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7" r:id="rId2"/>
    <p:sldId id="267" r:id="rId3"/>
    <p:sldId id="268" r:id="rId4"/>
    <p:sldId id="270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9E44A-2245-4615-A27F-A5D3D2F91B0D}" v="11" dt="2020-02-26T20:01:4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3" autoAdjust="0"/>
    <p:restoredTop sz="94660"/>
  </p:normalViewPr>
  <p:slideViewPr>
    <p:cSldViewPr snapToGrid="0">
      <p:cViewPr varScale="1">
        <p:scale>
          <a:sx n="32" d="100"/>
          <a:sy n="32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5FA0FB42-A320-45E2-A9B1-B3DCDAF9127B}"/>
    <pc:docChg chg="addSld delSld modSld sldOrd">
      <pc:chgData name="Kimberly Brehm" userId="8c2b6ab9-3f19-41de-a892-34e3c36865ec" providerId="ADAL" clId="{5FA0FB42-A320-45E2-A9B1-B3DCDAF9127B}" dt="2020-02-26T20:01:48.770" v="51"/>
      <pc:docMkLst>
        <pc:docMk/>
      </pc:docMkLst>
      <pc:sldChg chg="del">
        <pc:chgData name="Kimberly Brehm" userId="8c2b6ab9-3f19-41de-a892-34e3c36865ec" providerId="ADAL" clId="{5FA0FB42-A320-45E2-A9B1-B3DCDAF9127B}" dt="2020-02-26T19:42:33.642" v="14" actId="47"/>
        <pc:sldMkLst>
          <pc:docMk/>
          <pc:sldMk cId="3157256041" sldId="260"/>
        </pc:sldMkLst>
      </pc:sldChg>
      <pc:sldChg chg="addSp delSp modSp add ord">
        <pc:chgData name="Kimberly Brehm" userId="8c2b6ab9-3f19-41de-a892-34e3c36865ec" providerId="ADAL" clId="{5FA0FB42-A320-45E2-A9B1-B3DCDAF9127B}" dt="2020-02-26T20:01:48.770" v="51"/>
        <pc:sldMkLst>
          <pc:docMk/>
          <pc:sldMk cId="3505249617" sldId="264"/>
        </pc:sldMkLst>
        <pc:spChg chg="mod">
          <ac:chgData name="Kimberly Brehm" userId="8c2b6ab9-3f19-41de-a892-34e3c36865ec" providerId="ADAL" clId="{5FA0FB42-A320-45E2-A9B1-B3DCDAF9127B}" dt="2020-02-26T20:01:17.340" v="48" actId="6549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5FA0FB42-A320-45E2-A9B1-B3DCDAF9127B}" dt="2020-02-26T20:01:48.770" v="51"/>
          <ac:picMkLst>
            <pc:docMk/>
            <pc:sldMk cId="3505249617" sldId="264"/>
            <ac:picMk id="4" creationId="{95FB4FBD-93E4-434B-8DE0-661526B59133}"/>
          </ac:picMkLst>
        </pc:picChg>
        <pc:picChg chg="add mod">
          <ac:chgData name="Kimberly Brehm" userId="8c2b6ab9-3f19-41de-a892-34e3c36865ec" providerId="ADAL" clId="{5FA0FB42-A320-45E2-A9B1-B3DCDAF9127B}" dt="2020-02-26T20:01:48.770" v="51"/>
          <ac:picMkLst>
            <pc:docMk/>
            <pc:sldMk cId="3505249617" sldId="264"/>
            <ac:picMk id="5" creationId="{D0DCEC07-2DEE-48E2-9BC4-A54A6361B683}"/>
          </ac:picMkLst>
        </pc:picChg>
        <pc:picChg chg="del">
          <ac:chgData name="Kimberly Brehm" userId="8c2b6ab9-3f19-41de-a892-34e3c36865ec" providerId="ADAL" clId="{5FA0FB42-A320-45E2-A9B1-B3DCDAF9127B}" dt="2020-02-26T20:01:37.799" v="50"/>
          <ac:picMkLst>
            <pc:docMk/>
            <pc:sldMk cId="3505249617" sldId="264"/>
            <ac:picMk id="6" creationId="{2A51A081-C693-43C3-AEFB-E0AD1CD4A791}"/>
          </ac:picMkLst>
        </pc:picChg>
      </pc:sldChg>
      <pc:sldChg chg="del">
        <pc:chgData name="Kimberly Brehm" userId="8c2b6ab9-3f19-41de-a892-34e3c36865ec" providerId="ADAL" clId="{5FA0FB42-A320-45E2-A9B1-B3DCDAF9127B}" dt="2020-02-26T20:01:22.674" v="49" actId="47"/>
        <pc:sldMkLst>
          <pc:docMk/>
          <pc:sldMk cId="189272211" sldId="266"/>
        </pc:sldMkLst>
      </pc:sldChg>
      <pc:sldChg chg="addSp delSp modSp">
        <pc:chgData name="Kimberly Brehm" userId="8c2b6ab9-3f19-41de-a892-34e3c36865ec" providerId="ADAL" clId="{5FA0FB42-A320-45E2-A9B1-B3DCDAF9127B}" dt="2020-02-26T19:50:48.099" v="18"/>
        <pc:sldMkLst>
          <pc:docMk/>
          <pc:sldMk cId="3166664515" sldId="268"/>
        </pc:sldMkLst>
        <pc:picChg chg="add del mod">
          <ac:chgData name="Kimberly Brehm" userId="8c2b6ab9-3f19-41de-a892-34e3c36865ec" providerId="ADAL" clId="{5FA0FB42-A320-45E2-A9B1-B3DCDAF9127B}" dt="2020-02-26T19:47:34.477" v="17"/>
          <ac:picMkLst>
            <pc:docMk/>
            <pc:sldMk cId="3166664515" sldId="268"/>
            <ac:picMk id="4" creationId="{E8E24574-E7E9-4F2C-B7A3-F425EECA52E2}"/>
          </ac:picMkLst>
        </pc:picChg>
        <pc:picChg chg="add del mod">
          <ac:chgData name="Kimberly Brehm" userId="8c2b6ab9-3f19-41de-a892-34e3c36865ec" providerId="ADAL" clId="{5FA0FB42-A320-45E2-A9B1-B3DCDAF9127B}" dt="2020-02-26T19:50:48.099" v="18"/>
          <ac:picMkLst>
            <pc:docMk/>
            <pc:sldMk cId="3166664515" sldId="268"/>
            <ac:picMk id="14" creationId="{9F96F689-66DD-43E6-B1F4-0D301485316A}"/>
          </ac:picMkLst>
        </pc:picChg>
        <pc:picChg chg="del">
          <ac:chgData name="Kimberly Brehm" userId="8c2b6ab9-3f19-41de-a892-34e3c36865ec" providerId="ADAL" clId="{5FA0FB42-A320-45E2-A9B1-B3DCDAF9127B}" dt="2020-02-26T19:44:55.423" v="16"/>
          <ac:picMkLst>
            <pc:docMk/>
            <pc:sldMk cId="3166664515" sldId="268"/>
            <ac:picMk id="18" creationId="{BDBF15CD-4574-489E-81C3-CF63027C6B38}"/>
          </ac:picMkLst>
        </pc:picChg>
        <pc:picChg chg="add mod">
          <ac:chgData name="Kimberly Brehm" userId="8c2b6ab9-3f19-41de-a892-34e3c36865ec" providerId="ADAL" clId="{5FA0FB42-A320-45E2-A9B1-B3DCDAF9127B}" dt="2020-02-26T19:50:48.099" v="18"/>
          <ac:picMkLst>
            <pc:docMk/>
            <pc:sldMk cId="3166664515" sldId="268"/>
            <ac:picMk id="19" creationId="{AA9D9448-ECA1-409C-BA28-973713401889}"/>
          </ac:picMkLst>
        </pc:picChg>
        <pc:inkChg chg="add del">
          <ac:chgData name="Kimberly Brehm" userId="8c2b6ab9-3f19-41de-a892-34e3c36865ec" providerId="ADAL" clId="{5FA0FB42-A320-45E2-A9B1-B3DCDAF9127B}" dt="2020-02-26T19:47:34.477" v="17"/>
          <ac:inkMkLst>
            <pc:docMk/>
            <pc:sldMk cId="3166664515" sldId="268"/>
            <ac:inkMk id="3" creationId="{7DC4AE9C-79C6-462F-AB45-25144965D848}"/>
          </ac:inkMkLst>
        </pc:inkChg>
        <pc:inkChg chg="add del">
          <ac:chgData name="Kimberly Brehm" userId="8c2b6ab9-3f19-41de-a892-34e3c36865ec" providerId="ADAL" clId="{5FA0FB42-A320-45E2-A9B1-B3DCDAF9127B}" dt="2020-02-26T19:50:48.099" v="18"/>
          <ac:inkMkLst>
            <pc:docMk/>
            <pc:sldMk cId="3166664515" sldId="268"/>
            <ac:inkMk id="11" creationId="{70FBEF3F-0797-4B3D-B5C3-7AA40A697722}"/>
          </ac:inkMkLst>
        </pc:inkChg>
        <pc:inkChg chg="add">
          <ac:chgData name="Kimberly Brehm" userId="8c2b6ab9-3f19-41de-a892-34e3c36865ec" providerId="ADAL" clId="{5FA0FB42-A320-45E2-A9B1-B3DCDAF9127B}" dt="2020-02-26T19:50:48.099" v="18"/>
          <ac:inkMkLst>
            <pc:docMk/>
            <pc:sldMk cId="3166664515" sldId="268"/>
            <ac:inkMk id="16" creationId="{D7ED2685-B3D3-4E64-A6AC-1C4042EA27AA}"/>
          </ac:inkMkLst>
        </pc:inkChg>
        <pc:inkChg chg="del">
          <ac:chgData name="Kimberly Brehm" userId="8c2b6ab9-3f19-41de-a892-34e3c36865ec" providerId="ADAL" clId="{5FA0FB42-A320-45E2-A9B1-B3DCDAF9127B}" dt="2020-02-26T19:44:55.423" v="16"/>
          <ac:inkMkLst>
            <pc:docMk/>
            <pc:sldMk cId="3166664515" sldId="268"/>
            <ac:inkMk id="17" creationId="{6539CA30-2EF0-46D3-9EF9-CC1763682DB0}"/>
          </ac:inkMkLst>
        </pc:inkChg>
      </pc:sldChg>
      <pc:sldChg chg="addSp delSp modSp">
        <pc:chgData name="Kimberly Brehm" userId="8c2b6ab9-3f19-41de-a892-34e3c36865ec" providerId="ADAL" clId="{5FA0FB42-A320-45E2-A9B1-B3DCDAF9127B}" dt="2020-02-26T20:00:38.917" v="19"/>
        <pc:sldMkLst>
          <pc:docMk/>
          <pc:sldMk cId="2346308043" sldId="270"/>
        </pc:sldMkLst>
        <pc:picChg chg="del">
          <ac:chgData name="Kimberly Brehm" userId="8c2b6ab9-3f19-41de-a892-34e3c36865ec" providerId="ADAL" clId="{5FA0FB42-A320-45E2-A9B1-B3DCDAF9127B}" dt="2020-02-26T20:00:38.917" v="19"/>
          <ac:picMkLst>
            <pc:docMk/>
            <pc:sldMk cId="2346308043" sldId="270"/>
            <ac:picMk id="4" creationId="{578FE29C-FFB9-4132-9200-F3F51C01628E}"/>
          </ac:picMkLst>
        </pc:picChg>
        <pc:picChg chg="add mod">
          <ac:chgData name="Kimberly Brehm" userId="8c2b6ab9-3f19-41de-a892-34e3c36865ec" providerId="ADAL" clId="{5FA0FB42-A320-45E2-A9B1-B3DCDAF9127B}" dt="2020-02-26T20:00:38.917" v="19"/>
          <ac:picMkLst>
            <pc:docMk/>
            <pc:sldMk cId="2346308043" sldId="270"/>
            <ac:picMk id="14" creationId="{0D278D90-32A7-4AB5-9451-A18C76C60D0E}"/>
          </ac:picMkLst>
        </pc:picChg>
        <pc:inkChg chg="del">
          <ac:chgData name="Kimberly Brehm" userId="8c2b6ab9-3f19-41de-a892-34e3c36865ec" providerId="ADAL" clId="{5FA0FB42-A320-45E2-A9B1-B3DCDAF9127B}" dt="2020-02-26T20:00:38.917" v="19"/>
          <ac:inkMkLst>
            <pc:docMk/>
            <pc:sldMk cId="2346308043" sldId="270"/>
            <ac:inkMk id="3" creationId="{30716369-0F77-4E0F-9BEE-77527DFE64EA}"/>
          </ac:inkMkLst>
        </pc:inkChg>
        <pc:inkChg chg="add">
          <ac:chgData name="Kimberly Brehm" userId="8c2b6ab9-3f19-41de-a892-34e3c36865ec" providerId="ADAL" clId="{5FA0FB42-A320-45E2-A9B1-B3DCDAF9127B}" dt="2020-02-26T20:00:38.917" v="19"/>
          <ac:inkMkLst>
            <pc:docMk/>
            <pc:sldMk cId="2346308043" sldId="270"/>
            <ac:inkMk id="11" creationId="{9C59B274-FFF4-4961-B78C-006C56CF9F85}"/>
          </ac:inkMkLst>
        </pc:inkChg>
      </pc:sldChg>
      <pc:sldChg chg="addSp delSp modSp add ord">
        <pc:chgData name="Kimberly Brehm" userId="8c2b6ab9-3f19-41de-a892-34e3c36865ec" providerId="ADAL" clId="{5FA0FB42-A320-45E2-A9B1-B3DCDAF9127B}" dt="2020-02-26T19:42:50.398" v="15"/>
        <pc:sldMkLst>
          <pc:docMk/>
          <pc:sldMk cId="4186269951" sldId="277"/>
        </pc:sldMkLst>
        <pc:spChg chg="mod">
          <ac:chgData name="Kimberly Brehm" userId="8c2b6ab9-3f19-41de-a892-34e3c36865ec" providerId="ADAL" clId="{5FA0FB42-A320-45E2-A9B1-B3DCDAF9127B}" dt="2020-02-26T19:41:35.476" v="13" actId="1076"/>
          <ac:spMkLst>
            <pc:docMk/>
            <pc:sldMk cId="4186269951" sldId="277"/>
            <ac:spMk id="105" creationId="{D1DE2816-61E5-4F24-94C5-ADC024D6C6C2}"/>
          </ac:spMkLst>
        </pc:spChg>
        <pc:spChg chg="mod">
          <ac:chgData name="Kimberly Brehm" userId="8c2b6ab9-3f19-41de-a892-34e3c36865ec" providerId="ADAL" clId="{5FA0FB42-A320-45E2-A9B1-B3DCDAF9127B}" dt="2020-02-26T19:40:31.939" v="7" actId="20577"/>
          <ac:spMkLst>
            <pc:docMk/>
            <pc:sldMk cId="4186269951" sldId="277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5FA0FB42-A320-45E2-A9B1-B3DCDAF9127B}" dt="2020-02-26T19:42:50.398" v="15"/>
          <ac:picMkLst>
            <pc:docMk/>
            <pc:sldMk cId="4186269951" sldId="277"/>
            <ac:picMk id="2" creationId="{A291D7EA-80A1-4219-BAFC-28E04C40B2D9}"/>
          </ac:picMkLst>
        </pc:picChg>
        <pc:picChg chg="del">
          <ac:chgData name="Kimberly Brehm" userId="8c2b6ab9-3f19-41de-a892-34e3c36865ec" providerId="ADAL" clId="{5FA0FB42-A320-45E2-A9B1-B3DCDAF9127B}" dt="2020-02-26T19:42:50.398" v="15"/>
          <ac:picMkLst>
            <pc:docMk/>
            <pc:sldMk cId="4186269951" sldId="277"/>
            <ac:picMk id="4" creationId="{BC402B13-6C80-4911-9328-C5C3DD96E2B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8:34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59 5584 0 0,'0'0'165'0'0,"0"-3"-10"0"0,-1-3-100 0 0,-1 2 39 0 0,-2 2 97 0 0,-3 1 221 0 0,7 1-412 0 0,0 0 14 0 0,0 0-1 0 0,0 0 1 0 0,0 0 0 0 0,0 0 0 0 0,0 0 0 0 0,0 0 0 0 0,0 0 0 0 0,0 0-1 0 0,0 0 1 0 0,-1 0 0 0 0,1 0 0 0 0,0 0 0 0 0,0 0 0 0 0,0 0 0 0 0,0 0-1 0 0,0 0 1 0 0,0 0 0 0 0,0 0 0 0 0,0 0 0 0 0,0 0 0 0 0,0 0-1 0 0,-1 0 1 0 0,1 0 0 0 0,0 0 0 0 0,0 0 0 0 0,0 0 0 0 0,0 0 0 0 0,0 0-1 0 0,0 0 1 0 0,0 0 0 0 0,0 0 0 0 0,0 0 0 0 0,0 0 0 0 0,0-1-1 0 0,0 1 1 0 0,0 0 0 0 0,0 0 0 0 0,0 0 0 0 0,0 0 0 0 0,0 0 0 0 0,-1 0-1 0 0,1 0 1 0 0,0 0 0 0 0,0 0 0 0 0,0 0 0 0 0,0-1 0 0 0,0 1-1 0 0,0 0 1 0 0,0 0 0 0 0,0 0 0 0 0,0 0 0 0 0,0 0 0 0 0,1 0 0 0 0,-1 0-1 0 0,0 0 1 0 0,0 0 0 0 0,0-1-14 0 0,-1-2 224 0 0,1 0 75 0 0,-5-8 860 0 0,3 8-751 0 0,0 1-259 0 0,1 0-53 0 0,0 1-63 0 0,-1 0-74 0 0,0-1 407 0 0,0 1-99 0 0,0 0-81 0 0,0 1-66 0 0,0 0-40 0 0,-2 1 9 0 0,3-1 0 0 0,0 0 6 0 0,1 0-85 0 0,0 0 1 0 0,0 0 0 0 0,0 0 0 0 0,0 0-1 0 0,0 0 1 0 0,0 0 0 0 0,0 0-1 0 0,0 0 1 0 0,0 0 0 0 0,-1 0 0 0 0,1 0-1 0 0,0 0 1 0 0,0 0 0 0 0,0 0-1 0 0,0 0 1 0 0,0 0 0 0 0,0 0 0 0 0,0 0-1 0 0,0 0 1 0 0,0 0 0 0 0,0 0-1 0 0,-1 0 1 0 0,1 0 0 0 0,0 0 0 0 0,0 0-1 0 0,0 0 1 0 0,0 0 0 0 0,0 0-1 0 0,0 0 1 0 0,0 0 0 0 0,0 0-1 0 0,0 0 1 0 0,0 0 0 0 0,0-1 0 0 0,0 1-1 0 0,0 0 1 0 0,0 0 0 0 0,0 0-1 0 0,0 0 1 0 0,0 0 0 0 0,0 0 0 0 0,0 0-1 0 0,0 0 1 0 0,-1 0 0 0 0,1 0-1 0 0,0 0 1 0 0,0-1 0 0 0,0 1 0 0 0,0 0-1 0 0,1 0 1 0 0,-1 0 0 0 0,0 0-1 0 0,0 0 1 0 0,0 0 0 0 0,0 0 0 0 0,0 0-1 0 0,0 0-10 0 0,-1-6 195 0 0,0 3 187 0 0,-2 4 9 0 0,0 1-179 0 0,-1 1-73 0 0,2-2-114 0 0,0 1-35 0 0,-12 0 395 0 0,9 1-129 0 0,-6 10-57 0 0,6 0-9 0 0,1-10-121 0 0,-3 2 34 0 0,2 19 13 0 0,-11 14 70 0 0,7-8 32 0 0,-4 23-218 0 0,10-41 37 0 0,1 1-1 0 0,1-1 1 0 0,0 6-37 0 0,1-9 26 0 0,-1 0 0 0 0,0 0 0 0 0,0 0 0 0 0,-2 7-26 0 0,0-6 24 0 0,1 0 0 0 0,0 0 0 0 0,0 0 0 0 0,1 0 0 0 0,1 5-24 0 0,-1 3 30 0 0,1-7-2 0 0,0-1 1 0 0,0 1-1 0 0,1 0 1 0 0,2 8-29 0 0,13 58 144 0 0,-6-42-72 0 0,-4 8-12 0 0,4-9-32 0 0,-7-22-5 0 0,-2-8-15 0 0,0 0 0 0 0,0 0 0 0 0,0 0 0 0 0,0-1 0 0 0,1 1 0 0 0,-1 0 0 0 0,1-1 1 0 0,0 1-1 0 0,2 1-8 0 0,2 5 34 0 0,1 1-9 0 0,1 0 1 0 0,8 10-26 0 0,-13-18 6 0 0,0-1 0 0 0,-1 1-1 0 0,1-1 1 0 0,0 1 0 0 0,0-1 0 0 0,1 0 0 0 0,0 0-6 0 0,-3-1 6 0 0,1 0 1 0 0,0 0-1 0 0,-1-1 0 0 0,1 1 1 0 0,0-1-1 0 0,-1 0 1 0 0,1 1-1 0 0,0-1 1 0 0,1 0-7 0 0,18 1 239 0 0,-14-1-121 0 0,1 0-1 0 0,-1 0 1 0 0,8-1-118 0 0,-14 1 17 0 0,1 0 0 0 0,-1 0 0 0 0,0-1 1 0 0,0 1-1 0 0,1-1 0 0 0,-1 1 0 0 0,0-1 0 0 0,0 1 1 0 0,1-1-1 0 0,-1 0 0 0 0,0 1 0 0 0,0-1 0 0 0,0 0 1 0 0,0 0-1 0 0,0 0 0 0 0,0 0 0 0 0,0 0 0 0 0,0 0 0 0 0,-1 0 1 0 0,1 0-1 0 0,0-1-17 0 0,9-15 196 0 0,6-5 2 0 0,-5 7-59 0 0,-3 2-12 0 0,-1 4-58 0 0,8-13 68 0 0,-7 6-14 0 0,-3-14 30 0 0,-1 16-86 0 0,-1 4-26 0 0,-1 1 0 0 0,-1 0 0 0 0,1-1 0 0 0,-1 1 0 0 0,-1-1-1 0 0,0-1-40 0 0,0-44 122 0 0,0 19-100 0 0,0 33-18 0 0,0 0 0 0 0,0-1 1 0 0,0 1-1 0 0,-1 0 0 0 0,0-1 0 0 0,0 1 0 0 0,0 0 0 0 0,0 0 0 0 0,-1-3-4 0 0,-4-9 23 0 0,3 3-15 0 0,3 8-9 0 0,-1 0 0 0 0,0 0-1 0 0,-1 0 1 0 0,1 0 0 0 0,0 1-1 0 0,-1-1 1 0 0,0 1 0 0 0,0-1-1 0 0,-2-1 2 0 0,1-1-20 0 0,0 0 0 0 0,1 0-1 0 0,-1 0 1 0 0,1-1-1 0 0,0 1 1 0 0,0-6 20 0 0,-4-10-74 0 0,-2 0-40 0 0,5 16-67 0 0,0 1 38 0 0,-2-5-52 0 0,-1-2 80 0 0,-6-16-19 0 0,7 19 31 0 0,2 1-28 0 0,0 1-59 0 0,0 0-76 0 0,0-1-87 0 0,1 3 38 0 0,0 0-57 0 0,0 0-63 0 0,0-1-68 0 0,0 1-72 0 0,0 0-79 0 0,0 0-83 0 0,0 0-88 0 0,0-4-1172 0 0,2-1-1124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9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1 10336 0 0,'-8'0'40'0'0,"1"0"94"0"0,1 0 56 0 0,-14 0 312 0 0,10 0-379 0 0,-3 0-32 0 0,4 0-79 0 0,5 0 34 0 0,2 0 49 0 0,1 0 105 0 0,1 0 160 0 0,0 0 7 0 0,0 0-5 0 0,0 0-22 0 0,0 0-10 0 0,0 0-2 0 0,0 0-28 0 0,0 0-118 0 0,0 0-48 0 0,0 0-120 0 0,0 0-96 0 0,0 1-90 0 0,0 0 40 0 0,0-1-36 0 0,0 1-40 0 0,0 0-35 0 0,0 2-343 0 0,0-2 74 0 0,1 1-51 0 0,1 1-671 0 0,2-1-533 0 0,5-1-1012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40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49 416 7976 0 0,'0'0'174'0'0,"0"0"29"0"0,0 0 14 0 0,0 3-26 0 0,1 3-155 0 0,5 0-35 0 0,1 1 9 0 0,-5 3 52 0 0,-2 1 158 0 0,0 4 47 0 0,2 4 65 0 0,9 3 139 0 0,-6 4-9 0 0,6-5-36 0 0,-6 6-12 0 0,6-6-4 0 0,-6 6-2 0 0,2-14-141 0 0,-2-3-20 0 0,-3 2 55 0 0,-2 1-26 0 0,0-3-75 0 0,1-1-56 0 0,5 9 130 0 0,0-4-55 0 0,-3-7-79 0 0,-2 0-36 0 0,-2 10 81 0 0,-1 1-10 0 0,3-11-79 0 0,2 0 34 0 0,2 1-29 0 0,-4-6-84 0 0,0-1 0 0 0,0 1 0 0 0,0-1 1 0 0,0 1-1 0 0,-1-1 0 0 0,1 1 0 0 0,0-1 0 0 0,-1 1 0 0 0,1 0 1 0 0,-1-1-1 0 0,0 1 0 0 0,0 0 0 0 0,1-1 0 0 0,-1 1 1 0 0,0 1-19 0 0,0 14 108 0 0,0 31 230 0 0,0-22-208 0 0,0-24-60 0 0,0-2 1 0 0,0 3 14 0 0,-1 3-52 0 0,-2-2-55 0 0,-1-2-57 0 0,-2-1-59 0 0,4-1-189 0 0,2 0 173 0 0,0 0-37 0 0,0 0-66 0 0,0 0 85 0 0,0 0-34 0 0,0 0-37 0 0,0 0-35 0 0,0 0-369 0 0,0 0 92 0 0,0 0-47 0 0,0 0-705 0 0,0 0-552 0 0,0 0-1051 0 0</inkml:trace>
  <inkml:trace contextRef="#ctx0" brushRef="#br0" timeOffset="468.54">352 432 8088 0 0,'0'0'182'0'0,"0"0"29"0"0,0 0 12 0 0,0 3-37 0 0,3 10-148 0 0,10 3-38 0 0,-7-10 33 0 0,0-1 75 0 0,-1 1 57 0 0,-3-3-51 0 0,0 0-1 0 0,1 0 1 0 0,-1 0 0 0 0,0 0-1 0 0,-1 1 1 0 0,1-1 0 0 0,-1 1-1 0 0,1-1 1 0 0,-1 2-114 0 0,3 4 210 0 0,1 0 57 0 0,1 0 233 0 0,2 0 0 0 0,-1 0 0 0 0,8 7-500 0 0,-13-14 115 0 0,1 1 0 0 0,-1 0-1 0 0,0 0 1 0 0,0 0 0 0 0,0 0-1 0 0,-1 1 1 0 0,1 1-115 0 0,3 7 314 0 0,0 0-53 0 0,-2-6-174 0 0,0-1-36 0 0,-1-2-5 0 0,16 26 491 0 0,-9-8-254 0 0,-3 6-15 0 0,0-14-76 0 0,-1-4 15 0 0,-3 6 54 0 0,-3-6-137 0 0,1 13 140 0 0,4-8 21 0 0,1-6-153 0 0,-4-6-107 0 0,0-1-1 0 0,-1 1 1 0 0,1-1 0 0 0,0 1-1 0 0,0-1 1 0 0,-1 1 0 0 0,1-1 0 0 0,0 1-1 0 0,-1 0 1 0 0,0-1 0 0 0,1 1-1 0 0,-1 0 1 0 0,0-1 0 0 0,0 1-1 0 0,0 1-24 0 0,0 0-109 0 0,0 0 65 0 0,0 2 58 0 0,0 0 51 0 0,0 3 71 0 0,0 0 53 0 0,0 1 89 0 0,0 5 206 0 0,0-1 203 0 0,0-10-300 0 0,0-4-203 0 0,0-4-61 0 0,0-3-72 0 0,0-4-88 0 0,0 5 80 0 0,0 4-25 0 0,1 0 0 0 0,-2 0 0 0 0,1 0 0 0 0,0 0 1 0 0,0 0-1 0 0,-1 1 0 0 0,0-1 0 0 0,0-1-18 0 0,-1-2 32 0 0,1 3-15 0 0,0 0 0 0 0,0 0 0 0 0,0 1 1 0 0,1-1-1 0 0,-1 0 0 0 0,1 0 0 0 0,-1-1-17 0 0,6-17 119 0 0,-2 10-58 0 0,3-21 123 0 0,-1 17-97 0 0,0-1-34 0 0,-4 13-52 0 0,9-36-77 0 0,-7 31 30 0 0,0 0-1 0 0,0 0 1 0 0,0 1-1 0 0,1-1 0 0 0,4-5 47 0 0,10-14-124 0 0,-1 1 67 0 0,12-17 4 0 0,-26 39 39 0 0,1-1 0 0 0,0 1 0 0 0,0 0-1 0 0,1 0 1 0 0,-1 0 0 0 0,1 0 0 0 0,0 1 0 0 0,0 0 0 0 0,0 0 0 0 0,0 0 0 0 0,4-1 14 0 0,-3 2-11 0 0,-5 1 4 0 0,0 0 0 0 0,1 1 0 0 0,-1-1-1 0 0,1 1 1 0 0,-1 0 0 0 0,1-1 0 0 0,-1 1-1 0 0,1 0 1 0 0,0 0 0 0 0,-1 0 0 0 0,1 0-1 0 0,-1 0 1 0 0,1 0 0 0 0,-1 0 0 0 0,1 1-1 0 0,-1-1 1 0 0,1 1 0 0 0,-1-1 0 0 0,1 1-1 0 0,-1-1 1 0 0,0 1 0 0 0,1 0 0 0 0,-1 0-1 0 0,1 0 8 0 0,3 3-42 0 0,1 1 0 0 0,-1-1-1 0 0,0 1 1 0 0,5 6 42 0 0,2 2-57 0 0,-9-10 37 0 0,0 1 0 0 0,0 0 0 0 0,-1 0 0 0 0,1 0 0 0 0,-1 0-1 0 0,1 2 21 0 0,9 15-60 0 0,-9-16 59 0 0,-1-1 0 0 0,0 0 0 0 0,0 1 0 0 0,0-1 0 0 0,-1 1 0 0 0,0-1 0 0 0,0 1 0 0 0,0 0 0 0 0,0-1 0 0 0,-1 1 0 0 0,0 4 1 0 0,0-6 0 0 0,0 0 0 0 0,1-1 0 0 0,-1 1 0 0 0,0 0 0 0 0,1 0 0 0 0,-1-1 0 0 0,1 1 0 0 0,0 0 0 0 0,0-1 0 0 0,0 1 0 0 0,0-1 0 0 0,1 1 0 0 0,-1 0 0 0 0,0-1 0 0 0,0 0 0 0 0,0 0 0 0 0,0 1 0 0 0,0-1 0 0 0,-1 0 0 0 0,1 1 0 0 0,-1-1 0 0 0,0 1 0 0 0,0-1 0 0 0,1 1 0 0 0,-2 0 0 0 0,1 119-1 0 0,0-53 66 0 0,0-69-39 0 0,-2 0-46 0 0,-4 0-75 0 0,1 0-54 0 0,2 0-215 0 0,3 0 190 0 0,0 0-43 0 0,0 0-78 0 0,0 0 97 0 0,0 0-40 0 0,0 0-42 0 0,0 0-40 0 0,0 0-38 0 0,0 0-33 0 0,0 0-250 0 0,0-1-55 0 0,0 0-816 0 0,0-4-639 0 0,0-4-1215 0 0</inkml:trace>
  <inkml:trace contextRef="#ctx0" brushRef="#br0" timeOffset="749.33">1055 1 9648 0 0,'0'0'216'0'0,"0"0"32"0"0,0 0 12 0 0,1 0-106 0 0,1 0-79 0 0,11 2 41 0 0,-5 3 7 0 0,-1 1 38 0 0,-4-1-27 0 0,0-1 0 0 0,0 0 0 0 0,0 1 0 0 0,-1 0 0 0 0,0-1 0 0 0,0 1 0 0 0,0 1-134 0 0,4 7 277 0 0,-3-6-176 0 0,1-1-34 0 0,8 15 290 0 0,-8-9-195 0 0,1 5 40 0 0,6 18 125 0 0,-7-23-258 0 0,0 0 33 0 0,2 14 184 0 0,0-2 38 0 0,6 14 224 0 0,-7-23-293 0 0,-1 0 0 0 0,0 0 1 0 0,0 8-256 0 0,2 8 300 0 0,-3-10-127 0 0,0-3-36 0 0,1 2 31 0 0,-1-3-33 0 0,6 26 168 0 0,-3 26 339 0 0,-2-50-491 0 0,3 14 137 0 0,-5-7-25 0 0,-2-11-93 0 0,-1 10 39 0 0,5-1-73 0 0,1-9-64 0 0,1 3 18 0 0,-4-1 17 0 0,-2-12-93 0 0,0 8 52 0 0,0 1 35 0 0,0 31 326 0 0,2-31-300 0 0,4-4-65 0 0,-5-8-58 0 0,0-1 0 0 0,0 1 0 0 0,0 0 0 0 0,-1-1 0 0 0,1 1 0 0 0,0 0 0 0 0,-1-1 0 0 0,1 1 0 0 0,-1 0 0 0 0,0 0 0 0 0,1-1-1 0 0,-1 1 1 0 0,0 0-4 0 0,0-1 5 0 0,0 0 0 0 0,0 0-1 0 0,0 0 1 0 0,0 0-1 0 0,0-1 1 0 0,0 1-1 0 0,0 0 1 0 0,-1 0 0 0 0,1 0-1 0 0,0 0 1 0 0,0 0-1 0 0,-1-1 1 0 0,1 1-1 0 0,-1 1-4 0 0,-5 0-13 0 0,1-2-91 0 0,4 0-19 0 0,0 0-42 0 0,1 0-251 0 0,0 0-576 0 0,0 0 757 0 0,0 0 49 0 0,0 0-2 0 0,0 0-41 0 0,0-1 0 0 0,0 1-40 0 0,0-1-48 0 0,0 1-51 0 0,0-1-57 0 0,0 0-52 0 0,0 0-47 0 0,0-1-41 0 0,0 1-158 0 0,0-1-41 0 0,0 0-191 0 0,0-2-521 0 0</inkml:trace>
  <inkml:trace contextRef="#ctx0" brushRef="#br0" timeOffset="1000.77">1103 560 9856 0 0,'0'0'289'0'0,"0"0"-8"0"0,3 0-118 0 0,1 0-1 0 0,5 2-22 0 0,-2-3 45 0 0,-4 1-61 0 0,1-1 35 0 0,0 0 42 0 0,-1-1 48 0 0,11-3 14 0 0,-6 3-140 0 0,0-1 40 0 0,-2 0-20 0 0,1 0 36 0 0,1-1 12 0 0,3-2 91 0 0,5 0 69 0 0,3-5-65 0 0,-15 8-228 0 0,0 1 0 0 0,1-1 0 0 0,-1 1 0 0 0,1-1 0 0 0,1 1-58 0 0,21-4 136 0 0,-6-4-10 0 0,9 4-24 0 0,-15 1-85 0 0,-12 3-15 0 0,0 1-1 0 0,0 0 0 0 0,0 0 1 0 0,1 0-1 0 0,-1 0 1 0 0,0 1-1 0 0,0-1 1 0 0,1 1-1 0 0,2 0-1 0 0,-2 0 6 0 0,-1-1 1 0 0,1 1-1 0 0,-1-1 0 0 0,1 1 0 0 0,-1-1 0 0 0,0 0 1 0 0,1-1-1 0 0,0 0-6 0 0,12-3 4 0 0,11-1-24 0 0,-20 4-37 0 0,2-1 45 0 0,-2 0 6 0 0,-3 1-29 0 0,0 1-32 0 0,-1 0-44 0 0,0 1-25 0 0,1-1-47 0 0,-1 1-52 0 0,1 0-59 0 0,-2 0-25 0 0,0 0-51 0 0,0 0-45 0 0,0 0-39 0 0,0 0-135 0 0,1 0-39 0 0,-1 0-164 0 0,1 0-437 0 0</inkml:trace>
  <inkml:trace contextRef="#ctx0" brushRef="#br0" timeOffset="1388.49">1742 720 8720 0 0,'0'0'197'0'0,"0"0"24"0"0,0 0 19 0 0,3 0-29 0 0,13 0-224 0 0,-4 0 36 0 0,-2 0 40 0 0,-2 0 46 0 0,-1 0 50 0 0,0 0 56 0 0,1 0 60 0 0,1 0 67 0 0,3-3 105 0 0,-3-1-80 0 0,5-3 11 0 0,8 4 43 0 0,-10 3-188 0 0,-1 1 63 0 0,2-4 71 0 0,-3-2-85 0 0,-9 4-241 0 0,1 0 0 0 0,0 0 1 0 0,0 0-1 0 0,-1 0 0 0 0,1 0 1 0 0,0 1-1 0 0,0-1 0 0 0,0 1 1 0 0,0-1-1 0 0,0 1 1 0 0,0 0-1 0 0,0 0 0 0 0,1 0-41 0 0,6 0 101 0 0,13 1 100 0 0,-7-5 23 0 0,-6-1-91 0 0,6-3 145 0 0,0-1 18 0 0,-6 4-131 0 0,4 0 147 0 0,-8-6-27 0 0,9 6-112 0 0,-1-6-49 0 0,-10 6-11 0 0,0-7-15 0 0,7-3-20 0 0,-7 8-16 0 0,-3 7-61 0 0,0-1 0 0 0,0 1 0 0 0,0-1 0 0 0,0 1 0 0 0,0-1 1 0 0,0 1-1 0 0,0-1 0 0 0,0 1 0 0 0,-1-1 0 0 0,1 1 0 0 0,0-1 0 0 0,0 1 0 0 0,-1-1 0 0 0,1 1 0 0 0,0-1 0 0 0,-1 1 0 0 0,1-1-1 0 0,0 1 0 0 0,-11-5 79 0 0,6-8 9 0 0,2 8-56 0 0,0 1 0 0 0,0 0-1 0 0,0 0 1 0 0,0 1 0 0 0,-1-1-1 0 0,-2-2-31 0 0,4 4 10 0 0,0 0 1 0 0,-1 1-1 0 0,1-1 0 0 0,0 0 0 0 0,0 1 0 0 0,-1 0 0 0 0,1-1 0 0 0,-1 1 0 0 0,0 0 0 0 0,1 0 0 0 0,-1 0 0 0 0,0 1 0 0 0,-1-1-10 0 0,1 1 6 0 0,0 0 0 0 0,1 0 0 0 0,-1-1 0 0 0,1 1 0 0 0,-1-1 0 0 0,1 1 0 0 0,-1-1 0 0 0,1 0 0 0 0,-1 0 0 0 0,1 0 0 0 0,-2-1-6 0 0,1 1 4 0 0,1-1 0 0 0,0 1 1 0 0,-1 0-1 0 0,1 1 0 0 0,-1-1 0 0 0,1 0 1 0 0,-1 1-1 0 0,1-1 0 0 0,-1 1 0 0 0,0 0 0 0 0,-1 0-4 0 0,-42 0 0 0 0,45 0 0 0 0,-1 0-1 0 0,0 0 1 0 0,1 0-1 0 0,-1 0 1 0 0,0 1-1 0 0,1-1 0 0 0,-1 1 1 0 0,1-1-1 0 0,-1 1 1 0 0,0-1-1 0 0,1 1 0 0 0,-1 0 1 0 0,1 0-1 0 0,0 0 1 0 0,-1 0-1 0 0,1 0 0 0 0,0 0 1 0 0,-1 0-1 0 0,1 0 1 0 0,-1 2 0 0 0,1-2-7 0 0,-1 1 1 0 0,1-1-1 0 0,-1 1 0 0 0,0-1 1 0 0,1 0-1 0 0,-1 0 1 0 0,0 1-1 0 0,0-1 1 0 0,0 0-1 0 0,0-1 0 0 0,0 1 7 0 0,-10 2-32 0 0,10-3 28 0 0,1 0-1 0 0,-1 0 1 0 0,1 0 0 0 0,-1 1 0 0 0,0-1-1 0 0,1 0 1 0 0,-1 1 0 0 0,1-1 0 0 0,0 1 0 0 0,-1 0-1 0 0,1-1 1 0 0,-1 1 0 0 0,1 0 0 0 0,0 0-1 0 0,0 0 1 0 0,-1 0 0 0 0,1 0 0 0 0,0 0 0 0 0,0 0-1 0 0,0 1 1 0 0,0 0 4 0 0,-1 0-1 0 0,1 0 0 0 0,0 1 0 0 0,0-1 0 0 0,-1 0 0 0 0,1 0 0 0 0,-1 0 0 0 0,0 0 0 0 0,0 0 1 0 0,0-1-1 0 0,0 1 0 0 0,0 0 1 0 0,-10 8-1 0 0,8-6 1 0 0,1 0-1 0 0,-1 0 0 0 0,1 0 0 0 0,0 0 0 0 0,1 1 0 0 0,-1-1 0 0 0,1 1 0 0 0,0-1 0 0 0,0 1 1 0 0,0 0-1 0 0,1 0 0 0 0,0 0 0 0 0,0 0 0 0 0,0 0 0 0 0,0 2 1 0 0,0 27-64 0 0,-1-22 43 0 0,-1 0 1 0 0,0 1-1 0 0,0-1 1 0 0,-4 6 20 0 0,7-18-1 0 0,-3 9 1 0 0,1-1 0 0 0,-1 1 0 0 0,2 0 0 0 0,-1 0 0 0 0,1 0 0 0 0,0 0 0 0 0,1 9 0 0 0,-1-9 0 0 0,1 13-15 0 0,4-8-23 0 0,8 7 27 0 0,2 4 11 0 0,-13-24-1 0 0,-1 0-1 0 0,0 0 1 0 0,1 0-1 0 0,-1 0 0 0 0,1 0 1 0 0,0 0-1 0 0,-1 1 1 0 0,1-1-1 0 0,0-1 0 0 0,-1 1 1 0 0,1 0-1 0 0,0 0 0 0 0,0 0 1 0 0,0 0-1 0 0,0 0 1 0 0,0-1-1 0 0,0 1 0 0 0,0 0 1 0 0,0-1-1 0 0,0 1 0 0 0,0-1 1 0 0,1 1-1 0 0,-1-1 1 0 0,0 0-1 0 0,0 1 0 0 0,0-1 1 0 0,1 0 1 0 0,0 0-2 0 0,0 1 0 0 0,0-1 1 0 0,0 1-1 0 0,0 0 0 0 0,0 0 1 0 0,0 0-1 0 0,0 0 0 0 0,0 0 1 0 0,0 0-1 0 0,-1 0 0 0 0,1 1 0 0 0,1 0 2 0 0,-1 0 0 0 0,-1-1 0 0 0,1 1 0 0 0,0-1 0 0 0,0 1 0 0 0,0-1 0 0 0,0 0 0 0 0,0 0 0 0 0,0 0 0 0 0,0 0 0 0 0,0 0 0 0 0,0-1 0 0 0,1 1 0 0 0,0-1 0 0 0,32 2 3 0 0,-17-3 9 0 0,5-2 23 0 0,-1-2-66 0 0,-5 0-44 0 0,3 0-37 0 0,-16 5 80 0 0,1-1 1 0 0,0 0-1 0 0,-1-1 1 0 0,1 1-1 0 0,-1-1 1 0 0,0 0 0 0 0,1 0 31 0 0,7-7-114 0 0,2-3-42 0 0,-1 0-6 0 0,2 0-48 0 0,0 1-44 0 0,1 0-37 0 0,-10 7 110 0 0,0-1-68 0 0,-1 1-60 0 0,0 0-55 0 0,-1-1-48 0 0,0 1-43 0 0,4-4-557 0 0,2-3-642 0 0,-2 3-137 0 0,2-3-1006 0 0</inkml:trace>
  <inkml:trace contextRef="#ctx0" brushRef="#br0" timeOffset="9000.45">1 112 9848 0 0,'0'0'222'0'0,"0"0"30"0"0,0 0 19 0 0,0 0 4 0 0,0 0-17 0 0,0 0-8 0 0,0 0-2 0 0,0 3-42 0 0,0-1-192 0 0,0 0-34 0 0,0-1-26 0 0,0 1-34 0 0,0-1-19 0 0,0 0-34 0 0,0 0-38 0 0,0 0-43 0 0,0 0-46 0 0,0-1-43 0 0,0 1-38 0 0,0-1-33 0 0,0 0-112 0 0,0 0-32 0 0,0 0-1153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2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528 144 4928 0 0,'0'-4'61'0'0,"0"1"-34"0"0,0 0-37 0 0,0-1-70 0 0,0 1 99 0 0,0 0 47 0 0,0-2 45 0 0,0-2 59 0 0,0-1 70 0 0,0-3 81 0 0,0 9-252 0 0,0 1 42 0 0,-1-3 215 0 0,0 1 85 0 0,-3-4 640 0 0,3 5-773 0 0,0 0-50 0 0,-1 1-65 0 0,1-1-89 0 0,0 1-106 0 0,0 0-30 0 0,1 1-34 0 0,-2-2 315 0 0,0 1-59 0 0,0 0-50 0 0,0 1-39 0 0,-1 0-25 0 0,-1 0 3 0 0,3 1 2 0 0,1-1 5 0 0,-8 0 235 0 0,1-1-50 0 0,-1 1-27 0 0,0 0-37 0 0,6 0-130 0 0,0 0-1 0 0,0 0 1 0 0,0 0 0 0 0,0 1-1 0 0,0-1 1 0 0,0 0-1 0 0,0 1 1 0 0,0 0-1 0 0,0 0-46 0 0,-28 13 252 0 0,-4 4-14 0 0,15-8-166 0 0,6-7-42 0 0,11-2-26 0 0,0-1-1 0 0,-1 1 1 0 0,1-1-1 0 0,0 1 1 0 0,-1 0-1 0 0,1 0 1 0 0,0 0-1 0 0,0 0 1 0 0,0 0 0 0 0,0 1-1 0 0,0-1 1 0 0,0 0-1 0 0,0 1 1 0 0,0 0-4 0 0,-1 1 11 0 0,0 0 1 0 0,0-1-1 0 0,0 1 1 0 0,0 0-1 0 0,-1-1 1 0 0,1 0-1 0 0,-4 2-11 0 0,-15 3-46 0 0,7-2-32 0 0,7-2 51 0 0,1 0 0 0 0,0 0 0 0 0,0 0 0 0 0,1 1 0 0 0,-1 0 1 0 0,1 0-1 0 0,-5 4 27 0 0,-2 7-12 0 0,-3 1 52 0 0,-6-1 40 0 0,14-11-49 0 0,-1 2-1 0 0,1-1 1 0 0,0 1 0 0 0,0 0 0 0 0,0 2-31 0 0,-22 21 50 0 0,27-27-50 0 0,0 2 0 0 0,1-1 0 0 0,0 0 0 0 0,0 0 0 0 0,0 1 0 0 0,0 0 0 0 0,0 0 0 0 0,0-1 0 0 0,0 1 0 0 0,0-1 0 0 0,0 0 0 0 0,-1 1 0 0 0,0-1 0 0 0,1-1 0 0 0,1-1 0 0 0,0 0 0 0 0,-1 0 0 0 0,1 0 0 0 0,0 1 0 0 0,0-1 0 0 0,0 1 0 0 0,0-1 0 0 0,0 1 0 0 0,1-1 0 0 0,-1 1 0 0 0,0-1 0 0 0,1 1 0 0 0,-1 0 0 0 0,1-1 0 0 0,-1 1 0 0 0,1 0 0 0 0,0 0 0 0 0,0-1 0 0 0,0 1 0 0 0,0 0 0 0 0,-1 0 0 0 0,1-1-1 0 0,0 1 1 0 0,0 0 0 0 0,-1-1 0 0 0,1 1 0 0 0,-1 0 0 0 0,1-1 0 0 0,-1 1 0 0 0,0-1 0 0 0,0 1 0 0 0,0-1 0 0 0,0 1 0 0 0,0-1 0 0 0,-4 7 11 0 0,5-6-6 0 0,-1-1-1 0 0,1 1 0 0 0,-1-1 0 0 0,1 0 1 0 0,0 1-1 0 0,0-1 0 0 0,0 1 0 0 0,0-1 1 0 0,0 1-1 0 0,0-1-4 0 0,0 13 31 0 0,0-12 65 0 0,2 1 2 0 0,9 8-8 0 0,-8-9 4 0 0,-3-2 28 0 0,2 3 7 0 0,-1-2-113 0 0,1 0 0 0 0,-1 0 0 0 0,0 0 0 0 0,1 0 1 0 0,-1 0-1 0 0,1 0 0 0 0,-1 0 0 0 0,1 0 0 0 0,-1-1 0 0 0,1 1 0 0 0,1 0-16 0 0,26 1 279 0 0,-20-1-210 0 0,13-1 77 0 0,-8-3 22 0 0,4-7-3 0 0,4-6-17 0 0,-7 5-50 0 0,-3 2-5 0 0,29-12 109 0 0,-32 17-178 0 0,0 0 0 0 0,0-1 0 0 0,-1 0 0 0 0,0 0 0 0 0,1-1 0 0 0,-2 0 0 0 0,5-4-24 0 0,-1 0 11 0 0,-5 4 0 0 0,0 1 0 0 0,-1-1 1 0 0,1 0-1 0 0,-1 0 0 0 0,1-3-11 0 0,1-3 11 0 0,-3 6-11 0 0,0 0 0 0 0,0 1 0 0 0,0-1 0 0 0,0 1 0 0 0,4-3 0 0 0,0 0 2 0 0,31-32 33 0 0,-35 35-31 0 0,0 0 0 0 0,-1 1 0 0 0,1-2-1 0 0,-1 1 1 0 0,0 0 0 0 0,0-1 0 0 0,0-1-4 0 0,13-31 49 0 0,-12 29-43 0 0,0-1 0 0 0,-1 0 0 0 0,1-3-6 0 0,-3 7 12 0 0,0-1 1 0 0,0 1-1 0 0,0 0 1 0 0,-1-3-13 0 0,3-21 11 0 0,2 21-12 0 0,-2 3 2 0 0,-11 0-1 0 0,2-4 0 0 0,6 9 0 0 0,0 1 0 0 0,-1 0 0 0 0,1 0 0 0 0,0 0 0 0 0,-1 0 0 0 0,1-1 0 0 0,0 1 0 0 0,0 0 0 0 0,-1 0 0 0 0,1 0 0 0 0,-1 0 0 0 0,1 0 0 0 0,0 0 0 0 0,-1 0 0 0 0,1 0 0 0 0,0 0 0 0 0,-1 0 0 0 0,1 0 0 0 0,0 0 0 0 0,-1 0 0 0 0,1 0 0 0 0,0 0 0 0 0,-1 0 0 0 0,1 0 0 0 0,0 0 0 0 0,-1 1 0 0 0,1-1 0 0 0,0 0 0 0 0,-1 0 0 0 0,1 0 0 0 0,0 1 0 0 0,-1-1 0 0 0,1 1 0 0 0,-1 0 0 0 0,1 0 0 0 0,0 0 0 0 0,0-1 0 0 0,-1 1 0 0 0,1 0 0 0 0,0 0 0 0 0,0 0 0 0 0,0 0 0 0 0,0 0 0 0 0,0-1 0 0 0,0 1 0 0 0,0 1 0 0 0,0 94 0 0 0,0-95 0 0 0,0 1 0 0 0,0 0 0 0 0,0-1 0 0 0,1 1 0 0 0,-1 0 0 0 0,1-1 0 0 0,-1 1 0 0 0,1-1 0 0 0,-1 1 0 0 0,1-1 0 0 0,0 1 0 0 0,0-1 0 0 0,0 2 0 0 0,1-2 0 0 0,-1 1 0 0 0,0 0 0 0 0,-1 0 0 0 0,1-1 0 0 0,0 1 0 0 0,0 0 0 0 0,-1 0 0 0 0,1 0 0 0 0,-1 0 0 0 0,0 0 0 0 0,1 0 0 0 0,-1 0 0 0 0,0 1 0 0 0,0 1 0 0 0,1 1 0 0 0,-1-1 0 0 0,1 0 0 0 0,0-1 0 0 0,0 1 0 0 0,0 0 0 0 0,0 0 0 0 0,1 0 0 0 0,0-1 0 0 0,1 4 0 0 0,-2-6 0 0 0,-1 0 0 0 0,1 1 0 0 0,-1-1 0 0 0,0 0 0 0 0,1 1 0 0 0,-1-1 0 0 0,0 1 0 0 0,0-1 0 0 0,0 1 0 0 0,0 0 0 0 0,3 16 0 0 0,0-7 0 0 0,10 24 0 0 0,-9-27 0 0 0,-3-7 0 0 0,0 0 0 0 0,0 1 0 0 0,0-1 0 0 0,0 1 0 0 0,0-1 0 0 0,-1 1 0 0 0,1 0 0 0 0,-1-1 0 0 0,1 1 0 0 0,-1 0 0 0 0,0-1 0 0 0,1 1 0 0 0,-1 0 0 0 0,0 0 0 0 0,0-1 2 0 0,0 1 1 0 0,0 0-1 0 0,0-1 1 0 0,1 1 0 0 0,-1 0-1 0 0,1-1 1 0 0,-1 1-1 0 0,1-1 1 0 0,0 1 0 0 0,-1-1-1 0 0,1 1 1 0 0,0-1-1 0 0,0 1 1 0 0,0-1-3 0 0,4 7 24 0 0,-2-1-15 0 0,-3-6-8 0 0,0-1-1 0 0,1 1 0 0 0,-1-1 1 0 0,0 0-1 0 0,0 1 0 0 0,0-1 1 0 0,0 1-1 0 0,1-1 0 0 0,-1 1 1 0 0,0-1-1 0 0,0 0 1 0 0,1 1-1 0 0,-1-1 0 0 0,0 0 1 0 0,1 1-1 0 0,-1-1 0 0 0,0 0 1 0 0,1 1-1 0 0,-1-1 0 0 0,1 0 1 0 0,-1 0-1 0 0,1 1 1 0 0,-1-1-1 0 0,0 0 0 0 0,1 0 1 0 0,-1 0-1 0 0,1 0 0 0 0,-1 0 1 0 0,1 1-1 0 0,-1-1 0 0 0,1 0 1 0 0,-1 0-1 0 0,1 0 1 0 0,-1 0-1 0 0,1 0 0 0 0,-1-1 0 0 0,0 1 1 0 0,0 0 0 0 0,0 0-1 0 0,0 0 1 0 0,1 0 0 0 0,-1 0 0 0 0,0 0-1 0 0,0 0 1 0 0,0 0 0 0 0,0 0 0 0 0,0 0-1 0 0,0 0 1 0 0,0 0 0 0 0,0 0 0 0 0,0 0-1 0 0,0 0 1 0 0,1 0 0 0 0,-1 0 0 0 0,0 0-1 0 0,0 0 1 0 0,0 0 0 0 0,0 0 0 0 0,0 0-1 0 0,0 0 1 0 0,0 1 0 0 0,0-1 0 0 0,0 0-1 0 0,0 0 1 0 0,0 0 0 0 0,0 0 0 0 0,1 0-1 0 0,-1 0 1 0 0,0 0 0 0 0,0 0 0 0 0,0 0-1 0 0,0 0 1 0 0,0 0 0 0 0,0 0 0 0 0,0 0-1 0 0,0 1 1 0 0,0-1 0 0 0,0 0 0 0 0,0 0-1 0 0,0 0 1 0 0,0 0 0 0 0,0 0 0 0 0,0 0-1 0 0,0 0 1 0 0,0 0 0 0 0,0 0 0 0 0,0 0-1 0 0,0 1 1 0 0,0-1 0 0 0,0 0 0 0 0,0 0-1 0 0,0 0 1 0 0,0 0 0 0 0,0 0-1 0 0,0 11 21 0 0,0-9 33 0 0,0-2-22 0 0,0 0-139 0 0,0 0-77 0 0,0 0-21 0 0</inkml:trace>
  <inkml:trace contextRef="#ctx0" brushRef="#br0" timeOffset="422.94">688 48 5520 0 0,'0'0'158'0'0,"2"0"-4"0"0,4 0-103 0 0,0-1-54 0 0,13 0-34 0 0,-13 1 66 0 0,0 1 43 0 0,-1-1 32 0 0,0 1 48 0 0,0 0 57 0 0,-2 1 64 0 0,3 0-2 0 0,3 3 232 0 0,13 7 820 0 0,-16-7-978 0 0,-1 0-72 0 0,-2-2-118 0 0,1-1 1 0 0,-1 0-1 0 0,0 1 0 0 0,1-1 0 0 0,-1 0 1 0 0,2 0-156 0 0,7 5 412 0 0,-1 2-75 0 0,-4-2-134 0 0,-2-1-46 0 0,2 4 16 0 0,-2-1-51 0 0,8 9 82 0 0,-2-4-5 0 0,-9-13-161 0 0,0 1 1 0 0,0 0-1 0 0,-1 0 1 0 0,1 0-1 0 0,-1 0 1 0 0,0 0-1 0 0,1 2-38 0 0,1 11 261 0 0,-2-6-62 0 0,0-2-54 0 0,1 0-22 0 0,2 2 8 0 0,0-1 10 0 0,-1-1-1 0 0,-2 1 26 0 0,-1 1 59 0 0,0 39 855 0 0,0-33-770 0 0,0-1-62 0 0,0-12-38 0 0,0-2-2 0 0,0 0-3 0 0,0 0-10 0 0,0 0-4 0 0,0 0 1 0 0,0 0 8 0 0,0 0 34 0 0,-2-2 12 0 0,-9-9 2 0 0,11 11-244 0 0,0 0 0 0 0,0 0 0 0 0,-1 0 0 0 0,1 0 0 0 0,0 0 0 0 0,0 0 0 0 0,0 0 0 0 0,0 0 0 0 0,0 0 0 0 0,0-1-1 0 0,0 1 1 0 0,0 0 0 0 0,0 0 0 0 0,-1 0 0 0 0,1 0 0 0 0,0 0 0 0 0,0 0 0 0 0,0 0 0 0 0,0 0 0 0 0,0-1-1 0 0,0 1 1 0 0,0 0 0 0 0,0 0 0 0 0,0 0 0 0 0,0 0 0 0 0,0 0 0 0 0,0 0 0 0 0,0 0 0 0 0,0-1 0 0 0,0 1 0 0 0,0 0-1 0 0,0 0 1 0 0,0 0 0 0 0,0 0 0 0 0,0 0 0 0 0,0 0 0 0 0,0-1 0 0 0,0 1 0 0 0,0 0 0 0 0,0 0 0 0 0,0 0 0 0 0,0 0-1 0 0,0 0 1 0 0,1 0 0 0 0,-1 0 0 0 0,0 0 0 0 0,0-1 0 0 0,0 1 0 0 0,0 0 0 0 0,0 0 0 0 0,0 0 0 0 0,0 0-1 0 0,0 0 1 0 0,0 0 0 0 0,1 0 0 0 0,-1 0 0 0 0,0 0-4 0 0,1-1 13 0 0,0-1-1 0 0,0 1 1 0 0,0-1 0 0 0,0 1-1 0 0,0 0 1 0 0,0-1-1 0 0,0 0 1 0 0,0 1 0 0 0,-1-1-1 0 0,1 1 1 0 0,0-2-13 0 0,1-23 62 0 0,2 8 6 0 0,10-6-54 0 0,-2 4-16 0 0,-11 17 1 0 0,0 0-1 0 0,0-1 1 0 0,1 1 0 0 0,-1 0-1 0 0,1 0 1 0 0,0 0-1 0 0,0 0 1 0 0,0 0-1 0 0,1 0 1 0 0,-1 0 1 0 0,13-16-46 0 0,-10 12 39 0 0,-4 5 6 0 0,0 0-1 0 0,0 0 1 0 0,1 0 0 0 0,-1 0 0 0 0,1 0 0 0 0,0 1 0 0 0,-1-1-1 0 0,1 1 1 0 0,0-1 0 0 0,0 1 0 0 0,0-1 0 0 0,0 1 0 0 0,0 0-1 0 0,2-1 2 0 0,-1 0-9 0 0,1 0 0 0 0,-1-1-1 0 0,0 0 1 0 0,0 1 0 0 0,0-1-1 0 0,2-3 10 0 0,-2 3 0 0 0,-1 0-1 0 0,1 0 0 0 0,0 0 1 0 0,1 0-1 0 0,-1 1 0 0 0,3-2 1 0 0,-2 1-7 0 0,-1 2-1 0 0,1-1 1 0 0,0 0 0 0 0,0 1-1 0 0,3-1 8 0 0,-5 2-2 0 0,-1 0 0 0 0,1 0 0 0 0,-1 0 0 0 0,1 0 0 0 0,-1 0 0 0 0,1 1 0 0 0,-1-1 0 0 0,1 0 0 0 0,-1 1 0 0 0,1 0 0 0 0,-1-1 0 0 0,1 1-1 0 0,0 0 3 0 0,-1 0-1 0 0,1-1 0 0 0,-1 1-1 0 0,1-1 1 0 0,-1 0 0 0 0,0 1-1 0 0,1-1 1 0 0,-1 0 0 0 0,1 0-1 0 0,-1 0 1 0 0,1 0 1 0 0,-1 0-5 0 0,1 0 1 0 0,-1 0-1 0 0,1 0 0 0 0,-1 0 1 0 0,1 0-1 0 0,-1 1 0 0 0,1-1 1 0 0,-1 0-1 0 0,0 1 0 0 0,1 0 5 0 0,14 12-12 0 0,-8-6 12 0 0,-5-4 0 0 0,0 1 0 0 0,1-1 0 0 0,-1 0 0 0 0,0 1 0 0 0,-1 0 0 0 0,1 0 0 0 0,9 21 0 0 0,8 27 0 0 0,-19-49 0 0 0,-1-1 0 0 0,1 1 0 0 0,-1 0 0 0 0,1 0 0 0 0,-1 0 0 0 0,0-1 0 0 0,0 1 0 0 0,-1 1 0 0 0,1-2 0 0 0,0 0 0 0 0,0 0 0 0 0,0 0 0 0 0,0 0 0 0 0,0 0 0 0 0,0 0 0 0 0,1 0 0 0 0,-1-1 0 0 0,0 1 0 0 0,1 0 0 0 0,0 2 0 0 0,4 4 0 0 0,-4-7 0 0 0,0 1 0 0 0,0-1 0 0 0,0 0 0 0 0,0 1 0 0 0,0-1 0 0 0,-1 1 0 0 0,1 0 0 0 0,-1-1 0 0 0,1 1 0 0 0,-1 0 0 0 0,0-1 0 0 0,1 1 0 0 0,-1 0 0 0 0,0 0 0 0 0,0-2 0 0 0,-1 1 0 0 0,1-1 0 0 0,0 1 0 0 0,0-1 0 0 0,0 1 0 0 0,0-1 0 0 0,0 1 0 0 0,0-1 0 0 0,0 1 0 0 0,0-1 0 0 0,0 1 0 0 0,1-1 0 0 0,-1 1 0 0 0,0-1 0 0 0,0 0 0 0 0,0 1 0 0 0,1-1 0 0 0,-1 1 0 0 0,0-1 0 0 0,0 1 0 0 0,1-1 0 0 0,-1 0 0 0 0,0 1 0 0 0,1-1 0 0 0,-1 1 0 0 0,0-1 0 0 0,1 0 0 0 0,-1 1 0 0 0,1-1 0 0 0,-1 0 0 0 0,1 0 0 0 0,-1 1 0 0 0,7 3 0 0 0,-7-3 0 0 0,1 0 0 0 0,-1-1 0 0 0,1 1 0 0 0,-1 0 0 0 0,0 0 0 0 0,0 0 0 0 0,1 0 0 0 0,-1-1 0 0 0,0 1 0 0 0,0 0 0 0 0,0 0 0 0 0,0 0 0 0 0,0 0 0 0 0,0 0 0 0 0,0 8-32 0 0,0 0-47 0 0,0-2-66 0 0,0 0-87 0 0,0-7 77 0 0,2 0-148 0 0,9 0-266 0 0,-8 0-27 0 0,-3 0-4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3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128 523 7688 0 0,'0'0'166'0'0,"0"0"29"0"0,0 0 14 0 0,0 3-25 0 0,0-3-181 0 0,0 1-1 0 0,0 0 1 0 0,0-1-1 0 0,0 1 1 0 0,0 0-1 0 0,0-1 1 0 0,0 1-1 0 0,-1 0 1 0 0,1-1-1 0 0,0 1 1 0 0,0 0-1 0 0,-1-1 1 0 0,1 1-1 0 0,0 0 1 0 0,-1-1-3 0 0,-5 3 13 0 0,-1-1 50 0 0,-1 4 101 0 0,0 2 57 0 0,-8 5 279 0 0,11-10-365 0 0,4-3-101 0 0,1 0-1 0 0,-1 0 1 0 0,0 1 0 0 0,1-1-1 0 0,-1 0 1 0 0,1 1-1 0 0,-1-1 1 0 0,0 0-1 0 0,1 1 1 0 0,-1-1-1 0 0,1 1 1 0 0,-1-1 0 0 0,1 1-1 0 0,-1-1 1 0 0,1 1-1 0 0,0 0 1 0 0,-1-1-1 0 0,1 1 1 0 0,0-1-1 0 0,-1 1 1 0 0,1 0-1 0 0,0 0-33 0 0,-3 4 123 0 0,-8 8 202 0 0,9-11-283 0 0,1 0 0 0 0,-1-1 1 0 0,0 1-1 0 0,1 0 0 0 0,-1 0 0 0 0,1 0 1 0 0,0 0-1 0 0,0 0 0 0 0,-1 2-42 0 0,-4 23 322 0 0,-10 10 186 0 0,14-31-476 0 0,-5 19 143 0 0,3 6 98 0 0,4-7-160 0 0,0 31 55 0 0,0-53-167 0 0,0-1 0 0 0,0 1 0 0 0,0-1 0 0 0,0 1 0 0 0,1-1 0 0 0,-1 1 0 0 0,0-1 0 0 0,1 0 1 0 0,-1 1-1 0 0,1-1-1 0 0,12 15 10 0 0,4 1 49 0 0,-10-9-33 0 0,-4-6-17 0 0,2 1 4 0 0,-3-3-8 0 0,0 1 1 0 0,-1-1-1 0 0,1 1 0 0 0,0-1 1 0 0,0 0-1 0 0,0 0 1 0 0,-1 0-1 0 0,1 0 0 0 0,0 0 1 0 0,0 0-1 0 0,0 0 0 0 0,0-1 1 0 0,-1 1-1 0 0,1-1 1 0 0,0 1-1 0 0,0-1 0 0 0,-1 0 1 0 0,1 0-1 0 0,0 1 0 0 0,-1-1 1 0 0,1 0-1 0 0,0-1-5 0 0,5-2 10 0 0,3-1 3 0 0,-7 4-7 0 0,-1 0 0 0 0,0 0-1 0 0,1 0 1 0 0,-1-1-1 0 0,0 1 1 0 0,0 0 0 0 0,0-1-1 0 0,0 0 1 0 0,0 0-6 0 0,14-11 11 0 0,-11 11-13 0 0,-4 1 4 0 0,-1 1 0 0 0,1 0 1 0 0,0 0-1 0 0,-1-1 0 0 0,1 1 0 0 0,-1 0 0 0 0,1-1 0 0 0,0 1 1 0 0,-1-1-1 0 0,1 1 0 0 0,-1-1 0 0 0,1 1 0 0 0,-1-1 1 0 0,0 1-1 0 0,1-1 0 0 0,-1 1 0 0 0,1-1 0 0 0,-1 0 0 0 0,0 1 1 0 0,1-1-1 0 0,-1 0 0 0 0,0 0-2 0 0,3-4 14 0 0,8-8-1 0 0,-9 11-15 0 0,-1 1-1 0 0,1-1 1 0 0,0 0 0 0 0,-1 0 0 0 0,1 0 0 0 0,-1 0 0 0 0,0 0 0 0 0,0 0 0 0 0,1-2 2 0 0,3-23-85 0 0,2 14 24 0 0,-6 12 53 0 0,0 0 0 0 0,-1-1 1 0 0,1 0-1 0 0,0 1 0 0 0,-1-1 0 0 0,1 1 0 0 0,0-1 0 0 0,-1 0 1 0 0,0 1-1 0 0,1-1 0 0 0,-1 0 0 0 0,0 1 0 0 0,0-1 0 0 0,0 0 8 0 0,0-73-126 0 0,-2 43 49 0 0,-6-4 78 0 0,4 22-5 0 0,3 4 3 0 0,0 0 1 0 0,0 0 0 0 0,0 0 0 0 0,1 0 0 0 0,1-2 0 0 0,-1 2 4 0 0,0 1 0 0 0,0-1-1 0 0,-2-8-3 0 0,-3-6 27 0 0,3 14-20 0 0,0-1 0 0 0,0 0-1 0 0,1 1 1 0 0,0-7-7 0 0,0-2 0 0 0,-1 0 0 0 0,-3-17 0 0 0,1 19 0 0 0,2-1 0 0 0,0-14 0 0 0,2-144 64 0 0,0 175-64 0 0,0-1 0 0 0,0 0 0 0 0,0 0 0 0 0,-1 1 0 0 0,1-1 0 0 0,0 0 0 0 0,-1 1 0 0 0,1-1 0 0 0,-1 0 0 0 0,1 1 0 0 0,-1-1 0 0 0,0 1 0 0 0,0-1 0 0 0,0 1 0 0 0,-1-1 0 0 0,-2-6 0 0 0,3 6 0 0 0,1 1 0 0 0,-1-1 0 0 0,1 1 0 0 0,-1 0 0 0 0,1-1 0 0 0,0 1 0 0 0,0-1 0 0 0,0 1 0 0 0,0-1 0 0 0,0 1 0 0 0,0 1 0 0 0,0-8 22 0 0,-1 5 37 0 0,1 6 124 0 0,1 12 35 0 0,2-4-148 0 0,1 0-57 0 0,-2-8-7 0 0,-1 0-1 0 0,0 0 1 0 0,0 0-1 0 0,0 0 1 0 0,0 0 0 0 0,0 1-1 0 0,-1-1 1 0 0,1 0-1 0 0,-1 0 1 0 0,0 3-6 0 0,3 16 17 0 0,3 1 33 0 0,4 12 46 0 0,0 10-8 0 0,-7-26-55 0 0,-2-9-2 0 0,1 1 0 0 0,1-1 0 0 0,-1 1 0 0 0,2-1 0 0 0,0 2-31 0 0,0 0 51 0 0,-1 0 1 0 0,0 0 0 0 0,-1 0 0 0 0,0 2-52 0 0,2 14 110 0 0,7 10 65 0 0,-6 4 14 0 0,0-18-42 0 0,-2-13-57 0 0,-1-1 0 0 0,0 1 1 0 0,-1 0-1 0 0,0 2-90 0 0,0 15 204 0 0,6 4 5 0 0,-1-2-36 0 0,-4-5-28 0 0,-2-18-94 0 0,1 0 1 0 0,0 1-1 0 0,0-1 1 0 0,1 0 0 0 0,0 0-1 0 0,2 6-51 0 0,-2-8 31 0 0,2 17 153 0 0,-5 8-64 0 0,1-18-89 0 0,0 10 56 0 0,0-1-28 0 0,0-6-65 0 0,0 7-32 0 0,0-21-50 0 0,0 0-35 0 0,0-1-194 0 0,0 0-438 0 0,0 0 429 0 0,0 0 176 0 0,0 0-36 0 0,0 0-1 0 0,0 0-36 0 0,0 0-41 0 0,0 0-45 0 0,0 0-49 0 0,0 0-46 0 0,0 0-40 0 0,0 0-35 0 0,0 0-136 0 0,0 0-35 0 0,0 0-1421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6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1 256 7344 0 0,'0'0'165'0'0,"0"0"22"0"0,0 0 9 0 0,0-3-20 0 0,1-4-123 0 0,1 1 22 0 0,3-3 125 0 0,-2 4-32 0 0,-1 0 37 0 0,0 0 35 0 0,-1 0 33 0 0,2-1 365 0 0,6-10 28 0 0,0 1-202 0 0,-4 8-276 0 0,1 3-44 0 0,5-1 128 0 0,-2 1-54 0 0,-9 4-196 0 0,1-1-1 0 0,0 1 1 0 0,0-1 0 0 0,0 1 0 0 0,-1-1-1 0 0,1 0 1 0 0,0 1 0 0 0,-1-1-1 0 0,1 0 1 0 0,-1 0 0 0 0,1 0 0 0 0,-1 1-1 0 0,1-2-21 0 0,3-4 177 0 0,0 1-36 0 0,0 3-7 0 0,3 0 21 0 0,3-1 36 0 0,1-11 209 0 0,-6 10-307 0 0,0 0 1 0 0,0 0 0 0 0,0 1-1 0 0,0 0 1 0 0,1 0 0 0 0,1-1-94 0 0,16-5 284 0 0,2-4-95 0 0,-7 3-21 0 0,3 1 93 0 0,-8 4-164 0 0,12-4 131 0 0,-1 1-9 0 0,-11 3-135 0 0,5 3 27 0 0,-16 2-102 0 0,-1 0-1 0 0,1 0 0 0 0,-1 0 1 0 0,0-1-1 0 0,1 1 0 0 0,-1 0 0 0 0,1-1 1 0 0,-1 1-1 0 0,0 0 0 0 0,1-1-8 0 0,21-9 83 0 0,0 6-32 0 0,-21 4-50 0 0,0 0 0 0 0,0 1 0 0 0,0-1 0 0 0,0 0-1 0 0,-1 1 1 0 0,1-1 0 0 0,0 1 0 0 0,0-1 0 0 0,0 1 0 0 0,0 0 0 0 0,-1 0 0 0 0,1 0 0 0 0,1 1-1 0 0,-1-1 0 0 0,-1 0 0 0 0,1 0 0 0 0,-1-1 0 0 0,1 1 0 0 0,-1 0 0 0 0,1-1 0 0 0,-1 1 0 0 0,1-1 0 0 0,-1 1 0 0 0,1-1 0 0 0,0 0 0 0 0,-1 0 0 0 0,2 0 0 0 0,-2 0 0 0 0,-1 0 0 0 0,1 0 0 0 0,-1 0 0 0 0,1 0 0 0 0,-1 0 0 0 0,1 0 0 0 0,-1 0 0 0 0,1 0 0 0 0,-1 0 0 0 0,1 0 0 0 0,-1 0 0 0 0,1 0 0 0 0,-1 0 0 0 0,1 1 0 0 0,-1-1 0 0 0,1 0 0 0 0,-1 0 0 0 0,1 0 0 0 0,-1 1 0 0 0,0-1 0 0 0,1 0 0 0 0,-1 1 0 0 0,1-1 0 0 0,-1 0 0 0 0,0 1 0 0 0,1-1 0 0 0,-1 1 0 0 0,0-1 0 0 0,1 0 0 0 0,-1 1 0 0 0,0-1 0 0 0,0 1 0 0 0,5 6 0 0 0,6-1-1 0 0,-10-5 2 0 0,0-1 0 0 0,0 0-1 0 0,0 1 1 0 0,0 0 0 0 0,0-1-1 0 0,0 1 1 0 0,0-1 0 0 0,0 1-1 0 0,0 0 1 0 0,0 0 0 0 0,0-1-1 0 0,0 1 1 0 0,-1 0 0 0 0,1 0-1 0 0,0 0 1 0 0,0 0-1 0 0,1 5 26 0 0,1-1-1 0 0,-1 0 0 0 0,1 1 1 0 0,-1-1-1 0 0,-1 1 0 0 0,1 0 1 0 0,-1-1-1 0 0,0 4-25 0 0,0 21 115 0 0,-1-7-45 0 0,0 2-62 0 0,0 6-54 0 0,0 15-73 0 0,0-39 107 0 0,-1 0 0 0 0,0 0 0 0 0,0-1 0 0 0,0 1-1 0 0,-1 0 1 0 0,0-1 12 0 0,-3 11 0 0 0,0 15 13 0 0,-6 0 40 0 0,5-7-24 0 0,3-9-9 0 0,-1 0-1 0 0,-3 6-19 0 0,4-16 10 0 0,1-1 0 0 0,0 0 0 0 0,-1 0 0 0 0,0 0 0 0 0,0 0 0 0 0,-1 0 0 0 0,1 0 0 0 0,-5 3-10 0 0,-5 7 50 0 0,10-11-43 0 0,1 0 0 0 0,0 0 0 0 0,0 0-1 0 0,0 0 1 0 0,0 0 0 0 0,1 1 0 0 0,-1 2-7 0 0,-3 8 58 0 0,1-6-31 0 0,0-1 0 0 0,-1 0 0 0 0,0 0 1 0 0,-2 2-28 0 0,-14 24 40 0 0,17-25-22 0 0,-5 12 41 0 0,6 0 14 0 0,4-10-36 0 0,-1-6-22 0 0,1-1 1 0 0,-1 1 0 0 0,0-1 0 0 0,-1 1-1 0 0,1 0 1 0 0,-1-1 0 0 0,0 1 0 0 0,0-1 0 0 0,0 0-1 0 0,-1 1-15 0 0,-2 2 30 0 0,0-1-1 0 0,-1 1 0 0 0,0-1 0 0 0,-1 0-29 0 0,1-1 26 0 0,0 0-1 0 0,1 1 0 0 0,0-1 1 0 0,0 1-1 0 0,1 0 1 0 0,0 0-1 0 0,-1 0-25 0 0,3-3 12 0 0,1 0-1 0 0,-1-1 1 0 0,0 1-1 0 0,0-1 1 0 0,0 1-1 0 0,0-1 1 0 0,0 0-1 0 0,0 1 1 0 0,-1-1-1 0 0,1 0 1 0 0,-1 0-1 0 0,1 0 1 0 0,-1 0-1 0 0,0 0-11 0 0,0 0 9 0 0,0 0-1 0 0,1 0 1 0 0,-1 0-1 0 0,1 0 1 0 0,-1 0-1 0 0,1 0 1 0 0,0 1-1 0 0,0-1 1 0 0,0 0-9 0 0,-4 9 14 0 0,-6 2 39 0 0,8-7 34 0 0,4 4-40 0 0,-1-10-37 0 0,0 3 70 0 0,0-3 0 0 0,0 0 3 0 0,0 0 12 0 0,0 0 7 0 0,0 0 2 0 0,2 0-4 0 0,25 0 56 0 0,-24 0-84 0 0,-3 0 4 0 0,-1-1-68 0 0,1 1 0 0 0,0-1 0 0 0,0 1 0 0 0,0-1-1 0 0,0 1 1 0 0,0-1 0 0 0,0 0 0 0 0,0 1-1 0 0,0-1 1 0 0,1 1 0 0 0,-1-1 0 0 0,0 1 0 0 0,0-1-1 0 0,0 1 1 0 0,1-1 0 0 0,-1 1 0 0 0,0-1-1 0 0,0 1 1 0 0,1-1 0 0 0,-1 1 0 0 0,0-1 0 0 0,1 1-1 0 0,-1-1 1 0 0,1 1 0 0 0,-1 0 0 0 0,1-1-1 0 0,-1 1-7 0 0,9-1 108 0 0,-1 0-60 0 0,2-2-34 0 0,-2-2-13 0 0,-7 4-1 0 0,0 0 1 0 0,1 0 0 0 0,-1 1 0 0 0,1-1-1 0 0,-1 0 1 0 0,1 1 0 0 0,0-1 0 0 0,-1 0-1 0 0,1 1 1 0 0,0 0 0 0 0,-1-1 0 0 0,1 1-1 0 0,0 0 1 0 0,-1 0-1 0 0,7 0 17 0 0,-1-1-1 0 0,0 0 1 0 0,0 0 0 0 0,-1-1-1 0 0,1 0 1 0 0,0 0 0 0 0,0 0-17 0 0,-1 0 16 0 0,-2 0-5 0 0,1 1-1 0 0,-1 0 1 0 0,1 1-1 0 0,-1-1 1 0 0,1 1-1 0 0,0 0 0 0 0,-1 0 1 0 0,1 1-1 0 0,0-1-10 0 0,-2 1 11 0 0,1-1-1 0 0,-1 0 0 0 0,1 0 0 0 0,-1 0 1 0 0,1 0-1 0 0,-1-1 0 0 0,1 1 0 0 0,2-2-10 0 0,15-8 64 0 0,8 4 0 0 0,3-4-10 0 0,-13 6-45 0 0,-14 3-9 0 0,-1 0 1 0 0,1 0-1 0 0,0-1 0 0 0,0 1 0 0 0,-1-1 0 0 0,1 0 0 0 0,-1 0 0 0 0,1-1 0 0 0,-1 1 0 0 0,0-1 0 0 0,0 1 0 0 0,0 1 0 0 0,1-1 0 0 0,-1 0 0 0 0,4 0 0 0 0,-5 1 0 0 0,0 1 0 0 0,0-1 0 0 0,-1 0 0 0 0,1 0 0 0 0,0-1 0 0 0,-1 1 0 0 0,1 0 0 0 0,-1-1 0 0 0,1 0 0 0 0,-1 0 0 0 0,0 1 0 0 0,1-2 0 0 0,-1 1 1 0 0,0 1-1 0 0,-1-1 0 0 0,1 1 0 0 0,0 0 0 0 0,0-1 0 0 0,1 1 0 0 0,-1 0 0 0 0,0 0 0 0 0,0 1 1 0 0,0-1-1 0 0,1 0 0 0 0,-1 1 0 0 0,0-1 0 0 0,1 1 0 0 0,10-4 9 0 0,-8 3-76 0 0,-1-1 72 0 0,2-1 167 0 0,-4 1-150 0 0,1 0-38 0 0,1 0-52 0 0,1-1-66 0 0,-1 1 1 0 0,1-1-41 0 0,1 0-43 0 0,1 0-49 0 0,-6 2-23 0 0,1 1-48 0 0,0-1-42 0 0,-1 1-40 0 0,2-1-272 0 0,-1 1-65 0 0,0 0-50 0 0,1 0-36 0 0,-3 0 840 0 0,6 0-2347 0 0,4 0-1331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7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7856 0 0,'0'0'174'0'0,"0"0"29"0"0,0 0 13 0 0,0 0-73 0 0,0 0-17 0 0,0 0 40 0 0,0 0 134 0 0,0 0 246 0 0,0 0 20 0 0,0 0-240 0 0,0 0-150 0 0,0 0-55 0 0,0 0-14 0 0,0 0 1 0 0,0 0-99 0 0,0 0-74 0 0,0 0-69 0 0,0 0-98 0 0,0 0-116 0 0,0 0-103 0 0,0 1 57 0 0,0-1-39 0 0,0 2-516 0 0,0 2-410 0 0,0 5-779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6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5848 0 0,'0'0'168'0'0,"0"0"-31"0"0,0 0 19 0 0,0 0 79 0 0,0 0 225 0 0,0 0 410 0 0,0 2 33 0 0,0 4-393 0 0,0 0-37 0 0,0 6 375 0 0,0 0-121 0 0,0 1-108 0 0,0 2 5 0 0,0 1-108 0 0,0 2-4 0 0,0 7 127 0 0,3-20-276 0 0,-2-4-344 0 0,7 10 287 0 0,-7-10-264 0 0,0 1 0 0 0,-1 0 0 0 0,1 0 0 0 0,-1 0 0 0 0,1 0 0 0 0,-1 0 0 0 0,0-1 0 0 0,0 1 1 0 0,0 2-43 0 0,0-4 0 0 0,0 3 39 0 0,0 0 1 0 0,0 0-1 0 0,1 0 1 0 0,-1 0 0 0 0,0-1-1 0 0,1 1 1 0 0,0 1-40 0 0,10 7 249 0 0,-9-2-160 0 0,-3 3 50 0 0,2 11 95 0 0,2-6-107 0 0,2-6-87 0 0,1 7 21 0 0,-4-2 10 0 0,2 0-9 0 0,8 0-27 0 0,2 0 15 0 0,-14-16-49 0 0,0 1 0 0 0,0-1 0 0 0,1 0 0 0 0,-1 1 0 0 0,0-1 0 0 0,0 1 0 0 0,0-1 0 0 0,0 0 0 0 0,1 1 0 0 0,-1-1 0 0 0,0 1 0 0 0,0-1 0 0 0,0 0 0 0 0,0 1 0 0 0,0-1 0 0 0,0 1 0 0 0,0-1 0 0 0,0 0 0 0 0,0 1 0 0 0,0-1 0 0 0,0 1 0 0 0,0-1 0 0 0,-1 0 0 0 0,1 1 0 0 0,0-1 0 0 0,0 0 0 0 0,0 1 0 0 0,0-1 0 0 0,-1 1 0 0 0,1-1 0 0 0,0 0 0 0 0,0 0 0 0 0,-1 1 0 0 0,1-1 0 0 0,0 0 0 0 0,-1 1 0 0 0,1-1 0 0 0,0 0 0 0 0,-1 0 0 0 0,1 0 0 0 0,0 1 0 0 0,-1-1 0 0 0,1 0 0 0 0,-1 0-1 0 0,-2 4 36 0 0,11 6-11 0 0,-4-2 35 0 0,-6 0-77 0 0,2-8 17 0 0,0 3-96 0 0,0-3-57 0 0,0 0 58 0 0,0 0-66 0 0,0 0-83 0 0,0 0 73 0 0,0 0-38 0 0,0 0-41 0 0,0 0-40 0 0,0 0-392 0 0,0 0 94 0 0,0 0-55 0 0,0 0-756 0 0,0 0-598 0 0,0 0-1135 0 0</inkml:trace>
  <inkml:trace contextRef="#ctx0" brushRef="#br0" timeOffset="573.53">576 1 7080 0 0,'0'0'157'0'0,"0"0"23"0"0,0 0 13 0 0,-3 0-22 0 0,-16 0 378 0 0,5 0-79 0 0,2 0-76 0 0,2 0-71 0 0,1 0-66 0 0,1 0-62 0 0,-2 0-57 0 0,-1 0-53 0 0,7 0-67 0 0,1 0 34 0 0,-1 0 38 0 0,-11 0 352 0 0,12 1-367 0 0,0 0-47 0 0,-5 4 117 0 0,-3 1 60 0 0,-2-3 42 0 0,4-3-59 0 0,-16 0 397 0 0,19 0-467 0 0,1 0-73 0 0,-1 2 95 0 0,3 3-100 0 0,2-5-37 0 0,1 1 1 0 0,0-1-1 0 0,-1 1 1 0 0,1-1-1 0 0,-1 1 1 0 0,1-1-1 0 0,-1 0 1 0 0,1 1-1 0 0,-1-1 1 0 0,1 0-1 0 0,-1 1 1 0 0,1-1-1 0 0,-1 0 1 0 0,1 1-1 0 0,-1-1 0 0 0,0 0 1 0 0,1 0-4 0 0,-12 2 62 0 0,-9-1 55 0 0,21-1-117 0 0,-1-1 1 0 0,1 1 0 0 0,-1 0 0 0 0,1 0 0 0 0,0 0 0 0 0,-1 0 0 0 0,1 0 0 0 0,-1 0-1 0 0,1 0 1 0 0,0 0 0 0 0,-1 0 0 0 0,1 0 0 0 0,-1 0 0 0 0,1 0 0 0 0,0 0-1 0 0,-1 0 1 0 0,1 0 0 0 0,0 1 0 0 0,-1-1 0 0 0,1 0 0 0 0,0 0 0 0 0,-1 0-1 0 0,1 0 1 0 0,-1 1 0 0 0,1-1 0 0 0,0 0 0 0 0,0 0 0 0 0,-1 1 0 0 0,1-1-1 0 0,0 0 1 0 0,0 1-1 0 0,-1 0 4 0 0,0 0 0 0 0,0 1 0 0 0,-1-1 0 0 0,1 0-1 0 0,0 0 1 0 0,0 0 0 0 0,-1 0 0 0 0,1 0 0 0 0,0 0-1 0 0,-1 0 1 0 0,1 0 0 0 0,-1 0 0 0 0,1-1 0 0 0,-2 1-4 0 0,2 0 0 0 0,0 0 0 0 0,-1 0 0 0 0,1-1 0 0 0,0 1 0 0 0,0 0 0 0 0,0 0 0 0 0,0 0 0 0 0,0 0 0 0 0,0 0 0 0 0,1 1 0 0 0,-1-1 0 0 0,0 1 0 0 0,0-1 0 0 0,1 0 0 0 0,-1 1 0 0 0,1-1 0 0 0,0 1 0 0 0,-1-1 0 0 0,1 1 0 0 0,0-1 0 0 0,0 1 0 0 0,0-1 0 0 0,0 1 0 0 0,0-1 0 0 0,0-1 0 0 0,0 1 0 0 0,0 0 0 0 0,0 0 0 0 0,0 0 0 0 0,0 0 0 0 0,0 0 0 0 0,0-1 0 0 0,1 1 0 0 0,-1 0 0 0 0,0 0 0 0 0,1 0 0 0 0,-1 0 0 0 0,1 0 0 0 0,9 4 0 0 0,-3 7 0 0 0,-7-11 0 0 0,1 0 0 0 0,-1 0 0 0 0,1 0 0 0 0,-1 0 0 0 0,1 0 0 0 0,-1 0 0 0 0,1 0 0 0 0,0 0 0 0 0,-1 0 0 0 0,1-1 0 0 0,0 1 0 0 0,0 0 0 0 0,0 0 0 0 0,0-1 0 0 0,0 1 0 0 0,0 0 0 0 0,10 4 0 0 0,-10-5 0 0 0,0 0 0 0 0,0 1 0 0 0,1-1 0 0 0,-1 1 0 0 0,0-1 0 0 0,0 1 0 0 0,0-1 0 0 0,0 1 0 0 0,0 0 0 0 0,0-1 0 0 0,0 1 0 0 0,0 0 0 0 0,-1 0 0 0 0,1 0 0 0 0,0 0 0 0 0,0 0 0 0 0,-1 0 0 0 0,1 1 0 0 0,2 3 0 0 0,-3-5 0 0 0,0 1 0 0 0,0 0 0 0 0,1-1 0 0 0,-1 1 0 0 0,0-1 0 0 0,1 1 0 0 0,-1 0 0 0 0,1-1 0 0 0,-1 1 0 0 0,0-1 0 0 0,1 1 0 0 0,-1-1 0 0 0,1 1 0 0 0,0-1 0 0 0,-1 1 0 0 0,1-1 0 0 0,-1 0 0 0 0,1 1 0 0 0,0-1 0 0 0,-1 0 0 0 0,1 0 0 0 0,0 1 0 0 0,4 1 0 0 0,1 1 0 0 0,0 0 0 0 0,0 0 0 0 0,0 1 0 0 0,0-1 0 0 0,0 1 0 0 0,0 1 0 0 0,0-1 0 0 0,1 4 0 0 0,-4-4 0 0 0,1-1 0 0 0,-1 0 0 0 0,0 0 0 0 0,1 0 0 0 0,0 0 0 0 0,0 0 0 0 0,6 2 0 0 0,-7-4 0 0 0,-1 0 0 0 0,0 0 0 0 0,0 0 0 0 0,1 0 0 0 0,-1 1 0 0 0,0-1 0 0 0,0 1 0 0 0,0-1 0 0 0,0 1 0 0 0,16 17 2 0 0,0-1 64 0 0,-7-7 15 0 0,0 0 40 0 0,1 0 47 0 0,0 2 52 0 0,-1 0 63 0 0,-6 1 49 0 0,2-10-109 0 0,-7-4-209 0 0,1 0 0 0 0,-1 1 0 0 0,1-1 0 0 0,-1 0 0 0 0,0 1 0 0 0,1-1 0 0 0,-1 0 0 0 0,1 1 0 0 0,-1-1 0 0 0,0 0 0 0 0,1 1 0 0 0,-1-1 0 0 0,0 1 0 0 0,0-1 0 0 0,1 0 0 0 0,-1 1 0 0 0,0-1 0 0 0,0 1 0 0 0,1-1 1 0 0,-1 1-1 0 0,0-1 0 0 0,0 1 0 0 0,0-1 0 0 0,0 1 0 0 0,0-1 0 0 0,0 1 0 0 0,0-1 0 0 0,0 1 0 0 0,0-1 0 0 0,0 1 0 0 0,0-1 0 0 0,0 1-14 0 0,0 7 319 0 0,0-2-47 0 0,0 0-41 0 0,0 0-39 0 0,-1 4 96 0 0,-3 2-62 0 0,-10 7 18 0 0,3-9-138 0 0,6-6 14 0 0,-1-3-73 0 0,1 0-23 0 0,1 5-7 0 0,4-5-17 0 0,-1-1 0 0 0,1 1 0 0 0,0-1 0 0 0,0 1 0 0 0,-1-1 0 0 0,1 0 0 0 0,0 1 0 0 0,-1-1 0 0 0,1 0 0 0 0,0 1 0 0 0,-1-1 0 0 0,1 0 0 0 0,-1 1 0 0 0,1-1 0 0 0,-1 0 0 0 0,1 0 0 0 0,0 1 0 0 0,-1-1 0 0 0,1 0 0 0 0,-1 0 0 0 0,1 0 0 0 0,-1 0 0 0 0,1 0 0 0 0,-1 1 0 0 0,1-1 0 0 0,-1 0 0 0 0,1 0 0 0 0,-1 0 0 0 0,1-1 0 0 0,-1 1 0 0 0,1 0 0 0 0,-1 0 0 0 0,-1 0 1 0 0,0 0 0 0 0,1 0-1 0 0,-1 1 1 0 0,0-1-1 0 0,1 0 1 0 0,-1 1 0 0 0,0-1-1 0 0,1 1 1 0 0,-1 0-1 0 0,1-1 1 0 0,-1 1 0 0 0,1 0-1 0 0,-1 0 1 0 0,1 0-1 0 0,0 0 1 0 0,-1 0 0 0 0,1 1-1 0 0,-1-1 0 0 0,-5 3 51 0 0,-2-5-52 0 0,7 1 4 0 0,-25 0 82 0 0,22 0-87 0 0,-9 0 55 0 0,9-3 1 0 0,4 2-54 0 0,0 0 1 0 0,0 0 0 0 0,-1 0-1 0 0,1 0 1 0 0,-1 0-1 0 0,1 0 1 0 0,0 0 0 0 0,-1 0-1 0 0,1 0 1 0 0,-1 1-1 0 0,0-1 1 0 0,1 1 0 0 0,-1-1-1 0 0,0 1 1 0 0,1 0-1 0 0,-1-1 1 0 0,0 1-1 0 0,0 0 0 0 0,1 0 0 0 0,0 0-1 0 0,1 0 0 0 0,-1 0 1 0 0,0 0-1 0 0,0 0 0 0 0,1 0 1 0 0,-1-1-1 0 0,0 1 0 0 0,1 0 1 0 0,-1 0-1 0 0,0-1 0 0 0,0 1 0 0 0,1 0 1 0 0,-1-1-1 0 0,1 1 0 0 0,-1-1 1 0 0,0 1 0 0 0,-5-10-95 0 0,1 2-29 0 0,-3 1-38 0 0,4 5 58 0 0,1 1 38 0 0,-3-2-72 0 0,5 2 58 0 0,0-1-40 0 0,1 0-18 0 0,-1 0-45 0 0,1-1-50 0 0,0 0-59 0 0,0 2 37 0 0,0-1-36 0 0,0-1-390 0 0,-1 0 98 0 0,1 1-51 0 0,-2-3-741 0 0,-2-1-580 0 0,-5-4-1106 0 0,9 10 3059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4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0 463 7568 0 0,'0'0'166'0'0,"3"0"29"0"0,-1 0-174 0 0,-1 0 0 0 0,1 0 0 0 0,0-1 0 0 0,-1 1 0 0 0,1-1 0 0 0,-1 1-1 0 0,1-1 1 0 0,-1 0 0 0 0,1 1 0 0 0,-1-1 0 0 0,1 0 0 0 0,-1 0-21 0 0,13-6 145 0 0,-3 5-110 0 0,-9 2-37 0 0,0 0 0 0 0,0 0 0 0 0,0 0-1 0 0,-1-1 1 0 0,1 1 0 0 0,0-1 0 0 0,0 1 0 0 0,-1-1 0 0 0,1 0 0 0 0,-1 0 0 0 0,1 0 0 0 0,0 0 0 0 0,-1 0 2 0 0,10-4 27 0 0,2 2 81 0 0,10 1 701 0 0,-10-1-319 0 0,-3 0-145 0 0,-1 0-81 0 0,-3 1-136 0 0,3 0 207 0 0,-2 1-68 0 0,0 1-14 0 0,4 1 50 0 0,0 0 5 0 0,-3-2-54 0 0,0 0 14 0 0,1-1 72 0 0,1-3-239 0 0,9-2 25 0 0,-3 5 5 0 0,-14 2-117 0 0,-1 0 0 0 0,1 0 1 0 0,-1 0-1 0 0,1-1 0 0 0,0 1 0 0 0,-1 0 0 0 0,1-1 0 0 0,-1 1 0 0 0,1-1 0 0 0,-1 0 0 0 0,0 0 1 0 0,1 1-1 0 0,-1-1-14 0 0,13-6 67 0 0,-11 6-64 0 0,1 0 0 0 0,0 1 1 0 0,0-1-1 0 0,0 1 0 0 0,1 0 0 0 0,-1 0 0 0 0,0 0-3 0 0,11 0 1 0 0,31 0-17 0 0,-46 0-134 0 0,1 0 47 0 0,0 0 42 0 0,-1 0 36 0 0,1 0 51 0 0,0 0 64 0 0,1 0 350 0 0,0 0-334 0 0,-2 0-104 0 0,1 0-47 0 0,-1 0-56 0 0,1 0-65 0 0,0 0-44 0 0,-1 0-65 0 0,1 0-71 0 0,0 0-79 0 0,-1 0-83 0 0,1 0-91 0 0,0 0-97 0 0,0 0-102 0 0,-1 0-811 0 0,0 0-914 0 0</inkml:trace>
  <inkml:trace contextRef="#ctx0" brushRef="#br0" timeOffset="295.1">176 0 8288 0 0,'0'0'190'0'0,"0"0"28"0"0,0 0 7 0 0,-3 3-33 0 0,-4 3-138 0 0,0-2 37 0 0,1-2 59 0 0,0-1 98 0 0,6-1-239 0 0,0 0 1 0 0,0 0-1 0 0,-1 0 1 0 0,1 0-1 0 0,0 0 0 0 0,0 0 1 0 0,0 0-1 0 0,0 0 1 0 0,0 0-1 0 0,0 0 1 0 0,0 0-1 0 0,0 0 1 0 0,0 0-1 0 0,0 0 0 0 0,-1 0 1 0 0,1 0-1 0 0,0 0 1 0 0,0 0-1 0 0,0 0 1 0 0,0 0-1 0 0,0 0 1 0 0,0 0-1 0 0,0 0 1 0 0,0 0-1 0 0,0 0 0 0 0,0 0 1 0 0,0 0-1 0 0,-1 0 1 0 0,1 0-1 0 0,0 0 1 0 0,0 1-1 0 0,0-1 1 0 0,0 0-1 0 0,0 0 0 0 0,0 0 1 0 0,0 0-1 0 0,0 0 1 0 0,0 0-1 0 0,0 0 1 0 0,0 0-1 0 0,0 0 1 0 0,0 0-1 0 0,0 0 1 0 0,0 1-1 0 0,0-1 0 0 0,0 0 1 0 0,0 0-1 0 0,0 0 1 0 0,0 0-1 0 0,0 0 1 0 0,0 0-1 0 0,0 0 1 0 0,0 0-1 0 0,0 0 0 0 0,0 0 1 0 0,0 1-1 0 0,0-1-9 0 0,0 4 228 0 0,-1 0-57 0 0,-1 0-16 0 0,-2 3 30 0 0,0 1 82 0 0,1-2 13 0 0,2 1 57 0 0,0-3-124 0 0,1 0 35 0 0,0 4 71 0 0,-1 15 330 0 0,5-9-249 0 0,1-6-199 0 0,1 2 81 0 0,-4 4 69 0 0,-1-6-160 0 0,0-2-45 0 0,1 2-16 0 0,2 2 6 0 0,1 6 58 0 0,-2 7 95 0 0,-3-12-125 0 0,0 8 122 0 0,0 18 67 0 0,1-25-212 0 0,0-4-36 0 0,1 1-15 0 0,2 0 0 0 0,1 7 34 0 0,-4-11-56 0 0,0 1 0 0 0,0 0 0 0 0,-1 0-1 0 0,0 4-67 0 0,3 20 223 0 0,1-13-133 0 0,-1-10-52 0 0,-2 0 0 0 0,1 0 1 0 0,-1 0-1 0 0,0 0 0 0 0,0 3-38 0 0,2 19 179 0 0,1-19-131 0 0,2-1-38 0 0,-3-4 38 0 0,-4-1-38 0 0,1-4-11 0 0,5 7 15 0 0,4 11 29 0 0,-7-12-72 0 0,-1-4-21 0 0,-1-1-33 0 0,0 0-18 0 0,0 1-33 0 0,0-1-39 0 0,0-1-43 0 0,0 0 216 0 0,0 1-262 0 0,0 0-44 0 0,0-1-40 0 0,0 1-37 0 0,0-1-251 0 0,0 0-61 0 0,0 0-49 0 0,0 0-35 0 0,0 0-1405 0 0,0 0-1254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4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6992 0 0,'3'3'157'0'0,"8"8"23"0"0,-9-9 12 0 0,-2-2-62 0 0,0 0-8 0 0,0 0 45 0 0,0 0 143 0 0,0 0 266 0 0,0 0 22 0 0,0 0-1 0 0,0 0-10 0 0,0 0-3 0 0,3 0-308 0 0,0 0-39 0 0,3-1 133 0 0,-3-1-169 0 0,0 1-55 0 0,3-3 28 0 0,7-2 9 0 0,-8 5-75 0 0,1 0 67 0 0,1 2-27 0 0,-4-1-99 0 0,-1 0 0 0 0,0 0 0 0 0,0 0 0 0 0,0 0 0 0 0,0 0 0 0 0,1-1 0 0 0,-1 1 0 0 0,0-1 0 0 0,0 1 0 0 0,1-1-49 0 0,16-10 298 0 0,-6 7-160 0 0,2 0 57 0 0,5-7 50 0 0,-5 3-90 0 0,12-2 173 0 0,-5 2-100 0 0,-9 2-131 0 0,2-2 27 0 0,14-6 106 0 0,-9 7-115 0 0,-5 5-79 0 0,-1-1-29 0 0,7-8-7 0 0,9 6 0 0 0,-14-1 1 0 0,1 0 22 0 0,-2 5 38 0 0,1-1 4 0 0,0-4-18 0 0,-14 4-39 0 0,0 1 1 0 0,1 0 0 0 0,-1 0-1 0 0,0 0 1 0 0,1 1-1 0 0,-1-1 1 0 0,1 0 0 0 0,0 1-1 0 0,-1 0 1 0 0,1 0 0 0 0,1 0-9 0 0,10 0-3 0 0,-12 0-66 0 0,-2 0 1 0 0,3 0 14 0 0,8 0 58 0 0,-9 0 66 0 0,-2 0-2 0 0,0 2-15 0 0,6 14-69 0 0,-1-2-37 0 0,-9-2 36 0 0,3-11 17 0 0,0 1 0 0 0,0-1 1 0 0,0 1-1 0 0,1 0 0 0 0,-1-1 0 0 0,1 1 0 0 0,-1 0 0 0 0,1 0 0 0 0,0-1 0 0 0,-1 2 0 0 0,2-2 0 0 0,-1 0 0 0 0,0 0 0 0 0,0-1 0 0 0,0 1 0 0 0,-1 0 0 0 0,1-1 0 0 0,0 1 0 0 0,0 0 0 0 0,0-1 0 0 0,0 1 0 0 0,-1 0 0 0 0,1-1 1 0 0,0 1-1 0 0,-1 0 0 0 0,1-1 0 0 0,0 1 0 0 0,-1-1 0 0 0,1 1 0 0 0,-1-1 0 0 0,1 1 0 0 0,-1-1 0 0 0,1 1 0 0 0,-1-1 0 0 0,1 1 1 0 0,-1-1-1 0 0,0 0 0 0 0,1 1 2 0 0,-1-1 1 0 0,1 1-1 0 0,-1-1 0 0 0,1 0 1 0 0,-1 1-1 0 0,1-1 1 0 0,-1 1-1 0 0,1-1 1 0 0,-1 1-1 0 0,1 0 0 0 0,0-1 1 0 0,-1 1-1 0 0,1-1 1 0 0,0 1-1 0 0,-1 0 1 0 0,1-1-1 0 0,0 1 0 0 0,0 0 1 0 0,0-1-1 0 0,-1 1 1 0 0,1 0-1 0 0,0-1 1 0 0,0 1-1 0 0,0 0 0 0 0,0 0 1 0 0,0-1-3 0 0,1 3 10 0 0,-1-1 0 0 0,0 0 1 0 0,0 1-1 0 0,0-1 0 0 0,0 1 0 0 0,0-1 0 0 0,-1 0 1 0 0,1 1-1 0 0,-1-1 0 0 0,0 0 0 0 0,1 0 1 0 0,-1 1-1 0 0,0-1 0 0 0,0 0 0 0 0,0 0 0 0 0,-1 0 1 0 0,1 0-1 0 0,0 0 0 0 0,-1 0 0 0 0,0-1 0 0 0,0 1-9 0 0,0 1 17 0 0,-1 0 1 0 0,1 1 0 0 0,0-1 0 0 0,0 0 0 0 0,0 1-1 0 0,-1 0-18 0 0,2 0 20 0 0,-1-1 0 0 0,0 1 0 0 0,0-1 0 0 0,-1 0 0 0 0,1 0-1 0 0,-1 1-19 0 0,-11 9 68 0 0,-4 4 5 0 0,4 1-38 0 0,9-7 10 0 0,5-9-39 0 0,-2 0 0 0 0,1 1-1 0 0,0-1 1 0 0,0 0 0 0 0,-1 0-1 0 0,1 0 1 0 0,-1 0 0 0 0,1 0-1 0 0,-1 0-5 0 0,-1 1 18 0 0,1 0 0 0 0,0-1 0 0 0,0 1-1 0 0,1 0 1 0 0,-1 0 0 0 0,0 2-18 0 0,1-3 12 0 0,0 0 1 0 0,0-1 0 0 0,0 1 0 0 0,0 0-1 0 0,0 0 1 0 0,0 0 0 0 0,0-1 0 0 0,-1 1-1 0 0,1-1 1 0 0,-1 1 0 0 0,1-1 0 0 0,-1 1-1 0 0,0-1-12 0 0,-3 2 27 0 0,4-3-21 0 0,0 0 1 0 0,1 1-1 0 0,-1-1 1 0 0,0 0-1 0 0,1 0 1 0 0,-1 1-1 0 0,1-1 1 0 0,-1 1-1 0 0,1-1 1 0 0,-1 1-1 0 0,1-1 1 0 0,-1 1-1 0 0,1-1 1 0 0,-1 1 0 0 0,1-1-1 0 0,-1 1 1 0 0,1-1-1 0 0,0 1 1 0 0,-1 0-1 0 0,1-1 1 0 0,0 1-1 0 0,0 0-6 0 0,-3 4 30 0 0,-8 8 109 0 0,9-9 15 0 0,0 0-79 0 0,4 4-10 0 0,-2-8-42 0 0,0 3 99 0 0,-10 0-241 0 0,10-3 115 0 0,-1 0 1 0 0,1 0-1 0 0,0 0 0 0 0,0 0 1 0 0,-1 0-1 0 0,1 0 0 0 0,0 1 0 0 0,-1-1 1 0 0,1 0-1 0 0,0 0 0 0 0,0 0 1 0 0,-1 0-1 0 0,1 0 0 0 0,0 1 1 0 0,0-1-1 0 0,-1 0 0 0 0,1 0 0 0 0,0 0 1 0 0,0 1-1 0 0,-1-1 0 0 0,1 0 1 0 0,0 0-1 0 0,0 1 0 0 0,0-1 1 0 0,0 0-1 0 0,0 1 0 0 0,-1-1 1 0 0,1 0-1 0 0,0 0 0 0 0,0 1 0 0 0,0-1 1 0 0,0 0-1 0 0,0 1 0 0 0,0-1 1 0 0,0 0-1 0 0,0 1 0 0 0,0-1 1 0 0,0 0-1 0 0,0 1 0 0 0,0-1 0 0 0,0 0 1 0 0,0 0-1 0 0,1 1 0 0 0,-1-1 4 0 0,0 3-94 0 0,0-3 140 0 0,0 0 62 0 0,0 0-9 0 0,0 0-10 0 0,2 0-15 0 0,1 0-70 0 0,-1 0-1 0 0,1 1 1 0 0,0-2 0 0 0,-1 1 0 0 0,1 0 0 0 0,-1 0 0 0 0,1-1 0 0 0,-1 1-1 0 0,0-1 1 0 0,1 0 0 0 0,-1 0 0 0 0,1 0 0 0 0,-1 0 0 0 0,0 0-1 0 0,0 0 1 0 0,1-1-4 0 0,-2 1 5 0 0,0 0 0 0 0,0 1 1 0 0,-1-1-1 0 0,1 1 0 0 0,0-1 0 0 0,0 1 0 0 0,0 0 0 0 0,0-1 0 0 0,0 1 0 0 0,0 0 0 0 0,0-1 0 0 0,0 1 0 0 0,0 0 0 0 0,0 0 0 0 0,0 0 0 0 0,1 0-5 0 0,6-3 64 0 0,15-6-4 0 0,-9 7-64 0 0,-3 0-41 0 0,2 2-54 0 0,-5 0 60 0 0,4 0 15 0 0,-1 0-18 0 0,6 0-34 0 0,-16 0 75 0 0,0 0 1 0 0,0 0-1 0 0,-1 0 0 0 0,1 0 0 0 0,0 0 0 0 0,0 0 1 0 0,0 1-1 0 0,-1-1 0 0 0,1 0 0 0 0,0 0 1 0 0,0 1-1 0 0,-1-1 0 0 0,1 0 0 0 0,0 1 1 0 0,0-1-1 0 0,-1 1 0 0 0,1-1 0 0 0,-1 1 0 0 0,1-1 1 0 0,0 1 0 0 0,18 12 58 0 0,5 0-48 0 0,-23-12-11 0 0,1 0 0 0 0,0 0 0 0 0,-1 1 0 0 0,1-1 0 0 0,-1 0 0 0 0,0 1 0 0 0,1-1 0 0 0,-1 1 0 0 0,0-1 0 0 0,1 2 1 0 0,7 12-42 0 0,7-3 31 0 0,-9-7 10 0 0,11 11 1 0 0,-16-15 0 0 0,-1 0 0 0 0,0 0 0 0 0,0 1 0 0 0,1-1 0 0 0,-1 0 0 0 0,0 1 0 0 0,0-1 0 0 0,0 1 0 0 0,0-1 0 0 0,-1 1 0 0 0,1-1 0 0 0,0 1 0 0 0,-1-1 0 0 0,1 1 0 0 0,-1 0 0 0 0,1 0 0 0 0,-1-1 0 0 0,0 1 0 0 0,0 0 0 0 0,0 0 0 0 0,0 0 0 0 0,0-1 0 0 0,1 1 0 0 0,-1 0 0 0 0,0 0 0 0 0,1 0 0 0 0,-1-1 0 0 0,1 1 0 0 0,0 0 0 0 0,-1-1 0 0 0,1 1 0 0 0,0 0 0 0 0,0-1 0 0 0,0 1 0 0 0,0-1 0 0 0,0 1 0 0 0,0-1 0 0 0,0 1 0 0 0,0 0 0 0 0,-1-1 0 0 0,1 1 0 0 0,0 0 0 0 0,-1 0 0 0 0,0-1 0 0 0,1 1 0 0 0,-1 0 0 0 0,0 0 0 0 0,0 0 0 0 0,0 43 0 0 0,0-42 0 0 0,1-1 0 0 0,-1 1 0 0 0,1-1 0 0 0,-1 1 0 0 0,1-1 0 0 0,0 0 0 0 0,0 1 0 0 0,0-1 0 0 0,0 0 0 0 0,0 1 0 0 0,1-1 0 0 0,-1 0 0 0 0,-1-1 0 0 0,1 0 0 0 0,0 0 0 0 0,0 1 0 0 0,-1-1 0 0 0,1 1 0 0 0,-1-1 0 0 0,1 0 0 0 0,-1 1 0 0 0,1-1 0 0 0,-1 1 0 0 0,0-1 0 0 0,0 1 0 0 0,0-1 0 0 0,0 1 0 0 0,0 0 0 0 0,0-1 0 0 0,0 1 0 0 0,0-1 0 0 0,-1 1 0 0 0,1-1 0 0 0,-1 0 0 0 0,1 1 0 0 0,-1 1 0 0 0,-4 5 0 0 0,4-7 0 0 0,0 0 0 0 0,0 1 0 0 0,0-1 0 0 0,0 1 0 0 0,0-1 0 0 0,1 1 0 0 0,-1 0 0 0 0,1-1 0 0 0,-1 1 0 0 0,1 0 0 0 0,0-1 0 0 0,-1 1 0 0 0,1 0 0 0 0,0 0 0 0 0,1 14-2 0 0,0-12 12 0 0,-1 1-1 0 0,0-1 1 0 0,0 1 0 0 0,0-1 0 0 0,0 0 0 0 0,-1 1 0 0 0,1-1 0 0 0,-1 0 0 0 0,-1 4-10 0 0,-1-3 26 0 0,-10 20 189 0 0,-1-20-87 0 0,8-1-74 0 0,0 1 0 0 0,0-1 0 0 0,0 1 0 0 0,0 1 0 0 0,1-1 0 0 0,0 1 0 0 0,0 0-54 0 0,-5 6 129 0 0,-1-1 44 0 0,0 0-135 0 0,6-9 15 0 0,3-2-49 0 0,0 1-1 0 0,1-1 1 0 0,-1 0-1 0 0,1 1 1 0 0,-1-1-1 0 0,1 1 1 0 0,-1-1-1 0 0,1 1 1 0 0,-1 0-1 0 0,1 0 1 0 0,-1 0-1 0 0,1 0-3 0 0,-1 0 5 0 0,0 0-1 0 0,1 0 0 0 0,-1 0 0 0 0,0-1 1 0 0,0 1-1 0 0,0 0 0 0 0,0 0 0 0 0,0-1 1 0 0,0 0-1 0 0,0 1 0 0 0,0-1 0 0 0,-1 0-4 0 0,-19 0 78 0 0,10 0 4 0 0,-1-2-66 0 0,-3-12-16 0 0,2-3-19 0 0,12 5-46 0 0,-1 4-3 0 0,0 3 41 0 0,-2-5 1 0 0,2 1-50 0 0,1-1-68 0 0,2-1-108 0 0,0 3 225 0 0,0 4-36 0 0,0-1-38 0 0,0 0-43 0 0,0 0-48 0 0,0 0-50 0 0,0-1-57 0 0,0 1-60 0 0,0 0-64 0 0,0 0-69 0 0,0 0-73 0 0,0 0-77 0 0,0 1-82 0 0,0 0-86 0 0,0 0-91 0 0,0-4-1241 0 0,0-2-1206 0 0</inkml:trace>
  <inkml:trace contextRef="#ctx0" brushRef="#br0" timeOffset="498.05">895 416 8232 0 0,'0'0'182'0'0,"0"0"29"0"0,0 3 14 0 0,0 10-27 0 0,0-12-194 0 0,0 1 0 0 0,0-1 0 0 0,0 1 0 0 0,0-1 0 0 0,0 1 0 0 0,1-1 0 0 0,-1 1 0 0 0,0-1 0 0 0,1 0 0 0 0,0 1-4 0 0,5 9 33 0 0,1 2 71 0 0,0-1 74 0 0,-1 0 77 0 0,-1 1 361 0 0,6-8 22 0 0,-8 0-313 0 0,1 1-57 0 0,3 8 150 0 0,-5-9-264 0 0,0 1 47 0 0,0-1-36 0 0,-2 4 29 0 0,0-1-44 0 0,1 9 159 0 0,13 10 414 0 0,-12-24-626 0 0,0-1 0 0 0,0 1 1 0 0,-1 0-1 0 0,1 0 0 0 0,-1 0 0 0 0,0 1 0 0 0,1-1 0 0 0,-2 0 0 0 0,1 0 0 0 0,0 0 1 0 0,0 4-98 0 0,-2 0 200 0 0,1 5 91 0 0,3 3-44 0 0,5 9 47 0 0,-8-24-288 0 0,0 1 1 0 0,0-1 0 0 0,0 0-1 0 0,0 0 1 0 0,0 1 0 0 0,0-1 0 0 0,0 0-1 0 0,0 0 1 0 0,0 1 0 0 0,0-1-1 0 0,-1 0 1 0 0,1 0 0 0 0,0 1 0 0 0,0-1-1 0 0,0 0 1 0 0,0 0 0 0 0,-1 0 0 0 0,1 1-1 0 0,0-1 1 0 0,0 0 0 0 0,0 0-1 0 0,-1 0 1 0 0,1 0 0 0 0,0 1 0 0 0,0-1-1 0 0,-1 0 1 0 0,1 0 0 0 0,0 0-7 0 0,-4 2 100 0 0,4 0-60 0 0,-1 0 1 0 0,1-1 0 0 0,-1 1 0 0 0,1 0 0 0 0,-1 0 0 0 0,1 0-1 0 0,0 0 1 0 0,0-1 0 0 0,0 1 0 0 0,0 0 0 0 0,1 1-41 0 0,-1 1 84 0 0,0-2 150 0 0,0 1-2 0 0,0 2-75 0 0,0 1-86 0 0,-1 2-47 0 0,0-5 15 0 0,0 0 77 0 0,0-2-18 0 0,-1 0 34 0 0,1 0 38 0 0,-1 0 45 0 0,0-1 48 0 0,-1 0 54 0 0,4 0-314 0 0,-1 1 1 0 0,0-1 0 0 0,1 0 0 0 0,-1 0-1 0 0,0 0 1 0 0,1 0 0 0 0,-1 0-1 0 0,0 0 1 0 0,1 0 0 0 0,-1 0-1 0 0,0 0 1 0 0,1-1 0 0 0,-1 1-1 0 0,0 0 1 0 0,1 0 0 0 0,-1 0 0 0 0,0 0-1 0 0,0 0 1 0 0,1 0 0 0 0,-1-1-1 0 0,0 1 1 0 0,1 0 0 0 0,-1 0-1 0 0,0 0 1 0 0,0-1 0 0 0,1 1-4 0 0,-5-7 98 0 0,3 5-89 0 0,1 1 0 0 0,-1-1 0 0 0,0 0 0 0 0,0 1 0 0 0,0-1 0 0 0,1 0 0 0 0,-1 0-1 0 0,1 1 1 0 0,-1-1 0 0 0,1 0 0 0 0,0 0 0 0 0,0 0-9 0 0,0-22 97 0 0,0-31 53 0 0,0 50-147 0 0,1 0 0 0 0,0 0 0 0 0,0 0 0 0 0,0 1 0 0 0,1-1 0 0 0,-1 0 0 0 0,1 1 0 0 0,0 0 0 0 0,0-1 0 0 0,3-2-3 0 0,6-17 40 0 0,-8 14-34 0 0,0 2-6 0 0,-1 0 1 0 0,1 0 0 0 0,0 0-1 0 0,0 1 1 0 0,1-1-1 0 0,0 1 1 0 0,0 0 0 0 0,1 0-1 0 0,0 0 1 0 0,0 1-1 0 0,2-1 0 0 0,10-15 1 0 0,-1-3-18 0 0,-1 8-33 0 0,-11 12 37 0 0,0 1 1 0 0,1 0-1 0 0,0 0 1 0 0,0 1 0 0 0,1-1 12 0 0,-4 2-3 0 0,0 1 0 0 0,1 0 0 0 0,-1 0 0 0 0,1 0 0 0 0,0 1 1 0 0,-1-1-1 0 0,1 1 0 0 0,0-1 0 0 0,-1 1 0 0 0,1 0 0 0 0,1 0 3 0 0,47 0-68 0 0,-22 0 52 0 0,-24 3-32 0 0,21 13 24 0 0,-7-6-29 0 0,-19-10 52 0 0,5 3-7 0 0,-1 0 0 0 0,1 1 0 0 0,-1-1 0 0 0,0 1-1 0 0,0-1 1 0 0,0 1 0 0 0,-1 1 0 0 0,0-1 0 0 0,2 2 8 0 0,18 22-5 0 0,-6-13-15 0 0,14 16-22 0 0,-29-29 42 0 0,0-1 0 0 0,-1 1 0 0 0,1 0 0 0 0,-1 0 0 0 0,0 0 0 0 0,0 1-1 0 0,0-1 1 0 0,0 0 0 0 0,0 0 0 0 0,0 1 0 0 0,0-1 0 0 0,-1 0 0 0 0,1 1-1 0 0,-1 1 1 0 0,0-1 0 0 0,0 0 0 0 0,1 1 0 0 0,-1-1 0 0 0,1 0 0 0 0,0 0 0 0 0,0 0 0 0 0,0 0 0 0 0,0 0 0 0 0,1 0 0 0 0,-1 0 0 0 0,1 0 0 0 0,0 0 0 0 0,1 2 0 0 0,6 12 0 0 0,-9-16 0 0 0,0 0 0 0 0,0 0 0 0 0,0 0 0 0 0,0-1 0 0 0,0 1 0 0 0,-1 0 0 0 0,1 0 0 0 0,0 0 0 0 0,0 0 0 0 0,-1-1 0 0 0,1 1 0 0 0,-1 0 0 0 0,1 0 0 0 0,-1-1 0 0 0,-1 6 0 0 0,1-6 0 0 0,1 1 0 0 0,0 0 0 0 0,0-1 0 0 0,-1 1 0 0 0,1 0 0 0 0,0-1 0 0 0,0 1 0 0 0,0 0 0 0 0,0 0 0 0 0,0-1 0 0 0,0 1 0 0 0,0 0 0 0 0,0 0 0 0 0,0-1 0 0 0,0 1 0 0 0,0 0 0 0 0,0-1 0 0 0,1 1 0 0 0,-1 0 0 0 0,0 0 0 0 0,1 0 0 0 0,9 14 0 0 0,-9-13 0 0 0,-1-1 0 0 0,1 1 0 0 0,-1-1 0 0 0,0 1 0 0 0,1-1 0 0 0,-1 0 0 0 0,0 1 0 0 0,0-1 0 0 0,0 1 0 0 0,0-1 0 0 0,0-1 0 0 0,0 32 0 0 0,0-18-26 0 0,0-12-102 0 0,0-2-4 0 0,0 0 26 0 0,0 0-62 0 0,0 0-127 0 0,0 0 5 0 0,0 0-35 0 0,0 0-867 0 0,0 0-57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9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288 751 7584 0 0,'0'-2'222'0'0,"0"1"-214"0"0,0 1-1 0 0,0-1 0 0 0,0 0 1 0 0,0 1-1 0 0,0-1 0 0 0,0 1 1 0 0,-1-1-1 0 0,1 1 0 0 0,0-1 1 0 0,0 0-1 0 0,0 1 0 0 0,-1-1 1 0 0,1 1-1 0 0,0-1 0 0 0,-1 1 1 0 0,1 0-1 0 0,0-1 0 0 0,-1 1 1 0 0,1-1-1 0 0,-1 1 0 0 0,1-1 1 0 0,-1 1-1 0 0,1 0 0 0 0,-1-1-7 0 0,-5-4 55 0 0,3-6-36 0 0,3 10-20 0 0,0 0-1 0 0,0 1 1 0 0,0-1 0 0 0,0 0 0 0 0,0 1 0 0 0,0-1 0 0 0,0 0 0 0 0,0 0 0 0 0,0 1-1 0 0,0-1 1 0 0,0 1 0 0 0,-1-1 0 0 0,1 0 0 0 0,0 1 0 0 0,-1-1 0 0 0,1 1-1 0 0,0-1 1 0 0,-1 0 0 0 0,1 1 0 0 0,-1-1 0 0 0,1 1 0 0 0,-1-1 1 0 0,-2 0 40 0 0,-2 1 61 0 0,3-1 87 0 0,-2-1 217 0 0,-6-9 362 0 0,8 10-377 0 0,0 0-90 0 0,1 0-76 0 0,-1 1-66 0 0,0-1-36 0 0,0 1-56 0 0,-3 1 13 0 0,3-1-11 0 0,1 1 69 0 0,-3-1-24 0 0,-1-1 112 0 0,-1 1 90 0 0,-8 0 517 0 0,9 0-610 0 0,1 1-41 0 0,1-1-86 0 0,1 1-33 0 0,-1-1-40 0 0,1 1-44 0 0,-2 1 88 0 0,-13 7 125 0 0,9-4-33 0 0,3 6 32 0 0,-9-6-39 0 0,12-3-128 0 0,-1-1 0 0 0,0 1 1 0 0,1 0-1 0 0,0 0 0 0 0,-1 0 1 0 0,1 1-1 0 0,0-1 0 0 0,-2 3-23 0 0,-13 21 145 0 0,9-14-95 0 0,-21 33 122 0 0,22-32-120 0 0,-1 1 0 0 0,2-1 0 0 0,-5 14-52 0 0,10-24 2 0 0,0 0 0 0 0,1 0 0 0 0,-1 1-1 0 0,1-1 1 0 0,-1 0 0 0 0,1 1 0 0 0,0-1 0 0 0,0 1-2 0 0,-1 14 11 0 0,1-18-10 0 0,0 1 1 0 0,-1 0 0 0 0,1 0 0 0 0,0-1-1 0 0,-1 1 1 0 0,1 0 0 0 0,0-1 0 0 0,-1 1 0 0 0,1 0-1 0 0,-1-1 1 0 0,1 1 0 0 0,-1 0 0 0 0,1-1 0 0 0,-1 1-1 0 0,0-1 1 0 0,1 1-2 0 0,-1-1 1 0 0,1 0 0 0 0,0 1 0 0 0,-1-1 0 0 0,1 0 0 0 0,0 1 0 0 0,-1-1-1 0 0,1 1 1 0 0,0-1 0 0 0,0 0 0 0 0,-1 1 0 0 0,1-1 0 0 0,0 1 0 0 0,0-1 0 0 0,0 0 0 0 0,0 1-1 0 0,-1-1 1 0 0,1 1 0 0 0,0-1 0 0 0,0 1 0 0 0,0-1 0 0 0,0 1-1 0 0,-1 14 47 0 0,1 13 47 0 0,2-22-41 0 0,9 4-29 0 0,-4-6 41 0 0,2-4-59 0 0,-6-1 7 0 0,5 1 28 0 0,-3 0-10 0 0,0 0 0 0 0,-1 0 0 0 0,1 0-1 0 0,-1-1 1 0 0,1 1 0 0 0,2-2-31 0 0,-5 1 8 0 0,0 0 0 0 0,0 0 0 0 0,0 0 0 0 0,0 0 0 0 0,0 0 0 0 0,0 0 0 0 0,0-1 1 0 0,-1 1-1 0 0,2-2-8 0 0,-1 1 1 0 0,0 1 0 0 0,0 0 0 0 0,0-1 0 0 0,0 1 0 0 0,0 0 0 0 0,0 0 0 0 0,0 0 0 0 0,0 0 0 0 0,0 0 0 0 0,1 0 0 0 0,-1 1 0 0 0,0-1-1 0 0,17-6 0 0 0,-18 6 0 0 0,1-1 0 0 0,-1 1 1 0 0,0 0-1 0 0,1-1 0 0 0,-1 1 1 0 0,0-1-1 0 0,0 0 0 0 0,0 1 1 0 0,0-2-1 0 0,1 1 4 0 0,-1 0 0 0 0,0-1-1 0 0,1 1 1 0 0,0 0 0 0 0,-1 0 0 0 0,1 0 0 0 0,0 0 0 0 0,0 0-1 0 0,0 1 1 0 0,0-1 0 0 0,1 1 0 0 0,-1-1 0 0 0,2 0-4 0 0,33-14 21 0 0,-36 16-19 0 0,0-1 0 0 0,1 1-1 0 0,-1-1 1 0 0,0 0 0 0 0,0 1 0 0 0,0-1-1 0 0,0 0 1 0 0,1 0 0 0 0,-1 0-1 0 0,0 0 1 0 0,-1 0 0 0 0,1 0 0 0 0,0 0-1 0 0,0 0 1 0 0,0 0 0 0 0,-1 0 0 0 0,1 0-1 0 0,0-1 1 0 0,-1 1 0 0 0,1 0-1 0 0,-1 0 1 0 0,1-1 0 0 0,-1 1 0 0 0,0 0-1 0 0,0-1 1 0 0,0 1 0 0 0,1 0 0 0 0,-1-1-1 0 0,-1 1 1 0 0,1-1 0 0 0,0 1-1 0 0,0-2-1 0 0,0 0 8 0 0,-1 0-1 0 0,1-1 0 0 0,1 1 1 0 0,-1 0-1 0 0,1-1 1 0 0,-1 1-1 0 0,2-3-7 0 0,24-88 11 0 0,-24 84-23 0 0,0-1 0 0 0,-2 0 1 0 0,1 0-1 0 0,-1 0 1 0 0,-1-4 11 0 0,0-11-30 0 0,0 1-21 0 0,-6-5 22 0 0,1-2 3 0 0,4 4-22 0 0,2 16 30 0 0,-1 1-1 0 0,-1-1 1 0 0,-2-10 18 0 0,1 8-10 0 0,0 0 0 0 0,2 0 0 0 0,0 0 1 0 0,0-1 9 0 0,2-21-13 0 0,0 12-7 0 0,-1-1 0 0 0,-1 1 1 0 0,-2-8 19 0 0,-3 7 0 0 0,4 15 0 0 0,0 0 0 0 0,0 1 0 0 0,1-1 0 0 0,0-6 0 0 0,2 1 0 0 0,-1 7 0 0 0,0 0 0 0 0,0 0 0 0 0,-1 1 0 0 0,0-1 0 0 0,0-2 0 0 0,-4-5-1 0 0,-2-12-5 0 0,5 6-41 0 0,3 11 36 0 0,-2 1 9 0 0,-12-20 5 0 0,13 28-3 0 0,-1 1 0 0 0,1-1 0 0 0,0 1 0 0 0,0-1 0 0 0,0 1 0 0 0,-1-1 0 0 0,1 1 0 0 0,0-1 0 0 0,0 1 0 0 0,0-1 0 0 0,0 1 0 0 0,0-1 0 0 0,0 1 0 0 0,0-1 0 0 0,0 1 0 0 0,0-1 0 0 0,0 1 0 0 0,0-1 0 0 0,0 1 0 0 0,0-1 0 0 0,1 1 0 0 0,-1-1 0 0 0,0 1 0 0 0,0-1 0 0 0,1 1 0 0 0,-1-1 0 0 0,11-4 0 0 0,-11 5 0 0 0,0-1 0 0 0,0 1 0 0 0,0 0 0 0 0,1 0 0 0 0,-1-1 0 0 0,0 1 0 0 0,0 0 0 0 0,0-1 0 0 0,0 1 0 0 0,0 0 0 0 0,0-1 0 0 0,0 1 0 0 0,1 0 0 0 0,-1-1 0 0 0,0 1 0 0 0,0-1 0 0 0,0 1 0 0 0,0 0 0 0 0,-1-1 0 0 0,1 1 0 0 0,0 0 0 0 0,0-1 0 0 0,0 1 0 0 0,0 0 0 0 0,0-1 0 0 0,0 1 0 0 0,0 0 0 0 0,-1-1 0 0 0,1 1 0 0 0,0 0 0 0 0,0-1 0 0 0,-1 1-1 0 0,0 0 0 0 0,1-1 0 0 0,-1 1 0 0 0,0 0 0 0 0,1-1 0 0 0,-1 1 0 0 0,0 0 0 0 0,1 0 1 0 0,-1 0-1 0 0,0 0 0 0 0,1 0 0 0 0,-1 0 0 0 0,0 0 0 0 0,1 0 0 0 0,-1 0 1 0 0,1 0-1 0 0,0 0 0 0 0,0 0 0 0 0,0 0 0 0 0,0 0 1 0 0,-1-1-1 0 0,1 1 0 0 0,0 0 0 0 0,0 0 0 0 0,0 0 0 0 0,0 0 0 0 0,0 0 0 0 0,0 0 0 0 0,0 0 0 0 0,0 0 0 0 0,0 0 0 0 0,0 0 0 0 0,-1 1 0 0 0,1-1 0 0 0,0 0 0 0 0,0 0 1 0 0,0 0-1 0 0,0 0 0 0 0,0 0 0 0 0,0 0 0 0 0,0 0 0 0 0,0 0 0 0 0,0 0 0 0 0,0 0 0 0 0,0 0 0 0 0,0 0 0 0 0,-1 0 0 0 0,1 0 0 0 0,0 0 0 0 0,0 0 0 0 0,0 0 1 0 0,0 1-1 0 0,0-1 0 0 0,0 0 0 0 0,0 0 0 0 0,0 0 0 0 0,0 0 0 0 0,0 0 0 0 0,0 0 0 0 0,0 0 0 0 0,0 0 0 0 0,0 0 0 0 0,0 0 0 0 0,0 1 0 0 0,0-1 0 0 0,0 0 0 0 0,0 0 1 0 0,0 0-1 0 0,0 0 0 0 0,0 0 0 0 0,0 0 0 0 0,0 0 0 0 0,0 0 1 0 0,0 8-10 0 0,0-3 9 0 0,0 0 0 0 0,0 0 1 0 0,1 1-1 0 0,-1-1 1 0 0,2 4 0 0 0,4 6 0 0 0,-5-11 0 0 0,0-1 0 0 0,0 0 0 0 0,0 1 0 0 0,0-1 0 0 0,0 1 0 0 0,0-1 0 0 0,-1 1 0 0 0,0 0 0 0 0,0 0 0 0 0,0 60-6 0 0,0-1 64 0 0,0 12 68 0 0,0 42 121 0 0,1-105-213 0 0,0 0 0 0 0,1 0 1 0 0,0 0-1 0 0,0 0 0 0 0,2 1-34 0 0,-2-6 20 0 0,0 6 26 0 0,-1 1-1 0 0,0-1 1 0 0,-1 0 0 0 0,0 1 0 0 0,-1 2-46 0 0,0 10 60 0 0,0 4 29 0 0,1-19-44 0 0,-1-1 0 0 0,1 0 0 0 0,1 1-1 0 0,0-1 1 0 0,2 7-45 0 0,2-1 58 0 0,-3-9-28 0 0,-1-1 0 0 0,1 1 0 0 0,-1 0 0 0 0,0 0 0 0 0,0 0 0 0 0,-1-1-30 0 0,0 37 166 0 0,0-9-39 0 0,0-9-15 0 0,0 0 17 0 0,0 6 47 0 0,0-29-95 0 0,0-2-1 0 0,1 1-43 0 0,1 1-46 0 0,3 3-62 0 0,0 1-48 0 0,-2-4-169 0 0,-3-2-22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9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 10808 0 0,'0'0'316'0'0,"0"0"-3"0"0,0 0-142 0 0,0 0-64 0 0,0 3 107 0 0,0 27 665 0 0,0-15-532 0 0,0 1-27 0 0,0 0-101 0 0,-2-3-28 0 0,-4-2-45 0 0,5-10-130 0 0,0 1 1 0 0,0-1-1 0 0,0 1 0 0 0,1 0 1 0 0,-1-1-1 0 0,0 1 0 0 0,1 0 1 0 0,-1 0-1 0 0,1-1 0 0 0,0 1 1 0 0,-1 0-1 0 0,1 0 1 0 0,0 0-17 0 0,0 5 40 0 0,1-5-29 0 0,-1 0 1 0 0,0 1-1 0 0,0-1 1 0 0,0 0 0 0 0,0 0-1 0 0,-1 0 1 0 0,1 0-1 0 0,-1 1 1 0 0,1-1 0 0 0,-1 1-12 0 0,-4 5 35 0 0,4-7-32 0 0,0 1-1 0 0,0-1 1 0 0,0 1-1 0 0,0-1 1 0 0,0 1 0 0 0,1-1-1 0 0,-1 1 1 0 0,1-1-1 0 0,-1 1 1 0 0,1 0 0 0 0,0-1-1 0 0,-1 1 1 0 0,1 0 0 0 0,0 0-3 0 0,1 6 6 0 0,-2 2 17 0 0,-12 6-15 0 0,13-15-13 0 0,-1 0 0 0 0,1 0 0 0 0,-1-1 0 0 0,1 1 0 0 0,0 0 0 0 0,0 0 0 0 0,-1 0 0 0 0,1 0 0 0 0,0-1 0 0 0,0 1 0 0 0,0 0 0 0 0,0 0 1 0 0,0 0-1 0 0,0 1 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21.9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354 609 5584 0 0,'0'0'165'0'0,"3"0"-10"0"0,-3 0-153 0 0,1 0 0 0 0,0 0 0 0 0,-1 0 0 0 0,1 0 0 0 0,0 0 1 0 0,-1 0-1 0 0,1 0 0 0 0,0-1 0 0 0,-1 1 0 0 0,1 0 0 0 0,0 0 0 0 0,-1-1 1 0 0,1 1-1 0 0,0 0 0 0 0,-1-1-2 0 0,3-5 21 0 0,-3 2 58 0 0,0 2 83 0 0,0 1 189 0 0,0 1 320 0 0,-3-3 29 0 0,1 1-552 0 0,-1-1 71 0 0,0 0 41 0 0,-5-5 403 0 0,3 3-311 0 0,3 3-214 0 0,1 1-39 0 0,-1-1-48 0 0,2 2-55 0 0,-2-2 343 0 0,0 1-91 0 0,0 0-77 0 0,0 1-60 0 0,-1 0-38 0 0,-1 1-4 0 0,3-1 3 0 0,1 0 8 0 0,-10 0 304 0 0,3 1-108 0 0,0-1-85 0 0,1 1-61 0 0,-7 6 109 0 0,8-3-98 0 0,-3 2 186 0 0,-14 4 8 0 0,16-6-98 0 0,2-2-83 0 0,1 1-51 0 0,0 0-49 0 0,-1 1-19 0 0,0-1 43 0 0,2-1-53 0 0,-27 18 312 0 0,-3 8 96 0 0,21-17-332 0 0,6-5-42 0 0,0 0 0 0 0,-1 0 0 0 0,0-1 0 0 0,-1 0 0 0 0,-1 2-59 0 0,2-3 31 0 0,0 0 0 0 0,1 0 0 0 0,-1 1 0 0 0,1 0 0 0 0,1 0 0 0 0,-1 0 0 0 0,-1 3-31 0 0,-13 18 139 0 0,-13 33 189 0 0,21-35-127 0 0,6 2-54 0 0,4 1-43 0 0,2-1-35 0 0,-1-1-22 0 0,0-24-40 0 0,0 1 0 0 0,0 0 0 0 0,0-1 1 0 0,1 1-1 0 0,-1 0 0 0 0,0-1 0 0 0,1 1 1 0 0,-1-1-1 0 0,1 1 0 0 0,-1 0 1 0 0,1-1-1 0 0,0 1 0 0 0,0-1 0 0 0,-1 0 1 0 0,1 1-1 0 0,0-1 0 0 0,1 2-7 0 0,4 5 37 0 0,9 14 45 0 0,-6-10 7 0 0,0-1 1 0 0,0 0-1 0 0,11 10-89 0 0,1-5 65 0 0,38 16 53 0 0,-54-29-116 0 0,0 0 0 0 0,1-1 0 0 0,0 0 0 0 0,-1 0 0 0 0,1 0 0 0 0,0-1 0 0 0,0 0 0 0 0,0 0 0 0 0,0 0 0 0 0,0-1 0 0 0,0 0 0 0 0,0 0 0 0 0,0 0 0 0 0,3-1-2 0 0,15 0 36 0 0,-20 1-31 0 0,-1 0 0 0 0,1-1 0 0 0,-1 1 0 0 0,1-1 0 0 0,-1 0 0 0 0,1 0 0 0 0,-1 0 1 0 0,1 0-1 0 0,-1-1-5 0 0,13-3 44 0 0,-7 3-31 0 0,8-4 6 0 0,5-16 77 0 0,4 12 86 0 0,-5-14 36 0 0,-3 11-74 0 0,-15 12-115 0 0,0-1 1 0 0,-1 0 0 0 0,1 0 0 0 0,0 0-1 0 0,0-1 1 0 0,-1 1 0 0 0,0-1-1 0 0,1 1 1 0 0,1-3-30 0 0,0-2 20 0 0,2-1-16 0 0,-1 0-1 0 0,-1 0 1 0 0,1 0-1 0 0,-1-1 0 0 0,2-7-3 0 0,-1 5 3 0 0,2-8 22 0 0,-5 1 63 0 0,-2-41 108 0 0,-2 42-126 0 0,-4-1-44 0 0,0 3-14 0 0,4 3 6 0 0,1 8-12 0 0,0 0 0 0 0,0 0 0 0 0,0 0 0 0 0,-1 0 0 0 0,1 1-1 0 0,-1-1 1 0 0,0 1 0 0 0,0-1 0 0 0,-1-1-6 0 0,-21-32 49 0 0,0-1-45 0 0,21 35-12 0 0,0-1 0 0 0,0 0 0 0 0,0 1-1 0 0,0-1 1 0 0,-3-1 8 0 0,-9-6-78 0 0,6 4-11 0 0,1 0-42 0 0,0-1-48 0 0,2-2-57 0 0,6 9 212 0 0,-1 0 1 0 0,0 0-1 0 0,1 0 1 0 0,-1 0-1 0 0,0 0 1 0 0,0 1-1 0 0,0-1 1 0 0,0 0-1 0 0,0 1 0 0 0,0-1 1 0 0,0 0-1 0 0,0 1 1 0 0,0-1-1 0 0,0 1 1 0 0,0-1-1 0 0,0 1 24 0 0,-5-3-195 0 0,1-1-91 0 0,3 1 47 0 0,1 0-47 0 0,-2-1-200 0 0,-4-1-368 0 0,7 5 800 0 0,0-1 1 0 0,-1 1-1 0 0,1 0 0 0 0,-1 0 0 0 0,1 0 0 0 0,0-1 1 0 0,-1 1-1 0 0,1 0 0 0 0,0 0 0 0 0,-1-1 0 0 0,1 1 1 0 0,0 0-1 0 0,0-1 0 0 0,-1 1 0 0 0,1 0 0 0 0,0-1 1 0 0,0 1-1 0 0,0-1 0 0 0,-1 1 0 0 0,1 0 0 0 0,0-1 0 0 0,0 1 1 0 0,0-1-1 0 0,0 1 0 0 0,0-1 0 0 0,0 1 0 0 0,0 0 1 0 0,0-1-1 0 0,0 1 0 0 0,0-1 0 0 0,0 1 54 0 0,0-3-1294 0 0</inkml:trace>
  <inkml:trace contextRef="#ctx0" brushRef="#br0" timeOffset="495.06">1312 194 9256 0 0,'0'-30'533'0'0,"0"28"-465"0"0,-2-1-40 0 0,-9-10-17 0 0,6-1-11 0 0,-1 12 10 0 0,1-1 62 0 0,2-4 134 0 0,1 1 15 0 0,0 2-86 0 0,-1 1 0 0 0,1 0-1 0 0,0 0 1 0 0,-1 0 0 0 0,0 1 0 0 0,-2-3-135 0 0,2 2 161 0 0,-1 0 0 0 0,1 0 0 0 0,0 0 0 0 0,0-1 0 0 0,0 1 0 0 0,-1-3-161 0 0,2 1 173 0 0,1 4-128 0 0,1 0 0 0 0,0 1 0 0 0,0-1-1 0 0,-1 1 1 0 0,1-1 0 0 0,0 0 0 0 0,-1 1-1 0 0,1-1 1 0 0,-1 1 0 0 0,1-1 0 0 0,-1 1-1 0 0,1-1 1 0 0,-1 1 0 0 0,1-1 0 0 0,-1 1-1 0 0,1-1 1 0 0,-1 1 0 0 0,0 0 0 0 0,1-1 0 0 0,-1 1-1 0 0,1 0 1 0 0,-1 0-45 0 0,-4-3 183 0 0,-15-7 632 0 0,10 5-449 0 0,0-1-35 0 0,-1 0-41 0 0,1 1-49 0 0,0-1-53 0 0,1 2-60 0 0,-8 0 216 0 0,-1 4 88 0 0,2 1-63 0 0,9-1-274 0 0,-1 0 51 0 0,-24 0 473 0 0,18 0-393 0 0,3 2-102 0 0,-2 4 11 0 0,5-1-58 0 0,-3 0 26 0 0,1 0-25 0 0,-1 4-45 0 0,-21 23 22 0 0,0 0 59 0 0,29-29-92 0 0,1 0 0 0 0,0 0-1 0 0,-1 0 1 0 0,1 1 0 0 0,0-1-1 0 0,0 2-21 0 0,0-2 18 0 0,0 1 0 0 0,0-1-1 0 0,0 0 1 0 0,0 1-1 0 0,-1-1 1 0 0,0 1-18 0 0,1-2 1 0 0,1 0 0 0 0,-1 0-1 0 0,1 0 1 0 0,-1 0 0 0 0,1 0-1 0 0,0 0 1 0 0,0 1 0 0 0,0-1 0 0 0,0 0-1 0 0,0 1 1 0 0,1-1 0 0 0,-1 1-1 0 0,1-1 1 0 0,0 1 0 0 0,-1-1 0 0 0,1 1-1 0 0,0 0 1 0 0,0-1 0 0 0,1 1-1 0 0,-1 1 0 0 0,0 0 0 0 0,0 0 0 0 0,-1 0 0 0 0,1 0-1 0 0,-1 0 1 0 0,-1 2 0 0 0,-4 9-3 0 0,5-13-1 0 0,0 0 1 0 0,1 0 0 0 0,-1-1-1 0 0,0 1 1 0 0,1 0 0 0 0,-1 0-1 0 0,1 0 1 0 0,0 0 0 0 0,-1 0 0 0 0,1 0-1 0 0,0 0 1 0 0,0 0 0 0 0,0 0-1 0 0,0 0 1 0 0,1 0 0 0 0,-1 0-1 0 0,1 0 4 0 0,0 2-2 0 0,2 9-1 0 0,0 0 1 0 0,0 0 0 0 0,-2 0-1 0 0,1 9 3 0 0,-2-4 0 0 0,-1-9 0 0 0,1 0 0 0 0,1 0 0 0 0,0 0 0 0 0,1 6 0 0 0,8 31 1 0 0,6 33 58 0 0,-13-61-50 0 0,-1-7-8 0 0,-1 0 0 0 0,2-1-1 0 0,-1 1 1 0 0,2-1-1 0 0,0 2 0 0 0,-1-4 2 0 0,0 0 0 0 0,0 0 0 0 0,-1 1 0 0 0,0 0 0 0 0,-1-1 0 0 0,0 1 0 0 0,0 0 0 0 0,-1 0-2 0 0,0-4 20 0 0,1 0-1 0 0,-1 0 0 0 0,1 1 0 0 0,0-1 0 0 0,1 2-19 0 0,9 24 129 0 0,-8-25-89 0 0,0 1 0 0 0,-1 0 0 0 0,0 0 0 0 0,0 0 0 0 0,-1 0 0 0 0,0 0-1 0 0,0 0 1 0 0,0 2-40 0 0,-1-2 49 0 0,1 0-1 0 0,0 1 1 0 0,0-1 0 0 0,1 0-1 0 0,0 0 1 0 0,3 6-49 0 0,-4-8 28 0 0,3 12 110 0 0,-4 4-21 0 0,-1-11-68 0 0,1 0-2 0 0,-1-8-43 0 0,1 0 1 0 0,0 0-1 0 0,0 0 1 0 0,0 0-1 0 0,0 0 1 0 0,1 0-1 0 0,-1 0 1 0 0,1 0-1 0 0,-1 0 1 0 0,1 0-1 0 0,0 0-4 0 0,3 7 32 0 0,-2-8-27 0 0,-2 0 0 0 0,1 1 0 0 0,0-1 0 0 0,0 1 0 0 0,0-1 0 0 0,-1 1 0 0 0,1-1 0 0 0,-1 1 0 0 0,1 0 0 0 0,-1-1 0 0 0,0 1 0 0 0,1 0 0 0 0,-1-1 0 0 0,0 1-5 0 0,0 10 76 0 0,1-9-54 0 0,-1 1-1 0 0,0-1 1 0 0,0 0-1 0 0,0 0 0 0 0,0 1 1 0 0,-1-1-1 0 0,1 0 1 0 0,-1 0-1 0 0,0 1 0 0 0,0-1-21 0 0,-9 13 74 0 0,7-3-48 0 0,3-7 22 0 0,0 4-61 0 0,-3-4-124 0 0,-7 4-70 0 0,7-7-17 0 0,3-3 72 0 0,0 0 7 0 0,0 0-57 0 0,0 0-174 0 0,0 0-320 0 0,0 0 405 0 0,0 0-1 0 0,0 0-59 0 0,0 0 127 0 0,0 0-38 0 0,0 0-39 0 0,0 0-40 0 0,0 0-441 0 0,0 0 119 0 0,0-1-53 0 0,0-1-828 0 0,0-2-644 0 0,0-5-1228 0 0</inkml:trace>
  <inkml:trace contextRef="#ctx0" brushRef="#br0" timeOffset="786.16">657 801 9072 0 0,'0'0'200'0'0,"0"0"33"0"0,0 0 15 0 0,3-3-36 0 0,4-3-170 0 0,-5 5-42 0 0,0 0 0 0 0,0 0 0 0 0,0 0-1 0 0,0 1 1 0 0,0-1 0 0 0,0 1 0 0 0,0-1-1 0 0,0 1 1 0 0,1-1 0 0 0,5 1 32 0 0,1 0 41 0 0,0-1 192 0 0,-2 0-68 0 0,0-1-24 0 0,1-2 23 0 0,1 0 33 0 0,-1 1-3 0 0,0 2 38 0 0,3 1 92 0 0,11-3 179 0 0,0-3-56 0 0,-5 1-149 0 0,15 0 308 0 0,0-6-4 0 0,0 6-41 0 0,-16 0-358 0 0,0-1-39 0 0,16 1 164 0 0,0-6-10 0 0,-14 7-156 0 0,-11 3-102 0 0,1-1 1 0 0,0 0-1 0 0,-1-1 1 0 0,1 0-1 0 0,0 0-92 0 0,-1 0 94 0 0,0 0-1 0 0,0 0 1 0 0,1 1-1 0 0,2 0-93 0 0,12-4 235 0 0,-6 0-41 0 0,-4 2-104 0 0,8 1-70 0 0,-2 1-40 0 0,-2-4 63 0 0,-9 2-48 0 0,3 2-56 0 0,-2 0-24 0 0,2 2-45 0 0,19 0-412 0 0,-13 0 270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8.1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176 475 5064 0 0,'0'0'108'0'0,"0"0"17"0"0,-2 0 14 0 0,-12 0-10 0 0,5 0-99 0 0,1 0 36 0 0,-5 0 152 0 0,7 0-30 0 0,-11 0 644 0 0,14 0-655 0 0,-2 0-49 0 0,0 2 234 0 0,-6 9-18 0 0,8-8-109 0 0,1-2-81 0 0,-1 0-51 0 0,0-2-50 0 0,0 1-24 0 0,1 1 44 0 0,-3 10 124 0 0,-6-6-49 0 0,10-3-122 0 0,-1 1 0 0 0,1-1 0 0 0,0 0-1 0 0,-1 0 1 0 0,1 1 0 0 0,0-1 0 0 0,0 1-1 0 0,1 0-25 0 0,-6 11 140 0 0,1-7 16 0 0,1-5-67 0 0,-3 4 66 0 0,5 4-50 0 0,2 11 136 0 0,0 7 49 0 0,-3-10-150 0 0,-1-8-102 0 0,2-7-15 0 0,1 1 1 0 0,-1-1-1 0 0,1 1 0 0 0,0 0 0 0 0,0 0 1 0 0,0-1-1 0 0,1 1 0 0 0,-1 2-23 0 0,4 13 45 0 0,0-10-26 0 0,1 4 15 0 0,1 1-1 0 0,1 0 1 0 0,6 10-34 0 0,-5-14 3 0 0,0-1-1 0 0,1 0 1 0 0,0-1-1 0 0,7 5-2 0 0,3 5 37 0 0,-6-7 96 0 0,-9-8-106 0 0,-1-1 0 0 0,1 0 0 0 0,-1-1 0 0 0,1 1 0 0 0,0 0 0 0 0,0-1 0 0 0,0 1 0 0 0,-1-1 1 0 0,4 1-28 0 0,5 0 120 0 0,3-1 51 0 0,15-1 93 0 0,1 0 58 0 0,-8-3 35 0 0,-1-6-49 0 0,-2-3-50 0 0,-1-1-51 0 0,-3 2-49 0 0,-5 4-22 0 0,-1 0 0 0 0,0-1 0 0 0,-1 0 0 0 0,5-7-136 0 0,5-4 271 0 0,-2 1-21 0 0,-14 14-196 0 0,1 0-1 0 0,-1 0 1 0 0,0-1 0 0 0,0 1 0 0 0,0-2-54 0 0,3-6 164 0 0,0 3-86 0 0,-4 7-76 0 0,0-1 0 0 0,1 1-1 0 0,-1 0 1 0 0,-1 0 0 0 0,1-1 0 0 0,0 1 0 0 0,0 0-1 0 0,-1-1 1 0 0,0 1 0 0 0,1-1 0 0 0,-1 1 0 0 0,0-2-2 0 0,-2-43-1 0 0,2 43 2 0 0,-1-1 1 0 0,0 1-1 0 0,0 0 1 0 0,0-1-1 0 0,-1 1 1 0 0,1 0 0 0 0,-1 0-1 0 0,0 0 1 0 0,-1-2-2 0 0,-3-2 19 0 0,5 7-16 0 0,0-1 0 0 0,0 1 0 0 0,0 0 0 0 0,0-1 0 0 0,0 1 0 0 0,1-1 0 0 0,-1 1 0 0 0,0-1 0 0 0,1 1 0 0 0,-1-1 0 0 0,1 0 0 0 0,0 1 0 0 0,-1-1 0 0 0,1 0 0 0 0,0 1 0 0 0,0-1-3 0 0,0 0 0 0 0,0 0 0 0 0,0 1 0 0 0,0-1 0 0 0,-1 1 0 0 0,1-1 0 0 0,-1 1 0 0 0,1-1 0 0 0,-1 1 0 0 0,1-1 0 0 0,-1 1 0 0 0,0-1 0 0 0,0 1 0 0 0,1 0 0 0 0,-1 0 0 0 0,0-1 0 0 0,0 1 0 0 0,-1-1 0 0 0,-24-16 0 0 0,21 15 0 0 0,0 0 0 0 0,0-1 0 0 0,0 1 0 0 0,-2-3 0 0 0,0-2-6 0 0,5 6-3 0 0,0-1 0 0 0,0 1 0 0 0,0 0 0 0 0,0 0 0 0 0,-1 0 0 0 0,1 0 0 0 0,-1 0 0 0 0,0 1 0 0 0,1-1 0 0 0,-2 0 9 0 0,-10-1-47 0 0,12 3 36 0 0,0-1 0 0 0,-1 1 0 0 0,1-1 0 0 0,0 0 0 0 0,-1 1 0 0 0,1-1 0 0 0,0 0 0 0 0,0 0-1 0 0,0-1 1 0 0,0 1 0 0 0,0 0 0 0 0,0-1 0 0 0,0 1 0 0 0,0-1 11 0 0,1 1-6 0 0,-3-3-59 0 0,0-1 1 0 0,0 1-1 0 0,-1 1 1 0 0,0-1-1 0 0,0 0 65 0 0,-10-1-226 0 0,-6 3-69 0 0,19 2 144 0 0,-1 0 73 0 0,0 0 47 0 0,-3 0 17 0 0,3 0-48 0 0,0 0-27 0 0,1 0-55 0 0,0 0-86 0 0,-1 0-95 0 0,1 0-111 0 0,1 0 171 0 0,-1 0-34 0 0,2 0-2 0 0,0 0-41 0 0,0 0-448 0 0,0 0-301 0 0,0 0-705 0 0</inkml:trace>
  <inkml:trace contextRef="#ctx0" brushRef="#br0" timeOffset="669.93">975 523 5456 0 0,'-27'0'158'0'0,"27"0"-152"0"0,0 0 0 0 0,0 0 0 0 0,-1 0 0 0 0,1 0 0 0 0,0 0 0 0 0,-1 0 0 0 0,1 0 0 0 0,0 0 0 0 0,-1 0-1 0 0,1 0 1 0 0,0 0 0 0 0,-1 0 0 0 0,1-1 0 0 0,0 1 0 0 0,-1 0 0 0 0,1 0 0 0 0,0 0 0 0 0,-1 0 0 0 0,1 0-1 0 0,0-1 1 0 0,0 1 0 0 0,-1 0 0 0 0,1 0 0 0 0,0-1 0 0 0,0 1 0 0 0,0 0-6 0 0,-5-5 38 0 0,2 2 2 0 0,0 0 36 0 0,-2-1 352 0 0,1 0-50 0 0,0 1-43 0 0,-1 0-38 0 0,0-1 17 0 0,0 1-36 0 0,-10-4 433 0 0,7 3-300 0 0,-9 0 320 0 0,-13 5 213 0 0,13 0-400 0 0,4-1-209 0 0,-7 0 237 0 0,8 0-268 0 0,4 1-158 0 0,5-1-123 0 0,1 1-42 0 0,-4 6 152 0 0,4-3-70 0 0,-12 1 85 0 0,11-2-109 0 0,-1-1 0 0 0,0 0-1 0 0,1 1 1 0 0,-1 0 0 0 0,-1 2-39 0 0,-18 20 142 0 0,6-6-79 0 0,12-14-50 0 0,0 1 1 0 0,0 0-1 0 0,1 0 0 0 0,0 1 0 0 0,0-1 1 0 0,-2 7-14 0 0,-9 15 27 0 0,12-25-23 0 0,1 1 0 0 0,0 0 0 0 0,0-1 0 0 0,1 1 1 0 0,-1 0-1 0 0,1 0 0 0 0,0 0 0 0 0,0 1-4 0 0,-3 8 20 0 0,-2-1-7 0 0,5-10-14 0 0,0-1 1 0 0,0 1 0 0 0,0-1 0 0 0,1 1 0 0 0,-1-1 0 0 0,0 1 0 0 0,1 0-1 0 0,0-1 1 0 0,-1 1 0 0 0,1 0 0 0 0,0 0 0 0 0,0-1 0 0 0,0 1 0 0 0,0 0 0 0 0,0 59 64 0 0,0-59-63 0 0,0-1 0 0 0,0 1 0 0 0,0-1 0 0 0,0 1 0 0 0,0-1 0 0 0,0 0 0 0 0,1 1 0 0 0,-1-1 0 0 0,1 1 0 0 0,-1-1-1 0 0,14 15 43 0 0,2-3-20 0 0,-15-12-18 0 0,0-1 1 0 0,1 1 0 0 0,-1-1 0 0 0,1 1 0 0 0,-1-1 0 0 0,1 0 0 0 0,-1 0 0 0 0,1 0-1 0 0,-1 0 1 0 0,1 0-6 0 0,27 0 126 0 0,-16 0-106 0 0,-2-3 54 0 0,-5 0-60 0 0,1 0-1 0 0,-1-1 0 0 0,0 0 1 0 0,0-1-1 0 0,-1 1 0 0 0,1-2-13 0 0,2-1 19 0 0,0 1 0 0 0,1 0 0 0 0,-1 0 0 0 0,6-2-19 0 0,11-8 6 0 0,-3-1-56 0 0,-7-4-34 0 0,4-4-58 0 0,-14 20 89 0 0,-1 0 0 0 0,0 0 0 0 0,0 0 0 0 0,0-1 1 0 0,-1 0 52 0 0,7-9-186 0 0,4-2-102 0 0,-8 11 147 0 0,0 1 32 0 0,-4 2 70 0 0,0 1-1 0 0,0-1 0 0 0,0 1 0 0 0,-1-1 0 0 0,1 0 0 0 0,0 0 0 0 0,-1 0 0 0 0,0 0 0 0 0,1-2 40 0 0,0-6-168 0 0,-1-3-79 0 0,-1-1 52 0 0,0-30-480 0 0,-1 37 566 0 0,0 1 36 0 0,-10-14-148 0 0,6-11 49 0 0,0 13 103 0 0,3 10 24 0 0,-1-1 0 0 0,2 1 0 0 0,-1-1 0 0 0,2 0-1 0 0,-1-5 46 0 0,-1-17-32 0 0,-8-23 37 0 0,9 48-4 0 0,-1-3 4 0 0,1-1-1 0 0,0 1 1 0 0,1-1 0 0 0,0-2-5 0 0,0 8 10 0 0,1 0 1 0 0,0 0-1 0 0,-1 0 0 0 0,1 0 1 0 0,1 0-1 0 0,0 0-10 0 0,19-32 155 0 0,-20 34-144 0 0,0 1 0 0 0,-1 0 1 0 0,1 0-1 0 0,0 0 0 0 0,-1-1 0 0 0,0 1 1 0 0,1 0-1 0 0,-1-1 0 0 0,0 1 1 0 0,0 0-1 0 0,0-1 0 0 0,-1 1 0 0 0,1 0 1 0 0,-1-1-1 0 0,1 1-11 0 0,-5-11 86 0 0,-4-1 39 0 0,-4-13 75 0 0,13 26-183 0 0,0 0 0 0 0,-1 0 0 0 0,1 0 0 0 0,0 0 0 0 0,0 0 0 0 0,-1 0 0 0 0,1 1 1 0 0,-1-1-1 0 0,1 0 0 0 0,-1 0 0 0 0,1 0 0 0 0,-1 0 0 0 0,1 1 0 0 0,-1-1 0 0 0,0 0 1 0 0,1 1-1 0 0,-1-1 0 0 0,0 0 0 0 0,0 1-17 0 0,-5-5 163 0 0,4 3-91 0 0,0 0 85 0 0,-3-2 718 0 0,4 5-721 0 0,-1 1-79 0 0,0 1-104 0 0,1-1-33 0 0,0 0-36 0 0,1-1 98 0 0,-1 0 0 0 0,1 0 0 0 0,0-1 0 0 0,0 1 0 0 0,-1 0 0 0 0,1 0 0 0 0,0 0 0 0 0,0-1 0 0 0,0 1 0 0 0,0 0 0 0 0,0 0 0 0 0,0 0 0 0 0,0-1 0 0 0,0 1 0 0 0,0 0 0 0 0,1 0 0 0 0,-1-1 0 0 0,0 1 0 0 0,0 0 0 0 0,1 0 0 0 0,-1-1 0 0 0,0 1 0 0 0,1 0 0 0 0,13 15-1 0 0,-2-3 15 0 0,-9 2 33 0 0,-3 7-25 0 0,-1-13-14 0 0,0 18 83 0 0,1-19-55 0 0,0 0 1 0 0,0-1 0 0 0,0 1 0 0 0,1-1-1 0 0,0 1 1 0 0,1 1-37 0 0,-1-5 15 0 0,2 8 48 0 0,0 1 1 0 0,0 0 0 0 0,-2 0-1 0 0,1 9-63 0 0,-2 49 260 0 0,0-30-134 0 0,0-33-77 0 0,-1 1 0 0 0,0-1 0 0 0,0 0 1 0 0,-1 0-1 0 0,-1 3-49 0 0,1-4 65 0 0,0 1-1 0 0,1-1 1 0 0,0 0-1 0 0,0 1 1 0 0,0 2-65 0 0,1 149 1119 0 0,1-151-1057 0 0,-1-1 0 0 0,1 0 0 0 0,1 1 0 0 0,-1-1 0 0 0,1 0 1 0 0,3 6-63 0 0,-3-8 33 0 0,1 12 120 0 0,-3-4-55 0 0,2 5 21 0 0,4-6-9 0 0,-5-10-98 0 0,0-1 0 0 0,0 1 0 0 0,0-1 0 0 0,-1 1 0 0 0,1-1 0 0 0,-1 1 0 0 0,1 0 0 0 0,-1-1 0 0 0,1 1 0 0 0,-1 0 0 0 0,0-1 0 0 0,0 1 0 0 0,0 0 0 0 0,0 0-12 0 0,0 22 88 0 0,0-24-85 0 0,0 0 0 0 0,0 1 1 0 0,0-1-1 0 0,0 0 0 0 0,0 1 0 0 0,0-1 0 0 0,0 0 0 0 0,0 1 0 0 0,0-1 0 0 0,0 0 1 0 0,0 1-1 0 0,0-1 0 0 0,0 0 0 0 0,0 1 0 0 0,0-1 0 0 0,0 0 0 0 0,0 0 0 0 0,-1 1 1 0 0,1-1-1 0 0,0 0 0 0 0,0 1 0 0 0,0-1 0 0 0,-1 0 0 0 0,1 0 0 0 0,0 1 1 0 0,0-1-5 0 0,-2 1 10 0 0,1 0-1 0 0,0 1 0 0 0,0-1 0 0 0,-1 1 0 0 0,1-1 0 0 0,1 1 0 0 0,-1-1 0 0 0,0 1 0 0 0,0 0 0 0 0,0 0 0 0 0,1-1 1 0 0,-1 1-1 0 0,1 0 0 0 0,0 0 0 0 0,-1 0-8 0 0,1-3-121 0 0,0-2 48 0 0,0-5-77 0 0,0 5 53 0 0,0-1-60 0 0,1 2-35 0 0,-1-1-69 0 0,1 0-83 0 0,0 1-93 0 0,0 1 64 0 0,0-1-55 0 0,0 0-48 0 0,0 1-42 0 0,1-1-151 0 0,0 0-42 0 0,0 0-182 0 0,1-2-492 0 0,-3 4 1381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0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0 7312 0 0,'0'0'165'0'0,"0"0"22"0"0,0 0 9 0 0,0 0 44 0 0,0 0 121 0 0,0 0 50 0 0,0 0 6 0 0,0 0-5 0 0,0 3-43 0 0,-1 27 332 0 0,0-5-246 0 0,1 0-40 0 0,1 0-48 0 0,3-2-55 0 0,0-5-137 0 0,3 16 165 0 0,-5-6-22 0 0,-3-11-139 0 0,1 12 116 0 0,4 2 94 0 0,-4-28-341 0 0,8 28 303 0 0,-5-9-158 0 0,-1-1-36 0 0,-2-11-37 0 0,1 1 1 0 0,0-1-1 0 0,1 1 1 0 0,0-1 0 0 0,2 5-121 0 0,4 19 289 0 0,-3-15-173 0 0,2 14 90 0 0,-5-8-25 0 0,-2 12 68 0 0,1-26-167 0 0,0 0 1 0 0,0-1-1 0 0,1 1 0 0 0,1-1 1 0 0,2 10-83 0 0,-1-3 142 0 0,-4-4-53 0 0,1 7 18 0 0,5-4-25 0 0,0 1 18 0 0,-4 1-4 0 0,-2-2-43 0 0,0 29 163 0 0,0-29-183 0 0,0-14-28 0 0,-1 0 1 0 0,1 0-1 0 0,0 0 0 0 0,-1 0 0 0 0,1 0 0 0 0,-1 0 0 0 0,0 0 0 0 0,1 0 0 0 0,-1-1 0 0 0,0 1 0 0 0,0 0 0 0 0,-1 0-5 0 0,1 0 5 0 0,0-1 0 0 0,0 0 1 0 0,1 1-1 0 0,-1-1 0 0 0,0 1 1 0 0,1-1-1 0 0,-1 1 0 0 0,1 0 1 0 0,-1-1-1 0 0,1 1 0 0 0,0-1 0 0 0,0 1-5 0 0,0 1 64 0 0,0-3 0 0 0,0 0 0 0 0,0 0-25 0 0,-1 0-68 0 0,-1 0-65 0 0,-5-1-88 0 0,3-5-188 0 0,-1 0 4 0 0,2 4 176 0 0,1 1-20 0 0,0 0 21 0 0,1 1-60 0 0,0-1-71 0 0,-1 0-82 0 0,2 0 12 0 0,-1 0-54 0 0,1 0-50 0 0,-1 0-42 0 0,1-1-155 0 0,0 1-43 0 0,0-2-187 0 0,0 0-506 0 0</inkml:trace>
  <inkml:trace contextRef="#ctx0" brushRef="#br0" timeOffset="306.39">0 416 7552 0 0,'0'0'222'0'0,"0"0"-66"0"0,0 0-22 0 0,0 0 33 0 0,0 0 130 0 0,0 0 239 0 0,0 0 9 0 0,0 0-8 0 0,3 0-55 0 0,24 0 418 0 0,-22-3-490 0 0,-5 2-392 0 0,2 0 4 0 0,-1 0-1 0 0,0 0 0 0 0,0 0 0 0 0,0 0 1 0 0,1 0-1 0 0,-1 0 0 0 0,1 0 0 0 0,-1 0 0 0 0,0 1 1 0 0,1-1-1 0 0,-1 1 0 0 0,1-1 0 0 0,0 1 1 0 0,-1-1-1 0 0,1 1 0 0 0,-1 0 0 0 0,1 0 1 0 0,0 0-1 0 0,-1 0 0 0 0,2 0-21 0 0,0-1 28 0 0,1 1 0 0 0,-1 0-1 0 0,1-1 1 0 0,-1 0 0 0 0,1 0 0 0 0,-1 0-1 0 0,0 0 1 0 0,2-1-28 0 0,11-4 131 0 0,10 1 115 0 0,-4-6 30 0 0,7 6 4 0 0,-15 1-165 0 0,7-3 3 0 0,-1 4-69 0 0,-13 2-50 0 0,1 0 1 0 0,-1 0 0 0 0,1-1-1 0 0,-1-1 1 0 0,0 1 0 0 0,6-3 0 0 0,-5 1-7 0 0,-1 1 0 0 0,1 0 0 0 0,1 1 0 0 0,-1 0 0 0 0,0 0 0 0 0,2 0 7 0 0,2 1-5 0 0,-1-2 0 0 0,0 0 0 0 0,-1 0 0 0 0,2-1 5 0 0,6-4 19 0 0,-1 1 6 0 0,0 1-1 0 0,8-3-24 0 0,-6 5 27 0 0,4-1-92 0 0,-3-4-125 0 0,-14 5 72 0 0,2-2-1 0 0,5-3-71 0 0,-9 7 90 0 0,0-1-36 0 0,0 1-15 0 0,-1 0-41 0 0,1 0-47 0 0,0 0-54 0 0,-1 0-9 0 0,1 1-43 0 0,-1-1-38 0 0,0 1-34 0 0,1-1-120 0 0,0 0-34 0 0,7-4-1258 0 0</inkml:trace>
  <inkml:trace contextRef="#ctx0" brushRef="#br0" timeOffset="766.77">847 176 7112 0 0,'0'0'157'0'0,"0"0"23"0"0,0 0 13 0 0,0 3-22 0 0,3 10-136 0 0,10 16-56 0 0,-12-20 39 0 0,-2-2 86 0 0,1-5-43 0 0,0 0-1 0 0,0 0 1 0 0,0 0-1 0 0,0-1 1 0 0,1 1-1 0 0,-1 0 0 0 0,1 0 1 0 0,-1-1-1 0 0,1 1 1 0 0,0 0-1 0 0,0 0 1 0 0,-1-1-1 0 0,1 1 1 0 0,1 0-61 0 0,3 8 467 0 0,-3-3-191 0 0,-1 2 42 0 0,0 0-116 0 0,0 0 50 0 0,16 39 1125 0 0,-11-35-1049 0 0,-4-7-207 0 0,0 0-34 0 0,1 3 160 0 0,-2-1-57 0 0,-1 6 70 0 0,1 6 33 0 0,10 12 155 0 0,-8-21-276 0 0,0 4 31 0 0,1 3 32 0 0,0-6-43 0 0,-1 0 16 0 0,1 2 62 0 0,-2-9-199 0 0,1 2 48 0 0,-1 0 0 0 0,0 0 0 0 0,-1 0 0 0 0,1 1 0 0 0,-1-1 1 0 0,0 6-120 0 0,1 13 303 0 0,4-2-79 0 0,-4-17-138 0 0,0 1 0 0 0,-1-1-1 0 0,1 1 1 0 0,-1 5-86 0 0,-1 2 148 0 0,0-3-42 0 0,0-9-72 0 0,1 0-1 0 0,-1 0 0 0 0,1 0 1 0 0,0 0-1 0 0,0 0 1 0 0,0 0-1 0 0,1 3-33 0 0,4 7 136 0 0,-5-9-77 0 0,0 1 0 0 0,0-1 0 0 0,0 0 0 0 0,-1 1-1 0 0,1-1 1 0 0,-1 1 0 0 0,0-1 0 0 0,0 0 0 0 0,-1 5-59 0 0,0 7 141 0 0,1-3-35 0 0,0-10-2 0 0,0-3 0 0 0,0 0 0 0 0,0 0 0 0 0,0 0 0 0 0,0 0-2 0 0,0 0-13 0 0,0-3-6 0 0,0-1-51 0 0,-1 2-16 0 0,1-1 0 0 0,0 1 0 0 0,0 0 0 0 0,0-1-1 0 0,1 1 1 0 0,-1 0 0 0 0,1-1 0 0 0,-1 1-1 0 0,1-2-15 0 0,10-15 88 0 0,-6-7-14 0 0,6 4-74 0 0,-5 1-51 0 0,-5 13 29 0 0,1 1 0 0 0,1-1 1 0 0,-1 1-1 0 0,3-3 22 0 0,8-16-57 0 0,1 2-64 0 0,3 1-65 0 0,3 0-66 0 0,4 1 8 0 0,-9 11 146 0 0,7-4-6 0 0,9-4-101 0 0,-21 14 166 0 0,-1 0 41 0 0,5 2-13 0 0,8 3-52 0 0,-10 0 47 0 0,-9 1 9 0 0,-1-1 0 0 0,1 1 0 0 0,-1 0 0 0 0,1-1 0 0 0,-1 1 0 0 0,0 0 0 0 0,1 0 0 0 0,-1 0 0 0 0,0 1 0 0 0,0-1 0 0 0,0 1 0 0 0,0-1 0 0 0,0 1 0 0 0,0 0 0 0 0,0-1 0 0 0,-1 1 0 0 0,1 0 0 0 0,0 0 0 0 0,-1 0 0 0 0,0 0 0 0 0,2 2 7 0 0,3 12-48 0 0,0 3 27 0 0,-3-8 10 0 0,-2-8 3 0 0,0 0 0 0 0,0 0 0 0 0,0 1 1 0 0,-1-1-1 0 0,0 0 0 0 0,0 1 0 0 0,0-1 0 0 0,0 1 8 0 0,2 14-4 0 0,4-3 4 0 0,-5-11 0 0 0,0-1 0 0 0,0 0 0 0 0,0 1 0 0 0,0-1 0 0 0,0 0 0 0 0,-1 1 0 0 0,1-1 0 0 0,-1 3 0 0 0,0 9 0 0 0,0-11 0 0 0,0 0 0 0 0,0 0 0 0 0,0 0 0 0 0,0 0 0 0 0,1 0 0 0 0,0 0 0 0 0,0 0 0 0 0,5 12 0 0 0,-5-13 0 0 0,0 1 0 0 0,0-1 0 0 0,0 0 0 0 0,0 1 0 0 0,0-1 0 0 0,-1 1 0 0 0,1-1 0 0 0,-1 2 0 0 0,0 6 1 0 0,0-9 2 0 0,-1 0-1 0 0,1 0 1 0 0,0 0 0 0 0,0 0-1 0 0,1 0 1 0 0,-1 0-1 0 0,0 0 1 0 0,1 0 0 0 0,-1 0-1 0 0,1 0 1 0 0,0 0-3 0 0,4 6 59 0 0,-4-6-41 0 0,0-1-1 0 0,0 0 1 0 0,-1 1-1 0 0,1-1 1 0 0,0 1 0 0 0,0-1-1 0 0,-1 1 1 0 0,1 0-1 0 0,-1-1 1 0 0,0 1-1 0 0,1 0 1 0 0,-1-1 0 0 0,0 1-1 0 0,0 0-17 0 0,0 20 212 0 0,0-15-155 0 0,0-5-54 0 0,3-1-42 0 0,7-1-66 0 0,-7 0-14 0 0,-3 3-21 0 0,0 0 50 0 0,0 3-65 0 0,0-5 95 0 0,0-1 54 0 0,0 0 0 0 0,0 0 0 0 0,0 1 0 0 0,0-1 0 0 0,0 0-1 0 0,0 0 1 0 0,0 0 0 0 0,0 0 0 0 0,0 0 0 0 0,0 0 0 0 0,0 0 0 0 0,0 0-1 0 0,0 0 1 0 0,0 0 0 0 0,0 1 0 0 0,0-1 0 0 0,0 0 0 0 0,0 0 0 0 0,0 0 0 0 0,0 0-1 0 0,0 0 1 0 0,0 0 0 0 0,0 0 0 0 0,0 0 0 0 0,0 0 0 0 0,0 0 0 0 0,0 0 0 0 0,0 0-1 0 0,0 1 1 0 0,0-1 0 0 0,1 0 0 0 0,-1 0 0 0 0,0 0 0 0 0,0 0 0 0 0,0 0 0 0 0,0 0-1 0 0,0 0 1 0 0,0 0 0 0 0,0 0 0 0 0,0 0 0 0 0,0 0 0 0 0,0 0 0 0 0,0 0-1 0 0,1 0 1 0 0,-1 0 0 0 0,0 0 0 0 0,0 0 0 0 0,0 0 0 0 0,0 0 0 0 0,0 0 0 0 0,0 0-1 0 0,0 0 1 0 0,0 0 0 0 0,0 0 0 0 0,0 0 0 0 0,1 0 0 0 0,-1 0 6 0 0,1 0-1 0 0,0 0-37 0 0,1 0-39 0 0,-1 0-38 0 0,1 0-41 0 0,0 0-40 0 0,0 0-42 0 0,0 0-42 0 0,0 0-42 0 0,0 0-45 0 0,0 0-44 0 0,0 0-45 0 0,-1 0-46 0 0,1 0-46 0 0,-1 0-49 0 0,0 0-47 0 0,1 0-1353 0 0,-1 0-1127 0 0</inkml:trace>
  <inkml:trace contextRef="#ctx0" brushRef="#br0" timeOffset="1167.86">1614 767 7080 0 0,'0'0'157'0'0,"0"0"23"0"0,2-3 13 0 0,0 2-179 0 0,-1 0 0 0 0,0 0 0 0 0,1 0 0 0 0,-1 0 0 0 0,1 0 0 0 0,-1 0 0 0 0,1 0-1 0 0,-1 1 1 0 0,1-1 0 0 0,0 0 0 0 0,0 1-14 0 0,25-3 53 0 0,-8 1-15 0 0,-6-4 80 0 0,-1 1 86 0 0,8 2 92 0 0,-12 3 66 0 0,0-2-87 0 0,0 0-30 0 0,2-3 29 0 0,1 1 35 0 0,1-1 173 0 0,-3 1-103 0 0,7-3 131 0 0,11 1 92 0 0,-11 0-122 0 0,5-3 184 0 0,-15 7-564 0 0,24-9 311 0 0,-28 11-377 0 0,0-1 1 0 0,-1 0 0 0 0,1 0-1 0 0,0 0 1 0 0,0 0-1 0 0,-1 0 1 0 0,1-1-1 0 0,-1 1 1 0 0,1 0 0 0 0,-1-1-1 0 0,1 1 1 0 0,-1-1-1 0 0,1 0-34 0 0,0-3 78 0 0,2-2 95 0 0,3 3-61 0 0,-2 2-87 0 0,7-7 47 0 0,-5 2 14 0 0,3-7-26 0 0,-9 14-58 0 0,-1-1 0 0 0,1 0 0 0 0,-1 0 1 0 0,0 0-1 0 0,1 1 0 0 0,-1-1 0 0 0,0 0 1 0 0,0 0-1 0 0,0 0 0 0 0,0 0 1 0 0,0 1-1 0 0,0-1 0 0 0,0 0 0 0 0,0-1-2 0 0,0-3 50 0 0,0 5-50 0 0,0-1 6 0 0,0 0 0 0 0,0 1 0 0 0,0-1 0 0 0,0 0 0 0 0,0 0 0 0 0,0 1 0 0 0,0-1 0 0 0,0 0 0 0 0,-1 1 0 0 0,1-1 0 0 0,0 0 0 0 0,0 1 0 0 0,-1-1 1 0 0,1 1-1 0 0,-1-1-6 0 0,-9-4 80 0 0,7-2-65 0 0,3 6-15 0 0,0 1 0 0 0,0 0 0 0 0,0 0 0 0 0,0 0 0 0 0,-1-1 0 0 0,1 1 0 0 0,0 0 0 0 0,0 0 0 0 0,0 0 0 0 0,0-1 0 0 0,0 1 0 0 0,0 0 0 0 0,0 0 0 0 0,0 0 0 0 0,0 0 0 0 0,0 0 0 0 0,0-1 0 0 0,-1 1 0 0 0,1 0 0 0 0,0 0 0 0 0,0 0 0 0 0,0 0 0 0 0,0 0 0 0 0,0 0 0 0 0,-1-1 0 0 0,1 1 0 0 0,0 0 0 0 0,0 0 0 0 0,0 0 0 0 0,-1 0 0 0 0,1 0 0 0 0,0 0 0 0 0,0 0 0 0 0,0 0 0 0 0,0 0 0 0 0,-1 0 0 0 0,-26-2 11 0 0,-21 2 96 0 0,48 0-107 0 0,-1 0 1 0 0,1 0-1 0 0,-1 0 0 0 0,1 0 1 0 0,-1 0-1 0 0,1 0 0 0 0,-1 0 1 0 0,1 0-1 0 0,-1 0 1 0 0,1 0-1 0 0,-1 0 0 0 0,1 1 1 0 0,-1-1-1 0 0,1 0 0 0 0,-1 0 1 0 0,1 0-1 0 0,-1 1 1 0 0,1-1-1 0 0,-1 0 0 0 0,1 1 1 0 0,0-1-1 0 0,-1 0 0 0 0,1 1 1 0 0,-1-1-1 0 0,1 0 0 0 0,0 1 1 0 0,-1-1-1 0 0,1 1 1 0 0,0-1-1 0 0,-8 8 10 0 0,-16-3 33 0 0,17-2-34 0 0,0 0 0 0 0,1 0 0 0 0,-1 1 0 0 0,1-1 0 0 0,-1 1 0 0 0,1 1 0 0 0,-4 4-9 0 0,-15 14 55 0 0,2 2 52 0 0,-3 2 111 0 0,22-23-183 0 0,2 0 1 0 0,-1 0 0 0 0,0 0-1 0 0,1 0 1 0 0,0 1 0 0 0,0-1 0 0 0,0 0-1 0 0,0 3-35 0 0,-4 9 91 0 0,4-11-67 0 0,0 14 116 0 0,2-18-125 0 0,0 1 0 0 0,0-1-1 0 0,0 1 1 0 0,0-1 0 0 0,-1 0 0 0 0,1 1-1 0 0,0-1 1 0 0,-1 1 0 0 0,1-1 0 0 0,-1 1-15 0 0,-4 5 62 0 0,-2 4 46 0 0,7-10-100 0 0,0-1 1 0 0,0 1-1 0 0,0 0 0 0 0,-1 0 1 0 0,1-1-1 0 0,0 1 1 0 0,0 0-1 0 0,0 0 0 0 0,0-1 1 0 0,0 1-1 0 0,1 0 0 0 0,-1-1 1 0 0,0 1-1 0 0,0 0 1 0 0,0 0-1 0 0,0-1 0 0 0,1 1 1 0 0,-1 0-9 0 0,5 7 85 0 0,-4-7-66 0 0,0 1-1 0 0,0-1 1 0 0,0 1 0 0 0,0-1 0 0 0,-1 1 0 0 0,1-1-1 0 0,0 1 1 0 0,-1 0 0 0 0,1-1 0 0 0,-1 1-1 0 0,0 0 1 0 0,0-1 0 0 0,1 1 0 0 0,-1 0-1 0 0,0 1-18 0 0,0 0 31 0 0,0 1-1 0 0,0-1 0 0 0,1 0 0 0 0,-1 1 1 0 0,1-1-1 0 0,1 3-30 0 0,-1-4 19 0 0,0 1 1 0 0,0-1 0 0 0,0 0-1 0 0,0 0 1 0 0,0 0 0 0 0,1 0-1 0 0,-1 0 1 0 0,1 0 0 0 0,-1 0-1 0 0,1-1 1 0 0,0 1 0 0 0,0 0-1 0 0,-1-1 1 0 0,1 1 0 0 0,0-1-1 0 0,3 1-19 0 0,4 3 95 0 0,16 9 105 0 0,-22-12-184 0 0,1 0 0 0 0,-1 0-1 0 0,0 0 1 0 0,1 0 0 0 0,0-1-1 0 0,-1 0 1 0 0,2 1-16 0 0,11 0 75 0 0,0 0-4 0 0,3 5-18 0 0,-8-3-30 0 0,-9-3-20 0 0,0-1 1 0 0,0 0-1 0 0,0 1 0 0 0,0-1 0 0 0,0 0 0 0 0,0 0 1 0 0,0 0-1 0 0,0 0 0 0 0,0-1 0 0 0,-1 1 1 0 0,1 0-1 0 0,0-1 0 0 0,0 1 0 0 0,0-1 1 0 0,0 0-1 0 0,0 0 0 0 0,0 0 0 0 0,-1 0 0 0 0,2 0-3 0 0,6-4 19 0 0,27-6 42 0 0,-24 8-70 0 0,9-4-83 0 0,3-7-57 0 0,-3 2-33 0 0,-11 7 44 0 0,1-1-177 0 0,3-5-105 0 0,-4 1 128 0 0,1-1-23 0 0,-2 2 39 0 0,-2 2-24 0 0,1-1-85 0 0,8-8-421 0 0</inkml:trace>
  <inkml:trace contextRef="#ctx0" brushRef="#br0" timeOffset="1578.11">2269 495 7920 0 0,'0'3'174'0'0,"0"12"-51"0"0,0 23 281 0 0,0-25-321 0 0,0-2-51 0 0,2 3 11 0 0,4-4 90 0 0,-1 1 96 0 0,-2 2 102 0 0,-3-3 106 0 0,0-2-104 0 0,0 1-26 0 0,0 4 71 0 0,0-7-200 0 0,0 1 148 0 0,1-1-63 0 0,2 2 42 0 0,1-2-72 0 0,2 6 146 0 0,-4-1-57 0 0,-2-5-129 0 0,1-1-49 0 0,5 7 141 0 0,-2-4-73 0 0,-1-2 6 0 0,-2 0 40 0 0,0 2 89 0 0,2 4-2 0 0,7 2 40 0 0,-7-11-60 0 0,-3 0-18 0 0,0-1-303 0 0,-1-1 49 0 0,1 1 44 0 0,0-1 37 0 0,0 0 68 0 0,-1 0 36 0 0,-1-1 585 0 0,1 0-334 0 0,0-1-203 0 0,0 0-86 0 0,0 0-45 0 0,0 0-69 0 0,0 0-46 0 0,0 1-49 0 0,0-1-58 0 0,0 0-71 0 0,0 0-76 0 0,-3-5 265 0 0,4 1-40 0 0,-1 0-13 0 0,-6 0 6 0 0,7 5-1 0 0,-1 0-1 0 0,1 0 0 0 0,0-1 0 0 0,-1 1 0 0 0,1 0 0 0 0,-1-1 1 0 0,1 1-1 0 0,0 0 0 0 0,-1-1 0 0 0,1 1 0 0 0,0 0 0 0 0,-1-1 1 0 0,1 1-1 0 0,0-1 0 0 0,-1 1 0 0 0,1-1 0 0 0,0 1 0 0 0,0-1 1 0 0,0 1-1 0 0,0-1 0 0 0,-1 1 0 0 0,1 0 0 0 0,0-1 0 0 0,0 1 1 0 0,0-1-1 0 0,0 0 0 0 0,0 1 0 0 0,0-1 0 0 0,0 1 0 0 0,0-1 1 0 0,0 1-1 0 0,1-1-2 0 0,-1-1 3 0 0,-1 1 1 0 0,1-1-1 0 0,0 1 1 0 0,-1-1 0 0 0,1 1-1 0 0,-1-1 1 0 0,1 1-1 0 0,-1-1 1 0 0,1 1-1 0 0,-1-1 1 0 0,0 1-1 0 0,0 0 1 0 0,0-1-4 0 0,0 1 2 0 0,0 0 0 0 0,0 0 0 0 0,1 0 0 0 0,-1 0 0 0 0,1 0 1 0 0,-1-1-1 0 0,0 1 0 0 0,1 0 0 0 0,0 0 0 0 0,-1 0 0 0 0,1-1 0 0 0,0 1 0 0 0,0 0 0 0 0,0-1 1 0 0,0 1-1 0 0,0 0 0 0 0,0 0 0 0 0,0-1 0 0 0,0 1 0 0 0,0 0 0 0 0,0-1 0 0 0,1 1 0 0 0,-1-1-2 0 0,5-8 0 0 0,-4 7 0 0 0,1 0 0 0 0,-1 0 0 0 0,0 0 0 0 0,0 0 0 0 0,0-1 0 0 0,-1 1 0 0 0,1 0 0 0 0,-1 0 0 0 0,1-1 0 0 0,-1-1 0 0 0,0-3-8 0 0,1 1-1 0 0,0 0 1 0 0,1 0-1 0 0,-1 1 1 0 0,2-4 8 0 0,2-7-59 0 0,-2 5 0 0 0,1-6-91 0 0,8-2-61 0 0,0 2 52 0 0,9-8-127 0 0,4 4 56 0 0,-6 13 172 0 0,2-1-79 0 0,-19 9 128 0 0,0 0 0 0 0,0 0 1 0 0,1 0-1 0 0,-1 0 0 0 0,0 0 1 0 0,1 1-1 0 0,-1-1 0 0 0,0 0 1 0 0,1 1-1 0 0,-1 0 0 0 0,1 0 0 0 0,1 0 9 0 0,35 2-83 0 0,-37-2 77 0 0,1 1 0 0 0,0-1-1 0 0,-1 1 1 0 0,1-1-1 0 0,-1 1 1 0 0,1 0 0 0 0,-1 0-1 0 0,0 0 1 0 0,1 1-1 0 0,-1-1 1 0 0,0 1-1 0 0,2 1 7 0 0,6 11-17 0 0,-10-12 18 0 0,1-1 0 0 0,0 1 0 0 0,-1-1 0 0 0,1 0 0 0 0,0 0 0 0 0,0 1 0 0 0,0-1 0 0 0,0 0 0 0 0,0 0 0 0 0,0 0 0 0 0,0 0 0 0 0,1 0 0 0 0,0 0-1 0 0,22 15 48 0 0,-14 0-1 0 0,-2-10 4 0 0,6 7 70 0 0,-13-11-104 0 0,0 0 1 0 0,0 0-1 0 0,-1 0 0 0 0,1 0 1 0 0,0 0-1 0 0,-1 0 0 0 0,0 0 0 0 0,1 1-17 0 0,1 7 63 0 0,6 10 66 0 0,10 10 125 0 0,1 0-13 0 0,-13-16-146 0 0,11 30 322 0 0,-12-28-285 0 0,-4-13-114 0 0,3 8 87 0 0,3 2 12 0 0,-1 1 21 0 0,-4-4-16 0 0,-2-7 20 0 0,0 0-46 0 0,0 45 186 0 0,0-46-262 0 0,0 3 5 0 0,0 4 58 0 0,-3 4-45 0 0,1-10-54 0 0,1 0-23 0 0,-1-2-25 0 0,1 1-37 0 0,0-1-17 0 0,0 0-37 0 0,0 0-42 0 0,0 0-46 0 0,1-1 242 0 0,-1 1-293 0 0,0 0-47 0 0,1-1-45 0 0,0 0-38 0 0,-1 1-278 0 0,1 0-65 0 0,0-1-52 0 0,0 2-37 0 0,0-1-323 0 0,0 2-34 0 0,0 6-2541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3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5192 0 0,'0'0'151'0'0,"2"3"-5"0"0,0-2-143 0 0,-1 0 0 0 0,0 0 0 0 0,0 1 0 0 0,0-1 0 0 0,0 1 0 0 0,0-1 0 0 0,0 1-1 0 0,-1 0 1 0 0,1-1 0 0 0,-1 1 0 0 0,1 0-3 0 0,1 8 54 0 0,-1-2 47 0 0,-1 1 76 0 0,1 2 75 0 0,6 2 33 0 0,-1-1 13 0 0,-4 0-21 0 0,-2-4-39 0 0,2 0-55 0 0,0 0-15 0 0,3 2 23 0 0,-1 1 25 0 0,-1-1 43 0 0,0-2-63 0 0,-1 0-26 0 0,1 1 2 0 0,2 7 80 0 0,-3-8-126 0 0,1 2 43 0 0,2 3-45 0 0,4 12 133 0 0,0-1-2 0 0,-5-11-135 0 0,-1-3 38 0 0,0-2-43 0 0,-1-1-19 0 0,1 2 4 0 0,-1 0 4 0 0,0-1 0 0 0,1 0 20 0 0,0 2 46 0 0,1 1-43 0 0,1 2 42 0 0,7 20 258 0 0,-9-22-316 0 0,0-2-35 0 0,-1-2-15 0 0,5 21 243 0 0,-2-14-116 0 0,2 1 34 0 0,-2-7-124 0 0,1 2 38 0 0,-3 4 33 0 0,-3-9-120 0 0,0 13 301 0 0,0-12-261 0 0,0-3 47 0 0,2 0-11 0 0,9 7-44 0 0,-8-6-10 0 0,-2 0-34 0 0,-2 4 0 0 0,1-8-26 0 0,0 3 59 0 0,0-3-1 0 0,0 0 19 0 0,0 0-7 0 0,0-3-7 0 0,1-9 10 0 0,-1 11-71 0 0,0 0-1 0 0,0-1 1 0 0,0 1-1 0 0,0 0 1 0 0,0 0-1 0 0,0-1 1 0 0,0 1-1 0 0,0 0 1 0 0,-1 0-1 0 0,1 0 1 0 0,0 0-1 0 0,-1-1 1 0 0,1 1-1 0 0,-1 0 1 0 0,0-1-13 0 0,0 1 9 0 0,-1-1 0 0 0,1 1 0 0 0,0-1 0 0 0,0 1 1 0 0,0-1-1 0 0,0 0 0 0 0,0 0 0 0 0,1 1 1 0 0,-1-2-10 0 0,-4-20 41 0 0,5-32-8 0 0,2 23 10 0 0,-2-94-43 0 0,1 114 0 0 0,0 0 0 0 0,2 1 0 0 0,-1-1 0 0 0,2 0 0 0 0,0 1 0 0 0,3-7 0 0 0,0-3 0 0 0,-2-16 0 0 0,9 12 0 0 0,-1 5 0 0 0,3-12-54 0 0,-11 18 44 0 0,6 9 10 0 0,-6-5-11 0 0,8 4-32 0 0,10-8 7 0 0,-20 14 13 0 0,19 1 8 0 0,-6-1 15 0 0,16 0 0 0 0,-30 0 0 0 0,-1 0 0 0 0,1 0 0 0 0,-1 0 0 0 0,1 0 0 0 0,-1 0 0 0 0,0 1 0 0 0,1-1 0 0 0,-1 0 0 0 0,1 1 0 0 0,-1 0 0 0 0,12 8 0 0 0,-9-6 0 0 0,0 0 0 0 0,0 0 0 0 0,0 0 0 0 0,0 0 0 0 0,1 0 0 0 0,-1-1 0 0 0,2 0 0 0 0,-4 0 0 0 0,1-1 0 0 0,-1 0 0 0 0,0 1 0 0 0,0-1 0 0 0,0 1 0 0 0,0 0 0 0 0,-1-1 0 0 0,1 1 0 0 0,0 0 0 0 0,-1 0 0 0 0,1 0 0 0 0,-1 1 0 0 0,1 0 0 0 0,10 31 0 0 0,1 0 0 0 0,-8-26 0 0 0,-4-7 0 0 0,0 1 0 0 0,0-1 0 0 0,-1 1 0 0 0,1-1 0 0 0,0 1 0 0 0,-1-1 0 0 0,1 1 0 0 0,0-1 0 0 0,-1 1 0 0 0,0 0 0 0 0,1-1 0 0 0,-1 1 0 0 0,0 0 0 0 0,0 0 0 0 0,-1 10 0 0 0,1-8 0 0 0,0 0 0 0 0,0 0 0 0 0,0 0 0 0 0,0 0 0 0 0,1 0 0 0 0,-1 0 0 0 0,1 0 0 0 0,1 2 0 0 0,2 5 0 0 0,-2-8 0 0 0,-1 0 0 0 0,0 0 0 0 0,0 0 0 0 0,0 1 0 0 0,0-1 0 0 0,0 0 0 0 0,-1 0 0 0 0,1 1 0 0 0,-1 1 0 0 0,0-3 2 0 0,0 0 0 0 0,0-1 0 0 0,1 1 1 0 0,-1-1-1 0 0,0 1 0 0 0,1 0 0 0 0,-1-1 1 0 0,1 1-1 0 0,0-1 0 0 0,-1 1 1 0 0,1-1-1 0 0,0 0 0 0 0,0 1-2 0 0,5 11 31 0 0,-5-10-28 0 0,-1 0 0 0 0,1 0 1 0 0,-1 0-1 0 0,0 0 0 0 0,0 0 1 0 0,0 0-1 0 0,0 0-3 0 0,0 16 59 0 0,4 2 64 0 0,-2-15-102 0 0,5 19 103 0 0,-3 5 86 0 0,-4-17-169 0 0,0 1 45 0 0,0 31 322 0 0,0-27-260 0 0,0-8-92 0 0,0-1-34 0 0,0-6 45 0 0,0-3 11 0 0,0 0-31 0 0,0 0-116 0 0,0 0-62 0 0,0 0 46 0 0,0 0-68 0 0,0 0-81 0 0,0 0 69 0 0,0 0-37 0 0,0 0-40 0 0,0 0-38 0 0,0 0-381 0 0,0 0 90 0 0,0 0-53 0 0,0 0-734 0 0,0 0-579 0 0,0 0-1100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5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0,0 0-45 0 0,0 0 17 0 0,0 0 73 0 0,0 0 206 0 0,0 0 370 0 0,0 0 38 0 0,0 0-351 0 0,0 0-227 0 0,0 0-90 0 0,2 0-41 0 0,1 0-109 0 0,7 0 75 0 0,-6 0-89 0 0,-1 0-33 0 0,0 0-43 0 0,-1 0-53 0 0,0 0-62 0 0,-1 0-123 0 0,0 0-90 0 0,-1 0 53 0 0,0 0-34 0 0,0 0-464 0 0,0 0-371 0 0,0 0-703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5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0 5584 0 0,'0'0'165'0'0,"-3"3"-10"0"0,-10 10-20 0 0,6-5-43 0 0,3-5 57 0 0,-1-1-45 0 0,0 1 22 0 0,4-3-93 0 0,1 0 0 0 0,-1 1 0 0 0,0-1 0 0 0,1 0-1 0 0,-1 0 1 0 0,0 1 0 0 0,1-1 0 0 0,-1 1 0 0 0,1-1 0 0 0,-1 1-1 0 0,1-1 1 0 0,-1 1 0 0 0,1-1 0 0 0,-1 1 0 0 0,1-1 0 0 0,0 1-1 0 0,-1-1 1 0 0,1 1 0 0 0,0 0 0 0 0,-1-1 0 0 0,1 1 0 0 0,0 0-33 0 0,-3 4 135 0 0,-10 11 349 0 0,0 0-75 0 0,8-6-165 0 0,2-1-43 0 0,-2 4 37 0 0,2-1-50 0 0,-3 5 45 0 0,-4 5 79 0 0,4 7-21 0 0,1-14-149 0 0,-1 3 52 0 0,4-1 35 0 0,2-11-172 0 0,-1 0 1 0 0,0 0-1 0 0,0 0 0 0 0,-1 0 0 0 0,0 1-57 0 0,0-3 34 0 0,1 1 0 0 0,0-1 0 0 0,0 1 0 0 0,0 0 0 0 0,0-1-1 0 0,1 1 1 0 0,-1 0 0 0 0,1-1 0 0 0,1 1 0 0 0,-1 0 0 0 0,1 1-34 0 0,3 11 105 0 0,-1-11-59 0 0,-1 1 0 0 0,-1 0 0 0 0,0 0 0 0 0,0 0-1 0 0,0 3-45 0 0,1 7 100 0 0,4 1-22 0 0,-1-3-22 0 0,-1 4 6 0 0,-3-14-55 0 0,0 0 1 0 0,0 0 0 0 0,1-1 0 0 0,-1 1-1 0 0,1 0 1 0 0,0-1 0 0 0,0 1 0 0 0,1 0-8 0 0,0-1 10 0 0,-1 0 0 0 0,1 1 0 0 0,-1 0-1 0 0,0-1 1 0 0,0 1 0 0 0,0 2-10 0 0,0-2 9 0 0,-1 0 0 0 0,1 0 0 0 0,0 0 0 0 0,1-1 0 0 0,-1 1 0 0 0,2 1-9 0 0,44 68 85 0 0,-45-69-76 0 0,1-1-1 0 0,-1 0 0 0 0,1-1 0 0 0,0 1 1 0 0,0-1-1 0 0,1 0 0 0 0,-1 0 1 0 0,1 0-1 0 0,-1 0 0 0 0,1-1 1 0 0,0 1-1 0 0,0-1 0 0 0,0-1 0 0 0,0 1 1 0 0,2 0-9 0 0,-2-1 3 0 0,-2 0 8 0 0,-1 0 0 0 0,1 0 0 0 0,-1-1-1 0 0,1 1 1 0 0,0-1 0 0 0,-1 1 0 0 0,1-1-1 0 0,0 0 1 0 0,-1 0 0 0 0,1 0 0 0 0,0-1 0 0 0,-1 1-1 0 0,1-1 1 0 0,0 1 0 0 0,-1-1 0 0 0,1 0-1 0 0,-1 0 1 0 0,1 0 0 0 0,-1 0 0 0 0,1-1 0 0 0,-1 1-1 0 0,0-1 1 0 0,0 1 0 0 0,0-1 0 0 0,2-1-11 0 0,12-10 85 0 0,-1 2 60 0 0,-1-6-16 0 0,-4 4-33 0 0,-1 3 1 0 0,-7 7-55 0 0,1-1 1 0 0,0 1-1 0 0,-1-1 1 0 0,0 0-1 0 0,0 0 1 0 0,0 0-1 0 0,1-3-42 0 0,5-16 131 0 0,-6 18-111 0 0,4-13 97 0 0,0 0-24 0 0,-2 6-33 0 0,0-6 51 0 0,-5-2-19 0 0,1 10-45 0 0,0-22 117 0 0,1 1-58 0 0,-2 2-34 0 0,0 24-60 0 0,1 0 1 0 0,-1 0-1 0 0,0 0 0 0 0,0 1 0 0 0,-1-1 0 0 0,1 1 0 0 0,-1-1 0 0 0,0 1 0 0 0,-1-1 1 0 0,1 0-13 0 0,-8-9 44 0 0,7 10-41 0 0,0 1 1 0 0,1-1-1 0 0,-1 0 1 0 0,1 0-1 0 0,0 1 1 0 0,1-2-1 0 0,-1 1 1 0 0,0-1-4 0 0,1-1 0 0 0,0 0 0 0 0,0 0 0 0 0,-1 0 0 0 0,-1-2 0 0 0,-18-24 0 0 0,10 2 0 0 0,-13 9 16 0 0,16 11 20 0 0,0-1 1 0 0,0 0-1 0 0,-5-11-36 0 0,0 2 13 0 0,10 15-120 0 0,0 1 43 0 0,-4-9 3 0 0,4 6 25 0 0,0 3-22 0 0,1 0-24 0 0,0 1-38 0 0,0 0-16 0 0,0 0-37 0 0,0 1-43 0 0,0-1-47 0 0,0 1 5 0 0,0 0-40 0 0,0 0-41 0 0,0 1-45 0 0,0-1-47 0 0,0 1-50 0 0,-1-1-53 0 0,1 1-55 0 0,-5-1-1100 0 0,-2 1-954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7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11952 0 0,'0'0'266'0'0,"0"0"44"0"0,0 0 14 0 0,0 0-132 0 0,0 0-91 0 0,0 0 91 0 0,0 0-34 0 0,0 0 171 0 0,0 0 307 0 0,0 0 32 0 0,0 0-279 0 0,0 0-170 0 0,0 0-55 0 0,0 0 10 0 0,0 0 45 0 0,0 0-25 0 0,0 0 16 0 0,0 0 72 0 0,0 0 34 0 0,0 0 4 0 0,0 0-137 0 0,0 0-88 0 0,0 1-27 0 0,0 1-40 0 0,0 2-63 0 0,-3 2 116 0 0,1-5-100 0 0,1 0-58 0 0,-1 0-26 0 0,0-1-50 0 0,1 0-56 0 0,-1 0-66 0 0,1 0 12 0 0,0 0-44 0 0,1 0-41 0 0,0 0-37 0 0,-1 1-251 0 0,1-1-61 0 0,0 1-47 0 0,0 0-35 0 0,0 3-1400 0 0,0 5-1242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6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320 752 5584 0 0,'-30'-17'127'0'0,"12"2"11"0"0,2 1 14 0 0,11 12-113 0 0,-2-2 40 0 0,2-3-41 0 0,3 2-35 0 0,-8-9 38 0 0,-5 2 85 0 0,-1 3 92 0 0,1 1 98 0 0,10 6-180 0 0,3 1-43 0 0,1 1 1 0 0,0-1-1 0 0,-1 1 1 0 0,1-1-1 0 0,-1 1 0 0 0,1 0 1 0 0,-1 0-1 0 0,1 0 0 0 0,-1 0 1 0 0,1 0-94 0 0,-15-3 958 0 0,9-1-539 0 0,-4-3 145 0 0,10 6-538 0 0,0 1 1 0 0,1 0 0 0 0,-1 0-1 0 0,0 0 1 0 0,0 0 0 0 0,1 0-1 0 0,-1 0 1 0 0,0 0 0 0 0,1 0-1 0 0,-1 0 1 0 0,0 0 0 0 0,0 0-1 0 0,1 0 1 0 0,-1 0 0 0 0,0 1-1 0 0,1-1 1 0 0,-1 0 0 0 0,0 1-27 0 0,-12 9 420 0 0,7-7-32 0 0,-5-1-144 0 0,0 4-73 0 0,3 2-60 0 0,0 3-45 0 0,4-2-33 0 0,-1 0 0 0 0,1 1 0 0 0,-2 8-33 0 0,5-14 18 0 0,0-1-14 0 0,0 1 1 0 0,0-1-1 0 0,1 0 1 0 0,-1 0-1 0 0,1 1 1 0 0,0-1-1 0 0,0 1 1 0 0,0-1-5 0 0,-2 15 28 0 0,-3-3-15 0 0,3-11-6 0 0,1-1 0 0 0,0 0 0 0 0,0 1 0 0 0,0-1 0 0 0,0 1 0 0 0,1 0 0 0 0,-1-1 0 0 0,1 1 0 0 0,0 0-7 0 0,0 11 34 0 0,1-7-12 0 0,-1 0-1 0 0,0 0 1 0 0,-1-1 0 0 0,0 1 0 0 0,-1 2-22 0 0,-3 6 36 0 0,4-13-28 0 0,0 0 0 0 0,0 0 0 0 0,0 1 0 0 0,0-1 1 0 0,0 1-1 0 0,1-1 0 0 0,-1 0 0 0 0,1 1 0 0 0,0-1 1 0 0,0 1-1 0 0,1-1 0 0 0,-1 1 0 0 0,1-1-8 0 0,0 1 8 0 0,2 9 22 0 0,0 0 1 0 0,-1 0-1 0 0,0 0 1 0 0,0 9-31 0 0,-1-11 21 0 0,0 0 1 0 0,1 1-1 0 0,1-1 0 0 0,-1 0 1 0 0,2 0-1 0 0,0 0 1 0 0,1 2-22 0 0,2 7 31 0 0,-6-17-29 0 0,0 0 3 0 0,0 0 0 0 0,-1-1-1 0 0,1 0 1 0 0,0 1 0 0 0,0-1 0 0 0,1 0-1 0 0,-1 1 1 0 0,0-1 0 0 0,1 0 0 0 0,-1 0-1 0 0,1 0 1 0 0,0 0 0 0 0,0 0-5 0 0,1 2 2 0 0,0-1 0 0 0,-1 1 0 0 0,1 0 0 0 0,-1 0 0 0 0,2 3-2 0 0,8 12 11 0 0,-5-15 41 0 0,2-5-48 0 0,-6 1 4 0 0,0 0-1 0 0,0 0 1 0 0,0 0-1 0 0,0 0 0 0 0,0-1 0 0 0,0 1 1 0 0,0-1-1 0 0,-1 0 0 0 0,1 0 0 0 0,0 0 0 0 0,0 0 1 0 0,0 0-8 0 0,2-3 10 0 0,0 1 0 0 0,0-1 0 0 0,-1 0 0 0 0,0 0 0 0 0,1-1-10 0 0,-4 4 1 0 0,7-6 26 0 0,-5 4-18 0 0,0-1 0 0 0,1 1 0 0 0,-1 0-1 0 0,0-1 1 0 0,-1 0 0 0 0,1 0-9 0 0,16-31 83 0 0,-10 14-33 0 0,0-3-4 0 0,1 2 21 0 0,-9 18-67 0 0,0 1 0 0 0,0-1-1 0 0,-1 1 1 0 0,0-1-1 0 0,1 1 1 0 0,-1-2 0 0 0,0-10 6 0 0,0-1-38 0 0,0-15-133 0 0,0 11 10 0 0,0 1-32 0 0,0-10-144 0 0,0 0-38 0 0,-1 22 243 0 0,1 0 1 0 0,-1 0-1 0 0,0 1 1 0 0,-2-6 125 0 0,-4-16-458 0 0,4-1-80 0 0,0 1 71 0 0,-3 2 78 0 0,-2 1 66 0 0,-2 0 53 0 0,-11-34-197 0 0,13 34 318 0 0,-1-4-342 0 0,-4-26 491 0 0,11 37-73 0 0,0 7 39 0 0,0 1 1 0 0,0-1-1 0 0,-1 1 1 0 0,0-1-1 0 0,-1 0 34 0 0,-28-80-133 0 0,18 45 118 0 0,11 35 16 0 0,0 0 0 0 0,-1 1 0 0 0,-4-10-1 0 0,-1-2 34 0 0,-1-4 101 0 0,0 9 93 0 0,8 13-158 0 0,-1 0 0 0 0,1 0-1 0 0,0 0 1 0 0,0-1-1 0 0,0 1 1 0 0,0 0 0 0 0,1-1-1 0 0,-1 1 1 0 0,1-3-70 0 0,-2 2 200 0 0,-7-6 0 0 0,7 9-14 0 0,0 2-56 0 0,-7 0-30 0 0,7 0-4 0 0,3 0 2 0 0,0 10 143 0 0,0 1-56 0 0,1-2-45 0 0,-1 1-38 0 0,2 7 14 0 0,-1-11-78 0 0,1 0-1 0 0,0 0 1 0 0,-1-1 0 0 0,2 1-1 0 0,1 4-37 0 0,7 15 183 0 0,-4-2 381 0 0,3 21-564 0 0,-5-22 131 0 0,-3-11-98 0 0,5 17 137 0 0,9 6 15 0 0,-3-3-24 0 0,-7-7-18 0 0,0 21 63 0 0,4 3-36 0 0,-4-3-12 0 0,4-10-4 0 0,-3-4-15 0 0,-5-20-84 0 0,0 0 0 0 0,1-1 0 0 0,2 4-55 0 0,4 13 205 0 0,0 0 0 0 0,0 9-205 0 0,-7-27 35 0 0,0 11 31 0 0,-3-17-53 0 0,1 0 0 0 0,0 1 0 0 0,1-1 0 0 0,-1 1 0 0 0,1-1 0 0 0,-1 0 1 0 0,1 1-1 0 0,0-1-13 0 0,3 8 29 0 0,2 8 21 0 0,0-3 40 0 0,-4-13-44 0 0,0 1 0 0 0,0 0-1 0 0,-1-1 1 0 0,1 1 0 0 0,-1 0 0 0 0,0 0 0 0 0,0 0 0 0 0,0 1 0 0 0,-1 0-46 0 0,1 5 129 0 0,-1 3 48 0 0,0 8 226 0 0,0-7-190 0 0,0-3-112 0 0,0-9-12 0 0,0-2-33 0 0,0 0-108 0 0,0 0-48 0 0,0 0 30 0 0,0 0-68 0 0,0 0-80 0 0,0 0 64 0 0,0 0-36 0 0,0 0-39 0 0,0 0-36 0 0,0 0-361 0 0,0 0 84 0 0,0 0-50 0 0,0 0-698 0 0,0 0-552 0 0,0 0-1048 0 0</inkml:trace>
  <inkml:trace contextRef="#ctx0" brushRef="#br0" timeOffset="726.79">863 880 6160 0 0,'0'0'133'0'0,"0"-3"23"0"0,0-18 140 0 0,0 13-241 0 0,0 6-55 0 0,0 1 0 0 0,0-1 0 0 0,0 1 0 0 0,-1-1 0 0 0,1 1 0 0 0,0-1 0 0 0,0 1 0 0 0,-1-1 0 0 0,1 1 0 0 0,-1 0 0 0 0,-6-8 23 0 0,3 4 60 0 0,4 5-83 0 0,-1-1 280 0 0,0-1-62 0 0,0 0-52 0 0,1 0-44 0 0,-1 0-22 0 0,1 0-37 0 0,1-3 54 0 0,0 4-43 0 0,-1 0 50 0 0,0 0-92 0 0,0 1-1 0 0,0-1 0 0 0,0 1 1 0 0,0-1-1 0 0,0 1 0 0 0,0-1 0 0 0,0 1 1 0 0,0-1-1 0 0,0 1 0 0 0,0-1 1 0 0,0 1-1 0 0,0-1 0 0 0,0 1 0 0 0,-1-1 1 0 0,1 1-1 0 0,0-1 0 0 0,0 1 1 0 0,0-1-1 0 0,-1 1 0 0 0,1-1 1 0 0,0 1-1 0 0,-1 0 0 0 0,1-1 0 0 0,0 1 1 0 0,-1 0-1 0 0,1-1 0 0 0,0 1 1 0 0,-1 0-1 0 0,1-1 0 0 0,-1 1 0 0 0,1 0 1 0 0,-1-1-32 0 0,-6-3 445 0 0,5-1-169 0 0,-1-1-43 0 0,-8 1 190 0 0,7-2-160 0 0,4 7-247 0 0,-1-1 0 0 0,1 1 0 0 0,0 0 0 0 0,0-1 0 0 0,-1 1 0 0 0,1-1 0 0 0,0 1 0 0 0,-1 0 0 0 0,1-1 0 0 0,0 1 0 0 0,-1 0 0 0 0,1-1 0 0 0,-1 1 0 0 0,1 0 0 0 0,0 0 0 0 0,-1-1 0 0 0,1 1 0 0 0,-1 0 0 0 0,1 0 0 0 0,-1 0 0 0 0,1-1 0 0 0,-1 1 0 0 0,1 0 0 0 0,-1 0 0 0 0,1 0 0 0 0,-1 0 0 0 0,1 0 0 0 0,-1 0 0 0 0,1 0 0 0 0,-1 0 0 0 0,1 0 0 0 0,-1 1-16 0 0,-1-1 41 0 0,1 0 0 0 0,-1-1 1 0 0,0 1-1 0 0,1 0 0 0 0,-1-1 1 0 0,1 1-1 0 0,-1 0 0 0 0,1-1 1 0 0,-1 0-1 0 0,1 1 0 0 0,-1-1 1 0 0,0-1-42 0 0,-2 0 97 0 0,1 0-42 0 0,-1-1-51 0 0,0 2 64 0 0,1 0 0 0 0,-1 1 0 0 0,0-1 1 0 0,0 1-1 0 0,1 0 0 0 0,-1 0 1 0 0,0 0-1 0 0,-3 0-68 0 0,-4 1 70 0 0,9-1-58 0 0,1 0 1 0 0,-1 0 0 0 0,1 0-1 0 0,0 0 1 0 0,-1 0 0 0 0,1 1-1 0 0,-1-1 1 0 0,1 0 0 0 0,-1 1-1 0 0,1-1-12 0 0,-6 4 42 0 0,3-3-32 0 0,1 1 0 0 0,-1-1 0 0 0,1 1 0 0 0,-1 0 0 0 0,1 0 1 0 0,0 1-1 0 0,0-1 0 0 0,-1 1 0 0 0,2-1 0 0 0,-3 4-10 0 0,-1 7 11 0 0,-4-8-11 0 0,-6 25 0 0 0,3 5 0 0 0,10-25 0 0 0,2-8 0 0 0,0 1 0 0 0,0-1 0 0 0,1 1 0 0 0,-1-1 0 0 0,1 0 0 0 0,0 1 0 0 0,0 0 0 0 0,0-1 0 0 0,0 1 0 0 0,0-1 0 0 0,0 1 0 0 0,1 1 0 0 0,0-1 0 0 0,-1-1 0 0 0,0 1 0 0 0,0-1 0 0 0,1 1 0 0 0,-1 0 0 0 0,-1-1 0 0 0,1 1 0 0 0,0-1 0 0 0,-1 1 0 0 0,1-1 0 0 0,-1 0 0 0 0,-1 3 0 0 0,1-2 0 0 0,0 1 0 0 0,0-1 0 0 0,0 1 0 0 0,1-1 0 0 0,-1 1 0 0 0,1-1 0 0 0,0 1 0 0 0,0-1 0 0 0,0 1 0 0 0,0-1 0 0 0,1 1 0 0 0,-1-1 0 0 0,1 1 0 0 0,0-1 0 0 0,1 4 0 0 0,-1-4 0 0 0,0 0 0 0 0,0 1 0 0 0,-1-1 0 0 0,0 1 0 0 0,0-1 0 0 0,0 1 0 0 0,0-1 0 0 0,0 4 0 0 0,-1-5 0 0 0,1 1 0 0 0,0-1 0 0 0,-1 1 0 0 0,2-1 0 0 0,-1 1 0 0 0,0-1 0 0 0,0 1 0 0 0,1-1 0 0 0,-1 1 0 0 0,1-1 0 0 0,0 0 0 0 0,0 1 0 0 0,15 29 0 0 0,-16-31 0 0 0,1 1 0 0 0,0-1 0 0 0,0 0 0 0 0,0 0 0 0 0,0 0 0 0 0,0 0 0 0 0,0 0 0 0 0,0 0 0 0 0,0 0 0 0 0,0 0 0 0 0,0-1 0 0 0,1 2 0 0 0,30 13 0 0 0,-31-14 0 0 0,-1-1 0 0 0,1 0 0 0 0,0 1 0 0 0,-1-1 0 0 0,1 0 0 0 0,0 0 0 0 0,0 0 0 0 0,-1 0 0 0 0,1 0 0 0 0,0 0 0 0 0,0 0 0 0 0,-1 0 0 0 0,1 0 0 0 0,0 0 0 0 0,-1 0 0 0 0,1 0 0 0 0,0 0 0 0 0,0 0 0 0 0,-1-1 0 0 0,1 1 0 0 0,0-1 0 0 0,15-12 0 0 0,0 0 0 0 0,-15 12 0 0 0,0 1 0 0 0,0-1 0 0 0,1 0 0 0 0,-1 1 0 0 0,0-1 0 0 0,0 0 0 0 0,0 0 0 0 0,0 0 0 0 0,-1 0 0 0 0,1 0 0 0 0,0 0 0 0 0,0 0 0 0 0,0 0 0 0 0,-1 0 0 0 0,1-1 0 0 0,-1 1 0 0 0,1 0 0 0 0,-1 0 0 0 0,1 0 0 0 0,-1-1 0 0 0,0 1 0 0 0,1-1 0 0 0,-1 0 0 0 0,1 0 0 0 0,-1 0 0 0 0,1-1 0 0 0,0 1 0 0 0,0 0 0 0 0,0 0 0 0 0,0 0 0 0 0,0 0 0 0 0,0 1 0 0 0,1-1 0 0 0,-1 0 0 0 0,2-1 0 0 0,0 0 1 0 0,0-1 0 0 0,0 0 0 0 0,0 0 0 0 0,-1 0 0 0 0,1-2-1 0 0,6-11-32 0 0,-6 11 4 0 0,4-9-103 0 0,-1-5 20 0 0,-3 10 48 0 0,1-7-85 0 0,-5-1 25 0 0,-1 1-32 0 0,6 0-51 0 0,1 3 114 0 0,-1-1-44 0 0,-3 5-7 0 0,1 1 0 0 0,-1-1 0 0 0,0 0 0 0 0,-1-8 143 0 0,-3-8-208 0 0,-10-12-22 0 0,-1-1-26 0 0,8 8 143 0 0,4 20 87 0 0,-1 0-1 0 0,0 0 0 0 0,-1-2 27 0 0,-31-79-110 0 0,22 53 91 0 0,5 20 19 0 0,0 0 0 0 0,-1 0 0 0 0,-11-17 0 0 0,13 24 0 0 0,1-1 0 0 0,0 1 0 0 0,-3-12 0 0 0,2 5 0 0 0,3 8 0 0 0,1 1 0 0 0,0-1 0 0 0,1 0 0 0 0,-1-2 0 0 0,2 5 0 0 0,-1 0 0 0 0,0-1 0 0 0,0 1 0 0 0,-1 0 0 0 0,0 0 0 0 0,-1-1 0 0 0,-8-10-3 0 0,9 14 6 0 0,0 0 0 0 0,0 1-1 0 0,0-1 1 0 0,1 0-1 0 0,-1-3-2 0 0,-3-19 43 0 0,0 13-22 0 0,-1 1 46 0 0,5 11-39 0 0,0-1 1 0 0,0 0 0 0 0,0 0-1 0 0,1 0 1 0 0,0 0 0 0 0,-1 0-1 0 0,1 0 1 0 0,0-1-1 0 0,1 1 1 0 0,-1 0 0 0 0,0-3-29 0 0,1 5 6 0 0,0 1 0 0 0,0-1 0 0 0,0 0 0 0 0,0 1 0 0 0,0-1 0 0 0,0 0 0 0 0,0 1 0 0 0,0-1-1 0 0,0 0 1 0 0,0 1 0 0 0,-1-1 0 0 0,1 1 0 0 0,0-1 0 0 0,0 1 0 0 0,-1-1 0 0 0,1 0 0 0 0,0 1 0 0 0,-1-1 0 0 0,1 1 0 0 0,0-1 0 0 0,-1 1 0 0 0,1 0 0 0 0,-1-1 0 0 0,1 1 0 0 0,-1-1 0 0 0,1 1 0 0 0,-1-1-6 0 0,-6-6 104 0 0,5-5 15 0 0,0 4-63 0 0,2 7-55 0 0,-1 1 1 0 0,1-1 0 0 0,0 1-1 0 0,-1 0 1 0 0,1-1-1 0 0,-1 1 1 0 0,1 0-1 0 0,0-1 1 0 0,-1 1 0 0 0,1 0-1 0 0,-1 0 1 0 0,1 0-1 0 0,-1-1 1 0 0,1 1-1 0 0,-1 0 1 0 0,0 0-1 0 0,1 0 1 0 0,-1 0 0 0 0,1 0-1 0 0,-1 0 1 0 0,1 0-1 0 0,-1 0-1 0 0,-2 0 54 0 0,3 0 10 0 0,0 2-61 0 0,0-1-1 0 0,1 1 1 0 0,-1 0 0 0 0,0 0 0 0 0,1 0 0 0 0,0-1 0 0 0,-1 1 0 0 0,1 0 0 0 0,0-1 0 0 0,0 1-1 0 0,-1-1 1 0 0,1 1 0 0 0,0-1 0 0 0,1 1 0 0 0,-1-1 0 0 0,0 0 0 0 0,0 1 0 0 0,1-1 0 0 0,-1 0-3 0 0,13 16 9 0 0,-5 6-9 0 0,0-1 0 0 0,-6-17 2 0 0,0 1 1 0 0,0-1 0 0 0,0 1-1 0 0,-1-1 1 0 0,0 1 0 0 0,0 0-1 0 0,0 2-2 0 0,-1-1 18 0 0,2 1 1 0 0,-1-1-1 0 0,4 7-18 0 0,-1-4 64 0 0,-1 0 1 0 0,-1 1-1 0 0,3 10-64 0 0,8 25 184 0 0,-4-21-80 0 0,18 46 271 0 0,-21-44-240 0 0,-4-2 12 0 0,-2-3-34 0 0,1 13 33 0 0,1-20-45 0 0,1 0 0 0 0,3 7-101 0 0,5 19 168 0 0,-7-18-52 0 0,-1 5 1 0 0,2 8 16 0 0,1-8-3 0 0,3 4 22 0 0,-4 0 6 0 0,4 2 28 0 0,-4 9 7 0 0,4-8 6 0 0,-6-17-82 0 0,-3-13-75 0 0,0 0 1 0 0,0 0-1 0 0,0-1 0 0 0,1 1 1 0 0,0 0-1 0 0,0-1 0 0 0,0 1 1 0 0,1 0-43 0 0,9 16 240 0 0,-11-18-205 0 0,-1 0 0 0 0,1 0 0 0 0,0 0 0 0 0,-1 0 0 0 0,1 0 0 0 0,-1 1 0 0 0,0-1 0 0 0,0 1-35 0 0,0 0 37 0 0,0 0 0 0 0,0-1 0 0 0,1 1 0 0 0,0-1 0 0 0,-1 1 0 0 0,1-1 0 0 0,1 1 1 0 0,-1-1-1 0 0,0 1-37 0 0,5 11 151 0 0,-1 12 60 0 0,2-15-82 0 0,-6-10-110 0 0,0-1 1 0 0,-1 1-1 0 0,1-1 1 0 0,0 1-1 0 0,-1-1 1 0 0,1 1-1 0 0,-1 0 1 0 0,1-1 0 0 0,-1 1-1 0 0,0 0 1 0 0,1-1-1 0 0,-1 1 1 0 0,0 0-1 0 0,0 0-19 0 0,0 11 43 0 0,0 32 315 0 0,0-29-291 0 0,0-13 5 0 0,0-3-45 0 0,0 0-77 0 0,0 0-86 0 0,0 0-174 0 0,0-3-270 0 0,0-10-17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4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7744 0 0,'0'0'174'0'0,"0"0"29"0"0,0 0 12 0 0,0 3-35 0 0,0 2-215 0 0,0 0 53 0 0,0 0 45 0 0,0 1 38 0 0,0 7 226 0 0,0 10 330 0 0,0-14-402 0 0,0 2-25 0 0,-2-1 16 0 0,-1-1-43 0 0,2-8-172 0 0,0 0 1 0 0,1 0-1 0 0,-1 1 1 0 0,0-1-1 0 0,1 1 1 0 0,0-1-1 0 0,-1 0 1 0 0,1 1-1 0 0,0-1 1 0 0,0 2-32 0 0,4 13 224 0 0,-2-9-121 0 0,1 2 37 0 0,-2 7 141 0 0,-1 77 763 0 0,2-76-858 0 0,5 7 144 0 0,-1-2-29 0 0,-5-5-142 0 0,-1 9 69 0 0,0 0 85 0 0,0 62 906 0 0,0-69-991 0 0,0 0-38 0 0,0-16-160 0 0,0 0 0 0 0,1 0 0 0 0,-1 1 0 0 0,1-1 0 0 0,0 0 0 0 0,-1 0 0 0 0,2 2-30 0 0,7 13 180 0 0,-9-17-164 0 0,1 1 1 0 0,-1-1 0 0 0,1 0 0 0 0,-1 1-1 0 0,0-1 1 0 0,1 0 0 0 0,-1 1 0 0 0,0-1-1 0 0,0 0 1 0 0,0 1 0 0 0,0 0-17 0 0,0 0 14 0 0,0 0 0 0 0,-1 0 0 0 0,0 0 0 0 0,1 0 1 0 0,-1 0-1 0 0,0 0 0 0 0,0 0 0 0 0,0 0 0 0 0,0 0-14 0 0,-7 15 87 0 0,6-4 15 0 0,2-5-89 0 0,0 1 35 0 0,0 6 49 0 0,0-10-90 0 0,0 0-38 0 0,0-2-50 0 0,0-3-38 0 0,0 0-174 0 0,0 0 148 0 0,0-1-44 0 0,0 1-73 0 0,0-1 86 0 0,0 0-37 0 0,0 1-39 0 0,0-2-37 0 0,0 0-386 0 0,0 0 95 0 0,0 0-50 0 0,0-3-738 0 0,0-1-578 0 0,0-4-1102 0 0</inkml:trace>
  <inkml:trace contextRef="#ctx0" brushRef="#br0" timeOffset="513.61">427 144 5904 0 0,'0'0'169'0'0,"0"-3"2"0"0,0-3-113 0 0,0 2 32 0 0,0 1 92 0 0,0 3 210 0 0,0-3 356 0 0,0-7 27 0 0,-1 7-320 0 0,-1 3-191 0 0,-3-1-57 0 0,1 0-37 0 0,4 1-151 0 0,-1-1-1 0 0,1 1 1 0 0,0-1-1 0 0,-1 1 0 0 0,1 0 1 0 0,0-1-1 0 0,-1 1 1 0 0,1-1-1 0 0,0 1 0 0 0,0-1 1 0 0,-1 1-1 0 0,1-1 1 0 0,0 1-1 0 0,0-1 0 0 0,0 1 1 0 0,0-1-1 0 0,0 1 1 0 0,0-1-1 0 0,0 1 1 0 0,-1-1-1 0 0,2 1 0 0 0,-1-1-18 0 0,0 1 6 0 0,0-1-1 0 0,0 1 1 0 0,0 0-1 0 0,0 0 1 0 0,0 0-1 0 0,0 0 1 0 0,0 0-1 0 0,0 0 1 0 0,0 0-1 0 0,0 0 1 0 0,0 0-1 0 0,0 0 1 0 0,0-1-1 0 0,0 1 0 0 0,0 0 1 0 0,0 0-1 0 0,0 0 1 0 0,0 0-1 0 0,0 0 1 0 0,0 0-1 0 0,0 0 1 0 0,0 0-1 0 0,0 0 1 0 0,0 0-1 0 0,-1 0 1 0 0,1-1-1 0 0,0 1 1 0 0,0 0-1 0 0,0 0 1 0 0,0 0-1 0 0,0 0 1 0 0,0 0-1 0 0,0 0 0 0 0,0 0 1 0 0,0 0-1 0 0,0 0 1 0 0,0 0-1 0 0,0 0 1 0 0,0 0-1 0 0,-1 0 1 0 0,1 0-1 0 0,0 0 1 0 0,0 0-1 0 0,0 0 1 0 0,0 0-1 0 0,0 0 1 0 0,0 0-1 0 0,0 0 1 0 0,0 0-1 0 0,0 0 1 0 0,-1 0-1 0 0,1 0 0 0 0,0 0 1 0 0,0 0-1 0 0,0 0 1 0 0,0 0-1 0 0,0 0-5 0 0,-9 0 322 0 0,0 0-72 0 0,-23 0 400 0 0,18 0-286 0 0,14 0-356 0 0,-1 0 0 0 0,1 0 0 0 0,-1 0 0 0 0,1 0 0 0 0,-1 0 1 0 0,1 0-1 0 0,-1 0 0 0 0,1 0 0 0 0,-1 0 0 0 0,1 0 0 0 0,-1 0 1 0 0,1 1-1 0 0,-1-1 0 0 0,1 0 0 0 0,-1 0 0 0 0,1 1 0 0 0,-1-1 0 0 0,1 0 1 0 0,0 1-1 0 0,-1-1 0 0 0,1 0 0 0 0,0 1 0 0 0,-1-1 0 0 0,1 0 1 0 0,0 1-1 0 0,-1-1 0 0 0,1 1 0 0 0,0-1 0 0 0,0 0 0 0 0,-1 1 1 0 0,1-1-1 0 0,0 1 0 0 0,0-1 0 0 0,0 1 0 0 0,0-1 0 0 0,0 1 1 0 0,0-1-1 0 0,0 1 0 0 0,0-1 0 0 0,0 1 0 0 0,0-1 0 0 0,0 1-8 0 0,0-1 3 0 0,0 0-1 0 0,0 0 0 0 0,0 1 0 0 0,0-1 0 0 0,0 0 1 0 0,0 0-1 0 0,0 0 0 0 0,0 0 0 0 0,0 0 1 0 0,0 0-1 0 0,0 0 0 0 0,0 0 0 0 0,0 0 0 0 0,0 0 1 0 0,0 1-1 0 0,0-1 0 0 0,0 0 0 0 0,0 0 1 0 0,0 0-1 0 0,0 0 0 0 0,0 0 0 0 0,0 0 0 0 0,0 0 1 0 0,0 0-1 0 0,0 0 0 0 0,0 0 0 0 0,-1 0 1 0 0,1 1-1 0 0,0-1 0 0 0,0 0 0 0 0,0 0 0 0 0,0 0 1 0 0,0 0-1 0 0,0 0 0 0 0,0 0 0 0 0,0 0 1 0 0,0 0-1 0 0,0 0 0 0 0,0 0 0 0 0,0 0 0 0 0,-1 0 1 0 0,1 0-1 0 0,0 0 0 0 0,0 0 0 0 0,0 0 1 0 0,0 0-1 0 0,0 0 0 0 0,0 0 0 0 0,0 0 0 0 0,0 0 1 0 0,0 0-1 0 0,0 0 0 0 0,-1 0 0 0 0,1 0 1 0 0,0 0-1 0 0,0 0 0 0 0,0 0-2 0 0,-11 0 107 0 0,11 0-106 0 0,0 0 1 0 0,0 0 0 0 0,0 0 0 0 0,0 0 0 0 0,0 0 0 0 0,0 0-1 0 0,0 0 1 0 0,0 0 0 0 0,0 0 0 0 0,0 0 0 0 0,-1 0 0 0 0,1 0-1 0 0,0 0 1 0 0,0 0 0 0 0,0 0 0 0 0,0 0 0 0 0,0 0-1 0 0,0 0 1 0 0,0 0 0 0 0,0 0 0 0 0,0 0 0 0 0,0 0 0 0 0,-1 0-1 0 0,1 0 1 0 0,0 0 0 0 0,0 0 0 0 0,0 0 0 0 0,0 0 0 0 0,0 0-1 0 0,0 0 1 0 0,0 0 0 0 0,0 0 0 0 0,0 1 0 0 0,0-1-1 0 0,0 0 1 0 0,0 0 0 0 0,0 0 0 0 0,0 0 0 0 0,0 0 0 0 0,0 0-1 0 0,0 0 1 0 0,0 0 0 0 0,0 0 0 0 0,0 0 0 0 0,0 1 0 0 0,0-1-1 0 0,0 0 1 0 0,0 0 0 0 0,0 0 0 0 0,0 0 0 0 0,0 0-1 0 0,0 0 1 0 0,0 0 0 0 0,0 0 0 0 0,0 0 0 0 0,0 0 0 0 0,0 1-2 0 0,1 1 25 0 0,-2 2 7 0 0,-15 6 25 0 0,15-10-53 0 0,-1 1-1 0 0,1 0 1 0 0,0 0 0 0 0,0-1-1 0 0,0 1 1 0 0,0 0-1 0 0,0 0 1 0 0,0 0-1 0 0,0 1 1 0 0,0-1-1 0 0,1 0 1 0 0,-2 1-4 0 0,2-1 1 0 0,-1 1 0 0 0,1-1 0 0 0,0 0 0 0 0,-1 1 0 0 0,1-1 0 0 0,0 1 0 0 0,0-1 0 0 0,0 1 1 0 0,0-1-1 0 0,0 1-1 0 0,-2 20 0 0 0,3-19 0 0 0,13 20 0 0 0,2 9 0 0 0,-11-19 0 0 0,6-8 0 0 0,-6 9 0 0 0,22 18-54 0 0,-11 0 44 0 0,-11-19 10 0 0,-1-11 0 0 0,3 4 0 0 0,-3 6 0 0 0,-4-9 0 0 0,1-1 0 0 0,-1 0 0 0 0,1 1 0 0 0,0-1 0 0 0,0 0 0 0 0,0 1 0 0 0,0-1 0 0 0,0 0 0 0 0,1 0 0 0 0,-1 0 0 0 0,0 0 0 0 0,3 1 0 0 0,3 5 0 0 0,-3-5 0 0 0,-1 0 0 0 0,0 0 0 0 0,0 1 0 0 0,0 0 0 0 0,0-1 0 0 0,0 1 0 0 0,2 7 0 0 0,-4-9 0 0 0,0 1 0 0 0,0-1 0 0 0,0 0 0 0 0,0 0 0 0 0,1 0 0 0 0,-1 0 0 0 0,1 0 0 0 0,0 0 0 0 0,0 0 0 0 0,1 2 0 0 0,0 0 1 0 0,0 0-1 0 0,0 0 1 0 0,-1 0 0 0 0,1 1-1 0 0,6 13 52 0 0,-6-13-9 0 0,-1 11 161 0 0,-2-15-177 0 0,0 1-1 0 0,0-1 1 0 0,1 1 0 0 0,-1-1-1 0 0,0 1 1 0 0,0-1 0 0 0,1 1 0 0 0,-1-1-1 0 0,1 1 1 0 0,-1-1-27 0 0,2 3 77 0 0,1 0-13 0 0,2 3 21 0 0,-3-1 44 0 0,-1 0 68 0 0,-1-2-57 0 0,0 0 33 0 0,0 13 246 0 0,0 26 442 0 0,0-26-479 0 0,1-16-375 0 0,-1-1 0 0 0,0 1 1 0 0,0-1-1 0 0,0 1 0 0 0,0-1 1 0 0,0 1-1 0 0,0-1 1 0 0,0 1-1 0 0,0-1 0 0 0,0 1 1 0 0,0-1-1 0 0,0 1 0 0 0,-1-1 1 0 0,1 1-1 0 0,0-1 1 0 0,0 0-1 0 0,0 1 0 0 0,-1-1 1 0 0,1 1-1 0 0,0-1 0 0 0,-1 1 1 0 0,1-1-1 0 0,0 0 1 0 0,-1 1-1 0 0,1-1 0 0 0,0 0 1 0 0,-1 1-1 0 0,1-1 1 0 0,-1 0-1 0 0,1 1 0 0 0,0-1 1 0 0,-1 0-8 0 0,-6 5 65 0 0,2 5 16 0 0,-9-4-7 0 0,-1 7-1 0 0,-1 3 6 0 0,-1 1-16 0 0,10-10-43 0 0,4-4-28 0 0,-2-1 13 0 0,2-1-3 0 0,1 0 0 0 0,-1 0 1 0 0,0-1-1 0 0,1 1 0 0 0,-1-1 1 0 0,0 1-1 0 0,1-1 0 0 0,-1 0 1 0 0,-1 0-3 0 0,-16-1-73 0 0,11 0-4 0 0,2 1-36 0 0,-3 0 41 0 0,1 0-52 0 0,-1 0-46 0 0,0 0-41 0 0,-1 0-86 0 0,-1 0-39 0 0,-22 0-800 0 0,20-3 526 0 0,4-2 62 0 0,2 0 150 0 0,-8-1-436 0 0,0-7-4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33 176 7920 0 0,'0'0'174'0'0,"0"0"29"0"0,0 0 13 0 0,0-2-31 0 0,-2-5-146 0 0,-3 3-33 0 0,-2-1-13 0 0,5-2 30 0 0,2 3 60 0 0,0 2 91 0 0,0 2 200 0 0,0 0 341 0 0,0 0 21 0 0,0 0-23 0 0,0 0-122 0 0,0 0-58 0 0,0 0-11 0 0,0 0-36 0 0,0 0-140 0 0,0 0-68 0 0,0 2-12 0 0,1 7-71 0 0,4 0-36 0 0,0 0-8 0 0,-3-2 26 0 0,0 0 45 0 0,-1 3 90 0 0,-2-5-213 0 0,0 17 123 0 0,5-7-43 0 0,5 3-27 0 0,-8-14-129 0 0,0-1 1 0 0,0 0-1 0 0,-1 1 0 0 0,1-1 1 0 0,-1 1-1 0 0,0-1 1 0 0,0 3-25 0 0,1 1 46 0 0,-1 0 0 0 0,1 0 0 0 0,1 0 0 0 0,-1-1-1 0 0,1 1 1 0 0,0 0-45 0 0,3 9 119 0 0,0 16 133 0 0,0-15-123 0 0,-3-11-65 0 0,0 1-1 0 0,-1 0 1 0 0,1-1-1 0 0,-2 1 0 0 0,1 0 1 0 0,-1 0-64 0 0,0 8 119 0 0,0-7-47 0 0,0 0 1 0 0,0 0 0 0 0,1 0 0 0 0,0 0-1 0 0,0 1-72 0 0,4 8 121 0 0,-3-11-61 0 0,0 1 1 0 0,-1-1-1 0 0,0 1 0 0 0,0 0 0 0 0,0 0 0 0 0,-1 0-60 0 0,2 9 127 0 0,4 7 111 0 0,1 1 7 0 0,-6-7-113 0 0,0-11-69 0 0,-1 0 1 0 0,1 0-1 0 0,1 0 0 0 0,-1-1 0 0 0,1 1 0 0 0,0 0-63 0 0,4 16 217 0 0,-5-8-101 0 0,-1 1 41 0 0,1-4-42 0 0,-1-7-78 0 0,1 0 0 0 0,-1 0 0 0 0,1 0 0 0 0,0-1 0 0 0,0 1 0 0 0,1 0 0 0 0,-1-1 1 0 0,1 1-1 0 0,2 2-37 0 0,-3-3 24 0 0,-1-1 1 0 0,1 1-1 0 0,0 0 1 0 0,-1-1-1 0 0,1 1 1 0 0,-1-1-1 0 0,0 1 1 0 0,0 1-25 0 0,-1 22 125 0 0,0-15-84 0 0,1 5 47 0 0,0 29 127 0 0,0-26-52 0 0,-2-14-59 0 0,-9 6 6 0 0,8-9 2 0 0,3-2-29 0 0,0 0-124 0 0,-2 3-58 0 0,-9 8-12 0 0,9-9 33 0 0,1-2-5 0 0,1 0-42 0 0,0 0-118 0 0,-2 0-214 0 0,0 0 438 0 0,0 0-90 0 0,1 0 1 0 0,-1 0-33 0 0,1 0-34 0 0,-1 1-33 0 0,1-1-35 0 0,-1 0-36 0 0,0-1-35 0 0,0 1-36 0 0,1 0-37 0 0,-1 0-38 0 0,1 0-37 0 0,-1 0-39 0 0,1-1-38 0 0,0 1-40 0 0,0-1-40 0 0,0 1-40 0 0,-1-5-1802 0 0,1-4-1390 0 0</inkml:trace>
  <inkml:trace contextRef="#ctx0" brushRef="#br0" timeOffset="505.56">1 192 7696 0 0,'0'0'225'0'0,"0"-2"-8"0"0,0 0-322 0 0,0-1 41 0 0,0 1 38 0 0,0-1 35 0 0,0-3 104 0 0,0-1 109 0 0,0 1 53 0 0,0-1 52 0 0,0-18 1433 0 0,0 16-1330 0 0,3 3-86 0 0,0-1-20 0 0,4-1 49 0 0,-6 7-159 0 0,1-1-37 0 0,-1 0 80 0 0,0-1-84 0 0,-2 2-120 0 0,1-1-14 0 0,0-1 22 0 0,1 1 77 0 0,10-3 378 0 0,-7 0-304 0 0,-2-1-44 0 0,-1 5-145 0 0,-1 0-1 0 0,1-1 0 0 0,-1 1 1 0 0,1 0-1 0 0,-1 0 0 0 0,1 0 1 0 0,0 0-1 0 0,-1 1 1 0 0,1-1-1 0 0,0 0 0 0 0,0 0 1 0 0,-1 0-1 0 0,1 1 0 0 0,0-1 1 0 0,0 0-1 0 0,0 0-22 0 0,11-4 262 0 0,0 1-60 0 0,-2 0-46 0 0,0 1-34 0 0,8-2 48 0 0,3-6 78 0 0,6 6-6 0 0,-12-1-93 0 0,-2 2-76 0 0,9 1-55 0 0,34 3-13 0 0,-3 0 43 0 0,-49 0-47 0 0,0 0 0 0 0,0 0 1 0 0,-1 1-1 0 0,1-1 0 0 0,0 1 0 0 0,-1 0 1 0 0,1 0-1 0 0,-1 0 0 0 0,3 1-1 0 0,9 4 12 0 0,14-1 36 0 0,3 6-36 0 0,-19-8-12 0 0,-10-3 1 0 0,-1 0-1 0 0,0 1 1 0 0,1-1 0 0 0,-1 1-1 0 0,0 0 1 0 0,1 0 0 0 0,-1 0-1 0 0,0 0 1 0 0,0 0 0 0 0,0 0-1 0 0,0 0 1 0 0,0 1 0 0 0,0-1-1 0 0,0 1 1 0 0,0 0-1 0 0,0-1 4 0 0,0 1 0 0 0,0 0 0 0 0,0-1 0 0 0,0 1 0 0 0,0-1 0 0 0,1 0 0 0 0,-1 0 0 0 0,1 0 0 0 0,-1 0 0 0 0,1 0 0 0 0,-1 0 0 0 0,1-1 0 0 0,0 1-4 0 0,-1-1 0 0 0,1 1 0 0 0,-1 0 1 0 0,0-1-1 0 0,1 1 0 0 0,-1 0 0 0 0,0 0 0 0 0,1 1 0 0 0,-1-1 0 0 0,0 0 0 0 0,0 1 0 0 0,0-1 1 0 0,2 3-1 0 0,12 11 4 0 0,-8-7-6 0 0,0-1 0 0 0,0 2 0 0 0,2 3 2 0 0,-7-8 13 0 0,0 0-1 0 0,-1 1 1 0 0,0-1-1 0 0,1 0 0 0 0,-2 1 1 0 0,1 0-13 0 0,9 14 20 0 0,-8-15-9 0 0,0 1 0 0 0,0-1 0 0 0,-1 1 0 0 0,0-1 0 0 0,1 3-11 0 0,-2 3 15 0 0,1-1 0 0 0,-2 1 0 0 0,1 0 1 0 0,-1 0-1 0 0,-1 1-15 0 0,1 4 13 0 0,0 36 122 0 0,0-22-92 0 0,0-28-35 0 0,0 1-1 0 0,-1 0 0 0 0,1 0 1 0 0,0 0-1 0 0,-1-1 0 0 0,1 1 1 0 0,-1 0-1 0 0,1 0 0 0 0,-1-1 1 0 0,0 1-1 0 0,0 0 0 0 0,1-1 0 0 0,-1 1 1 0 0,0 0-1 0 0,-1-1 0 0 0,1 0 1 0 0,0 1-1 0 0,0-1 0 0 0,-1 0 1 0 0,0 1-8 0 0,-11 14 51 0 0,10-9-43 0 0,1-3 5 0 0,1-1-1 0 0,-1 0 0 0 0,0 0 1 0 0,1 0-1 0 0,-2 0 1 0 0,1 0-1 0 0,0 0 1 0 0,0 0-1 0 0,-1-1 1 0 0,0 1-1 0 0,1-1 1 0 0,-1 0-1 0 0,-3 2-12 0 0,-6 3 28 0 0,6-3-15 0 0,0 0 0 0 0,0 0-1 0 0,0 1 1 0 0,-3 3-13 0 0,6-6 13 0 0,1 1 0 0 0,-1-1 0 0 0,0 0-1 0 0,0 0 1 0 0,0-1 0 0 0,-3 3-13 0 0,-1-1 15 0 0,-1 0 0 0 0,0-1 0 0 0,-7 2-15 0 0,-18 5 77 0 0,12 2 44 0 0,17-9-92 0 0,0 0 0 0 0,-1 0-1 0 0,1 0 1 0 0,-1 0 0 0 0,0-1 0 0 0,1 0 0 0 0,-3 0-29 0 0,-13 5 111 0 0,-2 4 16 0 0,10-6-107 0 0,-4 0-48 0 0,-4 7-61 0 0,-3 1-2 0 0,1-8 0 0 0,10-2 83 0 0,3 3 41 0 0,-4 1 28 0 0,-11-1 28 0 0,16 3-37 0 0,4-4-57 0 0,-6-2-38 0 0,8-2-178 0 0,0 0 70 0 0,0 0 62 0 0,1 0 53 0 0,-2-1 58 0 0,1 1 63 0 0,-5 1 362 0 0,4-1-306 0 0,2 1-109 0 0,-1-1-53 0 0,1 1-99 0 0,0-1 14 0 0,0 1-35 0 0,1 0-37 0 0,-1-1-42 0 0,1 1-43 0 0,-1 0-47 0 0,1 0-50 0 0,-1 0-52 0 0,1 0-57 0 0,0 0-58 0 0,0 0-63 0 0,-1 1-64 0 0,1-1-69 0 0,0 1-70 0 0,0-2-1249 0 0,0 0-1157 0 0</inkml:trace>
  <inkml:trace contextRef="#ctx0" brushRef="#br0" timeOffset="1010.45">703 512 9792 0 0,'0'0'222'0'0,"0"0"30"0"0,0 0 18 0 0,1 0-117 0 0,1 0-80 0 0,1 0-173 0 0,0 1 38 0 0,1 2 37 0 0,-2 2 120 0 0,0 1 99 0 0,-2 0 21 0 0,1 0 41 0 0,-2 2 92 0 0,0 5 222 0 0,0 7 246 0 0,1-8-348 0 0,2-4-169 0 0,0 0-113 0 0,2 0-8 0 0,-1-1-37 0 0,2 14 215 0 0,-4-10-173 0 0,-1 6 129 0 0,2-5-53 0 0,3-3-49 0 0,2 4 17 0 0,-6-8-189 0 0,-1 0 47 0 0,1 4 112 0 0,-2 0 55 0 0,2 12 402 0 0,0-14-479 0 0,1-1-49 0 0,3 3 71 0 0,-2 0-54 0 0,1 1-26 0 0,-3 7-12 0 0,-1-15-93 0 0,0-1 1 0 0,0 1 0 0 0,1 0-1 0 0,-1-1 1 0 0,0 1-1 0 0,1 0 1 0 0,-1-1 0 0 0,1 1-1 0 0,-1 0 1 0 0,1-1 0 0 0,0 1-1 0 0,-1-1 1 0 0,1 1-1 0 0,0-1-12 0 0,6 12 70 0 0,-4 10 28 0 0,-4-12-29 0 0,1 0 30 0 0,2 1 13 0 0,4 0 13 0 0,1 1 5 0 0,-6-2-8 0 0,-1-7-84 0 0,0-1 63 0 0,0 2 61 0 0,0 4 276 0 0,0-6-310 0 0,0 0-15 0 0,0-1-109 0 0,0-1-44 0 0,0 1 220 0 0,0-2-20 0 0,0 0-7 0 0,0 0 1 0 0,0 0 6 0 0,0 0 6 0 0,0 0 2 0 0,0 0-8 0 0,0-2-34 0 0,0 1-120 0 0,0 0 0 0 0,0 1 0 0 0,0-1 1 0 0,0 1-1 0 0,0-1 0 0 0,0 0 0 0 0,0 1 1 0 0,-1-1-1 0 0,1 1 0 0 0,0-1 0 0 0,0 1 1 0 0,-1-1-1 0 0,1 1 0 0 0,0-1 0 0 0,-1 1 1 0 0,1-1-1 0 0,0 1 0 0 0,-1-1 0 0 0,1 1 1 0 0,-1 0-1 0 0,1-1 0 0 0,-1 1 0 0 0,1 0 1 0 0,-1-1-7 0 0,0 1 6 0 0,1-1 1 0 0,-1 1-1 0 0,1-1 1 0 0,-1 1-1 0 0,0-1 1 0 0,1 1-1 0 0,-1-1 0 0 0,1 1 1 0 0,-1-1-1 0 0,1 0 1 0 0,0 1-1 0 0,-1-1 1 0 0,1 0-1 0 0,0 1 1 0 0,-1-1-1 0 0,1 0 1 0 0,0 0-1 0 0,0 1 1 0 0,0-1-1 0 0,-1 0 1 0 0,1 0-1 0 0,0 1 1 0 0,0-1-1 0 0,0 0 1 0 0,0 0-7 0 0,0 1 5 0 0,0-1 0 0 0,0 0 0 0 0,0 0 0 0 0,0 1 0 0 0,0-1 0 0 0,0 0 0 0 0,0 1 0 0 0,0-1 0 0 0,0 0 0 0 0,0 1 0 0 0,-1-1 0 0 0,1 0 0 0 0,0 1 0 0 0,-1-1 0 0 0,1 1 0 0 0,0-1 0 0 0,-1 0 0 0 0,1 1 0 0 0,-1-1 0 0 0,1 1 0 0 0,-1-1 0 0 0,1 1 0 0 0,-1 0 0 0 0,1-1 0 0 0,-1 1 0 0 0,0-1-5 0 0,1 1 5 0 0,-1 0 0 0 0,1-1-1 0 0,-1 1 1 0 0,1-1-1 0 0,-1 1 1 0 0,1-1 0 0 0,-1 1-1 0 0,1-1 1 0 0,-1 1-1 0 0,1-1 1 0 0,-1 1 0 0 0,1-1-1 0 0,0 0 1 0 0,0 1 0 0 0,-1-1-1 0 0,1 0 1 0 0,0 1-1 0 0,0-1 1 0 0,-1 0 0 0 0,1 1-1 0 0,0-1 1 0 0,0 0-1 0 0,0 1 1 0 0,0-1 0 0 0,0 0-1 0 0,0 0-4 0 0,0 0 6 0 0,0-1 0 0 0,0 0 0 0 0,0 1 0 0 0,-1-1 0 0 0,1 1 0 0 0,0-1-1 0 0,-1 1 1 0 0,0-1 0 0 0,1 1 0 0 0,-1-1 0 0 0,0 1 0 0 0,0-1 0 0 0,1 1-6 0 0,-7-12 3 0 0,5 3-3 0 0,1 0 0 0 0,1 1 0 0 0,-1-1 0 0 0,1 0 0 0 0,1-1 0 0 0,-1-4 0 0 0,-1-6 0 0 0,1 16 0 0 0,-1 0 0 0 0,1 0 0 0 0,0 0 0 0 0,1 0 0 0 0,-1 0 0 0 0,1 0 0 0 0,0 0 0 0 0,1-3 0 0 0,9-19 11 0 0,-2 3 41 0 0,-6 19-51 0 0,1 0-1 0 0,1-6-4 0 0,-5 9-3 0 0,1-1-1 0 0,1 1 1 0 0,-1 0-1 0 0,0 0 1 0 0,1 0-1 0 0,-1 0 0 0 0,1 0 1 0 0,-1 0-1 0 0,1 0 8 0 0,14-14-72 0 0,0-3 12 0 0,-11 12 53 0 0,7-8-11 0 0,3 5-29 0 0,-6 5 29 0 0,0 0 0 0 0,-1-1 0 0 0,0 0 0 0 0,1-1 18 0 0,1-6-28 0 0,14 7-36 0 0,-10 0 35 0 0,-5 1-54 0 0,-4 3 4 0 0,2 2-35 0 0,2 0-38 0 0,-2-2 44 0 0,0 0 21 0 0,1-2 3 0 0,1 0-11 0 0,-1 2-9 0 0,0 0-27 0 0,3 2-56 0 0,1-1-41 0 0,-2-2-67 0 0,1-1-73 0 0,1-1-81 0 0,-8 3 191 0 0,1 1-78 0 0,-1 0-69 0 0,1 0-63 0 0,-1 1-57 0 0,1 1-49 0 0,0-1-42 0 0,-1 0-35 0 0,2 1-343 0 0,0-1-39 0 0,7 0-1185 0 0,6 0-1246 0 0</inkml:trace>
  <inkml:trace contextRef="#ctx0" brushRef="#br0" timeOffset="1432.01">1630 512 8232 0 0,'0'0'182'0'0,"0"0"29"0"0,0 0 14 0 0,-3 0-27 0 0,-5 0-161 0 0,-13 0 52 0 0,9 0 309 0 0,0 0 107 0 0,0 0 59 0 0,-14 0 829 0 0,17 0-997 0 0,0 0-34 0 0,1 1-128 0 0,1 1-40 0 0,0 3 1 0 0,-2 3 47 0 0,-8 5 157 0 0,4-6-54 0 0,2-1-76 0 0,3-3-125 0 0,3 0-65 0 0,5-3-64 0 0,-1 0 1 0 0,0 0-1 0 0,1 1 0 0 0,-1-1 1 0 0,0 0-1 0 0,1 1 0 0 0,-1-1 1 0 0,1 0-1 0 0,-1 1 0 0 0,1-1 1 0 0,-1 1-1 0 0,1-1 0 0 0,-1 1 1 0 0,1-1-1 0 0,-1 1 0 0 0,1 0 1 0 0,0-1-1 0 0,-1 1 0 0 0,1 0 1 0 0,0-1-1 0 0,-1 1 0 0 0,1 0-15 0 0,-2 4 56 0 0,0-3-26 0 0,1 1-1 0 0,-1-1 0 0 0,0 0 0 0 0,0 0 1 0 0,0 0-1 0 0,0 0 0 0 0,0 0 1 0 0,0-1-1 0 0,-1 1-29 0 0,0 1 35 0 0,0-1-1 0 0,0 1 1 0 0,0 0 0 0 0,0 0-1 0 0,1 0 1 0 0,-1 0 0 0 0,1 0-1 0 0,-1 1 1 0 0,0 2-35 0 0,1-2 16 0 0,0-1-5 0 0,0 0-1 0 0,1 0 1 0 0,0 0 0 0 0,0 0-1 0 0,0 1 1 0 0,0-1 0 0 0,0 0-1 0 0,0 1 1 0 0,1-1 0 0 0,0 0 0 0 0,-1 1-11 0 0,1-2 4 0 0,0 1 1 0 0,0-1 0 0 0,0 1-1 0 0,-1 0 1 0 0,1-1 0 0 0,-1 1 0 0 0,1-1-1 0 0,-1 1 1 0 0,0-1 0 0 0,0 0-1 0 0,-2 3-4 0 0,2-3 5 0 0,0 0 0 0 0,0 1 0 0 0,0-1 0 0 0,0 1 0 0 0,0-1 0 0 0,1 1-1 0 0,-1-1 1 0 0,1 1 0 0 0,0-1 0 0 0,-1 1 0 0 0,1 2-5 0 0,0 120 297 0 0,0-124-286 0 0,0 1-1 0 0,0 0 1 0 0,1 0-1 0 0,-1-1 1 0 0,0 1-1 0 0,1 0 1 0 0,-1-1-1 0 0,1 1 0 0 0,-1 0 1 0 0,1-1-1 0 0,0 1 1 0 0,-1-1-1 0 0,1 1 1 0 0,0-1-1 0 0,1 1-10 0 0,3 6 52 0 0,2 7 62 0 0,3 6 61 0 0,9 11 136 0 0,-18-30-285 0 0,1 0 1 0 0,-1 0-1 0 0,1 0 0 0 0,0 0 1 0 0,0 0-1 0 0,0 0 1 0 0,0-1-1 0 0,0 1 0 0 0,0 0 1 0 0,0-1-1 0 0,0 0 0 0 0,1 0 1 0 0,-1 0-1 0 0,0 0 0 0 0,1 0 1 0 0,-1 0-1 0 0,1 0 0 0 0,-1-1 1 0 0,1 1-1 0 0,1-1-26 0 0,14 1 162 0 0,-13 0-107 0 0,0-1 0 0 0,1 0 0 0 0,-1 0 0 0 0,0 0 0 0 0,1-1 1 0 0,-1 0-1 0 0,0 0 0 0 0,2 0-55 0 0,19-10 174 0 0,-25 11-162 0 0,0 0 1 0 0,0-1-1 0 0,0 1 0 0 0,0 0 0 0 0,0 0 0 0 0,0-1 0 0 0,0 1 0 0 0,0 0 0 0 0,0-1 0 0 0,-1 1 0 0 0,1-1 0 0 0,0 0 0 0 0,0 1 0 0 0,0-1 0 0 0,-1 1 0 0 0,1-1 0 0 0,0 0 0 0 0,-1 0 1 0 0,1 1-14 0 0,6-10 132 0 0,3 2-38 0 0,1-2 64 0 0,-2-4 49 0 0,2 1-1 0 0,-9 11-175 0 0,-1 1 0 0 0,1-1 0 0 0,0 0 0 0 0,-1 0-1 0 0,1 0 1 0 0,-1 0 0 0 0,0 0 0 0 0,0 0 0 0 0,1-2-30 0 0,4-23 205 0 0,0 14-85 0 0,-5 12-101 0 0,0-1 0 0 0,0 1 0 0 0,-1-1 0 0 0,1 1 0 0 0,0-1 0 0 0,-1 1 0 0 0,1-1 0 0 0,-1 0 0 0 0,0 1 0 0 0,1-1 0 0 0,-1 0 0 0 0,0 0-1 0 0,0 1 1 0 0,0-1-19 0 0,0-54 320 0 0,0 37-253 0 0,0 3-38 0 0,0 15-23 0 0,0-1-1 0 0,0 0 0 0 0,0 0 1 0 0,0 1-1 0 0,0-1 0 0 0,-1 0 1 0 0,1 1-1 0 0,0-1 0 0 0,-1 0 1 0 0,0 1-6 0 0,-12-15 22 0 0,-2-5 31 0 0,0-13-46 0 0,13 31-7 0 0,0-1 0 0 0,0 1 0 0 0,-1-1 0 0 0,1 1 0 0 0,-1 0 0 0 0,-1-2 0 0 0,-5-5-15 0 0,5 4-39 0 0,1-1-72 0 0,0 0-107 0 0,-7 2-245 0 0,8 2 307 0 0,1 1-7 0 0,1 0 20 0 0,-1 1-46 0 0,0 0-57 0 0,0-1-65 0 0,0 2-71 0 0,0-1-68 0 0,0 0-59 0 0,-1 1-53 0 0,1-1-44 0 0,-1 1-38 0 0,0-2-740 0 0,0-2-969 0 0,1-5-1337 0 0</inkml:trace>
  <inkml:trace contextRef="#ctx0" brushRef="#br0" timeOffset="1849.76">1790 560 8720 0 0,'0'0'197'0'0,"0"0"24"0"0,2 0 19 0 0,12 0-29 0 0,-13 0-207 0 0,1 0 1 0 0,-1 0-1 0 0,1 0 0 0 0,-1 0 0 0 0,1 0 1 0 0,-1 1-1 0 0,0-1 0 0 0,1 0 0 0 0,-1 1 1 0 0,1 0-5 0 0,2 1 31 0 0,-1 1 58 0 0,3 2 125 0 0,0 0 66 0 0,3 4 297 0 0,-5-7-356 0 0,9 3 543 0 0,-8 6-28 0 0,6-6-134 0 0,-6 3-169 0 0,4 9 66 0 0,-7-12-339 0 0,-1-4-114 0 0,2 6 206 0 0,0-1-42 0 0,1 2 1 0 0,1 2 52 0 0,0 3 165 0 0,-1-11-271 0 0,3 4 110 0 0,-2 18 146 0 0,9 3 138 0 0,-12-24-476 0 0,0-1 1 0 0,0 1-1 0 0,-1 0 0 0 0,1 0 0 0 0,-1 0 0 0 0,0 0 1 0 0,0 1-1 0 0,0-1 0 0 0,0 0 0 0 0,0 0 0 0 0,-1 4-75 0 0,2 9 162 0 0,5 2-76 0 0,-2-7-39 0 0,0 5 39 0 0,1 2-15 0 0,-1-4-15 0 0,0 23 196 0 0,-5-36-249 0 0,9 22 111 0 0,-8-18-67 0 0,1-1 1 0 0,0 1-1 0 0,0-1 1 0 0,1 1-1 0 0,-1-1 1 0 0,4 4-48 0 0,-4-5 131 0 0,-1 0-59 0 0,-1 7-16 0 0,-1-8-13 0 0,1-1 39 0 0,0 0-42 0 0,0 0-35 0 0,0 1-54 0 0,0 0-41 0 0,-1 0 71 0 0,1-1 62 0 0,0 1 76 0 0,0-1 54 0 0,1 0 80 0 0,-1 0 94 0 0,0 0 107 0 0,3-1-108 0 0,4-1-154 0 0,0-1-34 0 0,-6 1-132 0 0,0 1 0 0 0,0-1 1 0 0,0 0-1 0 0,0 0 1 0 0,0 1-1 0 0,0-1 1 0 0,0 0-1 0 0,-1 0 1 0 0,1 0-1 0 0,0 0 0 0 0,0 0 1 0 0,-1 0-1 0 0,1-1 1 0 0,0 1-1 0 0,-1 0 1 0 0,1 0-27 0 0,0-9 209 0 0,2 5 57 0 0,0 1-198 0 0,-1 1 0 0 0,0 0-1 0 0,1-1 1 0 0,-1 0 0 0 0,0 1 0 0 0,-1-1-1 0 0,1 0 1 0 0,0-1-68 0 0,2-8 140 0 0,0-1-36 0 0,1 0-43 0 0,1-1 38 0 0,-5 11-78 0 0,0 1 1 0 0,0 0 0 0 0,0-1-1 0 0,0 1 1 0 0,0-1-1 0 0,0 1 1 0 0,-1-1 0 0 0,0 0-1 0 0,0 0-21 0 0,1-1 42 0 0,-1-1-1 0 0,1 1 1 0 0,0 0-1 0 0,0-1 0 0 0,1 1 1 0 0,0-2-42 0 0,0 2 44 0 0,0-1 1 0 0,-1 1 0 0 0,0-1-1 0 0,0 1 1 0 0,0-1-1 0 0,-1-1-44 0 0,0 3 19 0 0,0 1 0 0 0,0 0 0 0 0,1 0-1 0 0,-1-1 1 0 0,1 1 0 0 0,-1 0 0 0 0,1 0-1 0 0,0-1-18 0 0,11-17 26 0 0,-9 17-26 0 0,-1-1 0 0 0,0 1 0 0 0,-1-1 0 0 0,1 1 0 0 0,-1-1 0 0 0,0 0 0 0 0,1-1 0 0 0,3-15 0 0 0,2 5-9 0 0,2-5-87 0 0,-8 17 73 0 0,1-1 1 0 0,0 1-1 0 0,1 0 0 0 0,-1 0 1 0 0,2-2 22 0 0,11-12-110 0 0,-12 15 81 0 0,-1 0 0 0 0,1 0-1 0 0,-1-1 1 0 0,0 1 0 0 0,0 0 0 0 0,0-2 29 0 0,0 1-32 0 0,0 1-1 0 0,0 0 1 0 0,0-1 0 0 0,0 1 0 0 0,1 0 0 0 0,0-1 32 0 0,0 1-31 0 0,-1 0-1 0 0,1 0 0 0 0,-1-1 0 0 0,0 1 1 0 0,0 0-1 0 0,0-2 32 0 0,0 1-27 0 0,0 1 0 0 0,0 0 0 0 0,0-1 0 0 0,0 1 0 0 0,1 0 0 0 0,0-1 27 0 0,10-12-96 0 0,-10 11 64 0 0,2-3-42 0 0,1 5-41 0 0,-1 0 20 0 0,1-1-145 0 0,1-2-261 0 0,-5 4 23 0 0,0 1 109 0 0,-1 0 93 0 0,1 1 79 0 0,0 0 43 0 0,0 0 66 0 0,3 1-43 0 0,-3-1 30 0 0,-1 0-89 0 0,8-1-413 0 0,-5-1 230 0 0,0-2 11 0 0,-1 2-83 0 0,0 3 93 0 0,6 4 27 0 0,-6-3 167 0 0,0-2 22 0 0,-1 1-11 0 0,-1-1-42 0 0,1 0-8 0 0,0 0-43 0 0,-1 0-49 0 0,1 0-55 0 0,-1 0-59 0 0,1 0-54 0 0,0 0-50 0 0,-1 0-42 0 0,1 0-158 0 0,0 0-42 0 0,0 0-190 0 0,2 0-516 0 0</inkml:trace>
  <inkml:trace contextRef="#ctx0" brushRef="#br0" timeOffset="2323.51">2604 720 6296 0 0,'0'0'184'0'0,"3"0"-6"0"0,6 1-138 0 0,3 6-36 0 0,-4-2-10 0 0,2-3 32 0 0,-4-1 70 0 0,0-1 112 0 0,0 0 46 0 0,6 1 267 0 0,-10-1-371 0 0,0 0-1 0 0,1 0 0 0 0,-1 0 1 0 0,0-1-1 0 0,1 1 0 0 0,-1 0 0 0 0,0-1 1 0 0,0 0-1 0 0,2 0-149 0 0,18-10 1104 0 0,3-1 125 0 0,-8 3-379 0 0,-14 7-679 0 0,0-1-61 0 0,-1 0 19 0 0,1 1 68 0 0,1-1 79 0 0,-1 2-88 0 0,1-1 37 0 0,17-9 277 0 0,-18 10-314 0 0,0-1-33 0 0,1-1 70 0 0,-1 1-74 0 0,0-1-71 0 0,-1 0-26 0 0,1 1 65 0 0,2 0 7 0 0,-4 2-96 0 0,-1-1 0 0 0,1 1 0 0 0,0 0 0 0 0,-1 0 0 0 0,1-1 1 0 0,0 1-1 0 0,-1 0 0 0 0,1-1 0 0 0,-1 1 0 0 0,1-1 0 0 0,-1 1 1 0 0,1-1-1 0 0,-1 1 0 0 0,1-1 0 0 0,-1 1 0 0 0,0-1 0 0 0,1 0 0 0 0,-1 1 1 0 0,0-1-1 0 0,1 0 0 0 0,-1 1 0 0 0,0-1-30 0 0,3-4 121 0 0,1-2 99 0 0,5-3 215 0 0,-1 0-22 0 0,-3 4-192 0 0,-3 0-100 0 0,-1-1-77 0 0,2 2 213 0 0,3-4-122 0 0,-1-8 114 0 0,-3-2-19 0 0,-2 6-127 0 0,0 13-102 0 0,-3-6 131 0 0,-7-8 20 0 0,7 2-18 0 0,0 6 4 0 0,-7-7-29 0 0,7 6-66 0 0,3 6-39 0 0,-1 1 0 0 0,1-1 0 0 0,0 1 0 0 0,0 0 0 0 0,0-1 0 0 0,-1 1 0 0 0,1-1 0 0 0,0 1 0 0 0,0-1 0 0 0,-1 1 0 0 0,1-1 0 0 0,0 1 0 0 0,-1 0 0 0 0,1-1-1 0 0,-1 1 1 0 0,1 0 0 0 0,0-1 0 0 0,-1 1 0 0 0,1 0 0 0 0,-1 0 0 0 0,1-1 0 0 0,-1 1 0 0 0,1 0 0 0 0,-1 0 0 0 0,1 0 0 0 0,-1 0 0 0 0,1 0 0 0 0,-1-1 0 0 0,1 1 0 0 0,-1 0 0 0 0,1 0 0 0 0,-1 0 0 0 0,1 0 0 0 0,-1 1 0 0 0,1-1-1 0 0,-1 0 1 0 0,1 0 0 0 0,-1 0-4 0 0,1 0 3 0 0,-1 0 0 0 0,1 0 0 0 0,-1 0 0 0 0,1 0 0 0 0,-1 1 0 0 0,1-1 0 0 0,-1 0-1 0 0,1-1 1 0 0,-1 1 0 0 0,1 0 0 0 0,-1 0 0 0 0,1 0 0 0 0,-1 0 0 0 0,1 0 0 0 0,-1 0 0 0 0,1-1-1 0 0,-1 1 1 0 0,1 0 0 0 0,-1 0 0 0 0,1-1 0 0 0,0 1 0 0 0,-1 0 0 0 0,1-1 0 0 0,-1 1-1 0 0,1 0 1 0 0,0-1 0 0 0,-1 1 0 0 0,1-1 0 0 0,0 1 0 0 0,0 0 0 0 0,-1-1 0 0 0,1 0-3 0 0,-5-5 18 0 0,5 5-13 0 0,-1 1 0 0 0,0-1 1 0 0,0 1-1 0 0,1 0 0 0 0,-1 0 0 0 0,0-1 0 0 0,0 1 0 0 0,0 0 0 0 0,0 0 1 0 0,0 0-1 0 0,1 0 0 0 0,-1 0 0 0 0,0 0 0 0 0,-1 0-5 0 0,-14 0 68 0 0,15 0-65 0 0,-1 0-1 0 0,1 0 1 0 0,-1 0-1 0 0,1 0 1 0 0,-1 1-1 0 0,1-1 1 0 0,-1 0-1 0 0,1 1 1 0 0,0-1-1 0 0,-1 1-2 0 0,-30 15 60 0 0,29-14-60 0 0,0 0 0 0 0,0 0 0 0 0,0 1 0 0 0,0-1 0 0 0,0 1 0 0 0,1 0 0 0 0,-1 0 0 0 0,1 0 0 0 0,-2 3 0 0 0,-1 7 0 0 0,-9-5 0 0 0,-2 16 0 0 0,0-5 0 0 0,15-17 0 0 0,-1 0 0 0 0,0 0 0 0 0,1 0 0 0 0,0 0 0 0 0,-1 0 0 0 0,1 0 0 0 0,0 0 0 0 0,0 1 0 0 0,0-1 0 0 0,0 0 0 0 0,1 1 0 0 0,-1 1 0 0 0,0-1 0 0 0,1 0 0 0 0,-1-1 0 0 0,0 1 0 0 0,0-1 0 0 0,0 1 0 0 0,0-1 0 0 0,0 0 0 0 0,0 1 0 0 0,-1-1 0 0 0,1 0 0 0 0,-1 0 0 0 0,1 0 0 0 0,-2 1 0 0 0,0 2 0 0 0,-1 0 0 0 0,0 1 0 0 0,1-1 0 0 0,0 1 0 0 0,1 0 0 0 0,-1 0 0 0 0,1 0 0 0 0,-1 5 0 0 0,1-6 0 0 0,1 1 0 0 0,0-1 0 0 0,0 1 0 0 0,0-1 0 0 0,1 1 0 0 0,0 0 0 0 0,0 0 0 0 0,0-1 0 0 0,1 2 0 0 0,-1 5 0 0 0,0 57 0 0 0,1-63 0 0 0,0-1 0 0 0,0 1 0 0 0,0-1 0 0 0,0 0 0 0 0,2 4 0 0 0,-1-3 0 0 0,0 0 0 0 0,-1-1 0 0 0,0 1 0 0 0,0 0 0 0 0,0 4 0 0 0,-1-8 1 0 0,0-1 0 0 0,1 1 0 0 0,-1 0-1 0 0,0 0 1 0 0,1 0 0 0 0,-1-1-1 0 0,1 1 1 0 0,-1 0 0 0 0,1 0-1 0 0,0-1 1 0 0,0 1 0 0 0,-1 0 0 0 0,1-1-1 0 0,0 1 1 0 0,1-1 0 0 0,-1 1-1 0 0,0-1 1 0 0,0 0 0 0 0,1 1-1 0 0,0-1 0 0 0,11 15 57 0 0,-10-10-38 0 0,-1-1 3 0 0,0 0 0 0 0,1-1 0 0 0,0 1 0 0 0,0-1 0 0 0,1 2-22 0 0,9 4 126 0 0,4-7 100 0 0,-5-1-83 0 0,0 4 15 0 0,1 0 21 0 0,-2-4 0 0 0,-4-2-56 0 0,-4 1-81 0 0,-1-1 0 0 0,0 0-1 0 0,0 0 1 0 0,0 0 0 0 0,1-1 0 0 0,-1 1 0 0 0,0 0 0 0 0,0-1-1 0 0,0 1 1 0 0,1-2-42 0 0,3 0 91 0 0,20-12 283 0 0,-10 1-192 0 0,-8 5-96 0 0,-5 5-43 0 0,0 0 0 0 0,0-1 0 0 0,1 1 0 0 0,-1 0 0 0 0,1 1 0 0 0,0-1-43 0 0,7-2 89 0 0,-9 4-73 0 0,0 0 0 0 0,1 0 0 0 0,-1 0 0 0 0,0-1 0 0 0,0 1 0 0 0,0-1 0 0 0,0 1 0 0 0,0-1 0 0 0,0 0-16 0 0,5-5 50 0 0,-4 3-26 0 0,1 1-1 0 0,-1-1 1 0 0,0 1-1 0 0,1 1 1 0 0,0-1-1 0 0,0 0-23 0 0,6-2 20 0 0,-7 4-14 0 0,-1 0 1 0 0,0 0-1 0 0,1 0 0 0 0,-1 0 1 0 0,0-1-1 0 0,0 1 1 0 0,0-1-1 0 0,0 0 0 0 0,0 0-6 0 0,4-3 2 0 0,-2 1 13 0 0,-1 1 0 0 0,1-1 0 0 0,-1 0-1 0 0,1 0 1 0 0,1-4-15 0 0,1-5 0 0 0,0 11-25 0 0,-2 1-67 0 0,-2 1-99 0 0,-1 0-226 0 0,-1 0-398 0 0,0 0 473 0 0,0 0 189 0 0,0 0-32 0 0,0 0-1 0 0,0 0-33 0 0,0 0-38 0 0,0 0-43 0 0,0 0-46 0 0,0 0-44 0 0,0 0-39 0 0,0 0-36 0 0,0 0-293 0 0,0 0-59 0 0,0 0-47 0 0,0 0-34 0 0,0 0-1596 0 0,0 0-1398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8288 0 0,'0'0'190'0'0,"0"0"28"0"0,0 0 7 0 0,0 0-75 0 0,0 0-12 0 0,0 0 48 0 0,0 0 157 0 0,0 0 288 0 0,0 0 17 0 0,0 0-33 0 0,0 0-374 0 0,0 0-36 0 0,0 0 163 0 0,0 0-14 0 0,0 2-21 0 0,0 43 524 0 0,0-29-597 0 0,0 0-38 0 0,-1-6-135 0 0,-5-4-4 0 0,-1 1 4 0 0,5 5 8 0 0,2 17-31 0 0,0-27-64 0 0,0-1 0 0 0,0 1 0 0 0,0-1 0 0 0,1 1 0 0 0,-1-1 0 0 0,0 1 0 0 0,0-1 0 0 0,1 0 0 0 0,-1 1 0 0 0,1-1 0 0 0,4 9-86 0 0,-1-3 43 0 0,1 1 13 0 0,-5-7-49 0 0,0-1-1 0 0,0 1-40 0 0,-1 1-47 0 0,1 1-56 0 0,0-3-253 0 0</inkml:trace>
  <inkml:trace contextRef="#ctx0" brushRef="#br0" timeOffset="284.02">192 17 7368 0 0,'0'0'165'0'0,"0"0"22"0"0,3 0 10 0 0,3 0-51 0 0,-2 0 1 0 0,-2 0 65 0 0,-1 0 188 0 0,-1 0 348 0 0,0 0 27 0 0,0 0-318 0 0,0 0-187 0 0,0 0-48 0 0,0 0 49 0 0,2 0-87 0 0,-1 0-41 0 0,2 0 44 0 0,-1 0-93 0 0,2 0-19 0 0,-3 0 11 0 0,2 0 280 0 0,-3 2-20 0 0,0-1-330 0 0,0-1 0 0 0,0 1 0 0 0,0-1 0 0 0,0 1 0 0 0,0-1 0 0 0,0 1 0 0 0,0-1 1 0 0,0 1-1 0 0,0-1 0 0 0,0 1 0 0 0,0-1 0 0 0,1 1 0 0 0,-1-1 0 0 0,0 1 0 0 0,0-1 0 0 0,1 0 0 0 0,-1 1 0 0 0,0-1 0 0 0,1 1 0 0 0,-1-1 0 0 0,0 0 0 0 0,1 1 0 0 0,-1-1 0 0 0,0 0 0 0 0,1 1 0 0 0,-1-1 0 0 0,1 0 0 0 0,-1 0 0 0 0,0 1 0 0 0,1-1 0 0 0,-1 0 0 0 0,1 0 0 0 0,-1 0 0 0 0,1 0 0 0 0,-1 1 0 0 0,1-1 0 0 0,-1 0 0 0 0,1 0 1 0 0,-1 0-1 0 0,1 0 0 0 0,-1 0 0 0 0,1 0-16 0 0,-1 0 5 0 0,0-1 1 0 0,0 1-1 0 0,1 0 0 0 0,-1 0 1 0 0,0 0-1 0 0,0 0 1 0 0,0 0-1 0 0,0 0 1 0 0,0 0-1 0 0,0 0 1 0 0,0 0-1 0 0,0 0 1 0 0,0 0-1 0 0,1 0 1 0 0,-1 0-1 0 0,0 0 1 0 0,0 0-1 0 0,0 0 1 0 0,0 0-1 0 0,0 0 1 0 0,0 1-1 0 0,0-1 0 0 0,0 0 1 0 0,0 0-1 0 0,0 0 1 0 0,0 0-1 0 0,0 0 1 0 0,1 0-1 0 0,-1 0 1 0 0,0 0-1 0 0,0 0 1 0 0,0 0-1 0 0,0 0 1 0 0,0 0-1 0 0,0 0 1 0 0,0 0-1 0 0,0 0 1 0 0,0 1-1 0 0,0-1 1 0 0,0 0-1 0 0,0 0 0 0 0,0 0 1 0 0,0 0-1 0 0,0 0 1 0 0,0 0-1 0 0,0 0 1 0 0,0 0-1 0 0,0 0 1 0 0,0 0-1 0 0,0 1 1 0 0,0-1-1 0 0,0 0 1 0 0,0 0-1 0 0,0 0 1 0 0,0 0-1 0 0,0 0 1 0 0,0 0-6 0 0,0 3-7 0 0,0 0 43 0 0,0 5 137 0 0,0-1 92 0 0,0 13 463 0 0,0-15-541 0 0,0 1-45 0 0,0 0-55 0 0,0 0-114 0 0,0-5 31 0 0,0-1 0 0 0,0 1 0 0 0,0 0 0 0 0,0 0 0 0 0,0-1 0 0 0,0 1 0 0 0,0 0 0 0 0,-1-1 0 0 0,1 1 0 0 0,0 0 0 0 0,0-1 0 0 0,-1 1 0 0 0,1 0 0 0 0,0-1 0 0 0,-1 1-4 0 0,-9 4-8 0 0,9-4 0 0 0,1-1 1 0 0,0 1-1 0 0,-1 0 1 0 0,1-1 0 0 0,0 1-1 0 0,0-1 1 0 0,-1 1 0 0 0,1 0-1 0 0,0 0 1 0 0,0-1-1 0 0,0 1 1 0 0,0 0 0 0 0,0-1-1 0 0,0 1 1 0 0,0 0 7 0 0,0 1-175 0 0,0-2 124 0 0,0 0-12 0 0,0 0-23 0 0,0 0-41 0 0,0 0-17 0 0,0 0-42 0 0,0 0-47 0 0,0 0-53 0 0,0 0-57 0 0,0 0-54 0 0,0 0-47 0 0,0 0-41 0 0,0 0-143 0 0,0 0-42 0 0,0 0-173 0 0,0 0-465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21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10448 0 0,'0'0'301'0'0,"2"0"4"0"0,7 2-222 0 0,1 3-46 0 0,-6-3-37 0 0,0 1 0 0 0,0 0 0 0 0,0 1-1 0 0,0-1 1 0 0,0 1 0 0 0,-1 0 0 0 0,2 2 0 0 0,3 8 35 0 0,-5 0 30 0 0,2 1 63 0 0,6 2 48 0 0,0-7-23 0 0,3 2-44 0 0,-1 0-18 0 0,-5-3 37 0 0,0 1 67 0 0,2 3 114 0 0,12 29 531 0 0,0 0-9 0 0,-3-17-214 0 0,-7-11-295 0 0,1 6 21 0 0,-6-8-162 0 0,-1-3 23 0 0,8 18 446 0 0,-10-16-400 0 0,-1-2-74 0 0,0-1-65 0 0,-1 10 387 0 0,1 1-33 0 0,8 5-122 0 0,-9-14-58 0 0,-2 13-12 0 0,0-9-95 0 0,0 1 38 0 0,0 5 145 0 0,0-1 98 0 0,0-17-436 0 0,0 4 24 0 0,0-5-43 0 0,-1 0 0 0 0,1 0-1 0 0,0 0 1 0 0,-1 0 0 0 0,1 0-1 0 0,-1-1 1 0 0,0 1 0 0 0,1 0-1 0 0,-1 0 1 0 0,1-1 0 0 0,-1 1-1 0 0,0 0 1 0 0,0-1-1 0 0,0 1-3 0 0,-8 8 68 0 0,7-8-55 0 0,1-1 0 0 0,-1 1 0 0 0,1-1 0 0 0,-1 1 0 0 0,1-1 0 0 0,-1 0 0 0 0,1 0 0 0 0,-1 0 0 0 0,1 0 0 0 0,-1 0 0 0 0,0 0-14 0 0,-6-3 32 0 0,3-7 44 0 0,-6 4-16 0 0,-5-23 25 0 0,15 27-80 0 0,0-1 1 0 0,1 1-1 0 0,-1 0 1 0 0,1-1-1 0 0,-1 1 1 0 0,1 0-1 0 0,0-1 1 0 0,0 1-1 0 0,0-1 0 0 0,0-1-4 0 0,-1-13 30 0 0,-5 1-18 0 0,5 15-11 0 0,0-1-1 0 0,0 0 1 0 0,0 0 0 0 0,1 0-1 0 0,-1 0 1 0 0,1 0 0 0 0,-1 1 0 0 0,1-1-1 0 0,0 0 1 0 0,0 0 0 0 0,-1 0 0 0 0,1 0-1 0 0,1 0 1 0 0,-1 0 0 0 0,0 0 0 0 0,1 0-1 0 0,-1-1 0 0 0,13-37 54 0 0,1 0-48 0 0,-11 28-6 0 0,-3 8 0 0 0,1 0 0 0 0,0 1 0 0 0,0-1 0 0 0,1 0 0 0 0,-1 0 0 0 0,1 1 0 0 0,0-1 0 0 0,0 1 0 0 0,1-2 0 0 0,45-75 0 0 0,-46 77 4 0 0,7-10-25 0 0,0 1 0 0 0,0 0 0 0 0,1 0 0 0 0,2 0 21 0 0,20-20-27 0 0,13-13-30 0 0,-41 41 46 0 0,0 0 0 0 0,0 1 0 0 0,0 0-1 0 0,1 0 1 0 0,-1 0 0 0 0,1 0 0 0 0,-1 1-1 0 0,1 0 1 0 0,1-1 11 0 0,31-12-463 0 0,-29 11 322 0 0,-1 1-5 0 0,0-1-34 0 0,-1 1-44 0 0,0-1-51 0 0,1 1-92 0 0,0-1-82 0 0,0 0-91 0 0,0 1-103 0 0,-1 1 126 0 0,-4 1 303 0 0,-1 1-36 0 0,1 0 7 0 0,0 0-35 0 0,-1 0-42 0 0,1 0-45 0 0,-2 0 363 0 0,1 0-414 0 0,1 0-47 0 0,0 0-40 0 0,-1 0-37 0 0,1 0-148 0 0,0 0-36 0 0,4 0-1571 0 0</inkml:trace>
  <inkml:trace contextRef="#ctx0" brushRef="#br0" timeOffset="406.1">927 49 7920 0 0,'0'0'174'0'0,"0"0"29"0"0,0 0 13 0 0,-2 0-31 0 0,-6 0-122 0 0,5 0-12 0 0,0 0 156 0 0,0 0-32 0 0,-2 0 91 0 0,0-1-75 0 0,-8 2 154 0 0,7 2-133 0 0,2-1-61 0 0,-13 6 320 0 0,9-2-69 0 0,0 7 110 0 0,-1-5-286 0 0,2-3-39 0 0,2 1-20 0 0,1-1 16 0 0,0 3 55 0 0,-10 8 169 0 0,-1 2-65 0 0,5-4-142 0 0,-12 19 221 0 0,8-9-175 0 0,5-5-88 0 0,2 1-63 0 0,2 12 107 0 0,0-16-101 0 0,-1 7 65 0 0,4 1 41 0 0,1 1 17 0 0,0-13-14 0 0,1 0-1 0 0,1 12-209 0 0,-1-22 27 0 0,0 1-1 0 0,1 0 1 0 0,0 0 0 0 0,-1 0-1 0 0,1-1 1 0 0,0 1 0 0 0,0 0-1 0 0,0-1 1 0 0,1 1 0 0 0,-1-1-1 0 0,1 1 1 0 0,-1-1 0 0 0,1 0-1 0 0,1 1-26 0 0,1 2 48 0 0,0 1 0 0 0,0-1 0 0 0,0 1 1 0 0,2 3-49 0 0,-3-3 42 0 0,1 0 1 0 0,-1 0-1 0 0,2-1 1 0 0,2 5-43 0 0,-5-9 17 0 0,0 1 0 0 0,0 0 0 0 0,0-1 1 0 0,0 0-1 0 0,0 1 0 0 0,0-1 0 0 0,0 0 0 0 0,0 0 0 0 0,2 0-17 0 0,2 1 39 0 0,-1-2-1 0 0,1 1 0 0 0,0-1 1 0 0,-1 0-1 0 0,4 0-38 0 0,-3 0 40 0 0,0 0 0 0 0,-1 0 0 0 0,1 0 0 0 0,0 1 0 0 0,3 1-40 0 0,6 4 114 0 0,-13-5-100 0 0,0 0 0 0 0,-1 0 0 0 0,1-1 0 0 0,0 1 0 0 0,0 0 0 0 0,0-1 0 0 0,0 0 0 0 0,0 1 0 0 0,0-1 0 0 0,0 0 0 0 0,0 0 0 0 0,0 0 0 0 0,0 0 0 0 0,0 0 0 0 0,0-1 0 0 0,0 1 0 0 0,0-1-14 0 0,11-2 60 0 0,24-13 249 0 0,-20 6-218 0 0,9-3-10 0 0,-17 9-38 0 0,0 0-1 0 0,-1 0 0 0 0,4-3-42 0 0,19-15 17 0 0,15-20 61 0 0,-44 41-74 0 0,-1-1-1 0 0,1 0 1 0 0,-1 0-1 0 0,1 0 1 0 0,-1 0-1 0 0,0 0 1 0 0,0-1-1 0 0,0 1 1 0 0,0 0-1 0 0,0 0 1 0 0,-1-1-1 0 0,1 1 1 0 0,-1 0-1 0 0,1-1 1 0 0,-1 1-1 0 0,0-1 1 0 0,0 1-1 0 0,0-1 1 0 0,0 0-4 0 0,0 1 5 0 0,0 0 0 0 0,0 0 0 0 0,0 0 1 0 0,1 0-1 0 0,-1 0 0 0 0,1 0 0 0 0,-1 0 0 0 0,1 1 0 0 0,0-1 1 0 0,0 0-1 0 0,-1 0 0 0 0,1 1 0 0 0,1-3-5 0 0,4-7 35 0 0,-4-1 21 0 0,-3-11 30 0 0,1 19-74 0 0,-1 0 0 0 0,1 0 0 0 0,-1 0 0 0 0,-1 0 0 0 0,1 0 0 0 0,0 0 0 0 0,-1 0 0 0 0,0 0 0 0 0,0 0-12 0 0,-8-20 11 0 0,1 2-12 0 0,-7 4-14 0 0,0-1-70 0 0,3-2-31 0 0,-13-19-184 0 0,14 26 200 0 0,-8-1-66 0 0,7 6-5 0 0,7 4 45 0 0,0 0-35 0 0,-7-6-181 0 0,0 2 69 0 0,-3-3-79 0 0,5-4-158 0 0,10 15 297 0 0,-1 0 100 0 0,0-1 77 0 0,-3 0 93 0 0,0-1 0 0 0,2 1-57 0 0,0 1-43 0 0,1-1-53 0 0,-1 1-35 0 0,1-1-54 0 0,0 0-63 0 0,0 1-70 0 0,0-1-6 0 0,1 1-58 0 0,-1 0-64 0 0,1-1-68 0 0,-1 1-72 0 0,1-1-77 0 0,0 1-82 0 0,0-1-86 0 0,1 2-900 0 0,0 0-972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6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7520 0 0,'0'0'217'0'0,"0"0"66"0"0,0 0 126 0 0,0 0 51 0 0,0 0 11 0 0,0 0-27 0 0,0 0-118 0 0,0 3-50 0 0,0 12 249 0 0,0 0-95 0 0,0 32 649 0 0,2-35-937 0 0,4 0 16 0 0,1 1 38 0 0,-6-2 14 0 0,-1 0-12 0 0,0-1-54 0 0,0 15 160 0 0,2-11-63 0 0,3-4-74 0 0,2 3-26 0 0,-5 0-41 0 0,-2 11 110 0 0,1 0-4 0 0,1-11-114 0 0,4 3 38 0 0,-5-13-101 0 0,0 1 0 0 0,0-1 0 0 0,0 0 0 0 0,0 1 0 0 0,0-1 0 0 0,-1 1 0 0 0,1-1 1 0 0,-1 2-30 0 0,0 20 199 0 0,2-5-77 0 0,-1-16-103 0 0,0 0 0 0 0,0-1 1 0 0,0 1-1 0 0,0-1 0 0 0,1 1 0 0 0,-1-1 1 0 0,1 0-1 0 0,0 0 0 0 0,0 1-19 0 0,6 9 84 0 0,-7-11-70 0 0,0 0 0 0 0,0 0 0 0 0,0 1 0 0 0,0-1 0 0 0,0 0 0 0 0,0 1 0 0 0,-1-1 0 0 0,0 0 0 0 0,1 1-1 0 0,-1-1 1 0 0,0 1-14 0 0,0 13 93 0 0,0-4-13 0 0,0-8-60 0 0,0-1 1 0 0,1 0 0 0 0,-1 0-1 0 0,1 0 1 0 0,-1 0 0 0 0,1 0 0 0 0,1 2-21 0 0,6 14 127 0 0,-4-8-31 0 0,-3 6-4 0 0,0 0-10 0 0,5-4 3 0 0,-5-11-71 0 0,0-1-1 0 0,0 0 0 0 0,-1 1 0 0 0,1-1 1 0 0,0 1-1 0 0,-1-1 0 0 0,1 1 0 0 0,-1-1 1 0 0,0 1-1 0 0,1 0 0 0 0,-1-1 0 0 0,0 1 0 0 0,0 0-13 0 0,0 5 59 0 0,0-5-40 0 0,-1 0 0 0 0,1 0 0 0 0,0 0 0 0 0,1 1 0 0 0,-1-1 0 0 0,0 0 0 0 0,1 0 0 0 0,-1 0 0 0 0,1 0-1 0 0,0 1-18 0 0,4 6 48 0 0,-4-7-39 0 0,0-1 1 0 0,0 0-1 0 0,0 1 1 0 0,-1-1-1 0 0,1 1 1 0 0,0 0-1 0 0,-1-1 1 0 0,1 1-1 0 0,-1 0 1 0 0,1-1-1 0 0,-1 3-9 0 0,0-2 64 0 0,0-2 0 0 0,3 6 6 0 0,7 15 15 0 0,-7-16-10 0 0,-3-5 15 0 0,0-2-10 0 0,0-2-46 0 0,-1 1-37 0 0,-1-3-100 0 0,-1 2-48 0 0,1 0-51 0 0,-3-2-314 0 0,2 4-60 0 0,3 1-36 0 0,0 1-650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6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32 7632 0 0,'0'0'166'0'0,"-3"0"29"0"0,2 0-160 0 0,0 0-1 0 0,-1 0 1 0 0,1 0 0 0 0,-1-1 0 0 0,1 1-1 0 0,0 0 1 0 0,0-1 0 0 0,-1 0-1 0 0,1 1 1 0 0,-1-2-35 0 0,-4-1 109 0 0,2 0-89 0 0,0 1-65 0 0,0 1 28 0 0,0 0 105 0 0,-1 0 62 0 0,-6 1 395 0 0,8 0-358 0 0,1 1-90 0 0,-4-4 469 0 0,5 2-490 0 0,-1-2 65 0 0,-6-2 92 0 0,5 3-112 0 0,-1 1 22 0 0,0 0 52 0 0,0 1 63 0 0,-2 0 79 0 0,-5 0 201 0 0,-25 0 876 0 0,22 2-1118 0 0,-2 12-162 0 0,-1 2-39 0 0,10-9-56 0 0,4-4-29 0 0,1 2 9 0 0,-3 9 12 0 0,-6-9 33 0 0,6 8-32 0 0,-6 1 42 0 0,8-9-4 0 0,0 7-20 0 0,-7 3-22 0 0,7-10 31 0 0,3-4-57 0 0,0 0 0 0 0,0 0 1 0 0,0 0-1 0 0,0 0 0 0 0,0 0 1 0 0,0 0-1 0 0,0 0 0 0 0,-1 0 0 0 0,1-1 1 0 0,0 1-1 0 0,-1 0 0 0 0,1 0 1 0 0,-1 0-1 0 0,1 0 0 0 0,-1-1 0 0 0,1 1 1 0 0,-1 1-3 0 0,-6 10 40 0 0,6-7-19 0 0,0 0 0 0 0,0-1 0 0 0,1 1 0 0 0,-1 0 0 0 0,1 3-21 0 0,0 9 68 0 0,0-13-59 0 0,0 0-1 0 0,-1-1 0 0 0,1 1 1 0 0,-1 0-1 0 0,0-1 0 0 0,0 1 1 0 0,-1 2-9 0 0,-5 9 74 0 0,7-14-69 0 0,-1 0-1 0 0,1 0 1 0 0,0 0-1 0 0,0-1 1 0 0,0 1-1 0 0,-1 0 1 0 0,1 0-1 0 0,0 0 1 0 0,0 0-1 0 0,0 0 1 0 0,0 0-1 0 0,1 0 1 0 0,-1 0-1 0 0,0 0 0 0 0,0-1 1 0 0,0 1-1 0 0,1 0 1 0 0,-1 0-1 0 0,0 0 1 0 0,1 0-1 0 0,-1-1 1 0 0,1 1-1 0 0,-1 0 1 0 0,1 0-1 0 0,0-1 1 0 0,0 1-5 0 0,5 11 41 0 0,-2 16 29 0 0,-5 24 103 0 0,0-23-80 0 0,1-17-58 0 0,-1 10 37 0 0,5-8 22 0 0,2-1-11 0 0,-4-10-63 0 0,-1 1-1 0 0,0-1 0 0 0,0 0 0 0 0,-1 1 1 0 0,1-1-1 0 0,-1 1 0 0 0,1-1-19 0 0,-1 21 142 0 0,0-23-128 0 0,0 1 0 0 0,1 0 0 0 0,-1-1 0 0 0,0 1 1 0 0,1 0-1 0 0,-1-1 0 0 0,1 1 0 0 0,-1-1 0 0 0,1 1 0 0 0,0-1 1 0 0,-1 1-1 0 0,1-1 0 0 0,1 2-14 0 0,-1-2 15 0 0,0 1 0 0 0,0 0 1 0 0,0-1-1 0 0,0 1 0 0 0,-1 0 1 0 0,1 0-1 0 0,0 0 0 0 0,-1 0 0 0 0,1 0 1 0 0,-1 0-1 0 0,0 0 0 0 0,0 0 1 0 0,0 1-16 0 0,0 5 10 0 0,0 11 90 0 0,0 39 397 0 0,0-36-361 0 0,0-20-56 0 0,0 4-3 0 0,3 4-60 0 0,8 4 49 0 0,-9-9 13 0 0,-2 2-45 0 0,0-3-43 0 0,0-2-58 0 0,0-2-46 0 0,0 0-167 0 0,-2 3-28 0 0,-4 2 138 0 0,3-3-30 0 0,1-2 16 0 0,0-1-60 0 0,2-1-71 0 0,-1-2-81 0 0,1 4 373 0 0,0 0 0 0 0,0 0 0 0 0,0 0 0 0 0,0 0-1 0 0,1 0 1 0 0,-1 0 0 0 0,0-1 0 0 0,0 1 0 0 0,0 0 0 0 0,0 0-1 0 0,0 0 1 0 0,0 0 0 0 0,0 0 0 0 0,0 0 0 0 0,0 0 0 0 0,0 0 0 0 0,-1 0-1 0 0,1-1 1 0 0,0 1 0 0 0,0 0 0 0 0,0 0 0 0 0,0 0 0 0 0,0 0-1 0 0,0 0 1 0 0,0 0 0 0 0,0 0 0 0 0,0 0 0 0 0,0 0 0 0 0,0 0-1 0 0,0 0 1 0 0,0 0 0 0 0,0 0 0 0 0,0-1 0 0 0,0 1 0 0 0,0 0 0 0 0,-1 0-1 0 0,1 0 1 0 0,0 0 0 0 0,0 0 0 0 0,0 0 0 0 0,0 0 0 0 0,0 0-1 0 0,0 0 1 0 0,0 0 0 0 0,0 0 0 0 0,0 0 0 0 0,0 0 0 0 0,-1 0-1 0 0,1 0 1 0 0,0 0 0 0 0,0 0 0 0 0,0 0 0 0 0,0 0 0 0 0,0 0 0 0 0,0 0-1 0 0,0 0 1 0 0,0 0 23 0 0,-14 0-1370 0 0</inkml:trace>
  <inkml:trace contextRef="#ctx0" brushRef="#br0" timeOffset="212.31">1 544 6120 0 0,'0'0'176'0'0,"2"0"-4"0"0,2 0-142 0 0,11 0-19 0 0,-10-1 27 0 0,-2-1 47 0 0,-2 0 33 0 0,1-1 38 0 0,0-3 227 0 0,2 3 39 0 0,3 0-45 0 0,4-3 125 0 0,-1 2-51 0 0,3 1-21 0 0,-10 3-351 0 0,-1-1-1 0 0,0 1 1 0 0,1-1 0 0 0,-1 0 0 0 0,0 1-1 0 0,0-1 1 0 0,1 0 0 0 0,-1 0-1 0 0,0-1 1 0 0,0 1 0 0 0,0 0 0 0 0,0-1-1 0 0,-1 1 1 0 0,1-1-79 0 0,17-14 571 0 0,2 3-107 0 0,0 2-83 0 0,2 0-61 0 0,5-2 36 0 0,3-2-60 0 0,1 3-45 0 0,-1 0-41 0 0,1 1-34 0 0,10-3 7 0 0,1-2-36 0 0,47-16 81 0 0,-63 22-216 0 0,-21 8-26 0 0,-1 1 0 0 0,0 0 0 0 0,1 0 0 0 0,-1 1 0 0 0,0-1 0 0 0,3 1 14 0 0,24 0-76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7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8176 0 0,'0'0'182'0'0,"0"0"29"0"0,0 0 13 0 0,0 0 27 0 0,0 0 86 0 0,0 3 42 0 0,0 1-283 0 0,0 2 80 0 0,-1 5 169 0 0,1 15 610 0 0,2-18-702 0 0,0-2-54 0 0,3 3 25 0 0,3 6 156 0 0,1 0-24 0 0,-4-6-172 0 0,-2 3 66 0 0,-2 4-12 0 0,0 1-24 0 0,5-3 8 0 0,2-2-48 0 0,-6-9-133 0 0,0 0-1 0 0,0 0 1 0 0,-1 0 0 0 0,1 0 0 0 0,-1 0 0 0 0,0 0 0 0 0,1 1-41 0 0,-1 15 205 0 0,-1-5-25 0 0,4 1 93 0 0,1-7-142 0 0,2 4 82 0 0,-6 2-41 0 0,-1-10-135 0 0,0-1 0 0 0,1 0-1 0 0,-1 0 1 0 0,1 0 0 0 0,0 0 0 0 0,-1 0-1 0 0,2 2-36 0 0,7 14 226 0 0,-8-15-146 0 0,0 0 1 0 0,0 0-1 0 0,-1 1 1 0 0,1-1-1 0 0,-1 1 1 0 0,0-1-1 0 0,0 1 0 0 0,0-1 1 0 0,-1 4-81 0 0,0 9 262 0 0,0-1-19 0 0,1-12-174 0 0,-1 1 0 0 0,1-1 0 0 0,0 1 0 0 0,0-1 0 0 0,1 0 0 0 0,-1 1 0 0 0,1-1 0 0 0,0 0 0 0 0,1 4-69 0 0,2 0 75 0 0,-3-7-61 0 0,0 1 0 0 0,0-1 0 0 0,0 1 0 0 0,0-1 0 0 0,0 1 0 0 0,0-1 0 0 0,-1 1 0 0 0,1-1 0 0 0,-1 1 1 0 0,1-1-1 0 0,-1 1 0 0 0,0 0 0 0 0,0-1 0 0 0,1 1 0 0 0,-1 0 0 0 0,0-1 0 0 0,0 1 0 0 0,-1 0 0 0 0,1-1 0 0 0,0 1 0 0 0,-1 0 0 0 0,1-1 0 0 0,-1 1 0 0 0,1 0-14 0 0,-11 12 126 0 0,8-12-13 0 0,3-2-8 0 0,0 0-1 0 0,0 0-2 0 0,0 0-13 0 0,0 0-8 0 0,0 0-1 0 0,-2 3-1 0 0,-8 4-15 0 0,10-7-62 0 0,0 0-1 0 0,0 0 1 0 0,0 0 0 0 0,-1 0-1 0 0,1 0 1 0 0,0 0 0 0 0,0 0 0 0 0,0 0-1 0 0,-1 0 1 0 0,1 0 0 0 0,0 0-1 0 0,0 0 1 0 0,0-1 0 0 0,0 1-1 0 0,-1 0 1 0 0,1 0 0 0 0,0 0 0 0 0,0 0-1 0 0,0 0 1 0 0,0 0 0 0 0,0-1-1 0 0,-1 1 1 0 0,1 0 0 0 0,0 0-1 0 0,0 0 1 0 0,0-1 0 0 0,0 1-1 0 0,0 0 1 0 0,0 0 0 0 0,0 0 0 0 0,0 0-1 0 0,0-1 1 0 0,0 1 0 0 0,0 0-1 0 0,0 0 1 0 0,0-1 0 0 0,0 1-1 0 0,0 0 1 0 0,0 0 0 0 0,0 0 0 0 0,0-1-1 0 0,0 1 1 0 0,0 0 0 0 0,0 0-1 0 0,0 0 1 0 0,0 0 0 0 0,0-1-1 0 0,0 1-1 0 0,0-3 72 0 0,0 1 11 0 0,-1-7 6 0 0,-4-1-8 0 0,0 2-6 0 0,2 1 5 0 0,2 0 18 0 0,0-3 35 0 0,1-8-108 0 0,0-36-25 0 0,0-44 0 0 0,1 92 0 0 0,-1 0 0 0 0,1 0 0 0 0,0 0 0 0 0,1 0 0 0 0,0 0 0 0 0,0 0 0 0 0,-1 1 0 0 0,1 0 0 0 0,-1 0 0 0 0,0 0 0 0 0,0-1 0 0 0,0-4 0 0 0,-1 7 0 0 0,0 0 0 0 0,1-1 0 0 0,-1 1 0 0 0,1 0 0 0 0,-1 0 0 0 0,1-1 0 0 0,0 1 0 0 0,0 0 0 0 0,2-3 0 0 0,3-9 0 0 0,-4 3 0 0 0,-1 8 0 0 0,0 0 0 0 0,0 0 0 0 0,0 0 0 0 0,1 1 0 0 0,-1-1 0 0 0,1 0 0 0 0,0 1 0 0 0,0-1 0 0 0,1-1 0 0 0,8-18 0 0 0,-10 19 0 0 0,1-1 0 0 0,0 1 0 0 0,0 0 0 0 0,0 0 0 0 0,1 0 0 0 0,-1 0 0 0 0,1 0 0 0 0,1-1 0 0 0,13-14 0 0 0,-11 13 0 0 0,-1 0 0 0 0,1 0 0 0 0,1 0 0 0 0,-1 0 0 0 0,1 1 0 0 0,3-2 0 0 0,-9 6 0 0 0,1 1 0 0 0,-1-1 0 0 0,1 1 0 0 0,-1 0 0 0 0,1-1 0 0 0,-1 1 0 0 0,0 0 0 0 0,1 0 0 0 0,-1 0 0 0 0,1 0 0 0 0,-2 0 0 0 0,59 0-16 0 0,-59 0 14 0 0,0 0-1 0 0,1 0 1 0 0,-1 0 0 0 0,0 0-1 0 0,1 0 1 0 0,-1 0-1 0 0,0 0 1 0 0,1 0-1 0 0,-1 0 1 0 0,0 0-1 0 0,0 0 1 0 0,1 0-1 0 0,-1 0 1 0 0,0 0-1 0 0,1 1 1 0 0,-1-1 0 0 0,0 0-1 0 0,1 0 1 0 0,-1 0-1 0 0,0 0 1 0 0,0 1-1 0 0,1-1 1 0 0,-1 0-1 0 0,0 0 1 0 0,0 0-1 0 0,1 1 3 0 0,13 12-15 0 0,-7-7 15 0 0,0 0 0 0 0,0 1 0 0 0,-1 0 0 0 0,0 0-1 0 0,5 8 1 0 0,8 20 60 0 0,-15-28-55 0 0,-1 0 0 0 0,0 0 0 0 0,0 0-1 0 0,0 2-4 0 0,-1-2 14 0 0,1 1-1 0 0,0-1 0 0 0,0 0 0 0 0,2 1-13 0 0,7 13-21 0 0,1 11-140 0 0,-9-21 133 0 0,5 13-56 0 0,-7-20 84 0 0,-1 0 1 0 0,1 0 0 0 0,-1 0-1 0 0,0 0 1 0 0,0 0 0 0 0,0 0-1 0 0,-1 1 1 0 0,1 2-1 0 0,-1-5 4 0 0,0 0 0 0 0,0 0 1 0 0,0 0-1 0 0,0 0 0 0 0,1 0 0 0 0,-1 0 0 0 0,1 0 0 0 0,0-1 1 0 0,-1 1-1 0 0,1 0 0 0 0,0 0 0 0 0,0-1 0 0 0,1 3-4 0 0,4 8 35 0 0,-4-1 24 0 0,-2 4 16 0 0,0 15 21 0 0,0-14-15 0 0,2-11 12 0 0,-1-4-79 0 0,0 0-5 0 0,1 0 1 0 0,-1 0-1 0 0,0 1 1 0 0,0-1-1 0 0,-1 0 1 0 0,1 0-1 0 0,0 1 1 0 0,0-1-1 0 0,0 2-9 0 0,1 4 66 0 0,-1 3 52 0 0,-1 1-49 0 0,0-9-5 0 0,0-2 0 0 0,0 3-10 0 0,0 1-13 0 0,1-1-53 0 0,0-2-48 0 0,0 0-43 0 0,1-2-40 0 0,0-1-33 0 0,2-2-260 0 0,-2 2 227 0 0,1-3-1113 0 0,-3-9-56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8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8272 0 0,'0'0'241'0'0,"0"0"68"0"0,0 0 139 0 0,-2 0 58 0 0,0 0-390 0 0,-2 0-9 0 0,2 0 20 0 0,1 0-24 0 0,0 0 40 0 0,-1 0 45 0 0,0 0 53 0 0,2 3 246 0 0,0 2-116 0 0,0 0-64 0 0,0 0-57 0 0,0 0-48 0 0,0 1-10 0 0,0 0-44 0 0,0 12 186 0 0,0-7-108 0 0,2 2 6 0 0,5 2 24 0 0,3 8 48 0 0,-6-13-211 0 0,3 9 64 0 0,-5-1 43 0 0,1 0-59 0 0,14 30 350 0 0,-12-35-369 0 0,0-1-44 0 0,0 0 62 0 0,0-2-33 0 0,2 6 69 0 0,-6-3-23 0 0,1-2-24 0 0,4 2 17 0 0,-5-12-129 0 0,0 1 0 0 0,0-1 0 0 0,0 1 0 0 0,0-1 0 0 0,-1 1 0 0 0,1 0 0 0 0,0 0 0 0 0,-1-1 0 0 0,0 1 0 0 0,1 0 0 0 0,-1 0 0 0 0,0 0-1 0 0,0 0-16 0 0,0 1 36 0 0,0 1-1 0 0,0 0 0 0 0,1 0 1 0 0,-1 0-1 0 0,1 0 0 0 0,0-1 1 0 0,0 1-36 0 0,8 11 112 0 0,-6-10-33 0 0,-3-3-171 0 0,1 0 40 0 0,0 2 47 0 0,0-1 81 0 0,4 5 208 0 0,-2-4-179 0 0,-2-2-98 0 0,0 0-44 0 0,1 2-93 0 0,-1-1-116 0 0,0 0-62 0 0,-1-1-108 0 0,0 1-121 0 0,-1-1 219 0 0,1-1-34 0 0,0-1-937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8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65 9040 0 0,'0'0'200'0'0,"0"0"33"0"0,0 0 15 0 0,-2-3-36 0 0,-3-1-179 0 0,-4-2-23 0 0,3 3-3 0 0,-1 0 72 0 0,4 0 43 0 0,1 0 37 0 0,2 2-135 0 0,0 1-1 0 0,0-1 1 0 0,0 1-1 0 0,-1 0 1 0 0,1-1-1 0 0,0 1 1 0 0,0 0-1 0 0,-1-1 1 0 0,1 1-1 0 0,0 0 1 0 0,-1-1-1 0 0,1 1 1 0 0,0 0-1 0 0,-1 0 1 0 0,1-1-1 0 0,0 1 1 0 0,-1 0-1 0 0,1 0 1 0 0,-1 0-1 0 0,1-1 1 0 0,0 1-1 0 0,-1 0 1 0 0,1 0-1 0 0,-1 0 1 0 0,1 0-1 0 0,-1 0 1 0 0,1 0-1 0 0,0 0 1 0 0,-1 0-1 0 0,1 0 1 0 0,-1 0-24 0 0,-4-3 577 0 0,4 2-503 0 0,-2-1 71 0 0,-5-4 104 0 0,5 5-146 0 0,0 0 33 0 0,-4 0 143 0 0,4 0-92 0 0,-1 1 37 0 0,0 0-80 0 0,0 0 24 0 0,-5 0 283 0 0,3-1-232 0 0,3 1-135 0 0,0-2-87 0 0,-1 1 11 0 0,1-1 37 0 0,-6-3 160 0 0,7 4-151 0 0,1 0 0 0 0,-1 1 1 0 0,1-1-1 0 0,-1 1 0 0 0,0-1 0 0 0,1 1 0 0 0,-1-1 0 0 0,0 1 0 0 0,0 0 0 0 0,1 0 0 0 0,-1 0 0 0 0,-1 0-54 0 0,-6 3 144 0 0,0 2-37 0 0,-1 1 42 0 0,-3-4 35 0 0,-1-2 6 0 0,14 0-188 0 0,0 0-1 0 0,0 0 0 0 0,0 0 1 0 0,0 0-1 0 0,0 0 0 0 0,0 0 1 0 0,0 0-1 0 0,0 0 1 0 0,0 0-1 0 0,-1 0 0 0 0,1 0 1 0 0,0 0-1 0 0,0 0 1 0 0,0 0-1 0 0,0 0 0 0 0,0 0 1 0 0,0 0-1 0 0,0 0 0 0 0,0 0 1 0 0,0 0-1 0 0,0 0 1 0 0,-1 0-1 0 0,1 0 0 0 0,0 0 1 0 0,0 0-1 0 0,0 0 0 0 0,0 0 1 0 0,0 0-1 0 0,0 1 1 0 0,0-1-1 0 0,0 0 0 0 0,0 0 1 0 0,0 0-1 0 0,0 0 0 0 0,0 0 1 0 0,0 0-1 0 0,0 0 1 0 0,0 0-1 0 0,0 0 0 0 0,0 0 1 0 0,0 0-1 0 0,0 0 1 0 0,-1 1-1 0 0,1-1 0 0 0,0 0 1 0 0,0 0-1 0 0,0 0 0 0 0,0 0 1 0 0,0 0-1 0 0,0 0 1 0 0,1 0-1 0 0,-1 0 0 0 0,0 0 1 0 0,0 0-1 0 0,0 1 0 0 0,0-1 1 0 0,0 0-2 0 0,-1 2 1 0 0,1-1 1 0 0,0 1-1 0 0,-1 0 1 0 0,1 0-1 0 0,-1 0 0 0 0,0-1 1 0 0,1 1-1 0 0,-1 0 1 0 0,0-1-1 0 0,0 1 0 0 0,0-1 1 0 0,0 1-1 0 0,0-1 1 0 0,-1 1-1 0 0,0-1-1 0 0,-1 6 52 0 0,3 2-54 0 0,1-6 6 0 0,-1 45-4 0 0,-1-41 0 0 0,1-5 0 0 0,0 1 0 0 0,0-1 0 0 0,0 0 0 0 0,0 0 0 0 0,0 0 0 0 0,1 0 0 0 0,-1 1 0 0 0,1-1 0 0 0,-1 0 0 0 0,1 1 0 0 0,3 4 0 0 0,-3-3 0 0 0,1-1 0 0 0,-1 1 0 0 0,1-1 0 0 0,0 1 0 0 0,0-1 0 0 0,1 0 0 0 0,-1 0 0 0 0,1 0 0 0 0,-1 0 0 0 0,4 2 0 0 0,4 0 0 0 0,-7-4 0 0 0,-1 0 0 0 0,0 0 0 0 0,0 0 0 0 0,1 1 0 0 0,-1-1 0 0 0,0 1 0 0 0,0-1 0 0 0,0 1 0 0 0,0 0 0 0 0,5 6-1 0 0,-4-5-4 0 0,0 0 0 0 0,1 1 0 0 0,-1-1 1 0 0,1 0-1 0 0,-1-1 0 0 0,2 1 5 0 0,15 6-187 0 0,-15-7 138 0 0,0 0 0 0 0,0 0 0 0 0,0 1 0 0 0,0 0 0 0 0,-1 0 0 0 0,1 0 0 0 0,-1 0 1 0 0,1 2 48 0 0,-2-3-26 0 0,1 1 1 0 0,-1-1-1 0 0,0 0 1 0 0,0 1-1 0 0,1-2 1 0 0,1 2 25 0 0,-2-2-23 0 0,1 1 1 0 0,-1 0-1 0 0,0 1 1 0 0,0-1-1 0 0,0 0 1 0 0,1 2 22 0 0,-2-3-10 0 0,0 1 1 0 0,0 0 0 0 0,0-1 0 0 0,0 1-1 0 0,0-1 1 0 0,1 0 0 0 0,-1 0 0 0 0,0 0-1 0 0,1 0 10 0 0,7 4-4 0 0,6 9 4 0 0,-2-1 13 0 0,-12-8 59 0 0,-1-3-57 0 0,-1 0 0 0 0,0-1 0 0 0,1 1 0 0 0,-1 0 0 0 0,1-1 0 0 0,-1 1 1 0 0,1 0-1 0 0,0-1 0 0 0,0 1 0 0 0,0-1 0 0 0,1 2-15 0 0,3 6 61 0 0,0 4 55 0 0,2-9-50 0 0,-7-3-62 0 0,0-1 0 0 0,1 0 0 0 0,-1 0 0 0 0,1 1 0 0 0,-1-1 0 0 0,1 0 0 0 0,-1 1 0 0 0,0-1 0 0 0,1 0 0 0 0,-1 1 0 0 0,0-1 1 0 0,1 0-1 0 0,-1 1 0 0 0,0-1 0 0 0,0 1 0 0 0,1-1 0 0 0,-1 1 0 0 0,0-1 0 0 0,0 1 0 0 0,0-1 0 0 0,0 1 0 0 0,1-1 0 0 0,-1 1 0 0 0,0-1 0 0 0,0 1 0 0 0,0-1 0 0 0,0 1 0 0 0,0-1 0 0 0,0 1 0 0 0,0-1 0 0 0,-1 1 1 0 0,1 0-5 0 0,0 8 70 0 0,0 15 169 0 0,0-12-164 0 0,-2-4 21 0 0,-9 13-3 0 0,5-11 0 0 0,1-4-57 0 0,0-1-10 0 0,3 0-7 0 0,1-4-14 0 0,1 0-1 0 0,0-1 1 0 0,0 1 0 0 0,-1 0 0 0 0,1-1-1 0 0,-1 1 1 0 0,1-1 0 0 0,0 1 0 0 0,-1 0-1 0 0,1-1 1 0 0,-1 1 0 0 0,1-1 0 0 0,-1 0-1 0 0,1 1 1 0 0,-1-1 0 0 0,1 1 0 0 0,-1-1 0 0 0,0 0-1 0 0,1 1 1 0 0,-1-1 0 0 0,0 0 0 0 0,0 1-5 0 0,-4 1 18 0 0,-19 11 50 0 0,0 1 20 0 0,5-10-24 0 0,-12-5-60 0 0,20 0-3 0 0,9 1 1 0 0,1 0-1 0 0,-1 0 1 0 0,0 0-1 0 0,1 0 0 0 0,-1-1 1 0 0,0 1-1 0 0,1 0 0 0 0,-1-1 1 0 0,0 0-1 0 0,1 1 0 0 0,-1-1 1 0 0,1 0-1 0 0,-1 0 0 0 0,1 0-1 0 0,-5-2-30 0 0,-1 0-56 0 0,-4 0-154 0 0,0 0-73 0 0,4 2-12 0 0,-1-1 0 0 0,1-1 0 0 0,0 1 0 0 0,-3-3 325 0 0,-22-11-1139 0 0,0 0-11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9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9096 0 0,'0'0'200'0'0,"0"0"33"0"0,0 0 16 0 0,0 0 42 0 0,0 0 125 0 0,0 0 52 0 0,0 0 11 0 0,0 0-206 0 0,0 0-136 0 0,0 0-95 0 0,0 0-47 0 0,0 0-31 0 0,0 0-37 0 0,0 0-21 0 0,0 1-35 0 0,0-1-41 0 0,0 1-43 0 0,0 0-48 0 0,0 0-44 0 0,0 0-38 0 0,0 0-35 0 0,0 1-113 0 0,0 0-34 0 0,0 3-1168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9.8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33 6056 0 0,'0'0'176'0'0,"-2"-3"-4"0"0,-6-3-113 0 0,1 2 68 0 0,1 2 88 0 0,3 1-57 0 0,0 1 40 0 0,-2-3 597 0 0,3 2-753 0 0,0-1 40 0 0,-3-1 178 0 0,1 1 84 0 0,-9-1 560 0 0,9 2-660 0 0,-1 0-44 0 0,0 1-39 0 0,-1 0-109 0 0,6 0-41 0 0,-1 0 0 0 0,1 0-1 0 0,-1 0 1 0 0,1 0 0 0 0,-1 0 0 0 0,1 0-1 0 0,-1 0 1 0 0,1 0 0 0 0,-1 0 0 0 0,1 0 0 0 0,-1 0-1 0 0,1 0 1 0 0,-1 0 0 0 0,1 0 0 0 0,0 0-1 0 0,-1 1 1 0 0,1-1 0 0 0,-1 0 0 0 0,1 0 0 0 0,-1 1-1 0 0,1-1 1 0 0,-1 0 0 0 0,1 1 0 0 0,0-1-1 0 0,-1 0 1 0 0,1 1 0 0 0,0-1 0 0 0,-1 1 0 0 0,1-1-1 0 0,0 0 1 0 0,0 1 0 0 0,-1 0-11 0 0,-3 5 170 0 0,-7 0 120 0 0,6 4 20 0 0,-6-3-14 0 0,2-3-126 0 0,2 4-35 0 0,3 3 9 0 0,3-10-133 0 0,1 0 1 0 0,-1 0-1 0 0,1 1 1 0 0,0-1-1 0 0,-1 0 0 0 0,0 0 1 0 0,1 0-1 0 0,-1 0 1 0 0,0 0-1 0 0,1 0 0 0 0,-1 0 1 0 0,0 0-1 0 0,0-1 1 0 0,0 1-1 0 0,0 0 0 0 0,0 0 1 0 0,0-1-1 0 0,0 1-11 0 0,-3 1 29 0 0,1 0 0 0 0,0 0 0 0 0,-1 1 0 0 0,1-1 0 0 0,1 1 0 0 0,-1-1 0 0 0,0 1 0 0 0,1 0 0 0 0,-1 0 0 0 0,-1 3-29 0 0,-19 37 241 0 0,0 0-90 0 0,13-21-157 0 0,1 2-48 0 0,-2-6 55 0 0,6 9 76 0 0,-1-11 14 0 0,5-13-65 0 0,0 0-1 0 0,-1 1 0 0 0,1-1 1 0 0,1 0-1 0 0,-1 1 0 0 0,0-1 0 0 0,1 1 1 0 0,0 1-26 0 0,0 18 165 0 0,0 2-44 0 0,-2-9-29 0 0,-3 0-14 0 0,1 0-6 0 0,4-15-63 0 0,0 1 1 0 0,1-1-1 0 0,-1 1 1 0 0,0-1 0 0 0,1 0-1 0 0,-1 1 1 0 0,1-1 0 0 0,-1 1-1 0 0,1-1 1 0 0,0 1-10 0 0,0-1 10 0 0,0 1 0 0 0,0-1 1 0 0,-1 1-1 0 0,1-1 0 0 0,-1 1 0 0 0,1 0 1 0 0,-1-1-1 0 0,0 1 0 0 0,1 0 0 0 0,-1 0-10 0 0,0 9 49 0 0,0-9 12 0 0,0 1 55 0 0,2-3-3 0 0,0 0-98 0 0,0 1 0 0 0,-1-1 0 0 0,1 0 0 0 0,0 1 0 0 0,-1-1 0 0 0,1 1 0 0 0,-1-1 0 0 0,1 1 0 0 0,-1 0 0 0 0,1 0 0 0 0,-1 0 0 0 0,0 0-15 0 0,13 5 111 0 0,-2-4 2 0 0,0-1 67 0 0,-9-1-116 0 0,0 1 0 0 0,0-1 0 0 0,1 0 0 0 0,-1 0-1 0 0,0-1 1 0 0,0 1 0 0 0,1-1 0 0 0,-1 1 0 0 0,0-1 0 0 0,1 0-64 0 0,0-2 101 0 0,9-3 61 0 0,0-1-75 0 0,-10 5-79 0 0,0 0 0 0 0,0 0-1 0 0,-1 0 1 0 0,1 0 0 0 0,0 0 0 0 0,-1-1 0 0 0,1 1 0 0 0,-1-1 0 0 0,0 0 0 0 0,0 1 0 0 0,1-3-8 0 0,-1 0 13 0 0,0 1 1 0 0,1-1 0 0 0,0 0-1 0 0,0 1 1 0 0,0-1-1 0 0,0 1 1 0 0,1 0 0 0 0,-1 0-1 0 0,2 0-13 0 0,-4 3 5 0 0,2-2 19 0 0,0-1 0 0 0,0 0 0 0 0,0 0 0 0 0,-1 0 0 0 0,0 0 0 0 0,0 0 0 0 0,0 0 0 0 0,0-1 0 0 0,0-1-24 0 0,8-16 59 0 0,4 7-34 0 0,-12 13-20 0 0,0 0 0 0 0,-1 1 0 0 0,1-1 0 0 0,-1 0 1 0 0,1 0-1 0 0,-1 0 0 0 0,0 0 0 0 0,0 0 0 0 0,0 0 1 0 0,1-1-7 0 0,-1-15 16 0 0,-1 15-9 0 0,0 0 1 0 0,0-1-1 0 0,0 1 0 0 0,1 0 1 0 0,-1-1-1 0 0,1 1 0 0 0,0 0 1 0 0,0-1-7 0 0,4-7 9 0 0,1-7 7 0 0,-4-1 23 0 0,-2-40 25 0 0,0 57-61 0 0,0-1 1 0 0,0 0 0 0 0,0 0-1 0 0,0 1 1 0 0,-1-1 0 0 0,0 0-1 0 0,1 0 1 0 0,-1 1 0 0 0,0-1-1 0 0,0 1 1 0 0,0-1 0 0 0,-1 0-4 0 0,1 1 3 0 0,0 0 1 0 0,0-1-1 0 0,0 1 0 0 0,0 0 1 0 0,0-1-1 0 0,1 1 1 0 0,-1 0-1 0 0,1-1 1 0 0,0 1-1 0 0,-1-1 1 0 0,1 1-1 0 0,0-1-3 0 0,0-12 38 0 0,0 0-21 0 0,0-16-33 0 0,0 28-54 0 0,0 3 2 0 0,0 0 4 0 0,0 3 0 0 0,1-2 57 0 0,-1 1 0 0 0,0-1-1 0 0,0 1 1 0 0,1-1-1 0 0,-1 1 1 0 0,1-1-1 0 0,-1 0 1 0 0,1 1-1 0 0,0-1 1 0 0,0 0-1 0 0,0 1 8 0 0,6 13-45 0 0,-6 2 5 0 0,-1-13 37 0 0,0-1 0 0 0,0 0 0 0 0,0 1 0 0 0,1-1 0 0 0,-1 0 0 0 0,1 1 0 0 0,0-1-1 0 0,0 1 4 0 0,2 6 0 0 0,10 25-10 0 0,-9-27-10 0 0,8 18-14 0 0,-9-15 34 0 0,10 24-10 0 0,-10-28-8 0 0,26 50-17 0 0,-13-25 35 0 0,-5-16 0 0 0,-11-15 0 0 0,1 0 0 0 0,-1 1 0 0 0,0-1 0 0 0,1 1 0 0 0,-1-1 0 0 0,0 0 0 0 0,0 1 0 0 0,0-1 0 0 0,0 1 0 0 0,0 0 0 0 0,0-2 0 0 0,0 16-24 0 0,0-3-86 0 0,0-11-44 0 0,0-1 64 0 0,0-1-63 0 0,0 1-80 0 0,0-1 70 0 0,0 1-37 0 0,0 0-40 0 0,0 0-36 0 0,0 1-378 0 0,1 0 91 0 0,-1 0-53 0 0,2 1-724 0 0,2-1-573 0 0,5-2-1086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40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3 10 0 0,2 9-110 0 0,4 0-38 0 0,4 12-34 0 0,-7-14-59 0 0,4 10 18 0 0,-1-5 95 0 0,-1-7 77 0 0,-3-3-8 0 0,1 0 39 0 0,0 2 37 0 0,0 2 34 0 0,2 2-19 0 0,-1 0-28 0 0,-1-3-22 0 0,-2-1 26 0 0,0 2 76 0 0,-1-2-54 0 0,1-2-45 0 0,6 11 296 0 0,-1-4-146 0 0,-2-2-46 0 0,1 1-95 0 0,2 8 116 0 0,-5-3-10 0 0,-1-5-108 0 0,6 2 20 0 0,-1-1-6 0 0,-4 0-24 0 0,-3-5-74 0 0,1-5-91 0 0,0 0 1 0 0,0 0-1 0 0,0 0 1 0 0,0 1 0 0 0,0-1-1 0 0,1 0 1 0 0,-1 0-1 0 0,1 0 1 0 0,-1 0 0 0 0,1 1-46 0 0,4 6 142 0 0,1 1 58 0 0,-3 3 39 0 0,-3-7-106 0 0,0 0-37 0 0,0 22 200 0 0,0-20-138 0 0,0 0 92 0 0,0-2 2 0 0,0-1 77 0 0,0 1 88 0 0,0-1 100 0 0,0-82-129 0 0,0 44-294 0 0,0 28-81 0 0,1-1 0 0 0,-1 0 0 0 0,2 0 0 0 0,-1 1 0 0 0,1-1-1 0 0,0-1-12 0 0,0 1 1 0 0,-1 1-1 0 0,1 0 1 0 0,-1 0-1 0 0,0 0 1 0 0,-1-1-1 0 0,1 0 0 0 0,-2-7 0 0 0,0 9 0 0 0,1 1 0 0 0,0-1 0 0 0,0 0 0 0 0,0 1 0 0 0,1-1 0 0 0,-1 0 0 0 0,1 1 0 0 0,0-1 0 0 0,0-1 0 0 0,0 3 1 0 0,7-26-19 0 0,-4-1-58 0 0,-3 26 63 0 0,-1-1 0 0 0,0 1 1 0 0,1-1-1 0 0,-1 1 0 0 0,1-1 0 0 0,0 1 0 0 0,1-1 1 0 0,-1 1-1 0 0,0 0 0 0 0,1-1 0 0 0,0 1 0 0 0,0 0 1 0 0,0-1 12 0 0,5-4-57 0 0,-1 0 1 0 0,2 0 0 0 0,5-5 56 0 0,1 0-84 0 0,-12 11 76 0 0,0 1-1 0 0,0-1 1 0 0,0 1-1 0 0,0-1 1 0 0,0 1-1 0 0,0 0 1 0 0,0 0-1 0 0,0 0 1 0 0,1 0-1 0 0,-1 0 9 0 0,1 0-6 0 0,-1 1 1 0 0,0-1-1 0 0,1 1 0 0 0,-1 0 1 0 0,1 0-1 0 0,-1-1 0 0 0,1 2 1 0 0,-1-1-1 0 0,1 0 0 0 0,-1 0 1 0 0,0 1-1 0 0,1-1 0 0 0,-1 1 1 0 0,1 0-1 0 0,-1 0 0 0 0,0 0 1 0 0,0 0-1 0 0,1 0 0 0 0,-1 0 0 0 0,0 1 1 0 0,0-1-1 0 0,0 1 0 0 0,1 1 6 0 0,0-1-15 0 0,-1 0 1 0 0,1 1-1 0 0,0-1 0 0 0,0-1 0 0 0,0 1 0 0 0,3 1 15 0 0,-2-1-17 0 0,-1 0 0 0 0,1 0 0 0 0,0 1 0 0 0,-1-1-1 0 0,0 1 1 0 0,4 3 17 0 0,38 39-64 0 0,-43-43 64 0 0,-1-1 0 0 0,1 1 0 0 0,-1 0 0 0 0,1 0 0 0 0,-1 0 0 0 0,0 0 0 0 0,0 1 0 0 0,0-1 0 0 0,0 0 0 0 0,-1 0 0 0 0,1 1 0 0 0,0-1 0 0 0,-1 0 0 0 0,0 1 0 0 0,4 10 0 0 0,6 8 0 0 0,-4 9 0 0 0,-1-14 0 0 0,-3-13 0 0 0,-1 0 0 0 0,0 0 0 0 0,0 0 0 0 0,0 0 0 0 0,0 0 0 0 0,-1 0 0 0 0,1 1 0 0 0,-1-1 0 0 0,0 1 0 0 0,0-3 0 0 0,0 1 1 0 0,0-1-1 0 0,1 1 0 0 0,-1 0 0 0 0,0-1 0 0 0,1 1 0 0 0,-1-1 0 0 0,1 1 0 0 0,0-1 0 0 0,-1 1 0 0 0,1-1 0 0 0,0 0 0 0 0,0 1 0 0 0,5 11 14 0 0,-3 2 17 0 0,-3 27 115 0 0,0-22-122 0 0,0 26 52 0 0,1-43-64 0 0,1-1-57 0 0,-2-1-81 0 0,1-1 50 0 0,-1 1 41 0 0,1-1 35 0 0,0 1 60 0 0,1 1 143 0 0,-2-1-196 0 0,1 0-93 0 0,0-1-2 0 0,0 1-37 0 0,-1-1-41 0 0,1 1-45 0 0,0 0-147 0 0,0 0-98 0 0,0 0-108 0 0,0 0-119 0 0,-1-1 277 0 0,0 0-56 0 0,0 0-50 0 0,0 0-43 0 0,0 0-161 0 0,0 0-42 0 0,0 0-193 0 0,0 0-523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51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400 336 5248 0 0,'0'0'152'0'0,"-2"0"0"0"0,-5-2-121 0 0,1-4-33 0 0,-1-1 14 0 0,-3 6 52 0 0,-41 1 1923 0 0,16 0-766 0 0,7 0-313 0 0,14 0-502 0 0,1 0-36 0 0,8 2-111 0 0,-9 9 14 0 0,1-8-34 0 0,5-1 3 0 0,-6 3-127 0 0,-2 1-4 0 0,4-1 11 0 0,7-3-76 0 0,-20 12 210 0 0,20-3-124 0 0,-8-6-4 0 0,2 2-58 0 0,-15 20 195 0 0,15-16-200 0 0,9-10-60 0 0,1 1 1 0 0,0-1 0 0 0,0 0 0 0 0,-1 0 0 0 0,1 1 0 0 0,0-1 0 0 0,0 1 0 0 0,0-1-1 0 0,1 1 1 0 0,-1-1 0 0 0,0 1 0 0 0,0-1 0 0 0,1 1 0 0 0,-1 0 0 0 0,1-1-1 0 0,0 1 1 0 0,-1 0 0 0 0,1 0 0 0 0,0-1 0 0 0,0 1-6 0 0,0 0 4 0 0,0 0 0 0 0,-1-1 1 0 0,1 1-1 0 0,0 0 0 0 0,-1-1 0 0 0,1 1 0 0 0,-1 0 1 0 0,1-1-1 0 0,-1 1 0 0 0,0-1 0 0 0,0 1 1 0 0,1-1-1 0 0,-1 1 0 0 0,-1-1-4 0 0,-2 7 32 0 0,-12 24 64 0 0,12-18-97 0 0,5 10-123 0 0,-1-16 66 0 0,0-6 18 0 0,0-2 44 0 0,0 0 38 0 0,0 0 71 0 0,0 0 121 0 0,0 3 20 0 0,0-3-254 0 0,0 1 11 0 0,0-1 1 0 0,0 1 0 0 0,0 0 0 0 0,0 0 0 0 0,0-1 0 0 0,0 1 0 0 0,1 0-1 0 0,-1-1 1 0 0,0 1 0 0 0,0 0 0 0 0,1 0 0 0 0,-1-1 0 0 0,1 1 0 0 0,-1-1-1 0 0,0 1 1 0 0,1 0 0 0 0,-1-1 0 0 0,1 1-12 0 0,3 2 8 0 0,0 0 1 0 0,1 0 0 0 0,-1-1-1 0 0,1 1 1 0 0,0-1-9 0 0,-5-2 0 0 0,5 3-4 0 0,23 9 33 0 0,-12-10 27 0 0,-1-6 40 0 0,-10 2-64 0 0,2-1 18 0 0,-1 0 1 0 0,0-1-1 0 0,0 0 1 0 0,0 0-1 0 0,0 0 1 0 0,0-1-51 0 0,12-10 125 0 0,6 1 6 0 0,-17 10-37 0 0,-3 1-38 0 0,2-3-16 0 0,-1 0-8 0 0,-1 2 0 0 0,0-1 0 0 0,0 0-1 0 0,0 0 1 0 0,2-5-32 0 0,-2 4 25 0 0,-1 0 0 0 0,2 0-1 0 0,-1 0 1 0 0,0 1 0 0 0,2-1-25 0 0,5-6 25 0 0,0-1 0 0 0,0-1 0 0 0,3-8-25 0 0,16-13 22 0 0,-21 15 28 0 0,-7 14-47 0 0,1 1-1 0 0,-1-1 0 0 0,1 1 1 0 0,0 0-1 0 0,0 0 0 0 0,4-4-2 0 0,-7 9 2 0 0,1-1 0 0 0,-1 1 0 0 0,0-1 0 0 0,1 0 0 0 0,-1 1 1 0 0,0-1-1 0 0,1 1 0 0 0,-1-1 0 0 0,0 0 0 0 0,0 1 0 0 0,0-1 0 0 0,1 0 0 0 0,-1 1 0 0 0,0-1 0 0 0,0 0 0 0 0,0 1 0 0 0,0-1 0 0 0,0 0 0 0 0,0 1 0 0 0,0-1 0 0 0,-1 0 0 0 0,1 1 0 0 0,0-1 1 0 0,0 0-3 0 0,-1-1 4 0 0,0-8-1 0 0,0 7 1 0 0,3 4 0 0 0,12 27 1 0 0,2 4-5 0 0,-14-18 0 0 0,-2-12 0 0 0,0 0 0 0 0,0-1 0 0 0,0 1 0 0 0,0-1 0 0 0,1 1 0 0 0,-1-1 0 0 0,0 1 0 0 0,1-1 0 0 0,-1 1 0 0 0,1-1 0 0 0,8 16-18 0 0,-5-11 2 0 0,0 1 1 0 0,0 0 0 0 0,2 7 15 0 0,-1 8 0 0 0,-3-15 0 0 0,0 1 0 0 0,0-1 0 0 0,1 0 0 0 0,1 3 0 0 0,3 3 0 0 0,-1 0 0 0 0,-1 1 0 0 0,0 0 0 0 0,1 10 0 0 0,-4-17 0 0 0,0 5 0 0 0,1 1 0 0 0,0-1 0 0 0,1 0 0 0 0,1 1 0 0 0,-1-3-2 0 0,-1 1 1 0 0,-1 0-1 0 0,1 3 2 0 0,4 17 27 0 0,3 1 88 0 0,-4 0 28 0 0,-2-15-72 0 0,-1-11-39 0 0,-2 1 0 0 0,1-1 0 0 0,-1 1 0 0 0,0 0 0 0 0,0 0 1 0 0,-1 0-33 0 0,1 5 19 0 0,-1-8-19 0 0,0 0 1 0 0,1-1-1 0 0,-1 1 1 0 0,-1 0-1 0 0,1-1 1 0 0,-1 1-1 0 0,1 0 1 0 0,-1-1 0 0 0,-1 2-1 0 0,2-2 1 0 0,-3 5-9 0 0,0-1 0 0 0,1 1-1 0 0,0 1 1 0 0,1-1 0 0 0,-1 8 8 0 0,2-13 15 0 0,0 0 0 0 0,0-1 1 0 0,0 1-1 0 0,-1 0 0 0 0,1 0 1 0 0,-1 0-1 0 0,0 0 1 0 0,0-1-1 0 0,0 1 0 0 0,0 0 1 0 0,0-1-1 0 0,0 1 0 0 0,-1-1 1 0 0,1 1-1 0 0,-1-1 1 0 0,-2 2-16 0 0,-8 15 163 0 0,7-8-50 0 0,4-9-88 0 0,0 1 1 0 0,0-1-1 0 0,0 0 1 0 0,-1 0-1 0 0,1 0 1 0 0,-1 1-1 0 0,1-1 1 0 0,-1-1-1 0 0,0 1-25 0 0,-34 34 390 0 0,27-28-306 0 0,-1-1-1 0 0,1 0 1 0 0,-1 0 0 0 0,0-1-1 0 0,-2 1-83 0 0,-2-3 116 0 0,0-4-43 0 0,-3 1 2 0 0,4 5-13 0 0,12-5-54 0 0,-1 0-1 0 0,1 0 1 0 0,-1 0-1 0 0,1-1 1 0 0,-1 1 0 0 0,1 0-1 0 0,-1-1 1 0 0,0 0-1 0 0,1 1 1 0 0,-1-1 0 0 0,0 0-1 0 0,0 0 1 0 0,1 0-1 0 0,-1 0-7 0 0,-6 0 26 0 0,-1-2 0 0 0,1 1-1 0 0,0-1 1 0 0,0 0 0 0 0,-7-3-26 0 0,12 4 3 0 0,0 0 4 0 0,-1 0-1 0 0,1-1 1 0 0,0 1-1 0 0,0-1 1 0 0,-1 0-1 0 0,1 0 0 0 0,1 0 1 0 0,-1 0-1 0 0,0 0 1 0 0,0-1-7 0 0,-16-12 22 0 0,11 10 1 0 0,-10-7-2 0 0,0-2-37 0 0,0-2-39 0 0,3-3-39 0 0,3 3 18 0 0,0-2-110 0 0,0-1-107 0 0,3-2-107 0 0,6-1-104 0 0,3 8 254 0 0,0-1-42 0 0,0-1-45 0 0,0 2-46 0 0,2-7-420 0 0,12-8-18 0 0</inkml:trace>
  <inkml:trace contextRef="#ctx0" brushRef="#br0" timeOffset="617.5">880 320 6992 0 0,'0'0'157'0'0,"0"0"23"0"0,0 0 12 0 0,0 0-58 0 0,0 0 3 0 0,0 0 60 0 0,0 0 179 0 0,0 0 327 0 0,0 0 29 0 0,0 0-35 0 0,0 0-466 0 0,0 0 73 0 0,2 0 158 0 0,6 0 45 0 0,0 0-38 0 0,-1 0-37 0 0,1 0-35 0 0,7 0 299 0 0,0 0-121 0 0,0 0-107 0 0,1 0-94 0 0,0 0-80 0 0,1 0-68 0 0,-16 0-226 0 0,0 0 0 0 0,-1 0 1 0 0,1 0-1 0 0,0 0 1 0 0,-1 0-1 0 0,1-1 1 0 0,0 1-1 0 0,0 0 1 0 0,-1 0-1 0 0,1 0 1 0 0,0 0-1 0 0,-1-1 1 0 0,1 1-1 0 0,-1 0 1 0 0,1-1-1 0 0,0 1 0 0 0,-1-1 1 0 0,1 1-1 0 0,-1 0 1 0 0,1-1-1 0 0,-1 1 1 0 0,1-1-1 0 0,-1 0 1 0 0,0 1-1 0 0,1-1 1 0 0,-1 1-1 0 0,1-1 0 0 0,-1 0 0 0 0,0 1 1 0 0,1-1-1 0 0,-1 1 1 0 0,1-1-1 0 0,-1 1 0 0 0,1-1 1 0 0,-1 1-1 0 0,1-1 1 0 0,-1 1-1 0 0,1 0 1 0 0,0-1-1 0 0,-1 1 0 0 0,1 0 1 0 0,0-1-1 0 0,-1 1 1 0 0,1 0-1 0 0,0 0 0 0 0,-1 0 1 0 0,1 0-1 0 0,0 0 1 0 0,-1-1-1 0 0,1 1 0 0 0,0 0 1 0 0,-1 1-1 0 0,1-1 0 0 0,6 0 19 0 0,-6 0-10 0 0,1 0-1 0 0,0 0 0 0 0,-1 0 0 0 0,1 0 0 0 0,0 0 0 0 0,-1 0 1 0 0,1 0-1 0 0,0 0 0 0 0,-1-1 0 0 0,1 1 0 0 0,0-1 1 0 0,1 0-9 0 0,2-10 64 0 0,-4 11-61 0 0,-1-1 1 0 0,1 1 0 0 0,0 0 0 0 0,0-1 0 0 0,0 1-1 0 0,-1 0 1 0 0,1 0 0 0 0,0 0 0 0 0,0 0 0 0 0,0-1-1 0 0,0 1 1 0 0,0 0 0 0 0,0 0 0 0 0,0 1-4 0 0,0-1 0 0 0,-1 0 1 0 0,1 0-1 0 0,-1 0 0 0 0,1 0 1 0 0,-1 0-1 0 0,1 0 0 0 0,-1 0 1 0 0,1 0-1 0 0,-1 0 0 0 0,1 0 1 0 0,-1 0-1 0 0,1 0 0 0 0,-1 0 1 0 0,1-1-1 0 0,-1 1 0 0 0,1 0 1 0 0,-1 0-1 0 0,0 0 0 0 0,1-1 1 0 0,-1 1-1 0 0,1 0 0 0 0,-1-1 1 0 0,1 1-1 0 0,-1 0 0 0 0,0-1 1 0 0,1 1-1 0 0,-1 0 0 0 0,0-1 0 0 0,0 1 1 0 0,1-1-1 0 0,-1 1 0 0 0,0-1 1 0 0,5-6-1 0 0,5 2 0 0 0,-4-6 10 0 0,4 6 44 0 0,-4-6 10 0 0,1 7-25 0 0,-3 0-20 0 0,-2-9 40 0 0,-2 2-38 0 0,0 11-20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0 0 0 0,-1 0-1 0 0,-9 0 21 0 0,10 0-20 0 0,0 0 0 0 0,0 0-1 0 0,-1 0 1 0 0,1 0 0 0 0,0 0 0 0 0,0 0-1 0 0,0 0 1 0 0,0 0 0 0 0,0 0 0 0 0,0 0-1 0 0,0 0 1 0 0,0 0 0 0 0,0 0 0 0 0,0 0-1 0 0,-1 0 1 0 0,1 0 0 0 0,0 0 0 0 0,0 0-1 0 0,0 0 1 0 0,0 0 0 0 0,0 0 0 0 0,0 0-1 0 0,0 0 1 0 0,0 0 0 0 0,0 0 0 0 0,0 0-1 0 0,0 0 1 0 0,-1-1 0 0 0,1 1 0 0 0,0 0-1 0 0,0 0 1 0 0,0 0 0 0 0,0 0 0 0 0,0 0-1 0 0,0 0 1 0 0,0 0 0 0 0,0 0 0 0 0,0 0-1 0 0,0 0 1 0 0,0 0 0 0 0,0 0 0 0 0,0-1-1 0 0,0 1 1 0 0,0 0 0 0 0,0 0 0 0 0,0 0-1 0 0,0 0 1 0 0,0 0 0 0 0,0 0 0 0 0,0 0-1 0 0,0 0 1 0 0,0 0 0 0 0,0-1 0 0 0,0 1-1 0 0,0 0 1 0 0,0 0 0 0 0,0 0-1 0 0,0-1 1 0 0,0 1-1 0 0,0-1 1 0 0,0 0 0 0 0,0 1-1 0 0,0-1 1 0 0,0 0 0 0 0,0 1 0 0 0,0-1-1 0 0,-1 0 1 0 0,1 1 0 0 0,0-1-1 0 0,0 0 1 0 0,-1 1 0 0 0,1-1-1 0 0,-1 0 0 0 0,1 1-1 0 0,-1 0 0 0 0,0-1 0 0 0,0 1 0 0 0,1 0 0 0 0,-1-1 0 0 0,0 1 0 0 0,0 0 0 0 0,0 0 0 0 0,0 0 0 0 0,0 0 0 0 0,1 0 0 0 0,-1 0 0 0 0,0 0 0 0 0,-1 0 1 0 0,-7 0-34 0 0,-30 0-6 0 0,23-1 40 0 0,11 0-1 0 0,1 1 0 0 0,0 0 0 0 0,-1 0-1 0 0,1 0 1 0 0,-1 0 0 0 0,1 1 0 0 0,0-1 0 0 0,-1 1 0 0 0,-3 1 1 0 0,-5 5-39 0 0,-6 3 41 0 0,15-8 5 0 0,0 0 0 0 0,0 0 0 0 0,-1-1 0 0 0,1 1 0 0 0,-1-1-1 0 0,1 0 1 0 0,-1 0 0 0 0,0-1 0 0 0,0 1-7 0 0,5-1 2 0 0,-1-1 1 0 0,0 1-1 0 0,1 0 0 0 0,-1 0 0 0 0,0 0 1 0 0,1 0-1 0 0,-1 0 0 0 0,1 0 0 0 0,-1 0 1 0 0,0 0-1 0 0,1 0 0 0 0,-1 1 0 0 0,1-1 1 0 0,-1 0-1 0 0,0 0 0 0 0,1 0 0 0 0,-1 1 1 0 0,1-1-1 0 0,-1 0 0 0 0,1 1 0 0 0,-1-1 1 0 0,1 0-1 0 0,-1 1 0 0 0,1-1 0 0 0,-1 1 1 0 0,1-1-1 0 0,0 1 0 0 0,-1-1 0 0 0,1 1-2 0 0,-8 6 8 0 0,-2-4-8 0 0,9-3 0 0 0,0 1-1 0 0,0-1 1 0 0,0 0-1 0 0,0 0 1 0 0,0 1-1 0 0,0-1 0 0 0,0 0 1 0 0,0 1-1 0 0,1-1 1 0 0,-1 1-1 0 0,0-1 1 0 0,0 1-1 0 0,1-1 1 0 0,-1 1-1 0 0,0 0 0 0 0,0-1 1 0 0,1 1-1 0 0,-1 0 1 0 0,1 0-1 0 0,-1-1 1 0 0,1 1-1 0 0,-1 0 1 0 0,1 0-1 0 0,0 0 0 0 0,-1 0 1 0 0,1 0 0 0 0,-1 0-6 0 0,0 1 0 0 0,0-1-1 0 0,-1 1 1 0 0,1-1 0 0 0,0 0 0 0 0,-1 0 0 0 0,1 0 0 0 0,-1 1-1 0 0,1-1 1 0 0,-2 0 6 0 0,-20 11-14 0 0,17-9 17 0 0,-58 29 7 0 0,59-30 2 0 0,4-1-10 0 0,0-1 0 0 0,1 0 0 0 0,-1 0 0 0 0,0 1 0 0 0,1-1 0 0 0,-1 0 0 0 0,1 1 0 0 0,-1-1 0 0 0,1 1 0 0 0,-1-1 0 0 0,1 1 0 0 0,-1-1-1 0 0,1 1 1 0 0,-1-1 0 0 0,1 1 0 0 0,-1-1 0 0 0,1 1 0 0 0,0 0 0 0 0,-1-1 0 0 0,1 1 0 0 0,0 0 0 0 0,0 0-2 0 0,-3 4-2 0 0,-10 11 2 0 0,3-5-17 0 0,5 1 48 0 0,4 2 41 0 0,1 4 34 0 0,0-4-28 0 0,0-11-72 0 0,-1 0-6 0 0,1 0 1 0 0,-1 0-1 0 0,1 0 0 0 0,0 0 1 0 0,0-1-1 0 0,1 1 1 0 0,-1 0-1 0 0,0 0 1 0 0,1 0-1 0 0,0 0 0 0 0,0 2 0 0 0,11 1 13 0 0,-11-5-9 0 0,0-1 0 0 0,0 0 1 0 0,0 1-1 0 0,0-1 0 0 0,0 1 0 0 0,0 0 0 0 0,0-1 1 0 0,0 1-1 0 0,0 0 0 0 0,0 0 0 0 0,-1-1 1 0 0,1 1-1 0 0,0 0 0 0 0,0 0 0 0 0,-1 0 0 0 0,1 0-4 0 0,4 9 55 0 0,-5-8-45 0 0,1 0 0 0 0,0 1 0 0 0,0-1 1 0 0,0 0-1 0 0,0 0 0 0 0,1 0 0 0 0,-1 0 0 0 0,0 0 0 0 0,1 0 0 0 0,-1-1 1 0 0,1 1-1 0 0,0 0 0 0 0,0-1 0 0 0,0 1 0 0 0,0-1 0 0 0,0 0 0 0 0,0 1 1 0 0,0-1-1 0 0,0 0 0 0 0,0 0-10 0 0,11 2 74 0 0,3 1 51 0 0,1 7 44 0 0,-2 0 47 0 0,3-6-85 0 0,2-3-67 0 0,1-3-47 0 0,3 0-31 0 0,-2 2 31 0 0,-5 0 79 0 0,0-1 0 0 0,6-1-96 0 0,-19 1 18 0 0,1-1 0 0 0,-1 1 0 0 0,1-2 0 0 0,-1 1 1 0 0,5-2-19 0 0,6-7-1 0 0,-9 4 19 0 0,-3 3-11 0 0,-1 1 1 0 0,1-1-1 0 0,0 0 1 0 0,0 1-1 0 0,0 0 0 0 0,1-1 1 0 0,-1 1-1 0 0,0 0 1 0 0,1 1-1 0 0,0-1 0 0 0,-1 1 1 0 0,4-1-8 0 0,4-3 15 0 0,3-3-43 0 0,-11 6 7 0 0,1 0-1 0 0,-1-1 1 0 0,0 1-1 0 0,0-1 1 0 0,0 0-1 0 0,0 0 0 0 0,0 0 1 0 0,0 0-1 0 0,-1-1 1 0 0,1-1 21 0 0,2-5-84 0 0,0-1-110 0 0,4 0-68 0 0,-4 6 8 0 0,-1 0 105 0 0,0 1 72 0 0,3-7-25 0 0,-5 8 44 0 0,0 0-34 0 0,0-1-78 0 0,1 0-85 0 0,-1 0-106 0 0,0 2 134 0 0,-1 0-33 0 0,0 0-38 0 0,1 0-38 0 0,0 0-43 0 0,-1 0-44 0 0,1 0-46 0 0,0 0-51 0 0,0 0-51 0 0,0 0-55 0 0,4-5-1388 0 0,4-2-1134 0 0</inkml:trace>
  <inkml:trace contextRef="#ctx0" brushRef="#br0" timeOffset="1043.68">1343 16 8432 0 0,'0'0'190'0'0,"0"3"28"0"0,0-2-169 0 0,0 3 2 0 0,0-2 3 0 0,0 2 48 0 0,0 1 72 0 0,2 8-132 0 0,2-6-11 0 0,0 1 55 0 0,4 7 203 0 0,8 19 459 0 0,-5-15-126 0 0,-6 7-13 0 0,-1-17-284 0 0,0 0-1 0 0,1-1 1 0 0,-1 0-1 0 0,2 2-324 0 0,0-1 261 0 0,0 1-34 0 0,-1-1-45 0 0,-2-1-54 0 0,4 11 470 0 0,13 25 889 0 0,-14-31-1079 0 0,0 0-69 0 0,-1-1-94 0 0,-1-1-116 0 0,-4-10-97 0 0,0 0 1 0 0,0 0-1 0 0,1 0 0 0 0,-1 0 0 0 0,0 0 0 0 0,1-1 0 0 0,-1 1 0 0 0,0 0 0 0 0,1 0 0 0 0,-1 0 0 0 0,1 0 0 0 0,-1-1 0 0 0,1 1 0 0 0,0 0 0 0 0,-1 0 0 0 0,1-1 0 0 0,0 1 0 0 0,0 0 0 0 0,0-1-32 0 0,5 5 258 0 0,-3 7 27 0 0,-3 12 52 0 0,0-17-202 0 0,0-5 91 0 0,0-2 4 0 0,0 0 2 0 0,0 0 0 0 0,0 0-5 0 0,0 0-23 0 0,0 0-11 0 0,-3 0-1 0 0,-9-3-25 0 0,-3-7-40 0 0,11 5-26 0 0,4-1-61 0 0,-1 1-11 0 0,-10-1 45 0 0,10 5-70 0 0,0 1 0 0 0,-1-1-1 0 0,1 1 1 0 0,0-1 0 0 0,0 1-1 0 0,0-1 1 0 0,0 0 0 0 0,1 1 0 0 0,-1-1-1 0 0,0 0 1 0 0,0 0 0 0 0,0 1 0 0 0,0-1-1 0 0,1 0 1 0 0,-1 0 0 0 0,0 0-4 0 0,-4-10 15 0 0,5 9-6 0 0,-1-1 1 0 0,-1 1 0 0 0,1 0-1 0 0,0 0 1 0 0,-1 0-1 0 0,1-1 1 0 0,-1 1-1 0 0,1 1 1 0 0,-1-1-10 0 0,0 0 7 0 0,1 0 0 0 0,-1 1 0 0 0,1-1 0 0 0,-1 0 0 0 0,1 0 0 0 0,0 0 0 0 0,0 0 0 0 0,0-1-7 0 0,0 0 2 0 0,0 0 0 0 0,0 0 0 0 0,0-1 0 0 0,1 1 0 0 0,0 0-1 0 0,0 0 1 0 0,0-3-2 0 0,0 5 0 0 0,0-1 0 0 0,0 0 0 0 0,-1 0 0 0 0,1 1 0 0 0,0-1 0 0 0,-1 0 0 0 0,1 1 0 0 0,-1-1 0 0 0,1 1 0 0 0,-1-1 0 0 0,0 0 0 0 0,1 1 0 0 0,-1-1 0 0 0,0 1 0 0 0,-6-12 0 0 0,6 10 0 0 0,1 0 0 0 0,-1 0 0 0 0,0 0 0 0 0,1 0 0 0 0,0 0 0 0 0,0 0 0 0 0,0 0 0 0 0,0 0 0 0 0,0 1 0 0 0,0-1 0 0 0,1 0 0 0 0,-1 0 0 0 0,1 0 0 0 0,0-1 0 0 0,1 0 6 0 0,0 1-1 0 0,0-1 0 0 0,0 0 1 0 0,-1 0-1 0 0,0 1 0 0 0,0-1 1 0 0,0 0-1 0 0,0 0 0 0 0,-1 0 1 0 0,1-4-6 0 0,-1 6 0 0 0,0-1 1 0 0,0 0 0 0 0,0 0-1 0 0,1 0 1 0 0,-1 0 0 0 0,1 1-1 0 0,-1-1 1 0 0,1 0 0 0 0,0 0-1 0 0,1 1 1 0 0,-1-1 0 0 0,0 1-1 0 0,1-1 1 0 0,-1 1 0 0 0,1 0-1 0 0,1-3 0 0 0,10-14 0 0 0,-10 12-2 0 0,-1 3-10 0 0,0 0 1 0 0,0 0-1 0 0,0 1 1 0 0,1-1-1 0 0,-1 0 0 0 0,1 1 1 0 0,0-1 11 0 0,10-4-5 0 0,35-14-77 0 0,-45 20 75 0 0,1 0 0 0 0,-1 1 1 0 0,1-1-1 0 0,0 1 0 0 0,0 0 1 0 0,0 0-1 0 0,0 0 0 0 0,0 0 1 0 0,0 1-1 0 0,3-1 7 0 0,-5 1-5 0 0,0 0 0 0 0,0 0 0 0 0,0 0 0 0 0,0-1 0 0 0,0 1 0 0 0,-1-1 0 0 0,1 1 0 0 0,0-1 0 0 0,0 0 0 0 0,0 1 0 0 0,0-1 0 0 0,-1 0 0 0 0,2-1 5 0 0,-1 1 0 0 0,-1 0 0 0 0,1 0-1 0 0,-1 0 1 0 0,1 0 0 0 0,-1 1 0 0 0,1-1 0 0 0,-1 1 0 0 0,1-1 0 0 0,-1 1 0 0 0,1 0 0 0 0,0-1-1 0 0,-1 1 1 0 0,2 0 0 0 0,48 0-12 0 0,-14 0-80 0 0,-23 0 63 0 0,-4 0 8 0 0,-4 0-15 0 0,8 0 20 0 0,-9 0-18 0 0,-1 0-34 0 0,1 0-63 0 0,0 0-73 0 0,0 0-89 0 0,-1 0-106 0 0,0 0-26 0 0,0 0-94 0 0,0 0-104 0 0,0 0-113 0 0,-1 0-122 0 0,-1 0 380 0 0,0 0-34 0 0,-1 0-36 0 0,1 0-36 0 0,0 0-37 0 0,-1 0-39 0 0,1 0-1528 0 0,-1 0-1228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40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49 416 7976 0 0,'0'0'174'0'0,"0"0"29"0"0,0 0 14 0 0,0 3-26 0 0,1 3-155 0 0,5 0-35 0 0,1 1 9 0 0,-5 3 52 0 0,-2 1 158 0 0,0 4 47 0 0,2 4 65 0 0,9 3 139 0 0,-6 4-9 0 0,6-5-36 0 0,-6 6-12 0 0,6-6-4 0 0,-6 6-2 0 0,2-14-141 0 0,-2-3-20 0 0,-3 2 55 0 0,-2 1-26 0 0,0-3-75 0 0,1-1-56 0 0,5 9 130 0 0,0-4-55 0 0,-3-7-79 0 0,-2 0-36 0 0,-2 10 81 0 0,-1 1-10 0 0,3-11-79 0 0,2 0 34 0 0,2 1-29 0 0,-4-6-84 0 0,0-1 0 0 0,0 1 0 0 0,0-1 1 0 0,0 1-1 0 0,-1-1 0 0 0,1 1 0 0 0,0-1 0 0 0,-1 1 0 0 0,1 0 1 0 0,-1-1-1 0 0,0 1 0 0 0,0 0 0 0 0,1-1 0 0 0,-1 1 1 0 0,0 1-19 0 0,0 14 108 0 0,0 31 230 0 0,0-22-208 0 0,0-24-60 0 0,0-2 1 0 0,0 3 14 0 0,-1 3-52 0 0,-2-2-55 0 0,-1-2-57 0 0,-2-1-59 0 0,4-1-189 0 0,2 0 173 0 0,0 0-37 0 0,0 0-66 0 0,0 0 85 0 0,0 0-34 0 0,0 0-37 0 0,0 0-35 0 0,0 0-369 0 0,0 0 92 0 0,0 0-47 0 0,0 0-705 0 0,0 0-552 0 0,0 0-1051 0 0</inkml:trace>
  <inkml:trace contextRef="#ctx0" brushRef="#br0" timeOffset="468.54">352 432 8088 0 0,'0'0'182'0'0,"0"0"29"0"0,0 0 12 0 0,0 3-37 0 0,3 10-148 0 0,10 3-38 0 0,-7-10 33 0 0,0-1 75 0 0,-1 1 57 0 0,-3-3-51 0 0,0 0-1 0 0,1 0 1 0 0,-1 0 0 0 0,0 0-1 0 0,-1 1 1 0 0,1-1 0 0 0,-1 1-1 0 0,1-1 1 0 0,-1 2-114 0 0,3 4 210 0 0,1 0 57 0 0,1 0 233 0 0,2 0 0 0 0,-1 0 0 0 0,8 7-500 0 0,-13-14 115 0 0,1 1 0 0 0,-1 0-1 0 0,0 0 1 0 0,0 0 0 0 0,0 0-1 0 0,-1 1 1 0 0,1 1-115 0 0,3 7 314 0 0,0 0-53 0 0,-2-6-174 0 0,0-1-36 0 0,-1-2-5 0 0,16 26 491 0 0,-9-8-254 0 0,-3 6-15 0 0,0-14-76 0 0,-1-4 15 0 0,-3 6 54 0 0,-3-6-137 0 0,1 13 140 0 0,4-8 21 0 0,1-6-153 0 0,-4-6-107 0 0,0-1-1 0 0,-1 1 1 0 0,1-1 0 0 0,0 1-1 0 0,0-1 1 0 0,-1 1 0 0 0,1-1 0 0 0,0 1-1 0 0,-1 0 1 0 0,0-1 0 0 0,1 1-1 0 0,-1 0 1 0 0,0-1 0 0 0,0 1-1 0 0,0 1-24 0 0,0 0-109 0 0,0 0 65 0 0,0 2 58 0 0,0 0 51 0 0,0 3 71 0 0,0 0 53 0 0,0 1 89 0 0,0 5 206 0 0,0-1 203 0 0,0-10-300 0 0,0-4-203 0 0,0-4-61 0 0,0-3-72 0 0,0-4-88 0 0,0 5 80 0 0,0 4-25 0 0,1 0 0 0 0,-2 0 0 0 0,1 0 0 0 0,0 0 1 0 0,0 0-1 0 0,-1 1 0 0 0,0-1 0 0 0,0-1-18 0 0,-1-2 32 0 0,1 3-15 0 0,0 0 0 0 0,0 0 0 0 0,0 1 1 0 0,1-1-1 0 0,-1 0 0 0 0,1 0 0 0 0,-1-1-17 0 0,6-17 119 0 0,-2 10-58 0 0,3-21 123 0 0,-1 17-97 0 0,0-1-34 0 0,-4 13-52 0 0,9-36-77 0 0,-7 31 30 0 0,0 0-1 0 0,0 0 1 0 0,0 1-1 0 0,1-1 0 0 0,4-5 47 0 0,10-14-124 0 0,-1 1 67 0 0,12-17 4 0 0,-26 39 39 0 0,1-1 0 0 0,0 1 0 0 0,0 0-1 0 0,1 0 1 0 0,-1 0 0 0 0,1 0 0 0 0,0 1 0 0 0,0 0 0 0 0,0 0 0 0 0,0 0 0 0 0,4-1 14 0 0,-3 2-11 0 0,-5 1 4 0 0,0 0 0 0 0,1 1 0 0 0,-1-1-1 0 0,1 1 1 0 0,-1 0 0 0 0,1-1 0 0 0,-1 1-1 0 0,1 0 1 0 0,0 0 0 0 0,-1 0 0 0 0,1 0-1 0 0,-1 0 1 0 0,1 0 0 0 0,-1 0 0 0 0,1 1-1 0 0,-1-1 1 0 0,1 1 0 0 0,-1-1 0 0 0,1 1-1 0 0,-1-1 1 0 0,0 1 0 0 0,1 0 0 0 0,-1 0-1 0 0,1 0 8 0 0,3 3-42 0 0,1 1 0 0 0,-1-1-1 0 0,0 1 1 0 0,5 6 42 0 0,2 2-57 0 0,-9-10 37 0 0,0 1 0 0 0,0 0 0 0 0,-1 0 0 0 0,1 0 0 0 0,-1 0-1 0 0,1 2 21 0 0,9 15-60 0 0,-9-16 59 0 0,-1-1 0 0 0,0 0 0 0 0,0 1 0 0 0,0-1 0 0 0,-1 1 0 0 0,0-1 0 0 0,0 1 0 0 0,0 0 0 0 0,0-1 0 0 0,-1 1 0 0 0,0 4 1 0 0,0-6 0 0 0,0 0 0 0 0,1-1 0 0 0,-1 1 0 0 0,0 0 0 0 0,1 0 0 0 0,-1-1 0 0 0,1 1 0 0 0,0 0 0 0 0,0-1 0 0 0,0 1 0 0 0,0-1 0 0 0,1 1 0 0 0,-1 0 0 0 0,0-1 0 0 0,0 0 0 0 0,0 0 0 0 0,0 1 0 0 0,0-1 0 0 0,-1 0 0 0 0,1 1 0 0 0,-1-1 0 0 0,0 1 0 0 0,0-1 0 0 0,1 1 0 0 0,-2 0 0 0 0,1 119-1 0 0,0-53 66 0 0,0-69-39 0 0,-2 0-46 0 0,-4 0-75 0 0,1 0-54 0 0,2 0-215 0 0,3 0 190 0 0,0 0-43 0 0,0 0-78 0 0,0 0 97 0 0,0 0-40 0 0,0 0-42 0 0,0 0-40 0 0,0 0-38 0 0,0 0-33 0 0,0 0-250 0 0,0-1-55 0 0,0 0-816 0 0,0-4-639 0 0,0-4-1215 0 0</inkml:trace>
  <inkml:trace contextRef="#ctx0" brushRef="#br0" timeOffset="749.33">1055 1 9648 0 0,'0'0'216'0'0,"0"0"32"0"0,0 0 12 0 0,1 0-106 0 0,1 0-79 0 0,11 2 41 0 0,-5 3 7 0 0,-1 1 38 0 0,-4-1-27 0 0,0-1 0 0 0,0 0 0 0 0,0 1 0 0 0,-1 0 0 0 0,0-1 0 0 0,0 1 0 0 0,0 1-134 0 0,4 7 277 0 0,-3-6-176 0 0,1-1-34 0 0,8 15 290 0 0,-8-9-195 0 0,1 5 40 0 0,6 18 125 0 0,-7-23-258 0 0,0 0 33 0 0,2 14 184 0 0,0-2 38 0 0,6 14 224 0 0,-7-23-293 0 0,-1 0 0 0 0,0 0 1 0 0,0 8-256 0 0,2 8 300 0 0,-3-10-127 0 0,0-3-36 0 0,1 2 31 0 0,-1-3-33 0 0,6 26 168 0 0,-3 26 339 0 0,-2-50-491 0 0,3 14 137 0 0,-5-7-25 0 0,-2-11-93 0 0,-1 10 39 0 0,5-1-73 0 0,1-9-64 0 0,1 3 18 0 0,-4-1 17 0 0,-2-12-93 0 0,0 8 52 0 0,0 1 35 0 0,0 31 326 0 0,2-31-300 0 0,4-4-65 0 0,-5-8-58 0 0,0-1 0 0 0,0 1 0 0 0,0 0 0 0 0,-1-1 0 0 0,1 1 0 0 0,0 0 0 0 0,-1-1 0 0 0,1 1 0 0 0,-1 0 0 0 0,0 0 0 0 0,1-1-1 0 0,-1 1 1 0 0,0 0-4 0 0,0-1 5 0 0,0 0 0 0 0,0 0-1 0 0,0 0 1 0 0,0 0-1 0 0,0-1 1 0 0,0 1-1 0 0,0 0 1 0 0,-1 0 0 0 0,1 0-1 0 0,0 0 1 0 0,0 0-1 0 0,-1-1 1 0 0,1 1-1 0 0,-1 1-4 0 0,-5 0-13 0 0,1-2-91 0 0,4 0-19 0 0,0 0-42 0 0,1 0-251 0 0,0 0-576 0 0,0 0 757 0 0,0 0 49 0 0,0 0-2 0 0,0 0-41 0 0,0-1 0 0 0,0 1-40 0 0,0-1-48 0 0,0 1-51 0 0,0-1-57 0 0,0 0-52 0 0,0 0-47 0 0,0-1-41 0 0,0 1-158 0 0,0-1-41 0 0,0 0-191 0 0,0-2-521 0 0</inkml:trace>
  <inkml:trace contextRef="#ctx0" brushRef="#br0" timeOffset="1000.77">1103 560 9856 0 0,'0'0'289'0'0,"0"0"-8"0"0,3 0-118 0 0,1 0-1 0 0,5 2-22 0 0,-2-3 45 0 0,-4 1-61 0 0,1-1 35 0 0,0 0 42 0 0,-1-1 48 0 0,11-3 14 0 0,-6 3-140 0 0,0-1 40 0 0,-2 0-20 0 0,1 0 36 0 0,1-1 12 0 0,3-2 91 0 0,5 0 69 0 0,3-5-65 0 0,-15 8-228 0 0,0 1 0 0 0,1-1 0 0 0,-1 1 0 0 0,1-1 0 0 0,1 1-58 0 0,21-4 136 0 0,-6-4-10 0 0,9 4-24 0 0,-15 1-85 0 0,-12 3-15 0 0,0 1-1 0 0,0 0 0 0 0,0 0 1 0 0,1 0-1 0 0,-1 0 1 0 0,0 1-1 0 0,0-1 1 0 0,1 1-1 0 0,2 0-1 0 0,-2 0 6 0 0,-1-1 1 0 0,1 1-1 0 0,-1-1 0 0 0,1 1 0 0 0,-1-1 0 0 0,0 0 1 0 0,1-1-1 0 0,0 0-6 0 0,12-3 4 0 0,11-1-24 0 0,-20 4-37 0 0,2-1 45 0 0,-2 0 6 0 0,-3 1-29 0 0,0 1-32 0 0,-1 0-44 0 0,0 1-25 0 0,1-1-47 0 0,-1 1-52 0 0,1 0-59 0 0,-2 0-25 0 0,0 0-51 0 0,0 0-45 0 0,0 0-39 0 0,0 0-135 0 0,1 0-39 0 0,-1 0-164 0 0,1 0-437 0 0</inkml:trace>
  <inkml:trace contextRef="#ctx0" brushRef="#br0" timeOffset="1388.49">1742 720 8720 0 0,'0'0'197'0'0,"0"0"24"0"0,0 0 19 0 0,3 0-29 0 0,13 0-224 0 0,-4 0 36 0 0,-2 0 40 0 0,-2 0 46 0 0,-1 0 50 0 0,0 0 56 0 0,1 0 60 0 0,1 0 67 0 0,3-3 105 0 0,-3-1-80 0 0,5-3 11 0 0,8 4 43 0 0,-10 3-188 0 0,-1 1 63 0 0,2-4 71 0 0,-3-2-85 0 0,-9 4-241 0 0,1 0 0 0 0,0 0 1 0 0,0 0-1 0 0,-1 0 0 0 0,1 0 1 0 0,0 1-1 0 0,0-1 0 0 0,0 1 1 0 0,0-1-1 0 0,0 1 1 0 0,0 0-1 0 0,0 0 0 0 0,1 0-41 0 0,6 0 101 0 0,13 1 100 0 0,-7-5 23 0 0,-6-1-91 0 0,6-3 145 0 0,0-1 18 0 0,-6 4-131 0 0,4 0 147 0 0,-8-6-27 0 0,9 6-112 0 0,-1-6-49 0 0,-10 6-11 0 0,0-7-15 0 0,7-3-20 0 0,-7 8-16 0 0,-3 7-61 0 0,0-1 0 0 0,0 1 0 0 0,0-1 0 0 0,0 1 0 0 0,0-1 1 0 0,0 1-1 0 0,0-1 0 0 0,0 1 0 0 0,-1-1 0 0 0,1 1 0 0 0,0-1 0 0 0,0 1 0 0 0,-1-1 0 0 0,1 1 0 0 0,0-1 0 0 0,-1 1 0 0 0,1-1-1 0 0,0 1 0 0 0,-11-5 79 0 0,6-8 9 0 0,2 8-56 0 0,0 1 0 0 0,0 0-1 0 0,0 0 1 0 0,0 1 0 0 0,-1-1-1 0 0,-2-2-31 0 0,4 4 10 0 0,0 0 1 0 0,-1 1-1 0 0,1-1 0 0 0,0 0 0 0 0,0 1 0 0 0,-1 0 0 0 0,1-1 0 0 0,-1 1 0 0 0,0 0 0 0 0,1 0 0 0 0,-1 0 0 0 0,0 1 0 0 0,-1-1-10 0 0,1 1 6 0 0,0 0 0 0 0,1 0 0 0 0,-1-1 0 0 0,1 1 0 0 0,-1-1 0 0 0,1 1 0 0 0,-1-1 0 0 0,1 0 0 0 0,-1 0 0 0 0,1 0 0 0 0,-2-1-6 0 0,1 1 4 0 0,1-1 0 0 0,0 1 1 0 0,-1 0-1 0 0,1 1 0 0 0,-1-1 0 0 0,1 0 1 0 0,-1 1-1 0 0,1-1 0 0 0,-1 1 0 0 0,0 0 0 0 0,-1 0-4 0 0,-42 0 0 0 0,45 0 0 0 0,-1 0-1 0 0,0 0 1 0 0,1 0-1 0 0,-1 0 1 0 0,0 1-1 0 0,1-1 0 0 0,-1 1 1 0 0,1-1-1 0 0,-1 1 1 0 0,0-1-1 0 0,1 1 0 0 0,-1 0 1 0 0,1 0-1 0 0,0 0 1 0 0,-1 0-1 0 0,1 0 0 0 0,0 0 1 0 0,-1 0-1 0 0,1 0 1 0 0,-1 2 0 0 0,1-2-7 0 0,-1 1 1 0 0,1-1-1 0 0,-1 1 0 0 0,0-1 1 0 0,1 0-1 0 0,-1 0 1 0 0,0 1-1 0 0,0-1 1 0 0,0 0-1 0 0,0-1 0 0 0,0 1 7 0 0,-10 2-32 0 0,10-3 28 0 0,1 0-1 0 0,-1 0 1 0 0,1 0 0 0 0,-1 1 0 0 0,0-1-1 0 0,1 0 1 0 0,-1 1 0 0 0,1-1 0 0 0,0 1 0 0 0,-1 0-1 0 0,1-1 1 0 0,-1 1 0 0 0,1 0 0 0 0,0 0-1 0 0,0 0 1 0 0,-1 0 0 0 0,1 0 0 0 0,0 0 0 0 0,0 0-1 0 0,0 1 1 0 0,0 0 4 0 0,-1 0-1 0 0,1 0 0 0 0,0 1 0 0 0,0-1 0 0 0,-1 0 0 0 0,1 0 0 0 0,-1 0 0 0 0,0 0 0 0 0,0 0 1 0 0,0-1-1 0 0,0 1 0 0 0,0 0 1 0 0,-10 8-1 0 0,8-6 1 0 0,1 0-1 0 0,-1 0 0 0 0,1 0 0 0 0,0 0 0 0 0,1 1 0 0 0,-1-1 0 0 0,1 1 0 0 0,0-1 0 0 0,0 1 1 0 0,0 0-1 0 0,1 0 0 0 0,0 0 0 0 0,0 0 0 0 0,0 0 0 0 0,0 2 1 0 0,0 27-64 0 0,-1-22 43 0 0,-1 0 1 0 0,0 1-1 0 0,0-1 1 0 0,-4 6 20 0 0,7-18-1 0 0,-3 9 1 0 0,1-1 0 0 0,-1 1 0 0 0,2 0 0 0 0,-1 0 0 0 0,1 0 0 0 0,0 0 0 0 0,1 9 0 0 0,-1-9 0 0 0,1 13-15 0 0,4-8-23 0 0,8 7 27 0 0,2 4 11 0 0,-13-24-1 0 0,-1 0-1 0 0,0 0 1 0 0,1 0-1 0 0,-1 0 0 0 0,1 0 1 0 0,0 0-1 0 0,-1 1 1 0 0,1-1-1 0 0,0-1 0 0 0,-1 1 1 0 0,1 0-1 0 0,0 0 0 0 0,0 0 1 0 0,0 0-1 0 0,0 0 1 0 0,0-1-1 0 0,0 1 0 0 0,0 0 1 0 0,0-1-1 0 0,0 1 0 0 0,0-1 1 0 0,1 1-1 0 0,-1-1 1 0 0,0 0-1 0 0,0 1 0 0 0,0-1 1 0 0,1 0 1 0 0,0 0-2 0 0,0 1 0 0 0,0-1 1 0 0,0 1-1 0 0,0 0 0 0 0,0 0 1 0 0,0 0-1 0 0,0 0 0 0 0,0 0 1 0 0,0 0-1 0 0,-1 0 0 0 0,1 1 0 0 0,1 0 2 0 0,-1 0 0 0 0,-1-1 0 0 0,1 1 0 0 0,0-1 0 0 0,0 1 0 0 0,0-1 0 0 0,0 0 0 0 0,0 0 0 0 0,0 0 0 0 0,0 0 0 0 0,0 0 0 0 0,0-1 0 0 0,1 1 0 0 0,0-1 0 0 0,32 2 3 0 0,-17-3 9 0 0,5-2 23 0 0,-1-2-66 0 0,-5 0-44 0 0,3 0-37 0 0,-16 5 80 0 0,1-1 1 0 0,0 0-1 0 0,-1-1 1 0 0,1 1-1 0 0,-1-1 1 0 0,0 0 0 0 0,1 0 31 0 0,7-7-114 0 0,2-3-42 0 0,-1 0-6 0 0,2 0-48 0 0,0 1-44 0 0,1 0-37 0 0,-10 7 110 0 0,0-1-68 0 0,-1 1-60 0 0,0 0-55 0 0,-1-1-48 0 0,0 1-43 0 0,4-4-557 0 0,2-3-642 0 0,-2 3-137 0 0,2-3-1006 0 0</inkml:trace>
  <inkml:trace contextRef="#ctx0" brushRef="#br0" timeOffset="9000.45">1 112 9848 0 0,'0'0'222'0'0,"0"0"30"0"0,0 0 19 0 0,0 0 4 0 0,0 0-17 0 0,0 0-8 0 0,0 0-2 0 0,0 3-42 0 0,0-1-192 0 0,0 0-34 0 0,0-1-26 0 0,0 1-34 0 0,0-1-19 0 0,0 0-34 0 0,0 0-38 0 0,0 0-43 0 0,0 0-46 0 0,0-1-43 0 0,0 1-38 0 0,0-1-33 0 0,0 0-112 0 0,0 0-32 0 0,0 0-1153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20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41 10240 0 0,'0'0'298'0'0,"0"0"-3"0"0,0 0-220 0 0,2 0-43 0 0,-1 0-32 0 0,0 0 1 0 0,-1 0-1 0 0,1 0 1 0 0,0 1 0 0 0,-1-1-1 0 0,1 0 1 0 0,0 0-1 0 0,-1 1 1 0 0,1-1-1 0 0,0 1 1 0 0,-1-1 0 0 0,1 0-1 0 0,-1 1 1 0 0,1-1-1 0 0,-1 1 1 0 0,1-1-1 0 0,-1 1 1 0 0,1-1 0 0 0,-1 1-1 0 0,0-1 1 0 0,1 1-1 0 0,-1 0 0 0 0,9 18 0 0 0,-1-2 10 0 0,24 20 108 0 0,-27-28-87 0 0,0 0 0 0 0,0 0 1 0 0,2 7-32 0 0,0 5 91 0 0,-2 8 123 0 0,-4-17-61 0 0,1 0-1 0 0,1 0 0 0 0,0 0 1 0 0,2 2-153 0 0,4 8 286 0 0,1 3 14 0 0,0 10 77 0 0,-5 13 89 0 0,6 0-8 0 0,-5-9-103 0 0,0 12 53 0 0,-1-10-85 0 0,-1-9-49 0 0,1-1-38 0 0,3 23 200 0 0,1-1-4 0 0,-4-21-203 0 0,0 19 161 0 0,6-3-26 0 0,-6-3-4 0 0,6-11-32 0 0,-7-16-207 0 0,8 26 86 0 0,-9-27-98 0 0,-3 4-18 0 0,-1-11-52 0 0,2 9 15 0 0,-1-16-49 0 0,0 1 1 0 0,0-1-1 0 0,0 1 1 0 0,1-1-1 0 0,0 1 1 0 0,0-1-1 0 0,0 0 1 0 0,1 2-6 0 0,5 10 49 0 0,-7-13-41 0 0,1 1 0 0 0,0-1 0 0 0,-1 0-1 0 0,0 1 1 0 0,1-1 0 0 0,-1 1 0 0 0,0-1 0 0 0,0 0 0 0 0,-1 2-8 0 0,1 0 34 0 0,-2 2 35 0 0,-9 4-27 0 0,8-8-67 0 0,1-4-72 0 0,-10-14-440 0 0,7 7 206 0 0,2 3 82 0 0,1 1-62 0 0,-1 1-74 0 0,1-1-86 0 0,2 5 450 0 0,-1-1-264 0 0,1-1-38 0 0,-1-1-422 0 0,1 0 112 0 0,-1 0-52 0 0,1-3-794 0 0,0-5-619 0 0,0-8-1180 0 0</inkml:trace>
  <inkml:trace contextRef="#ctx0" brushRef="#br0" timeOffset="269.26">1 137 8432 0 0,'0'0'190'0'0,"0"-3"28"0"0,0-28 180 0 0,0 23-344 0 0,0 2-34 0 0,0-4-5 0 0,3 4 40 0 0,-1 2 25 0 0,1-3 51 0 0,1-1 37 0 0,2-2 272 0 0,5 3 10 0 0,3 0-99 0 0,-9 5-215 0 0,4-3 149 0 0,1 0-22 0 0,3-1 67 0 0,-12 5-287 0 0,0 1 0 0 0,1-1 1 0 0,-1 1-1 0 0,1-1 0 0 0,-1 1 0 0 0,1 0 1 0 0,-1 0-1 0 0,1 0 0 0 0,-1 0 1 0 0,1 0-44 0 0,-1 0 39 0 0,1 0 0 0 0,-1 0 0 0 0,1 0 0 0 0,-1 0 0 0 0,0 0 0 0 0,1-1 0 0 0,-1 1 0 0 0,1-1 1 0 0,-1 1-1 0 0,1-1-39 0 0,12-4 193 0 0,-12 5-176 0 0,-1 0 0 0 0,1 0 0 0 0,-1 0 0 0 0,1 0-1 0 0,-1 1 1 0 0,1-1 0 0 0,0 1 0 0 0,-1-1-1 0 0,0 1 1 0 0,1-1 0 0 0,0 1-17 0 0,15 6 118 0 0,-10-4-86 0 0,-1 0 0 0 0,0 0 0 0 0,0 1 0 0 0,0 0 0 0 0,-1 0 0 0 0,1 1-1 0 0,1 1-31 0 0,16 17 90 0 0,-4-1-43 0 0,14 25 68 0 0,-16-12-78 0 0,-9-16-8 0 0,16 40 94 0 0,-19-48-70 0 0,-1 0 0 0 0,0 1 0 0 0,-1-1 0 0 0,1 7-53 0 0,8 28 132 0 0,-8-38-84 0 0,-1 1 1 0 0,-1 0-1 0 0,1 5-48 0 0,-1-1 96 0 0,-1 0-1 0 0,0 0 1 0 0,-1 6-96 0 0,1 10 168 0 0,-1 31 240 0 0,-3-37-264 0 0,-2-5-23 0 0,-13 29 278 0 0,11-35-313 0 0,5-9-65 0 0,-21 32 259 0 0,14-23-106 0 0,-1 0-1 0 0,-10 9-173 0 0,15-17 35 0 0,-1 1 1 0 0,1-1-1 0 0,-1-1 0 0 0,-1 1 0 0 0,1-1 1 0 0,-1 0-36 0 0,1 0 7 0 0,-28 10-170 0 0,23-10 107 0 0,6-2 58 0 0,1 0-115 0 0,0-1-104 0 0,1-1-98 0 0,-1 0-89 0 0,2-1-81 0 0,-1 0-71 0 0,1 0-65 0 0,-2 0-351 0 0,1-1-88 0 0,-4 1-950 0 0,-2 2-1141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2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528 144 4928 0 0,'0'-4'61'0'0,"0"1"-34"0"0,0 0-37 0 0,0-1-70 0 0,0 1 99 0 0,0 0 47 0 0,0-2 45 0 0,0-2 59 0 0,0-1 70 0 0,0-3 81 0 0,0 9-252 0 0,0 1 42 0 0,-1-3 215 0 0,0 1 85 0 0,-3-4 640 0 0,3 5-773 0 0,0 0-50 0 0,-1 1-65 0 0,1-1-89 0 0,0 1-106 0 0,0 0-30 0 0,1 1-34 0 0,-2-2 315 0 0,0 1-59 0 0,0 0-50 0 0,0 1-39 0 0,-1 0-25 0 0,-1 0 3 0 0,3 1 2 0 0,1-1 5 0 0,-8 0 235 0 0,1-1-50 0 0,-1 1-27 0 0,0 0-37 0 0,6 0-130 0 0,0 0-1 0 0,0 0 1 0 0,0 0 0 0 0,0 1-1 0 0,0-1 1 0 0,0 0-1 0 0,0 1 1 0 0,0 0-1 0 0,0 0-46 0 0,-28 13 252 0 0,-4 4-14 0 0,15-8-166 0 0,6-7-42 0 0,11-2-26 0 0,0-1-1 0 0,-1 1 1 0 0,1-1-1 0 0,0 1 1 0 0,-1 0-1 0 0,1 0 1 0 0,0 0-1 0 0,0 0 1 0 0,0 0 0 0 0,0 1-1 0 0,0-1 1 0 0,0 0-1 0 0,0 1 1 0 0,0 0-4 0 0,-1 1 11 0 0,0 0 1 0 0,0-1-1 0 0,0 1 1 0 0,0 0-1 0 0,-1-1 1 0 0,1 0-1 0 0,-4 2-11 0 0,-15 3-46 0 0,7-2-32 0 0,7-2 51 0 0,1 0 0 0 0,0 0 0 0 0,0 0 0 0 0,1 1 0 0 0,-1 0 1 0 0,1 0-1 0 0,-5 4 27 0 0,-2 7-12 0 0,-3 1 52 0 0,-6-1 40 0 0,14-11-49 0 0,-1 2-1 0 0,1-1 1 0 0,0 1 0 0 0,0 0 0 0 0,0 2-31 0 0,-22 21 50 0 0,27-27-50 0 0,0 2 0 0 0,1-1 0 0 0,0 0 0 0 0,0 0 0 0 0,0 1 0 0 0,0 0 0 0 0,0 0 0 0 0,0-1 0 0 0,0 1 0 0 0,0-1 0 0 0,0 0 0 0 0,-1 1 0 0 0,0-1 0 0 0,1-1 0 0 0,1-1 0 0 0,0 0 0 0 0,-1 0 0 0 0,1 0 0 0 0,0 1 0 0 0,0-1 0 0 0,0 1 0 0 0,0-1 0 0 0,0 1 0 0 0,1-1 0 0 0,-1 1 0 0 0,0-1 0 0 0,1 1 0 0 0,-1 0 0 0 0,1-1 0 0 0,-1 1 0 0 0,1 0 0 0 0,0 0 0 0 0,0-1 0 0 0,0 1 0 0 0,0 0 0 0 0,-1 0 0 0 0,1-1-1 0 0,0 1 1 0 0,0 0 0 0 0,-1-1 0 0 0,1 1 0 0 0,-1 0 0 0 0,1-1 0 0 0,-1 1 0 0 0,0-1 0 0 0,0 1 0 0 0,0-1 0 0 0,0 1 0 0 0,0-1 0 0 0,-4 7 11 0 0,5-6-6 0 0,-1-1-1 0 0,1 1 0 0 0,-1-1 0 0 0,1 0 1 0 0,0 1-1 0 0,0-1 0 0 0,0 1 0 0 0,0-1 1 0 0,0 1-1 0 0,0-1-4 0 0,0 13 31 0 0,0-12 65 0 0,2 1 2 0 0,9 8-8 0 0,-8-9 4 0 0,-3-2 28 0 0,2 3 7 0 0,-1-2-113 0 0,1 0 0 0 0,-1 0 0 0 0,0 0 0 0 0,1 0 1 0 0,-1 0-1 0 0,1 0 0 0 0,-1 0 0 0 0,1 0 0 0 0,-1-1 0 0 0,1 1 0 0 0,1 0-16 0 0,26 1 279 0 0,-20-1-210 0 0,13-1 77 0 0,-8-3 22 0 0,4-7-3 0 0,4-6-17 0 0,-7 5-50 0 0,-3 2-5 0 0,29-12 109 0 0,-32 17-178 0 0,0 0 0 0 0,0-1 0 0 0,-1 0 0 0 0,0 0 0 0 0,1-1 0 0 0,-2 0 0 0 0,5-4-24 0 0,-1 0 11 0 0,-5 4 0 0 0,0 1 0 0 0,-1-1 1 0 0,1 0-1 0 0,-1 0 0 0 0,1-3-11 0 0,1-3 11 0 0,-3 6-11 0 0,0 0 0 0 0,0 1 0 0 0,0-1 0 0 0,0 1 0 0 0,4-3 0 0 0,0 0 2 0 0,31-32 33 0 0,-35 35-31 0 0,0 0 0 0 0,-1 1 0 0 0,1-2-1 0 0,-1 1 1 0 0,0 0 0 0 0,0-1 0 0 0,0-1-4 0 0,13-31 49 0 0,-12 29-43 0 0,0-1 0 0 0,-1 0 0 0 0,1-3-6 0 0,-3 7 12 0 0,0-1 1 0 0,0 1-1 0 0,0 0 1 0 0,-1-3-13 0 0,3-21 11 0 0,2 21-12 0 0,-2 3 2 0 0,-11 0-1 0 0,2-4 0 0 0,6 9 0 0 0,0 1 0 0 0,-1 0 0 0 0,1 0 0 0 0,0 0 0 0 0,-1 0 0 0 0,1-1 0 0 0,0 1 0 0 0,0 0 0 0 0,-1 0 0 0 0,1 0 0 0 0,-1 0 0 0 0,1 0 0 0 0,0 0 0 0 0,-1 0 0 0 0,1 0 0 0 0,0 0 0 0 0,-1 0 0 0 0,1 0 0 0 0,0 0 0 0 0,-1 0 0 0 0,1 0 0 0 0,0 0 0 0 0,-1 0 0 0 0,1 0 0 0 0,0 0 0 0 0,-1 1 0 0 0,1-1 0 0 0,0 0 0 0 0,-1 0 0 0 0,1 0 0 0 0,0 1 0 0 0,-1-1 0 0 0,1 1 0 0 0,-1 0 0 0 0,1 0 0 0 0,0 0 0 0 0,0-1 0 0 0,-1 1 0 0 0,1 0 0 0 0,0 0 0 0 0,0 0 0 0 0,0 0 0 0 0,0 0 0 0 0,0-1 0 0 0,0 1 0 0 0,0 1 0 0 0,0 94 0 0 0,0-95 0 0 0,0 1 0 0 0,0 0 0 0 0,0-1 0 0 0,1 1 0 0 0,-1 0 0 0 0,1-1 0 0 0,-1 1 0 0 0,1-1 0 0 0,-1 1 0 0 0,1-1 0 0 0,0 1 0 0 0,0-1 0 0 0,0 2 0 0 0,1-2 0 0 0,-1 1 0 0 0,0 0 0 0 0,-1 0 0 0 0,1-1 0 0 0,0 1 0 0 0,0 0 0 0 0,-1 0 0 0 0,1 0 0 0 0,-1 0 0 0 0,0 0 0 0 0,1 0 0 0 0,-1 0 0 0 0,0 1 0 0 0,0 1 0 0 0,1 1 0 0 0,-1-1 0 0 0,1 0 0 0 0,0-1 0 0 0,0 1 0 0 0,0 0 0 0 0,0 0 0 0 0,1 0 0 0 0,0-1 0 0 0,1 4 0 0 0,-2-6 0 0 0,-1 0 0 0 0,1 1 0 0 0,-1-1 0 0 0,0 0 0 0 0,1 1 0 0 0,-1-1 0 0 0,0 1 0 0 0,0-1 0 0 0,0 1 0 0 0,0 0 0 0 0,3 16 0 0 0,0-7 0 0 0,10 24 0 0 0,-9-27 0 0 0,-3-7 0 0 0,0 0 0 0 0,0 1 0 0 0,0-1 0 0 0,0 1 0 0 0,0-1 0 0 0,-1 1 0 0 0,1 0 0 0 0,-1-1 0 0 0,1 1 0 0 0,-1 0 0 0 0,0-1 0 0 0,1 1 0 0 0,-1 0 0 0 0,0 0 0 0 0,0-1 2 0 0,0 1 1 0 0,0 0-1 0 0,0-1 1 0 0,1 1 0 0 0,-1 0-1 0 0,1-1 1 0 0,-1 1-1 0 0,1-1 1 0 0,0 1 0 0 0,-1-1-1 0 0,1 1 1 0 0,0-1-1 0 0,0 1 1 0 0,0-1-3 0 0,4 7 24 0 0,-2-1-15 0 0,-3-6-8 0 0,0-1-1 0 0,1 1 0 0 0,-1-1 1 0 0,0 0-1 0 0,0 1 0 0 0,0-1 1 0 0,0 1-1 0 0,1-1 0 0 0,-1 1 1 0 0,0-1-1 0 0,0 0 1 0 0,1 1-1 0 0,-1-1 0 0 0,0 0 1 0 0,1 1-1 0 0,-1-1 0 0 0,0 0 1 0 0,1 1-1 0 0,-1-1 0 0 0,1 0 1 0 0,-1 0-1 0 0,1 1 1 0 0,-1-1-1 0 0,0 0 0 0 0,1 0 1 0 0,-1 0-1 0 0,1 0 0 0 0,-1 0 1 0 0,1 1-1 0 0,-1-1 0 0 0,1 0 1 0 0,-1 0-1 0 0,1 0 1 0 0,-1 0-1 0 0,1 0 0 0 0,-1-1 0 0 0,0 1 1 0 0,0 0 0 0 0,0 0-1 0 0,0 0 1 0 0,1 0 0 0 0,-1 0 0 0 0,0 0-1 0 0,0 0 1 0 0,0 0 0 0 0,0 0 0 0 0,0 0-1 0 0,0 0 1 0 0,0 0 0 0 0,0 0 0 0 0,0 0-1 0 0,0 0 1 0 0,1 0 0 0 0,-1 0 0 0 0,0 0-1 0 0,0 0 1 0 0,0 0 0 0 0,0 0 0 0 0,0 0-1 0 0,0 0 1 0 0,0 1 0 0 0,0-1 0 0 0,0 0-1 0 0,0 0 1 0 0,0 0 0 0 0,0 0 0 0 0,1 0-1 0 0,-1 0 1 0 0,0 0 0 0 0,0 0 0 0 0,0 0-1 0 0,0 0 1 0 0,0 0 0 0 0,0 0 0 0 0,0 0-1 0 0,0 1 1 0 0,0-1 0 0 0,0 0 0 0 0,0 0-1 0 0,0 0 1 0 0,0 0 0 0 0,0 0 0 0 0,0 0-1 0 0,0 0 1 0 0,0 0 0 0 0,0 0 0 0 0,0 0-1 0 0,0 1 1 0 0,0-1 0 0 0,0 0 0 0 0,0 0-1 0 0,0 0 1 0 0,0 0 0 0 0,0 0-1 0 0,0 11 21 0 0,0-9 33 0 0,0-2-22 0 0,0 0-139 0 0,0 0-77 0 0,0 0-21 0 0</inkml:trace>
  <inkml:trace contextRef="#ctx0" brushRef="#br0" timeOffset="422.94">688 48 5520 0 0,'0'0'158'0'0,"2"0"-4"0"0,4 0-103 0 0,0-1-54 0 0,13 0-34 0 0,-13 1 66 0 0,0 1 43 0 0,-1-1 32 0 0,0 1 48 0 0,0 0 57 0 0,-2 1 64 0 0,3 0-2 0 0,3 3 232 0 0,13 7 820 0 0,-16-7-978 0 0,-1 0-72 0 0,-2-2-118 0 0,1-1 1 0 0,-1 0-1 0 0,0 1 0 0 0,1-1 0 0 0,-1 0 1 0 0,2 0-156 0 0,7 5 412 0 0,-1 2-75 0 0,-4-2-134 0 0,-2-1-46 0 0,2 4 16 0 0,-2-1-51 0 0,8 9 82 0 0,-2-4-5 0 0,-9-13-161 0 0,0 1 1 0 0,0 0-1 0 0,-1 0 1 0 0,1 0-1 0 0,-1 0 1 0 0,0 0-1 0 0,1 2-38 0 0,1 11 261 0 0,-2-6-62 0 0,0-2-54 0 0,1 0-22 0 0,2 2 8 0 0,0-1 10 0 0,-1-1-1 0 0,-2 1 26 0 0,-1 1 59 0 0,0 39 855 0 0,0-33-770 0 0,0-1-62 0 0,0-12-38 0 0,0-2-2 0 0,0 0-3 0 0,0 0-10 0 0,0 0-4 0 0,0 0 1 0 0,0 0 8 0 0,0 0 34 0 0,-2-2 12 0 0,-9-9 2 0 0,11 11-244 0 0,0 0 0 0 0,0 0 0 0 0,-1 0 0 0 0,1 0 0 0 0,0 0 0 0 0,0 0 0 0 0,0 0 0 0 0,0 0 0 0 0,0 0 0 0 0,0-1-1 0 0,0 1 1 0 0,0 0 0 0 0,0 0 0 0 0,-1 0 0 0 0,1 0 0 0 0,0 0 0 0 0,0 0 0 0 0,0 0 0 0 0,0 0 0 0 0,0-1-1 0 0,0 1 1 0 0,0 0 0 0 0,0 0 0 0 0,0 0 0 0 0,0 0 0 0 0,0 0 0 0 0,0 0 0 0 0,0 0 0 0 0,0-1 0 0 0,0 1 0 0 0,0 0-1 0 0,0 0 1 0 0,0 0 0 0 0,0 0 0 0 0,0 0 0 0 0,0 0 0 0 0,0-1 0 0 0,0 1 0 0 0,0 0 0 0 0,0 0 0 0 0,0 0 0 0 0,0 0-1 0 0,0 0 1 0 0,1 0 0 0 0,-1 0 0 0 0,0 0 0 0 0,0-1 0 0 0,0 1 0 0 0,0 0 0 0 0,0 0 0 0 0,0 0 0 0 0,0 0-1 0 0,0 0 1 0 0,0 0 0 0 0,1 0 0 0 0,-1 0 0 0 0,0 0-4 0 0,1-1 13 0 0,0-1-1 0 0,0 1 1 0 0,0-1 0 0 0,0 1-1 0 0,0 0 1 0 0,0-1-1 0 0,0 0 1 0 0,0 1 0 0 0,-1-1-1 0 0,1 1 1 0 0,0-2-13 0 0,1-23 62 0 0,2 8 6 0 0,10-6-54 0 0,-2 4-16 0 0,-11 17 1 0 0,0 0-1 0 0,0-1 1 0 0,1 1 0 0 0,-1 0-1 0 0,1 0 1 0 0,0 0-1 0 0,0 0 1 0 0,0 0-1 0 0,1 0 1 0 0,-1 0 1 0 0,13-16-46 0 0,-10 12 39 0 0,-4 5 6 0 0,0 0-1 0 0,0 0 1 0 0,1 0 0 0 0,-1 0 0 0 0,1 0 0 0 0,0 1 0 0 0,-1-1-1 0 0,1 1 1 0 0,0-1 0 0 0,0 1 0 0 0,0-1 0 0 0,0 1 0 0 0,0 0-1 0 0,2-1 2 0 0,-1 0-9 0 0,1 0 0 0 0,-1-1-1 0 0,0 0 1 0 0,0 1 0 0 0,0-1-1 0 0,2-3 10 0 0,-2 3 0 0 0,-1 0-1 0 0,1 0 0 0 0,0 0 1 0 0,1 0-1 0 0,-1 1 0 0 0,3-2 1 0 0,-2 1-7 0 0,-1 2-1 0 0,1-1 1 0 0,0 0 0 0 0,0 1-1 0 0,3-1 8 0 0,-5 2-2 0 0,-1 0 0 0 0,1 0 0 0 0,-1 0 0 0 0,1 0 0 0 0,-1 0 0 0 0,1 1 0 0 0,-1-1 0 0 0,1 0 0 0 0,-1 1 0 0 0,1 0 0 0 0,-1-1 0 0 0,1 1-1 0 0,0 0 3 0 0,-1 0-1 0 0,1-1 0 0 0,-1 1-1 0 0,1-1 1 0 0,-1 0 0 0 0,0 1-1 0 0,1-1 1 0 0,-1 0 0 0 0,1 0-1 0 0,-1 0 1 0 0,1 0 1 0 0,-1 0-5 0 0,1 0 1 0 0,-1 0-1 0 0,1 0 0 0 0,-1 0 1 0 0,1 0-1 0 0,-1 1 0 0 0,1-1 1 0 0,-1 0-1 0 0,0 1 0 0 0,1 0 5 0 0,14 12-12 0 0,-8-6 12 0 0,-5-4 0 0 0,0 1 0 0 0,1-1 0 0 0,-1 0 0 0 0,0 1 0 0 0,-1 0 0 0 0,1 0 0 0 0,9 21 0 0 0,8 27 0 0 0,-19-49 0 0 0,-1-1 0 0 0,1 1 0 0 0,-1 0 0 0 0,1 0 0 0 0,-1 0 0 0 0,0-1 0 0 0,0 1 0 0 0,-1 1 0 0 0,1-2 0 0 0,0 0 0 0 0,0 0 0 0 0,0 0 0 0 0,0 0 0 0 0,0 0 0 0 0,0 0 0 0 0,1 0 0 0 0,-1-1 0 0 0,0 1 0 0 0,1 0 0 0 0,0 2 0 0 0,4 4 0 0 0,-4-7 0 0 0,0 1 0 0 0,0-1 0 0 0,0 0 0 0 0,0 1 0 0 0,0-1 0 0 0,-1 1 0 0 0,1 0 0 0 0,-1-1 0 0 0,1 1 0 0 0,-1 0 0 0 0,0-1 0 0 0,1 1 0 0 0,-1 0 0 0 0,0 0 0 0 0,0-2 0 0 0,-1 1 0 0 0,1-1 0 0 0,0 1 0 0 0,0-1 0 0 0,0 1 0 0 0,0-1 0 0 0,0 1 0 0 0,0-1 0 0 0,0 1 0 0 0,0-1 0 0 0,0 1 0 0 0,1-1 0 0 0,-1 1 0 0 0,0-1 0 0 0,0 0 0 0 0,0 1 0 0 0,1-1 0 0 0,-1 1 0 0 0,0-1 0 0 0,0 1 0 0 0,1-1 0 0 0,-1 0 0 0 0,0 1 0 0 0,1-1 0 0 0,-1 1 0 0 0,0-1 0 0 0,1 0 0 0 0,-1 1 0 0 0,1-1 0 0 0,-1 0 0 0 0,1 0 0 0 0,-1 1 0 0 0,7 3 0 0 0,-7-3 0 0 0,1 0 0 0 0,-1-1 0 0 0,1 1 0 0 0,-1 0 0 0 0,0 0 0 0 0,0 0 0 0 0,1 0 0 0 0,-1-1 0 0 0,0 1 0 0 0,0 0 0 0 0,0 0 0 0 0,0 0 0 0 0,0 0 0 0 0,0 0 0 0 0,0 8-32 0 0,0 0-47 0 0,0-2-66 0 0,0 0-87 0 0,0-7 77 0 0,2 0-148 0 0,9 0-266 0 0,-8 0-27 0 0,-3 0-4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3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128 523 7688 0 0,'0'0'166'0'0,"0"0"29"0"0,0 0 14 0 0,0 3-25 0 0,0-3-181 0 0,0 1-1 0 0,0 0 1 0 0,0-1-1 0 0,0 1 1 0 0,0 0-1 0 0,0-1 1 0 0,0 1-1 0 0,-1 0 1 0 0,1-1-1 0 0,0 1 1 0 0,0 0-1 0 0,-1-1 1 0 0,1 1-1 0 0,0 0 1 0 0,-1-1-3 0 0,-5 3 13 0 0,-1-1 50 0 0,-1 4 101 0 0,0 2 57 0 0,-8 5 279 0 0,11-10-365 0 0,4-3-101 0 0,1 0-1 0 0,-1 0 1 0 0,0 1 0 0 0,1-1-1 0 0,-1 0 1 0 0,1 1-1 0 0,-1-1 1 0 0,0 0-1 0 0,1 1 1 0 0,-1-1-1 0 0,1 1 1 0 0,-1-1 0 0 0,1 1-1 0 0,-1-1 1 0 0,1 1-1 0 0,0 0 1 0 0,-1-1-1 0 0,1 1 1 0 0,0-1-1 0 0,-1 1 1 0 0,1 0-1 0 0,0 0-33 0 0,-3 4 123 0 0,-8 8 202 0 0,9-11-283 0 0,1 0 0 0 0,-1-1 1 0 0,0 1-1 0 0,1 0 0 0 0,-1 0 0 0 0,1 0 1 0 0,0 0-1 0 0,0 0 0 0 0,-1 2-42 0 0,-4 23 322 0 0,-10 10 186 0 0,14-31-476 0 0,-5 19 143 0 0,3 6 98 0 0,4-7-160 0 0,0 31 55 0 0,0-53-167 0 0,0-1 0 0 0,0 1 0 0 0,0-1 0 0 0,0 1 0 0 0,1-1 0 0 0,-1 1 0 0 0,0-1 0 0 0,1 0 1 0 0,-1 1-1 0 0,1-1-1 0 0,12 15 10 0 0,4 1 49 0 0,-10-9-33 0 0,-4-6-17 0 0,2 1 4 0 0,-3-3-8 0 0,0 1 1 0 0,-1-1-1 0 0,1 1 0 0 0,0-1 1 0 0,0 0-1 0 0,0 0 1 0 0,-1 0-1 0 0,1 0 0 0 0,0 0 1 0 0,0 0-1 0 0,0 0 0 0 0,0-1 1 0 0,-1 1-1 0 0,1-1 1 0 0,0 1-1 0 0,0-1 0 0 0,-1 0 1 0 0,1 0-1 0 0,0 1 0 0 0,-1-1 1 0 0,1 0-1 0 0,0-1-5 0 0,5-2 10 0 0,3-1 3 0 0,-7 4-7 0 0,-1 0 0 0 0,0 0-1 0 0,1 0 1 0 0,-1-1-1 0 0,0 1 1 0 0,0 0 0 0 0,0-1-1 0 0,0 0 1 0 0,0 0-6 0 0,14-11 11 0 0,-11 11-13 0 0,-4 1 4 0 0,-1 1 0 0 0,1 0 1 0 0,0 0-1 0 0,-1-1 0 0 0,1 1 0 0 0,-1 0 0 0 0,1-1 0 0 0,0 1 1 0 0,-1-1-1 0 0,1 1 0 0 0,-1-1 0 0 0,1 1 0 0 0,-1-1 1 0 0,0 1-1 0 0,1-1 0 0 0,-1 1 0 0 0,1-1 0 0 0,-1 0 0 0 0,0 1 1 0 0,1-1-1 0 0,-1 0 0 0 0,0 0-2 0 0,3-4 14 0 0,8-8-1 0 0,-9 11-15 0 0,-1 1-1 0 0,1-1 1 0 0,0 0 0 0 0,-1 0 0 0 0,1 0 0 0 0,-1 0 0 0 0,0 0 0 0 0,0 0 0 0 0,1-2 2 0 0,3-23-85 0 0,2 14 24 0 0,-6 12 53 0 0,0 0 0 0 0,-1-1 1 0 0,1 0-1 0 0,0 1 0 0 0,-1-1 0 0 0,1 1 0 0 0,0-1 0 0 0,-1 0 1 0 0,0 1-1 0 0,1-1 0 0 0,-1 0 0 0 0,0 1 0 0 0,0-1 0 0 0,0 0 8 0 0,0-73-126 0 0,-2 43 49 0 0,-6-4 78 0 0,4 22-5 0 0,3 4 3 0 0,0 0 1 0 0,0 0 0 0 0,0 0 0 0 0,1 0 0 0 0,1-2 0 0 0,-1 2 4 0 0,0 1 0 0 0,0-1-1 0 0,-2-8-3 0 0,-3-6 27 0 0,3 14-20 0 0,0-1 0 0 0,0 0-1 0 0,1 1 1 0 0,0-7-7 0 0,0-2 0 0 0,-1 0 0 0 0,-3-17 0 0 0,1 19 0 0 0,2-1 0 0 0,0-14 0 0 0,2-144 64 0 0,0 175-64 0 0,0-1 0 0 0,0 0 0 0 0,0 0 0 0 0,-1 1 0 0 0,1-1 0 0 0,0 0 0 0 0,-1 1 0 0 0,1-1 0 0 0,-1 0 0 0 0,1 1 0 0 0,-1-1 0 0 0,0 1 0 0 0,0-1 0 0 0,0 1 0 0 0,-1-1 0 0 0,-2-6 0 0 0,3 6 0 0 0,1 1 0 0 0,-1-1 0 0 0,1 1 0 0 0,-1 0 0 0 0,1-1 0 0 0,0 1 0 0 0,0-1 0 0 0,0 1 0 0 0,0-1 0 0 0,0 1 0 0 0,0 1 0 0 0,0-8 22 0 0,-1 5 37 0 0,1 6 124 0 0,1 12 35 0 0,2-4-148 0 0,1 0-57 0 0,-2-8-7 0 0,-1 0-1 0 0,0 0 1 0 0,0 0-1 0 0,0 0 1 0 0,0 0 0 0 0,0 1-1 0 0,-1-1 1 0 0,1 0-1 0 0,-1 0 1 0 0,0 3-6 0 0,3 16 17 0 0,3 1 33 0 0,4 12 46 0 0,0 10-8 0 0,-7-26-55 0 0,-2-9-2 0 0,1 1 0 0 0,1-1 0 0 0,-1 1 0 0 0,2-1 0 0 0,0 2-31 0 0,0 0 51 0 0,-1 0 1 0 0,0 0 0 0 0,-1 0 0 0 0,0 2-52 0 0,2 14 110 0 0,7 10 65 0 0,-6 4 14 0 0,0-18-42 0 0,-2-13-57 0 0,-1-1 0 0 0,0 1 1 0 0,-1 0-1 0 0,0 2-90 0 0,0 15 204 0 0,6 4 5 0 0,-1-2-36 0 0,-4-5-28 0 0,-2-18-94 0 0,1 0 1 0 0,0 1-1 0 0,0-1 1 0 0,1 0 0 0 0,0 0-1 0 0,2 6-51 0 0,-2-8 31 0 0,2 17 153 0 0,-5 8-64 0 0,1-18-89 0 0,0 10 56 0 0,0-1-28 0 0,0-6-65 0 0,0 7-32 0 0,0-21-50 0 0,0 0-35 0 0,0-1-194 0 0,0 0-438 0 0,0 0 429 0 0,0 0 176 0 0,0 0-36 0 0,0 0-1 0 0,0 0-36 0 0,0 0-41 0 0,0 0-45 0 0,0 0-49 0 0,0 0-46 0 0,0 0-40 0 0,0 0-35 0 0,0 0-136 0 0,0 0-35 0 0,0 0-1421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6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1 256 7344 0 0,'0'0'165'0'0,"0"0"22"0"0,0 0 9 0 0,0-3-20 0 0,1-4-123 0 0,1 1 22 0 0,3-3 125 0 0,-2 4-32 0 0,-1 0 37 0 0,0 0 35 0 0,-1 0 33 0 0,2-1 365 0 0,6-10 28 0 0,0 1-202 0 0,-4 8-276 0 0,1 3-44 0 0,5-1 128 0 0,-2 1-54 0 0,-9 4-196 0 0,1-1-1 0 0,0 1 1 0 0,0-1 0 0 0,0 1 0 0 0,-1-1-1 0 0,1 0 1 0 0,0 1 0 0 0,-1-1-1 0 0,1 0 1 0 0,-1 0 0 0 0,1 0 0 0 0,-1 1-1 0 0,1-2-21 0 0,3-4 177 0 0,0 1-36 0 0,0 3-7 0 0,3 0 21 0 0,3-1 36 0 0,1-11 209 0 0,-6 10-307 0 0,0 0 1 0 0,0 0 0 0 0,0 1-1 0 0,0 0 1 0 0,1 0 0 0 0,1-1-94 0 0,16-5 284 0 0,2-4-95 0 0,-7 3-21 0 0,3 1 93 0 0,-8 4-164 0 0,12-4 131 0 0,-1 1-9 0 0,-11 3-135 0 0,5 3 27 0 0,-16 2-102 0 0,-1 0-1 0 0,1 0 0 0 0,-1 0 1 0 0,0-1-1 0 0,1 1 0 0 0,-1 0 0 0 0,1-1 1 0 0,-1 1-1 0 0,0 0 0 0 0,1-1-8 0 0,21-9 83 0 0,0 6-32 0 0,-21 4-50 0 0,0 0 0 0 0,0 1 0 0 0,0-1 0 0 0,0 0-1 0 0,-1 1 1 0 0,1-1 0 0 0,0 1 0 0 0,0-1 0 0 0,0 1 0 0 0,0 0 0 0 0,-1 0 0 0 0,1 0 0 0 0,1 1-1 0 0,-1-1 0 0 0,-1 0 0 0 0,1 0 0 0 0,-1-1 0 0 0,1 1 0 0 0,-1 0 0 0 0,1-1 0 0 0,-1 1 0 0 0,1-1 0 0 0,-1 1 0 0 0,1-1 0 0 0,0 0 0 0 0,-1 0 0 0 0,2 0 0 0 0,-2 0 0 0 0,-1 0 0 0 0,1 0 0 0 0,-1 0 0 0 0,1 0 0 0 0,-1 0 0 0 0,1 0 0 0 0,-1 0 0 0 0,1 0 0 0 0,-1 0 0 0 0,1 0 0 0 0,-1 0 0 0 0,1 0 0 0 0,-1 0 0 0 0,1 1 0 0 0,-1-1 0 0 0,1 0 0 0 0,-1 0 0 0 0,1 0 0 0 0,-1 1 0 0 0,0-1 0 0 0,1 0 0 0 0,-1 1 0 0 0,1-1 0 0 0,-1 0 0 0 0,0 1 0 0 0,1-1 0 0 0,-1 1 0 0 0,0-1 0 0 0,1 0 0 0 0,-1 1 0 0 0,0-1 0 0 0,0 1 0 0 0,5 6 0 0 0,6-1-1 0 0,-10-5 2 0 0,0-1 0 0 0,0 0-1 0 0,0 1 1 0 0,0 0 0 0 0,0-1-1 0 0,0 1 1 0 0,0-1 0 0 0,0 1-1 0 0,0 0 1 0 0,0 0 0 0 0,0-1-1 0 0,0 1 1 0 0,-1 0 0 0 0,1 0-1 0 0,0 0 1 0 0,0 0-1 0 0,1 5 26 0 0,1-1-1 0 0,-1 0 0 0 0,1 1 1 0 0,-1-1-1 0 0,-1 1 0 0 0,1 0 1 0 0,-1-1-1 0 0,0 4-25 0 0,0 21 115 0 0,-1-7-45 0 0,0 2-62 0 0,0 6-54 0 0,0 15-73 0 0,0-39 107 0 0,-1 0 0 0 0,0 0 0 0 0,0-1 0 0 0,0 1-1 0 0,-1 0 1 0 0,0-1 12 0 0,-3 11 0 0 0,0 15 13 0 0,-6 0 40 0 0,5-7-24 0 0,3-9-9 0 0,-1 0-1 0 0,-3 6-19 0 0,4-16 10 0 0,1-1 0 0 0,0 0 0 0 0,-1 0 0 0 0,0 0 0 0 0,0 0 0 0 0,-1 0 0 0 0,1 0 0 0 0,-5 3-10 0 0,-5 7 50 0 0,10-11-43 0 0,1 0 0 0 0,0 0 0 0 0,0 0-1 0 0,0 0 1 0 0,0 0 0 0 0,1 1 0 0 0,-1 2-7 0 0,-3 8 58 0 0,1-6-31 0 0,0-1 0 0 0,-1 0 0 0 0,0 0 1 0 0,-2 2-28 0 0,-14 24 40 0 0,17-25-22 0 0,-5 12 41 0 0,6 0 14 0 0,4-10-36 0 0,-1-6-22 0 0,1-1 1 0 0,-1 1 0 0 0,0-1 0 0 0,-1 1-1 0 0,1 0 1 0 0,-1-1 0 0 0,0 1 0 0 0,0-1 0 0 0,0 0-1 0 0,-1 1-15 0 0,-2 2 30 0 0,0-1-1 0 0,-1 1 0 0 0,0-1 0 0 0,-1 0-29 0 0,1-1 26 0 0,0 0-1 0 0,1 1 0 0 0,0-1 1 0 0,0 1-1 0 0,1 0 1 0 0,0 0-1 0 0,-1 0-25 0 0,3-3 12 0 0,1 0-1 0 0,-1-1 1 0 0,0 1-1 0 0,0-1 1 0 0,0 1-1 0 0,0-1 1 0 0,0 0-1 0 0,0 1 1 0 0,-1-1-1 0 0,1 0 1 0 0,-1 0-1 0 0,1 0 1 0 0,-1 0-1 0 0,0 0-11 0 0,0 0 9 0 0,0 0-1 0 0,1 0 1 0 0,-1 0-1 0 0,1 0 1 0 0,-1 0-1 0 0,1 0 1 0 0,0 1-1 0 0,0-1 1 0 0,0 0-9 0 0,-4 9 14 0 0,-6 2 39 0 0,8-7 34 0 0,4 4-40 0 0,-1-10-37 0 0,0 3 70 0 0,0-3 0 0 0,0 0 3 0 0,0 0 12 0 0,0 0 7 0 0,0 0 2 0 0,2 0-4 0 0,25 0 56 0 0,-24 0-84 0 0,-3 0 4 0 0,-1-1-68 0 0,1 1 0 0 0,0-1 0 0 0,0 1 0 0 0,0-1-1 0 0,0 1 1 0 0,0-1 0 0 0,0 0 0 0 0,0 1-1 0 0,0-1 1 0 0,1 1 0 0 0,-1-1 0 0 0,0 1 0 0 0,0-1-1 0 0,0 1 1 0 0,1-1 0 0 0,-1 1 0 0 0,0-1-1 0 0,0 1 1 0 0,1-1 0 0 0,-1 1 0 0 0,0-1 0 0 0,1 1-1 0 0,-1-1 1 0 0,1 1 0 0 0,-1 0 0 0 0,1-1-1 0 0,-1 1-7 0 0,9-1 108 0 0,-1 0-60 0 0,2-2-34 0 0,-2-2-13 0 0,-7 4-1 0 0,0 0 1 0 0,1 0 0 0 0,-1 1 0 0 0,1-1-1 0 0,-1 0 1 0 0,1 1 0 0 0,0-1 0 0 0,-1 0-1 0 0,1 1 1 0 0,0 0 0 0 0,-1-1 0 0 0,1 1-1 0 0,0 0 1 0 0,-1 0-1 0 0,7 0 17 0 0,-1-1-1 0 0,0 0 1 0 0,0 0 0 0 0,-1-1-1 0 0,1 0 1 0 0,0 0 0 0 0,0 0-17 0 0,-1 0 16 0 0,-2 0-5 0 0,1 1-1 0 0,-1 0 1 0 0,1 1-1 0 0,-1-1 1 0 0,1 1-1 0 0,0 0 0 0 0,-1 0 1 0 0,1 1-1 0 0,0-1-10 0 0,-2 1 11 0 0,1-1-1 0 0,-1 0 0 0 0,1 0 0 0 0,-1 0 1 0 0,1 0-1 0 0,-1-1 0 0 0,1 1 0 0 0,2-2-10 0 0,15-8 64 0 0,8 4 0 0 0,3-4-10 0 0,-13 6-45 0 0,-14 3-9 0 0,-1 0 1 0 0,1 0-1 0 0,0-1 0 0 0,0 1 0 0 0,-1-1 0 0 0,1 0 0 0 0,-1 0 0 0 0,1-1 0 0 0,-1 1 0 0 0,0-1 0 0 0,0 1 0 0 0,0 1 0 0 0,1-1 0 0 0,-1 0 0 0 0,4 0 0 0 0,-5 1 0 0 0,0 1 0 0 0,0-1 0 0 0,-1 0 0 0 0,1 0 0 0 0,0-1 0 0 0,-1 1 0 0 0,1 0 0 0 0,-1-1 0 0 0,1 0 0 0 0,-1 0 0 0 0,0 1 0 0 0,1-2 0 0 0,-1 1 1 0 0,0 1-1 0 0,-1-1 0 0 0,1 1 0 0 0,0 0 0 0 0,0-1 0 0 0,1 1 0 0 0,-1 0 0 0 0,0 0 0 0 0,0 1 1 0 0,0-1-1 0 0,1 0 0 0 0,-1 1 0 0 0,0-1 0 0 0,1 1 0 0 0,10-4 9 0 0,-8 3-76 0 0,-1-1 72 0 0,2-1 167 0 0,-4 1-150 0 0,1 0-38 0 0,1 0-52 0 0,1-1-66 0 0,-1 1 1 0 0,1-1-41 0 0,1 0-43 0 0,1 0-49 0 0,-6 2-23 0 0,1 1-48 0 0,0-1-42 0 0,-1 1-40 0 0,2-1-272 0 0,-1 1-65 0 0,0 0-50 0 0,1 0-36 0 0,-3 0 840 0 0,6 0-2347 0 0,4 0-1331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7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7856 0 0,'0'0'174'0'0,"0"0"29"0"0,0 0 13 0 0,0 0-73 0 0,0 0-17 0 0,0 0 40 0 0,0 0 134 0 0,0 0 246 0 0,0 0 20 0 0,0 0-240 0 0,0 0-150 0 0,0 0-55 0 0,0 0-14 0 0,0 0 1 0 0,0 0-99 0 0,0 0-74 0 0,0 0-69 0 0,0 0-98 0 0,0 0-116 0 0,0 0-103 0 0,0 1 57 0 0,0-1-39 0 0,0 2-516 0 0,0 2-410 0 0,0 5-779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6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5848 0 0,'0'0'168'0'0,"0"0"-31"0"0,0 0 19 0 0,0 0 79 0 0,0 0 225 0 0,0 0 410 0 0,0 2 33 0 0,0 4-393 0 0,0 0-37 0 0,0 6 375 0 0,0 0-121 0 0,0 1-108 0 0,0 2 5 0 0,0 1-108 0 0,0 2-4 0 0,0 7 127 0 0,3-20-276 0 0,-2-4-344 0 0,7 10 287 0 0,-7-10-264 0 0,0 1 0 0 0,-1 0 0 0 0,1 0 0 0 0,-1 0 0 0 0,1 0 0 0 0,-1 0 0 0 0,0-1 0 0 0,0 1 1 0 0,0 2-43 0 0,0-4 0 0 0,0 3 39 0 0,0 0 1 0 0,0 0-1 0 0,1 0 1 0 0,-1 0 0 0 0,0-1-1 0 0,1 1 1 0 0,0 1-40 0 0,10 7 249 0 0,-9-2-160 0 0,-3 3 50 0 0,2 11 95 0 0,2-6-107 0 0,2-6-87 0 0,1 7 21 0 0,-4-2 10 0 0,2 0-9 0 0,8 0-27 0 0,2 0 15 0 0,-14-16-49 0 0,0 1 0 0 0,0-1 0 0 0,1 0 0 0 0,-1 1 0 0 0,0-1 0 0 0,0 1 0 0 0,0-1 0 0 0,0 0 0 0 0,1 1 0 0 0,-1-1 0 0 0,0 1 0 0 0,0-1 0 0 0,0 0 0 0 0,0 1 0 0 0,0-1 0 0 0,0 1 0 0 0,0-1 0 0 0,0 0 0 0 0,0 1 0 0 0,0-1 0 0 0,0 1 0 0 0,0-1 0 0 0,-1 0 0 0 0,1 1 0 0 0,0-1 0 0 0,0 0 0 0 0,0 1 0 0 0,0-1 0 0 0,-1 1 0 0 0,1-1 0 0 0,0 0 0 0 0,0 0 0 0 0,-1 1 0 0 0,1-1 0 0 0,0 0 0 0 0,-1 1 0 0 0,1-1 0 0 0,0 0 0 0 0,-1 0 0 0 0,1 0 0 0 0,0 1 0 0 0,-1-1 0 0 0,1 0 0 0 0,-1 0-1 0 0,-2 4 36 0 0,11 6-11 0 0,-4-2 35 0 0,-6 0-77 0 0,2-8 17 0 0,0 3-96 0 0,0-3-57 0 0,0 0 58 0 0,0 0-66 0 0,0 0-83 0 0,0 0 73 0 0,0 0-38 0 0,0 0-41 0 0,0 0-40 0 0,0 0-392 0 0,0 0 94 0 0,0 0-55 0 0,0 0-756 0 0,0 0-598 0 0,0 0-1135 0 0</inkml:trace>
  <inkml:trace contextRef="#ctx0" brushRef="#br0" timeOffset="573.53">576 1 7080 0 0,'0'0'157'0'0,"0"0"23"0"0,0 0 13 0 0,-3 0-22 0 0,-16 0 378 0 0,5 0-79 0 0,2 0-76 0 0,2 0-71 0 0,1 0-66 0 0,1 0-62 0 0,-2 0-57 0 0,-1 0-53 0 0,7 0-67 0 0,1 0 34 0 0,-1 0 38 0 0,-11 0 352 0 0,12 1-367 0 0,0 0-47 0 0,-5 4 117 0 0,-3 1 60 0 0,-2-3 42 0 0,4-3-59 0 0,-16 0 397 0 0,19 0-467 0 0,1 0-73 0 0,-1 2 95 0 0,3 3-100 0 0,2-5-37 0 0,1 1 1 0 0,0-1-1 0 0,-1 1 1 0 0,1-1-1 0 0,-1 1 1 0 0,1-1-1 0 0,-1 0 1 0 0,1 1-1 0 0,-1-1 1 0 0,1 0-1 0 0,-1 1 1 0 0,1-1-1 0 0,-1 0 1 0 0,1 1-1 0 0,-1-1 0 0 0,0 0 1 0 0,1 0-4 0 0,-12 2 62 0 0,-9-1 55 0 0,21-1-117 0 0,-1-1 1 0 0,1 1 0 0 0,-1 0 0 0 0,1 0 0 0 0,0 0 0 0 0,-1 0 0 0 0,1 0 0 0 0,-1 0-1 0 0,1 0 1 0 0,0 0 0 0 0,-1 0 0 0 0,1 0 0 0 0,-1 0 0 0 0,1 0 0 0 0,0 0-1 0 0,-1 0 1 0 0,1 0 0 0 0,0 1 0 0 0,-1-1 0 0 0,1 0 0 0 0,0 0 0 0 0,-1 0-1 0 0,1 0 1 0 0,-1 1 0 0 0,1-1 0 0 0,0 0 0 0 0,0 0 0 0 0,-1 1 0 0 0,1-1-1 0 0,0 0 1 0 0,0 1-1 0 0,-1 0 4 0 0,0 0 0 0 0,0 1 0 0 0,-1-1 0 0 0,1 0-1 0 0,0 0 1 0 0,0 0 0 0 0,-1 0 0 0 0,1 0 0 0 0,0 0-1 0 0,-1 0 1 0 0,1 0 0 0 0,-1 0 0 0 0,1-1 0 0 0,-2 1-4 0 0,2 0 0 0 0,0 0 0 0 0,-1 0 0 0 0,1-1 0 0 0,0 1 0 0 0,0 0 0 0 0,0 0 0 0 0,0 0 0 0 0,0 0 0 0 0,0 0 0 0 0,1 1 0 0 0,-1-1 0 0 0,0 1 0 0 0,0-1 0 0 0,1 0 0 0 0,-1 1 0 0 0,1-1 0 0 0,0 1 0 0 0,-1-1 0 0 0,1 1 0 0 0,0-1 0 0 0,0 1 0 0 0,0-1 0 0 0,0 1 0 0 0,0-1 0 0 0,0-1 0 0 0,0 1 0 0 0,0 0 0 0 0,0 0 0 0 0,0 0 0 0 0,0 0 0 0 0,0 0 0 0 0,0-1 0 0 0,1 1 0 0 0,-1 0 0 0 0,0 0 0 0 0,1 0 0 0 0,-1 0 0 0 0,1 0 0 0 0,9 4 0 0 0,-3 7 0 0 0,-7-11 0 0 0,1 0 0 0 0,-1 0 0 0 0,1 0 0 0 0,-1 0 0 0 0,1 0 0 0 0,-1 0 0 0 0,1 0 0 0 0,0 0 0 0 0,-1 0 0 0 0,1-1 0 0 0,0 1 0 0 0,0 0 0 0 0,0 0 0 0 0,0-1 0 0 0,0 1 0 0 0,0 0 0 0 0,10 4 0 0 0,-10-5 0 0 0,0 0 0 0 0,0 1 0 0 0,1-1 0 0 0,-1 1 0 0 0,0-1 0 0 0,0 1 0 0 0,0-1 0 0 0,0 1 0 0 0,0 0 0 0 0,0-1 0 0 0,0 1 0 0 0,0 0 0 0 0,-1 0 0 0 0,1 0 0 0 0,0 0 0 0 0,0 0 0 0 0,-1 0 0 0 0,1 1 0 0 0,2 3 0 0 0,-3-5 0 0 0,0 1 0 0 0,0 0 0 0 0,1-1 0 0 0,-1 1 0 0 0,0-1 0 0 0,1 1 0 0 0,-1 0 0 0 0,1-1 0 0 0,-1 1 0 0 0,0-1 0 0 0,1 1 0 0 0,-1-1 0 0 0,1 1 0 0 0,0-1 0 0 0,-1 1 0 0 0,1-1 0 0 0,-1 0 0 0 0,1 1 0 0 0,0-1 0 0 0,-1 0 0 0 0,1 0 0 0 0,0 1 0 0 0,4 1 0 0 0,1 1 0 0 0,0 0 0 0 0,0 0 0 0 0,0 1 0 0 0,0-1 0 0 0,0 1 0 0 0,0 1 0 0 0,0-1 0 0 0,1 4 0 0 0,-4-4 0 0 0,1-1 0 0 0,-1 0 0 0 0,0 0 0 0 0,1 0 0 0 0,0 0 0 0 0,0 0 0 0 0,6 2 0 0 0,-7-4 0 0 0,-1 0 0 0 0,0 0 0 0 0,0 0 0 0 0,1 0 0 0 0,-1 1 0 0 0,0-1 0 0 0,0 1 0 0 0,0-1 0 0 0,0 1 0 0 0,16 17 2 0 0,0-1 64 0 0,-7-7 15 0 0,0 0 40 0 0,1 0 47 0 0,0 2 52 0 0,-1 0 63 0 0,-6 1 49 0 0,2-10-109 0 0,-7-4-209 0 0,1 0 0 0 0,-1 1 0 0 0,1-1 0 0 0,-1 0 0 0 0,0 1 0 0 0,1-1 0 0 0,-1 0 0 0 0,1 1 0 0 0,-1-1 0 0 0,0 0 0 0 0,1 1 0 0 0,-1-1 0 0 0,0 1 0 0 0,0-1 0 0 0,1 0 0 0 0,-1 1 0 0 0,0-1 0 0 0,0 1 0 0 0,1-1 1 0 0,-1 1-1 0 0,0-1 0 0 0,0 1 0 0 0,0-1 0 0 0,0 1 0 0 0,0-1 0 0 0,0 1 0 0 0,0-1 0 0 0,0 1 0 0 0,0-1 0 0 0,0 1 0 0 0,0-1 0 0 0,0 1-14 0 0,0 7 319 0 0,0-2-47 0 0,0 0-41 0 0,0 0-39 0 0,-1 4 96 0 0,-3 2-62 0 0,-10 7 18 0 0,3-9-138 0 0,6-6 14 0 0,-1-3-73 0 0,1 0-23 0 0,1 5-7 0 0,4-5-17 0 0,-1-1 0 0 0,1 1 0 0 0,0-1 0 0 0,0 1 0 0 0,-1-1 0 0 0,1 0 0 0 0,0 1 0 0 0,-1-1 0 0 0,1 0 0 0 0,0 1 0 0 0,-1-1 0 0 0,1 0 0 0 0,-1 1 0 0 0,1-1 0 0 0,-1 0 0 0 0,1 0 0 0 0,0 1 0 0 0,-1-1 0 0 0,1 0 0 0 0,-1 0 0 0 0,1 0 0 0 0,-1 0 0 0 0,1 0 0 0 0,-1 1 0 0 0,1-1 0 0 0,-1 0 0 0 0,1 0 0 0 0,-1 0 0 0 0,1-1 0 0 0,-1 1 0 0 0,1 0 0 0 0,-1 0 0 0 0,-1 0 1 0 0,0 0 0 0 0,1 0-1 0 0,-1 1 1 0 0,0-1-1 0 0,1 0 1 0 0,-1 1 0 0 0,0-1-1 0 0,1 1 1 0 0,-1 0-1 0 0,1-1 1 0 0,-1 1 0 0 0,1 0-1 0 0,-1 0 1 0 0,1 0-1 0 0,0 0 1 0 0,-1 0 0 0 0,1 1-1 0 0,-1-1 0 0 0,-5 3 51 0 0,-2-5-52 0 0,7 1 4 0 0,-25 0 82 0 0,22 0-87 0 0,-9 0 55 0 0,9-3 1 0 0,4 2-54 0 0,0 0 1 0 0,0 0 0 0 0,-1 0-1 0 0,1 0 1 0 0,-1 0-1 0 0,1 0 1 0 0,0 0 0 0 0,-1 0-1 0 0,1 0 1 0 0,-1 1-1 0 0,0-1 1 0 0,1 1 0 0 0,-1-1-1 0 0,0 1 1 0 0,1 0-1 0 0,-1-1 1 0 0,0 1-1 0 0,0 0 0 0 0,1 0 0 0 0,0 0-1 0 0,1 0 0 0 0,-1 0 1 0 0,0 0-1 0 0,0 0 0 0 0,1 0 1 0 0,-1-1-1 0 0,0 1 0 0 0,1 0 1 0 0,-1 0-1 0 0,0-1 0 0 0,0 1 0 0 0,1 0 1 0 0,-1-1-1 0 0,1 1 0 0 0,-1-1 1 0 0,0 1 0 0 0,-5-10-95 0 0,1 2-29 0 0,-3 1-38 0 0,4 5 58 0 0,1 1 38 0 0,-3-2-72 0 0,5 2 58 0 0,0-1-40 0 0,1 0-18 0 0,-1 0-45 0 0,1-1-50 0 0,0 0-59 0 0,0 2 37 0 0,0-1-36 0 0,0-1-390 0 0,-1 0 98 0 0,1 1-51 0 0,-2-3-741 0 0,-2-1-580 0 0,-5-4-1106 0 0,9 10 3059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4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0 463 7568 0 0,'0'0'166'0'0,"3"0"29"0"0,-1 0-174 0 0,-1 0 0 0 0,1 0 0 0 0,0-1 0 0 0,-1 1 0 0 0,1-1 0 0 0,-1 1-1 0 0,1-1 1 0 0,-1 0 0 0 0,1 1 0 0 0,-1-1 0 0 0,1 0 0 0 0,-1 0-21 0 0,13-6 145 0 0,-3 5-110 0 0,-9 2-37 0 0,0 0 0 0 0,0 0 0 0 0,0 0-1 0 0,-1-1 1 0 0,1 1 0 0 0,0-1 0 0 0,0 1 0 0 0,-1-1 0 0 0,1 0 0 0 0,-1 0 0 0 0,1 0 0 0 0,0 0 0 0 0,-1 0 2 0 0,10-4 27 0 0,2 2 81 0 0,10 1 701 0 0,-10-1-319 0 0,-3 0-145 0 0,-1 0-81 0 0,-3 1-136 0 0,3 0 207 0 0,-2 1-68 0 0,0 1-14 0 0,4 1 50 0 0,0 0 5 0 0,-3-2-54 0 0,0 0 14 0 0,1-1 72 0 0,1-3-239 0 0,9-2 25 0 0,-3 5 5 0 0,-14 2-117 0 0,-1 0 0 0 0,1 0 1 0 0,-1 0-1 0 0,1-1 0 0 0,0 1 0 0 0,-1 0 0 0 0,1-1 0 0 0,-1 1 0 0 0,1-1 0 0 0,-1 0 0 0 0,0 0 1 0 0,1 1-1 0 0,-1-1-14 0 0,13-6 67 0 0,-11 6-64 0 0,1 0 0 0 0,0 1 1 0 0,0-1-1 0 0,0 1 0 0 0,1 0 0 0 0,-1 0 0 0 0,0 0-3 0 0,11 0 1 0 0,31 0-17 0 0,-46 0-134 0 0,1 0 47 0 0,0 0 42 0 0,-1 0 36 0 0,1 0 51 0 0,0 0 64 0 0,1 0 350 0 0,0 0-334 0 0,-2 0-104 0 0,1 0-47 0 0,-1 0-56 0 0,1 0-65 0 0,0 0-44 0 0,-1 0-65 0 0,1 0-71 0 0,0 0-79 0 0,-1 0-83 0 0,1 0-91 0 0,0 0-97 0 0,0 0-102 0 0,-1 0-811 0 0,0 0-914 0 0</inkml:trace>
  <inkml:trace contextRef="#ctx0" brushRef="#br0" timeOffset="295.1">176 0 8288 0 0,'0'0'190'0'0,"0"0"28"0"0,0 0 7 0 0,-3 3-33 0 0,-4 3-138 0 0,0-2 37 0 0,1-2 59 0 0,0-1 98 0 0,6-1-239 0 0,0 0 1 0 0,0 0-1 0 0,-1 0 1 0 0,1 0-1 0 0,0 0 0 0 0,0 0 1 0 0,0 0-1 0 0,0 0 1 0 0,0 0-1 0 0,0 0 1 0 0,0 0-1 0 0,0 0 1 0 0,0 0-1 0 0,0 0 0 0 0,-1 0 1 0 0,1 0-1 0 0,0 0 1 0 0,0 0-1 0 0,0 0 1 0 0,0 0-1 0 0,0 0 1 0 0,0 0-1 0 0,0 0 1 0 0,0 0-1 0 0,0 0 0 0 0,0 0 1 0 0,0 0-1 0 0,-1 0 1 0 0,1 0-1 0 0,0 0 1 0 0,0 1-1 0 0,0-1 1 0 0,0 0-1 0 0,0 0 0 0 0,0 0 1 0 0,0 0-1 0 0,0 0 1 0 0,0 0-1 0 0,0 0 1 0 0,0 0-1 0 0,0 0 1 0 0,0 0-1 0 0,0 0 1 0 0,0 1-1 0 0,0-1 0 0 0,0 0 1 0 0,0 0-1 0 0,0 0 1 0 0,0 0-1 0 0,0 0 1 0 0,0 0-1 0 0,0 0 1 0 0,0 0-1 0 0,0 0 0 0 0,0 0 1 0 0,0 1-1 0 0,0-1-9 0 0,0 4 228 0 0,-1 0-57 0 0,-1 0-16 0 0,-2 3 30 0 0,0 1 82 0 0,1-2 13 0 0,2 1 57 0 0,0-3-124 0 0,1 0 35 0 0,0 4 71 0 0,-1 15 330 0 0,5-9-249 0 0,1-6-199 0 0,1 2 81 0 0,-4 4 69 0 0,-1-6-160 0 0,0-2-45 0 0,1 2-16 0 0,2 2 6 0 0,1 6 58 0 0,-2 7 95 0 0,-3-12-125 0 0,0 8 122 0 0,0 18 67 0 0,1-25-212 0 0,0-4-36 0 0,1 1-15 0 0,2 0 0 0 0,1 7 34 0 0,-4-11-56 0 0,0 1 0 0 0,0 0 0 0 0,-1 0-1 0 0,0 4-67 0 0,3 20 223 0 0,1-13-133 0 0,-1-10-52 0 0,-2 0 0 0 0,1 0 1 0 0,-1 0-1 0 0,0 0 0 0 0,0 3-38 0 0,2 19 179 0 0,1-19-131 0 0,2-1-38 0 0,-3-4 38 0 0,-4-1-38 0 0,1-4-11 0 0,5 7 15 0 0,4 11 29 0 0,-7-12-72 0 0,-1-4-21 0 0,-1-1-33 0 0,0 0-18 0 0,0 1-33 0 0,0-1-39 0 0,0-1-43 0 0,0 0 216 0 0,0 1-262 0 0,0 0-44 0 0,0-1-40 0 0,0 1-37 0 0,0-1-251 0 0,0 0-61 0 0,0 0-49 0 0,0 0-35 0 0,0 0-1405 0 0,0 0-1254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04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6992 0 0,'3'3'157'0'0,"8"8"23"0"0,-9-9 12 0 0,-2-2-62 0 0,0 0-8 0 0,0 0 45 0 0,0 0 143 0 0,0 0 266 0 0,0 0 22 0 0,0 0-1 0 0,0 0-10 0 0,0 0-3 0 0,3 0-308 0 0,0 0-39 0 0,3-1 133 0 0,-3-1-169 0 0,0 1-55 0 0,3-3 28 0 0,7-2 9 0 0,-8 5-75 0 0,1 0 67 0 0,1 2-27 0 0,-4-1-99 0 0,-1 0 0 0 0,0 0 0 0 0,0 0 0 0 0,0 0 0 0 0,0 0 0 0 0,1-1 0 0 0,-1 1 0 0 0,0-1 0 0 0,0 1 0 0 0,1-1-49 0 0,16-10 298 0 0,-6 7-160 0 0,2 0 57 0 0,5-7 50 0 0,-5 3-90 0 0,12-2 173 0 0,-5 2-100 0 0,-9 2-131 0 0,2-2 27 0 0,14-6 106 0 0,-9 7-115 0 0,-5 5-79 0 0,-1-1-29 0 0,7-8-7 0 0,9 6 0 0 0,-14-1 1 0 0,1 0 22 0 0,-2 5 38 0 0,1-1 4 0 0,0-4-18 0 0,-14 4-39 0 0,0 1 1 0 0,1 0 0 0 0,-1 0-1 0 0,0 0 1 0 0,1 1-1 0 0,-1-1 1 0 0,1 0 0 0 0,0 1-1 0 0,-1 0 1 0 0,1 0 0 0 0,1 0-9 0 0,10 0-3 0 0,-12 0-66 0 0,-2 0 1 0 0,3 0 14 0 0,8 0 58 0 0,-9 0 66 0 0,-2 0-2 0 0,0 2-15 0 0,6 14-69 0 0,-1-2-37 0 0,-9-2 36 0 0,3-11 17 0 0,0 1 0 0 0,0-1 1 0 0,0 1-1 0 0,1 0 0 0 0,-1-1 0 0 0,1 1 0 0 0,-1 0 0 0 0,1 0 0 0 0,0-1 0 0 0,-1 2 0 0 0,2-2 0 0 0,-1 0 0 0 0,0 0 0 0 0,0-1 0 0 0,0 1 0 0 0,-1 0 0 0 0,1-1 0 0 0,0 1 0 0 0,0 0 0 0 0,0-1 0 0 0,0 1 0 0 0,-1 0 0 0 0,1-1 1 0 0,0 1-1 0 0,-1 0 0 0 0,1-1 0 0 0,0 1 0 0 0,-1-1 0 0 0,1 1 0 0 0,-1-1 0 0 0,1 1 0 0 0,-1-1 0 0 0,1 1 0 0 0,-1-1 0 0 0,1 1 1 0 0,-1-1-1 0 0,0 0 0 0 0,1 1 2 0 0,-1-1 1 0 0,1 1-1 0 0,-1-1 0 0 0,1 0 1 0 0,-1 1-1 0 0,1-1 1 0 0,-1 1-1 0 0,1-1 1 0 0,-1 1-1 0 0,1 0 0 0 0,0-1 1 0 0,-1 1-1 0 0,1-1 1 0 0,0 1-1 0 0,-1 0 1 0 0,1-1-1 0 0,0 1 0 0 0,0 0 1 0 0,0-1-1 0 0,-1 1 1 0 0,1 0-1 0 0,0-1 1 0 0,0 1-1 0 0,0 0 0 0 0,0 0 1 0 0,0-1-3 0 0,1 3 10 0 0,-1-1 0 0 0,0 0 1 0 0,0 1-1 0 0,0-1 0 0 0,0 1 0 0 0,0-1 0 0 0,-1 0 1 0 0,1 1-1 0 0,-1-1 0 0 0,0 0 0 0 0,1 0 1 0 0,-1 1-1 0 0,0-1 0 0 0,0 0 0 0 0,0 0 0 0 0,-1 0 1 0 0,1 0-1 0 0,0 0 0 0 0,-1 0 0 0 0,0-1 0 0 0,0 1-9 0 0,0 1 17 0 0,-1 0 1 0 0,1 1 0 0 0,0-1 0 0 0,0 0 0 0 0,0 1-1 0 0,-1 0-18 0 0,2 0 20 0 0,-1-1 0 0 0,0 1 0 0 0,0-1 0 0 0,-1 0 0 0 0,1 0-1 0 0,-1 1-19 0 0,-11 9 68 0 0,-4 4 5 0 0,4 1-38 0 0,9-7 10 0 0,5-9-39 0 0,-2 0 0 0 0,1 1-1 0 0,0-1 1 0 0,0 0 0 0 0,-1 0-1 0 0,1 0 1 0 0,-1 0 0 0 0,1 0-1 0 0,-1 0-5 0 0,-1 1 18 0 0,1 0 0 0 0,0-1 0 0 0,0 1-1 0 0,1 0 1 0 0,-1 0 0 0 0,0 2-18 0 0,1-3 12 0 0,0 0 1 0 0,0-1 0 0 0,0 1 0 0 0,0 0-1 0 0,0 0 1 0 0,0 0 0 0 0,0-1 0 0 0,-1 1-1 0 0,1-1 1 0 0,-1 1 0 0 0,1-1 0 0 0,-1 1-1 0 0,0-1-12 0 0,-3 2 27 0 0,4-3-21 0 0,0 0 1 0 0,1 1-1 0 0,-1-1 1 0 0,0 0-1 0 0,1 0 1 0 0,-1 1-1 0 0,1-1 1 0 0,-1 1-1 0 0,1-1 1 0 0,-1 1-1 0 0,1-1 1 0 0,-1 1-1 0 0,1-1 1 0 0,-1 1 0 0 0,1-1-1 0 0,-1 1 1 0 0,1-1-1 0 0,0 1 1 0 0,-1 0-1 0 0,1-1 1 0 0,0 1-1 0 0,0 0-6 0 0,-3 4 30 0 0,-8 8 109 0 0,9-9 15 0 0,0 0-79 0 0,4 4-10 0 0,-2-8-42 0 0,0 3 99 0 0,-10 0-241 0 0,10-3 115 0 0,-1 0 1 0 0,1 0-1 0 0,0 0 0 0 0,0 0 1 0 0,-1 0-1 0 0,1 0 0 0 0,0 1 0 0 0,-1-1 1 0 0,1 0-1 0 0,0 0 0 0 0,0 0 1 0 0,-1 0-1 0 0,1 0 0 0 0,0 1 1 0 0,0-1-1 0 0,-1 0 0 0 0,1 0 0 0 0,0 0 1 0 0,0 1-1 0 0,-1-1 0 0 0,1 0 1 0 0,0 0-1 0 0,0 1 0 0 0,0-1 1 0 0,0 0-1 0 0,0 1 0 0 0,-1-1 1 0 0,1 0-1 0 0,0 0 0 0 0,0 1 0 0 0,0-1 1 0 0,0 0-1 0 0,0 1 0 0 0,0-1 1 0 0,0 0-1 0 0,0 1 0 0 0,0-1 1 0 0,0 0-1 0 0,0 1 0 0 0,0-1 0 0 0,0 0 1 0 0,0 0-1 0 0,1 1 0 0 0,-1-1 4 0 0,0 3-94 0 0,0-3 140 0 0,0 0 62 0 0,0 0-9 0 0,0 0-10 0 0,2 0-15 0 0,1 0-70 0 0,-1 0-1 0 0,1 1 1 0 0,0-2 0 0 0,-1 1 0 0 0,1 0 0 0 0,-1 0 0 0 0,1-1 0 0 0,-1 1-1 0 0,0-1 1 0 0,1 0 0 0 0,-1 0 0 0 0,1 0 0 0 0,-1 0 0 0 0,0 0-1 0 0,0 0 1 0 0,1-1-4 0 0,-2 1 5 0 0,0 0 0 0 0,0 1 1 0 0,-1-1-1 0 0,1 1 0 0 0,0-1 0 0 0,0 1 0 0 0,0 0 0 0 0,0-1 0 0 0,0 1 0 0 0,0 0 0 0 0,0-1 0 0 0,0 1 0 0 0,0 0 0 0 0,0 0 0 0 0,0 0 0 0 0,1 0-5 0 0,6-3 64 0 0,15-6-4 0 0,-9 7-64 0 0,-3 0-41 0 0,2 2-54 0 0,-5 0 60 0 0,4 0 15 0 0,-1 0-18 0 0,6 0-34 0 0,-16 0 75 0 0,0 0 1 0 0,0 0-1 0 0,-1 0 0 0 0,1 0 0 0 0,0 0 0 0 0,0 0 1 0 0,0 1-1 0 0,-1-1 0 0 0,1 0 0 0 0,0 0 1 0 0,0 1-1 0 0,-1-1 0 0 0,1 0 0 0 0,0 1 1 0 0,0-1-1 0 0,-1 1 0 0 0,1-1 0 0 0,-1 1 0 0 0,1-1 1 0 0,0 1 0 0 0,18 12 58 0 0,5 0-48 0 0,-23-12-11 0 0,1 0 0 0 0,0 0 0 0 0,-1 1 0 0 0,1-1 0 0 0,-1 0 0 0 0,0 1 0 0 0,1-1 0 0 0,-1 1 0 0 0,0-1 0 0 0,1 2 1 0 0,7 12-42 0 0,7-3 31 0 0,-9-7 10 0 0,11 11 1 0 0,-16-15 0 0 0,-1 0 0 0 0,0 0 0 0 0,0 1 0 0 0,1-1 0 0 0,-1 0 0 0 0,0 1 0 0 0,0-1 0 0 0,0 1 0 0 0,0-1 0 0 0,-1 1 0 0 0,1-1 0 0 0,0 1 0 0 0,-1-1 0 0 0,1 1 0 0 0,-1 0 0 0 0,1 0 0 0 0,-1-1 0 0 0,0 1 0 0 0,0 0 0 0 0,0 0 0 0 0,0 0 0 0 0,0-1 0 0 0,1 1 0 0 0,-1 0 0 0 0,0 0 0 0 0,1 0 0 0 0,-1-1 0 0 0,1 1 0 0 0,0 0 0 0 0,-1-1 0 0 0,1 1 0 0 0,0 0 0 0 0,0-1 0 0 0,0 1 0 0 0,0-1 0 0 0,0 1 0 0 0,0-1 0 0 0,0 1 0 0 0,0 0 0 0 0,-1-1 0 0 0,1 1 0 0 0,0 0 0 0 0,-1 0 0 0 0,0-1 0 0 0,1 1 0 0 0,-1 0 0 0 0,0 0 0 0 0,0 0 0 0 0,0 43 0 0 0,0-42 0 0 0,1-1 0 0 0,-1 1 0 0 0,1-1 0 0 0,-1 1 0 0 0,1-1 0 0 0,0 0 0 0 0,0 1 0 0 0,0-1 0 0 0,0 0 0 0 0,0 1 0 0 0,1-1 0 0 0,-1 0 0 0 0,-1-1 0 0 0,1 0 0 0 0,0 0 0 0 0,0 1 0 0 0,-1-1 0 0 0,1 1 0 0 0,-1-1 0 0 0,1 0 0 0 0,-1 1 0 0 0,1-1 0 0 0,-1 1 0 0 0,0-1 0 0 0,0 1 0 0 0,0-1 0 0 0,0 1 0 0 0,0 0 0 0 0,0-1 0 0 0,0 1 0 0 0,0-1 0 0 0,-1 1 0 0 0,1-1 0 0 0,-1 0 0 0 0,1 1 0 0 0,-1 1 0 0 0,-4 5 0 0 0,4-7 0 0 0,0 0 0 0 0,0 1 0 0 0,0-1 0 0 0,0 1 0 0 0,0-1 0 0 0,1 1 0 0 0,-1 0 0 0 0,1-1 0 0 0,-1 1 0 0 0,1 0 0 0 0,0-1 0 0 0,-1 1 0 0 0,1 0 0 0 0,0 0 0 0 0,1 14-2 0 0,0-12 12 0 0,-1 1-1 0 0,0-1 1 0 0,0 1 0 0 0,0-1 0 0 0,0 0 0 0 0,-1 1 0 0 0,1-1 0 0 0,-1 0 0 0 0,-1 4-10 0 0,-1-3 26 0 0,-10 20 189 0 0,-1-20-87 0 0,8-1-74 0 0,0 1 0 0 0,0-1 0 0 0,0 1 0 0 0,0 1 0 0 0,1-1 0 0 0,0 1 0 0 0,0 0-54 0 0,-5 6 129 0 0,-1-1 44 0 0,0 0-135 0 0,6-9 15 0 0,3-2-49 0 0,0 1-1 0 0,1-1 1 0 0,-1 0-1 0 0,1 1 1 0 0,-1-1-1 0 0,1 1 1 0 0,-1-1-1 0 0,1 1 1 0 0,-1 0-1 0 0,1 0 1 0 0,-1 0-1 0 0,1 0-3 0 0,-1 0 5 0 0,0 0-1 0 0,1 0 0 0 0,-1 0 0 0 0,0-1 1 0 0,0 1-1 0 0,0 0 0 0 0,0 0 0 0 0,0-1 1 0 0,0 0-1 0 0,0 1 0 0 0,0-1 0 0 0,-1 0-4 0 0,-19 0 78 0 0,10 0 4 0 0,-1-2-66 0 0,-3-12-16 0 0,2-3-19 0 0,12 5-46 0 0,-1 4-3 0 0,0 3 41 0 0,-2-5 1 0 0,2 1-50 0 0,1-1-68 0 0,2-1-108 0 0,0 3 225 0 0,0 4-36 0 0,0-1-38 0 0,0 0-43 0 0,0 0-48 0 0,0 0-50 0 0,0-1-57 0 0,0 1-60 0 0,0 0-64 0 0,0 0-69 0 0,0 0-73 0 0,0 0-77 0 0,0 1-82 0 0,0 0-86 0 0,0 0-91 0 0,0-4-1241 0 0,0-2-1206 0 0</inkml:trace>
  <inkml:trace contextRef="#ctx0" brushRef="#br0" timeOffset="498.05">895 416 8232 0 0,'0'0'182'0'0,"0"0"29"0"0,0 3 14 0 0,0 10-27 0 0,0-12-194 0 0,0 1 0 0 0,0-1 0 0 0,0 1 0 0 0,0-1 0 0 0,0 1 0 0 0,1-1 0 0 0,-1 1 0 0 0,0-1 0 0 0,1 0 0 0 0,0 1-4 0 0,5 9 33 0 0,1 2 71 0 0,0-1 74 0 0,-1 0 77 0 0,-1 1 361 0 0,6-8 22 0 0,-8 0-313 0 0,1 1-57 0 0,3 8 150 0 0,-5-9-264 0 0,0 1 47 0 0,0-1-36 0 0,-2 4 29 0 0,0-1-44 0 0,1 9 159 0 0,13 10 414 0 0,-12-24-626 0 0,0-1 0 0 0,0 1 1 0 0,-1 0-1 0 0,1 0 0 0 0,-1 0 0 0 0,0 1 0 0 0,1-1 0 0 0,-2 0 0 0 0,1 0 0 0 0,0 0 1 0 0,0 4-98 0 0,-2 0 200 0 0,1 5 91 0 0,3 3-44 0 0,5 9 47 0 0,-8-24-288 0 0,0 1 1 0 0,0-1 0 0 0,0 0-1 0 0,0 0 1 0 0,0 1 0 0 0,0-1 0 0 0,0 0-1 0 0,0 0 1 0 0,0 1 0 0 0,0-1-1 0 0,-1 0 1 0 0,1 0 0 0 0,0 1 0 0 0,0-1-1 0 0,0 0 1 0 0,0 0 0 0 0,-1 0 0 0 0,1 1-1 0 0,0-1 1 0 0,0 0 0 0 0,0 0-1 0 0,-1 0 1 0 0,1 0 0 0 0,0 1 0 0 0,0-1-1 0 0,-1 0 1 0 0,1 0 0 0 0,0 0-7 0 0,-4 2 100 0 0,4 0-60 0 0,-1 0 1 0 0,1-1 0 0 0,-1 1 0 0 0,1 0 0 0 0,-1 0 0 0 0,1 0-1 0 0,0 0 1 0 0,0-1 0 0 0,0 1 0 0 0,0 0 0 0 0,1 1-41 0 0,-1 1 84 0 0,0-2 150 0 0,0 1-2 0 0,0 2-75 0 0,0 1-86 0 0,-1 2-47 0 0,0-5 15 0 0,0 0 77 0 0,0-2-18 0 0,-1 0 34 0 0,1 0 38 0 0,-1 0 45 0 0,0-1 48 0 0,-1 0 54 0 0,4 0-314 0 0,-1 1 1 0 0,0-1 0 0 0,1 0 0 0 0,-1 0-1 0 0,0 0 1 0 0,1 0 0 0 0,-1 0-1 0 0,0 0 1 0 0,1 0 0 0 0,-1 0-1 0 0,0 0 1 0 0,1-1 0 0 0,-1 1-1 0 0,0 0 1 0 0,1 0 0 0 0,-1 0 0 0 0,0 0-1 0 0,0 0 1 0 0,1 0 0 0 0,-1-1-1 0 0,0 1 1 0 0,1 0 0 0 0,-1 0-1 0 0,0 0 1 0 0,0-1 0 0 0,1 1-4 0 0,-5-7 98 0 0,3 5-89 0 0,1 1 0 0 0,-1-1 0 0 0,0 0 0 0 0,0 1 0 0 0,0-1 0 0 0,1 0 0 0 0,-1 0-1 0 0,1 1 1 0 0,-1-1 0 0 0,1 0 0 0 0,0 0 0 0 0,0 0-9 0 0,0-22 97 0 0,0-31 53 0 0,0 50-147 0 0,1 0 0 0 0,0 0 0 0 0,0 0 0 0 0,0 1 0 0 0,1-1 0 0 0,-1 0 0 0 0,1 1 0 0 0,0 0 0 0 0,0-1 0 0 0,3-2-3 0 0,6-17 40 0 0,-8 14-34 0 0,0 2-6 0 0,-1 0 1 0 0,1 0 0 0 0,0 0-1 0 0,0 1 1 0 0,1-1-1 0 0,0 1 1 0 0,0 0 0 0 0,1 0-1 0 0,0 0 1 0 0,0 1-1 0 0,2-1 0 0 0,10-15 1 0 0,-1-3-18 0 0,-1 8-33 0 0,-11 12 37 0 0,0 1 1 0 0,1 0-1 0 0,0 0 1 0 0,0 1 0 0 0,1-1 12 0 0,-4 2-3 0 0,0 1 0 0 0,1 0 0 0 0,-1 0 0 0 0,1 0 0 0 0,0 1 1 0 0,-1-1-1 0 0,1 1 0 0 0,0-1 0 0 0,-1 1 0 0 0,1 0 0 0 0,1 0 3 0 0,47 0-68 0 0,-22 0 52 0 0,-24 3-32 0 0,21 13 24 0 0,-7-6-29 0 0,-19-10 52 0 0,5 3-7 0 0,-1 0 0 0 0,1 1 0 0 0,-1-1 0 0 0,0 1-1 0 0,0-1 1 0 0,0 1 0 0 0,-1 1 0 0 0,0-1 0 0 0,2 2 8 0 0,18 22-5 0 0,-6-13-15 0 0,14 16-22 0 0,-29-29 42 0 0,0-1 0 0 0,-1 1 0 0 0,1 0 0 0 0,-1 0 0 0 0,0 0 0 0 0,0 1-1 0 0,0-1 1 0 0,0 0 0 0 0,0 0 0 0 0,0 1 0 0 0,0-1 0 0 0,-1 0 0 0 0,1 1-1 0 0,-1 1 1 0 0,0-1 0 0 0,0 0 0 0 0,1 1 0 0 0,-1-1 0 0 0,1 0 0 0 0,0 0 0 0 0,0 0 0 0 0,0 0 0 0 0,0 0 0 0 0,1 0 0 0 0,-1 0 0 0 0,1 0 0 0 0,0 0 0 0 0,1 2 0 0 0,6 12 0 0 0,-9-16 0 0 0,0 0 0 0 0,0 0 0 0 0,0 0 0 0 0,0-1 0 0 0,0 1 0 0 0,-1 0 0 0 0,1 0 0 0 0,0 0 0 0 0,0 0 0 0 0,-1-1 0 0 0,1 1 0 0 0,-1 0 0 0 0,1 0 0 0 0,-1-1 0 0 0,-1 6 0 0 0,1-6 0 0 0,1 1 0 0 0,0 0 0 0 0,0-1 0 0 0,-1 1 0 0 0,1 0 0 0 0,0-1 0 0 0,0 1 0 0 0,0 0 0 0 0,0 0 0 0 0,0-1 0 0 0,0 1 0 0 0,0 0 0 0 0,0 0 0 0 0,0-1 0 0 0,0 1 0 0 0,0 0 0 0 0,0-1 0 0 0,1 1 0 0 0,-1 0 0 0 0,0 0 0 0 0,1 0 0 0 0,9 14 0 0 0,-9-13 0 0 0,-1-1 0 0 0,1 1 0 0 0,-1-1 0 0 0,0 1 0 0 0,1-1 0 0 0,-1 0 0 0 0,0 1 0 0 0,0-1 0 0 0,0 1 0 0 0,0-1 0 0 0,0-1 0 0 0,0 32 0 0 0,0-18-26 0 0,0-12-102 0 0,0-2-4 0 0,0 0 26 0 0,0 0-62 0 0,0 0-127 0 0,0 0 5 0 0,0 0-35 0 0,0 0-867 0 0,0 0-57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0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0 7312 0 0,'0'0'165'0'0,"0"0"22"0"0,0 0 9 0 0,0 0 44 0 0,0 0 121 0 0,0 0 50 0 0,0 0 6 0 0,0 0-5 0 0,0 3-43 0 0,-1 27 332 0 0,0-5-246 0 0,1 0-40 0 0,1 0-48 0 0,3-2-55 0 0,0-5-137 0 0,3 16 165 0 0,-5-6-22 0 0,-3-11-139 0 0,1 12 116 0 0,4 2 94 0 0,-4-28-341 0 0,8 28 303 0 0,-5-9-158 0 0,-1-1-36 0 0,-2-11-37 0 0,1 1 1 0 0,0-1-1 0 0,1 1 1 0 0,0-1 0 0 0,2 5-121 0 0,4 19 289 0 0,-3-15-173 0 0,2 14 90 0 0,-5-8-25 0 0,-2 12 68 0 0,1-26-167 0 0,0 0 1 0 0,0-1-1 0 0,1 1 0 0 0,1-1 1 0 0,2 10-83 0 0,-1-3 142 0 0,-4-4-53 0 0,1 7 18 0 0,5-4-25 0 0,0 1 18 0 0,-4 1-4 0 0,-2-2-43 0 0,0 29 163 0 0,0-29-183 0 0,0-14-28 0 0,-1 0 1 0 0,1 0-1 0 0,0 0 0 0 0,-1 0 0 0 0,1 0 0 0 0,-1 0 0 0 0,0 0 0 0 0,1 0 0 0 0,-1-1 0 0 0,0 1 0 0 0,0 0 0 0 0,-1 0-5 0 0,1 0 5 0 0,0-1 0 0 0,0 0 1 0 0,1 1-1 0 0,-1-1 0 0 0,0 1 1 0 0,1-1-1 0 0,-1 1 0 0 0,1 0 1 0 0,-1-1-1 0 0,1 1 0 0 0,0-1 0 0 0,0 1-5 0 0,0 1 64 0 0,0-3 0 0 0,0 0 0 0 0,0 0-25 0 0,-1 0-68 0 0,-1 0-65 0 0,-5-1-88 0 0,3-5-188 0 0,-1 0 4 0 0,2 4 176 0 0,1 1-20 0 0,0 0 21 0 0,1 1-60 0 0,0-1-71 0 0,-1 0-82 0 0,2 0 12 0 0,-1 0-54 0 0,1 0-50 0 0,-1 0-42 0 0,1-1-155 0 0,0 1-43 0 0,0-2-187 0 0,0 0-506 0 0</inkml:trace>
  <inkml:trace contextRef="#ctx0" brushRef="#br0" timeOffset="306.39">0 416 7552 0 0,'0'0'222'0'0,"0"0"-66"0"0,0 0-22 0 0,0 0 33 0 0,0 0 130 0 0,0 0 239 0 0,0 0 9 0 0,0 0-8 0 0,3 0-55 0 0,24 0 418 0 0,-22-3-490 0 0,-5 2-392 0 0,2 0 4 0 0,-1 0-1 0 0,0 0 0 0 0,0 0 0 0 0,0 0 1 0 0,1 0-1 0 0,-1 0 0 0 0,1 0 0 0 0,-1 0 0 0 0,0 1 1 0 0,1-1-1 0 0,-1 1 0 0 0,1-1 0 0 0,0 1 1 0 0,-1-1-1 0 0,1 1 0 0 0,-1 0 0 0 0,1 0 1 0 0,0 0-1 0 0,-1 0 0 0 0,2 0-21 0 0,0-1 28 0 0,1 1 0 0 0,-1 0-1 0 0,1-1 1 0 0,-1 0 0 0 0,1 0 0 0 0,-1 0-1 0 0,0 0 1 0 0,2-1-28 0 0,11-4 131 0 0,10 1 115 0 0,-4-6 30 0 0,7 6 4 0 0,-15 1-165 0 0,7-3 3 0 0,-1 4-69 0 0,-13 2-50 0 0,1 0 1 0 0,-1 0 0 0 0,1-1-1 0 0,-1-1 1 0 0,0 1 0 0 0,6-3 0 0 0,-5 1-7 0 0,-1 1 0 0 0,1 0 0 0 0,1 1 0 0 0,-1 0 0 0 0,0 0 0 0 0,2 0 7 0 0,2 1-5 0 0,-1-2 0 0 0,0 0 0 0 0,-1 0 0 0 0,2-1 5 0 0,6-4 19 0 0,-1 1 6 0 0,0 1-1 0 0,8-3-24 0 0,-6 5 27 0 0,4-1-92 0 0,-3-4-125 0 0,-14 5 72 0 0,2-2-1 0 0,5-3-71 0 0,-9 7 90 0 0,0-1-36 0 0,0 1-15 0 0,-1 0-41 0 0,1 0-47 0 0,0 0-54 0 0,-1 0-9 0 0,1 1-43 0 0,-1-1-38 0 0,0 1-34 0 0,1-1-120 0 0,0 0-34 0 0,7-4-1258 0 0</inkml:trace>
  <inkml:trace contextRef="#ctx0" brushRef="#br0" timeOffset="766.77">847 176 7112 0 0,'0'0'157'0'0,"0"0"23"0"0,0 0 13 0 0,0 3-22 0 0,3 10-136 0 0,10 16-56 0 0,-12-20 39 0 0,-2-2 86 0 0,1-5-43 0 0,0 0-1 0 0,0 0 1 0 0,0 0-1 0 0,0-1 1 0 0,1 1-1 0 0,-1 0 0 0 0,1 0 1 0 0,-1-1-1 0 0,1 1 1 0 0,0 0-1 0 0,0 0 1 0 0,-1-1-1 0 0,1 1 1 0 0,1 0-61 0 0,3 8 467 0 0,-3-3-191 0 0,-1 2 42 0 0,0 0-116 0 0,0 0 50 0 0,16 39 1125 0 0,-11-35-1049 0 0,-4-7-207 0 0,0 0-34 0 0,1 3 160 0 0,-2-1-57 0 0,-1 6 70 0 0,1 6 33 0 0,10 12 155 0 0,-8-21-276 0 0,0 4 31 0 0,1 3 32 0 0,0-6-43 0 0,-1 0 16 0 0,1 2 62 0 0,-2-9-199 0 0,1 2 48 0 0,-1 0 0 0 0,0 0 0 0 0,-1 0 0 0 0,1 1 0 0 0,-1-1 1 0 0,0 6-120 0 0,1 13 303 0 0,4-2-79 0 0,-4-17-138 0 0,0 1 0 0 0,-1-1-1 0 0,1 1 1 0 0,-1 5-86 0 0,-1 2 148 0 0,0-3-42 0 0,0-9-72 0 0,1 0-1 0 0,-1 0 0 0 0,1 0 1 0 0,0 0-1 0 0,0 0 1 0 0,0 0-1 0 0,1 3-33 0 0,4 7 136 0 0,-5-9-77 0 0,0 1 0 0 0,0-1 0 0 0,0 0 0 0 0,-1 1-1 0 0,1-1 1 0 0,-1 1 0 0 0,0-1 0 0 0,0 0 0 0 0,-1 5-59 0 0,0 7 141 0 0,1-3-35 0 0,0-10-2 0 0,0-3 0 0 0,0 0 0 0 0,0 0 0 0 0,0 0 0 0 0,0 0-2 0 0,0 0-13 0 0,0-3-6 0 0,0-1-51 0 0,-1 2-16 0 0,1-1 0 0 0,0 1 0 0 0,0 0 0 0 0,0-1-1 0 0,1 1 1 0 0,-1 0 0 0 0,1-1 0 0 0,-1 1-1 0 0,1-2-15 0 0,10-15 88 0 0,-6-7-14 0 0,6 4-74 0 0,-5 1-51 0 0,-5 13 29 0 0,1 1 0 0 0,1-1 1 0 0,-1 1-1 0 0,3-3 22 0 0,8-16-57 0 0,1 2-64 0 0,3 1-65 0 0,3 0-66 0 0,4 1 8 0 0,-9 11 146 0 0,7-4-6 0 0,9-4-101 0 0,-21 14 166 0 0,-1 0 41 0 0,5 2-13 0 0,8 3-52 0 0,-10 0 47 0 0,-9 1 9 0 0,-1-1 0 0 0,1 1 0 0 0,-1 0 0 0 0,1-1 0 0 0,-1 1 0 0 0,0 0 0 0 0,1 0 0 0 0,-1 0 0 0 0,0 1 0 0 0,0-1 0 0 0,0 1 0 0 0,0-1 0 0 0,0 1 0 0 0,0 0 0 0 0,0-1 0 0 0,-1 1 0 0 0,1 0 0 0 0,0 0 0 0 0,-1 0 0 0 0,0 0 0 0 0,2 2 7 0 0,3 12-48 0 0,0 3 27 0 0,-3-8 10 0 0,-2-8 3 0 0,0 0 0 0 0,0 0 0 0 0,0 1 1 0 0,-1-1-1 0 0,0 0 0 0 0,0 1 0 0 0,0-1 0 0 0,0 1 8 0 0,2 14-4 0 0,4-3 4 0 0,-5-11 0 0 0,0-1 0 0 0,0 0 0 0 0,0 1 0 0 0,0-1 0 0 0,0 0 0 0 0,-1 1 0 0 0,1-1 0 0 0,-1 3 0 0 0,0 9 0 0 0,0-11 0 0 0,0 0 0 0 0,0 0 0 0 0,0 0 0 0 0,0 0 0 0 0,1 0 0 0 0,0 0 0 0 0,0 0 0 0 0,5 12 0 0 0,-5-13 0 0 0,0 1 0 0 0,0-1 0 0 0,0 0 0 0 0,0 1 0 0 0,0-1 0 0 0,-1 1 0 0 0,1-1 0 0 0,-1 2 0 0 0,0 6 1 0 0,0-9 2 0 0,-1 0-1 0 0,1 0 1 0 0,0 0 0 0 0,0 0-1 0 0,1 0 1 0 0,-1 0-1 0 0,0 0 1 0 0,1 0 0 0 0,-1 0-1 0 0,1 0 1 0 0,0 0-3 0 0,4 6 59 0 0,-4-6-41 0 0,0-1-1 0 0,0 0 1 0 0,-1 1-1 0 0,1-1 1 0 0,0 1 0 0 0,0-1-1 0 0,-1 1 1 0 0,1 0-1 0 0,-1-1 1 0 0,0 1-1 0 0,1 0 1 0 0,-1-1 0 0 0,0 1-1 0 0,0 0-17 0 0,0 20 212 0 0,0-15-155 0 0,0-5-54 0 0,3-1-42 0 0,7-1-66 0 0,-7 0-14 0 0,-3 3-21 0 0,0 0 50 0 0,0 3-65 0 0,0-5 95 0 0,0-1 54 0 0,0 0 0 0 0,0 0 0 0 0,0 1 0 0 0,0-1 0 0 0,0 0-1 0 0,0 0 1 0 0,0 0 0 0 0,0 0 0 0 0,0 0 0 0 0,0 0 0 0 0,0 0 0 0 0,0 0-1 0 0,0 0 1 0 0,0 0 0 0 0,0 1 0 0 0,0-1 0 0 0,0 0 0 0 0,0 0 0 0 0,0 0 0 0 0,0 0-1 0 0,0 0 1 0 0,0 0 0 0 0,0 0 0 0 0,0 0 0 0 0,0 0 0 0 0,0 0 0 0 0,0 0 0 0 0,0 0-1 0 0,0 1 1 0 0,0-1 0 0 0,1 0 0 0 0,-1 0 0 0 0,0 0 0 0 0,0 0 0 0 0,0 0 0 0 0,0 0-1 0 0,0 0 1 0 0,0 0 0 0 0,0 0 0 0 0,0 0 0 0 0,0 0 0 0 0,0 0 0 0 0,0 0-1 0 0,1 0 1 0 0,-1 0 0 0 0,0 0 0 0 0,0 0 0 0 0,0 0 0 0 0,0 0 0 0 0,0 0 0 0 0,0 0-1 0 0,0 0 1 0 0,0 0 0 0 0,0 0 0 0 0,0 0 0 0 0,1 0 0 0 0,-1 0 6 0 0,1 0-1 0 0,0 0-37 0 0,1 0-39 0 0,-1 0-38 0 0,1 0-41 0 0,0 0-40 0 0,0 0-42 0 0,0 0-42 0 0,0 0-42 0 0,0 0-45 0 0,0 0-44 0 0,0 0-45 0 0,-1 0-46 0 0,1 0-46 0 0,-1 0-49 0 0,0 0-47 0 0,1 0-1353 0 0,-1 0-1127 0 0</inkml:trace>
  <inkml:trace contextRef="#ctx0" brushRef="#br0" timeOffset="1167.86">1614 767 7080 0 0,'0'0'157'0'0,"0"0"23"0"0,2-3 13 0 0,0 2-179 0 0,-1 0 0 0 0,0 0 0 0 0,1 0 0 0 0,-1 0 0 0 0,1 0 0 0 0,-1 0 0 0 0,1 0-1 0 0,-1 1 1 0 0,1-1 0 0 0,0 0 0 0 0,0 1-14 0 0,25-3 53 0 0,-8 1-15 0 0,-6-4 80 0 0,-1 1 86 0 0,8 2 92 0 0,-12 3 66 0 0,0-2-87 0 0,0 0-30 0 0,2-3 29 0 0,1 1 35 0 0,1-1 173 0 0,-3 1-103 0 0,7-3 131 0 0,11 1 92 0 0,-11 0-122 0 0,5-3 184 0 0,-15 7-564 0 0,24-9 311 0 0,-28 11-377 0 0,0-1 1 0 0,-1 0 0 0 0,1 0-1 0 0,0 0 1 0 0,0 0-1 0 0,-1 0 1 0 0,1-1-1 0 0,-1 1 1 0 0,1 0 0 0 0,-1-1-1 0 0,1 1 1 0 0,-1-1-1 0 0,1 0-34 0 0,0-3 78 0 0,2-2 95 0 0,3 3-61 0 0,-2 2-87 0 0,7-7 47 0 0,-5 2 14 0 0,3-7-26 0 0,-9 14-58 0 0,-1-1 0 0 0,1 0 0 0 0,-1 0 1 0 0,0 0-1 0 0,1 1 0 0 0,-1-1 0 0 0,0 0 1 0 0,0 0-1 0 0,0 0 0 0 0,0 0 1 0 0,0 1-1 0 0,0-1 0 0 0,0 0 0 0 0,0-1-2 0 0,0-3 50 0 0,0 5-50 0 0,0-1 6 0 0,0 0 0 0 0,0 1 0 0 0,0-1 0 0 0,0 0 0 0 0,0 0 0 0 0,0 1 0 0 0,0-1 0 0 0,0 0 0 0 0,-1 1 0 0 0,1-1 0 0 0,0 0 0 0 0,0 1 0 0 0,-1-1 1 0 0,1 1-1 0 0,-1-1-6 0 0,-9-4 80 0 0,7-2-65 0 0,3 6-15 0 0,0 1 0 0 0,0 0 0 0 0,0 0 0 0 0,0 0 0 0 0,-1-1 0 0 0,1 1 0 0 0,0 0 0 0 0,0 0 0 0 0,0 0 0 0 0,0-1 0 0 0,0 1 0 0 0,0 0 0 0 0,0 0 0 0 0,0 0 0 0 0,0 0 0 0 0,0 0 0 0 0,0-1 0 0 0,-1 1 0 0 0,1 0 0 0 0,0 0 0 0 0,0 0 0 0 0,0 0 0 0 0,0 0 0 0 0,0 0 0 0 0,-1-1 0 0 0,1 1 0 0 0,0 0 0 0 0,0 0 0 0 0,0 0 0 0 0,-1 0 0 0 0,1 0 0 0 0,0 0 0 0 0,0 0 0 0 0,0 0 0 0 0,0 0 0 0 0,-1 0 0 0 0,-26-2 11 0 0,-21 2 96 0 0,48 0-107 0 0,-1 0 1 0 0,1 0-1 0 0,-1 0 0 0 0,1 0 1 0 0,-1 0-1 0 0,1 0 0 0 0,-1 0 1 0 0,1 0-1 0 0,-1 0 1 0 0,1 0-1 0 0,-1 0 0 0 0,1 1 1 0 0,-1-1-1 0 0,1 0 0 0 0,-1 0 1 0 0,1 0-1 0 0,-1 1 1 0 0,1-1-1 0 0,-1 0 0 0 0,1 1 1 0 0,0-1-1 0 0,-1 0 0 0 0,1 1 1 0 0,-1-1-1 0 0,1 0 0 0 0,0 1 1 0 0,-1-1-1 0 0,1 1 1 0 0,0-1-1 0 0,-8 8 10 0 0,-16-3 33 0 0,17-2-34 0 0,0 0 0 0 0,1 0 0 0 0,-1 1 0 0 0,1-1 0 0 0,-1 1 0 0 0,1 1 0 0 0,-4 4-9 0 0,-15 14 55 0 0,2 2 52 0 0,-3 2 111 0 0,22-23-183 0 0,2 0 1 0 0,-1 0 0 0 0,0 0-1 0 0,1 0 1 0 0,0 1 0 0 0,0-1 0 0 0,0 0-1 0 0,0 3-35 0 0,-4 9 91 0 0,4-11-67 0 0,0 14 116 0 0,2-18-125 0 0,0 1 0 0 0,0-1-1 0 0,0 1 1 0 0,0-1 0 0 0,-1 0 0 0 0,1 1-1 0 0,0-1 1 0 0,-1 1 0 0 0,1-1 0 0 0,-1 1-15 0 0,-4 5 62 0 0,-2 4 46 0 0,7-10-100 0 0,0-1 1 0 0,0 1-1 0 0,0 0 0 0 0,-1 0 1 0 0,1-1-1 0 0,0 1 1 0 0,0 0-1 0 0,0 0 0 0 0,0-1 1 0 0,0 1-1 0 0,1 0 0 0 0,-1-1 1 0 0,0 1-1 0 0,0 0 1 0 0,0 0-1 0 0,0-1 0 0 0,1 1 1 0 0,-1 0-9 0 0,5 7 85 0 0,-4-7-66 0 0,0 1-1 0 0,0-1 1 0 0,0 1 0 0 0,0-1 0 0 0,-1 1 0 0 0,1-1-1 0 0,0 1 1 0 0,-1 0 0 0 0,1-1 0 0 0,-1 1-1 0 0,0 0 1 0 0,0-1 0 0 0,1 1 0 0 0,-1 0-1 0 0,0 1-18 0 0,0 0 31 0 0,0 1-1 0 0,0-1 0 0 0,1 0 0 0 0,-1 1 1 0 0,1-1-1 0 0,1 3-30 0 0,-1-4 19 0 0,0 1 1 0 0,0-1 0 0 0,0 0-1 0 0,0 0 1 0 0,0 0 0 0 0,1 0-1 0 0,-1 0 1 0 0,1 0 0 0 0,-1 0-1 0 0,1-1 1 0 0,0 1 0 0 0,0 0-1 0 0,-1-1 1 0 0,1 1 0 0 0,0-1-1 0 0,3 1-19 0 0,4 3 95 0 0,16 9 105 0 0,-22-12-184 0 0,1 0 0 0 0,-1 0-1 0 0,0 0 1 0 0,1 0 0 0 0,0-1-1 0 0,-1 0 1 0 0,2 1-16 0 0,11 0 75 0 0,0 0-4 0 0,3 5-18 0 0,-8-3-30 0 0,-9-3-20 0 0,0-1 1 0 0,0 0-1 0 0,0 1 0 0 0,0-1 0 0 0,0 0 0 0 0,0 0 1 0 0,0 0-1 0 0,0 0 0 0 0,0-1 0 0 0,-1 1 1 0 0,1 0-1 0 0,0-1 0 0 0,0 1 0 0 0,0-1 1 0 0,0 0-1 0 0,0 0 0 0 0,0 0 0 0 0,-1 0 0 0 0,2 0-3 0 0,6-4 19 0 0,27-6 42 0 0,-24 8-70 0 0,9-4-83 0 0,3-7-57 0 0,-3 2-33 0 0,-11 7 44 0 0,1-1-177 0 0,3-5-105 0 0,-4 1 128 0 0,1-1-23 0 0,-2 2 39 0 0,-2 2-24 0 0,1-1-85 0 0,8-8-421 0 0</inkml:trace>
  <inkml:trace contextRef="#ctx0" brushRef="#br0" timeOffset="1578.11">2269 495 7920 0 0,'0'3'174'0'0,"0"12"-51"0"0,0 23 281 0 0,0-25-321 0 0,0-2-51 0 0,2 3 11 0 0,4-4 90 0 0,-1 1 96 0 0,-2 2 102 0 0,-3-3 106 0 0,0-2-104 0 0,0 1-26 0 0,0 4 71 0 0,0-7-200 0 0,0 1 148 0 0,1-1-63 0 0,2 2 42 0 0,1-2-72 0 0,2 6 146 0 0,-4-1-57 0 0,-2-5-129 0 0,1-1-49 0 0,5 7 141 0 0,-2-4-73 0 0,-1-2 6 0 0,-2 0 40 0 0,0 2 89 0 0,2 4-2 0 0,7 2 40 0 0,-7-11-60 0 0,-3 0-18 0 0,0-1-303 0 0,-1-1 49 0 0,1 1 44 0 0,0-1 37 0 0,0 0 68 0 0,-1 0 36 0 0,-1-1 585 0 0,1 0-334 0 0,0-1-203 0 0,0 0-86 0 0,0 0-45 0 0,0 0-69 0 0,0 0-46 0 0,0 1-49 0 0,0-1-58 0 0,0 0-71 0 0,0 0-76 0 0,-3-5 265 0 0,4 1-40 0 0,-1 0-13 0 0,-6 0 6 0 0,7 5-1 0 0,-1 0-1 0 0,1 0 0 0 0,0-1 0 0 0,-1 1 0 0 0,1 0 0 0 0,-1-1 1 0 0,1 1-1 0 0,0 0 0 0 0,-1-1 0 0 0,1 1 0 0 0,0 0 0 0 0,-1-1 1 0 0,1 1-1 0 0,0-1 0 0 0,-1 1 0 0 0,1-1 0 0 0,0 1 0 0 0,0-1 1 0 0,0 1-1 0 0,0-1 0 0 0,-1 1 0 0 0,1 0 0 0 0,0-1 0 0 0,0 1 1 0 0,0-1-1 0 0,0 0 0 0 0,0 1 0 0 0,0-1 0 0 0,0 1 0 0 0,0-1 1 0 0,0 1-1 0 0,1-1-2 0 0,-1-1 3 0 0,-1 1 1 0 0,1-1-1 0 0,0 1 1 0 0,-1-1 0 0 0,1 1-1 0 0,-1-1 1 0 0,1 1-1 0 0,-1-1 1 0 0,1 1-1 0 0,-1-1 1 0 0,0 1-1 0 0,0 0 1 0 0,0-1-4 0 0,0 1 2 0 0,0 0 0 0 0,0 0 0 0 0,1 0 0 0 0,-1 0 0 0 0,1 0 1 0 0,-1-1-1 0 0,0 1 0 0 0,1 0 0 0 0,0 0 0 0 0,-1 0 0 0 0,1-1 0 0 0,0 1 0 0 0,0 0 0 0 0,0-1 1 0 0,0 1-1 0 0,0 0 0 0 0,0 0 0 0 0,0-1 0 0 0,0 1 0 0 0,0 0 0 0 0,0-1 0 0 0,1 1 0 0 0,-1-1-2 0 0,5-8 0 0 0,-4 7 0 0 0,1 0 0 0 0,-1 0 0 0 0,0 0 0 0 0,0 0 0 0 0,0-1 0 0 0,-1 1 0 0 0,1 0 0 0 0,-1 0 0 0 0,1-1 0 0 0,-1-1 0 0 0,0-3-8 0 0,1 1-1 0 0,0 0 1 0 0,1 0-1 0 0,-1 1 1 0 0,2-4 8 0 0,2-7-59 0 0,-2 5 0 0 0,1-6-91 0 0,8-2-61 0 0,0 2 52 0 0,9-8-127 0 0,4 4 56 0 0,-6 13 172 0 0,2-1-79 0 0,-19 9 128 0 0,0 0 0 0 0,0 0 1 0 0,1 0-1 0 0,-1 0 0 0 0,0 0 1 0 0,1 1-1 0 0,-1-1 0 0 0,0 0 1 0 0,1 1-1 0 0,-1 0 0 0 0,1 0 0 0 0,1 0 9 0 0,35 2-83 0 0,-37-2 77 0 0,1 1 0 0 0,0-1-1 0 0,-1 1 1 0 0,1-1-1 0 0,-1 1 1 0 0,1 0 0 0 0,-1 0-1 0 0,0 0 1 0 0,1 1-1 0 0,-1-1 1 0 0,0 1-1 0 0,2 1 7 0 0,6 11-17 0 0,-10-12 18 0 0,1-1 0 0 0,0 1 0 0 0,-1-1 0 0 0,1 0 0 0 0,0 0 0 0 0,0 1 0 0 0,0-1 0 0 0,0 0 0 0 0,0 0 0 0 0,0 0 0 0 0,0 0 0 0 0,1 0 0 0 0,0 0-1 0 0,22 15 48 0 0,-14 0-1 0 0,-2-10 4 0 0,6 7 70 0 0,-13-11-104 0 0,0 0 1 0 0,0 0-1 0 0,-1 0 0 0 0,1 0 1 0 0,0 0-1 0 0,-1 0 0 0 0,0 0 0 0 0,1 1-17 0 0,1 7 63 0 0,6 10 66 0 0,10 10 125 0 0,1 0-13 0 0,-13-16-146 0 0,11 30 322 0 0,-12-28-285 0 0,-4-13-114 0 0,3 8 87 0 0,3 2 12 0 0,-1 1 21 0 0,-4-4-16 0 0,-2-7 20 0 0,0 0-46 0 0,0 45 186 0 0,0-46-262 0 0,0 3 5 0 0,0 4 58 0 0,-3 4-45 0 0,1-10-54 0 0,1 0-23 0 0,-1-2-25 0 0,1 1-37 0 0,0-1-17 0 0,0 0-37 0 0,0 0-42 0 0,0 0-46 0 0,1-1 242 0 0,-1 1-293 0 0,0 0-47 0 0,1-1-45 0 0,0 0-38 0 0,-1 1-278 0 0,1 0-65 0 0,0-1-52 0 0,0 2-37 0 0,0-1-323 0 0,0 2-34 0 0,0 6-2541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3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5192 0 0,'0'0'151'0'0,"2"3"-5"0"0,0-2-143 0 0,-1 0 0 0 0,0 0 0 0 0,0 1 0 0 0,0-1 0 0 0,0 1 0 0 0,0-1 0 0 0,0 1-1 0 0,-1 0 1 0 0,1-1 0 0 0,-1 1 0 0 0,1 0-3 0 0,1 8 54 0 0,-1-2 47 0 0,-1 1 76 0 0,1 2 75 0 0,6 2 33 0 0,-1-1 13 0 0,-4 0-21 0 0,-2-4-39 0 0,2 0-55 0 0,0 0-15 0 0,3 2 23 0 0,-1 1 25 0 0,-1-1 43 0 0,0-2-63 0 0,-1 0-26 0 0,1 1 2 0 0,2 7 80 0 0,-3-8-126 0 0,1 2 43 0 0,2 3-45 0 0,4 12 133 0 0,0-1-2 0 0,-5-11-135 0 0,-1-3 38 0 0,0-2-43 0 0,-1-1-19 0 0,1 2 4 0 0,-1 0 4 0 0,0-1 0 0 0,1 0 20 0 0,0 2 46 0 0,1 1-43 0 0,1 2 42 0 0,7 20 258 0 0,-9-22-316 0 0,0-2-35 0 0,-1-2-15 0 0,5 21 243 0 0,-2-14-116 0 0,2 1 34 0 0,-2-7-124 0 0,1 2 38 0 0,-3 4 33 0 0,-3-9-120 0 0,0 13 301 0 0,0-12-261 0 0,0-3 47 0 0,2 0-11 0 0,9 7-44 0 0,-8-6-10 0 0,-2 0-34 0 0,-2 4 0 0 0,1-8-26 0 0,0 3 59 0 0,0-3-1 0 0,0 0 19 0 0,0 0-7 0 0,0-3-7 0 0,1-9 10 0 0,-1 11-71 0 0,0 0-1 0 0,0-1 1 0 0,0 1-1 0 0,0 0 1 0 0,0 0-1 0 0,0-1 1 0 0,0 1-1 0 0,0 0 1 0 0,-1 0-1 0 0,1 0 1 0 0,0 0-1 0 0,-1-1 1 0 0,1 1-1 0 0,-1 0 1 0 0,0-1-13 0 0,0 1 9 0 0,-1-1 0 0 0,1 1 0 0 0,0-1 0 0 0,0 1 1 0 0,0-1-1 0 0,0 0 0 0 0,0 0 0 0 0,1 1 1 0 0,-1-2-10 0 0,-4-20 41 0 0,5-32-8 0 0,2 23 10 0 0,-2-94-43 0 0,1 114 0 0 0,0 0 0 0 0,2 1 0 0 0,-1-1 0 0 0,2 0 0 0 0,0 1 0 0 0,3-7 0 0 0,0-3 0 0 0,-2-16 0 0 0,9 12 0 0 0,-1 5 0 0 0,3-12-54 0 0,-11 18 44 0 0,6 9 10 0 0,-6-5-11 0 0,8 4-32 0 0,10-8 7 0 0,-20 14 13 0 0,19 1 8 0 0,-6-1 15 0 0,16 0 0 0 0,-30 0 0 0 0,-1 0 0 0 0,1 0 0 0 0,-1 0 0 0 0,1 0 0 0 0,-1 0 0 0 0,0 1 0 0 0,1-1 0 0 0,-1 0 0 0 0,1 1 0 0 0,-1 0 0 0 0,12 8 0 0 0,-9-6 0 0 0,0 0 0 0 0,0 0 0 0 0,0 0 0 0 0,0 0 0 0 0,1 0 0 0 0,-1-1 0 0 0,2 0 0 0 0,-4 0 0 0 0,1-1 0 0 0,-1 0 0 0 0,0 1 0 0 0,0-1 0 0 0,0 1 0 0 0,0 0 0 0 0,-1-1 0 0 0,1 1 0 0 0,0 0 0 0 0,-1 0 0 0 0,1 0 0 0 0,-1 1 0 0 0,1 0 0 0 0,10 31 0 0 0,1 0 0 0 0,-8-26 0 0 0,-4-7 0 0 0,0 1 0 0 0,0-1 0 0 0,-1 1 0 0 0,1-1 0 0 0,0 1 0 0 0,-1-1 0 0 0,1 1 0 0 0,0-1 0 0 0,-1 1 0 0 0,0 0 0 0 0,1-1 0 0 0,-1 1 0 0 0,0 0 0 0 0,0 0 0 0 0,-1 10 0 0 0,1-8 0 0 0,0 0 0 0 0,0 0 0 0 0,0 0 0 0 0,0 0 0 0 0,1 0 0 0 0,-1 0 0 0 0,1 0 0 0 0,1 2 0 0 0,2 5 0 0 0,-2-8 0 0 0,-1 0 0 0 0,0 0 0 0 0,0 0 0 0 0,0 1 0 0 0,0-1 0 0 0,0 0 0 0 0,-1 0 0 0 0,1 1 0 0 0,-1 1 0 0 0,0-3 2 0 0,0 0 0 0 0,0-1 0 0 0,1 1 1 0 0,-1-1-1 0 0,0 1 0 0 0,1 0 0 0 0,-1-1 1 0 0,1 1-1 0 0,0-1 0 0 0,-1 1 1 0 0,1-1-1 0 0,0 0 0 0 0,0 1-2 0 0,5 11 31 0 0,-5-10-28 0 0,-1 0 0 0 0,1 0 1 0 0,-1 0-1 0 0,0 0 0 0 0,0 0 1 0 0,0 0-1 0 0,0 0-3 0 0,0 16 59 0 0,4 2 64 0 0,-2-15-102 0 0,5 19 103 0 0,-3 5 86 0 0,-4-17-169 0 0,0 1 45 0 0,0 31 322 0 0,0-27-260 0 0,0-8-92 0 0,0-1-34 0 0,0-6 45 0 0,0-3 11 0 0,0 0-31 0 0,0 0-116 0 0,0 0-62 0 0,0 0 46 0 0,0 0-68 0 0,0 0-81 0 0,0 0 69 0 0,0 0-37 0 0,0 0-40 0 0,0 0-38 0 0,0 0-381 0 0,0 0 90 0 0,0 0-53 0 0,0 0-734 0 0,0 0-579 0 0,0 0-1100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5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6072 0 0,'0'0'133'0'0,"0"0"23"0"0,0 0 12 0 0,0 0-45 0 0,0 0 17 0 0,0 0 73 0 0,0 0 206 0 0,0 0 370 0 0,0 0 38 0 0,0 0-351 0 0,0 0-227 0 0,0 0-90 0 0,2 0-41 0 0,1 0-109 0 0,7 0 75 0 0,-6 0-89 0 0,-1 0-33 0 0,0 0-43 0 0,-1 0-53 0 0,0 0-62 0 0,-1 0-123 0 0,0 0-90 0 0,-1 0 53 0 0,0 0-34 0 0,0 0-464 0 0,0 0-371 0 0,0 0-703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8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368 720 11000 0 0,'0'0'248'0'0,"-2"0"34"0"0,-18 0 142 0 0,13 0-276 0 0,5-1-81 0 0,1-1-39 0 0,2 0-16 0 0,-1-2-22 0 0,-6 0 36 0 0,-5-2 53 0 0,5 2 77 0 0,-1-3 186 0 0,7 7-342 0 0,-5-2 672 0 0,-1 1-338 0 0,1-1-57 0 0,-5-3 158 0 0,-5-3 70 0 0,8 7-258 0 0,-2 1 87 0 0,-1 4 92 0 0,2 0-258 0 0,-2 2 58 0 0,-3-3 33 0 0,12-3-237 0 0,0 0 1 0 0,0 0-1 0 0,0 0 1 0 0,0 1-1 0 0,0-1 1 0 0,0 0-1 0 0,0 1 0 0 0,0-1 1 0 0,0 0-1 0 0,0 1 1 0 0,0-1-1 0 0,0 1 1 0 0,1 0-1 0 0,-1-1 1 0 0,0 1-1 0 0,0-1 0 0 0,1 1 1 0 0,-1 0-1 0 0,0 0 1 0 0,1 0-1 0 0,-1-1 1 0 0,1 1-1 0 0,-1 0 1 0 0,1 0-1 0 0,-1 0 0 0 0,1 0 1 0 0,0 0-23 0 0,-11 15 250 0 0,-15 11 127 0 0,10-8-155 0 0,4-3-72 0 0,2-1-43 0 0,-2 0 3 0 0,-4 2-17 0 0,-2 2-14 0 0,11-8-21 0 0,0 1 0 0 0,1 0 0 0 0,0 1 0 0 0,0-1 0 0 0,1 2-58 0 0,-8 18 126 0 0,11-28-103 0 0,-8 17 114 0 0,9-18-117 0 0,0 0 0 0 0,0 0 0 0 0,1 0 0 0 0,-1 0 0 0 0,1 0 0 0 0,0 0 0 0 0,0 1 0 0 0,0-1-20 0 0,0 22 116 0 0,0 33 72 0 0,0-53-173 0 0,1 0-1 0 0,-1 1 0 0 0,1-1 1 0 0,0 0-1 0 0,1 0 0 0 0,-1 0 1 0 0,1 0-1 0 0,2 3-14 0 0,-3-5 1 0 0,0-1 0 0 0,1 1 1 0 0,-1-1-1 0 0,1 1 0 0 0,0-1 0 0 0,0 1 0 0 0,0-1 1 0 0,0 0-1 0 0,0 0 0 0 0,1 0 0 0 0,-1 0-1 0 0,9 5 1 0 0,10 7 19 0 0,-7-6 26 0 0,-12-7-35 0 0,1 0 1 0 0,0 0-1 0 0,0 0 1 0 0,0-1-1 0 0,0 0 1 0 0,0 1-1 0 0,0-1 0 0 0,0 0 1 0 0,0 0-1 0 0,0-1 1 0 0,1 1-12 0 0,8-1 31 0 0,44 1 122 0 0,-35 0-168 0 0,-16 0-10 0 0,-1-1 0 0 0,1 0 1 0 0,0 0-1 0 0,-1 0 0 0 0,1-1 1 0 0,-1 1-1 0 0,1-1 0 0 0,-1 0 1 0 0,0-1-1 0 0,0 1 0 0 0,0-1 1 0 0,0 1-1 0 0,2-4 25 0 0,11-4-163 0 0,-1 2-93 0 0,-7 4 31 0 0,-2 1 64 0 0,9-6-173 0 0,-12 5 152 0 0,-1 1 46 0 0,-1 1-40 0 0,1 0-47 0 0,1-1-56 0 0,-2 2-98 0 0,1-1-63 0 0,0 1-56 0 0,-1 0-49 0 0,1 0-45 0 0,-1 0-35 0 0,4-2-702 0 0,5-6-916 0 0,7-9-1267 0 0</inkml:trace>
  <inkml:trace contextRef="#ctx0" brushRef="#br0" timeOffset="330.07">784 17 11664 0 0,'0'-3'264'0'0,"-1"-1"-133"0"0,-2-3 34 0 0,0 6-44 0 0,-1 0 108 0 0,2 1-64 0 0,-1 0 42 0 0,3 3-89 0 0,-1 13 147 0 0,2 19 126 0 0,1-28-271 0 0,4 8 153 0 0,-1-2-32 0 0,-2 10 70 0 0,-1 2 11 0 0,4-3-36 0 0,-1-5-98 0 0,-1 1 16 0 0,-2-11-100 0 0,-1 1 0 0 0,2 0-1 0 0,-1-1 1 0 0,1 0 0 0 0,1 2-104 0 0,6 19 301 0 0,-1 14 69 0 0,-8-31-254 0 0,1-1 0 0 0,0 1 0 0 0,1-1 0 0 0,2 3-116 0 0,5 21 351 0 0,-5-4-64 0 0,-2-12-142 0 0,8 33 239 0 0,-6 10-7 0 0,0-28-186 0 0,-1-4 89 0 0,-1 0 0 0 0,-2 5-280 0 0,0-15 188 0 0,1 0 0 0 0,0-1 0 0 0,2 2-188 0 0,-1-2 180 0 0,-1-1 1 0 0,0 0-1 0 0,-2 2-180 0 0,0 43 449 0 0,0 83 525 0 0,-2-120-867 0 0,-3-3-38 0 0,2-14-46 0 0,2 0-1 0 0,-1 0 1 0 0,1 0 0 0 0,0 0-1 0 0,0 1-22 0 0,2 17 52 0 0,0-17-40 0 0,-1 0 0 0 0,0 1 1 0 0,0-1-1 0 0,-1 0 0 0 0,0 0 1 0 0,-1 3-13 0 0,-12 14 42 0 0,2-2-9 0 0,8-4-100 0 0,4-15 50 0 0,-3 0-61 0 0,-1-3-70 0 0,-2-1-76 0 0,4-1-253 0 0,2 0-17 0 0,-1 0 166 0 0,-1 0 19 0 0,0 0-7 0 0,0 0 106 0 0,0 0 82 0 0,-1-2-97 0 0,2 1 88 0 0,0 0-18 0 0,0 0-67 0 0,1 0-83 0 0,-1-1-101 0 0,1 0-120 0 0,0 0 213 0 0,0 1-37 0 0,0 0-39 0 0,0-1-40 0 0,0 1-44 0 0,0-1-45 0 0,0 1 83 0 0,0 0-46 0 0,0 0-40 0 0,0 0-37 0 0,0-1-151 0 0,0 1-35 0 0,0-5-1612 0 0</inkml:trace>
  <inkml:trace contextRef="#ctx0" brushRef="#br0" timeOffset="559.64">416 688 8320 0 0,'-13'13'190'0'0,"10"-10"28"0"0,3-3 7 0 0,0 0 31 0 0,0 0 108 0 0,0 0 48 0 0,0 0 11 0 0,6-3 3 0 0,3-3-221 0 0,8-5 80 0 0,-7 5-108 0 0,1 3 34 0 0,11-2 32 0 0,4 0 47 0 0,4-4 59 0 0,-13 3-134 0 0,0 2-1 0 0,1 0 1 0 0,0 1-1 0 0,1 0-214 0 0,15-2 287 0 0,-3-2-50 0 0,0-1 555 0 0,25-2-792 0 0,-19 4 329 0 0,-1-2-58 0 0,-1-1 44 0 0,-2 3-47 0 0,0 1-47 0 0,-2 1-49 0 0,13-1-14 0 0,6-1 11 0 0,-25 2-89 0 0,-10 1-11 0 0,1 0 0 0 0,0 1 0 0 0,8 1-69 0 0,0 1 22 0 0,-7 1-3 0 0,0-1 0 0 0,0-1 0 0 0,4-2-19 0 0,-5 0-9 0 0,-6 1-81 0 0,-4 0-43 0 0,1 1-85 0 0,-1 0-104 0 0,-3 0 115 0 0,1 1-33 0 0,-1-1-37 0 0,0 1-39 0 0,0-1-41 0 0,0 1-44 0 0,1-1-47 0 0,-1 1-49 0 0,0 0-52 0 0,0 0-54 0 0,6 0-1459 0 0,1 0-1182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3:14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7744 0 0,'0'0'174'0'0,"0"0"29"0"0,0 0 12 0 0,0 3-35 0 0,0 2-215 0 0,0 0 53 0 0,0 0 45 0 0,0 1 38 0 0,0 7 226 0 0,0 10 330 0 0,0-14-402 0 0,0 2-25 0 0,-2-1 16 0 0,-1-1-43 0 0,2-8-172 0 0,0 0 1 0 0,1 0-1 0 0,-1 1 1 0 0,0-1-1 0 0,1 1 1 0 0,0-1-1 0 0,-1 0 1 0 0,1 1-1 0 0,0-1 1 0 0,0 2-32 0 0,4 13 224 0 0,-2-9-121 0 0,1 2 37 0 0,-2 7 141 0 0,-1 77 763 0 0,2-76-858 0 0,5 7 144 0 0,-1-2-29 0 0,-5-5-142 0 0,-1 9 69 0 0,0 0 85 0 0,0 62 906 0 0,0-69-991 0 0,0 0-38 0 0,0-16-160 0 0,0 0 0 0 0,1 0 0 0 0,-1 1 0 0 0,1-1 0 0 0,0 0 0 0 0,-1 0 0 0 0,2 2-30 0 0,7 13 180 0 0,-9-17-164 0 0,1 1 1 0 0,-1-1 0 0 0,1 0 0 0 0,-1 1-1 0 0,0-1 1 0 0,1 0 0 0 0,-1 1 0 0 0,0-1-1 0 0,0 0 1 0 0,0 1 0 0 0,0 0-17 0 0,0 0 14 0 0,0 0 0 0 0,-1 0 0 0 0,0 0 0 0 0,1 0 1 0 0,-1 0-1 0 0,0 0 0 0 0,0 0 0 0 0,0 0 0 0 0,0 0-14 0 0,-7 15 87 0 0,6-4 15 0 0,2-5-89 0 0,0 1 35 0 0,0 6 49 0 0,0-10-90 0 0,0 0-38 0 0,0-2-50 0 0,0-3-38 0 0,0 0-174 0 0,0 0 148 0 0,0-1-44 0 0,0 1-73 0 0,0-1 86 0 0,0 0-37 0 0,0 1-39 0 0,0-2-37 0 0,0 0-386 0 0,0 0 95 0 0,0 0-50 0 0,0-3-738 0 0,0-1-578 0 0,0-4-1102 0 0</inkml:trace>
  <inkml:trace contextRef="#ctx0" brushRef="#br0" timeOffset="513.61">427 144 5904 0 0,'0'0'169'0'0,"0"-3"2"0"0,0-3-113 0 0,0 2 32 0 0,0 1 92 0 0,0 3 210 0 0,0-3 356 0 0,0-7 27 0 0,-1 7-320 0 0,-1 3-191 0 0,-3-1-57 0 0,1 0-37 0 0,4 1-151 0 0,-1-1-1 0 0,1 1 1 0 0,0-1-1 0 0,-1 1 0 0 0,1 0 1 0 0,0-1-1 0 0,-1 1 1 0 0,1-1-1 0 0,0 1 0 0 0,0-1 1 0 0,-1 1-1 0 0,1-1 1 0 0,0 1-1 0 0,0-1 0 0 0,0 1 1 0 0,0-1-1 0 0,0 1 1 0 0,0-1-1 0 0,0 1 1 0 0,-1-1-1 0 0,2 1 0 0 0,-1-1-18 0 0,0 1 6 0 0,0-1-1 0 0,0 1 1 0 0,0 0-1 0 0,0 0 1 0 0,0 0-1 0 0,0 0 1 0 0,0 0-1 0 0,0 0 1 0 0,0 0-1 0 0,0 0 1 0 0,0 0-1 0 0,0 0 1 0 0,0-1-1 0 0,0 1 0 0 0,0 0 1 0 0,0 0-1 0 0,0 0 1 0 0,0 0-1 0 0,0 0 1 0 0,0 0-1 0 0,0 0 1 0 0,0 0-1 0 0,0 0 1 0 0,0 0-1 0 0,-1 0 1 0 0,1-1-1 0 0,0 1 1 0 0,0 0-1 0 0,0 0 1 0 0,0 0-1 0 0,0 0 1 0 0,0 0-1 0 0,0 0 0 0 0,0 0 1 0 0,0 0-1 0 0,0 0 1 0 0,0 0-1 0 0,0 0 1 0 0,0 0-1 0 0,-1 0 1 0 0,1 0-1 0 0,0 0 1 0 0,0 0-1 0 0,0 0 1 0 0,0 0-1 0 0,0 0 1 0 0,0 0-1 0 0,0 0 1 0 0,0 0-1 0 0,0 0 1 0 0,-1 0-1 0 0,1 0 0 0 0,0 0 1 0 0,0 0-1 0 0,0 0 1 0 0,0 0-1 0 0,0 0-5 0 0,-9 0 322 0 0,0 0-72 0 0,-23 0 400 0 0,18 0-286 0 0,14 0-356 0 0,-1 0 0 0 0,1 0 0 0 0,-1 0 0 0 0,1 0 0 0 0,-1 0 1 0 0,1 0-1 0 0,-1 0 0 0 0,1 0 0 0 0,-1 0 0 0 0,1 0 0 0 0,-1 0 1 0 0,1 1-1 0 0,-1-1 0 0 0,1 0 0 0 0,-1 0 0 0 0,1 1 0 0 0,-1-1 0 0 0,1 0 1 0 0,0 1-1 0 0,-1-1 0 0 0,1 0 0 0 0,0 1 0 0 0,-1-1 0 0 0,1 0 1 0 0,0 1-1 0 0,-1-1 0 0 0,1 1 0 0 0,0-1 0 0 0,0 0 0 0 0,-1 1 1 0 0,1-1-1 0 0,0 1 0 0 0,0-1 0 0 0,0 1 0 0 0,0-1 0 0 0,0 1 1 0 0,0-1-1 0 0,0 1 0 0 0,0-1 0 0 0,0 1 0 0 0,0-1 0 0 0,0 1-8 0 0,0-1 3 0 0,0 0-1 0 0,0 0 0 0 0,0 1 0 0 0,0-1 0 0 0,0 0 1 0 0,0 0-1 0 0,0 0 0 0 0,0 0 0 0 0,0 0 1 0 0,0 0-1 0 0,0 0 0 0 0,0 0 0 0 0,0 0 0 0 0,0 0 1 0 0,0 1-1 0 0,0-1 0 0 0,0 0 0 0 0,0 0 1 0 0,0 0-1 0 0,0 0 0 0 0,0 0 0 0 0,0 0 0 0 0,0 0 1 0 0,0 0-1 0 0,0 0 0 0 0,0 0 0 0 0,-1 0 1 0 0,1 1-1 0 0,0-1 0 0 0,0 0 0 0 0,0 0 0 0 0,0 0 1 0 0,0 0-1 0 0,0 0 0 0 0,0 0 0 0 0,0 0 1 0 0,0 0-1 0 0,0 0 0 0 0,0 0 0 0 0,0 0 0 0 0,-1 0 1 0 0,1 0-1 0 0,0 0 0 0 0,0 0 0 0 0,0 0 1 0 0,0 0-1 0 0,0 0 0 0 0,0 0 0 0 0,0 0 0 0 0,0 0 1 0 0,0 0-1 0 0,0 0 0 0 0,-1 0 0 0 0,1 0 1 0 0,0 0-1 0 0,0 0 0 0 0,0 0-2 0 0,-11 0 107 0 0,11 0-106 0 0,0 0 1 0 0,0 0 0 0 0,0 0 0 0 0,0 0 0 0 0,0 0 0 0 0,0 0-1 0 0,0 0 1 0 0,0 0 0 0 0,0 0 0 0 0,0 0 0 0 0,-1 0 0 0 0,1 0-1 0 0,0 0 1 0 0,0 0 0 0 0,0 0 0 0 0,0 0 0 0 0,0 0-1 0 0,0 0 1 0 0,0 0 0 0 0,0 0 0 0 0,0 0 0 0 0,0 0 0 0 0,-1 0-1 0 0,1 0 1 0 0,0 0 0 0 0,0 0 0 0 0,0 0 0 0 0,0 0 0 0 0,0 0-1 0 0,0 0 1 0 0,0 0 0 0 0,0 0 0 0 0,0 1 0 0 0,0-1-1 0 0,0 0 1 0 0,0 0 0 0 0,0 0 0 0 0,0 0 0 0 0,0 0 0 0 0,0 0-1 0 0,0 0 1 0 0,0 0 0 0 0,0 0 0 0 0,0 0 0 0 0,0 1 0 0 0,0-1-1 0 0,0 0 1 0 0,0 0 0 0 0,0 0 0 0 0,0 0 0 0 0,0 0-1 0 0,0 0 1 0 0,0 0 0 0 0,0 0 0 0 0,0 0 0 0 0,0 0 0 0 0,0 1-2 0 0,1 1 25 0 0,-2 2 7 0 0,-15 6 25 0 0,15-10-53 0 0,-1 1-1 0 0,1 0 1 0 0,0 0 0 0 0,0-1-1 0 0,0 1 1 0 0,0 0-1 0 0,0 0 1 0 0,0 0-1 0 0,0 1 1 0 0,0-1-1 0 0,1 0 1 0 0,-2 1-4 0 0,2-1 1 0 0,-1 1 0 0 0,1-1 0 0 0,0 0 0 0 0,-1 1 0 0 0,1-1 0 0 0,0 1 0 0 0,0-1 0 0 0,0 1 1 0 0,0-1-1 0 0,0 1-1 0 0,-2 20 0 0 0,3-19 0 0 0,13 20 0 0 0,2 9 0 0 0,-11-19 0 0 0,6-8 0 0 0,-6 9 0 0 0,22 18-54 0 0,-11 0 44 0 0,-11-19 10 0 0,-1-11 0 0 0,3 4 0 0 0,-3 6 0 0 0,-4-9 0 0 0,1-1 0 0 0,-1 0 0 0 0,1 1 0 0 0,0-1 0 0 0,0 0 0 0 0,0 1 0 0 0,0-1 0 0 0,0 0 0 0 0,1 0 0 0 0,-1 0 0 0 0,0 0 0 0 0,3 1 0 0 0,3 5 0 0 0,-3-5 0 0 0,-1 0 0 0 0,0 0 0 0 0,0 1 0 0 0,0 0 0 0 0,0-1 0 0 0,0 1 0 0 0,2 7 0 0 0,-4-9 0 0 0,0 1 0 0 0,0-1 0 0 0,0 0 0 0 0,0 0 0 0 0,1 0 0 0 0,-1 0 0 0 0,1 0 0 0 0,0 0 0 0 0,0 0 0 0 0,1 2 0 0 0,0 0 1 0 0,0 0-1 0 0,0 0 1 0 0,-1 0 0 0 0,1 1-1 0 0,6 13 52 0 0,-6-13-9 0 0,-1 11 161 0 0,-2-15-177 0 0,0 1-1 0 0,0-1 1 0 0,1 1 0 0 0,-1-1-1 0 0,0 1 1 0 0,0-1 0 0 0,1 1 0 0 0,-1-1-1 0 0,1 1 1 0 0,-1-1-27 0 0,2 3 77 0 0,1 0-13 0 0,2 3 21 0 0,-3-1 44 0 0,-1 0 68 0 0,-1-2-57 0 0,0 0 33 0 0,0 13 246 0 0,0 26 442 0 0,0-26-479 0 0,1-16-375 0 0,-1-1 0 0 0,0 1 1 0 0,0-1-1 0 0,0 1 0 0 0,0-1 1 0 0,0 1-1 0 0,0-1 1 0 0,0 1-1 0 0,0-1 0 0 0,0 1 1 0 0,0-1-1 0 0,0 1 0 0 0,-1-1 1 0 0,1 1-1 0 0,0-1 1 0 0,0 0-1 0 0,0 1 0 0 0,-1-1 1 0 0,1 1-1 0 0,0-1 0 0 0,-1 1 1 0 0,1-1-1 0 0,0 0 1 0 0,-1 1-1 0 0,1-1 0 0 0,0 0 1 0 0,-1 1-1 0 0,1-1 1 0 0,-1 0-1 0 0,1 1 0 0 0,0-1 1 0 0,-1 0-8 0 0,-6 5 65 0 0,2 5 16 0 0,-9-4-7 0 0,-1 7-1 0 0,-1 3 6 0 0,-1 1-16 0 0,10-10-43 0 0,4-4-28 0 0,-2-1 13 0 0,2-1-3 0 0,1 0 0 0 0,-1 0 1 0 0,0-1-1 0 0,1 1 0 0 0,-1-1 1 0 0,0 1-1 0 0,1-1 0 0 0,-1 0 1 0 0,-1 0-3 0 0,-16-1-73 0 0,11 0-4 0 0,2 1-36 0 0,-3 0 41 0 0,1 0-52 0 0,-1 0-46 0 0,0 0-41 0 0,-1 0-86 0 0,-1 0-39 0 0,-22 0-800 0 0,20-3 526 0 0,4-2 62 0 0,2 0 150 0 0,-8-1-436 0 0,0-7-4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28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17 272 5840 0 0,'-13'-13'132'0'0,"10"10"17"0"0,3 3 11 0 0,3-2-21 0 0,-1 0-99 0 0,-2 1-43 0 0,1 0 0 0 0,0 0 0 0 0,0 0 0 0 0,0 0 0 0 0,0 1 1 0 0,0-1-1 0 0,0 0 0 0 0,0 1 0 0 0,0-1 0 0 0,0 1 0 0 0,0-1 0 0 0,1 1 3 0 0,1-1 35 0 0,2 0 35 0 0,0 1 42 0 0,1 0 51 0 0,15 0 216 0 0,-20 0-364 0 0,-1 0-1 0 0,0 0 1 0 0,1 0 0 0 0,-1 0 0 0 0,0 0 0 0 0,1 0 0 0 0,-1 0-1 0 0,0 0 1 0 0,1 0 0 0 0,-1 0 0 0 0,0 0 0 0 0,1-1-1 0 0,-1 1 1 0 0,0 0 0 0 0,1 0 0 0 0,-1 0 0 0 0,0 0 0 0 0,0 0-1 0 0,1-1 1 0 0,-1 1 0 0 0,0 0 0 0 0,0 0 0 0 0,1 0-1 0 0,-1-1 1 0 0,0 1 0 0 0,0 0-15 0 0,2-1 36 0 0,-1-1 0 0 0,0 1 1 0 0,0 0-1 0 0,1 0 0 0 0,-1 0 0 0 0,1 0 0 0 0,-1 0 0 0 0,0 1 0 0 0,1-1 1 0 0,0 0-1 0 0,-1 1 0 0 0,1-1 0 0 0,-1 1 0 0 0,1-1 0 0 0,0 1 0 0 0,-1 0 1 0 0,1 0-1 0 0,1 0-36 0 0,12-4 190 0 0,1-9 222 0 0,-8 6-233 0 0,1 1-63 0 0,1 1 6 0 0,-7 4-97 0 0,-1 0 1 0 0,0 0 0 0 0,0 0 0 0 0,1 0 0 0 0,-1-1 0 0 0,0 1 0 0 0,0-1 0 0 0,0 1 0 0 0,0-1-26 0 0,1-1 50 0 0,1 0 0 0 0,-1 0 0 0 0,1 1 0 0 0,0-1 1 0 0,4-1-51 0 0,11-8 149 0 0,-16 10-45 0 0,1-1-17 0 0,1-1-40 0 0,7-9-22 0 0,-5 4 5 0 0,-1 3 34 0 0,5-7-1 0 0,-8 6-54 0 0,-3 7-8 0 0,0-1-1 0 0,0 1 1 0 0,0-1-1 0 0,0 1 0 0 0,1-1 1 0 0,-1 1-1 0 0,0-1 1 0 0,0 1-1 0 0,1 0 0 0 0,-1-1 1 0 0,0 1-1 0 0,0-1 1 0 0,1 1-1 0 0,-1 0 0 0 0,0-1 1 0 0,1 1-1 0 0,-1 0 0 0 0,0 0 1 0 0,1-1-1 0 0,-1 1 1 0 0,1 0-1 0 0,-1 0 0 0 0,1-1 1 0 0,-1 1-1 0 0,0 0 1 0 0,1 0-1 0 0,-1 0 0 0 0,1 0 1 0 0,-1 0-1 0 0,1 0 1 0 0,-1 0-1 0 0,1 0 0 0 0,-1 0 1 0 0,1 0-1 0 0,-1 0 1 0 0,1 0-1 0 0,-1 0 1 0 0,0 0-1 0 0,0 0 1 0 0,0 0 0 0 0,0 0 0 0 0,0 0 0 0 0,0 0 0 0 0,0 0-1 0 0,0 0 1 0 0,1 0 0 0 0,-1 0 0 0 0,0 0 0 0 0,0 0 0 0 0,0 0-1 0 0,0 0 1 0 0,0 0 0 0 0,0 0 0 0 0,0 0 0 0 0,0 0 0 0 0,0 0 0 0 0,0 0-1 0 0,1 0 1 0 0,-1 0 0 0 0,0 0 0 0 0,0 0 0 0 0,0 0 0 0 0,0 0-1 0 0,0 0 1 0 0,0-1 0 0 0,0 1 0 0 0,0 0 0 0 0,0 0 0 0 0,0 0-1 0 0,0 0 1 0 0,0 0 0 0 0,0 0 0 0 0,0 0 0 0 0,0 0 0 0 0,1 0 0 0 0,-1 0-1 0 0,0 0 1 0 0,0 0 0 0 0,0-1 0 0 0,0 1 0 0 0,0 0 0 0 0,0 0-1 0 0,0 0 1 0 0,0 0 0 0 0,0 0 0 0 0,0 0 0 0 0,0 0 0 0 0,0 0-1 0 0,0 0 1 0 0,0-1 0 0 0,0 1 0 0 0,0 0 0 0 0,-1 0 0 0 0,1 0-1 0 0,0-13 22 0 0,0-1 32 0 0,-2 9 10 0 0,-9-6 5 0 0,7 9 15 0 0,0 1-43 0 0,-6 4-12 0 0,9-3-14 0 0,-12 11 59 0 0,10-8-2 0 0,1-3 0 0 0,-1 0-50 0 0,-2 0 5 0 0,-3 0 68 0 0,-5 2-35 0 0,-19 14-48 0 0,16-2-12 0 0,0-1 0 0 0,9-10 7 0 0,0 1 42 0 0,5 5 44 0 0,-1-4 46 0 0,-8 6-3 0 0,6-7-20 0 0,-1-4-99 0 0,1 1-40 0 0,5 1 5 0 0,-1 0-1 0 0,1 0 0 0 0,-1-1 0 0 0,1 1 1 0 0,-1 0-1 0 0,1 0 0 0 0,0 0 0 0 0,0 0 1 0 0,0 0-1 0 0,0-1 0 0 0,1 3 19 0 0,-1-1-39 0 0,0 0-42 0 0,-1 1 168 0 0,1 5-38 0 0,1-6-16 0 0,-1 5 44 0 0,0 16 69 0 0,5-8-106 0 0,6 0-38 0 0,-8-13 11 0 0,0 1-1 0 0,0 0 1 0 0,0 0-1 0 0,-1 0 1 0 0,1 0-1 0 0,-1 2-12 0 0,11 15 124 0 0,3 2 11 0 0,-1-4 313 0 0,18 16-448 0 0,-22-24 147 0 0,1-1 0 0 0,8 5-147 0 0,26 16 210 0 0,-26-18-140 0 0,-5 1 4 0 0,-13-12-63 0 0,0-1 0 0 0,-1 1 0 0 0,1 0 0 0 0,0-1 0 0 0,0 0 0 0 0,0 1 0 0 0,0-1 0 0 0,0 0 0 0 0,0 0 0 0 0,1 0-11 0 0,10 2 55 0 0,11-3 74 0 0,-18 0-88 0 0,-1 0-1 0 0,1 0 0 0 0,0 0 0 0 0,-1 1 1 0 0,5 1-41 0 0,3 4 87 0 0,-12-5-76 0 0,1 0 0 0 0,-1 0 0 0 0,0 0 0 0 0,1-1 1 0 0,-1 1-1 0 0,1-1 0 0 0,0 1 0 0 0,-1-1 0 0 0,1 1 0 0 0,-1-1 0 0 0,1 0 0 0 0,-1 0 1 0 0,1 0-12 0 0,5 0 44 0 0,-5 1-30 0 0,1-1 0 0 0,-1 0 0 0 0,0 0 0 0 0,0 0 0 0 0,0-1 0 0 0,1 1 0 0 0,-1 0 0 0 0,0-1 0 0 0,0 1 0 0 0,1-2-14 0 0,5-2 42 0 0,-6 2-33 0 0,-1 2 1 0 0,0-1 0 0 0,1 0-1 0 0,-1 0 1 0 0,1 0-1 0 0,0 1 1 0 0,-1-1-1 0 0,1 1 1 0 0,-1-1-1 0 0,1 1 1 0 0,0 0-1 0 0,-1-1 1 0 0,1 1 0 0 0,0 0-10 0 0,11 0 88 0 0,-10 0 0 0 0,-3-2-47 0 0,0-3 8 0 0,3-4-51 0 0,3 0-13 0 0,-2 5-40 0 0,-4 4 55 0 0,2-3-150 0 0,-4 1-66 0 0,-8-12-304 0 0,9 13 464 0 0,1-1 0 0 0,-1 1 1 0 0,1 0-1 0 0,0-1 1 0 0,-1 1-1 0 0,1-1 0 0 0,0 1 1 0 0,0-1-1 0 0,0 1 1 0 0,0-1 55 0 0</inkml:trace>
  <inkml:trace contextRef="#ctx0" brushRef="#br0" timeOffset="376.87">736 193 5120 0 0,'0'0'116'0'0,"0"0"17"0"0,0 0 10 0 0,2 0-23 0 0,3 0-58 0 0,-4 0-65 0 0,-1 1-1 0 0,1-1 1 0 0,-1 0 0 0 0,1 1 0 0 0,0-1-1 0 0,-1 1 1 0 0,1-1 0 0 0,-1 1-1 0 0,1-1 1 0 0,-1 1 0 0 0,1-1-1 0 0,-1 1 1 0 0,1-1 0 0 0,-1 1 0 0 0,1 0 3 0 0,2 4 50 0 0,0 0 83 0 0,-2-3-25 0 0,1 1 34 0 0,0 0 37 0 0,0-1 42 0 0,1 1 44 0 0,-1 0 50 0 0,4 3 33 0 0,-4-5-254 0 0,0 1 0 0 0,0-1 1 0 0,0 1-1 0 0,-1 0 0 0 0,1-1 1 0 0,-1 1-1 0 0,1 0 0 0 0,-1 0 1 0 0,0 0-1 0 0,1 1 0 0 0,-1-1 1 0 0,0 0-1 0 0,0 0 0 0 0,-1 1 1 0 0,1-1-1 0 0,0 0 0 0 0,-1 1 1 0 0,1 0-95 0 0,-2-2 18 0 0,1-1 1 0 0,0 1 0 0 0,0-1-1 0 0,0 1 1 0 0,0-1 0 0 0,0 1-1 0 0,0-1 1 0 0,0 1 0 0 0,0-1-1 0 0,0 1 1 0 0,0-1 0 0 0,0 1-1 0 0,1-1 1 0 0,-1 1 0 0 0,0-1-1 0 0,0 1 1 0 0,0-1 0 0 0,0 1-1 0 0,1-1 1 0 0,-1 0 0 0 0,0 1-1 0 0,1-1 1 0 0,-1 1 0 0 0,0-1-1 0 0,1 0 1 0 0,-1 1 0 0 0,0-1-1 0 0,1 0 1 0 0,-1 1 0 0 0,1-1-1 0 0,-1 0 1 0 0,1 0-19 0 0,9 8 323 0 0,-4 0-176 0 0,2 2 64 0 0,-1 2 27 0 0,11 21 510 0 0,-12-22-452 0 0,-6-9-259 0 0,1-1 1 0 0,-1 1 0 0 0,1-1 0 0 0,-1 0-1 0 0,0 1 1 0 0,0-1 0 0 0,1 1 0 0 0,-1-1-1 0 0,0 1 1 0 0,0-1-38 0 0,2 15 308 0 0,8 2-2 0 0,-5-8-58 0 0,1 1 0 0 0,-1 0 1 0 0,1 6-249 0 0,-6-16 5 0 0,4 9 72 0 0,1 3 44 0 0,-4-8-46 0 0,1-1 1 0 0,0 1-1 0 0,0-1 1 0 0,1 1-1 0 0,-1-1 1 0 0,4 3-76 0 0,-4-1 216 0 0,1 4-37 0 0,3 0-36 0 0,-1-1-33 0 0,0 4 107 0 0,2-8-72 0 0,-7-5-136 0 0,1 0 1 0 0,-1 0-1 0 0,0 1 0 0 0,1-1 1 0 0,-1 0-1 0 0,1 1 1 0 0,-1-1-1 0 0,0 0 1 0 0,1 1-1 0 0,-1-1 0 0 0,0 0 1 0 0,1 1-1 0 0,-1-1 1 0 0,0 1-1 0 0,1-1 1 0 0,-1 1-1 0 0,0-1 0 0 0,0 1 1 0 0,0-1-1 0 0,0 1 1 0 0,1-1-1 0 0,-1 1 1 0 0,0-1-1 0 0,0 1 0 0 0,0-1 1 0 0,0 1-1 0 0,0-1 1 0 0,0 1-1 0 0,0-1 1 0 0,0 1-1 0 0,0-1 1 0 0,-1 1-10 0 0,1 1 48 0 0,0 4 4 0 0,0-4 1 0 0,0 1 46 0 0,0 0 70 0 0,3-3-78 0 0,8 0-22 0 0,-9 0 16 0 0,1 0-15 0 0,-1 0-62 0 0,0-1 1 0 0,-1 1 0 0 0,1 0-1 0 0,0-1 1 0 0,0 0 0 0 0,-1 1-1 0 0,1-1 1 0 0,0 0 0 0 0,-1 0 0 0 0,1 0-1 0 0,-1 0 1 0 0,1 0 0 0 0,-1 0-1 0 0,1 0 1 0 0,0-1-9 0 0,0-1 78 0 0,1 0 2 0 0,-1 0-59 0 0,1 0 1 0 0,-1-1-1 0 0,0 1 1 0 0,0-1-1 0 0,0 0 1 0 0,0-2-22 0 0,9-24 47 0 0,-10 29-48 0 0,1-18 62 0 0,-2 18-58 0 0,0-1 1 0 0,0 1-1 0 0,0 0 1 0 0,0-1 0 0 0,1 1-1 0 0,-1-1 1 0 0,0 1-1 0 0,1 0 1 0 0,-1-1-1 0 0,1 0-3 0 0,3-6 31 0 0,8-19 32 0 0,-9 17-43 0 0,10-25 40 0 0,-3 17-7 0 0,-4-9-40 0 0,-4 21-13 0 0,0 1 0 0 0,0-1 0 0 0,1 1 0 0 0,0 0 0 0 0,0 0 0 0 0,0 0 0 0 0,1 0 0 0 0,3-4 0 0 0,-4 6 1 0 0,-1 0-1 0 0,1 0 0 0 0,-1 0 0 0 0,0 0 0 0 0,0-1 1 0 0,0-1-1 0 0,0 2-3 0 0,0-1 0 0 0,0 1 1 0 0,0 0-1 0 0,0-1 0 0 0,1 1 1 0 0,0-1 2 0 0,4-2-162 0 0,-2 0 37 0 0,17-15-272 0 0,-16 15 226 0 0,0 0-80 0 0,1-1-112 0 0,-3 3 128 0 0,0-1-40 0 0,-1 3-355 0 0,-3 2 375 0 0,1 0 14 0 0,-1 0-39 0 0,2 0-99 0 0,0 0-116 0 0,0-1-104 0 0,0 1 93 0 0,0 0-38 0 0,3-2-628 0 0,1-2-484 0 0,4-5-927 0 0,-10 9 2581 0 0</inkml:trace>
  <inkml:trace contextRef="#ctx0" brushRef="#br0" timeOffset="737.49">1279 177 6648 0 0,'0'0'149'0'0,"3"2"23"0"0,7 9 12 0 0,-8-14-66 0 0,1-3-55 0 0,-3 4-53 0 0,2 0-15 0 0,5 1 1 0 0,14 2 77 0 0,-19-1-101 0 0,1 0 80 0 0,0 0 50 0 0,0 0 37 0 0,8 0 423 0 0,-6-1-352 0 0,0-1-55 0 0,0-1-13 0 0,26-14 658 0 0,-19 8-526 0 0,-1 0-19 0 0,7-2 204 0 0,-8 5-238 0 0,1 0-55 0 0,13-8 157 0 0,-15 10-27 0 0,-3-1-111 0 0,0 0-69 0 0,1-3-48 0 0,-1-1 3 0 0,0 3 39 0 0,5-5-36 0 0,-8 7-6 0 0,-2 0-35 0 0,-2-3-8 0 0,0 6-15 0 0,1-1 54 0 0,0 2 0 0 0,0 0 0 0 0,0 0 0 0 0,0 0 0 0 0,0 0 0 0 0,-2 0-11 0 0,-2 0-43 0 0,1 0-1 0 0,0 0 1 0 0,-1 0-1 0 0,1 1 1 0 0,-1-1 0 0 0,1 1-1 0 0,0 0 1 0 0,-3 1-10 0 0,4-1 2 0 0,1 0 1 0 0,-1-1 0 0 0,1 1-1 0 0,0 0 1 0 0,0 0 0 0 0,-1 1-1 0 0,1-1 1 0 0,0 0-1 0 0,0 0 1 0 0,0 1-3 0 0,0-1 7 0 0,0 1 0 0 0,0-1 0 0 0,-1 0 0 0 0,1 0 0 0 0,0 1 0 0 0,-1-1 1 0 0,1 0-1 0 0,-1 0 0 0 0,0 0-7 0 0,-5 3 33 0 0,4-3-23 0 0,0 0 0 0 0,0 0 0 0 0,0 1 0 0 0,1-1 0 0 0,-1 1 1 0 0,0 0-1 0 0,1-1 0 0 0,0 1 0 0 0,-1 0 0 0 0,1 1 0 0 0,0-1 0 0 0,0 0 1 0 0,0 1-1 0 0,0-1 0 0 0,0 2-10 0 0,-3 6 13 0 0,5-7-7 0 0,-2-1 0 0 0,1 0-1 0 0,0 0 1 0 0,0 1-1 0 0,-1-1 1 0 0,1 0 0 0 0,-1 0-1 0 0,1 0 1 0 0,-1 0-6 0 0,-2 1 10 0 0,1 1-1 0 0,0 0 1 0 0,1 0-1 0 0,-1 0 1 0 0,1 0-1 0 0,-1 2-9 0 0,-9 15 18 0 0,7-13-18 0 0,2 0 0 0 0,-1 0 0 0 0,1 0 0 0 0,-1 3 0 0 0,-9 23 0 0 0,10-27 0 0 0,0-1 0 0 0,1 1 0 0 0,0-1 0 0 0,0 1 0 0 0,0-1 0 0 0,1 1 0 0 0,0 0 0 0 0,1 0 0 0 0,-1 0 0 0 0,1 0 0 0 0,1 2 0 0 0,-1 36 0 0 0,0-44 0 0 0,0-1 0 0 0,-1 1 0 0 0,1-1 0 0 0,0 1 0 0 0,0-1 0 0 0,0 1 0 0 0,0-1 0 0 0,0 1 0 0 0,0-1 0 0 0,0 1 0 0 0,1-1 0 0 0,-1 1 0 0 0,0-1 0 0 0,0 1 0 0 0,0-1 0 0 0,0 1 0 0 0,1-1 0 0 0,-1 1 0 0 0,0-1 0 0 0,0 0 0 0 0,1 1 0 0 0,-1-1 0 0 0,0 1 0 0 0,1-1 0 0 0,-1 0 0 0 0,0 1 0 0 0,1-1 0 0 0,-1 0 0 0 0,1 1 0 0 0,-1-1 0 0 0,1 0 0 0 0,-1 0 0 0 0,7 5 0 0 0,-2 8 0 0 0,9 3 0 0 0,-12-14 1 0 0,0 0 1 0 0,0-1-1 0 0,0 1 1 0 0,0-1 0 0 0,0 0-1 0 0,0 0 1 0 0,0 0-1 0 0,1 0 1 0 0,-1 0 0 0 0,1 0-1 0 0,-1 0 1 0 0,0-1 0 0 0,1 1-1 0 0,0-1-1 0 0,6 1 27 0 0,1-1 0 0 0,-1 0 0 0 0,4 0-27 0 0,10-1 38 0 0,-15 0-20 0 0,1 0-1 0 0,-1 0 1 0 0,0-1-1 0 0,0 0 1 0 0,3-2-18 0 0,14-3 3 0 0,2-5-198 0 0,-15 4 86 0 0,1 0-79 0 0,0-1-106 0 0,-6 4 39 0 0,-1 1-66 0 0,-2 1-111 0 0,0 0-103 0 0,-1 0 77 0 0,-1 1-38 0 0,3-3-580 0 0,2-1-453 0 0,2-4-863 0 0</inkml:trace>
  <inkml:trace contextRef="#ctx0" brushRef="#br0" timeOffset="1203.92">1726 33 5520 0 0,'0'2'44'0'0,"-1"8"13"0"0,2-7 18 0 0,2 0 61 0 0,7 11-104 0 0,-3-1 32 0 0,-4-7 18 0 0,0-1 35 0 0,0 3 117 0 0,-2-7-180 0 0,-1 1 0 0 0,1-1 0 0 0,-1 0 0 0 0,1 1 0 0 0,-1-1 0 0 0,0 1 0 0 0,0-1 0 0 0,0 1 0 0 0,0-1 0 0 0,0 1-54 0 0,0-1 56 0 0,0 1-1 0 0,0-1 1 0 0,0 1-1 0 0,0-1 1 0 0,1 1-1 0 0,-1-1 0 0 0,0 0 1 0 0,1 1-1 0 0,-1-1 1 0 0,1 1-56 0 0,9 11 549 0 0,-7-8-45 0 0,-2 3-258 0 0,0-2-68 0 0,1 1-28 0 0,2 2 1 0 0,0 0-4 0 0,-2-3-3 0 0,0 1 27 0 0,-2 0 65 0 0,3 1 140 0 0,1 2-232 0 0,1 4 60 0 0,-2 2 78 0 0,-2 2 94 0 0,-1-4-177 0 0,0 0 57 0 0,0 0 51 0 0,0 0 46 0 0,0 0 41 0 0,0 0 37 0 0,0 12 521 0 0,0-24-680 0 0,0-2-16 0 0,0 0-6 0 0,0 0-1 0 0,0 0 7 0 0,0 0 7 0 0,0 0 1 0 0,0 0-10 0 0,0 0-39 0 0,0-2-21 0 0,0-8-47 0 0,0 0-33 0 0,0-10 32 0 0,0-5-75 0 0,0-12-56 0 0,0 13 15 0 0,1 14-15 0 0,0 0 0 0 0,0-1 0 0 0,1 1 0 0 0,0 0-1 0 0,1-1 1 0 0,1 1 0 0 0,3-7-15 0 0,-2 5 5 0 0,1-1-1 0 0,1 2 0 0 0,2-5-4 0 0,-4 8 0 0 0,-1 0 0 0 0,1-1 0 0 0,0-3 0 0 0,8-15 0 0 0,3 9 6 0 0,-10 13-22 0 0,0 0-1 0 0,0 1 1 0 0,1 0 0 0 0,0 0-1 0 0,4-1 17 0 0,-6 3-6 0 0,-4 1 2 0 0,1 1-1 0 0,-1-1 1 0 0,0 1 0 0 0,1-1-1 0 0,-1 1 1 0 0,1 0 0 0 0,-1 0 0 0 0,1 0-1 0 0,-1 0 1 0 0,1 0 4 0 0,-2 0 0 0 0,12-1-9 0 0,10 1-9 0 0,-8 4-26 0 0,6 8 32 0 0,5 2 0 0 0,-6-8-33 0 0,-16-6 44 0 0,0 1 1 0 0,0 0-1 0 0,0 0 0 0 0,-1 0 0 0 0,1 0 0 0 0,0 0 1 0 0,-1 0-1 0 0,1 1 0 0 0,-1-1 0 0 0,0 1 1 0 0,1-1-1 0 0,-1 1 0 0 0,0 0 0 0 0,0 0 1 0 0,0 0-1 0 0,0 0 0 0 0,0 1 0 0 0,-1-1 0 0 0,2 1 1 0 0,1 4 8 0 0,1-1 0 0 0,0 0-1 0 0,0-1 1 0 0,0 1 0 0 0,1-1-1 0 0,0 0 1 0 0,5 3-8 0 0,26 26 10 0 0,-26-22-10 0 0,-9-10-3 0 0,0 0 0 0 0,0 0 0 0 0,0 1 0 0 0,-1-1 0 0 0,1 1 0 0 0,-1-1 0 0 0,1 1 0 0 0,-1 0 0 0 0,0-1 0 0 0,0 1-1 0 0,-1 0 1 0 0,1 0 3 0 0,0 2-4 0 0,1-1-1 0 0,-1 0 1 0 0,1 1-1 0 0,0-1 1 0 0,0 0-1 0 0,2 3 5 0 0,6 15 0 0 0,-1 1 0 0 0,-8-21 0 0 0,-1-2 0 0 0,1 1 0 0 0,-1 0 0 0 0,1 0 0 0 0,-1 0 0 0 0,1 0 0 0 0,-1-1 0 0 0,1 1 0 0 0,-1 0 0 0 0,0 0 0 0 0,0 0 0 0 0,1 0 0 0 0,-1 0 0 0 0,0 0 0 0 0,0 0 0 0 0,0 0 0 0 0,0 0 0 0 0,0 0 0 0 0,0 0 0 0 0,0 0 0 0 0,0 0 0 0 0,-1 0 0 0 0,1 0 0 0 0,0 0 0 0 0,0 0 0 0 0,-1 0 0 0 0,1-1 0 0 0,-1 1 0 0 0,1 0 0 0 0,-1 0 0 0 0,1 0 0 0 0,-1 0 0 0 0,0 0 0 0 0,1 0 1 0 0,-1 1-1 0 0,1-1 0 0 0,0 0 0 0 0,0 0 0 0 0,-1 0 0 0 0,1 0 0 0 0,0 0 0 0 0,0 0 0 0 0,0 0 0 0 0,1 1 0 0 0,-1-1 0 0 0,0 0 0 0 0,0 0 0 0 0,0 0 0 0 0,1 0 0 0 0,-1 0 0 0 0,1 0 0 0 0,-1 0 0 0 0,1 0 0 0 0,-1 0 0 0 0,1 0 0 0 0,0 0 0 0 0,-1 0 1 0 0,1 0-1 0 0,5 9 21 0 0,-4 1 38 0 0,-2 2 60 0 0,0 4 106 0 0,0-15-27 0 0,0 1-31 0 0,0 2-139 0 0,0 1-35 0 0,1 4-48 0 0,1-4 45 0 0,-1-6 11 0 0,-1 0 0 0 0,1 1 0 0 0,-1-1 0 0 0,1 0 0 0 0,-1 0 0 0 0,1 1-1 0 0,-1-1 1 0 0,1 0 0 0 0,-1 0 0 0 0,1 0 0 0 0,0 0 0 0 0,-1 0 0 0 0,1 0 0 0 0,-1 0-1 0 0,1 0 1 0 0,-1 0 0 0 0,1 0 0 0 0,0 0-1 0 0,1 0 53 0 0,-2 0 13 0 0,0 0 3 0 0,0 0-4 0 0,0 0-1 0 0,0 0 0 0 0,0 0-36 0 0,-2 0-42 0 0,-3 0-43 0 0,-1 0-86 0 0,3 0-153 0 0,3 0-22 0 0,0 0-2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33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 6880 0 0,'0'0'157'0'0,"0"0"23"0"0,0 0 11 0 0,0 3-31 0 0,0 10-128 0 0,0-12-32 0 0,0 1 0 0 0,0-1 0 0 0,0 1 0 0 0,-1-1 0 0 0,1 1 0 0 0,0-1 0 0 0,-1 1 0 0 0,1-1 0 0 0,0 0 0 0 0,-1 1 0 0 0,-2 2 33 0 0,0 1 58 0 0,-1-1 48 0 0,1 0 35 0 0,1-2-47 0 0,0 0 0 0 0,0 0 0 0 0,0 1 1 0 0,0-1-1 0 0,1 1 0 0 0,-1-1 0 0 0,1 1-127 0 0,-1 1 157 0 0,2 1-33 0 0,-3 0 404 0 0,-14 21 78 0 0,7-6-287 0 0,10-20-316 0 0,-2 13 258 0 0,-1-8-45 0 0,-7 10-9 0 0,7 0-27 0 0,0 0-6 0 0,-8-1 4 0 0,9-11-41 0 0,1 1-62 0 0,1 5-20 0 0,1-6-10 0 0,-1 1 9 0 0,0 0 0 0 0,-1 0 0 0 0,1-1 0 0 0,-1 1 0 0 0,0 0 0 0 0,0 3-54 0 0,-3 1 66 0 0,-2-1-48 0 0,4-2 48 0 0,2 7-15 0 0,0-7-74 0 0,0-1-33 0 0,0-1-34 0 0,0 0-35 0 0,0-1-34 0 0,0 0-36 0 0,0-1-35 0 0,0 1-37 0 0,0-1-37 0 0,0 0-37 0 0,0 1-38 0 0,0-1-39 0 0,0 1-39 0 0,0 0-39 0 0,0 0-1040 0 0,0-2-873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38.9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11312 0 0,'0'0'256'0'0,"0"0"34"0"0,0 0 21 0 0,0 0-35 0 0,0 3-117 0 0,0 1-49 0 0,0 2 113 0 0,0-3 202 0 0,0-3 21 0 0,0 0-189 0 0,0 0-118 0 0,0 0-45 0 0,0 0-10 0 0,0 0 3 0 0,0 0-93 0 0,0 0-89 0 0,0 0-86 0 0,0 0 45 0 0,0 0-35 0 0,0 0-39 0 0,0 0-36 0 0,0 0-341 0 0,0 0 75 0 0,0 0-50 0 0,0 0-668 0 0,0 0-530 0 0,0 0-1005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38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18 226 5640 0 0,'0'0'124'0'0,"0"0"17"0"0,2 0 12 0 0,6 2-64 0 0,-5 3-33 0 0,2 2-35 0 0,-4-7-21 0 0,0 0 0 0 0,0 1 0 0 0,-1-1 0 0 0,1 0 0 0 0,0 1 0 0 0,0-1 0 0 0,0 0 0 0 0,0 0 0 0 0,0 0 0 0 0,-1 0 0 0 0,1 0 0 0 0,0 0 0 0 0,0 0 0 0 0,1 0 0 0 0,4 1 48 0 0,-1 0 82 0 0,1 2 103 0 0,1 1 199 0 0,1 1 9 0 0,1-4-40 0 0,-1-3-55 0 0,-2-3-48 0 0,-1 1-45 0 0,-4 3-189 0 0,0-1 114 0 0,1 1-33 0 0,0 0 59 0 0,1 1-76 0 0,0 1-71 0 0,-1 0-14 0 0,1-1 60 0 0,-1-1 70 0 0,1-1 110 0 0,12-9 150 0 0,-3 8-33 0 0,-7 1 39 0 0,4-10-56 0 0,-6 5-158 0 0,-2-1 35 0 0,2 3 117 0 0,10-6-22 0 0,-5 8-174 0 0,-1-1 58 0 0,-6-1-59 0 0,-1-4 93 0 0,0 1-161 0 0,0-22 323 0 0,0 20-351 0 0,-2-4-8 0 0,-12-2 16 0 0,-2 0 1 0 0,0 0-6 0 0,9 8-51 0 0,4 5-27 0 0,-3 1 8 0 0,5 2-14 0 0,0-1-1 0 0,-1 1 1 0 0,1-1 0 0 0,-1 1-1 0 0,1 0 1 0 0,0 0-1 0 0,-1-1 1 0 0,1 1 0 0 0,-1 0-1 0 0,1 1-2 0 0,-1-1 4 0 0,1 0 0 0 0,-1 0 0 0 0,1-1 0 0 0,-1 1 1 0 0,1 0-1 0 0,-1 0 0 0 0,1-1 0 0 0,-1 1 0 0 0,1-1 0 0 0,0 1-4 0 0,-29-16 64 0 0,25 5-53 0 0,4 11-11 0 0,0-1 0 0 0,1 1 0 0 0,-1 0 0 0 0,0-1 0 0 0,0 1 0 0 0,0 0 0 0 0,0 0 0 0 0,1 0 0 0 0,-1-1 0 0 0,0 1 0 0 0,0 0 0 0 0,0 0 0 0 0,0 0 0 0 0,0 1 0 0 0,-6-2 0 0 0,6 0 0 0 0,0 1 0 0 0,0 0 0 0 0,1 0 0 0 0,-1 0 0 0 0,0-1 0 0 0,0 1 0 0 0,0 0 0 0 0,0 0 0 0 0,0 1 0 0 0,0-1 0 0 0,0 0 0 0 0,0 0 0 0 0,0 0 0 0 0,0 1 0 0 0,0 0 0 0 0,-1 0 0 0 0,1-1 0 0 0,0 1 0 0 0,0 0 0 0 0,0 0 0 0 0,0 0 0 0 0,0 0 0 0 0,0 1 0 0 0,1-1 0 0 0,-1 0 0 0 0,0 0 0 0 0,0 0 0 0 0,1 1 0 0 0,-1 0 0 0 0,-26 45 0 0 0,23-29 3 0 0,5 12-70 0 0,0-14 32 0 0,0 16-16 0 0,1-19 50 0 0,1 0 1 0 0,0 0-1 0 0,1-1 1 0 0,1 4 0 0 0,6 13 0 0 0,-6 0 0 0 0,6-7 0 0 0,-6 4 0 0 0,-2-18 0 0 0,0-1 0 0 0,1 0 0 0 0,4 6 0 0 0,1 3 0 0 0,-7-11 0 0 0,-1-4 0 0 0,-1-1 0 0 0,0 1 0 0 0,0 0 0 0 0,1-1 0 0 0,-1 1 0 0 0,0-1 0 0 0,1 1 0 0 0,-1 0 0 0 0,1-1 0 0 0,-1 1 0 0 0,1-1 0 0 0,-1 1 0 0 0,1-1 0 0 0,-1 1 0 0 0,1-1 0 0 0,-1 0 0 0 0,1 1 0 0 0,0-1 0 0 0,-1 0 0 0 0,1 1 0 0 0,0-1 0 0 0,0 0 0 0 0,4 3 0 0 0,11 10 0 0 0,0 0 0 0 0,-15-12 0 0 0,1-1 0 0 0,-1 1 0 0 0,1-1 0 0 0,0 1 0 0 0,-1-1 0 0 0,1 0 0 0 0,0 0 0 0 0,0 0 0 0 0,-1 0 0 0 0,1 0 0 0 0,-2 0 0 0 0,11 1-2 0 0,-7-1 0 0 0,1 1 0 0 0,0-1 0 0 0,0 0 1 0 0,0 0-1 0 0,0 0 0 0 0,0-1 0 0 0,-1 0 0 0 0,1 0 0 0 0,2-1 2 0 0,-2 0-21 0 0,20-12-146 0 0,-20 4 78 0 0,6 3-43 0 0,-2 3-32 0 0,-2-4-39 0 0,-5 4 59 0 0,0-2-5 0 0,2-2-85 0 0,-2 5 118 0 0,-1 1-38 0 0,1-1-13 0 0,-1 0-42 0 0,1 0-49 0 0,0 0-55 0 0,0 1-2 0 0,-1-1-43 0 0,1 1-39 0 0,0-1-34 0 0,0-1-125 0 0,-1 0-33 0 0,5-7-1296 0 0,-6 11 1883 0 0</inkml:trace>
  <inkml:trace contextRef="#ctx0" brushRef="#br0" timeOffset="476.47">433 3 5344 0 0,'0'0'157'0'0,"0"2"-9"0"0,0 1-85 0 0,0 1-42 0 0,0 7-110 0 0,1-6 109 0 0,1-3 94 0 0,0 0-11 0 0,-1-1 37 0 0,1-1 43 0 0,0 1 46 0 0,1-1 51 0 0,0 1 57 0 0,0 1 406 0 0,1 2-447 0 0,8 9 249 0 0,-2-1-90 0 0,-5 0-88 0 0,-1-4-76 0 0,-4-7-262 0 0,1 0-1 0 0,-1 0 1 0 0,1-1-1 0 0,0 1 1 0 0,-1 0-1 0 0,1 0 1 0 0,0-1 0 0 0,-1 1-1 0 0,1-1 1 0 0,0 1-1 0 0,0 0 1 0 0,-1-1-1 0 0,2 1-28 0 0,9 3 351 0 0,-2 0-89 0 0,-9-3-239 0 0,1-1 1 0 0,0 1-1 0 0,0-1 1 0 0,0 1-1 0 0,-1 0 0 0 0,1-1 1 0 0,0 1-1 0 0,-1 0 1 0 0,1 0-1 0 0,-1-1 1 0 0,1 1-1 0 0,-1 0 1 0 0,1 0-24 0 0,4 10 269 0 0,-1-2-41 0 0,6 3 63 0 0,5 9 219 0 0,-5 2 33 0 0,-1-3-52 0 0,-4-12-312 0 0,-4-6-145 0 0,0-1 0 0 0,0 0 0 0 0,0 1 0 0 0,0-1 1 0 0,0 1-1 0 0,-1 0 0 0 0,1-1 0 0 0,-1 1 0 0 0,1 0 1 0 0,-1-1-1 0 0,0 1 0 0 0,1 0 0 0 0,-1-1 0 0 0,0 1 1 0 0,0 1-35 0 0,0 0 44 0 0,0 0 0 0 0,0 0 1 0 0,1 1-1 0 0,-1-1 1 0 0,1 0-1 0 0,0 0 1 0 0,1 2-45 0 0,6 13 269 0 0,-6-13-168 0 0,0 6 73 0 0,-3-5-68 0 0,1 1 47 0 0,0 1 81 0 0,0-4-229 0 0,0 1 66 0 0,0 2 40 0 0,0 10 206 0 0,0-10-168 0 0,0-4 30 0 0,0-3-3 0 0,0 3-9 0 0,0 7-31 0 0,0-7-9 0 0,0-3-6 0 0,-3 0-5 0 0,-8 0-17 0 0,9 0-10 0 0,-1-3-1 0 0,2 3-83 0 0,0-1 6 0 0,0-1 0 0 0,0 1 0 0 0,0 0-1 0 0,0 0 1 0 0,0-1 0 0 0,0 1 0 0 0,0-1-1 0 0,1 1 1 0 0,-1-1-11 0 0,-2-16 100 0 0,2 12-63 0 0,0 0 1 0 0,0 0 0 0 0,0 1-1 0 0,-1-1 1 0 0,-1-3-38 0 0,2 3 30 0 0,-1 1 0 0 0,1 0 0 0 0,0-1 0 0 0,0 1 0 0 0,0-4-30 0 0,1-33-48 0 0,0-17-142 0 0,0 55 185 0 0,0 1 1 0 0,1-1-1 0 0,-1 1 1 0 0,1-1-1 0 0,0 1 1 0 0,0-1-1 0 0,0 1 1 0 0,1-1 4 0 0,4-12-31 0 0,-1-11 10 0 0,-2 20 3 0 0,1 0 0 0 0,-1 0 0 0 0,5-6 18 0 0,1-3-12 0 0,-6 11-1 0 0,-3 4 11 0 0,0 0-1 0 0,0 1 1 0 0,1-1 0 0 0,-1 0 0 0 0,0 1 0 0 0,1-1 0 0 0,-1 0-1 0 0,0 1 1 0 0,1-1 0 0 0,-1 1 0 0 0,1-1 0 0 0,-1 1-1 0 0,1-1 1 0 0,-1 1 0 0 0,1 0 0 0 0,0-1 0 0 0,-1 1 0 0 0,1-1-1 0 0,-1 1 1 0 0,1 0 0 0 0,0 0 0 0 0,0-1 2 0 0,4-1 1 0 0,3-3-3 0 0,4-2 4 0 0,2 6-62 0 0,-6 0 52 0 0,15 1-16 0 0,-8 3-36 0 0,-12-1 52 0 0,1 0 0 0 0,-1 0 0 0 0,1-1-1 0 0,0 1 1 0 0,0-1 0 0 0,0 0 0 0 0,0 0-1 0 0,0 0 1 0 0,0-1 0 0 0,3 1 8 0 0,-4-1-1 0 0,0 0-1 0 0,1 0 1 0 0,-1 0 0 0 0,0 1-1 0 0,0 0 1 0 0,1-1 0 0 0,-1 1 0 0 0,0 1-1 0 0,0-1 1 0 0,2 1 1 0 0,6 3-1 0 0,0-1-15 0 0,0 1 0 0 0,0 1 1 0 0,0-1-1 0 0,7 7 16 0 0,18 9-1 0 0,-32-19 1 0 0,0 0 0 0 0,0 0 0 0 0,0 0 0 0 0,-1 0 0 0 0,1 1 0 0 0,-1-1 0 0 0,0 1 0 0 0,0 0 0 0 0,0 0 0 0 0,0 0 0 0 0,0 0 0 0 0,0 1 0 0 0,-1-1 0 0 0,0 1 0 0 0,1 0 0 0 0,-1 1 0 0 0,3-1 0 0 0,17 6 0 0 0,-19-7 0 0 0,0-1 0 0 0,0 1 0 0 0,-1 0 0 0 0,1 1 0 0 0,-1-1 0 0 0,0 0 0 0 0,0 1 0 0 0,0-1 0 0 0,0 1 0 0 0,0 2 0 0 0,1 1 0 0 0,0 7 11 0 0,-3-2 41 0 0,0 9-43 0 0,0 12 47 0 0,0-24-65 0 0,0-5-26 0 0,0-1-60 0 0,0-3-44 0 0,0 0-203 0 0,0 0 179 0 0,0 0-40 0 0,0 0-69 0 0,0 0 89 0 0,0 0-35 0 0,0 0-40 0 0,0 0-36 0 0,0 0-393 0 0,1 1 99 0 0,-1-1-50 0 0,2 2-748 0 0,2 2-585 0 0,5 5-1115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7:37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42 272 6240 0 0,'0'0'182'0'0,"0"0"-49"0"0,0 0-15 0 0,0 0 36 0 0,2-2 123 0 0,9-9 229 0 0,-9 10-316 0 0,-1 0-33 0 0,1-1 67 0 0,1 2-74 0 0,0 1-71 0 0,0 1-28 0 0,-1-3 49 0 0,0 0 64 0 0,1-1 104 0 0,8-9 33 0 0,-6 8-11 0 0,8 0-37 0 0,-7 0-150 0 0,2-4 9 0 0,-3 4 50 0 0,4 2-52 0 0,4-6 11 0 0,-1 1 19 0 0,-3 4 5 0 0,-4 0 77 0 0,11-8 31 0 0,3 0-20 0 0,-11 1-155 0 0,-5 2-35 0 0,-3 6-39 0 0,0 1 0 0 0,0-1 1 0 0,0 1-1 0 0,0 0 0 0 0,1-1 0 0 0,-1 1 1 0 0,0-1-1 0 0,0 1 0 0 0,1-1 0 0 0,-1 1 1 0 0,0 0-1 0 0,0-1 0 0 0,1 1 0 0 0,-1 0 1 0 0,0-1-1 0 0,1 1 0 0 0,-1 0 0 0 0,0-1 1 0 0,1 1-1 0 0,-1 0 0 0 0,1 0 0 0 0,-1-1 0 0 0,1 1 1 0 0,-1 0-1 0 0,0 0 0 0 0,1 0 0 0 0,-1 0 1 0 0,1 0-1 0 0,-1-1 0 0 0,1 1 0 0 0,-1 0 1 0 0,1 0-1 0 0,-1 0 0 0 0,1 0 0 0 0,-1 0 1 0 0,1 1-5 0 0,4-4 92 0 0,22-40 112 0 0,-23 38-150 0 0,-4-1-43 0 0,1 1-12 0 0,6 0 1 0 0,-7 5 0 0 0,1 0 0 0 0,-1 0 1 0 0,1 0-1 0 0,-1 0 0 0 0,0-1 1 0 0,1 1-1 0 0,-1 0 0 0 0,0 0 1 0 0,1-1-1 0 0,-1 1 0 0 0,0 0 1 0 0,0-1-1 0 0,1 1 0 0 0,-1 0 1 0 0,0-1-1 0 0,0 1 0 0 0,1-1 1 0 0,-1 1-1 0 0,0 0 0 0 0,0-1 1 0 0,0 1-1 0 0,0-1 1 0 0,0 1-1 0 0,0 0 0 0 0,0-1 1 0 0,1 1-1 0 0,-1-1 0 0 0,0 1 1 0 0,-1-1-1 0 0,1 1 0 0 0,0-1 0 0 0,3-4 43 0 0,8-6-22 0 0,-9 6 33 0 0,-3-19-18 0 0,1 24-35 0 0,0-1 0 0 0,0 1-1 0 0,0 0 1 0 0,0 0 0 0 0,-1 0-1 0 0,1-1 1 0 0,0 1 0 0 0,0 0-1 0 0,0 0 1 0 0,0 0 0 0 0,0-1-1 0 0,0 1 1 0 0,0 0 0 0 0,-1 0-1 0 0,1 0 1 0 0,0 0 0 0 0,0 0-1 0 0,0-1 1 0 0,0 1 0 0 0,0 0-1 0 0,-1 0 1 0 0,1 0 0 0 0,0 0-1 0 0,0 0 1 0 0,0 0 0 0 0,-1 0-1 0 0,1 0 1 0 0,0 0 0 0 0,0 0-1 0 0,0 0 1 0 0,-1 0 0 0 0,1 0-1 0 0,-7-4 6 0 0,2-7 4 0 0,4 11-6 0 0,0 0 0 0 0,0-1 0 0 0,1 1 0 0 0,-1 0-1 0 0,0-1 1 0 0,0 1 0 0 0,0 0 0 0 0,0 0 0 0 0,1 0-1 0 0,-1 0 1 0 0,0 0 0 0 0,0 0 0 0 0,0 0 0 0 0,-1 0-4 0 0,2 0 2 0 0,-1 0-1 0 0,1 0 1 0 0,-1 0 0 0 0,1 0 0 0 0,-1 0 0 0 0,1 0 0 0 0,-1 0 0 0 0,1 0 0 0 0,-1 0 0 0 0,1 0 0 0 0,-1 0 0 0 0,1 0 0 0 0,-1 0 0 0 0,1 0 0 0 0,-1-1-1 0 0,1 1 1 0 0,0 0 0 0 0,-1 0 0 0 0,1-1 0 0 0,-1 1 0 0 0,1 0 0 0 0,-1-1 0 0 0,1 1 0 0 0,0 0 0 0 0,-1-1 0 0 0,1 1 0 0 0,0 0 0 0 0,-1-1-1 0 0,1 1 1 0 0,0-1 0 0 0,0 1 0 0 0,-1-1-2 0 0,-3-6 16 0 0,3 7-11 0 0,0 0 0 0 0,0-1 0 0 0,1 1 0 0 0,-1 0 0 0 0,0-1 0 0 0,0 1 0 0 0,0 0 0 0 0,0 0 0 0 0,1 0-1 0 0,-1 0 1 0 0,0 0 0 0 0,0 0 0 0 0,0 0 0 0 0,-1 0-5 0 0,-6 0 53 0 0,6 0-49 0 0,0 1 0 0 0,1-1 0 0 0,-1 0 0 0 0,1 1 0 0 0,-1-1 0 0 0,1 1 0 0 0,0 0 0 0 0,-1 0 0 0 0,1-1 0 0 0,0 1-4 0 0,-22 11 97 0 0,18-9-66 0 0,-20 10 34 0 0,19-1-65 0 0,5-11 0 0 0,1 0 0 0 0,-1 0 0 0 0,1 0 0 0 0,-1 0 0 0 0,1 0 0 0 0,-1 0 0 0 0,1 0 0 0 0,-1 0 0 0 0,0 0 0 0 0,0 0 0 0 0,1-1 0 0 0,-1 1 0 0 0,0 0 0 0 0,0 0 0 0 0,0-1 0 0 0,0 1 0 0 0,-4 1-1 0 0,4-1 1 0 0,0-1 1 0 0,1 0-1 0 0,-1 0 0 0 0,0 1 0 0 0,1-1 0 0 0,-1 0 0 0 0,1 1 1 0 0,-1-1-1 0 0,0 1 0 0 0,1-1 0 0 0,-1 1 0 0 0,1-1 1 0 0,-1 1-1 0 0,1-1 0 0 0,0 1 0 0 0,-1-1 0 0 0,1 1 1 0 0,0 0-1 0 0,-1-1 0 0 0,1 1 0 0 0,0 0 0 0 0,-1 0 0 0 0,-1 4 7 0 0,1-4-4 0 0,1 0-1 0 0,-1 0 1 0 0,0-1-1 0 0,1 1 1 0 0,-1 0-1 0 0,0 0 1 0 0,0 0-1 0 0,0-1 1 0 0,0 1-1 0 0,0 0 1 0 0,0-1-1 0 0,0 1 1 0 0,0-1-1 0 0,0 1 1 0 0,0-1 0 0 0,0 1-3 0 0,-11 5 13 0 0,7 8-13 0 0,-22 18 0 0 0,-5 31 0 0 0,29-51 0 0 0,2-3 0 0 0,-11 18 0 0 0,7 5 0 0 0,5-31 0 0 0,-1 0 0 0 0,0 0 0 0 0,1 0 0 0 0,-1 0 0 0 0,1 0 0 0 0,-1-1 0 0 0,1 1 0 0 0,-1 0 0 0 0,1 0 0 0 0,0 0 0 0 0,0 0 0 0 0,-1 0 0 0 0,1 0 0 0 0,0 0 0 0 0,0 0 0 0 0,0 0 0 0 0,0 0 0 0 0,0 0 0 0 0,0 0 0 0 0,0 0 0 0 0,0 0 0 0 0,1 0 0 0 0,-1 0 0 0 0,0 0 0 0 0,1 0 0 0 0,-1-1 0 0 0,0 1 0 0 0,1 0 0 0 0,-1 0 0 0 0,1 0 0 0 0,-1 0 0 0 0,2 0 0 0 0,-2 0 0 0 0,1 2-1 0 0,0-1 1 0 0,-1 0 0 0 0,1 1-1 0 0,0-1 1 0 0,-1 1-1 0 0,0-1 1 0 0,0 1 0 0 0,0-1-1 0 0,0 1 1 0 0,0-1 0 0 0,0 1-1 0 0,-1 0 1 0 0,1 0 3 0 0,0 1 0 0 0,-1-1-1 0 0,1 1 1 0 0,1-1 0 0 0,-1 0 0 0 0,0 1-1 0 0,1-1 1 0 0,0 4-3 0 0,3 3 27 0 0,8 25 103 0 0,-1-16-60 0 0,-7-6-32 0 0,-3-9-21 0 0,0 0-1 0 0,0 0 1 0 0,1 0 0 0 0,-1 0-1 0 0,1-1 1 0 0,0 1 0 0 0,0 0 0 0 0,1 0-17 0 0,26 41 161 0 0,-25-38-152 0 0,-3-3-7 0 0,0-1-1 0 0,1 0 0 0 0,0 0 0 0 0,0 0 0 0 0,0 0 1 0 0,0 0-1 0 0,0 0 0 0 0,1-1 0 0 0,-1 1 1 0 0,1-1-1 0 0,0 1 0 0 0,-1-1 0 0 0,4 2-1 0 0,1 0 16 0 0,24 15 21 0 0,-5-8 30 0 0,-18-8-64 0 0,15 4 39 0 0,10-3 71 0 0,-5-4-44 0 0,5 0 54 0 0,-31 0-119 0 0,0 0 1 0 0,-1-1 0 0 0,1 1-1 0 0,-1 0 1 0 0,1-1 0 0 0,-1 1 0 0 0,1-1-1 0 0,-1 1 1 0 0,1-1 0 0 0,-1 1 0 0 0,1-1-1 0 0,-1 0 1 0 0,1 0-5 0 0,11-6 19 0 0,-1 5 11 0 0,-10 2-25 0 0,-1 0 0 0 0,1 0 0 0 0,0-1 0 0 0,-1 1 0 0 0,1 0-1 0 0,-1-1 1 0 0,1 1 0 0 0,-1-1 0 0 0,1 1 0 0 0,-1-1 0 0 0,0 0 0 0 0,1 0 0 0 0,-1 0 0 0 0,0 1 0 0 0,0-1-1 0 0,1 0 1 0 0,-1 0 0 0 0,0-1 0 0 0,0 1 0 0 0,0 0 0 0 0,1-1-5 0 0,-1-1 4 0 0,0 1 0 0 0,0 0 1 0 0,1-1-1 0 0,-1 1 0 0 0,1 0 0 0 0,0 0 1 0 0,0 0-1 0 0,0 0 0 0 0,0 0 1 0 0,0 0-5 0 0,0 0 4 0 0,0 0 0 0 0,0 0 0 0 0,0 0 1 0 0,0 0-1 0 0,0 0 0 0 0,-1 0 0 0 0,1 0 1 0 0,-1-1-1 0 0,0 1 0 0 0,1-1-4 0 0,6-8 25 0 0,2 1-88 0 0,2-1-67 0 0,-11 10 100 0 0,1-1 0 0 0,-1 0 0 0 0,1 1 0 0 0,-1-1 0 0 0,0 0 0 0 0,0 0 1 0 0,0 0-1 0 0,0 0 0 0 0,0-1 30 0 0,1-4-100 0 0,-1 1-12 0 0,0-1-125 0 0,0 4 63 0 0,0 0-46 0 0,0 0-50 0 0,0 0-47 0 0,1 1-42 0 0,-1-1-37 0 0,2-2-484 0 0,-1-1-84 0 0,0-4-670 0 0,-1-9-924 0 0</inkml:trace>
  <inkml:trace contextRef="#ctx0" brushRef="#br0" timeOffset="421.63">633 49 5672 0 0,'0'0'124'0'0,"0"0"17"0"0,0 0 12 0 0,0 0-42 0 0,2 0-2 0 0,3 0 48 0 0,1 0 138 0 0,-6 0-285 0 0,0 0 0 0 0,0 0 0 0 0,0 0-1 0 0,1 0 1 0 0,-1 0 0 0 0,0 0-1 0 0,0-1 1 0 0,0 1 0 0 0,0 0-1 0 0,0 0 1 0 0,0 0 0 0 0,0 0-1 0 0,0 0 1 0 0,0 0 0 0 0,0 1-1 0 0,1-1 1 0 0,-1 0 0 0 0,0 0-1 0 0,0 0 1 0 0,0 0 0 0 0,0 0 0 0 0,0 0-1 0 0,0 0 1 0 0,0 0 0 0 0,0 0-1 0 0,0 0 1 0 0,0 0 0 0 0,0 0-1 0 0,0 0 1 0 0,1 0 0 0 0,-1 0-1 0 0,0 0 1 0 0,0 0 0 0 0,0 0-1 0 0,0 0 1 0 0,0 1 0 0 0,0-1-1 0 0,0 0 1 0 0,0 0 0 0 0,0 0-1 0 0,0 0 1 0 0,0 0 0 0 0,0 0 0 0 0,0 0-1 0 0,0 0 1 0 0,0 0 0 0 0,0 0-1 0 0,0 1 1 0 0,0-1 0 0 0,0 0-1 0 0,0 0 1 0 0,0 0 0 0 0,0 0-1 0 0,0 0 1 0 0,0 0 0 0 0,0 0-1 0 0,0 0-9 0 0,6 20 1129 0 0,-3-14-875 0 0,0 0-29 0 0,0 1-70 0 0,-1-4-104 0 0,-1 1-35 0 0,9 13 331 0 0,3 6 129 0 0,-8-12-199 0 0,-3-1 32 0 0,0-2 90 0 0,12 13-2 0 0,-1-13-12 0 0,-8 5-7 0 0,6 1-58 0 0,-9-12-273 0 0,0-1 0 0 0,0 1 0 0 0,-1 0 0 0 0,1 0 0 0 0,-1 0 0 0 0,1 0 0 0 0,-1 0-1 0 0,0 0 1 0 0,1 2-47 0 0,1 9 162 0 0,3 6 104 0 0,4-6-46 0 0,4 2 72 0 0,-1 1-54 0 0,-2-1-71 0 0,-4 1-92 0 0,-2-1 19 0 0,-4-11-75 0 0,0 0 0 0 0,0 0 0 0 0,1 0 0 0 0,-1 0 1 0 0,1 0-1 0 0,0-1 0 0 0,0 1 0 0 0,1-1 0 0 0,-1 1 0 0 0,1-1 1 0 0,-1 0-1 0 0,1 0 0 0 0,1 1-19 0 0,4 3 38 0 0,-6-5-27 0 0,1 0-1 0 0,-1 0 1 0 0,0 0-1 0 0,0 1 0 0 0,0-1 1 0 0,0 1-1 0 0,0-1 1 0 0,-1 1-1 0 0,1 0 1 0 0,0 1-11 0 0,3 20 64 0 0,2-19-23 0 0,-3-2-13 0 0,-3-1-10 0 0,1 0-1 0 0,-1 0 1 0 0,1 1 0 0 0,-1-1-1 0 0,0 1 1 0 0,0-1 0 0 0,0 1-1 0 0,0 0-17 0 0,-1-1 18 0 0,1 1 0 0 0,0-1-1 0 0,0 0 1 0 0,0 0 0 0 0,0 1-1 0 0,1-1 1 0 0,-1 0 0 0 0,1 0-18 0 0,-1-1 7 0 0,-1-1 0 0 0,1 0 0 0 0,-1 1 0 0 0,1-1 0 0 0,0 0 0 0 0,-1 0 0 0 0,1 1 0 0 0,0-1 1 0 0,-1 0-1 0 0,1 0 0 0 0,0 0 0 0 0,0 0 0 0 0,-1 0 0 0 0,1 0 0 0 0,0 0-7 0 0,1 0 154 0 0,-2 0 26 0 0,0 0 4 0 0,3 0 10 0 0,-1 0-135 0 0,2 0-14 0 0,-2 0 10 0 0,0 0 67 0 0,1 0 92 0 0,-3-3 48 0 0,2-5-89 0 0,4-4 0 0 0,0-1-16 0 0,-4 1-21 0 0,-2-3 10 0 0,0 2-53 0 0,0-4 8 0 0,0 15-91 0 0,0 0 0 0 0,0 1-1 0 0,0-1 1 0 0,0 0 0 0 0,-1 1-1 0 0,1-1 1 0 0,0 0 0 0 0,-1 1-1 0 0,0-1 1 0 0,1 0 0 0 0,-1 1 0 0 0,0-1-1 0 0,0 1 1 0 0,0-1-10 0 0,-5-10 45 0 0,5 6-24 0 0,-1 0-1 0 0,2 0 0 0 0,-1 0 0 0 0,1 0 1 0 0,0-2-21 0 0,1-37 51 0 0,-1 21-60 0 0,0-25 35 0 0,0-8 53 0 0,0 18-69 0 0,0 2-67 0 0,0-5-89 0 0,0 40 97 0 0,0 2-15 0 0,0 0-42 0 0,0 0-108 0 0,0 0-195 0 0,0 0-21 0 0,0 0-27 0 0,0 0-107 0 0,0 0-48 0 0,0 0-10 0 0,0 0-33 0 0,2 0 283 0 0,-1 0 80 0 0,1 0 71 0 0,-1 0 58 0 0,0 0 39 0 0,0 0 46 0 0,2 0-37 0 0,-2 0 41 0 0,0 0-2 0 0,0 0-36 0 0,1 0-742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7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9016 0 0,'0'0'265'0'0,"0"0"-4"0"0,0 0-94 0 0,0 0-41 0 0,0 3 132 0 0,1 3 75 0 0,6 12 651 0 0,-4-13-752 0 0,0 1-43 0 0,-1 0-58 0 0,1 1-73 0 0,5 23 309 0 0,-5-16-131 0 0,1-1-1 0 0,1 1 1 0 0,4 8-236 0 0,4 5 343 0 0,-1 1-37 0 0,9 28 228 0 0,-3-10-125 0 0,-9-20-112 0 0,-2 7 63 0 0,0-1 5 0 0,2-6-57 0 0,-6-15-154 0 0,0-1 1 0 0,0 1-1 0 0,0 3-154 0 0,3 17 332 0 0,5 1 0 0 0,-6 0-4 0 0,-1-17-179 0 0,4 21 226 0 0,-7-22-189 0 0,0 4 64 0 0,-1 7 12 0 0,0 2 33 0 0,0 2 34 0 0,0-1 33 0 0,-4-13-202 0 0,2-12-92 0 0,1 0 0 0 0,-2 0 0 0 0,1 0-1 0 0,0 0 1 0 0,-1 0 0 0 0,1 0 0 0 0,-4 1-68 0 0,1 1 77 0 0,1-2 80 0 0,0-2-84 0 0,-3-2-21 0 0,6 1-31 0 0,-4-3 108 0 0,-7-16 44 0 0,10 15-134 0 0,0 0 0 0 0,0 0-1 0 0,-1 0 1 0 0,0 1 0 0 0,-2-4-39 0 0,3 5 13 0 0,0 0 1 0 0,1-1-1 0 0,-1 1 0 0 0,0 0 1 0 0,1-1-1 0 0,0 1 0 0 0,0-1 0 0 0,0 1 1 0 0,0-1-1 0 0,0 0 0 0 0,0 1 1 0 0,1-1-1 0 0,-1 0 0 0 0,1-1-13 0 0,-1-8 39 0 0,1 0 0 0 0,0 0 0 0 0,1 0-39 0 0,0-16 21 0 0,-1 10 2 0 0,1-61 8 0 0,0 68-31 0 0,0 0 0 0 0,1 1 0 0 0,0-1-1 0 0,1 0 1 0 0,3-8 0 0 0,8-18 0 0 0,-9 21 0 0 0,2 0 0 0 0,0 0 0 0 0,1 0 0 0 0,1 0 0 0 0,9-13-2 0 0,26-51-60 0 0,-41 72 62 0 0,1 1 0 0 0,1 0 0 0 0,-1 0 0 0 0,1 1 0 0 0,0-1-1 0 0,3-2 1 0 0,13-11-26 0 0,-10 8 0 0 0,2-1 17 0 0,-5 3 8 0 0,1 1 1 0 0,0 1 0 0 0,0-1-1 0 0,7-3 1 0 0,-4 5 0 0 0,-6 3-13 0 0,0 0 0 0 0,0 0-1 0 0,0-1 1 0 0,3-3 13 0 0,-7 6-8 0 0,-1 1 0 0 0,1 0 0 0 0,0-1 0 0 0,-1 1-1 0 0,1 0 1 0 0,0 0 0 0 0,0 0 0 0 0,0 0 0 0 0,0 0 0 0 0,0 0 0 0 0,0 0 0 0 0,0 0 8 0 0,4 0-63 0 0,1 1-35 0 0,1 0-45 0 0,0 0-54 0 0,-1 0 24 0 0,0 0-35 0 0,2 0-73 0 0,-3 0 89 0 0,0 0-46 0 0,-2 0 43 0 0,0 0-37 0 0,0 0 5 0 0,-1 0-34 0 0,0 0-40 0 0,1 0-42 0 0,-2 0-987 0 0</inkml:trace>
  <inkml:trace contextRef="#ctx0" brushRef="#br0" timeOffset="384.87">528 399 5848 0 0,'0'0'168'0'0,"3"0"-3"0"0,10-2-130 0 0,-4-5-17 0 0,-5 3 49 0 0,-4 4-67 0 0,2-1 212 0 0,0 0-45 0 0,1-1 60 0 0,1 2-93 0 0,2 1-48 0 0,-4-1-26 0 0,1 0 50 0 0,9 1 138 0 0,-1 0 21 0 0,2-1 71 0 0,1-1 74 0 0,0-2 74 0 0,-4 0-250 0 0,1-1-17 0 0,-2 1-19 0 0,-2 0 28 0 0,1 0 79 0 0,-2 0-120 0 0,3-1 143 0 0,12-9 528 0 0,-15 8-624 0 0,0 1-37 0 0,1-4 94 0 0,-4 4-142 0 0,0 1 0 0 0,1 0 0 0 0,-1 0 1 0 0,1 0-1 0 0,0 0 0 0 0,0 0-151 0 0,6-2 360 0 0,-1 1-62 0 0,4-5 74 0 0,3-5 126 0 0,-11 12-363 0 0,2-2 194 0 0,-3-3-63 0 0,-2 2-186 0 0,0 0 9 0 0,7-12 178 0 0,-4 9-43 0 0,2 4-47 0 0,-2 0-36 0 0,-3-6-46 0 0,-2-46 382 0 0,0 32-358 0 0,-1 22-108 0 0,1 0-1 0 0,0 0 1 0 0,-1 0-1 0 0,1 0 1 0 0,-1 1-1 0 0,1-1 1 0 0,-1 0-1 0 0,0 0 1 0 0,0 1-1 0 0,0-1 1 0 0,0 0-1 0 0,0 1 1 0 0,0-1-1 0 0,0 1 1 0 0,0-1-1 0 0,-1 1 1 0 0,1 0-1 0 0,-1-1-10 0 0,-11-14 91 0 0,8 3-37 0 0,-6 7-44 0 0,6-4 2 0 0,4 9-8 0 0,0 1-1 0 0,1-1 1 0 0,-1 1-1 0 0,0 0 1 0 0,0 0-1 0 0,0-1 0 0 0,1 1 1 0 0,-1 0-1 0 0,0 0 1 0 0,0 0-1 0 0,0 0 1 0 0,0 0-1 0 0,0 0 0 0 0,0 0-3 0 0,-1 0 2 0 0,1 0-1 0 0,-1 0 0 0 0,1 0 0 0 0,-1 0 0 0 0,1 0 1 0 0,-1 1-1 0 0,1-1 0 0 0,0 1 0 0 0,-1-1 0 0 0,1 1-1 0 0,-15 12 0 0 0,3-2 0 0 0,10-8 0 0 0,-1 0 0 0 0,1 0 0 0 0,-1 0 0 0 0,1 1 0 0 0,0-1 0 0 0,0 1 0 0 0,1 0 0 0 0,-1 0 0 0 0,1 0 0 0 0,0 1 0 0 0,-2 7 0 0 0,3-7 0 0 0,0-1 0 0 0,0 0 0 0 0,-1 0 0 0 0,0-1 0 0 0,1 1 0 0 0,-1 0 0 0 0,-1-1 0 0 0,1 1 0 0 0,-1 1 0 0 0,1-1 0 0 0,0 1 0 0 0,0-1 0 0 0,1 1 0 0 0,-1 0 0 0 0,1 0 0 0 0,0 0 0 0 0,0 0 0 0 0,-3 14 0 0 0,-6 13 0 0 0,5-14 0 0 0,4-11 0 0 0,-1 1 0 0 0,0 0 0 0 0,-1-1 0 0 0,1 0 0 0 0,-2 2 0 0 0,0 0 1 0 0,1 1 0 0 0,0 0 0 0 0,1 1 0 0 0,0-1 0 0 0,1 0 0 0 0,0 1 0 0 0,0-1 0 0 0,1 1 0 0 0,1 2-1 0 0,-1-9 2 0 0,2 14 37 0 0,5 1-25 0 0,-3-8-14 0 0,8 15 0 0 0,-8-18 0 0 0,-1-3 0 0 0,-3-4 0 0 0,0 0 0 0 0,0-1 0 0 0,1 1 0 0 0,-1 0 0 0 0,0-1 0 0 0,1 1 0 0 0,-1-1 0 0 0,1 1 0 0 0,-1-1 0 0 0,0 1 0 0 0,1-1 0 0 0,-1 1 0 0 0,1-1 0 0 0,0 1 0 0 0,-1-1 0 0 0,1 1 0 0 0,-1-1 0 0 0,1 0 0 0 0,0 1 0 0 0,-1-1 0 0 0,1 0 0 0 0,0 0 0 0 0,4 3 0 0 0,11 10 0 0 0,-15-11 0 0 0,1-1 0 0 0,-1 1 0 0 0,1-1 0 0 0,-1 0 0 0 0,1 1 0 0 0,0-1 0 0 0,0 0 0 0 0,0 0 0 0 0,-1 0 0 0 0,2 0 0 0 0,24 3 9 0 0,-12-4-46 0 0,-5-2-50 0 0,-1 0-72 0 0,9-9-127 0 0,-10 9 181 0 0,-2 1-22 0 0,-3 1 7 0 0,1-1-42 0 0,-1 0-49 0 0,0 1-58 0 0,0-2-65 0 0,0 1-59 0 0,-1 0-54 0 0,1-1-46 0 0,-1 1-38 0 0,1-1-33 0 0,2 0-637 0 0,6 0-838 0 0,8 1-1156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4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384 530 8088 0 0,'0'0'182'0'0,"0"0"29"0"0,0 0 12 0 0,-2 0-37 0 0,-2 0-140 0 0,-22 0-54 0 0,22 0 37 0 0,0-1 53 0 0,-1 1 46 0 0,0 0 37 0 0,-2 0 133 0 0,-12-1 678 0 0,11 2-592 0 0,2 0-110 0 0,0 1-96 0 0,-2 3 65 0 0,-4 2 110 0 0,0-5-81 0 0,0-1 46 0 0,-4 6 32 0 0,-6 3 53 0 0,17-8-344 0 0,1 0 0 0 0,0 0 0 0 0,0 0 1 0 0,0 1-1 0 0,-2 0-59 0 0,-12 13 275 0 0,16-15-243 0 0,0 1 1 0 0,1-1 0 0 0,-1 0 0 0 0,0 1 0 0 0,0-1-1 0 0,0 0 1 0 0,1 0 0 0 0,-2 0-33 0 0,-15 9 198 0 0,-3 8-72 0 0,-4 7 73 0 0,10-9-46 0 0,13-15-138 0 0,0 1 1 0 0,1 0-1 0 0,-1 0 0 0 0,1 1 0 0 0,-1-1 0 0 0,1 0 1 0 0,0 0-1 0 0,0 1 0 0 0,0-1 0 0 0,0 1 0 0 0,1-1 0 0 0,-1 1 1 0 0,1-1-16 0 0,-1 1 14 0 0,1-1 0 0 0,-1 1 0 0 0,0-1 0 0 0,0 1 0 0 0,0-1 1 0 0,0 1-1 0 0,0-1 0 0 0,0 0 0 0 0,-1 0 0 0 0,1 0 0 0 0,-1 0 0 0 0,1 0 1 0 0,-1 0-15 0 0,-9 10 73 0 0,3-2-38 0 0,7-7-34 0 0,-1 0 1 0 0,0 1 0 0 0,1-1 0 0 0,0 0-1 0 0,-1 0 1 0 0,1 1 0 0 0,1-1-1 0 0,-1 1 1 0 0,0-1 0 0 0,1 3-2 0 0,-1 16 48 0 0,1 52 16 0 0,0-72-63 0 0,0 0-1 0 0,0 0 1 0 0,0-1 0 0 0,0 1 0 0 0,1 0-1 0 0,-1-1 1 0 0,0 1 0 0 0,1 0 0 0 0,0-1 0 0 0,-1 1-1 0 0,1-1 1 0 0,0 1 0 0 0,0-1 0 0 0,0 1-1 0 0,5 11 0 0 0,-1 16 0 0 0,6 3 0 0 0,-10-28-1 0 0,0 0 1 0 0,0 0 0 0 0,0 0 0 0 0,1 0 0 0 0,0 0 0 0 0,0 1 0 0 0,0-3 1 0 0,0 0 0 0 0,-1 0 0 0 0,1 0 0 0 0,0-1 0 0 0,0 1 0 0 0,0 0 0 0 0,0-1 0 0 0,0 0 0 0 0,0 0 0 0 0,1 1 0 0 0,0-1-1 0 0,1 1 7 0 0,0 0 0 0 0,0 0 1 0 0,1 1-1 0 0,-2 0 0 0 0,1 0 0 0 0,1 1-7 0 0,16 20 11 0 0,-19-23-11 0 0,0-1 0 0 0,0 1 0 0 0,0 0 0 0 0,0 0 0 0 0,0-1 0 0 0,0 1 0 0 0,0-1 0 0 0,2 1 0 0 0,6 1 0 0 0,22 8 10 0 0,-1-5 33 0 0,-15 0-34 0 0,-10-3-8 0 0,0 0 0 0 0,1-1 1 0 0,-1 0-1 0 0,1 0 1 0 0,-1 0-1 0 0,1 0 0 0 0,0-1 1 0 0,-1 0-1 0 0,1-1 0 0 0,-1 1 1 0 0,3-2-2 0 0,23-9 53 0 0,-20 9-44 0 0,-8 1-1 0 0,0 0 0 0 0,0 0 0 0 0,0 0 0 0 0,-1-1 0 0 0,1 1-1 0 0,0-1 1 0 0,-1 0 0 0 0,1 0 0 0 0,1-1-8 0 0,6-4 4 0 0,-5 3 14 0 0,-1 1-1 0 0,1-1 1 0 0,-1 1 0 0 0,0-2-1 0 0,0 1 1 0 0,-1 0 0 0 0,1-1-1 0 0,-1 0 1 0 0,1-2-18 0 0,14-19 27 0 0,-7 15 4 0 0,-2 2 17 0 0,0-6 39 0 0,2-4-4 0 0,-10 16-73 0 0,0 1 0 0 0,0-1 0 0 0,0 0 0 0 0,-1 0 0 0 0,1 0 0 0 0,-1 1 0 0 0,1-2-10 0 0,1-21 90 0 0,-3 9-34 0 0,0-25 93 0 0,-1 38-139 0 0,1 1 0 0 0,0-1 0 0 0,-1 0 0 0 0,0 1 0 0 0,0-1 1 0 0,0 1-1 0 0,0 0 0 0 0,0-1 0 0 0,0 1 0 0 0,-1 0 0 0 0,1-1 0 0 0,-1 1 0 0 0,1 0 0 0 0,-1 0-10 0 0,0 1 8 0 0,1-1-1 0 0,-1 0 0 0 0,1 0 0 0 0,0 0 1 0 0,0 0-1 0 0,0 0 0 0 0,0 0 0 0 0,0 0 1 0 0,0-1-1 0 0,0 1 0 0 0,1 0 0 0 0,-1-1-7 0 0,-6-15 45 0 0,5 15-36 0 0,-1 1-1 0 0,1 0 1 0 0,-1-1-1 0 0,1 1 1 0 0,-1 0-1 0 0,0 0 1 0 0,0 0-9 0 0,-19-15 58 0 0,6 3-50 0 0,-1 0 0 0 0,-1 0-8 0 0,-5-4-12 0 0,4 1-35 0 0,0 1-187 0 0,-7 2-48 0 0,21 12 226 0 0,1-1 1 0 0,-1 1-1 0 0,1-1 0 0 0,-1 0 0 0 0,1 0 0 0 0,0 0 1 0 0,0-1 55 0 0,-9-10-185 0 0,-3-3-150 0 0,-6 3-116 0 0,13 8 209 0 0,-9-8-161 0 0,13 9 235 0 0,1 0-58 0 0,1 2 15 0 0,0-1-49 0 0,0 0-57 0 0,1-1-65 0 0,0 3 46 0 0,0 0-43 0 0,1 0-39 0 0,-1 0-33 0 0,0 0-129 0 0,0 0-33 0 0,-3-4-1342 0 0</inkml:trace>
  <inkml:trace contextRef="#ctx0" brushRef="#br0" timeOffset="415.54">1023 50 11312 0 0,'-2'-2'256'0'0,"-9"-9"34"0"0,6 9 21 0 0,1 2-206 0 0,4 0-76 0 0,-8-4 77 0 0,-10-6 26 0 0,-5-1-113 0 0,14 6 42 0 0,6 4-48 0 0,-1 0 58 0 0,0 0 49 0 0,-1 0 39 0 0,-4 1 196 0 0,-12 1 551 0 0,12-1-604 0 0,5 0-205 0 0,-1 1-45 0 0,-1-2 50 0 0,4 1-73 0 0,1 0 1 0 0,-1 0-1 0 0,0 0 0 0 0,1 0 1 0 0,-1 0-1 0 0,0 0 0 0 0,1 0 1 0 0,-1 1-1 0 0,0-1 0 0 0,1 1 1 0 0,-1-1-1 0 0,-1 1-29 0 0,-1 6 138 0 0,3-7-132 0 0,1 1 0 0 0,0-1 0 0 0,0 1 0 0 0,-1-1 0 0 0,1 0 1 0 0,0 1-1 0 0,-1-1 0 0 0,1 1 0 0 0,0-1 0 0 0,-1 0 0 0 0,1 1 0 0 0,0-1 0 0 0,-1 0 0 0 0,1 0 1 0 0,-1 1-1 0 0,1-1 0 0 0,-1 0 0 0 0,1 0 0 0 0,-1 0 0 0 0,1 1 0 0 0,-1-1 0 0 0,1 0 1 0 0,-1 0-1 0 0,1 0 0 0 0,-1 0 0 0 0,1 0 0 0 0,-1 0 0 0 0,1 0 0 0 0,-1 0 0 0 0,1 0 0 0 0,-1 0 1 0 0,0 0-7 0 0,0 0 10 0 0,-1 0 1 0 0,0 0 0 0 0,1 0-1 0 0,-1 1 1 0 0,0-1 0 0 0,1 0-1 0 0,-1 1 1 0 0,1 0 0 0 0,-1-1-1 0 0,1 1 1 0 0,-1 0 0 0 0,1 0 0 0 0,-1 0-1 0 0,1 0-10 0 0,-7 4 47 0 0,-3 0 17 0 0,9-4-49 0 0,-1 0-1 0 0,1 0 0 0 0,0 0 0 0 0,0 0 0 0 0,0 1 0 0 0,-1-1 0 0 0,1 1 0 0 0,1 0 1 0 0,-1-1-15 0 0,-2 3 31 0 0,0-1 1 0 0,0 0-1 0 0,0-1 1 0 0,0 1 0 0 0,-3 0-32 0 0,4-1 17 0 0,0-1 1 0 0,0 1-1 0 0,1-1 0 0 0,-1 1 1 0 0,0 0-1 0 0,1 0 0 0 0,-1 0 1 0 0,1 1-1 0 0,0-1 0 0 0,0 1 1 0 0,0-1-1 0 0,0 1 1 0 0,-1 0-18 0 0,-6 20 135 0 0,2-2-47 0 0,2-3-40 0 0,-6 3-32 0 0,6 6-5 0 0,-1-12 19 0 0,5-12-27 0 0,0 1-1 0 0,0-1 1 0 0,0 0-1 0 0,0 1 1 0 0,0-1 0 0 0,0 1-1 0 0,1 0 1 0 0,0-1 0 0 0,0 1-3 0 0,0 62 4 0 0,0-17 45 0 0,1-35-44 0 0,0 1 0 0 0,1-1 0 0 0,1 2-5 0 0,1 0 16 0 0,-2-1 1 0 0,0 1-1 0 0,-1 3-16 0 0,-1-5 4 0 0,1-1 1 0 0,1 1-1 0 0,0 0 1 0 0,1 0-1 0 0,2 4-4 0 0,14 36 79 0 0,-15-43-61 0 0,-1-1-1 0 0,0 1 0 0 0,-1 0 1 0 0,0 2-18 0 0,6 21 29 0 0,2-10 21 0 0,4 3-24 0 0,-8-15-3 0 0,1 0 0 0 0,-1 0 0 0 0,-1 1 0 0 0,2 7-23 0 0,-3-1 32 0 0,-3-14-26 0 0,0 0-1 0 0,0-1 1 0 0,0 1 0 0 0,1 0-1 0 0,0 0 1 0 0,0-1 0 0 0,0 1-1 0 0,1-1-5 0 0,2 4 18 0 0,-1-2-10 0 0,0 0 1 0 0,-1 0 0 0 0,1 0 0 0 0,-1 0-1 0 0,0 2-8 0 0,5 16 46 0 0,-3-13-30 0 0,-4-7-16 0 0,0-1-1 0 0,0 1 1 0 0,0-1-1 0 0,0 1 0 0 0,0-1 1 0 0,0 3 0 0 0,0 10 47 0 0,-1 7 53 0 0,2-11-56 0 0,-1-11-40 0 0,0 1 0 0 0,-1 0 0 0 0,1-1 0 0 0,0 1-1 0 0,0 0 1 0 0,0-1 0 0 0,1 1 0 0 0,-1-1 0 0 0,0 0-1 0 0,1 1-3 0 0,0 1 46 0 0,-4-3-132 0 0,-9 0-66 0 0,9 0 60 0 0,2 0-72 0 0,-1 0-87 0 0,1 0 74 0 0,0 0-40 0 0,0 0-43 0 0,0 0-41 0 0,0 0-37 0 0,0 0-34 0 0,0 0-242 0 0,0 0-55 0 0,0 0-790 0 0,0 0-621 0 0,0 0-1181 0 0</inkml:trace>
  <inkml:trace contextRef="#ctx0" brushRef="#br0" timeOffset="617.88">640 642 10808 0 0,'0'0'316'0'0,"0"0"-3"0"0,0 0-234 0 0,2 0-47 0 0,-1 0-31 0 0,0 0-1 0 0,-1 0 1 0 0,1 0 0 0 0,-1-1 0 0 0,1 1 0 0 0,-1 0 0 0 0,1 0 0 0 0,-1 0 0 0 0,1 0 0 0 0,-1 0 0 0 0,1-1 0 0 0,-1 1-1 0 0,1 0 1 0 0,-1 0 0 0 0,1-1 0 0 0,-1 1 0 0 0,0 0 0 0 0,1-1 0 0 0,-1 1 0 0 0,1-1 0 0 0,-1 1 0 0 0,0 0 0 0 0,1-1-1 0 0,-1 1 1 0 0,0-1 0 0 0,0 1 0 0 0,1-1 0 0 0,-1 1 0 0 0,0-1 0 0 0,0 1 0 0 0,0-1 0 0 0,0 1 0 0 0,1-1-1 0 0,-1 1 1 0 0,0-1 0 0 0,0 1 0 0 0,0-1 0 0 0,0 1 0 0 0,0-1 0 0 0,0 0 0 0 0,-1 1-1 0 0,4-12 77 0 0,-2 11-71 0 0,-1 1 0 0 0,1 0 0 0 0,-1-1 0 0 0,1 1-1 0 0,-1-1 1 0 0,1 1 0 0 0,-1 0 0 0 0,1-1 0 0 0,-1 1 0 0 0,1 0 0 0 0,-1-1 0 0 0,1 1 0 0 0,0 0-1 0 0,-1 0 1 0 0,1 0 0 0 0,-1 0 0 0 0,1 0 0 0 0,0 0 0 0 0,-1-1 0 0 0,1 1 0 0 0,0 0 0 0 0,0 1-6 0 0,0-1 12 0 0,1-1 0 0 0,0 1 1 0 0,-1 0-1 0 0,1 0 0 0 0,0-1 1 0 0,-1 1-1 0 0,1-1 0 0 0,0 1 1 0 0,-1-1-1 0 0,1 0 1 0 0,-1 1-1 0 0,1-1 0 0 0,-1 0 1 0 0,0 0-1 0 0,1 0 0 0 0,-1-1-12 0 0,7-3 45 0 0,3-2-119 0 0,0 0 47 0 0,1 1 42 0 0,-1-1 34 0 0,13-4 122 0 0,33-14 356 0 0,-39 17-405 0 0,-1 1-52 0 0,2 0-70 0 0,-1-1-94 0 0,-1 1-113 0 0,-8 3 54 0 0,0 0-36 0 0,0 0-38 0 0,-1 0-41 0 0,1 0-43 0 0,-1 0-47 0 0,0 0-48 0 0,0-1-51 0 0,0 1-54 0 0,0 0-55 0 0,6-5-959 0 0,6-1-874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3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97 7976 0 0,'0'0'174'0'0,"0"0"29"0"0,0 0 14 0 0,0 0 7 0 0,0 0-20 0 0,0 0-10 0 0,0 0-2 0 0,3 0 22 0 0,-1 0-138 0 0,2 0-22 0 0,-2 0 19 0 0,0 0 92 0 0,0 0-37 0 0,-1 0 35 0 0,-1 3 196 0 0,2 6-120 0 0,4 2 19 0 0,0 3 7 0 0,-4-3-29 0 0,0 1-4 0 0,3-3-43 0 0,2 5 25 0 0,-4-1-48 0 0,2 2 87 0 0,5 5 71 0 0,-5-13-218 0 0,-1 0 0 0 0,0 0 0 0 0,0 1 0 0 0,-1-1 0 0 0,1 1 0 0 0,-2 0 0 0 0,2 4-106 0 0,1 17 179 0 0,-3-12-36 0 0,1-1-1 0 0,5 15-142 0 0,6 10 173 0 0,6 21 107 0 0,-6-24-42 0 0,-8-21 28 0 0,-1 1 1 0 0,2 9-267 0 0,-1-1 211 0 0,2-2-51 0 0,5 2 72 0 0,-10-20-154 0 0,0 0 0 0 0,0 1 0 0 0,-1-1 0 0 0,0 1 1 0 0,1 4-79 0 0,-1 21 232 0 0,-2-10-59 0 0,4 1 37 0 0,6 12 61 0 0,-4 10-14 0 0,-1-19-120 0 0,0-1 24 0 0,-2 4 39 0 0,-3-14-106 0 0,-1-7-47 0 0,1 0 1 0 0,0 0 0 0 0,1 0 0 0 0,0 0 0 0 0,1 1-48 0 0,3 6 72 0 0,1 3 25 0 0,-4-1 10 0 0,-2 36 18 0 0,0-12 1 0 0,0-28-90 0 0,-1-19-198 0 0,-4 2 22 0 0,-2-5-25 0 0,4-1 59 0 0,0-1-49 0 0,-2 6-82 0 0,0-1-50 0 0,3 3 137 0 0,1-1 35 0 0,-3-10-143 0 0,3 7 127 0 0,-1 1-51 0 0,1 1 20 0 0,-1 1-43 0 0,1 1-3 0 0,-1-1-39 0 0,1 1-44 0 0,-1 0-48 0 0,0 1-55 0 0,1 0-53 0 0,-1 0-48 0 0,1 0-42 0 0,-1 0-154 0 0,0 0-41 0 0,0-1-187 0 0,-2 0-503 0 0</inkml:trace>
  <inkml:trace contextRef="#ctx0" brushRef="#br0" timeOffset="366.67">128 225 9960 0 0,'0'0'222'0'0,"0"-3"30"0"0,0-7 20 0 0,0 7-24 0 0,0 3-184 0 0,0-3-37 0 0,0-14-27 0 0,0 4 70 0 0,1 6 61 0 0,-1 6-109 0 0,1 0-1 0 0,-1 1 0 0 0,1-1 0 0 0,-1 1 1 0 0,0-1-1 0 0,1 1 0 0 0,-1 0 0 0 0,1-1 0 0 0,-1 1 1 0 0,1-1-1 0 0,-1 1 0 0 0,1 0 0 0 0,-1-1 1 0 0,1 1-1 0 0,0 0 0 0 0,-1 0 0 0 0,1-1 0 0 0,0 1-21 0 0,4-2 132 0 0,8-9 253 0 0,-10 6-12 0 0,-1-5-181 0 0,0 6-121 0 0,0 0 1 0 0,0 1 0 0 0,0-1 0 0 0,1 1-1 0 0,-1-1 1 0 0,1 1 0 0 0,0 0 0 0 0,0 0-1 0 0,0 0 1 0 0,1 1 0 0 0,-1-1 0 0 0,2 0-72 0 0,9-4 177 0 0,0 4-55 0 0,-9 3-87 0 0,0-1-1 0 0,0 0 0 0 0,1 0 1 0 0,-1 0-1 0 0,4-2-34 0 0,16-4 106 0 0,-8 5-64 0 0,-4 2-11 0 0,-10-1-18 0 0,1 1 0 0 0,0 0-1 0 0,-1 0 1 0 0,1 0 0 0 0,0 0-1 0 0,-1 1 1 0 0,1 0 0 0 0,-1 0 0 0 0,2 0-13 0 0,1 1 14 0 0,0 0-3 0 0,2 1 1 0 0,-1-2-1 0 0,0 1 0 0 0,0-1 1 0 0,0 0-1 0 0,7 0-11 0 0,-6 0 12 0 0,0 0 0 0 0,-1 0 0 0 0,1 1-1 0 0,0 0 1 0 0,-1 0 0 0 0,2 1-12 0 0,16 4 36 0 0,-16-3-34 0 0,1 0 0 0 0,-1 1 0 0 0,0 0 0 0 0,0 0 0 0 0,-1 1 0 0 0,2 1-2 0 0,3 2 9 0 0,7 3 32 0 0,-15-10-37 0 0,-1 0-1 0 0,0 1 1 0 0,0 0-1 0 0,0 0 1 0 0,0 0-1 0 0,0 0 1 0 0,0 1-4 0 0,-3-3 1 0 0,3 3 7 0 0,0 0 0 0 0,-1 0 0 0 0,1 0 0 0 0,-1 0 0 0 0,0 1 0 0 0,0-1 0 0 0,-1 1 0 0 0,1 0 0 0 0,-1 0-8 0 0,13 19 76 0 0,-8-15-52 0 0,0 0-1 0 0,-1 0 1 0 0,2 4-24 0 0,8 19 200 0 0,-13-17-96 0 0,-3 6-12 0 0,-1-12-48 0 0,2 2 18 0 0,-1-9-42 0 0,0 0 0 0 0,0 0-1 0 0,0 0 1 0 0,0 0 0 0 0,0 0 0 0 0,-1 0-1 0 0,1 0 1 0 0,0 0 0 0 0,-1 0 0 0 0,0 0 0 0 0,1 0-20 0 0,-11 16 161 0 0,6 9 6 0 0,-6-6-11 0 0,8-7-100 0 0,2-12-46 0 0,1 0 0 0 0,-1 1-1 0 0,1-1 1 0 0,-1 0 0 0 0,0 0 0 0 0,0 1 0 0 0,0-1 0 0 0,0 0 0 0 0,0 0 0 0 0,0 0 0 0 0,-1 0-1 0 0,1 0 1 0 0,-1 0 0 0 0,0 0-10 0 0,-2 3 24 0 0,-1 0 0 0 0,1 0 0 0 0,0 0 1 0 0,1 1-1 0 0,-1 0-24 0 0,1-1 10 0 0,-1 1 0 0 0,0-1 1 0 0,0 1-1 0 0,0-1 0 0 0,-1 0-10 0 0,-4 3 24 0 0,0 1 1 0 0,-1-1-1 0 0,0-1 0 0 0,-6 4-24 0 0,8-7 1 0 0,1 0 1 0 0,-1 0 0 0 0,-8 2-2 0 0,-8 3-104 0 0,20-8 85 0 0,1 1 0 0 0,-2 0 1 0 0,1-1-1 0 0,0 0 0 0 0,0 0 0 0 0,0-1 0 0 0,0 1 0 0 0,-4-1 19 0 0,4 0-41 0 0,-16 0-186 0 0,2 0-34 0 0,-4 0-170 0 0,20 0 233 0 0,2 0-171 0 0,-3-2-315 0 0,-10-12-18 0 0</inkml:trace>
  <inkml:trace contextRef="#ctx0" brushRef="#br0" timeOffset="848.39">863 337 9504 0 0,'27'0'216'0'0,"-22"0"32"0"0,-2 0 9 0 0,-2 0-241 0 0,1 0-1 0 0,0-1 1 0 0,-1 1 0 0 0,1 0 0 0 0,-1-1-1 0 0,1 0 1 0 0,-1 1 0 0 0,1-1 0 0 0,-1 0-1 0 0,1 1 1 0 0,-1-1 0 0 0,1 0-16 0 0,9-5 55 0 0,3 3-36 0 0,-7 3 2 0 0,1 0 40 0 0,6 0 157 0 0,0 0 81 0 0,18 0 488 0 0,-22 0-585 0 0,1 0-46 0 0,-5 0 72 0 0,-1-2-39 0 0,2-1 36 0 0,-1 0-45 0 0,6-3 151 0 0,0 4-46 0 0,1-1 47 0 0,-3-2-67 0 0,-1 0-74 0 0,19-8 543 0 0,-9 5-316 0 0,-3 2-142 0 0,-2 1-89 0 0,-1 0-12 0 0,-5 0 31 0 0,8-7 330 0 0,-7 3-280 0 0,-5 5-193 0 0,-1 2-15 0 0,0-1-1 0 0,0 1 1 0 0,1 0 0 0 0,-1-1 0 0 0,0 2 0 0 0,2-2-48 0 0,-1 2 40 0 0,-1-1 1 0 0,1 0 0 0 0,-1-1-1 0 0,0 1 1 0 0,0 0-1 0 0,1-2-40 0 0,10-10 170 0 0,7-6 36 0 0,-10 6-152 0 0,-6 1-32 0 0,2 9 11 0 0,-3 0-12 0 0,-2-9 39 0 0,-2 4-46 0 0,0-12 65 0 0,0 15-37 0 0,0-10 78 0 0,-2 9-109 0 0,-5 2 35 0 0,6 5-45 0 0,1 0 1 0 0,-1 0-1 0 0,1 0 1 0 0,0-1-1 0 0,-1 1 1 0 0,1 0-1 0 0,0 0 1 0 0,-1-1-1 0 0,1 1 1 0 0,0 0-1 0 0,-1-1 1 0 0,1 1-1 0 0,0 0 1 0 0,0-1-1 0 0,-1 1 1 0 0,1 0-1 0 0,0-1 1 0 0,0 1-1 0 0,0-1 1 0 0,0 1-1 0 0,-1 0 1 0 0,1-1-1 0 0,0 1 1 0 0,0-1-1 0 0,0 1 1 0 0,0-1-1 0 0,0 1 1 0 0,0 0-1 0 0,0-1 1 0 0,0 1-1 0 0,0-1-1 0 0,-2-4 48 0 0,-9-6-25 0 0,5 7 22 0 0,1 4-33 0 0,0-1-5 0 0,2-6 21 0 0,3 6-27 0 0,0 1-1 0 0,0 0 1 0 0,0 0-1 0 0,0 0 1 0 0,0-1-1 0 0,0 1 1 0 0,0 0-1 0 0,0 0 1 0 0,-1 0-1 0 0,1 0 1 0 0,0-1 0 0 0,0 1-1 0 0,0 0 1 0 0,0 0-1 0 0,0 0 1 0 0,0 0-1 0 0,0-1 1 0 0,0 1-1 0 0,-1 0 1 0 0,1 0-1 0 0,0 0 1 0 0,0 0-1 0 0,0 0 1 0 0,0 0-1 0 0,0 0 1 0 0,-1-1-1 0 0,1 1 1 0 0,0 0-1 0 0,0 0 1 0 0,0 0-1 0 0,-1 0 1 0 0,1 0 0 0 0,0 0-1 0 0,0 0 1 0 0,0 0-1 0 0,-1 0 0 0 0,-26-2 60 0 0,20 2-51 0 0,5 0-8 0 0,0 0 0 0 0,0 0 0 0 0,-1 0 1 0 0,1 0-1 0 0,0 0 0 0 0,0 1 0 0 0,0-1 1 0 0,0 0-1 0 0,-1 1 0 0 0,0 0-1 0 0,-18 10 46 0 0,-13 6-39 0 0,26-13-7 0 0,6-3 0 0 0,0 0 0 0 0,1 0 0 0 0,-1 1 0 0 0,1-1 0 0 0,-1 0 0 0 0,1 1 0 0 0,0-1 0 0 0,-1 1 0 0 0,1-1 0 0 0,0 2 0 0 0,-29 42 0 0 0,26-35 27 0 0,0-1-1 0 0,1 1 0 0 0,-2 5-26 0 0,0 3 17 0 0,-1-3 28 0 0,5-12-40 0 0,0 1 1 0 0,-1-1-1 0 0,1 0 0 0 0,1 1 0 0 0,-1-1 1 0 0,0 1-1 0 0,1 0 0 0 0,0-1 0 0 0,0 1-5 0 0,0 12 25 0 0,0-9-18 0 0,0 1 0 0 0,0 0 0 0 0,0 0 0 0 0,-1 0 0 0 0,-1 1-7 0 0,-3 7 1 0 0,4-13 4 0 0,-1 0-1 0 0,1 0 1 0 0,1 0-1 0 0,-1 0 1 0 0,0 0-1 0 0,1 0 1 0 0,-1 0 0 0 0,1 0-1 0 0,0 0 1 0 0,0 1-1 0 0,0-1 1 0 0,0 0-1 0 0,1 2-4 0 0,5 11 17 0 0,-4-13-7 0 0,-1 1-1 0 0,0-1 1 0 0,0 0-1 0 0,0 1 0 0 0,-1-1 1 0 0,1 1-1 0 0,-1-1 0 0 0,1 2-9 0 0,-2 10 21 0 0,1-12-15 0 0,0-1 1 0 0,-1 0-1 0 0,1 1 1 0 0,0-1 0 0 0,0 1-1 0 0,1-1 1 0 0,-1 1-1 0 0,0-1 1 0 0,1 0 0 0 0,-1 1-1 0 0,1-1 1 0 0,0 0-1 0 0,0 1 1 0 0,0-1 0 0 0,0 0-1 0 0,0 0 1 0 0,1 0-1 0 0,-1 0 1 0 0,0 0 0 0 0,1 0-1 0 0,0 0 1 0 0,0 0-7 0 0,11 10 19 0 0,-8-8 4 0 0,0 1 1 0 0,-1-1-1 0 0,1 1 1 0 0,-1 0-1 0 0,0 1 1 0 0,1 1-24 0 0,-5-6 0 0 0,1 1 1 0 0,-1-1 0 0 0,1 0-1 0 0,0 1 1 0 0,-1-1 0 0 0,1 1-1 0 0,0-1 1 0 0,0 0 0 0 0,0 0-1 0 0,0 0 1 0 0,0 1 0 0 0,0-1-1 0 0,0 0 1 0 0,0 0 0 0 0,1 0-1 0 0,-1-1 1 0 0,0 1 0 0 0,0 0-1 0 0,1 0 1 0 0,-1-1 0 0 0,1 1-1 0 0,-1-1 1 0 0,1 1 0 0 0,0-1-1 0 0,21 9 54 0 0,-15-4-43 0 0,-6-4-11 0 0,-1 0 0 0 0,1 0 0 0 0,-1 0 0 0 0,1 0 0 0 0,-1-1 0 0 0,1 1 0 0 0,-1 0 1 0 0,1-1-1 0 0,0 1 0 0 0,-1-1 0 0 0,1 0 0 0 0,0 0 0 0 0,0 1 0 0 0,-1-1 0 0 0,2 0 0 0 0,16 0-5 0 0,27 0 23 0 0,-31-1-53 0 0,-2-1-44 0 0,19-9-110 0 0,-23 10 113 0 0,-3 0-29 0 0,-2 0-18 0 0,0 1-53 0 0,-1-1-65 0 0,1 0-76 0 0,-2 0-62 0 0,1 0-72 0 0,0-1-64 0 0,-1 1-55 0 0,1-1-35 0 0,-1 1-39 0 0,4-2-726 0 0,4 1-974 0 0,9 2-1330 0 0,-19 0 3659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1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 5672 0 0,'0'0'165'0'0,"0"0"-37"0"0,0 0 12 0 0,0 0 69 0 0,0 0 197 0 0,0 0 358 0 0,0 0 32 0 0,0 0-34 0 0,0 0-154 0 0,0 0-61 0 0,0 0-16 0 0,0 0-14 0 0,0 3-45 0 0,4 9-51 0 0,6 2 57 0 0,-9-12-271 0 0,0 0-48 0 0,0-1-42 0 0,0 1-36 0 0,-1 2 10 0 0,-1 1-63 0 0,1-3 5 0 0,-1-1 39 0 0,3 15 247 0 0,0-2-71 0 0,2-1-61 0 0,0-1-52 0 0,-2-6-78 0 0,-1-3 0 0 0,-1-1 1 0 0,1 1-1 0 0,-1 0 0 0 0,1-1 0 0 0,-1 1 0 0 0,0 0 0 0 0,0-1 1 0 0,-1 4-58 0 0,1-4 57 0 0,0 1 0 0 0,0 0 0 0 0,0 0 0 0 0,0-1 0 0 0,1 1 0 0 0,-1 0 0 0 0,1-1 0 0 0,0 3-57 0 0,26 88 872 0 0,-26-87-803 0 0,0 0 0 0 0,-1-1 1 0 0,0 1-1 0 0,0 3-69 0 0,0-3 69 0 0,0 0 1 0 0,1-1-1 0 0,-1 1 0 0 0,2 3-69 0 0,9 26 252 0 0,-6-6-89 0 0,-3-12-4 0 0,1 0 0 0 0,5 13-159 0 0,-4-18 74 0 0,-1-1-1 0 0,-1 1 0 0 0,0 0-73 0 0,1 22 295 0 0,-1-1-1 0 0,-2 13-294 0 0,0-33 63 0 0,1-5-2 0 0,-1 1-1 0 0,1-1 1 0 0,1 0-1 0 0,0 0 0 0 0,1 3-60 0 0,-1-4 50 0 0,-1 1 0 0 0,1-1 0 0 0,-1 0 0 0 0,0 1 0 0 0,-1 2-50 0 0,0 2 70 0 0,-1 9 55 0 0,5-4 10 0 0,-1-7-79 0 0,0-1 0 0 0,-1 1 0 0 0,0 0 0 0 0,0 2-56 0 0,-1 15 158 0 0,-1-13-52 0 0,0 1-42 0 0,0 31 24 0 0,0-26-18 0 0,0-19-69 0 0,1-1 0 0 0,-1 0 0 0 0,0 1 0 0 0,0-1 0 0 0,0 1 0 0 0,0-1-1 0 0,0 0 1 0 0,0 1 0 0 0,0-1 0 0 0,0 1 0 0 0,0-1 0 0 0,0 0 0 0 0,0 1-1 0 0,0-1 1 0 0,0 1 0 0 0,0-1 0 0 0,0 0 0 0 0,-1 1 0 0 0,1-1 0 0 0,0 0-1 0 0,0 1 1 0 0,0-1 0 0 0,0 1 0 0 0,-1-1 0 0 0,1 0 0 0 0,0 0 0 0 0,0 1 0 0 0,-1-1-1 0 0,1 0 1 0 0,0 1 0 0 0,-1-1-1 0 0,0 1 4 0 0,0 0 0 0 0,-1 0 0 0 0,1 0-1 0 0,0 0 1 0 0,0 0 0 0 0,0 1 0 0 0,0-1 0 0 0,0 0-1 0 0,0 1 1 0 0,0-1 0 0 0,0 1 0 0 0,0-1 0 0 0,1 1-1 0 0,-1 0-3 0 0,-10 12-10 0 0,8-12-29 0 0,3-2-22 0 0,0 0-40 0 0,0 0-97 0 0,0 0-154 0 0,0 0-7 0 0,0 0-25 0 0,0 0-100 0 0,0 0-41 0 0,0 0 302 0 0,0 0-20 0 0,0-1-64 0 0,0 0 107 0 0,0 1-36 0 0,0-1-40 0 0,0 0-37 0 0,0-1-411 0 0,0 0 106 0 0,0 0-50 0 0,0-1-778 0 0,0 1-608 0 0,0 1-1156 0 0</inkml:trace>
  <inkml:trace contextRef="#ctx0" brushRef="#br0" timeOffset="317.35">1 544 8928 0 0,'0'0'200'0'0,"0"0"33"0"0,0 0 14 0 0,0-3-41 0 0,3-10-95 0 0,3 5 36 0 0,3 4 79 0 0,2-3 196 0 0,-4-4 4 0 0,-7 10-396 0 0,0 0 0 0 0,1 0 0 0 0,-1 0-1 0 0,1 0 1 0 0,0 0 0 0 0,-1 0 0 0 0,1 0-1 0 0,0 0 1 0 0,-1 0 0 0 0,1 0 0 0 0,0 0-1 0 0,0 1 1 0 0,0-1 0 0 0,0 0 0 0 0,-1 1-1 0 0,2-1-29 0 0,13-2 421 0 0,-14 3-374 0 0,1 0 1 0 0,-1 0 0 0 0,1 0 0 0 0,0 0-1 0 0,-1 0 1 0 0,1-1 0 0 0,-1 1-1 0 0,1 0 1 0 0,-1-1 0 0 0,1 0-48 0 0,11-10 382 0 0,-11 9-327 0 0,0 1 1 0 0,-1-1-1 0 0,1 0 0 0 0,0 1 0 0 0,0-1 1 0 0,0 1-1 0 0,0 0 0 0 0,0 0 1 0 0,2-1-56 0 0,17-3 271 0 0,-16 4-212 0 0,-1 0 1 0 0,1-1 0 0 0,0 1-1 0 0,-1-1 1 0 0,1 0-1 0 0,-1 0 1 0 0,2-1-60 0 0,10-6 253 0 0,0 2-58 0 0,8 0 13 0 0,1 2-68 0 0,8-1 6 0 0,-16 1-81 0 0,-10 3-36 0 0,-1 0-1 0 0,1 0 1 0 0,0 1-1 0 0,0 0 1 0 0,-1 1-1 0 0,1-1-28 0 0,1 1 12 0 0,-1-1-1 0 0,1 0 1 0 0,-1 0-1 0 0,0-1 1 0 0,3 0-12 0 0,-2-1 5 0 0,0 1 1 0 0,0 1-1 0 0,0 0 1 0 0,0 0 0 0 0,4 0-6 0 0,22 1-66 0 0,5 0-104 0 0,80 0-574 0 0,-90 0 164 0 0</inkml:trace>
  <inkml:trace contextRef="#ctx0" brushRef="#br0" timeOffset="585.6">848 352 8088 0 0,'0'0'234'0'0,"0"0"-94"0"0,0 0 35 0 0,0 0 1 0 0,2 3 129 0 0,9 10 243 0 0,-6 1 18 0 0,6-9 3 0 0,-6 3-118 0 0,4 9 78 0 0,-7-13-358 0 0,3 6 219 0 0,-1 0-37 0 0,1 2 18 0 0,0-1-42 0 0,2 0-39 0 0,1-1-33 0 0,2 3 22 0 0,-4 6 36 0 0,1 0-22 0 0,2-6-62 0 0,3 1-6 0 0,1 6 17 0 0,-6-9-113 0 0,4 8 135 0 0,-3 0-70 0 0,-2-5-86 0 0,1-2-52 0 0,-3-7-2 0 0,0 1 1 0 0,1-1-1 0 0,-1-1 0 0 0,3 3-54 0 0,1 1 59 0 0,6 8 24 0 0,-9-3-9 0 0,6-8-47 0 0,-10-1-13 0 0,0 0 1 0 0,15 4 9 0 0,-7-3-25 0 0,1 1-24 0 0,0-3-58 0 0,-7-3-82 0 0,-3 0 65 0 0,0 0-64 0 0,0 0-81 0 0,0 0 74 0 0,0 0-37 0 0,0 0-41 0 0,0 0-39 0 0,0 0-390 0 0,0 0 94 0 0,0 0-54 0 0,0 0-749 0 0,0 0-591 0 0,0 0-1121 0 0</inkml:trace>
  <inkml:trace contextRef="#ctx0" brushRef="#br0" timeOffset="946.59">1151 336 6296 0 0,'-13'-13'184'0'0,"10"10"54"0"0,2 0-79 0 0,1-1-29 0 0,1-1 5 0 0,-1 4-51 0 0,0 1-17 0 0,0-3 585 0 0,0 3 20 0 0,0 0-9 0 0,0 0-66 0 0,0 0-28 0 0,0 0-7 0 0,0 0-40 0 0,0 0-359 0 0,0 0 40 0 0,3 0-30 0 0,0 1-33 0 0,3 0 56 0 0,-2 1-90 0 0,6 5 42 0 0,-7-4-39 0 0,0-1 213 0 0,-3 1 20 0 0,2 6-113 0 0,3 2 34 0 0,2 3 3 0 0,-5-3-51 0 0,-2 6 75 0 0,0 0-57 0 0,0-2-59 0 0,0-2-59 0 0,1 2 59 0 0,4 0-27 0 0,-4-13-130 0 0,0 1 1 0 0,-1-1 0 0 0,1 0 0 0 0,0 0-1 0 0,-1 0 1 0 0,0 0 0 0 0,1 0 0 0 0,-1 1-18 0 0,-6 29 224 0 0,11-3-26 0 0,-3-23-146 0 0,-1 0 0 0 0,0 0-1 0 0,0 0 1 0 0,0 5-52 0 0,-1 125 556 0 0,0-91-407 0 0,0-5-36 0 0,1-21-35 0 0,0-1 0 0 0,2 1 0 0 0,0 1-78 0 0,0-3 82 0 0,0 1 1 0 0,-2-1 0 0 0,0 1-83 0 0,-1 6 89 0 0,1-7 4 0 0,-1 0-1 0 0,-1 0 0 0 0,-2 4-92 0 0,-1 4 92 0 0,1-10-19 0 0,0 1-1 0 0,1 0 1 0 0,1 8-73 0 0,2 22 123 0 0,-2 45 161 0 0,1-77-235 0 0,-2 0-1 0 0,0 0 1 0 0,0 0 0 0 0,-1 0-1 0 0,-1 0-48 0 0,0 4 85 0 0,4 2-29 0 0,1-10-39 0 0,-1-4-3 0 0,0 0 1 0 0,-1 0-1 0 0,0 0 1 0 0,0 0-1 0 0,0 0 1 0 0,-1 0-1 0 0,0 0-14 0 0,-3 7 11 0 0,-8 6 65 0 0,13-19-74 0 0,-1 1 0 0 0,1 0 1 0 0,-1-1-1 0 0,0 1 0 0 0,1 0 0 0 0,-1 0 0 0 0,1 0 0 0 0,0 0 1 0 0,-1-1-1 0 0,1 1 0 0 0,0 0 0 0 0,-1 0 0 0 0,1 0 1 0 0,0 0-1 0 0,0 0 0 0 0,0 0 0 0 0,0 0 0 0 0,0 0 1 0 0,0 0-1 0 0,0 0-2 0 0,0 0 0 0 0,0 0 0 0 0,0 0-1 0 0,0 0 1 0 0,0 0 0 0 0,0-1 0 0 0,0 1 0 0 0,0 0 0 0 0,0 0 0 0 0,-1 0 0 0 0,1-1 0 0 0,0 1 0 0 0,-1 0-1 0 0,1 0 1 0 0,0-1 0 0 0,-1 1 0 0 0,0 0-4 0 0,1-1 1 0 0,-1 0-1 0 0,1 1 0 0 0,0-1 0 0 0,-1 0 0 0 0,0 1 0 0 0,1-1 0 0 0,-1 0 1 0 0,1 0-1 0 0,-1 0 0 0 0,1 0 0 0 0,-1 0 0 0 0,1 1 0 0 0,-1-1 1 0 0,1 0-1 0 0,-1 0 0 0 0,0 0 0 0 0,1-1 4 0 0,-6 4-121 0 0,-4 8-21 0 0,7-9 39 0 0,3-2-16 0 0,0 0-67 0 0,0 0-182 0 0,0 0-332 0 0,0 0 533 0 0,0 0 25 0 0,0 0-10 0 0,0 0-42 0 0,0 0-8 0 0,0 0-41 0 0,0 0-50 0 0,0 0-53 0 0,0 0-60 0 0,0 0-53 0 0,0 0-49 0 0,0 0-43 0 0,0 0-157 0 0,0 0-41 0 0,0 0-191 0 0,0 0-515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0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32 7856 0 0,'0'0'174'0'0,"0"-3"29"0"0,0 3-174 0 0,2-8 63 0 0,-3 4 1 0 0,-2 0 94 0 0,-4-2-132 0 0,3 2 18 0 0,2 2 75 0 0,1 1 167 0 0,4 1 277 0 0,-1 0-454 0 0,1 0-12 0 0,-1 0-69 0 0,-1 0 36 0 0,0 0 31 0 0,0 0 45 0 0,1 0 56 0 0,-1 0 62 0 0,-1 0 307 0 0,0 0-8 0 0,0 0-2 0 0,0 0-39 0 0,0 0-374 0 0,0 0 42 0 0,0 0 103 0 0,0 0-17 0 0,0 0-2 0 0,0 0 6 0 0,0 0 1 0 0,0 0 0 0 0,0 0-10 0 0,0 3-39 0 0,0 5-108 0 0,0 1-43 0 0,0 16 112 0 0,3-2 12 0 0,3-6-96 0 0,-5-14-110 0 0,0 0-1 0 0,0 0 1 0 0,0 0 0 0 0,0 0-1 0 0,0 0 1 0 0,-1 1-1 0 0,1 2-21 0 0,-3 9 88 0 0,1-11-68 0 0,-6 26 131 0 0,5-21-90 0 0,0 0 0 0 0,1 0 0 0 0,0 7-61 0 0,1 68 374 0 0,0 106 354 0 0,0-170-596 0 0,-2 0 0 0 0,-3 16-132 0 0,1-14 132 0 0,2-1 0 0 0,-1 20-132 0 0,3-29 58 0 0,-1 0 0 0 0,-1 1-1 0 0,0-1 1 0 0,-1-1-1 0 0,0 2-57 0 0,1-6 32 0 0,1 1 18 0 0,0-1 0 0 0,0 1-1 0 0,0 0 1 0 0,1 6-50 0 0,-1 18 112 0 0,-10 3 33 0 0,6-3-1 0 0,0-15-70 0 0,3-11-40 0 0,0 1 1 0 0,0 0 0 0 0,1 0-1 0 0,0 0 1 0 0,0 3-35 0 0,0 9 86 0 0,-6-3-23 0 0,1 0-9 0 0,4 0 16 0 0,2-13-62 0 0,0 0-1 0 0,0 1 0 0 0,-1-1 0 0 0,0 0 1 0 0,0 0-1 0 0,0 1 0 0 0,0-1 1 0 0,0 0-1 0 0,-1 2-7 0 0,-3 6 24 0 0,1 1 7 0 0,0-1 1 0 0,-1 1 0 0 0,-2 2-32 0 0,6-13-1 0 0,-12 15 1 0 0,-1 0 0 0 0,9-2 0 0 0,-2-12-15 0 0,1-2-42 0 0,-1 0-59 0 0,0 0-132 0 0,5 0-205 0 0,2 0-10 0 0,0-2-25 0 0,0-2 250 0 0,0 1 45 0 0,0-1-4 0 0,0 1-45 0 0,0 0 0 0 0,0 0-45 0 0,0 0-51 0 0,0-1-55 0 0,0 2 17 0 0,0-1-46 0 0,0 1-51 0 0,0 0-53 0 0,0 0-58 0 0,0 0-61 0 0,0 0-65 0 0,0 1-67 0 0,0-1-1293 0 0,0 1-1160 0 0</inkml:trace>
  <inkml:trace contextRef="#ctx0" brushRef="#br0" timeOffset="480.88">272 0 6824 0 0,'0'0'149'0'0,"0"0"23"0"0,0 0 13 0 0,0 0-56 0 0,0 0-11 0 0,0 0 42 0 0,0 0 136 0 0,0 0 249 0 0,0 0 21 0 0,0 0-6 0 0,0 0-34 0 0,0 0-12 0 0,0 0-2 0 0,0 0-16 0 0,0 3-70 0 0,3 9-62 0 0,8 2 46 0 0,-9-8-32 0 0,0 3-150 0 0,-1-7-147 0 0,0 0 0 0 0,0 1 0 0 0,0-1 0 0 0,1 0-1 0 0,-1 0 1 0 0,1 0 0 0 0,-1 0 0 0 0,1 0 0 0 0,1 1-81 0 0,6 6 281 0 0,3 2-22 0 0,-7-5-183 0 0,0 1-45 0 0,10 15 164 0 0,10 17 155 0 0,0 0-31 0 0,-10-17-180 0 0,1 5 39 0 0,-1 7-23 0 0,-8-17-62 0 0,3 4 51 0 0,8 18 473 0 0,3 16-617 0 0,6 13 446 0 0,-8-24 216 0 0,8 34-662 0 0,-1 9 565 0 0,3-4-33 0 0,-4-10-83 0 0,-14-31 114 0 0,4 29-563 0 0,-12-59 51 0 0,-1 1 15 0 0,4 14 82 0 0,5-1-35 0 0,-7-17-75 0 0,5 13 56 0 0,-7-2 23 0 0,-1-14-86 0 0,0 0-1 0 0,0-1 0 0 0,0 1 0 0 0,1 0 0 0 0,1 3-30 0 0,-2-4 18 0 0,1 1-1 0 0,-1-1 0 0 0,1 1 0 0 0,-1-1 1 0 0,-1 5-18 0 0,0-9 8 0 0,0 1-1 0 0,1 0 1 0 0,-1 0 0 0 0,0-1 0 0 0,0 1 0 0 0,1 0 0 0 0,-1 0 0 0 0,1-1 0 0 0,-1 1 0 0 0,1 0 0 0 0,0-1-1 0 0,0 1 1 0 0,0-1 0 0 0,0 1 0 0 0,0 0-8 0 0,4 5 3 0 0,-4-5 5 0 0,-1 0-1 0 0,1 1 1 0 0,-1-1-1 0 0,1 0 1 0 0,-1 0 0 0 0,0 0-1 0 0,0 0 1 0 0,0 1-1 0 0,0-1 1 0 0,0 1-8 0 0,-1 4 11 0 0,2-6-8 0 0,-1 0 1 0 0,0 0 0 0 0,0 0 0 0 0,0 0 0 0 0,0-1 0 0 0,-1 1-1 0 0,1 0 1 0 0,0 0 0 0 0,0 0 0 0 0,0 0 0 0 0,-1-1-1 0 0,1 1 1 0 0,0 0 0 0 0,-1 0-4 0 0,-1 1 24 0 0,1-2-33 0 0,-4 1-88 0 0,-10-2-495 0 0,12 0 505 0 0,2 0 44 0 0,1 1 13 0 0,-1-1 1 0 0,1 0-1 0 0,0 0 1 0 0,-1 1-1 0 0,1-1 0 0 0,0 0 1 0 0,0 0-1 0 0,-1 0 1 0 0,1 0-1 0 0,0 1 0 0 0,0-1 1 0 0,0 0-1 0 0,0 0 1 0 0,0 0-1 0 0,0 0 30 0 0,0-7-252 0 0,-1 4 87 0 0,0 0-35 0 0,0 2-6 0 0,0 1 89 0 0,0 0 57 0 0,-1 0 32 0 0,1-1-53 0 0,-1 1-62 0 0,1 0-60 0 0,0-1-99 0 0,0 0-39 0 0,-1 0-93 0 0,1-1-106 0 0,-1 0-117 0 0,-11-24-1128 0 0</inkml:trace>
  <inkml:trace contextRef="#ctx0" brushRef="#br0" timeOffset="744.99">208 863 9904 0 0,'0'0'222'0'0,"0"0"30"0"0,0 0 20 0 0,1 0-112 0 0,1 0-82 0 0,20 0 377 0 0,-4-1-60 0 0,-3 0-57 0 0,-3-1-54 0 0,-1-2-50 0 0,-1-2-47 0 0,0-2-42 0 0,1-2-41 0 0,12-9 73 0 0,15 0 3 0 0,-27 14-107 0 0,0-1 1 0 0,-1 0 0 0 0,9-6-74 0 0,-4 0 67 0 0,-6 5-12 0 0,1 0 0 0 0,0 0 0 0 0,-1 1 1 0 0,2 0-56 0 0,15-9 105 0 0,-4 2-48 0 0,-10 5-42 0 0,1 0 1 0 0,0 1-1 0 0,0 1 1 0 0,2-1-16 0 0,-12 6 10 0 0,5-2 11 0 0,-2 0-41 0 0,0 1-29 0 0,-1 0-38 0 0,-1 0-20 0 0,1 1-37 0 0,-1-1-40 0 0,1 0-46 0 0,-1 0 0 0 0,0 1-37 0 0,0-1-41 0 0,0 0-42 0 0,1 1-45 0 0,-1-1-49 0 0,1 0-50 0 0,-1 0-54 0 0,13-4-1170 0 0,11-4-984 0 0,-28 10 2700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8:34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9848 0 0,'0'0'222'0'0,"0"0"30"0"0,0 0 19 0 0,0 1-114 0 0,0 1-82 0 0,0 2-38 0 0,0 5-27 0 0,0-7-10 0 0,0-1 0 0 0,0 1 0 0 0,0-1 0 0 0,0 1 0 0 0,0-1 0 0 0,1 0 0 0 0,-1 1 0 0 0,0-1 0 0 0,1 1 0 0 0,-1-1 0 0 0,5 7 34 0 0,0 3 119 0 0,-2-4-28 0 0,0 2 33 0 0,0 1 38 0 0,1 2-12 0 0,-1-4-13 0 0,0-1 24 0 0,0 1 69 0 0,8 11 234 0 0,-7-6-282 0 0,2 6 139 0 0,3-3-64 0 0,-4-8-123 0 0,0 1 0 0 0,0 0 0 0 0,-1 0 0 0 0,0 0 0 0 0,2 8-168 0 0,-3-5 160 0 0,1 6 175 0 0,8 2 98 0 0,-9-13-342 0 0,0 0 34 0 0,7 17 366 0 0,-1 0-3 0 0,-6-17-365 0 0,1-1-34 0 0,8 16 507 0 0,-1 3-94 0 0,-2 0-105 0 0,-1-1-115 0 0,-3-8-148 0 0,3 6 152 0 0,4 5 2 0 0,-11-26-274 0 0,1 3 6 0 0,0 0 0 0 0,0-1-1 0 0,-1 1 1 0 0,1 0 0 0 0,-1 0-1 0 0,0 0 1 0 0,0 0 0 0 0,-1 0 0 0 0,1 0-1 0 0,-1 3-19 0 0,0-6 10 0 0,0 1-1 0 0,0 0 1 0 0,0 0-1 0 0,0-1 1 0 0,1 1-1 0 0,-1 0 1 0 0,0-1-1 0 0,1 1 1 0 0,-1 0-1 0 0,1-1-9 0 0,1 3 49 0 0,1 1-42 0 0,1 2-27 0 0,-1-2 70 0 0,-2 0 79 0 0,-1 1 113 0 0,-2-8-162 0 0,0 0-77 0 0,1 1-1 0 0,0-1 0 0 0,0 1 0 0 0,0-1 1 0 0,0 0-1 0 0,0 1 0 0 0,0-1 1 0 0,1 0-1 0 0,-1 0 0 0 0,0 0 0 0 0,1 1 1 0 0,-1-1-1 0 0,1-1-2 0 0,-2-30 48 0 0,2 29-46 0 0,0 1-2 0 0,0 0 0 0 0,0 0 0 0 0,-1-1 0 0 0,0 1 0 0 0,1 0 0 0 0,-1 0 0 0 0,-1 0 0 0 0,1 0 0 0 0,0-1 0 0 0,-5-12 0 0 0,3 0-5 0 0,3 0-34 0 0,2-1-42 0 0,4-10-86 0 0,-4 19 84 0 0,0-1 0 0 0,0 0 0 0 0,-1 0 0 0 0,0-7 83 0 0,3-17-192 0 0,7 2 40 0 0,0 7-84 0 0,9-14 236 0 0,-2 4-126 0 0,-11 19 108 0 0,-4 8 6 0 0,0 1 1 0 0,0 0-1 0 0,1 0 0 0 0,0 0 0 0 0,0 0 1 0 0,3-3 11 0 0,38-26-67 0 0,-40 31 60 0 0,0-1-1 0 0,0 1 1 0 0,0 0-1 0 0,0 0 1 0 0,1 1-1 0 0,-1 0 1 0 0,1 0-1 0 0,0 0 1 0 0,0 1 0 0 0,0 0-1 0 0,0 0 1 0 0,2 0 7 0 0,8-1-13 0 0,0 1 1 0 0,1 1 0 0 0,-1 0-1 0 0,5 1 13 0 0,-19 0 0 0 0,46 2 7 0 0,-25 3 33 0 0,-3 4 47 0 0,6 13 85 0 0,-3 1 77 0 0,-5-4 30 0 0,-2-1-34 0 0,2 9-19 0 0,-4-5-111 0 0,-8-12-86 0 0,1 1-1 0 0,-1 0 1 0 0,-1 1-1 0 0,0 0 0 0 0,-1 0 1 0 0,0 0-1 0 0,-1 0 1 0 0,0 0-1 0 0,-1 1 0 0 0,1 8-28 0 0,-3-18 8 0 0,0 1-1 0 0,0-1 0 0 0,0 0 1 0 0,1 1-1 0 0,0-1 1 0 0,0 0-1 0 0,-1 0 0 0 0,2 0 1 0 0,0 3-8 0 0,4 10 45 0 0,-2 12 46 0 0,-4-26-79 0 0,0 0 0 0 0,0 0 0 0 0,-1 0 0 0 0,1 0 1 0 0,0 0-1 0 0,-1-1 0 0 0,1 1 0 0 0,-1 0 0 0 0,0 1-12 0 0,-7 15 96 0 0,6-13-72 0 0,1 0-1 0 0,0 0 1 0 0,0 1 0 0 0,1-1-1 0 0,-1 1 1 0 0,1-1 0 0 0,1 3-24 0 0,-2-6 4 0 0,1 0 0 0 0,0 0 1 0 0,0 0-1 0 0,-1-1 0 0 0,1 1 0 0 0,-1 0 1 0 0,1 0-1 0 0,-1-1 0 0 0,0 1 0 0 0,1 0 1 0 0,-1-1-1 0 0,0 1 0 0 0,0-1-4 0 0,-1 1 4 0 0,2-1-1 0 0,-1 1 0 0 0,0 0 1 0 0,0-1-1 0 0,0 1 0 0 0,1 0 0 0 0,-1-1 1 0 0,1 1-1 0 0,-1 0 0 0 0,1 0 1 0 0,0 0-1 0 0,0-1 0 0 0,0 1-3 0 0,0 0 0 0 0,0-1 0 0 0,0 1 0 0 0,-1-1 0 0 0,1 1 0 0 0,0-1 0 0 0,0 1 0 0 0,-1-1 0 0 0,1 0 0 0 0,-1 1 0 0 0,1-1 0 0 0,-2 3-9 0 0,0-2-25 0 0,0 0-26 0 0,1 0-38 0 0,-1 0-20 0 0,1-1-40 0 0,-1 1-44 0 0,1-1-51 0 0,1-1 253 0 0,-2 2-273 0 0,1-1-43 0 0,-1 1-38 0 0,1-1-36 0 0,-2 2-484 0 0,1-1-103 0 0,1-1 161 0 0,-1 1-35 0 0,1-1-405 0 0,0 0-35 0 0,1-1-2714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31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9328 0 0,'0'3'208'0'0,"0"10"-125"0"0,-1 1 36 0 0,1 36 310 0 0,1-33-336 0 0,2-2-57 0 0,4 13-17 0 0,4 14 78 0 0,-3 0 84 0 0,-5-23-59 0 0,2 11 97 0 0,6 0 47 0 0,-2-6-57 0 0,-2 9 26 0 0,0-1-19 0 0,2-9-36 0 0,-2-5 14 0 0,0 0 1 0 0,-1 1 0 0 0,-1 0 0 0 0,0 7-195 0 0,10 31 413 0 0,-11-39-222 0 0,-4 3 2 0 0,-1-12-87 0 0,4 8 137 0 0,2-7-47 0 0,0-2-61 0 0,2 6 130 0 0,2 4 22 0 0,-6-5-23 0 0,-3-10 0 0 0,0-3-10 0 0,0 0-39 0 0,0 0-20 0 0,0 0-3 0 0,0-3-7 0 0,0-24 97 0 0,0-2-72 0 0,0-1-70 0 0,0 1-66 0 0,0 3-62 0 0,0 19 2 0 0,1 0-1 0 0,0 1 0 0 0,0-1 0 0 0,1 0 1 0 0,-1 0-1 0 0,2 1-13 0 0,1-11 0 0 0,2-15 11 0 0,9-34 42 0 0,-11 52-53 0 0,0 1 0 0 0,1-1 0 0 0,0 1 0 0 0,1 0 0 0 0,29-58-49 0 0,-16 36 5 0 0,-17 31 38 0 0,0 0 0 0 0,1 0-1 0 0,-1 0 1 0 0,1 0 0 0 0,0 1-1 0 0,0-1 1 0 0,1 1 0 0 0,-1 0-1 0 0,1 0 1 0 0,-1 0 0 0 0,2 0 6 0 0,22-19-64 0 0,-26 20 59 0 0,1 1 1 0 0,-1-1 0 0 0,1 1 0 0 0,0 0-1 0 0,-1 0 1 0 0,1-1 0 0 0,0 1-1 0 0,0 1 1 0 0,0-1 0 0 0,0 0-1 0 0,0 0 1 0 0,1 0 4 0 0,28 0-82 0 0,-20 1 56 0 0,-8 0 24 0 0,0 0 0 0 0,0 0 0 0 0,0 0 0 0 0,0 0 0 0 0,-1 1 0 0 0,1-1 0 0 0,1 1 2 0 0,7 13-12 0 0,2-5-16 0 0,-10-8 25 0 0,0 1-1 0 0,0 0 1 0 0,0 0-1 0 0,0 1 1 0 0,0-1-1 0 0,-1 0 1 0 0,1 1-1 0 0,-1 0 0 0 0,2 2 4 0 0,7 13 0 0 0,-1 0 0 0 0,1 8 0 0 0,-2-8 0 0 0,0 1 0 0 0,5 5 0 0 0,-10-19 0 0 0,-2 0 0 0 0,1 1 0 0 0,0-1 0 0 0,-1 1 0 0 0,0 0 0 0 0,0 0 0 0 0,0 2 0 0 0,0-1 0 0 0,0 0 0 0 0,0 0 0 0 0,4 7 0 0 0,-1-5 1 0 0,4 12 11 0 0,-7 0 29 0 0,-2 1 0 0 0,0 42-23 0 0,0-25 61 0 0,0-20 27 0 0,0-4 62 0 0,0-5 77 0 0,0-6 92 0 0,0-6-331 0 0,0 1 0 0 0,1-1-1 0 0,-1 0 1 0 0,0 1-1 0 0,0-1 1 0 0,1 0-1 0 0,-1 1 1 0 0,1-1 0 0 0,0 1-1 0 0,-1-1 1 0 0,1 1-1 0 0,0-1 1 0 0,1 0-6 0 0,4-12 29 0 0,-4 0 21 0 0,-1 6-30 0 0,0 0-1 0 0,1 0 1 0 0,-1 0-1 0 0,2 0 0 0 0,0-3-19 0 0,5-15 15 0 0,-6 18-15 0 0,1 0 0 0 0,1 1 0 0 0,2-7 0 0 0,5-10 0 0 0,-9 21 1 0 0,-1-1-1 0 0,0 1 0 0 0,1 0 0 0 0,-1-1 0 0 0,1 1 0 0 0,0 0 0 0 0,0 0 0 0 0,0 0 0 0 0,1 1 0 0 0,-1-1 0 0 0,13-16-14 0 0,-8 7-14 0 0,15-19-23 0 0,-20 28 40 0 0,0 1-1 0 0,0 0 1 0 0,0 1 0 0 0,0-1-1 0 0,0 0 1 0 0,1 1-1 0 0,1-2 12 0 0,28-13-140 0 0,-22 13 92 0 0,1 1 36 0 0,-8 3 20 0 0,-1-1 0 0 0,1 0 0 0 0,0 1 1 0 0,0-1-1 0 0,-1 1 0 0 0,1 0 0 0 0,0 0 0 0 0,-1 0 0 0 0,1 0 0 0 0,-1 1 0 0 0,1-1 0 0 0,-1 0 1 0 0,0 1-1 0 0,1 0 0 0 0,1 1-8 0 0,12 11 10 0 0,-9-11-9 0 0,-1 1-28 0 0,-1 8-34 0 0,-5-10 52 0 0,4 8-27 0 0,8 25-93 0 0,-7-26 140 0 0,4 6 68 0 0,4 9 84 0 0,-12-22-153 0 0,-1-1-1 0 0,1 0 1 0 0,-1 1-1 0 0,0-1 0 0 0,1 0 1 0 0,-1 1-1 0 0,0-1 1 0 0,0 1-1 0 0,0-1 0 0 0,0 1-9 0 0,2 17-2 0 0,3-8-31 0 0,2 7-42 0 0,-5-2-11 0 0,0-2 20 0 0,4-4 44 0 0,-1-2 20 0 0,0 8 2 0 0,2-6-34 0 0,0-4-91 0 0,-7-6 124 0 0,6 6-259 0 0,-2-1-5 0 0,-1 0-36 0 0,-1 0 15 0 0,-1-4 211 0 0,-1-1 0 0 0,0 1 1 0 0,0 0-1 0 0,1-1 0 0 0,-1 1 0 0 0,0-1 0 0 0,1 1 0 0 0,-1 0 1 0 0,1-1-1 0 0,-1 1 0 0 0,1-1 0 0 0,-1 1 0 0 0,1-1 1 0 0,-1 1-1 0 0,1-1 0 0 0,-1 0 0 0 0,1 1 0 0 0,0-1 0 0 0,-1 0 1 0 0,1 1-1 0 0,0-1 0 0 0,0 0 75 0 0,4 3-307 0 0,11 10-843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32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160 160 8928 0 0,'0'-2'200'0'0,"0"-5"-61"0"0,0-18 320 0 0,0 18-365 0 0,0 0-58 0 0,0 7-36 0 0,0-1 0 0 0,0 1 0 0 0,0-1 0 0 0,0 1 0 0 0,0-1 0 0 0,0 1 0 0 0,0-1 0 0 0,0 1 0 0 0,0-1 0 0 0,0 1 0 0 0,0-1 0 0 0,0 1 0 0 0,0-1 0 0 0,0 1 0 0 0,-1-1 0 0 0,1 1 0 0 0,0 0 0 0 0,0-1 0 0 0,-1 1 0 0 0,1-1 0 0 0,0 1 0 0 0,-1-1 0 0 0,1 1 0 0 0,0 0 0 0 0,-1-1 0 0 0,1 1 0 0 0,0 0 0 0 0,-1-1 0 0 0,1 1 0 0 0,-1 0 0 0 0,1 0 0 0 0,-1-1 0 0 0,-6-3 0 0 0,5-3 12 0 0,-1 0 45 0 0,2 5 20 0 0,-3-1-58 0 0,0 0 40 0 0,2 0 72 0 0,1 1 69 0 0,0-1 109 0 0,1 3 140 0 0,0 0-22 0 0,0 0-118 0 0,0 0-56 0 0,0 0-11 0 0,-1 3-57 0 0,-1 0-75 0 0,-2 0-49 0 0,-1 1-39 0 0,2-2 2 0 0,2-1 20 0 0,-12 13 243 0 0,3-4-103 0 0,7-6-133 0 0,0 0-1 0 0,1 0 1 0 0,-1 0-1 0 0,1 1 0 0 0,0-1 1 0 0,0 0-1 0 0,-1 3-50 0 0,0 3 112 0 0,-2 3 42 0 0,-6 11 56 0 0,7-16-117 0 0,1-1-1 0 0,0 1 1 0 0,-2 6-93 0 0,-1 16 206 0 0,-4-9-12 0 0,4 5-2 0 0,1-10-62 0 0,0-3-39 0 0,2 6 6 0 0,3 45 377 0 0,0-61-346 0 0,0-3 0 0 0,2 1-32 0 0,0-1-44 0 0,7-1-31 0 0,-6 1-3 0 0,-1 0-16 0 0,24-2 48 0 0,-25 2-47 0 0,0-1-1 0 0,0 1 0 0 0,0 0 0 0 0,0-1 0 0 0,0 1 0 0 0,0-1 0 0 0,0 1 0 0 0,0-1 0 0 0,0 0 1 0 0,0 0-1 0 0,-1 1 0 0 0,1-1 0 0 0,0 0 0 0 0,0 0 0 0 0,0 0 0 0 0,-1 1 0 0 0,1-1 0 0 0,-1 0 1 0 0,1-1-3 0 0,2-3 19 0 0,-3 4-16 0 0,0 1 0 0 0,0-1 0 0 0,1 0 0 0 0,-1 1 0 0 0,0-1 1 0 0,1 0-1 0 0,-1 1 0 0 0,1-1 0 0 0,-1 1 0 0 0,0-1 1 0 0,1 1-1 0 0,-1-1 0 0 0,1 1 0 0 0,0-1 0 0 0,-1 1 1 0 0,1 0-1 0 0,-1-1 0 0 0,1 1 0 0 0,0 0 0 0 0,-1-1 1 0 0,1 1-1 0 0,0 0-3 0 0,4-3 7 0 0,-3 2 1 0 0,0-1 1 0 0,0 0 0 0 0,0 0-1 0 0,0 0 1 0 0,0 0 0 0 0,-1 0-1 0 0,1 0 1 0 0,-1 0 0 0 0,1 0-1 0 0,-1-1 1 0 0,0 1 0 0 0,0 0-1 0 0,0-1 1 0 0,0-2-9 0 0,1 0 12 0 0,0-1 0 0 0,0 1-1 0 0,-1-1 1 0 0,0 0 0 0 0,-1 0-1 0 0,1 0-11 0 0,-1 4 8 0 0,0 0-1 0 0,0 1 1 0 0,0-1-1 0 0,0 0 0 0 0,1 1 1 0 0,-1-1-1 0 0,1 0 0 0 0,-1 1 1 0 0,1-1-1 0 0,-1 0 0 0 0,1 1 1 0 0,0-1-1 0 0,0 1 0 0 0,0-1-7 0 0,5-11 41 0 0,-4 1-3 0 0,0-1 0 0 0,-1 0 0 0 0,-1 0 0 0 0,0 1 0 0 0,-1-7-38 0 0,0-5 2 0 0,1-45-2 0 0,0 8-13 0 0,0 44-64 0 0,0 8 20 0 0,0 5 27 0 0,0 2-47 0 0,0 2-14 0 0,0 5 31 0 0,0 8 51 0 0,0 32-73 0 0,0-43 80 0 0,0 0 0 0 0,0-1 0 0 0,0 1 0 0 0,1-1 0 0 0,-1 1 0 0 0,1 0 0 0 0,-1-1-1 0 0,1 1 1 0 0,-1-1 0 0 0,1 1 0 0 0,0-1 0 0 0,0 0 0 0 0,0 1 2 0 0,5 11-32 0 0,-1 16 20 0 0,1-13 12 0 0,-5-13-2 0 0,1 0 1 0 0,-1 0 0 0 0,0 0 0 0 0,0 0 0 0 0,-1 1-1 0 0,1-1 1 0 0,-1 0 0 0 0,1 0 0 0 0,-1 4 1 0 0,0-5-3 0 0,-1 1 0 0 0,1-1 0 0 0,1 1 1 0 0,-1-1-1 0 0,0 0 0 0 0,1 1 0 0 0,-1-1 0 0 0,1 1 1 0 0,-1-1-1 0 0,1 0 0 0 0,0 0 0 0 0,0 1 0 0 0,0-1 1 0 0,1 0-1 0 0,-1 0 0 0 0,0 0 0 0 0,1 0 0 0 0,-1 0 1 0 0,2 0 2 0 0,-2 0 0 0 0,1 0 0 0 0,-1 0 0 0 0,1 0 0 0 0,-1 0 0 0 0,0 0 0 0 0,1 0 0 0 0,-1 0 0 0 0,0 0 0 0 0,-1 0 0 0 0,1 1 0 0 0,0-1 0 0 0,-1 0 0 0 0,1 1 0 0 0,-1-1 0 0 0,3 11 0 0 0,13 22 0 0 0,-2-19 0 0 0,2-3 0 0 0,-10-9-69 0 0,-1-1 39 0 0,3 4 39 0 0,-7-5-38 0 0,-1-1-21 0 0,1-1-34 0 0,-1 1-43 0 0,1-1-50 0 0,1 1-59 0 0,1-1-67 0 0,0 0-74 0 0,1 0-84 0 0,10 0-575 0 0,2 0-10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33.7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338 113 8752 0 0,'0'0'197'0'0,"0"0"24"0"0,0 0 19 0 0,-3-3-29 0 0,0 0-170 0 0,1 1-29 0 0,-9-22-22 0 0,9 20 28 0 0,0 1 34 0 0,-3-3 135 0 0,-2 1 118 0 0,-10-6 528 0 0,10 8-585 0 0,2 0-115 0 0,-4-3 193 0 0,1-1-59 0 0,7 5-205 0 0,-1 1 0 0 0,1-1 0 0 0,-1 1 0 0 0,0-1 0 0 0,0 1 0 0 0,0 0 0 0 0,0-1 0 0 0,0 1 0 0 0,-1 0-62 0 0,-9-1 281 0 0,1 0-12 0 0,-2-4 33 0 0,0-1-32 0 0,2 6-57 0 0,-53 1 917 0 0,50 2-894 0 0,4 4-47 0 0,2-1-54 0 0,-2 0 39 0 0,1-1-89 0 0,-4 6-64 0 0,-3 3-21 0 0,9-10 0 0 0,7-3 0 0 0,-1 0 0 0 0,1 1 0 0 0,-1-1 0 0 0,1 0 0 0 0,-1 0 0 0 0,1 0 0 0 0,-1 1 0 0 0,1-1 0 0 0,-1 0 0 0 0,1 1 0 0 0,0-1 0 0 0,-1 0 0 0 0,1 1 0 0 0,0-1 0 0 0,-1 0 0 0 0,1 1 0 0 0,0-1 0 0 0,-1 1 0 0 0,1-1 0 0 0,0 1 0 0 0,0-1 0 0 0,-1 1 0 0 0,1-1 0 0 0,0 1 0 0 0,0-1 0 0 0,0 1 0 0 0,0-1 0 0 0,0 1 0 0 0,0-1 0 0 0,0 1 0 0 0,0-1 0 0 0,0 1 0 0 0,0-1 0 0 0,0 1 0 0 0,0-1 0 0 0,0 1 0 0 0,0-1 0 0 0,0 1 0 0 0,0 1 0 0 0,0-1 0 0 0,0 1 0 0 0,0 0 0 0 0,-1 0 0 0 0,1 0 0 0 0,-1-1 0 0 0,1 1 0 0 0,-1 0 0 0 0,0-1 0 0 0,0 1 0 0 0,0 0 0 0 0,0-1 0 0 0,0 1 0 0 0,0-1 0 0 0,0 1 0 0 0,0-1 0 0 0,1 1 0 0 0,-1 0 0 0 0,0-1 0 0 0,0 1 0 0 0,1 0 0 0 0,-1-1 0 0 0,1 1 0 0 0,0 0 0 0 0,0 0 0 0 0,-1 0 0 0 0,1 0 0 0 0,-1 14 0 0 0,1-12 0 0 0,-1 1 0 0 0,1-1 0 0 0,0 1 0 0 0,0-1 0 0 0,1 1 0 0 0,-1-1 0 0 0,1 0 0 0 0,0 1 0 0 0,1 3 0 0 0,8 10-1 0 0,-5-8-3 0 0,0 0 0 0 0,0 1 1 0 0,2 6 3 0 0,-5-12-6 0 0,-1-1 0 0 0,1 0 1 0 0,1 0-1 0 0,-1 0 1 0 0,1 0-1 0 0,-1 0 1 0 0,1 0-1 0 0,0 0 1 0 0,1-1-1 0 0,-1 0 0 0 0,1 1 6 0 0,9 6 2 0 0,0 0 0 0 0,10 5-2 0 0,10 6 60 0 0,-3 4 60 0 0,-17-13-62 0 0,2 0 0 0 0,0-1 0 0 0,0-1-58 0 0,-6-3 92 0 0,0 0 0 0 0,0 0 0 0 0,-1 1 0 0 0,1 1-92 0 0,7 9 190 0 0,-5-6-23 0 0,1 0 37 0 0,-3 0 19 0 0,8 18 407 0 0,-14-24-531 0 0,0 3 233 0 0,-2 0-69 0 0,-3-2-61 0 0,-1 1-49 0 0,-4 2 13 0 0,-6 3-12 0 0,7-8-83 0 0,-2 1 30 0 0,-6 2-40 0 0,6-3-17 0 0,0 0 0 0 0,0-1 0 0 0,-1 0 1 0 0,-5 1-45 0 0,-18 9 34 0 0,-16 4 92 0 0,41-15-118 0 0,-23 5-2 0 0,3-5 50 0 0,17-3-31 0 0,-2 1-79 0 0,-2 0-87 0 0,1-2-104 0 0,1-3-122 0 0,7 0 166 0 0,1 2-39 0 0,2-1-80 0 0,1 2 108 0 0,0 0-42 0 0,0 1-44 0 0,1-1-43 0 0,-1 1-38 0 0,1-1-35 0 0,-1 1-265 0 0,0 0-57 0 0,1 0-47 0 0,-1 0-32 0 0,-4 0-1457 0 0,-4 0-1285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35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1 321 9560 0 0,'2'0'216'0'0,"4"0"-38"0"0,1 0-32 0 0,6 0 61 0 0,-1 0-103 0 0,0 0-45 0 0,29 0 19 0 0,-24 0 6 0 0,-1 0 102 0 0,-9 0-40 0 0,1 0 44 0 0,8-3 360 0 0,-6-3-97 0 0,-2 2-138 0 0,0 0 37 0 0,0 0-48 0 0,1 1-43 0 0,-1 0-39 0 0,2-1-6 0 0,-1 0-36 0 0,2-1-1 0 0,3-3 43 0 0,5-5 162 0 0,-14 10-294 0 0,-4 3-70 0 0,-1 0 0 0 0,1-1 0 0 0,0 1 0 0 0,-1 0 0 0 0,1-1 0 0 0,0 1 0 0 0,-1 0 0 0 0,1-1 0 0 0,-1 1 0 0 0,1-1 0 0 0,-1 1 0 0 0,1-1 0 0 0,-1 1-1 0 0,1-1 1 0 0,-1 1 0 0 0,0-1 0 0 0,1 1 0 0 0,-1-1 0 0 0,0 0 0 0 0,1 1 0 0 0,-1-1 0 0 0,0 0-20 0 0,3-4 77 0 0,1 0 33 0 0,0 0 1 0 0,0 0-1 0 0,0 0 0 0 0,1 0 0 0 0,3-2-110 0 0,5-9 232 0 0,-7 3-21 0 0,0 8-76 0 0,-5 5-126 0 0,-1 0 0 0 0,1 0-1 0 0,-1-1 1 0 0,0 1 0 0 0,1 0-1 0 0,-1-1 1 0 0,1 1 0 0 0,-1 0 0 0 0,0-1-1 0 0,1 1 1 0 0,-1 0 0 0 0,0-1-1 0 0,1 1 1 0 0,-1-1 0 0 0,0 1 0 0 0,0-1-1 0 0,1 1 1 0 0,-1-1 0 0 0,0 1 0 0 0,0 0-1 0 0,0-1 1 0 0,0 1 0 0 0,0-1-1 0 0,0 1 1 0 0,0-1 0 0 0,0 1 0 0 0,0-1-1 0 0,0 1 1 0 0,0-1 0 0 0,0 0-1 0 0,0 1 1 0 0,0-1-9 0 0,0-66 861 0 0,0 25-185 0 0,-3 37-448 0 0,-18-16 68 0 0,16 15-252 0 0,-1 3 47 0 0,-6 0-35 0 0,-2-7-28 0 0,7 6 43 0 0,-2 5-68 0 0,6-1 7 0 0,1 0-6 0 0,1 1 0 0 0,-1-1-1 0 0,0 0 1 0 0,1 0 0 0 0,-1 1 0 0 0,0-1 0 0 0,1 1-1 0 0,-1-1 1 0 0,1 1 0 0 0,-1 0 0 0 0,1 0-1 0 0,-1 0 1 0 0,1 0 0 0 0,-1 0-4 0 0,-6 4 0 0 0,-2-1 0 0 0,7-3 0 0 0,1 0 0 0 0,0 1 0 0 0,-1-1 0 0 0,1 0 0 0 0,0 1 0 0 0,0-1 0 0 0,0 1 0 0 0,0-1 0 0 0,0 1 0 0 0,-8 8 0 0 0,1 0 0 0 0,-1 0 0 0 0,2 0 0 0 0,0 1 0 0 0,0 1 0 0 0,-3 5 0 0 0,-1 5 8 0 0,0-2 50 0 0,2 5 51 0 0,-1 2-43 0 0,7-21-37 0 0,2 1 0 0 0,-1-1 0 0 0,1 1 0 0 0,0 0 0 0 0,0 0 0 0 0,1 0 0 0 0,-1 0-1 0 0,1 2-28 0 0,1 59 316 0 0,0-8-56 0 0,0-57-241 0 0,1-1-1 0 0,-1 1 1 0 0,0-1-1 0 0,1 0 1 0 0,0 1-1 0 0,-1-1 1 0 0,1 1-1 0 0,1 0-18 0 0,14 24 141 0 0,-8-16-78 0 0,-1 4 76 0 0,-6-11-112 0 0,1 0 1 0 0,0-1-1 0 0,0 1 1 0 0,0 0-1 0 0,1-1 1 0 0,2 3-28 0 0,5 2 122 0 0,38 13 438 0 0,-32-15-415 0 0,-2-1-36 0 0,5-1 148 0 0,-1-4-70 0 0,-12-1-133 0 0,-1 0 0 0 0,1 0 0 0 0,-1-1 0 0 0,0 0 0 0 0,1 0 0 0 0,-1 0 0 0 0,2-2-54 0 0,-6 4 14 0 0,1-1 0 0 0,-1 1 0 0 0,1-1 0 0 0,-1 1 0 0 0,1 0 0 0 0,-1 0 0 0 0,1-1 0 0 0,-1 1 0 0 0,1 0 0 0 0,-1 1-14 0 0,15-4 134 0 0,-10 0-84 0 0,16-8 73 0 0,-2-4-80 0 0,-13 7-18 0 0,-4 4-15 0 0,1 1-1 0 0,-1 0 0 0 0,0 0 0 0 0,1 0 0 0 0,0 0 0 0 0,0 0-9 0 0,6-2 0 0 0,-7 5 0 0 0,-1-2 0 0 0,0 1 0 0 0,1 0 0 0 0,-1 0 0 0 0,0-1 0 0 0,0 1 0 0 0,0-1 0 0 0,0 1 0 0 0,0-1 0 0 0,4-4-18 0 0,1-1-37 0 0,3-2-77 0 0,-1 0-73 0 0,-2 0-77 0 0,-1 1-82 0 0,-1-8-825 0 0,9 0-54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34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81 208 9184 0 0,'0'0'208'0'0,"0"0"33"0"0,0 0 14 0 0,0-3 30 0 0,-2-5 34 0 0,2 7-293 0 0,-1 1-1 0 0,1-1 0 0 0,-1 1 1 0 0,1 0-1 0 0,0-1 0 0 0,-1 1 1 0 0,1 0-1 0 0,-1-1 0 0 0,1 1 0 0 0,-1 0 1 0 0,1 0-1 0 0,-1 0 0 0 0,1-1 1 0 0,-1 1-1 0 0,1 0 0 0 0,-1 0 1 0 0,1 0-1 0 0,-1 0 0 0 0,1 0 0 0 0,-1 0 1 0 0,1 0-1 0 0,-1 0-25 0 0,1 0 8 0 0,-1 0 1 0 0,1 0-1 0 0,0 0 1 0 0,0 0-1 0 0,0 0 0 0 0,0 0 1 0 0,0 0-1 0 0,0 0 1 0 0,0 0-1 0 0,0 0 0 0 0,0 0 1 0 0,0 0-1 0 0,-1 0 1 0 0,1 0-1 0 0,0 0 0 0 0,0 0 1 0 0,0 0-1 0 0,0 0 1 0 0,0 0-1 0 0,0 0 0 0 0,0 0 1 0 0,0 0-1 0 0,0 0 1 0 0,0 0-1 0 0,0 0 0 0 0,-1 0 1 0 0,1 0-1 0 0,0 0 1 0 0,0 0-1 0 0,0 0 0 0 0,0 0 1 0 0,0 1-1 0 0,0-1 1 0 0,0 0-1 0 0,0 0 0 0 0,0 0 1 0 0,0 0-1 0 0,0 0 0 0 0,0 0 1 0 0,0 0-1 0 0,0 0 1 0 0,0 0-1 0 0,0 0 0 0 0,0 0 1 0 0,0 1-1 0 0,0-1 1 0 0,0 0-1 0 0,0 0 0 0 0,0 0 1 0 0,0 0-1 0 0,0 0 1 0 0,0 0-1 0 0,0 0 0 0 0,0 0 1 0 0,0 0-1 0 0,0 0 1 0 0,0 1-9 0 0,-2 6 301 0 0,-2-3-64 0 0,-3 1-63 0 0,1 3-16 0 0,-2 9 18 0 0,6-13-120 0 0,-5 10 120 0 0,-1 16 128 0 0,7-26-257 0 0,0 1 43 0 0,0 1 0 0 0,0-1 0 0 0,1 1-1 0 0,0 3-89 0 0,0-3 95 0 0,0 0 0 0 0,0 0 0 0 0,-1-1 0 0 0,-1 5-95 0 0,-2 6 187 0 0,-2 7 39 0 0,3 2-43 0 0,3-10-83 0 0,-1-7-41 0 0,1 0 0 0 0,1 0 0 0 0,-1-1 0 0 0,1 1 1 0 0,1 2-60 0 0,16 43 331 0 0,-10-29-224 0 0,-3-9-21 0 0,-4-11-68 0 0,0 0 0 0 0,1 0 0 0 0,-1 0 0 0 0,1 0 1 0 0,0 0-1 0 0,0-1 0 0 0,0 1 0 0 0,0-1 0 0 0,1 1 0 0 0,-1-1 0 0 0,1 0 0 0 0,0 0 1 0 0,1 1-19 0 0,3 4 46 0 0,-4-4-22 0 0,1-1 1 0 0,-1 0-1 0 0,0 0 0 0 0,1 0 0 0 0,0 0 1 0 0,0 0-25 0 0,6 1 65 0 0,-7-3-50 0 0,-1 0 0 0 0,0 1 0 0 0,1-1 0 0 0,-1 0 0 0 0,0 0 0 0 0,0 1 0 0 0,0 0 0 0 0,0-1 0 0 0,0 1-15 0 0,0 0 14 0 0,0 0 0 0 0,0-1 0 0 0,0 1 0 0 0,0-1 0 0 0,0 0 0 0 0,1 0 0 0 0,-1 1 0 0 0,0-1 0 0 0,1-1 0 0 0,-1 1 0 0 0,1 0 0 0 0,-1-1 0 0 0,1 1 0 0 0,-1-1-14 0 0,39 1 184 0 0,-20-2-69 0 0,-4-3-15 0 0,7-10 7 0 0,-4 3-16 0 0,7 0 96 0 0,3-8-29 0 0,-23 14-131 0 0,18-16 64 0 0,2-15-9 0 0,-21 27-57 0 0,1 0 1 0 0,-1 1-1 0 0,5-5-25 0 0,5-6 58 0 0,1-11-26 0 0,-2 2 34 0 0,-5 14-5 0 0,-7 10-45 0 0,0 1 0 0 0,-1-1 0 0 0,0 0 0 0 0,1 0 0 0 0,-2 0 0 0 0,1 0 0 0 0,0 0 0 0 0,0-1-16 0 0,3-27 96 0 0,6 0-32 0 0,-6 2-133 0 0,6 9-54 0 0,-6 1 29 0 0,-4 15 71 0 0,0 0 0 0 0,0 0-1 0 0,0 1 1 0 0,1-1 0 0 0,0 1-1 0 0,0-1 1 0 0,1 0 23 0 0,3-4-39 0 0,-5 8 29 0 0,0 0 0 0 0,0 0 0 0 0,0-1 0 0 0,0 1 0 0 0,0-1 1 0 0,-1 1-1 0 0,1-1 0 0 0,0 1 0 0 0,-1-1 0 0 0,1 0 0 0 0,-1 1 0 0 0,1-1 0 0 0,-1 1 1 0 0,0-1-1 0 0,0 0 0 0 0,0 0 10 0 0,0 0-10 0 0,0 0-1 0 0,1 1 1 0 0,-1-1 0 0 0,0 0-1 0 0,1 0 1 0 0,-1 0 0 0 0,1 1 0 0 0,0-1-1 0 0,-1 0 1 0 0,1 1 0 0 0,0-1-1 0 0,0 1 1 0 0,0-1 10 0 0,5-11-81 0 0,-4 2-3 0 0,-2-2-43 0 0,0 10-1 0 0,3 0 3 0 0,7-7 10 0 0,-7 7 4 0 0,-3 3-1 0 0,0 144-217 0 0,0-97 285 0 0,0-1 83 0 0,0-43-28 0 0,0 1 0 0 0,1-1 0 0 0,-1 0 0 0 0,1 1 0 0 0,-1-1 0 0 0,1 0 0 0 0,0 0 0 0 0,0 0 0 0 0,2 3-11 0 0,2 10 44 0 0,-4-11-21 0 0,0 1 1 0 0,0-1 0 0 0,-1 1-1 0 0,0 4-23 0 0,0-5 24 0 0,0 1-1 0 0,1 0 0 0 0,-1-1 1 0 0,2 5-24 0 0,8 22 83 0 0,-7-19-50 0 0,-3-11-25 0 0,1 1 0 0 0,-1-1 1 0 0,1 0-1 0 0,-1 1 1 0 0,1-1-1 0 0,0 0 1 0 0,0 0-1 0 0,0 1 1 0 0,0-1-1 0 0,0 0 1 0 0,1 0-1 0 0,-1 0 1 0 0,0-1-1 0 0,1 1 1 0 0,0 0-10 0 0,-1 0 8 0 0,1-1 0 0 0,-1 0-1 0 0,0 0 1 0 0,0 0 0 0 0,1 1-1 0 0,-1-1 1 0 0,0 1 0 0 0,-1-1-1 0 0,1 1 1 0 0,0-1 0 0 0,0 1-1 0 0,-1-1 1 0 0,1 1 0 0 0,0 0-1 0 0,-1-1 1 0 0,0 1 0 0 0,1 0-1 0 0,-1 0 1 0 0,0-1 0 0 0,0 1-7 0 0,0 0 2 0 0,0-1 1 0 0,0 1 0 0 0,0-1-1 0 0,0 0 1 0 0,0 1-1 0 0,1-1 1 0 0,-1 1-1 0 0,0-1 1 0 0,1 0-1 0 0,-1 1 1 0 0,1 0-3 0 0,5 5 38 0 0,3 2 62 0 0,-8-8-90 0 0,9 10 80 0 0,-7-9 1 0 0,-3-2-65 0 0,0 0-63 0 0,2-1-186 0 0,0 1 60 0 0,0 0 6 0 0,0 0 73 0 0,1 0-14 0 0,-1-1-36 0 0,-1 0 95 0 0,-1 0 0 0 0,0 0 1 0 0,1 1-1 0 0,-1-1 1 0 0,0 0-1 0 0,1 0 1 0 0,-1 0-1 0 0,0 0 0 0 0,0 0 1 0 0,0 1-1 0 0,0-1 1 0 0,0 0-1 0 0,0 0 1 0 0,0-1 38 0 0</inkml:trace>
  <inkml:trace contextRef="#ctx0" brushRef="#br0" timeOffset="400.98">1279 16 10048 0 0,'0'0'230'0'0,"0"0"30"0"0,0 0 18 0 0,0 0-101 0 0,-3 0-30 0 0,-5-2 199 0 0,4-3 50 0 0,3 4-357 0 0,1 1-1 0 0,0-1 0 0 0,-1 0 1 0 0,1 1-1 0 0,-1-1 0 0 0,1 1 0 0 0,-1-1 1 0 0,0 1-1 0 0,1-1 0 0 0,-1 1 1 0 0,1 0-1 0 0,-1-1 0 0 0,0 1 0 0 0,0 0 1 0 0,1-1-1 0 0,-1 1 0 0 0,0 0 1 0 0,1 0-1 0 0,-1-1 0 0 0,0 1 0 0 0,0 0 1 0 0,1 0-1 0 0,-1 0 0 0 0,0 0 1 0 0,0 0-39 0 0,-7 0 380 0 0,2 0-84 0 0,0 0-73 0 0,1 1-63 0 0,0-1-40 0 0,1 1-46 0 0,-10 3 39 0 0,8-1-24 0 0,1-1 3 0 0,0 1 41 0 0,-2-1 26 0 0,0 0-37 0 0,-7-2 43 0 0,-6 1 10 0 0,0 5 7 0 0,-13 6 209 0 0,20-7-248 0 0,2-1-48 0 0,-7 1 104 0 0,8-2-109 0 0,-10 7 61 0 0,-1 3 82 0 0,3-3-33 0 0,7-1-164 0 0,-5 4-15 0 0,11-10-9 0 0,4-3-10 0 0,0 0 0 0 0,1 1 0 0 0,-1-1 0 0 0,0 0 0 0 0,1 1 0 0 0,-1-1 0 0 0,1 0 0 0 0,-1 1 0 0 0,0-1 0 0 0,1 1 0 0 0,-1-1 0 0 0,1 1-1 0 0,-1-1 1 0 0,1 1 0 0 0,0-1 0 0 0,-1 1 0 0 0,1 0 0 0 0,0-1 0 0 0,-1 1 0 0 0,1-1 0 0 0,0 1 0 0 0,-1 0-2 0 0,-1 4-2 0 0,-3 3 3 0 0,4-6 0 0 0,0-1-1 0 0,0 0 1 0 0,0 1 0 0 0,1-1-1 0 0,-1 1 1 0 0,0 0 0 0 0,1-1 0 0 0,-1 1-1 0 0,1-1 1 0 0,-1 1 0 0 0,1 0 0 0 0,0-1-1 0 0,0 1 1 0 0,0 0-1 0 0,0 14 43 0 0,0-15-42 0 0,0 1 0 0 0,0-1 0 0 0,0 1 0 0 0,0-1 0 0 0,0 1 0 0 0,0-1 0 0 0,1 1 0 0 0,-1-1 0 0 0,1 0 0 0 0,-1 1-1 0 0,4 3 0 0 0,0 1 0 0 0,0-1 0 0 0,0 0 0 0 0,1-1 0 0 0,0 1 0 0 0,1 0 0 0 0,8 8 0 0 0,-7-6 0 0 0,1-1 0 0 0,1 0 0 0 0,0 0 0 0 0,5 2 0 0 0,-6-2 0 0 0,1-1 0 0 0,0 1 0 0 0,-1 0 0 0 0,4 4 0 0 0,1 5 0 0 0,-10-11 0 0 0,0-1 0 0 0,1 1 0 0 0,0-1 0 0 0,-1 1 0 0 0,1-1 0 0 0,0 0 0 0 0,1-1 0 0 0,2 3 0 0 0,6 2 1 0 0,-1 1-1 0 0,0 1 0 0 0,0 0 1 0 0,-1 0-1 0 0,-1 1 0 0 0,1 0 0 0 0,-1 2 0 0 0,11 10 9 0 0,-19-20 8 0 0,1 1-1 0 0,-1-1 0 0 0,0 1 1 0 0,0 0-1 0 0,-1 0 0 0 0,2 3-16 0 0,5 7 123 0 0,4 2 101 0 0,-2 0-75 0 0,-7-3-10 0 0,-3-12-136 0 0,0 0 0 0 0,0 0-1 0 0,0 0 1 0 0,0 0 0 0 0,0 0-1 0 0,0 0 1 0 0,0 0 0 0 0,0 1-1 0 0,0-1 1 0 0,0 0 0 0 0,0 0-1 0 0,0 0 1 0 0,0 0 0 0 0,0 0-1 0 0,0 0 1 0 0,0 0 0 0 0,0 0-1 0 0,0 0 1 0 0,0 0 0 0 0,0 1-1 0 0,0-1 1 0 0,0 0 0 0 0,0 0-1 0 0,0 0 1 0 0,0 0 0 0 0,0 0-1 0 0,0 0 1 0 0,0 0 0 0 0,0 0-1 0 0,0 0 1 0 0,0 0 0 0 0,0 0-1 0 0,-1 0 1 0 0,1 0 0 0 0,0 0-1 0 0,0 0 1 0 0,0 1 0 0 0,0-1-1 0 0,0 0 1 0 0,0 0 0 0 0,0 0-1 0 0,0 0 1 0 0,0 0 0 0 0,0 0-1 0 0,0 0 1 0 0,-1 0 0 0 0,1 0-1 0 0,0 0 1 0 0,0 0 0 0 0,0 0-1 0 0,0 0 1 0 0,0 0 0 0 0,0 0-1 0 0,0 0 1 0 0,0 0 0 0 0,0 0-1 0 0,-1-1-2 0 0,0 2 14 0 0,0-1 0 0 0,0 0 0 0 0,0 1 0 0 0,0-1 0 0 0,0 1 0 0 0,0-1 0 0 0,0 1 0 0 0,1-1 0 0 0,-1 1-1 0 0,0 0 1 0 0,0-1 0 0 0,0 1 0 0 0,1 0 0 0 0,-1 0 0 0 0,0 0 0 0 0,1 0 0 0 0,-1-1 0 0 0,0 1-1 0 0,1 0 1 0 0,-1 0 0 0 0,1 0 0 0 0,0 0 0 0 0,-1 0-14 0 0,-7 12 120 0 0,8-13-114 0 0,-1 0-1 0 0,1 0 0 0 0,0 1 0 0 0,0-1 1 0 0,-1 0-1 0 0,1 0 0 0 0,0 1 0 0 0,0-1 1 0 0,-1 0-1 0 0,1 0 0 0 0,0 0 0 0 0,-1 0 0 0 0,1 0 1 0 0,0 0-1 0 0,-1 1 0 0 0,1-1 0 0 0,0 0 1 0 0,0 0-1 0 0,-1 0 0 0 0,1 0 0 0 0,0 0 1 0 0,-1 0-1 0 0,1 0 0 0 0,0 0 0 0 0,-1 0 0 0 0,1-1-5 0 0,-3 1 20 0 0,1 0-1 0 0,-1 0 1 0 0,1 1-1 0 0,-1-1 1 0 0,1 0-1 0 0,-1 1 0 0 0,0 0-19 0 0,-8 10 114 0 0,-13-6-78 0 0,11 1-2 0 0,12-5-31 0 0,-1 0 0 0 0,1 0 0 0 0,-1 0 0 0 0,1-1 0 0 0,-1 1 0 0 0,0 0 0 0 0,1-1 0 0 0,-1 0 1 0 0,0 1-1 0 0,1-1 0 0 0,-1 0 0 0 0,0 0 0 0 0,1 0 0 0 0,-1 0-3 0 0,-9 0 17 0 0,0 0-33 0 0,-13 0-104 0 0,0 0-99 0 0,0 0-78 0 0,19 0 217 0 0,0-1-34 0 0,-3-3-200 0 0,1-1-95 0 0,1-1-72 0 0,-10-7-831 0 0,14 13 1177 0 0,1-1 1 0 0,-1 1-1 0 0,1-1 1 0 0,0 1 0 0 0,-1 0-1 0 0,1-1 1 0 0,-1 1-1 0 0,1 0 1 0 0,-1 0-1 0 0,1 0 135 0 0,1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32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11088 0 0,'0'0'248'0'0,"0"0"34"0"0,0 0 22 0 0,0 0-29 0 0,0 1-207 0 0,3 1-40 0 0,-2-1-27 0 0,0 0 1 0 0,0 1-1 0 0,0-1 1 0 0,0 0-1 0 0,0 1 0 0 0,0-1 1 0 0,0 0-1 0 0,0 1 1 0 0,-1 0-1 0 0,1-1 0 0 0,0 1 1 0 0,-1-1-1 0 0,1 1 1 0 0,-1 0-1 0 0,0-1 0 0 0,1 1 1 0 0,-1 0-1 0 0,0 0-1 0 0,3 14 59 0 0,10 6-20 0 0,-4-6 6 0 0,-5-6 15 0 0,0 8 78 0 0,-2-10-44 0 0,0-1 0 0 0,0 1 0 0 0,0 0 0 0 0,1-1 0 0 0,1 1-94 0 0,7 23 306 0 0,-6-2-55 0 0,-3-9-116 0 0,9 28 161 0 0,-6-16-110 0 0,0 12 20 0 0,1 4 28 0 0,-1-12-12 0 0,1-12-14 0 0,-1 2 78 0 0,-3-11-101 0 0,-1 2 35 0 0,2 19 187 0 0,6 2 90 0 0,-8-35-446 0 0,0 5 84 0 0,0 0-1 0 0,0 0 0 0 0,-1 0 0 0 0,0 0 0 0 0,-1 4-134 0 0,1-5 108 0 0,0 0 1 0 0,0-1-1 0 0,1 1 0 0 0,-1 0 0 0 0,2 3-108 0 0,2 5 172 0 0,-1-5-33 0 0,-1-1-1 0 0,0 1 0 0 0,0 4-138 0 0,-1 11 212 0 0,-2-15-144 0 0,1 10 66 0 0,3-2 3 0 0,-1-12-112 0 0,1 0 4 0 0,-1 1 0 0 0,0 0 1 0 0,-1 0-1 0 0,1 0 1 0 0,-1 0-1 0 0,-1 0 0 0 0,1 0-29 0 0,-1 0 35 0 0,0 11 217 0 0,0-14-203 0 0,0-1 95 0 0,0-3-42 0 0,0 0-114 0 0,0 0-54 0 0,0 0-88 0 0,0 0-20 0 0,0 0 40 0 0,0 0-41 0 0,0 0-112 0 0,0-3-295 0 0,0 2 396 0 0,0 1 69 0 0,0-1 54 0 0,0 1 40 0 0,0-2 58 0 0,0 1-52 0 0,0 0-87 0 0,0 0 3 0 0,0 1-41 0 0,0-1-12 0 0,0 0-37 0 0,0 0-40 0 0,0 0-44 0 0,0 0-47 0 0,0 0-51 0 0,0 0-54 0 0,0-1-59 0 0,0 1 73 0 0,0 0-49 0 0,0 0-43 0 0,0 0-37 0 0,0-1-151 0 0,0 1-38 0 0,0-5-1591 0 0</inkml:trace>
  <inkml:trace contextRef="#ctx0" brushRef="#br0" timeOffset="322.8">464 352 10912 0 0,'0'0'248'0'0,"0"0"34"0"0,-3 0 20 0 0,1-1-228 0 0,-2 1 21 0 0,0 6-23 0 0,-2 5 44 0 0,-13 11-101 0 0,12-12 38 0 0,0 4 204 0 0,-10 19 603 0 0,7-20-526 0 0,3-3-145 0 0,-3 0-60 0 0,-16 21 263 0 0,4-1-116 0 0,1-3 78 0 0,7-9-117 0 0,4 1-58 0 0,9-16-143 0 0,-5 12 192 0 0,6-13-194 0 0,-2 0 0 0 0,1 0 0 0 0,0 0 0 0 0,0-1 0 0 0,-1 1 0 0 0,1 0 0 0 0,-1-1 0 0 0,0 1-34 0 0,-7 10 193 0 0,-8 19 340 0 0,14-26-452 0 0,-2 9 149 0 0,-2-10-91 0 0,2-1-12 0 0,4 2 3 0 0,1 4 86 0 0,3 3-92 0 0,7 2-18 0 0,-8-11-10 0 0,1 0-4 0 0,1 1-60 0 0,0 0-10 0 0,-1 0-1 0 0,1-1 1 0 0,0 1 0 0 0,0-1-1 0 0,2 1-21 0 0,8 2 64 0 0,-9 4-10 0 0,24 6-44 0 0,-27-15-12 0 0,0 0-1 0 0,-1 0 1 0 0,1-1-1 0 0,0 1 1 0 0,0-1-1 0 0,-1 0 0 0 0,1 1 1 0 0,0-1-1 0 0,0 0 1 0 0,0 0-1 0 0,-1 0 0 0 0,1 0 1 0 0,0 0-1 0 0,0-1 1 0 0,0 1-1 0 0,-1 0 0 0 0,1-1 3 0 0,0 0-2 0 0,0 1-1 0 0,0 0 1 0 0,-1-1-1 0 0,1 1 1 0 0,0 0-1 0 0,0 0 0 0 0,0 0 1 0 0,-1 0-1 0 0,1 0 1 0 0,0 1-1 0 0,0-1 0 0 0,0 0 1 0 0,-1 1-1 0 0,1-1 1 0 0,0 1-1 0 0,-1 0 0 0 0,1 0 3 0 0,2 1 6 0 0,-1 0-1 0 0,1-1 0 0 0,0 1 1 0 0,0-1-1 0 0,0 0 0 0 0,-1 0 1 0 0,1 0-1 0 0,0 0 0 0 0,0-1 1 0 0,4 1-6 0 0,-7-1 2 0 0,1 0 1 0 0,0 0 0 0 0,-1 0-1 0 0,1-1 1 0 0,0 1 0 0 0,-1 0-1 0 0,1-1 1 0 0,0 1 0 0 0,-1-1-1 0 0,1 0 1 0 0,-1 1 0 0 0,1-1-1 0 0,-1 0 1 0 0,1 0-3 0 0,11-5 27 0 0,-6 4-16 0 0,1 1 0 0 0,-1 0 0 0 0,1 0 1 0 0,0 1-1 0 0,7 0-11 0 0,11 1-66 0 0,-10 0-55 0 0,-2-1-84 0 0,-9 0 57 0 0,0-1-87 0 0,0 0-78 0 0,-1 0-71 0 0,1 0-61 0 0,-2-1-54 0 0,1 1-46 0 0,-1-1-36 0 0,2 0-201 0 0,1 0-442 0 0,3 0-920 0 0,1 1-1217 0 0</inkml:trace>
  <inkml:trace contextRef="#ctx0" brushRef="#br0" timeOffset="756.26">879 767 5904 0 0,'0'0'169'0'0,"3"0"2"0"0,1 0-265 0 0,0 0 42 0 0,1 0 39 0 0,-1 0 38 0 0,1 0 37 0 0,0 0 33 0 0,5 0 188 0 0,0 0 112 0 0,0 0 96 0 0,1 0 80 0 0,-2 0 63 0 0,0-1-219 0 0,-3-1-75 0 0,1-2-10 0 0,1-2 65 0 0,-7 4-95 0 0,1 1-68 0 0,0 0-60 0 0,0 1-50 0 0,0 0-27 0 0,0 0-43 0 0,3 1 21 0 0,-4-1-13 0 0,0 0 55 0 0,12 1 360 0 0,1-1-1 0 0,10-4 193 0 0,-14 1-469 0 0,2 0-14 0 0,-4 0-18 0 0,-1 0 23 0 0,1-1 64 0 0,39-22 1059 0 0,-31 16-976 0 0,-8 6-219 0 0,-2-1-42 0 0,31-17 554 0 0,-23 15-415 0 0,-9 4-143 0 0,2-1 91 0 0,-3-3-45 0 0,-1 2-87 0 0,-3 4-22 0 0,1 0 0 0 0,0 0 0 0 0,-1 0 0 0 0,1 0 0 0 0,0 0 0 0 0,0 0 0 0 0,0 0 0 0 0,0 0 0 0 0,0 1 0 0 0,0-1 0 0 0,0 0 0 0 0,0 1 0 0 0,1-1 0 0 0,-1 0 0 0 0,0 1-8 0 0,0 0 6 0 0,0-1 0 0 0,-1 1 0 0 0,1 0 0 0 0,0-1 1 0 0,0 1-1 0 0,-1 0 0 0 0,1-1 0 0 0,0 1 0 0 0,-1-1 1 0 0,1 1-1 0 0,-1-1 0 0 0,1 1 0 0 0,-1-1 0 0 0,1 0 1 0 0,-1 1-1 0 0,1-1 0 0 0,-1 0 0 0 0,1 1 0 0 0,-1-1 0 0 0,0 0 1 0 0,1 0-1 0 0,-1 1 0 0 0,0-1 0 0 0,0 0 0 0 0,1 0 1 0 0,-1 0-1 0 0,0 1 0 0 0,0-1 0 0 0,0-1-6 0 0,0-32 267 0 0,0 23-206 0 0,-3 6 12 0 0,-3-2-47 0 0,-7-6 61 0 0,-4-3 7 0 0,8 6-85 0 0,-3 1-4 0 0,-18-8 66 0 0,24 14-75 0 0,2 2 12 0 0,0 0-1 0 0,0 0 0 0 0,0 0 1 0 0,0 1-1 0 0,0 0 0 0 0,0 0 1 0 0,-1 0-1 0 0,1 0 0 0 0,0 0 1 0 0,-2 1-8 0 0,-8 2-2 0 0,6 0 2 0 0,1 0 0 0 0,0 1 0 0 0,-6 4 0 0 0,-3 1 0 0 0,-8 0 0 0 0,21-8 3 0 0,0 0-1 0 0,0 0 0 0 0,0 0 0 0 0,1 0 0 0 0,-1 0 1 0 0,1 1-1 0 0,-3 1-2 0 0,-11 14 38 0 0,9-5-30 0 0,3-6-7 0 0,0 0-1 0 0,0 0 1 0 0,0 0-1 0 0,-5 3 0 0 0,4-3 9 0 0,1-1 0 0 0,-1 1 0 0 0,1 0-1 0 0,-2 5-8 0 0,-2 1 19 0 0,6-9-18 0 0,0 1 0 0 0,0-1 1 0 0,0 1-1 0 0,0 0 0 0 0,1 0 1 0 0,0 0-1 0 0,-1 0 0 0 0,1 1-1 0 0,-2 8 0 0 0,-4-1 4 0 0,7-10 0 0 0,-1-1 1 0 0,0 1-1 0 0,0-1 1 0 0,0 1-1 0 0,1-1 1 0 0,-1 1-1 0 0,1 0 1 0 0,-1-1-1 0 0,1 1 1 0 0,0 0 0 0 0,0-1-1 0 0,-1 1 1 0 0,1 0-1 0 0,0 0-4 0 0,0 2 7 0 0,-1 1 0 0 0,0-1 0 0 0,0 1 1 0 0,0-1-1 0 0,-2 5-7 0 0,2-6 3 0 0,0 0 1 0 0,0 0-1 0 0,0 0 1 0 0,0 0-1 0 0,0 0 1 0 0,1 0-1 0 0,-1 0 0 0 0,1 1 1 0 0,0-1-1 0 0,0 0 1 0 0,0 0-1 0 0,1 3-3 0 0,6 8 0 0 0,-6-13 0 0 0,-1 0 0 0 0,1 1 0 0 0,0-1 0 0 0,0 1 0 0 0,-1-1 0 0 0,1 1 0 0 0,-1-1 0 0 0,0 1 0 0 0,1 0 0 0 0,-1-1 0 0 0,0 1 0 0 0,0-1 0 0 0,0 1 0 0 0,1 0 0 0 0,-1 1 0 0 0,1-1 0 0 0,-1 1 0 0 0,1-1 0 0 0,0 0 0 0 0,0 0 0 0 0,0 1 0 0 0,0-1 0 0 0,0 0 0 0 0,1 0 0 0 0,-1 0 0 0 0,0 0 0 0 0,1 0 0 0 0,0 0 0 0 0,-1-1 0 0 0,1 1 0 0 0,0 0 0 0 0,0-1 0 0 0,0 1 0 0 0,1 0 0 0 0,0 0 0 0 0,0 1 0 0 0,-1 0 0 0 0,1 0 0 0 0,-1 0 0 0 0,0 0 0 0 0,1 1 0 0 0,-3-3 0 0 0,0 0 0 0 0,1 0 0 0 0,-1-1 0 0 0,1 1 0 0 0,-1 0 0 0 0,1 0 0 0 0,-1 0 0 0 0,1 0 0 0 0,-1-1 0 0 0,1 1 0 0 0,0 0 0 0 0,-1-1 0 0 0,1 1 0 0 0,0 0 0 0 0,0-1 0 0 0,-1 1 0 0 0,1-1 0 0 0,0 1 0 0 0,0-1 0 0 0,0 0 0 0 0,0 1 0 0 0,0-1 0 0 0,0 0 0 0 0,0 0 0 0 0,0 1 0 0 0,-1-1 0 0 0,2 0 0 0 0,10 3 0 0 0,0 3 0 0 0,-10-5 0 0 0,-1 0 0 0 0,1-1 0 0 0,-1 1 0 0 0,1 0 0 0 0,-1 0 0 0 0,1-1 0 0 0,0 1 0 0 0,-1-1 0 0 0,1 0 0 0 0,0 1 0 0 0,-1-1 0 0 0,1 0 0 0 0,0 0 0 0 0,0 0 0 0 0,5-1 1 0 0,1 0-1 0 0,0 0 1 0 0,-1 0-1 0 0,6-3 0 0 0,-4 2-6 0 0,-1 0 0 0 0,0 0 0 0 0,0 1 0 0 0,9 0 6 0 0,-10 1-29 0 0,0-1 0 0 0,0 0 0 0 0,-1 0 0 0 0,1-1 1 0 0,0 0-1 0 0,-1 0 29 0 0,11-2-59 0 0,-1 1-22 0 0,-8 2-4 0 0,0-1-53 0 0,0 0-66 0 0,0-1-57 0 0,8-2-378 0 0,2 0-189 0 0,9-1-490 0 0,-11-2 479 0 0,3-8-697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29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1 8496 0 0,'0'0'190'0'0,"0"0"28"0"0,0 0 10 0 0,0 2-26 0 0,0 14-220 0 0,0-1 116 0 0,0 1 98 0 0,0 1 78 0 0,0 9 270 0 0,0 35 903 0 0,0-38-1002 0 0,0-11-247 0 0,0 0-35 0 0,0-1-43 0 0,0 1-49 0 0,1 6 165 0 0,1-2-53 0 0,3 14 70 0 0,2 14 13 0 0,-6-21-126 0 0,0-1 55 0 0,2 0 0 0 0,1 8-195 0 0,0-6 233 0 0,-2 0 0 0 0,0 11-233 0 0,1 8 221 0 0,3-4-43 0 0,-1-12-63 0 0,0 21 137 0 0,0-25-105 0 0,-2-12-69 0 0,-1 0 0 0 0,-1 0 0 0 0,1 0 1 0 0,-2 2-79 0 0,0-10 33 0 0,0 1 0 0 0,1 0 0 0 0,-1 0 0 0 0,1-1 1 0 0,-1 1-1 0 0,1 0 0 0 0,0-1 0 0 0,1 1 0 0 0,0 1-33 0 0,4 10 139 0 0,-1 12 27 0 0,1-12-67 0 0,-5-11-77 0 0,0-1 0 0 0,1 0 1 0 0,-2 1-1 0 0,1-1 0 0 0,0 1 0 0 0,0-1 0 0 0,-1 1 0 0 0,0 1-22 0 0,4 12 122 0 0,-3-14-108 0 0,0-1 0 0 0,1 1 0 0 0,-1-1 0 0 0,1 0 0 0 0,0 0 0 0 0,0 0 0 0 0,0 0-14 0 0,-1-1 7 0 0,1 1 0 0 0,-1-1-1 0 0,0 0 1 0 0,0 1 0 0 0,0-1 0 0 0,0 1 0 0 0,0-1 0 0 0,0 1 0 0 0,0-1 0 0 0,0 1 0 0 0,0 0 0 0 0,-1-1 0 0 0,1 1 0 0 0,-1 0 0 0 0,0 0 0 0 0,1 0 0 0 0,-1-1-1 0 0,0 2-6 0 0,0 16 104 0 0,0 7 170 0 0,0-23-108 0 0,0-2-75 0 0,0 1-59 0 0,0-2-234 0 0,0 0 63 0 0,0 1 58 0 0,0-1 50 0 0,0 1 71 0 0,0-1 88 0 0,0 2 488 0 0,0-1-522 0 0,0-1-39 0 0,0 1-51 0 0,0-1-65 0 0,0 1-77 0 0,0-1-89 0 0,0 1-61 0 0,0 0-90 0 0,0-1-98 0 0,0 1-108 0 0,0 0-115 0 0,0-1-125 0 0,0 1 362 0 0,0-1-33 0 0,0 1-37 0 0,0-1-36 0 0,0 0-1555 0 0,0 0-1204 0 0</inkml:trace>
  <inkml:trace contextRef="#ctx0" brushRef="#br0" timeOffset="278.42">1 528 9096 0 0,'0'0'200'0'0,"3"0"33"0"0,49 0 198 0 0,-40 0-373 0 0,1 0-36 0 0,6-3 28 0 0,-4-3 104 0 0,-4 1 46 0 0,12-3 240 0 0,-1 0-98 0 0,-6 2-137 0 0,-1 0-36 0 0,15-7 97 0 0,29-12 162 0 0,-16 6-162 0 0,-6-7-5 0 0,6 4-12 0 0,-16 3-63 0 0,-18 12-87 0 0,-1 1-1 0 0,1 1 1 0 0,4-3-99 0 0,30-10 143 0 0,-15 9-105 0 0,-6 2-93 0 0,0-1-113 0 0,-11 3 31 0 0,0 0-41 0 0,-1 0-46 0 0,0-2-49 0 0,-7 5 9 0 0,0 0-47 0 0,-1 0-44 0 0,1 0-36 0 0,2-2-465 0 0,0 0-81 0 0,6-2-668 0 0,8-4-910 0 0</inkml:trace>
  <inkml:trace contextRef="#ctx0" brushRef="#br0" timeOffset="691.63">943 192 7568 0 0,'-13'14'166'0'0,"10"-10"22"0"0,2 0-93 0 0,5 5-11 0 0,-4-8-47 0 0,5 7 68 0 0,1 2-18 0 0,-4 7-57 0 0,-2 8 2 0 0,0 0 45 0 0,0 2 48 0 0,1-2 50 0 0,1-5 53 0 0,4 4 209 0 0,-1-4 35 0 0,-3 6 38 0 0,1 4-1 0 0,8 27 437 0 0,-5-32-572 0 0,-1-3-68 0 0,0-2-81 0 0,0 15 279 0 0,6-1-100 0 0,-6 9-42 0 0,1-18-118 0 0,-4-19-151 0 0,0 0-1 0 0,-1 0 0 0 0,0 1 0 0 0,0-1 1 0 0,-1 2-93 0 0,0 12 296 0 0,0 66 1131 0 0,0-58-1046 0 0,0-15-238 0 0,0-1-39 0 0,0-9 2 0 0,0-3-29 0 0,0 0-12 0 0,0 0-1 0 0,0 0 3 0 0,0-3-3 0 0,-2-6-30 0 0,-5-3 78 0 0,3 4-77 0 0,1 0-3 0 0,2-14 117 0 0,2 15-136 0 0,-1 1-40 0 0,0 1-45 0 0,0-2-20 0 0,0 5 58 0 0,0 0 1 0 0,0 0-1 0 0,0-1 0 0 0,0 1 0 0 0,0 0 0 0 0,0 0 0 0 0,1 0 0 0 0,-1-1 0 0 0,1 1 0 0 0,0-1 34 0 0,10-15-204 0 0,-8 5 138 0 0,-3 10 55 0 0,1 1 1 0 0,-1-1 0 0 0,1 1-1 0 0,-1 0 1 0 0,1 0 0 0 0,0-1 0 0 0,0 1-1 0 0,0 0 1 0 0,1 0 0 0 0,-1 0 0 0 0,0 0-1 0 0,1 0 1 0 0,-1 0 0 0 0,1 0 10 0 0,3-2-24 0 0,-1-2 0 0 0,0 1 0 0 0,0 0 0 0 0,0-1 0 0 0,-1 0 24 0 0,1 1-12 0 0,-1-1 0 0 0,1 1 1 0 0,0-1-1 0 0,1 1 0 0 0,-1 1 12 0 0,2-2-25 0 0,-3 2 4 0 0,0 1 1 0 0,1 0-1 0 0,-1 0 0 0 0,1 0 0 0 0,1 0 21 0 0,18-7-38 0 0,-12 6 5 0 0,-6 2 25 0 0,-1 0 0 0 0,1 0 1 0 0,0 1-1 0 0,0 0 0 0 0,0 0 1 0 0,0 0-1 0 0,0 0 1 0 0,1 1 7 0 0,18 4-66 0 0,5 7 35 0 0,-17-8 7 0 0,-8-3 16 0 0,0 1 0 0 0,0 0 0 0 0,-1 1 0 0 0,1-1 0 0 0,0 0 0 0 0,-1 1 0 0 0,1 0 0 0 0,-1 0 0 0 0,2 2 8 0 0,7 3-32 0 0,14 10-12 0 0,-22-14 43 0 0,-1 1 0 0 0,1-1 1 0 0,-1 1-1 0 0,0 0 0 0 0,0 0 1 0 0,1 0 0 0 0,-1 2 2 0 0,2-1 0 0 0,-1 0 0 0 0,0 0 0 0 0,1 0 0 0 0,0 0 0 0 0,0-1 0 0 0,0 0 0 0 0,4 2-2 0 0,-2-1 34 0 0,-1 0 0 0 0,1 0 0 0 0,-1 0 0 0 0,0 1 0 0 0,-1 0 0 0 0,1 0 0 0 0,-1 1 0 0 0,1 2-34 0 0,9 17 159 0 0,14 9 48 0 0,-15-11-126 0 0,-12-14-1 0 0,-2-4-55 0 0,0-3-15 0 0,-1 0 0 0 0,1 0 0 0 0,0 0 0 0 0,0 1-1 0 0,0-1 1 0 0,0 0 0 0 0,1 0 0 0 0,-1 0 0 0 0,1 0 0 0 0,0 0 0 0 0,0 0-10 0 0,4 5 12 0 0,2 5 21 0 0,-6 1 82 0 0,-1-13-303 0 0,0-1 60 0 0,0 1 53 0 0,0-1 47 0 0,0 1 67 0 0,0-1 83 0 0,0 1 461 0 0,0-1-492 0 0,0 0-37 0 0,0 1-47 0 0,0 0-59 0 0,0 0-72 0 0,0 0-83 0 0,0 0-57 0 0,0 1-83 0 0,0 0-92 0 0,0 1-99 0 0,0-1-107 0 0,0 1-116 0 0,0 1-124 0 0,0-2 394 0 0,0 0-34 0 0,0-2-1580 0 0,0 0-1194 0 0</inkml:trace>
  <inkml:trace contextRef="#ctx0" brushRef="#br0" timeOffset="1186.65">2030 719 8264 0 0,'0'0'182'0'0,"0"-2"29"0"0,0 0-187 0 0,0 1 1 0 0,-1 0-1 0 0,1 0 1 0 0,0-1-1 0 0,0 1 0 0 0,-1 0 1 0 0,1-1-1 0 0,-1 1 1 0 0,1 0-1 0 0,-1 0 0 0 0,1 0 1 0 0,-1-1-1 0 0,0 1 1 0 0,0 0-1 0 0,0 0 0 0 0,0 0-23 0 0,-2-2 51 0 0,-1 0-32 0 0,-2 2-35 0 0,2-1 16 0 0,1-3 31 0 0,-3-5 35 0 0,-1 2 114 0 0,-1 4 98 0 0,2 1-34 0 0,0-1 39 0 0,2-3 115 0 0,3 7-375 0 0,1-1 0 0 0,0 1 0 0 0,0-1-1 0 0,0 1 1 0 0,-1 0 0 0 0,1-1 0 0 0,0 1 0 0 0,0 0 0 0 0,-1-1-1 0 0,1 1 1 0 0,0 0 0 0 0,-1 0 0 0 0,1-1 0 0 0,0 1-1 0 0,-1 0 1 0 0,1 0 0 0 0,0-1 0 0 0,-1 1 0 0 0,1 0 0 0 0,-1 0-1 0 0,1 0 1 0 0,0 0 0 0 0,-1 0 0 0 0,1 0 0 0 0,-1-1 0 0 0,1 1-1 0 0,-1 0 1 0 0,1 0 0 0 0,0 0 0 0 0,-1 1 0 0 0,0-1-24 0 0,-4-3 513 0 0,-6-8-22 0 0,9 9-3 0 0,2 2-2 0 0,-3 0-6 0 0,0 0-374 0 0,-6 0 220 0 0,7 0-266 0 0,0 0 1 0 0,0 0-1 0 0,1 1 0 0 0,-1-1 1 0 0,0 0-1 0 0,1 1 1 0 0,-1 0-1 0 0,0-1 0 0 0,1 1 1 0 0,-1 0-1 0 0,0 0-60 0 0,-5 4 262 0 0,-1 2 63 0 0,1 1-192 0 0,-15 14 201 0 0,8-5-144 0 0,5-2-66 0 0,3 0-45 0 0,3-2-20 0 0,2-10-30 0 0,0 1 1 0 0,0 0-1 0 0,0 0 0 0 0,0 0 0 0 0,-1-1 1 0 0,0 1-1 0 0,0-1 0 0 0,0 1 0 0 0,-1 1-29 0 0,-4 5 67 0 0,-7 11 75 0 0,6-7 1 0 0,4 1 25 0 0,4 7-22 0 0,1-13-76 0 0,-1 3 42 0 0,0-2-38 0 0,0 13 48 0 0,0-20-110 0 0,2 15 101 0 0,5 1-27 0 0,-3-9-37 0 0,-1-1 2 0 0,3 6 12 0 0,10 3-58 0 0,10 7 12 0 0,-24-23-4 0 0,0 0 0 0 0,1-1 0 0 0,-1 1 0 0 0,1-1 0 0 0,-1 1 0 0 0,1-1 0 0 0,-1 0 0 0 0,1 0 0 0 0,0 0 0 0 0,0 0 0 0 0,-1 0 0 0 0,1-1 0 0 0,0 0 0 0 0,0 1 0 0 0,0-1 0 0 0,0 0 0 0 0,-1 0 0 0 0,1 0-1 0 0,2-1-12 0 0,4 1 24 0 0,-8 0-23 0 0,1 0 0 0 0,0 0-1 0 0,-1-1 1 0 0,1 1 0 0 0,-1 0 0 0 0,1-1 0 0 0,0 1 0 0 0,-1-1 0 0 0,0 0-1 0 0,1 1 1 0 0,-1-1 0 0 0,1 0 0 0 0,-1 0-1 0 0,12-5 11 0 0,1 2 13 0 0,-12 4-20 0 0,0 0-1 0 0,1-1 1 0 0,-1 0-1 0 0,0 1 1 0 0,0-1-1 0 0,1 0 1 0 0,-1 0 0 0 0,0 0-1 0 0,0 0 1 0 0,0-1-1 0 0,0 1 1 0 0,0-1-1 0 0,0 1 1 0 0,0-1-4 0 0,16-15 77 0 0,16-16 6 0 0,-25 19-22 0 0,8-28 45 0 0,-2 4-41 0 0,-11 24-18 0 0,-5-8-25 0 0,1 13-14 0 0,0 7-4 0 0,0 0 0 0 0,-1 0 0 0 0,1 0 0 0 0,0 0 0 0 0,-1 0 0 0 0,1 0 0 0 0,-1 0 0 0 0,1 1 0 0 0,-1-1 0 0 0,0 0 0 0 0,0 0 0 0 0,0 0 0 0 0,-1-1-4 0 0,1 2 0 0 0,0 0 0 0 0,0-1 1 0 0,1 1-1 0 0,-1-1 0 0 0,0 1 0 0 0,1-1 0 0 0,-1 0 0 0 0,1 1 0 0 0,-1-1 0 0 0,1 1 0 0 0,0-1 0 0 0,0 0 0 0 0,0-1 0 0 0,-1-7 0 0 0,1 7 0 0 0,-1 0 0 0 0,1 1 0 0 0,0-1 0 0 0,0 0 0 0 0,0 0 0 0 0,1 0 0 0 0,-1 0 0 0 0,1 0 0 0 0,-1 1 0 0 0,1-1 0 0 0,0-1 0 0 0,0 4-1 0 0,-1-1 0 0 0,1 1 0 0 0,0 0-1 0 0,-1 0 1 0 0,1-1 0 0 0,0 1 0 0 0,-1 0-1 0 0,1 0 1 0 0,0 0 0 0 0,-1-1 0 0 0,1 1-1 0 0,0 0 1 0 0,-1 0 0 0 0,1 0 0 0 0,0 0 1 0 0,-1 0 0 0 0,3 0-87 0 0,-3 0 10 0 0,0 0 11 0 0,2 3 13 0 0,0-2 52 0 0,-1 1-1 0 0,0-1 1 0 0,0 1-1 0 0,0-1 1 0 0,0 1-1 0 0,0-1 1 0 0,0 1-1 0 0,0 0 0 0 0,0-1 1 0 0,-1 1-1 0 0,1 0 1 0 0,-1-1-1 0 0,1 1 1 0 0,-1 0-1 0 0,1 1 2 0 0,1 2-48 0 0,2-1 47 0 0,0 1-1 0 0,-1 0 0 0 0,1 0 1 0 0,-1-1-1 0 0,-1 2 0 0 0,1-1 0 0 0,1 4 2 0 0,10 28-56 0 0,12 14 39 0 0,-13-25 18 0 0,14 6-1 0 0,-22-19 0 0 0,6-7 0 0 0,-6 7 0 0 0,-3-8-5 0 0,2-1 16 0 0,3 3-29 0 0,7 6-35 0 0,-12-11-53 0 0,-2-1-119 0 0,0-1-188 0 0,0 0 228 0 0,1 0-36 0 0,0 0-73 0 0,-1 0 98 0 0,1 0-39 0 0,0 0-40 0 0,0 0-40 0 0,1 0-417 0 0,0 0 105 0 0,0 0-53 0 0,1 0-794 0 0,-1 0-621 0 0,-2 0-1182 0 0</inkml:trace>
  <inkml:trace contextRef="#ctx0" brushRef="#br0" timeOffset="1522.28">2589 128 12008 0 0,'0'0'266'0'0,"0"0"44"0"0,0 0 15 0 0,0 0-129 0 0,0 0-93 0 0,0 0 19 0 0,0 0-4 0 0,0 0 11 0 0,2 3 6 0 0,3 1-82 0 0,-1 0-17 0 0,-1-1 0 0 0,1 1-1 0 0,0 0 1 0 0,-1 0 0 0 0,1 2-36 0 0,15 29 184 0 0,-10-15-117 0 0,-4 3 48 0 0,-1-5 11 0 0,7 17 111 0 0,-6 10 10 0 0,6 3 29 0 0,-7-23-80 0 0,-2-8 20 0 0,1 0 1 0 0,1 0-1 0 0,2 3-216 0 0,-1-2 292 0 0,0 1 1 0 0,0 4-293 0 0,4 39 528 0 0,1 5-28 0 0,1-32-171 0 0,-6-4-14 0 0,6 1-58 0 0,5 30 195 0 0,-13-45-269 0 0,-2-4-72 0 0,0 5 18 0 0,6-5-2 0 0,-6-12-107 0 0,-1 1 0 0 0,1-1 0 0 0,0 1 0 0 0,0-1 0 0 0,-1 0-1 0 0,1 1 1 0 0,-1 0 0 0 0,1-1 0 0 0,-1 1 0 0 0,0-1 0 0 0,0 1 0 0 0,0 0-1 0 0,0-1-19 0 0,0 44 192 0 0,0-43-302 0 0,0 0 34 0 0,0 2 15 0 0,0 1 110 0 0,0 2 159 0 0,-1-3-58 0 0,1-1-77 0 0,0-1-43 0 0,0 1-38 0 0,0-1-34 0 0,0-1-38 0 0,0 1-44 0 0,0 0-49 0 0,0 0-13 0 0,0-1-40 0 0,0 1-45 0 0,0-1-47 0 0,1 1-50 0 0,-1-1-55 0 0,0 1-55 0 0,0-1-61 0 0,0-1-583 0 0</inkml:trace>
  <inkml:trace contextRef="#ctx0" brushRef="#br0" timeOffset="1815.76">2493 704 11408 0 0,'0'0'332'0'0,"0"0"-4"0"0,0 0-245 0 0,3 0-48 0 0,7-3-5 0 0,0-2 34 0 0,1-1 54 0 0,3 4 53 0 0,-3 2-41 0 0,0 0-29 0 0,15-3 72 0 0,6-8 55 0 0,-15 7-98 0 0,-4 1 44 0 0,-1 0 1 0 0,12-5-175 0 0,-14 5 71 0 0,-1 0 1 0 0,1 1 0 0 0,8-2-72 0 0,28-6 91 0 0,2-11-64 0 0,-1 11 24 0 0,-38 8-46 0 0,1 0 0 0 0,0 0 1 0 0,8-3-6 0 0,48-27 0 0 0,-34 16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37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481 542 6768 0 0,'0'0'149'0'0,"0"0"23"0"0,0 0 12 0 0,-3 0-25 0 0,-4 0-109 0 0,1-2 28 0 0,0-2 78 0 0,-1-3 178 0 0,5 6-91 0 0,1-1-43 0 0,-1 2-37 0 0,1-1-34 0 0,0 1-11 0 0,0-1-35 0 0,-1 2-19 0 0,1-1-14 0 0,-2 0 30 0 0,2 0-16 0 0,0-1 36 0 0,-5-10 534 0 0,3 9-411 0 0,-2-1-36 0 0,-1-1 1 0 0,-5-1 51 0 0,7 3-104 0 0,3 2-89 0 0,0-1 0 0 0,-1 1 0 0 0,1-1 0 0 0,-1 1 0 0 0,1 0 0 0 0,0-1 0 0 0,-1 1 0 0 0,1 0 0 0 0,-1 0 0 0 0,0 0-46 0 0,-16-2 438 0 0,12 0-356 0 0,-6-2 114 0 0,-1 0 70 0 0,-2 2 81 0 0,-1 1 90 0 0,5 0-155 0 0,3 1-138 0 0,1 0-39 0 0,-12 3 129 0 0,-2 8 79 0 0,-6-6-7 0 0,14 0-114 0 0,0 2-33 0 0,1 0-38 0 0,0 2-45 0 0,9-8-66 0 0,-8 6 34 0 0,7-5-31 0 0,1-1 1 0 0,0 1-1 0 0,0 0 1 0 0,0 0-1 0 0,0 1 1 0 0,0-1-1 0 0,0 1 1 0 0,1-1-1 0 0,-1 1 1 0 0,1 0-1 0 0,0 0-13 0 0,-6 9 15 0 0,5-6-12 0 0,-1 0 0 0 0,0 0 1 0 0,-1 0-1 0 0,-3 3-3 0 0,5-6 6 0 0,1 0 1 0 0,0 1-1 0 0,0-1 0 0 0,0 0 0 0 0,0 1 1 0 0,0-1-1 0 0,1 1 0 0 0,-1 0 0 0 0,1-1 0 0 0,0 1 1 0 0,0 0-1 0 0,1 1-6 0 0,-2 1 23 0 0,0 1-1 0 0,0-1 1 0 0,0 0 0 0 0,-1 2-23 0 0,-5 8 54 0 0,3-8-11 0 0,0 1-1 0 0,1 0 0 0 0,1 1 1 0 0,-2 2-43 0 0,0 20 77 0 0,3-23-85 0 0,-1 2-29 0 0,0 0 0 0 0,1 1 1 0 0,1-1-1 0 0,-1 1 0 0 0,2 5 37 0 0,-1 23-92 0 0,0 31-60 0 0,5-28 111 0 0,7-6 30 0 0,-8-17-8 0 0,-3-15 16 0 0,0-1 1 0 0,1 1-1 0 0,0-1 0 0 0,0 1 0 0 0,0-1 0 0 0,0 1 0 0 0,1-1 0 0 0,0 0 0 0 0,0 0 0 0 0,0 0 0 0 0,0 0 1 0 0,1 1 2 0 0,10 11 0 0 0,-6-7 0 0 0,0 0 0 0 0,0 1 0 0 0,-1 0 0 0 0,0 0 0 0 0,-4-4 0 0 0,1 0 0 0 0,0 0 0 0 0,1-1 0 0 0,-1 1 0 0 0,1-1 0 0 0,0 0 0 0 0,0 0 0 0 0,1 0 0 0 0,0-1 0 0 0,0 0 0 0 0,3 3 0 0 0,3 0 0 0 0,2 2 0 0 0,0-1 0 0 0,6 3 0 0 0,-14-9 0 0 0,0 1 0 0 0,0-2 0 0 0,0 1 0 0 0,0-1 0 0 0,0 1 0 0 0,1-1 0 0 0,-1-1 0 0 0,0 1 0 0 0,2-1 0 0 0,105 0 0 0 0,-108 0 4 0 0,0 0 1 0 0,0-1 0 0 0,0 1-1 0 0,0-1 1 0 0,4-1-5 0 0,-2 0 16 0 0,-1 0 0 0 0,1-1 0 0 0,-1 0 0 0 0,1 0 0 0 0,-1 0 0 0 0,0-1-16 0 0,10-8 90 0 0,0 0 0 0 0,11-14-90 0 0,-20 20 13 0 0,-1 1 27 0 0,0-1 0 0 0,-1 1 1 0 0,1-1-1 0 0,0-2-40 0 0,22-45 195 0 0,-14 25-87 0 0,-10 20-75 0 0,0 0 0 0 0,0-1 0 0 0,-1 1 0 0 0,0 0 1 0 0,0-1-1 0 0,-1 1 0 0 0,0-8-33 0 0,0-17 186 0 0,-2-13-186 0 0,0 9 85 0 0,1 31-63 0 0,-1-1-1 0 0,1 1 0 0 0,-1 0 1 0 0,-1-1-1 0 0,1 1 0 0 0,-2-1-21 0 0,-2-17 56 0 0,-1-16 32 0 0,-4 16-14 0 0,4 3-51 0 0,4 13-5 0 0,0 1 0 0 0,0-1 0 0 0,-1 1-1 0 0,-1-3-17 0 0,-25-38 84 0 0,10 16-56 0 0,-16-32-27 0 0,19 38-47 0 0,-5-1-100 0 0,10 14 19 0 0,-2-1-43 0 0,10 11 60 0 0,0 1 45 0 0,-13-8-56 0 0,13 9 51 0 0,-1-1-44 0 0,1 0-53 0 0,0 0-68 0 0,-1 0-77 0 0,0-1-90 0 0,1 0-101 0 0,-1-1-113 0 0,2 3 106 0 0,1-1-90 0 0,-1 0-77 0 0,0 0-62 0 0,0 0-252 0 0,-3-2-568 0 0</inkml:trace>
  <inkml:trace contextRef="#ctx0" brushRef="#br0" timeOffset="482.19">1312 95 7376 0 0,'0'0'216'0'0,"-3"-3"-11"0"0,-21-20-119 0 0,21 20-39 0 0,1 0 288 0 0,0 0-109 0 0,2 1-64 0 0,0-1-56 0 0,0 0-18 0 0,-1 1 50 0 0,-12-3 470 0 0,3-2-122 0 0,4 1-131 0 0,0 0 93 0 0,-2 1 69 0 0,-1 1 84 0 0,-3 2 104 0 0,4 0-366 0 0,-1-3-96 0 0,-7-3 129 0 0,10 8-222 0 0,0 2 33 0 0,-2 3 8 0 0,6-4-153 0 0,1 0-1 0 0,0 0 1 0 0,-1 0 0 0 0,1-1-1 0 0,-1 1 1 0 0,1 0 0 0 0,-1-1-1 0 0,0 1 1 0 0,1-1 0 0 0,-1 1-1 0 0,0-1 1 0 0,1 0 0 0 0,-1 0-1 0 0,0 0-37 0 0,-1 0 77 0 0,-1 0 0 0 0,1 0 0 0 0,-1 0 0 0 0,1 1 0 0 0,-1-1 0 0 0,1 1 0 0 0,0 0 0 0 0,-1 0-77 0 0,-4 4 161 0 0,-1 2-39 0 0,7-5-100 0 0,1-1 0 0 0,-1 1 0 0 0,0-1 0 0 0,0 1 1 0 0,0-1-1 0 0,0 0 0 0 0,0 0 0 0 0,-1 0-22 0 0,0 0 22 0 0,0 0 1 0 0,0 0-1 0 0,0-1 0 0 0,0 1 1 0 0,0-1-1 0 0,0 0 0 0 0,-3 0-22 0 0,4 0 11 0 0,1 0 1 0 0,-1 0-1 0 0,1 0 0 0 0,0 0 1 0 0,-1 1-1 0 0,1-1 0 0 0,-1 0 0 0 0,1 1 1 0 0,-1-1-1 0 0,1 1 0 0 0,0-1 0 0 0,-1 1 1 0 0,1 0-1 0 0,0-1 0 0 0,0 1 1 0 0,-1 1-12 0 0,1-1 9 0 0,-1 0 1 0 0,1 1 0 0 0,0 0-1 0 0,0-1 1 0 0,0 1 0 0 0,0 0 0 0 0,0-1-1 0 0,1 1 1 0 0,-1 0-10 0 0,0-1 5 0 0,1 1-1 0 0,-1-1 1 0 0,1 1-1 0 0,-1-1 1 0 0,0 1-1 0 0,0-1 1 0 0,0 0-1 0 0,0 1 1 0 0,0-1-1 0 0,0 0 1 0 0,0 0-1 0 0,0 0 1 0 0,0 0-1 0 0,0 0 1 0 0,-1 0-1 0 0,0 0-4 0 0,-8 4 16 0 0,7-4-10 0 0,1 0-1 0 0,0 0 1 0 0,0 1 0 0 0,-1-1-1 0 0,1 0 1 0 0,0 1 0 0 0,0-1-1 0 0,0 1 1 0 0,0 0-6 0 0,-11 11 10 0 0,8-9-10 0 0,0 0 0 0 0,1 1 0 0 0,-1 0 0 0 0,1 0 0 0 0,0 0 1 0 0,-1 2-1 0 0,-7 19 0 0 0,-8 25 0 0 0,19-47 0 0 0,0-1 0 0 0,0 1 0 0 0,1 0 0 0 0,-1-1 0 0 0,1 1 0 0 0,0-1 0 0 0,0 1 0 0 0,0 0 0 0 0,1 1 0 0 0,-1 8 0 0 0,0-1 0 0 0,2 64 0 0 0,-1-65 0 0 0,0-1 0 0 0,1 0 0 0 0,0 0 0 0 0,1 0 0 0 0,2 8 0 0 0,10 28 0 0 0,-13-35 0 0 0,1 0 0 0 0,1-1 0 0 0,4 10 0 0 0,20 40 0 0 0,-8-18-1 0 0,10 14 1 0 0,-23-43 13 0 0,0 1 0 0 0,-1 0 0 0 0,4 11-13 0 0,10 23 47 0 0,44 80 405 0 0,-61-123-428 0 0,-1 0 0 0 0,0 0-1 0 0,0 1 1 0 0,0-1 0 0 0,-1 1 0 0 0,1-1 0 0 0,-1 1 0 0 0,-1 0 0 0 0,1-1-1 0 0,-1 5-23 0 0,0-7 15 0 0,0 0 0 0 0,0 0 0 0 0,0 0-1 0 0,1 0 1 0 0,-1 0 0 0 0,1 0 0 0 0,0 0-1 0 0,-1 0 1 0 0,2 0 0 0 0,-1 0 0 0 0,0 0-1 0 0,0 0 1 0 0,1 0 0 0 0,0-1 0 0 0,-1 1-1 0 0,2 0-14 0 0,5 14 45 0 0,-2 12 114 0 0,-4 2 16 0 0,-2-11-100 0 0,0-10-62 0 0,0-8 58 0 0,0-2 3 0 0,0 0-36 0 0,0 0-148 0 0,0 0-67 0 0,0 0 74 0 0,0 0-70 0 0,0-1-88 0 0,0 1 78 0 0,0-1-40 0 0,0 0-43 0 0,0 0-43 0 0,0 0-37 0 0,0-1-34 0 0,0 0-247 0 0,-1 0-57 0 0,-1-3-805 0 0,-2-1-633 0 0,-5-3-1204 0 0,9 8 3324 0 0</inkml:trace>
  <inkml:trace contextRef="#ctx0" brushRef="#br0" timeOffset="1092.73">721 670 9072 0 0,'0'0'200'0'0,"0"0"33"0"0,0 0 15 0 0,2 3-36 0 0,5 3-148 0 0,0-1 27 0 0,0-2 474 0 0,0-2-72 0 0,0 0-66 0 0,-1-2-58 0 0,0 0-50 0 0,0-2-42 0 0,5-2 180 0 0,-8 4-351 0 0,-1 0 0 0 0,1-1 0 0 0,0 1 0 0 0,0 0 1 0 0,0 0-1 0 0,-1 1 0 0 0,1-1 0 0 0,0 1 0 0 0,2-1-106 0 0,10 1 479 0 0,-2 1-161 0 0,-1-2-66 0 0,1 1-68 0 0,0-2-66 0 0,6-3 47 0 0,14-2 141 0 0,-8 5-30 0 0,2 3 24 0 0,-17 0-159 0 0,1-1 1 0 0,0 0-1 0 0,0-1 0 0 0,0 0 0 0 0,4-1-141 0 0,2-3 158 0 0,-11 3-83 0 0,1 0 0 0 0,0 0-1 0 0,-1 1 1 0 0,1 0 0 0 0,0 1 0 0 0,0-1-75 0 0,18-1 170 0 0,6-7 28 0 0,-26 7-165 0 0,12-2 114 0 0,-3 4-55 0 0,3-1 13 0 0,-1-5-13 0 0,-13 4-75 0 0,1 1 1 0 0,-1 0 0 0 0,0 0 0 0 0,1 0-1 0 0,-1 1 1 0 0,1-1 0 0 0,-1 1-1 0 0,2-1-17 0 0,5 2 54 0 0,-8-1-42 0 0,0 0 1 0 0,1 0-1 0 0,-1 0 1 0 0,0 0-1 0 0,0 0 1 0 0,0 0-1 0 0,0-1 1 0 0,0 1-1 0 0,0-1 1 0 0,-1 1-1 0 0,2-1-12 0 0,5-4 17 0 0,4-2-16 0 0,2 5 52 0 0,-11 2-104 0 0,1 0 65 0 0,1 0 1 0 0,-2 0-51 0 0,0 0-44 0 0,-1 0-63 0 0,1 0-34 0 0,-1 0-63 0 0,0 0-72 0 0,1 0-81 0 0,-3 0-410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48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64 9704 0 0,'0'0'216'0'0,"0"0"32"0"0,0 0 13 0 0,0 0-104 0 0,-2 0-79 0 0,-3 1-41 0 0,-4 1-26 0 0,0 5 4 0 0,5-1 40 0 0,2 1 74 0 0,-1 0 101 0 0,-8-2 222 0 0,6 6 11 0 0,-2-6-145 0 0,7-5-301 0 0,-1 0 0 0 0,1 0 0 0 0,-1 0 0 0 0,1 0 0 0 0,0 1 0 0 0,-1-1 0 0 0,1 0 0 0 0,0 1 0 0 0,-1-1 0 0 0,1 0 0 0 0,0 0 0 0 0,-1 1 0 0 0,1-1-1 0 0,0 0 1 0 0,0 1 0 0 0,-1-1 0 0 0,1 1 0 0 0,0-1 0 0 0,0 0 0 0 0,0 1 0 0 0,0-1 0 0 0,0 1 0 0 0,0-1 0 0 0,-1 0 0 0 0,1 1 0 0 0,0-1 0 0 0,0 1 0 0 0,0-1 0 0 0,0 1 0 0 0,0-1 0 0 0,1 1-17 0 0,-4 4 364 0 0,2-4-345 0 0,-7 10 287 0 0,7-10-264 0 0,0 1 0 0 0,1 0 1 0 0,-1 0-1 0 0,1 0 0 0 0,-1-1 0 0 0,1 1 0 0 0,0 0 1 0 0,0 0-1 0 0,0 2-42 0 0,-1-1 43 0 0,1 0 0 0 0,0 0 0 0 0,0 1 0 0 0,-1-1 0 0 0,0 0 0 0 0,0 0 1 0 0,0 2-44 0 0,-8 13 239 0 0,5-3-21 0 0,5 7-30 0 0,0-14-100 0 0,-1 14 193 0 0,0-5-109 0 0,0 19 169 0 0,0-12-54 0 0,3-9-128 0 0,7-1 20 0 0,-7-8-20 0 0,-2 3-68 0 0,6 4-4 0 0,-6-11-75 0 0,0-1 1 0 0,0 1-1 0 0,0-1 0 0 0,0 1 1 0 0,-1 0-1 0 0,1-1 0 0 0,-1 1 1 0 0,1 0-1 0 0,-1-1 0 0 0,0 1 0 0 0,1 0-12 0 0,-2-2 2 0 0,1 0 0 0 0,0 0 0 0 0,0 1-1 0 0,0-1 1 0 0,0 0 0 0 0,0 0-1 0 0,0 0 1 0 0,0 0 0 0 0,0 0-1 0 0,0 0 1 0 0,0 0 0 0 0,0 0-1 0 0,0 0 1 0 0,0 0 0 0 0,0 1-1 0 0,0-1 1 0 0,0 0 0 0 0,0 0-1 0 0,0 0 1 0 0,0 0 0 0 0,0 0 0 0 0,1 0-1 0 0,-1 0 1 0 0,0 0 0 0 0,0 0-1 0 0,0 0 1 0 0,0 0 0 0 0,0 1-1 0 0,0-1 1 0 0,0 0 0 0 0,0 0-1 0 0,0 0 1 0 0,0 0 0 0 0,0 0-1 0 0,0 0 1 0 0,0 0 0 0 0,0 0-1 0 0,1 0 1 0 0,-1 0 0 0 0,0 0 0 0 0,0 0-1 0 0,0 0 1 0 0,0 0 0 0 0,0 0-1 0 0,0 0 1 0 0,0 0 0 0 0,0 0-1 0 0,0 0 1 0 0,0 0 0 0 0,1 0-1 0 0,-1 0 1 0 0,0 0 0 0 0,0 0-1 0 0,0 0 1 0 0,0 0 0 0 0,0 0-1 0 0,0 0-1 0 0,6 0 66 0 0,4 1 62 0 0,9-1 117 0 0,-1-1-18 0 0,-12-2-131 0 0,0-8 93 0 0,-1 2-83 0 0,2 3-36 0 0,-2 3-51 0 0,-4 3-19 0 0,0 0 1 0 0,-1-1-1 0 0,1 1 1 0 0,0 0 0 0 0,-1-1-1 0 0,1 1 1 0 0,-1 0-1 0 0,1-1 1 0 0,0 1 0 0 0,-1-1-1 0 0,1 1 1 0 0,-1-1-1 0 0,1 1 1 0 0,-1-1 0 0 0,0 1-1 0 0,1-1 1 0 0,-1 1-1 0 0,0-1 1 0 0,1 0 0 0 0,-1 1-1 0 0,0-1 1 0 0,1 0-1 0 0,1-4 1 0 0,-1 4-1 0 0,-1 0 0 0 0,1 0 0 0 0,0 0 0 0 0,-1 0 0 0 0,1 0 0 0 0,0 0 0 0 0,0 1 0 0 0,0-1 0 0 0,0 0 0 0 0,0 0 0 0 0,0 1 0 0 0,0-1 0 0 0,0 1 0 0 0,0-1 0 0 0,1 0 0 0 0,-1 1 2 0 0,0 0 0 0 0,-1-1-1 0 0,1 1 1 0 0,0 0 0 0 0,0-1 0 0 0,-1 1-1 0 0,1-1 1 0 0,0 1 0 0 0,0-1-1 0 0,-1 0 1 0 0,1 1 0 0 0,-1-1 0 0 0,1 1-1 0 0,0-1 1 0 0,-1 0 0 0 0,1 0 0 0 0,-1 1-1 0 0,0-1 1 0 0,1 0 0 0 0,-1 0-1 0 0,0 0 1 0 0,1 1 0 0 0,-1-1 0 0 0,0 0-1 0 0,0 0 1 0 0,0 0 0 0 0,0 0 0 0 0,0 0-1 0 0,0 1 1 0 0,0-1 0 0 0,0-1-2 0 0,1-2 6 0 0,-1 0 1 0 0,0 0-1 0 0,1 0 0 0 0,0 0 1 0 0,0 0-1 0 0,0 1 1 0 0,1-1-1 0 0,-1 0 0 0 0,1 0 1 0 0,2-2-7 0 0,-3 3 1 0 0,-1 0-1 0 0,1 0 1 0 0,0-1 0 0 0,-1 1 0 0 0,0 0 0 0 0,1 0 0 0 0,-1-1-1 0 0,-1 1 1 0 0,1 0 0 0 0,0 0 0 0 0,-1-1 0 0 0,0 1-1 0 0,0-3 0 0 0,-4-10 0 0 0,3 9 0 0 0,0 0 0 0 0,0 1 0 0 0,1-1 0 0 0,0 0 0 0 0,1 0 0 0 0,-1 0 0 0 0,2-7 16 0 0,-1-1-40 0 0,1-11-70 0 0,-1 16 24 0 0,0 0-1 0 0,-1 0 1 0 0,0 0-1 0 0,-1-7 71 0 0,-3 2-62 0 0,-1-8-57 0 0,3-2-36 0 0,3 11 59 0 0,0 12 2 0 0,0 2 6 0 0,0 0 6 0 0,0 0 2 0 0,0 0-2 0 0,0 2-12 0 0,0 2 58 0 0,0-1 19 0 0,0-1-1 0 0,0 0 1 0 0,0 1 0 0 0,0-1 0 0 0,0 1-1 0 0,1-1 1 0 0,-1 0 0 0 0,1 1-1 0 0,0 1 18 0 0,5 8-59 0 0,-5-8 52 0 0,1-1 1 0 0,-1 0 0 0 0,0 1 0 0 0,-1-1-1 0 0,1 1 1 0 0,-1 0 0 0 0,1-1 0 0 0,-1 1 6 0 0,0 15-53 0 0,0-15 46 0 0,1-1 1 0 0,-1 0-1 0 0,1 1 1 0 0,-1-1-1 0 0,1 0 1 0 0,0 0-1 0 0,0 1 1 0 0,1-1-1 0 0,0 2 7 0 0,3 6-21 0 0,11 37 7 0 0,-14-30 14 0 0,-2-17 0 0 0,0 1 0 0 0,0-1 0 0 0,0 1 0 0 0,0-1 0 0 0,1 1 0 0 0,-1-1 0 0 0,0 0 0 0 0,1 1 0 0 0,-1-1 0 0 0,1 1 0 0 0,12 15 1 0 0,-11-16-1 0 0,-1 0 0 0 0,0 0 0 0 0,0 1 0 0 0,1-1 0 0 0,-1 0 0 0 0,0 1 0 0 0,0-1 0 0 0,0 1 0 0 0,0-1 0 0 0,-1 1 0 0 0,1 0 0 0 0,0-1 0 0 0,-1 1 0 0 0,1 0 0 0 0,-1 0 0 0 0,1-1 0 0 0,-1 1 0 0 0,0 0 0 0 0,0 0-1 0 0,0-1 1 0 0,0 1 0 0 0,0-1 0 0 0,0 0 0 0 0,0 1 0 0 0,1-1 0 0 0,-1 0 0 0 0,0 1 0 0 0,1-1 0 0 0,-1 0 0 0 0,0 0 0 0 0,1 1 0 0 0,0-1 0 0 0,-1 0 0 0 0,1 0 0 0 0,0 0 0 0 0,-1 0 0 0 0,1 0 0 0 0,0 0 0 0 0,0 0 0 0 0,0 0 0 0 0,0 0 0 0 0,0 0 0 0 0,0-1 0 0 0,0 1 0 0 0,1 0 0 0 0,4 0 0 0 0,-2 1 0 0 0,5 14 0 0 0,4 0 0 0 0,-2-5-16 0 0,-9-9-11 0 0,1 1-69 0 0,-3-3-43 0 0,0 0-202 0 0,0 0-31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48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10368 0 0,'0'0'233'0'0,"0"0"39"0"0,0 3 15 0 0,0-1-270 0 0,0-1 0 0 0,0 1 1 0 0,1-1-1 0 0,-1 1 0 0 0,0 0 0 0 0,1-1 1 0 0,0 1-1 0 0,-1-1 0 0 0,1 1 1 0 0,0-1-1 0 0,0 0 0 0 0,0 1-17 0 0,5 9 61 0 0,-4 3-41 0 0,1 12 35 0 0,3-3 113 0 0,-1-8 29 0 0,0 17 240 0 0,6 0 10 0 0,-7-15-205 0 0,2 7 62 0 0,2 2-54 0 0,-4-14-136 0 0,0 2 0 0 0,-2-1 1 0 0,0 0-1 0 0,0 0 0 0 0,-1 1 1 0 0,-1 7-115 0 0,4 33 318 0 0,7-1 94 0 0,-6 6 32 0 0,1-26-161 0 0,-3-18-79 0 0,-1 0 0 0 0,-1 0 1 0 0,0 5-205 0 0,3 16 351 0 0,1-12-77 0 0,0-1 4 0 0,0 19 178 0 0,1-16-151 0 0,-1-7-69 0 0,-3 0-38 0 0,-2-4-7 0 0,0-3-70 0 0,3 9 83 0 0,3-5-33 0 0,-2-3-45 0 0,-1 6 18 0 0,-3-3 39 0 0,0-1-38 0 0,0-1-38 0 0,0 0-37 0 0,0 0-36 0 0,0-1-36 0 0,0 0-33 0 0,0 0-35 0 0,0-10 0 0 0,0-3-21 0 0,0 0 15 0 0,0 0-65 0 0,0 0-123 0 0,0 0-291 0 0,0 0-500 0 0,0 0 637 0 0,0 0 59 0 0,0 0-30 0 0,0 0-110 0 0,0 0-129 0 0,0 0-116 0 0,0 0 124 0 0,0 0-44 0 0,0 0-756 0 0,0 0-577 0 0,0 0-1108 0 0</inkml:trace>
  <inkml:trace contextRef="#ctx0" brushRef="#br0" timeOffset="341.91">1 511 12096 0 0,'0'0'273'0'0,"0"0"40"0"0,0 0 21 0 0,0 0-143 0 0,0 0-92 0 0,0 1-28 0 0,0 1-43 0 0,0-1-29 0 0,0-1-1 0 0,0 1 1 0 0,0-1 0 0 0,0 1 0 0 0,0-1 0 0 0,0 0-1 0 0,0 1 1 0 0,0-1 0 0 0,1 1 0 0 0,-1-1-1 0 0,0 1 1 0 0,0-1 0 0 0,0 0 0 0 0,1 1-1 0 0,-1-1 1 0 0,0 1 0 0 0,1-1 0 0 0,-1 0-1 0 0,0 1 1 0 0,1-1 0 0 0,-1 0 0 0 0,1 0 0 0 0,-1 1 1 0 0,15 3 60 0 0,5-3 104 0 0,1-2 116 0 0,-10 1-80 0 0,-1-1 39 0 0,-2 1-118 0 0,-1-1 0 0 0,1 0 0 0 0,-1-1 1 0 0,7-1-122 0 0,-6 1 142 0 0,0 0 1 0 0,0 0 0 0 0,1 1 0 0 0,7-1-143 0 0,-9 2 93 0 0,0-1 0 0 0,0 1 0 0 0,0-2 0 0 0,-1 1 0 0 0,1-1 0 0 0,0 0-93 0 0,9-3 162 0 0,16 0 47 0 0,-28 4-192 0 0,26-6 111 0 0,-21 5-81 0 0,0 0 0 0 0,0 1 0 0 0,7 1-47 0 0,12-2 92 0 0,4-5-46 0 0,-23 5-36 0 0,0 0 1 0 0,0 1-1 0 0,-1 0 0 0 0,1 0 1 0 0,2 1-11 0 0,-3-1 28 0 0,0 1-121 0 0,-1-1-111 0 0,1 0-100 0 0,-1-1-90 0 0,0 1-79 0 0,0-1-68 0 0,-1 1-58 0 0,4-2-377 0 0,-1 1-68 0 0,6 0-988 0 0,5 2-1165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8:30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304 624 6824 0 0,'0'0'149'0'0,"0"0"23"0"0,-3 0 13 0 0,3 0-180 0 0,0 0 0 0 0,-1 0-1 0 0,1 0 1 0 0,0 0-1 0 0,0 0 1 0 0,-1 0-1 0 0,1 0 1 0 0,0 0-1 0 0,-1 0 1 0 0,1 0-1 0 0,0 0 1 0 0,0 0-1 0 0,-1 0 1 0 0,1 0 0 0 0,0 0-1 0 0,0 0 1 0 0,-1 0-1 0 0,1 0 1 0 0,0 0-1 0 0,-1 0 1 0 0,1 0-1 0 0,0 0 1 0 0,0-1-1 0 0,0 1 1 0 0,-1 0-1 0 0,1 0 1 0 0,0 0 0 0 0,0 0-1 0 0,-1-1 1 0 0,1 1-1 0 0,0 0 1 0 0,0 0-1 0 0,0-1-4 0 0,-5-4 44 0 0,-11-6-40 0 0,8 6 4 0 0,3 2 45 0 0,0 0 62 0 0,-2 2 83 0 0,0 0 106 0 0,1 0-28 0 0,1 0-34 0 0,-8-5 363 0 0,0 0 3 0 0,8 4-366 0 0,-1 2 35 0 0,-9-1 254 0 0,3-1-71 0 0,2-2-70 0 0,2-2-69 0 0,6 4-71 0 0,0 1-59 0 0,1 0-51 0 0,-1 1-42 0 0,0 0-25 0 0,0 0-37 0 0,-3 0-1 0 0,3 1 4 0 0,1-1 47 0 0,-10 2 188 0 0,-2 4 36 0 0,0 0-11 0 0,2-4-42 0 0,10-2-238 0 0,1 0 0 0 0,-1 0 0 0 0,0 0-1 0 0,0 0 1 0 0,1 0 0 0 0,-1 0 0 0 0,0 1-1 0 0,0-1 1 0 0,1 0 0 0 0,-1 0 0 0 0,0 1 0 0 0,0-1-1 0 0,1 1 1 0 0,-1-1 0 0 0,0 0 0 0 0,1 1-1 0 0,-1 0-18 0 0,-7 10 257 0 0,-3 5-31 0 0,2-4-44 0 0,1 3-51 0 0,2 0-44 0 0,2-1-38 0 0,2-9-36 0 0,-3 8 46 0 0,-2 9 17 0 0,6-16-58 0 0,-1 1-1 0 0,1-1 1 0 0,0 1 0 0 0,0-1 0 0 0,0 1 0 0 0,1 2-18 0 0,0 198 368 0 0,1-191-325 0 0,0 0 1 0 0,2 0 0 0 0,1 8-44 0 0,1 0 41 0 0,-3-4-12 0 0,-1-13-15 0 0,0 1 1 0 0,1-1 0 0 0,-1 1-1 0 0,1-1 1 0 0,1 0 0 0 0,-1 0 0 0 0,2 2-15 0 0,0 1 34 0 0,0 0 0 0 0,0 0 0 0 0,1 11-34 0 0,-3-12 38 0 0,1 0 0 0 0,0 0-1 0 0,4 9-37 0 0,-2-9 30 0 0,1 0-1 0 0,-1 0 0 0 0,2-1 1 0 0,-1 0-1 0 0,1 0 0 0 0,2 2-29 0 0,-4-5 21 0 0,0 0-1 0 0,-1 1 1 0 0,0-1-1 0 0,1 3-20 0 0,10 11 6 0 0,6-1 3 0 0,-17-16 1 0 0,0 1 0 0 0,0-1 1 0 0,0 0-1 0 0,0 0 0 0 0,3 1-10 0 0,19 2 26 0 0,-12 2 17 0 0,-12-6-39 0 0,-1 0 0 0 0,0-1 1 0 0,0 1-1 0 0,1 0 0 0 0,-1-1 1 0 0,1 1-1 0 0,-1 0 0 0 0,1-1 1 0 0,-1 0-1 0 0,1 1 0 0 0,-1-1 1 0 0,1 0-1 0 0,-1 0 0 0 0,1 0 1 0 0,-1 0-1 0 0,1 0 0 0 0,-1 0 1 0 0,1 0-1 0 0,-1-1 0 0 0,1 1 1 0 0,-1 0-1 0 0,1-1 0 0 0,-1 1 0 0 0,1-1-4 0 0,3-2 23 0 0,0 1 5 0 0,1-1 0 0 0,-1 1-1 0 0,0-1 1 0 0,0-1 0 0 0,0 1 0 0 0,0-1-1 0 0,-1 1 1 0 0,0-1 0 0 0,0-1 0 0 0,0 1-1 0 0,3-4-27 0 0,-1-1 31 0 0,-2 4-2 0 0,0-1 0 0 0,0 0 0 0 0,-1 1 0 0 0,0-1 0 0 0,2-5-29 0 0,0-18 96 0 0,5-6 14 0 0,-3 9-9 0 0,4-25-101 0 0,-10 41 8 0 0,0 0 0 0 0,0-1 0 0 0,-1 1 0 0 0,0 0 0 0 0,-1-1 0 0 0,0 1 0 0 0,-1-1-8 0 0,-9-34 43 0 0,6 0-22 0 0,-6 8 22 0 0,8 17-34 0 0,1 9 5 0 0,0 0-1 0 0,0 0 1 0 0,-1 1 0 0 0,-3-7-14 0 0,2 9 1 0 0,2-1 0 0 0,-1 1 1 0 0,1-1-1 0 0,0 1 0 0 0,1-1 1 0 0,0 0-1 0 0,0 1 0 0 0,1-1-1 0 0,-1 1 0 0 0,1 1 0 0 0,-1 0 0 0 0,-1-1 0 0 0,1 1 0 0 0,-1 0 0 0 0,-3-6 0 0 0,3 8 0 0 0,1 2-4 0 0,0-1-1 0 0,1 1 0 0 0,-1-1 1 0 0,1 0-1 0 0,-1 1 0 0 0,1-1 0 0 0,0 0 1 0 0,1 1-1 0 0,-1-3 5 0 0,1-4-18 0 0,-1-3 2 0 0,0 0-28 0 0,0-9-25 0 0,0 22 68 0 0,0 0 0 0 0,0 0 0 0 0,0 0 0 0 0,0 0 0 0 0,0 0 1 0 0,0 0-1 0 0,0 0 0 0 0,0 0 0 0 0,0 0 0 0 0,0 0 0 0 0,0-1 0 0 0,0 1 0 0 0,0 0 0 0 0,0 0 0 0 0,0 0 0 0 0,0 0 0 0 0,0 0 0 0 0,0 0 0 0 0,0 0 0 0 0,0 0 0 0 0,0 0 1 0 0,0 0-1 0 0,0 0 0 0 0,0-1 0 0 0,0 1 0 0 0,0 0 0 0 0,0 0 0 0 0,0 0 0 0 0,0 0 0 0 0,0 0 0 0 0,0 0 0 0 0,0 0 0 0 0,0 0 0 0 0,0 0 0 0 0,1 0 0 0 0,-1 0 1 0 0,0 0-1 0 0,0 0 0 0 0,0 0 0 0 0,0 0 0 0 0,0 0 0 0 0,0 0 0 0 0,0 0 0 0 0,0 0 0 0 0,0 0 0 0 0,0 0 0 0 0,1 0 0 0 0,-1 0 0 0 0,0 0 0 0 0,0 0 0 0 0,0 0 0 0 0,0 0 1 0 0,0 0-1 0 0,0 0 0 0 0,0 0 0 0 0,0 0 0 0 0,0 0 1 0 0,1 0-3 0 0,0 0-1 0 0,0 0 1 0 0,0 1 0 0 0,0-1 0 0 0,0 0-1 0 0,0 1 1 0 0,0-1 0 0 0,-1 1 0 0 0,1-1 0 0 0,0 1-1 0 0,0 0 1 0 0,0-1 0 0 0,-1 1 0 0 0,1 0 0 0 0,0-1-1 0 0,-1 1 1 0 0,1 0 0 0 0,-1 0 0 0 0,1-1-1 0 0,-1 1 1 0 0,1 0 0 0 0,-1 0 0 0 0,0 0 0 0 0,1 0 3 0 0,11 16-29 0 0,15 13-40 0 0,8 20 16 0 0,-33-48 51 0 0,1 4 2 0 0,0 0 0 0 0,-1 0 0 0 0,1 1 0 0 0,-1-1 0 0 0,0 0 0 0 0,0 6 0 0 0,0-3 0 0 0,1 0 0 0 0,-1 0 0 0 0,2-1 0 0 0,0 1 0 0 0,14 22 0 0 0,-13-25 2 0 0,-1 0 0 0 0,0 1 0 0 0,0-1-1 0 0,-1 1 1 0 0,0 0 0 0 0,1 3-2 0 0,-1 2 16 0 0,-3-8-11 0 0,1 0 1 0 0,0 0-1 0 0,0 0 0 0 0,1 0 1 0 0,-1-1-1 0 0,1 1 0 0 0,0-1 1 0 0,0 1-1 0 0,1 1-5 0 0,8 18 35 0 0,-9-19-24 0 0,-1 1-1 0 0,1-1 1 0 0,0 0 0 0 0,1 1-1 0 0,-1-1 1 0 0,1 0-1 0 0,0-1 1 0 0,0 2-11 0 0,-1-4 3 0 0,-1 0-1 0 0,0 0 1 0 0,0 1-1 0 0,0-1 1 0 0,0 0-1 0 0,0 1 0 0 0,0-1 1 0 0,0 0-1 0 0,0 1 1 0 0,-1-1-1 0 0,1 1 1 0 0,-1-1-1 0 0,1 1 1 0 0,-1 0-1 0 0,1-1 1 0 0,-1 1-1 0 0,0 0-2 0 0,1 1 3 0 0,-1-1 0 0 0,0 0 1 0 0,1 0-1 0 0,-1 0 0 0 0,1 0 0 0 0,0 0 0 0 0,0-1 0 0 0,0 2-3 0 0,9 12-19 0 0,8 5-36 0 0,-10-12-126 0 0,-2-3-82 0 0,-4-2-366 0 0,-2-3-45 0 0</inkml:trace>
  <inkml:trace contextRef="#ctx0" brushRef="#br0" timeOffset="569.11">847 544 10192 0 0,'0'0'230'0'0,"0"0"30"0"0,0 0 19 0 0,0 0-30 0 0,0 0-185 0 0,0 3-37 0 0,0-2-26 0 0,0 1 0 0 0,1-1 0 0 0,-1 1 0 0 0,0 0 0 0 0,1-1 0 0 0,-1 1 0 0 0,1-1 0 0 0,0 1 0 0 0,0-1 0 0 0,-1 1 0 0 0,1-1 0 0 0,0 1-1 0 0,5 9 45 0 0,-4-5 16 0 0,-1 2 37 0 0,1 5 90 0 0,5 2 30 0 0,-2-5-85 0 0,0 2 43 0 0,13 27 200 0 0,-12-29-248 0 0,-1 0 0 0 0,-1 0 0 0 0,0 0 0 0 0,1 5-128 0 0,2 18 297 0 0,5 14 30 0 0,3-6-63 0 0,0-3-53 0 0,0-1 259 0 0,4 20-470 0 0,-11-27 144 0 0,16 54 181 0 0,-20-67-216 0 0,1 1 0 0 0,4 8-109 0 0,1-6 80 0 0,4 14 45 0 0,-3 21 35 0 0,10-15-21 0 0,-19-35-121 0 0,-1 0 0 0 0,0 0 1 0 0,0 0-1 0 0,0 0 1 0 0,-1 0-19 0 0,2 11 44 0 0,0-7-4 0 0,1 0 0 0 0,0 0 1 0 0,3 7-41 0 0,7 21 85 0 0,-8-6-30 0 0,6 1-28 0 0,-6-2 47 0 0,1-15-24 0 0,-5-11-41 0 0,1-1 0 0 0,-1 0 0 0 0,0 1 0 0 0,0-1 0 0 0,-1 1 1 0 0,1-1-1 0 0,-1 1 0 0 0,0 1-9 0 0,0 5 10 0 0,0-8-2 0 0,0 0 1 0 0,0 0-1 0 0,0 0 0 0 0,0 0 1 0 0,0 0-1 0 0,0 0 0 0 0,1 0 0 0 0,-1 0 1 0 0,1 0-1 0 0,-1 0 0 0 0,1 0-8 0 0,4 6 35 0 0,-4-6-29 0 0,0-1 1 0 0,0 1-1 0 0,0-1 0 0 0,-1 1 1 0 0,1-1-1 0 0,0 1 0 0 0,-1-1 0 0 0,1 1 1 0 0,-1 0-1 0 0,1-1 0 0 0,-1 1 0 0 0,0 0 1 0 0,0-1-1 0 0,0 1-6 0 0,-1 9 20 0 0,1-11-18 0 0,0 1-1 0 0,0-1 0 0 0,0 0 1 0 0,0 0-1 0 0,0 0 0 0 0,0 0 0 0 0,0 0 1 0 0,-1 0-1 0 0,1 0 0 0 0,0 0 1 0 0,0 0-1 0 0,0 0 0 0 0,0 0 1 0 0,0 0-1 0 0,0 0 0 0 0,0 0 1 0 0,0 0-1 0 0,0 0 0 0 0,0 0 0 0 0,0 0 1 0 0,-1 0-1 0 0,1 0 0 0 0,0 0 1 0 0,0 0-1 0 0,0 0 0 0 0,0 0 1 0 0,0 0-1 0 0,0 0 0 0 0,0 0 0 0 0,0 0 1 0 0,0 0-1 0 0,0 0 0 0 0,-1 0 1 0 0,1 0-1 0 0,0 0 0 0 0,0 0 1 0 0,0 0-1 0 0,0 0 0 0 0,0 0 0 0 0,0 0 1 0 0,0 0-1 0 0,0 0 0 0 0,0 0 1 0 0,0 0-1 0 0,0 0 0 0 0,0-1 1 0 0,0 1-1 0 0,0 0 0 0 0,0 0 0 0 0,0 0 1 0 0,-1 0-1 0 0,1 0-1 0 0,-5-10 76 0 0,1 1-67 0 0,0 1-65 0 0,-2 0-65 0 0,-2 0-52 0 0,-8-10-217 0 0,8 5 197 0 0,0 1-30 0 0,-1-1-43 0 0,-1-3-96 0 0,-2-10-228 0 0,-4-20-241 0 0,0-1-22 0 0</inkml:trace>
  <inkml:trace contextRef="#ctx0" brushRef="#br0" timeOffset="857.72">863 544 8232 0 0,'3'0'182'0'0,"-2"0"-169"0"0,0 0 0 0 0,1 0 0 0 0,-1-1 0 0 0,0 1-1 0 0,1 0 1 0 0,-1-1 0 0 0,0 1 0 0 0,1-1 0 0 0,-1 1-1 0 0,0-1 1 0 0,0 0 0 0 0,0 1-13 0 0,21-20 324 0 0,-11 8-184 0 0,1 4-84 0 0,11-4-67 0 0,-14 8 107 0 0,-1 1 94 0 0,0 3 64 0 0,10-3 291 0 0,-14 2-465 0 0,-1 0 1 0 0,0 0-1 0 0,1 0 0 0 0,-1 1 0 0 0,1-1 0 0 0,-1 1 0 0 0,1 0 0 0 0,0 0 1 0 0,-1 0-1 0 0,3 1-80 0 0,12 3 316 0 0,-11-2-153 0 0,0 0-33 0 0,2-2 15 0 0,-1 0-40 0 0,12 2 120 0 0,-6 3-58 0 0,21 16 287 0 0,-20-11-314 0 0,0-1-101 0 0,-6-4-13 0 0,0 0 1 0 0,-1 0-1 0 0,0 1 1 0 0,2 2-27 0 0,-3-2 13 0 0,0 0 1 0 0,-1 1-1 0 0,1 0 1 0 0,0 2-14 0 0,14 20 116 0 0,-7-16-46 0 0,-10-9-50 0 0,0-1 1 0 0,-1 0 0 0 0,1 1 0 0 0,-1 0-1 0 0,0 0 1 0 0,0 0 0 0 0,0 0 0 0 0,1 4-21 0 0,3 5 49 0 0,-1 0 0 0 0,-1 1 1 0 0,0 0-1 0 0,0 0 0 0 0,-2 0 1 0 0,1 2-50 0 0,0 3 38 0 0,-1-9-3 0 0,-1 0 0 0 0,0 0 0 0 0,-1 0 0 0 0,0 8-35 0 0,0-8 40 0 0,0-1 0 0 0,0 0 1 0 0,1 0-1 0 0,1 4-40 0 0,-1-7 18 0 0,-1 0 0 0 0,0 0 1 0 0,0 0-1 0 0,0 0 0 0 0,-1-1 1 0 0,0 1-1 0 0,0 0 0 0 0,0 0 1 0 0,-1 1-19 0 0,-5 17 75 0 0,5-18-39 0 0,-1 0 1 0 0,1 0-1 0 0,0 1 1 0 0,0-1-1 0 0,0 5-36 0 0,1-4 38 0 0,-1 0-1 0 0,0 0 1 0 0,0-1 0 0 0,-1 1-1 0 0,1 0 1 0 0,-2-1-38 0 0,-1 11 77 0 0,1-5-23 0 0,2-8-33 0 0,0 0 0 0 0,0 0 1 0 0,0 0-1 0 0,0-1 0 0 0,-1 1 0 0 0,0 0 0 0 0,1-1 1 0 0,-1 0-1 0 0,-2 3-21 0 0,-9 12 103 0 0,0-1 1 0 0,-3 2-104 0 0,-6 4 52 0 0,10-10-16 0 0,-11 10 53 0 0,9-14-107 0 0,-1-6-91 0 0,7-3 67 0 0,-2 0-141 0 0,1 0-110 0 0,1-1-66 0 0,-10-6-559 0 0,13 3 665 0 0,-1 0 36 0 0,-10-12-644 0 0</inkml:trace>
  <inkml:trace contextRef="#ctx0" brushRef="#br0" timeOffset="1215.58">1805 512 7136 0 0,'0'0'165'0'0,"-2"3"22"0"0,-1 0-132 0 0,-14 13 202 0 0,12-12-199 0 0,0-1-36 0 0,-5 2-22 0 0,8-4 0 0 0,-1 0 0 0 0,1 0 0 0 0,0 0 0 0 0,0 1 0 0 0,-1-1 0 0 0,1 1 0 0 0,0-1 0 0 0,1 1 0 0 0,-1 0 0 0 0,-8 7 18 0 0,4-5 48 0 0,-3 1 188 0 0,2 1-57 0 0,-7 11 243 0 0,6-7-170 0 0,4-4-93 0 0,-2 1 41 0 0,3-5-107 0 0,1 1 0 0 0,0 0 1 0 0,0 0-1 0 0,0 0 0 0 0,0 0 1 0 0,1 0-1 0 0,-1 1-111 0 0,-6 15 409 0 0,4-8-234 0 0,0-1-68 0 0,-9 21 315 0 0,0 18 267 0 0,9-33-454 0 0,1 8 121 0 0,3 11 53 0 0,1-17-206 0 0,-1-1 19 0 0,2-3-46 0 0,4 12 75 0 0,-1-1-74 0 0,-2-6-56 0 0,3 17 157 0 0,4-8-55 0 0,-2-5-60 0 0,9 22 82 0 0,-14-40-214 0 0,-1 0 1 0 0,1 0 0 0 0,0 0 0 0 0,1 0-1 0 0,-1 0 1 0 0,4 3-32 0 0,13 7 97 0 0,-15-11-57 0 0,1 0-1 0 0,0 0 1 0 0,-1 1 0 0 0,1 1-40 0 0,15 12 92 0 0,-16-14-50 0 0,0-1 0 0 0,1 1 1 0 0,-1-1-1 0 0,1 0 0 0 0,0 0 1 0 0,4 1-43 0 0,17 2 109 0 0,-16 0-53 0 0,-10-6-51 0 0,0 1 1 0 0,0 0 0 0 0,-1-1 0 0 0,1 1 0 0 0,0-1-1 0 0,0 1 1 0 0,0-1 0 0 0,0 1 0 0 0,0-1 0 0 0,0 0-1 0 0,0 1 1 0 0,0-1 0 0 0,1 0 0 0 0,-1 0-1 0 0,0 0 1 0 0,0 0 0 0 0,0 0 0 0 0,0 0 0 0 0,0 0-1 0 0,0 0 1 0 0,0-1 0 0 0,0 1 0 0 0,0 0-1 0 0,1-1-4 0 0,8-2 37 0 0,10-3 29 0 0,-5-1 28 0 0,1-3 42 0 0,0-1 18 0 0,-2-6-31 0 0,-5 4-39 0 0,0 3 3 0 0,3-7 44 0 0,-3-13 10 0 0,-7 24-108 0 0,-1 0 0 0 0,1 0 0 0 0,1-1 0 0 0,0-1-34 0 0,2-1 37 0 0,-4 7-24 0 0,1-1-1 0 0,-1 0 1 0 0,1 0 0 0 0,-1 0 0 0 0,0 0-1 0 0,0 0 1 0 0,-1 0 0 0 0,1 0 0 0 0,0-1-1 0 0,-1 1 1 0 0,0 0 0 0 0,0-2-13 0 0,1-1 9 0 0,-1 0 0 0 0,1 0 1 0 0,1 0-1 0 0,-1 0 0 0 0,2-4-9 0 0,-1 5 10 0 0,0 1-1 0 0,-1-1 0 0 0,0 0 0 0 0,0 0 0 0 0,0 1 0 0 0,0-1 0 0 0,-1 0 0 0 0,0 0 0 0 0,0 0 0 0 0,0 0 0 0 0,-1 0 0 0 0,0 0 0 0 0,1 1 0 0 0,-2-1-9 0 0,-2-6 11 0 0,2 8-5 0 0,1 0 0 0 0,0 0-1 0 0,0 0 1 0 0,0 0-1 0 0,0 0 1 0 0,0-1-1 0 0,1 1 1 0 0,-1 0-1 0 0,1 0 1 0 0,0-3-6 0 0,0 3-2 0 0,0 0 0 0 0,0 0 0 0 0,0 0 0 0 0,-1 0 0 0 0,1 0 0 0 0,-1 1 0 0 0,0-1 0 0 0,0-1 2 0 0,-11-17-112 0 0,4 6 16 0 0,-2-13-138 0 0,-4-6-59 0 0,7 21 133 0 0,-2-1-45 0 0,-10-14-300 0 0,-14-23-535 0 0,24 31 636 0 0,7 13 175 0 0,-4-6-207 0 0,4 9 187 0 0,-1-1-84 0 0,1 3 111 0 0,0-1-43 0 0,0 0-36 0 0,1 1-29 0 0,-1-1-43 0 0,1 0-40 0 0,-1 1-34 0 0,0-2-128 0 0,0 0-33 0 0,-4-7-1335 0 0</inkml:trace>
  <inkml:trace contextRef="#ctx0" brushRef="#br0" timeOffset="1747.73">2620 624 6448 0 0,'0'0'141'0'0,"0"-3"23"0"0,0-18 145 0 0,0 13-251 0 0,-1-13-35 0 0,0 9 48 0 0,-2 6 51 0 0,-1 3 53 0 0,0 0 32 0 0,2 1 117 0 0,1 0-74 0 0,1 0-63 0 0,-1 1-54 0 0,1-1-29 0 0,0 0-45 0 0,1-3 27 0 0,-1 3-18 0 0,0 1 60 0 0,0-5 161 0 0,-1 1-78 0 0,-1 0-30 0 0,-2-2 25 0 0,-1-1 63 0 0,3 2 18 0 0,1 0 59 0 0,0 2-127 0 0,1 0 36 0 0,0 4-235 0 0,0 0 0 0 0,0-1 1 0 0,0 1-1 0 0,0-1 1 0 0,0 1-1 0 0,0-1 0 0 0,0 1 1 0 0,0 0-1 0 0,0-1 1 0 0,0 1-1 0 0,0-1 0 0 0,0 1 1 0 0,0-1-1 0 0,-1 1 1 0 0,1 0-1 0 0,0-1 0 0 0,0 1 1 0 0,-1 0-1 0 0,1-1 1 0 0,0 1-1 0 0,0 0 0 0 0,-1-1 1 0 0,1 1-1 0 0,0 0 1 0 0,-1 0-1 0 0,1-1 0 0 0,0 1 1 0 0,-1 0-1 0 0,1 0 1 0 0,-1-1-1 0 0,1 1-20 0 0,-7-5 290 0 0,2-5 100 0 0,-6 4-6 0 0,6 0-140 0 0,2 1-28 0 0,-8 3-42 0 0,0 0-11 0 0,-2-4 11 0 0,1 0 0 0 0,0 4-11 0 0,-4 3 114 0 0,2 2-48 0 0,1 1-48 0 0,1-1-47 0 0,6-1-79 0 0,-12 1 231 0 0,16-3-261 0 0,1 0 1 0 0,-1 0-1 0 0,1 0 1 0 0,-1 0-1 0 0,1 0 1 0 0,0 1-1 0 0,-1-1 1 0 0,1 0-1 0 0,0 1 1 0 0,-2 0-26 0 0,-28 25 451 0 0,20-21-307 0 0,2-1-49 0 0,-3 6-20 0 0,-2 3-24 0 0,-8 8-9 0 0,12-7 14 0 0,5-1-40 0 0,1-10-15 0 0,-3 2 9 0 0,6 1-1 0 0,0 0 0 0 0,0 0 0 0 0,1 0 1 0 0,0 0-1 0 0,0 0 0 0 0,1 2-9 0 0,-1 7-2 0 0,0-13 2 0 0,0-1 0 0 0,0 1 0 0 0,0 0 0 0 0,1-1 0 0 0,-1 1 0 0 0,1 0 0 0 0,-1-1 0 0 0,1 1 0 0 0,-1-1 0 0 0,1 1 0 0 0,0-1 0 0 0,0 1 0 0 0,0-1 0 0 0,0 1 0 0 0,4 6 1 0 0,-2-1 0 0 0,10 15-13 0 0,-12-20 7 0 0,1-1-1 0 0,-1 1 0 0 0,1 0 1 0 0,-1-1-1 0 0,1 1 0 0 0,0-1 1 0 0,-1 0-1 0 0,1 1 0 0 0,0-1 1 0 0,1 0 5 0 0,45 18-67 0 0,-33-11 58 0 0,-6-3 9 0 0,0-1-1 0 0,0 0 1 0 0,0 0 0 0 0,3 0 0 0 0,6 0-1 0 0,-10-2 1 0 0,0-1 0 0 0,-1 2 0 0 0,1-1 0 0 0,-1 1 0 0 0,1 1 0 0 0,17 8-32 0 0,0 2 0 0 0,8 8 32 0 0,-27-19 0 0 0,1 0 0 0 0,0 0 0 0 0,0 0 0 0 0,2 0 0 0 0,-2 0 0 0 0,1-1 0 0 0,0 2 0 0 0,-1-1 0 0 0,1 1 0 0 0,30 28 0 0 0,-28-25 12 0 0,1 0-24 0 0,0 1 0 0 0,10 8 12 0 0,-4 4 30 0 0,-16-18-19 0 0,0-1 0 0 0,0 1-1 0 0,-1 0 1 0 0,1-1-1 0 0,0 1 1 0 0,-1 0 0 0 0,1 0-1 0 0,-1 0 1 0 0,1-1 0 0 0,-1 1-1 0 0,0 1-10 0 0,0-1 15 0 0,0 0 0 0 0,0 0-1 0 0,1 0 1 0 0,-1-1 0 0 0,0 1 0 0 0,1 0 0 0 0,0 0-1 0 0,-1-1 1 0 0,1 1 0 0 0,0 0 0 0 0,0-1-1 0 0,0 1 1 0 0,0-1-15 0 0,5 12 106 0 0,-4-2-1 0 0,-2 13 227 0 0,0-8-145 0 0,0-4-64 0 0,0-3-39 0 0,-3 8 127 0 0,-2-7-64 0 0,0-2-57 0 0,-1 5 101 0 0,-4-7-6 0 0,4 7-19 0 0,3-9-151 0 0,0 0 1 0 0,-1 0 0 0 0,0 0-1 0 0,0 0 1 0 0,0-1 0 0 0,0 1-1 0 0,-1-1 1 0 0,1 0 0 0 0,-1-1-1 0 0,1 1 1 0 0,-1-1-1 0 0,-2 1-15 0 0,2-1 11 0 0,-11 1 35 0 0,15-3-45 0 0,1 0 0 0 0,-1 0 0 0 0,0 0 0 0 0,0 0 0 0 0,0 0 0 0 0,0 0 0 0 0,0 0 0 0 0,1 0 0 0 0,-1 0 0 0 0,0 1 0 0 0,0-1-1 0 0,0 0 1 0 0,1 1 0 0 0,-1-1 0 0 0,0 1-1 0 0,-4 5 4 0 0,5-5-2 0 0,0-1-1 0 0,0 1 1 0 0,-1-1 0 0 0,1 0 0 0 0,0 1-1 0 0,-1-1 1 0 0,1 1 0 0 0,0-1 0 0 0,-1 0-1 0 0,1 1 1 0 0,0-1 0 0 0,-1 0 0 0 0,1 1 0 0 0,-1-1-1 0 0,1 0 1 0 0,-1 0 0 0 0,1 1 0 0 0,0-1-1 0 0,-1 0 1 0 0,1 0 0 0 0,-1 0 0 0 0,1 0-1 0 0,-1 0 1 0 0,1 0 0 0 0,-1 0 0 0 0,1 0 0 0 0,-1 0-1 0 0,1 0 1 0 0,-1 0 0 0 0,1 0 0 0 0,-1 0-1 0 0,0 0-1 0 0,-13 0-2 0 0,-17 0-182 0 0,28-1 125 0 0,1-1-9 0 0,-4-3-70 0 0,-2 0-41 0 0,2 2 13 0 0,5 2 147 0 0,1 1 1 0 0,-1 0 0 0 0,1 0 0 0 0,-1 0-1 0 0,1 0 1 0 0,-1 0 0 0 0,1-1 0 0 0,-1 1-1 0 0,1 0 1 0 0,0 0 0 0 0,-1-1 0 0 0,1 1 0 0 0,0 0-1 0 0,-1-1 1 0 0,1 1 0 0 0,0 0 0 0 0,-1-1-1 0 0,1 1 1 0 0,0 0 0 0 0,-1-1 0 0 0,1 1-1 0 0,0-1 1 0 0,0 1 0 0 0,0-1 0 0 0,0 1-1 0 0,-1-1 1 0 0,1 1 0 0 0,0 0 0 0 0,0-1 0 0 0,0 1-1 0 0,0-1 1 0 0,0 1 0 0 0,0-1 0 0 0,0 1-1 0 0,0-1 1 0 0,0 1 18 0 0,0-3-282 0 0,-2 0 9 0 0,-3-2-129 0 0,3 2 151 0 0,0 0-36 0 0,0-1-36 0 0,1 0-38 0 0,0-1-39 0 0,0 0-41 0 0,1-11-961 0 0</inkml:trace>
  <inkml:trace contextRef="#ctx0" brushRef="#br0" timeOffset="2050.83">2988 560 10512 0 0,'0'0'233'0'0,"0"0"39"0"0,2 0 16 0 0,2 0-178 0 0,5 0 71 0 0,-2 0-105 0 0,-2 1-55 0 0,0 1-50 0 0,17 9 177 0 0,-20-10-114 0 0,0-1 0 0 0,0 1 0 0 0,0 0 0 0 0,0 0-1 0 0,-1 0 1 0 0,1 0 0 0 0,-1 0 0 0 0,1 0 0 0 0,0 1 0 0 0,0 0-34 0 0,3 4 90 0 0,11 7 229 0 0,-9-9-157 0 0,-2 1-36 0 0,-2 0-10 0 0,0 5 14 0 0,3 5 58 0 0,2-3 2 0 0,-3-7-84 0 0,8 8 131 0 0,4 7 38 0 0,-15-17-227 0 0,0 0 0 0 0,-1 0 1 0 0,1 0-1 0 0,-1 0 0 0 0,0 0 0 0 0,1 3-48 0 0,0 12 261 0 0,-1-10-115 0 0,0 0-37 0 0,6 10 97 0 0,-2-7-69 0 0,-1 2 156 0 0,0-2-46 0 0,2 5 99 0 0,-2 8 73 0 0,-4-8-39 0 0,-1-2-93 0 0,5 9 61 0 0,-2-17-309 0 0,2 5 78 0 0,3 20 229 0 0,-7-18-261 0 0,0-1-70 0 0,0 9 52 0 0,0 10-72 0 0,0-12-90 0 0,0-13 19 0 0,0-2-66 0 0,0-1-139 0 0,0-3 2 0 0,0 0-37 0 0,0 0-844 0 0,0 0-57 0 0</inkml:trace>
  <inkml:trace contextRef="#ctx0" brushRef="#br0" timeOffset="2269.67">2828 113 11024 0 0,'-3'0'248'0'0,"-23"0"338"0"0,25 0-581 0 0,1 0 0 0 0,0 0 0 0 0,0 0 0 0 0,0 0-1 0 0,0 0 1 0 0,0 0 0 0 0,0 0 0 0 0,0 0 0 0 0,0 0-1 0 0,0 0 1 0 0,0 0 0 0 0,-1 0 0 0 0,1 0 0 0 0,0 0 0 0 0,0 0-1 0 0,0 0 1 0 0,0 0 0 0 0,0 0 0 0 0,0 0 0 0 0,0 0-1 0 0,0 0 1 0 0,0 0 0 0 0,0 0 0 0 0,-1 0 0 0 0,1-1 0 0 0,0 1-1 0 0,0 0 1 0 0,0 0 0 0 0,0 0 0 0 0,0 0 0 0 0,0 0-1 0 0,0 0 1 0 0,0 0 0 0 0,0 0 0 0 0,0 0 0 0 0,0 0 0 0 0,0 0-1 0 0,0 0 1 0 0,0 0 0 0 0,0-1 0 0 0,0 1 0 0 0,0 0-1 0 0,0 0 1 0 0,0 0 0 0 0,0 0 0 0 0,0 0 0 0 0,0 0 0 0 0,0 0-1 0 0,0 0 1 0 0,0 0 0 0 0,0 0 0 0 0,0-1 0 0 0,0 1-1 0 0,0 0 1 0 0,0 0 0 0 0,0 0 0 0 0,0 0-5 0 0,0 0 0 0 0,0-5 68 0 0,-3-1-40 0 0,-4 4-4 0 0,1 2 28 0 0,5 0-97 0 0,0 0 40 0 0,-1-1 40 0 0,1 1 64 0 0,-1 0 26 0 0,0 0-77 0 0,1 0-51 0 0,0 0-54 0 0,0 0-43 0 0,-1 0-56 0 0,1 0-64 0 0,0 1-74 0 0,1-1-22 0 0,0 0-38 0 0,0 0-450 0 0,0 0-291 0 0,0 0-692 0 0</inkml:trace>
  <inkml:trace contextRef="#ctx0" brushRef="#br0" timeOffset="2776.8">3531 1 8432 0 0,'0'0'190'0'0,"0"0"28"0"0,0 0 10 0 0,2 0-26 0 0,6 1-144 0 0,-1 2 64 0 0,0 2 59 0 0,-2-1 54 0 0,-2-1 365 0 0,-2-3-301 0 0,0 1-67 0 0,0-1-58 0 0,1 0-49 0 0,-1 0-28 0 0,0 0-41 0 0,3-1 13 0 0,-3 1-11 0 0,0 0 62 0 0,-1 0-111 0 0,0 0 1 0 0,0 0-1 0 0,0 0 1 0 0,0 0-1 0 0,0 0 1 0 0,1 0-1 0 0,-1 0 1 0 0,0 0-1 0 0,0 0 1 0 0,0 0-1 0 0,0 0 1 0 0,0 0-1 0 0,0 0 1 0 0,0 0-1 0 0,0 0 1 0 0,0 0-1 0 0,0 0 1 0 0,1 0-1 0 0,-1 0 1 0 0,0 0-1 0 0,0 0 1 0 0,0 0-1 0 0,0 0 1 0 0,0 0-1 0 0,0 0 1 0 0,0 0-1 0 0,0 0 1 0 0,0 0-1 0 0,0 0 1 0 0,0 0-1 0 0,0 0 1 0 0,0 0-1 0 0,1 0 1 0 0,-1 0-1 0 0,0 1 1 0 0,0-1-1 0 0,0 0 1 0 0,0 0-1 0 0,0 0 1 0 0,0 0-1 0 0,0 0 1 0 0,0 0-1 0 0,0 0 1 0 0,0 0-1 0 0,0 0 0 0 0,0 0 1 0 0,0 1-1 0 0,0-1 1 0 0,0 0-1 0 0,0 0 1 0 0,0 0-1 0 0,0 0 1 0 0,0 0-1 0 0,0 0 1 0 0,0 0-1 0 0,0 0 1 0 0,0 0-10 0 0,0 1 32 0 0,0 0 1 0 0,0-1-1 0 0,0 1 1 0 0,0 0-1 0 0,0-1 1 0 0,1 1-1 0 0,-1 0 1 0 0,0-1-1 0 0,0 1 1 0 0,1-1-1 0 0,-1 1 1 0 0,1 0-1 0 0,-1-1 1 0 0,0 1-1 0 0,1-1 1 0 0,-1 1-1 0 0,1-1 1 0 0,-1 0-1 0 0,1 1 1 0 0,-1-1-1 0 0,1 1-32 0 0,9 5 403 0 0,-4-2-178 0 0,0 0-54 0 0,-3-1 24 0 0,-1-2-69 0 0,1 0-45 0 0,0-2-46 0 0,0 1-21 0 0,-1 1 46 0 0,3 10 143 0 0,6-6 23 0 0,3 20 386 0 0,-12-20-497 0 0,1 2 75 0 0,-2 0-41 0 0,-1 7 65 0 0,1 6 2 0 0,10 12 31 0 0,-6-1-58 0 0,6 4-12 0 0,-6 10-2 0 0,6 3-6 0 0,-6 0-1 0 0,6 0 0 0 0,-6 0-12 0 0,6 0-49 0 0,-6-3-19 0 0,6-8-7 0 0,-6 6 2 0 0,6-8 10 0 0,-6-6 3 0 0,1-13-29 0 0,-5-13-51 0 0,0 0 0 0 0,1 1 0 0 0,-1-1 0 0 0,-1 0-1 0 0,1 1 1 0 0,0-1 0 0 0,-1 1 0 0 0,0 1-16 0 0,0 15 101 0 0,0 11 29 0 0,0-16-35 0 0,0-13-83 0 0,1 0 0 0 0,-1 0 0 0 0,0 0 0 0 0,0-1 0 0 0,1 1 0 0 0,-1 0 0 0 0,1 0 0 0 0,0-1 0 0 0,-1 1 0 0 0,1 0 0 0 0,0-1 0 0 0,0 1 0 0 0,0-1-12 0 0,0 1 10 0 0,0-1-1 0 0,0 1 1 0 0,0 0-1 0 0,0-1 1 0 0,-1 1-1 0 0,1 0 1 0 0,0-1 0 0 0,-1 1-1 0 0,1 0 1 0 0,-1 0-1 0 0,0 0 1 0 0,0-1-1 0 0,0 1-9 0 0,0 9 55 0 0,0 8 48 0 0,-2-14-47 0 0,-9 6-35 0 0,8-9 6 0 0,3-2-94 0 0,0 0-14 0 0,0 0 24 0 0,0 0-16 0 0,0 0-47 0 0,0 0-122 0 0,0 0-221 0 0,0 0-17 0 0,0 0 177 0 0,0-2 67 0 0,0-2 47 0 0,-1 1-101 0 0,0 0-60 0 0,-3-5-540 0 0,2 4 429 0 0,0 2 295 0 0,1 0 51 0 0,0 0 63 0 0,0 0 74 0 0,0 1-110 0 0,1 0 0 0 0,0-1 0 0 0,-1 1 0 0 0,1-1 0 0 0,0 1 0 0 0,-1-1 0 0 0,1 1 0 0 0,0-1 0 0 0,0 1 0 0 0,0-1 88 0 0,0 2 0 0 0</inkml:trace>
  <inkml:trace contextRef="#ctx0" brushRef="#br0" timeOffset="3400.8">3307 688 7792 0 0,'0'0'230'0'0,"3"-3"37"0"0,8-6 1 0 0,-10 8-231 0 0,1 1-1 0 0,-1-1 1 0 0,1 1-1 0 0,-1-1 0 0 0,1 1 1 0 0,-1-1-1 0 0,1 1 0 0 0,0 0 1 0 0,-1 0-1 0 0,2 0-36 0 0,8-2 226 0 0,2-5 47 0 0,-5 2-101 0 0,1 1 93 0 0,0 1-43 0 0,8-3 132 0 0,10-4 135 0 0,-7-1-89 0 0,15-10 2 0 0,-26 16-294 0 0,0 1 0 0 0,0 0 0 0 0,0 0 0 0 0,1 1 0 0 0,5-1-108 0 0,0 1 101 0 0,13-2 71 0 0,7-17 5 0 0,-32 21-161 0 0,0 0 0 0 0,0 0 0 0 0,0 0-1 0 0,0 0 1 0 0,0 1 0 0 0,2-1-16 0 0,6-1 37 0 0,7-3 57 0 0,0 0 0 0 0,14-7-94 0 0,-2-1 56 0 0,-5 3-46 0 0,-5 1 34 0 0,0 0 1 0 0,11-8-45 0 0,-9 4-9 0 0,2-3-58 0 0,-1 5-48 0 0,-3 3-44 0 0,-2-5-58 0 0,9-7-327 0 0,-11 8 184 0 0,-13 7 189 0 0,-1 2 3 0 0,-1 1 25 0 0,0 0-41 0 0,1 0-47 0 0,-1 0-54 0 0,1 1 13 0 0,0-1-37 0 0,3-1-400 0 0,2-1-268 0 0,4-2-626 0 0,-11 6 1601 0 0</inkml:trace>
  <inkml:trace contextRef="#ctx0" brushRef="#br0" timeOffset="3672.82">4138 400 7688 0 0,'0'20'132'0'0,"0"28"377"0"0,0-34-400 0 0,0-3-67 0 0,0-8-44 0 0,0 0 0 0 0,0-1 0 0 0,0 1 1 0 0,0 0-1 0 0,1-1 0 0 0,-1 1 0 0 0,1-1 1 0 0,0 1-1 0 0,0-1 0 0 0,0 1 0 0 0,0-1 0 0 0,1 2 2 0 0,3 9 22 0 0,-2 9 63 0 0,-1-1 227 0 0,3 1 51 0 0,-2-14-141 0 0,-1 0 0 0 0,-1 1 0 0 0,0-1 0 0 0,1 9-222 0 0,-3-5 237 0 0,0 1-8 0 0,2-5-36 0 0,0 0 11 0 0,1 1 53 0 0,4 9 67 0 0,8 29 507 0 0,-7-18-397 0 0,-3 2-115 0 0,-5 1-66 0 0,0-22-165 0 0,0-1 0 0 0,1 0-1 0 0,1 0 1 0 0,0 0 0 0 0,1 9-88 0 0,2-3 85 0 0,4 21 111 0 0,-7-22-102 0 0,0 4 35 0 0,-1-5-50 0 0,0 27 91 0 0,0-3-99 0 0,0-31-7 0 0,0 4-38 0 0,0-8-42 0 0,0-1-84 0 0,0-1-85 0 0,0 0 46 0 0,0 0-35 0 0,0 0-40 0 0,0 0-36 0 0,-1 0-349 0 0,1 0 77 0 0,0-1-50 0 0,-2-1-681 0 0,-1-1-60 0 0,-1-1-49 0 0,-2-2-573 0 0</inkml:trace>
  <inkml:trace contextRef="#ctx0" brushRef="#br0" timeOffset="3870.67">4074 129 11432 0 0,'0'0'256'0'0,"0"0"34"0"0,0 0 22 0 0,0 0-30 0 0,0 0-213 0 0,0 2-41 0 0,0-1-29 0 0,0 0 1 0 0,0-1-1 0 0,0 1 1 0 0,0 0-1 0 0,0-1 1 0 0,0 1-1 0 0,0 0 1 0 0,0-1-1 0 0,1 1 1 0 0,-1 0-1 0 0,0-1 1 0 0,0 1-1 0 0,1 0 0 0 0,-1-1 1 0 0,1 1 0 0 0,0 0 63 0 0,2 0-111 0 0,0 0-105 0 0,0-1-100 0 0,1 0-94 0 0,0 0-89 0 0,-1 0-85 0 0,0 0-79 0 0,0 0-35 0 0,-1 0-62 0 0,4 0-814 0 0,4 0-860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47.3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0 9136 0 0,'0'0'266'0'0,"0"0"1"0"0,0 0-124 0 0,0 0 107 0 0,0 0 66 0 0,0 0 18 0 0,0 3 0 0 0,0 55 902 0 0,0-32-754 0 0,0-11-251 0 0,0 0-37 0 0,0-1-44 0 0,0-1-52 0 0,16 83 801 0 0,-17-48-519 0 0,0 17-7 0 0,5-5-110 0 0,1-29-131 0 0,1 11 26 0 0,-3 0-35 0 0,-2-12 137 0 0,6 29-260 0 0,-3-31 245 0 0,0 28-245 0 0,-4 74 442 0 0,0 65 371 0 0,0-191-797 0 0,0 0 0 0 0,1 0 1 0 0,0 0-1 0 0,-1 0 0 0 0,2-1 0 0 0,-1 1 1 0 0,0 0-1 0 0,1 0 0 0 0,0 0 0 0 0,1 2-16 0 0,-2-4 10 0 0,-1 0-1 0 0,1 1 1 0 0,-1-1-1 0 0,1 0 0 0 0,-1 1 1 0 0,0-1-1 0 0,0 1 0 0 0,0-1 1 0 0,0 2-10 0 0,0 0 9 0 0,0-1 57 0 0,0-1 1 0 0,0 9-66 0 0,0-8-66 0 0,0-3-22 0 0,0 0-61 0 0,0 0-115 0 0,0 0-284 0 0,0-3-512 0 0,0-1 625 0 0,0 3 250 0 0,0 0-35 0 0,0-1 5 0 0,0 1-33 0 0,0 0-40 0 0,0 0-44 0 0,0 1-46 0 0,0-1-44 0 0,0 1-39 0 0,0-1-34 0 0,0 1-137 0 0,0 0-34 0 0,0 0-1445 0 0</inkml:trace>
  <inkml:trace contextRef="#ctx0" brushRef="#br0" timeOffset="406.7">0 592 7136 0 0,'0'0'165'0'0,"0"0"22"0"0,0 0 6 0 0,3 0-28 0 0,5 0-119 0 0,2 0-46 0 0,12 2-34 0 0,-7-3 70 0 0,-2 0 81 0 0,-7 0-17 0 0,0-1 34 0 0,24-7 259 0 0,-16 6-130 0 0,-1-1 0 0 0,1 0 1 0 0,8-5-264 0 0,3-3 264 0 0,10-2 76 0 0,15-7 137 0 0,-14 1-84 0 0,-17 9-252 0 0,14-10 110 0 0,-7 8-25 0 0,-17 8-105 0 0,0-1 1 0 0,-1 0-1 0 0,4-3-121 0 0,16-10 197 0 0,-7 8-105 0 0,-1 1 0 0 0,2 1-92 0 0,24-12 95 0 0,-27 12-58 0 0,1-1-46 0 0,17-7-95 0 0,13-11-132 0 0,-32 12 92 0 0</inkml:trace>
  <inkml:trace contextRef="#ctx0" brushRef="#br0" timeOffset="785.33">815 192 7632 0 0,'0'0'166'0'0,"0"0"29"0"0,0 3 14 0 0,2 5-63 0 0,3-4-82 0 0,-4-3-64 0 0,0-1 1 0 0,-1 1-1 0 0,1-1 1 0 0,-1 1-1 0 0,1-1 1 0 0,-1 1-1 0 0,1-1 1 0 0,-1 1-1 0 0,1-1 1 0 0,-1 1-1 0 0,1 0 1 0 0,-1-1-1 0 0,0 1 1 0 0,1 0-1 0 0,-1-1 0 0 0,0 1 1 0 0,0 0-1 0 0,1 0 1 0 0,-1-1-1 0 0,0 1 1 0 0,0 0-1 0 0,0 0 1 0 0,0-1-1 0 0,0 1 1 0 0,0 0-1 0 0,0 1 0 0 0,0-1 0 0 0,0 1 0 0 0,1 0 0 0 0,-1-1 0 0 0,0 1 0 0 0,1 0 0 0 0,-1-1 1 0 0,1 1-1 0 0,-1-1 0 0 0,1 1 0 0 0,0-1 0 0 0,0 1 0 0 0,0 0 0 0 0,3 3 36 0 0,-2 1 50 0 0,0 1 70 0 0,-1 3 87 0 0,0 0-51 0 0,1 0 35 0 0,12 19 538 0 0,-7-15-438 0 0,1 3-64 0 0,-1 0 26 0 0,6 12 227 0 0,-8-13-205 0 0,-1 1 46 0 0,1 14 180 0 0,2 7 60 0 0,0-11-252 0 0,1-1-109 0 0,0 2 381 0 0,5 27-617 0 0,-8-7 355 0 0,6 0-7 0 0,-8-28-212 0 0,2 10 99 0 0,6 0 46 0 0,-9-25-217 0 0,1 0 0 0 0,-1 1 0 0 0,0-1 1 0 0,0 1-1 0 0,-1-1 0 0 0,0 1 0 0 0,0-1 1 0 0,0 1-1 0 0,-1 0 0 0 0,1 3-64 0 0,-1-2 102 0 0,1 1-1 0 0,0-1 1 0 0,0 0-1 0 0,1 1 1 0 0,0-1-1 0 0,2 5-101 0 0,-2-7 60 0 0,2 19 396 0 0,-5-2-128 0 0,1-4-141 0 0,2-4-95 0 0,6-6 65 0 0,-7-8-150 0 0,-1 0 0 0 0,0 1 0 0 0,1-1 0 0 0,-1 0 0 0 0,0 0 0 0 0,1 1-1 0 0,-1-1 1 0 0,0 0 0 0 0,1 0 0 0 0,-1 1 0 0 0,0-1 0 0 0,0 0 0 0 0,0 1-1 0 0,1-1 1 0 0,-1 1 0 0 0,0-1 0 0 0,0 0 0 0 0,0 1 0 0 0,0-1 0 0 0,1 1-1 0 0,-1-1 1 0 0,0 0 0 0 0,0 1 0 0 0,0-1 0 0 0,0 1 0 0 0,0-1 0 0 0,0 1-1 0 0,0-1-6 0 0,0 3 155 0 0,0-3-10 0 0,0 0-1 0 0,0 0-4 0 0,0 0-17 0 0,0 0-10 0 0,-2-18 217 0 0,3 4-152 0 0,0-5-38 0 0,-2 9-86 0 0,1-10 20 0 0,3 2-58 0 0,11-31-73 0 0,-5 13-53 0 0,-5 16 1 0 0,1 0-44 0 0,-3 16 110 0 0,-1 0 1 0 0,1 1-1 0 0,0-1 0 0 0,-1 0 0 0 0,2 1 1 0 0,-1-1-1 0 0,1 0 43 0 0,8-14-273 0 0,-8 11 131 0 0,2-2-6 0 0,0 0 53 0 0,-4 7 80 0 0,0 0 0 0 0,1 0 0 0 0,-1 1 0 0 0,1-1 0 0 0,-1 0 0 0 0,1 1 0 0 0,0-1 0 0 0,0 1 0 0 0,-1 0 0 0 0,1-1 0 0 0,0 1 0 0 0,0 0 15 0 0,16-8-128 0 0,-4 2 37 0 0,-13 7 89 0 0,-1 0 0 0 0,0-1 0 0 0,1 1-1 0 0,-1 0 1 0 0,0 0 0 0 0,1-1 0 0 0,-1 1 0 0 0,0 0 0 0 0,1 0 0 0 0,-1 0-1 0 0,0 0 1 0 0,1 0 0 0 0,-1 0 0 0 0,1-1 0 0 0,-1 1 0 0 0,0 0 0 0 0,1 0-1 0 0,-1 0 1 0 0,1 0 0 0 0,-1 0 0 0 0,0 1 0 0 0,1-1 0 0 0,-1 0-1 0 0,0 0 1 0 0,1 0 0 0 0,-1 0 0 0 0,0 0 0 0 0,1 0 0 0 0,-1 1 0 0 0,1-1-1 0 0,-1 0 1 0 0,0 0 0 0 0,0 0 0 0 0,1 1 0 0 0,-1-1 0 0 0,0 0-1 0 0,1 1 1 0 0,-1-1 0 0 0,0 0 0 0 0,0 0 0 0 0,0 1 0 0 0,1-1 0 0 0,-1 0-1 0 0,0 1 1 0 0,0-1 0 0 0,0 1 0 0 0,0-1 0 0 0,0 0 0 0 0,1 1 2 0 0,2 5-38 0 0,10-1-26 0 0,-7-1 50 0 0,-1 0 0 0 0,0 0 0 0 0,0 0-1 0 0,0 1 1 0 0,-1-1 0 0 0,2 3 14 0 0,6 6-45 0 0,4 6 18 0 0,0 10-26 0 0,14 19 39 0 0,-30-46 14 0 0,1-1 0 0 0,0 0 0 0 0,-1 1 0 0 0,1-1 0 0 0,-1 1 0 0 0,0-1 0 0 0,1 1 0 0 0,-1-1 0 0 0,0 1 0 0 0,0 0 0 0 0,0-1 0 0 0,0 1 0 0 0,0-1 0 0 0,0 1 0 0 0,-1 0 0 0 0,1 2 1 0 0,0-1-1 0 0,-1 1 1 0 0,1-1 0 0 0,1 1 0 0 0,-1-1-1 0 0,1 1 1 0 0,-1-1 0 0 0,1 0 0 0 0,0 1-1 0 0,0-1 1 0 0,0 0 0 0 0,1 0 0 0 0,-1 1-1 0 0,1-1 1 0 0,1 1-1 0 0,-1 9 53 0 0,-2-10-31 0 0,0-3-66 0 0,0 0-71 0 0,0 0-125 0 0,0 0 115 0 0,0 0-61 0 0,0 0-84 0 0,0 0 85 0 0,0 0-41 0 0,0 0-42 0 0,0 0-41 0 0,0 0-37 0 0,0 0-34 0 0,1 0-245 0 0,-1 1-56 0 0,2 1-800 0 0,2 2-630 0 0,5 5-1198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45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671 146 7568 0 0,'0'0'166'0'0,"0"0"29"0"0,-2 0 14 0 0,-6-2-89 0 0,5-2-46 0 0,-2-3-46 0 0,-6 1-28 0 0,9 0 18 0 0,1 2 50 0 0,1 1 73 0 0,-2 0 162 0 0,-11-7 273 0 0,-1 4 22 0 0,9-4-16 0 0,-8 4-71 0 0,9 4-392 0 0,2 0-61 0 0,0-1 22 0 0,-1 0 67 0 0,-2 1 71 0 0,-1-2 115 0 0,3 3-236 0 0,0-1-37 0 0,-2 0 3 0 0,0-1 65 0 0,-1 0 85 0 0,1 1-58 0 0,0-1 39 0 0,-16-10 240 0 0,10 0-2 0 0,-4 12-166 0 0,-1 0-10 0 0,5-2-21 0 0,3-2-83 0 0,-3-1 57 0 0,-2 3 49 0 0,-4 2 38 0 0,2 0-130 0 0,12 1-134 0 0,0 0 0 0 0,0 0 0 0 0,0 0 1 0 0,0 1-1 0 0,0-1 0 0 0,0 1 0 0 0,0-1 0 0 0,0 1 1 0 0,-2 1-33 0 0,-4 3 67 0 0,8-4-60 0 0,-1 0 0 0 0,1 0 1 0 0,-1 0-1 0 0,1 0 1 0 0,-1-1-1 0 0,1 1 1 0 0,-1-1-1 0 0,0 1 1 0 0,1-1-1 0 0,-1 1 1 0 0,-1-1-8 0 0,-3 3 53 0 0,2 1-44 0 0,1 0 3 0 0,-1 0-1 0 0,0 0 1 0 0,0-1-1 0 0,0 0 1 0 0,-2 1-12 0 0,-1 0 6 0 0,4-3-6 0 0,0 0 1 0 0,0 0-1 0 0,1 1 0 0 0,-1-1 1 0 0,0 1-1 0 0,1 0 0 0 0,-1 0 0 0 0,1 0 1 0 0,0 0-1 0 0,0 0 0 0 0,0 0 1 0 0,0 1-1 0 0,0-1 0 0 0,0 1 1 0 0,0 0-1 0 0,-1 2 0 0 0,3-4 0 0 0,0-1 0 0 0,0 1 0 0 0,-1 0 0 0 0,1-1 0 0 0,0 1 0 0 0,-1 0 0 0 0,1-1 0 0 0,-1 1 0 0 0,1-1 0 0 0,0 1 0 0 0,-1-1 0 0 0,1 1 0 0 0,-1-1 0 0 0,0 1 0 0 0,1-1 0 0 0,-1 0 0 0 0,1 1 0 0 0,-1-1 0 0 0,0 0 0 0 0,1 1 0 0 0,-1-1 0 0 0,0 0 0 0 0,-4 3 0 0 0,3-2 0 0 0,1 0 0 0 0,-1 1 0 0 0,1-1 0 0 0,-1 1 0 0 0,1-1 0 0 0,-1 1 0 0 0,1-1 0 0 0,0 1 0 0 0,0 0 0 0 0,0 0 0 0 0,0 0 0 0 0,0 0 0 0 0,0 0 0 0 0,-1 2 0 0 0,1-1 0 0 0,-1 0 0 0 0,0 0 0 0 0,0 0 0 0 0,0-1 0 0 0,-1 2 0 0 0,-1 1 0 0 0,-1 1 0 0 0,1 0 0 0 0,1 0 0 0 0,-1 0 0 0 0,1 0 0 0 0,0 1 0 0 0,0-1 0 0 0,-10 29 0 0 0,10-25 0 0 0,2-4 9 0 0,-1-1 1 0 0,2 0-1 0 0,-1 1 1 0 0,0-1 0 0 0,1 1-1 0 0,0-1 1 0 0,1 1 0 0 0,-1 1-10 0 0,1 9 8 0 0,-2 19 58 0 0,0-22-50 0 0,1-1 0 0 0,0 0 0 0 0,1 0 0 0 0,0 0 0 0 0,2 6-15 0 0,8 28 73 0 0,-6-1-5 0 0,6-8-15 0 0,-6-8-39 0 0,-3-12 32 0 0,1 0 0 0 0,5 13-47 0 0,7 29 150 0 0,-12-41-58 0 0,2 0-1 0 0,4 12-91 0 0,9 25 183 0 0,1 28 49 0 0,-12-47 65 0 0,10 30-297 0 0,-11-49 74 0 0,0 1-15 0 0,-2-5-17 0 0,0 4 28 0 0,-4 4-10 0 0,-1-11-29 0 0,1-8-22 0 0,0-1-1 0 0,0 1 0 0 0,0 0 0 0 0,0-1 0 0 0,1 1 0 0 0,-1 0 0 0 0,1-1 1 0 0,-1 1-1 0 0,1 0 0 0 0,-1-1 0 0 0,1 1 0 0 0,0-1 0 0 0,0 1 0 0 0,0-1 1 0 0,0 1-9 0 0,4 6 35 0 0,-2 6 37 0 0,-3-12 13 0 0,0-2-51 0 0,0 0-41 0 0,0 0-54 0 0,0 0-42 0 0,0 0-164 0 0,0 0 129 0 0,0 0-58 0 0,0-1-84 0 0,0 0 88 0 0,0 1-41 0 0,0 0 233 0 0,0-1-276 0 0,0 0-42 0 0,0 0-38 0 0,0-1-34 0 0,0 0-251 0 0,-1 0-57 0 0,-1-3-820 0 0,-2-1-643 0 0,-5-4-1224 0 0</inkml:trace>
  <inkml:trace contextRef="#ctx0" brushRef="#br0" timeOffset="291.2">0 721 7256 0 0,'0'0'165'0'0,"0"0"22"0"0,3 0 7 0 0,6 0-67 0 0,0 1-62 0 0,4 0-43 0 0,17-2-32 0 0,-11-3 89 0 0,-16 3-60 0 0,3-1 53 0 0,1 0 42 0 0,6-2 141 0 0,18-8 429 0 0,-22 8-518 0 0,-1 0-49 0 0,4-1 71 0 0,17-6 312 0 0,-9 4-200 0 0,-10 3-194 0 0,-1-1-42 0 0,6-2 182 0 0,0 0 1 0 0,11-3-247 0 0,17 0 241 0 0,-18 3-107 0 0,0-1 0 0 0,15-7-134 0 0,-8 5 94 0 0,-5 4-63 0 0,-15 4-27 0 0,0-1 1 0 0,0 0-1 0 0,10-5-4 0 0,-11 4 51 0 0,0 1-110 0 0,0 0-119 0 0,-5 2 41 0 0,0 0-33 0 0,-1 0-35 0 0,1 1-36 0 0,0-1-37 0 0,1 0-38 0 0,-1 1-40 0 0,0 0-41 0 0,0-1-42 0 0,0 1-42 0 0,14 0-955 0 0,8 0-820 0 0</inkml:trace>
  <inkml:trace contextRef="#ctx0" brushRef="#br0" timeOffset="738.16">1039 609 5904 0 0,'0'0'132'0'0,"0"0"17"0"0,0 3 11 0 0,0-2-151 0 0,0-1 1 0 0,0 1-1 0 0,0 0 0 0 0,0-1 0 0 0,0 1 1 0 0,0 0-1 0 0,-1-1 0 0 0,1 1 0 0 0,0 0 1 0 0,0-1-1 0 0,0 1 0 0 0,-1 0 0 0 0,1-1 1 0 0,0 1-1 0 0,-1 0-9 0 0,0-1 2 0 0,1 0 0 0 0,-1 1 0 0 0,0-1 0 0 0,0 0 0 0 0,0 1 0 0 0,1-1 0 0 0,-1 0 0 0 0,0 0 0 0 0,0 0 0 0 0,0 0 0 0 0,0 0 0 0 0,0 0 0 0 0,1 0 0 0 0,-2 0-2 0 0,1 0 0 0 0,1 0 0 0 0,-1 0 0 0 0,1 0 0 0 0,-1 0 0 0 0,1 0 0 0 0,-1 0 1 0 0,1 0-1 0 0,-1 0 0 0 0,1 0 0 0 0,-1 0 0 0 0,1 0 0 0 0,-1 0 0 0 0,1 0 0 0 0,-1 0 1 0 0,1 1-1 0 0,-1-1 0 0 0,1 0 0 0 0,0 0 0 0 0,-1 1 0 0 0,1-1 0 0 0,-1 0 0 0 0,1 1 0 0 0,0-1 1 0 0,-1 0-1 0 0,1 1 0 0 0,0-1 0 0 0,-1 0 0 0 0,1 1 0 0 0,0-1 0 0 0,-1 1 0 0 0,1-1 1 0 0,0 1-1 0 0,-5 6 81 0 0,0-5 102 0 0,0 1 71 0 0,-1 8 313 0 0,-4-6 17 0 0,7-2-361 0 0,1 1-37 0 0,-1 1 0 0 0,0 4 44 0 0,-3 5 136 0 0,1-7-48 0 0,-5-1 124 0 0,4 2-95 0 0,-2 9 73 0 0,6-13-282 0 0,-4 8 231 0 0,1-2-68 0 0,0 0-28 0 0,2-3-51 0 0,2 0-58 0 0,1 7 47 0 0,-2 3-4 0 0,-3-1 13 0 0,0-3-43 0 0,2 6 46 0 0,2-4 2 0 0,0-3-62 0 0,-2 1-30 0 0,-3 4-13 0 0,4-10-75 0 0,-2 11 108 0 0,4 2-21 0 0,1-10-67 0 0,1 9 73 0 0,4-2-45 0 0,1-2-6 0 0,-6 1 39 0 0,-1-9-60 0 0,0-5-49 0 0,-1 0 0 0 0,1 0 1 0 0,0 1-1 0 0,1-1 1 0 0,-1 0-1 0 0,0 0 0 0 0,1 0 1 0 0,-1 0-1 0 0,1 0 1 0 0,0 2-18 0 0,1 1 35 0 0,0-2-14 0 0,-1-1-1 0 0,0 1 1 0 0,1 0 0 0 0,0-1-1 0 0,-1 1 1 0 0,3 2-21 0 0,2-1 84 0 0,2-3 50 0 0,-5 2-23 0 0,-3-2-106 0 0,1-1 0 0 0,-1 1 1 0 0,1-1-1 0 0,-1 1 0 0 0,1-1 1 0 0,-1 1-1 0 0,1-1 0 0 0,-1 1 1 0 0,1-1-1 0 0,0 0 0 0 0,-1 1 1 0 0,1-1-1 0 0,-1 0 0 0 0,1 0 1 0 0,0 1-1 0 0,0-1 0 0 0,-1 0 1 0 0,1 0-1 0 0,0 0 0 0 0,-1 0 1 0 0,1 0-1 0 0,0 0 0 0 0,-1 0 1 0 0,1 0-1 0 0,0 0 0 0 0,0 0 1 0 0,-1-1-1 0 0,1 1 0 0 0,0 0 1 0 0,-1 0-1 0 0,1 0 0 0 0,0-1 1 0 0,-1 1-1 0 0,1-1 0 0 0,-1 1 1 0 0,1 0-1 0 0,0-1 0 0 0,-1 1 1 0 0,1-1-1 0 0,-1 1 0 0 0,1-1 1 0 0,-1 0-6 0 0,6-2 112 0 0,-5 3-102 0 0,1 0 1 0 0,-1 0 0 0 0,1 0 0 0 0,-1 0 0 0 0,1-1 0 0 0,-1 1 0 0 0,0-1 0 0 0,1 1 0 0 0,-1-1 0 0 0,1 1 0 0 0,-1-1 0 0 0,0 0 0 0 0,0 0 0 0 0,1 0 0 0 0,-1 0 0 0 0,0 0 0 0 0,0 0 0 0 0,1 0-11 0 0,15-25 157 0 0,-14 21-133 0 0,-1 0 1 0 0,1 1 0 0 0,0-1 0 0 0,4-2-25 0 0,-5 5 4 0 0,-1 0 1 0 0,1 0 0 0 0,0 0-1 0 0,-1 0 1 0 0,1 0-1 0 0,-1 0 1 0 0,1-1-5 0 0,1-12 58 0 0,-3 13-56 0 0,0 0-1 0 0,0 1 0 0 0,1-1 0 0 0,-1 0 0 0 0,0 1 0 0 0,1-1 0 0 0,-1 0 0 0 0,1 1 1 0 0,0-1-1 0 0,-1 1 0 0 0,1-1 0 0 0,0 1 0 0 0,0-1 0 0 0,0 1-1 0 0,4-7 1 0 0,11-24 10 0 0,-12 17 32 0 0,-5-7-23 0 0,1 13-12 0 0,0-10 35 0 0,1 13-40 0 0,-1 0 1 0 0,0-1-1 0 0,-1 1 1 0 0,0-1 0 0 0,0 1-1 0 0,0 0-3 0 0,-5-8 29 0 0,5 13-27 0 0,0-1 0 0 0,0 1 0 0 0,0 0-1 0 0,1-1 1 0 0,-1 1 0 0 0,1-1 0 0 0,-1 1 0 0 0,1-1 0 0 0,-1 0 0 0 0,1 1 0 0 0,0-1 0 0 0,0 1-1 0 0,0-1-1 0 0,1-7 0 0 0,-2-1 0 0 0,-12-19 0 0 0,11 26-18 0 0,0-1 59 0 0,3 0-57 0 0,-1-3-59 0 0,0-4-86 0 0,0 11 161 0 0,0 1-1 0 0,0 0 0 0 0,0-1 1 0 0,0 1-1 0 0,0-1 1 0 0,0 1-1 0 0,0-1 1 0 0,1 1-1 0 0,-1 0 0 0 0,0-1 1 0 0,0 1-1 0 0,1-1 1 0 0,-1 1-1 0 0,0-1 0 0 0,1 1 1 0 0,-1-1-1 0 0,0 1 1 0 0,1-1-1 0 0,-1 0 0 0 0,1 1 1 0 0,-1-1-1 0 0,1 0 1 0 0,-1 1-1 0 0,1-1 1 0 0,0 1-2 0 0,-1-1 0 0 0,1 1-1 0 0,0-1 1 0 0,-1 1 0 0 0,1-1 0 0 0,-1 1-1 0 0,1-1 1 0 0,-1 1 0 0 0,1-1 0 0 0,-1 1-1 0 0,1 0 1 0 0,-1-1 0 0 0,0 1-1 0 0,1 0 1 0 0,-1-1 0 0 0,0 1 0 0 0,0 0-1 0 0,0 0 1 0 0,1-1 0 0 0,-1 1 0 0 0,0 0-1 0 0,0 0 1 0 0,0-1 0 0 0,0 1 0 0 0,0 0 2 0 0,0 0-1 0 0,0-1 1 0 0,0 1-1 0 0,0 0 1 0 0,0 0-1 0 0,0-1 1 0 0,0 1-1 0 0,0 0 1 0 0,0-1-1 0 0,0 1 1 0 0,1 0-1 0 0,-1-1 1 0 0,0 1-1 0 0,1-1 1 0 0,-1 1 0 0 0,0 0-1 0 0,1-1 1 0 0,-1 1-1 0 0,0-1 1 0 0,1 1-1 0 0,-1-1 1 0 0,1 1-1 0 0,-1-1 1 0 0,1 1-1 0 0,0-1 1 0 0,-1 1-1 0 0,1-1 1 0 0,-1 0 0 0 0,1 1 0 0 0,0-1-1 0 0,-1 1 1 0 0,1-1-1 0 0,-1 1 1 0 0,1-1 0 0 0,-1 1-1 0 0,1-1 1 0 0,-1 1-1 0 0,0-1 1 0 0,1 1 0 0 0,-1-1-1 0 0,0 1 1 0 0,1 0-1 0 0,-1-1 1 0 0,0 1-1 0 0,0 0 1 0 0,1-1 0 0 0,-1 1-1 0 0,0 0 1 0 0,0-1-1 0 0,0 1 1 0 0,0 0 0 0 0,0-1-1 0 0,0 1 1 0 0,0 0 0 0 0,0 1-4 0 0,0-1 0 0 0,0 1 0 0 0,0 0 1 0 0,1-1-1 0 0,-1 1 0 0 0,1 0 0 0 0,-1-1 1 0 0,1 1-1 0 0,0-1 0 0 0,-1 1 0 0 0,1-1 1 0 0,0 1-1 0 0,0-1 0 0 0,0 1 4 0 0,4 6 0 0 0,0 5 0 0 0,6-7 0 0 0,5 23 0 0 0,-11-13 0 0 0,9 0 0 0 0,-7-9 0 0 0,-3-4 0 0 0,-1 0 0 0 0,0 1 0 0 0,1-1 0 0 0,-2 1 0 0 0,1 0 0 0 0,0 0-1 0 0,2 9 2 0 0,6-8-40 0 0,-8 1-44 0 0,-1-1-33 0 0,9 0-144 0 0,-9-3 265 0 0,-1 0-62 0 0,0-1-63 0 0,-1 1-65 0 0,1-1-76 0 0,0 1-74 0 0,0-1-74 0 0,0 0-76 0 0,1 0-79 0 0,0-1-81 0 0,1 1-81 0 0,1-1-84 0 0,2 0-1075 0 0,4 0-1068 0 0</inkml:trace>
  <inkml:trace contextRef="#ctx0" brushRef="#br0" timeOffset="1081.79">1678 689 6072 0 0,'0'0'133'0'0,"-3"-3"23"0"0,-7-10 12 0 0,4 0-23 0 0,-4 8-115 0 0,4-9-30 0 0,0 5 24 0 0,2 5 64 0 0,4 4-88 0 0,-2-2 235 0 0,1 1-45 0 0,-1 1-41 0 0,1-1-36 0 0,0 1-16 0 0,0 0-34 0 0,-2 1 18 0 0,1 0-33 0 0,1-1 18 0 0,0 1 23 0 0,0-2 42 0 0,0 1 15 0 0,-1-1 41 0 0,1 0 47 0 0,-1 0 50 0 0,2 0-271 0 0,-11-8 646 0 0,10 9-635 0 0,1-1 0 0 0,-1 1 0 0 0,1 0 0 0 0,0-1 0 0 0,-1 1 0 0 0,1 0 0 0 0,-1 0 0 0 0,1 0 0 0 0,-1-1 0 0 0,1 1 0 0 0,-1 0 0 0 0,1 0 0 0 0,-1 0 0 0 0,1 0 0 0 0,-1 0 0 0 0,1 0 0 0 0,-1 0 0 0 0,1 0 0 0 0,-1 0 0 0 0,1 0 0 0 0,-1 0 0 0 0,1 0 0 0 0,-1 0 0 0 0,1 0 0 0 0,-1 1 0 0 0,1-1 0 0 0,-1 0 0 0 0,1 0 0 0 0,-1 1 0 0 0,1-1-24 0 0,-5 7 402 0 0,5-7-379 0 0,0 1 1 0 0,-1-1 0 0 0,1 0-1 0 0,0 1 1 0 0,0-1 0 0 0,-1 1-1 0 0,1-1 1 0 0,0 0 0 0 0,0 0-1 0 0,-1 1 1 0 0,1-1-1 0 0,0 0 1 0 0,-1 1 0 0 0,1-1-1 0 0,0 0 1 0 0,-1 0 0 0 0,1 0-1 0 0,-1 1 1 0 0,1-1 0 0 0,0 0-1 0 0,-1 0 1 0 0,1 0 0 0 0,-1 0-1 0 0,1 0 1 0 0,-1 0-1 0 0,1 0 1 0 0,0 0 0 0 0,-1 0-1 0 0,1 0 1 0 0,-1 0 0 0 0,1 0-24 0 0,-6 3 533 0 0,3 0-458 0 0,-1 1 53 0 0,-4 4 145 0 0,-12 12 452 0 0,16-15-553 0 0,1 0-56 0 0,-2 6 47 0 0,1-3-48 0 0,-6 5 15 0 0,9-12-113 0 0,-1 0-1 0 0,1 1 0 0 0,0-1 0 0 0,0 0 1 0 0,0 0-1 0 0,0 1 0 0 0,0-1 0 0 0,0 1 1 0 0,0-1-1 0 0,0 1 0 0 0,0-1 0 0 0,1 1 1 0 0,-1 0-1 0 0,1-1 0 0 0,-1 1 0 0 0,1 0 1 0 0,0 0-1 0 0,-1-1 0 0 0,1 1 1 0 0,0 0-17 0 0,-2 14 90 0 0,-4 0-35 0 0,0 0-14 0 0,4 0 25 0 0,1 16 82 0 0,0-20-71 0 0,1 1 1 0 0,0-1-1 0 0,1 0 1 0 0,0 0 0 0 0,2 7-78 0 0,7 13 158 0 0,-4-3-4 0 0,4-8-2 0 0,-4 0-41 0 0,-5-16-85 0 0,0-1 0 0 0,0 1 0 0 0,0 0 0 0 0,1-1 0 0 0,0 1 0 0 0,0-1 0 0 0,1 2-26 0 0,7 9 69 0 0,-6-11-49 0 0,-1 1 0 0 0,0 0 1 0 0,0 0-1 0 0,0 0 1 0 0,0 4-21 0 0,8 16 100 0 0,-10-23-92 0 0,0 0-1 0 0,1 0 0 0 0,-1 0 1 0 0,1-1-1 0 0,-1 1 1 0 0,1 0-1 0 0,0 0 1 0 0,-1-1-1 0 0,1 1 1 0 0,0-1-1 0 0,0 0 0 0 0,0 0 1 0 0,1 1-8 0 0,7 3 15 0 0,-7-4-5 0 0,-1 0-1 0 0,0 0 1 0 0,1 0-1 0 0,-1 0 1 0 0,0 1-1 0 0,0-1 1 0 0,0 1 0 0 0,0-1-1 0 0,0 1-9 0 0,0 0 9 0 0,-2-1-5 0 0,1 0 0 0 0,0 0 0 0 0,-1 0 0 0 0,1 0 0 0 0,0 0 0 0 0,0-1 0 0 0,0 1 0 0 0,0 0 0 0 0,-1-1-1 0 0,1 1 1 0 0,0 0 0 0 0,0-1 0 0 0,0 1 0 0 0,0-1 0 0 0,0 0 0 0 0,1 1 0 0 0,-1-1 0 0 0,0 0 0 0 0,0 1 0 0 0,0-1 0 0 0,0 0-1 0 0,0 0 1 0 0,0 0 0 0 0,0 0 0 0 0,0 0 0 0 0,1 0 0 0 0,-1 0 0 0 0,0-1 0 0 0,1 1-4 0 0,4-3 0 0 0,0 0 26 0 0,0 0 1 0 0,0-1 0 0 0,0 1-1 0 0,0-1 1 0 0,0-1 0 0 0,0 0-27 0 0,13-12-19 0 0,4-6-88 0 0,-1-3-66 0 0,-18 19 90 0 0,10-13-224 0 0,13-1-195 0 0,-21 14 351 0 0,-3 2 2 0 0,0 1-29 0 0,-1 0-66 0 0,0 1-64 0 0,1-1-90 0 0,-2 2 47 0 0,1 0-49 0 0,-1 0-44 0 0,1 0-38 0 0,0 0-139 0 0,0 0-38 0 0,4-4-1450 0 0</inkml:trace>
  <inkml:trace contextRef="#ctx0" brushRef="#br0" timeOffset="1390.71">2013 98 10136 0 0,'0'0'230'0'0,"0"0"30"0"0,0 0 19 0 0,0 0 18 0 0,0 0 49 0 0,3 3 26 0 0,0 0-272 0 0,0 0 54 0 0,8 8 399 0 0,-6-6-351 0 0,-2-1-83 0 0,-1-1-86 0 0,2 8 247 0 0,1-3-38 0 0,4 5 67 0 0,-2-5-97 0 0,-2 1-37 0 0,1 6 35 0 0,-3-1-41 0 0,-1-7-81 0 0,0-1 0 0 0,-1 0 0 0 0,2 1 0 0 0,0 1-88 0 0,10 17 254 0 0,0-3-63 0 0,15 31 188 0 0,-18-25-185 0 0,22 65 461 0 0,-21-57-347 0 0,-4-2-89 0 0,-5-23-137 0 0,0 1 1 0 0,1 0-1 0 0,0-1 0 0 0,1 1-82 0 0,6 20 216 0 0,-5-4-39 0 0,-1-8-70 0 0,6 14 85 0 0,-4-2-28 0 0,-3-17-94 0 0,5 21 117 0 0,-6-4-14 0 0,-2-27-144 0 0,1 1 0 0 0,0-1 0 0 0,0 1 0 0 0,1-1 0 0 0,1 4-29 0 0,-1-3 26 0 0,-1-1 0 0 0,1 1 0 0 0,-1 0-1 0 0,0 0 1 0 0,0 3-26 0 0,-1 87 122 0 0,0-93-249 0 0,0-3-77 0 0,0 0 87 0 0,0 0 39 0 0,0 0-33 0 0,0 0-12 0 0,0 0-35 0 0,0 0-37 0 0,0 0-44 0 0,0 0-47 0 0,0 0-43 0 0,0 0-41 0 0,0 0-36 0 0,0 0-262 0 0,0 0-62 0 0,0 0-46 0 0,0 0-35 0 0,0 0-1452 0 0,0 0-1283 0 0</inkml:trace>
  <inkml:trace contextRef="#ctx0" brushRef="#br0" timeOffset="1563.81">1981 769 10928 0 0,'0'0'322'0'0,"0"0"-7"0"0,1 0-236 0 0,1 0-47 0 0,-1 0-32 0 0,-1 0 0 0 0,1 0 1 0 0,-1 0-1 0 0,1 0 1 0 0,-1 0-1 0 0,1 0 1 0 0,-1 0-1 0 0,1 0 0 0 0,-1-1 1 0 0,1 1-1 0 0,-1 0 1 0 0,1 0-1 0 0,-1-1 1 0 0,1 1-1 0 0,-1 0 0 0 0,1 0 1 0 0,-1-1-1 0 0,0 1 1 0 0,1 0-1 0 0,-1-1 1 0 0,0 1-1 0 0,1-1 0 0 0,-1 1 1 0 0,0-1-1 0 0,1 1 1 0 0,-1-1-1 0 0,1 1 1 0 0,-1-1 0 0 0,1 0 1 0 0,-1 1-1 0 0,1-1 0 0 0,-1 0 1 0 0,1 1-1 0 0,-1-1 0 0 0,1 1 1 0 0,0-1-1 0 0,-1 1 0 0 0,1-1 0 0 0,0 1 1 0 0,0-1-1 0 0,-1 1 0 0 0,1 0 1 0 0,0 0-1 0 0,0-1 0 0 0,0 1 1 0 0,0 0-1 0 0,-1 0 0 0 0,1 0 1 0 0,0 0-1 0 0,0 0 0 0 0,0 0 1 0 0,0 0-1 0 0,0 0-1 0 0,19-2 118 0 0,12-7 179 0 0,-7 1-89 0 0,11-5 75 0 0,19-15 243 0 0,-18 8-143 0 0,6-1 10 0 0,2 0-86 0 0,-1 1-72 0 0,-3 2-60 0 0,-24 11-166 0 0,6-4 96 0 0,-7 4-37 0 0,-5 2-54 0 0,-2 1-35 0 0,-1 1-39 0 0,0 1-26 0 0,-1-1-39 0 0,1 2-44 0 0,0-1-48 0 0,0 1-162 0 0,0 0-94 0 0,0 0-80 0 0,0 0-65 0 0,-1-1-52 0 0,1 0-37 0 0,12-7-1084 0 0,8-9-1030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44.1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7312 0 0,'0'0'165'0'0,"0"2"22"0"0,0 0-164 0 0,0-1 0 0 0,0 1 0 0 0,1-1 0 0 0,-1 1 1 0 0,1-1-1 0 0,-1 1 0 0 0,1-1 0 0 0,-1 1 0 0 0,1-1 0 0 0,0 0 1 0 0,0 1-24 0 0,6 12 117 0 0,-6-9-110 0 0,0-1 1 0 0,-1 0-1 0 0,1 0 1 0 0,-1 1-1 0 0,0 3-7 0 0,2 24-1 0 0,8-5-11 0 0,2 0 68 0 0,-6-13 14 0 0,0 0 34 0 0,-1 0 41 0 0,-1-1 46 0 0,-1 4 101 0 0,1-1-40 0 0,2 14 156 0 0,0-5-118 0 0,10 28 308 0 0,-6-15-12 0 0,-4-7-105 0 0,-4-15-270 0 0,4 6 82 0 0,2 0 33 0 0,-1-4-25 0 0,-1 0 37 0 0,-3-2-65 0 0,0-1-56 0 0,1 4 19 0 0,4 8 66 0 0,-7-25-282 0 0,2 4 83 0 0,-1 0 1 0 0,1 0-1 0 0,-1 0 1 0 0,-1 1 0 0 0,1-1-1 0 0,-1 1 1 0 0,0-1 0 0 0,-1 1-1 0 0,0 3-103 0 0,0-1 119 0 0,0-1 0 0 0,1 0-1 0 0,1 7-118 0 0,9 9 308 0 0,-6 6-10 0 0,0-13-148 0 0,-3-11-84 0 0,0 1 1 0 0,-1 0-1 0 0,1 0 1 0 0,-1 0-1 0 0,-1 3-66 0 0,0 0 87 0 0,0-8-65 0 0,0 0 0 0 0,0 0-1 0 0,0 0 1 0 0,0 0 0 0 0,0 0-1 0 0,0 0 1 0 0,1 0-1 0 0,-1 0 1 0 0,1 0 0 0 0,-1 0-1 0 0,1 0-21 0 0,4 7 77 0 0,-4-8-59 0 0,0 0 0 0 0,0 1 0 0 0,0-1 0 0 0,-1 1 0 0 0,1-1 0 0 0,0 1 0 0 0,-1 0 0 0 0,1-1 0 0 0,-1 1 0 0 0,1-1 0 0 0,-1 1 0 0 0,0 0 0 0 0,0-1-1 0 0,0 1-17 0 0,0 12 168 0 0,0-12 0 0 0,0-2-5 0 0,0 0-23 0 0,0 0-11 0 0,0 0-1 0 0,0-2-5 0 0,0 0-110 0 0,0 1-1 0 0,-1-1 1 0 0,1 1 0 0 0,-1-1-1 0 0,1 1 1 0 0,-1-1-1 0 0,0 1 1 0 0,1-1 0 0 0,-1 1-1 0 0,-1-1-12 0 0,1 1 7 0 0,1 0 0 0 0,-1 0 0 0 0,0 0 0 0 0,0 0 0 0 0,1 0 0 0 0,-1 0 0 0 0,1-1 0 0 0,-1 1 0 0 0,1 0-1 0 0,0 0 1 0 0,-1 0 0 0 0,1-1 0 0 0,0 1 0 0 0,0 0 0 0 0,0 0 0 0 0,0-1 0 0 0,0 1 0 0 0,0 0 0 0 0,0 0 0 0 0,0-1 0 0 0,0 1 0 0 0,1 0-1 0 0,-1-1-6 0 0,8-16 69 0 0,-7 15-64 0 0,0 0-1 0 0,0-1 0 0 0,0 1 0 0 0,0 0 1 0 0,-1-1-1 0 0,0 1 0 0 0,0-3-4 0 0,1-1 9 0 0,-1 0 0 0 0,1 0 0 0 0,0 0 0 0 0,1 1 0 0 0,0-1 0 0 0,0 0-9 0 0,3-9 10 0 0,0-16 11 0 0,6-3-125 0 0,-8 15 29 0 0,-2 12 29 0 0,0 1 0 0 0,0-1 0 0 0,1 1 0 0 0,0 0 0 0 0,1-1-1 0 0,2-4 47 0 0,4-6-103 0 0,3-6-296 0 0,13-20 399 0 0,-9 22-166 0 0,2 2-39 0 0,-16 18 194 0 0,0 1 0 0 0,-1-1-1 0 0,1 1 1 0 0,0 0 0 0 0,0-1 0 0 0,0 1-1 0 0,0 0 1 0 0,0 0 0 0 0,1 1 0 0 0,-1-1-1 0 0,0 0 1 0 0,0 1 0 0 0,2-1 11 0 0,30 0-97 0 0,-18 1 44 0 0,-14 0 42 0 0,1 0 0 0 0,-1 1-1 0 0,0-1 1 0 0,1 1 0 0 0,-1-1-1 0 0,0 1 1 0 0,0 0 0 0 0,1 0-1 0 0,-1 0 1 0 0,0 0 0 0 0,1 1 11 0 0,20 8-91 0 0,-20-9 83 0 0,0 0-1 0 0,1 1 0 0 0,-1 0 0 0 0,0 0 0 0 0,0 0 0 0 0,1 0 9 0 0,16 17-17 0 0,-10-8 11 0 0,-1 0 0 0 0,6 10 6 0 0,-13-17-9 0 0,0 0 1 0 0,0 0 0 0 0,0 0-1 0 0,0 1 1 0 0,0-1-1 0 0,0 4 9 0 0,-2-5 0 0 0,1 0 0 0 0,0 0 0 0 0,0-1-1 0 0,0 1 1 0 0,1 0 0 0 0,-1-1 0 0 0,0 1-1 0 0,1-1 1 0 0,0 1 0 0 0,-1-1 0 0 0,1 0 0 0 0,1 1 0 0 0,0 0 0 0 0,0 0 0 0 0,-1 0 0 0 0,1 0 0 0 0,0 0 1 0 0,-1 1-1 0 0,0-1 0 0 0,0 1 0 0 0,0 0 0 0 0,0-1 1 0 0,-1 1-1 0 0,1 0 0 0 0,-1 0 0 0 0,0 2 0 0 0,4 9 8 0 0,-3-9 2 0 0,1 1-4 0 0,-1 0 0 0 0,0 0 1 0 0,-1 0-1 0 0,1-1 0 0 0,-1 1 0 0 0,-1 1 0 0 0,1-1-6 0 0,-1 4 3 0 0,0 23 48 0 0,0-30-206 0 0,0-1 105 0 0,0-1 71 0 0,0 0 40 0 0,0 3 231 0 0,0-3-220 0 0,0 1-95 0 0,0-1-40 0 0,0 0-40 0 0,0 0-29 0 0,0 0-41 0 0,0 1-46 0 0,0 0-49 0 0,0 0-53 0 0,0 1-59 0 0,0 0-61 0 0,0 0-65 0 0,0-4-791 0 0</inkml:trace>
  <inkml:trace contextRef="#ctx0" brushRef="#br0" timeOffset="385.16">847 656 8432 0 0,'0'0'190'0'0,"0"0"28"0"0,3 0 10 0 0,9 0-47 0 0,21 0-118 0 0,-24 0-14 0 0,-1-1 84 0 0,2-1 149 0 0,5-5 268 0 0,-9 1-338 0 0,3-2 121 0 0,5 0 279 0 0,-5 3-213 0 0,-3 2-160 0 0,-1-1-68 0 0,0 0-35 0 0,4-4 152 0 0,6 0 245 0 0,0-1-6 0 0,-6 2-250 0 0,-2-1-36 0 0,-3 5-124 0 0,-1-1 1 0 0,0 1 0 0 0,0 0-1 0 0,1 0 1 0 0,0 0 0 0 0,0 1-118 0 0,6-3 308 0 0,1 0 15 0 0,0-4-88 0 0,-5 3-126 0 0,4-1 2 0 0,-5 4-71 0 0,-4 3-32 0 0,-1 0 0 0 0,1 0 0 0 0,0-1 1 0 0,-1 1-1 0 0,1 0 0 0 0,-1-1 0 0 0,1 1 0 0 0,0-1 0 0 0,-1 1 0 0 0,1-1 1 0 0,-1 1-1 0 0,1-1 0 0 0,-1 1 0 0 0,0-1 0 0 0,1 1 0 0 0,-1-1 0 0 0,1 1 1 0 0,-1-1-1 0 0,0 0 0 0 0,1 1 0 0 0,-1-1 0 0 0,0 0-8 0 0,3-4 31 0 0,10-11 73 0 0,0 0-43 0 0,-12 15-59 0 0,-1-1 0 0 0,1 1 1 0 0,-1-1-1 0 0,0 1 0 0 0,1 0 0 0 0,-1-1 1 0 0,0 1-1 0 0,0-1 0 0 0,0 1 0 0 0,0-1-2 0 0,0-4 23 0 0,0 4-19 0 0,0 0 0 0 0,1 1 0 0 0,-1-1 0 0 0,0 0 0 0 0,-1 1 0 0 0,1-1 0 0 0,0 0 0 0 0,0 1 0 0 0,-1-1 0 0 0,1 0 0 0 0,-1 1 0 0 0,0-2-4 0 0,-9-3 43 0 0,4-4-21 0 0,-7 5 26 0 0,0-6-22 0 0,7 8 27 0 0,4 3-48 0 0,0 0-1 0 0,0-1 1 0 0,0 1-1 0 0,1-1 1 0 0,-1 0-1 0 0,0 1 0 0 0,0-1 1 0 0,0 0-1 0 0,1 0 1 0 0,-2-1-5 0 0,2 1 1 0 0,-1 0 1 0 0,1 0-1 0 0,0 1 1 0 0,-1-1-1 0 0,0 0 0 0 0,1 0 1 0 0,-1 1-1 0 0,1-1 1 0 0,-1 1-1 0 0,0-1 0 0 0,1 1 1 0 0,-1 0-1 0 0,0 0 1 0 0,1 0-1 0 0,-1 0 1 0 0,0 0-1 0 0,0 0 0 0 0,1 0 1 0 0,-1 0-1 0 0,0 1 1 0 0,1-1-1 0 0,-1 1 0 0 0,-1 0-1 0 0,-29 15 0 0 0,16-3-13 0 0,9-6-13 0 0,4-5 21 0 0,1 0 0 0 0,0 0 0 0 0,0 0 0 0 0,-1 1-1 0 0,1-1 1 0 0,1 1 0 0 0,-1-1 0 0 0,0 1 0 0 0,1 0 0 0 0,-1 1 5 0 0,-4 22-43 0 0,-4-4 22 0 0,6-9 0 0 0,3-9 17 0 0,0 0 0 0 0,0 0 0 0 0,-1 0 0 0 0,1 0 0 0 0,-1-1 0 0 0,0 1 0 0 0,0 0-1 0 0,-1 0 5 0 0,1 0 0 0 0,-1 1 0 0 0,1 0 0 0 0,0 0 0 0 0,0 0-1 0 0,1 0 1 0 0,-1 0 0 0 0,1 0 0 0 0,0 0 0 0 0,1 1 0 0 0,-1 1 0 0 0,0 16 15 0 0,2 20-15 0 0,0-9 57 0 0,-2-8-10 0 0,1 16-2 0 0,4-14 27 0 0,-2-19-40 0 0,1 1 0 0 0,0 0-1 0 0,1-1 1 0 0,-1 0 0 0 0,2 0-1 0 0,0 0 1 0 0,0 0 0 0 0,0-1-1 0 0,5 5-31 0 0,-1-3 12 0 0,-8-9-7 0 0,0 1 0 0 0,1 0 0 0 0,-1-1-1 0 0,1 1 1 0 0,-1 0 0 0 0,1-1 0 0 0,0 0-1 0 0,0 1 1 0 0,-1-1 0 0 0,1 0 0 0 0,0 0 0 0 0,0 0-1 0 0,0 0 1 0 0,1 0 0 0 0,-1-1 0 0 0,0 1-1 0 0,0-1 1 0 0,0 1 0 0 0,0-1 0 0 0,1 0-1 0 0,0 0-4 0 0,19 4 10 0 0,1 6 40 0 0,-22-10-49 0 0,0 1-1 0 0,0-1 0 0 0,0 0 0 0 0,0 0 0 0 0,0 1 0 0 0,0-1 0 0 0,0 0 0 0 0,0 0 0 0 0,0 0 0 0 0,0 0 0 0 0,0 0 0 0 0,0 0 0 0 0,0 0 0 0 0,21-8-48 0 0,-10 3 3 0 0,-5 4-2 0 0,12-1 21 0 0,-11 2-16 0 0,-1 0-52 0 0,0 0-77 0 0,-1 0-40 0 0,0 1-79 0 0,0-1-92 0 0,0-1-103 0 0,1 1-118 0 0,-4 0 254 0 0,0 0-34 0 0,0-1-35 0 0,1 1-37 0 0,-1-1-39 0 0,0 1-41 0 0,14-5-1517 0 0,12-4-1166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43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0 6896 0 0,'0'0'200'0'0,"0"0"66"0"0,0 0 156 0 0,0 0 67 0 0,0 3 14 0 0,0 9-79 0 0,2-1-77 0 0,2 0-68 0 0,3-3-59 0 0,-6-6-39 0 0,0 0-42 0 0,1 1 39 0 0,-2 1-89 0 0,-1 1-42 0 0,1-3-10 0 0,0-1 35 0 0,0 7 127 0 0,1 0-48 0 0,2 0-17 0 0,1 2 16 0 0,1 1 19 0 0,0 7 171 0 0,0 0-69 0 0,-1-2-56 0 0,0 1-45 0 0,2 8 29 0 0,4 12 52 0 0,-2-12-93 0 0,1 15 147 0 0,-1-2-21 0 0,-1-14-151 0 0,-1-4 66 0 0,-1 0 0 0 0,0 12-199 0 0,-1-11 196 0 0,0-1 0 0 0,4 11-196 0 0,5 17 259 0 0,-9-30-35 0 0,1 1 1 0 0,5 11-225 0 0,-3-10 109 0 0,9 36 223 0 0,-12-40-256 0 0,-1-2-35 0 0,5 21 115 0 0,-5-25-99 0 0,-1 1 0 0 0,0-1 0 0 0,0 0 0 0 0,-1 1 1 0 0,-1 1-58 0 0,0 0 56 0 0,-1 9 45 0 0,5-4 13 0 0,-2-12-93 0 0,2 8 53 0 0,-1 0 48 0 0,0 2 55 0 0,-2 1 65 0 0,-1 16 471 0 0,0-5-147 0 0,0-8-246 0 0,0-4-111 0 0,0 0-71 0 0,0-3-89 0 0,0 1-70 0 0,0-1-78 0 0,0 0-90 0 0,0-10-263 0 0,0-2-27 0 0,0 0 201 0 0,0 0 129 0 0,0 0 52 0 0,0 0 16 0 0,0 0-47 0 0,0 0 23 0 0,0 0-100 0 0,0 0-168 0 0,-1 0-232 0 0,-1 0 87 0 0,1 0 73 0 0,0 0 62 0 0,0 0 54 0 0,0 0 35 0 0,-2 0-574 0 0,2 0 465 0 0,0 0-77 0 0,0 0-104 0 0,-1 0-1390 0 0,1 0-1117 0 0</inkml:trace>
  <inkml:trace contextRef="#ctx0" brushRef="#br0" timeOffset="263.89">1 591 8232 0 0,'0'0'182'0'0,"2"0"29"0"0,9-2-25 0 0,-1-4-35 0 0,-1 1-65 0 0,1 0-44 0 0,-7 4-42 0 0,-1 0 0 0 0,0 0-1 0 0,0 0 1 0 0,1-1 0 0 0,-1 1 0 0 0,0-1-1 0 0,0 1 1 0 0,0-1 0 0 0,0 0 0 0 0,9-7 27 0 0,2 2 56 0 0,-1 0 58 0 0,0-2 61 0 0,-2-3 119 0 0,-2 0-63 0 0,8-9 134 0 0,30-14 376 0 0,-38 27-657 0 0,12-12 104 0 0,-14 14-159 0 0,1 1 0 0 0,0-1 0 0 0,0 1 0 0 0,0 1 0 0 0,1-1 0 0 0,1 0-56 0 0,9-6 62 0 0,4-9-24 0 0,-18 15-30 0 0,1 0 1 0 0,0 1-1 0 0,0 0 1 0 0,0 0-1 0 0,0 0 1 0 0,6-2-9 0 0,-1 1 4 0 0,-1-1 0 0 0,-1 0 0 0 0,4-3-4 0 0,12-9-26 0 0,-9 8-22 0 0,3 0-35 0 0,14-6-57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00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370 49 6880 0 0,'0'0'157'0'0,"0"0"23"0"0,-3-3 11 0 0,-5-5-66 0 0,2 2-61 0 0,-1-2-49 0 0,0 2-65 0 0,4 5 51 0 0,0 1 53 0 0,0 0 25 0 0,0 0 44 0 0,-1 0 24 0 0,1 0 44 0 0,-1 0 11 0 0,1-1-32 0 0,-3-5 257 0 0,4 2-121 0 0,-1 2-112 0 0,1 1 40 0 0,-3 0 156 0 0,-2 0 110 0 0,-19 1 428 0 0,6 0-339 0 0,4 0-137 0 0,0 0-51 0 0,3 3-61 0 0,3 2-77 0 0,1 0-110 0 0,4-2-92 0 0,-1 0 27 0 0,1 5-18 0 0,3-3-51 0 0,1-3-14 0 0,-1-1 1 0 0,1 1 0 0 0,-1-1 0 0 0,1 1 0 0 0,-1-1 0 0 0,1 1 0 0 0,-1-1 0 0 0,0 0 0 0 0,1 0-1 0 0,-1 0 1 0 0,0 0 0 0 0,0 0 0 0 0,-1 0-6 0 0,0 1 19 0 0,0-1-1 0 0,0 1 0 0 0,0 0 1 0 0,0 0-1 0 0,0 0 0 0 0,-1 1-18 0 0,2-1 13 0 0,1 0 0 0 0,-1 1 0 0 0,0-1 0 0 0,0 0 0 0 0,1 1 0 0 0,0-1 0 0 0,-1 1 0 0 0,1 0 0 0 0,0 0 0 0 0,0-1 0 0 0,0 1 0 0 0,1 1-13 0 0,-2 0 20 0 0,1 0 0 0 0,0 1-1 0 0,-1-1 1 0 0,0 0 0 0 0,0 0 0 0 0,-2 3-20 0 0,-5 7 44 0 0,1-1-1 0 0,1 1 1 0 0,0 0 0 0 0,1 1 0 0 0,-3 9-44 0 0,4 8 60 0 0,0-15-49 0 0,3-11 5 0 0,0 1 0 0 0,1 0 0 0 0,-1 0 0 0 0,1 0 1 0 0,1 3-17 0 0,0-7 7 0 0,0 0 0 0 0,-1 1 0 0 0,1-1 0 0 0,-1 0 0 0 0,1 1 0 0 0,-1-1 1 0 0,0 0-1 0 0,0 0 0 0 0,-2 3-7 0 0,-3 9 32 0 0,5-8-26 0 0,0 0 0 0 0,0 0 0 0 0,0 0 1 0 0,1 0-1 0 0,0 0 0 0 0,0 3-6 0 0,0-7 4 0 0,1 0 1 0 0,-1 0-1 0 0,1 0 1 0 0,-1 0-1 0 0,1 0 0 0 0,0 0 1 0 0,0 0-1 0 0,1 0 0 0 0,-1 0 1 0 0,0 0-1 0 0,1-1 0 0 0,0 1 1 0 0,0-1-1 0 0,1 2-4 0 0,-1-1 8 0 0,0-1 0 0 0,0 1 0 0 0,0-1 0 0 0,-1 1 0 0 0,1 0 0 0 0,0 3-8 0 0,6 8 13 0 0,0-7 30 0 0,1-3 31 0 0,3-3 50 0 0,-4 0-3 0 0,15-1 139 0 0,-9-3-120 0 0,-5-2-114 0 0,17-6 39 0 0,-16 7-63 0 0,-1 0 1 0 0,0-1 0 0 0,0 0 0 0 0,0 0-1 0 0,3-4-2 0 0,21-18-24 0 0,-28 22-12 0 0,0 1 0 0 0,0-1 0 0 0,1 1 0 0 0,1 0 36 0 0,13-11-96 0 0,-8-2 12 0 0,-2 2-32 0 0,5 1-99 0 0,-10 11 149 0 0,-2 2 35 0 0,-1-1 0 0 0,0 1 0 0 0,0-1 0 0 0,0 1 0 0 0,0-1 0 0 0,0 0 0 0 0,0 0 0 0 0,0 0 31 0 0,4-16-208 0 0,-4 9 94 0 0,0 4 5 0 0,0 1 0 0 0,0-1-1 0 0,1 1 1 0 0,-1-1 0 0 0,2-1 109 0 0,7-13-531 0 0,-6 6-54 0 0,-1 2 106 0 0,0 3 132 0 0,-2 1 48 0 0,2-18-455 0 0,-4-10-707 0 0,0-12-630 0 0,0 41 1826 0 0,-1 1 49 0 0,-2 0 3 0 0,0-2-63 0 0,-2-1-48 0 0,3 2 43 0 0,1 0-17 0 0,0-2-78 0 0,1-2 259 0 0,0-6-14 0 0,0 13 84 0 0,0 3 62 0 0,0 0 61 0 0,0 0 119 0 0,-3-3 210 0 0,-7-7 31 0 0,7 7 26 0 0,3 3 97 0 0,0 0 45 0 0,0 0 11 0 0,0-2-334 0 0,0 1-62 0 0,0-1-55 0 0,0 1-46 0 0,0 0-30 0 0,0 0-36 0 0,0-3 47 0 0,0 3 28 0 0,0 1-118 0 0,0-1 0 0 0,0 1 0 0 0,0 0 0 0 0,0 0 0 0 0,0 0 0 0 0,0 0 0 0 0,0 0 0 0 0,0 0 0 0 0,0 0 0 0 0,0 0 0 0 0,0 0 0 0 0,0 0 0 0 0,0-1 0 0 0,0 1 1 0 0,0 0-1 0 0,0 0 0 0 0,0 0 0 0 0,0 0 0 0 0,0 0 0 0 0,0 0 0 0 0,0 0 0 0 0,0 0 0 0 0,0 0 0 0 0,0 0 0 0 0,0 0 0 0 0,0-1 0 0 0,0 1 0 0 0,0 0 0 0 0,0 0 0 0 0,0 0 0 0 0,0 0 0 0 0,0 0 0 0 0,-1 0 1 0 0,1 0-1 0 0,0 0 0 0 0,0 0 0 0 0,0 0 0 0 0,0 0 0 0 0,0 0 0 0 0,0 0 0 0 0,0 0 0 0 0,0 0 0 0 0,0 0 0 0 0,0 0 0 0 0,-1 0 0 0 0,1 0 0 0 0,0 0 0 0 0,0 0 0 0 0,0 0 0 0 0,0 0 0 0 0,0 0 0 0 0,0 0 0 0 0,0 0 1 0 0,0 0-1 0 0,0 0 0 0 0,0 0 0 0 0,-1 0-9 0 0,-1 0 50 0 0,0 0 80 0 0,0 0 23 0 0,0 0 38 0 0,-1 0 280 0 0,-7 1 1208 0 0,8 0-1305 0 0,0 0-58 0 0,1 1-80 0 0,0 0-100 0 0,0-1-111 0 0,1 1-60 0 0,-1-1-65 0 0,1 1-72 0 0,0 1 518 0 0,0-3-24 0 0,0 0-88 0 0,0 0-40 0 0,0 0-8 0 0,1 2-30 0 0,-1 0-66 0 0,0 2-42 0 0,-1 1-24 0 0,1-2 35 0 0,-1 26 322 0 0,0-7-160 0 0,1 0-43 0 0,2-2-55 0 0,1-4-67 0 0,2-1 22 0 0,-3-11-57 0 0,-1-1 1 0 0,0 0-1 0 0,0 1 1 0 0,0-1-1 0 0,0 1 1 0 0,-1 0-1 0 0,1-1 1 0 0,-1 1 0 0 0,0 0-22 0 0,-1 22 133 0 0,1-15-60 0 0,-1 0 1 0 0,2 0-1 0 0,-1 0 0 0 0,1-1 1 0 0,2 6-74 0 0,1 0 92 0 0,-1-10-44 0 0,-2 1 0 0 0,1 0 0 0 0,-1-1 0 0 0,0 1 0 0 0,0 0-1 0 0,-1 3-47 0 0,0 25 158 0 0,0 53 326 0 0,0-66-325 0 0,0 3 8 0 0,3 7 41 0 0,3-8-26 0 0,-4-17-100 0 0,-1-1 0 0 0,1 0 0 0 0,-1 0 0 0 0,-1 1 0 0 0,1 4-82 0 0,-1 113 1062 0 0,0-38-452 0 0,0-77-526 0 0,1 0 0 0 0,0 0 0 0 0,2 7-84 0 0,4 15 266 0 0,-6-27-228 0 0,2 12 111 0 0,-2 11 181 0 0,1 8 143 0 0,3-19-315 0 0,3-4-104 0 0,5-4 25 0 0,-7 5-14 0 0,1-2-15 0 0,10 4 70 0 0,-16-14-111 0 0,1-1-1 0 0,-1 1 0 0 0,0 0 0 0 0,1 0 1 0 0,-1-1-1 0 0,1 1 0 0 0,0-1 0 0 0,-1 1 0 0 0,1-1 1 0 0,-1 0-1 0 0,1 1 0 0 0,0-1 0 0 0,-1 0 0 0 0,1 0 1 0 0,-1 0-1 0 0,1 0 0 0 0,0-1 0 0 0,-1 1 0 0 0,1 0 1 0 0,-1-1-1 0 0,1 1 0 0 0,1-1-8 0 0,5-4 31 0 0,-7 4-24 0 0,1 0-1 0 0,-1 0 1 0 0,1 0-1 0 0,-1 0 1 0 0,1 0-1 0 0,-1 1 1 0 0,1-1-1 0 0,0 1 1 0 0,-1-1 0 0 0,1 1-1 0 0,0 0 1 0 0,-1-1-1 0 0,1 1 1 0 0,0 0-1 0 0,1 0-6 0 0,-1 1 6 0 0,0-1 1 0 0,1 0-1 0 0,-1 0 0 0 0,1-1 0 0 0,-1 1 0 0 0,0 0 1 0 0,1-1-1 0 0,-1 0 0 0 0,0 1 0 0 0,1-1 0 0 0,-1 0 0 0 0,0 0 1 0 0,0 0-1 0 0,0-1 0 0 0,0 1 0 0 0,0 0 0 0 0,0-1 0 0 0,0 1 1 0 0,1-2-7 0 0,-1 1 4 0 0,0 0 0 0 0,0 1 0 0 0,1-1-1 0 0,-1 0 1 0 0,1 1 0 0 0,-1-1 0 0 0,1 1 0 0 0,0 0 0 0 0,-1 0 0 0 0,1 0 0 0 0,0 0 0 0 0,1 0-4 0 0,0 0 6 0 0,0 0 1 0 0,1-1-1 0 0,-1 1 0 0 0,0-1 1 0 0,0 0-1 0 0,3-3-6 0 0,3-1-42 0 0,13-11 70 0 0,-16 11-62 0 0,0 0-54 0 0,1-1-98 0 0,-4 3 50 0 0,-1 1-32 0 0,1-1-37 0 0,0 1-39 0 0,0-1-43 0 0,0 0-46 0 0,-3 3-10 0 0,1-1-53 0 0,-1 1-49 0 0,1-1-43 0 0,0 0-316 0 0,1-1-72 0 0,-1 1-56 0 0,1 0-42 0 0,1-2-708 0 0,0-1-405 0 0,3-2-1121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01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7224 0 0,'0'0'165'0'0,"0"0"22"0"0,0 0 7 0 0,3 0-23 0 0,10 0-136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01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18 10680 0 0,'-1'0'-155'0'0,"-1"0"45"0"0,1 0 43 0 0,-1 0 38 0 0,0 0 37 0 0,1 0 32 0 0,-3 0 129 0 0,0 0 90 0 0,0 0 71 0 0,0 0 38 0 0,-4 0 550 0 0,3 0-407 0 0,3 0-291 0 0,0 0-37 0 0,0 0-47 0 0,1 0-53 0 0,-2 0 498 0 0,0 0-112 0 0,3 0-444 0 0,-1 0 0 0 0,1 0 0 0 0,-1 0 1 0 0,1 0-1 0 0,-1 1 0 0 0,1-1 0 0 0,0 0 0 0 0,-1 0 0 0 0,1 0 0 0 0,-1 1 0 0 0,1-1 0 0 0,-1 0 0 0 0,1 1 0 0 0,0-1 0 0 0,-1 0 0 0 0,1 0 0 0 0,0 1 0 0 0,-1-1 1 0 0,1 1-1 0 0,0-1 0 0 0,-1 0 0 0 0,1 1 0 0 0,0-1 0 0 0,0 1 0 0 0,0-1 0 0 0,-1 1-25 0 0,-1 7 277 0 0,0 3-35 0 0,1 1-38 0 0,1 1-41 0 0,1 0-43 0 0,-1 0-46 0 0,1-3-47 0 0,-1-2-46 0 0,0 21 183 0 0,0 22 115 0 0,3-19-137 0 0,7 16 74 0 0,-4-3 32 0 0,-1-21-88 0 0,-3-14-70 0 0,0 1 0 0 0,0 0 0 0 0,-1 0 0 0 0,0 2-90 0 0,2 15 204 0 0,2-4-51 0 0,-3-17-105 0 0,0 0 1 0 0,-1 1-1 0 0,1-1 1 0 0,-2 0-1 0 0,1 3-48 0 0,-1-2 46 0 0,1-1 0 0 0,0 0 0 0 0,0 1 0 0 0,1-1 0 0 0,0 0 1 0 0,3 5-47 0 0,-4-6 26 0 0,3 11 93 0 0,-4 4-16 0 0,-1-12-51 0 0,1 27 227 0 0,0-8 34 0 0,0-25-153 0 0,0-3-79 0 0,0 0-75 0 0,0 0-84 0 0,0 0-68 0 0,0 0-226 0 0,0 0 190 0 0,0 0-49 0 0,0 0 91 0 0,0 0-34 0 0,0 0-37 0 0,0 0-42 0 0,0 0-45 0 0,0 0-43 0 0,0 0-40 0 0,0 0-35 0 0,0 0-268 0 0,0 0-58 0 0,0 0-46 0 0,0 0-35 0 0,0 0-1469 0 0,0 0-1298 0 0</inkml:trace>
  <inkml:trace contextRef="#ctx0" brushRef="#br0" timeOffset="558.17">529 98 7424 0 0,'0'0'166'0'0,"0"0"29"0"0,0 0 12 0 0,0-3-34 0 0,0-5-141 0 0,0 1 2 0 0,0-4 36 0 0,0 9 95 0 0,0 1 189 0 0,0-2 318 0 0,0-7 28 0 0,0 7-287 0 0,-2 3-166 0 0,-7-2 120 0 0,4-4-57 0 0,5 5-285 0 0,0 1 0 0 0,-1-1 0 0 0,1 1 0 0 0,-1-1 0 0 0,1 1 0 0 0,-1-1 0 0 0,1 1 0 0 0,-1-1 0 0 0,1 1-1 0 0,-1 0 1 0 0,1-1 0 0 0,-1 1 0 0 0,1 0 0 0 0,-1-1 0 0 0,0 1 0 0 0,1 0 0 0 0,-1 0 0 0 0,0 0 0 0 0,1-1 0 0 0,-1 1-1 0 0,0 0 1 0 0,1 0 0 0 0,-1 0-25 0 0,-4-3 378 0 0,-6-7-2 0 0,6 7 0 0 0,-3 2-146 0 0,0-2-35 0 0,-3-6 110 0 0,8 6-80 0 0,-1 2-102 0 0,0 1-66 0 0,-1 1-37 0 0,2-1 47 0 0,-45 0 664 0 0,33 0-544 0 0,1 0-83 0 0,9 3 18 0 0,4-2-107 0 0,-1 0 0 0 0,1 1 0 0 0,-1-1 0 0 0,1 0 0 0 0,-1 0 0 0 0,1 0 0 0 0,-1 0 0 0 0,0-1 0 0 0,1 1 0 0 0,-1 0 0 0 0,0-1 0 0 0,0 1 0 0 0,1-1 0 0 0,-1 1 1 0 0,-1-1-16 0 0,-2 3 93 0 0,-8 7-92 0 0,-1-4-85 0 0,9 4-5 0 0,-6-4 21 0 0,6 7 69 0 0,-6 0 69 0 0,9-7-2 0 0,2 11-12 0 0,0 2-47 0 0,0-7 43 0 0,2-2-56 0 0,3 0-45 0 0,-4-8 33 0 0,0-1 0 0 0,0 1 0 0 0,0 0 0 0 0,0 0 0 0 0,0-1 0 0 0,-1 1 1 0 0,1 0-1 0 0,0 0 0 0 0,-1 0 0 0 0,0 0 0 0 0,1 0 16 0 0,1 3-81 0 0,3 2 65 0 0,0 3 51 0 0,-4-8-19 0 0,0 0 0 0 0,0 1 0 0 0,0-1 1 0 0,0 0-1 0 0,1 0 0 0 0,-1 0 1 0 0,1 0-1 0 0,-1 0 0 0 0,1 0 1 0 0,0-1-1 0 0,0 1 0 0 0,1 0-16 0 0,12 8 65 0 0,-7-1-60 0 0,1-1-52 0 0,6 2-48 0 0,-10-7 65 0 0,-1 0 0 0 0,0 0 1 0 0,0 0-1 0 0,0 0 0 0 0,0 1 0 0 0,0 0 30 0 0,14 16-32 0 0,-9-10 66 0 0,-1-1 45 0 0,23 17 90 0 0,-15-14-133 0 0,-1-2-37 0 0,-10-7 1 0 0,0 2 0 0 0,-1-1 0 0 0,1 0 0 0 0,-1 1 0 0 0,0 0 0 0 0,0 0 0 0 0,0 0 0 0 0,0 1 0 0 0,0 1 0 0 0,3 5 0 0 0,-5-9 0 0 0,0-1 0 0 0,0 1 0 0 0,0-1 0 0 0,1 1 0 0 0,-1-1 0 0 0,0 0 0 0 0,1 0 0 0 0,0 0 0 0 0,-1 0 0 0 0,2 0 0 0 0,-2-1 0 0 0,0 0 0 0 0,0 1 0 0 0,0-1 0 0 0,0 1 0 0 0,-1-1 0 0 0,1 1 0 0 0,0 0 0 0 0,-1 0 0 0 0,1-1 0 0 0,-1 1 0 0 0,1 0 0 0 0,-1 0 0 0 0,1 2 0 0 0,7 9 6 0 0,3-2 47 0 0,-9-8-25 0 0,0 0-1 0 0,0 0 0 0 0,0 0 1 0 0,0 0-1 0 0,-1 0 1 0 0,2 3-28 0 0,-2-2 40 0 0,0 0 0 0 0,0 0 1 0 0,0 0-1 0 0,-1-1 1 0 0,1 5-41 0 0,-3 1 144 0 0,-3 3 92 0 0,3-8-133 0 0,0-1-1 0 0,0 1 1 0 0,0-1-1 0 0,1 1 1 0 0,0 0 0 0 0,0-1-1 0 0,0 1 1 0 0,0-1-1 0 0,1 3-102 0 0,-1 1 242 0 0,0-4-137 0 0,-3 0 10 0 0,-7 10 36 0 0,4 0-14 0 0,-4-7-2 0 0,4 4-6 0 0,-19 4 90 0 0,21-12-182 0 0,3-1-24 0 0,-1-1-1 0 0,1 1 0 0 0,0-1 0 0 0,-1 1 1 0 0,1-1-1 0 0,-1 0 0 0 0,1 0 0 0 0,-1 0 0 0 0,1 0 1 0 0,-1 0-13 0 0,1 0 10 0 0,-1 0-1 0 0,1 0 1 0 0,-1 0 0 0 0,1 0 0 0 0,-1 1 0 0 0,1-1 0 0 0,-1 0 0 0 0,1 1 0 0 0,0-1 0 0 0,-1 1-10 0 0,-6 4 40 0 0,7-4-31 0 0,-1 0 0 0 0,1 0 0 0 0,-1-1-1 0 0,1 1 1 0 0,-1 0 0 0 0,1-1-1 0 0,-1 1 1 0 0,0 0 0 0 0,1-1 0 0 0,-1 0-1 0 0,1 1 1 0 0,-1-1 0 0 0,0 0-1 0 0,0 0-8 0 0,-5 0 38 0 0,5 0-19 0 0,0-1-1 0 0,-1 1 1 0 0,1 0 0 0 0,0 0 0 0 0,0 1 0 0 0,0-1 0 0 0,0 0 0 0 0,-1 1 0 0 0,1 0 0 0 0,-1 0-19 0 0,-4 3 67 0 0,7-3-58 0 0,-1 0 1 0 0,0-1-1 0 0,1 1 0 0 0,-1 0 1 0 0,0-1-1 0 0,0 1 0 0 0,0-1 0 0 0,0 1 1 0 0,1-1-1 0 0,-1 0 0 0 0,0 1 0 0 0,0-1 1 0 0,0 0-1 0 0,0 0 0 0 0,0 1 0 0 0,0-1 1 0 0,0 0-1 0 0,0 0 0 0 0,0 0 1 0 0,0 0-1 0 0,0 0 0 0 0,0 0 0 0 0,0-1 1 0 0,0 1-1 0 0,0 0 0 0 0,0 0 0 0 0,0-1-9 0 0,-8-3 76 0 0,0 0-43 0 0,-4 0-46 0 0,-1 3-51 0 0,12 1 47 0 0,1 0 0 0 0,-1 0 0 0 0,0 0 0 0 0,1 0-1 0 0,-1-1 1 0 0,0 1 0 0 0,0-1 0 0 0,1 1-1 0 0,-1-1 1 0 0,1 1 0 0 0,-1-1 0 0 0,1 0 0 0 0,-1 0-1 0 0,1 0 1 0 0,-2 0 17 0 0,-5-4-86 0 0,-7-2-157 0 0,6 3 26 0 0,-2-1-154 0 0,5 3 131 0 0,0-2-43 0 0,1 1 140 0 0,2 1-9 0 0,2 0-34 0 0,-1 0-70 0 0,1 0-22 0 0,0 0-70 0 0,0-1-78 0 0,1 1-88 0 0,-1 0-114 0 0,0-1-112 0 0,-1 0-122 0 0,2 2 382 0 0,-1-1-34 0 0,-3-4-1608 0 0,-5-4-1192 0 0,9 10 3312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58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1 273 7256 0 0,'0'0'165'0'0,"0"0"22"0"0,0 0 7 0 0,0 0-62 0 0,0 0-16 0 0,0 0 37 0 0,0 0 124 0 0,0 0 229 0 0,0 0 20 0 0,0 0-6 0 0,0 0-35 0 0,3 2-18 0 0,1 2-406 0 0,0-1 74 0 0,2 0 101 0 0,4-1 216 0 0,10 0 335 0 0,-13-2-574 0 0,1 0-50 0 0,-6 0-130 0 0,23 0 540 0 0,-3 1-130 0 0,0-1-73 0 0,-9-1-183 0 0,-2-2-62 0 0,4-3 105 0 0,-2 2-30 0 0,10 1 56 0 0,6 2 63 0 0,-1-2-54 0 0,-1-1-75 0 0,-2-4-98 0 0,-16 4-43 0 0,0 1 0 0 0,0 1-1 0 0,0 0 1 0 0,1 0 0 0 0,-1 1-1 0 0,3 0-48 0 0,30 0 134 0 0,-39 1-128 0 0,15 0 38 0 0,-10 1-35 0 0,-1-1 0 0 0,1-1 0 0 0,-1 1 0 0 0,1-1 0 0 0,2-1-9 0 0,6-4 24 0 0,-13 5-18 0 0,0 0-1 0 0,0 0 0 0 0,0 0 0 0 0,0 0 0 0 0,0 0 1 0 0,1 1-1 0 0,-1-1 0 0 0,0 1 0 0 0,4 0-5 0 0,17 1 40 0 0,-11 0-35 0 0,0-1-1 0 0,-1 0 1 0 0,1-1 0 0 0,0 0 0 0 0,5-2-5 0 0,-5-3 27 0 0,-12 5-25 0 0,1 0 0 0 0,-1 0 0 0 0,1 0 0 0 0,0 1 0 0 0,-1-1-1 0 0,1 1 1 0 0,-1-1 0 0 0,1 1 0 0 0,0-1 0 0 0,-1 1 0 0 0,1 0 0 0 0,0 0 0 0 0,0 0-1 0 0,0 0-1 0 0,7 0-8 0 0,27 0 70 0 0,-20 0-65 0 0,-14 0-8 0 0,-1 0 0 0 0,1-1 0 0 0,0 1-1 0 0,-1 0 1 0 0,1-1 0 0 0,0 1 0 0 0,-1-1 0 0 0,1 1-1 0 0,-1-1 1 0 0,1 0 0 0 0,-1 1 0 0 0,1-1 0 0 0,-1 0 0 0 0,1 0-1 0 0,-1 0 1 0 0,0 0 0 0 0,0-1 0 0 0,1 0 11 0 0,1 0-66 0 0,-3 2-14 0 0,0 0-46 0 0,0 0-127 0 0,0 0-234 0 0,0 0 276 0 0,0 0-14 0 0,0 0-57 0 0,0 0 99 0 0,0 0-33 0 0,0 0-36 0 0,0 0-33 0 0,0 0-374 0 0,0 0 99 0 0,0 0-47 0 0,0 0-705 0 0,0 0-550 0 0,0 0-1049 0 0</inkml:trace>
  <inkml:trace contextRef="#ctx0" brushRef="#br0" timeOffset="672.55">576 1 7200 0 0,'0'0'165'0'0,"0"0"22"0"0,0 0 6 0 0,0 0 35 0 0,0 0 124 0 0,0 0 52 0 0,0 0 11 0 0,0 0-34 0 0,0 0-145 0 0,0 0-63 0 0,0 0-11 0 0,0 0 15 0 0,0 0 74 0 0,0 0 33 0 0,0 0 4 0 0,0 0-2 0 0,3 0-4 0 0,-3 0-269 0 0,1 0 0 0 0,-1 0 1 0 0,1 0-1 0 0,-1 0 0 0 0,1 0 1 0 0,-1 0-1 0 0,1 0 0 0 0,-1 0 1 0 0,1 0-1 0 0,-1 1 0 0 0,1-1 1 0 0,-1 0-1 0 0,1 0 0 0 0,-1 0 1 0 0,0 1-1 0 0,1-1 0 0 0,-1 0 1 0 0,1 0-1 0 0,-1 1 0 0 0,1-1 1 0 0,-1 0-1 0 0,0 1 0 0 0,1-1 1 0 0,-1 1-1 0 0,0-1 0 0 0,0 0 1 0 0,1 1-1 0 0,-1-1 0 0 0,0 1 1 0 0,0-1-1 0 0,1 1 0 0 0,-1-1 1 0 0,0 1-1 0 0,0-1 0 0 0,0 1 1 0 0,0-1-1 0 0,0 1 0 0 0,0-1 1 0 0,0 1-1 0 0,0-1 0 0 0,0 1 1 0 0,0-1-14 0 0,0 3 278 0 0,2-4-49 0 0,0 1-98 0 0,2 1-64 0 0,3 1-10 0 0,-6-1 5 0 0,12 9 210 0 0,-10-7-16 0 0,0-3-67 0 0,4 0-122 0 0,20 0 335 0 0,-16 0-302 0 0,-10 0-94 0 0,-1 0 0 0 0,1 0-1 0 0,0 0 1 0 0,-1 0-1 0 0,1 0 1 0 0,0 0 0 0 0,-1 0-1 0 0,1 0 1 0 0,0 1 0 0 0,-1-1-1 0 0,1 0 1 0 0,0 0 0 0 0,-1 1-1 0 0,1-1 1 0 0,0 0 0 0 0,-1 1-1 0 0,1-1 1 0 0,-1 1-1 0 0,1-1 1 0 0,-1 1 0 0 0,1-1-1 0 0,-1 1 1 0 0,1-1 0 0 0,-1 1-1 0 0,0-1 1 0 0,1 1-6 0 0,-1 0 5 0 0,1-1 0 0 0,-1 1 0 0 0,0-1-1 0 0,1 1 1 0 0,-1-1 0 0 0,1 1 0 0 0,-1-1 0 0 0,1 1 0 0 0,0-1 0 0 0,-1 1 0 0 0,1-1-1 0 0,-1 0 1 0 0,1 1 0 0 0,0-1 0 0 0,-1 0 0 0 0,1 0 0 0 0,0 1 0 0 0,-1-1-1 0 0,1 0 1 0 0,0 0 0 0 0,-1 0 0 0 0,1 0 0 0 0,0 0 0 0 0,-1 0 0 0 0,1 0 0 0 0,0 0-5 0 0,6 0 12 0 0,-5 0-5 0 0,0-1-1 0 0,1 1 0 0 0,-1 0 1 0 0,0 1-1 0 0,0-1 0 0 0,0 0 1 0 0,1 1-1 0 0,-1-1 0 0 0,0 1 1 0 0,1 0-7 0 0,29 15 65 0 0,-29-14-64 0 0,0-1 1 0 0,0 1-1 0 0,0-1 1 0 0,1 1-1 0 0,-1-1 1 0 0,0 0-1 0 0,1 0 1 0 0,3 0-2 0 0,-3 1-2 0 0,8 9 2 0 0,-11-10 1 0 0,1 0-1 0 0,0 0 0 0 0,0-1 1 0 0,-1 1-1 0 0,1-1 0 0 0,0 0 0 0 0,0 0 1 0 0,0 1-1 0 0,0-1 0 0 0,0 0 1 0 0,-1-1-1 0 0,3 1 0 0 0,-1 0 7 0 0,2 3 47 0 0,-3-2-49 0 0,-1 0 0 0 0,0 1 1 0 0,0-1-1 0 0,0 1 0 0 0,0-1 1 0 0,0 1-1 0 0,0-1 0 0 0,0 1 1 0 0,0 0-1 0 0,-1-1 0 0 0,1 1 1 0 0,-1 0-1 0 0,1 0 0 0 0,-1 0 1 0 0,1 0-6 0 0,-1-2 1 0 0,0 0 0 0 0,0 1 0 0 0,-1-1 1 0 0,1 0-1 0 0,0 0 0 0 0,0 0 1 0 0,0 0-1 0 0,0 0 0 0 0,0 0 1 0 0,0 0-1 0 0,0 0 0 0 0,0 0 1 0 0,0 0-1 0 0,0 1 0 0 0,0-1 1 0 0,0 0-1 0 0,0 0 0 0 0,0 0 0 0 0,1 0 1 0 0,-1 0-1 0 0,0 0 0 0 0,0 0 1 0 0,0 0-1 0 0,0 0 0 0 0,0 0 1 0 0,0 0-1 0 0,0 1 0 0 0,0-1 1 0 0,0 0-1 0 0,0 0 0 0 0,0 0 0 0 0,0 0 1 0 0,0 0-1 0 0,0 0 0 0 0,0 0 1 0 0,0 0-1 0 0,1 0 0 0 0,-1 0 1 0 0,0 0-1 0 0,0 0 0 0 0,0 0 1 0 0,0 0-1 0 0,0 0 0 0 0,0 0 0 0 0,0 0 1 0 0,0 0-1 0 0,0 0 0 0 0,0 0 1 0 0,1 0-1 0 0,-1 0 0 0 0,0 0 1 0 0,0 0-1 0 0,0 0 0 0 0,0 0 1 0 0,0 0-1 0 0,0 0 0 0 0,0 0-1 0 0,11 0 70 0 0,-6 3-6 0 0,6 7 17 0 0,-8-7 74 0 0,-3 0 33 0 0,0 7 4 0 0,0-7-20 0 0,2-3-92 0 0,9 0-52 0 0,-11 0-27 0 0,0 0 0 0 0,0 0 0 0 0,0 0 0 0 0,0 0 0 0 0,0 0 0 0 0,0 0 0 0 0,1 0 0 0 0,-1 0 1 0 0,0 0-1 0 0,0 0 0 0 0,0 0 0 0 0,0 0 0 0 0,0 0 0 0 0,0 0 0 0 0,0 0 0 0 0,0 0 1 0 0,0 0-1 0 0,0 0 0 0 0,1 0 0 0 0,-1 0 0 0 0,0 0 0 0 0,0 0 0 0 0,0 0 0 0 0,0 0 1 0 0,0 0-1 0 0,0 0 0 0 0,0 0 0 0 0,0 0 0 0 0,0 0 0 0 0,0 0 0 0 0,0 0 0 0 0,0 0 1 0 0,0 1-1 0 0,1-1 0 0 0,-1 0 0 0 0,0 0 0 0 0,0 0 0 0 0,0 0 0 0 0,0 0 0 0 0,0 0 1 0 0,0 0-1 0 0,0 0 0 0 0,0 0 0 0 0,0 0 0 0 0,0 0 0 0 0,0 1 0 0 0,0-1 0 0 0,0 0 1 0 0,0 0-1 0 0,0 0 0 0 0,0 0 0 0 0,0 0 0 0 0,0 0 0 0 0,0 0 0 0 0,0 0 0 0 0,0 0 1 0 0,0 1-2 0 0,0 4 26 0 0,0 3-31 0 0,0-2 37 0 0,0 5 54 0 0,0 6 74 0 0,0-3-135 0 0,0-13-21 0 0,0 1 1 0 0,0-1 0 0 0,-1 1 0 0 0,1-1 0 0 0,0 1-1 0 0,0-1 1 0 0,-1 0 0 0 0,1 1 0 0 0,-1-1 0 0 0,1 1-5 0 0,-11 14 24 0 0,11-15-20 0 0,-1 0 1 0 0,1 1 0 0 0,-1-1 0 0 0,1 1-1 0 0,0-1 1 0 0,0 1 0 0 0,0-1 0 0 0,-1 1 0 0 0,1-1-1 0 0,1 1-4 0 0,-1-2 1 0 0,0 5 8 0 0,0-3-10 0 0,-14 23 58 0 0,9-12-47 0 0,-6-8 1 0 0,6 9 32 0 0,-7 13-30 0 0,11-18 7 0 0,-2 3 17 0 0,-13 17-3 0 0,5-24 68 0 0,6 8 5 0 0,-11 8 84 0 0,0-6 12 0 0,0 0 108 0 0,5-2-141 0 0,9-8-130 0 0,2-4-31 0 0,0 0 0 0 0,-1-1 0 0 0,1 1 0 0 0,0 0 0 0 0,-1-1-1 0 0,1 1 1 0 0,0-1 0 0 0,-1 1 0 0 0,1 0 0 0 0,-1-1 0 0 0,1 1 0 0 0,-1-1 0 0 0,1 0 0 0 0,-1 1 0 0 0,1-1-1 0 0,-1 1 1 0 0,0-1 0 0 0,1 0 0 0 0,-1 1 0 0 0,1-1 0 0 0,-1 0 0 0 0,0 1-9 0 0,-4 1 34 0 0,-8 9 94 0 0,7-9-2 0 0,-6 1-20 0 0,-2 8 6 0 0,10-9-10 0 0,0 0-53 0 0,-4-4-12 0 0,8 2-23 0 0,-6 0 56 0 0,6 0-65 0 0,-1 0 0 0 0,0 0-1 0 0,0 0 1 0 0,1 0 0 0 0,-1 0-1 0 0,0 1 1 0 0,1-1-1 0 0,-1 0 1 0 0,0 0 0 0 0,1 0-1 0 0,-1 1 1 0 0,0-1 0 0 0,1 0-1 0 0,-1 1 1 0 0,1-1-5 0 0,-6 11 74 0 0,6-11-73 0 0,-1 0-1 0 0,0 1 0 0 0,1-1 1 0 0,-1 0-1 0 0,1 0 1 0 0,-1 1-1 0 0,0-1 0 0 0,1 0 1 0 0,-1 0-1 0 0,0 0 0 0 0,0 0 1 0 0,1 0-1 0 0,-1 0 0 0 0,0 0 1 0 0,1 0-1 0 0,-3 0-64 0 0,3 0-56 0 0,0 0-22 0 0,0 0 19 0 0,0 0 42 0 0,0 0-32 0 0,0 0-39 0 0,0 0-36 0 0,0 0-144 0 0,0 0-43 0 0,0 0-995 0 0,0 0-63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58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5208 0 0,'0'0'116'0'0,"0"0"17"0"0,0-3 11 0 0,0 0-97 0 0,0-10 31 0 0,2 2-52 0 0,4 9-11 0 0,-3 1 21 0 0,-1-1 34 0 0,0-2 127 0 0,-1-3 231 0 0,-1 5 398 0 0,0 2 35 0 0,0 0-16 0 0,3 0-447 0 0,-1 0-77 0 0,0-1-67 0 0,0 1-56 0 0,0-1-32 0 0,-1 0-44 0 0,3-6 277 0 0,-4 5-287 0 0,0 1 32 0 0,0 0-133 0 0,0 1 1 0 0,0 0-1 0 0,0 0 0 0 0,0 0 1 0 0,0 0-1 0 0,0 0 1 0 0,0 0-1 0 0,0 0 1 0 0,0 0-1 0 0,0 0 0 0 0,0 0 1 0 0,0-1-1 0 0,0 1 1 0 0,0 0-1 0 0,0 0 1 0 0,0 0-1 0 0,0 0 1 0 0,0 0-1 0 0,0 0 0 0 0,0 0 1 0 0,0 0-1 0 0,0 0 1 0 0,0 0-1 0 0,0-1 1 0 0,0 1-1 0 0,0 0 0 0 0,0 0 1 0 0,0 0-1 0 0,0 0 1 0 0,0 0-1 0 0,0 0 1 0 0,0 0-1 0 0,0 0 1 0 0,0 0-1 0 0,1 0 0 0 0,-1 0 1 0 0,0 0-1 0 0,0 0 1 0 0,0 0-1 0 0,0 0 1 0 0,0 0-1 0 0,0 0 1 0 0,0 0-1 0 0,0 0 0 0 0,0 0 1 0 0,0 0-1 0 0,1 0 1 0 0,-1 0-1 0 0,0 0 1 0 0,0 0-1 0 0,0 0 0 0 0,0 0 1 0 0,0 0-1 0 0,0 0 1 0 0,0 0-1 0 0,0 0 1 0 0,0 0-12 0 0,11 0 534 0 0,-8 0-48 0 0,-1 3-8 0 0,12 7-36 0 0,-8-7-301 0 0,-5-3-129 0 0,-1 0-1 0 0,1 1 0 0 0,-1-1 1 0 0,1 0-1 0 0,-1 0 0 0 0,1 0 1 0 0,-1 0-1 0 0,0 1 0 0 0,1-1 1 0 0,-1 0-1 0 0,1 0 1 0 0,-1 1-1 0 0,0-1 0 0 0,1 0 1 0 0,-1 1-1 0 0,0-1 0 0 0,1 0 1 0 0,-1 1-1 0 0,0-1 0 0 0,0 1 1 0 0,1-1-1 0 0,-1 1 1 0 0,0-1-1 0 0,0 0 0 0 0,0 1 1 0 0,1-1-1 0 0,-1 1 0 0 0,0-1 1 0 0,0 1-1 0 0,0-1 0 0 0,0 1 1 0 0,0-1-1 0 0,0 1 1 0 0,0-1-1 0 0,0 1 0 0 0,0-1-11 0 0,2 8 234 0 0,12 13 6 0 0,-1-10 33 0 0,-8 13 14 0 0,6-3 1 0 0,-6 6-4 0 0,6-3-16 0 0,-6 16-4 0 0,6-6-1 0 0,-4-2-23 0 0,-5-21-153 0 0,0-1 1 0 0,1 1 0 0 0,2 3-88 0 0,6 22 225 0 0,-5-3-47 0 0,-4-21-104 0 0,0 0-1 0 0,1-1 0 0 0,0 1 0 0 0,1-1-73 0 0,7 16 159 0 0,2 5 15 0 0,1 1-2 0 0,-4-7-20 0 0,-5-14-47 0 0,-2 0-1 0 0,3 11-104 0 0,3 29 148 0 0,-2-13-57 0 0,9 41 135 0 0,-12-42-4 0 0,-5 18 166 0 0,0-20-125 0 0,1 21 108 0 0,0-37-202 0 0,0 2 62 0 0,1-15-184 0 0,-1 17 52 0 0,-3-12-3 0 0,-4-8-28 0 0,7-4-64 0 0,-1 0 1 0 0,1 1-1 0 0,-1-1 0 0 0,1 0 0 0 0,-1 1 0 0 0,1-1 0 0 0,0 0 1 0 0,-1 1-1 0 0,1-1 0 0 0,0 0 0 0 0,-1 1 0 0 0,1-1 0 0 0,0 0 1 0 0,-1 1-1 0 0,1-1 0 0 0,0 1 0 0 0,0-1 0 0 0,0 1 0 0 0,-1-1 1 0 0,1 1-1 0 0,0-1 0 0 0,0 1 0 0 0,0-1 0 0 0,0 1 0 0 0,0-1 1 0 0,0 1-1 0 0,0-1 0 0 0,0 1 0 0 0,0-1 0 0 0,0 1 0 0 0,0-1 1 0 0,0 1-5 0 0,0 2 16 0 0,0-3-14 0 0,0 1 1 0 0,1 0 0 0 0,-2 0-1 0 0,1-1 1 0 0,0 1 0 0 0,0 0-1 0 0,0 0 1 0 0,0-1 0 0 0,0 1-1 0 0,-1 0 1 0 0,1-1 0 0 0,0 1-1 0 0,0 0 1 0 0,-1-1 0 0 0,1 1-1 0 0,-1 0 1 0 0,1-1 0 0 0,0 1-1 0 0,-1-1 1 0 0,1 1 0 0 0,-1 0-1 0 0,0-1 1 0 0,1 1 0 0 0,-1-1-1 0 0,1 0 1 0 0,-1 1 0 0 0,0-1-3 0 0,-8 9 72 0 0,8-8-66 0 0,0-1 1 0 0,0 1 0 0 0,1-1 0 0 0,-1 0-1 0 0,0 1 1 0 0,0-1 0 0 0,0 0 0 0 0,0 0 0 0 0,1 0-1 0 0,-1 0 1 0 0,0 0 0 0 0,0 0 0 0 0,0 0-1 0 0,-1 0-6 0 0,2 0 6 0 0,-1 0 0 0 0,0 0-1 0 0,0 0 1 0 0,0 0 0 0 0,0 0 0 0 0,0 0-1 0 0,0 0 1 0 0,1 0 0 0 0,-1 0-1 0 0,0-1 1 0 0,0 1 0 0 0,0 0 0 0 0,1-1-1 0 0,-2 0-5 0 0,-3-9 16 0 0,-6 4-16 0 0,6-4 0 0 0,-2 5-18 0 0,2 2-115 0 0,3-8-121 0 0,2 5 84 0 0,-1 1 34 0 0,-5-7-167 0 0,2 5 91 0 0,1 1 18 0 0,2-1-18 0 0,0 0-61 0 0,1-2-74 0 0,-2 1-95 0 0,0 1-99 0 0,-1-2-103 0 0,0 2 47 0 0,0-1-72 0 0,2 3 295 0 0,0 1 0 0 0,1 0 0 0 0,0-1 0 0 0,-1 1 0 0 0,2-4 374 0 0</inkml:trace>
  <inkml:trace contextRef="#ctx0" brushRef="#br0" timeOffset="427.02">81 65 6176 0 0,'0'0'177'0'0,"2"-3"0"0"0,12-8-139 0 0,-1 6-38 0 0,-9-2 43 0 0,0 3 99 0 0,7 2 105 0 0,33 2 1064 0 0,-34 0-1074 0 0,-1 0-45 0 0,5 2 61 0 0,-4 4-57 0 0,-2-1-57 0 0,6 2 108 0 0,-2-2-74 0 0,-8-4-127 0 0,0 1 0 0 0,0-1 0 0 0,1 0 0 0 0,-1-1 0 0 0,0 1 0 0 0,0-1 0 0 0,3 1-46 0 0,8 0 184 0 0,2 7 21 0 0,-8-3-88 0 0,3-1 35 0 0,-1 1-60 0 0,7 2 64 0 0,1-5 44 0 0,-16-2-177 0 0,0 0 0 0 0,0 0 1 0 0,0 0-1 0 0,0 1 1 0 0,0-1-1 0 0,0 1 0 0 0,0 0 1 0 0,0 0-1 0 0,0 0 0 0 0,0 1 1 0 0,0-1-1 0 0,0 0 1 0 0,-1 1-1 0 0,1 0 0 0 0,1 1-23 0 0,19 7 103 0 0,-19-8-74 0 0,1 0 0 0 0,-1-1 1 0 0,0 2-1 0 0,0-1 0 0 0,0 0 1 0 0,0 1-1 0 0,0 0 1 0 0,1 1-30 0 0,8 9 53 0 0,-7-6-30 0 0,0-1 0 0 0,1 1 0 0 0,0-2 0 0 0,5 5-23 0 0,-5-6 10 0 0,8 8 11 0 0,-5 4 53 0 0,-8-13-59 0 0,0 0-1 0 0,0 1 1 0 0,1-1-1 0 0,0 0 1 0 0,0 0-1 0 0,0-1 1 0 0,0 1-15 0 0,2 2 11 0 0,-1-1 0 0 0,1 1 1 0 0,-1-1-1 0 0,2 4-11 0 0,-4-5 6 0 0,0-1 0 0 0,-1 1 0 0 0,1 0 0 0 0,-1 0 0 0 0,1 0 0 0 0,-1 0 0 0 0,0 0 0 0 0,0 0-1 0 0,0 1 1 0 0,0-1 0 0 0,-1 0 0 0 0,0 0 0 0 0,1 3-6 0 0,-1-4 4 0 0,0 0 1 0 0,0 0-1 0 0,1 0 0 0 0,-1-1 0 0 0,0 1 0 0 0,1 0 0 0 0,0 0 0 0 0,-1-1 0 0 0,1 1 1 0 0,0 0-1 0 0,0-1 0 0 0,0 1 0 0 0,0-1-4 0 0,0 1 5 0 0,0-1 0 0 0,0 1 0 0 0,0 0 0 0 0,-1-1 1 0 0,1 1-1 0 0,0 0 0 0 0,-1-1 0 0 0,1 1 0 0 0,-1 0 0 0 0,0 0 0 0 0,1-1 0 0 0,-1 1 0 0 0,0 0-5 0 0,0 10 23 0 0,1-9-9 0 0,-1 1 0 0 0,0-1 0 0 0,0 0 0 0 0,0 0-1 0 0,0 1 1 0 0,-1-1 0 0 0,1 0 0 0 0,-1 0 0 0 0,0 1 0 0 0,0-1-14 0 0,-2 3 26 0 0,0 0 74 0 0,-2 3 93 0 0,-3 4 173 0 0,-1-1-4 0 0,3-5-178 0 0,0-2-94 0 0,1-2-78 0 0,-15 6 94 0 0,14-7-84 0 0,1 0 0 0 0,0 1 1 0 0,1-1-1 0 0,-1 1 0 0 0,0 0 0 0 0,1 0 1 0 0,-1 0-1 0 0,0 2-22 0 0,3-3 4 0 0,0 0 1 0 0,1-1-1 0 0,-1 1 1 0 0,0-1-1 0 0,0 1 1 0 0,0-1 0 0 0,-2 1-5 0 0,-11 1 69 0 0,12-3-64 0 0,1 0 0 0 0,-1 0 0 0 0,1 1 0 0 0,-1-1 0 0 0,0 1 0 0 0,1-1 0 0 0,-1 1 0 0 0,1 0 0 0 0,0 0 0 0 0,-1 0 0 0 0,-1 1-5 0 0,2-1 1 0 0,-1 0 1 0 0,1 0-1 0 0,0 0 0 0 0,-1 0 1 0 0,1 0-1 0 0,-1 0 0 0 0,1-1 1 0 0,-1 1-1 0 0,0-1 0 0 0,1 0 1 0 0,-3 0-2 0 0,0 0 4 0 0,1-1 1 0 0,-1 1 0 0 0,0 1 0 0 0,1-1 0 0 0,-1 1 0 0 0,0 0 0 0 0,1 0 0 0 0,-1 0 0 0 0,1 0 0 0 0,-1 1 0 0 0,1 0 0 0 0,0 0 0 0 0,-1 0-5 0 0,1 0 2 0 0,0-1 0 0 0,-1 0 0 0 0,1-1 0 0 0,0 1 0 0 0,-1-1 0 0 0,1 0 0 0 0,-1 0 0 0 0,1 0 0 0 0,-4-1-2 0 0,-9 0-24 0 0,-11 1-145 0 0,8 0-11 0 0,11-1 3 0 0,4-5-168 0 0,1 0 43 0 0,3 5 268 0 0,0 1 0 0 0,0-1 0 0 0,1 1 0 0 0,-1 0-1 0 0,0 0 1 0 0,0-1 0 0 0,0 1 0 0 0,0 0 0 0 0,1 0 0 0 0,-1 0 0 0 0,0 0 0 0 0,0 0 0 0 0,0 0 0 0 0,-1 0 34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06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336 0 11376 0 0,'0'0'256'0'0,"0"0"34"0"0,0 0 21 0 0,3 0-35 0 0,5 1-198 0 0,-3 7-51 0 0,-2-1-25 0 0,4 2 11 0 0,-2-3 34 0 0,-4-5-33 0 0,7 9 148 0 0,-3 1 60 0 0,-2 3 98 0 0,-3 9 206 0 0,1-1-47 0 0,1-6-229 0 0,3 0-45 0 0,-3-9-120 0 0,0-1 1 0 0,-1 1-1 0 0,0 0 0 0 0,0-1 1 0 0,0 1-1 0 0,-1 3-85 0 0,2 13 167 0 0,4 14 136 0 0,-3-21-126 0 0,0-1 1 0 0,-2 1 0 0 0,0 3-178 0 0,-1 151 1323 0 0,0-113-850 0 0,0 0 41 0 0,2-38-355 0 0,5-2-64 0 0,-1-2-25 0 0,-5 1 38 0 0,-1 4 10 0 0,0 5-52 0 0,-1-11-19 0 0,-6-1-34 0 0,1 0 34 0 0,4 1 60 0 0,2-14-239 0 0,0 0 43 0 0,0 1 17 0 0,0 0 100 0 0,0-1 58 0 0,0 2 325 0 0,0-1-308 0 0,0-1-97 0 0,0 1-43 0 0,0 0-49 0 0,0-1-58 0 0,0 1-41 0 0,0-1-57 0 0,0 1-65 0 0,0 0-69 0 0,0-1-76 0 0,0 1-81 0 0,0 0-86 0 0,0 0-93 0 0,0-1 297 0 0,0 0-56 0 0,0 0-49 0 0,0 0-44 0 0,0 0-161 0 0,0 0-43 0 0,0 0-195 0 0,0 0-528 0 0</inkml:trace>
  <inkml:trace contextRef="#ctx0" brushRef="#br0" timeOffset="549.79">1 352 9488 0 0,'0'0'276'0'0,"0"0"2"0"0,3-3-120 0 0,-3 2-146 0 0,5-3 98 0 0,1 0 42 0 0,3 1 43 0 0,3 2 42 0 0,-5 0-114 0 0,0 0 0 0 0,0 0 0 0 0,0 0-1 0 0,0-1 1 0 0,2-1-123 0 0,8-2 202 0 0,15 0 145 0 0,2-6-24 0 0,-5 7-115 0 0,-17 2-102 0 0,0 0 0 0 0,0-1 0 0 0,0 0 0 0 0,2-1-106 0 0,17-9 237 0 0,-1 0-53 0 0,-16 8-60 0 0,-1 1-1 0 0,1 0 1 0 0,14-3-124 0 0,-2 3 134 0 0,9-1 34 0 0,0-4-34 0 0,-11 1-52 0 0,-6 1 39 0 0,0 1 0 0 0,18-3-121 0 0,12 4 144 0 0,-23 1-99 0 0,-10 0-29 0 0,1 2 0 0 0,0 0 0 0 0,8 1-16 0 0,-3 1 23 0 0,-11 1-12 0 0,1-1 0 0 0,-1 0 0 0 0,1-1 0 0 0,8-2-11 0 0,-1-2 0 0 0,-14 4 0 0 0,1-1 0 0 0,0 1 0 0 0,0 0 0 0 0,0 0 0 0 0,-1 1 0 0 0,1-1 0 0 0,0 1 0 0 0,0 0 0 0 0,0 0 0 0 0,0 1 0 0 0,2-1 0 0 0,9 5 2 0 0,-9-3-5 0 0,-1 0-1 0 0,1 0 1 0 0,0-1-1 0 0,0 0 0 0 0,0-1 1 0 0,0 1 3 0 0,7-1-31 0 0,2 0-59 0 0,1 0-57 0 0,-1 0-56 0 0,-14 0 174 0 0,0 0 0 0 0,0 0 0 0 0,-1 0 0 0 0,1 1 0 0 0,0-1 0 0 0,-1 1 1 0 0,1-1-1 0 0,-1 1 0 0 0,1-1 0 0 0,-1 1 0 0 0,1 0 0 0 0,-1 0 0 0 0,1 0 0 0 0,-1 0 0 0 0,0 0 0 0 0,1 0 0 0 0,-1 0 0 0 0,1 1 29 0 0,0 1-335 0 0,-2-3-7 0 0,0 0 31 0 0,3 2 140 0 0,8 9 62 0 0,-9-8 12 0 0,-2-1 17 0 0,0 8 77 0 0,0 13-67 0 0,-3-14 64 0 0,-3 2 56 0 0,-3 0 89 0 0,-2 4-49 0 0,8 0-1 0 0,4-15-85 0 0,-1 1 1 0 0,0-1-1 0 0,0 1 0 0 0,0-1 1 0 0,0 1-1 0 0,0-1 0 0 0,0 1 1 0 0,0-1-1 0 0,0 1 0 0 0,0-1 1 0 0,0 1-1 0 0,-1-1 0 0 0,1 1 1 0 0,0-1-1 0 0,0 1 0 0 0,0-1 1 0 0,0 0-1 0 0,-1 1 0 0 0,1-1 1 0 0,0 1-1 0 0,-1-1 0 0 0,1 1 1 0 0,0-1-1 0 0,-1 0 0 0 0,1 1 1 0 0,0-1-1 0 0,-1 0 0 0 0,1 1 1 0 0,-1-1-1 0 0,1 0 0 0 0,0 0 1 0 0,-1 1-5 0 0,-6 3 68 0 0,2 10 37 0 0,-22 18 118 0 0,8 2 3 0 0,11-17-147 0 0,-10 32 186 0 0,15-40-227 0 0,-3 9 144 0 0,1 1 1 0 0,-1 10-183 0 0,5-23 40 0 0,0-1 0 0 0,0 1-1 0 0,1 0 1 0 0,0-1 0 0 0,0 1 0 0 0,0 0 0 0 0,1 0 0 0 0,0-1 0 0 0,1 5-40 0 0,14 28 260 0 0,-6-18-173 0 0,6 0 61 0 0,22 20 256 0 0,-25-27-243 0 0,-6-8-103 0 0,-1 1 0 0 0,1-1 0 0 0,0-1 0 0 0,0 1 0 0 0,1-1 0 0 0,-1 0 0 0 0,2-1-58 0 0,52 20 348 0 0,-54-21-301 0 0,10 2 86 0 0,3-4-14 0 0,-7-1-53 0 0,-5 0-16 0 0,-1 1-1 0 0,0-1 1 0 0,0-1-1 0 0,1 1 1 0 0,-1-1-1 0 0,5-3-49 0 0,-7 4 33 0 0,12-3 137 0 0,-3 4-54 0 0,3-2 30 0 0,4-8 70 0 0,-3-3-61 0 0,-9 7-76 0 0,13-6 111 0 0,-18 9-143 0 0,0 1-1 0 0,0 0 0 0 0,0-1 1 0 0,0 0-1 0 0,0 0 0 0 0,1-1-46 0 0,-1 0 30 0 0,-2 2-9 0 0,0 0 0 0 0,1 0-1 0 0,-1 0 1 0 0,0 0 0 0 0,0 0 0 0 0,0-1 0 0 0,-1 1 0 0 0,1-1 0 0 0,0 1-1 0 0,-1-1 1 0 0,0 0 0 0 0,0 0 0 0 0,0 1 0 0 0,0-1 0 0 0,0 0-1 0 0,0 0 1 0 0,-1 0 0 0 0,1 0 0 0 0,-1 0 0 0 0,0 0 0 0 0,0 0-1 0 0,0-3-20 0 0,0-3 45 0 0,-1 0 0 0 0,1 0-1 0 0,-2 1 1 0 0,0-3-45 0 0,1 7 10 0 0,0 1 0 0 0,0-1 0 0 0,0 1 0 0 0,-1-1 0 0 0,1 1-1 0 0,-1 0 1 0 0,0-1-10 0 0,-8-10 42 0 0,-12-23 34 0 0,13 21-73 0 0,0 1 0 0 0,-2 0 1 0 0,-9-11-4 0 0,2 2 0 0 0,12 18-2 0 0,0-1 0 0 0,-1 1 0 0 0,0 0 0 0 0,0 0-1 0 0,-1 1 1 0 0,-4-3 2 0 0,7 4-8 0 0,2 2-7 0 0,0 0-1 0 0,1 0 0 0 0,-1 0 1 0 0,1-1-1 0 0,-1 0 1 0 0,1 1-1 0 0,0-1 1 0 0,0 0-1 0 0,-1-3 16 0 0,-10-11-61 0 0,0 8 30 0 0,-3 2-79 0 0,3 1-28 0 0,-6-6-114 0 0,10 4 146 0 0,3 4 5 0 0,0 1-12 0 0,1 0-34 0 0,-1 0-50 0 0,1 0-53 0 0,1 0-61 0 0,0 0-68 0 0,-1 1-869 0 0,-9 2-50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8:27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336 145 9096 0 0,'0'0'200'0'0,"0"0"33"0"0,0 3 16 0 0,-1 0-167 0 0,1 10 52 0 0,3-2-88 0 0,8-6-46 0 0,-10-4 25 0 0,0 1 47 0 0,-1-1 42 0 0,1 1 37 0 0,-1 0 73 0 0,-1 0 37 0 0,0 0 89 0 0,-1 1 221 0 0,-2 2 377 0 0,1-3-416 0 0,2-1-354 0 0,0-1-33 0 0,1 1-37 0 0,-1-1-43 0 0,-4-8 351 0 0,3 6-322 0 0,-1 1 36 0 0,-7 1 339 0 0,6-1-323 0 0,1 1-34 0 0,0 0-48 0 0,1-1-63 0 0,-3-10 287 0 0,-6 4-31 0 0,10 7-244 0 0,0 0 0 0 0,-1-1 1 0 0,1 1-1 0 0,0-1 0 0 0,0 1 0 0 0,0-1 0 0 0,1 0 0 0 0,-1 1 0 0 0,0-1 1 0 0,0 0-1 0 0,0 0 0 0 0,0 0 0 0 0,1 0 0 0 0,-1 1 0 0 0,0-1 1 0 0,0-1-14 0 0,-1-3 45 0 0,2 5-35 0 0,-1-1 1 0 0,1 0-1 0 0,0 1 1 0 0,0-1-1 0 0,-1 0 0 0 0,1 1 1 0 0,-1-1-1 0 0,1 1 1 0 0,0-1-1 0 0,-1 1 1 0 0,1-1-1 0 0,-1 1 1 0 0,1-1-1 0 0,-1 1 0 0 0,0-1 1 0 0,1 1-1 0 0,-1 0 1 0 0,1-1-1 0 0,-1 1 1 0 0,0 0-1 0 0,1-1 1 0 0,-1 1-11 0 0,-4-2 41 0 0,-15-13 126 0 0,16 11-130 0 0,0-1 0 0 0,0 1 0 0 0,0 0 0 0 0,0-1-1 0 0,-2-4-35 0 0,2-1 63 0 0,3 7-49 0 0,0 1 0 0 0,0 0 0 0 0,-1 0 0 0 0,1-1 0 0 0,0 1 0 0 0,-1 0 0 0 0,0 0 0 0 0,1 0 0 0 0,-1 0-15 0 0,-11-11 112 0 0,9 8-57 0 0,0 0 0 0 0,-1 1-1 0 0,0-1 1 0 0,0 1 0 0 0,0 0-1 0 0,-2-1-54 0 0,-4 0 116 0 0,-7-6 138 0 0,14 9-59 0 0,1 0-87 0 0,-1 2-52 0 0,-1 1-27 0 0,2 0 37 0 0,-10-1 153 0 0,10 0-58 0 0,0 0-29 0 0,-10 2-4 0 0,12-1-119 0 0,0 0 0 0 0,-1-1 0 0 0,1 1 0 0 0,0 0 0 0 0,0 0 0 0 0,0 0 0 0 0,0 0 0 0 0,0 0-1 0 0,0 0 1 0 0,1 0 0 0 0,-1 0 0 0 0,0 1-9 0 0,-13 32 67 0 0,4-1-47 0 0,2-6-22 0 0,7-24 2 0 0,0 0 0 0 0,0 1 0 0 0,1-1 0 0 0,-1 0 0 0 0,1 1 0 0 0,0-1 0 0 0,0 1 0 0 0,0 0 0 0 0,-2 18 0 0 0,-2-3 0 0 0,1-9 0 0 0,1 0 0 0 0,1 0 0 0 0,-1 0 0 0 0,1 8 0 0 0,1 219 0 0 0,1-213 0 0 0,1 0 0 0 0,3 13 0 0 0,-1-15 0 0 0,-2 0 0 0 0,0 12 0 0 0,-1-12 0 0 0,0 0 0 0 0,1 0 0 0 0,2 0 0 0 0,4 17 0 0 0,0 0 0 0 0,-1 5 0 0 0,-2-12 0 0 0,7 26 0 0 0,12 15 0 0 0,12 20 0 0 0,-32-83 0 0 0,-2-5 0 0 0,0 1 0 0 0,1-1 0 0 0,0 0 0 0 0,0-1 0 0 0,0 1 0 0 0,1 0 0 0 0,-1-1 0 0 0,1 0 0 0 0,3 3 0 0 0,0 0 0 0 0,-1 0 0 0 0,0 0 0 0 0,5 7 0 0 0,-9-10 0 0 0,1 0 0 0 0,0 0 0 0 0,0 0 0 0 0,0-1 0 0 0,0 1 0 0 0,0-1 0 0 0,2 1 0 0 0,0-1 0 0 0,1 0 0 0 0,0 0 0 0 0,0 0 0 0 0,0-1 0 0 0,0 0 0 0 0,0 0 0 0 0,22 9 0 0 0,-22-8 0 0 0,0 0 0 0 0,1 0 0 0 0,0-1 0 0 0,-1 0 0 0 0,1 0 0 0 0,0-1 0 0 0,0 0 0 0 0,3 0 0 0 0,18 0 0 0 0,-21 0 0 0 0,1-1 0 0 0,-1 0 0 0 0,1 0 0 0 0,0-1 0 0 0,-1 0 0 0 0,2-1 0 0 0,23-9 0 0 0,-20 8 1 0 0,-8 3 1 0 0,0-1-1 0 0,0 0 0 0 0,0 0 1 0 0,0-1-1 0 0,-1 1 1 0 0,1-1-1 0 0,-1 0 0 0 0,1 0 1 0 0,1-1-2 0 0,15-10 40 0 0,15-9 6 0 0,-15 6-54 0 0,-15 10-133 0 0,0 0 68 0 0,11-16 17 0 0,-10 11-26 0 0,-2 5-23 0 0,0 0-58 0 0,-1 0-27 0 0,-1 1-58 0 0,1-1-66 0 0,0 1-73 0 0,0-1-82 0 0,-1 1-88 0 0,1 0-97 0 0,0 0-105 0 0,-1 0-31 0 0,0 1-99 0 0,4-9-1317 0 0,4-6-1250 0 0</inkml:trace>
  <inkml:trace contextRef="#ctx0" brushRef="#br0" timeOffset="463.78">975 561 5192 0 0,'0'0'151'0'0,"0"0"-31"0"0,0 0 13 0 0,0 0 64 0 0,0 0 186 0 0,0 0 341 0 0,0 0 32 0 0,-1 0-311 0 0,-1 0-180 0 0,-2 0-41 0 0,-3 0 56 0 0,5 0 135 0 0,2 0-20 0 0,-3 0-17 0 0,-8 0-56 0 0,11 0-317 0 0,0 0 0 0 0,0 0 0 0 0,0-1 0 0 0,0 1 0 0 0,0 0 0 0 0,0 0 1 0 0,0 0-1 0 0,0 0 0 0 0,-1 0 0 0 0,1 0 0 0 0,0 0 0 0 0,0 0 0 0 0,0 0 0 0 0,0 0 1 0 0,0 0-1 0 0,0 0 0 0 0,0 0 0 0 0,0 0 0 0 0,0 1 0 0 0,0-1 0 0 0,-1 0 0 0 0,1 0 1 0 0,0 0-1 0 0,0 0 0 0 0,0 0 0 0 0,0 0 0 0 0,0 0 0 0 0,0 0 0 0 0,0 0 0 0 0,0 0 0 0 0,0 0 1 0 0,0 0-1 0 0,0 0 0 0 0,0 0 0 0 0,0 0 0 0 0,0 0 0 0 0,0 1 0 0 0,0-1 0 0 0,-1 0 1 0 0,1 0-1 0 0,0 0 0 0 0,0 0 0 0 0,0 0 0 0 0,0 0 0 0 0,0 0 0 0 0,0 0 0 0 0,0 0 1 0 0,0 0-1 0 0,0 1 0 0 0,0-1 0 0 0,0 0 0 0 0,0 0 0 0 0,0 0 0 0 0,0 0 0 0 0,1 0 1 0 0,-1 0-1 0 0,0 0-5 0 0,0 1 12 0 0,0-1 0 0 0,0 1 0 0 0,0-1 0 0 0,0 0 0 0 0,0 1 0 0 0,0-1 0 0 0,0 1 1 0 0,0-1-1 0 0,-1 1 0 0 0,1-1 0 0 0,0 0 0 0 0,0 1 0 0 0,0-1 0 0 0,0 1 0 0 0,0-1 0 0 0,-1 0 0 0 0,1 1 1 0 0,0-1-1 0 0,0 0 0 0 0,-1 1 0 0 0,1-1 0 0 0,0 0 0 0 0,-1 1 0 0 0,1-1 0 0 0,0 0 0 0 0,-1 0 1 0 0,1 1-1 0 0,0-1 0 0 0,-1 0 0 0 0,1 0 0 0 0,-1 0-12 0 0,-6 5 195 0 0,2 6 67 0 0,-2-7-96 0 0,7-3-155 0 0,-1-1-1 0 0,1 0 1 0 0,0 0-1 0 0,-1 1 1 0 0,1-1-1 0 0,-1 0 1 0 0,1 1 0 0 0,0-1-1 0 0,-1 0 1 0 0,1 1-1 0 0,0-1 1 0 0,-1 0-1 0 0,1 1 1 0 0,0-1-1 0 0,-1 1 1 0 0,1-1-1 0 0,0 1 1 0 0,0-1 0 0 0,0 1-1 0 0,0-1 1 0 0,-1 1-1 0 0,1-1 1 0 0,0 1-1 0 0,0-1 1 0 0,0 1-1 0 0,0-1 1 0 0,0 1-1 0 0,0-1 1 0 0,0 1 0 0 0,0-1-1 0 0,0 1 1 0 0,1 0-11 0 0,-1 13 212 0 0,0 0-41 0 0,0 15 74 0 0,0-3-102 0 0,0 34 118 0 0,3-26-139 0 0,9 10-1 0 0,-7-31-61 0 0,-1 0 1 0 0,1 11-61 0 0,-2-4 42 0 0,-2-13-21 0 0,0 1-1 0 0,0-1 1 0 0,1 1 0 0 0,0-1 0 0 0,0 0 0 0 0,1 0 0 0 0,1 2-21 0 0,10 23 81 0 0,-11-24-61 0 0,0 0 0 0 0,1 0 0 0 0,0 0 0 0 0,2 3-20 0 0,11 4 16 0 0,-7-6-7 0 0,-6-4 1 0 0,1 1 0 0 0,-1 0 1 0 0,-1 1-1 0 0,1-1 0 0 0,0 3-10 0 0,9 10 13 0 0,-8-15-1 0 0,0 0-1 0 0,0-1 1 0 0,0 0-1 0 0,0 0 1 0 0,0 0-1 0 0,2 0-11 0 0,15 9 38 0 0,-19-10-30 0 0,1 0-1 0 0,-1 0 1 0 0,1 0-1 0 0,0 0 1 0 0,0-1 0 0 0,0 0-1 0 0,0 1 1 0 0,1-1-8 0 0,8 2 40 0 0,2 3 13 0 0,-12-5-35 0 0,1 1 0 0 0,-1-1 0 0 0,0 0 0 0 0,1 0 1 0 0,0-1-1 0 0,-1 1 0 0 0,1-1 0 0 0,-1 1 0 0 0,1-1-18 0 0,8 0 62 0 0,10 1 57 0 0,-8-5 18 0 0,5-7 44 0 0,-7 9-76 0 0,-5 0 8 0 0,-2-1-8 0 0,-1-1 11 0 0,0-3 33 0 0,2-4 40 0 0,0 1-35 0 0,8-15 155 0 0,-9 13-93 0 0,-1 2-41 0 0,3-7 70 0 0,-6 15-219 0 0,-1 0 0 0 0,0 0 0 0 0,1 0 0 0 0,-1 0 0 0 0,0 0 0 0 0,0 0 0 0 0,0-1 0 0 0,0 1 0 0 0,0 0 0 0 0,-1 0 0 0 0,0-2-26 0 0,-3-13 150 0 0,-2-5 23 0 0,3-6-53 0 0,3 7-39 0 0,-1-1 0 0 0,-1 1 0 0 0,-1-2-81 0 0,-7-12 76 0 0,-12-17 16 0 0,14 38-72 0 0,0 0-1 0 0,0 0 0 0 0,-7-7-19 0 0,-20-27 77 0 0,1 1-74 0 0,0 9-5 0 0,9 14-30 0 0,9 8-24 0 0,11 11 11 0 0,0 1 0 0 0,-1-1 0 0 0,1 1 0 0 0,-1 0-1 0 0,-3-1 46 0 0,-3-2-68 0 0,9 4 32 0 0,-1 1-1 0 0,0 0 1 0 0,0 0 0 0 0,1 1-1 0 0,-1-1 1 0 0,0 1-1 0 0,0 0 1 0 0,-1 0 36 0 0,-8-3-119 0 0,0-2-52 0 0,4 1 9 0 0,-3 3-38 0 0,5 2-72 0 0,-1 0 31 0 0,-7 0-218 0 0,10 1 273 0 0,1-1-54 0 0,1 1-13 0 0,0 0-61 0 0,0 0-70 0 0,0 0-82 0 0,0 1-92 0 0,1 0-103 0 0,-1 0-113 0 0,0 0-124 0 0,1 0-930 0 0,2-1-1030 0 0</inkml:trace>
  <inkml:trace contextRef="#ctx0" brushRef="#br0" timeOffset="1061.96">1582 593 7136 0 0,'0'0'208'0'0,"0"0"38"0"0,0 0 38 0 0,0 2 18 0 0,1 7-95 0 0,5 2 20 0 0,-2-3-61 0 0,-1-3-20 0 0,-2 0 9 0 0,0 0 38 0 0,1 3 322 0 0,1-2-397 0 0,0 2 74 0 0,2 3 79 0 0,8 16 431 0 0,-7-18-484 0 0,-2-1-73 0 0,1 0-1 0 0,-1 0 0 0 0,-1 0 0 0 0,1 1 0 0 0,-2-1 0 0 0,2 4-144 0 0,3 17 408 0 0,-6-26-367 0 0,2 6 137 0 0,0 0 0 0 0,1-1 1 0 0,0 1-1 0 0,4 4-178 0 0,-4-5 182 0 0,0 1-1 0 0,0-1 1 0 0,0 1 0 0 0,1 5-182 0 0,-5-11 46 0 0,5 17 255 0 0,1-1-40 0 0,-4-11-127 0 0,1 0 1 0 0,0-1-1 0 0,1 1 0 0 0,0 0 1 0 0,3 4-135 0 0,3 6 300 0 0,-6-3-67 0 0,-3-12-190 0 0,0 0-1 0 0,0 0 1 0 0,0-1-1 0 0,0 1 1 0 0,0 0-1 0 0,0-1 1 0 0,1 1-1 0 0,-1-1 1 0 0,1 1-1 0 0,0-1 1 0 0,0 0 0 0 0,0 1-43 0 0,0-1 39 0 0,0-1 0 0 0,0 1 1 0 0,-1 0-1 0 0,1 0 0 0 0,-1 0 1 0 0,0 0-1 0 0,2 2-39 0 0,-1 11 232 0 0,1 0 4 0 0,8-1 50 0 0,-9-11-8 0 0,-2 2 22 0 0,0 1-65 0 0,0 2-18 0 0,0 2 23 0 0,0-7-32 0 0,0-3-14 0 0,0 0-64 0 0,0 0-30 0 0,0 0-4 0 0,-2-3-5 0 0,-9-10-18 0 0,5 1-15 0 0,-2-3-27 0 0,6 10-25 0 0,1 3-1 0 0,0-1 0 0 0,1 1 0 0 0,-1 0 0 0 0,0-1 1 0 0,1 1-1 0 0,0-1 0 0 0,0 1 0 0 0,-1-1 0 0 0,2 1 0 0 0,-1-3-5 0 0,-1-11 2 0 0,-5 1-2 0 0,5 11 0 0 0,-1 1 0 0 0,1-1 0 0 0,0 1 0 0 0,0-1 0 0 0,0 0 0 0 0,1 1 0 0 0,0-1 0 0 0,-1 0 0 0 0,1-2 0 0 0,0-11 0 0 0,-1 8 0 0 0,1 0 0 0 0,0-1 0 0 0,1 1 0 0 0,0 0 0 0 0,1-5 0 0 0,9-21 0 0 0,-6-7 0 0 0,6 7 0 0 0,-7 17 0 0 0,-3 11 0 0 0,1-1 0 0 0,0 0 0 0 0,1 1 0 0 0,0 0 0 0 0,0-2 0 0 0,0 3 1 0 0,-1 0-1 0 0,0 0 0 0 0,0 0 0 0 0,0-3 0 0 0,-1 5-1 0 0,-1 0 0 0 0,1 1-1 0 0,1-1 1 0 0,-1 0 0 0 0,0 0 0 0 0,1 1 0 0 0,0-1 0 0 0,-1 1 0 0 0,1 0-1 0 0,1-1 1 0 0,-1 1 0 0 0,1-1 1 0 0,14-14-57 0 0,-11 11 53 0 0,-1 1 1 0 0,1 0-1 0 0,1 0 1 0 0,-1 1-1 0 0,1 0 0 0 0,3-3 4 0 0,-8 7-5 0 0,1 0-1 0 0,-1 1 0 0 0,0-1 0 0 0,1 1 1 0 0,-1-1-1 0 0,1 1 0 0 0,-1 0 1 0 0,0 0-1 0 0,1 0 0 0 0,1 0 6 0 0,13-1-3 0 0,-3-6 3 0 0,-12 6 0 0 0,-1 1 0 0 0,0-1 0 0 0,1 0 0 0 0,-1 0 0 0 0,0 1 0 0 0,1-1 0 0 0,-1 1 0 0 0,1-1 0 0 0,-1 1 0 0 0,1-1 0 0 0,-1 1 0 0 0,1 0 0 0 0,-1 0 0 0 0,1 0 0 0 0,-1 0 0 0 0,1 0 0 0 0,-1 0 0 0 0,1 0 0 0 0,-1 1 0 0 0,1-1 0 0 0,-1 0 0 0 0,1 1 0 0 0,-1-1 0 0 0,1 1 0 0 0,3 2 0 0 0,0-1 0 0 0,0 0 0 0 0,-1 0 0 0 0,1 1 0 0 0,0 0 0 0 0,-1 0 0 0 0,0 0 0 0 0,1 0 0 0 0,-1 1 0 0 0,-1 0 0 0 0,1 0 0 0 0,0 0 0 0 0,0 2 0 0 0,15 28 0 0 0,-16-28 0 0 0,0 0 0 0 0,0 0 0 0 0,-1 0 0 0 0,0 1 0 0 0,0-1 0 0 0,0 6 0 0 0,0-3 0 0 0,1 0 0 0 0,0-1 0 0 0,0 1 0 0 0,1 0 0 0 0,-2-4 6 0 0,1 1-1 0 0,-1-1 0 0 0,0 0 1 0 0,0 1-1 0 0,-1-1 0 0 0,0 1 1 0 0,0-1-1 0 0,0 1 0 0 0,0 0 1 0 0,-1 3-6 0 0,0-2 1 0 0,1 0 1 0 0,0 0 0 0 0,0-1 0 0 0,0 1-1 0 0,1 0 1 0 0,0-1-2 0 0,3 11 0 0 0,11 44 54 0 0,-15-57-53 0 0,0-1 0 0 0,0 1 0 0 0,-1 0 0 0 0,1-1 0 0 0,-1 1 0 0 0,0 0 1 0 0,0-1-1 0 0,0 1 0 0 0,-1 1-1 0 0,1 5 0 0 0,-1 9 23 0 0,2 11 45 0 0,1-15-57 0 0,5-1 25 0 0,-6-13-34 0 0,0 0 0 0 0,-1 1 1 0 0,1-1-1 0 0,0 1 0 0 0,-1-1 1 0 0,1 1-1 0 0,-1-1 1 0 0,1 1-1 0 0,-1-1 0 0 0,0 1 1 0 0,1 0-1 0 0,-1-1 0 0 0,0 1-2 0 0,-1 4 0 0 0,1-4 5 0 0,0 0 0 0 0,0-1 0 0 0,0 1 0 0 0,0 0 0 0 0,0-1 0 0 0,0 1 0 0 0,0 0 0 0 0,1-1 0 0 0,-1 1 0 0 0,1 0 0 0 0,-1-1 0 0 0,1 2-5 0 0,6 1 11 0 0,-6-4-11 0 0,-1 0 0 0 0,0 0 0 0 0,0 0 0 0 0,0 0 0 0 0,1 0 0 0 0,-1 0 1 0 0,0 0-1 0 0,0 0 0 0 0,0 0 0 0 0,1 0 0 0 0,-1 0 0 0 0,0 0 0 0 0,0 0 0 0 0,0 0 1 0 0,0 1-1 0 0,1-1 0 0 0,-1 0 0 0 0,0 0 0 0 0,0 0 0 0 0,0 0 0 0 0,0 0 0 0 0,0 1 1 0 0,0-1-1 0 0,1 0 0 0 0,-1 0 0 0 0,0 0 0 0 0,0 1 0 0 0,0-1 0 0 0,0 0 0 0 0,0 0 1 0 0,0 0-1 0 0,0 1 0 0 0,2 23-36 0 0,-2-22-36 0 0,0-1-36 0 0,0-1-160 0 0,0 0 128 0 0,0 0 53 0 0,0 0-33 0 0,0 0-11 0 0,0 0-35 0 0,0 0-39 0 0,0 0-43 0 0,0 0-48 0 0,0 0-44 0 0,0 0-42 0 0,0 0-36 0 0,0-1-270 0 0,0 1-61 0 0,0-1-48 0 0,0 0-34 0 0,0-3-1489 0 0,0-5-1312 0 0</inkml:trace>
  <inkml:trace contextRef="#ctx0" brushRef="#br0" timeOffset="1448.82">2348 225 7344 0 0,'0'0'216'0'0,"0"-3"-11"0"0,0-15-38 0 0,0 10 55 0 0,0 5 137 0 0,0 3 8 0 0,0 0-2 0 0,0 0-10 0 0,0 0-3 0 0,0 0 0 0 0,3 3-15 0 0,8 8-61 0 0,-9-9-27 0 0,1 1-7 0 0,3 5-85 0 0,0 1 46 0 0,5 14 306 0 0,-2-2 22 0 0,-1-3-175 0 0,0 10 13 0 0,-8-26-353 0 0,1 1 24 0 0,0 0 0 0 0,1 1 0 0 0,-1-1 0 0 0,1 0 1 0 0,-1-1-1 0 0,1 1 0 0 0,1 1-40 0 0,4 8 167 0 0,0 2 44 0 0,-3 3-13 0 0,0 1-45 0 0,6 21 112 0 0,-3-19-5 0 0,0 0 0 0 0,-2 0 0 0 0,2 13-260 0 0,0 6 263 0 0,-5-24-194 0 0,2 5 89 0 0,1-1 0 0 0,2 1 0 0 0,2 6-158 0 0,14 38 330 0 0,-13-22-152 0 0,-6-16-78 0 0,-2-13-34 0 0,0-1-1 0 0,0 0 0 0 0,1 0 0 0 0,3 6-65 0 0,4 15 146 0 0,-5-6-34 0 0,-1-7-43 0 0,-4-16-52 0 0,1-1 0 0 0,1 0-1 0 0,-1 0 1 0 0,0 0 0 0 0,1 0-1 0 0,-1 0 1 0 0,1-1 0 0 0,1 4-17 0 0,0-3 31 0 0,-1 0 0 0 0,0 1 0 0 0,0 0 0 0 0,0-1 0 0 0,0 4-31 0 0,4 13 104 0 0,-6-15-83 0 0,2 0 1 0 0,-1-1 0 0 0,0 1-1 0 0,1-1 1 0 0,0 1-1 0 0,0-1 1 0 0,1 2-22 0 0,27 47 317 0 0,-19-32-221 0 0,-7-12-78 0 0,-2-6-11 0 0,-1 5 1 0 0,-1 10 25 0 0,0-16-90 0 0,0-1-97 0 0,0-4-171 0 0,0 0 286 0 0,-1 0-103 0 0,0 1-96 0 0,0-1-88 0 0,0 1-81 0 0,0-1-75 0 0,-1 1-68 0 0,1-1-60 0 0,-1 1 39 0 0,1 0-36 0 0,-1-2-694 0 0,-1-3-849 0 0,3-2-1216 0 0</inkml:trace>
  <inkml:trace contextRef="#ctx0" brushRef="#br0" timeOffset="1712.11">2332 641 8808 0 0,'0'0'257'0'0,"-2"0"-2"0"0,-4 0-190 0 0,1 2-37 0 0,5-1-25 0 0,-1-1 0 0 0,1 1 0 0 0,0 0 0 0 0,-1-1 0 0 0,1 1 0 0 0,0 0 0 0 0,0-1 0 0 0,0 1 0 0 0,0 0 0 0 0,-1-1 0 0 0,1 1 0 0 0,0 0 0 0 0,0-1 0 0 0,0 1 0 0 0,0 0-3 0 0,0 1 179 0 0,0-2 57 0 0,0 0 11 0 0,0 0 18 0 0,0 0 75 0 0,0 0 39 0 0,2 0-199 0 0,0 0-39 0 0,0 0 43 0 0,0 0-89 0 0,2 0-15 0 0,-2 0 8 0 0,3-2 296 0 0,-1-1-253 0 0,0 0 1 0 0,0 1-1 0 0,1-1 1 0 0,-1 1 0 0 0,0 0-1 0 0,5-1-131 0 0,4-3 223 0 0,-1 1-102 0 0,2-5 71 0 0,0 0-27 0 0,8-2 23 0 0,-16 8-126 0 0,-1 1-1 0 0,1-1 0 0 0,-1 0 1 0 0,0 0-1 0 0,-1 0 1 0 0,5-5-62 0 0,9-9 143 0 0,4 4-65 0 0,34-12 42 0 0,-3 4-47 0 0,-41 16-75 0 0,0 0-1 0 0,-1 0 1 0 0,6-6 2 0 0,14-6-59 0 0,-26 15 34 0 0,0 0 0 0 0,1 1 0 0 0,-1 0 1 0 0,6-1 24 0 0,-4 1-135 0 0,17-5-117 0 0,-20 6 154 0 0,1-1-49 0 0,1 0-90 0 0,-1 0-97 0 0,1-1-117 0 0,-3 2 175 0 0,1-1-37 0 0,-3 1-1 0 0,1 0-43 0 0,-1 0-38 0 0,1 0-34 0 0,0-1-122 0 0,0 1-33 0 0,4-5-1285 0 0,-6 6 1867 0 0</inkml:trace>
  <inkml:trace contextRef="#ctx0" brushRef="#br0" timeOffset="2041.68">3003 720 8464 0 0,'0'2'23'0'0,"1"0"-1"0"0,-1 0 1 0 0,0 0 0 0 0,0-1 0 0 0,1 1-1 0 0,-1 0 1 0 0,1 0 0 0 0,0-1 0 0 0,0 1-1 0 0,-1 0 1 0 0,1-1 0 0 0,0 1 0 0 0,0-1-23 0 0,6 12 179 0 0,-6-2-18 0 0,2 9-20 0 0,3-5-59 0 0,-1-4-61 0 0,11 26-21 0 0,-14-24 11 0 0,1 0 66 0 0,2-2 109 0 0,1 0 77 0 0,-1 13 314 0 0,6-14 21 0 0,-6 14-6 0 0,2-9-190 0 0,-3-7-84 0 0,-2 1 66 0 0,1-3 160 0 0,8 4-15 0 0,-9-7-61 0 0,-2-3-27 0 0,0 0-7 0 0,0 0-24 0 0,0 0-88 0 0,0 3-40 0 0,0 7-8 0 0,0-7-21 0 0,0-3-80 0 0,0 0-40 0 0,0 0-5 0 0,0-3-10 0 0,0 3-115 0 0,0-1 0 0 0,0 0 0 0 0,0 1 0 0 0,0-1 0 0 0,0 1 0 0 0,0-1 1 0 0,0 1-1 0 0,-1-1 0 0 0,1 0 0 0 0,0 1 0 0 0,0-1 0 0 0,-1 1 0 0 0,1-1 0 0 0,0 1 0 0 0,-1-1 1 0 0,1 1-1 0 0,0-1 0 0 0,-1 1 0 0 0,1 0 0 0 0,-1-1 0 0 0,1 1 0 0 0,-1 0 0 0 0,1-1 0 0 0,-1 1-3 0 0,0-1 3 0 0,1 1-1 0 0,-1-1 1 0 0,0 1-1 0 0,1-1 0 0 0,-1 1 1 0 0,1-1-1 0 0,-1 1 1 0 0,1-1-1 0 0,-1 1 0 0 0,1-1 1 0 0,0 0-1 0 0,-1 1 1 0 0,1-1-1 0 0,0 0 0 0 0,-1 1 1 0 0,1-1-1 0 0,0 0 1 0 0,0 0-1 0 0,-1 1 0 0 0,1-1 1 0 0,0 0-1 0 0,0 0 1 0 0,0 1-1 0 0,0-1 0 0 0,0 0-2 0 0,0-1 1 0 0,0 1 0 0 0,0-1 0 0 0,0 1 0 0 0,-1-1 0 0 0,1 0 0 0 0,-1 1 0 0 0,1-1 0 0 0,-1 1 0 0 0,1-1 0 0 0,-1 1 0 0 0,0-1 0 0 0,0 1 0 0 0,0 0-1 0 0,-5-13 10 0 0,5-3 17 0 0,1 15-24 0 0,0 0 0 0 0,0-1-1 0 0,0 1 1 0 0,0-1-1 0 0,-1 1 1 0 0,1-1 0 0 0,0 1-1 0 0,-1 0 1 0 0,0-1-1 0 0,0-1-2 0 0,-1 1 0 0 0,0-1 0 0 0,0 1 0 0 0,1-1 0 0 0,-1 0 0 0 0,1 1 0 0 0,0-1 0 0 0,0 0 0 0 0,0 0 0 0 0,1 0 0 0 0,-1 0 0 0 0,1-3 0 0 0,0-70 0 0 0,0 75 0 0 0,0 1 0 0 0,0-1 0 0 0,1 0 0 0 0,-1 0 0 0 0,0 1 0 0 0,0-1 0 0 0,1 0 0 0 0,-1 1 0 0 0,1-1 0 0 0,0 1 0 0 0,0-1 0 0 0,-1 1 0 0 0,1-1 0 0 0,0 0 0 0 0,6-10 0 0 0,-2-15 0 0 0,1 14-3 0 0,-5 11-1 0 0,0 1 0 0 0,0 0 1 0 0,0-1-1 0 0,-1 1 0 0 0,1-1 0 0 0,-1 1 0 0 0,1-1 0 0 0,-1 0 1 0 0,1 1-1 0 0,-1-1 0 0 0,0 1 0 0 0,0-1 0 0 0,0 0 4 0 0,0 1 0 0 0,0-1-1 0 0,1 0 0 0 0,-1 0 1 0 0,0 1-1 0 0,1-1 1 0 0,0 0-1 0 0,-1 0 1 0 0,1 1-1 0 0,0-1 0 0 0,0 0 1 0 0,-1 1-1 0 0,1-1 1 0 0,0 1-1 0 0,1 0 1 0 0,-1-1-1 0 0,0 1 0 0 0,0 0 1 0 0,1-1-1 0 0,-1 1 1 0 0,13-15 0 0 0,-10 4-3 0 0,-4 11 0 0 0,1 0 0 0 0,-1 0 0 0 0,1 0 1 0 0,-1 0-1 0 0,1 0 0 0 0,-1 0 0 0 0,1 0 1 0 0,0 0-1 0 0,-1 0 0 0 0,1 0 0 0 0,0 0 1 0 0,0 0-1 0 0,0 0 0 0 0,-1 0 0 0 0,1 1 1 0 0,0-1-1 0 0,0 0 0 0 0,1 0 3 0 0,9-4-10 0 0,-9 4 10 0 0,0 0 0 0 0,1 0 0 0 0,-1 0 0 0 0,0 0 0 0 0,0-1 0 0 0,0 1 0 0 0,0-1 0 0 0,0 1-1 0 0,0-1 1 0 0,24-24-6 0 0,12-12-68 0 0,-36 36 65 0 0,0 0 0 0 0,0 1-1 0 0,0-1 1 0 0,0 1 0 0 0,1-1-1 0 0,-1 1 1 0 0,0 0 0 0 0,1 0-1 0 0,-1 0 1 0 0,1 0-1 0 0,-1 1 1 0 0,1-1 0 0 0,0 0 9 0 0,-1 1-10 0 0,1-1 0 0 0,-1 1 0 0 0,1-1 0 0 0,-1 0 0 0 0,0 0 1 0 0,1 0-1 0 0,-1 0 0 0 0,0-1 0 0 0,0 1 0 0 0,0 0 0 0 0,0-1 1 0 0,2-1 8 0 0,13-11-98 0 0,0 3-47 0 0,-6 4 18 0 0,-8 5 42 0 0,2-2 7 0 0,5-1 29 0 0,-7 3-51 0 0,0 1-64 0 0,1-1-100 0 0,-2 2 89 0 0,0-1-35 0 0,1 0-36 0 0,-1 0-39 0 0,1 0-82 0 0,0 0-55 0 0,-1 0-49 0 0,1 0-42 0 0,1-1-150 0 0,-1 0-43 0 0,2 0-182 0 0,2-1-490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06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17 12392 0 0,'-14'-13'364'0'0,"12"10"-133"0"0,2 3-106 0 0,0 0-34 0 0,0 3-53 0 0,-1 9-22 0 0,0 19-19 0 0,5-13 49 0 0,1-10 43 0 0,1 2 87 0 0,-3 4 59 0 0,-3-4-72 0 0,0-2-52 0 0,0 12 102 0 0,0-9-81 0 0,0-3-11 0 0,0 1 44 0 0,2 14 96 0 0,5 10 30 0 0,-3-14-132 0 0,1 6 94 0 0,0-3-51 0 0,3 34 250 0 0,-7-29-232 0 0,0-10-2 0 0,0 1 0 0 0,1-1-1 0 0,4 12-217 0 0,-3-17 99 0 0,5 23 210 0 0,-5-25-200 0 0,-1 1 1 0 0,0-1-1 0 0,0 1 1 0 0,-1-1-1 0 0,0 2-109 0 0,1 12 202 0 0,3-1-51 0 0,-2-15-101 0 0,-2 0 1 0 0,1 0 0 0 0,-1 0 0 0 0,0 0 0 0 0,0 1-51 0 0,-1-2 44 0 0,1 1 0 0 0,0-1 0 0 0,0 0 0 0 0,1 0-1 0 0,0 0 1 0 0,2 6-44 0 0,-2-8 17 0 0,-1-1-9 0 0,0-1 0 0 0,0 1 0 0 0,-1-1 0 0 0,1 1 0 0 0,-1 0 0 0 0,0 0-1 0 0,0-1 1 0 0,0 1 0 0 0,-1 1-8 0 0,1 5 21 0 0,0 9-57 0 0,0-3 79 0 0,0 20 122 0 0,0-25-145 0 0,0-1-35 0 0,0-1-38 0 0,0 0-47 0 0,0 0-54 0 0,0 0-64 0 0,-1-7 126 0 0,1-2 1 0 0,-1 0-17 0 0,0 0-40 0 0,-1 0-53 0 0,0 0-35 0 0,-4 0-322 0 0,-2 0-216 0 0,-1 0-466 0 0,7 0-534 0 0</inkml:trace>
  <inkml:trace contextRef="#ctx0" brushRef="#br0" timeOffset="246.29">1 384 11744 0 0,'0'0'266'0'0,"3"-2"44"0"0,-2 0-271 0 0,1 1 0 0 0,-1 0 1 0 0,1 0-1 0 0,0 0 0 0 0,0 0 1 0 0,0 0-1 0 0,-1 0 0 0 0,1 0 1 0 0,0 1-1 0 0,0-1 0 0 0,0 1 1 0 0,0-1-1 0 0,1 1-39 0 0,12-1 169 0 0,-7 0-133 0 0,-1 1-42 0 0,-5 0-3 0 0,1 0 10 0 0,1 0 1 0 0,-1 0-1 0 0,0-1 1 0 0,1 1-1 0 0,-1-1 0 0 0,0 0 1 0 0,0 0-1 0 0,0 0 1 0 0,3-1-2 0 0,10-4-2 0 0,7 3 28 0 0,-1 2 55 0 0,-5 1 25 0 0,-2-1 41 0 0,20-10 247 0 0,-17 7-165 0 0,-2 0-43 0 0,13 0 88 0 0,22-5-5 0 0,-10-3-183 0 0,-26 7-45 0 0,0 0 0 0 0,7 0-41 0 0,-6 3 32 0 0,0 1 1 0 0,14 1-33 0 0,20-2-15 0 0,11-9-86 0 0,-10 8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04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401 464 10136 0 0,'0'0'230'0'0,"-2"-3"30"0"0,-1 0-179 0 0,1 2-36 0 0,-5-2 66 0 0,0-1 3 0 0,-4-1 53 0 0,-4-2-113 0 0,2 1-40 0 0,7 4 17 0 0,2 3 54 0 0,0 0 87 0 0,0-1-43 0 0,0 0 34 0 0,-5-1 53 0 0,0-5-41 0 0,0 2-27 0 0,2 1 17 0 0,0 2 41 0 0,-3 0 84 0 0,8 1-248 0 0,-1 0 0 0 0,1 0 0 0 0,-1 0 1 0 0,0-1-1 0 0,1 1 0 0 0,-1-1 1 0 0,0 0-43 0 0,-5-6 242 0 0,8 6-230 0 0,-1 1 0 0 0,1 0 0 0 0,0-1-1 0 0,0 1 1 0 0,-1-1 0 0 0,1 1-1 0 0,-1 0 1 0 0,1-1 0 0 0,0 1 0 0 0,-1 0-1 0 0,1-1 1 0 0,-1 1 0 0 0,1 0-1 0 0,-1 0 1 0 0,1-1 0 0 0,-1 1 0 0 0,1 0-1 0 0,-1 0 1 0 0,1 0 0 0 0,-1 0-1 0 0,1 0 1 0 0,-1 0 0 0 0,1 0 0 0 0,-1 0-1 0 0,1 0 1 0 0,-1 0 0 0 0,1 0 0 0 0,-1 0-1 0 0,1 0-11 0 0,-12-1 218 0 0,8 1-155 0 0,1 0-1 0 0,0 0 1 0 0,0 0-1 0 0,-1 0 1 0 0,1 0-1 0 0,0 0 1 0 0,0 1-1 0 0,0 0 0 0 0,-1-1 1 0 0,1 2-63 0 0,-39 21 716 0 0,24-12-450 0 0,10-6-177 0 0,1-2-39 0 0,1 1 51 0 0,1-1-42 0 0,-1 4-26 0 0,2-2-6 0 0,-1 0 2 0 0,0 1 0 0 0,1 0-1 0 0,0 0 1 0 0,-3 5-29 0 0,0 0 35 0 0,2-2 35 0 0,0 0 1 0 0,0 0 0 0 0,-2 8-71 0 0,-3 6 71 0 0,0 2-8 0 0,8-15 4 0 0,0-1 0 0 0,1 1 0 0 0,-1 3-67 0 0,1 31 236 0 0,2-15-114 0 0,0-10-74 0 0,-1 0-39 0 0,0-16-3 0 0,0-1-1 0 0,0 0 1 0 0,0 1-1 0 0,0-1 1 0 0,0 1-1 0 0,1-1 1 0 0,-1 0-1 0 0,1 1 1 0 0,0-1 0 0 0,-1 0-1 0 0,1 1 1 0 0,0-1-1 0 0,1 0 1 0 0,-1 0-1 0 0,0 0 1 0 0,0 0-1 0 0,1 0 1 0 0,0 0-1 0 0,0 0-5 0 0,5 6 80 0 0,-5-5-20 0 0,1-1 1 0 0,0 1 0 0 0,-1-1-1 0 0,1 1 1 0 0,0-1 0 0 0,0 0-1 0 0,0 0 1 0 0,1 0-61 0 0,3 1 77 0 0,1-3-33 0 0,6 1 56 0 0,22-3 133 0 0,-34 2-220 0 0,0-1 0 0 0,1 1 1 0 0,-1-1-1 0 0,0 0 1 0 0,0 0-1 0 0,0 0 0 0 0,0 0 1 0 0,1 0-1 0 0,-2 0 0 0 0,1 0 1 0 0,0-1-1 0 0,0 1 0 0 0,1-2-13 0 0,-3 3 2 0 0,23-23 322 0 0,9-13-324 0 0,-10 4 111 0 0,-6-2-36 0 0,-11 17-22 0 0,9-16-34 0 0,-11 26-13 0 0,-1-1 0 0 0,1 1-1 0 0,-1 0 1 0 0,0-4-6 0 0,4-11 37 0 0,0 7-25 0 0,-5 11-11 0 0,1 1 1 0 0,-1 0 0 0 0,0-1-1 0 0,0 1 1 0 0,-1-1-1 0 0,1 1 1 0 0,-1 0-1 0 0,0-3-1 0 0,0 5 4 0 0,0 0-1 0 0,0 0 1 0 0,0 0-1 0 0,0 0 1 0 0,0 0-1 0 0,0 0 0 0 0,1 0 1 0 0,-1 0-1 0 0,0 0 1 0 0,0 0-1 0 0,1 0 1 0 0,-1 0-1 0 0,0 0 0 0 0,1-1-3 0 0,-1 2 1 0 0,1 0-1 0 0,-1 0 1 0 0,0 0-1 0 0,1-1 0 0 0,-1 1 1 0 0,0 0-1 0 0,1 0 1 0 0,-1 0-1 0 0,0 0 0 0 0,1 0 1 0 0,-1 0-1 0 0,0 0 0 0 0,1 0 1 0 0,-1-1-1 0 0,0 1 1 0 0,1 0-1 0 0,-1 0 0 0 0,0 1 1 0 0,1-1-1 0 0,-1 0 1 0 0,0 0-1 0 0,1 0 0 0 0,-1 0 1 0 0,0 0-1 0 0,1 0 0 0 0,-1 0 1 0 0,0 0-1 0 0,1 1 1 0 0,-1-1-1 0 0,0 0 0 0 0,1 0 0 0 0,-1 1 0 0 0,1 0 0 0 0,-1 0 0 0 0,0-1 0 0 0,1 1 0 0 0,-1 0 0 0 0,0 0 0 0 0,0 0 0 0 0,1 0 0 0 0,-1-1 0 0 0,0 1 0 0 0,0 0 0 0 0,0 0 0 0 0,0 0 0 0 0,0 0 0 0 0,0 0 0 0 0,2 17 0 0 0,0-12 0 0 0,1 1 0 0 0,-1 0 0 0 0,0 0 0 0 0,-1 0 0 0 0,0-1 0 0 0,0 2 0 0 0,0-1 0 0 0,-1 0 0 0 0,0-5 0 0 0,0 1 0 0 0,1-1 0 0 0,-1 0 0 0 0,0 1 0 0 0,1-1 0 0 0,-1 1 0 0 0,1-1 0 0 0,0 0 0 0 0,0 1 0 0 0,0-1 0 0 0,0 0 0 0 0,0 1 0 0 0,0-1 0 0 0,1 1 0 0 0,-1-1 0 0 0,0 1 0 0 0,0 0 0 0 0,-1-1 0 0 0,1 1 0 0 0,0 0 0 0 0,-1-1 0 0 0,0 1 0 0 0,0 0 0 0 0,1 0 0 0 0,-2 0 0 0 0,1 0 0 0 0,0-1 0 0 0,0 0 0 0 0,0 1 0 0 0,0-1 0 0 0,1 1 0 0 0,-1-1 0 0 0,1 1 0 0 0,-1-1 0 0 0,1 0 0 0 0,0 0 0 0 0,0 1 0 0 0,0-1 0 0 0,0 0 0 0 0,0 0 0 0 0,1 0 0 0 0,-1 0 0 0 0,0 0 0 0 0,1 0 0 0 0,0 0 0 0 0,0 0 0 0 0,0 0 0 0 0,-1 0 0 0 0,0 0 0 0 0,1 0 0 0 0,-1 0 0 0 0,0 0 0 0 0,0 0 0 0 0,0 0 0 0 0,0 1 0 0 0,0-1 0 0 0,-1 0 0 0 0,1 1 0 0 0,-1-1 0 0 0,1 1 0 0 0,2 10 0 0 0,0-5-22 0 0,9 15 45 0 0,-8-17-55 0 0,1 1-43 0 0,0-1-79 0 0,1 0-92 0 0,-1-2-112 0 0,-2-2 130 0 0,-1 0-36 0 0,0-2-49 0 0,0 1-52 0 0,-1 0-48 0 0,1-1-43 0 0,0 1-180 0 0,0-1-52 0 0,1 2-796 0 0,-1 2-772 0 0,-2 5-1280 0 0</inkml:trace>
  <inkml:trace contextRef="#ctx0" brushRef="#br0" timeOffset="483.28">673 1 9616 0 0,'0'0'216'0'0,"0"0"32"0"0,0 0 12 0 0,0 0-106 0 0,0 2-79 0 0,-1 29 52 0 0,1-16 93 0 0,4-2 66 0 0,6 8 346 0 0,-4 8 22 0 0,4 6-12 0 0,-7-15-362 0 0,4 14 208 0 0,2-11-100 0 0,3 10 199 0 0,-5-9-224 0 0,-3-4-105 0 0,-1-2-60 0 0,0-4-88 0 0,15 66 755 0 0,-11-47-537 0 0,0-2-76 0 0,-4-6-10 0 0,-3-3-48 0 0,2 11 74 0 0,4-9-42 0 0,-4-18-156 0 0,0 0-1 0 0,-1 1 0 0 0,0-1 0 0 0,0 0 0 0 0,0 6-69 0 0,-1-4 78 0 0,1 0-1 0 0,0 1 1 0 0,1-1-1 0 0,2 8-77 0 0,-2-8 67 0 0,0-1 0 0 0,-1 0 0 0 0,0 1 0 0 0,1 6-67 0 0,-2-9-222 0 0,0-1 99 0 0,0 1 84 0 0,0-1 72 0 0,0 1 72 0 0,0 0 54 0 0,0 10 504 0 0,0-9-427 0 0,0-3-142 0 0,0 1-48 0 0,0-1-53 0 0,0 1-56 0 0,0-1-61 0 0,0 0-71 0 0,0 1-100 0 0,0-1-98 0 0,0 1-110 0 0,0 0-117 0 0,0-3 263 0 0,0 1-34 0 0,0 0-34 0 0,0 0-35 0 0,0 0-37 0 0,0 0-37 0 0,0-1-40 0 0,0 1-40 0 0,0-2-1729 0 0,0 0-1331 0 0</inkml:trace>
  <inkml:trace contextRef="#ctx0" brushRef="#br0" timeOffset="859.37">1072 576 9184 0 0,'0'0'208'0'0,"3"0"33"0"0,40 0 191 0 0,-34 0-375 0 0,-3 0-35 0 0,-2 0-22 0 0,-1 0 0 0 0,0-1 0 0 0,1 1 0 0 0,-1-1 0 0 0,0 1 0 0 0,0-1 0 0 0,1 0 0 0 0,-1 0 0 0 0,3-2 0 0 0,9-3 0 0 0,-4 4 44 0 0,1-1 79 0 0,-1 0 43 0 0,1 1 39 0 0,23-9 579 0 0,-21 6-474 0 0,0-3-30 0 0,-6 3-38 0 0,-1 0-39 0 0,0 0-14 0 0,0 0-33 0 0,12-5 200 0 0,-6 6-44 0 0,-3-1-53 0 0,-1-2 1 0 0,4-5 82 0 0,-7 6-216 0 0,3-2-7 0 0,0 3 3 0 0,11-7 46 0 0,6-11 16 0 0,-13 7-89 0 0,-13 16-90 0 0,0-1 0 0 0,1 1 0 0 0,-1 0 0 0 0,0-1 0 0 0,0 1 0 0 0,1 0 0 0 0,-1-1 0 0 0,0 1 0 0 0,0 0 0 0 0,0-1 0 0 0,0 1 0 0 0,0 0 0 0 0,0-1 0 0 0,1 1 0 0 0,-1-1 0 0 0,0 1 0 0 0,0 0 0 0 0,0-1 0 0 0,0 1 0 0 0,0 0 0 0 0,-1-1 0 0 0,1 1 0 0 0,0-1 0 0 0,0 1 0 0 0,0 0 0 0 0,0-1 0 0 0,0 1 0 0 0,0 0 0 0 0,-1-1 0 0 0,1 1 0 0 0,0 0 0 0 0,0-1 0 0 0,0 1 0 0 0,-1 0 0 0 0,1-1 0 0 0,0 1 0 0 0,-1 0 0 0 0,1 0 0 0 0,0-1 0 0 0,0 1 0 0 0,-1 0 0 0 0,1 0 0 0 0,0 0 0 0 0,-1-1 0 0 0,1 1 0 0 0,-1 0 0 0 0,1 0 0 0 0,0 0 0 0 0,-1 0-5 0 0,-5-4 102 0 0,1-6 74 0 0,-6 4-30 0 0,7 0-118 0 0,4 5-28 0 0,-1 1 0 0 0,1-1 0 0 0,0 1 0 0 0,0 0 0 0 0,-1-1 0 0 0,1 1 1 0 0,0-1-1 0 0,-1 1 0 0 0,1 0 0 0 0,0-1 0 0 0,-1 1 0 0 0,1 0 0 0 0,-1-1 0 0 0,1 1 0 0 0,-1 0 0 0 0,1 0 0 0 0,0-1 0 0 0,-1 1 0 0 0,1 0 0 0 0,-1 0 0 0 0,1 0 0 0 0,-1 0 0 0 0,1 0 0 0 0,-1 0 0 0 0,1 0 0 0 0,-1 0 0 0 0,1 0 0 0 0,-1 0 0 0 0,1 0 0 0 0,-1 0 0 0 0,1 0 1 0 0,-1 0-1 0 0,0 0 0 0 0,1 0 0 0 0,-1 0 0 0 0,1 0 0 0 0,-1 0 0 0 0,1 0 0 0 0,-1 0 0 0 0,1 0 0 0 0,-1 0 0 0 0,1 0 0 0 0,-1 0 0 0 0,1 0 0 0 0,-1 0 0 0 0,1 0 0 0 0,-1-1 0 0 0,1 1 0 0 0,-1 0 0 0 0,1 0 0 0 0,-1-1 0 0 0,1 1 0 0 0,-1 0 0 0 0,1 0 0 0 0,0-1 0 0 0,-1 1 0 0 0,1-1 0 0 0,0 1 0 0 0,-1 0 0 0 0,1-1 0 0 0,0 1 0 0 0,-1-1 0 0 0,-7-6-16 0 0,-2 4-8 0 0,3 3-18 0 0,1 0-19 0 0,-3 0-39 0 0,4 0 52 0 0,0 0 28 0 0,0 0-20 0 0,-2 0-33 0 0,-3 0-53 0 0,-4 2 69 0 0,-11 7-82 0 0,-3 3 11 0 0,11-3 88 0 0,11-6 40 0 0,1 0 25 0 0,-1 1 0 0 0,1 0 0 0 0,0 1 0 0 0,1-1-1 0 0,-1 1 1 0 0,0 2-25 0 0,-8 6 42 0 0,3 0-37 0 0,5 6-46 0 0,1-6 4 0 0,-2 0-7 0 0,5-12 39 0 0,0 1 0 0 0,0-1 0 0 0,1 1 1 0 0,-1-1-1 0 0,0 1 0 0 0,1 0 0 0 0,-1-1 1 0 0,1 1-1 0 0,0 0 0 0 0,-1-1 0 0 0,1 1 0 0 0,0 0 1 0 0,0 0-1 0 0,0-1 5 0 0,0 4 13 0 0,1 0 0 0 0,0 0 0 0 0,0 0-1 0 0,0-1 1 0 0,1 4-13 0 0,1-2 33 0 0,-1 1-1 0 0,-1 0 1 0 0,1 0-1 0 0,-1 0 1 0 0,0 2-33 0 0,1 10 73 0 0,5-1-52 0 0,-3-7-19 0 0,-2-5-2 0 0,-1-3 0 0 0,0-1 0 0 0,0 0 0 0 0,-1 1 0 0 0,1-1 0 0 0,1 0 0 0 0,-1 0 0 0 0,0 0 0 0 0,0 0 0 0 0,1 0 0 0 0,-1 0 0 0 0,1 0 0 0 0,0 0 0 0 0,0-1 0 0 0,0 1 0 0 0,9 8 0 0 0,-5-4 4 0 0,0-1-1 0 0,-1 1 0 0 0,0 0 1 0 0,1 0-1 0 0,0 3-3 0 0,-5-7 5 0 0,1 2 5 0 0,0-1-1 0 0,0-1 0 0 0,0 1 1 0 0,0 0-1 0 0,0 0 1 0 0,0-1-1 0 0,1 1 1 0 0,-1-1-1 0 0,1 0 0 0 0,0 0 1 0 0,-1 0-1 0 0,1 0 1 0 0,0 0-1 0 0,0 0 0 0 0,1-1 1 0 0,-1 0-1 0 0,1 1-9 0 0,28 3 78 0 0,-16-1-35 0 0,19 4 66 0 0,-1-7 23 0 0,7-5-53 0 0,28-8-62 0 0,-59 10-17 0 0,2-1-3 0 0,-1-1 0 0 0,1 0 0 0 0,7-4 3 0 0,-5 3-50 0 0,0-1-58 0 0,-4 3-68 0 0,7-1-45 0 0,-12 3 138 0 0,-1 0-37 0 0,1 0-48 0 0,1-1-61 0 0,-2 1 35 0 0,1-1-36 0 0,0 1-41 0 0,1-1-44 0 0,3-2-144 0 0,-1 1 61 0 0,-2 0-37 0 0,-3 1 172 0 0,0 1-35 0 0,3-2-296 0 0,-1 0-94 0 0,2 0-236 0 0,2-2-593 0 0,-4 3 747 0 0</inkml:trace>
  <inkml:trace contextRef="#ctx0" brushRef="#br0" timeOffset="1261.86">1711 65 5848 0 0,'0'0'168'0'0,"0"0"-42"0"0,0 0-11 0 0,0 0 36 0 0,3 0 122 0 0,-3-1-249 0 0,1 1 1 0 0,-1 0-1 0 0,1 0 0 0 0,-1 0 0 0 0,1 0 0 0 0,-1 0 0 0 0,1 1 1 0 0,-1-1-1 0 0,1 0 0 0 0,-1 0 0 0 0,1 0 0 0 0,-1 0 1 0 0,1 0-1 0 0,-1 1 0 0 0,1-1 0 0 0,-1 0 0 0 0,1 0 1 0 0,-1 1-1 0 0,0-1 0 0 0,1 0 0 0 0,-1 1 0 0 0,0-1 0 0 0,1 0 1 0 0,-1 1-1 0 0,0-1 0 0 0,1 1 0 0 0,-1-1 0 0 0,0 1 1 0 0,0-1-1 0 0,1 1 0 0 0,-1-1 0 0 0,0 0 0 0 0,0 1 1 0 0,0-1-1 0 0,0 1 0 0 0,0-1 0 0 0,0 1 0 0 0,0-1 1 0 0,0 1-1 0 0,0-1 0 0 0,0 1 0 0 0,0 0-24 0 0,3 4 523 0 0,8 8 18 0 0,-6 1 10 0 0,1-10-191 0 0,-5-4-337 0 0,-1 1 1 0 0,1-1-1 0 0,-1 0 1 0 0,1 0-1 0 0,-1 1 1 0 0,1-1-1 0 0,-1 0 1 0 0,0 1 0 0 0,1-1-1 0 0,-1 1 1 0 0,0-1-1 0 0,1 0 1 0 0,-1 1-1 0 0,0-1 1 0 0,0 1-1 0 0,1-1 1 0 0,-1 1-1 0 0,0-1 1 0 0,0 0-1 0 0,0 1 1 0 0,0-1 0 0 0,0 1-1 0 0,1-1 1 0 0,-1 1-1 0 0,0-1 1 0 0,0 1-1 0 0,0-1 1 0 0,0 1-1 0 0,0-1 1 0 0,0 1-1 0 0,-1-1 1 0 0,1 1-24 0 0,1 10 344 0 0,1-2-87 0 0,2 0-32 0 0,3 2 37 0 0,-1-3-68 0 0,-2-2-31 0 0,-1 0 7 0 0,-1 1 38 0 0,2 6 83 0 0,1 3 113 0 0,5 3 74 0 0,-6-12-355 0 0,0 1 48 0 0,6 19 489 0 0,-5-13-362 0 0,-2-6-127 0 0,3 5 27 0 0,-2-4-77 0 0,0 1 39 0 0,8 22 477 0 0,-7-18-391 0 0,2 1-44 0 0,-4-8-73 0 0,0 0 1 0 0,-1 1 0 0 0,0-1 0 0 0,1 4-130 0 0,3 10 294 0 0,4 1 68 0 0,-4 4-2 0 0,0-13-139 0 0,-5-12-190 0 0,0 1 0 0 0,0-1 0 0 0,-1 1 0 0 0,1-1 0 0 0,0 1 0 0 0,-1 0 0 0 0,1-1 0 0 0,-1 1 0 0 0,0 0 0 0 0,1-1 0 0 0,-1 1 0 0 0,0 0 0 0 0,0-1 0 0 0,0 1-31 0 0,0 4 42 0 0,0-1 40 0 0,0 6 122 0 0,0 14 359 0 0,0-18-432 0 0,0-2-49 0 0,0-2 167 0 0,0-3-1 0 0,0 0-5 0 0,0 0-23 0 0,0-3-11 0 0,0 2-185 0 0,0-1-1 0 0,-1 1 1 0 0,1 0 0 0 0,0-1-1 0 0,0 1 1 0 0,-1 0-1 0 0,1-1 1 0 0,-1 1-1 0 0,0 0 1 0 0,0-1-24 0 0,-7-10 162 0 0,7 12-158 0 0,1 0 0 0 0,0 0 1 0 0,0-1-1 0 0,-1 1 0 0 0,1 0 1 0 0,0 0-1 0 0,0-1 0 0 0,0 1 0 0 0,0 0 1 0 0,-1 0-1 0 0,1-1 0 0 0,0 1 1 0 0,0 0-1 0 0,0-1 0 0 0,0 1 1 0 0,0 0-1 0 0,0-1 0 0 0,0 1 1 0 0,0 0-1 0 0,0-1 0 0 0,0 1 0 0 0,0 0 1 0 0,0-1-1 0 0,0 1 0 0 0,0 0 1 0 0,0-1-5 0 0,-1-4 22 0 0,0-1 1 0 0,0 1-1 0 0,0 0 1 0 0,-1-1 0 0 0,1 1-23 0 0,-2-1 20 0 0,2 0 0 0 0,-1 0 1 0 0,1-1-1 0 0,0 1 0 0 0,0-3-20 0 0,1 0 8 0 0,-1-1 1 0 0,1 1-1 0 0,-2-1 0 0 0,1 1 0 0 0,-1 0 0 0 0,-2-2-8 0 0,1-4 23 0 0,2 10-21 0 0,0 1 0 0 0,0-1 0 0 0,1 0 1 0 0,-1 0-1 0 0,1 0 0 0 0,1 1 0 0 0,-1-3-2 0 0,8-29-69 0 0,-6 27 20 0 0,0 0 0 0 0,0 0 0 0 0,-1 0 0 0 0,0-7 49 0 0,-1 11-25 0 0,0 1 1 0 0,0-1 0 0 0,1 0-1 0 0,0 1 1 0 0,-1-1 0 0 0,2 1-1 0 0,-1-1 1 0 0,0 1 0 0 0,1-1-1 0 0,0 1 1 0 0,0 0 0 0 0,2-3 24 0 0,-2 3-44 0 0,1 0 0 0 0,-1 0-1 0 0,0 0 1 0 0,-1 0 0 0 0,1-1 0 0 0,0-3 44 0 0,6-12-161 0 0,2 6 24 0 0,3 1 1 0 0,-9 11 37 0 0,-1 0 44 0 0,6 3 15 0 0,-6-1 7 0 0,16 1-64 0 0,7 3 14 0 0,-24-4 77 0 0,1 1 0 0 0,-1 0 0 0 0,0 0 0 0 0,0 0 0 0 0,-1 0 0 0 0,1 0 0 0 0,0 0 0 0 0,0 1 0 0 0,-1-1 0 0 0,1 1 0 0 0,0-1 0 0 0,-1 1 0 0 0,1 0 0 0 0,-1-1 0 0 0,0 1 0 0 0,0 0 0 0 0,0 0 0 0 0,1 1 6 0 0,-1 0-1 0 0,0-1-1 0 0,1 1 0 0 0,-1-1 1 0 0,1 0-1 0 0,0 0 0 0 0,-1 0 1 0 0,1 0-1 0 0,0 0 0 0 0,0 0 1 0 0,1 0 1 0 0,7 9-19 0 0,-2 2-28 0 0,-5-8 45 0 0,0-1 0 0 0,0 0 0 0 0,1 0 0 0 0,-1 0-1 0 0,1 0 1 0 0,0 0 0 0 0,2 1 2 0 0,0 0 1 0 0,0 0-1 0 0,-1 0 0 0 0,0 1 0 0 0,5 6 0 0 0,-6-5 0 0 0,2 0 0 0 0,-1 1 0 0 0,-1 0 0 0 0,1 1 0 0 0,-1-1 0 0 0,2 9 0 0 0,5 2 0 0 0,-9-17 0 0 0,0 1 0 0 0,0 0 0 0 0,0 0 0 0 0,0 0 0 0 0,-1 0 0 0 0,1 0 0 0 0,-1 0 0 0 0,0 1 0 0 0,0-1 0 0 0,0 0 0 0 0,-1 1 0 0 0,1-1 0 0 0,-1 2 0 0 0,1 1 0 0 0,0 0 0 0 0,1 1 0 0 0,-1-1 0 0 0,1 0 0 0 0,0 0 0 0 0,1 0 0 0 0,-1 0 0 0 0,1-1 0 0 0,3 5 0 0 0,1 3 0 0 0,-4-4-46 0 0,-3-8 52 0 0,0 1-1 0 0,0-1 1 0 0,0 1 0 0 0,0-1 0 0 0,0 0 0 0 0,0 1 0 0 0,0-1 0 0 0,0 1 0 0 0,-1-1 0 0 0,1 0 0 0 0,-1 1-1 0 0,1-1 1 0 0,-1 1 0 0 0,0-1-6 0 0,-3 7-19 0 0,1-2-67 0 0,0 0-88 0 0,1 1-109 0 0,2-4 92 0 0,-1 1-36 0 0,1-4 61 0 0,1 1 56 0 0,-1 0 46 0 0,0-1 36 0 0,1 5 65 0 0,-1-3-122 0 0,0-1-5 0 0,0 0-43 0 0,-1 0-14 0 0,1 0-38 0 0,0 0-41 0 0,-1 0-45 0 0,1 0-50 0 0,-1 0-53 0 0,1 0-58 0 0,-1-1-60 0 0,0 1 69 0 0,0 0-51 0 0,0 0-46 0 0,-1 1-40 0 0,1-1-157 0 0,-1 1-39 0 0,0 0-189 0 0,-2 2-516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02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153 336 9328 0 0,'0'0'208'0'0,"0"0"33"0"0,0 0 15 0 0,0 0 35 0 0,0 0 118 0 0,0 0 51 0 0,0 0 11 0 0,2 3-9 0 0,4 1-363 0 0,-1-1 66 0 0,1 0 57 0 0,1-2 50 0 0,1 0 43 0 0,0 0 34 0 0,12-1 422 0 0,-16 0-610 0 0,1 0-37 0 0,1 1 41 0 0,31-1 765 0 0,-30-1-780 0 0,-1-2-47 0 0,8-7 114 0 0,-12 7-94 0 0,1 0-41 0 0,-2 2-74 0 0,0 0-1 0 0,1 0 0 0 0,-1-1 1 0 0,0 1-1 0 0,1 0 1 0 0,-1 1-1 0 0,1-1 0 0 0,-1 0 1 0 0,1 0-1 0 0,-1 1 1 0 0,1-1-1 0 0,-1 0 0 0 0,1 1 1 0 0,0 0-1 0 0,-1-1 1 0 0,1 1-1 0 0,0 0 1 0 0,0 0-9 0 0,-1 0 5 0 0,1 0-1 0 0,-1-1 0 0 0,0 1 0 0 0,0 0 1 0 0,0-1-1 0 0,0 1 0 0 0,0 0 0 0 0,0-1 0 0 0,0 1 1 0 0,0-1-1 0 0,-1 0 0 0 0,1 1 0 0 0,0-1 1 0 0,0 0-1 0 0,0 1 0 0 0,0-1 0 0 0,-1 0 0 0 0,1 0 1 0 0,0 0-1 0 0,-1 0 0 0 0,1 1 0 0 0,-1-1 1 0 0,1 0-1 0 0,-1 0 0 0 0,1 0 0 0 0,-1-1-3 0 0,8-9 22 0 0,-3 7 34 0 0,1 3-41 0 0,-1 0-6 0 0,-5 1-4 0 0,0-1-1 0 0,1 0 1 0 0,-1 0 0 0 0,0 0 0 0 0,1 1-1 0 0,-1-1 1 0 0,0 0 0 0 0,0 0 0 0 0,0 0-1 0 0,0 0 1 0 0,1 0 0 0 0,-1 0 0 0 0,-1 1-1 0 0,1-2-4 0 0,0-11 57 0 0,0-3-23 0 0,-2 10 19 0 0,-9-7 1 0 0,8 6-46 0 0,3 7-8 0 0,0-1 0 0 0,-1 1 0 0 0,1-1 0 0 0,0 1 0 0 0,0-1 1 0 0,0 1-1 0 0,-1-1 0 0 0,1 1 0 0 0,0-1 0 0 0,0 1 0 0 0,-1-1 0 0 0,1 1 0 0 0,-1 0 0 0 0,1-1 0 0 0,0 1 0 0 0,-1 0 0 0 0,1-1 0 0 0,-1 1 0 0 0,1 0 0 0 0,-1 0 0 0 0,1-1 1 0 0,0 1-1 0 0,-1 0 0 0 0,1 0 0 0 0,-1 0 0 0 0,1 0 0 0 0,-1 0 0 0 0,1-1 0 0 0,-1 1 0 0 0,0 0 0 0 0,1 0 0 0 0,-1 0 0 0 0,1 0 0 0 0,-1 1 0 0 0,1-1 0 0 0,-1 0 0 0 0,1 0 0 0 0,-1 0 0 0 0,0 0 0 0 0,-1 0 0 0 0,0 0 0 0 0,1-1 0 0 0,-1 1 0 0 0,0 0 0 0 0,1-1 0 0 0,-1 1 0 0 0,1-1 0 0 0,-1 0 0 0 0,0 1 0 0 0,1-1 0 0 0,0 0 0 0 0,-1 0 0 0 0,1 0 0 0 0,-8-4 0 0 0,-23-11-73 0 0,30 15 66 0 0,0 0-1 0 0,-1 0 0 0 0,1 1 1 0 0,-1-1-1 0 0,1 1 0 0 0,-1 0 1 0 0,1 0-1 0 0,-1 0 0 0 0,1 0 1 0 0,-1 0-1 0 0,1 0 0 0 0,-1 1 1 0 0,1-1-1 0 0,-1 1 0 0 0,1 0 1 0 0,0 0-1 0 0,-1-1 1 0 0,1 2-1 0 0,0-1 0 0 0,-2 1 8 0 0,-10 3-55 0 0,-13 1-20 0 0,21-4 58 0 0,0 0-1 0 0,1 1 0 0 0,-1 0 0 0 0,1 0 0 0 0,-1 1 0 0 0,1 0 0 0 0,-1 1 18 0 0,-33 32-26 0 0,25-23 30 0 0,10-9-9 0 0,0-1 0 0 0,0 1 0 0 0,1 0 1 0 0,0 0-1 0 0,0 1 0 0 0,0-1 1 0 0,1 1-1 0 0,0-1 0 0 0,0 1 0 0 0,0 0 1 0 0,0 0-1 0 0,1 2 5 0 0,-12 34 46 0 0,0 4-11 0 0,11-34-19 0 0,-1 0 0 0 0,0-1 0 0 0,-1 1 0 0 0,-3 5-16 0 0,5-14-1 0 0,1 0 0 0 0,0 0 0 0 0,0 1 1 0 0,0-1-1 0 0,0 1 0 0 0,1-1 0 0 0,-1 1 1 0 0,1-1-1 0 0,0 1 0 0 0,0-1 0 0 0,0 1 1 0 0,0-1-1 0 0,1 1 0 0 0,0-1 0 0 0,-1 1 1 0 0,1 0 0 0 0,4 32-62 0 0,-5-29 60 0 0,1 0 1 0 0,0 0-1 0 0,0-1 0 0 0,1 1 0 0 0,-1-1 0 0 0,1 1 1 0 0,1-1-1 0 0,-1 0 0 0 0,3 3 2 0 0,6 11 1 0 0,0-1 1 0 0,4 2-2 0 0,-6-7-2 0 0,-7-11 2 0 0,0 0 0 0 0,1 0 0 0 0,0 0 0 0 0,-1-1 0 0 0,1 1 0 0 0,0-1 0 0 0,0 1 0 0 0,0-1 0 0 0,1 0 0 0 0,-1 0 0 0 0,1 0 1 0 0,1 1-1 0 0,-1-1 0 0 0,1 1 0 0 0,-1 0 0 0 0,0 0 0 0 0,3 3-1 0 0,-6-4 4 0 0,1-1-1 0 0,0 1 1 0 0,0-1-1 0 0,0 1 0 0 0,0-1 1 0 0,0 0-1 0 0,0 0 0 0 0,0 0 1 0 0,1 0-1 0 0,-1 0 1 0 0,0-1-1 0 0,0 1 0 0 0,1-1 1 0 0,-1 1-1 0 0,1-1-2 0 0,11 3 18 0 0,1 2-8 0 0,-12-3-4 0 0,0-1 0 0 0,0 0 0 0 0,0 0 0 0 0,1 0 0 0 0,-1 0 0 0 0,0-1 0 0 0,0 1 0 0 0,1-1 0 0 0,2 0-6 0 0,6 0 1 0 0,61-2-1 0 0,-36-3-102 0 0,-20 1 0 0 0,-1-1-44 0 0,-10 3 44 0 0,-1-1 34 0 0,13-5-59 0 0,-11 5 48 0 0,0-1-64 0 0,0 0-94 0 0,-3 2 54 0 0,0 0-44 0 0,0 0-49 0 0,0 0-56 0 0,-1 1-27 0 0,1-1-52 0 0,-1 0-47 0 0,0 1-40 0 0,1-1-145 0 0,0 0-41 0 0,0 0-174 0 0,3-2-473 0 0</inkml:trace>
  <inkml:trace contextRef="#ctx0" brushRef="#br0" timeOffset="465.38">1063 320 10592 0 0,'0'0'241'0'0,"-2"0"38"0"0,1 0-239 0 0,-6 1 81 0 0,3-2 7 0 0,2 0-20 0 0,0-1 40 0 0,-4-3-84 0 0,-2 0-36 0 0,-2 2-7 0 0,2 3 22 0 0,8 0-43 0 0,-12 0 91 0 0,1 3 47 0 0,0 1 45 0 0,2 2 42 0 0,7-4-46 0 0,1-1-40 0 0,-3 0 44 0 0,0-1-86 0 0,-2-1-58 0 0,4 1-7 0 0,0 0 43 0 0,-22 3 165 0 0,19-2-169 0 0,0 1 1 0 0,0 0-1 0 0,0 0 0 0 0,0 0 1 0 0,1 0-1 0 0,-1 1 0 0 0,1 0 1 0 0,-1 0-1 0 0,1 0 1 0 0,-2 3-72 0 0,-8 6 193 0 0,-17 10 111 0 0,9-8-61 0 0,11-8-140 0 0,-10 8 102 0 0,8 0-17 0 0,-6 13 60 0 0,5-14-111 0 0,10-10-93 0 0,0 1 0 0 0,1-1-1 0 0,-1 1 1 0 0,1 0 0 0 0,0 0 0 0 0,0 0 0 0 0,0 0 0 0 0,-1 4-44 0 0,-8 11 136 0 0,0-1 5 0 0,7-5-19 0 0,-1 14 70 0 0,1-15-62 0 0,-3 0 36 0 0,-6 17 271 0 0,13-28-410 0 0,1 1 0 0 0,-1-1 0 0 0,1 1-1 0 0,-1 0 1 0 0,1-1 0 0 0,0 1 0 0 0,0-1 0 0 0,0 1-1 0 0,0 0 1 0 0,0-1 0 0 0,0 1 0 0 0,1 0-1 0 0,-1-1 1 0 0,0 1 0 0 0,1-1 0 0 0,-1 1-1 0 0,2 0-26 0 0,2 7 38 0 0,-2-8-37 0 0,-2 0-1 0 0,1 1 1 0 0,0-1-1 0 0,0 1 0 0 0,0-1 1 0 0,-1 1-1 0 0,1-1 1 0 0,-1 1-1 0 0,1 0 1 0 0,-1-1-1 0 0,0 1 1 0 0,1 0-1 0 0,-1-1 0 0 0,0 1 0 0 0,0-1 0 0 0,0 0 0 0 0,0-1 0 0 0,0 1 0 0 0,0-1 0 0 0,0 1 0 0 0,0 0 0 0 0,0-1 0 0 0,0 1 0 0 0,0-1 0 0 0,1 1 0 0 0,-1 0 0 0 0,0-1 0 0 0,0 1 0 0 0,1-1 0 0 0,-1 1 0 0 0,0-1 0 0 0,1 1 0 0 0,-1-1 0 0 0,1 1 0 0 0,-1-1 0 0 0,0 1 0 0 0,1-1 0 0 0,-1 1 0 0 0,1-1 0 0 0,-1 0 0 0 0,1 1 0 0 0,0-1 0 0 0,-1 0 0 0 0,1 0 0 0 0,-1 1 0 0 0,1-1 0 0 0,0 0 0 0 0,23 1 2 0 0,-11-2 7 0 0,12 1 71 0 0,-14 0-42 0 0,-2 0-7 0 0,-7 0-22 0 0,-1 0 0 0 0,1 0 0 0 0,0 0 0 0 0,-1 0 0 0 0,1 0 0 0 0,0-1 0 0 0,-1 1-1 0 0,1 0 1 0 0,-1-1 0 0 0,1 0 0 0 0,-1 1 0 0 0,1-1 0 0 0,-1 0 0 0 0,1 0-1 0 0,-1 0 1 0 0,1 0 0 0 0,0-1-9 0 0,6-4 33 0 0,2 0 1 0 0,-5 2-10 0 0,0 0-1 0 0,1 0 1 0 0,0 1 0 0 0,0 0-1 0 0,4-2-23 0 0,3 2 30 0 0,-12 3-26 0 0,1 0 1 0 0,0 0 0 0 0,0-1 0 0 0,-1 1-1 0 0,1 0 1 0 0,0-1 0 0 0,0 0-1 0 0,-1 1 1 0 0,1-1 0 0 0,-1 0-1 0 0,1 0 1 0 0,-1 0 0 0 0,1 0 0 0 0,-1 0-1 0 0,1 0 1 0 0,-1 0 0 0 0,0-1-1 0 0,0 1 1 0 0,0 0 0 0 0,0-1-1 0 0,1 1-4 0 0,-1-2 8 0 0,19-26 42 0 0,9-3-44 0 0,-28 31-5 0 0,17-20 3 0 0,-5-2 45 0 0,-2 9-38 0 0,-9 12-11 0 0,0 1 0 0 0,-1-1 0 0 0,1 0 0 0 0,0 0 0 0 0,-1 0 0 0 0,0 0 0 0 0,1 0-1 0 0,-1 0 1 0 0,1-2 0 0 0,-1-13 3 0 0,-1 15 2 0 0,0-1 0 0 0,0 1 0 0 0,0-1 0 0 0,0 1 0 0 0,0-1 0 0 0,1 1 0 0 0,-1 0 1 0 0,1-1-1 0 0,-1 1 0 0 0,2-2-5 0 0,3-5 9 0 0,-4 8-9 0 0,0 0 0 0 0,0-1 0 0 0,0 1 0 0 0,-1-1 0 0 0,1 1 1 0 0,0-1-1 0 0,-1 1 0 0 0,1-1 0 0 0,-1 0 0 0 0,1 1 0 0 0,-1-1 0 0 0,0 0 0 0 0,0 1 0 0 0,0-1 0 0 0,0 0 0 0 0,1 0 0 0 0,-1 0 0 0 0,0 0 0 0 0,0 1 0 0 0,1-1 0 0 0,-1 0 0 0 0,1 0 0 0 0,0 1 0 0 0,-1-1 0 0 0,1 1 0 0 0,0-1 0 0 0,0 0 0 0 0,0 1 0 0 0,0-1 0 0 0,0 1 1 0 0,0-1 0 0 0,0 1 0 0 0,0-1 0 0 0,0 0 0 0 0,-1 0 0 0 0,1 1 0 0 0,-1-1 0 0 0,1 0-1 0 0,-1 0 1 0 0,0 1 0 0 0,0-1 0 0 0,0 0-1 0 0,0 0 4 0 0,0 1 1 0 0,0-1-1 0 0,0 1 0 0 0,0-1 0 0 0,0 1 1 0 0,0 0-1 0 0,-1-1 0 0 0,1 1 0 0 0,-1-1 1 0 0,1 1-5 0 0,-11-13-2 0 0,9 16-55 0 0,1 10 41 0 0,1-11 11 0 0,0 1 0 0 0,0 0 1 0 0,0-1-1 0 0,-1 1 0 0 0,1-1 0 0 0,0 1 0 0 0,-1-1 1 0 0,0 1-1 0 0,1-1 0 0 0,-1 1 0 0 0,0-1 0 0 0,0 1 1 0 0,1-1 4 0 0,-7 12-5 0 0,2 17-7 0 0,-1-15-11 0 0,5-12 19 0 0,-1 0 0 0 0,1 0 0 0 0,0 0 0 0 0,0 1 0 0 0,1-1-1 0 0,-1 0 1 0 0,1 1 0 0 0,0-1 0 0 0,-1 3 4 0 0,1 88-68 0 0,0 49 64 0 0,1-137 4 0 0,-1-1 0 0 0,1 1 0 0 0,0-1 0 0 0,0 1 0 0 0,1-1 0 0 0,0 2 0 0 0,0-2 0 0 0,0 1 0 0 0,-1-1 0 0 0,0 1 0 0 0,0-1 0 0 0,0 1 0 0 0,-1 1 0 0 0,0 22-2 0 0,0 129 47 0 0,0-153-150 0 0,0-5-15 0 0,0 0 8 0 0,0 0 30 0 0,0 0-38 0 0,0 0-45 0 0,0 0-40 0 0,0 0-162 0 0,0 0-46 0 0,0 0-326 0 0,0 0-37 0 0,0 0-814 0 0</inkml:trace>
  <inkml:trace contextRef="#ctx0" brushRef="#br0" timeOffset="830.59">1287 288 10680 0 0,'0'0'241'0'0,"0"3"38"0"0,1 2-125 0 0,5 8 276 0 0,-3-6-323 0 0,-1-4-107 0 0,-1 1-46 0 0,0 1 47 0 0,0 0 0 0 0,0 1 0 0 0,-1-1 1 0 0,0 1-1 0 0,0 4-1 0 0,0 15 21 0 0,3-10 41 0 0,10 25 402 0 0,-5-17-170 0 0,-3-7-58 0 0,-3-1 2 0 0,-1 3 52 0 0,1 0 16 0 0,2-1-58 0 0,5 2-5 0 0,7 9 64 0 0,4 7 112 0 0,-10-9-38 0 0,-8-15-237 0 0,4 10 157 0 0,15 11 199 0 0,-10-2 20 0 0,10-9 6 0 0,-12-1-132 0 0,0 2-45 0 0,-8-20-330 0 0,0-1-1 0 0,0 0 1 0 0,1 1 0 0 0,-1-1 0 0 0,0 0 0 0 0,1 0-1 0 0,-1 0 1 0 0,0 0 0 0 0,1 0 0 0 0,0 0-1 0 0,-1 0 1 0 0,1 0 0 0 0,-1-1 0 0 0,2 1-19 0 0,10 3 99 0 0,6 1 67 0 0,-6 5-14 0 0,-11-8-120 0 0,-1-1-1 0 0,1 0 1 0 0,-1 1-1 0 0,1-1 1 0 0,-1 0 0 0 0,1 0-1 0 0,0 0 1 0 0,-1 0-1 0 0,1 0 1 0 0,0 0 0 0 0,1 0-32 0 0,3 0 125 0 0,1 0 46 0 0,2-1 61 0 0,2 0 77 0 0,10 0-121 0 0,-21 0-182 0 0,1 0 0 0 0,-1 0-1 0 0,0 0 1 0 0,1 0 0 0 0,-1 0-1 0 0,0 0 1 0 0,1 0 0 0 0,-1 0-1 0 0,0 0 1 0 0,1 0-1 0 0,-1 0 1 0 0,0 0 0 0 0,1 0-1 0 0,-1 0 1 0 0,0 0 0 0 0,0-1-1 0 0,1 1 1 0 0,-1 0 0 0 0,0 0-1 0 0,1 0 1 0 0,-1 0-1 0 0,0-1 1 0 0,0 1 0 0 0,1 0-1 0 0,-1 0 1 0 0,0-1-6 0 0,21-13 206 0 0,4-2 4 0 0,-12 1-105 0 0,-5-5 25 0 0,-2-8 0 0 0,-3 13-49 0 0,1 1 37 0 0,7-7 113 0 0,-6-9 7 0 0,-4 27-210 0 0,4-17 95 0 0,-2 2-43 0 0,1-18-17 0 0,-3 6-53 0 0,0 20-10 0 0,-1-1 0 0 0,0 1 0 0 0,-1 0 0 0 0,0-1 0 0 0,-1-5 0 0 0,-3-1-1 0 0,-1-6-35 0 0,3 1-44 0 0,1 4-15 0 0,-5-1 21 0 0,3 8 26 0 0,-3-8-81 0 0,1 0 20 0 0,3 9 57 0 0,3 10 41 0 0,0-1 0 0 0,-1 0 0 0 0,1 0 0 0 0,0 0 0 0 0,0 0 0 0 0,-1 0 0 0 0,1 0 0 0 0,-1 0 0 0 0,1 0 0 0 0,0 0 0 0 0,-1 1 0 0 0,0-1 0 0 0,1 0 0 0 0,-1 0 0 0 0,0 1 0 0 0,1-1 0 0 0,-1 0 0 0 0,0 1 0 0 0,0-1 11 0 0,-5-4-143 0 0,4 2-92 0 0,0 0 110 0 0,2-1 72 0 0,0-2 48 0 0,0 2-44 0 0,0 3-19 0 0,0-1-41 0 0,-1 0-118 0 0,-1 0-115 0 0,0 1-47 0 0,0 0-110 0 0,-2 1-123 0 0,2 0 261 0 0,0 0-36 0 0,2-3-1313 0 0,0 0 1042 0 0,0 0 127 0 0,0 0-14 0 0,0 2 230 0 0,0 1-36 0 0,0-1-39 0 0,0 0-36 0 0,0 1-529 0 0,0-1-319 0 0,0 1-781 0 0</inkml:trace>
  <inkml:trace contextRef="#ctx0" brushRef="#br0" timeOffset="1104.15">1990 304 10104 0 0,'0'0'230'0'0,"0"3"30"0"0,0 1-157 0 0,0 11 171 0 0,2-5-133 0 0,3-2-90 0 0,-4-7-52 0 0,0 1 1 0 0,0-1 0 0 0,0 1 0 0 0,0-1 0 0 0,0 1-1 0 0,-1-1 1 0 0,1 1 0 0 0,-1-1 0 0 0,1 1 0 0 0,-1 0-1 0 0,0 0 1 0 0,1-1 0 0 0,-1 1 0 0 0,0 0 0 0 0,0 0 0 0 0,0 6 22 0 0,1 1 43 0 0,4 7 170 0 0,2 4 182 0 0,7 9 337 0 0,-7-13-361 0 0,-2-7-160 0 0,1 7 72 0 0,-3-6 107 0 0,0-2-115 0 0,-1 0-57 0 0,1 1-26 0 0,-1 0-42 0 0,0-2-8 0 0,1 1 42 0 0,0 2 89 0 0,0-1-132 0 0,0 0 29 0 0,7 19 443 0 0,-5-16-387 0 0,-1-3-75 0 0,1-1-69 0 0,0 0 49 0 0,4 6 217 0 0,-7-2-57 0 0,-2-6-152 0 0,1-1-40 0 0,1 1-17 0 0,2 0 1 0 0,3 8 79 0 0,-6-8-81 0 0,0 2 39 0 0,-1 0-47 0 0,0 11 24 0 0,0-17-70 0 0,0 1-156 0 0,-1-1 144 0 0,1-1-45 0 0,0 1-47 0 0,0-1-46 0 0,-1 0-48 0 0,1 0-49 0 0,-1 0-49 0 0,0 0-52 0 0,0 0-51 0 0,0-1-53 0 0,0 1-53 0 0,0-1-56 0 0,0 1-54 0 0,-1-1-57 0 0,1 0-58 0 0,-1 0-58 0 0,0 0-1546 0 0,2 0-1299 0 0</inkml:trace>
  <inkml:trace contextRef="#ctx0" brushRef="#br0" timeOffset="1277.78">1718 0 8720 0 0,'0'0'197'0'0,"0"0"24"0"0,0 0 19 0 0,0 0-171 0 0,0 0-87 0 0,0 0-69 0 0,0 0-89 0 0,0 0-104 0 0,0 0-95 0 0,0 0 43 0 0,0 0-35 0 0,0 0-443 0 0,0 0-355 0 0,0 0-672 0 0</inkml:trace>
  <inkml:trace contextRef="#ctx0" brushRef="#br0" timeOffset="1573.47">2341 272 10120 0 0,'0'0'298'0'0,"0"0"-4"0"0,0 0-232 0 0,3 0-23 0 0,10 3-28 0 0,-5 3 11 0 0,-4 3 50 0 0,3 2 112 0 0,3-5 123 0 0,-4 2-57 0 0,2 9 54 0 0,-6-13-191 0 0,3 6 231 0 0,-1 1-43 0 0,3 11 193 0 0,-1-1-103 0 0,-4-16-286 0 0,-1 0 0 0 0,1 0 0 0 0,1 0 0 0 0,-1-1 1 0 0,1 1-106 0 0,4 6 271 0 0,-2-1-39 0 0,-1 2 5 0 0,1 6 66 0 0,6 16 194 0 0,-4-16-279 0 0,5 11 133 0 0,-2 1 78 0 0,-6-11-150 0 0,-3-14-193 0 0,0 0-1 0 0,0 0 0 0 0,1-1 0 0 0,-1 1 1 0 0,1 0-1 0 0,0-1 0 0 0,0 1 0 0 0,1 0-85 0 0,3 4 208 0 0,5 8 119 0 0,4 5 8 0 0,-8-10-119 0 0,-2 3 7 0 0,3 2 90 0 0,-3-12-162 0 0,2-1 46 0 0,-6-3-176 0 0,0-1 1 0 0,0 1 0 0 0,0 0-1 0 0,0 0 1 0 0,0 0-1 0 0,0-1 1 0 0,0 1 0 0 0,0 0-1 0 0,-1 0 1 0 0,1 0 0 0 0,0 1-1 0 0,-1-1 1 0 0,1 0-1 0 0,0 0 1 0 0,-1 0-22 0 0,0 0 17 0 0,1 0-1 0 0,-1 0 1 0 0,0-1 0 0 0,1 1-1 0 0,-1 0 1 0 0,0 0 0 0 0,1-1-1 0 0,-1 1 1 0 0,1 0-1 0 0,-1-1 1 0 0,1 1 0 0 0,0-1-1 0 0,-1 1 1 0 0,1-1 0 0 0,-1 1-1 0 0,1-1 1 0 0,0 1-1 0 0,0-1 1 0 0,-1 0 0 0 0,1 1-1 0 0,0-1 1 0 0,0 0 0 0 0,-1 1-1 0 0,1-1 1 0 0,0 0-1 0 0,0 0 1 0 0,0 0 0 0 0,-1 0-1 0 0,2 0-16 0 0,4 0 91 0 0,-1 0 68 0 0,12-3 564 0 0,-11 0-455 0 0,-3 2-172 0 0,0-1-38 0 0,0 0-46 0 0,-1 0-55 0 0,1-3 261 0 0,-3 3-202 0 0,0 1 0 0 0,0 0 1 0 0,0 0-1 0 0,0 0 0 0 0,1 0 1 0 0,-1 0-1 0 0,0 0 0 0 0,1 0 1 0 0,-1 0-1 0 0,0 0 0 0 0,1 0 1 0 0,0-1-17 0 0,8-9 149 0 0,-7 10-124 0 0,0-1-1 0 0,0 0 0 0 0,-1 0 0 0 0,1 0 0 0 0,-1 0 0 0 0,1 0 0 0 0,-1-1 0 0 0,0 1 0 0 0,1-2-24 0 0,3-23 107 0 0,6 6-38 0 0,-6-9-5 0 0,0 14-32 0 0,-3 9-18 0 0,0 1 0 0 0,-1-1 1 0 0,1 1-1 0 0,-1-1 0 0 0,-1 0 1 0 0,1-3-15 0 0,1-21 15 0 0,12-47 116 0 0,-12 64-117 0 0,4-10 0 0 0,-4 18-2 0 0,0 0 1 0 0,-1 0 0 0 0,0-1-1 0 0,0 1 1 0 0,0-5-13 0 0,-2-5 11 0 0,1 9 3 0 0,0-1 0 0 0,0 0 0 0 0,1 0-1 0 0,0 0 1 0 0,0-1-14 0 0,5-8 10 0 0,-1 3-24 0 0,-2 0-53 0 0,-1 8-1 0 0,5-2 30 0 0,-3-2-76 0 0,-2-2-65 0 0,-1-3-51 0 0,-2 15 218 0 0,1-1 1 0 0,0 1-1 0 0,0-1 0 0 0,0 1 1 0 0,0-1-1 0 0,0 1 1 0 0,0-1-1 0 0,0 1 0 0 0,0-1 1 0 0,0 1-1 0 0,0-1 0 0 0,0 1 1 0 0,1-1-1 0 0,-1 1 1 0 0,0-1-1 0 0,0 1 0 0 0,0-1 1 0 0,1 1-1 0 0,-1-1 0 0 0,0 1 1 0 0,0-1-1 0 0,1 1 1 0 0,-1 0-1 0 0,0-1 0 0 0,1 1 1 0 0,-1 0-1 0 0,1-1 0 0 0,-1 1 1 0 0,0 0-1 0 0,1 0 0 0 0,-1-1 1 0 0,1 1 11 0 0,2-2-138 0 0,1-1-52 0 0,-3 1-22 0 0,0-1-48 0 0,2-2-359 0 0,8-1-763 0 0,-9 3 925 0 0,-2 1 73 0 0,1 1 87 0 0,0-1-57 0 0,-1 1-69 0 0,1 0-81 0 0,0 0 38 0 0,0 0-53 0 0,0 1-47 0 0,0 0-41 0 0,1-1-168 0 0,0 1-40 0 0,0 0-202 0 0,1 0-552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13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33 10712 0 0,'0'0'241'0'0,"0"0"38"0"0,0 0 11 0 0,0 0-28 0 0,0 0-197 0 0,-2 0-37 0 0,-5-1-3 0 0,3-1 30 0 0,2-2 58 0 0,1-3 131 0 0,1 7-244 0 0,0 0 9 0 0,0 0-1 0 0,0 0 0 0 0,0 0 1 0 0,0 0-1 0 0,0 0 0 0 0,0 0 0 0 0,0 0 1 0 0,0 0-1 0 0,0-1 0 0 0,0 1 1 0 0,0 0-1 0 0,0 0 0 0 0,0 0 1 0 0,0 0-1 0 0,0 0 0 0 0,0 0 0 0 0,0 0 1 0 0,0 0-1 0 0,0 0 0 0 0,0 0 1 0 0,0-1-1 0 0,0 1 0 0 0,0 0 1 0 0,0 0-1 0 0,0 0 0 0 0,0 0 0 0 0,0 0 1 0 0,0 0-1 0 0,0 0 0 0 0,0 0 1 0 0,0 0-1 0 0,0 0 0 0 0,0 0 1 0 0,0 0-1 0 0,-1 0 0 0 0,1 0 1 0 0,0 0-1 0 0,0-1 0 0 0,0 1 0 0 0,0 0 1 0 0,0 0-1 0 0,0 0 0 0 0,0 0 1 0 0,0 0-1 0 0,0 0 0 0 0,0 0 1 0 0,-1 0-1 0 0,1 0 0 0 0,0 0 0 0 0,0 0 1 0 0,0 0-1 0 0,0 0 0 0 0,0 0 1 0 0,0 0-1 0 0,0 0 0 0 0,0 1 1 0 0,0-1-9 0 0,-7-2 293 0 0,2-3 68 0 0,1 0-88 0 0,0 3-59 0 0,-1 0-3 0 0,-2 2 39 0 0,-4 0 140 0 0,0 0-88 0 0,0 0-79 0 0,-20 0 284 0 0,18 0-261 0 0,12 0-238 0 0,-10 1 122 0 0,-1 6-5 0 0,3-2-56 0 0,2-1 2 0 0,-20 8 125 0 0,3-7-96 0 0,18 2-47 0 0,4-3-24 0 0,-9 2 48 0 0,10-5-73 0 0,-1-1 1 0 0,1 1-1 0 0,0-1 0 0 0,0 1 1 0 0,0-1-1 0 0,0 1 1 0 0,0 0-1 0 0,1-1 0 0 0,-1 1 1 0 0,0 0-1 0 0,0 0 1 0 0,0-1-1 0 0,0 1 0 0 0,1 0 1 0 0,-1 0-1 0 0,0 1-4 0 0,-4 11 13 0 0,-6-8-13 0 0,-5 24 0 0 0,15-24 0 0 0,0-1 0 0 0,0 0 0 0 0,0 1 0 0 0,1-1 0 0 0,0 0 0 0 0,-1 1 0 0 0,2-1 0 0 0,-1 1 0 0 0,1 3 0 0 0,0 8 0 0 0,-1-15 0 0 0,-1-1 0 0 0,1 1 0 0 0,0-1 0 0 0,0 1 0 0 0,0-1 0 0 0,0 1 0 0 0,0-1 0 0 0,0 1 0 0 0,0-1 0 0 0,0 1 0 0 0,0-1 0 0 0,1 1 0 0 0,-1-1 0 0 0,0 1 0 0 0,0-1 0 0 0,0 1 0 0 0,1-1 0 0 0,-1 1 0 0 0,0-1 0 0 0,0 0 0 0 0,1 1 0 0 0,-1-1 0 0 0,0 1 0 0 0,1-1 0 0 0,-1 0 0 0 0,0 1 0 0 0,1-1 0 0 0,-1 0 0 0 0,1 1 0 0 0,-1-1 0 0 0,0 0 0 0 0,1 0 0 0 0,6 5 0 0 0,-2 8 0 0 0,-2-10-6 0 0,-1 0-1 0 0,1 0 1 0 0,-1 0-1 0 0,1-1 1 0 0,0 1-1 0 0,0-1 1 0 0,0 0-1 0 0,0 0 1 0 0,0 0-1 0 0,2 1 7 0 0,1 0-2 0 0,0 1 1 0 0,-1 0-1 0 0,1 0 0 0 0,0 1 2 0 0,-1 0 0 0 0,1 0 0 0 0,-1-1 0 0 0,1 0 0 0 0,5 3 0 0 0,1 0 0 0 0,-8-4 1 0 0,0-1-1 0 0,0 0 0 0 0,0 0 0 0 0,0-1 0 0 0,0 1 0 0 0,5 0 0 0 0,-7-1-1 0 0,1 0 0 0 0,0 0 0 0 0,0 0 0 0 0,-1 0 0 0 0,1 0 1 0 0,0 0-1 0 0,-1 1 0 0 0,1-1 0 0 0,-1 1 0 0 0,0 0 0 0 0,1 0 0 0 0,-1 0 1 0 0,3 3-11 0 0,0-1 1 0 0,1 0-1 0 0,-1 0 1 0 0,0 0-1 0 0,1-1 11 0 0,0 0 0 0 0,0 1 0 0 0,-1 0 0 0 0,0 0 0 0 0,0 0-1 0 0,0 1 1 0 0,14 12 0 0 0,-13-11 0 0 0,1-1 0 0 0,-1 1 0 0 0,-1 0 0 0 0,1 1 0 0 0,-1-1 0 0 0,2 5 0 0 0,9 21 0 0 0,-15-31 2 0 0,0 1-1 0 0,-1-1 0 0 0,0 0 0 0 0,1 1 0 0 0,-1-1 1 0 0,0 1-1 0 0,0-1 0 0 0,0 1 0 0 0,0-1 0 0 0,0 1-1 0 0,1 8 45 0 0,-1 7 78 0 0,0-16-104 0 0,0 0 1 0 0,0 1-1 0 0,0-1 1 0 0,0 0-1 0 0,0 1 1 0 0,0-1-1 0 0,0 0 0 0 0,-1 1 1 0 0,1-1-1 0 0,-1 0 1 0 0,1 0-1 0 0,-1 0 0 0 0,0 1-19 0 0,-10 5 183 0 0,10-7-171 0 0,0 0 0 0 0,0 1 1 0 0,0-1-1 0 0,0 1 0 0 0,0-1 0 0 0,0 1 0 0 0,0 0 0 0 0,0-1 1 0 0,0 1-1 0 0,0 0 0 0 0,1 0 0 0 0,-1 0 0 0 0,0 0 0 0 0,0-1 1 0 0,1 1-1 0 0,-1 1-12 0 0,-2 3 44 0 0,3-5-34 0 0,0 1 0 0 0,0 0 0 0 0,-1-1 0 0 0,1 1 0 0 0,0 0 0 0 0,-1-1 0 0 0,1 1 0 0 0,0-1 0 0 0,-1 1 0 0 0,1-1 0 0 0,-1 1 0 0 0,1-1 0 0 0,-1 1 0 0 0,1-1 0 0 0,-1 1 0 0 0,0-1 0 0 0,1 0 0 0 0,-1 1 0 0 0,1-1 0 0 0,-1 0 0 0 0,0 1 0 0 0,0-1-10 0 0,-4 2 38 0 0,-3 3 31 0 0,7-4-54 0 0,-1 0 0 0 0,1 0 0 0 0,-1 0 0 0 0,1 0 0 0 0,-1 0 0 0 0,1-1 0 0 0,-1 1-1 0 0,1-1 1 0 0,-1 1 0 0 0,0-1 0 0 0,1 0 0 0 0,-1 0 0 0 0,0 1 0 0 0,0-1-15 0 0,-36 0 167 0 0,-22 0-52 0 0,45 0-121 0 0,-24 0 74 0 0,28-1-95 0 0,1-1-58 0 0,5 0-28 0 0,0-1-37 0 0,-6-3-233 0 0,-18 1-518 0 0,-3-8-53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14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50 6056 0 0,'0'0'176'0'0,"1"0"-39"0"0,1 2 6 0 0,-2-1 167 0 0,0-1-92 0 0,1 0-83 0 0,-1 1-73 0 0,0-1-66 0 0,1 0-63 0 0,0 1-149 0 0,0 1-443 0 0,0-1 515 0 0,0-1 71 0 0,-1 1 88 0 0,1-1 94 0 0,-1 1 112 0 0,0-1-63 0 0,0 0 35 0 0,1 1 244 0 0,-1-1-171 0 0,0 0 35 0 0,1 0 36 0 0,-1 0 37 0 0,0 1 38 0 0,0-1 41 0 0,0 0 43 0 0,0 0 42 0 0,1 0 46 0 0,-1 0 47 0 0,0 1 48 0 0,0-1 51 0 0,0 0 50 0 0,0 0 54 0 0,-1-1-755 0 0,-3-3-1 0 0,2 1 7 0 0,-1 1 77 0 0,2 0-39 0 0,-1 1 34 0 0,2 1 83 0 0,0-3-44 0 0,0 3-189 0 0,0-1-1 0 0,0 1 0 0 0,0-1 1 0 0,0 1-1 0 0,0 0 1 0 0,0-1-1 0 0,0 1 1 0 0,0-1-1 0 0,0 1 0 0 0,0-1 1 0 0,0 1-1 0 0,0 0 1 0 0,0-1-1 0 0,0 1 0 0 0,0-1 1 0 0,-1 1-1 0 0,1 0 1 0 0,0-1-1 0 0,0 1 1 0 0,0 0-1 0 0,-1-1 0 0 0,1 1 1 0 0,0 0-1 0 0,-1-1 1 0 0,1 1-1 0 0,0 0 0 0 0,-1 0 1 0 0,1-1-1 0 0,0 1 1 0 0,-1 0-1 0 0,1 0 1 0 0,0 0-1 0 0,-1-1 0 0 0,1 1 1 0 0,-1 0-1 0 0,1 0 1 0 0,0 0-1 0 0,-1 0 1 0 0,1 0-1 0 0,-1 0 0 0 0,1 0 1 0 0,-1 0-1 0 0,1 0 1 0 0,0 0-1 0 0,-1 0 0 0 0,1 0 1 0 0,-1 0-1 0 0,1 0 1 0 0,-1 0-7 0 0,0 1 11 0 0,1-1 0 0 0,-1 0 1 0 0,0 0-1 0 0,0 0 0 0 0,0 0 1 0 0,0 0-1 0 0,0 0 0 0 0,1-1 0 0 0,-1 1 1 0 0,0 0-1 0 0,0 0 0 0 0,0-1 1 0 0,1 1-1 0 0,-1 0 0 0 0,0-1 1 0 0,0 1-1 0 0,1-1 0 0 0,-1 1 1 0 0,0-1-12 0 0,-4-10 160 0 0,-9 6-1 0 0,1-6-1 0 0,9 9-33 0 0,1 1-56 0 0,-6 1-21 0 0,6 1-8 0 0,-9-1 60 0 0,-19 0 209 0 0,13 0-190 0 0,13 2-52 0 0,-13 10-23 0 0,4-4 12 0 0,-2 4 33 0 0,2 9-78 0 0,1 4-85 0 0,13-25 73 0 0,0 1-1 0 0,-1 0-1 0 0,1 1 0 0 0,-1-1 0 0 0,1 1 0 0 0,0-1 0 0 0,-1 0 0 0 0,1 1 0 0 0,0-1 0 0 0,0 1 0 0 0,0 0 3 0 0,-2 16-40 0 0,-3-7 32 0 0,4-8 8 0 0,-1 0-1 0 0,1 0 1 0 0,0 0 0 0 0,0 0 0 0 0,0 0-1 0 0,1 1 1 0 0,-1-1 0 0 0,1 0 0 0 0,0 0-1 0 0,0 3 1 0 0,0 119 0 0 0,0-117 0 0 0,1-1 0 0 0,0 0 0 0 0,0 1 0 0 0,1-1 0 0 0,0 0 0 0 0,2 6 0 0 0,-2-8 0 0 0,-1-2 0 0 0,0 0 0 0 0,-1 1 0 0 0,1-1 0 0 0,-1 0 0 0 0,1 1 0 0 0,-1-1 0 0 0,0 0 0 0 0,0 1 0 0 0,1 16 0 0 0,10 12 0 0 0,-7-14 0 0 0,-3-10 0 0 0,1-1 0 0 0,0 1 0 0 0,1 0 0 0 0,0-1 0 0 0,0 1 0 0 0,16 31 1 0 0,7 15 13 0 0,-7-22 74 0 0,-3-11 25 0 0,2-2-57 0 0,-9-11-53 0 0,0-1 0 0 0,0 0 1 0 0,0-1-1 0 0,1 0 0 0 0,6 3-3 0 0,-7-5-2 0 0,1-1 0 0 0,-1 1-1 0 0,1-2 1 0 0,0 1 2 0 0,14 3-66 0 0,0 4-89 0 0,-20-8-23 0 0,-1-1 63 0 0,1 1 52 0 0,-1 0 45 0 0,3 1 76 0 0,8 3 217 0 0,-9-4-251 0 0,-1 0-74 0 0,-1-1-23 0 0,-1 0-41 0 0,1 0-44 0 0,0 0-51 0 0,0 0-76 0 0,0 1-71 0 0,1-1-76 0 0,-1 0-83 0 0,1 0-89 0 0,0 1-97 0 0,-1-1-101 0 0,2 0-110 0 0,5 4-1181 0 0,9 4-1187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19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11312 0 0,'0'0'256'0'0,"0"0"34"0"0,0 0 21 0 0,0 0-35 0 0,0 0-208 0 0,0 3-40 0 0,0-2-27 0 0,0 1 0 0 0,1 0 0 0 0,-1-1 0 0 0,1 1 1 0 0,-1 0-1 0 0,1-1 0 0 0,-1 1 0 0 0,1-1 0 0 0,0 1 0 0 0,0-1 0 0 0,1 2-1 0 0,3 6-1 0 0,-2-2 17 0 0,1-1 36 0 0,-2 0 38 0 0,1-1 39 0 0,1 3 126 0 0,-3-7-194 0 0,-1 1-1 0 0,1-1 1 0 0,-1 0-1 0 0,0 1 1 0 0,0-1 0 0 0,1 1-1 0 0,-1-1 1 0 0,0 1-1 0 0,0-1 1 0 0,0 1-61 0 0,0-1 63 0 0,0 1 1 0 0,0-1 0 0 0,0 1-1 0 0,0-1 1 0 0,0 1-1 0 0,0-1 1 0 0,1 0-1 0 0,-1 1 1 0 0,1-1 0 0 0,-1 1-64 0 0,5 6 305 0 0,-4-7-250 0 0,0 1 1 0 0,0-1-1 0 0,0 1 1 0 0,0-1-1 0 0,-1 1 1 0 0,1-1 0 0 0,0 1-1 0 0,-1-1 1 0 0,1 1-1 0 0,-1 0 1 0 0,0-1-1 0 0,0 1 1 0 0,1 0-1 0 0,-1 0-55 0 0,0 12 392 0 0,0 0-36 0 0,0 14 259 0 0,0 0-109 0 0,0 0-84 0 0,-2-17-279 0 0,-4 1 9 0 0,-1 1-10 0 0,6-2-17 0 0,1-8-181 0 0,0-2 47 0 0,0 0 44 0 0,0 0 66 0 0,1-1 3 0 0,-1 2-81 0 0,0-1-53 0 0,0 2-62 0 0,0 1-42 0 0,-1 0-63 0 0,1 1-69 0 0,0 2-81 0 0,0-7 71 0 0,0 0-43 0 0,0 0-39 0 0,0 0-36 0 0,-1 0-255 0 0,1 0-60 0 0,-1 0-46 0 0,0 0-34 0 0,-3 0-1414 0 0,-5 0-1252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19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18 10912 0 0,'-13'-14'248'0'0,"11"13"-88"0"0,0-1-42 0 0,-2 1 19 0 0,-4 2-11 0 0,8 0-83 0 0,-6-1 221 0 0,-4 0-112 0 0,8 0-49 0 0,1 0 108 0 0,1 0 197 0 0,0 0 22 0 0,0 0-206 0 0,0 0-179 0 0,0 0-75 0 0,0 0-32 0 0,0 0-80 0 0,0 0-37 0 0,0 0-531 0 0,0 0 407 0 0,1 0 7 0 0,0 0-54 0 0,-1 0 128 0 0,1 0-35 0 0,0 0-38 0 0,0 0-37 0 0,1 0-423 0 0,2 0-275 0 0,1 0-652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21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6704 0 0,'0'0'149'0'0,"3"0"23"0"0,-2 0-160 0 0,-1 0 1 0 0,1 0-1 0 0,0 0 0 0 0,-1 0 0 0 0,1 0 1 0 0,0 1-1 0 0,-1-1 0 0 0,1 0 1 0 0,0 0-1 0 0,-1 0 0 0 0,1 1 0 0 0,0-1 1 0 0,-1 0-1 0 0,1 1 0 0 0,0-1-12 0 0,-1 1 11 0 0,0-1 1 0 0,1 1-1 0 0,-1 0 0 0 0,0 0 1 0 0,1 0-1 0 0,-1 0 0 0 0,0-1 1 0 0,0 1-1 0 0,0 0 0 0 0,0 0 1 0 0,0 0-1 0 0,0 0 0 0 0,0 0 1 0 0,0 0-12 0 0,2 11 33 0 0,5 2-39 0 0,-1-3 24 0 0,-5-2 50 0 0,-1-7 64 0 0,3 4 152 0 0,3 5-17 0 0,2 1 28 0 0,12 20 447 0 0,-14-23-548 0 0,-1-2-36 0 0,1 4 118 0 0,-1-2-37 0 0,0 5 66 0 0,-1-1-44 0 0,-2-5-54 0 0,0-1 1 0 0,0 0-1 0 0,4 7-207 0 0,3 10 417 0 0,-2 0 99 0 0,-5-14-239 0 0,1-1 0 0 0,0 1 0 0 0,1-1 0 0 0,0 1-277 0 0,-1-3 279 0 0,0 0-1 0 0,-1 0 1 0 0,3 7-279 0 0,1 9 579 0 0,7 1 61 0 0,19 35 352 0 0,-26-49-773 0 0,-2-1-39 0 0,1 7 96 0 0,-1-3-108 0 0,-4-12-150 0 0,0 0-1 0 0,1 0 1 0 0,-1 0-1 0 0,1-1 0 0 0,-1 1 1 0 0,1 0-1 0 0,-1 0 0 0 0,1 0 1 0 0,0-1-1 0 0,-1 1 1 0 0,1 0-1 0 0,0 0 0 0 0,-1-1 1 0 0,1 1-1 0 0,0-1 1 0 0,0 1-1 0 0,0-1 0 0 0,0 1 1 0 0,0-1-1 0 0,0 1 0 0 0,-1-1 1 0 0,2 0-18 0 0,8 6 285 0 0,-4 5 41 0 0,7-6-13 0 0,0 6-8 0 0,-10-9-93 0 0,0 0-73 0 0,-1-2-45 0 0,1 0-41 0 0,0 0-17 0 0,-1 1 41 0 0,3 6 130 0 0,-5-7-194 0 0,0 1 1 0 0,0-1 0 0 0,1 1-1 0 0,-1-1 1 0 0,0 0 0 0 0,0 1 0 0 0,1-1-1 0 0,-1 0 1 0 0,1 1 0 0 0,-1-1-1 0 0,0 0 1 0 0,1 1 0 0 0,-1-1 0 0 0,1 0-1 0 0,-1 1 1 0 0,0-1 0 0 0,1 0-1 0 0,-1 0 1 0 0,1 0 0 0 0,-1 1 0 0 0,1-1-1 0 0,-1 0 1 0 0,1 0 0 0 0,-1 0-1 0 0,1 0 1 0 0,-1 0 0 0 0,1 0 0 0 0,-1 0-1 0 0,1 0 1 0 0,-1 0 0 0 0,1 0-1 0 0,0-1-13 0 0,10-1 187 0 0,-2-2 49 0 0,-6 3-147 0 0,-1-1-1 0 0,0 0 1 0 0,1 1-1 0 0,-1-1 0 0 0,0 0 1 0 0,0-1-1 0 0,0 1-88 0 0,2-3 155 0 0,-1-1-40 0 0,2-4 107 0 0,0-1 11 0 0,4 1-49 0 0,-2 3-67 0 0,-4 5-86 0 0,-1 0 1 0 0,0-1 0 0 0,0 1-1 0 0,0 0 1 0 0,0-1 0 0 0,0 1-1 0 0,0-1 1 0 0,-1 1 0 0 0,1-1-1 0 0,0-1-31 0 0,2-9 91 0 0,-3 9-57 0 0,0 0 1 0 0,0 0-1 0 0,0 0 1 0 0,1 0-1 0 0,0 0 1 0 0,0 1-1 0 0,0-1 1 0 0,1 0-35 0 0,0-3 33 0 0,1 0-1 0 0,-1 0 1 0 0,0 0 0 0 0,0-2-33 0 0,-1 1 13 0 0,1 1 1 0 0,0 0 0 0 0,0 0-1 0 0,2-2-13 0 0,6-7 52 0 0,2-3-24 0 0,-10 13-28 0 0,1 0 0 0 0,-1 1 0 0 0,0-1 0 0 0,-1 0 0 0 0,0-1 0 0 0,2-4 0 0 0,0-8 1 0 0,-3 14 1 0 0,0 1 0 0 0,0-1-1 0 0,0 0 1 0 0,1 0 0 0 0,0 1 0 0 0,0-1 0 0 0,0 1 0 0 0,0-1-2 0 0,1 2 13 0 0,-1 0-1 0 0,0 0 0 0 0,-1-1 0 0 0,1 1 0 0 0,-1 0 1 0 0,1-1-1 0 0,-1 1 0 0 0,0-1-12 0 0,0-17 36 0 0,0 14-28 0 0,-1 0 1 0 0,1 1 0 0 0,1-1 0 0 0,-1 0 0 0 0,1 0 0 0 0,0 1-9 0 0,3-11 9 0 0,-3 4-42 0 0,1-6-67 0 0,8-13-117 0 0,-9 21 86 0 0,1-4 57 0 0,-1 3 34 0 0,0 5-16 0 0,-1 1-24 0 0,1 0-43 0 0,0 0-19 0 0,0 1-45 0 0,0-1-50 0 0,1 0-56 0 0,2-2-166 0 0,-2 3 140 0 0,0 0-37 0 0,-1-1-46 0 0,-2-2-57 0 0,0 8 243 0 0,0-1 57 0 0,0 1 51 0 0,0-1 44 0 0,0 0 40 0 0,0 0 78 0 0,0-1 298 0 0,0 1-310 0 0,0 1-35 0 0,0-1-46 0 0,0 0-58 0 0,0 1-69 0 0,0-1-79 0 0,0 1-50 0 0,0-1-80 0 0,0 0-88 0 0,0 1-95 0 0,0-1-103 0 0,0 0-112 0 0,0 0-118 0 0,0 0-127 0 0,0 1-588 0 0</inkml:trace>
  <inkml:trace contextRef="#ctx0" brushRef="#br0" timeOffset="449.45">831 496 9488 0 0,'0'0'276'0'0,"3"0"2"0"0,5 2-207 0 0,-4 3-39 0 0,-3-4-32 0 0,-1-1 1 0 0,0 1-1 0 0,1-1 0 0 0,-1 1 0 0 0,1 0 1 0 0,0-1-1 0 0,-1 1 0 0 0,1-1 0 0 0,-1 1 1 0 0,1-1-1 0 0,0 0 0 0 0,-1 1 0 0 0,1-1 1 0 0,0 0-1 0 0,-1 1 0 0 0,1-1 1 0 0,0 0-1 0 0,-1 0 0 0 0,1 0 0 0 0,0 1 1 0 0,0-1-1 0 0,-1 0 0 0 0,1 0 0 0 0,0 0 1 0 0,0 0-1 0 0,6 0 36 0 0,0 0 66 0 0,0 0 56 0 0,1 0 44 0 0,3 0 179 0 0,15 0 605 0 0,-16 0-677 0 0,0 0-44 0 0,0 0-98 0 0,1-2 195 0 0,2-4 47 0 0,-1-1-6 0 0,0 6-54 0 0,0-1-23 0 0,-3-3-74 0 0,4-2 15 0 0,0 4-73 0 0,3-1 76 0 0,1-7 65 0 0,-8 3-133 0 0,5 0 170 0 0,1-1 5 0 0,-5 2-174 0 0,1-2 30 0 0,4 4-22 0 0,1-2-18 0 0,-8-4 1 0 0,-7 9-173 0 0,0 1 0 0 0,0 0 0 0 0,0-1 0 0 0,1 1 0 0 0,-1 0 0 0 0,0 0 1 0 0,1 0-1 0 0,-1 0 0 0 0,0 0 0 0 0,1 0 0 0 0,-1 0 0 0 0,1 1 0 0 0,0-1 0 0 0,0 0-21 0 0,11-6 122 0 0,-4-2-84 0 0,-9 8-35 0 0,2-3 1 0 0,2-4 8 0 0,6-11 45 0 0,-6 0 8 0 0,-5-13-20 0 0,0 22-18 0 0,1 8-23 0 0,0 0-1 0 0,0 1 1 0 0,0-1 0 0 0,0 0-1 0 0,0 0 1 0 0,-1 1-1 0 0,1-1 1 0 0,-1 0 0 0 0,1 1-1 0 0,-1-1 1 0 0,0 1-1 0 0,0-1 1 0 0,1 1 0 0 0,-1-1-1 0 0,-1 0-3 0 0,-3-6 26 0 0,-4-12 17 0 0,6 13-20 0 0,0-1-1 0 0,-1 2 1 0 0,1-1 0 0 0,-4-4-23 0 0,5 9 3 0 0,1 0-1 0 0,-1 0 1 0 0,0 0-1 0 0,0 0 1 0 0,0 1 0 0 0,0-1-1 0 0,0 0 1 0 0,-1 1-1 0 0,-1-1-2 0 0,-7-3 0 0 0,-7-6 11 0 0,13 8 32 0 0,3 3-42 0 0,0 0 1 0 0,0-1-1 0 0,1 1 1 0 0,-1-1-1 0 0,0 1 1 0 0,0-1-1 0 0,1 0 1 0 0,-1 0-1 0 0,0 0 1 0 0,1 0-1 0 0,-1 0 1 0 0,1 0-1 0 0,-1 0 1 0 0,1 0-1 0 0,-1-1-1 0 0,-4-1 55 0 0,5 2-54 0 0,1 1 0 0 0,-1 0 0 0 0,0 0 0 0 0,0 1 0 0 0,0-1-1 0 0,1 0 1 0 0,-1 0 0 0 0,0 0 0 0 0,0 0 0 0 0,1 1 0 0 0,-1-1 0 0 0,0 0 0 0 0,1 1 0 0 0,-2-1-1 0 0,2 1 8 0 0,-9 4 26 0 0,8-4-29 0 0,-1 0 1 0 0,1 0 0 0 0,-1 0 0 0 0,1 0-1 0 0,-1-1 1 0 0,0 1 0 0 0,1-1-1 0 0,-1 1 1 0 0,0-1 0 0 0,1 1-1 0 0,-3-1-5 0 0,-1 3 64 0 0,-3 3-50 0 0,-3 0-52 0 0,7-4 11 0 0,0 0 0 0 0,0 0 0 0 0,0 1 1 0 0,0 0-1 0 0,-2 2 27 0 0,-6 9-50 0 0,-1 6 27 0 0,6-9 22 0 0,1-2 1 0 0,1 0 0 0 0,1 0 0 0 0,-3 8 0 0 0,-3 6 0 0 0,6-13 0 0 0,0 0 0 0 0,0 0 0 0 0,-1 11 0 0 0,3-12 0 0 0,-1 0 0 0 0,0 0 0 0 0,-4 9 0 0 0,2-9 2 0 0,-4 12 8 0 0,7-1 42 0 0,2 135 268 0 0,0-153-313 0 0,0-1-1 0 0,0 1 0 0 0,0 0 1 0 0,0-1-1 0 0,1 1 0 0 0,-1 0 1 0 0,1-1-1 0 0,-1 1 0 0 0,1 0 1 0 0,-1-1-1 0 0,1 1 0 0 0,0-1 1 0 0,0 1-1 0 0,0-1-6 0 0,5 12 45 0 0,-1 11 48 0 0,9-13 16 0 0,-2 5-30 0 0,-3-3-14 0 0,2 0 38 0 0,-3-4 94 0 0,1-2 0 0 0,0 1 0 0 0,8 4-197 0 0,4 0 186 0 0,19 13 223 0 0,3 0 13 0 0,-15-13-205 0 0,-10-8-77 0 0,5 2 21 0 0,-2-1-40 0 0,-4-1 8 0 0,4-4-19 0 0,-9-1-51 0 0,7 2 33 0 0,13-1 8 0 0,-3-4-72 0 0,-13-1-1 0 0,-13 4-23 0 0,0-1 0 0 0,0 1-1 0 0,0 0 1 0 0,0 0 0 0 0,0 1-1 0 0,1-1 1 0 0,-1 1 0 0 0,0-1-1 0 0,4 1-3 0 0,-4 0 0 0 0,0 0 0 0 0,0 0 0 0 0,0 0 0 0 0,0-1 0 0 0,0 0 0 0 0,0 1 0 0 0,0-1 0 0 0,0 0 0 0 0,0 0 0 0 0,0-1 0 0 0,0 1 0 0 0,0-1 0 0 0,-1 1 0 0 0,1-1 0 0 0,1-1 0 0 0,0 1-37 0 0,0-1-76 0 0,1 2-78 0 0,0-1-82 0 0,0 0-83 0 0,0 1-87 0 0,0 0-89 0 0,0 0-91 0 0,0 0-137 0 0,0-1-108 0 0,0 1-112 0 0,0 0-113 0 0,0-1-262 0 0,-1-1-37 0 0,6-6-2919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19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 10120 0 0,'0'0'298'0'0,"0"0"-4"0"0,0 0-122 0 0,0 0-49 0 0,0 0 130 0 0,0 0 233 0 0,0 0 24 0 0,0 2-2 0 0,-1 12-11 0 0,1 15 379 0 0,3-8-321 0 0,2-10-403 0 0,2 8 71 0 0,-6-11-110 0 0,0 2 35 0 0,-1 5 2 0 0,0 10 40 0 0,2 10 39 0 0,3-12-56 0 0,-2-13-73 0 0,-1 1 1 0 0,0 0-1 0 0,-1 0 0 0 0,0 8-100 0 0,-2 7 126 0 0,1-7 21 0 0,0 0-1 0 0,1 0 1 0 0,1 7-147 0 0,3-1 123 0 0,-2-9-12 0 0,0 0 1 0 0,-2 1-1 0 0,1 2-111 0 0,-2 26 288 0 0,0 54 277 0 0,0-62-313 0 0,-1-19-159 0 0,1-9-37 0 0,-1 0 0 0 0,1 0 1 0 0,1 0-1 0 0,0 1 0 0 0,1 4-56 0 0,0-8 28 0 0,1 6 21 0 0,0 0 1 0 0,-1 0-1 0 0,0 0 0 0 0,-1 0 0 0 0,0 2-49 0 0,-1 132 439 0 0,0-143-431 0 0,0 0 0 0 0,0 0-1 0 0,0-1 1 0 0,0 1 0 0 0,1 0 0 0 0,-1 0 0 0 0,1 1-8 0 0,4 3 17 0 0,-3-3 18 0 0,-8 3 12 0 0,5-6-45 0 0,-1 1 67 0 0,2-2 1 0 0,0 0 15 0 0,0 0-45 0 0,0-2-129 0 0,0-15-216 0 0,0 3-6 0 0,0 1-84 0 0,-1 5 61 0 0,-1 1-71 0 0,-9-14-1029 0 0,10 16 1134 0 0,1 1 1 0 0,-1 0-1 0 0,1-1 1 0 0,0 1 0 0 0,0-4 299 0 0</inkml:trace>
  <inkml:trace contextRef="#ctx0" brushRef="#br0" timeOffset="646.15">0 512 9096 0 0,'0'0'200'0'0,"0"0"33"0"0,0 0 16 0 0,0 0-78 0 0,0 0-14 0 0,0 0 57 0 0,0 0 182 0 0,3 0 332 0 0,0 0-469 0 0,13 0 494 0 0,-8-3-287 0 0,-6 0-239 0 0,3-4 112 0 0,17 1 155 0 0,-12-4-12 0 0,-8 9-451 0 0,-1 1 0 0 0,0-1 0 0 0,0 1 0 0 0,1 0 0 0 0,-1 0 0 0 0,0 0 0 0 0,1 0 1 0 0,-1 0-1 0 0,0 0 0 0 0,2 0-31 0 0,13 0 263 0 0,-2-4-35 0 0,12-3 25 0 0,2 2-51 0 0,-8 1-67 0 0,15-6 121 0 0,-3 4-134 0 0,0-4-63 0 0,-14 6-48 0 0,-11 2 4 0 0,1 0-1 0 0,0 0 1 0 0,-1 0-1 0 0,0-1 1 0 0,2-1-15 0 0,-2 1 2 0 0,0 0 1 0 0,0 1-1 0 0,0 0 0 0 0,1 0 1 0 0,-1 1-1 0 0,7-1-2 0 0,6-2 1 0 0,17-6 9 0 0,-17 6 9 0 0,14-2-27 0 0,-8-3-60 0 0,-20 7-1 0 0,1 0 46 0 0,15-4 56 0 0,-11 4-79 0 0,-3 0-61 0 0,0 0-88 0 0,0 0-112 0 0,-4 1 105 0 0,0 0-37 0 0,0 0-40 0 0,0-1-41 0 0,0 1-47 0 0,0 0-47 0 0,0-1-51 0 0,0 1-55 0 0,0-1-56 0 0,-1 0-60 0 0,8-3-972 0 0,-1 0-61 0 0,1-1-51 0 0</inkml:trace>
  <inkml:trace contextRef="#ctx0" brushRef="#br0" timeOffset="913.05">895 304 10192 0 0,'-3'3'230'0'0,"-3"6"-99"0"0,0 6 192 0 0,5 4-14 0 0,1-4-200 0 0,0-9-102 0 0,0 7 12 0 0,0 24-32 0 0,0-22 43 0 0,0-4 28 0 0,0 1 42 0 0,0-1 50 0 0,0-1 61 0 0,0-3-22 0 0,1 1 0 0 0,0-1 0 0 0,0 0 0 0 0,1 0 0 0 0,0 1 0 0 0,2 4-189 0 0,-2-7 115 0 0,1 4 181 0 0,-2-1-69 0 0,-1-1-54 0 0,0 0-37 0 0,1 10 211 0 0,5-1 13 0 0,-1-3-70 0 0,-2 6 80 0 0,-3-11-150 0 0,0 0-37 0 0,0 6 89 0 0,0 1-70 0 0,0 4-23 0 0,2-5 7 0 0,4 0 20 0 0,0-2-12 0 0,-4-1-19 0 0,-2-5-61 0 0,0 1-27 0 0,0 7 52 0 0,0-7-51 0 0,0 1 43 0 0,0 3 74 0 0,0-8-268 0 0,0 0 83 0 0,0-1 37 0 0,-1 8 154 0 0,1-5-196 0 0,0 1-61 0 0,0-1-54 0 0,0 2-68 0 0,0 1-81 0 0,1 1-91 0 0,-4-11-794 0 0,-1-2 667 0 0,3 3 271 0 0,0-1-34 0 0,-1 1 6 0 0,1 0-34 0 0,0 0-39 0 0,0 0-43 0 0,1 0-48 0 0,-1 1-44 0 0,1-1-39 0 0,-1 1-34 0 0,1 0-139 0 0,0 0-33 0 0,0-1-1474 0 0</inkml:trace>
  <inkml:trace contextRef="#ctx0" brushRef="#br0" timeOffset="1178.42">703 81 9184 0 0,'0'0'208'0'0,"0"0"33"0"0,0 0 14 0 0,3 0-42 0 0,6 1-216 0 0,-2 3 65 0 0,-1 0-33 0 0,1-1-51 0 0,6 0-82 0 0,-3-3 10 0 0,2 1-34 0 0,-7-1-189 0 0,0 0-94 0 0,-1 0 52 0 0,0 1-36 0 0,2 0-471 0 0,-2 4-378 0 0,-3 4-717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18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129 194 9440 0 0,'-3'-3'216'0'0,"2"2"-138"0"0,1 1-41 0 0,-1-1-39 0 0,-2-2-72 0 0,2 2 104 0 0,0 0 56 0 0,-1-1 52 0 0,1 1 72 0 0,0 0 84 0 0,-1-1 97 0 0,1 1-185 0 0,0 1-45 0 0,0 0-39 0 0,0 0-33 0 0,-3 1 20 0 0,-3 1-13 0 0,6-1 5 0 0,0-1-75 0 0,0 1 1 0 0,0 0-1 0 0,0-1 1 0 0,0 1-1 0 0,0 0 1 0 0,1 0 0 0 0,-1 0-1 0 0,0-1 1 0 0,1 1-1 0 0,-1 0 1 0 0,0 0-1 0 0,1 0 1 0 0,-1 0 0 0 0,1 0-1 0 0,-1 0 1 0 0,1 1-27 0 0,-7 9 241 0 0,-4-4-55 0 0,10-7-174 0 0,0 1-1 0 0,0-1 1 0 0,0 0 0 0 0,0 1 0 0 0,0 0-1 0 0,0-1 1 0 0,0 1 0 0 0,0 0-1 0 0,0-1 1 0 0,0 1 0 0 0,0 0 0 0 0,1 0-1 0 0,-1 0 1 0 0,0 0 0 0 0,1 0 0 0 0,-1 0-12 0 0,-5 12 142 0 0,3-3-37 0 0,-7 12 106 0 0,2-8-10 0 0,2-1-35 0 0,-6 28 228 0 0,9-26-253 0 0,0 8 96 0 0,3-12-102 0 0,0 8 101 0 0,0 18 49 0 0,0 35 310 0 0,0-43-371 0 0,1-18-125 0 0,0-1 0 0 0,0 1 0 0 0,1-1 0 0 0,1 0 0 0 0,-1 0 0 0 0,2 0 1 0 0,3 8-100 0 0,6 9 190 0 0,1-3-51 0 0,-9-16-53 0 0,1-1 0 0 0,0-1-1 0 0,0 1 1 0 0,5 3-86 0 0,3 3 113 0 0,-1-1-3 0 0,11 3 7 0 0,-22-14-104 0 0,0 0 1 0 0,1 0-1 0 0,-1 0 0 0 0,1 0 1 0 0,-1-1-1 0 0,1 1 1 0 0,-1-1-1 0 0,1 0 0 0 0,1 1-13 0 0,-3-2 13 0 0,1 1 0 0 0,0 0 0 0 0,-1 0 0 0 0,1-1 0 0 0,0 1 0 0 0,-1 0-1 0 0,1-1 1 0 0,0 0 0 0 0,0 0-13 0 0,18-11 94 0 0,5-2-12 0 0,-19 11-49 0 0,1 1 1 0 0,-1-1-1 0 0,0 0 1 0 0,0 0-1 0 0,1-2-33 0 0,-1 1 23 0 0,0-1 0 0 0,0 0 0 0 0,-1 0 0 0 0,2-1-23 0 0,5-9 29 0 0,0-1 0 0 0,-1 0 0 0 0,1-3-29 0 0,4-4 35 0 0,-10 11-32 0 0,-1-1-1 0 0,0 1 1 0 0,0-1-1 0 0,-1 0 0 0 0,0-2-2 0 0,-1-12 2 0 0,-2 5-34 0 0,-3 7-33 0 0,0 2-45 0 0,-9-8-151 0 0,8 8 123 0 0,-3-6-101 0 0,-3 6 0 0 0,-7-3-263 0 0,-23-16-777 0 0,28 24 945 0 0,-1 0 65 0 0,-7-3-465 0 0,3 7 82 0 0,3 0 190 0 0,12 3 365 0 0,-1 0 0 0 0,0 0 0 0 0,0 0 0 0 0,0 0 0 0 0,1 0 0 0 0,-1 0 0 0 0,1 0 0 0 0,-1-1 0 0 0,1 1 0 0 0,-1-1 97 0 0,2 2-19 0 0</inkml:trace>
  <inkml:trace contextRef="#ctx0" brushRef="#br0" timeOffset="676.65">912 66 11088 0 0,'0'0'248'0'0,"0"0"34"0"0,0-3 22 0 0,-2-4-110 0 0,-3 3-66 0 0,-2-1-79 0 0,2-5-38 0 0,-6 4-11 0 0,7 0 47 0 0,0 1 89 0 0,-4 3 101 0 0,3-1 232 0 0,-6-7 19 0 0,10 8-266 0 0,-1 1-53 0 0,0 1-46 0 0,1-1-39 0 0,-4 1 5 0 0,0 1-75 0 0,4-1 15 0 0,0 0 41 0 0,-44 0 737 0 0,39 3-543 0 0,6-3-250 0 0,-2 2 17 0 0,1-1-1 0 0,0 0 0 0 0,0 0 1 0 0,-1 0-1 0 0,1 0 1 0 0,0 0-1 0 0,-1 0 1 0 0,1-1-1 0 0,-1 1-30 0 0,-16 2 240 0 0,13-2-183 0 0,0-1 1 0 0,-1 1 0 0 0,1 0 0 0 0,0 0 0 0 0,-1 1 0 0 0,1 0 0 0 0,0-1 0 0 0,0 2 0 0 0,-4 2-58 0 0,-12 10 182 0 0,9-5-88 0 0,-2-2-56 0 0,10-6-33 0 0,0 0-1 0 0,0 1 1 0 0,0 0-1 0 0,0-1 1 0 0,-3 4-5 0 0,-1 6 35 0 0,-8 20-25 0 0,13-27-10 0 0,0 1 0 0 0,1 0 0 0 0,-1 0 0 0 0,1 3 0 0 0,6 2 0 0 0,-1-6 0 0 0,13 27 0 0 0,-13-27 0 0 0,-3-4 0 0 0,0-1 0 0 0,1 1 0 0 0,-1-1 0 0 0,0 1 0 0 0,1 0 0 0 0,-1-1 0 0 0,0 1 0 0 0,1-1 0 0 0,-1 1 0 0 0,1 0 0 0 0,-1-1 0 0 0,1 1 0 0 0,-1-1 0 0 0,1 0 0 0 0,-1 1 0 0 0,1-1 0 0 0,0 1 0 0 0,-1-1 0 0 0,1 0 0 0 0,-1 0 0 0 0,1 1 0 0 0,0-1 0 0 0,4 2 0 0 0,3 3 0 0 0,19 6-12 0 0,9 6-40 0 0,-14-4 44 0 0,-16-10 7 0 0,-1 0 0 0 0,0 0-1 0 0,1-1 1 0 0,0 1-1 0 0,-1-1 1 0 0,1-1-1 0 0,2 1 2 0 0,0 0-14 0 0,-1 0 0 0 0,0 1-1 0 0,7 3 15 0 0,-12-5-1 0 0,35 17-4 0 0,-1 3 0 0 0,3 3 5 0 0,-30-19 0 0 0,-1 0 0 0 0,1 0 0 0 0,0-1 0 0 0,1 0 0 0 0,7 2 0 0 0,-11-5 0 0 0,0 1 0 0 0,1-1 0 0 0,-1 1 0 0 0,0-1 0 0 0,0 2 0 0 0,0-1 0 0 0,0 1 0 0 0,0 0 0 0 0,-1 0 0 0 0,1 0 0 0 0,-1 1 0 0 0,3 3 0 0 0,0 0 1 0 0,-4-4 1 0 0,-1 0 0 0 0,0 1 0 0 0,0-1 0 0 0,0 1 0 0 0,0-1-1 0 0,0 1-1 0 0,2 7 34 0 0,-5-9-29 0 0,2 1 0 0 0,-1-1 0 0 0,0 0 0 0 0,0 0-1 0 0,1 0 1 0 0,-1 1 0 0 0,1-2 0 0 0,-1 1 0 0 0,1 0-5 0 0,8 11 49 0 0,-9-12-38 0 0,0 0 0 0 0,0 1 0 0 0,-1-1 0 0 0,1 0 0 0 0,0 1 0 0 0,-1-1-1 0 0,1 1 1 0 0,-1-1 0 0 0,0 1 0 0 0,0-1 0 0 0,1 1 0 0 0,-1 0 0 0 0,0-1 0 0 0,0 1 0 0 0,0-1 0 0 0,0 1-1 0 0,-1-1 1 0 0,1 1 0 0 0,0-1 0 0 0,-1 1 0 0 0,1-1 0 0 0,-1 1 0 0 0,1-1-11 0 0,-11 13 133 0 0,8-11-23 0 0,2-1-38 0 0,0 1-23 0 0,2 0-21 0 0,-2 2 30 0 0,-13 0 93 0 0,-18 22 58 0 0,15-19-100 0 0,2 0-42 0 0,13-8-65 0 0,0 1 0 0 0,0 0-1 0 0,-1 0 1 0 0,1-1 0 0 0,-1 0-1 0 0,1 1 1 0 0,0-1 0 0 0,-1 0-1 0 0,1 0 1 0 0,-3 0-2 0 0,-12 1-1 0 0,5 5 1 0 0,10-5 0 0 0,1 0 0 0 0,-1 0 0 0 0,1 0 0 0 0,-1-1 0 0 0,0 1 0 0 0,1-1 0 0 0,-1 1 0 0 0,0-1 0 0 0,1 1 0 0 0,-1-1 0 0 0,0 0 0 0 0,1 0 0 0 0,-1 0 0 0 0,0 0 0 0 0,-14 0-15 0 0,-27 0 47 0 0,26 0-51 0 0,0 0-50 0 0,1 0-70 0 0,2-2-47 0 0,4-4 34 0 0,2 1 44 0 0,-3 0-62 0 0,1 0-121 0 0,-1-4-58 0 0,7 6 180 0 0,-5-6-152 0 0,2 2 38 0 0,3 4 85 0 0,1 0-54 0 0,1 1 48 0 0,0 0-32 0 0,0 0-37 0 0,0-1-40 0 0,-1 0-308 0 0,1 1 260 0 0,1 0-37 0 0,0 1-39 0 0,0-1-40 0 0,0 0-43 0 0,0 0-45 0 0,-1-4-1312 0 0,1-4-1053 0 0,1 10 2928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5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9848 0 0,'0'0'222'0'0,"0"0"30"0"0,0 0 19 0 0,0 1-114 0 0,0 1-82 0 0,0 6-29 0 0,0 19-41 0 0,-3-17 60 0 0,-2-3 60 0 0,-1 4 157 0 0,6-10-254 0 0,-1 0 0 0 0,1 0 0 0 0,0 0-1 0 0,0 0 1 0 0,0 1 0 0 0,0-1 0 0 0,0 0-1 0 0,0 0 1 0 0,0 0 0 0 0,0 0 0 0 0,1 0-1 0 0,-1 0 1 0 0,0 0 0 0 0,1 1-28 0 0,3 8 186 0 0,1 0-18 0 0,-3-1-17 0 0,-1-1 19 0 0,0 2 55 0 0,-1 15 125 0 0,-1 18 118 0 0,2-22-279 0 0,2-3-33 0 0,2 5 76 0 0,-3-17-153 0 0,0 1 1 0 0,-1-1 0 0 0,0 1 0 0 0,0-1-1 0 0,0 1 1 0 0,-1 3-80 0 0,1 12 211 0 0,1-1-1 0 0,2 6-210 0 0,0-2 281 0 0,-1 0 0 0 0,-1 9-281 0 0,0-8 169 0 0,4 12 128 0 0,0 0-3 0 0,-4-12-131 0 0,-3-5-31 0 0,1-12-55 0 0,-1 0-1 0 0,2-1 1 0 0,-1 1 0 0 0,1 0-1 0 0,2 6-76 0 0,2 0 99 0 0,1 3 31 0 0,-4 0 29 0 0,-3-4-51 0 0,1 25 97 0 0,3-18-135 0 0,8-2 11 0 0,-8-6-1 0 0,-3-10 0 0 0,2-6-13 0 0,5-3-88 0 0,-3 1-102 0 0,-2 4-288 0 0,-1-1 89 0 0,-1 0 77 0 0,1 0 66 0 0,-1 0 31 0 0,0 0 55 0 0,-1-3-79 0 0,1 4 62 0 0,0 0-72 0 0,0-5-249 0 0,0 4 247 0 0,0 0-35 0 0,0 0 4 0 0,0 0-35 0 0,0-1-39 0 0,0 1-46 0 0,0 0-48 0 0,0-1-45 0 0,0 0-39 0 0,0 0-36 0 0,0 0-139 0 0,0-1-34 0 0,0-7-1474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15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194 211 7632 0 0,'0'0'166'0'0,"0"0"29"0"0,-3 0 14 0 0,-10 0-25 0 0,-5-1-113 0 0,-2 2 80 0 0,12 0 29 0 0,4 1-13 0 0,1 1 55 0 0,-2 0 65 0 0,0 2 75 0 0,2-1-107 0 0,-11 7 296 0 0,1-6-134 0 0,5 8-58 0 0,-1-5-208 0 0,-4 3 92 0 0,9-4-120 0 0,1 2 36 0 0,0 1-56 0 0,-4 10 53 0 0,1-5 21 0 0,-1 1-21 0 0,1-1-35 0 0,-8 34 143 0 0,12-38-201 0 0,1 0 0 0 0,0 0 0 0 0,1 0 0 0 0,0 0 0 0 0,1 4-63 0 0,-1 11 114 0 0,0-8-46 0 0,0-6-30 0 0,0-1 1 0 0,0 0-1 0 0,1 0 1 0 0,1 1-39 0 0,9 12 104 0 0,-10-21-88 0 0,0 1 1 0 0,-1 0-1 0 0,1 0 1 0 0,-1 0-1 0 0,0 0 1 0 0,0 2-17 0 0,0-3 7 0 0,0-1 1 0 0,0 1-1 0 0,0-1 0 0 0,0 1 1 0 0,0 0-1 0 0,0-1 1 0 0,1 1-1 0 0,0-1 0 0 0,-1 0 1 0 0,1 1-1 0 0,0-1 1 0 0,0 1-1 0 0,0-1 1 0 0,0 0-1 0 0,1 0 0 0 0,-1 0 1 0 0,1 0-1 0 0,-1 0 1 0 0,1 1-8 0 0,24 22 104 0 0,12 14 96 0 0,-36-38-192 0 0,0 1 0 0 0,0-1 1 0 0,-1 0-1 0 0,1 1 0 0 0,0-1 1 0 0,0 0-1 0 0,0 0 0 0 0,1 0 1 0 0,0 0-9 0 0,23 4 120 0 0,-9-4 39 0 0,-1-1-1 0 0,7-1-158 0 0,-1 0 168 0 0,-4-1-24 0 0,0-4-32 0 0,-3 0-34 0 0,10 1 42 0 0,-8 1 24 0 0,-2 0-1 0 0,8-3-143 0 0,2-5 113 0 0,-2-6-50 0 0,22-17 38 0 0,-41 31-89 0 0,-1 1 0 0 0,0-1 0 0 0,0 0 0 0 0,0-1-1 0 0,0 1 1 0 0,-1-1 0 0 0,1 1 0 0 0,-1-1 0 0 0,0 0 0 0 0,-1 0 0 0 0,1 1-1 0 0,-1-1 1 0 0,0 0 0 0 0,0-1 0 0 0,0 1 0 0 0,-1 0 0 0 0,0 0 0 0 0,0-5-12 0 0,0-1 16 0 0,0 6-7 0 0,0 1 0 0 0,0-1 0 0 0,0 0-1 0 0,-1 1 1 0 0,0-1 0 0 0,0-1-9 0 0,-10-16 11 0 0,6-4-1 0 0,4 22-3 0 0,-1 0 0 0 0,1 0-1 0 0,-1 0 1 0 0,0 0 0 0 0,0 0-1 0 0,-1 1 1 0 0,1-1-1 0 0,-2 0-5 0 0,-20-14-1 0 0,12 0-5 0 0,2 4-30 0 0,-5 0-67 0 0,-30-18-203 0 0,18 13 110 0 0,9 6 26 0 0,-1-3-194 0 0,0 0-57 0 0,-10 0-10 0 0,0 0-48 0 0,15 8 75 0 0,9 5 150 0 0,-1 0-40 0 0,-4-1-184 0 0,-6-9-291 0 0</inkml:trace>
  <inkml:trace contextRef="#ctx0" brushRef="#br0" timeOffset="553.35">657 274 9440 0 0,'0'0'216'0'0,"0"0"32"0"0,0 3 9 0 0,0 11-99 0 0,0-3-75 0 0,0-1-51 0 0,0 7-30 0 0,0-11 33 0 0,0-2 23 0 0,0 1 36 0 0,0 0 44 0 0,0 0 54 0 0,2 6 190 0 0,4 1 63 0 0,1 2 25 0 0,-6 0-70 0 0,2 10-30 0 0,-2-20-308 0 0,0 1 0 0 0,0-1 0 0 0,0 0 0 0 0,1-1 0 0 0,0 1 0 0 0,0 0 0 0 0,1 2-62 0 0,7 13 305 0 0,-2 7 48 0 0,-1-5-55 0 0,0-7-66 0 0,1 0 78 0 0,-2 5 48 0 0,2 1 56 0 0,2-6-49 0 0,-1-6-126 0 0,-6-6-142 0 0,-1 1 0 0 0,1 0 0 0 0,0 0 0 0 0,-1 0 1 0 0,1 0-1 0 0,-1 1-97 0 0,2 5 236 0 0,-3 1 48 0 0,0-2-68 0 0,1-1-61 0 0,2 0-30 0 0,2 0-21 0 0,-3-3 16 0 0,-2 0-64 0 0,-2 4-16 0 0,1-8-24 0 0,0 3 100 0 0,0-3 51 0 0,0 0 22 0 0,0 0 3 0 0,0 0 2 0 0,0 0 6 0 0,0 0 6 0 0,0 0 2 0 0,0 0-20 0 0,0-3-84 0 0,0-12-15 0 0,1 5-42 0 0,-1 9-45 0 0,0-1 0 0 0,0 1 0 0 0,1 0 0 0 0,-1 0-1 0 0,-1-1 1 0 0,1 1 0 0 0,0 0 0 0 0,0 0 0 0 0,0 0 0 0 0,-1-1 0 0 0,1 1 0 0 0,0 0 0 0 0,-1 0-1 0 0,1 0 1 0 0,-2-1-2 0 0,-8-17 11 0 0,5-7 32 0 0,-1 10-33 0 0,4 13-10 0 0,1 0 0 0 0,0-1 0 0 0,0 1 0 0 0,0-1 0 0 0,0 1 0 0 0,1-1 0 0 0,-1 1 0 0 0,1-1 0 0 0,0 0 0 0 0,0-124-17 0 0,0 123 3 0 0,0 1-1 0 0,1-1 1 0 0,-1 0-1 0 0,1 1 1 0 0,0-1-1 0 0,0 1 1 0 0,0-1-1 0 0,1 1 1 0 0,-1-1 0 0 0,1 1-1 0 0,0 0 1 0 0,2-3 14 0 0,8-14-65 0 0,-11 18 63 0 0,0 1 0 0 0,-1-1 0 0 0,1 0 0 0 0,0 0 0 0 0,-1 0 0 0 0,0 0 0 0 0,0 0-1 0 0,0-1 3 0 0,0 3 0 0 0,0-1 0 0 0,0 1 0 0 0,0 0 0 0 0,0 0 0 0 0,1-1 0 0 0,-1 1 0 0 0,0 0 0 0 0,1 0 0 0 0,-1 0 0 0 0,1-1 0 0 0,-1 1 0 0 0,1 0 0 0 0,-1 0 0 0 0,1 0 0 0 0,0 0 0 0 0,0 0 0 0 0,-1 0 0 0 0,1 0 0 0 0,0 0 0 0 0,0 0 0 0 0,0 0 0 0 0,0 1 0 0 0,0-1 0 0 0,0 0 0 0 0,0 1 0 0 0,0-1 0 0 0,1 0 0 0 0,7-5 0 0 0,-1-7-30 0 0,21-3-350 0 0,-14 12 127 0 0,3 4 92 0 0,-1 2 87 0 0,-6 0 84 0 0,27 14-10 0 0,-25-9 0 0 0,0 0 0 0 0,0 0 0 0 0,10 9 0 0 0,-11-8 0 0 0,-5-3 0 0 0,-1 0 0 0 0,0 1 0 0 0,0-1 0 0 0,-1 1 0 0 0,1 0 0 0 0,-1 1 0 0 0,-1-1 0 0 0,3 5 0 0 0,-1-2 0 0 0,1 0 0 0 0,0 0 0 0 0,4 3 0 0 0,-8-8 0 0 0,0 0 0 0 0,-1 0 0 0 0,1 0 0 0 0,-1 0 0 0 0,0 0 0 0 0,0 0 0 0 0,0 1 0 0 0,0 1 0 0 0,9 16 0 0 0,4-4 0 0 0,-14-16 0 0 0,1-1 0 0 0,-1 0 0 0 0,0 0 0 0 0,1 1 0 0 0,-1-1 0 0 0,0 1 0 0 0,0-1 0 0 0,0 1 0 0 0,0-1 0 0 0,0 1 0 0 0,-1 0 0 0 0,1-1 0 0 0,0 1 0 0 0,-1 0 0 0 0,1-1 0 0 0,-1 1 0 0 0,0 0 0 0 0,0 0 0 0 0,1 1 0 0 0,-1-1 0 0 0,0-1 0 0 0,0 1 0 0 0,0 0 0 0 0,1-1 0 0 0,-1 1 0 0 0,0 0 0 0 0,1-1 0 0 0,0 1 0 0 0,-1-1 0 0 0,1 1 0 0 0,0-1 0 0 0,0 1 0 0 0,0-1 0 0 0,0 1 0 0 0,4 6 0 0 0,11 24 0 0 0,-15-30 0 0 0,-1 0 0 0 0,1-1 0 0 0,-1 1 0 0 0,0 0 0 0 0,1 0 0 0 0,-1 0 0 0 0,0 0 0 0 0,0 0 0 0 0,0 0 0 0 0,0 0 0 0 0,-1 1 0 0 0,1-1 0 0 0,0 0 0 0 0,0 0 0 0 0,0 0 0 0 0,0 0 0 0 0,0-1 0 0 0,0 1 0 0 0,1 0 0 0 0,-1 0 0 0 0,1 0 0 0 0,-1 0 0 0 0,1 1 0 0 0,10 10-13 0 0,-7-7-44 0 0,-4-1 28 0 0,1 0-37 0 0,3-3-73 0 0,3-1-161 0 0,-5-1-274 0 0,-2 0 435 0 0,0 0 14 0 0,0 0-15 0 0,0 0-44 0 0,0 0-11 0 0,0 0-45 0 0,0 0-51 0 0,0 0-58 0 0,0 0-61 0 0,0 0-58 0 0,0 0-51 0 0,0 0-45 0 0,0 0-163 0 0,0 0-44 0 0,0 0-197 0 0,0 0-531 0 0</inkml:trace>
  <inkml:trace contextRef="#ctx0" brushRef="#br0" timeOffset="902.16">1408 19 10960 0 0,'0'0'322'0'0,"0"0"-7"0"0,0 0-163 0 0,0 0 72 0 0,0 0 52 0 0,3 0 11 0 0,-3 0-275 0 0,1 0 1 0 0,-1 0 0 0 0,1 0-1 0 0,-1 0 1 0 0,0 0 0 0 0,1 0-1 0 0,-1 0 1 0 0,1 0 0 0 0,-1 0-1 0 0,1 0 1 0 0,-1 0 0 0 0,0 0-1 0 0,1 1 1 0 0,-1-1 0 0 0,1 0-1 0 0,-1 0 1 0 0,0 0 0 0 0,1 1-1 0 0,-1-1 1 0 0,0 0 0 0 0,1 0-1 0 0,-1 1 1 0 0,0-1 0 0 0,0 0-1 0 0,1 1 1 0 0,-1-1 0 0 0,0 0-1 0 0,0 1 1 0 0,1-1 0 0 0,-1 1-1 0 0,0-1-12 0 0,5 7 234 0 0,5-2 116 0 0,-4 6 2 0 0,7-6-14 0 0,-10-3-289 0 0,0 0-1 0 0,-1 0 1 0 0,1 0 0 0 0,-1 0-1 0 0,0 1 1 0 0,1-1-1 0 0,-1 1 1 0 0,0-1-1 0 0,-1 1 1 0 0,1 0 0 0 0,0-1-1 0 0,-1 1 1 0 0,1 1-49 0 0,0 1 85 0 0,1-1 1 0 0,0 0-1 0 0,-1 0 0 0 0,1 0 1 0 0,2 2-86 0 0,-2-2 84 0 0,0 0 0 0 0,0 0 0 0 0,0 0 0 0 0,-1 1 0 0 0,1-1 0 0 0,-1 1 0 0 0,0 0 0 0 0,0 3-84 0 0,2 2 116 0 0,1 1-45 0 0,3 7 93 0 0,-3 2 35 0 0,-2-8 24 0 0,1 0 0 0 0,0 0-1 0 0,4 9-222 0 0,-6-16 63 0 0,17 33 382 0 0,-8-12-207 0 0,-3-5-97 0 0,-3-1-65 0 0,-2-6 7 0 0,1 0 0 0 0,0 0 0 0 0,1 0 1 0 0,0 0-1 0 0,1-1 0 0 0,2 2-83 0 0,4 4 119 0 0,-3-4-7 0 0,-1 2 35 0 0,-3 3-6 0 0,-4-15-107 0 0,0 0 0 0 0,1-1 0 0 0,-1 1 0 0 0,1 0 0 0 0,0-1 0 0 0,0 0 0 0 0,1 2-34 0 0,2 2 61 0 0,-3-6-45 0 0,-1-1 0 0 0,0 0 0 0 0,0 1 0 0 0,-1-1 0 0 0,1 1 0 0 0,0-1 0 0 0,0 1 0 0 0,-1-1 0 0 0,1 1 0 0 0,-1-1 0 0 0,1 1 0 0 0,-1 0 0 0 0,0-1 0 0 0,1 1 0 0 0,-1 0 0 0 0,0 0-16 0 0,0 0 18 0 0,0 0-1 0 0,0-1 1 0 0,0 1-1 0 0,1 0 0 0 0,-1 0 1 0 0,1-1-1 0 0,-1 1 1 0 0,1 0-1 0 0,0-1 1 0 0,0 1-1 0 0,0 0 0 0 0,0-1 1 0 0,0 1-18 0 0,4 8 60 0 0,-2 4-43 0 0,-3 18-17 0 0,0-31-158 0 0,0 0 94 0 0,-1 1 74 0 0,1 0 55 0 0,-1 5 253 0 0,1-4-217 0 0,0 0-84 0 0,0-1-63 0 0,0 0-45 0 0,0-1-24 0 0,0 0-41 0 0,0 0-44 0 0,0 1-49 0 0,1-1-52 0 0,-1 0-57 0 0,0 0-60 0 0,1 0-65 0 0,-2-1 122 0 0,0 0 40 0 0,0 0 36 0 0,1 0 36 0 0,-2 0-157 0 0,1 0 110 0 0,0 0 71 0 0,0 0 85 0 0,0 0 60 0 0,-1 0-35 0 0,1 0-15 0 0,0 0-7 0 0,0 0-64 0 0,-1 0-1316 0 0</inkml:trace>
  <inkml:trace contextRef="#ctx0" brushRef="#br0" timeOffset="1227.38">1344 290 8656 0 0,'0'0'250'0'0,"0"0"4"0"0,0 0-96 0 0,0 0-43 0 0,0 0 120 0 0,0 0 219 0 0,0 0 24 0 0,0 0 2 0 0,3 0 0 0 0,-3 0-460 0 0,1 1 0 0 0,-1-1 0 0 0,1 0 0 0 0,-1 0 1 0 0,1 0-1 0 0,-1 0 0 0 0,0-1 0 0 0,1 1 0 0 0,-1 0 0 0 0,1 0 1 0 0,-1 0-1 0 0,0 0 0 0 0,1 0 0 0 0,-1 0 0 0 0,1-1 1 0 0,-1 1-1 0 0,0 0 0 0 0,1 0 0 0 0,-1-1 0 0 0,0 1 0 0 0,1 0 1 0 0,-1-1-1 0 0,0 1 0 0 0,1 0 0 0 0,-1 0 0 0 0,0-1 1 0 0,0 1-1 0 0,0-1 0 0 0,1 1 0 0 0,-1 0 0 0 0,0-1-20 0 0,5-6 335 0 0,8 2 114 0 0,3-9-127 0 0,0 1-55 0 0,-1 5-50 0 0,-7 3-124 0 0,-2 1-37 0 0,13-8 77 0 0,12 2 45 0 0,-27 9-156 0 0,0 0 0 0 0,-1 0 1 0 0,1 0-1 0 0,0-1 0 0 0,0 1 0 0 0,-1-1 0 0 0,1 0-22 0 0,12-7 115 0 0,0 3-35 0 0,14-2 3 0 0,4-1-58 0 0,-23 5-8 0 0,-1 1 0 0 0,1 0 0 0 0,-1 0 0 0 0,8 0-17 0 0,2 0 9 0 0,4-2 15 0 0,4-1-36 0 0,0 4-48 0 0,-17 1-75 0 0,-1 1 87 0 0,18-5 110 0 0,-22 4-80 0 0,-1-1-36 0 0,1 1-66 0 0,0 0-78 0 0,0-1-93 0 0,0 1-112 0 0,-2 1 155 0 0,-1-1-34 0 0,1 1-36 0 0,-1-1-38 0 0,1 1-40 0 0,0 0-43 0 0,0 0-44 0 0,0 0-46 0 0,9 0-1225 0 0,6 0-998 0 0</inkml:trace>
  <inkml:trace contextRef="#ctx0" brushRef="#br0" timeOffset="1564.78">2111 131 8640 0 0,'0'0'197'0'0,"0"0"24"0"0,3 2 17 0 0,7 12-38 0 0,-9-13-196 0 0,-1 0 0 0 0,1 1 0 0 0,-1-1 0 0 0,1 1 0 0 0,-1-1 0 0 0,0 1 0 0 0,0-1 0 0 0,0 1 0 0 0,0-1 0 0 0,0 1-4 0 0,0 9 26 0 0,-1 8 108 0 0,5-1 119 0 0,1-11-51 0 0,0 4 98 0 0,-2 5 81 0 0,-4-6-206 0 0,1 2 14 0 0,0-3-8 0 0,1-1 29 0 0,2 1 72 0 0,-2-6-227 0 0,1 5 108 0 0,1 0 52 0 0,8 23 623 0 0,-5-18-526 0 0,-3-5-171 0 0,0-2-45 0 0,1 3 55 0 0,0 1-1 0 0,-1-1 1 0 0,0 1-1 0 0,-1 0-150 0 0,0 0 129 0 0,1 0 0 0 0,0-1 1 0 0,1 1-1 0 0,0-1-129 0 0,-1-3 89 0 0,-1 0 0 0 0,0 0 1 0 0,0 1-1 0 0,0 1-89 0 0,5 17 352 0 0,-1-14-118 0 0,2 0 56 0 0,-5-7-142 0 0,1 0 0 0 0,-1 1 0 0 0,0-1 1 0 0,0 1-1 0 0,-1 0 0 0 0,1 0 0 0 0,-1 0 0 0 0,1 2-148 0 0,6 13 428 0 0,-7-16-331 0 0,5 10 151 0 0,-1-3 48 0 0,1-6-119 0 0,-6-5-168 0 0,-1 0 0 0 0,1 1 0 0 0,-1-1 1 0 0,0 0-1 0 0,1 0 0 0 0,-1 0 0 0 0,0 1 1 0 0,1-1-1 0 0,-1 0 0 0 0,0 1 0 0 0,1-1 1 0 0,-1 0-1 0 0,0 1 0 0 0,0-1 0 0 0,1 0 1 0 0,-1 1-1 0 0,0-1 0 0 0,0 0 0 0 0,0 1 1 0 0,0-1-1 0 0,1 1 0 0 0,-1-1 0 0 0,0 1 0 0 0,0-1 1 0 0,0 0-1 0 0,0 1 0 0 0,0-1 0 0 0,0 1 1 0 0,0-1-1 0 0,0 0 0 0 0,0 1-9 0 0,0 2 209 0 0,0-3 6 0 0,0 0 28 0 0,0 0 11 0 0,0 0 2 0 0,0 0-21 0 0,0 0-91 0 0,0 0-43 0 0,0 0-5 0 0,-3-3-16 0 0,0-2-61 0 0,-1 1-1 0 0,1-1 0 0 0,0 0 1 0 0,0-1-1 0 0,1 1 0 0 0,-2-5-18 0 0,-6-11 72 0 0,4 7-28 0 0,4 11-39 0 0,1 0-1 0 0,0-1 0 0 0,0 1 0 0 0,0 0 0 0 0,1-1 1 0 0,-1 1-1 0 0,1 0 0 0 0,0-1 0 0 0,0 0-4 0 0,0-51 119 0 0,0-4-94 0 0,0 53-25 0 0,1 1 0 0 0,0 0 0 0 0,1 0 0 0 0,-1 0 0 0 0,1 0 0 0 0,0 1 0 0 0,0-1 0 0 0,0 0 0 0 0,1 1 0 0 0,2-4 0 0 0,6-13 0 0 0,1-11-2 0 0,-11 28-4 0 0,0-1-1 0 0,0 1 0 0 0,1-1 1 0 0,0 1-1 0 0,0 0 1 0 0,0 0-1 0 0,0-1 0 0 0,0 2 1 0 0,1-1-1 0 0,0 0 1 0 0,0 0-1 0 0,0 1 0 0 0,0 0 1 0 0,1 0-1 0 0,0-2 7 0 0,12-5-27 0 0,-2-1 1 0 0,1 0-1 0 0,-1-2 27 0 0,8-6-53 0 0,-19 17 50 0 0,1 0 1 0 0,0 0-1 0 0,-1 0 0 0 0,1 1 1 0 0,0 0-1 0 0,3-1 3 0 0,11-4-10 0 0,20-7-56 0 0,-18 5 0 0 0,-3 2-38 0 0,0 3-47 0 0,4 3 18 0 0,-11 1 65 0 0,2-1-80 0 0,-2 0-75 0 0,0 0-123 0 0,3 0-275 0 0,-10 0 509 0 0,-3 0 112 0 0,1-1-142 0 0,1 1 0 0 0,0 0-1 0 0,-1 1 1 0 0,1-1 0 0 0,0 0 0 0 0,0 0 0 0 0,-1 1 0 0 0,1-1 0 0 0,0 1-1 0 0,-1-1 143 0 0,15 14-1487 0 0</inkml:trace>
  <inkml:trace contextRef="#ctx0" brushRef="#br0" timeOffset="2088.03">3181 227 7488 0 0,'0'-3'217'0'0,"-2"-6"-61"0"0,-5 5-70 0 0,0 1-73 0 0,-9-10-13 0 0,13 9 26 0 0,-1 1 50 0 0,-1 0 41 0 0,1 0 37 0 0,-7-3 319 0 0,-5-1 353 0 0,6 3-383 0 0,5 1-259 0 0,0 1-35 0 0,-19-11 1016 0 0,11 5-642 0 0,7 5-307 0 0,1 0-42 0 0,3 3-88 0 0,0-1-1 0 0,0 0 0 0 0,0 1 1 0 0,0-1-1 0 0,0 1 1 0 0,0 0-1 0 0,-1 0 1 0 0,1-1-1 0 0,0 1-85 0 0,-13 1 455 0 0,3 0-157 0 0,-2 1-14 0 0,4 4-67 0 0,2-1-62 0 0,-7 2 119 0 0,-11 6 136 0 0,3 2-83 0 0,3 6-89 0 0,17-17-210 0 0,1 0 0 0 0,-1 0 1 0 0,1 0-1 0 0,0 1 0 0 0,-1 3-28 0 0,-13 43 134 0 0,14-41-127 0 0,-1 0-6 0 0,0 0 0 0 0,1 1 0 0 0,1-1 0 0 0,0 1 0 0 0,0 1-1 0 0,1 65 1 0 0,0-26 51 0 0,0-43-44 0 0,0-1 1 0 0,1 1 0 0 0,0-1-1 0 0,1 0 1 0 0,-1 1-1 0 0,1-1 1 0 0,1 0 0 0 0,-1 0-1 0 0,2 2-8 0 0,9 15 78 0 0,-10-11-40 0 0,-2-11-29 0 0,-1 0-1 0 0,1 1 1 0 0,-1-1 0 0 0,1 0-1 0 0,0 1 1 0 0,0-1 0 0 0,0 0-1 0 0,0 0 1 0 0,0 0 0 0 0,1 0-1 0 0,-1 0 1 0 0,0 0 0 0 0,1 0-1 0 0,0 0-8 0 0,15 17 97 0 0,-11-13-52 0 0,-1 0 1 0 0,1 0-1 0 0,0 0 0 0 0,1 0 0 0 0,-1-1 0 0 0,5 2-45 0 0,3-3 79 0 0,0-4-38 0 0,3 1-1 0 0,-4 6 0 0 0,-12-6-34 0 0,1 0 1 0 0,-1-1-1 0 0,1 1 0 0 0,-1 0 1 0 0,1-1-1 0 0,-1 1 0 0 0,1-1 1 0 0,0 1-1 0 0,-1-1 0 0 0,1 0 1 0 0,0 1-1 0 0,0-1 0 0 0,-1 0 0 0 0,1 0-6 0 0,13-2 21 0 0,-1-2 51 0 0,14-8 181 0 0,11-5 131 0 0,-36 16-372 0 0,-1 0 0 0 0,1 0 0 0 0,-1-1 0 0 0,0 1 0 0 0,0-1 0 0 0,1 0 0 0 0,-1 0 0 0 0,0 1 1 0 0,-1-1-1 0 0,1 0 0 0 0,2-3-12 0 0,18-29 120 0 0,-11 16-89 0 0,-7 11-30 0 0,0 0 1 0 0,-1 0-1 0 0,0 0 1 0 0,0 0-1 0 0,-1 0 1 0 0,0 0-1 0 0,1-3-1 0 0,3-11 0 0 0,-5 17 0 0 0,0 1 0 0 0,-1-1 0 0 0,1 0 0 0 0,-1 1 0 0 0,1-1 0 0 0,-1 1 0 0 0,0-1 0 0 0,0 0 0 0 0,-1-1 0 0 0,0-8 0 0 0,2-2 1 0 0,-1 7 1 0 0,0 0 0 0 0,0 0 0 0 0,-1 0 0 0 0,0 1 0 0 0,0-3-2 0 0,-4-6 22 0 0,3 9-16 0 0,0 0-1 0 0,1 1 0 0 0,-1-1 0 0 0,1 0 0 0 0,1 0 0 0 0,-1 0-5 0 0,1 0 0 0 0,-1 0 0 0 0,0-1 0 0 0,0 1 0 0 0,-1 0 0 0 0,0 0 0 0 0,-2-6 0 0 0,2 8 0 0 0,1 1 0 0 0,0-1 0 0 0,0 1 0 0 0,1-1 0 0 0,-1 1 0 0 0,1-1 0 0 0,0 1 0 0 0,0-4 0 0 0,1 6 0 0 0,-1-1 0 0 0,0 1 0 0 0,0 0 0 0 0,0 0 0 0 0,0 0 0 0 0,-1 0 0 0 0,1 0 0 0 0,0 0 0 0 0,-1-1 0 0 0,-6-3 0 0 0,3 4 0 0 0,4 1 1 0 0,-1 1 0 0 0,1-1 0 0 0,0 0-1 0 0,-1 1 1 0 0,1-1 0 0 0,0 0-1 0 0,0 1 1 0 0,0-1 0 0 0,0 0 0 0 0,-1 1-1 0 0,1-1 1 0 0,0 0 0 0 0,0 1-1 0 0,0-1 1 0 0,0 0-1 0 0,3 12 48 0 0,1-3-38 0 0,-3-6-16 0 0,1 0 0 0 0,-1 0 0 0 0,0 0 0 0 0,-1-1 0 0 0,1 1 0 0 0,0 0 0 0 0,0 0 0 0 0,-1 1 0 0 0,1-1 0 0 0,-1 0 0 0 0,0 0 0 0 0,0 0 0 0 0,0 1 6 0 0,1 3-3 0 0,-1 0 0 0 0,1 0 0 0 0,0 0 0 0 0,0-1 0 0 0,1 1 0 0 0,-1 0 0 0 0,2-1 0 0 0,-1 1 0 0 0,2 3 3 0 0,0 1-14 0 0,0-1 0 0 0,-1 1 0 0 0,0-1 0 0 0,-1 1 14 0 0,1 0-1 0 0,-1 0 0 0 0,2-1 0 0 0,-1 1 0 0 0,1-1 1 0 0,92 183 0 0 0,-93-185 0 0 0,1-1 0 0 0,-1 0 0 0 0,1 0 0 0 0,0 0 0 0 0,1 0 0 0 0,4 5 0 0 0,-4-6-4 0 0,-1 0-1 0 0,0 0 0 0 0,0 0 0 0 0,0 1 0 0 0,-1 0 5 0 0,7 9-46 0 0,4 2-89 0 0,-7-9-142 0 0,3 2-202 0 0,5 1-333 0 0,-14-10 720 0 0,1-1 0 0 0,-1 1-1 0 0,1-1 1 0 0,-1 0 0 0 0,0 0 0 0 0,1 1 0 0 0,-1-1-1 0 0,1 0 1 0 0,-1 0 0 0 0,1 0 92 0 0,-2 0 0 0 0</inkml:trace>
  <inkml:trace contextRef="#ctx0" brushRef="#br0" timeOffset="2642.63">3629 99 9184 0 0,'0'0'208'0'0,"0"0"33"0"0,0 0 14 0 0,2 2-42 0 0,2 2-249 0 0,0 0 44 0 0,4 3 64 0 0,0 1 60 0 0,1 2 83 0 0,4 5 173 0 0,5 12-4 0 0,-4-14-171 0 0,-10-10-144 0 0,0 1 0 0 0,0-1 1 0 0,-1 1-1 0 0,0 0 1 0 0,0 0-1 0 0,0 0 0 0 0,0 0 1 0 0,2 4-70 0 0,4 10 218 0 0,0-2-55 0 0,16 27 216 0 0,-14-26-209 0 0,1 3 60 0 0,15 23 169 0 0,14 25 188 0 0,-18-25-253 0 0,-8 0 27 0 0,-12-33-241 0 0,1 1-1 0 0,0 0 0 0 0,1-1 0 0 0,1 1-119 0 0,12 14 262 0 0,-4-5-25 0 0,-1 4 34 0 0,-4 10 13 0 0,1 3 7 0 0,3-12-67 0 0,-9-16-162 0 0,0-1 0 0 0,0 1 0 0 0,-1 0 0 0 0,0 0 0 0 0,-1 0 0 0 0,0 1-62 0 0,5 18 114 0 0,-1-12-33 0 0,0 2-17 0 0,-2-4-15 0 0,-2-9-8 0 0,-1 0-1 0 0,0 0 1 0 0,-1 1-1 0 0,1-1 0 0 0,-1 0 1 0 0,0 1-1 0 0,0-1 0 0 0,-1 2-40 0 0,0 10 133 0 0,1-10-49 0 0,0-4-48 0 0,-1-6-38 0 0,-1-1 4 0 0,-8-1-2 0 0,7 0-7 0 0,-1-1-50 0 0,0-2-43 0 0,1 2-35 0 0,1 1-4 0 0,1 4 85 0 0,1 0 1 0 0,-1-1-1 0 0,1 1 1 0 0,0-1 0 0 0,-1 1-1 0 0,1-1 1 0 0,0 1-1 0 0,0-1 1 0 0,0 1-1 0 0,0-1 54 0 0,0 1-57 0 0,0-1 0 0 0,0 1 0 0 0,0-1-1 0 0,0 1 1 0 0,0 0 0 0 0,-1-1 0 0 0,1 1 0 0 0,-1-1-1 0 0,1 1 1 0 0,-1-1 57 0 0,-10-16-602 0 0,9 15 468 0 0,0 0 1 0 0,-1-1-1 0 0,1 0 0 0 0,1 1 0 0 0,-1-1 0 0 0,0 0 1 0 0,1 0 133 0 0,-5-28-1006 0 0,4 24 795 0 0,0 0-91 0 0,1 2 17 0 0,-1 0-59 0 0,1 1-64 0 0,0-2-70 0 0,-1 1-75 0 0,1 0-78 0 0,-1-1-85 0 0,0-1-89 0 0,-2-9-785 0 0,-5-11-877 0 0</inkml:trace>
  <inkml:trace contextRef="#ctx0" brushRef="#br0" timeOffset="2900.47">3772 83 6392 0 0,'3'-3'141'0'0,"8"-8"23"0"0,-9 6 12 0 0,-2-8-24 0 0,0 11-149 0 0,0 1 0 0 0,0-1 0 0 0,1 1 0 0 0,-1-1 0 0 0,0 1 1 0 0,0 0-1 0 0,1-1 0 0 0,-1 1 0 0 0,1-1 0 0 0,-1 1-3 0 0,7-8 17 0 0,-3 4 44 0 0,-1 3 231 0 0,-1 0-95 0 0,1 2-56 0 0,0 0-47 0 0,0 0-16 0 0,-1-1 44 0 0,2-5 231 0 0,-4 5-331 0 0,1 1 1 0 0,-1-1 0 0 0,0 1-1 0 0,0-1 1 0 0,1 1 0 0 0,-1 0-1 0 0,0-1 1 0 0,1 1 0 0 0,-1-1 0 0 0,0 1-1 0 0,1 0 1 0 0,-1-1 0 0 0,1 1-1 0 0,-1 0 1 0 0,1 0 0 0 0,-1-1 0 0 0,0 1-1 0 0,1 0 1 0 0,-1 0 0 0 0,1 0-1 0 0,-1 0 1 0 0,1 0 0 0 0,-1-1-1 0 0,1 1 1 0 0,-1 0 0 0 0,1 0 0 0 0,-1 0-1 0 0,1 0 1 0 0,-1 0 0 0 0,1 1-1 0 0,-1-1 1 0 0,1 0-23 0 0,22-1 713 0 0,-2 0-52 0 0,-6 1-262 0 0,-3 1-114 0 0,0 3-62 0 0,1 0-94 0 0,31 12 311 0 0,-24-7-275 0 0,-4-1-61 0 0,-3 0-59 0 0,4 3 52 0 0,1 2-2 0 0,17 11 76 0 0,-30-21-153 0 0,1 2 0 0 0,-1-1 0 0 0,0 0 0 0 0,0 1 0 0 0,-1 0 0 0 0,1 0 0 0 0,-1 0 0 0 0,2 4-18 0 0,-2-3 20 0 0,0-1-1 0 0,1 1 1 0 0,0-1 0 0 0,1 1-20 0 0,-3-4 6 0 0,-1 1 1 0 0,1 0-1 0 0,-1 0 0 0 0,1-1 1 0 0,-1 1-1 0 0,1 4-6 0 0,3 14 14 0 0,-4-10-4 0 0,12 24 44 0 0,-2-1-17 0 0,-8-8 20 0 0,-4-21-40 0 0,0-1 1 0 0,0 0-1 0 0,0 1 0 0 0,1-1 1 0 0,0 4-18 0 0,3 0 33 0 0,0 5 22 0 0,-8 3-4 0 0,-1 0 10 0 0,4 0 27 0 0,-3 10 90 0 0,-5-2 43 0 0,-6-3 49 0 0,-5 1 55 0 0,8-8-196 0 0,4 0-51 0 0,-7 8 16 0 0,-1-8 3 0 0,-5-5-18 0 0,-3 1-46 0 0,20-8-28 0 0,1-1 0 0 0,-1 1 1 0 0,0 0-1 0 0,1-1 0 0 0,-1 0 1 0 0,0 0-1 0 0,0 0 0 0 0,0 0 1 0 0,0-1-1 0 0,-3 1-5 0 0,5-1-2 0 0,0 0 0 0 0,0 0 0 0 0,0 0 1 0 0,1 1-1 0 0,-1-1 0 0 0,0 1 0 0 0,0-1 0 0 0,1 1 0 0 0,-1 0 1 0 0,0-1-1 0 0,0 2 2 0 0,0-1-8 0 0,1-1 1 0 0,0 1 0 0 0,0-1-1 0 0,0 1 1 0 0,-1-1-1 0 0,1 1 1 0 0,0-1 0 0 0,0 0-1 0 0,-1 0 1 0 0,1 0 0 0 0,-1 1 7 0 0,-1-2-66 0 0,0 1 43 0 0,-7-4 61 0 0,5 3-39 0 0,1-1-43 0 0,1 1-19 0 0,-1 0-37 0 0,1 1-14 0 0,0-1-34 0 0,0 1-37 0 0,-1 0-40 0 0,3 0 3 0 0,-1 0-35 0 0,-1 0-349 0 0,0-1 84 0 0,1 1-48 0 0,-3-2-672 0 0,-1-2-528 0 0,-4-5-1006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12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0 448 8576 0 0,'0'0'197'0'0,"0"0"24"0"0,0 0 17 0 0,0 0-83 0 0,0 0-17 0 0,0 0 45 0 0,0 0 151 0 0,0 0 282 0 0,0 0 22 0 0,0 0-18 0 0,0 0-83 0 0,0 0-32 0 0,0 0-7 0 0,0 2-21 0 0,0 0-427 0 0,0 1 45 0 0,0-1 35 0 0,0 10 389 0 0,1-7-325 0 0,1 1-51 0 0,9 12 201 0 0,-6 9-67 0 0,6-6-28 0 0,-6 8-7 0 0,6 3-10 0 0,-6 0-35 0 0,6 0-19 0 0,-7-14-81 0 0,-1-6 28 0 0,0 1 0 0 0,5 11-125 0 0,-4-15 51 0 0,-1 0-1 0 0,0 1 0 0 0,0 5-50 0 0,0 19 134 0 0,-3-29-111 0 0,0-1-1 0 0,1 1 0 0 0,-1 0 0 0 0,1-1 0 0 0,0 1 0 0 0,0 0 0 0 0,0-1 0 0 0,1 0 0 0 0,-1 1 1 0 0,1-1-1 0 0,0 0 0 0 0,2 3-22 0 0,8 14 96 0 0,-11-18-83 0 0,0 0 0 0 0,0-1-1 0 0,-1 1 1 0 0,1 0-1 0 0,-1 0 1 0 0,0 0 0 0 0,0 0-1 0 0,0 1-12 0 0,2 15 80 0 0,5-1-19 0 0,-2-7-27 0 0,4 12 60 0 0,-8-19-74 0 0,1 0 1 0 0,-1 0-1 0 0,0 0 1 0 0,1-1-1 0 0,-2 1 1 0 0,1 1-1 0 0,0-1 1 0 0,-1 0-1 0 0,0 4-20 0 0,0-8 2 0 0,0 1 0 0 0,0 0 0 0 0,0-1 0 0 0,0 1 0 0 0,0 0 0 0 0,0-1 0 0 0,0 1 0 0 0,1 0 0 0 0,-1-1 0 0 0,0 1 0 0 0,0 0 0 0 0,1-1 0 0 0,-1 1-1 0 0,0 0 1 0 0,1-1 0 0 0,-1 1 0 0 0,0-1 0 0 0,1 1 0 0 0,-1-1 0 0 0,1 1 0 0 0,-1-1 0 0 0,1 1 0 0 0,-1-1 0 0 0,1 1 0 0 0,-1-1 0 0 0,1 1-2 0 0,6 5 14 0 0,-6 4-61 0 0,-1-10-29 0 0,1 0 13 0 0,-1 0-33 0 0,0 0-15 0 0,1 0-34 0 0,-1 0-37 0 0,1 0-44 0 0,-1 0 226 0 0,1 0-272 0 0,0 0-44 0 0,0 0-41 0 0,0-1-35 0 0,1 1-257 0 0,0 0-60 0 0,-1-1-47 0 0,1 0-35 0 0,0-3-1420 0 0,-2-5-1258 0 0</inkml:trace>
  <inkml:trace contextRef="#ctx0" brushRef="#br0" timeOffset="337.16">448 80 8808 0 0,'0'0'197'0'0,"0"0"24"0"0,0 0 19 0 0,2 3 27 0 0,0-1-225 0 0,5 5 202 0 0,8 13 529 0 0,-10-11-586 0 0,-2 1-70 0 0,2 3 13 0 0,4 11 136 0 0,0 0-13 0 0,-5-11-142 0 0,17 57 674 0 0,-5-1-92 0 0,-3 2-78 0 0,-1 0-62 0 0,-5-24-227 0 0,5-2-26 0 0,3 16 140 0 0,-12-42-301 0 0,-2-9-22 0 0,1 1 0 0 0,0-1 0 0 0,1 1 1 0 0,0-1-1 0 0,2 2-117 0 0,-2-3 65 0 0,-1 1 1 0 0,0 0 0 0 0,0-1-1 0 0,0 5-65 0 0,6 30 186 0 0,-6-40-155 0 0,-1 0 0 0 0,1 0 0 0 0,0 0 0 0 0,0 0-1 0 0,1 2-30 0 0,9 15 154 0 0,-11-18-138 0 0,0 0-1 0 0,0-1 1 0 0,-1 1 0 0 0,1 0-1 0 0,-1 0 1 0 0,0 0 0 0 0,1 0-1 0 0,-2 1-15 0 0,5 20 105 0 0,-3-21-94 0 0,0 0 1 0 0,1 0-1 0 0,-1 0 1 0 0,1 0-1 0 0,0-1 0 0 0,-1 1 1 0 0,2 0-12 0 0,10 17 74 0 0,-13-19-73 0 0,1 1 1 0 0,-1-1-1 0 0,1 0 1 0 0,-1 1-1 0 0,0-1 1 0 0,0 1-1 0 0,0-1 1 0 0,0 1-1 0 0,0-1 1 0 0,0 1-2 0 0,0-1 1 0 0,0 1 0 0 0,0-1 0 0 0,0 1 0 0 0,1-1 1 0 0,-1 1-1 0 0,0-1 0 0 0,1 0 0 0 0,-1 1 0 0 0,0-1 0 0 0,1 1-1 0 0,4 6 24 0 0,-4-7-20 0 0,0 1-1 0 0,0-1 1 0 0,0 1-1 0 0,-1-1 1 0 0,1 1 0 0 0,0-1-1 0 0,-1 1 1 0 0,1-1-1 0 0,-1 1 1 0 0,1 0-1 0 0,-1-1 1 0 0,0 1-1 0 0,0 0 1 0 0,0 0-4 0 0,3 24 102 0 0,-3-24-98 0 0,1 0 0 0 0,0-1 0 0 0,-1 1 0 0 0,1-1 0 0 0,0 1 0 0 0,0 0 0 0 0,0-1 0 0 0,0 0 0 0 0,0 1 0 0 0,0-1 0 0 0,1 1-4 0 0,0 1 43 0 0,-2-3-75 0 0,0 0-36 0 0,0 0-108 0 0,0-1 74 0 0,0 1-69 0 0,0-1-86 0 0,0 1 77 0 0,0-1-39 0 0,0 0-44 0 0,0 0-40 0 0,0 0-37 0 0,0 0-34 0 0,0-1-243 0 0,0 0-55 0 0,0-1-792 0 0,0 1-625 0 0,0 2-1186 0 0</inkml:trace>
  <inkml:trace contextRef="#ctx0" brushRef="#br0" timeOffset="598.79">352 607 9040 0 0,'0'0'200'0'0,"0"0"33"0"0,3-2 15 0 0,11-8-123 0 0,5 2-41 0 0,6-4-38 0 0,-8 3-65 0 0,-8 4 36 0 0,2-2 59 0 0,-1-1 35 0 0,10-5 158 0 0,12 2 214 0 0,0-10 12 0 0,-15 15-240 0 0,0 1-65 0 0,1-4-68 0 0,10-3-11 0 0,6 4 2 0 0,-24 6-60 0 0,1-1 0 0 0,-1 1 0 0 0,7-4-53 0 0,20-6 90 0 0,25 1-57 0 0,-23 4-34 0 0,-25 5-38 0 0,-10 2-15 0 0,0 0-33 0 0,-1 0-19 0 0,1 0-35 0 0,-1 0-40 0 0,0 0-45 0 0,0 0-48 0 0,0 0-45 0 0,1 0-40 0 0,-1 0-35 0 0,1 0-118 0 0,0 0-35 0 0,7 0-1214 0 0</inkml:trace>
  <inkml:trace contextRef="#ctx0" brushRef="#br0" timeOffset="1281.41">48 16 10304 0 0,'0'0'233'0'0,"0"0"39"0"0,0 0 15 0 0,0 0-21 0 0,0 0-90 0 0,3-2-42 0 0,1-2-114 0 0,-1 1-81 0 0,-1 1-74 0 0,0 0-104 0 0,-1 1-123 0 0,0 0-109 0 0,-1 1 59 0 0,0-1-42 0 0,0 1-540 0 0,0 0-432 0 0,0 0-816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23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1 162 8720 0 0,'0'0'197'0'0,"0"0"24"0"0,0 0 19 0 0,0 0 22 0 0,0 0 36 0 0,0 0 20 0 0,0 0 2 0 0,2-2-14 0 0,0 0-274 0 0,-1 1 0 0 0,1 0-1 0 0,-1 0 1 0 0,1 0-1 0 0,0 0 1 0 0,-1 0 0 0 0,1 0-1 0 0,0 0 1 0 0,0 1 0 0 0,-1-1-1 0 0,1 1 1 0 0,0-1-1 0 0,1 1-31 0 0,30-2 474 0 0,-30 2-435 0 0,-1 0-17 0 0,0 0 1 0 0,-1 0-1 0 0,1 0 0 0 0,-1-1 0 0 0,1 1 0 0 0,0-1 1 0 0,-1 1-1 0 0,1-1 0 0 0,-1 1 0 0 0,0-1 0 0 0,1 0 1 0 0,-1 0-1 0 0,1 0-22 0 0,11-5 137 0 0,5 4-4 0 0,-2 2 8 0 0,-2-3 14 0 0,8-4 34 0 0,14-1 162 0 0,1-1 1 0 0,-13 2-152 0 0,-4 0-74 0 0,-2-1-52 0 0,-11 5-54 0 0,0 0 0 0 0,1 1 0 0 0,-1 0-1 0 0,1 0 1 0 0,-1 0 0 0 0,3 1-20 0 0,-2 0 21 0 0,0-1 0 0 0,0 0 0 0 0,0 0 0 0 0,0 0 0 0 0,0-1 0 0 0,2-2-21 0 0,14-5 109 0 0,15 0 95 0 0,-9 1-27 0 0,-13 5-39 0 0,-3 4-69 0 0,6-1-8 0 0,-4-5-7 0 0,-10 4-28 0 0,1 0-1 0 0,-1 0 1 0 0,0 1-1 0 0,1 0 0 0 0,-1 0-25 0 0,-4 1 4 0 0,0-1-1 0 0,1 1 1 0 0,-1 1-1 0 0,0-1 1 0 0,0 0-1 0 0,0 1 1 0 0,0-1-1 0 0,0 1 1 0 0,0-1-1 0 0,0 1 1 0 0,0 0-4 0 0,7 4 7 0 0,-8-4-3 0 0,0 0 0 0 0,1 0-1 0 0,-1 0 1 0 0,1 0 0 0 0,-1-1 0 0 0,1 1-1 0 0,0-1 1 0 0,-1 1 0 0 0,1-1 0 0 0,-1 1-1 0 0,1-1 1 0 0,0 0 0 0 0,0 0 0 0 0,-1 0-4 0 0,13 0 28 0 0,-12 0 48 0 0,-2 0 0 0 0,0 6 19 0 0,0 2-38 0 0,0-6 56 0 0,0-2 14 0 0,0 3 1 0 0,0 3-41 0 0,0 12 278 0 0,0-15-321 0 0,-2 2 147 0 0,0-4-170 0 0,1 1-1 0 0,0-1 0 0 0,0 0 0 0 0,0 1 0 0 0,0 0 0 0 0,0-1 0 0 0,0 1 0 0 0,0-1 0 0 0,0 1 0 0 0,1 0 0 0 0,-1 0 1 0 0,1-1-1 0 0,-1 1 0 0 0,1 0 0 0 0,-1 1-20 0 0,1-1 98 0 0,0 1-2 0 0,1-3-83 0 0,-1 10 43 0 0,-3-4 35 0 0,-8 7-21 0 0,8 1 15 0 0,1-9-26 0 0,1-4-57 0 0,-1 1-1 0 0,1-1 1 0 0,0 1 0 0 0,0 0 0 0 0,0-1 0 0 0,0 1 0 0 0,0 0-1 0 0,1-1 1 0 0,-1 1 0 0 0,0 0 0 0 0,1 0 0 0 0,0 0 0 0 0,-1 1-2 0 0,-1 30 48 0 0,2-30-46 0 0,0 83 38 0 0,0-56 15 0 0,0 1 52 0 0,1-26-64 0 0,0 1 0 0 0,0 0 0 0 0,0-1 0 0 0,1 1 0 0 0,0 3-43 0 0,0-4 42 0 0,0 1 0 0 0,-1-1 0 0 0,1 1 0 0 0,-1 0 0 0 0,-1 3-42 0 0,0 14 119 0 0,0 20 78 0 0,0-24-76 0 0,4 4 4 0 0,6 0 54 0 0,-9-20-143 0 0,0 0 0 0 0,-1 0 0 0 0,1 0 0 0 0,-1 0 0 0 0,1 1 0 0 0,-1-1-1 0 0,0 0 1 0 0,0 1 0 0 0,-1-1 0 0 0,1 1-36 0 0,-1 8 131 0 0,1-8-175 0 0,-1-1 67 0 0,0 0 40 0 0,-3 2 198 0 0,2-4-173 0 0,-1 1-57 0 0,2-1-70 0 0,0 1-46 0 0,0-1-55 0 0,0 1-61 0 0,1 0-70 0 0,-1 1-78 0 0,2-6 226 0 0,-1 1-60 0 0,0 0-61 0 0,1 1-64 0 0,0 0-65 0 0,0 0-66 0 0,1 0-68 0 0,-1 1-70 0 0,0-1-119 0 0,1 0-82 0 0,0-1-86 0 0,0 1-86 0 0,0-3-1203 0 0,-2-5-1198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26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1 113 9184 0 0,'0'0'208'0'0,"0"0"33"0"0,0 0 14 0 0,0 0-92 0 0,0 0-28 0 0,0 0 37 0 0,0 0 134 0 0,0 0 248 0 0,2 0 20 0 0,13 0-11 0 0,21 0 822 0 0,-22 0-930 0 0,-3 0-116 0 0,0 0-48 0 0,1 0-60 0 0,-2 0-71 0 0,2-2 96 0 0,-2-3-38 0 0,3-1 29 0 0,5 4 0 0 0,-5 2-45 0 0,-5-1-62 0 0,1-1 38 0 0,10-9 97 0 0,-15 8-203 0 0,1 0 1 0 0,-1 0-1 0 0,0 1 0 0 0,1 0 1 0 0,2-1-73 0 0,22-2 241 0 0,-1-2-35 0 0,-2 0-44 0 0,-1 1-37 0 0,5-1-53 0 0,101-25 220 0 0,-120 30-253 0 0,0 1 0 0 0,0 1-1 0 0,1-1 1 0 0,5 2-39 0 0,-2-1 27 0 0,81 0-6 0 0,-93 0 32 0 0,-3 0 11 0 0,0 0 0 0 0,0 0 0 0 0,0 0 0 0 0,0 0 0 0 0,2 0 0 0 0,2 0-42 0 0,2 0 2 0 0,16 0 60 0 0,-11 0-14 0 0,-9 0 2 0 0,-2 0 0 0 0,0 0-1 0 0,0 0-6 0 0,0 0-1 0 0,0 0 0 0 0,0 0 0 0 0,0 0 0 0 0,0 0 0 0 0,0 0 0 0 0,-2 3-10 0 0,-9 8-28 0 0,8-9 54 0 0,3 6-9 0 0,0-4-41 0 0,0 32-35 0 0,0 21 70 0 0,0 62-66 0 0,-1-99 2 0 0,-5 7 43 0 0,4-19-25 0 0,0 0 1 0 0,0 0-1 0 0,1 0 0 0 0,0 0 1 0 0,0 1-20 0 0,2 6 10 0 0,-1 15 32 0 0,-3-11 23 0 0,-3-4 5 0 0,0 3 37 0 0,5-1 27 0 0,0-6-67 0 0,0 15 110 0 0,2-13-46 0 0,2-1 38 0 0,2-4-67 0 0,1 2 44 0 0,-4 4 36 0 0,-2-3-44 0 0,0 7-45 0 0,0-15-16 0 0,0-3 33 0 0,0 0 8 0 0,0-1-84 0 0,0 1-40 0 0,-1-1-31 0 0,0 0-40 0 0,-1-1-47 0 0,0 0-41 0 0,-2-2-143 0 0,1 1-49 0 0,2 2-228 0 0,0-1 114 0 0,0 1 100 0 0,1-1 83 0 0,-1 1 70 0 0,1-1 50 0 0,1-3-414 0 0,-1 4 315 0 0,0 1 92 0 0,0-1-36 0 0,1 1-209 0 0,-1 0-59 0 0,0-1-55 0 0,0 1-50 0 0,0-1-43 0 0,0 1-174 0 0,0 0-42 0 0,0 0-210 0 0,0 0-573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26.8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1 241 9904 0 0,'0'0'222'0'0,"0"0"30"0"0,0 3 20 0 0,0 11-108 0 0,2-4-69 0 0,0-2-49 0 0,3 0-56 0 0,0 2-1 0 0,-4-4 45 0 0,0 2 34 0 0,-1-2-24 0 0,0 0 45 0 0,2-1 39 0 0,-1 1 35 0 0,3 6 209 0 0,12 19 865 0 0,-8-17-770 0 0,-4-8-346 0 0,-1 1 37 0 0,6 17 441 0 0,-3-9-226 0 0,-3-6-155 0 0,1-2-69 0 0,-1-1-39 0 0,8 10 311 0 0,-1 0-79 0 0,16 33 555 0 0,-17-27-447 0 0,-3-7-116 0 0,-1 0 68 0 0,6 10 13 0 0,-7-18-241 0 0,-1 1 0 0 0,1-1 0 0 0,1 7-174 0 0,-1 4 251 0 0,3 10 141 0 0,0-10-189 0 0,-2-9-133 0 0,-4-6-53 0 0,1 0 0 0 0,-1-1 0 0 0,1 1-1 0 0,-1 0 1 0 0,0 0 0 0 0,0 1 0 0 0,0-1 0 0 0,-1 0-1 0 0,1 0 1 0 0,-1 0 0 0 0,0 0 0 0 0,0 3-17 0 0,0-2 13 0 0,1 0 1 0 0,-1 0 0 0 0,1 0-1 0 0,0 0 1 0 0,0 0-1 0 0,0 0 1 0 0,1 0 0 0 0,-1-1-1 0 0,1 1 1 0 0,2 2-14 0 0,-4-4 12 0 0,1 1 1 0 0,0-1 0 0 0,0 0 0 0 0,-1 1 0 0 0,0-1-1 0 0,1 1 1 0 0,-1-1 0 0 0,0 1 0 0 0,0-1-1 0 0,0 3-12 0 0,1 11 59 0 0,-1-14-48 0 0,1 0 0 0 0,0-1-1 0 0,0 1 1 0 0,0-1 0 0 0,0 1-1 0 0,0-1 1 0 0,0 1 0 0 0,0-1-1 0 0,1 1-10 0 0,-1-1 2 0 0,-1-1-1 0 0,0 0 1 0 0,0 0-1 0 0,0 0 0 0 0,0 0 1 0 0,0 0-1 0 0,0 0 1 0 0,0 0-1 0 0,1 0 0 0 0,-1 0 1 0 0,0 0-1 0 0,0 0 1 0 0,0 0-1 0 0,0 0 0 0 0,0 1 1 0 0,0-1-1 0 0,0 0 1 0 0,0 0-1 0 0,0 0 0 0 0,0 0 1 0 0,0 0-1 0 0,0 0 1 0 0,0 0-1 0 0,0 1 0 0 0,0-1 1 0 0,0 0-1 0 0,0 0 1 0 0,0 0-1 0 0,0 0 1 0 0,0 0-1 0 0,0 0 0 0 0,0 1 1 0 0,0-1-1 0 0,0 0 1 0 0,0 0-1 0 0,0 0 0 0 0,0 0 1 0 0,0 0-1 0 0,0 0 1 0 0,0 0-1 0 0,0 1 0 0 0,0-1 1 0 0,0 0-1 0 0,0 0 1 0 0,0 0-1 0 0,0 0 0 0 0,0 0 1 0 0,0 0-1 0 0,-1 0 1 0 0,1 0-1 0 0,0 0 0 0 0,0 0 1 0 0,0 1-1 0 0,0-1 1 0 0,0 0-1 0 0,0 0 0 0 0,-1 0-1 0 0,-9 10 27 0 0,7-7 26 0 0,3-3 15 0 0,0 0 16 0 0,0 0 4 0 0,0 0 0 0 0,-2 0-14 0 0,-5-1-71 0 0,5 1-19 0 0,1-1 0 0 0,-1 1-1 0 0,0-1 1 0 0,1 0 0 0 0,-1 0-1 0 0,1 0 1 0 0,0 0 0 0 0,-1 0 0 0 0,0-1 16 0 0,-5-4-17 0 0,-3-8-64 0 0,-1-10-127 0 0,5 9 87 0 0,1 7 72 0 0,2 3-12 0 0,0-1-1 0 0,0 1 1 0 0,1-1 0 0 0,0 1-1 0 0,-1-1 1 0 0,2 0 0 0 0,-1-2 61 0 0,-3-9-189 0 0,-3-2-65 0 0,4 9 14 0 0,-1-1 0 0 0,1 0-1 0 0,1 0 1 0 0,-1-7 240 0 0,-2-9-459 0 0,2 7 89 0 0,0 1-53 0 0,-7-16-300 0 0,6-8-11 0 0,-1 19 262 0 0,1 4 89 0 0,2-2 71 0 0,3-24-136 0 0,0 0 72 0 0,0 0 92 0 0,0 0 111 0 0,0 22 136 0 0,0 1 35 0 0,0 0 39 0 0,0 0 41 0 0,0-1 43 0 0,0 1 46 0 0,0 0 49 0 0,0 0 52 0 0,2 13-168 0 0,5-3 9 0 0,-6 12-93 0 0,0-1 1 0 0,0 1 0 0 0,0-1-1 0 0,-1 0 1 0 0,1 1-1 0 0,0-1 1 0 0,-1 0 0 0 0,1 1-1 0 0,-1-1 1 0 0,0 0 0 0 0,0 0-17 0 0,3-3 128 0 0,8-6 5 0 0,-6 8 22 0 0,-3 3-136 0 0,-1 0 0 0 0,1 0 0 0 0,0-1 0 0 0,-1 1 0 0 0,1 0 0 0 0,-1-1 0 0 0,1 0 0 0 0,-1 1 0 0 0,1-1 0 0 0,-1 0 0 0 0,1 0 1 0 0,-1 0-20 0 0,13-6 132 0 0,-3 5-13 0 0,-4 3-46 0 0,-4-1-48 0 0,-1 0-1 0 0,0 0 1 0 0,0 0 0 0 0,0 0-1 0 0,1 0 1 0 0,-1-1 0 0 0,0 1-1 0 0,0-1 1 0 0,0 1 0 0 0,1-1-25 0 0,5-4 76 0 0,-6 4-59 0 0,-1 0 0 0 0,1 0 0 0 0,-1 0 0 0 0,1 0 0 0 0,-1 1 0 0 0,1-1 0 0 0,-1 0 0 0 0,1 1 0 0 0,0 0 0 0 0,-1-1 0 0 0,1 1 0 0 0,0 0 0 0 0,-1 0 0 0 0,1 0-17 0 0,11-1 107 0 0,-9 1-74 0 0,0-1 1 0 0,0 1-1 0 0,0 0 0 0 0,0 1 1 0 0,0-1-1 0 0,0 1 0 0 0,0 0 0 0 0,2 0-33 0 0,7 4 52 0 0,11 3 105 0 0,0 1 20 0 0,-11-4-91 0 0,5 1 75 0 0,-1-1-39 0 0,-12-3-84 0 0,0 0 0 0 0,0 0 0 0 0,0 0 1 0 0,0 1-1 0 0,-1-1 0 0 0,1 2-38 0 0,6 5 114 0 0,2 5 31 0 0,-9-10-96 0 0,-1 0 0 0 0,0 0-1 0 0,1-1 1 0 0,0 0-1 0 0,0 0 1 0 0,0 0 0 0 0,0 0-1 0 0,4 1-48 0 0,8 6 149 0 0,-2 3-41 0 0,10 15 17 0 0,2 1-60 0 0,2 0 0 0 0,-21-21-32 0 0,-1 0-1 0 0,0 0 0 0 0,0 1 0 0 0,-1 0 1 0 0,1 0-33 0 0,1 6 52 0 0,-2-7-14 0 0,-1 1 0 0 0,0 0 0 0 0,-1 0 0 0 0,1 2-38 0 0,-1 6 99 0 0,-1 4 54 0 0,-2-11-94 0 0,1 16 102 0 0,-1-23-132 0 0,0-1-1 0 0,0 1 1 0 0,0 0-1 0 0,-1-1 0 0 0,1 1 1 0 0,-1-1-1 0 0,0 1 1 0 0,0 1-29 0 0,-4 3 51 0 0,0 0 1 0 0,0-1 0 0 0,-1 0 0 0 0,0 0 0 0 0,0 0-1 0 0,-4 2-51 0 0,-8 10 115 0 0,15-16-105 0 0,1 0 0 0 0,0-1-1 0 0,0 1 1 0 0,-1 0 0 0 0,1-1-1 0 0,-1 1 1 0 0,0-1 0 0 0,1 0 0 0 0,-1 0-1 0 0,0 0 1 0 0,0 0 0 0 0,0 0-10 0 0,-2 0 15 0 0,1 0-1 0 0,0 1 1 0 0,0-1 0 0 0,-1 1 0 0 0,1 0-1 0 0,-3 3-14 0 0,-1-1 20 0 0,-1 0 0 0 0,0-1-1 0 0,0 0 1 0 0,0 0 0 0 0,0-1-1 0 0,-1 0-19 0 0,-17 6 26 0 0,23-7-13 0 0,0 0 0 0 0,1 0 0 0 0,-1-1 0 0 0,0 1 0 0 0,1-1 0 0 0,-1 0 0 0 0,0 0 0 0 0,1 0 0 0 0,-3-1-13 0 0,-3 1 17 0 0,-61 0-7 0 0,62 0-12 0 0,-14 1-29 0 0,7-5-80 0 0,7-1 30 0 0,-2-1-44 0 0,-4 4-37 0 0,7 1 72 0 0,1-1-43 0 0,-5-4-235 0 0,3 1-3 0 0,-5 0-480 0 0,11 2 571 0 0,1 1 41 0 0,1 0 49 0 0,-1 1-39 0 0,0-1-46 0 0,1 1-55 0 0,-2 0-56 0 0,1 1-55 0 0,0-1-49 0 0,-1 1-42 0 0,-1-1-638 0 0,1-1-98 0 0,0-2-869 0 0,1-5-1194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27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14424 0 0,'0'0'330'0'0,"0"0"45"0"0,0 0 18 0 0,0 0-162 0 0,0 0-111 0 0,0 0 24 0 0,0 0-51 0 0,0 0 106 0 0,3 0 215 0 0,-4 0-235 0 0,1 0-36 0 0,0 0 48 0 0,0-1-110 0 0,1 1-88 0 0,0 0-87 0 0,3-1-357 0 0,-3 1 323 0 0,0 1 123 0 0,-1-1 53 0 0,1 1 41 0 0,-1-1 47 0 0,0 1 51 0 0,0-1 56 0 0,0 1 63 0 0,0 0 68 0 0,-1 0 72 0 0,0 0 78 0 0,0 0 84 0 0,0 1 88 0 0,0-1 95 0 0,-1 1 98 0 0,1 0 105 0 0,-2 1-968 0 0,3-3-74 0 0,0 0-91 0 0,0 0-189 0 0,0 0-335 0 0,0 0 500 0 0,0 0 15 0 0,0 0-19 0 0,0 0-55 0 0,0 0-13 0 0,0 0-56 0 0,0 0-62 0 0,0 0-70 0 0,0 0-76 0 0,0 0-71 0 0,0 0-61 0 0,0 0-56 0 0,0 0-198 0 0,0 0-54 0 0,0 0-240 0 0,0 0-648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24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450 224 6768 0 0,'0'0'149'0'0,"0"0"23"0"0,0 0 12 0 0,0-3-25 0 0,0-8-114 0 0,0 1-74 0 0,0 8 57 0 0,0 0 75 0 0,0-5 107 0 0,0 2-6 0 0,0 0-16 0 0,0-19 663 0 0,-1 19-679 0 0,-1 2-60 0 0,-5-2 208 0 0,7 5-299 0 0,-1 0 0 0 0,1 0 0 0 0,0-1 0 0 0,-1 1 0 0 0,1 0 0 0 0,-1 0 1 0 0,1-1-1 0 0,0 1 0 0 0,-1 0 0 0 0,1-1 0 0 0,0 1 0 0 0,-1-1 0 0 0,1 1 0 0 0,0-1 1 0 0,-1 1-1 0 0,1 0 0 0 0,0-1 0 0 0,0 1 0 0 0,0-1 0 0 0,0 1 0 0 0,-1-1 0 0 0,1 1 1 0 0,0-1-1 0 0,0 1 0 0 0,0-1 0 0 0,0 1 0 0 0,0-1 0 0 0,0 1 0 0 0,0-1 0 0 0,0 1 1 0 0,0-1-1 0 0,1 0-21 0 0,-2-3 133 0 0,1-1 54 0 0,-5-6 565 0 0,3 8-475 0 0,-1 0-98 0 0,2 1-144 0 0,-1 1-46 0 0,0-4 539 0 0,1-2-266 0 0,-1 1-43 0 0,-2 0 0 0 0,-3-2 55 0 0,4 5 32 0 0,1 2-106 0 0,-1 0-64 0 0,0 2-62 0 0,0-1-25 0 0,1-1 60 0 0,0-2 34 0 0,0-1-6 0 0,1 1-10 0 0,-2 1-6 0 0,-1 1 122 0 0,0 1-68 0 0,-1-1 47 0 0,-5-1 68 0 0,0-3-65 0 0,8 4-192 0 0,1 0 0 0 0,-1 0 1 0 0,0 0-1 0 0,0 0 0 0 0,0 0 0 0 0,1 1 1 0 0,-1-1-1 0 0,0 1 0 0 0,0-1 1 0 0,0 1-1 0 0,0 0 0 0 0,-1-1-33 0 0,-21 1 261 0 0,0 0-52 0 0,0 0-58 0 0,0 0-63 0 0,22 0-83 0 0,1 1 0 0 0,-1-1-1 0 0,0 0 1 0 0,1 0-1 0 0,-1 1 1 0 0,0-1-1 0 0,1 1 1 0 0,-1 0-1 0 0,1-1 1 0 0,-1 1-1 0 0,1 0 1 0 0,-1 0-1 0 0,1 0 1 0 0,-1 0-5 0 0,-6 4 0 0 0,-1-1-10 0 0,-1 0-1 0 0,0-1 0 0 0,-5 2 11 0 0,-2 0-41 0 0,8-1 15 0 0,1 2 42 0 0,-16 19 139 0 0,14-15-109 0 0,-3 3-36 0 0,8-9-10 0 0,0 0 0 0 0,0 1 0 0 0,1 0 0 0 0,0 0 0 0 0,0 0 0 0 0,-1 2 0 0 0,-6 17 5 0 0,-10 29 65 0 0,20-49-64 0 0,0 0 0 0 0,0-1 0 0 0,1 1 0 0 0,-1-1 0 0 0,1 1-1 0 0,0 0 1 0 0,0 0 0 0 0,0-1 0 0 0,1 3-6 0 0,-1 3 0 0 0,0-4-1 0 0,0 0 0 0 0,-1-1-1 0 0,2 1 1 0 0,-1 0 0 0 0,0-1-1 0 0,1 1 1 0 0,0-1 0 0 0,0 1-1 0 0,1-1 1 0 0,-1 1 0 0 0,1-1-1 0 0,0 0 1 0 0,2 4 1 0 0,5 15-107 0 0,0-1 33 0 0,7-4-14 0 0,-2-1 25 0 0,-11-10 83 0 0,-2-4-4 0 0,0 0 1 0 0,1-1-1 0 0,-1 1 0 0 0,1 0 0 0 0,-1-1 0 0 0,1 1 0 0 0,0-1 0 0 0,0 1 0 0 0,0-1 0 0 0,0 0 0 0 0,0 0 0 0 0,1 0 0 0 0,-1 0 0 0 0,1 0 0 0 0,0 0-16 0 0,15 6 139 0 0,6 1 16 0 0,14 6 111 0 0,-30-12-184 0 0,0-2-35 0 0,11-2-22 0 0,-3 1-37 0 0,-11-1 5 0 0,0 1 0 0 0,0-1 1 0 0,0 0-1 0 0,0 0 0 0 0,0-1 1 0 0,0 1-1 0 0,0-1 0 0 0,3-2 7 0 0,8-5 31 0 0,-3-1 56 0 0,-10 7-62 0 0,0 1 0 0 0,0-1 1 0 0,0 1-1 0 0,1 0 0 0 0,-1 0 0 0 0,2 0-25 0 0,7-5 57 0 0,0-2-43 0 0,-4 1 11 0 0,-5 5-17 0 0,0 0-1 0 0,1 0 1 0 0,-1-1 0 0 0,0 1-1 0 0,-1-1 1 0 0,1 0-8 0 0,8-20 52 0 0,10-29-40 0 0,-12 29 37 0 0,-7 20-48 0 0,-1 0-1 0 0,1 0 1 0 0,-1 0-1 0 0,0 0 1 0 0,0-1-1 0 0,0 1 1 0 0,-1 0-1 0 0,1-3 0 0 0,-1 5 3 0 0,0 0 0 0 0,0 0-1 0 0,0 0 1 0 0,0 0 0 0 0,1 0-1 0 0,-1 0 1 0 0,1 0 0 0 0,0 0-1 0 0,-1 0 1 0 0,1 1 0 0 0,0-1-1 0 0,0 0 1 0 0,1-1-3 0 0,-1 2 2 0 0,0-1 0 0 0,0 1 1 0 0,0-1-1 0 0,-1 1 0 0 0,1-1 0 0 0,0 1 1 0 0,-1-1-1 0 0,0 1 0 0 0,1-1 1 0 0,-1 0-1 0 0,0 1 0 0 0,1-1 0 0 0,-1-1-2 0 0,0 1 0 0 0,0 0 0 0 0,0 1 0 0 0,0-1 0 0 0,1 0 0 0 0,-1 0 0 0 0,1 1 0 0 0,-1-1 0 0 0,1 0 0 0 0,0 1 0 0 0,0-1 0 0 0,0 0 0 0 0,-1 1 0 0 0,2-1 0 0 0,-1 1 0 0 0,0-1 0 0 0,0 1 0 0 0,-1-1 0 0 0,1 0 0 0 0,0 1 0 0 0,-1-1 0 0 0,1 0 0 0 0,-1 0 0 0 0,1 1 0 0 0,-1-1 0 0 0,0 0 0 0 0,1 0 0 0 0,-1 0 0 0 0,-1 2 0 0 0,1-1 0 0 0,0 1 0 0 0,0-1 0 0 0,0 1 0 0 0,0-1 0 0 0,0 1 0 0 0,0-1 0 0 0,0 1 0 0 0,0-1 0 0 0,0 1 0 0 0,0-1 0 0 0,0 1 0 0 0,1-1 0 0 0,-1 1 0 0 0,0-1 0 0 0,0 1 0 0 0,0-1 0 0 0,1 1 0 0 0,-1-1 0 0 0,0 1 0 0 0,1 0 0 0 0,-1-1 0 0 0,0 1 0 0 0,1-1 0 0 0,-1 1 0 0 0,0 0 0 0 0,1 0 0 0 0,-1-1 0 0 0,1 1 0 0 0,-1 0 0 0 0,0-1 0 0 0,1 1 0 0 0,6-4 0 0 0,-2-7 0 0 0,6 6 0 0 0,-11 4-1 0 0,0 1-1 0 0,1-1 0 0 0,-1 1 1 0 0,0-1-1 0 0,0 1 0 0 0,0-1 1 0 0,1 1-1 0 0,-1-1 0 0 0,0 1 1 0 0,0-1-1 0 0,0 1 0 0 0,0-1 1 0 0,0 1-1 0 0,0-1 0 0 0,0 1 1 0 0,0-1-1 0 0,0 0 2 0 0,0 0-28 0 0,2 6 7 0 0,10 19 26 0 0,-11-20-5 0 0,0 0 0 0 0,0 0 0 0 0,0 0 0 0 0,-1 0 0 0 0,1 0 0 0 0,-1 0 0 0 0,0 0 0 0 0,0 0 0 0 0,-1 0 0 0 0,1 2 0 0 0,-1 15 0 0 0,1 24 22 0 0,0-16 79 0 0,0-8-2 0 0,0 10 22 0 0,0-13-16 0 0,-1-13-68 0 0,0 0-1 0 0,1 0 1 0 0,-2 0-1 0 0,1 1 1 0 0,-2 3-37 0 0,1-3 36 0 0,0 0 0 0 0,1-1 0 0 0,0 1 0 0 0,0 0 0 0 0,0 0 0 0 0,1 1-36 0 0,0 26 268 0 0,0 1-41 0 0,0 34 131 0 0,0 13-48 0 0,0 38 66 0 0,1-94-264 0 0,7 9 12 0 0,-4-16-58 0 0,1 9 50 0 0,-1-5 46 0 0,1 1 0 0 0,2 1-162 0 0,-5-19 37 0 0,0 0-1 0 0,0-1 0 0 0,1 1 1 0 0,0-1-1 0 0,1 2-36 0 0,7 13 100 0 0,-6 0 1 0 0,-4-16-87 0 0,0 1 0 0 0,0-1-1 0 0,0 1 1 0 0,1-1-1 0 0,-1 1 1 0 0,1-1 0 0 0,0 0-1 0 0,0 1 1 0 0,1 0-14 0 0,10 6 78 0 0,-2-5-14 0 0,-9-4-54 0 0,1 0 1 0 0,-1 0 0 0 0,0 0 0 0 0,0 1-1 0 0,0-1 1 0 0,0 1 0 0 0,0-1 0 0 0,0 1-1 0 0,0 0-10 0 0,2 1 12 0 0,-1 0-1 0 0,1-1 1 0 0,0 1-1 0 0,0-1 0 0 0,0 1 1 0 0,0-1-1 0 0,0 0 1 0 0,0-1-1 0 0,0 1 1 0 0,1-1-1 0 0,3 1-11 0 0,22 3 86 0 0,0-4 54 0 0,-6-1-24 0 0,-18 1-91 0 0,1-1-1 0 0,0 0 1 0 0,0 0 0 0 0,-1 0-1 0 0,1-1 1 0 0,-1 0-1 0 0,1-1-24 0 0,9-4 65 0 0,-13 5-51 0 0,0 0 0 0 0,1-1 1 0 0,-1 1-1 0 0,1 1 0 0 0,-1-1 0 0 0,1 0 0 0 0,-1 1 0 0 0,1 0 0 0 0,0 0-14 0 0,21-3 72 0 0,-21 2-67 0 0,0-1 0 0 0,0 0 0 0 0,0 0-1 0 0,-1 0 1 0 0,4-2-5 0 0,19-9-20 0 0,-17 9 5 0 0,0 0-1 0 0,-1 0 1 0 0,3-3 15 0 0,-4 2-8 0 0,-5 4 8 0 0,1 0-1 0 0,-1 0 1 0 0,-1-1-1 0 0,1 1 1 0 0,0-1 0 0 0,0 0-1 0 0,-1 1 1 0 0,1-1-1 0 0,-1 0 1 0 0,1 0 0 0 0,-1 0-1 0 0,0 0 1 0 0,1 0-1 0 0,-1-2 1 0 0,2 0 1 0 0,-1 1 0 0 0,1 0 0 0 0,-1 0 0 0 0,1 0 1 0 0,0 0-1 0 0,3-2-1 0 0,0-1-64 0 0,0 0-71 0 0,-1 0-93 0 0,-1 0-117 0 0,-2 1 32 0 0,1-1-61 0 0,1-2-118 0 0,-2 4 67 0 0,-1 2 203 0 0,0 1-33 0 0,1-1-41 0 0,-1 1-44 0 0,0 0-12 0 0,-1 0-42 0 0,1 1-38 0 0,-1-1-36 0 0,0 1-290 0 0,1-1-57 0 0,-1 0-46 0 0,0 0-32 0 0,0-3-1587 0 0,0-5-1384 0 0</inkml:trace>
  <inkml:trace contextRef="#ctx0" brushRef="#br0" timeOffset="518.69">1216 384 9104 0 0,'0'0'266'0'0,"0"0"1"0"0,0 0-102 0 0,0 0-44 0 0,0 0 126 0 0,0 0 227 0 0,0 0 26 0 0,0 0-28 0 0,0 0-135 0 0,0 0-60 0 0,0 0-11 0 0,0 0 0 0 0,3 0 12 0 0,39 0 513 0 0,-23 0-386 0 0,-7-2-132 0 0,-2-3-45 0 0,3-1 19 0 0,-8 4-169 0 0,-1 1 1 0 0,1 0 0 0 0,0 1 0 0 0,0-1-1 0 0,2 1-78 0 0,29 1 345 0 0,-10 0-99 0 0,3-1 26 0 0,13 1 79 0 0,-1-5-87 0 0,-16 0-113 0 0,-9 0-4 0 0,0 2 0 0 0,1 0 0 0 0,2 1-147 0 0,3 1 175 0 0,3 0-15 0 0,11-3-1 0 0,-12-2-61 0 0,8-1 43 0 0,-6 4-18 0 0,-8 2-49 0 0,-7 1-8 0 0,-1-1-1 0 0,1 0 1 0 0,0-1-1 0 0,8-2-65 0 0,24-9 154 0 0,4-2 10 0 0,-12 11-4 0 0,-19 3-88 0 0,-9 1-30 0 0,1-1 0 0 0,0-1 0 0 0,0 1 0 0 0,0-1 0 0 0,1-1-42 0 0,8-2 69 0 0,-11 2-37 0 0,1 0 0 0 0,0 0-1 0 0,-1 1 1 0 0,1 0 0 0 0,0 0 0 0 0,0 1-32 0 0,-3 0 8 0 0,0 0 0 0 0,0-1 0 0 0,0 1 0 0 0,0-1 0 0 0,-1 0 0 0 0,1 0 0 0 0,0 0 0 0 0,0-1 0 0 0,-1 1 0 0 0,1-1 0 0 0,2-1-8 0 0,-4 2 6 0 0,0 0-1 0 0,0 0 0 0 0,0 1 1 0 0,0-1-1 0 0,0 1 0 0 0,0-1 1 0 0,0 1-1 0 0,0 0 0 0 0,0 0 1 0 0,0 0-1 0 0,0 0 0 0 0,0 0 1 0 0,2 1-6 0 0,27 0 66 0 0,-26-1-18 0 0,6 0-25 0 0,-8 0 5 0 0,-3 3-96 0 0,0 7-48 0 0,0-7-11 0 0,0-3-35 0 0,0 0-148 0 0,0 0-66 0 0,0 0-9 0 0,0 0 139 0 0,0 0 44 0 0,0 0-48 0 0,0 0-191 0 0,0 0-357 0 0,0 0 476 0 0,0 0 27 0 0,0 0-40 0 0,0 0-112 0 0,0 0-130 0 0,0 0-116 0 0,-1 0 110 0 0,1 0-44 0 0,-2 0-721 0 0,-2 0-556 0 0,-5 0-1066 0 0</inkml:trace>
  <inkml:trace contextRef="#ctx0" brushRef="#br0" timeOffset="1017.78">1951 0 7632 0 0,'0'0'166'0'0,"0"0"29"0"0,0 0 14 0 0,0 0-63 0 0,0 0-8 0 0,0 0 54 0 0,0 0 166 0 0,0 0 306 0 0,0 0 28 0 0,0 0-38 0 0,0 0-442 0 0,0 0 59 0 0,0 0 141 0 0,0 0-17 0 0,0 0-14 0 0,0 0-44 0 0,0 0-17 0 0,0 0-6 0 0,0 0-16 0 0,0 0-54 0 0,0 3-20 0 0,0 24 206 0 0,3-22-234 0 0,8 8-4 0 0,-9-8-142 0 0,-2-4-37 0 0,0 0-1 0 0,1-1 1 0 0,-1 1-1 0 0,0 0 1 0 0,1-1-1 0 0,-1 1 1 0 0,0-1-1 0 0,1 1 1 0 0,-1 0-1 0 0,1-1 1 0 0,-1 1-1 0 0,1-1 1 0 0,-1 1-1 0 0,1-1 1 0 0,-1 0-1 0 0,1 1 1 0 0,0-1-1 0 0,-1 0 1 0 0,1 1-1 0 0,0-1 1 0 0,-1 0-1 0 0,1 1-12 0 0,4 1 44 0 0,0 1-15 0 0,3 5 60 0 0,3 2 33 0 0,-3-4-75 0 0,12 3 63 0 0,-7-3 39 0 0,-2 0 0 0 0,12 7-149 0 0,-2-3 84 0 0,3-1 30 0 0,28 17 125 0 0,-40-20-223 0 0,-9-3-5 0 0,0-1-1 0 0,-1 1 1 0 0,1 0 0 0 0,-1 0 0 0 0,1 1 0 0 0,-1-1-1 0 0,0 0 1 0 0,0 1 0 0 0,-1 0 0 0 0,2 2-11 0 0,0 1 25 0 0,0-2-17 0 0,-3-4-8 0 0,0-1 0 0 0,0 1 0 0 0,1 0 1 0 0,-1-1-1 0 0,0 1 0 0 0,1 0 0 0 0,-1-1 0 0 0,0 1 1 0 0,1-1-1 0 0,-1 1 0 0 0,1-1 0 0 0,-1 1 1 0 0,1-1-1 0 0,-1 1 0 0 0,1-1 0 0 0,0 0 1 0 0,-1 1-1 0 0,1-1 0 0 0,-1 0 0 0 0,1 1 1 0 0,0-1-1 0 0,0 0 0 0 0,4 3 0 0 0,-4-3 2 0 0,0 1 0 0 0,0-1-1 0 0,-1 1 1 0 0,1 0-1 0 0,0-1 1 0 0,0 1-1 0 0,0 0 1 0 0,-1-1-1 0 0,1 1 1 0 0,0 0-1 0 0,-1 0 1 0 0,1 0-1 0 0,-1 0 1 0 0,1 0-1 0 0,-1 0 1 0 0,1 0-1 0 0,-1 0 1 0 0,1 0-1 0 0,-1 0 1 0 0,0 0-1 0 0,0 0 1 0 0,0 0-1 0 0,1 0 1 0 0,-1 0-1 0 0,0 0 1 0 0,0 1-2 0 0,0 0 3 0 0,0 1 0 0 0,0-1 0 0 0,1 0 0 0 0,-1 1 0 0 0,1-1 0 0 0,0 0 0 0 0,-1 1 0 0 0,1-1-3 0 0,4 6 1 0 0,-4-6 3 0 0,0-1 0 0 0,0 0 1 0 0,0 1-1 0 0,0-1 0 0 0,0 1 0 0 0,-1-1 1 0 0,1 1-1 0 0,-1 0 0 0 0,1-1 0 0 0,-1 1 1 0 0,0 0-1 0 0,1-1 0 0 0,-1 1 0 0 0,0 0-4 0 0,0 11 25 0 0,0 19 174 0 0,-3-26-131 0 0,-8 4-4 0 0,8-3 35 0 0,3 2-63 0 0,1-6-11 0 0,-1-2-8 0 0,0 1 0 0 0,0 0 0 0 0,-1-1-1 0 0,1 1 1 0 0,0-1 0 0 0,-1 1-1 0 0,1-1 1 0 0,-1 1 0 0 0,1-1 0 0 0,-1 1-1 0 0,0-1 1 0 0,1 0 0 0 0,-1 1-1 0 0,0-1 1 0 0,0 0-17 0 0,-5 5 32 0 0,2 0 47 0 0,4-1-48 0 0,-1 0-8 0 0,-5 0 19 0 0,5-5-39 0 0,1 0-1 0 0,-1 0 0 0 0,1 1 1 0 0,-1-1-1 0 0,1 0 0 0 0,-1 0 1 0 0,1 1-1 0 0,0-1 0 0 0,-1 0 1 0 0,1 1-1 0 0,0-1 1 0 0,-1 1-1 0 0,1-1 0 0 0,0 0 1 0 0,0 1-1 0 0,-1-1 0 0 0,1 1 1 0 0,0-1-1 0 0,0 1 0 0 0,0-1 1 0 0,0 1-1 0 0,-1-1 1 0 0,1 1-1 0 0,0-1 0 0 0,0 1 1 0 0,0-1-1 0 0,0 1 0 0 0,0-1 1 0 0,0 1-1 0 0,0-1 0 0 0,1 1 1 0 0,-1 0-3 0 0,0-1 0 0 0,0 0 0 0 0,0 1 0 0 0,0-1 1 0 0,0 1-1 0 0,1-1 0 0 0,-1 0 0 0 0,0 1 0 0 0,0-1 0 0 0,0 1 1 0 0,0-1-1 0 0,0 0 0 0 0,0 1 0 0 0,0-1 0 0 0,0 1 1 0 0,-1-1-1 0 0,1 0 0 0 0,0 1 0 0 0,0-1 0 0 0,0 0 1 0 0,0 1-1 0 0,0-1 0 0 0,-1 1 0 0 0,1-1 0 0 0,0 0 1 0 0,0 0-1 0 0,-1 1 0 0 0,1-1 0 0 0,0 0 0 0 0,0 1 0 0 0,-1-1 1 0 0,1 0-1 0 0,-7 7 16 0 0,-2 7 43 0 0,-4 2 9 0 0,0 0-4 0 0,3 0-49 0 0,10-16-15 0 0,0 0-1 0 0,0 0 1 0 0,-1 0 0 0 0,1 0 0 0 0,0 0 0 0 0,0 1 0 0 0,0-1 0 0 0,0 0 0 0 0,0 0 0 0 0,0 0 0 0 0,-1 0 0 0 0,1 0 0 0 0,0 0 0 0 0,0 0 0 0 0,0 0 0 0 0,0 0 0 0 0,-1 0-1 0 0,1 0 1 0 0,0 0 0 0 0,0 0 0 0 0,0 0 0 0 0,0 0 0 0 0,-1 0 0 0 0,1 0 0 0 0,0 0 0 0 0,0 0 0 0 0,0 0 0 0 0,0 0 0 0 0,0 0 0 0 0,-1 0 0 0 0,1 0 0 0 0,0 0 0 0 0,0 0 0 0 0,-4-1 0 0 0,3 0 0 0 0,0 1 0 0 0,0 0 0 0 0,0 0 0 0 0,1 0 0 0 0,-1 1 0 0 0,0-1 0 0 0,0 0 0 0 0,0 0 0 0 0,0 0 0 0 0,0 0 0 0 0,1 1 0 0 0,-1-1 0 0 0,0 0 0 0 0,0 1 0 0 0,-4 6 0 0 0,0-2-14 0 0,-4-3-88 0 0,7-2 9 0 0,1 0 46 0 0,-3 0 25 0 0,3 0-22 0 0,0 0-18 0 0,0 0-39 0 0,0 0-58 0 0,-1 0-66 0 0,1 0-75 0 0,-1 0-88 0 0,2 0 190 0 0,0 0 37 0 0,0 0-4 0 0,0 0-39 0 0,0 0-2 0 0,0 1-39 0 0,0 0-45 0 0,0-1-50 0 0,0 1-54 0 0,0 0-49 0 0,0 0-46 0 0,0 1-38 0 0,0-1-149 0 0,0 1-38 0 0,0 0-181 0 0,0 2-488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43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464 113 6536 0 0,'0'0'141'0'0,"0"0"23"0"0,0 0 13 0 0,0-3-19 0 0,0-4-102 0 0,0 4-8 0 0,0 0 131 0 0,0 1-36 0 0,0-2 48 0 0,0 2-83 0 0,0-2 11 0 0,0 3-19 0 0,-2-5 381 0 0,1 5-483 0 0,-1 0 45 0 0,-1-2 147 0 0,0 0-11 0 0,-10-10 639 0 0,10 10-655 0 0,1 1-59 0 0,0 0 87 0 0,1 1-32 0 0,0-2 71 0 0,0 1-74 0 0,2-1-72 0 0,-1 0-32 0 0,-1 1 68 0 0,-7-4 214 0 0,-9-2 25 0 0,12 6-244 0 0,-10-1 257 0 0,14 3-346 0 0,0 0 0 0 0,0 0 0 0 0,0 0 0 0 0,0 0 0 0 0,0 0 0 0 0,1 0 0 0 0,-1 0 0 0 0,0 0 0 0 0,0 0 0 0 0,0-1 0 0 0,0 1 0 0 0,1 0 0 0 0,-1-1 0 0 0,0 1 0 0 0,0-1-26 0 0,-3-5 234 0 0,3 5-219 0 0,1 1-1 0 0,0-1 0 0 0,0 1 1 0 0,-1 0-1 0 0,1-1 0 0 0,0 1 1 0 0,-1-1-1 0 0,1 1 0 0 0,0 0 1 0 0,-1-1-1 0 0,1 1 0 0 0,0 0 1 0 0,-1-1-1 0 0,1 1 1 0 0,-1 0-1 0 0,1 0 0 0 0,-1-1 1 0 0,1 1-1 0 0,-1 0 0 0 0,1 0 1 0 0,-1 0-1 0 0,1 0 0 0 0,-1 0 1 0 0,1 0-1 0 0,-1 0 0 0 0,1 0 1 0 0,-1 0-1 0 0,1 0 1 0 0,-1 0-1 0 0,1 0 0 0 0,-1 0 1 0 0,0 0-15 0 0,-13 0 252 0 0,0 0-45 0 0,-53 0 574 0 0,51 2-617 0 0,-3 5-6 0 0,8-3-55 0 0,-2 1 73 0 0,0 1 38 0 0,-14 5 135 0 0,15-7-306 0 0,5 0-51 0 0,-9 4-79 0 0,10-5 55 0 0,-4 2-8 0 0,-5 3-64 0 0,-7 2 109 0 0,6 1 148 0 0,7-1-65 0 0,-2 0-56 0 0,10-9-35 0 0,0-1 0 0 0,0 1-1 0 0,-1-1 1 0 0,1 1-1 0 0,0-1 1 0 0,-1 0 0 0 0,1 1-1 0 0,-1-1 1 0 0,1 0-1 0 0,0 0 1 0 0,-2 0 3 0 0,-3-1-37 0 0,6 1 35 0 0,0 0 0 0 0,0 0 0 0 0,-1 0 0 0 0,1 0 0 0 0,0 0 0 0 0,0 0 0 0 0,-1 0 0 0 0,1 0 0 0 0,0 0 0 0 0,-1 0 0 0 0,1 0 0 0 0,0 0 0 0 0,0 0 0 0 0,-1 0 1 0 0,1 0-1 0 0,0 0 0 0 0,0 0 0 0 0,-1 0 0 0 0,1 0 0 0 0,0 1 0 0 0,0-1 0 0 0,-1 0 0 0 0,1 0 0 0 0,0 0 0 0 0,0 0 0 0 0,0 0 0 0 0,-1 1 0 0 0,1-1 0 0 0,0 0 0 0 0,0 0 1 0 0,0 0-1 0 0,0 1 0 0 0,-1-1 0 0 0,1 0 0 0 0,0 0 0 0 0,0 1 2 0 0,-2 9-69 0 0,2 9-58 0 0,0 13 122 0 0,0-30 15 0 0,0-1-1 0 0,1 1 1 0 0,-1 0 0 0 0,0 0 0 0 0,1-1 0 0 0,-1 1-1 0 0,1 0 1 0 0,0-1 0 0 0,-1 1 0 0 0,1 0 0 0 0,0-1-1 0 0,0 1 1 0 0,0-1 0 0 0,0 1 0 0 0,1-1-1 0 0,-1 0 1 0 0,0 1 0 0 0,0-1 0 0 0,1 0-10 0 0,11 16 129 0 0,-8-7-54 0 0,0 1-61 0 0,4 0-62 0 0,22 26-201 0 0,-22-25 189 0 0,-1 0 34 0 0,5 5 77 0 0,21 16 128 0 0,-17-17-115 0 0,20 18 47 0 0,-19-20-103 0 0,0-1 1 0 0,7 4-9 0 0,18 4 0 0 0,-6 6 17 0 0,8-6 66 0 0,47 33 88 0 0,-58-34-96 0 0,12 13 163 0 0,-36-25-126 0 0,1 0 0 0 0,0-1-1 0 0,9 4-111 0 0,-12-7 87 0 0,-1 1-1 0 0,1 0 0 0 0,3 3-86 0 0,35 34 485 0 0,-45-41-464 0 0,1 1 0 0 0,-1-1-1 0 0,1 1 1 0 0,-1 0-1 0 0,0 0 1 0 0,0-1-1 0 0,0 1 1 0 0,0 0-1 0 0,0 0 1 0 0,0 0-1 0 0,0 0 1 0 0,-1 0 0 0 0,1 0-1 0 0,-1 0 1 0 0,0 0-1 0 0,1 1 1 0 0,-1-1-21 0 0,0 17 235 0 0,0-8-56 0 0,0-10-166 0 0,0 0-1 0 0,0-1 1 0 0,0 1-1 0 0,-1 0 1 0 0,1 0-1 0 0,0 0 1 0 0,0 0-1 0 0,-1 0 0 0 0,1 0 1 0 0,0-1-1 0 0,-1 1 1 0 0,1 0-1 0 0,-1 0 1 0 0,1-1-1 0 0,-1 1 0 0 0,0 0 1 0 0,1-1-1 0 0,-1 1 1 0 0,0 0-1 0 0,1-1 1 0 0,-1 1-1 0 0,0-1-12 0 0,-21 11 235 0 0,6-5-61 0 0,-22 12 73 0 0,12-9-157 0 0,-35 7 142 0 0,58-15-213 0 0,0-1-1 0 0,0 1 0 0 0,1-1 1 0 0,-1 1-1 0 0,0-1 0 0 0,0 0 0 0 0,-1 0-18 0 0,-11 1 59 0 0,0 1 0 0 0,1 0-1 0 0,-1 2 1 0 0,-1 0-59 0 0,9-3 5 0 0,0 0-1 0 0,0 0 1 0 0,-1-1 0 0 0,1 0-1 0 0,-5 0-4 0 0,5-1 0 0 0,0 1-1 0 0,-1 0 1 0 0,1 1 0 0 0,0-1-1 0 0,-5 2 1 0 0,-3 4 0 0 0,12-5 0 0 0,0 1 0 0 0,0-1 0 0 0,0 0 0 0 0,-1 0 0 0 0,1-1 0 0 0,0 1 0 0 0,0-1 0 0 0,-1 0 0 0 0,-2 1 0 0 0,-12-1-13 0 0,-11 0 37 0 0,10 0-21 0 0,0 0-37 0 0,7 0-21 0 0,0 0-34 0 0,11 0 80 0 0,0 0-1 0 0,0 0 1 0 0,1 0-1 0 0,-1 0 0 0 0,0-1 1 0 0,0 1-1 0 0,1 0 0 0 0,-1 0 1 0 0,0 0-1 0 0,1-1 1 0 0,-1 1-1 0 0,0 0 0 0 0,0-1 1 0 0,1 1-1 0 0,-1 0 0 0 0,1-1 1 0 0,-1 1-1 0 0,0-1 1 0 0,1 1-1 0 0,-1-1 0 0 0,1 1 1 0 0,-1-1-1 0 0,1 0 0 0 0,-1 1 1 0 0,1-1 9 0 0,-5-4-171 0 0,-3 3-103 0 0,8 2 266 0 0,0 0 1 0 0,0 0-1 0 0,0 0 0 0 0,0 0 1 0 0,0 0-1 0 0,0 0 0 0 0,0 0 1 0 0,0 0-1 0 0,0 0 0 0 0,0 0 0 0 0,-1 0 1 0 0,1 0-1 0 0,0 0 0 0 0,0 0 1 0 0,0 0-1 0 0,0 0 0 0 0,0 0 1 0 0,0 0-1 0 0,0 0 0 0 0,0 0 0 0 0,0 0 1 0 0,0 0-1 0 0,-1 0 0 0 0,1 0 1 0 0,0-1-1 0 0,0 1 0 0 0,0 0 1 0 0,0 0-1 0 0,0 0 0 0 0,0 0 1 0 0,0 0-1 0 0,0 0 0 0 0,0 0 0 0 0,0 0 1 0 0,0 0-1 0 0,0 0 0 0 0,0 0 1 0 0,0 0-1 0 0,0 0 0 0 0,0-1 1 0 0,0 1-1 0 0,0 0 0 0 0,0 0 1 0 0,0 0-1 0 0,0 0 0 0 0,0 0 0 0 0,0 0 1 0 0,0 0-1 0 0,0 0 0 0 0,0 0 1 0 0,0 0-1 0 0,0-1 0 0 0,0 1 1 0 0,0 0-1 0 0,0 0 0 0 0,0 0 0 0 0,0 0 8 0 0,0-2-60 0 0,0-1-102 0 0,-1-1-64 0 0,1 0-60 0 0,0-3-288 0 0,1-10-888 0 0,0 14 1077 0 0,0 0 71 0 0,0 3 216 0 0,0 0-1 0 0,0-1 1 0 0,0 1-1 0 0,-1 0 1 0 0,1-1-1 0 0,0 1 1 0 0,0 0-1 0 0,0 0 1 0 0,0 0-1 0 0,-1 0 1 0 0,1-1 0 0 0,0 1-1 0 0,0 1 1 0 0,1-1 98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43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16 7744 0 0,'0'0'174'0'0,"0"0"29"0"0,0 0 12 0 0,-3 0-35 0 0,2 0-178 0 0,1 0 1 0 0,-1 0-1 0 0,0 0 0 0 0,1 0 1 0 0,-1 0-1 0 0,0 0 1 0 0,1 0-1 0 0,-1 0 0 0 0,0 0 1 0 0,1-1-1 0 0,-1 1 1 0 0,0 0-1 0 0,1-1 0 0 0,-1 1 1 0 0,0 0-3 0 0,0-4 2 0 0,-3-3 60 0 0,2 6-18 0 0,-1 0 112 0 0,0 0 61 0 0,-6 1 520 0 0,5 1-472 0 0,2-1-143 0 0,1 1-53 0 0,-1-1-63 0 0,2 1-77 0 0,-5 6 255 0 0,5-7-175 0 0,0 1 0 0 0,-1-1 0 0 0,1 0 0 0 0,0 1 0 0 0,0-1 0 0 0,-1 1-1 0 0,1-1 1 0 0,0 0 0 0 0,-1 1 0 0 0,1-1 0 0 0,-1 0 0 0 0,1 1 0 0 0,0-1 0 0 0,-1 0 0 0 0,1 1 0 0 0,-1-1 0 0 0,1 0 0 0 0,-1 0-1 0 0,1 0 1 0 0,-1 0 0 0 0,1 1 0 0 0,-1-1 0 0 0,1 0 0 0 0,-1 0 0 0 0,1 0 0 0 0,-1 0 0 0 0,1 0 0 0 0,-1 0 0 0 0,1 0 0 0 0,-1 0-1 0 0,1 0 1 0 0,-1-1-9 0 0,-8 2 122 0 0,8 0-80 0 0,-1-1 1 0 0,1 0-1 0 0,0 1 0 0 0,-1-1 1 0 0,1 1-1 0 0,0 0 0 0 0,-1-1 1 0 0,1 1-1 0 0,0 0 0 0 0,-1 1-42 0 0,-2 1 86 0 0,0 1-57 0 0,4-4-29 0 0,-9 8 148 0 0,-6 0 132 0 0,0 1 1 0 0,6-2-134 0 0,-39 41 627 0 0,38-34-588 0 0,2 6-19 0 0,7-16-133 0 0,0 1 1 0 0,-1-1-1 0 0,0 0 0 0 0,1 0 0 0 0,-2 0 0 0 0,-1 4-34 0 0,2-4 24 0 0,0 0 0 0 0,-1 0-1 0 0,2 1 1 0 0,-1-1 0 0 0,1 1-1 0 0,-1-1 1 0 0,1 2-24 0 0,0-1 34 0 0,-1 1-1 0 0,1-1 0 0 0,-2 1 1 0 0,1-1-1 0 0,0 0 1 0 0,-1 0-1 0 0,-1 2-33 0 0,2-3 19 0 0,0-1 1 0 0,0 2-1 0 0,0-1 0 0 0,1 0 0 0 0,-1 0 0 0 0,1 0 0 0 0,0 1 1 0 0,0-1-1 0 0,0 1 0 0 0,1-1-19 0 0,-1 52 281 0 0,1-31-136 0 0,4 2-23 0 0,6-2-39 0 0,4-1-34 0 0,1-1-35 0 0,-10-15-16 0 0,-3-5 8 0 0,1 0-1 0 0,-1 0 1 0 0,1-1-1 0 0,-1 1 1 0 0,1-1-1 0 0,0 1 1 0 0,0-1-1 0 0,0 0 1 0 0,0 0-1 0 0,1-1 1 0 0,-1 1-6 0 0,8 5 30 0 0,-4-3 53 0 0,1 0 1 0 0,-1-1-1 0 0,0 0 1 0 0,1 0-1 0 0,0 0 1 0 0,-1-1-1 0 0,9 1-83 0 0,-1 1 115 0 0,10 0 98 0 0,16-4 162 0 0,-35-1-305 0 0,0 1 0 0 0,-1-1-1 0 0,1 0 1 0 0,0-1 0 0 0,-1 1-1 0 0,1-1 1 0 0,-1-1 0 0 0,1 1-1 0 0,2-2-69 0 0,4-4 185 0 0,-2 2-43 0 0,17-12 222 0 0,-19 10-206 0 0,2 0 49 0 0,4-4 94 0 0,3 2-66 0 0,0-1-44 0 0,-15 10-164 0 0,1-1 0 0 0,-1 0-1 0 0,1 0 1 0 0,-1 0 0 0 0,0 0 0 0 0,0 0 0 0 0,0 0 0 0 0,0 0 0 0 0,-1-1 0 0 0,1 1-1 0 0,0-1 1 0 0,-1 1 0 0 0,0-1 0 0 0,1-1-27 0 0,1-9 78 0 0,-3 11-60 0 0,1-1 0 0 0,-1 1 0 0 0,1 0-1 0 0,0-1 1 0 0,0 1 0 0 0,0 0 0 0 0,0 0-1 0 0,0 0 1 0 0,0-1 0 0 0,0 1 0 0 0,1 0-1 0 0,-1 1 1 0 0,1-1 0 0 0,-1 0-18 0 0,9-11 136 0 0,-3-8 22 0 0,-6 13-78 0 0,-1-1 0 0 0,0 1 0 0 0,-1-7-80 0 0,0-10 183 0 0,-3-6-237 0 0,-7-1-60 0 0,4 17 17 0 0,-1 0-1 0 0,0 1 1 0 0,-1-1 97 0 0,-1 2-119 0 0,2 3 37 0 0,-14-11-76 0 0,11 11 58 0 0,-2-3-64 0 0,2 2 16 0 0,6 6 79 0 0,1 0-1 0 0,-1 1 1 0 0,0 0 0 0 0,0 0 0 0 0,0 0-1 0 0,-3-1 70 0 0,-23-5-359 0 0,27 9 304 0 0,0 0 1 0 0,0 0 0 0 0,1-1-1 0 0,-1 1 1 0 0,0-1 0 0 0,1 1-1 0 0,-2-2 55 0 0,-8-5-253 0 0,1 3-66 0 0,1 3-55 0 0,-3 1-43 0 0,-3 0-114 0 0,4-3-85 0 0,4 1 133 0 0,0-2-75 0 0,8 4 446 0 0,-1 1 0 0 0,1 0 0 0 0,-1-1 0 0 0,1 1 0 0 0,-1 0 0 0 0,1-1 0 0 0,0 1 0 0 0,-1 0 0 0 0,1 0 0 0 0,-1 0 112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44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8288 0 0,'0'0'190'0'0,"0"0"28"0"0,0 0 7 0 0,2 0-33 0 0,5 2-157 0 0,-2 3-30 0 0,-1 2 56 0 0,4-4 131 0 0,-5-1-66 0 0,2 11 271 0 0,1-3-188 0 0,0-1-35 0 0,-4-6-112 0 0,0 0 0 0 0,0 1 0 0 0,0-1 0 0 0,0 1 0 0 0,0 0 0 0 0,-1 0 0 0 0,1 0-62 0 0,1 8 150 0 0,2 6 158 0 0,6 3 88 0 0,-3-8-108 0 0,-1 1 0 0 0,0 0-1 0 0,3 9-287 0 0,-2-1 247 0 0,-3-2-36 0 0,-3-7-55 0 0,0-5-28 0 0,-1 0 1 0 0,1-1-1 0 0,0 1 1 0 0,1 0-1 0 0,0-1 1 0 0,1 1-129 0 0,-1 1 210 0 0,1 0 0 0 0,-1 0 1 0 0,2 10-211 0 0,-3-9 152 0 0,1 0 0 0 0,1 0-1 0 0,-1 0 1 0 0,2 0-152 0 0,0 1 106 0 0,0 1 70 0 0,8 18 368 0 0,-5-17-363 0 0,2 9 5 0 0,-6-11-74 0 0,1 2 64 0 0,5 4 88 0 0,3 6 115 0 0,-12-21-327 0 0,0 0 1 0 0,0 0 0 0 0,0 0 0 0 0,-1 0-1 0 0,1 0 1 0 0,0 1 0 0 0,-1-1-1 0 0,0 2-52 0 0,0-1 276 0 0,3-3-17 0 0,8 0-10 0 0,-9 0-1 0 0,-2 0 11 0 0,3 0 44 0 0,-1-1-250 0 0,0 1-1 0 0,0 0 1 0 0,0-1 0 0 0,-1 0 0 0 0,1 1-1 0 0,0-1 1 0 0,0 0 0 0 0,0 0 0 0 0,-1 0-1 0 0,1 0 1 0 0,-1 0 0 0 0,1 0-53 0 0,8-7 247 0 0,-1 0-79 0 0,-2 0-50 0 0,-1 0-63 0 0,-2 2-80 0 0,0-5 81 0 0,-3 9-45 0 0,0-1-1 0 0,1 1 0 0 0,-1 0 0 0 0,0 0 1 0 0,1 0-1 0 0,-1 0 0 0 0,1 0 1 0 0,-1 0-1 0 0,1 0-10 0 0,1-1 3 0 0,0 0-1 0 0,0 0 1 0 0,0 0 0 0 0,-1-1 0 0 0,0 1-1 0 0,1-1 1 0 0,-1 1 0 0 0,0-1-1 0 0,-1 0 1 0 0,1 0 0 0 0,-1 0-1 0 0,0 0 1 0 0,1-1-3 0 0,3-11 38 0 0,6-3-26 0 0,-8 15-12 0 0,0 0 0 0 0,-1-1 0 0 0,0 1 0 0 0,1-1 0 0 0,-1-2 0 0 0,4-14 0 0 0,-4 13 0 0 0,0 1 0 0 0,0-1 0 0 0,1 1 0 0 0,1-3 0 0 0,-1 3 0 0 0,0 0 0 0 0,-1-1 0 0 0,1 1 0 0 0,-1-4 0 0 0,4-10 0 0 0,0 6-6 0 0,5-5-50 0 0,-2 4 20 0 0,-3 5-26 0 0,4-7-48 0 0,-7 15 36 0 0,7 4-31 0 0,-2 2 53 0 0,-7-2 49 0 0,0 0 0 0 0,0 0 0 0 0,0 0 1 0 0,0 0-1 0 0,0 1 0 0 0,0-1 0 0 0,0 0 0 0 0,0 0 0 0 0,0 1 0 0 0,-1-1 0 0 0,1 1 0 0 0,-1-1 1 0 0,1 1 2 0 0,4 8-54 0 0,-1-2 41 0 0,8 19 10 0 0,-10-21 3 0 0,1 0-1 0 0,1 0 0 0 0,-1 0 1 0 0,4 3 0 0 0,7 13-28 0 0,-5 0-35 0 0,-6-10 32 0 0,-2-8 18 0 0,0 0-1 0 0,0 0 0 0 0,0-1 0 0 0,0 1 1 0 0,1 0-1 0 0,0-1 0 0 0,-1 1 0 0 0,1-1 0 0 0,2 3 14 0 0,3 5-29 0 0,6 9-8 0 0,-1-6 53 0 0,-7-8 24 0 0,0 0 1 0 0,-1 0-1 0 0,1 0 0 0 0,0 3-40 0 0,12 16 90 0 0,-15-22-85 0 0,0-1 0 0 0,0 0 0 0 0,0 0 0 0 0,1 0-1 0 0,-1 0 1 0 0,1 0 0 0 0,-1-1 0 0 0,3 2-5 0 0,5 2 0 0 0,-7-4 0 0 0,-1 0 0 0 0,0 0 0 0 0,0 0 0 0 0,1 1 0 0 0,-1-1 0 0 0,0 0 0 0 0,0 1 0 0 0,0 0 0 0 0,0 0 0 0 0,-1-1 0 0 0,0 0 0 0 0,0 1 0 0 0,0-1 0 0 0,1 0 0 0 0,-1 0 0 0 0,0 0 0 0 0,1 0 0 0 0,-1 0 0 0 0,1 0 0 0 0,-1 0 0 0 0,1-1 0 0 0,0 1 0 0 0,-1 0 0 0 0,1-1 0 0 0,0 1 0 0 0,-1-1 0 0 0,1 0 0 0 0,0 0 0 0 0,0 1 0 0 0,0-1 0 0 0,-1 0 0 0 0,1 0 0 0 0,0 0-1 0 0,-1 0 1 0 0,1 1-1 0 0,-1-1 1 0 0,1 0 0 0 0,0 1-1 0 0,-1-1 1 0 0,1 1-1 0 0,-1 0 1 0 0,1 0 0 0 0,-1-1-1 0 0,2 2 1 0 0,10 5 15 0 0,1-5 39 0 0,13-2 74 0 0,-27 0-127 0 0,0 0 0 0 0,0 0 0 0 0,0 0 0 0 0,0 0 0 0 0,0 0 0 0 0,0 0 0 0 0,0 0 0 0 0,1 0 0 0 0,-1 0 0 0 0,0 0 0 0 0,0 0 0 0 0,0 0 0 0 0,0 0-1 0 0,0 0 1 0 0,0 0 0 0 0,0 0 0 0 0,0 0 0 0 0,0 0 0 0 0,0 0 0 0 0,1 0 0 0 0,-1 0 0 0 0,0 0 0 0 0,0 0 0 0 0,0 0 0 0 0,0-1 0 0 0,0 1 0 0 0,0 0 0 0 0,0 0 0 0 0,0 0-1 0 0,0 0 1 0 0,0 0 0 0 0,0 0 0 0 0,0 0 0 0 0,0 0 0 0 0,0 0 0 0 0,1 0 0 0 0,-1 0 0 0 0,0 0 0 0 0,0 0 0 0 0,0-1 0 0 0,0 1 0 0 0,0 0 0 0 0,0 0 0 0 0,0 0-1 0 0,0 0 1 0 0,0 0 0 0 0,0 0 0 0 0,0 0 0 0 0,0 0 0 0 0,0 0 0 0 0,0 0 0 0 0,0-1 0 0 0,0 1 0 0 0,0 0 0 0 0,0 0 0 0 0,0 0 0 0 0,-1 0-1 0 0,1 0 1 0 0,0-1 0 0 0,0 1 0 0 0,0-1 0 0 0,0 1 1 0 0,0-1-1 0 0,0 1 0 0 0,0 0 0 0 0,0-1 0 0 0,1 1 1 0 0,-1-1-1 0 0,0 1 0 0 0,0-1 0 0 0,0 1 0 0 0,0 0 0 0 0,1-1 1 0 0,-1 1-1 0 0,0 0 0 0 0,0-1 0 0 0,1 1 0 0 0,-1 0 1 0 0,0-1-1 0 0,0 1 0 0 0,1 0 0 0 0,-1-1 0 0 0,0 1 0 0 0,1 0 1 0 0,-1 0-1 0 0,0-1 0 0 0,1 1 0 0 0,-1 0 0 0 0,1 0-1 0 0,6-5 34 0 0,-2-6-6 0 0,2 7 19 0 0,-7 4-43 0 0,1-1 0 0 0,-1 1 0 0 0,1 0-1 0 0,-1 0 1 0 0,0-1 0 0 0,1 1-1 0 0,-1 0 1 0 0,1-1 0 0 0,-1 1 0 0 0,0 0-1 0 0,1-1 1 0 0,-1 1 0 0 0,0-1 0 0 0,0 1-1 0 0,1 0 1 0 0,-1-1 0 0 0,0 1 0 0 0,0-1-1 0 0,0 1 1 0 0,1-1 0 0 0,-1 1 0 0 0,0-1-1 0 0,0 1 1 0 0,0-1 0 0 0,0 1 0 0 0,0-1-1 0 0,0 1 1 0 0,0-1 0 0 0,0 1 0 0 0,0-1-1 0 0,0 1 1 0 0,-1-1-4 0 0,1-1 9 0 0,1 0 1 0 0,-1 0-1 0 0,0 0 0 0 0,1 1 1 0 0,-1-1-1 0 0,1 0 0 0 0,-1 0 1 0 0,1 1-1 0 0,0-1 1 0 0,-1 1-1 0 0,1-1 0 0 0,0 0 1 0 0,0 1-10 0 0,0-1 9 0 0,0 1 1 0 0,0-1 0 0 0,0 1 0 0 0,0-1 0 0 0,0 0 0 0 0,-1 0-1 0 0,1 1 1 0 0,-1-1 0 0 0,1 0 0 0 0,-1 0 0 0 0,0 1 0 0 0,0-1-1 0 0,0 0-9 0 0,0-73 208 0 0,0 24-106 0 0,0 9-53 0 0,0 0-41 0 0,0 7-40 0 0,0-1-41 0 0,0 1-44 0 0,0-1-52 0 0,3 23-67 0 0,3 3 47 0 0,-1 1 54 0 0,-1 0-204 0 0,1-4-19 0 0,1-1 17 0 0,-2 5 37 0 0,0 2-44 0 0,-2 4 130 0 0,1-1-34 0 0,1-1-256 0 0,-1 3 208 0 0,0-1-35 0 0,-1 1-36 0 0,1 0-38 0 0,1 0-42 0 0,-1 0-44 0 0,5-1-505 0 0,-2-1 112 0 0,1 1 88 0 0,-1 0 65 0 0,-1 0 65 0 0,-3 3 461 0 0,-1-1 0 0 0,0 1-1 0 0,1-1 1 0 0,-1 1 0 0 0,1 0 0 0 0,-1 0-1 0 0,1-1 1 0 0,-1 1 0 0 0,1 0 0 0 0,-1 1 209 0 0,-1-1-1 0 0</inkml:trace>
  <inkml:trace contextRef="#ctx0" brushRef="#br0" timeOffset="476.8">1359 432 9872 0 0,'0'0'222'0'0,"0"0"30"0"0,0 0 20 0 0,0-1-112 0 0,2-1-82 0 0,5-4-33 0 0,-5 5-45 0 0,0 0 0 0 0,0 1 0 0 0,0-1 0 0 0,0 0 0 0 0,0 0 0 0 0,0 1 0 0 0,0-1 0 0 0,0 1 0 0 0,1 0 0 0 0,5-1 26 0 0,2 1 36 0 0,-2-1 110 0 0,-3-4 186 0 0,3-2 108 0 0,16 1 109 0 0,-18 4-351 0 0,0-1 0 0 0,0 1 1 0 0,0-1-1 0 0,0-1 0 0 0,1 0-224 0 0,0-2 208 0 0,-1 1-41 0 0,4-3 69 0 0,4 0 193 0 0,1 0-34 0 0,-6 0-219 0 0,1 0-5 0 0,4 0 140 0 0,1 0-11 0 0,-6 0-145 0 0,7-5 101 0 0,-11 10-192 0 0,-4 3-49 0 0,0 0 1 0 0,-1 0-1 0 0,1-1 0 0 0,0 1 1 0 0,-1 0-1 0 0,1-1 1 0 0,-1 1-1 0 0,1-1 1 0 0,-1 1-1 0 0,1 0 1 0 0,-1-1-1 0 0,1 1 1 0 0,-1-1-1 0 0,1 0 1 0 0,-1 1-1 0 0,1-1 1 0 0,-1 1-1 0 0,0-1 1 0 0,1 0-1 0 0,-1 1 1 0 0,0-1-1 0 0,0 0-15 0 0,3-4 62 0 0,8-8 133 0 0,-1 2-79 0 0,-4 3-101 0 0,-6 7-7 0 0,1-1-1 0 0,-1 1 1 0 0,0 0 0 0 0,1-1-1 0 0,-1 1 1 0 0,0-1 0 0 0,0 1 0 0 0,0-1-1 0 0,0 1 1 0 0,0-1-8 0 0,0-12 154 0 0,0-22 280 0 0,0 34-427 0 0,0 1 0 0 0,0 0 1 0 0,0 0-1 0 0,0 0 0 0 0,0 0 0 0 0,-1 0 0 0 0,1 0 0 0 0,0-1 1 0 0,-1 1-1 0 0,1 0 0 0 0,-1 0 0 0 0,1 0-7 0 0,-8-8 60 0 0,1 1 22 0 0,-17-15-68 0 0,14 18-15 0 0,-2 1 1 0 0,4-1 1 0 0,7 4 3 0 0,-1 0-1 0 0,1 0 1 0 0,-1 0 0 0 0,1 0 0 0 0,-1 1 0 0 0,1-1-1 0 0,-1 0 1 0 0,1 1 0 0 0,-1-1 0 0 0,0 1-1 0 0,1 0 1 0 0,-1 0 0 0 0,0-1 0 0 0,0 1-4 0 0,-14 0 10 0 0,15 0-10 0 0,-1 0 0 0 0,1 0 0 0 0,-1 0 0 0 0,1 1 0 0 0,0-1 0 0 0,-1 0 0 0 0,1 1 0 0 0,-1-1 0 0 0,1 0 0 0 0,-1 1 0 0 0,-48 28 0 0 0,21-10 0 0 0,3 5-7 0 0,1 6 56 0 0,-22 38 140 0 0,33-46-120 0 0,12-19-48 0 0,0 1-1 0 0,0 0 0 0 0,0 0 0 0 0,1 0 0 0 0,0 0 0 0 0,0 0 1 0 0,0 2-21 0 0,-6 17 120 0 0,6-20-99 0 0,0-1 0 0 0,0 0 0 0 0,0 0-1 0 0,-1 1 1 0 0,1-1 0 0 0,-1 0 0 0 0,1 0-1 0 0,-2 1-20 0 0,1-1 26 0 0,0 0 0 0 0,0 1 0 0 0,1-1 0 0 0,-1 0 0 0 0,1 1 0 0 0,0-1 0 0 0,0 1-1 0 0,0 0 1 0 0,0-1 0 0 0,0 1 0 0 0,0 0 0 0 0,1-1 0 0 0,-1 1 0 0 0,1 1-26 0 0,-1 8 213 0 0,1 0 0 0 0,1 12-213 0 0,0 1 299 0 0,-1-23-272 0 0,0 1 0 0 0,1-1 0 0 0,0 0 0 0 0,-1 1 0 0 0,1-1 0 0 0,0 0 0 0 0,0 0 0 0 0,0 1 0 0 0,0-1 0 0 0,0 0 0 0 0,1 0 0 0 0,-1 0 0 0 0,1 0 0 0 0,0 1-27 0 0,30 28 328 0 0,-15-16-122 0 0,13 12 134 0 0,-27-24-306 0 0,0-1 0 0 0,0 0 0 0 0,1 0 0 0 0,-1 0 0 0 0,1 0-1 0 0,0 0 1 0 0,0-1 0 0 0,2 1-34 0 0,6 1 84 0 0,5 1 89 0 0,4 8 47 0 0,-16-10-182 0 0,0 1 0 0 0,0-1-1 0 0,0 0 1 0 0,0 0-1 0 0,0-1 1 0 0,0 0 0 0 0,1 1-1 0 0,-1-2 1 0 0,0 1 0 0 0,2-1-38 0 0,27 1 142 0 0,-1-2-44 0 0,-3 1-59 0 0,-27 0-39 0 0,0-1 0 0 0,1 1 0 0 0,-1 0 0 0 0,0-1 0 0 0,0 0 0 0 0,1 1 0 0 0,-1-1 0 0 0,0-1 0 0 0,3 0 0 0 0,9-4 0 0 0,12 0-7 0 0,3-1-43 0 0,-4-1-62 0 0,-23 7 157 0 0,0 0-43 0 0,1 0-47 0 0,-1 0-50 0 0,1 0-53 0 0,-1 0-56 0 0,1 0-60 0 0,0 0-63 0 0,0 0-66 0 0,0 0-70 0 0,0 0-72 0 0,0 0-76 0 0,1 0-79 0 0,0 0-83 0 0,-1 0-85 0 0,2 0-89 0 0,2-1-393 0 0,1 0-37 0 0,19-7-2886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6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9256 0 0,'0'0'266'0'0,"0"0"1"0"0,3 0-128 0 0,3 1 21 0 0,-5 0-133 0 0,0 0 1 0 0,0 0 0 0 0,0 0 0 0 0,0-1 0 0 0,0 1 0 0 0,0 0 0 0 0,0 0 0 0 0,-1 0 0 0 0,1 0 0 0 0,-1 0 0 0 0,1 2-28 0 0,6 6 259 0 0,-3-3-72 0 0,1 0 52 0 0,6 8 139 0 0,0 2-71 0 0,-4-4-95 0 0,8 15 448 0 0,-8-10-289 0 0,-2-6-198 0 0,0 1-102 0 0,-1-3 39 0 0,0 0-1 0 0,-1 1 1 0 0,0 0 0 0 0,-1-1-110 0 0,0 1 112 0 0,1 0 0 0 0,0 0 1 0 0,1-1-1 0 0,0 1-112 0 0,8 20 334 0 0,-11-24-237 0 0,0-1 1 0 0,0 1-1 0 0,0-1 1 0 0,-1 6-98 0 0,0-4 93 0 0,1 0 1 0 0,0 0-1 0 0,0 0 0 0 0,1-1 1 0 0,0 1-1 0 0,0 0-93 0 0,2 9 180 0 0,1 2-2 0 0,6 26 248 0 0,-7-27-184 0 0,-4 4-31 0 0,-1-9-103 0 0,1 89 637 0 0,0-58-485 0 0,0-41-244 0 0,0 0 0 0 0,-1 0-1 0 0,1 0 1 0 0,0 0 0 0 0,-1 0 0 0 0,0 0 0 0 0,1 0-1 0 0,-1 0 1 0 0,0-1 0 0 0,0 1 0 0 0,0 0-1 0 0,-1 0-15 0 0,1 0 13 0 0,1-1 0 0 0,-1 0 0 0 0,0 1 0 0 0,0-1 0 0 0,1 1 0 0 0,-1-1 0 0 0,1 1 0 0 0,-1 0 0 0 0,1-1 0 0 0,-1 1 0 0 0,1 0 0 0 0,0-1-13 0 0,0 2 104 0 0,0-3 0 0 0,0 2-10 0 0,0 1-57 0 0,-1 4-14 0 0,0-6 26 0 0,0-1 52 0 0,-9-13-34 0 0,6-2-9 0 0,5-7-36 0 0,-1 14-11 0 0,2-29 53 0 0,7-10-51 0 0,-1 13 36 0 0,-5 20-41 0 0,-1-3-7 0 0,2 1 0 0 0,0 0 0 0 0,1 0 0 0 0,6-14-1 0 0,12-13 0 0 0,18-23 0 0 0,-31 55-4 0 0,-5 8-15 0 0,0-1 1 0 0,-1 2-1 0 0,1-1 0 0 0,0 0 1 0 0,1 1 18 0 0,2-2 1 0 0,-3 2-9 0 0,0 0-1 0 0,0 0 1 0 0,0 0-1 0 0,1 0 1 0 0,-1 1-1 0 0,0 0 0 0 0,4 0 9 0 0,-8 1-1 0 0,0 0 0 0 0,0 0-1 0 0,1 1 1 0 0,-1-1 0 0 0,0 0-1 0 0,0 1 1 0 0,0-1 0 0 0,0 1-1 0 0,0-1 1 0 0,0 1-1 0 0,0-1 1 0 0,0 1 1 0 0,4 2-8 0 0,2 0-19 0 0,7 4-2 0 0,-11-5 29 0 0,-1 0-1 0 0,1 0 1 0 0,0 0 0 0 0,-1 0-1 0 0,0 1 1 0 0,1-1 0 0 0,-1 1-1 0 0,0-1 1 0 0,0 1-1 0 0,1 1 1 0 0,4 8 0 0 0,-3-6 0 0 0,-1 0 0 0 0,2 0 0 0 0,-1 0 0 0 0,5 3 0 0 0,-7-6 0 0 0,1-1 0 0 0,0 0 0 0 0,-1 1 0 0 0,0 0 0 0 0,1-1 0 0 0,-1 1 0 0 0,0 0 0 0 0,0 0 0 0 0,-1 0 0 0 0,1 1 0 0 0,-1-1 0 0 0,1 0 0 0 0,-1 0 0 0 0,0 1 0 0 0,0-1 0 0 0,-1 1 0 0 0,1-1 0 0 0,-1 1 0 0 0,1-1 0 0 0,-1 3 0 0 0,0-1 0 0 0,1 1 0 0 0,0-1 0 0 0,0 0 0 0 0,0 0 0 0 0,2 5 0 0 0,-1-5 0 0 0,0 1 0 0 0,-1 0 0 0 0,0 0 0 0 0,0 0 0 0 0,0 0 0 0 0,0 0 0 0 0,-1 17 0 0 0,1-12 0 0 0,-1 0 0 0 0,0 0 0 0 0,-1 1 0 0 0,0-1 0 0 0,-1 3 0 0 0,-9 5 0 0 0,11-18 0 0 0,-1 1 0 0 0,1-1 0 0 0,-1 1 0 0 0,1-1 0 0 0,0 1 0 0 0,0-1 0 0 0,0 0 0 0 0,-1 1 0 0 0,2-1 0 0 0,-1 1 0 0 0,0-2 0 0 0,0 1-107 0 0,0 0 61 0 0,0 0 55 0 0,0 0 86 0 0,0 2 64 0 0,1-1-120 0 0,-1-1-96 0 0,0 0-13 0 0,0 0-33 0 0,0 0-154 0 0,-1-1 83 0 0,1 1-32 0 0,0-1-37 0 0,0 1-37 0 0,0-1-40 0 0,0 1-44 0 0,0-1-694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46.4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321 33 5008 0 0,'0'0'144'0'0,"0"0"-31"0"0,0 0-1 0 0,0 0 42 0 0,0 0 132 0 0,0 0 242 0 0,0 0 16 0 0,0 0-15 0 0,0 0-87 0 0,0 0-40 0 0,0 0-8 0 0,0 0 3 0 0,0 0 23 0 0,0 0 11 0 0,0 0 1 0 0,0 0-6 0 0,0 0-22 0 0,-2 0-10 0 0,-2 0-249 0 0,0 0 26 0 0,-5-1 286 0 0,3 1-237 0 0,2-1-137 0 0,1 0-90 0 0,-10-10 280 0 0,10 9-43 0 0,-1 0-103 0 0,0 2-64 0 0,-1 1-36 0 0,2 0 44 0 0,-8-1 88 0 0,7 1-118 0 0,1-1-1 0 0,0 0 0 0 0,-1 0 1 0 0,1 0-1 0 0,0 0 1 0 0,0-1-1 0 0,0 1 1 0 0,-1-1-1 0 0,1 0 1 0 0,-1 0-41 0 0,-4-4 84 0 0,7 4-68 0 0,0 0 0 0 0,-1 0 0 0 0,1 0 0 0 0,-1 0 1 0 0,1 1-1 0 0,-1-1 0 0 0,0 1 0 0 0,1-1 0 0 0,-1 1 0 0 0,0-1 1 0 0,1 1-1 0 0,-1 0 0 0 0,0 0 0 0 0,1 0-16 0 0,-33 0 269 0 0,4 0-83 0 0,17 0-122 0 0,1 6-39 0 0,-11 6-23 0 0,20-9-2 0 0,0 0 0 0 0,0 0 0 0 0,1 0 0 0 0,-1 0 0 0 0,1 0 0 0 0,0 0 0 0 0,0 1 0 0 0,0-1 0 0 0,0 1 0 0 0,0 3 0 0 0,-2-1 0 0 0,-12 26 0 0 0,16-30-1 0 0,-1 0 1 0 0,1 0 0 0 0,-1 0 0 0 0,1 0 0 0 0,-1 0 0 0 0,1 0-1 0 0,0 0 1 0 0,0 0 0 0 0,0 0 0 0 0,0 0 0 0 0,0 1 0 0 0,1 7-10 0 0,-2-2-2 0 0,0 0 0 0 0,-1 1 0 0 0,1-1 0 0 0,-1 0 0 0 0,-4 7 12 0 0,5-12 0 0 0,0 0 0 0 0,0 1 0 0 0,1-1 0 0 0,-1 1 0 0 0,1-1 0 0 0,-1 1 0 0 0,1 0 0 0 0,0-1 0 0 0,0 1 0 0 0,1 1 0 0 0,0 8 0 0 0,-1-5 0 0 0,1 0 0 0 0,0 0 0 0 0,0-1 0 0 0,1 1 0 0 0,1 1 0 0 0,-1-2 0 0 0,0 1 0 0 0,-1 0 0 0 0,0 0 0 0 0,0 0 0 0 0,0 1 0 0 0,-1-2 0 0 0,2 39 0 0 0,-2-42 0 0 0,1 0 0 0 0,0 0 0 0 0,0 0 0 0 0,0 0 0 0 0,0 0 0 0 0,1-1 0 0 0,0 1 0 0 0,0 0 0 0 0,1 1 0 0 0,-1-1 0 0 0,0-1 0 0 0,0 1 0 0 0,0 0 0 0 0,0 0 0 0 0,-1 0 0 0 0,1 0 0 0 0,-1 0 0 0 0,0 0 0 0 0,2 9 0 0 0,13 24 0 0 0,-2-12 0 0 0,-1-4 0 0 0,-11-16 0 0 0,-1-5 0 0 0,-1 1 0 0 0,0 0 0 0 0,0-1 0 0 0,1 1 0 0 0,-1 0 0 0 0,0-1 0 0 0,1 1 0 0 0,-1-1 0 0 0,1 1 0 0 0,-1-1 0 0 0,1 1 0 0 0,-1-1 0 0 0,1 1 0 0 0,-1-1 0 0 0,1 1 0 0 0,-1-1 0 0 0,1 0 0 0 0,0 1 0 0 0,-1-1 0 0 0,1 0 0 0 0,0 1 0 0 0,0-1 0 0 0,4 2 0 0 0,27 25 0 0 0,-19-22 0 0 0,-11-3 0 0 0,-2-1 0 0 0,1 0 0 0 0,-1 0 0 0 0,1-1 0 0 0,-1 1 0 0 0,1 0 0 0 0,0-1 0 0 0,-1 1 0 0 0,1-1 0 0 0,0 1 0 0 0,-1 0 0 0 0,1-1 0 0 0,0 0 0 0 0,0 1 0 0 0,0-1 0 0 0,-1 1 0 0 0,1-1 0 0 0,0 0 0 0 0,0 0 0 0 0,0 1 0 0 0,0-1 0 0 0,0 0 0 0 0,-1 0 0 0 0,1 0 0 0 0,0 0 0 0 0,0 0 0 0 0,0 0 0 0 0,0 0 0 0 0,0 0 0 0 0,0 0 0 0 0,0-1 0 0 0,-1 1 0 0 0,1 0 0 0 0,0-1 0 0 0,0 1 0 0 0,10-11 10 0 0,4 10 17 0 0,-13 1-23 0 0,0 0-1 0 0,1 0 0 0 0,-1 0 1 0 0,0 0-1 0 0,0 0 0 0 0,1-1 1 0 0,-1 1-1 0 0,0-1 1 0 0,0 1-1 0 0,1-1 0 0 0,-1 0-3 0 0,2-1 13 0 0,-1-1 0 0 0,0 1-1 0 0,1-1 1 0 0,-1 1 0 0 0,0-1-1 0 0,-1 0 1 0 0,1-1-13 0 0,1 0 25 0 0,1-1 0 0 0,-1 1 0 0 0,1 0 1 0 0,3-2-26 0 0,4-1 30 0 0,-6 3-4 0 0,0 0-1 0 0,0 0 0 0 0,0-1 1 0 0,3-3-26 0 0,37-27 78 0 0,-38 25-50 0 0,0-1 1 0 0,0 0-1 0 0,5-11-28 0 0,0 2 19 0 0,19-28 45 0 0,-30 44-58 0 0,1 1 0 0 0,-1-1 0 0 0,-1 0 0 0 0,1 0-1 0 0,0 0 1 0 0,-1 0 0 0 0,0 0 0 0 0,0 0-6 0 0,3-9 7 0 0,1-3-7 0 0,-3 13 0 0 0,-1-1 0 0 0,0 1 0 0 0,0 0 0 0 0,0-1 0 0 0,0 1 0 0 0,-1-1 0 0 0,1 1 0 0 0,-1-2 0 0 0,0-78 64 0 0,0 81-61 0 0,0 0 1 0 0,-1-1 0 0 0,1 1 0 0 0,0 0 0 0 0,-1-1 0 0 0,0 1-1 0 0,0 0 1 0 0,1 0 0 0 0,-1 0 0 0 0,0-1 0 0 0,-2 0-4 0 0,-7-19 32 0 0,8 16-23 0 0,0 1 0 0 0,-1 0 0 0 0,0 0 0 0 0,0 0 1 0 0,-1-1-10 0 0,2 3 0 0 0,0 0 1 0 0,0 0 0 0 0,-1 0 0 0 0,0 1 0 0 0,1-1 0 0 0,-1 1 0 0 0,0-1 0 0 0,0 1 0 0 0,-2-1-1 0 0,0 1 0 0 0,4 1 0 0 0,1 1 0 0 0,-1 0 0 0 0,0 0 0 0 0,1-1 0 0 0,-1 1 0 0 0,1 0 0 0 0,-1-1 0 0 0,1 1 0 0 0,-1-1 0 0 0,0 1 0 0 0,1-1 0 0 0,-1 1 0 0 0,1-1 0 0 0,0 1 0 0 0,-1-1 0 0 0,1 1 0 0 0,-1-1 0 0 0,1 0 0 0 0,0 1 0 0 0,-1-1 0 0 0,1 0 0 0 0,0 0 0 0 0,-3-4 0 0 0,1 2 0 0 0,0 0 0 0 0,0 0 0 0 0,-1 0 0 0 0,1 0 0 0 0,-1 1 0 0 0,0-1 0 0 0,0 1 0 0 0,0-1 0 0 0,-3-1 0 0 0,-7-1 0 0 0,8-6 0 0 0,4 11 0 0 0,0-1 0 0 0,0 1 0 0 0,0 0 0 0 0,1-1 0 0 0,-1 1 0 0 0,0 0 0 0 0,0 0 0 0 0,0 0 0 0 0,0-1 0 0 0,1 1 0 0 0,-1 0 0 0 0,0 0 0 0 0,0 0 0 0 0,-1 1 0 0 0,-27-1-14 0 0,29-1 13 0 0,0 1 0 0 0,0 0 0 0 0,0 0 0 0 0,0 0 1 0 0,-1 0-1 0 0,1 0 0 0 0,0 0 0 0 0,0 0 0 0 0,0 0 0 0 0,0 0 0 0 0,0 0 0 0 0,0 0 0 0 0,0 0 0 0 0,0 0 0 0 0,0 0 0 0 0,0 0 0 0 0,-1 0 0 0 0,1 0 0 0 0,0 0 0 0 0,0 0 1 0 0,0 0-1 0 0,0 1 0 0 0,0-1 0 0 0,0 0 0 0 0,0 0 0 0 0,0 0 0 0 0,0 0 0 0 0,0 0 0 0 0,0 0 0 0 0,0 0 0 0 0,-1 0 0 0 0,1 0 0 0 0,0 0 0 0 0,0 0 0 0 0,0 0 1 0 0,0 0-1 0 0,0 0 0 0 0,0 1 0 0 0,0-1 0 0 0,0 0 0 0 0,0 0 0 0 0,0 0 0 0 0,0 0 0 0 0,0 0 0 0 0,0 0 0 0 0,0 0 0 0 0,0 0 0 0 0,0 0 0 0 0,0 0 0 0 0,0 1 0 0 0,0-1 1 0 0,0 0-1 0 0,0 0 0 0 0,0 0 0 0 0,0 0 0 0 0,0 0 0 0 0,0 0 1 0 0,0 62-88 0 0,0-47 91 0 0,0-13-5 0 0,0 0 0 0 0,1-1 0 0 0,-1 1 0 0 0,0-1 0 0 0,1 1 0 0 0,-1 0 0 0 0,1-1 0 0 0,-1 1 0 0 0,1-1 1 0 0,0 0-1 0 0,-1 1 0 0 0,1-1 0 0 0,0 1 2 0 0,6 11-29 0 0,-4 0 20 0 0,-2-9 9 0 0,0 0 0 0 0,1 0 0 0 0,-1 0-1 0 0,1 0 1 0 0,0 0 0 0 0,-1-1 0 0 0,2 1 0 0 0,-1 0 0 0 0,4 6 0 0 0,0 1 0 0 0,-1-1 0 0 0,0 1 0 0 0,1 8 0 0 0,14 29 0 0 0,-2-3 23 0 0,-15-36-10 0 0,0 0 0 0 0,1 0 0 0 0,0 0 0 0 0,1 0 0 0 0,0-1 0 0 0,4 6-13 0 0,3 1 41 0 0,-7-9-14 0 0,0 0 0 0 0,0 0 0 0 0,-1 1 0 0 0,0 0 0 0 0,0 0 0 0 0,2 5-27 0 0,5 31 95 0 0,-10-35-68 0 0,1 0 1 0 0,0 1-1 0 0,1-1 0 0 0,-1 0 1 0 0,1-1-1 0 0,1 1 0 0 0,0 0-27 0 0,-1-3 23 0 0,0 0 0 0 0,-1 0 0 0 0,1 0 0 0 0,-1 1 0 0 0,0-1 0 0 0,-1 1 0 0 0,1 1-23 0 0,-1-2 12 0 0,0-1 1 0 0,1 1 0 0 0,-1-1 0 0 0,1 1 0 0 0,0-1 0 0 0,0 0 0 0 0,1 1-13 0 0,3 3 10 0 0,-5-7-6 0 0,0 1 1 0 0,0-1-1 0 0,0 0 1 0 0,0 1-1 0 0,-1-1 0 0 0,1 1 1 0 0,0-1-1 0 0,-1 1 1 0 0,1-1-1 0 0,0 1 1 0 0,-1 0-1 0 0,0-1 1 0 0,1 1-1 0 0,-1 0 1 0 0,0-1-1 0 0,0 1-4 0 0,0 0 4 0 0,0 0 0 0 0,0 0 0 0 0,1-1-1 0 0,-1 1 1 0 0,0 0 0 0 0,1-1 0 0 0,-1 1 0 0 0,1-1 0 0 0,0 1-1 0 0,-1-1 1 0 0,1 1 0 0 0,0-1 0 0 0,0 1 0 0 0,0-1-4 0 0,4 7 26 0 0,11 24 0 0 0,-14-26-44 0 0,-1-3-94 0 0,-1 0-96 0 0,0-2 52 0 0,0 0-40 0 0,0-1-43 0 0,0 1-42 0 0,0-1-38 0 0,0 1-33 0 0,0-1-233 0 0,0 0-56 0 0,0 0-760 0 0,0 0-602 0 0,0 0-1138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47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417 50 6176 0 0,'0'0'177'0'0,"-3"0"0"0"0,1-1-200 0 0,0 1 56 0 0,0 0 49 0 0,0-1 41 0 0,-1 0 204 0 0,-5-3 575 0 0,6 2-677 0 0,0 1-63 0 0,1 0-105 0 0,0 0-35 0 0,0 0-40 0 0,0 0-44 0 0,0 0 361 0 0,-1 0-69 0 0,0 0-60 0 0,1 0-50 0 0,-2 1-30 0 0,1 0-42 0 0,-3 1 7 0 0,4-1-2 0 0,0 1 56 0 0,-4-1 87 0 0,-1 0 76 0 0,-10 1 614 0 0,9-2-536 0 0,-1 0-55 0 0,5 0-203 0 0,0 0-45 0 0,-5-4 214 0 0,-2-1 107 0 0,-4 4 91 0 0,7 2-263 0 0,1-1-34 0 0,-5 1 80 0 0,3-1-79 0 0,-11-4 132 0 0,13 2-176 0 0,-1-1 38 0 0,5 4-101 0 0,0-1 0 0 0,0 0 0 0 0,0 1-1 0 0,0-1 1 0 0,0 1 0 0 0,0 0 0 0 0,0-1-1 0 0,0 1 1 0 0,-1 0-56 0 0,-12 1 293 0 0,3 0-106 0 0,1 0-39 0 0,-2 6 17 0 0,0-1-10 0 0,2-4-23 0 0,0-1-33 0 0,-2 6 2 0 0,12-6-87 0 0,-1 0-1 0 0,1 0 0 0 0,-1-1 0 0 0,0 1 0 0 0,1 0 0 0 0,-1-1 1 0 0,0 1-1 0 0,0-1 0 0 0,1 1 0 0 0,-1-1 0 0 0,0 0 0 0 0,0 1 1 0 0,0-1-14 0 0,-11 2 82 0 0,2 4-54 0 0,3-1-26 0 0,-5 0 8 0 0,8 6 33 0 0,-6-6-32 0 0,6 9-11 0 0,-9 10 0 0 0,14-22 0 0 0,0 3 0 0 0,0-3 0 0 0,0-1 0 0 0,0 1 0 0 0,0-1 0 0 0,1 1 0 0 0,-1-1 0 0 0,0 1 0 0 0,1-1 0 0 0,-1 1 0 0 0,0-1 0 0 0,1 0 0 0 0,2 6 2 0 0,9 16-13 0 0,-11-22 6 0 0,0 1 1 0 0,0-1 0 0 0,0 1-1 0 0,0-1 1 0 0,0 1-1 0 0,0-1 1 0 0,1 0-1 0 0,-1 1 1 0 0,1-1-1 0 0,0 1 5 0 0,9 3-10 0 0,-9-5 10 0 0,1 1 0 0 0,-1 1 0 0 0,0-1 0 0 0,0 0 0 0 0,0 1 0 0 0,0-1 0 0 0,0 1 0 0 0,0-1 0 0 0,0 1 0 0 0,11 10 0 0 0,0-1 0 0 0,1-1 0 0 0,7 5 0 0 0,-15-12 0 0 0,-1 0 0 0 0,1 0 0 0 0,-1 0 0 0 0,1-1 0 0 0,0 0 0 0 0,0 0 0 0 0,1 0 0 0 0,1 0 0 0 0,-1 0 0 0 0,0 0 0 0 0,7 4 0 0 0,2 2 0 0 0,29 16 0 0 0,-23-11 0 0 0,-13-10 0 0 0,8 2 0 0 0,4 17 0 0 0,-3-16 0 0 0,-9-4 0 0 0,-4 0 0 0 0,-1 0 0 0 0,1 0 0 0 0,-1 1 0 0 0,1-1 0 0 0,1 2 0 0 0,13 7 10 0 0,-14-9 1 0 0,0 0 1 0 0,0 0-1 0 0,-1 1 0 0 0,1-1 1 0 0,-1 1-1 0 0,0 0 0 0 0,1 0 1 0 0,-1 0-1 0 0,0 1 0 0 0,-1 0-11 0 0,14 13 114 0 0,-9-8-18 0 0,2 1 35 0 0,-7-7-160 0 0,-1 1 39 0 0,4 4 106 0 0,-2 3 121 0 0,-3-9-175 0 0,-1 1-1 0 0,1-1 0 0 0,-1 0 1 0 0,0 1-1 0 0,1-1 0 0 0,-1 0 1 0 0,0 1-1 0 0,-1-1 0 0 0,1 0 0 0 0,0 0 1 0 0,-1 1-62 0 0,-2 7 174 0 0,1-6-100 0 0,-7 13 140 0 0,4-9-38 0 0,-8-3 48 0 0,11-4-199 0 0,0 1-1 0 0,0-1 1 0 0,0 0-1 0 0,0 0 1 0 0,1 1-1 0 0,-1-1 0 0 0,1 1 1 0 0,-1 0-25 0 0,-14 24 185 0 0,13-19-143 0 0,2-6-36 0 0,1 0 0 0 0,-1 0 0 0 0,0 0 0 0 0,0 0 0 0 0,0 0 0 0 0,0 0 0 0 0,0 0 0 0 0,0 0 0 0 0,0 0 0 0 0,0 0 0 0 0,0-1 0 0 0,0 1 0 0 0,0 0 0 0 0,-1-1-1 0 0,1 1 1 0 0,0-1 0 0 0,0 1 0 0 0,-1-1 0 0 0,1 0 0 0 0,0 1 0 0 0,-1-1-6 0 0,-6 2 23 0 0,-17 11 6 0 0,19-9-10 0 0,-2 0 1 0 0,1 0-1 0 0,0-1 1 0 0,-4 1-20 0 0,-9 3 41 0 0,8-2-36 0 0,0-1 0 0 0,0 0 0 0 0,-1-1 0 0 0,0 0 0 0 0,-11 1-5 0 0,-14-4-116 0 0,16 0-15 0 0,3 0-44 0 0,-1 0-84 0 0,11-2-6 0 0,4-3-254 0 0,0-2 63 0 0,4 6 388 0 0,-1-1-60 0 0,0 2-62 0 0,1-1-63 0 0,-1 0-77 0 0,1 0-71 0 0,0 0-72 0 0,0 0-76 0 0,0-1-75 0 0,1 0-79 0 0,-1-1-79 0 0,1 0-82 0 0,0-4-1152 0 0,0-2-1129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47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367 33 6624 0 0,'0'0'192'0'0,"-2"0"-7"0"0,-5-1-129 0 0,1-1 17 0 0,-1-2 75 0 0,0-3 168 0 0,5 6 24 0 0,0 0-91 0 0,0 0-75 0 0,0 0-61 0 0,0 1-35 0 0,-3 1 13 0 0,4 0-4 0 0,1-1 3 0 0,-4 0 197 0 0,1-1-43 0 0,1 1-38 0 0,-1-1-35 0 0,1 0-4 0 0,1 0-34 0 0,-2-3 144 0 0,-1 0-12 0 0,1 1 12 0 0,-2 2 72 0 0,2 1-122 0 0,-1 0 42 0 0,-59 0 1849 0 0,48 0-1694 0 0,1 0-36 0 0,-3 0-14 0 0,2 0-75 0 0,-1 0-91 0 0,2 0-106 0 0,0 2 37 0 0,0 4 11 0 0,13-5-131 0 0,-1 0-1 0 0,1 0 1 0 0,-1 0-1 0 0,1-1 1 0 0,-1 1 0 0 0,1 0-1 0 0,-1-1 1 0 0,0 1-1 0 0,1-1 1 0 0,-1 0-1 0 0,1 1 1 0 0,-1-1 0 0 0,-1 0-19 0 0,2 0 6 0 0,0 0 1 0 0,1 0 0 0 0,-1 0 0 0 0,0 0 0 0 0,0 0 0 0 0,0 0 0 0 0,1 1 0 0 0,-1-1-1 0 0,0 0 1 0 0,0 1 0 0 0,1-1 0 0 0,-1 0 0 0 0,0 1 0 0 0,0-1 0 0 0,1 1 0 0 0,-1-1-1 0 0,1 1 1 0 0,-1-1 0 0 0,0 1 0 0 0,1 0 0 0 0,-1-1 0 0 0,1 1 0 0 0,0-1 0 0 0,-1 1-1 0 0,1 0 1 0 0,-1 0 0 0 0,1-1 0 0 0,0 1 0 0 0,-1 1-7 0 0,1-1 7 0 0,-1 0-1 0 0,1 0 1 0 0,-1 0 0 0 0,0 0-1 0 0,1 0 1 0 0,-1 0 0 0 0,0 0 0 0 0,0 0-1 0 0,0 0 1 0 0,0 0 0 0 0,0 0-1 0 0,0 0 1 0 0,0 0 0 0 0,0-1-1 0 0,0 1-6 0 0,-4 1 25 0 0,4-1-22 0 0,1-1 0 0 0,-1 0 0 0 0,0 0 0 0 0,1 1 0 0 0,-1-1 0 0 0,1 1 0 0 0,-1-1 0 0 0,0 0 0 0 0,1 1 0 0 0,-1-1 0 0 0,1 1-1 0 0,-1-1 1 0 0,1 1 0 0 0,-1-1 0 0 0,1 1 0 0 0,0-1 0 0 0,-1 1 0 0 0,1 0 0 0 0,0-1 0 0 0,-1 1 0 0 0,1 0 0 0 0,0 0-3 0 0,-3 4-2 0 0,-23 43 2 0 0,25-48 0 0 0,1 1 0 0 0,0 0 0 0 0,0-1 0 0 0,-1 1 0 0 0,1 0 0 0 0,0-1 0 0 0,0 1 0 0 0,0 0 0 0 0,0 0 0 0 0,0-1 0 0 0,0 1 0 0 0,0 0 0 0 0,0 0 0 0 0,0-1 0 0 0,0 1 0 0 0,0 0 0 0 0,0 0 0 0 0,1-1 0 0 0,-1 1 0 0 0,0 0 0 0 0,1 0 0 0 0,31 62-12 0 0,-32-61 10 0 0,1-1-1 0 0,0 0 0 0 0,0 0 0 0 0,0 0 0 0 0,-1 0 0 0 0,1 0 0 0 0,0 0 0 0 0,0 0 1 0 0,1 0-1 0 0,-1-1 0 0 0,0 1 0 0 0,0 0 0 0 0,0-1 0 0 0,0 1 0 0 0,1 0 1 0 0,-1-1-1 0 0,0 0 0 0 0,0 1 0 0 0,1-1 0 0 0,-1 0 0 0 0,1 1 3 0 0,6 1 0 0 0,3 4 0 0 0,0 0 0 0 0,0 1 0 0 0,0 0 0 0 0,9 9 1 0 0,6 3-2 0 0,-4-5 1 0 0,-14-9 0 0 0,0 0 0 0 0,-1 0 0 0 0,0 1 0 0 0,0 0 0 0 0,3 4 0 0 0,3 3 1 0 0,-5-3-1 0 0,1-1 0 0 0,0 0 0 0 0,0-1 0 0 0,7 4-1 0 0,-5-5 2 0 0,10 6 22 0 0,-7 2 30 0 0,2 9 35 0 0,15 13 123 0 0,-27-33-179 0 0,0 0-1 0 0,-1 0 1 0 0,0 0-1 0 0,0 0 1 0 0,0 1-1 0 0,0 0 0 0 0,-1-1 1 0 0,0 1-1 0 0,1 1-31 0 0,6 18 242 0 0,-1-1 49 0 0,-7-3-1 0 0,-1-13-168 0 0,0 6 305 0 0,0-8-274 0 0,-1-1-88 0 0,0-1-55 0 0,-1 1 62 0 0,-7 13 141 0 0,4-9-37 0 0,-5-2 16 0 0,-2-1-46 0 0,10-4-117 0 0,-1-1 0 0 0,1 1 0 0 0,0 0 1 0 0,-1 1-1 0 0,1-1 0 0 0,0 0 0 0 0,0 1 0 0 0,-1-1-29 0 0,1 3 40 0 0,-4 3 21 0 0,-18-2 35 0 0,12 2-37 0 0,10-6-53 0 0,1-1 1 0 0,-1 1-1 0 0,1 0 1 0 0,-1 0-1 0 0,0-1 1 0 0,1 1-1 0 0,-1-1 1 0 0,0 1-1 0 0,1-1 1 0 0,-1 0-1 0 0,0 1 1 0 0,1-1-1 0 0,-1 0 1 0 0,0 0-7 0 0,-13 0 11 0 0,-30 0 76 0 0,28-3-76 0 0,1-3 10 0 0,13 5-17 0 0,0 0-1 0 0,0 0 1 0 0,0 0 0 0 0,0 0-1 0 0,-1 0 1 0 0,1 1-1 0 0,0-1 1 0 0,0 1-1 0 0,-4 0-3 0 0,4 0-1 0 0,0 0 0 0 0,0-1 0 0 0,0 1 0 0 0,0 0 0 0 0,0-1 1 0 0,-1 0-1 0 0,2 0 0 0 0,-1 0 0 0 0,0 0 0 0 0,0 0 0 0 0,0 0 0 0 0,0-1 0 0 0,1 0 0 0 0,-1 1 0 0 0,-1-2 1 0 0,-6-3-11 0 0,-3 1-46 0 0,-3-2-61 0 0,13 6 82 0 0,0-1 0 0 0,0 1 0 0 0,0-1-1 0 0,1 0 1 0 0,-1 0 0 0 0,-2-2 36 0 0,-5-5-117 0 0,4 4 2 0 0,-1 2-137 0 0,6 2 222 0 0,1 1 0 0 0,-1 0 1 0 0,1-1-1 0 0,-1 1 0 0 0,0-1 1 0 0,1 1-1 0 0,-1-1 0 0 0,1 1 1 0 0,-1-1-1 0 0,1 1 0 0 0,0-1 1 0 0,-1 0-1 0 0,1 1 0 0 0,0-1 0 0 0,-1 0 30 0 0,0-3-230 0 0,1 2 68 0 0,0-1-34 0 0,0 0-40 0 0,0 0-45 0 0,0-1 15 0 0,0 1-37 0 0,0 1 9 0 0,0 1-40 0 0,0-3-436 0 0,0 2 114 0 0,0 0-53 0 0,0-3-824 0 0,0-2-641 0 0,0-2-1222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49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1 447 7688 0 0,'0'0'166'0'0,"0"0"29"0"0,0 0 14 0 0,2 0-25 0 0,34 2-111 0 0,-28 0 19 0 0,0 2 86 0 0,-4-2-46 0 0,1 1 35 0 0,1-1 124 0 0,0-2-45 0 0,11-8 370 0 0,-7 2-156 0 0,-3 5-61 0 0,-2-2 322 0 0,5-4-180 0 0,11-2 401 0 0,-2 0-134 0 0,-7 2-324 0 0,-5 1-143 0 0,-1-1-76 0 0,-2-3 120 0 0,2-1 19 0 0,2 0-82 0 0,11-6 165 0 0,6-6 51 0 0,-22 19-440 0 0,0 1-1 0 0,-1 0 0 0 0,1-1 0 0 0,0 1 1 0 0,0-4-98 0 0,6-13 223 0 0,0 1-92 0 0,-8 16-107 0 0,1-1 0 0 0,1 1 0 0 0,-1-1-1 0 0,0 1 1 0 0,1 0 0 0 0,1-2-24 0 0,-3 4 4 0 0,1 0-1 0 0,-1 0 1 0 0,0 0-1 0 0,0-1 1 0 0,1 1-1 0 0,-1 0 1 0 0,0-1-1 0 0,0 1 1 0 0,-1-1-1 0 0,1 1 1 0 0,0-1 0 0 0,0 0-1 0 0,-1 1 1 0 0,1-1-1 0 0,-1 0 1 0 0,0 1-1 0 0,1-1 1 0 0,-1 0-1 0 0,0 0 1 0 0,0 0-4 0 0,0 2 0 0 0,0-1 1 0 0,0 0 0 0 0,0 1-1 0 0,0-1 1 0 0,0 0-1 0 0,0 1 1 0 0,0-1 0 0 0,0 0-1 0 0,1 0 1 0 0,-1 1-1 0 0,0-1 1 0 0,0 1 0 0 0,1-1-1 0 0,-1 0 1 0 0,0 1 0 0 0,1-1-1 0 0,-1 1 1 0 0,1-1-1 0 0,-1 0 1 0 0,1 1 0 0 0,-1 0-1 0 0,1-1 1 0 0,-1 1-1 0 0,1-1 1 0 0,-1 1 0 0 0,1-1-1 0 0,0 1 2 0 0,-1 0 1 0 0,1-1-1 0 0,-1 1 1 0 0,1-1 0 0 0,-1 1-1 0 0,1-1 1 0 0,-1 1 0 0 0,1-1-1 0 0,-1 1 1 0 0,1-1-1 0 0,-1 1 1 0 0,0-1 0 0 0,1 0-1 0 0,-1 1 1 0 0,0-1 0 0 0,0 0-1 0 0,1 1 1 0 0,-1-1-1 0 0,0 0 1 0 0,0 1 0 0 0,0-1-1 0 0,0 0 1 0 0,0 1 0 0 0,0-1-1 0 0,0 0 1 0 0,0 0-3 0 0,0-15 30 0 0,0 15-22 0 0,0-1 0 0 0,0 1 0 0 0,0 0-1 0 0,0-1 1 0 0,0 1 0 0 0,-1-1 0 0 0,1 1-1 0 0,-1-1 1 0 0,1 1 0 0 0,-1-1-8 0 0,-13-26 92 0 0,-4-7-27 0 0,5 19-12 0 0,5 8-22 0 0,5 5-26 0 0,0 0 1 0 0,-1 0 0 0 0,1-1-1 0 0,0 1 1 0 0,1-1-1 0 0,-1 0-5 0 0,0-3 0 0 0,3 6 0 0 0,-1 1 0 0 0,1-1 0 0 0,0 1 0 0 0,0-1 0 0 0,0 1 0 0 0,-1-1 0 0 0,1 1 0 0 0,0-1 0 0 0,0 1 0 0 0,-1-1 0 0 0,1 1 0 0 0,0 0 0 0 0,-1-1 0 0 0,1 1 0 0 0,0 0 0 0 0,-1-1 0 0 0,1 1 0 0 0,-1 0 0 0 0,1-1 0 0 0,-1 1 0 0 0,1 0 0 0 0,-1 0 0 0 0,1 0 0 0 0,-1-1 0 0 0,1 1 0 0 0,-1 0 0 0 0,1 0 0 0 0,-1 0 0 0 0,1 0 0 0 0,-1 0 0 0 0,1 0 0 0 0,-1 0 0 0 0,1 0 0 0 0,-1 0 0 0 0,1 0 0 0 0,-1 0 0 0 0,1 0 0 0 0,-1 1 0 0 0,0-1 0 0 0,1 0 0 0 0,-1-1 0 0 0,0 1 0 0 0,0 0 0 0 0,0 0 0 0 0,1 0 0 0 0,-1-1 0 0 0,0 1 0 0 0,0 0 0 0 0,1-1 0 0 0,-1 1 0 0 0,0 0 0 0 0,1-1 0 0 0,-1 1 0 0 0,0-1 0 0 0,1 1 0 0 0,-1-1 0 0 0,1 0 0 0 0,-1 1 0 0 0,1-1 0 0 0,-1 1 0 0 0,1-1 0 0 0,-1 0 0 0 0,1 1 0 0 0,0-1 0 0 0,0 1 0 0 0,-1 0 0 0 0,1-1 0 0 0,0 1 0 0 0,-1 0 0 0 0,1-1 0 0 0,0 1 0 0 0,-1 0 0 0 0,1-1 0 0 0,0 1 0 0 0,-1 0 0 0 0,1 0 0 0 0,-1-1 0 0 0,1 1 0 0 0,-1 0 0 0 0,1 0 0 0 0,0 0 0 0 0,-1 0 0 0 0,1-1 0 0 0,-1 1 0 0 0,1 0 0 0 0,-1 0 0 0 0,1 0 0 0 0,-1 0 0 0 0,1 0 0 0 0,-1 0 0 0 0,1 0 0 0 0,-1 1 0 0 0,1-1 0 0 0,-1 0 0 0 0,1 0 0 0 0,-1 0 0 0 0,1 0 0 0 0,0 1 0 0 0,-1-1 0 0 0,1 0 0 0 0,-1 0 0 0 0,-15 14 0 0 0,0-1 0 0 0,13-11 0 0 0,-1 1 0 0 0,0-1 0 0 0,1 1 0 0 0,0 0 0 0 0,0 0 0 0 0,0 0 0 0 0,0 0 0 0 0,0 1 0 0 0,0-1 0 0 0,1 1 0 0 0,0-1 0 0 0,0 1 0 0 0,0 0 0 0 0,0 0 0 0 0,-1 3 0 0 0,-2 5 0 0 0,-3 5 18 0 0,0 12 84 0 0,8-28-96 0 0,-14 31 105 0 0,1 0 28 0 0,8 0 132 0 0,0-15-109 0 0,3-11-77 0 0,0 1 0 0 0,1-1 1 0 0,-1 1-1 0 0,2 0 0 0 0,-1-1 0 0 0,0 5-85 0 0,1 14 194 0 0,0 2 74 0 0,0 2 59 0 0,0-1 44 0 0,2-9-121 0 0,6 5 202 0 0,1 0-103 0 0,-7-20-309 0 0,0 1 1 0 0,0 0-1 0 0,0-1 1 0 0,1 1-1 0 0,0-1-40 0 0,-2-2 19 0 0,0-1-1 0 0,0 1 1 0 0,0-1-1 0 0,1 1 1 0 0,-1-1 0 0 0,1 0-1 0 0,-1 1 1 0 0,1-1-1 0 0,-1 0 1 0 0,1 0-19 0 0,9 4 123 0 0,-9-4-102 0 0,1 0 0 0 0,-1 0 0 0 0,0 0 0 0 0,0 1 1 0 0,0-1-1 0 0,0 1 0 0 0,0-1 0 0 0,0 1 0 0 0,0 0-21 0 0,0-1 15 0 0,-1 1 1 0 0,1-1-1 0 0,-1 0 0 0 0,1 1 0 0 0,0-1 0 0 0,-1 0 0 0 0,1 0 1 0 0,0 0-1 0 0,0 0 0 0 0,0 0 0 0 0,0 0-15 0 0,28 1 181 0 0,-2-2-152 0 0,31 1 52 0 0,-40-3-93 0 0,-3 0-40 0 0,-6 0-35 0 0,-1-1-33 0 0,10-3-185 0 0,-13 5 158 0 0,0 0 35 0 0,12-2-117 0 0,-4 1 62 0 0,-5 0 2 0 0,-2 1-26 0 0,1 0-67 0 0,-1-1-17 0 0,0 1-65 0 0,0-1-73 0 0,0 0-82 0 0,-2 0-15 0 0,1 1-71 0 0,0-1-63 0 0,0 0-56 0 0,1 1-202 0 0,1-1-54 0 0,1-1-245 0 0,5 0-658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48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8536 0 0,'0'0'249'0'0,"0"0"-1"0"0,0 0-105 0 0,0 0-53 0 0,0 0 92 0 0,0 0 164 0 0,0 0 20 0 0,3 2 18 0 0,2 5-155 0 0,11 20 639 0 0,-11-16-554 0 0,-5-11-309 0 0,1 2 43 0 0,-1-1 0 0 0,1 1 0 0 0,-1-1 0 0 0,0 0 0 0 0,1 1 0 0 0,-1-1 0 0 0,0 1 0 0 0,0-1 0 0 0,0 1 0 0 0,0-1-48 0 0,0 1 45 0 0,0-1 0 0 0,0 1 1 0 0,0-1-1 0 0,0 1 0 0 0,0-1 1 0 0,1 1-1 0 0,-1-1 0 0 0,0 1 1 0 0,1-1-1 0 0,-1 0-45 0 0,13 15 425 0 0,-11-14-368 0 0,0-1 1 0 0,-1 1-1 0 0,1 0 0 0 0,-1 0 1 0 0,1-1-1 0 0,-1 1 1 0 0,0 0-1 0 0,0 1-57 0 0,3 15 407 0 0,-4-11-292 0 0,1 0 1 0 0,0 0 0 0 0,1 0-1 0 0,0 0 1 0 0,0 2-116 0 0,3 8 196 0 0,-1 1 16 0 0,-2-10-106 0 0,0 0 0 0 0,0-1 0 0 0,0 1 0 0 0,1-1 0 0 0,1 1-106 0 0,-1 1 106 0 0,1-1 0 0 0,-2 1 0 0 0,1 0 0 0 0,-1 1-106 0 0,-1-4 78 0 0,1 1 0 0 0,0-1 0 0 0,0 0 0 0 0,1 1 0 0 0,-1-1-1 0 0,4 4-77 0 0,1 4 186 0 0,0 5 15 0 0,0 1 17 0 0,4-6-24 0 0,-9-11-141 0 0,0-1 0 0 0,0 1 0 0 0,0 0 1 0 0,0 0-1 0 0,-1 0 0 0 0,1 1-53 0 0,8 13 245 0 0,-1-10-145 0 0,4 0 41 0 0,-2-2-33 0 0,-3-1-44 0 0,5-1 79 0 0,-8-1-38 0 0,-2 1-75 0 0,-3-2-28 0 0,0-1 1 0 0,1 1-1 0 0,-1-1 1 0 0,0 0 0 0 0,1 1-1 0 0,-1-1 1 0 0,0 0-1 0 0,1 0 1 0 0,-1 1 0 0 0,0-1-1 0 0,1 0 1 0 0,-1 0-1 0 0,1 1 1 0 0,-1-1-1 0 0,0 0 1 0 0,1 0 0 0 0,-1 0-1 0 0,1 0 1 0 0,-1 0-1 0 0,1 0 1 0 0,-1 1 0 0 0,0-1-1 0 0,1 0 1 0 0,-1 0-1 0 0,1 0 1 0 0,0-1-3 0 0,10-2 59 0 0,9-7 56 0 0,12-6-20 0 0,-16 3-42 0 0,-8 5-42 0 0,-4 5 0 0 0,-1 0-1 0 0,0 0 0 0 0,0-1 1 0 0,0 1-1 0 0,0-1 0 0 0,0 0-10 0 0,0-1 2 0 0,-1 0-1 0 0,1-1 0 0 0,-1 1 0 0 0,0-1 0 0 0,-1 1 1 0 0,1-1-1 0 0,-1 0 0 0 0,0 0 0 0 0,0 1 0 0 0,-1-1-1 0 0,0 3 0 0 0,0 0 0 0 0,0 1 0 0 0,0-1 0 0 0,1 0 0 0 0,-1 1 0 0 0,1-1 0 0 0,0 1 0 0 0,-1-1 0 0 0,1 1 0 0 0,0-1 0 0 0,0 1 0 0 0,1-2 0 0 0,0 2 4 0 0,-1-1 1 0 0,0 1-1 0 0,0-1 1 0 0,0 1-1 0 0,-1-1 1 0 0,1 1-1 0 0,-1-1 1 0 0,1 0-1 0 0,-1 1 1 0 0,0-1-1 0 0,0 0 1 0 0,0-1-5 0 0,1-18 15 0 0,0 11-3 0 0,-1-1 0 0 0,0 1 0 0 0,-1-1 0 0 0,0 0-1 0 0,-1-1-11 0 0,-4-2 0 0 0,5 12 0 0 0,-1 0 0 0 0,1 0 0 0 0,0-1 0 0 0,0 1 0 0 0,1 0 0 0 0,-1 0 0 0 0,1-1 0 0 0,-1 1 0 0 0,1-3 0 0 0,-3-17-8 0 0,-7 0-37 0 0,9 21 44 0 0,0 0 0 0 0,1-1 0 0 0,-1 1 0 0 0,1-1 0 0 0,-1 1 0 0 0,1-1 0 0 0,0 1 0 0 0,0-1 0 0 0,0 1 0 0 0,1-1 0 0 0,-1 1 0 0 0,0-1 1 0 0,1 1 1 0 0,-1-1-1 0 0,0 1 0 0 0,0-1 0 0 0,0 1 0 0 0,0-1 0 0 0,0 1 0 0 0,0-1 0 0 0,-1 1 0 0 0,1 0 0 0 0,-1-1 0 0 0,0 1 0 0 0,1-1 0 0 0,-11-12 0 0 0,8 1-10 0 0,3 12-49 0 0,0 2-32 0 0,3 0 1 0 0,-2 0 86 0 0,0 0 0 0 0,-1 0 0 0 0,1 0 0 0 0,0 1 1 0 0,0-1-1 0 0,0 0 0 0 0,-1 1 0 0 0,1-1 0 0 0,0 0 0 0 0,-1 1 0 0 0,1-1 1 0 0,0 1-1 0 0,-1-1 0 0 0,1 1 0 0 0,0 0 0 0 0,-1-1 0 0 0,1 1 1 0 0,-1 0-1 0 0,1-1 0 0 0,-1 1 0 0 0,0 0 4 0 0,13 21-64 0 0,-11-17 47 0 0,0 0 0 0 0,0-1 1 0 0,1 1-1 0 0,0-1 0 0 0,0 0 0 0 0,0 0 17 0 0,0 0-2 0 0,1 0-1 0 0,-2 0 0 0 0,1 0 0 0 0,0 0 1 0 0,-1 0-1 0 0,1 2 3 0 0,9 15 0 0 0,12 16 5 0 0,0 1 61 0 0,-17-27-15 0 0,-1 1 1 0 0,0 0-1 0 0,1 3-51 0 0,-3-3 71 0 0,1-2 1 0 0,1 1-1 0 0,1 1-71 0 0,9 15 203 0 0,-7-12-94 0 0,-2-3-70 0 0,-5-9-29 0 0,0 0 1 0 0,0 0-1 0 0,-1 1 0 0 0,1-1 1 0 0,-1 0-1 0 0,0 1-10 0 0,5 13 72 0 0,1-1 0 0 0,4 5-72 0 0,-1-8 36 0 0,-7-10-93 0 0,-3-3-62 0 0,0 0-10 0 0,0 0 72 0 0,0 0-9 0 0,0 0-19 0 0,0 0-39 0 0,0 0-44 0 0,0 0-40 0 0,0 0-162 0 0,0 0-47 0 0,0 0-176 0 0,0 0-340 0 0,0 0-660 0 0</inkml:trace>
  <inkml:trace contextRef="#ctx0" brushRef="#br0" timeOffset="669.41">768 80 10248 0 0,'0'0'230'0'0,"0"0"30"0"0,0 0 20 0 0,0 2-25 0 0,0 4-191 0 0,2 2-36 0 0,12 7-17 0 0,-8-9 44 0 0,0 1 92 0 0,2 1 107 0 0,10 10 449 0 0,-13-13-518 0 0,0-1-41 0 0,-3-1-27 0 0,0 0 0 0 0,0 0 0 0 0,0 0 0 0 0,0 0 0 0 0,0 0 1 0 0,0 0-1 0 0,0 3-117 0 0,3 6 324 0 0,0 0-44 0 0,1-1-112 0 0,-1-3 211 0 0,-1 0 1 0 0,1 1-1 0 0,1 6-379 0 0,-1-2 306 0 0,-1-2-108 0 0,1 1 190 0 0,-1-3-61 0 0,3 7 155 0 0,-2 10 86 0 0,6-4-134 0 0,-6 2-61 0 0,6-14-12 0 0,-10 5-141 0 0,-1-12-189 0 0,0-1-1 0 0,0 0 1 0 0,0 0-1 0 0,0 1 0 0 0,0-1 1 0 0,0 0-1 0 0,1 1 1 0 0,0-1-1 0 0,-1 0 1 0 0,1 0-1 0 0,0 1-30 0 0,4 4 82 0 0,3 3 93 0 0,5 6 88 0 0,-11-10-213 0 0,-1 0-35 0 0,-1-3 61 0 0,0-3-4 0 0,0 0 4 0 0,0 0 16 0 0,0 0-1 0 0,0-4-63 0 0,-1 1 0 0 0,1-1 0 0 0,-1 0 0 0 0,1 1 0 0 0,0-1 0 0 0,0 0 0 0 0,1 1 0 0 0,-1-1-28 0 0,1-14 19 0 0,-1-93 116 0 0,0 62-109 0 0,0-5-64 0 0,0 2-103 0 0,0 48 120 0 0,0 1-1 0 0,1-1 1 0 0,-1 0-1 0 0,1 1 1 0 0,0-1-1 0 0,-1 0 1 0 0,2 1-1 0 0,-1-1 1 0 0,1-1 21 0 0,4-10-91 0 0,0-7-17 0 0,-5 17 71 0 0,0-1 0 0 0,1 1 0 0 0,0 0 0 0 0,0 0 0 0 0,1-2 37 0 0,-1 4-40 0 0,0-1-1 0 0,1 0 0 0 0,-1 1 1 0 0,1 0-1 0 0,2-2 41 0 0,3-3-88 0 0,-5 4 44 0 0,0 1 1 0 0,0 0-1 0 0,1 0 1 0 0,-1 0 0 0 0,1 0-1 0 0,0 0 44 0 0,6-1-60 0 0,2-3 31 0 0,-2 2 11 0 0,-9 5 15 0 0,0 0 0 0 0,0-1 0 0 0,0 1 0 0 0,0 0 0 0 0,0 0 0 0 0,0 0 0 0 0,0 0 0 0 0,0 0 0 0 0,0 0 0 0 0,0 0 0 0 0,0 0-1 0 0,0 0 1 0 0,0 0 0 0 0,0 1 0 0 0,0-1 0 0 0,-1 0 0 0 0,1 1 0 0 0,0-1 0 0 0,0 0 0 0 0,0 1 0 0 0,0-1 0 0 0,0 1 0 0 0,-1 0 0 0 0,1-1-1 0 0,0 1 1 0 0,0 0 0 0 0,-1-1 3 0 0,7 5-13 0 0,3 0-29 0 0,15 9-12 0 0,1-1-10 0 0,-23-12 60 0 0,0 0 0 0 0,-1 0 0 0 0,1 0 0 0 0,-1 1 0 0 0,1-1 0 0 0,-1 1 0 0 0,0-1-1 0 0,1 1 1 0 0,-1 0 0 0 0,0 0 0 0 0,0 0 0 0 0,0 0 0 0 0,0 1 0 0 0,-1-1 0 0 0,1 0-1 0 0,-1 1 1 0 0,1-1 0 0 0,0 3 4 0 0,8 11-6 0 0,-6-8 6 0 0,0 0 0 0 0,0 0-1 0 0,-1 0 1 0 0,0 3 0 0 0,11 23 28 0 0,-8-20 49 0 0,-1 0 0 0 0,0 1 1 0 0,-1-1-1 0 0,-1 1 0 0 0,0 2-77 0 0,5 22 187 0 0,-3-22-104 0 0,-3-10-36 0 0,0 0 1 0 0,0 0-1 0 0,-1 0 1 0 0,0 0-1 0 0,0 2-47 0 0,1 10 150 0 0,5 0-11 0 0,-3-9-50 0 0,5 14 196 0 0,-7-21-223 0 0,-1 1 1 0 0,1 0-1 0 0,-1 0 0 0 0,0 0 0 0 0,0 0 0 0 0,0 0 1 0 0,-1 0-1 0 0,1 0 0 0 0,-1 4-62 0 0,0-2 25 0 0,0-2 41 0 0,0-2 161 0 0,0-12 399 0 0,0 3-415 0 0,0 0-42 0 0,0 2-91 0 0,0 1-34 0 0,0-3-66 0 0,0 5-41 0 0,0 0-41 0 0,-1-22 103 0 0,1 16 12 0 0,-1 0 0 0 0,1 0 0 0 0,1 0 0 0 0,0 0 0 0 0,1-8-11 0 0,9-16-2 0 0,-6 0-46 0 0,6 0 19 0 0,-7 14-17 0 0,-3 13 21 0 0,0 0 0 0 0,0 0 0 0 0,0 0 0 0 0,1 1-1 0 0,0-1 1 0 0,0 0 0 0 0,0 1 0 0 0,1-1 25 0 0,11-17-158 0 0,7-9-45 0 0,-8 17 76 0 0,-10 12 100 0 0,0-1 1 0 0,0 1-1 0 0,0 0 0 0 0,0 0 0 0 0,1 0 0 0 0,-1 0 0 0 0,2 1 27 0 0,14-7-95 0 0,-7 3 42 0 0,-2-1-26 0 0,-3 0 43 0 0,-7 6 35 0 0,1-1-1 0 0,-1 0 1 0 0,1 1-1 0 0,-1 0 1 0 0,1-1-1 0 0,-1 1 1 0 0,1-1 0 0 0,-1 1-1 0 0,1 0 1 0 0,0-1-1 0 0,-1 1 1 0 0,1 0-1 0 0,0-1 1 0 0,-1 1-1 0 0,1 0 1 0 0,0 0-1 0 0,-1 0 1 0 0,1 0 0 0 0,0 0-1 0 0,-1 0 2 0 0,8 2-40 0 0,56 30-132 0 0,-62-31 168 0 0,0 1 0 0 0,-1-1 0 0 0,1 0 0 0 0,-1 1 0 0 0,1-1 0 0 0,-1 1 0 0 0,0 0 0 0 0,0 0 0 0 0,1-1 0 0 0,-1 1 0 0 0,0 0-1 0 0,-1 0 1 0 0,2 1 4 0 0,-1 0-3 0 0,1 0-1 0 0,-1 0 0 0 0,1 0 0 0 0,0 0 0 0 0,0 0 0 0 0,1 0 4 0 0,0 1 0 0 0,0-1 0 0 0,-1 0 0 0 0,0 1 0 0 0,0-1 0 0 0,0 1 0 0 0,0 0 0 0 0,0 0 0 0 0,-1 0 0 0 0,1 0 0 0 0,-1 0 0 0 0,0 2 0 0 0,11 27 0 0 0,-1-14 0 0 0,-6 8-10 0 0,1-15-14 0 0,-1-2 33 0 0,-3 5 63 0 0,0-2-23 0 0,1 0 36 0 0,15 25 249 0 0,-12-25-234 0 0,-3 3 18 0 0,-3-15-110 0 0,0-1 0 0 0,0 1 0 0 0,0 0 1 0 0,0 0-1 0 0,0 0 0 0 0,0 0 0 0 0,0 0 1 0 0,0-1-1 0 0,1 1 0 0 0,-1 0 0 0 0,0 0 1 0 0,0 0-1 0 0,1 0 0 0 0,-1-1 0 0 0,1 1-8 0 0,9 5 100 0 0,-4 4-80 0 0,4-4-20 0 0,-7-3 7 0 0,-1 1-66 0 0,0-2-58 0 0,0 0-62 0 0,1-1-64 0 0,1 0-66 0 0,-1-1-675 0 0,-3 0 586 0 0,1 0 34 0 0,-1 0-49 0 0,1 0 158 0 0,0 0-39 0 0,0 0-40 0 0,0 0-39 0 0,1 0-476 0 0,0 0 135 0 0,0 0-53 0 0,3 0-881 0 0,1 0-679 0 0,4 0-1300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1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498 97 6336 0 0,'0'0'141'0'0,"0"0"23"0"0,0 0 11 0 0,-3-3-29 0 0,-10-10-116 0 0,3 4-8 0 0,4 5 57 0 0,-1 1 106 0 0,0 0 153 0 0,2-7 351 0 0,-8 4 23 0 0,6 2-388 0 0,-2-5 268 0 0,-1 1 27 0 0,3 3-263 0 0,0 3-127 0 0,-1 1-86 0 0,-3-2 221 0 0,6-2-54 0 0,4 4-289 0 0,1 1-1 0 0,0-1 1 0 0,-1 1-1 0 0,1-1 1 0 0,-1 1-1 0 0,1-1 1 0 0,-1 1-1 0 0,1-1 1 0 0,-1 1-1 0 0,1-1 0 0 0,-1 1 1 0 0,0 0-1 0 0,1-1 1 0 0,-1 1-1 0 0,1 0 1 0 0,-1 0-1 0 0,0-1 1 0 0,1 1-1 0 0,-1 0 1 0 0,0 0-1 0 0,0 0 0 0 0,1 0 1 0 0,-1 0-1 0 0,0 0 1 0 0,1 0-1 0 0,-1 0-20 0 0,-12 0 290 0 0,1 0-77 0 0,-1 0-35 0 0,-17 0 175 0 0,18 0-185 0 0,-4 2 54 0 0,0 4-58 0 0,0 0-30 0 0,0-4 38 0 0,-5 1 7 0 0,17-1-156 0 0,1-1 1 0 0,0 1-1 0 0,0 0 1 0 0,0 0-1 0 0,0 0 1 0 0,-1 0-24 0 0,-16 11 148 0 0,10-8-93 0 0,7-4-51 0 0,1 0 0 0 0,0 0 0 0 0,-1 0 1 0 0,1 1-1 0 0,0-1 0 0 0,0 1 0 0 0,0-1 1 0 0,0 1-1 0 0,0 0-4 0 0,-33 36 95 0 0,6 1-59 0 0,27-35-36 0 0,0 0 0 0 0,0 0 0 0 0,0 0 0 0 0,0 0 0 0 0,1 1 0 0 0,-2 3 0 0 0,3-5 0 0 0,-1 0 0 0 0,0-1 0 0 0,0 1 0 0 0,0 0 0 0 0,0-1 0 0 0,-1 1 0 0 0,1 0 0 0 0,-1-1 0 0 0,0 0 0 0 0,1 1 0 0 0,-1-1 0 0 0,-1 1 0 0 0,1-1 0 0 0,1 0 0 0 0,-1 0 0 0 0,0 1 0 0 0,1-1 0 0 0,0 0 0 0 0,-1 1 0 0 0,1 0 0 0 0,0-1 0 0 0,0 1 0 0 0,1 0 0 0 0,-1-1 0 0 0,0 1 0 0 0,1 0 0 0 0,0 1 0 0 0,-1 8 37 0 0,0 0-1 0 0,2 12-36 0 0,0 0 73 0 0,-1-22-68 0 0,0 0-1 0 0,1-1 0 0 0,-1 1 1 0 0,0-1-1 0 0,0 1 1 0 0,1 0-1 0 0,-1-1 1 0 0,1 1-1 0 0,-1-1 0 0 0,2 2-4 0 0,-2-2 7 0 0,1 0 0 0 0,-1 0-1 0 0,1-1 1 0 0,0 1-1 0 0,0 0 1 0 0,0 0-1 0 0,-1 0 1 0 0,1 0-1 0 0,0-1 1 0 0,0 1-1 0 0,0 0 1 0 0,0-1 0 0 0,0 1-7 0 0,4 1 28 0 0,-4-2-22 0 0,0 1 0 0 0,-1-1 0 0 0,1 0 0 0 0,0 1 1 0 0,-1-1-1 0 0,1 0 0 0 0,-1 1 0 0 0,1-1 0 0 0,-1 0 1 0 0,1 1-1 0 0,0-1 0 0 0,-1 1 0 0 0,0 0 0 0 0,1-1 0 0 0,-1 1 1 0 0,1-1-1 0 0,-1 1 0 0 0,0-1 0 0 0,1 1 0 0 0,-1 0 1 0 0,0-1-1 0 0,1 1-6 0 0,1 4 24 0 0,7 5 41 0 0,-6-9-44 0 0,-1 0 1 0 0,0 0 0 0 0,1 0 0 0 0,-1 0-1 0 0,0 0 1 0 0,1-1 0 0 0,-1 1 0 0 0,2-1-22 0 0,40 0 314 0 0,-29-1-237 0 0,4 2 153 0 0,6-1 62 0 0,-15-1-184 0 0,-1-1-33 0 0,13-9 161 0 0,4 6-50 0 0,-4-6-24 0 0,-9 8-85 0 0,-11 3-61 0 0,0-1 0 0 0,1 1 1 0 0,-1-1-1 0 0,0 0 0 0 0,1 0 0 0 0,-1 0 1 0 0,0 0-1 0 0,0 0 0 0 0,0 0 0 0 0,0 0 1 0 0,0-1-1 0 0,0 1 0 0 0,0-1 0 0 0,0 0-16 0 0,2-1 19 0 0,-1 0-1 0 0,1 0 1 0 0,1 1-1 0 0,-1-1 0 0 0,2 0-18 0 0,-3 1 6 0 0,0 1 0 0 0,0-1 0 0 0,0 0 1 0 0,-1 1-1 0 0,1-1 0 0 0,0 0 0 0 0,-1-1 0 0 0,0 1 0 0 0,1 0 0 0 0,-1-1 0 0 0,0 1 0 0 0,0-1 0 0 0,0 0-6 0 0,29-59 103 0 0,-14 28-81 0 0,-16 33-20 0 0,-1 0-1 0 0,1 0 0 0 0,-1 0 1 0 0,0 0-1 0 0,1 0 0 0 0,-1-1 1 0 0,0 1-1 0 0,1 0 0 0 0,-1 0 1 0 0,0 0-1 0 0,0 0 0 0 0,0 0 1 0 0,0 0-1 0 0,0-1 0 0 0,-1 0-1 0 0,2-12 36 0 0,11-17-17 0 0,-10 27-10 0 0,-1-2 10 0 0,-1-16 6 0 0,0 21-25 0 0,-1 1 0 0 0,1 0 0 0 0,0-1 0 0 0,0 1 0 0 0,0-1 0 0 0,0 1 0 0 0,0-1 0 0 0,0 1 0 0 0,0-1 0 0 0,0 1 0 0 0,0 0 0 0 0,0-1 0 0 0,1 1 0 0 0,-1-1 0 0 0,0 1 0 0 0,0-1 0 0 0,0 1 0 0 0,0 0 0 0 0,1-1 0 0 0,-1 1 0 0 0,0-1 0 0 0,0 1 0 0 0,1 0 0 0 0,-1-1 0 0 0,1 2 1 0 0,0-1 0 0 0,0 0 0 0 0,-1 1-1 0 0,1-1 1 0 0,0 1 0 0 0,0-1 0 0 0,-1 1-1 0 0,1 0 1 0 0,-1-1 0 0 0,1 1 0 0 0,0 0-1 0 0,-1-1 1 0 0,1 1 0 0 0,-1 0 0 0 0,0 0-1 0 0,1 0 0 0 0,-1-1 3 0 0,1 1-1 0 0,-1 0 0 0 0,0 0 1 0 0,0-1-1 0 0,1 1 0 0 0,-1 0 0 0 0,0-1 1 0 0,0 1-1 0 0,0 0 0 0 0,0 0 1 0 0,0-1-1 0 0,0 1 0 0 0,0 0 0 0 0,0 0 1 0 0,0-1-1 0 0,-1 1 0 0 0,1 0 1 0 0,0-1-1 0 0,0 1 0 0 0,-1 0 0 0 0,1 0-2 0 0,-5 7 11 0 0,4-7-6 0 0,0 1-1 0 0,0-1 0 0 0,0 1 1 0 0,1-1-1 0 0,-1 1 0 0 0,0-1 1 0 0,1 1-1 0 0,-1-1 1 0 0,1 1-1 0 0,-1 0 0 0 0,1-1 1 0 0,0 1-1 0 0,0 0 0 0 0,0 0-4 0 0,0 22 11 0 0,0 0 59 0 0,0 55 326 0 0,0-44-269 0 0,-1-28-99 0 0,1-1-1 0 0,-1 0 0 0 0,-1 0 0 0 0,1 1 1 0 0,-1 0-28 0 0,-5 18 71 0 0,5-7-20 0 0,1-1-1 0 0,0 1 1 0 0,1 0-1 0 0,1 6-50 0 0,0-4 58 0 0,0 0 0 0 0,-2 0 0 0 0,-2 14-58 0 0,-1-9 45 0 0,0-10-1 0 0,2 1 0 0 0,0 0-1 0 0,1 8-43 0 0,0-1 44 0 0,1-5 0 0 0,0-1 0 0 0,1 0 0 0 0,1 4-44 0 0,4 4 47 0 0,-4-15-19 0 0,0 0 1 0 0,0-1-1 0 0,-1 1 0 0 0,0 6-28 0 0,-2-1 35 0 0,1-9-17 0 0,0 1 1 0 0,0-1-1 0 0,0 1 0 0 0,1 0 0 0 0,0-1 0 0 0,0 1-18 0 0,6 9 63 0 0,2 5 77 0 0,2 3 1 0 0,-7-17-27 0 0,-2-3-46 0 0,1-1-28 0 0,1 0-22 0 0,2 1 28 0 0,1 3-12 0 0,1-3 32 0 0,-5-3-24 0 0,0 0 0 0 0,0 0 0 0 0,0 0 1 0 0,0-1-1 0 0,1 1 0 0 0,-1-1 0 0 0,3 0-42 0 0,6 0 84 0 0,-6 0-69 0 0,4 1 56 0 0,-8-1-51 0 0,0 0 0 0 0,0 0 1 0 0,0 0-1 0 0,0 0 0 0 0,0 0 0 0 0,0 0 0 0 0,0-1 0 0 0,0 1 0 0 0,0-1 0 0 0,0 1 0 0 0,0-1-20 0 0,17-10 152 0 0,8 6-8 0 0,-6-6-33 0 0,0 6-39 0 0,-17 4-55 0 0,1 0 0 0 0,0 0 1 0 0,-1-1-1 0 0,1 1 1 0 0,-1-1-1 0 0,1 0 0 0 0,1-2-17 0 0,9-4 54 0 0,7-2-126 0 0,5-3-86 0 0,-25 11 183 0 0,1 0-37 0 0,-1 1-35 0 0,1-1-35 0 0,2 0-181 0 0,-1 0-122 0 0,0 1-112 0 0,0 0-103 0 0,0-1-92 0 0,0 2-82 0 0,-1-1 112 0 0,0 0-40 0 0,3-1-802 0 0,-1 0 200 0 0,-1 0-35 0 0,6-7-2806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1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9760 0 0,'0'0'284'0'0,"0"0"1"0"0,0 0-114 0 0,0 0-48 0 0,0 0 130 0 0,0 0 233 0 0,0 0 24 0 0,0 0-12 0 0,-3 3-55 0 0,2-2-397 0 0,0 0 1 0 0,-1 0 0 0 0,1 1 0 0 0,0-1 0 0 0,0 0 0 0 0,0 1 0 0 0,0-1 0 0 0,0 1 0 0 0,0 0 0 0 0,1-1-47 0 0,-1 0 20 0 0,1 0 1 0 0,0-1-1 0 0,0 1 0 0 0,0 0 1 0 0,0 0-1 0 0,-1-1 0 0 0,1 1 0 0 0,0 0 1 0 0,0 0-1 0 0,1-1 0 0 0,-1 1 1 0 0,0 0-1 0 0,0 0 0 0 0,0-1 1 0 0,0 1-1 0 0,1 0 0 0 0,-1-1 1 0 0,0 1-21 0 0,5 7 193 0 0,-4-6-159 0 0,0-1 1 0 0,0 0-1 0 0,0 1 0 0 0,0-1 1 0 0,0 1-1 0 0,-1 0 0 0 0,1-1 0 0 0,-1 1 1 0 0,1 0-1 0 0,-1-1 0 0 0,0 1 1 0 0,1 0-1 0 0,-1-1 0 0 0,0 1 1 0 0,0 1-35 0 0,0 107 1127 0 0,0-87-926 0 0,0-2-37 0 0,0-12-56 0 0,1-1 0 0 0,0 0 0 0 0,0 0 0 0 0,1 0 0 0 0,1 3-108 0 0,-1-4 96 0 0,0 1 1 0 0,-1-1-1 0 0,0 0 1 0 0,0 1-1 0 0,0 2-96 0 0,-1 54 604 0 0,0 125 1155 0 0,0-187-1505 0 0,0-2 2 0 0,0 0-117 0 0,0 0-91 0 0,0 0-57 0 0,0 0-67 0 0,0 0-58 0 0,0 0 35 0 0,0 0-32 0 0,0 0-88 0 0,0 0-224 0 0,0 0-406 0 0,0 0 648 0 0,0 0 37 0 0,0 0-7 0 0,0 0-42 0 0,1 0-4 0 0,-1 0-42 0 0,1 0-49 0 0,-1 0-53 0 0,1 0-59 0 0,0 0-55 0 0,0 0-47 0 0,1 0-42 0 0,-1 0-161 0 0,1 0-41 0 0,0 0-194 0 0,2 0-524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2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80 6952 0 0,'0'0'201'0'0,"0"-3"-4"0"0,0-3-133 0 0,0 2 28 0 0,0 2 95 0 0,0 1 214 0 0,-3-1 365 0 0,-8-9 30 0 0,10 9-520 0 0,-1 1-49 0 0,1 0-46 0 0,0 1-41 0 0,-1-1-17 0 0,1 1-42 0 0,0 0-28 0 0,-1 1-30 0 0,-1-1-4 0 0,2-1 29 0 0,0 1 42 0 0,-3-7 186 0 0,4 6-260 0 0,-1 1 1 0 0,1 0 0 0 0,0-1-1 0 0,0 1 1 0 0,-1-1 0 0 0,1 1 0 0 0,0 0-1 0 0,-1-1 1 0 0,1 1 0 0 0,0-1-1 0 0,-1 1 1 0 0,1 0 0 0 0,-1 0 0 0 0,1-1-1 0 0,-1 1 1 0 0,1 0 0 0 0,0 0 0 0 0,-1-1-1 0 0,1 1 1 0 0,-1 0 0 0 0,1 0-1 0 0,-1 0 1 0 0,1 0 0 0 0,-1 0 0 0 0,1 0-1 0 0,-1 0 1 0 0,1 0 0 0 0,-1 0-1 0 0,1 0 1 0 0,-1 0 0 0 0,1 0 0 0 0,-1 0-17 0 0,-4 0 108 0 0,0-1 42 0 0,-6-4 439 0 0,7 2-383 0 0,0 1-93 0 0,1 0-103 0 0,1 1 43 0 0,0 1 1 0 0,0-1 0 0 0,0 1-1 0 0,0-1 1 0 0,0 1 0 0 0,0 0 0 0 0,0 0-1 0 0,1 0 1 0 0,-1 0 0 0 0,0 0 0 0 0,-1 0-54 0 0,1 1 52 0 0,0-1 0 0 0,0 0 1 0 0,0 0-1 0 0,0 0 1 0 0,0 0-1 0 0,0-1 1 0 0,0 1-1 0 0,0 0 1 0 0,0-1-1 0 0,1 1 1 0 0,-2-1-53 0 0,-5-4 184 0 0,-3-1 76 0 0,-2 3 64 0 0,-27 3 490 0 0,26 0-581 0 0,1 0-35 0 0,2 0-67 0 0,-1 0-36 0 0,1 0-42 0 0,0 0-47 0 0,10 0-1 0 0,-1 0 1 0 0,1 0-1 0 0,-1 0 0 0 0,1 1 1 0 0,-1-1-1 0 0,1 0 0 0 0,-1 0 1 0 0,1 1-1 0 0,0-1 0 0 0,-1 1-4 0 0,-7 4 30 0 0,8-4-27 0 0,0 0 0 0 0,-1 0 0 0 0,1 0 0 0 0,-1 0 0 0 0,0-1 0 0 0,1 1 0 0 0,-1-1-1 0 0,1 1 1 0 0,-1-1 0 0 0,0 1 0 0 0,-1-1-4 0 0,-3 3 43 0 0,-4 10-33 0 0,9-11-10 0 0,1-1 0 0 0,-1 0 0 0 0,1 1 0 0 0,0-1 0 0 0,-1 1 0 0 0,1-1 0 0 0,0 1 0 0 0,0-1 0 0 0,0 1 0 0 0,0-1 0 0 0,2 38-96 0 0,4-24 15 0 0,-1-5 55 0 0,1 3 14 0 0,7-5 12 0 0,3 14-11 0 0,0-12-32 0 0,-2 9 32 0 0,-11-14 10 0 0,0 0 0 0 0,1-1-1 0 0,0 1 1 0 0,0 0 0 0 0,0-1-1 0 0,1 0 1 0 0,-1 0 0 0 0,2 0 1 0 0,-4-2-5 0 0,27 18-37 0 0,3 9 36 0 0,-13-12 6 0 0,-6-6 3 0 0,-2 0-1 0 0,0 1 1 0 0,0 0-1 0 0,2 4-2 0 0,7 12 42 0 0,-5-9 20 0 0,-1-3 29 0 0,1-1 47 0 0,-6-3-40 0 0,-1 2 44 0 0,-2-3 14 0 0,0-3 38 0 0,-5-6-27 0 0,0-1-38 0 0,1 3 36 0 0,-2 0-81 0 0,-1 1-39 0 0,1-2 55 0 0,0 2 58 0 0,0 15 390 0 0,0-12-342 0 0,0-1-76 0 0,0-2-76 0 0,-3 0 182 0 0,1-3-212 0 0,-2 2 60 0 0,-12 12 334 0 0,11-11-308 0 0,0-3 84 0 0,-4 0-106 0 0,-1 3-4 0 0,8-4-72 0 0,0 1-1 0 0,1-1 1 0 0,-1 0 0 0 0,0-1 0 0 0,0 1 0 0 0,0 0 0 0 0,0 0 0 0 0,0-1 0 0 0,0 1 0 0 0,-1-1 0 0 0,1 0-1 0 0,0 0 1 0 0,-1 0-12 0 0,-21 1 76 0 0,-8 0-53 0 0,20-1-24 0 0,1 0 0 0 0,0 0 1 0 0,0-1-1 0 0,-10-2 1 0 0,-1-8 0 0 0,-4 6-13 0 0,15-1-34 0 0,6 3-15 0 0,-1 1-42 0 0,0 0-43 0 0,-1 1-44 0 0,-1-1-110 0 0,0-1-71 0 0,0-1-69 0 0,0-3-70 0 0,5 4 250 0 0,0 1 58 0 0,1 0 1 0 0,0 0-40 0 0,0 0 2 0 0,0 1-40 0 0,0-1-46 0 0,-1 0-52 0 0,1 1-56 0 0,-1-1-51 0 0,1 1-47 0 0,-1-1-41 0 0,-1 0-159 0 0,0 0-39 0 0,0 0-194 0 0,-3-2-525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2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33 9376 0 0,'0'0'273'0'0,"-3"-3"-5"0"0,-8-8-101 0 0,9 9-44 0 0,2 2 130 0 0,0 0 233 0 0,0 0 24 0 0,0 0-36 0 0,0-1-327 0 0,0 0-33 0 0,1-1 31 0 0,-1-1-76 0 0,-1-3-28 0 0,1 6 22 0 0,0-3 180 0 0,3 3-114 0 0,-1 0-72 0 0,0 0-49 0 0,4 0-77 0 0,-3 0 66 0 0,13 0-103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4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0 385 8864 0 0,'0'0'200'0'0,"3"0"33"0"0,39 0 186 0 0,-32 0-364 0 0,-1 0-34 0 0,2-1-1 0 0,-3-1 56 0 0,-3 1 30 0 0,2-3-60 0 0,-4 3 17 0 0,1-1 67 0 0,-1 1-4 0 0,0-1 43 0 0,2 0 49 0 0,0-1 54 0 0,16-7 390 0 0,-17 7-394 0 0,-1 1-39 0 0,3-2 122 0 0,-3 2-198 0 0,-1-1-35 0 0,1 0 10 0 0,0-1-42 0 0,4-3 104 0 0,-4 4-89 0 0,0 2 41 0 0,8-4 222 0 0,-3 1-52 0 0,5-6 79 0 0,6-7 183 0 0,10-11 262 0 0,-16 9-314 0 0,-8 10-318 0 0,0-1-42 0 0,4-6 17 0 0,0-5-5 0 0,-5 10-70 0 0,2-2 54 0 0,7-11 63 0 0,0 0-37 0 0,-9 7-54 0 0,-4-13 7 0 0,-1 13-60 0 0,1 16-69 0 0,0-1-1 0 0,0 1 0 0 0,0-1 0 0 0,0 1 0 0 0,-1 0 0 0 0,1-1 0 0 0,0 1 0 0 0,-1-1 0 0 0,1 1 0 0 0,-1-1-7 0 0,-12-14 65 0 0,-3 3-11 0 0,12 11-49 0 0,-2 1 0 0 0,-16 1-5 0 0,16 0 0 0 0,4 0 0 0 0,0 0 0 0 0,1 0 0 0 0,-1 0 0 0 0,0 0 0 0 0,0 0 0 0 0,1 0 0 0 0,-1 0 0 0 0,0 1 0 0 0,1-1 0 0 0,-1 0 0 0 0,1 1 0 0 0,-2 0 0 0 0,-3 10 0 0 0,-7-6 0 0 0,8-1 0 0 0,-1 0 0 0 0,1 0 0 0 0,0 0 0 0 0,1 1 0 0 0,-1-1 0 0 0,0 3 0 0 0,-8 6 0 0 0,10-10 0 0 0,0 0 0 0 0,0 0 0 0 0,1 0 0 0 0,-1 1 0 0 0,1-1 0 0 0,0 1 0 0 0,0-1 0 0 0,0 1 0 0 0,0 0 0 0 0,1 0 0 0 0,-1 0 0 0 0,1 0 0 0 0,0 1 0 0 0,-4 11 0 0 0,-6 8 0 0 0,7-16 0 0 0,0-1 0 0 0,1 1 0 0 0,-2 6 0 0 0,1 4 3 0 0,2-10 16 0 0,0-1 1 0 0,0 1-1 0 0,0-1 1 0 0,-1 1-1 0 0,-1 0-19 0 0,2-2 19 0 0,-1 0-1 0 0,1 0 0 0 0,0 0 0 0 0,0 0 1 0 0,1 0-1 0 0,0 0 0 0 0,0 1 0 0 0,0 0-18 0 0,0 33 174 0 0,1-36-138 0 0,0 1 0 0 0,0-1 0 0 0,0 0 0 0 0,-1 1 0 0 0,0 2-36 0 0,-3 1 70 0 0,0 5 44 0 0,8 3-5 0 0,1 1-2 0 0,-4-2 4 0 0,-1-11-90 0 0,0-1 0 0 0,0 0 0 0 0,1 0 0 0 0,-1 0 0 0 0,1 0 0 0 0,0 0-1 0 0,0 3-20 0 0,0-4 16 0 0,0 0 0 0 0,0 0 0 0 0,0 0 0 0 0,1 0 0 0 0,-1 0 0 0 0,0-1 0 0 0,1 1-1 0 0,0 1-15 0 0,1-1 25 0 0,-1 1 0 0 0,0 0 1 0 0,0 0-1 0 0,-1 0 0 0 0,1 0 0 0 0,0 1-25 0 0,6 10 72 0 0,2-4-33 0 0,54 22 141 0 0,-62-32-177 0 0,-1 1 0 0 0,0-1 0 0 0,1 1 0 0 0,-1-1 0 0 0,1 0 0 0 0,-1 0 0 0 0,1 1 0 0 0,-1-1 0 0 0,1 0 0 0 0,-1 0-3 0 0,1-1 5 0 0,-1 1 0 0 0,1 0 0 0 0,-1 1 0 0 0,0-1 1 0 0,1 0-1 0 0,-1 0 0 0 0,1 1 0 0 0,-1-1 0 0 0,1 1 0 0 0,-1-1-5 0 0,7 5 11 0 0,-6-4-10 0 0,-1 0-1 0 0,0 0 0 0 0,1 0 0 0 0,-1 0 0 0 0,1-1 0 0 0,0 1 0 0 0,-1 0 1 0 0,1-1-1 0 0,-1 0 0 0 0,1 1 0 0 0,0-1 0 0 0,-1 0 0 0 0,1 0 0 0 0,0 0 0 0 0,10 1 8 0 0,-4-1-18 0 0,-2 1-34 0 0,-2-1-27 0 0,1-1-40 0 0,-2 1-19 0 0,1-1-38 0 0,-1 0-44 0 0,0 0-48 0 0,0-1-5 0 0,2-1-12 0 0,-1 0 45 0 0,-1 2 31 0 0,0-1-22 0 0,0 1-69 0 0,-1 1-16 0 0,1-1-72 0 0,0 1-82 0 0,0 0-91 0 0,-1 0 120 0 0,-1 0-51 0 0,1 0-47 0 0,-1 0-40 0 0,1 0-160 0 0,0 0-41 0 0,0 0-192 0 0,2 0-526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6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146 640 9216 0 0,'0'0'208'0'0,"0"0"33"0"0,0 0 14 0 0,-3 0-42 0 0,0 0-264 0 0,-1 1 52 0 0,1 0 46 0 0,-1 1 38 0 0,-3 2 165 0 0,-8 10 481 0 0,11-9-546 0 0,1 0-54 0 0,0 2 100 0 0,0 1-73 0 0,0 0-40 0 0,0 4-23 0 0,0-2-1 0 0,-11 27 203 0 0,0 0-40 0 0,-6 17 117 0 0,16-45-289 0 0,-3 14 85 0 0,5-16-126 0 0,0-1 0 0 0,1 1 0 0 0,0-1 0 0 0,0 1 0 0 0,0-1 1 0 0,1 3-45 0 0,0-8 16 0 0,0 1 1 0 0,0 0-1 0 0,0-1 1 0 0,-1 1-1 0 0,1 0 1 0 0,0-1-1 0 0,-1 1 1 0 0,1 0 0 0 0,-1-1-1 0 0,0 1 1 0 0,1-1-1 0 0,-1 1 1 0 0,0-1-1 0 0,0 1-16 0 0,-5 11 105 0 0,2 12 46 0 0,4-23-134 0 0,0 0 0 0 0,0 0 0 0 0,0 0-1 0 0,0 0 1 0 0,1 0 0 0 0,-1 0 0 0 0,1 0-1 0 0,0 0 1 0 0,0 0-17 0 0,4 7 66 0 0,-4-8-48 0 0,0 1-1 0 0,0-1 0 0 0,-1 1 1 0 0,1-1-1 0 0,0 1 1 0 0,0-1-1 0 0,-1 1 0 0 0,1 0 1 0 0,-1-1-1 0 0,0 1 1 0 0,1 1-18 0 0,2 3 118 0 0,10 4-38 0 0,0-7-9 0 0,6-3 64 0 0,-14 1-121 0 0,1-1-1 0 0,-1 0 0 0 0,0 0 0 0 0,0-1 0 0 0,1 1 1 0 0,-1-1-1 0 0,0-1-13 0 0,6-11 15 0 0,32-19-15 0 0,-28 16 32 0 0,-1-2-83 0 0,2-4-90 0 0,6-12-158 0 0,-9 15 100 0 0,-11 15 142 0 0,0 1 0 0 0,0-1-1 0 0,0 0 1 0 0,0 0 0 0 0,-1 1 0 0 0,0-1-1 0 0,1-1 1 0 0,-1 1 57 0 0,2-9-175 0 0,8-8-208 0 0,-6-9-7 0 0,1 15 194 0 0,-2 5 53 0 0,-2 2-1 0 0,-1 0-24 0 0,0-1-57 0 0,-1-6-36 0 0,0-10-75 0 0,-3-10-71 0 0,-2 12 109 0 0,2 8 143 0 0,0 1 40 0 0,1-16-28 0 0,1 14 75 0 0,0 1 0 0 0,-1 0 0 0 0,-1 0 0 0 0,-2-5 68 0 0,-18-60-208 0 0,10 36 128 0 0,-1-6-11 0 0,4 11-91 0 0,-14-32 182 0 0,20 61-3 0 0,1-1-1 0 0,0 1 1 0 0,0-1 0 0 0,0-7 3 0 0,0-2 13 0 0,-3-5 31 0 0,4 19-28 0 0,0 0-1 0 0,1 0 0 0 0,0-1 1 0 0,0 1-1 0 0,1-2-15 0 0,-3-13 201 0 0,-5 2-13 0 0,5 14-130 0 0,2 1 180 0 0,0 1-101 0 0,0 0-82 0 0,0 0-42 0 0,1-4-81 0 0,0 4 73 0 0,0 0 79 0 0,1 1 0 0 0,-1 1 36 0 0,0-1 138 0 0,0 0 109 0 0,1 1-137 0 0,-1 0 33 0 0,0 0 37 0 0,0 0 38 0 0,2 1-122 0 0,-1 0-206 0 0,-1 0 1 0 0,1 0-1 0 0,-1 0 0 0 0,1 0 1 0 0,-1 0-1 0 0,1 0 1 0 0,-1 0-1 0 0,1 0 1 0 0,-1 0-1 0 0,1 1 1 0 0,-1-1-1 0 0,0 0 0 0 0,1 0 1 0 0,-1 0-1 0 0,1 1 1 0 0,-1-1-1 0 0,0 0 1 0 0,1 1-1 0 0,-1-1 1 0 0,1 0-11 0 0,3 15 199 0 0,-2-4-87 0 0,5 5 106 0 0,2 5 108 0 0,9 15 5 0 0,-14-28-234 0 0,1 1 0 0 0,-1-1 0 0 0,0 1 0 0 0,-1 0 0 0 0,2 8-97 0 0,-2 3 125 0 0,3 8 77 0 0,4 4 63 0 0,-6-17-95 0 0,1-1 1 0 0,-2 1-1 0 0,2 14-170 0 0,-2-10 239 0 0,1 0 0 0 0,4 11-239 0 0,-5-18 155 0 0,0 0 0 0 0,0 0 0 0 0,0 9-155 0 0,0 10 768 0 0,-2 25-768 0 0,-1-56 1 0 0,2 37 322 0 0,4-1-59 0 0,-3-18-46 0 0,-1 0 0 0 0,1 14-218 0 0,-3 1 272 0 0,0 9 46 0 0,-3-5-92 0 0,-3-13-61 0 0,4-18-99 0 0,0 0 1 0 0,1 0-1 0 0,0 1 1 0 0,0-1-1 0 0,1 5-66 0 0,0 2 101 0 0,1-9-71 0 0,-1-1 0 0 0,0 1 0 0 0,0 0 0 0 0,0-1 0 0 0,-1 1 0 0 0,1 0 0 0 0,-1-1 0 0 0,0 1 0 0 0,0 1-30 0 0,0-3 10 0 0,-2 6 27 0 0,1 0 1 0 0,0 0-1 0 0,0 0 1 0 0,0 0-1 0 0,1 8-37 0 0,-2 2 74 0 0,2-17-70 0 0,0 1-1 0 0,1-1 1 0 0,-1 1 0 0 0,0-1-1 0 0,0 0 1 0 0,0 1 0 0 0,0-1-1 0 0,0 0 1 0 0,-1 1-4 0 0,1-2 1 0 0,-1 6 47 0 0,-1 7-25 0 0,2-12-21 0 0,1 0 0 0 0,-1 1 1 0 0,0-1-1 0 0,0 0 0 0 0,0 0 0 0 0,0 0 1 0 0,0 0-1 0 0,0 0 0 0 0,0 0 0 0 0,0-1 0 0 0,0 1 1 0 0,-1 0-3 0 0,-2 1-85 0 0,1-1 78 0 0,-3 2 115 0 0,5-1-116 0 0,0-1-64 0 0,0 0-55 0 0,1 1-76 0 0,0 0-91 0 0,0 0-105 0 0,0-3 354 0 0,0 0-42 0 0,0 0-37 0 0,0-1-35 0 0,0-1-254 0 0,0 0-104 0 0,0-2-278 0 0,0 1 58 0 0,0-6-1041 0 0,0 8 1263 0 0,0 0 33 0 0,0 0 90 0 0,0 0 43 0 0,0 1 53 0 0,0 0 60 0 0,0-3-1892 0 0,0 3-1185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4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11344 0 0,'0'0'332'0'0,"0"0"-4"0"0,0 0-245 0 0,0 2-48 0 0,0 2-25 0 0,0-1-10 0 0,-1-1 1 0 0,1 0-1 0 0,0 1 1 0 0,1-1-1 0 0,-1 1 0 0 0,0-1 1 0 0,1 0-1 0 0,-1 1 1 0 0,2 1-1 0 0,3 4 9 0 0,-2-3 41 0 0,-1 0 55 0 0,0 0 75 0 0,-1 1 93 0 0,2-1 416 0 0,1 1-446 0 0,-1-1 49 0 0,1 9 402 0 0,-2 19 865 0 0,-2-30-1429 0 0,0 3 144 0 0,2 0-32 0 0,0 0 71 0 0,2 0-40 0 0,2 7 243 0 0,-4-2-124 0 0,-2-7-302 0 0,1 29 992 0 0,1-26-858 0 0,0-1-45 0 0,2 0-57 0 0,0 0-70 0 0,-1-3 103 0 0,-2 0-70 0 0,-1 2-45 0 0,-1 0-24 0 0,1-3 32 0 0,0 0-29 0 0,0-1 0 0 0,0 1 0 0 0,-1-1 0 0 0,1 1-1 0 0,0-1 1 0 0,-1 1 0 0 0,1-1 0 0 0,-1 1-1 0 0,1-1 1 0 0,-1 1-19 0 0,-4 6 91 0 0,1-1-79 0 0,1 2-21 0 0,3-5-66 0 0,0-1-135 0 0,-3 0-95 0 0,-7 7-424 0 0,7-7-51 0 0,3-3-11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8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7136 0 0,'0'0'208'0'0,"0"0"-58"0"0,0 0-18 0 0,0 0 37 0 0,0 0 132 0 0,2 0 245 0 0,5 1-285 0 0,-1 1-40 0 0,-5-1-165 0 0,0 0 0 0 0,1 0 1 0 0,-1 0-1 0 0,0 0 0 0 0,0 0 1 0 0,0 0-1 0 0,0 0 0 0 0,0 1 1 0 0,0-1-1 0 0,0 0 0 0 0,-1 1 1 0 0,1-1-1 0 0,0 0 1 0 0,-1 1-1 0 0,1 0-56 0 0,3 7 300 0 0,1-1-77 0 0,0 3 105 0 0,1 5 84 0 0,4 5-76 0 0,0-7-147 0 0,2 0-34 0 0,-6-5-14 0 0,1 0 0 0 0,-1-1-1 0 0,5 10-140 0 0,1 8 224 0 0,4 12 50 0 0,-10-21-128 0 0,1-1 20 0 0,0 2 55 0 0,-1 0-19 0 0,5 11 133 0 0,6 1 91 0 0,7 2 60 0 0,-13 0-4 0 0,10 0-2 0 0,-13-11-140 0 0,-3-8-61 0 0,3 3 43 0 0,2 6-23 0 0,-7-11-131 0 0,3 2 94 0 0,-5-12-240 0 0,-1 0 0 0 0,1-1 1 0 0,0 1-1 0 0,-1 0 0 0 0,1 0 0 0 0,0 0 0 0 0,0 0 0 0 0,0-1 1 0 0,0 1-1 0 0,0 0 0 0 0,0-1 0 0 0,0 1 0 0 0,0-1 1 0 0,0 1-1 0 0,0-1 0 0 0,0 1-22 0 0,11 5 309 0 0,-7 8-22 0 0,6-1-21 0 0,-9-10-2 0 0,-2-3-10 0 0,0 0-45 0 0,0 0-17 0 0,0 0-7 0 0,0-3-11 0 0,2-4-95 0 0,3 2-2 0 0,-5 5-69 0 0,1 0-1 0 0,-1-1 1 0 0,1 1-1 0 0,-1-1 1 0 0,1 1 0 0 0,-1 0-1 0 0,1-1 1 0 0,-1 1-1 0 0,1-1 1 0 0,-1 1 0 0 0,1-1-1 0 0,-1 1 1 0 0,0-1-1 0 0,1 0 1 0 0,-1 1 0 0 0,0-1-8 0 0,2-14 158 0 0,-1 11-149 0 0,-1 0 1 0 0,1 0-1 0 0,0-1 1 0 0,0 1-1 0 0,0 0 1 0 0,1 0-1 0 0,0 0 1 0 0,-1 0-1 0 0,3-1-9 0 0,-1-10 51 0 0,-3-6-29 0 0,-1 9-22 0 0,0-25 0 0 0,0 23-3 0 0,0 0 1 0 0,2 0-1 0 0,-1 0 1 0 0,2-1-1 0 0,1-5 3 0 0,2 3-29 0 0,-3 11 7 0 0,0-1-1 0 0,-1 0 1 0 0,0 1-1 0 0,0-1 1 0 0,0 0-1 0 0,-1 0 23 0 0,-1-5-41 0 0,1-10-36 0 0,4 8-16 0 0,1 6 35 0 0,-4 7 44 0 0,0-1-1 0 0,0 1 1 0 0,0-1 0 0 0,-1 1-1 0 0,1-1 1 0 0,0 1-1 0 0,-1-1 1 0 0,1 0-1 0 0,-1 1 1 0 0,0-1 0 0 0,1 0-1 0 0,-1 1 1 0 0,0-1-1 0 0,0 0 15 0 0,0-4-47 0 0,2-13-130 0 0,-2 19 172 0 0,0-1 1 0 0,0 1 0 0 0,0 0-1 0 0,1-1 1 0 0,-1 1-1 0 0,0-1 1 0 0,0 1 0 0 0,1 0-1 0 0,-1-1 1 0 0,0 1-1 0 0,1 0 1 0 0,-1-1-1 0 0,1 1 1 0 0,-1 0 0 0 0,0 0-1 0 0,1-1 1 0 0,-1 1-1 0 0,1 0 1 0 0,-1 0-1 0 0,1 0 1 0 0,-1-1 0 0 0,0 1-1 0 0,1 0 1 0 0,-1 0-1 0 0,1 0 1 0 0,-1 0-1 0 0,1 0 1 0 0,-1 0 0 0 0,1 0-1 0 0,-1 0 5 0 0,3 0-75 0 0,-3 0 3 0 0,11-2-32 0 0,0 3 42 0 0,-10 0 56 0 0,1-1-1 0 0,0 1 1 0 0,-1 0-1 0 0,1 0 1 0 0,0-1-1 0 0,-1 1 1 0 0,1 0-1 0 0,-1 0 1 0 0,1 0-1 0 0,-1 1 1 0 0,0-1-1 0 0,0 0 0 0 0,1 1 1 0 0,-1-1-1 0 0,0 1 7 0 0,9 22-79 0 0,-1-3 30 0 0,13 14-44 0 0,4 13 5 0 0,-20-38 86 0 0,0 0 0 0 0,1 0 0 0 0,0-1 0 0 0,0 0 2 0 0,5 7 8 0 0,10 13 35 0 0,-8-16-34 0 0,-10-9-9 0 0,-1-1 1 0 0,1 0-1 0 0,-1 1 0 0 0,1 0 0 0 0,-1 0 0 0 0,0 0 0 0 0,-1 0 0 0 0,3 4 0 0 0,-1-2 0 0 0,0 0 0 0 0,0 0 0 0 0,1-1 0 0 0,0 1 0 0 0,0-1 0 0 0,1 0 0 0 0,-1 0 0 0 0,1-1 0 0 0,0 0 0 0 0,0 0 0 0 0,4 2 0 0 0,20 14 0 0 0,-19-11 1 0 0,-5-4 2 0 0,0-1 0 0 0,0 0 0 0 0,0 0-1 0 0,0-1 1 0 0,1 0-3 0 0,25 24 161 0 0,-19-22-73 0 0,-8 6 0 0 0,8-6 7 0 0,-9-3-40 0 0,1 2-78 0 0,-3-2 83 0 0,0 0 79 0 0,0 0-10 0 0,-1-1 42 0 0,-1-2-14 0 0,0-2-65 0 0,0 0-43 0 0,2-4-2 0 0,-1 6-2 0 0,0-1-29 0 0,-1 1 0 0 0,1 0-1 0 0,0 0 1 0 0,0 0 0 0 0,0 0 0 0 0,0 0-1 0 0,0 1 1 0 0,0-1 0 0 0,0 0-1 0 0,0 0 1 0 0,0 0 0 0 0,0 1-1 0 0,0-1 1 0 0,0 1 0 0 0,1-1-16 0 0,9-7 201 0 0,-9-2-98 0 0,-2 8-92 0 0,1 0 0 0 0,-1 1 1 0 0,0-1-1 0 0,0 1 0 0 0,1-1 0 0 0,-1 0 0 0 0,1 1 0 0 0,-1-1 0 0 0,1 1 0 0 0,0-1 0 0 0,-1 1 0 0 0,1 0 0 0 0,0-1-11 0 0,6-11 68 0 0,-6-5-5 0 0,-1 15-56 0 0,0 0 0 0 0,0-1 0 0 0,0 1 0 0 0,1 0 0 0 0,-1-1 0 0 0,1 1 0 0 0,0 0 0 0 0,0-1-7 0 0,1-1 12 0 0,0-2 0 0 0,1 0 1 0 0,-2 0-1 0 0,1 0 1 0 0,-1-1-1 0 0,0 1 1 0 0,0-6-13 0 0,-1-30 61 0 0,0-55-56 0 0,0 92-5 0 0,0 0 0 0 0,-1 0 0 0 0,0 0 0 0 0,0 1 0 0 0,-1-1 0 0 0,-1-3 0 0 0,1 4 0 0 0,1 0 0 0 0,-1 0 0 0 0,1 0 0 0 0,1-1 0 0 0,-1 1 0 0 0,0-3 0 0 0,1-15 21 0 0,0-2-102 0 0,0 1-102 0 0,0 3-102 0 0,3 16 67 0 0,3-1 29 0 0,-1 1-20 0 0,-3 2-122 0 0,0 0 112 0 0,-2 1 69 0 0,0-1 65 0 0,0 0 25 0 0,1 1-63 0 0,1 1 205 0 0,0 0-101 0 0,0 0-91 0 0,1 1-82 0 0,0 0-75 0 0,0 0-65 0 0,1 0-58 0 0,-1 0-47 0 0,1 0-90 0 0,0 0-36 0 0,11-2-2211 0 0,-13 1 2383 0 0,-1 0-39 0 0,3-2-531 0 0,0 0-328 0 0,1-3-796 0 0,-5 6 2083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01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1 147 11600 0 0,'0'0'264'0'0,"0"0"34"0"0,0 2 21 0 0,5 16-76 0 0,0-8-158 0 0,0 1-34 0 0,-2-4-39 0 0,1-2 12 0 0,0 0 44 0 0,7 6 165 0 0,-8-9-155 0 0,-1 0 0 0 0,1 0 0 0 0,-1 0 0 0 0,0 1 0 0 0,0-1 1 0 0,0 1-1 0 0,0-1 0 0 0,0 1 0 0 0,-1 0 0 0 0,2 2-78 0 0,0 8 290 0 0,2 3 123 0 0,6 1 79 0 0,-4-9-253 0 0,5 13 377 0 0,-6-11-360 0 0,1 1-45 0 0,0 1-31 0 0,6 8 143 0 0,-1-7-51 0 0,-2 0 10 0 0,1 10 196 0 0,-3-6-134 0 0,-2-6-147 0 0,0-3-64 0 0,1 0-38 0 0,6 8 137 0 0,-8-2-2 0 0,2-10-78 0 0,-7-3-143 0 0,1-1 0 0 0,-1 0 0 0 0,1 0 0 0 0,-1 0 0 0 0,0 1-1 0 0,1-1 1 0 0,-1 0 0 0 0,0 0 0 0 0,1 1 0 0 0,-1-1 0 0 0,0 0-1 0 0,1 1 1 0 0,-1-1 0 0 0,0 0 0 0 0,0 1 0 0 0,0-1 0 0 0,1 0-1 0 0,-1 1 1 0 0,0-1 0 0 0,0 1 0 0 0,0-1 0 0 0,0 0 0 0 0,0 1 0 0 0,1-1-1 0 0,-1 1 1 0 0,0-1 0 0 0,0 1 0 0 0,0-1 0 0 0,0 0 0 0 0,0 1-1 0 0,-1 0-8 0 0,1 1 208 0 0,0-2 3 0 0,0 0 12 0 0,0 0 7 0 0,0 0 2 0 0,0 0-1 0 0,0 0-7 0 0,0 0-7 0 0,0-2-1 0 0,1-2-140 0 0,-1-9 69 0 0,-3 3-56 0 0,-4 5-35 0 0,7 5-51 0 0,-1 0 0 0 0,1 0 0 0 0,-1 0 1 0 0,1-1-1 0 0,0 1 0 0 0,-1 0 0 0 0,1-1 0 0 0,-1 1 0 0 0,1 0 0 0 0,0-1 0 0 0,-1 1 1 0 0,1-1-1 0 0,0 1 0 0 0,0 0 0 0 0,-1-1 0 0 0,1 1 0 0 0,0-1 0 0 0,0 1 1 0 0,0-1-1 0 0,-1 1 0 0 0,1-1 0 0 0,0 1 0 0 0,0-1 0 0 0,0 1 0 0 0,0-1 1 0 0,0 1-1 0 0,0-1 0 0 0,0 1 0 0 0,0-1 0 0 0,0 1 0 0 0,0-1 0 0 0,0 0-3 0 0,0 0 6 0 0,0-1-1 0 0,0 0 0 0 0,0 1 1 0 0,0-1-1 0 0,-1 1 0 0 0,1-1 0 0 0,-1 1 1 0 0,1-1-1 0 0,-1 1 0 0 0,0-1 1 0 0,0 1-1 0 0,1-1 0 0 0,-1 1-5 0 0,-6-12 14 0 0,5-2 16 0 0,1 0-1 0 0,0 0 1 0 0,1 1 0 0 0,1-12-30 0 0,0 4-2 0 0,-1-44 2 0 0,0 62 0 0 0,0 0 0 0 0,1 1 1 0 0,-1-1-1 0 0,1 1 0 0 0,0-1 0 0 0,0 1 0 0 0,0-1 0 0 0,1 1 0 0 0,-1 0 0 0 0,1 0 0 0 0,0-1 0 0 0,0 1 0 0 0,1 0 0 0 0,0-3-3 0 0,1 0 0 0 0,-1 0 0 0 0,0 0-1 0 0,1-5 4 0 0,6-9-33 0 0,6-1-66 0 0,22-18-176 0 0,-25 26 182 0 0,-11 11 72 0 0,0 0 0 0 0,0 1 1 0 0,0-1-1 0 0,-1 1 0 0 0,2-1 0 0 0,-1 1 0 0 0,1-1 21 0 0,4 0-89 0 0,1 1-32 0 0,1 1-21 0 0,-2-2 46 0 0,0 0 24 0 0,1-2 6 0 0,1 0-25 0 0,-1 2-25 0 0,0 0-37 0 0,3 2-68 0 0,-5 0 32 0 0,1 0-87 0 0,1 0-75 0 0,0 0-63 0 0,2 0-148 0 0,0 0-54 0 0,15 0-1344 0 0,-20 0 1294 0 0,-1 0-109 0 0,-1 0 135 0 0,0 0-41 0 0,4 0-767 0 0,3 0-583 0 0,9 0-1118 0 0</inkml:trace>
  <inkml:trace contextRef="#ctx0" brushRef="#br0" timeOffset="353.38">1023 227 6824 0 0,'0'0'149'0'0,"0"0"23"0"0,0 0 13 0 0,0-3-21 0 0,0-3-110 0 0,0 1 27 0 0,-1-4 533 0 0,-4 1 219 0 0,-4 6 11 0 0,0 2-212 0 0,4 1-258 0 0,0-1 34 0 0,0 0-209 0 0,0 0 88 0 0,-11 3 872 0 0,13-2-940 0 0,0 1-35 0 0,-1 0-43 0 0,1 0-59 0 0,0 1-72 0 0,-1 0-81 0 0,1-1 159 0 0,0 1-1 0 0,0-1 1 0 0,0 0 0 0 0,0 0 0 0 0,-1 0 0 0 0,-1 1-88 0 0,-9 5 303 0 0,4 0-149 0 0,-1 1 39 0 0,-6 2 7 0 0,-5 3 46 0 0,9 2 3 0 0,-1 8 47 0 0,6-13 0 0 0,7-10-286 0 0,-6 6 75 0 0,-2 3 38 0 0,1-2 47 0 0,0 1 1 0 0,1 0-1 0 0,-1 3-170 0 0,0 4 190 0 0,8-15-169 0 0,0 0 0 0 0,-1 0 0 0 0,1 0 0 0 0,0 0-1 0 0,0 0 1 0 0,0 0 0 0 0,-1 1 0 0 0,1-1-1 0 0,1 0 1 0 0,-1 0 0 0 0,0 0 0 0 0,0 1-21 0 0,6 9 199 0 0,0 0-40 0 0,-1 16 69 0 0,2-13-53 0 0,1-2-36 0 0,-6-9-106 0 0,1 0-1 0 0,-1-1 1 0 0,1 1 0 0 0,0-1-1 0 0,0 0 1 0 0,1 1-33 0 0,4 2 59 0 0,1-1 0 0 0,0 0 0 0 0,0 0 0 0 0,6 1-59 0 0,3 1 92 0 0,-1 2 34 0 0,9 3 152 0 0,-18-9-192 0 0,-1-1 0 0 0,0 1 0 0 0,0-1 0 0 0,1 0 0 0 0,-1-1 0 0 0,3 0-86 0 0,10 0 253 0 0,-3 0 23 0 0,-1-2-122 0 0,3-5-47 0 0,-9 3-44 0 0,9-4 108 0 0,-2-3-59 0 0,1-5-31 0 0,7-10-10 0 0,-5 4-1 0 0,-18 21-65 0 0,0-1 1 0 0,-1 0-1 0 0,1 0 0 0 0,-1 0 0 0 0,1 0 0 0 0,-1 0 0 0 0,1-2-5 0 0,1-11 54 0 0,-3 12-48 0 0,0 0 1 0 0,1-1 0 0 0,-1 1-1 0 0,1 0 1 0 0,0-1-1 0 0,0 1 1 0 0,0 0 0 0 0,0 0-1 0 0,2-2-6 0 0,1-6 22 0 0,-3 10-21 0 0,-1 0-1 0 0,0 0 1 0 0,1 0-1 0 0,-1 0 1 0 0,0 0-1 0 0,0 0 1 0 0,0-1-1 0 0,0 1 1 0 0,0 0-1 0 0,0 0 1 0 0,0 0-1 0 0,0 0 1 0 0,-1 0-1 0 0,1 0 1 0 0,0 0-1 0 0,-1 0 1 0 0,1 0-1 0 0,0 0 1 0 0,-1 0-1 0 0,0 0 1 0 0,1 0-1 0 0,-1 0 1 0 0,1 0-1 0 0,-1 0 1 0 0,-1-1-1 0 0,-2-5 0 0 0,3 6-2 0 0,-12-26-14 0 0,10 17-58 0 0,-2-2-83 0 0,4 8 120 0 0,-1 0 0 0 0,0 1 0 0 0,-1-1 0 0 0,1 1 0 0 0,-1 0 0 0 0,1 0 0 0 0,-1 0 0 0 0,0 0 0 0 0,0 0 0 0 0,0 0 0 0 0,-1 1-1 0 0,1-1 1 0 0,-1 1 0 0 0,0 0 37 0 0,1 0-57 0 0,0-1 0 0 0,0 1-1 0 0,1 0 1 0 0,-1-1-1 0 0,1 0 1 0 0,-1 1-1 0 0,1-1 1 0 0,-1-2 57 0 0,-11-22-550 0 0,1 1-67 0 0,10 21 422 0 0,-1 0-47 0 0,0 1-45 0 0,1 0-41 0 0,-1 0-38 0 0,1 1-34 0 0,-4-3-491 0 0,0-2-264 0 0,-3-3-733 0 0,1-2-288 0 0,-1-6-1221 0 0</inkml:trace>
  <inkml:trace contextRef="#ctx0" brushRef="#br0" timeOffset="749.03">1343 211 12584 0 0,'0'0'281'0'0,"0"0"40"0"0,0 0 23 0 0,0 0-141 0 0,0 0-96 0 0,0 0-31 0 0,2 2-44 0 0,12 9-20 0 0,-9-9-9 0 0,3 4-9 0 0,-5 0 42 0 0,-1-1 5 0 0,5 2 118 0 0,2-2 93 0 0,-3-3-26 0 0,-1 2 41 0 0,0 10 275 0 0,9 2-16 0 0,-1 0-105 0 0,-8-6-157 0 0,-1-1-43 0 0,6 4 58 0 0,-1-2-30 0 0,1 7 209 0 0,-3-6-185 0 0,-2-3-125 0 0,3 1 8 0 0,6 11 155 0 0,-6-7-28 0 0,-3-3-27 0 0,0 2 31 0 0,1 1-2 0 0,-1-4-31 0 0,-4-9-231 0 0,-1 0 0 0 0,1 0 0 0 0,0 0-1 0 0,-1 0 1 0 0,1 0 0 0 0,0 0-1 0 0,0-1 1 0 0,0 1 0 0 0,0 0 0 0 0,0-1-1 0 0,0 1 1 0 0,0-1 0 0 0,0 1-1 0 0,0-1 1 0 0,0 1 0 0 0,0-1-23 0 0,11 7 283 0 0,-6 4-17 0 0,-5-10-248 0 0,-1 0 0 0 0,0 0 0 0 0,1 0 0 0 0,-1 0 0 0 0,1 0 0 0 0,0 0 0 0 0,-1 0 0 0 0,1 0 0 0 0,0 0 0 0 0,0 0 0 0 0,-1 0 0 0 0,1 0-1 0 0,0-1 1 0 0,0 1 0 0 0,0 0 0 0 0,0 0-18 0 0,13 1 268 0 0,-9 1-17 0 0,-5-3-247 0 0,12 9 204 0 0,-12-8-199 0 0,0-1 0 0 0,1 0 0 0 0,-1 1 0 0 0,1-1 0 0 0,-1 0 0 0 0,1 1 0 0 0,-1-1 0 0 0,0 0 0 0 0,1 0 0 0 0,-1 0 0 0 0,1 0 0 0 0,-1 1 0 0 0,1-1 0 0 0,0 0 0 0 0,-1 0 0 0 0,1 0 0 0 0,-1 0 0 0 0,1 0 0 0 0,-1 0 0 0 0,1 0 0 0 0,-1-1 0 0 0,1 1 0 0 0,-1 0-1 0 0,1 0 1 0 0,-1 0 0 0 0,1 0 0 0 0,-1-1 0 0 0,1 1 0 0 0,-1 0 0 0 0,1 0-9 0 0,3-7 156 0 0,-4 6-147 0 0,0 1 0 0 0,1 0 1 0 0,-1-1-1 0 0,0 1 0 0 0,1-1 1 0 0,-1 1-1 0 0,0-1 1 0 0,1 1-1 0 0,-1 0 0 0 0,0-1 1 0 0,1 1-1 0 0,-1 0 0 0 0,1 0 1 0 0,-1-1-1 0 0,0 1 0 0 0,1 0 1 0 0,-1 0-1 0 0,1-1 0 0 0,-1 1 1 0 0,1 0-1 0 0,-1 0 0 0 0,1 0 1 0 0,-1 0-1 0 0,1 0 1 0 0,-1 0-1 0 0,1 0 0 0 0,-1 0 1 0 0,1 0-1 0 0,-1 0 0 0 0,1 0 1 0 0,-1 0-1 0 0,1 0-9 0 0,1 0 29 0 0,0 0 0 0 0,1 0-1 0 0,-1-1 1 0 0,0 1 0 0 0,0-1 0 0 0,0 0 0 0 0,0 1-1 0 0,0-1 1 0 0,0 0 0 0 0,0 0 0 0 0,-1 0-1 0 0,1 0 1 0 0,0-1 0 0 0,0 1 0 0 0,-1 0 0 0 0,1-1-1 0 0,-1 1 1 0 0,1-1-29 0 0,11-15 230 0 0,-1-1-41 0 0,-4 4-73 0 0,0 3-49 0 0,-2 3-4 0 0,4-8-47 0 0,6-11 52 0 0,0-5 0 0 0,-15 31-67 0 0,-1 0 0 0 0,1-1 1 0 0,-1 1-1 0 0,1-1 0 0 0,-1 1 1 0 0,0 0-1 0 0,0-1 0 0 0,0 1 1 0 0,0-1-1 0 0,0 1-1 0 0,0-1 0 0 0,0 1-1 0 0,0-1 1 0 0,0 1 0 0 0,0-1 0 0 0,0 1-1 0 0,1-1 1 0 0,-1 1 0 0 0,1-1 0 0 0,-1 1-1 0 0,1 0 1 0 0,1-3 0 0 0,0 0 0 0 0,0 0 0 0 0,0 0 0 0 0,-1 0 0 0 0,0 0 0 0 0,1 0 0 0 0,-1-1 0 0 0,-1 1 0 0 0,1 0 0 0 0,0-1 0 0 0,-1 1 0 0 0,0 0 0 0 0,0-1 0 0 0,-1 1 0 0 0,1 0 0 0 0,-1-1 0 0 0,0 1 0 0 0,-1-3 0 0 0,2 5-2 0 0,-1 0-1 0 0,0 0 1 0 0,0 0-1 0 0,0 0 1 0 0,0 0-1 0 0,-1 1 1 0 0,1-1-1 0 0,0 0 1 0 0,-1 1-1 0 0,1-1 1 0 0,-2 0 2 0 0,-19-13-89 0 0,3 4-36 0 0,10 3-9 0 0,5 0 40 0 0,4 7 87 0 0,0 0 1 0 0,0 1 0 0 0,0-1 0 0 0,0 0 0 0 0,0 0 0 0 0,0 1-1 0 0,0-1 1 0 0,0 0 0 0 0,0 1 0 0 0,1-1 0 0 0,-1 0 0 0 0,0 1-1 0 0,0-1 1 0 0,1 0 0 0 0,-1 1 0 0 0,0-1 0 0 0,1 0 0 0 0,-1 1-1 0 0,0-1 1 0 0,1 0 6 0 0,1-1-28 0 0,0 0-1 0 0,1 0 1 0 0,-1 0 0 0 0,1 0-1 0 0,-1 0 1 0 0,3-1 28 0 0,12-7-219 0 0,-8 5 41 0 0,0 0-53 0 0,-1-1-63 0 0,-2 1-73 0 0,2-3-123 0 0,-5 5 221 0 0,1 0 1 0 0,-1 0-1 0 0,0-1 1 0 0,0 1-1 0 0,0-1 1 0 0,-1 0 268 0 0,1-2-393 0 0,0 2 80 0 0,0 0 66 0 0,-1 0 55 0 0,4 0-59 0 0,4-1-60 0 0,-5 3 147 0 0,-1 0 14 0 0,8-3-491 0 0,-10 3 430 0 0,-2 0-66 0 0,1 0-91 0 0,-1-1-114 0 0,0 2 200 0 0,0 0-35 0 0,0 1-410 0 0,0-1 113 0 0,1 1-48 0 0,1 0-764 0 0,2 0-591 0 0,5 0-1128 0 0</inkml:trace>
  <inkml:trace contextRef="#ctx0" brushRef="#br0" timeOffset="1222.48">2078 275 10680 0 0,'0'0'241'0'0,"0"0"38"0"0,0 0 11 0 0,2 0-28 0 0,12 0-307 0 0,0 0 75 0 0,0 0 66 0 0,0 0 54 0 0,14 0 262 0 0,38 0 765 0 0,-47 0-873 0 0,-1 0-76 0 0,-3-3 21 0 0,-6-1-46 0 0,4-3 10 0 0,4 6 27 0 0,-3 1-34 0 0,-6-2-61 0 0,1 0 39 0 0,1-1-26 0 0,2-1-9 0 0,-4 2-16 0 0,-1-1 18 0 0,1-1 50 0 0,11-7 156 0 0,-6 8-193 0 0,3-1 63 0 0,0-7 56 0 0,-13 8-208 0 0,0 1 0 0 0,0-1 0 0 0,0 1 0 0 0,1 0-1 0 0,-1 0 1 0 0,2 0-75 0 0,7-5 192 0 0,0-2-50 0 0,0-2 8 0 0,12-13 184 0 0,-16 10-193 0 0,-4-1-53 0 0,-4 6-22 0 0,0-16 170 0 0,0 14-162 0 0,-3 5 26 0 0,-7-10 34 0 0,9 14-114 0 0,0-1 0 0 0,0 1 0 0 0,0 0 0 0 0,0 0 0 0 0,0 0-1 0 0,-1 0 1 0 0,1 0 0 0 0,-1 0 0 0 0,0 0 0 0 0,0 0 0 0 0,1 1-1 0 0,-2-1-19 0 0,-21-10 189 0 0,16 8-130 0 0,4 2-20 0 0,-1 1-1 0 0,1 0 0 0 0,0 1 0 0 0,-1-1 0 0 0,1 1 0 0 0,-1 0 1 0 0,1 0-1 0 0,0 0 0 0 0,-5 1-38 0 0,-7 0 87 0 0,13-1-71 0 0,-1 0 0 0 0,1 0 1 0 0,-1 0-1 0 0,1 1 0 0 0,-1-1 0 0 0,1 1 0 0 0,0 0 0 0 0,-1 0-16 0 0,2 0 7 0 0,0 0 0 0 0,0 0-1 0 0,0 0 1 0 0,0 1 0 0 0,0-1-1 0 0,1 0 1 0 0,-1 1 0 0 0,0 0-7 0 0,-3 2 14 0 0,0 1 0 0 0,0-1 0 0 0,0 0 0 0 0,-6 2-14 0 0,5-2 13 0 0,0 0 0 0 0,1-1 1 0 0,0 2-1 0 0,-1-1 0 0 0,1 1-13 0 0,-12 13 65 0 0,-14 25 4 0 0,28-39-61 0 0,0 1 1 0 0,-1-2 0 0 0,0 1-1 0 0,-3 3-8 0 0,5-5 10 0 0,-1 0 1 0 0,1 0-1 0 0,-1 0 0 0 0,1 1 0 0 0,0-1 0 0 0,0 1 1 0 0,0 0-1 0 0,1-1 0 0 0,-1 1 0 0 0,1 0 0 0 0,-1 0-10 0 0,-3 24 72 0 0,-11 10 79 0 0,14-31-134 0 0,-6 19 99 0 0,4 6 96 0 0,5-8-73 0 0,-1-19-121 0 0,1-1 0 0 0,-1 0 0 0 0,1 1 0 0 0,0-1 0 0 0,0 1 0 0 0,0-1 0 0 0,0 0-18 0 0,6 10 79 0 0,2 11 60 0 0,0-2-51 0 0,1-5 15 0 0,2 3 47 0 0,5 1-52 0 0,9 4 66 0 0,-11-10-24 0 0,2-3-4 0 0,10-4 14 0 0,-23-7-125 0 0,0 0 0 0 0,0 0 0 0 0,0 0 0 0 0,0 1 0 0 0,0-1 0 0 0,0 1 0 0 0,1 1-25 0 0,-1-1 37 0 0,0 1 0 0 0,-1-1 0 0 0,1-1 0 0 0,0 1-1 0 0,0 0 1 0 0,0-1 0 0 0,0 0 0 0 0,0 0-37 0 0,9 3 98 0 0,3 1 43 0 0,0 1 6 0 0,3-4-32 0 0,60-2 237 0 0,-46 0-227 0 0,-30 0-117 0 0,1 0 0 0 0,0-1-1 0 0,-1 1 1 0 0,1-1 0 0 0,-1 0 0 0 0,1 0-1 0 0,-1 0 1 0 0,0 0 0 0 0,1-1-8 0 0,11-3 17 0 0,12-1 42 0 0,-14 0-42 0 0,-11 5-13 0 0,-1 0 0 0 0,0 0 0 0 0,1 1 0 0 0,-1-1-1 0 0,1 0 1 0 0,-1 1 0 0 0,1-1 0 0 0,0 1 0 0 0,-1 0 0 0 0,1 0 0 0 0,-1-1 0 0 0,1 1 0 0 0,0 0-4 0 0,-1 0 0 0 0,1 0 1 0 0,0 0 0 0 0,-1 0 0 0 0,1-1-1 0 0,0 1 1 0 0,-1-1 0 0 0,1 1 0 0 0,-1-1-1 0 0,1 0 1 0 0,-1 1 0 0 0,1-1-1 0 0,-1 0 1 0 0,1 0 0 0 0,-1 0-1 0 0,8-4 0 0 0,-4 4 0 0 0,-1-1 0 0 0,5-14 0 0 0,1-2-115 0 0,-6 11-9 0 0,-4 7 82 0 0,-1-4-98 0 0,-1-1-303 0 0,-9-6-6 0 0,10 9 177 0 0,0 1 40 0 0,-1-2-133 0 0,2 1 63 0 0,0-1 13 0 0,0 0-26 0 0,0 2 168 0 0,-1 0-40 0 0,-3-1-523 0 0,-5 1-396 0 0,-7 1-776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01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11744 0 0,'0'0'266'0'0,"-2"3"44"0"0,-6 6-154 0 0,-7 14 124 0 0,14-21-253 0 0,0 1 1 0 0,0 0 0 0 0,0 0 0 0 0,0 0 0 0 0,0 0-1 0 0,0 0 1 0 0,1 0 0 0 0,-1 1-28 0 0,1-2 5 0 0,0-1 1 0 0,0 1-1 0 0,1-1 0 0 0,-1 1 1 0 0,0 0-1 0 0,0-1 1 0 0,1 1-1 0 0,-1-1 0 0 0,1 0 1 0 0,0 2-6 0 0,4 8 25 0 0,-1 0 43 0 0,1 2 56 0 0,1 7 107 0 0,1 2 33 0 0,-5-13-86 0 0,-1-1-37 0 0,-1 6 65 0 0,2 6 45 0 0,0-13-136 0 0,1 1 1 0 0,0-1-1 0 0,0 0 1 0 0,2 1-116 0 0,8 21 322 0 0,-5-8 38 0 0,-1 0 1 0 0,4 21-361 0 0,-7-21 207 0 0,1 2 57 0 0,6 19 95 0 0,15 25 299 0 0,-13-34-353 0 0,-2-2-54 0 0,6 17 110 0 0,-2-16-48 0 0,-12-25-218 0 0,0 0-1 0 0,-1 1 0 0 0,0-1 1 0 0,1 4-95 0 0,3 10 180 0 0,4 1 29 0 0,-4 4-8 0 0,-1-10-73 0 0,0-3-69 0 0,-2 6-46 0 0,-3 2-40 0 0,0-12-22 0 0,0 9-45 0 0,0-18 95 0 0,0 0 0 0 0,0 0 0 0 0,0 0-1 0 0,0 0 1 0 0,0 1 0 0 0,0-1 0 0 0,0 0 0 0 0,0 0 0 0 0,0 0 0 0 0,0 0 0 0 0,0 0 0 0 0,0 0 0 0 0,0 0 0 0 0,0 0 0 0 0,0 0 0 0 0,0 0 0 0 0,0 1 0 0 0,0-1 0 0 0,0 0-1 0 0,0 0 1 0 0,0 0 0 0 0,0 0 0 0 0,0 0 0 0 0,0 0 0 0 0,0 0 0 0 0,0 0 0 0 0,0 0 0 0 0,0 0 0 0 0,0 0 0 0 0,-1 0 0 0 0,1 1 0 0 0,0-1 0 0 0,0 0 0 0 0,0 0-1 0 0,0 0 1 0 0,0 0 0 0 0,0 0 0 0 0,0 0 0 0 0,0 0 0 0 0,0 0 0 0 0,0 0 0 0 0,0 0 0 0 0,-1 0 0 0 0,1 0 0 0 0,0 0 0 0 0,0 0 0 0 0,0 0 0 0 0,0 0 0 0 0,0 0 0 0 0,0 0-1 0 0,0 0 1 0 0,0 0 0 0 0,0 0 0 0 0,0 0 0 0 0,-1 0 0 0 0,1 0 0 0 0,0 0-1 0 0,-10 0 25 0 0,9 0-24 0 0,1 0 0 0 0,0 0 0 0 0,0 0 0 0 0,0 0 0 0 0,0 0-1 0 0,0 0 1 0 0,0-1 0 0 0,0 1 0 0 0,0 0 0 0 0,0 0 0 0 0,0 0 0 0 0,-1 0-1 0 0,1 0 1 0 0,0 0 0 0 0,0 1 0 0 0,0-1 0 0 0,0 0 0 0 0,0 0-1 0 0,0 0 1 0 0,0 0 0 0 0,0 0 0 0 0,0 0 0 0 0,0 0 0 0 0,0 0-1 0 0,-1 0 1 0 0,1 0 0 0 0,0 0 0 0 0,0 0 0 0 0,0 0 0 0 0,0 0-1 0 0,0 0 1 0 0,0 0 0 0 0,0 0 0 0 0,0 0 0 0 0,0 0 0 0 0,0 1 0 0 0,0-1-1 0 0,0 0 1 0 0,0 0 0 0 0,0 0 0 0 0,0 0 0 0 0,0 0 0 0 0,0 0-1 0 0,0 0 1 0 0,0 0 0 0 0,0 0 0 0 0,0 0 0 0 0,0 1 0 0 0,0-1-1 0 0,0 0 1 0 0,0 0 0 0 0,0 0 0 0 0,0 0 0 0 0,0 0 0 0 0,0 0 0 0 0,0 0-1 0 0,0 0 0 0 0,0 1 2 0 0,0 0-1 0 0,0-1 1 0 0,0 1-1 0 0,0 0 1 0 0,0 0-1 0 0,0-1 1 0 0,0 1-1 0 0,-1 0 1 0 0,1-1 0 0 0,0 1-1 0 0,0 0 1 0 0,-1-1-1 0 0,1 1 1 0 0,0-1-1 0 0,-1 1-1 0 0,-5 1 14 0 0,2-4-40 0 0,1-3-82 0 0,0-1-65 0 0,-7 1-251 0 0,4-3 68 0 0,-2-9-78 0 0,6 13 280 0 0,-1-5-193 0 0,3-7-223 0 0,0 6 232 0 0,0 7 297 0 0,0 0-35 0 0,0-1-36 0 0,0 0-35 0 0,0 1-38 0 0,0-1-37 0 0,0 0-38 0 0,0 0-40 0 0,0 0-39 0 0,0 0-41 0 0,0 0-40 0 0,0 0-43 0 0,0 0-42 0 0,0 0-43 0 0,0 0-45 0 0,0 0-44 0 0,0-9-1341 0 0,0-6-1110 0 0</inkml:trace>
  <inkml:trace contextRef="#ctx0" brushRef="#br0" timeOffset="319.38">81 240 10160 0 0,'-13'-14'230'0'0,"7"12"30"0"0,5 2-228 0 0,0-1 0 0 0,-1 1-1 0 0,1 0 1 0 0,0 0 0 0 0,-1-1-1 0 0,1 1 1 0 0,0-1 0 0 0,0 1-1 0 0,-1-1 1 0 0,0 0-32 0 0,-9-8 211 0 0,9 7-147 0 0,1-1-37 0 0,1 2 20 0 0,0-8 246 0 0,0 1-35 0 0,1-5 163 0 0,0 2-104 0 0,2 3-78 0 0,-3 8-218 0 0,0-1-1 0 0,1 0 1 0 0,-1 1-1 0 0,0-1 1 0 0,1 1-1 0 0,-1-1 1 0 0,1 0-1 0 0,0 1 1 0 0,-1-1-1 0 0,1 1 1 0 0,-1-1-1 0 0,1 1 1 0 0,0 0-1 0 0,-1-1 1 0 0,1 1-1 0 0,0 0 1 0 0,0-1-21 0 0,19-1 349 0 0,-6 0-222 0 0,23-7 224 0 0,-11 1-173 0 0,-10 3-107 0 0,-13 4-59 0 0,1 0-1 0 0,-1 0 1 0 0,0 0 0 0 0,1 0 0 0 0,-1 0 0 0 0,1 1-1 0 0,-1-1 1 0 0,0 1 0 0 0,1 0 0 0 0,-1 0 0 0 0,1 1-1 0 0,-1-1 1 0 0,1 1-12 0 0,62 15 180 0 0,-39-9-50 0 0,-2 2 0 0 0,21 10-130 0 0,-21-9 66 0 0,2 2 9 0 0,-3 0-38 0 0,-8-4-25 0 0,-12-6-5 0 0,0 1 0 0 0,0 0 1 0 0,0 0-1 0 0,0 0 1 0 0,0 0-1 0 0,0 0 1 0 0,-1 1-1 0 0,3 3-7 0 0,7 7 11 0 0,-2-5 1 0 0,1-1 34 0 0,8 7 97 0 0,-18-13-116 0 0,0 0-1 0 0,0 0 1 0 0,0-1-1 0 0,0 1 1 0 0,-1 1 0 0 0,1-1-1 0 0,-1 0 1 0 0,1 1-27 0 0,2 6 119 0 0,2 3 24 0 0,2 1-39 0 0,-5-9-86 0 0,-1 0 1 0 0,-1 0-1 0 0,1 0 0 0 0,0 1 0 0 0,-1-1 1 0 0,0 0-1 0 0,0 1 0 0 0,0-1 1 0 0,-1 2-19 0 0,2 41 133 0 0,-2-46-127 0 0,0 1 1 0 0,0 0-1 0 0,0 0 1 0 0,0-1-1 0 0,0 1 1 0 0,-1 0-1 0 0,1-1 1 0 0,-1 1-1 0 0,1 0 1 0 0,-1-1-1 0 0,0 1 1 0 0,0-1-1 0 0,1 1 1 0 0,-1-1 0 0 0,-1 1-7 0 0,-3 6 30 0 0,0 3 13 0 0,4-9-32 0 0,0 1 0 0 0,0-1 0 0 0,0 0-1 0 0,-1 0 1 0 0,1 0 0 0 0,0 0 0 0 0,-1 0 0 0 0,0 0 0 0 0,0 0-11 0 0,-9 10 106 0 0,-6 5 127 0 0,0-1 0 0 0,-2 0-233 0 0,-11 4 186 0 0,24-17-155 0 0,0-1 0 0 0,0 1 0 0 0,0-1 0 0 0,-3 0-31 0 0,-21 4 136 0 0,9 4-12 0 0,-8-4-58 0 0,13-2-63 0 0,8-2 16 0 0,-1 1-1 0 0,0-2 1 0 0,1 1 0 0 0,-1-1-1 0 0,-3 0-18 0 0,-13-5-6 0 0,5-2-44 0 0,-14-6-175 0 0,11 4 52 0 0,14 5 34 0 0,1-1-100 0 0,1 0-86 0 0,-1-1-70 0 0,2 1-8 0 0,0-1-33 0 0,3 2 129 0 0,1 1-1 0 0,-1-1 1 0 0,0 0-1 0 0,1 0 1 0 0,0 0 0 0 0,0 0-1 0 0,-1-3 308 0 0,2 5-140 0 0,1-1 1 0 0,-1 1-1 0 0,1 0 0 0 0,0-1 0 0 0,-1 1 0 0 0,1-1 1 0 0,0 1-1 0 0,0-1 0 0 0,0 1 0 0 0,0-1 140 0 0,0 2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00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0 10880 0 0,'0'0'248'0'0,"0"0"34"0"0,0 0 20 0 0,0 0-38 0 0,0 1-199 0 0,0 1-37 0 0,0 9-58 0 0,0 1 107 0 0,2 1 97 0 0,-1-8-72 0 0,0-1 1 0 0,0 1-1 0 0,0-1 1 0 0,1 1-1 0 0,0 1-102 0 0,3 3 136 0 0,3 4 151 0 0,-3-1-48 0 0,2 10 134 0 0,-5-14-226 0 0,0-1 0 0 0,1 0 0 0 0,2 7-147 0 0,5 9 261 0 0,-4 10 38 0 0,1 0 4 0 0,2-10-35 0 0,-1-8-51 0 0,-3-6-35 0 0,0 0 0 0 0,-1 0-1 0 0,0 0 1 0 0,0 4-182 0 0,1 19 494 0 0,6 0-11 0 0,-6 0-58 0 0,0-16-224 0 0,-3-9-103 0 0,0-1 0 0 0,-1 1 0 0 0,0 0 0 0 0,0 0 0 0 0,0-1-1 0 0,-1 1-97 0 0,0 7 169 0 0,0-3-46 0 0,0 23 153 0 0,0-18-124 0 0,0-5-26 0 0,0 2 36 0 0,0 20 174 0 0,0 4-59 0 0,0-1-68 0 0,0-4-79 0 0,-1-18-61 0 0,-4-4-14 0 0,3-8-49 0 0,1 1 0 0 0,0-1 0 0 0,0 0 1 0 0,0 0-1 0 0,0 0 0 0 0,0 1 1 0 0,0-1-1 0 0,1 0 0 0 0,-1 1 1 0 0,1-1-1 0 0,0 1 0 0 0,0-1 0 0 0,0 0 1 0 0,0 1-1 0 0,0-1 0 0 0,0 1-6 0 0,0 0-25 0 0,0-3-35 0 0,0 0-112 0 0,0 0-20 0 0,0 0 34 0 0,0 0 65 0 0,0 0-35 0 0,0-1-358 0 0,0-1 88 0 0,0 1 78 0 0,0 0 68 0 0,0 0 27 0 0,0 0 66 0 0,0-1 34 0 0,0 0 8 0 0,0 1 11 0 0,0-1-2 0 0,0 1-23 0 0,0 0-51 0 0,0-15-1348 0 0</inkml:trace>
  <inkml:trace contextRef="#ctx0" brushRef="#br0" timeOffset="597.14">17 432 10136 0 0,'0'0'230'0'0,"0"0"30"0"0,-3 0 19 0 0,-8 0 8 0 0,9 0 2 0 0,2 0 6 0 0,6-1-16 0 0,-2-1-76 0 0,-1 0-58 0 0,-1-1-43 0 0,-2 3-89 0 0,1-1 0 0 0,-1 0-1 0 0,1 1 1 0 0,-1-1 0 0 0,0 1-1 0 0,1-1 1 0 0,-1 1 0 0 0,1 0-1 0 0,-1-1 1 0 0,1 1 0 0 0,-1-1-1 0 0,1 1 1 0 0,-1 0 0 0 0,1 0-1 0 0,0-1 1 0 0,-1 1 0 0 0,1 0-1 0 0,0 0-12 0 0,8-1 145 0 0,11-2 41 0 0,12-6 150 0 0,-6 2-112 0 0,-20 5-175 0 0,23-5 152 0 0,-20 6-119 0 0,1-1 0 0 0,-1 1 0 0 0,7 1-82 0 0,25 0 212 0 0,-15 1-11 0 0,1-1 0 0 0,-1-1 1 0 0,1-2-202 0 0,-8 0 91 0 0,13-2 138 0 0,0 2 0 0 0,7 1-229 0 0,51 2 223 0 0,1 0-86 0 0,18 0-64 0 0,49 0-79 0 0,-157 0 5 0 0,1-1 1 0 0,-1 1 0 0 0,0 1 0 0 0,1-1 0 0 0,-1 0 0 0 0,1 0 0 0 0,-1 0 0 0 0,0 1 0 0 0,1-1 0 0 0,-1 1 0 0 0,0-1 0 0 0,1 1 0 0 0,-1-1 0 0 0,0 1 0 0 0,1 0 0 0 0,0 0 0 0 0,0 1 1 0 0,0-1-1 0 0,0 0 1 0 0,0 0 0 0 0,0 0-1 0 0,1 0 1 0 0,-1 0 0 0 0,0-1 0 0 0,1 1-1 0 0,-1-1 1 0 0,0 1 0 0 0,1-1-1 0 0,-1 0 1 0 0,1 0 0 0 0,-1 0-1 0 0,0 0 1 0 0,2 0-1 0 0,-4 0 1 0 0,0 0 0 0 0,0 0 0 0 0,0-1 0 0 0,0 1 0 0 0,0 0 0 0 0,0 0 0 0 0,0 0 0 0 0,0 0 0 0 0,0 0 0 0 0,0 0-1 0 0,1 0 1 0 0,-1 0 0 0 0,0 0 0 0 0,0 0 0 0 0,0 0 0 0 0,0 0 0 0 0,0 0 0 0 0,0 0 0 0 0,0 1 0 0 0,0-1 0 0 0,0 0 0 0 0,0 0 0 0 0,1 0 0 0 0,-1 0 0 0 0,0 0 0 0 0,0 0-1 0 0,0 0 1 0 0,0 0 0 0 0,0 0 0 0 0,0 0 0 0 0,0 0 0 0 0,0 0 0 0 0,0 0 0 0 0,0 0 0 0 0,0 0 0 0 0,0 0 0 0 0,0 1 0 0 0,0-1 0 0 0,0 0 0 0 0,0 0 0 0 0,0 0-1 0 0,0 0 1 0 0,0 0 0 0 0,0 0 0 0 0,0 0 0 0 0,0 0 0 0 0,0 0 0 0 0,0 0 0 0 0,0 1 0 0 0,0-1 0 0 0,0 0 0 0 0,0 0 0 0 0,0 0 0 0 0,0 0 0 0 0,0 0 0 0 0,0 0 0 0 0,0 0-1 0 0,-2 14 68 0 0,-3-6-30 0 0,4-7-31 0 0,0 1 0 0 0,0-1 0 0 0,0 0 0 0 0,0 1 0 0 0,0-1 0 0 0,1 1 0 0 0,-1 0 0 0 0,1-1 0 0 0,-1 1 1 0 0,1 0-1 0 0,0-1 0 0 0,-1 1 0 0 0,1 0 0 0 0,0 0-7 0 0,0-2 3 0 0,0 1-1 0 0,0 0 1 0 0,0 0 0 0 0,0 0-1 0 0,0-1 1 0 0,0 1 0 0 0,-1 0 0 0 0,1 0-1 0 0,0-1 1 0 0,-1 1 0 0 0,1 0 0 0 0,0 0-1 0 0,-1-1 1 0 0,1 1 0 0 0,-1 0-1 0 0,1-1 1 0 0,-1 1 0 0 0,1-1 0 0 0,-1 1-1 0 0,0 0 1 0 0,1-1 0 0 0,-1 1 0 0 0,0-1-1 0 0,1 0 1 0 0,-1 1 0 0 0,0-1-1 0 0,1 0 1 0 0,-1 1 0 0 0,-1-1-3 0 0,1 1 2 0 0,0-1 1 0 0,0 1 0 0 0,0-1-1 0 0,0 1 1 0 0,0 0-1 0 0,0 0 1 0 0,0-1-1 0 0,0 1 1 0 0,0 0-1 0 0,0 0 1 0 0,0 0 0 0 0,0 0-1 0 0,0 0 1 0 0,1 0-1 0 0,-1 1-2 0 0,-9 18 48 0 0,1-1-39 0 0,-9 21-12 0 0,16-36 3 0 0,0-1 1 0 0,0 1 0 0 0,1-1-1 0 0,-1 1 1 0 0,1 0 0 0 0,0 0-1 0 0,0-1 1 0 0,1 1 0 0 0,-1 4-1 0 0,0 18 47 0 0,1-8-39 0 0,0 29 15 0 0,3-22 47 0 0,13 13 15 0 0,-14-35-70 0 0,-1 0-1 0 0,1 0 1 0 0,0 0-1 0 0,0 0 0 0 0,0 0 1 0 0,1 0-1 0 0,-1-1 0 0 0,1 1 1 0 0,0-1-1 0 0,1 2-14 0 0,17 12 96 0 0,-10-9-64 0 0,-10-6-32 0 0,17 7 96 0 0,-14-6-71 0 0,0 0 0 0 0,-1-1 0 0 0,1 1 0 0 0,0-1-1 0 0,0 0 1 0 0,0 0 0 0 0,0 0 0 0 0,0 0-1 0 0,2-1-24 0 0,17 1 185 0 0,-7-1-46 0 0,13 0 52 0 0,-10-2-7 0 0,0-5-29 0 0,-9 3-62 0 0,10-4 161 0 0,-18 7-225 0 0,0 0-1 0 0,0 0 1 0 0,0-1 0 0 0,1 1 0 0 0,-2-1-1 0 0,1 1 1 0 0,0-1 0 0 0,0 1 0 0 0,0-1-1 0 0,-1 0 1 0 0,1 0 0 0 0,-1 0 0 0 0,1 0-1 0 0,-1 0 1 0 0,0-1-29 0 0,6-12 200 0 0,-2 2-44 0 0,-3 6-80 0 0,-1 0-1 0 0,1 0 0 0 0,-1 0 1 0 0,-1 0-1 0 0,1-3-75 0 0,-1-15 188 0 0,-1 20-165 0 0,1 1-1 0 0,-1-1 0 0 0,0 1 0 0 0,0 0 0 0 0,0 0 0 0 0,-1 0 1 0 0,1-1-1 0 0,-1 1 0 0 0,0 1 0 0 0,-1-2-22 0 0,-5-9 43 0 0,-1 0-38 0 0,-5-4 41 0 0,-6-2-24 0 0,9 10-13 0 0,-13-12 13 0 0,2 2-70 0 0,-44-32-240 0 0,63 50 279 0 0,-14-9-70 0 0,0 1-35 0 0,-19-7-189 0 0,20 10 19 0 0,1-1 0 0 0,-9-5 284 0 0,9 2-228 0 0,11 8 101 0 0,-1 0 0 0 0,0 0 0 0 0,0 0 1 0 0,0 0-1 0 0,-4-1 127 0 0,4 2-255 0 0,0 0 97 0 0,-7-4-118 0 0,8 4 99 0 0,2 1 45 0 0,0 0-38 0 0,0 1-44 0 0,0-1-52 0 0,0 0-58 0 0,0 0-66 0 0,1 1 91 0 0,-1 0-34 0 0,1-1-36 0 0,-1 1-39 0 0,1 0-39 0 0,-1 0-42 0 0,0 0-45 0 0,1 0-45 0 0,-6 0-1443 0 0,-2 0-1137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9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12528 0 0,'0'0'281'0'0,"0"0"40"0"0,0 0 22 0 0,0 0-143 0 0,0 0-96 0 0,0 3 29 0 0,0 28 157 0 0,0 2 67 0 0,0 80 1002 0 0,0-63-831 0 0,0-21-269 0 0,0-1-59 0 0,1-20-94 0 0,-1-1 0 0 0,1 1 0 0 0,1-1-1 0 0,-1 0 1 0 0,2 3-106 0 0,-1-2 120 0 0,0 0 0 0 0,0 0 0 0 0,-1 0 0 0 0,0 0-1 0 0,-1 4-119 0 0,3 18 269 0 0,3 2-37 0 0,-1 0-54 0 0,-3-4-58 0 0,-2-18-76 0 0,2 37 203 0 0,-1-43-228 0 0,-1 0-1 0 0,1 0 0 0 0,0-1 0 0 0,1 1 1 0 0,-1 0-1 0 0,0 0 0 0 0,1-1 1 0 0,0 1-1 0 0,1 1-18 0 0,-1-2 12 0 0,0-1-1 0 0,0 1 1 0 0,-1 0-1 0 0,1-1 1 0 0,-1 1 0 0 0,0 0-1 0 0,0 0 1 0 0,0 0-1 0 0,0 0 1 0 0,0 0-1 0 0,-1 0 1 0 0,1 0 0 0 0,-1 0-1 0 0,0 0 1 0 0,0 1-1 0 0,0 0-11 0 0,0 0 9 0 0,1 0 0 0 0,-1 0 0 0 0,0 0 0 0 0,1-1 0 0 0,0 1 0 0 0,0 0 0 0 0,0 0 0 0 0,1 0 0 0 0,-1-1 0 0 0,1 1 0 0 0,2 2-9 0 0,-4-4-139 0 0,1 1 69 0 0,0 1 58 0 0,-1 0 45 0 0,1 1 51 0 0,-1 12 250 0 0,0-10-226 0 0,0-2-70 0 0,0 0-75 0 0,0-2-98 0 0,0-1-119 0 0,0-1 76 0 0,-1-1-39 0 0,1-1-41 0 0,0 1-44 0 0,0-2-47 0 0,0 0-49 0 0,0 0-52 0 0,0-1-55 0 0,0-3-39 0 0,0 4 321 0 0,0 0-33 0 0,0 1 10 0 0,0-1-34 0 0,0 0-40 0 0,0 1-44 0 0,0-1-47 0 0,0 1-44 0 0,0-1-40 0 0,0 0-34 0 0,0 0-144 0 0,0 1-34 0 0,0-5-1533 0 0</inkml:trace>
  <inkml:trace contextRef="#ctx0" brushRef="#br0" timeOffset="378.05">400 241 9728 0 0,'0'0'222'0'0,"0"0"30"0"0,0 0 18 0 0,0 0 26 0 0,0 0 101 0 0,0 0 47 0 0,0 0 11 0 0,0 0-31 0 0,0 0-135 0 0,-3 0-58 0 0,-8 2-47 0 0,1 4-39 0 0,2-1-45 0 0,-71 31 616 0 0,49-24-485 0 0,8-3 5 0 0,4 1-62 0 0,-6 3 68 0 0,14-10-98 0 0,1 0-35 0 0,-9 3 93 0 0,7-2-85 0 0,-2 1 82 0 0,3-1-36 0 0,6-1-82 0 0,1 0 0 0 0,-1 0 0 0 0,1 0-1 0 0,-1 0 1 0 0,0 1-81 0 0,-2 2 98 0 0,-3 2 104 0 0,-7 1 42 0 0,12-7-163 0 0,0 0 0 0 0,0 1 1 0 0,0-1-1 0 0,0 1 1 0 0,-2 3-82 0 0,-3 7 274 0 0,5 6 98 0 0,6-1-166 0 0,4-3-50 0 0,-2-10-92 0 0,-1 0-1 0 0,1 0 1 0 0,1 0-1 0 0,3 3-63 0 0,11 10 197 0 0,0-3 245 0 0,18 12-442 0 0,-10-10 222 0 0,2 2 89 0 0,-13-9-90 0 0,1 0 0 0 0,4 1-221 0 0,18 3 253 0 0,-10-8-60 0 0,-8 4-1 0 0,9-5-8 0 0,-16-1-113 0 0,22 4 89 0 0,-4-6 17 0 0,-22-3-129 0 0,11 1 18 0 0,-4 3-52 0 0,-7 1-22 0 0,22 6 24 0 0,-14-8-45 0 0,-1-7-67 0 0,-3-6-76 0 0,-13 10-448 0 0,1 0 72 0 0,-1 0 63 0 0,1 1 51 0 0,1-1-302 0 0,2 2-787 0 0,-4-1 998 0 0,0 1-75 0 0,-1-1 51 0 0,1 0-709 0 0,0 0-36 0 0,-1 0-2708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8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96 7344 0 0,'0'0'165'0'0,"0"0"22"0"0,-3 0 9 0 0,0 1-81 0 0,3-1-83 0 0,-26-14 33 0 0,13 7-37 0 0,3 2 49 0 0,2 1 92 0 0,-6 1 286 0 0,9 1-72 0 0,-10-8-10 0 0,11 9-284 0 0,1 0-1 0 0,-1 1 0 0 0,0-1 1 0 0,0 1-1 0 0,0-1 0 0 0,1 1 1 0 0,-2 0-89 0 0,3 0 47 0 0,0 0 0 0 0,0-1 1 0 0,-1 1-1 0 0,1-1 1 0 0,0 1-1 0 0,0-1 0 0 0,0 0 1 0 0,0 0-1 0 0,0 0 1 0 0,-2-1-48 0 0,-9-4 260 0 0,5 3-53 0 0,-1 4-4 0 0,0 2 37 0 0,1 2-45 0 0,-2 1 82 0 0,-4-4 37 0 0,4 0-117 0 0,-1 2-55 0 0,-2 4-25 0 0,-5 4 2 0 0,9-6-40 0 0,5-2-24 0 0,-1-1 1 0 0,1 1 0 0 0,0-1 0 0 0,0 1 0 0 0,0 0 0 0 0,1 1 0 0 0,-1-1 0 0 0,1 2-56 0 0,-20 37 379 0 0,15-27-253 0 0,2-5-16 0 0,1 0 1 0 0,1 0 0 0 0,0 0 0 0 0,1 1 0 0 0,0 0-111 0 0,-1 3 150 0 0,1 3 39 0 0,0-4-33 0 0,-1 4 22 0 0,-2 10 100 0 0,3 3 65 0 0,3-14-203 0 0,0-1-37 0 0,0 25 102 0 0,2-19-35 0 0,4-4-40 0 0,-1-7-53 0 0,-4-7-25 0 0,1 0 1 0 0,0 0-1 0 0,0 0 0 0 0,0-1 1 0 0,0 1-1 0 0,1 0 1 0 0,1 1-53 0 0,0 0 60 0 0,1-1 1 0 0,-1 0-1 0 0,1 0 1 0 0,0 0 0 0 0,0 0-1 0 0,0-1 1 0 0,5 3-61 0 0,2-1 148 0 0,-1 0 0 0 0,1 0 1 0 0,5 1-149 0 0,16 3 402 0 0,-15-6-230 0 0,2-1-35 0 0,-10-2-77 0 0,-1 0-1 0 0,1-1 1 0 0,-1 0 0 0 0,1 0-1 0 0,0-1-59 0 0,22-9 145 0 0,-20 8-93 0 0,-8 3-31 0 0,0-1-1 0 0,0 0 1 0 0,0 0 0 0 0,-1-1-1 0 0,1 1 1 0 0,0-1-1 0 0,-1 0 1 0 0,1 0 0 0 0,1-1-21 0 0,15-10 65 0 0,15-9 51 0 0,-16 6-68 0 0,16-29 19 0 0,-33 43-64 0 0,-1 0 0 0 0,1 0 0 0 0,-1 0 0 0 0,0 0 0 0 0,1 0 0 0 0,-1 0 0 0 0,0 0 0 0 0,0 0 0 0 0,0 0 0 0 0,0 0 0 0 0,-1-1 0 0 0,1 1 0 0 0,-1 0 0 0 0,1-1 0 0 0,-1 0-3 0 0,3-10 19 0 0,23-64 85 0 0,-24 59-77 0 0,-9-2-93 0 0,2 7-13 0 0,3-7-57 0 0,2 6 14 0 0,-4-3-76 0 0,-2 3 66 0 0,0 4-2 0 0,1 1-22 0 0,0 0-60 0 0,0-1-76 0 0,0-1-92 0 0,4 7 232 0 0,0 0 54 0 0,-3-9-60 0 0,2 7 63 0 0,-1-1-95 0 0,1 3 47 0 0,0 1-41 0 0,0 0-5 0 0,1 0-36 0 0,-1 0-40 0 0,0 0-44 0 0,0 0-47 0 0,-1 0-51 0 0,1 0-55 0 0,-1 1-58 0 0,-7-12-870 0 0,9 13 1250 0 0,1 0 1 0 0,-1-1-1 0 0,1 1 0 0 0,0-1 0 0 0,-1 1 0 0 0,1-1 0 0 0,0 1 0 0 0,0-1 1 0 0,0 1-1 0 0,0-1 140 0 0</inkml:trace>
  <inkml:trace contextRef="#ctx0" brushRef="#br0" timeOffset="339.62">704 128 10088 0 0,'0'0'298'0'0,"0"3"-4"0"0,1 16-195 0 0,-1-17-98 0 0,1 0 0 0 0,0 0 0 0 0,-1 0 0 0 0,1 0 0 0 0,0 0 0 0 0,0 0 0 0 0,0 0 0 0 0,0 0 0 0 0,0-1 0 0 0,1 1 0 0 0,-1 0 0 0 0,1-1 0 0 0,0 1-1 0 0,3 5 27 0 0,0 0 49 0 0,0 3 65 0 0,1 5 134 0 0,5 7 242 0 0,20 16 640 0 0,-22-25-845 0 0,6 11 319 0 0,1 0 9 0 0,-8-11-312 0 0,8 6 297 0 0,0 0-86 0 0,-5-4-263 0 0,1 0 90 0 0,0 0 14 0 0,17 17 561 0 0,-22-26-730 0 0,-1 0 86 0 0,7 9 494 0 0,-10-9-557 0 0,-1 0-58 0 0,-1 0-107 0 0,-1-3 216 0 0,0-3-12 0 0,0 0 10 0 0,0 0 45 0 0,0 0 21 0 0,0 0 3 0 0,0 0-38 0 0,0 0-237 0 0,0 0-4 0 0,-1-5 17 0 0,1 2-61 0 0,-1-3-4 0 0,-10 1 29 0 0,-5-24-44 0 0,11 18-10 0 0,4 9 0 0 0,0 0 0 0 0,0-1 0 0 0,0 1 0 0 0,-1 0 0 0 0,1 0 0 0 0,0 0 0 0 0,-1 0 0 0 0,0 0 0 0 0,0 0 0 0 0,0 0 3 0 0,0-1 0 0 0,1 1 0 0 0,-1 0 0 0 0,0-1 0 0 0,1 1 0 0 0,-1-1 0 0 0,1 1 0 0 0,0-1 0 0 0,0 0 0 0 0,0 0 0 0 0,0 1 0 0 0,0-2-3 0 0,0 0 7 0 0,0-1-1 0 0,-1 1 1 0 0,1 0-1 0 0,-1 0 1 0 0,0 0-1 0 0,-3-4-6 0 0,3 4 4 0 0,0 0 1 0 0,0 0-1 0 0,0-1 1 0 0,0 1-1 0 0,1 0 1 0 0,0-1-1 0 0,0 0 1 0 0,0 1-1 0 0,0-1 0 0 0,1 1 1 0 0,-1-1-1 0 0,1-3-4 0 0,0 1 0 0 0,-1-1 0 0 0,0 1 0 0 0,0 0 0 0 0,-1 0 0 0 0,0-1 0 0 0,-2-4 0 0 0,2 7 0 0 0,2 3 0 0 0,-1 0 0 0 0,1 0 0 0 0,-1 0 0 0 0,1 0 0 0 0,0 0 0 0 0,0 0 0 0 0,0 0 0 0 0,0 0 0 0 0,1 0 0 0 0,-1 0 0 0 0,0 0 0 0 0,1 0 0 0 0,0 0 0 0 0,-1 0 0 0 0,1 0 0 0 0,0 1 0 0 0,0-1 0 0 0,0 0 0 0 0,1-1 0 0 0,2-5 0 0 0,-4 5 0 0 0,1 0 1 0 0,0 1-1 0 0,-1-1 0 0 0,0 0 0 0 0,0 0 0 0 0,0 0 0 0 0,0 1 1 0 0,0-3-1 0 0,0 3-2 0 0,0 1 0 0 0,-1-1 1 0 0,1 0-1 0 0,1 0 1 0 0,-1 0-1 0 0,0 0 1 0 0,0 0-1 0 0,1 0 0 0 0,-1 1 1 0 0,1-1-1 0 0,0-2 2 0 0,12-12-85 0 0,1 0-38 0 0,-6 5 5 0 0,7 5 8 0 0,1 0 3 0 0,-5-3-7 0 0,-7 6 62 0 0,-1 1 0 0 0,1-1 0 0 0,-1 1 0 0 0,1 0 0 0 0,0 0 0 0 0,0 0 0 0 0,4-1 52 0 0,14-5-195 0 0,-17 6 153 0 0,5-1-120 0 0,-1 0 34 0 0,9-3-134 0 0,-7 2 104 0 0,13-5-349 0 0,0 1-74 0 0,-8 6 121 0 0,-8 2 121 0 0,-1-1 85 0 0,10-4-347 0 0,-11 3 262 0 0,-4 0 127 0 0,1 1-45 0 0,-1 0-54 0 0,1 0-62 0 0,0 0-49 0 0,-1 1-55 0 0,0-1-50 0 0,0 1-42 0 0,0 0-163 0 0,0 0-42 0 0,0-1-197 0 0,2 1-530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6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1 367 9184 0 0,'0'0'208'0'0,"0"0"33"0"0,2 0 14 0 0,2 0-174 0 0,9 0 50 0 0,-3-3-87 0 0,-5-4-44 0 0,-5 7 0 0 0,0-1 0 0 0,0 1 0 0 0,0 0 0 0 0,1-1 0 0 0,-1 1 0 0 0,0-1 0 0 0,1 1 0 0 0,-1 0 0 0 0,0-1 0 0 0,1 1 0 0 0,-1 0 0 0 0,1-1 0 0 0,-1 1 0 0 0,0 0 0 0 0,1-1 0 0 0,-1 1 0 0 0,1 0 0 0 0,-1 0 0 0 0,1 0 0 0 0,-1 0 0 0 0,1-1 0 0 0,-1 1 0 0 0,1 0 0 0 0,-1 0 0 0 0,1 0 0 0 0,-1 0 0 0 0,1 0 0 0 0,-1 0 0 0 0,1 0 0 0 0,-1 0 0 0 0,1 0 0 0 0,0 1 0 0 0,5-2 40 0 0,-1 0 70 0 0,1-2 87 0 0,1-1 165 0 0,1-1 3 0 0,-1 2-83 0 0,0-1-18 0 0,0 1-34 0 0,-5 2-160 0 0,0-1 1 0 0,0 1-1 0 0,0 0 1 0 0,0-1-1 0 0,0 1 1 0 0,-1-1-1 0 0,1 0 1 0 0,0 1-1 0 0,-1-1 1 0 0,1 0-1 0 0,-1 0 1 0 0,0 0-1 0 0,1-1-70 0 0,0-2 145 0 0,-1 4-109 0 0,-1 0-1 0 0,0 1 1 0 0,0-1 0 0 0,1 0-1 0 0,-1 1 1 0 0,0-1 0 0 0,1 1-1 0 0,-1-1 1 0 0,1 1 0 0 0,-1-1-1 0 0,1 1 1 0 0,-1-1 0 0 0,1 1-1 0 0,-1-1 1 0 0,1 1 0 0 0,-1-1-1 0 0,1 1 1 0 0,0 0 0 0 0,-1-1-1 0 0,1 1 1 0 0,0 0 0 0 0,0 0-36 0 0,4-3 144 0 0,-4 2-80 0 0,1-1 0 0 0,0 1 1 0 0,-1-1-1 0 0,1 1 1 0 0,-1-1-1 0 0,1 0 0 0 0,-1 1 1 0 0,0-1-1 0 0,0 0 1 0 0,0 0-1 0 0,1 0-64 0 0,7-16 384 0 0,-6 11-254 0 0,3-6 150 0 0,0 1-64 0 0,-2 5-94 0 0,-4 6-103 0 0,1-1 1 0 0,-1 1-1 0 0,1-1 1 0 0,-1 1-1 0 0,0-1 1 0 0,0 1-1 0 0,1 0 1 0 0,-1-1-1 0 0,0 1 0 0 0,-1-1-19 0 0,1 0 15 0 0,0 1 0 0 0,0 0 0 0 0,1-1 0 0 0,-1 1-1 0 0,0-1 1 0 0,0 1 0 0 0,1-1 0 0 0,-1 1-1 0 0,1-1 1 0 0,-1 1-15 0 0,5-7 66 0 0,-4 6-52 0 0,0 1 0 0 0,0 0 0 0 0,0-1 1 0 0,0 1-1 0 0,-1-1 0 0 0,1 0 0 0 0,-1 1 0 0 0,1-1 0 0 0,-1 1 0 0 0,1-1 0 0 0,-1 0 0 0 0,0 1 0 0 0,0-1 0 0 0,0 0-14 0 0,1-5 44 0 0,-2-9 62 0 0,-1 7-94 0 0,-3 1 21 0 0,4 7-22 0 0,0-1 0 0 0,0 1-1 0 0,0-1 1 0 0,0 1 0 0 0,1-1 0 0 0,-1 1 0 0 0,0-1 0 0 0,1 0-1 0 0,0 1 1 0 0,-1-1 0 0 0,1 0 0 0 0,0 1 0 0 0,0-1-1 0 0,-1 0-10 0 0,2 2 5 0 0,-1-1-1 0 0,0 1 1 0 0,0-1-1 0 0,0 1 0 0 0,0-1 1 0 0,0 1-1 0 0,0-1 1 0 0,0 1-1 0 0,0-1 0 0 0,0 1 1 0 0,0-1-1 0 0,0 1 0 0 0,-1-1 1 0 0,1 1-1 0 0,0-1 1 0 0,0 1-1 0 0,0-1 0 0 0,-1 1 1 0 0,1-1-1 0 0,0 1 0 0 0,0 0 1 0 0,-1-1-1 0 0,1 1 1 0 0,0-1-1 0 0,-1 1 0 0 0,1 0 1 0 0,-1-1-1 0 0,1 1 1 0 0,0 0-1 0 0,-1 0 0 0 0,1-1 1 0 0,-1 1-5 0 0,-6-5 67 0 0,2-5 31 0 0,4 9-93 0 0,0 1 0 0 0,1 0 1 0 0,-1-1-1 0 0,0 1 0 0 0,0 0 1 0 0,0 0-1 0 0,0-1 0 0 0,1 1 1 0 0,-1 0-1 0 0,0 0 0 0 0,0 0 1 0 0,0 0-1 0 0,0 0 0 0 0,0 0-5 0 0,-12 0 58 0 0,-4 0-17 0 0,12 3 18 0 0,-3 4-43 0 0,-16 16 50 0 0,13-5-54 0 0,8-5-11 0 0,2-9 5 0 0,0 0 1 0 0,-1 0 0 0 0,1 0-1 0 0,-1 0 1 0 0,0-1 0 0 0,0 1-1 0 0,0 0 1 0 0,0 0-7 0 0,-3 3 3 0 0,2 1-1 0 0,-1 1 1 0 0,1-1 0 0 0,-1 2-3 0 0,-9 25-1 0 0,10-30 7 0 0,1 1 0 0 0,-1-1 0 0 0,1 1 0 0 0,1-1 0 0 0,-1 1 0 0 0,1 0 0 0 0,0 0 0 0 0,0 0 0 0 0,1 4-6 0 0,0-7 1 0 0,0-1 0 0 0,0 1 0 0 0,0 0 0 0 0,-1-1 0 0 0,1 1 0 0 0,-1 0 0 0 0,1-1 0 0 0,-1 1 0 0 0,0-1-1 0 0,0 1 1 0 0,0-1 0 0 0,-1 2-1 0 0,0-2 0 0 0,1 0 0 0 0,0 1 0 0 0,0-1 0 0 0,0 1 0 0 0,1-1 0 0 0,-1 1 0 0 0,1 0 0 0 0,-1-1 0 0 0,1 1 0 0 0,0 0 0 0 0,0-1-1 0 0,0 2 1 0 0,0 0 1 0 0,0 0 0 0 0,1 0-1 0 0,0 0 1 0 0,-1 0 0 0 0,2-1-1 0 0,-1 1 1 0 0,1 2-1 0 0,13 25 122 0 0,-8-17-25 0 0,-4-9-67 0 0,-3-5-23 0 0,0 1 0 0 0,0 0 0 0 0,1-1 0 0 0,-1 1 0 0 0,0-1 0 0 0,1 1 0 0 0,-1 0 0 0 0,0-1 1 0 0,1 1-1 0 0,-1-1 0 0 0,1 1 0 0 0,-1-1 0 0 0,1 1 0 0 0,-1-1 0 0 0,1 1 0 0 0,0-1 1 0 0,-1 0-1 0 0,1 1 0 0 0,-1-1 0 0 0,1 0 0 0 0,0 0 0 0 0,0 1-7 0 0,4 1 20 0 0,27 25-2 0 0,0-11-18 0 0,-30-15 6 0 0,1 0-1 0 0,0-1 0 0 0,0 1 0 0 0,0-1 0 0 0,0 1 0 0 0,0-1 0 0 0,0 0 0 0 0,0 0 0 0 0,0 0 0 0 0,0 0 1 0 0,1-1-6 0 0,5 0 27 0 0,-7 2-22 0 0,-1-2 0 0 0,1 1 0 0 0,0 0-1 0 0,-1 0 1 0 0,1 0 0 0 0,0-1-1 0 0,-1 1 1 0 0,1-1 0 0 0,0 1-1 0 0,-1-1 1 0 0,1 0 0 0 0,-1 0-1 0 0,1 1 1 0 0,-1-2-5 0 0,12-4 2 0 0,5 5-2 0 0,-15 1 0 0 0,0 0 0 0 0,1 0 0 0 0,-1-1 0 0 0,1 1 0 0 0,-1-1 0 0 0,0 1 0 0 0,0-1 0 0 0,1 0 0 0 0,25-10-16 0 0,-27 11 15 0 0,13-4-42 0 0,-2 0-80 0 0,-4 0-27 0 0,0 0-71 0 0,-3 2 37 0 0,-1 0 43 0 0,8-3-159 0 0,-5 2 72 0 0,-3 1 3 0 0,-1 0-35 0 0,1 0-85 0 0,-3 0 48 0 0,0 0-44 0 0,1 0-40 0 0,-1 1-34 0 0,0-1-162 0 0,1 0-42 0 0,1-1-709 0 0,3 1-680 0 0,2 2-1130 0 0,-9 0 3136 0 0</inkml:trace>
  <inkml:trace contextRef="#ctx0" brushRef="#br0" timeOffset="373.89">592 15 9528 0 0,'0'3'216'0'0,"0"8"1"0"0,0 15 127 0 0,1-13-232 0 0,1-2-55 0 0,3 8-1 0 0,5 15-66 0 0,-7-24 0 0 0,2 11-15 0 0,-2-6 39 0 0,-1-1 39 0 0,-1 1 53 0 0,-2-2 130 0 0,0-5-35 0 0,1 1 78 0 0,2 0 113 0 0,-1-3-142 0 0,0-1 40 0 0,10 25 677 0 0,-10-29-920 0 0,6 28 907 0 0,1-11-284 0 0,-5-11-344 0 0,-2 0-74 0 0,-1 3-24 0 0,-1 2 35 0 0,1-3-28 0 0,0-5-178 0 0,0 0 51 0 0,0 1 42 0 0,0-1 34 0 0,0 1 96 0 0,0 9 592 0 0,0-9-528 0 0,0-1-90 0 0,0-1-72 0 0,0-3-172 0 0,0 0 0 0 0,0 0 0 0 0,0 0 0 0 0,0 0 0 0 0,0 0 0 0 0,0 0 0 0 0,0 1 0 0 0,0-1 0 0 0,0 0 0 0 0,0 0 0 0 0,0 0 0 0 0,0 0 0 0 0,0 0 0 0 0,0 0 0 0 0,0 0 0 0 0,0 0 0 0 0,0 0 0 0 0,0 0 0 0 0,0 1 0 0 0,0-1 0 0 0,0 0 0 0 0,0 0 0 0 0,0 0 0 0 0,0 0 0 0 0,0 0-1 0 0,0 0 1 0 0,0 0 0 0 0,-1 0 0 0 0,1 0 0 0 0,0 0 0 0 0,0 0 0 0 0,0 0 0 0 0,0 0 0 0 0,0 1 0 0 0,0-1 0 0 0,0 0 0 0 0,0 0 0 0 0,0 0 0 0 0,0 0 0 0 0,0 0 0 0 0,-1 0 0 0 0,1 0 0 0 0,0 0 0 0 0,0 0 0 0 0,0 0 0 0 0,0 0 0 0 0,0 0 0 0 0,0 0 0 0 0,0 0 0 0 0,0 0 0 0 0,0 0 0 0 0,0 0 0 0 0,-1 0 0 0 0,1 0-1 0 0,0 0 1 0 0,0 0 0 0 0,0 0-10 0 0,-11 0 468 0 0,11 0-460 0 0,0-1-1 0 0,0 1 1 0 0,0 0-1 0 0,0 0 1 0 0,0 0-1 0 0,0 0 1 0 0,0 0-1 0 0,0 0 1 0 0,0 0-1 0 0,0 0 1 0 0,-1 0-1 0 0,1 0 1 0 0,0 0-1 0 0,0 0 1 0 0,0 0-1 0 0,0 0 1 0 0,0 0-1 0 0,0 0 1 0 0,0 0-1 0 0,0 0 1 0 0,0 1-1 0 0,0-1 1 0 0,-1 0-1 0 0,1 0 1 0 0,0 0-1 0 0,0 0 1 0 0,0 0-1 0 0,0 0 0 0 0,0 0 1 0 0,0 0-1 0 0,0 0 1 0 0,0 0-1 0 0,0 0 1 0 0,0 0-1 0 0,0 0 1 0 0,0 0-1 0 0,0 0 1 0 0,0 1-1 0 0,0-1 1 0 0,0 0-1 0 0,0 0 1 0 0,0 0-1 0 0,0 0 1 0 0,0 0-1 0 0,0 0 1 0 0,0 0-1 0 0,0 0 1 0 0,0 0-1 0 0,0 0 1 0 0,0 1-1 0 0,0-1 1 0 0,0 0-1 0 0,0 0 1 0 0,0 0-1 0 0,0 0 1 0 0,0 0-1 0 0,0 0-7 0 0,0 11 417 0 0,0-11-410 0 0,0 0 0 0 0,0 0 0 0 0,0 0 0 0 0,0 0 0 0 0,0 0 0 0 0,0 0 0 0 0,0 1 0 0 0,0-1-1 0 0,0 0 1 0 0,0 0 0 0 0,0 0 0 0 0,0 0 0 0 0,0 0 0 0 0,0 0 0 0 0,0 0 0 0 0,0 0 0 0 0,0 0 0 0 0,0 0-1 0 0,0 1 1 0 0,0-1 0 0 0,0 0 0 0 0,0 0 0 0 0,0 0 0 0 0,0 0 0 0 0,0 0 0 0 0,0 0 0 0 0,0 0 0 0 0,-1 0-1 0 0,1 0 1 0 0,0 0 0 0 0,0 0 0 0 0,0 0 0 0 0,0 0 0 0 0,0 0 0 0 0,0 1 0 0 0,0-1 0 0 0,0 0 0 0 0,0 0-1 0 0,0 0 1 0 0,0 0 0 0 0,0 0 0 0 0,-1 0 0 0 0,1 0 0 0 0,0 0 0 0 0,0 0 0 0 0,0 0 0 0 0,0 0 0 0 0,0 0-1 0 0,0 0 1 0 0,0 0 0 0 0,0 0 0 0 0,0 0 0 0 0,0 0 0 0 0,-1 0 0 0 0,1 0 0 0 0,0 0 0 0 0,0 0-7 0 0,-3 0 109 0 0,3 0-94 0 0,-1 0-38 0 0,0 0 54 0 0,-1 0 41 0 0,-1 0 38 0 0,-2 0 53 0 0,-1 0 63 0 0,-2 0 72 0 0,7 0-292 0 0,0 0 0 0 0,0 0 0 0 0,0 0 0 0 0,0 0 0 0 0,1 0-1 0 0,-1 0 1 0 0,0-1 0 0 0,0 1 0 0 0,0 0 0 0 0,0 0 0 0 0,1-1 0 0 0,-1 1 0 0 0,0 0 0 0 0,0-1-6 0 0,0 0 0 0 0,1 0 1 0 0,-1 1 0 0 0,1-1 0 0 0,0 0-1 0 0,-1 0 1 0 0,1 0 0 0 0,0 0 0 0 0,0 1 0 0 0,0-1-1 0 0,0 0 1 0 0,0 0 0 0 0,0 0 0 0 0,0 0-1 0 0,0 0 0 0 0,0-32-11 0 0,0-17-66 0 0,1 39 53 0 0,0 0 0 0 0,0 1-1 0 0,2-1 1 0 0,1-6 24 0 0,4-19-80 0 0,-1 11 36 0 0,4-4-33 0 0,-7 19 18 0 0,1-1-1 0 0,1 1 1 0 0,0 0-1 0 0,3-4 60 0 0,18-18-152 0 0,-6 3 6 0 0,6 7 22 0 0,-14 8 58 0 0,-11 11 51 0 0,1 0 1 0 0,-1 0-1 0 0,0 1 1 0 0,1 0-1 0 0,-1-1 1 0 0,1 1-1 0 0,0 0 1 0 0,0 0-1 0 0,0 0 1 0 0,0 1-1 0 0,3-2 15 0 0,16-6-103 0 0,-19 8 103 0 0,-1-1-1 0 0,0 1 1 0 0,1 0-1 0 0,-1 0 1 0 0,0 1-1 0 0,1-1 0 0 0,-1 0 1 0 0,1 1-1 0 0,-1 0 1 0 0,1-1-1 0 0,0 1 1 0 0,-1 0-1 0 0,1 0 1 0 0,-1 1-1 0 0,1-1 0 0 0,1 1 1 0 0,-2-1 0 0 0,3 1 0 0 0,1 1 0 0 0,-1-1 0 0 0,1 1 0 0 0,-1 0 0 0 0,0 0 0 0 0,0 1 0 0 0,1 0 0 0 0,-2 0 0 0 0,1 0 0 0 0,0 0 0 0 0,3 4 0 0 0,17 14 1 0 0,-19-16 2 0 0,1 0-1 0 0,-2 0 1 0 0,1 0 0 0 0,-1 1 0 0 0,1-1-1 0 0,-1 1 1 0 0,-1 1 0 0 0,4 5-3 0 0,-1 0 77 0 0,0-1 0 0 0,0 0 0 0 0,7 7-77 0 0,-7-9 89 0 0,0 0 1 0 0,-1 1-1 0 0,3 6-89 0 0,19 41 291 0 0,-12-20 19 0 0,1 10-310 0 0,-13-30 53 0 0,-4 4-34 0 0,-1-11-7 0 0,1 25 72 0 0,0-34-80 0 0,0 0 1 0 0,0 1-1 0 0,0-1 0 0 0,0 1 0 0 0,0-1 1 0 0,-1 1-1 0 0,1-1 0 0 0,-1 1 0 0 0,1-1 1 0 0,-1 1-5 0 0,-4 6 5 0 0,1-1 11 0 0,2-2-34 0 0,1 0-34 0 0,0 1-45 0 0,1 0-65 0 0,-1-2-48 0 0,-1-1-176 0 0,-2-1-60 0 0,-2 2-320 0 0,5-3 679 0 0,1 0 0 0 0,0-1 0 0 0,-1 1 0 0 0,1 0 0 0 0,0 0 0 0 0,-1 0 0 0 0,1 0 0 0 0,0-1 0 0 0,0 1 0 0 0,0 0 0 0 0,0 0 0 0 0,0 0 0 0 0,0 0 0 0 0,0 0 87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5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 11056 0 0,'0'0'248'0'0,"0"0"34"0"0,0 0 22 0 0,0 0-29 0 0,0 0-115 0 0,0 0-48 0 0,0 0 117 0 0,0 0 210 0 0,0 0 17 0 0,0 2-24 0 0,1 7-222 0 0,5 2-4 0 0,1 3-14 0 0,-5-2-17 0 0,0 2 23 0 0,10 0 22 0 0,-11-12-194 0 0,1 0 1 0 0,0-1-1 0 0,-1 1 0 0 0,1 0 0 0 0,-1 0 0 0 0,0 0 0 0 0,0 0 0 0 0,1 0 0 0 0,-1 0 1 0 0,0 1-27 0 0,5 19 173 0 0,-5-15-102 0 0,1 1 0 0 0,1-1 0 0 0,-1 0 0 0 0,2 3-71 0 0,6 15 195 0 0,-2 9 47 0 0,-2-2-18 0 0,2-8-39 0 0,-3-11-91 0 0,-2 0 0 0 0,0 0-1 0 0,0 0 1 0 0,-1 0 0 0 0,-1 2-94 0 0,6 31 261 0 0,1-15-47 0 0,0-2 148 0 0,-1 0-1 0 0,1 14-361 0 0,-1-3 336 0 0,-3-16-74 0 0,1 0-21 0 0,4 8 53 0 0,5 3 65 0 0,-12-21-254 0 0,1 1-26 0 0,3 0-5 0 0,-5-11-60 0 0,0-1 0 0 0,0 0 0 0 0,0 1 0 0 0,0-1 0 0 0,0 1 0 0 0,0-1 0 0 0,-1 1 0 0 0,0 0 0 0 0,0 0-14 0 0,0-1 15 0 0,1 1-1 0 0,-1 0 1 0 0,1 0 0 0 0,-1 0-1 0 0,1 0 1 0 0,0 0 0 0 0,0 0-1 0 0,1-1 1 0 0,-1 1 0 0 0,1-1-1 0 0,2 3-14 0 0,-3-1 23 0 0,0-1-1 0 0,0 0 0 0 0,-1 1 0 0 0,1-1 0 0 0,-1 1 1 0 0,0-1-1 0 0,0 0 0 0 0,0 1 0 0 0,-1 3-22 0 0,0 8 27 0 0,1-2 26 0 0,0-12 14 0 0,-2 1-3 0 0,-9 8-37 0 0,8-9 3 0 0,3-2-56 0 0,0 0-56 0 0,0 0-95 0 0,0 0-14 0 0,0 0 42 0 0,-2-2-54 0 0,-3-2-134 0 0,1 0 12 0 0,-1 1-38 0 0,2 1 53 0 0,0 1 43 0 0,-3-2-426 0 0,4 2 414 0 0,2-1-53 0 0,-1 1 3 0 0,1-1-60 0 0,-1 0-69 0 0,1 0-78 0 0,0 1 106 0 0,0 1-47 0 0,0-1-43 0 0,0 1-36 0 0,0 0-154 0 0,0-1-36 0 0,0 1-1620 0 0</inkml:trace>
  <inkml:trace contextRef="#ctx0" brushRef="#br0" timeOffset="645.51">1 384 9728 0 0,'0'0'284'0'0,"0"0"1"0"0,0 0-140 0 0,0 0 99 0 0,0 0 63 0 0,0 0 12 0 0,2-3-6 0 0,2 1-217 0 0,0-1-1 0 0,1 0 1 0 0,-1 1 0 0 0,0 0-1 0 0,1 0 1 0 0,3-1-96 0 0,6-3 160 0 0,-3 0-63 0 0,3-3 74 0 0,-1 1-47 0 0,3-2-5 0 0,24-11 99 0 0,6-7 20 0 0,-37 21-193 0 0,0 1-1 0 0,1 1 1 0 0,0-1-1 0 0,0 2 1 0 0,7-4-45 0 0,22-5 124 0 0,-1 0-41 0 0,0-1-40 0 0,-1 0-42 0 0,1 0-41 0 0,-1 0-42 0 0,0-1-43 0 0,0 1-43 0 0,28-16-339 0 0,-41 18 286 0 0,0 1-62 0 0,-6 4 45 0 0,0 0-52 0 0,1-4 1 0 0,-5 2 71 0 0,1 2-65 0 0,-10 6 203 0 0,-1 1 1 0 0,1-1-1 0 0,-1 0 1 0 0,1 1 0 0 0,-1 0-1 0 0,3 1 80 0 0,4-1-166 0 0,-10 0 152 0 0,0 0 0 0 0,0-1 0 0 0,0 1 1 0 0,-1 0-1 0 0,1 0 0 0 0,0 0 0 0 0,0-1 0 0 0,0 1 0 0 0,-1 0 1 0 0,1-1-1 0 0,0 1 0 0 0,-1 0 0 0 0,1-1 0 0 0,0 1 0 0 0,-1-1 1 0 0,1 1-1 0 0,-1-1 0 0 0,1 1 0 0 0,0-1 0 0 0,-1 0 0 0 0,0 1 1 0 0,1-1 13 0 0,-1 0-8 0 0,0 1 0 0 0,1 0 0 0 0,-1-1 0 0 0,0 1 0 0 0,1-1 0 0 0,-1 1 0 0 0,0 0 0 0 0,1-1 0 0 0,-1 1 0 0 0,0 0 0 0 0,1-1 0 0 0,-1 1 1 0 0,0 0-1 0 0,1 0 0 0 0,-1-1 0 0 0,1 1 0 0 0,-1 0 0 0 0,1 0 0 0 0,-1 0 0 0 0,1 0 0 0 0,-1 0 0 0 0,1-1 0 0 0,-1 1 0 0 0,1 0 1 0 0,-1 0-1 0 0,1 0 0 0 0,-1 0 0 0 0,0 0 0 0 0,1 1 0 0 0,-1-1 0 0 0,1 0 0 0 0,-1 0 0 0 0,1 0 0 0 0,-1 0 0 0 0,1 0 0 0 0,-1 1 1 0 0,1-1-1 0 0,-1 0 0 0 0,0 0 8 0 0,14 11-88 0 0,-9-7 78 0 0,1-4 46 0 0,-1 1 22 0 0,0 13 72 0 0,6-1-3 0 0,-9-10 3 0 0,-1 1-58 0 0,-1 5-13 0 0,-1-6-13 0 0,1 8 44 0 0,0 0 46 0 0,0 33 532 0 0,0-33-521 0 0,0-3-43 0 0,0 0-33 0 0,2 9 202 0 0,4 1-5 0 0,0-3-44 0 0,-2 15 190 0 0,-3-10-169 0 0,-2 0-35 0 0,0-9-67 0 0,1 1-1 0 0,0-1 0 0 0,0 0 1 0 0,2 2-143 0 0,9 35 424 0 0,-6 0-28 0 0,6 0-4 0 0,-6 0-2 0 0,0-23-184 0 0,1 1 35 0 0,-4 3 82 0 0,-1-22-228 0 0,-1-1 1 0 0,1 1 0 0 0,0 0-1 0 0,1 0 1 0 0,0-1 0 0 0,0 1-96 0 0,3 10 191 0 0,0 12 178 0 0,1-13-117 0 0,-2-4-46 0 0,-1 8 57 0 0,-1-6-5 0 0,5 0 2 0 0,-1-3-48 0 0,-5 0-30 0 0,2 4 65 0 0,8 0 29 0 0,-9-13-40 0 0,-2-2-11 0 0,0 0-1 0 0,0 0-4 0 0,0 0-17 0 0,0 0-10 0 0,0 0-1 0 0,0-2-20 0 0,0-2-129 0 0,0 1-36 0 0,0 1 0 0 0,0 0 0 0 0,0-1 0 0 0,0 1 0 0 0,0-1 0 0 0,1 1 0 0 0,-1 0 0 0 0,1-1 0 0 0,0-1-7 0 0,20-36 98 0 0,2-2-65 0 0,26-51-34 0 0,-47 88 1 0 0,1 1 0 0 0,0 0 0 0 0,0 0 0 0 0,0 0 0 0 0,0 0 0 0 0,1 0 0 0 0,-1 1 0 0 0,4-3 0 0 0,7-7 0 0 0,13-19-27 0 0,-6 6-48 0 0,-10 14 17 0 0,-9 10 47 0 0,-1 0 1 0 0,0 0 0 0 0,1 1-1 0 0,-1-1 1 0 0,1 1 0 0 0,-1-1 0 0 0,1 1-1 0 0,0 0 1 0 0,-1 0 0 0 0,1-1 0 0 0,0 1-1 0 0,0 1 1 0 0,0-1 0 0 0,0 0 0 0 0,0 0-1 0 0,0 1 1 0 0,0-1 0 0 0,0 1 0 0 0,0-1-1 0 0,1 1 1 0 0,-1 0 0 0 0,0 0 10 0 0,9-1-36 0 0,20 0-6 0 0,-11 6-47 0 0,-16-3 77 0 0,-1 0 0 0 0,1 1 0 0 0,-1 0 1 0 0,1 0-1 0 0,-1 0 0 0 0,0 0 0 0 0,0 0 0 0 0,0 1 0 0 0,0-1 0 0 0,-1 1 1 0 0,3 3 11 0 0,-1 1-24 0 0,0 0 1 0 0,-1 0 0 0 0,1 0 0 0 0,-1 1-1 0 0,0 3 24 0 0,2 17-16 0 0,1-13 12 0 0,-5-13-3 0 0,1 0 0 0 0,-1 1 0 0 0,0-1 0 0 0,0 1 0 0 0,-1-1 0 0 0,1 0 0 0 0,-1 1 0 0 0,1 1 7 0 0,-1 54-9 0 0,0-5-1 0 0,0-7-92 0 0,0-45 3 0 0,0-2 3 0 0,3 0-260 0 0,-1 0 89 0 0,4 0-369 0 0,-4 0 281 0 0,0 1-310 0 0,-1 1-384 0 0,-1 11-742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0:53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 9488 0 0,'0'0'276'0'0,"0"0"2"0"0,0 0-110 0 0,0 0-47 0 0,0 0 126 0 0,0 0 224 0 0,0 0 17 0 0,0 0-12 0 0,0 0-76 0 0,0 0-31 0 0,3 0-7 0 0,3 0-196 0 0,-3 2-10 0 0,-2 1-59 0 0,0-1 10 0 0,0 2 44 0 0,0 0 53 0 0,2 2 67 0 0,-2-3-188 0 0,1 0-33 0 0,0 2 2 0 0,1 0 59 0 0,0 2 76 0 0,-1-3-51 0 0,1 1 34 0 0,-1 0-96 0 0,0 1 0 0 0,0 0 0 0 0,0-1 0 0 0,0 1 0 0 0,-1 0 0 0 0,0 0 0 0 0,-1 0 0 0 0,1 0 1 0 0,-1 0-75 0 0,0 1 85 0 0,1-1 1 0 0,0 1 0 0 0,0-1 0 0 0,0 0 0 0 0,2 5-86 0 0,3 13 216 0 0,0 21 130 0 0,-2-20-168 0 0,-1-9-3 0 0,0-1 1 0 0,-1 1-1 0 0,-1 8-175 0 0,2 13 266 0 0,2-1-43 0 0,-2-18-27 0 0,0 0-1 0 0,-1 17-195 0 0,1 2 208 0 0,6-1 42 0 0,-8-29-201 0 0,2 7 80 0 0,-2 1 0 0 0,0 0 0 0 0,0 0 0 0 0,-2 0 1 0 0,0 4-130 0 0,0 13 226 0 0,1 27 136 0 0,0-20-207 0 0,0-37-155 0 0,0 0 0 0 0,0-1 0 0 0,-1 1 0 0 0,1 0 0 0 0,0-1 0 0 0,-1 1 0 0 0,1 0 0 0 0,-1-1 0 0 0,0 1 0 0 0,0-1 0 0 0,1 1 0 0 0,-1-1 0 0 0,0 1 0 0 0,0-1 0 0 0,-4 7 0 0 0,2 6 15 0 0,0-9 44 0 0,-7 6-31 0 0,7-9 14 0 0,3-2-87 0 0,0 0-47 0 0,0 0-11 0 0,0-7-595 0 0,0 6 636 0 0,0 1 0 0 0,0 0 1 0 0,0-1-1 0 0,-1 1 0 0 0,1-1 0 0 0,0 1 1 0 0,0 0-1 0 0,0-1 0 0 0,-1 1 1 0 0,1 0-1 0 0,0-1 0 0 0,-1 1 0 0 0,1 0 1 0 0,0 0-1 0 0,0-1 0 0 0,-1 1 1 0 0,1 0-1 0 0,0 0 0 0 0,-1-1 0 0 0,1 1 1 0 0,-1 0-1 0 0,1 0 0 0 0,0 0 1 0 0,-1 0 61 0 0,-2-2-518 0 0,0 0-49 0 0,2 1 442 0 0,1 0 0 0 0,0 0 0 0 0,-1 1 0 0 0,1-1 0 0 0,0 0 0 0 0,-1 0 0 0 0,1 0-1 0 0,0 0 1 0 0,0 0 0 0 0,0 1 0 0 0,0-1 0 0 0,0 0 0 0 0,0 0 0 0 0,0-1 125 0 0</inkml:trace>
  <inkml:trace contextRef="#ctx0" brushRef="#br0" timeOffset="276.27">0 304 9152 0 0,'0'0'208'0'0,"0"0"33"0"0,0 0 14 0 0,3 0 43 0 0,-1 0-229 0 0,0 0 0 0 0,-1-1-1 0 0,1 1 1 0 0,0-1 0 0 0,-1 1-1 0 0,1-1 1 0 0,-1 0 0 0 0,1 1 0 0 0,-1-1-1 0 0,1 0 1 0 0,1-1-69 0 0,5-3 290 0 0,3 0 99 0 0,0 0 24 0 0,-1-4-77 0 0,-7 7-239 0 0,0 0 0 0 0,-1-1 0 0 0,1 1 0 0 0,0 1 0 0 0,0-1-1 0 0,1 0 1 0 0,0 0-97 0 0,14-5 381 0 0,-7 3-212 0 0,-1-1-63 0 0,6-3 102 0 0,-8 3-44 0 0,1 1 0 0 0,0 0 0 0 0,1 0 0 0 0,2 0-164 0 0,20-1 440 0 0,3-6 0 0 0,-14 8-228 0 0,0 1-43 0 0,3-3-65 0 0,-7 1-70 0 0,22-1-25 0 0,-32 5-9 0 0,-1 0 0 0 0,1-1 0 0 0,-1 0 0 0 0,0 0 0 0 0,1-1 0 0 0,0 0 0 0 0,16-4 0 0 0,-18 5-126 0 0,-1 1 47 0 0,1-1 41 0 0,0 0 35 0 0,7 1 87 0 0,18-1 257 0 0,-20 1-301 0 0,-1 0-82 0 0,-1 0-83 0 0,0 0-101 0 0,0 1-120 0 0,-3-1 74 0 0,-1 0-53 0 0,1 0-58 0 0,-1 0-61 0 0,1 0-66 0 0,-1 0-69 0 0,0 0-73 0 0,0 0-78 0 0,4 0-1200 0 0,2 0-1093 0 0</inkml:trace>
  <inkml:trace contextRef="#ctx0" brushRef="#br0" timeOffset="605.07">703 304 6448 0 0,'0'3'190'0'0,"0"1"-30"0"0,0 24-102 0 0,0-20-26 0 0,0 2 58 0 0,-1 13 205 0 0,3 15 334 0 0,0-27-383 0 0,9 11 454 0 0,-6 7-6 0 0,-1-14-393 0 0,2 9 190 0 0,-4-12-233 0 0,-1 2 117 0 0,-1-6-139 0 0,0 1 41 0 0,0 4 10 0 0,0-5-30 0 0,0 0-1 0 0,0 0 0 0 0,1 1 1 0 0,1 7-257 0 0,0-9 133 0 0,0 1 39 0 0,2 3 130 0 0,-2 1 82 0 0,0 0 85 0 0,-1 2 90 0 0,0-8-337 0 0,0-1-34 0 0,5 7 251 0 0,1 1-20 0 0,-6-2-44 0 0,-1 6 139 0 0,0-4-53 0 0,0-11-21 0 0,0-2-7 0 0,0 0-19 0 0,0 0-78 0 0,0 0-31 0 0,0 0-8 0 0,0 0-13 0 0,0 0-52 0 0,0 0-28 0 0,0 0-4 0 0,-2-2-17 0 0,-9-9-72 0 0,8 6-30 0 0,3 3-72 0 0,0 0-1 0 0,0 1 1 0 0,-1-1-1 0 0,1 1 1 0 0,-1-1 0 0 0,1 1-1 0 0,-1-1 1 0 0,0 1 0 0 0,1-1-1 0 0,-1 1 1 0 0,0-1-1 0 0,0 1-8 0 0,0-1 5 0 0,0 0 0 0 0,0 1-1 0 0,0-1 1 0 0,0 0-1 0 0,0 0 1 0 0,1 0 0 0 0,-1 0-1 0 0,0 0 1 0 0,1 0-1 0 0,0 0 1 0 0,-1 0 0 0 0,1 0-5 0 0,0-78 127 0 0,0 0-108 0 0,0 80-19 0 0,2-19-5 0 0,4 2-41 0 0,0 2-33 0 0,-1-11-29 0 0,11-12-88 0 0,-3 13 88 0 0,6 0-37 0 0,30-24-224 0 0,-21 23 121 0 0,-18 18 147 0 0,1 1-63 0 0,0 1-52 0 0,1 2-38 0 0,8-5-227 0 0,-12 4 296 0 0,-3 1 38 0 0,0 2-44 0 0,1 0-60 0 0,2 1-75 0 0,-3 1 55 0 0,6 0-175 0 0,-8 0 258 0 0,0 0-71 0 0,0 0 17 0 0,-1 0-59 0 0,0 0-68 0 0,1 0-77 0 0,-2 0 53 0 0,1 0-51 0 0,0 0-46 0 0,-1 0-39 0 0,1 0-152 0 0,0 0-38 0 0,0 0-183 0 0,2 0-493 0 0</inkml:trace>
  <inkml:trace contextRef="#ctx0" brushRef="#br0" timeOffset="921.19">1230 272 8384 0 0,'0'0'242'0'0,"0"3"5"0"0,0 12-179 0 0,0 10-6 0 0,0-19-6 0 0,0 1 54 0 0,0 1 83 0 0,3 4 123 0 0,1-3-48 0 0,3 5 27 0 0,-2 12 189 0 0,6-4 124 0 0,-6-2-126 0 0,-4-15-361 0 0,0 0 0 0 0,0-1 0 0 0,1 1 1 0 0,-1-1-1 0 0,1 1 0 0 0,0-1 1 0 0,1 2-122 0 0,5 6 402 0 0,-3 0-63 0 0,0 2 5 0 0,1 6 104 0 0,0 2 59 0 0,-3-12-145 0 0,0-1-94 0 0,0-1-35 0 0,0 3 22 0 0,1-1-7 0 0,7 17 704 0 0,0-5-89 0 0,-1-4-229 0 0,-8-13-510 0 0,1 1 108 0 0,5-1 61 0 0,-3-3-206 0 0,-4-1-63 0 0,0-1-1 0 0,0 1 0 0 0,0 0 0 0 0,0 0 0 0 0,0-1 1 0 0,0 1-1 0 0,0 0 0 0 0,0 0 0 0 0,0 0 0 0 0,-1 0 0 0 0,1 0 1 0 0,0 1-24 0 0,0-1 33 0 0,-1 0 1 0 0,1 0 0 0 0,-1 1-1 0 0,1-1 1 0 0,-1 0-1 0 0,0 0 1 0 0,1 1 0 0 0,-1-1-1 0 0,0 1 1 0 0,0 0-34 0 0,3 3 223 0 0,8 6-30 0 0,-7-8-12 0 0,0-2-94 0 0,3-2-16 0 0,-6 0-45 0 0,6 2 123 0 0,3-1 3 0 0,0-2-24 0 0,-4-3-30 0 0,-5-2-2 0 0,-1 7-93 0 0,0 0 0 0 0,0 0 0 0 0,0 0 0 0 0,0 0 0 0 0,0 0 0 0 0,0 0-1 0 0,0-1 1 0 0,0 1 0 0 0,0 0 0 0 0,0 0 0 0 0,0 0 0 0 0,0 0 0 0 0,0 0 0 0 0,0 0 0 0 0,0 0 0 0 0,0 0 0 0 0,0 0 0 0 0,0 0 0 0 0,0-1-1 0 0,0 1 1 0 0,0 0 0 0 0,0 0 0 0 0,0 0 0 0 0,0 0 0 0 0,0 0 0 0 0,0 0 0 0 0,0 0 0 0 0,0 0 0 0 0,0 0 0 0 0,1 0 0 0 0,-1 0 0 0 0,0 0-1 0 0,0 0 1 0 0,0 0 0 0 0,0-1 0 0 0,0 1 0 0 0,0 0 0 0 0,0 0 0 0 0,0 0 0 0 0,0 0 0 0 0,0 0 0 0 0,0 0 0 0 0,1 0 0 0 0,-1 0 0 0 0,0 0 0 0 0,0 0-1 0 0,0 0 1 0 0,0 0 0 0 0,0 0 0 0 0,0 0 0 0 0,0 0 0 0 0,0 0 0 0 0,0 0 0 0 0,0 0 0 0 0,1 0 0 0 0,-1 0 0 0 0,0 0-3 0 0,9-1 122 0 0,-8 1-108 0 0,0-1 1 0 0,1 1-1 0 0,-1-1 0 0 0,0 0 1 0 0,0 1-1 0 0,0-1 0 0 0,0 0 1 0 0,0 0-1 0 0,0 0 1 0 0,0 1-1 0 0,0-1 0 0 0,0 0 1 0 0,-1 0-1 0 0,1 0 0 0 0,0 0 1 0 0,-1-1-1 0 0,1 1 0 0 0,0-1-14 0 0,1-9 136 0 0,1 3-16 0 0,0 1-86 0 0,2-2 7 0 0,3-7 78 0 0,-6 12-96 0 0,0 1-16 0 0,-1 0 0 0 0,1 0 0 0 0,-1 0 0 0 0,0 0 0 0 0,0 0 0 0 0,0 0 0 0 0,0 0 0 0 0,-1 0 0 0 0,1 0 0 0 0,-1-1 0 0 0,0 1 0 0 0,0-1-7 0 0,1-4 11 0 0,0 0 0 0 0,0-1 0 0 0,1 1-1 0 0,0 0 1 0 0,4-7-11 0 0,-6 12-1 0 0,1 0 1 0 0,0-1 0 0 0,0 1 0 0 0,0-1 0 0 0,-1 1 0 0 0,0-1 0 0 0,1 0 0 0 0,-2 1 0 0 0,1-1 0 0 0,0-1 0 0 0,-1-8 0 0 0,1-3 0 0 0,-1 9-11 0 0,1-1 1 0 0,0 0-1 0 0,1 0 1 0 0,0 0-1 0 0,1-1 11 0 0,1-6-17 0 0,3-6-66 0 0,-4 6-71 0 0,0 1-72 0 0,-2-4-114 0 0,-1 9 169 0 0,1-3 21 0 0,0 3-11 0 0,1 1-50 0 0,2-2-97 0 0,1 0-135 0 0,-1 4 187 0 0,-1 1 43 0 0,-1 1-5 0 0,0 0-47 0 0,0 1 2 0 0,-1-1-46 0 0,1 0-49 0 0,-1-1-57 0 0,0 2 189 0 0,0 0-50 0 0,1 0-52 0 0,0 2-53 0 0,0 0-54 0 0,0 0-56 0 0,0 0-58 0 0,1 0-57 0 0,-1 0-38 0 0,1 0-56 0 0,-1 0-59 0 0,1 0-59 0 0,0-4-1161 0 0,-1-4-1086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7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10688 0 0,'0'0'314'0'0,"0"2"-6"0"0,0 2-244 0 0,-1 6-16 0 0,5 6-38 0 0,5 0-17 0 0,-4-8 53 0 0,-1 0 65 0 0,1 1 90 0 0,-2 0 116 0 0,2 18 433 0 0,6-6 33 0 0,-6 6-7 0 0,6-6-61 0 0,-6 6-31 0 0,1-11-211 0 0,0-1 1 0 0,-4 2-106 0 0,-1-4-42 0 0,2-7-183 0 0,1 1 28 0 0,2 6 100 0 0,-4 1-19 0 0,-2 10 37 0 0,0 1-56 0 0,0 0-54 0 0,0 2-52 0 0,0-1-50 0 0,0 1-49 0 0,0-1-47 0 0,0-1-44 0 0,-1-19-38 0 0,-1 0 63 0 0,0-5-3 0 0,0 0-83 0 0,0 0-9 0 0,1 0-55 0 0,-1 0-67 0 0,0 1-76 0 0,2-1-32 0 0,-1 0-68 0 0,0 0-60 0 0,1 1-52 0 0,-1-1-47 0 0,1 1-37 0 0,-2 0-710 0 0,-2 0-932 0 0,-5-1-1286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06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7464 0 0,'0'0'216'0'0,"0"3"-11"0"0,0 15-164 0 0,0-1-32 0 0,0-14 25 0 0,0 2 38 0 0,1-3 112 0 0,1 1 213 0 0,4 3-23 0 0,-2 2 58 0 0,-1-1-95 0 0,-3 1 51 0 0,1 0-39 0 0,1-2-61 0 0,1-1-50 0 0,0 0-39 0 0,2 3 70 0 0,-1 2 63 0 0,1-1-18 0 0,4 7 80 0 0,-5-9-276 0 0,0 1 40 0 0,7 19 435 0 0,-3-5-173 0 0,-3-9-239 0 0,9 17 231 0 0,-3-1-87 0 0,-4-11-122 0 0,5 19 226 0 0,-6-4-96 0 0,-4-21-196 0 0,0-1 0 0 0,1 1 0 0 0,0-1 0 0 0,1 1-137 0 0,5 10 257 0 0,1 3 5 0 0,0 11 57 0 0,-7-17-155 0 0,2 11 124 0 0,6 0 61 0 0,-3-13-151 0 0,-1-1-38 0 0,0 3-9 0 0,0 7 23 0 0,-4-10-60 0 0,-2-11-69 0 0,0 0 0 0 0,0 0 0 0 0,0 0 0 0 0,1-1-1 0 0,-1 1 1 0 0,1 0 0 0 0,0 0 0 0 0,1-1-1 0 0,-1 1-44 0 0,0-3 31 0 0,11 19 190 0 0,-3-3-88 0 0,-9-14-106 0 0,1-1 0 0 0,-1 1 0 0 0,0 0 0 0 0,0 0 0 0 0,-1 0-1 0 0,1 0 1 0 0,-1 0 0 0 0,0 3-27 0 0,2 7 117 0 0,4 0 14 0 0,-5-13-114 0 0,0 1-1 0 0,0-1 1 0 0,0 1-1 0 0,0-1 1 0 0,-1 1-1 0 0,1-1 1 0 0,-1 1-1 0 0,1 0 1 0 0,-1-1 0 0 0,0 1-1 0 0,1-1 1 0 0,-1 1-1 0 0,0 1-16 0 0,0 1 39 0 0,0 0 0 0 0,0 0 0 0 0,1-1 0 0 0,-1 1 0 0 0,1 0 0 0 0,0 0 0 0 0,0 0-39 0 0,8 10 126 0 0,-6-11-45 0 0,-3-3-10 0 0,0 0 14 0 0,-3-3-53 0 0,-2-2-81 0 0,0 0-39 0 0,2 1-119 0 0,2 1 92 0 0,1-1 54 0 0,1-1 26 0 0,-1 2-38 0 0,0-8-141 0 0,0-8-290 0 0,-3 4-106 0 0,1 8 251 0 0,-1-2-74 0 0,-2-2-183 0 0,4 7 375 0 0,0 0-38 0 0,1 1 7 0 0,-1-1-44 0 0,1 0-50 0 0,0-1-58 0 0,0 2 0 0 0,0 0-49 0 0,0 0-45 0 0,0-1-37 0 0,0 1-155 0 0,0-1-38 0 0,0-1-186 0 0,0-2-508 0 0</inkml:trace>
  <inkml:trace contextRef="#ctx0" brushRef="#br0" timeOffset="355.18">64 64 9384 0 0,'0'0'208'0'0,"0"0"33"0"0,0 0 16 0 0,0 0-106 0 0,0-2-78 0 0,0-9 47 0 0,0 9 1 0 0,3-1 137 0 0,10-8 217 0 0,1 6 6 0 0,-10-2-173 0 0,0 2-46 0 0,6 3-65 0 0,2 1-22 0 0,0-6 14 0 0,1 1-6 0 0,-2 4-21 0 0,0 2-19 0 0,1 0-34 0 0,10 3 66 0 0,-6 3-30 0 0,-13-5-112 0 0,1 1 0 0 0,-1-1 1 0 0,0 0-1 0 0,1 0 0 0 0,-1-1 1 0 0,1 1-1 0 0,-1-1 1 0 0,2 0-34 0 0,13 2 155 0 0,0 4-33 0 0,-3 0-35 0 0,14-1 89 0 0,-7 6-7 0 0,-10-8-99 0 0,-8-2-45 0 0,1 0 0 0 0,-1 1 0 0 0,-1-1 0 0 0,1 1 0 0 0,0 0 0 0 0,0 0 0 0 0,-1 0 1 0 0,1 0-26 0 0,8 6 55 0 0,-6-5-6 0 0,0 1 0 0 0,0 0 0 0 0,0 1 1 0 0,4 3-50 0 0,-9-6 13 0 0,1-1 0 0 0,0 1 0 0 0,-1-1 1 0 0,1 0-1 0 0,0 0 0 0 0,0 0 1 0 0,0 0-1 0 0,0 1-13 0 0,16 8 98 0 0,-14-8-82 0 0,-1 1 0 0 0,1 0 0 0 0,-1 0 0 0 0,0 0 0 0 0,0 1 0 0 0,1 2-16 0 0,7 12 102 0 0,-2-10-47 0 0,3 3 40 0 0,-4 2 29 0 0,21 22 166 0 0,-20-18-190 0 0,9 32 231 0 0,-15-41-285 0 0,1 10 95 0 0,-5 2-8 0 0,0-10-61 0 0,1 5 65 0 0,0-2-34 0 0,0 39 231 0 0,0-50-314 0 0,0 0-1 0 0,0-1 0 0 0,0 1 0 0 0,0 0 0 0 0,0-1 0 0 0,-1 1 1 0 0,1 0-1 0 0,-1-1 0 0 0,1 1 0 0 0,-1-1 0 0 0,0 1 0 0 0,0 0 0 0 0,1-1 1 0 0,-2 1-20 0 0,-4 10 123 0 0,3 1-27 0 0,3-10-75 0 0,-1-1 0 0 0,1 1 0 0 0,-1-1-1 0 0,0 0 1 0 0,0 0 0 0 0,0 1 0 0 0,0-1-1 0 0,0 0 1 0 0,0 0 0 0 0,0 0 0 0 0,-1 0 0 0 0,1 0-1 0 0,-1 0 1 0 0,0 0-21 0 0,-1 1 39 0 0,0 1 1 0 0,0 0-1 0 0,1 0 1 0 0,-1 1-1 0 0,0 1-39 0 0,-10 14 122 0 0,12-18-113 0 0,0-1 1 0 0,-1 1 0 0 0,0-1-1 0 0,1 1 1 0 0,-1-1 0 0 0,0 1-1 0 0,0-1 1 0 0,1 0-1 0 0,-2 1-9 0 0,-8 3 19 0 0,9-4-12 0 0,-1 0-1 0 0,1 0 0 0 0,0 0 1 0 0,0 0-1 0 0,0 1 0 0 0,0-1 1 0 0,0 1-1 0 0,0 0 0 0 0,0-1-6 0 0,0 1 4 0 0,0 0-1 0 0,0-1 0 0 0,0 1 0 0 0,0-1 0 0 0,0 0 0 0 0,0 0 0 0 0,0 0 1 0 0,0 0-1 0 0,-1 0 0 0 0,1 0 0 0 0,0 0 0 0 0,0-1 0 0 0,-1 1 1 0 0,0-1-4 0 0,-10 3 21 0 0,-2 3-11 0 0,11-5-10 0 0,1 1 0 0 0,0-1 0 0 0,-1 0 0 0 0,1 0 0 0 0,-1-1 0 0 0,1 1 0 0 0,-1-1 0 0 0,-1 0 0 0 0,4 1 0 0 0,-1-2 0 0 0,0 1 0 0 0,1 0 0 0 0,-1 0-1 0 0,0 0 1 0 0,1-1 0 0 0,-1 1 0 0 0,0-1-1 0 0,1 1 1 0 0,-1-1 0 0 0,0 0 0 0 0,1 1 0 0 0,-1-1-1 0 0,1 0 1 0 0,-1-1 0 0 0,-6-3-18 0 0,-27-11-291 0 0,23 13 212 0 0,5 2 36 0 0,2-2-33 0 0,1-2-48 0 0,0-1-82 0 0,1 1-85 0 0,-1-1-75 0 0,-2 0-151 0 0,-3-3-351 0 0,5 5 270 0 0,1 2-985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10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98 5584 0 0,'0'0'165'0'0,"0"3"-10"0"0,1-3-153 0 0,-1 1 0 0 0,0 0 0 0 0,0-1 0 0 0,-1 1 0 0 0,1 0 1 0 0,0-1-1 0 0,0 1 0 0 0,0 0 0 0 0,0-1 0 0 0,-1 1 0 0 0,1 0 0 0 0,0-1 1 0 0,0 1-1 0 0,-1 0 0 0 0,1-1-2 0 0,-7 3 21 0 0,1-3 55 0 0,5 0 65 0 0,0 0-69 0 0,0 0-55 0 0,-1 0-81 0 0,0 1-55 0 0,0-1 114 0 0,0 0 100 0 0,2 0-1 0 0,-1 0 36 0 0,0 0 181 0 0,0 0-105 0 0,1 0 36 0 0,-1-1 39 0 0,1 1 42 0 0,-1 0 45 0 0,1 0 47 0 0,0 3 169 0 0,0-3-430 0 0,0 0-43 0 0,0 0-38 0 0,0 0-33 0 0,0 0-35 0 0,0 1-58 0 0,0 2-254 0 0,0-1 249 0 0,1-2 76 0 0,-1 1 42 0 0,0 0 51 0 0,0 0 59 0 0,0-1 39 0 0,-1 1 58 0 0,1 0 65 0 0,0-1 71 0 0,0 1 76 0 0,0-1 83 0 0,0 1 88 0 0,0-1 93 0 0,-1 0-566 0 0,0 1-39 0 0,-1-1 42 0 0,-2 0-88 0 0,-1-1-17 0 0,4 1 10 0 0,-1 0 271 0 0,2 0-50 0 0,0 0-18 0 0,0 0-6 0 0,2 2-6 0 0,9 9-18 0 0,-8-8-8 0 0,3-3-8 0 0,-2 2-67 0 0,-1 1-51 0 0,0 0-36 0 0,-3-3-76 0 0,0 1 0 0 0,1-1 0 0 0,-1 1 0 0 0,0-1 0 0 0,1 1 0 0 0,-1-1 0 0 0,1 1 0 0 0,-1-1 0 0 0,1 1 0 0 0,-1-1 0 0 0,1 0 0 0 0,0 1 0 0 0,-1-1 0 0 0,1 0 0 0 0,-1 1 0 0 0,1-1-12 0 0,6 1 122 0 0,5-1 52 0 0,11 1 114 0 0,-10-5-128 0 0,-5-1-83 0 0,-6 4-61 0 0,-1 0 1 0 0,1 0-1 0 0,-1 0 0 0 0,1 1 1 0 0,-1-1-1 0 0,1 0 1 0 0,-1 1-1 0 0,1-1 0 0 0,0 1 1 0 0,-1-1-1 0 0,1 1 0 0 0,0 0 1 0 0,-1 0-1 0 0,1 0 0 0 0,1 0-16 0 0,12 0 91 0 0,30 0 182 0 0,-28-3-197 0 0,0-2-7 0 0,-11 3-37 0 0,1 1 1 0 0,0-1 0 0 0,0 1-1 0 0,-1 0 1 0 0,1 0-1 0 0,0 1-32 0 0,48 0 150 0 0,-27 0-60 0 0,-22-1-75 0 0,0 0 0 0 0,-1 0 0 0 0,1 0-1 0 0,0 0 1 0 0,3-2-15 0 0,-4 1 10 0 0,1 0 1 0 0,-1 1-1 0 0,1 0 0 0 0,-1 0 1 0 0,4 0-11 0 0,106 1 192 0 0,-99 1-163 0 0,-12-1-16 0 0,1 1-1 0 0,-1-1 1 0 0,1 0-1 0 0,-1 0 1 0 0,1 0 0 0 0,-1-1-1 0 0,0 0 1 0 0,1 0-1 0 0,3-1-12 0 0,0-3 39 0 0,-7 4-29 0 0,1 0-1 0 0,-1 0 1 0 0,0 1-1 0 0,1-1 1 0 0,-1 0-1 0 0,1 0 1 0 0,0 1-1 0 0,-1-1 1 0 0,1 1-1 0 0,0 0 1 0 0,-1-1-1 0 0,1 1 1 0 0,0 0-1 0 0,0 0-9 0 0,-1 0 10 0 0,1 0-1 0 0,0-1 1 0 0,-1 1-1 0 0,1 0 1 0 0,0-1-1 0 0,-1 1 1 0 0,1-1-1 0 0,-1 1 1 0 0,1-1 0 0 0,-1 0-1 0 0,1 0 1 0 0,-1 1-1 0 0,1-1 1 0 0,-1-1-10 0 0,8-2 38 0 0,1-1 9 0 0,-8 4-37 0 0,1 0-1 0 0,-1 0 1 0 0,0-1-1 0 0,0 1 1 0 0,1 0-1 0 0,-1-1 1 0 0,0 1-1 0 0,-1-1 0 0 0,1 0-9 0 0,0 0 7 0 0,0 1 0 0 0,0-1 0 0 0,0 1 0 0 0,0 0 0 0 0,0-1-1 0 0,0 1 1 0 0,0 0 0 0 0,0 0 0 0 0,1 0 0 0 0,-1 1 0 0 0,0-1-1 0 0,1 0 1 0 0,-1 1 0 0 0,1 0-7 0 0,10-4 22 0 0,-6 1-14 0 0,0 0 1 0 0,0 0-1 0 0,6-5-8 0 0,3-1 45 0 0,19-4-33 0 0,-24 10-12 0 0,-10 2 0 0 0,1 0 0 0 0,-1 1 0 0 0,1-1 0 0 0,0 1 0 0 0,-1 0 0 0 0,1-1 0 0 0,0 1 0 0 0,-1 0 0 0 0,1 0 0 0 0,0 0 0 0 0,-1 0 0 0 0,1 0 0 0 0,27 1 11 0 0,0-1 54 0 0,-26 0-3 0 0,-3 0 14 0 0,0 0-4 0 0,0 0 13 0 0,0 0-16 0 0,0 0-5 0 0,0 0 2 0 0,0 0 4 0 0,0 0 2 0 0,0 0 0 0 0,0 0-1 0 0,0 0-6 0 0,0 0-1 0 0,0 3-10 0 0,-1 16-43 0 0,1-16-11 0 0,14 20-1 0 0,-13-22 1 0 0,-1-1 0 0 0,0 1 0 0 0,1 0 0 0 0,-1-1 0 0 0,0 1 0 0 0,0 0 0 0 0,0 0 0 0 0,0-1 0 0 0,0 1 0 0 0,0 0 0 0 0,0 0 0 0 0,0-1 0 0 0,0 1 0 0 0,0 0 0 0 0,0-1 0 0 0,0 1 0 0 0,0 0 0 0 0,-1 0 0 0 0,1-1 0 0 0,0 1 0 0 0,-1 0 0 0 0,-13 34 0 0 0,14-19 0 0 0,1-3 0 0 0,-1 52 140 0 0,0-38-29 0 0,0 9 84 0 0,0-20-110 0 0,0-3-16 0 0,3-8-15 0 0,7 6-64 0 0,-7-8-87 0 0,-3-3 64 0 0,0 0-17 0 0,0 0-22 0 0,0 0-39 0 0,0 0-18 0 0,0 0-39 0 0,0 0-45 0 0,0 0-50 0 0,0 0-54 0 0,0 0-51 0 0,0 0-48 0 0,0 0-42 0 0,0 0-299 0 0,0 0-71 0 0,0 0-55 0 0,0 0-40 0 0,0 0-349 0 0,0 0-36 0 0,0 0-2741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10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7080 0 0,'0'0'157'0'0,"0"0"23"0"0,0 0 13 0 0,0 0-60 0 0,0 0-15 0 0,0 0 39 0 0,0 0 129 0 0,0 0 236 0 0,0 3 20 0 0,0 6-7 0 0,0 0-44 0 0,0 1-41 0 0,0-1-38 0 0,0 11 314 0 0,0 0-108 0 0,2-10-366 0 0,2-1-39 0 0,-3-8-180 0 0,-1 0-1 0 0,1 1 0 0 0,0-1 1 0 0,-1 0-1 0 0,1 1 0 0 0,-1-1 1 0 0,0 1-1 0 0,1-1 1 0 0,-1 1-1 0 0,0 0-32 0 0,-4 11 178 0 0,-2 5 45 0 0,6-10-107 0 0,2 1 34 0 0,5 10 98 0 0,10 35 362 0 0,-13-37-459 0 0,-3-1-58 0 0,-1-1 66 0 0,0-3-58 0 0,3 9 74 0 0,3-6-25 0 0,-5-11-117 0 0,0-1 0 0 0,1 1 0 0 0,-1-1 0 0 0,-1 1 0 0 0,1-1 0 0 0,0 1 0 0 0,-1-1 0 0 0,0 1 0 0 0,0 0-33 0 0,0-1 32 0 0,0 1 1 0 0,1-1-1 0 0,-1 1 1 0 0,1 0-1 0 0,0-1 1 0 0,0 1-33 0 0,9 19 238 0 0,-8-17-150 0 0,-1 15 43 0 0,-1-12-37 0 0,-1-3 22 0 0,1 0 56 0 0,3-9-280 0 0,-3 3 108 0 0,4-4-76 0 0,-1 1-77 0 0,0 1-87 0 0,-1 1 69 0 0,-1 0-39 0 0,1 1-70 0 0,0-1-48 0 0,-1 0-43 0 0,1 1-39 0 0,0-1-164 0 0,0 1-47 0 0,1-2-721 0 0,-1-2-697 0 0,-2-5-1160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11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399 96 8176 0 0,'0'0'182'0'0,"0"0"29"0"0,-3 0 13 0 0,-1 1-145 0 0,-8-1 34 0 0,-1-3-74 0 0,4-4-23 0 0,5 0 44 0 0,1 1 78 0 0,0-1 112 0 0,-7 2 247 0 0,5-2-141 0 0,5 6-335 0 0,0 1 0 0 0,-1 0 0 0 0,1-1 0 0 0,0 1 0 0 0,0 0 0 0 0,-1-1 0 0 0,1 1 0 0 0,0 0 0 0 0,0-1 0 0 0,-1 1 0 0 0,1 0 0 0 0,0-1 0 0 0,-1 1 0 0 0,1 0 0 0 0,0 0 0 0 0,-1-1 0 0 0,1 1 0 0 0,-1 0 0 0 0,1 0 0 0 0,0 0 1 0 0,-1 0-1 0 0,1 0 0 0 0,-1-1 0 0 0,1 1 0 0 0,0 0 0 0 0,-1 0 0 0 0,1 0 0 0 0,-1 0 0 0 0,1 0 0 0 0,-1 0 0 0 0,1 0-21 0 0,0 0 8 0 0,0 1-1 0 0,-1-1 1 0 0,1 0 0 0 0,0 0-1 0 0,0 0 1 0 0,0 0 0 0 0,0 0-1 0 0,0 0 1 0 0,0 0 0 0 0,0 0-1 0 0,0 0 1 0 0,0 0 0 0 0,0 0-1 0 0,-1 0 1 0 0,1 0 0 0 0,0 0-1 0 0,0 0 1 0 0,0 0 0 0 0,0 0-1 0 0,0 0 1 0 0,0-1 0 0 0,0 1-1 0 0,0 0 1 0 0,0 0 0 0 0,0 0-1 0 0,0 0 1 0 0,-1 0 0 0 0,1 0 0 0 0,0 0-1 0 0,0 0 1 0 0,0 0 0 0 0,0 0-1 0 0,0 0 1 0 0,0 0 0 0 0,0 0-1 0 0,0 0 1 0 0,0 0 0 0 0,0-1-1 0 0,0 1 1 0 0,0 0 0 0 0,0 0-1 0 0,0 0 1 0 0,0 0 0 0 0,0 0-1 0 0,0 0 1 0 0,0 0 0 0 0,0 0-1 0 0,0 0 1 0 0,0 0 0 0 0,0-1-1 0 0,0 1 1 0 0,0 0 0 0 0,0 0-1 0 0,0 0 1 0 0,0 0 0 0 0,0 0-1 0 0,0 0-7 0 0,0-1 26 0 0,0 1 0 0 0,0-1 0 0 0,0 0-1 0 0,0 1 1 0 0,-1-1 0 0 0,1 1 0 0 0,0-1 0 0 0,0 0-1 0 0,0 1 1 0 0,-1-1 0 0 0,1 1 0 0 0,0-1-1 0 0,-1 1 1 0 0,1-1 0 0 0,0 1 0 0 0,-1-1-1 0 0,1 1 1 0 0,-1-1-26 0 0,-11-6 414 0 0,0-2-56 0 0,6 7 65 0 0,2 1-245 0 0,0 0-45 0 0,-7-4 125 0 0,3 0-46 0 0,2 2 20 0 0,-1 2 50 0 0,0 1 108 0 0,-20 0 311 0 0,8 0-325 0 0,3 0-164 0 0,9 0-153 0 0,1 0-35 0 0,5-1-13 0 0,0 1-1 0 0,1 0 1 0 0,-1 0-1 0 0,0 0 1 0 0,1 0-1 0 0,-1 0 1 0 0,0 0-1 0 0,0 0 1 0 0,1 0 0 0 0,-1 1-1 0 0,0-1 1 0 0,0 0-1 0 0,1 0 1 0 0,-1 1-1 0 0,0-1 1 0 0,1 0-1 0 0,-1 1 1 0 0,0-1-1 0 0,1 1 1 0 0,-1-1-1 0 0,1 0 1 0 0,-1 1 0 0 0,1 0-1 0 0,-1-1 1 0 0,1 1-1 0 0,-1-1 1 0 0,1 1-1 0 0,-1 0-10 0 0,1-1 9 0 0,0 1 1 0 0,-1-1-1 0 0,1 1 0 0 0,-1 0 1 0 0,1-1-1 0 0,-1 1 0 0 0,0-1 0 0 0,1 1 1 0 0,-1-1-1 0 0,1 0 0 0 0,-1 1 0 0 0,0-1 1 0 0,1 0-1 0 0,-1 1 0 0 0,0-1 1 0 0,1 0-1 0 0,-1 0 0 0 0,0 1 0 0 0,0-1 1 0 0,1 0-1 0 0,-1 0 0 0 0,0 0 0 0 0,0 0 1 0 0,1 0-1 0 0,-1 0 0 0 0,0 0 1 0 0,0 0-1 0 0,1 0-9 0 0,-3-1 11 0 0,0 1 0 0 0,0 0 1 0 0,0 1-1 0 0,0-1 0 0 0,0 1 0 0 0,1-1 0 0 0,-2 1-11 0 0,-2 6 16 0 0,4-3-4 0 0,-12 1 52 0 0,-5 11 3 0 0,6-5-54 0 0,0-6-13 0 0,8 6 0 0 0,-6-6 0 0 0,6 8 0 0 0,-6 3 0 0 0,11-15 0 0 0,0 0 0 0 0,-1-1 0 0 0,1 1 0 0 0,0 0 0 0 0,0 0 0 0 0,0-1 0 0 0,-1 1 0 0 0,1 0 0 0 0,0-1 0 0 0,0 1 0 0 0,0 0 0 0 0,0 0 0 0 0,0-1 0 0 0,0 1 0 0 0,1 0 0 0 0,-1 0 0 0 0,0-1 0 0 0,0 1 0 0 0,0 0 0 0 0,1-1 0 0 0,-1 1 0 0 0,3 4 11 0 0,5 3-38 0 0,8 11-29 0 0,-11-8 56 0 0,-4-9-1 0 0,0 0 0 0 0,0 1 0 0 0,0-1 0 0 0,0 0 0 0 0,1 0-1 0 0,-1 0 1 0 0,1 0 0 0 0,0 0 0 0 0,-1 0 1 0 0,13 14-43 0 0,-14-14 43 0 0,1-1-1 0 0,-1 1 1 0 0,1-1-1 0 0,0 0 1 0 0,-1 1 0 0 0,1-1-1 0 0,0 0 1 0 0,0 1-1 0 0,0-1 1 0 0,0 0-1 0 0,0 0 1 0 0,0 0-1 0 0,0 0 1 0 0,0 0 0 0 0,0 0-1 0 0,1 0 1 0 0,-1 0-1 0 0,0-1 1 0 0,1 1-1 0 0,-1 0 1 0 0,1-1-1 0 0,-1 1 1 0 0,1-1 0 0 0,0 1 0 0 0,21 8-1 0 0,-10-2 1 0 0,-1 1 0 0 0,0 0 0 0 0,-1 0 0 0 0,0 2 0 0 0,8 7 0 0 0,-13-10 0 0 0,1-1 0 0 0,0 0 0 0 0,0-1 0 0 0,1 1 0 0 0,4 1 0 0 0,10 7 0 0 0,-11-7 0 0 0,-4-3 0 0 0,-1 0 0 0 0,0 0 0 0 0,-1 0 0 0 0,5 5 0 0 0,-5-5 0 0 0,0 1 0 0 0,0-1 0 0 0,1 0 0 0 0,-1-1 0 0 0,1 1 0 0 0,0-1 0 0 0,-1 1 0 0 0,1 0 0 0 0,-1 0 0 0 0,0 0 0 0 0,0 1 0 0 0,2 2 1 0 0,-4-5 1 0 0,-1 0 0 0 0,0 0 0 0 0,1 0 0 0 0,-1 0 1 0 0,0 1-1 0 0,-1-1 0 0 0,1 1 0 0 0,0 0 0 0 0,-1-1 0 0 0,1 2-2 0 0,4 20 112 0 0,4-13 45 0 0,-8-6-143 0 0,-1 3 80 0 0,0 4 98 0 0,-5 6 191 0 0,-1-10-206 0 0,-1 2 64 0 0,4 1 63 0 0,-1-6 47 0 0,-9 4-110 0 0,-13 4 174 0 0,12-7-225 0 0,1 0-39 0 0,0 3-48 0 0,12-9-101 0 0,-1 0 1 0 0,1 1-1 0 0,0-1 0 0 0,0 0 0 0 0,-1 0 1 0 0,1 0-1 0 0,0 1 0 0 0,0-1 0 0 0,-1 0 1 0 0,1 0-1 0 0,0 0 0 0 0,-1 0 0 0 0,1 0 1 0 0,0 1-1 0 0,-1-1 0 0 0,1 0 0 0 0,0 0 1 0 0,-1 0-1 0 0,1 0 0 0 0,0 0 0 0 0,-1 0 1 0 0,1 0-1 0 0,0 0 0 0 0,-1 0 0 0 0,1 0 1 0 0,0 0-3 0 0,-14 0 12 0 0,-31 0 83 0 0,32 0-96 0 0,3-1-176 0 0,0 1 74 0 0,0-1 63 0 0,1 0 52 0 0,-2-1 51 0 0,-19-5 234 0 0,18 3-200 0 0,0-1-72 0 0,6 3-53 0 0,0-1-36 0 0,0 0-38 0 0,0 1-46 0 0,0-1-49 0 0,0 0-55 0 0,-2-1-179 0 0,0 0-118 0 0,4 2 225 0 0,0 0-33 0 0,0 0-36 0 0,0 0-37 0 0,-2-1-220 0 0,1 0-75 0 0,-1 1-80 0 0,0-1-84 0 0,-6-4-1454 0 0,-7-2-1327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11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9096 0 0,'0'0'200'0'0,"0"0"33"0"0,0 0 16 0 0,0 0-178 0 0,1 0-91 0 0,0 0-72 0 0,0 0-93 0 0,1 0-111 0 0,0 0-97 0 0,0 0 45 0 0,0 1-37 0 0,3 1-461 0 0,2 2-368 0 0,2 5-696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14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1 241 7080 0 0,'0'0'157'0'0,"2"0"23"0"0,0 0-149 0 0,0 1 0 0 0,0-1 0 0 0,-1 1 0 0 0,1-1 0 0 0,0 1 0 0 0,0-1 0 0 0,-1 1-1 0 0,1 0 1 0 0,0 0 0 0 0,-1 0 0 0 0,2 1-31 0 0,5 2 59 0 0,16 8-82 0 0,-22-11 49 0 0,1 2 63 0 0,-1-1 151 0 0,-1-1-52 0 0,1 0-45 0 0,0-1-38 0 0,2 0 35 0 0,1 0-40 0 0,-4-1-36 0 0,0 1 42 0 0,12 0 358 0 0,-1 0 96 0 0,1 0 99 0 0,0 0 91 0 0,3 0 87 0 0,-7-1-473 0 0,3-6 55 0 0,1 1 22 0 0,-4 4-49 0 0,-4-1 133 0 0,8-7-77 0 0,1 5-31 0 0,-9-6-7 0 0,0 7-206 0 0,1 1-50 0 0,1 0-25 0 0,2-6 1 0 0,-7 4-79 0 0,-2 5-40 0 0,0-1 1 0 0,1 0 0 0 0,-1 1-1 0 0,0-1 1 0 0,1 0-1 0 0,-1 1 1 0 0,0-1-1 0 0,1 1 1 0 0,-1-1-1 0 0,1 1 1 0 0,-1-1 0 0 0,1 1-1 0 0,-1-1 1 0 0,1 1-1 0 0,-1-1 1 0 0,1 1-1 0 0,0 0 1 0 0,-1-1-1 0 0,1 1 1 0 0,0 0 0 0 0,-1-1-1 0 0,1 1-11 0 0,4-2 45 0 0,-3 0-25 0 0,0 1-1 0 0,-1-1 1 0 0,1 1-1 0 0,0-1 0 0 0,-1 1 1 0 0,0-1-1 0 0,1 0 0 0 0,-1 0 1 0 0,0 0-1 0 0,0 0 0 0 0,0 0-19 0 0,8-16 104 0 0,-6 11-70 0 0,10-17 90 0 0,-10 16-100 0 0,-2 7-21 0 0,0 0-1 0 0,-1 0 0 0 0,1 0 1 0 0,-1-1-1 0 0,0 1 1 0 0,1 0-1 0 0,-1-1 1 0 0,0 1-1 0 0,0 0 0 0 0,0-1 1 0 0,0 1-1 0 0,0 0 1 0 0,0 0-1 0 0,0-1 0 0 0,0 1 1 0 0,-1 0-1 0 0,1-1 1 0 0,-1 1-1 0 0,1 0 1 0 0,-1-1-3 0 0,-1-1 15 0 0,0-1 0 0 0,0 1 0 0 0,0 0 0 0 0,0 0 0 0 0,-4-3-15 0 0,-5-9 33 0 0,8 11-18 0 0,1-1 8 0 0,0 0 0 0 0,0 1 0 0 0,-1 0 0 0 0,0 0 0 0 0,0 0 0 0 0,-1-2-23 0 0,-9-3 23 0 0,0 6-29 0 0,-11 3 63 0 0,13 1-44 0 0,9-1-13 0 0,1 0 0 0 0,-1 0 0 0 0,0 0 0 0 0,0 1 0 0 0,1-1 0 0 0,-1 1 0 0 0,0 0 0 0 0,1-1 0 0 0,-1 1 0 0 0,0 0 0 0 0,1 0 0 0 0,-1 0 0 0 0,1 0 0 0 0,-1 0 0 0 0,1 0 0 0 0,0 0 0 0 0,-1 1 0 0 0,1-1 0 0 0,0 1 0 0 0,-16 11 0 0 0,16-13 0 0 0,-1 1 0 0 0,1-1 0 0 0,0 1 0 0 0,-1 0 0 0 0,1-1 0 0 0,0 1 0 0 0,-1 0 0 0 0,1 0 0 0 0,0 0 0 0 0,0 0 0 0 0,0 0 0 0 0,-1 0 0 0 0,1 0 0 0 0,0 0 0 0 0,1 1 0 0 0,-1-1 0 0 0,0 0 0 0 0,0 0 0 0 0,0 1 0 0 0,1-1 0 0 0,-1 1 0 0 0,1-1 0 0 0,-1 1 0 0 0,1 0 0 0 0,-9 21 0 0 0,-5-6-1 0 0,-2 1 29 0 0,10-9 13 0 0,-7 9 56 0 0,3 3 34 0 0,5 6-17 0 0,-1-12-98 0 0,5-11-26 0 0,-1-1 0 0 0,1 0 1 0 0,0 1-1 0 0,0-1 0 0 0,1 0 0 0 0,-1 1 0 0 0,1-1 0 0 0,0 3 10 0 0,-3 14-73 0 0,-2-5 39 0 0,-1 0 29 0 0,4 0 31 0 0,0 1 48 0 0,3 36 294 0 0,0-23-167 0 0,0-12-96 0 0,6 8 96 0 0,-5-20-144 0 0,-1 0 1 0 0,1 0-1 0 0,-1 0 0 0 0,0 0 0 0 0,0 5-57 0 0,-1 4 120 0 0,3-4-43 0 0,-2-7-63 0 0,0 0-1 0 0,1 0 1 0 0,-1 0-1 0 0,1 0 1 0 0,0-1-1 0 0,0 1 1 0 0,0 0-14 0 0,11 17 83 0 0,-10-13-46 0 0,10 15 51 0 0,-12-20-86 0 0,0-1 0 0 0,1 1 0 0 0,-1 0 0 0 0,1-1 0 0 0,0 1 0 0 0,-1-1 0 0 0,1 0 0 0 0,0 0 0 0 0,0 1 0 0 0,0-1-2 0 0,30 15 60 0 0,-30-15-57 0 0,-1-1-1 0 0,0 0 1 0 0,1 1 0 0 0,-1-1-1 0 0,1 0 1 0 0,-1 1-1 0 0,0-1 1 0 0,1 0-1 0 0,-1 0 1 0 0,2 0-3 0 0,15 2 40 0 0,-10 2-32 0 0,14 5 11 0 0,-21-9-15 0 0,0 0 0 0 0,0 0 0 0 0,0 0 0 0 0,0 0-1 0 0,0 0 1 0 0,0 0 0 0 0,0 0 0 0 0,0 0 0 0 0,0 0 0 0 0,0-1-1 0 0,0 1 1 0 0,0 0 0 0 0,1-1-4 0 0,2-1 2 0 0,-1 0 1 0 0,1 0-1 0 0,0 1 1 0 0,0-1-1 0 0,0 1 0 0 0,-1 0 1 0 0,1 0-1 0 0,0 1 1 0 0,0-1-1 0 0,4 1-2 0 0,10-2 39 0 0,1-5-25 0 0,-9 2-14 0 0,25-5-127 0 0,-29 8 63 0 0,1 0-33 0 0,2-1-44 0 0,4-1-55 0 0,-5 1 78 0 0,-5 1 41 0 0,1 0-63 0 0,0-1-84 0 0,-1 1-46 0 0,1 0-93 0 0,-1-1-109 0 0,-1 2 190 0 0,0 0-33 0 0,1-2-327 0 0,1 1-120 0 0,-2 1 332 0 0,0-1-34 0 0,0 1-35 0 0,0 0-37 0 0,8-6-1747 0 0,9-2-1291 0 0,-19 9 3571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14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16527 0 0,'0'0'374'0'0,"0"0"54"0"0,0 0 22 0 0,0 0-184 0 0,-2 0-126 0 0,-3 0-53 0 0,-1 0-17 0 0,3 0 19 0 0,3 0-1 0 0,0 0 0 0 0,0 0-36 0 0,0 0-149 0 0,0 0-60 0 0,0 0 108 0 0,0 0-19 0 0,0 0-29 0 0,0 0-49 0 0,0 0-23 0 0,0 0-49 0 0,0 0-58 0 0,0 0-64 0 0,0 0-69 0 0,0 0-64 0 0,0 0-57 0 0,0 0-50 0 0,0 0-172 0 0,0 0-50 0 0,0 0-207 0 0,0 0-558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12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1 9216 0 0,'0'0'208'0'0,"0"0"33"0"0,0 0 14 0 0,0 3-42 0 0,0 2-201 0 0,0 0 46 0 0,0 7 169 0 0,0 0 63 0 0,0 15 462 0 0,3-14-383 0 0,2-2-101 0 0,0-3-92 0 0,2 5 139 0 0,-2-1-75 0 0,-1 3-18 0 0,-1 9 65 0 0,-3-9-106 0 0,-1-9-82 0 0,1 1-1 0 0,0-1 0 0 0,1 1 0 0 0,-1-1 0 0 0,1 1 1 0 0,1 0-99 0 0,8 17 392 0 0,-4 16-8 0 0,4-6-35 0 0,-4-2-18 0 0,-2-15-169 0 0,-2-11-81 0 0,0 1-1 0 0,0-1 1 0 0,-1 1-1 0 0,0 0 0 0 0,0-1 1 0 0,-1 5-81 0 0,1 4 201 0 0,1 1 0 0 0,3 14-201 0 0,1 8 243 0 0,-4-15-110 0 0,-2-4-5 0 0,-1-10-48 0 0,1 0 0 0 0,1 0-1 0 0,-1 0 1 0 0,3 6-80 0 0,1 3 84 0 0,3 16 74 0 0,-5-9-15 0 0,-2 46 249 0 0,0 2-73 0 0,0-72-314 0 0,0 1 1 0 0,0 0-1 0 0,-1-1 0 0 0,1 1 1 0 0,0 0-1 0 0,-1-1 0 0 0,0 1 1 0 0,1-1-1 0 0,-1 1 0 0 0,0-1 1 0 0,1 1-1 0 0,-1-1 0 0 0,0 1 1 0 0,0-1-6 0 0,-4 8 12 0 0,4-8-7 0 0,1 0 0 0 0,-1 1 1 0 0,1-1-1 0 0,-1 1 0 0 0,1-1 1 0 0,0 0-1 0 0,0 1 0 0 0,0-1 1 0 0,0 1-1 0 0,0-1-5 0 0,0-1 0 0 0,0 14-15 0 0,0-12-134 0 0,0-2-66 0 0,0 0-10 0 0,0 0 55 0 0,0 0-39 0 0,0 0-124 0 0,0 0 17 0 0,0-2-35 0 0,0-1-40 0 0,0-7-399 0 0,0 6 456 0 0,0 1 0 0 0,0 0-68 0 0,0 0-86 0 0,0 0-103 0 0,0 1 214 0 0,0 0-40 0 0,0-1-520 0 0,0-1-326 0 0,0-1-784 0 0</inkml:trace>
  <inkml:trace contextRef="#ctx0" brushRef="#br0" timeOffset="317.44">0 448 8408 0 0,'0'0'190'0'0,"0"0"28"0"0,3 0 8 0 0,9 1-126 0 0,14 0 3 0 0,-23-1-99 0 0,-1 0 0 0 0,1 0 1 0 0,-1-1-1 0 0,1 1 1 0 0,-1-1-1 0 0,1 1 0 0 0,-1-1 1 0 0,1 0-5 0 0,5-4 39 0 0,-3 3 31 0 0,1-1 37 0 0,1 0 38 0 0,2 0 39 0 0,15-8 310 0 0,-16 7-262 0 0,-1 0 0 0 0,1 1 1 0 0,6-2-233 0 0,4 1 339 0 0,5-2 91 0 0,0-3-47 0 0,4-5 76 0 0,2-1 672 0 0,14-4-1131 0 0,-1 1 404 0 0,-4-9-48 0 0,-28 22-243 0 0,1-1 0 0 0,0 2 0 0 0,0 0 0 0 0,1 0-1 0 0,-1 1 1 0 0,9-1-113 0 0,-1 0 88 0 0,1 1-59 0 0,-11 1-6 0 0,0-1 1 0 0,0 0-1 0 0,7-3-23 0 0,21-7 55 0 0,-6 8-55 0 0,1-6-65 0 0,0 6-62 0 0,-27 4 149 0 0,-1 0-35 0 0,0-1-38 0 0,0 1-41 0 0,2 0-96 0 0,-1-1-83 0 0,1 1-90 0 0,0-1-95 0 0,-1 1-103 0 0,1 0-110 0 0,-1 1-115 0 0,1 0-122 0 0,2 0-924 0 0,2 0-1041 0 0</inkml:trace>
  <inkml:trace contextRef="#ctx0" brushRef="#br0" timeOffset="739.09">943 161 6448 0 0,'0'0'190'0'0,"0"2"-10"0"0,0 4-144 0 0,0 8-36 0 0,0-4 30 0 0,0 6 38 0 0,0-5 232 0 0,0 4 70 0 0,3 4 98 0 0,2-3-2 0 0,1-1 4 0 0,-4 2-88 0 0,-2-8-120 0 0,2-1-66 0 0,0 0-25 0 0,2 2 6 0 0,1 5 71 0 0,-2-3-69 0 0,3 10 262 0 0,4-5-58 0 0,-6-10-196 0 0,0 1 0 0 0,0-1 0 0 0,0 1 0 0 0,-1 0 0 0 0,1 6-187 0 0,7 24 692 0 0,-10-35-640 0 0,6 18 308 0 0,7 9 140 0 0,-9-20-261 0 0,0 0 0 0 0,-1 1 0 0 0,1 2-239 0 0,-4-8 103 0 0,0-1 1 0 0,0 1 0 0 0,0 0 0 0 0,-1 0 0 0 0,1 4-104 0 0,3 20 440 0 0,10 8 107 0 0,-3-10-167 0 0,-10-23-196 0 0,0-1-36 0 0,1 5 57 0 0,-1 0-75 0 0,-1 12 68 0 0,-1-13-60 0 0,1-1 58 0 0,0 0 93 0 0,-1-1 69 0 0,1 0 110 0 0,0-3-187 0 0,0 0 33 0 0,0 0 37 0 0,0 0 37 0 0,0-10-226 0 0,0-15 149 0 0,-3 9-178 0 0,-1 6-80 0 0,-8-19 112 0 0,8 16-124 0 0,2 9-33 0 0,1-1-1 0 0,0-1 1 0 0,-1 1-1 0 0,2 0 0 0 0,-1 0 1 0 0,0 0-1 0 0,1 0 0 0 0,-1-1 1 0 0,1 1-1 0 0,0-3-7 0 0,0-40 52 0 0,0-36-51 0 0,0 77-1 0 0,1-1 0 0 0,0 0 0 0 0,0 0 0 0 0,1 0 0 0 0,-1 1 0 0 0,1-1 0 0 0,0 1 0 0 0,1 0 0 0 0,-1-1 0 0 0,1 1 0 0 0,8-14-16 0 0,-6-4-48 0 0,9 12 34 0 0,-6 2 4 0 0,-7 7 21 0 0,1 0-1 0 0,-1 0 0 0 0,1 0 1 0 0,0 0-1 0 0,0 0 1 0 0,0 1-1 0 0,0-1 1 0 0,0 1-1 0 0,0-1 1 0 0,0 1-1 0 0,2 0 6 0 0,28-26-79 0 0,-1 12 2 0 0,15-2 4 0 0,-22 8-103 0 0,-20 7 145 0 0,0 1 1 0 0,0-1-1 0 0,0 1 0 0 0,0 0 1 0 0,0 0-1 0 0,0 0 0 0 0,0 1 0 0 0,4-1 31 0 0,2 1-93 0 0,-1 1-33 0 0,25-2-504 0 0,-23-1 453 0 0,-6 0 90 0 0,-2 0-19 0 0,0 1-32 0 0,-1-1-58 0 0,0 1-70 0 0,1 0-84 0 0,-1-1-97 0 0,0 1-110 0 0,1 1-123 0 0,-2-1 289 0 0,1 1-35 0 0,-1 0-37 0 0,1 0-39 0 0,-1-1-40 0 0,1 1-43 0 0,5 0-1707 0 0,2 0-1293 0 0</inkml:trace>
  <inkml:trace contextRef="#ctx0" brushRef="#br0" timeOffset="1082.13">1710 256 8696 0 0,'0'3'197'0'0,"0"1"-110"0"0,-1 14 438 0 0,0-15-456 0 0,0-1-43 0 0,-5 2-26 0 0,5-4 0 0 0,1 1 0 0 0,-1-1 0 0 0,1 0 0 0 0,-1 0 0 0 0,1 1 0 0 0,-1-1 0 0 0,1 0 0 0 0,0 1 0 0 0,-1-1 0 0 0,1 1 0 0 0,0-1 0 0 0,-1 0 0 0 0,1 1 0 0 0,0-1 0 0 0,0 1 0 0 0,-1-1 0 0 0,1 1 0 0 0,0-1 0 0 0,0 0 0 0 0,0 1 0 0 0,0-1 0 0 0,-1 1 0 0 0,1-1 0 0 0,0 1 0 0 0,0-1 0 0 0,0 1 0 0 0,0-1 0 0 0,0 1 0 0 0,0-1 0 0 0,0 1 0 0 0,1-1 0 0 0,-1 1 0 0 0,0 7 24 0 0,-1-2 34 0 0,1 0 37 0 0,1 1 36 0 0,1-2 39 0 0,3 4 71 0 0,1 1 108 0 0,-3 3 95 0 0,-3-6-202 0 0,-1-4-168 0 0,1-1 0 0 0,0 0 0 0 0,0 0 0 0 0,0 0 0 0 0,1 1 0 0 0,-1-1 0 0 0,0 0 0 0 0,1 0 0 0 0,-1 0 0 0 0,1 1-74 0 0,4 5 207 0 0,0 3 98 0 0,1 5 73 0 0,-2-5-225 0 0,1 1 107 0 0,9 27 611 0 0,-12-31-723 0 0,0-1-35 0 0,3 25 454 0 0,6 0-14 0 0,-7-14-271 0 0,-2-10-148 0 0,0-1-1 0 0,0 1 1 0 0,0-1 0 0 0,1 1-1 0 0,1 0-133 0 0,4 7 223 0 0,-3-6-58 0 0,-1 0 0 0 0,0 0 0 0 0,0 0 0 0 0,0 4-165 0 0,-2-7 57 0 0,4 18 207 0 0,-5-19-195 0 0,1-1 0 0 0,-1 1 0 0 0,1 0 0 0 0,0-1 1 0 0,1 0-1 0 0,-1 1 0 0 0,1-1 0 0 0,0 0 0 0 0,0 0 0 0 0,2 2-69 0 0,8 10 224 0 0,-10-9-128 0 0,-3-7-87 0 0,0 1 0 0 0,0-1-1 0 0,1 1 1 0 0,-1-1 0 0 0,0 1 0 0 0,0-1 0 0 0,0 0 0 0 0,1 1 0 0 0,-1-1 0 0 0,0 1 0 0 0,1-1-1 0 0,-1 1 1 0 0,0-1 0 0 0,1 0 0 0 0,-1 1 0 0 0,1-1 0 0 0,-1 0 0 0 0,0 1 0 0 0,1-1-1 0 0,-1 0 1 0 0,1 0 0 0 0,-1 0 0 0 0,1 1 0 0 0,-1-1 0 0 0,1 0 0 0 0,-1 0 0 0 0,1 0 0 0 0,-1 0-1 0 0,1 0 1 0 0,-1 0 0 0 0,1 0 0 0 0,-1 0 0 0 0,1 0 0 0 0,-1 0 0 0 0,1 0 0 0 0,0 0 0 0 0,-1 0-1 0 0,1 0-8 0 0,1 0 37 0 0,0 0-1 0 0,0 1 0 0 0,0-1 0 0 0,1 1 0 0 0,-1-1 0 0 0,0 1 1 0 0,0 0-1 0 0,0 0 0 0 0,0 0 0 0 0,2 1-36 0 0,-2 0 42 0 0,0-1 0 0 0,0 0-1 0 0,0 0 1 0 0,1 0 0 0 0,-1 0 0 0 0,0-1-1 0 0,0 1 1 0 0,2 0-42 0 0,-2-1 26 0 0,-1 0-1 0 0,0 0 1 0 0,1-1-1 0 0,-1 1 1 0 0,0 0-1 0 0,1 0 0 0 0,-1-1 1 0 0,0 1-1 0 0,1 0 1 0 0,-1-1-1 0 0,1 0-25 0 0,4-2 77 0 0,1 0 56 0 0,-1 0 0 0 0,1-1 0 0 0,-1 0 0 0 0,1-1 0 0 0,2-2-133 0 0,7-12 234 0 0,-7 5-110 0 0,3-7 18 0 0,15-24 128 0 0,-24 41-246 0 0,-1-1 0 0 0,0 1 1 0 0,0-1-1 0 0,-1 0 0 0 0,1 1 0 0 0,-1-1 0 0 0,0 0 0 0 0,0-1-24 0 0,3-12 73 0 0,7-14 29 0 0,-6 0-7 0 0,-1 17-59 0 0,3-21 69 0 0,-5 4-69 0 0,-1 7-36 0 0,-1-27-19 0 0,-3 20-79 0 0,-16-21-122 0 0,11 29 83 0 0,6 18-57 0 0,1-1 47 0 0,-1-21-331 0 0,2 19 260 0 0,1 0-104 0 0,-1 3 6 0 0,1-1-90 0 0,-1 1-102 0 0,0-1-118 0 0,0 1 251 0 0,0-5-290 0 0,2 6 153 0 0,-1 2 138 0 0,2 0-57 0 0,2 2-67 0 0,0 1-80 0 0,9 0-1233 0 0,-12 0-47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1:17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64 7512 0 0,'0'0'166'0'0,"0"0"29"0"0,0 0 13 0 0,0 0 45 0 0,0 0-103 0 0,0 0 116 0 0,0 0 218 0 0,-3 0 18 0 0,2 0-285 0 0,-1 1-68 0 0,0-1-58 0 0,1 0-48 0 0,-2 1-62 0 0,-2 2-185 0 0,4-1 205 0 0,-1-1 77 0 0,1 0 51 0 0,0 0 75 0 0,-1 0 85 0 0,1 0 98 0 0,0 0 111 0 0,-1 0 123 0 0,1 0-261 0 0,0-1 35 0 0,0 1 38 0 0,0-1 37 0 0,1 3-252 0 0,0 8-8 0 0,0-11-206 0 0,0 0-1 0 0,0 0 0 0 0,0 0 0 0 0,0 0 1 0 0,0 0-1 0 0,0 0 0 0 0,0 0 1 0 0,0 0-1 0 0,0 0 0 0 0,0 1 1 0 0,0-1-1 0 0,0 0 0 0 0,0 0 0 0 0,0 0 1 0 0,0 0-1 0 0,0 0 0 0 0,0 0 1 0 0,0 0-1 0 0,0 0 0 0 0,0 0 0 0 0,0 0 1 0 0,0 1-1 0 0,0-1 0 0 0,0 0 1 0 0,0 0-1 0 0,0 0 0 0 0,0 0 1 0 0,0 0-1 0 0,1 0 0 0 0,-1 0 0 0 0,0 0 1 0 0,0 0-1 0 0,0 0 0 0 0,0 0 1 0 0,0 0-1 0 0,0 0 0 0 0,0 0 1 0 0,0 0-1 0 0,0 0 0 0 0,0 0 0 0 0,0 0 1 0 0,0 1-1 0 0,1-1 0 0 0,-1 0 1 0 0,0 0-1 0 0,0 0 0 0 0,0 0 1 0 0,0 0-1 0 0,0 0 0 0 0,0 0 0 0 0,0 0 1 0 0,0-1-1 0 0,0 1 0 0 0,1 0 1 0 0,-1 0-1 0 0,0 0 0 0 0,0 0-3 0 0,4 0 68 0 0,-2 0-36 0 0,1 0 0 0 0,-1 0-1 0 0,0 0 1 0 0,1 0 0 0 0,-1 0-1 0 0,0 1 1 0 0,1-1 0 0 0,-1 1 0 0 0,2 0-32 0 0,4 4 84 0 0,-6-4-67 0 0,-1 0 0 0 0,0 0 1 0 0,1 0-1 0 0,-1-1 0 0 0,1 1 1 0 0,0 0-1 0 0,-1-1 0 0 0,1 1 1 0 0,-1-1-1 0 0,1 1 0 0 0,0-1 1 0 0,-1 0-1 0 0,1 0 0 0 0,0 0-17 0 0,23 1 233 0 0,19-1 104 0 0,-20-3-217 0 0,-8-3-31 0 0,-13 4-69 0 0,1 1 0 0 0,-1 0 1 0 0,0 0-1 0 0,1 0 0 0 0,-1 1 1 0 0,1-1-1 0 0,-1 1 1 0 0,2-1-21 0 0,23 2 132 0 0,-20 0-104 0 0,-1-1 0 0 0,1 0 0 0 0,-1-1 0 0 0,1 1 0 0 0,0-2 0 0 0,1 1-28 0 0,7-4 49 0 0,-9 3-14 0 0,0 0 0 0 0,-1 1-1 0 0,1-1 1 0 0,0 1 0 0 0,0 1 0 0 0,0-1-35 0 0,-1 1 44 0 0,1-1-1 0 0,0 0 1 0 0,0 0-1 0 0,0 0 0 0 0,-1-1 1 0 0,1 0-44 0 0,9-3 88 0 0,16 0 80 0 0,-15 0-96 0 0,-10 3-40 0 0,-1 0 0 0 0,1 1-1 0 0,0-1 1 0 0,0 1 0 0 0,-1 1 0 0 0,1-1-32 0 0,-1 1 30 0 0,-1-1 0 0 0,1 1-1 0 0,-1-1 1 0 0,1-1 0 0 0,-1 1 0 0 0,2-2-30 0 0,-2 2 26 0 0,1-1 0 0 0,-1 1 0 0 0,1-1 1 0 0,-1 2-1 0 0,1-1 0 0 0,1 0-26 0 0,1 1 27 0 0,-1-1 0 0 0,0 0 0 0 0,0 0 0 0 0,1-1 0 0 0,-1 0 0 0 0,5-2-27 0 0,-7 2 15 0 0,13-2 51 0 0,3 5-45 0 0,-12-1-20 0 0,3 2 2 0 0,-2-3-9 0 0,19-13 63 0 0,-28 14-55 0 0,1-1 0 0 0,-1 1 0 0 0,1-1 0 0 0,-1 1 0 0 0,0 0 1 0 0,1 0-1 0 0,-1-1 0 0 0,1 1 0 0 0,-1 0 0 0 0,1 0-2 0 0,-2 0 0 0 0,13 0 57 0 0,-10 0 23 0 0,-3 0-6 0 0,0 0 27 0 0,0 0 48 0 0,0 0 13 0 0,0 0 4 0 0,0 0-2 0 0,0 0-17 0 0,0 0-10 0 0,0 0-1 0 0,0 0-12 0 0,0 0-42 0 0,0 0 4 0 0,0 0-10 0 0,3 3-16 0 0,17 17-47 0 0,-16-15-15 0 0,-2-1 3 0 0,-1-2-1 0 0,-1-1 0 0 0,1 1 0 0 0,-1-1 0 0 0,0 0 0 0 0,1 1 0 0 0,-1-1 0 0 0,0 1 0 0 0,0-1 0 0 0,0 1 0 0 0,0-1 0 0 0,0-1 0 0 0,0 9-1 0 0,0 1 41 0 0,0 17 49 0 0,0-25-25 0 0,0 1 0 0 0,0 24 64 0 0,0-25-58 0 0,0 1 20 0 0,0 10-10 0 0,0 3-64 0 0,0-1-150 0 0,3-2 56 0 0,1-8 30 0 0,-1-4-32 0 0,-1 0-64 0 0,0 1-98 0 0,-1 0 75 0 0,-1 0-35 0 0,1 1-40 0 0,-1 1-42 0 0,0-2-105 0 0,0 0-70 0 0,0 0-64 0 0,0 0-54 0 0,0 0-48 0 0,0 0-38 0 0,0 2-751 0 0,0 0-71 0 0,0 0-47 0 0,0 4-1611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0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33 176 7920 0 0,'0'0'174'0'0,"0"0"29"0"0,0 0 13 0 0,0-2-31 0 0,-2-5-146 0 0,-3 3-33 0 0,-2-1-13 0 0,5-2 30 0 0,2 3 60 0 0,0 2 91 0 0,0 2 200 0 0,0 0 341 0 0,0 0 21 0 0,0 0-23 0 0,0 0-122 0 0,0 0-58 0 0,0 0-11 0 0,0 0-36 0 0,0 0-140 0 0,0 0-68 0 0,0 2-12 0 0,1 7-71 0 0,4 0-36 0 0,0 0-8 0 0,-3-2 26 0 0,0 0 45 0 0,-1 3 90 0 0,-2-5-213 0 0,0 17 123 0 0,5-7-43 0 0,5 3-27 0 0,-8-14-129 0 0,0-1 1 0 0,0 0-1 0 0,-1 1 0 0 0,1-1 1 0 0,-1 1-1 0 0,0-1 1 0 0,0 3-25 0 0,1 1 46 0 0,-1 0 0 0 0,1 0 0 0 0,1 0 0 0 0,-1-1-1 0 0,1 1 1 0 0,0 0-45 0 0,3 9 119 0 0,0 16 133 0 0,0-15-123 0 0,-3-11-65 0 0,0 1-1 0 0,-1 0 1 0 0,1-1-1 0 0,-2 1 0 0 0,1 0 1 0 0,-1 0-64 0 0,0 8 119 0 0,0-7-47 0 0,0 0 1 0 0,0 0 0 0 0,1 0 0 0 0,0 0-1 0 0,0 1-72 0 0,4 8 121 0 0,-3-11-61 0 0,0 1 1 0 0,-1-1-1 0 0,0 1 0 0 0,0 0 0 0 0,0 0 0 0 0,-1 0-60 0 0,2 9 127 0 0,4 7 111 0 0,1 1 7 0 0,-6-7-113 0 0,0-11-69 0 0,-1 0 1 0 0,1 0-1 0 0,1 0 0 0 0,-1-1 0 0 0,1 1 0 0 0,0 0-63 0 0,4 16 217 0 0,-5-8-101 0 0,-1 1 41 0 0,1-4-42 0 0,-1-7-78 0 0,1 0 0 0 0,-1 0 0 0 0,1 0 0 0 0,0-1 0 0 0,0 1 0 0 0,1 0 0 0 0,-1-1 1 0 0,1 1-1 0 0,2 2-37 0 0,-3-3 24 0 0,-1-1 1 0 0,1 1-1 0 0,0 0 1 0 0,-1-1-1 0 0,1 1 1 0 0,-1-1-1 0 0,0 1 1 0 0,0 1-25 0 0,-1 22 125 0 0,0-15-84 0 0,1 5 47 0 0,0 29 127 0 0,0-26-52 0 0,-2-14-59 0 0,-9 6 6 0 0,8-9 2 0 0,3-2-29 0 0,0 0-124 0 0,-2 3-58 0 0,-9 8-12 0 0,9-9 33 0 0,1-2-5 0 0,1 0-42 0 0,0 0-118 0 0,-2 0-214 0 0,0 0 438 0 0,0 0-90 0 0,1 0 1 0 0,-1 0-33 0 0,1 0-34 0 0,-1 1-33 0 0,1-1-35 0 0,-1 0-36 0 0,0-1-35 0 0,0 1-36 0 0,1 0-37 0 0,-1 0-38 0 0,1 0-37 0 0,-1 0-39 0 0,1-1-38 0 0,0 1-40 0 0,0-1-40 0 0,0 1-40 0 0,-1-5-1802 0 0,1-4-1390 0 0</inkml:trace>
  <inkml:trace contextRef="#ctx0" brushRef="#br0" timeOffset="505.56">1 192 7696 0 0,'0'0'225'0'0,"0"-2"-8"0"0,0 0-322 0 0,0-1 41 0 0,0 1 38 0 0,0-1 35 0 0,0-3 104 0 0,0-1 109 0 0,0 1 53 0 0,0-1 52 0 0,0-18 1433 0 0,0 16-1330 0 0,3 3-86 0 0,0-1-20 0 0,4-1 49 0 0,-6 7-159 0 0,1-1-37 0 0,-1 0 80 0 0,0-1-84 0 0,-2 2-120 0 0,1-1-14 0 0,0-1 22 0 0,1 1 77 0 0,10-3 378 0 0,-7 0-304 0 0,-2-1-44 0 0,-1 5-145 0 0,-1 0-1 0 0,1-1 0 0 0,-1 1 1 0 0,1 0-1 0 0,-1 0 0 0 0,1 0 1 0 0,0 0-1 0 0,-1 1 1 0 0,1-1-1 0 0,0 0 0 0 0,0 0 1 0 0,-1 0-1 0 0,1 1 0 0 0,0-1 1 0 0,0 0-1 0 0,0 0-22 0 0,11-4 262 0 0,0 1-60 0 0,-2 0-46 0 0,0 1-34 0 0,8-2 48 0 0,3-6 78 0 0,6 6-6 0 0,-12-1-93 0 0,-2 2-76 0 0,9 1-55 0 0,34 3-13 0 0,-3 0 43 0 0,-49 0-47 0 0,0 0 0 0 0,0 0 1 0 0,-1 1-1 0 0,1-1 0 0 0,0 1 0 0 0,-1 0 1 0 0,1 0-1 0 0,-1 0 0 0 0,3 1-1 0 0,9 4 12 0 0,14-1 36 0 0,3 6-36 0 0,-19-8-12 0 0,-10-3 1 0 0,-1 0-1 0 0,0 1 1 0 0,1-1 0 0 0,-1 1-1 0 0,0 0 1 0 0,1 0 0 0 0,-1 0-1 0 0,0 0 1 0 0,0 0 0 0 0,0 0-1 0 0,0 0 1 0 0,0 1 0 0 0,0-1-1 0 0,0 1 1 0 0,0 0-1 0 0,0-1 4 0 0,0 1 0 0 0,0 0 0 0 0,0-1 0 0 0,0 1 0 0 0,0-1 0 0 0,1 0 0 0 0,-1 0 0 0 0,1 0 0 0 0,-1 0 0 0 0,1 0 0 0 0,-1 0 0 0 0,1-1 0 0 0,0 1-4 0 0,-1-1 0 0 0,1 1 0 0 0,-1 0 1 0 0,0-1-1 0 0,1 1 0 0 0,-1 0 0 0 0,0 0 0 0 0,1 1 0 0 0,-1-1 0 0 0,0 0 0 0 0,0 1 0 0 0,0-1 1 0 0,2 3-1 0 0,12 11 4 0 0,-8-7-6 0 0,0-1 0 0 0,0 2 0 0 0,2 3 2 0 0,-7-8 13 0 0,0 0-1 0 0,-1 1 1 0 0,0-1-1 0 0,1 0 0 0 0,-2 1 1 0 0,1 0-13 0 0,9 14 20 0 0,-8-15-9 0 0,0 1 0 0 0,0-1 0 0 0,-1 1 0 0 0,0-1 0 0 0,1 3-11 0 0,-2 3 15 0 0,1-1 0 0 0,-2 1 0 0 0,1 0 1 0 0,-1 0-1 0 0,-1 1-15 0 0,1 4 13 0 0,0 36 122 0 0,0-22-92 0 0,0-28-35 0 0,0 1-1 0 0,-1 0 0 0 0,1 0 1 0 0,0 0-1 0 0,-1-1 0 0 0,1 1 1 0 0,-1 0-1 0 0,1 0 0 0 0,-1-1 1 0 0,0 1-1 0 0,0 0 0 0 0,1-1 0 0 0,-1 1 1 0 0,0 0-1 0 0,-1-1 0 0 0,1 0 1 0 0,0 1-1 0 0,0-1 0 0 0,-1 0 1 0 0,0 1-8 0 0,-11 14 51 0 0,10-9-43 0 0,1-3 5 0 0,1-1-1 0 0,-1 0 0 0 0,0 0 1 0 0,1 0-1 0 0,-2 0 1 0 0,1 0-1 0 0,0 0 1 0 0,0 0-1 0 0,-1-1 1 0 0,0 1-1 0 0,1-1 1 0 0,-1 0-1 0 0,-3 2-12 0 0,-6 3 28 0 0,6-3-15 0 0,0 0 0 0 0,0 0-1 0 0,0 1 1 0 0,-3 3-13 0 0,6-6 13 0 0,1 1 0 0 0,-1-1 0 0 0,0 0-1 0 0,0 0 1 0 0,0-1 0 0 0,-3 3-13 0 0,-1-1 15 0 0,-1 0 0 0 0,0-1 0 0 0,-7 2-15 0 0,-18 5 77 0 0,12 2 44 0 0,17-9-92 0 0,0 0 0 0 0,-1 0-1 0 0,1 0 1 0 0,-1 0 0 0 0,0-1 0 0 0,1 0 0 0 0,-3 0-29 0 0,-13 5 111 0 0,-2 4 16 0 0,10-6-107 0 0,-4 0-48 0 0,-4 7-61 0 0,-3 1-2 0 0,1-8 0 0 0,10-2 83 0 0,3 3 41 0 0,-4 1 28 0 0,-11-1 28 0 0,16 3-37 0 0,4-4-57 0 0,-6-2-38 0 0,8-2-178 0 0,0 0 70 0 0,0 0 62 0 0,1 0 53 0 0,-2-1 58 0 0,1 1 63 0 0,-5 1 362 0 0,4-1-306 0 0,2 1-109 0 0,-1-1-53 0 0,1 1-99 0 0,0-1 14 0 0,0 1-35 0 0,1 0-37 0 0,-1-1-42 0 0,1 1-43 0 0,-1 0-47 0 0,1 0-50 0 0,-1 0-52 0 0,1 0-57 0 0,0 0-58 0 0,0 0-63 0 0,-1 1-64 0 0,1-1-69 0 0,0 1-70 0 0,0-2-1249 0 0,0 0-1157 0 0</inkml:trace>
  <inkml:trace contextRef="#ctx0" brushRef="#br0" timeOffset="1010.45">703 512 9792 0 0,'0'0'222'0'0,"0"0"30"0"0,0 0 18 0 0,1 0-117 0 0,1 0-80 0 0,1 0-173 0 0,0 1 38 0 0,1 2 37 0 0,-2 2 120 0 0,0 1 99 0 0,-2 0 21 0 0,1 0 41 0 0,-2 2 92 0 0,0 5 222 0 0,0 7 246 0 0,1-8-348 0 0,2-4-169 0 0,0 0-113 0 0,2 0-8 0 0,-1-1-37 0 0,2 14 215 0 0,-4-10-173 0 0,-1 6 129 0 0,2-5-53 0 0,3-3-49 0 0,2 4 17 0 0,-6-8-189 0 0,-1 0 47 0 0,1 4 112 0 0,-2 0 55 0 0,2 12 402 0 0,0-14-479 0 0,1-1-49 0 0,3 3 71 0 0,-2 0-54 0 0,1 1-26 0 0,-3 7-12 0 0,-1-15-93 0 0,0-1 1 0 0,0 1 0 0 0,1 0-1 0 0,-1-1 1 0 0,0 1-1 0 0,1 0 1 0 0,-1-1 0 0 0,1 1-1 0 0,-1 0 1 0 0,1-1 0 0 0,0 1-1 0 0,-1-1 1 0 0,1 1-1 0 0,0-1-12 0 0,6 12 70 0 0,-4 10 28 0 0,-4-12-29 0 0,1 0 30 0 0,2 1 13 0 0,4 0 13 0 0,1 1 5 0 0,-6-2-8 0 0,-1-7-84 0 0,0-1 63 0 0,0 2 61 0 0,0 4 276 0 0,0-6-310 0 0,0 0-15 0 0,0-1-109 0 0,0-1-44 0 0,0 1 220 0 0,0-2-20 0 0,0 0-7 0 0,0 0 1 0 0,0 0 6 0 0,0 0 6 0 0,0 0 2 0 0,0 0-8 0 0,0-2-34 0 0,0 1-120 0 0,0 0 0 0 0,0 1 0 0 0,0-1 1 0 0,0 1-1 0 0,0-1 0 0 0,0 0 0 0 0,0 1 1 0 0,-1-1-1 0 0,1 1 0 0 0,0-1 0 0 0,0 1 1 0 0,-1-1-1 0 0,1 1 0 0 0,0-1 0 0 0,-1 1 1 0 0,1-1-1 0 0,0 1 0 0 0,-1-1 0 0 0,1 1 1 0 0,-1 0-1 0 0,1-1 0 0 0,-1 1 0 0 0,1 0 1 0 0,-1-1-7 0 0,0 1 6 0 0,1-1 1 0 0,-1 1-1 0 0,1-1 1 0 0,-1 1-1 0 0,0-1 1 0 0,1 1-1 0 0,-1-1 0 0 0,1 1 1 0 0,-1-1-1 0 0,1 0 1 0 0,0 1-1 0 0,-1-1 1 0 0,1 0-1 0 0,0 1 1 0 0,-1-1-1 0 0,1 0 1 0 0,0 0-1 0 0,0 1 1 0 0,0-1-1 0 0,-1 0 1 0 0,1 0-1 0 0,0 1 1 0 0,0-1-1 0 0,0 0 1 0 0,0 0-7 0 0,0 1 5 0 0,0-1 0 0 0,0 0 0 0 0,0 0 0 0 0,0 1 0 0 0,0-1 0 0 0,0 0 0 0 0,0 1 0 0 0,0-1 0 0 0,0 0 0 0 0,0 1 0 0 0,-1-1 0 0 0,1 0 0 0 0,0 1 0 0 0,-1-1 0 0 0,1 1 0 0 0,0-1 0 0 0,-1 0 0 0 0,1 1 0 0 0,-1-1 0 0 0,1 1 0 0 0,-1-1 0 0 0,1 1 0 0 0,-1 0 0 0 0,1-1 0 0 0,-1 1 0 0 0,0-1-5 0 0,1 1 5 0 0,-1 0 0 0 0,1-1-1 0 0,-1 1 1 0 0,1-1-1 0 0,-1 1 1 0 0,1-1 0 0 0,-1 1-1 0 0,1-1 1 0 0,-1 1-1 0 0,1-1 1 0 0,-1 1 0 0 0,1-1-1 0 0,0 0 1 0 0,0 1 0 0 0,-1-1-1 0 0,1 0 1 0 0,0 1-1 0 0,0-1 1 0 0,-1 0 0 0 0,1 1-1 0 0,0-1 1 0 0,0 0-1 0 0,0 1 1 0 0,0-1 0 0 0,0 0-1 0 0,0 0-4 0 0,0 0 6 0 0,0-1 0 0 0,0 0 0 0 0,0 1 0 0 0,-1-1 0 0 0,1 1 0 0 0,0-1-1 0 0,-1 1 1 0 0,0-1 0 0 0,1 1 0 0 0,-1-1 0 0 0,0 1 0 0 0,0-1 0 0 0,1 1-6 0 0,-7-12 3 0 0,5 3-3 0 0,1 0 0 0 0,1 1 0 0 0,-1-1 0 0 0,1 0 0 0 0,1-1 0 0 0,-1-4 0 0 0,-1-6 0 0 0,1 16 0 0 0,-1 0 0 0 0,1 0 0 0 0,0 0 0 0 0,1 0 0 0 0,-1 0 0 0 0,1 0 0 0 0,0 0 0 0 0,1-3 0 0 0,9-19 11 0 0,-2 3 41 0 0,-6 19-51 0 0,1 0-1 0 0,1-6-4 0 0,-5 9-3 0 0,1-1-1 0 0,1 1 1 0 0,-1 0-1 0 0,0 0 1 0 0,1 0-1 0 0,-1 0 0 0 0,1 0 1 0 0,-1 0-1 0 0,1 0 8 0 0,14-14-72 0 0,0-3 12 0 0,-11 12 53 0 0,7-8-11 0 0,3 5-29 0 0,-6 5 29 0 0,0 0 0 0 0,-1-1 0 0 0,0 0 0 0 0,1-1 18 0 0,1-6-28 0 0,14 7-36 0 0,-10 0 35 0 0,-5 1-54 0 0,-4 3 4 0 0,2 2-35 0 0,2 0-38 0 0,-2-2 44 0 0,0 0 21 0 0,1-2 3 0 0,1 0-11 0 0,-1 2-9 0 0,0 0-27 0 0,3 2-56 0 0,1-1-41 0 0,-2-2-67 0 0,1-1-73 0 0,1-1-81 0 0,-8 3 191 0 0,1 1-78 0 0,-1 0-69 0 0,1 0-63 0 0,-1 1-57 0 0,1 1-49 0 0,0-1-42 0 0,-1 0-35 0 0,2 1-343 0 0,0-1-39 0 0,7 0-1185 0 0,6 0-1246 0 0</inkml:trace>
  <inkml:trace contextRef="#ctx0" brushRef="#br0" timeOffset="1432.01">1630 512 8232 0 0,'0'0'182'0'0,"0"0"29"0"0,0 0 14 0 0,-3 0-27 0 0,-5 0-161 0 0,-13 0 52 0 0,9 0 309 0 0,0 0 107 0 0,0 0 59 0 0,-14 0 829 0 0,17 0-997 0 0,0 0-34 0 0,1 1-128 0 0,1 1-40 0 0,0 3 1 0 0,-2 3 47 0 0,-8 5 157 0 0,4-6-54 0 0,2-1-76 0 0,3-3-125 0 0,3 0-65 0 0,5-3-64 0 0,-1 0 1 0 0,0 0-1 0 0,1 1 0 0 0,-1-1 1 0 0,0 0-1 0 0,1 1 0 0 0,-1-1 1 0 0,1 0-1 0 0,-1 1 0 0 0,1-1 1 0 0,-1 1-1 0 0,1-1 0 0 0,-1 1 1 0 0,1-1-1 0 0,-1 1 0 0 0,1 0 1 0 0,0-1-1 0 0,-1 1 0 0 0,1 0 1 0 0,0-1-1 0 0,-1 1 0 0 0,1 0-15 0 0,-2 4 56 0 0,0-3-26 0 0,1 1-1 0 0,-1-1 0 0 0,0 0 0 0 0,0 0 1 0 0,0 0-1 0 0,0 0 0 0 0,0 0 1 0 0,0-1-1 0 0,-1 1-29 0 0,0 1 35 0 0,0-1-1 0 0,0 1 1 0 0,0 0 0 0 0,0 0-1 0 0,1 0 1 0 0,-1 0 0 0 0,1 0-1 0 0,-1 1 1 0 0,0 2-35 0 0,1-2 16 0 0,0-1-5 0 0,0 0-1 0 0,1 0 1 0 0,0 0 0 0 0,0 0-1 0 0,0 1 1 0 0,0-1 0 0 0,0 0-1 0 0,0 1 1 0 0,1-1 0 0 0,0 0 0 0 0,-1 1-11 0 0,1-2 4 0 0,0 1 1 0 0,0-1 0 0 0,0 1-1 0 0,-1 0 1 0 0,1-1 0 0 0,-1 1 0 0 0,1-1-1 0 0,-1 1 1 0 0,0-1 0 0 0,0 0-1 0 0,-2 3-4 0 0,2-3 5 0 0,0 0 0 0 0,0 1 0 0 0,0-1 0 0 0,0 1 0 0 0,0-1 0 0 0,1 1-1 0 0,-1-1 1 0 0,1 1 0 0 0,0-1 0 0 0,-1 1 0 0 0,1 2-5 0 0,0 120 297 0 0,0-124-286 0 0,0 1-1 0 0,0 0 1 0 0,1 0-1 0 0,-1-1 1 0 0,0 1-1 0 0,1 0 1 0 0,-1-1-1 0 0,1 1 0 0 0,-1 0 1 0 0,1-1-1 0 0,0 1 1 0 0,-1-1-1 0 0,1 1 1 0 0,0-1-1 0 0,1 1-10 0 0,3 6 52 0 0,2 7 62 0 0,3 6 61 0 0,9 11 136 0 0,-18-30-285 0 0,1 0 1 0 0,-1 0-1 0 0,1 0 0 0 0,0 0 1 0 0,0 0-1 0 0,0 0 1 0 0,0-1-1 0 0,0 1 0 0 0,0 0 1 0 0,0-1-1 0 0,0 0 0 0 0,1 0 1 0 0,-1 0-1 0 0,0 0 0 0 0,1 0 1 0 0,-1 0-1 0 0,1 0 0 0 0,-1-1 1 0 0,1 1-1 0 0,1-1-26 0 0,14 1 162 0 0,-13 0-107 0 0,0-1 0 0 0,1 0 0 0 0,-1 0 0 0 0,0 0 0 0 0,1-1 1 0 0,-1 0-1 0 0,0 0 0 0 0,2 0-55 0 0,19-10 174 0 0,-25 11-162 0 0,0 0 1 0 0,0-1-1 0 0,0 1 0 0 0,0 0 0 0 0,0 0 0 0 0,0-1 0 0 0,0 1 0 0 0,0 0 0 0 0,0-1 0 0 0,-1 1 0 0 0,1-1 0 0 0,0 0 0 0 0,0 1 0 0 0,0-1 0 0 0,-1 1 0 0 0,1-1 0 0 0,0 0 0 0 0,-1 0 1 0 0,1 1-14 0 0,6-10 132 0 0,3 2-38 0 0,1-2 64 0 0,-2-4 49 0 0,2 1-1 0 0,-9 11-175 0 0,-1 1 0 0 0,1-1 0 0 0,0 0 0 0 0,-1 0-1 0 0,1 0 1 0 0,-1 0 0 0 0,0 0 0 0 0,0 0 0 0 0,1-2-30 0 0,4-23 205 0 0,0 14-85 0 0,-5 12-101 0 0,0-1 0 0 0,0 1 0 0 0,-1-1 0 0 0,1 1 0 0 0,0-1 0 0 0,-1 1 0 0 0,1-1 0 0 0,-1 0 0 0 0,0 1 0 0 0,1-1 0 0 0,-1 0 0 0 0,0 0-1 0 0,0 1 1 0 0,0-1-19 0 0,0-54 320 0 0,0 37-253 0 0,0 3-38 0 0,0 15-23 0 0,0-1-1 0 0,0 0 0 0 0,0 0 1 0 0,0 1-1 0 0,0-1 0 0 0,-1 0 1 0 0,1 1-1 0 0,0-1 0 0 0,-1 0 1 0 0,0 1-6 0 0,-12-15 22 0 0,-2-5 31 0 0,0-13-46 0 0,13 31-7 0 0,0-1 0 0 0,0 1 0 0 0,-1-1 0 0 0,1 1 0 0 0,-1 0 0 0 0,-1-2 0 0 0,-5-5-15 0 0,5 4-39 0 0,1-1-72 0 0,0 0-107 0 0,-7 2-245 0 0,8 2 307 0 0,1 1-7 0 0,1 0 20 0 0,-1 1-46 0 0,0 0-57 0 0,0-1-65 0 0,0 2-71 0 0,0-1-68 0 0,0 0-59 0 0,-1 1-53 0 0,1-1-44 0 0,-1 1-38 0 0,0-2-740 0 0,0-2-969 0 0,1-5-1337 0 0</inkml:trace>
  <inkml:trace contextRef="#ctx0" brushRef="#br0" timeOffset="1849.76">1790 560 8720 0 0,'0'0'197'0'0,"0"0"24"0"0,2 0 19 0 0,12 0-29 0 0,-13 0-207 0 0,1 0 1 0 0,-1 0-1 0 0,1 0 0 0 0,-1 0 0 0 0,1 0 1 0 0,-1 1-1 0 0,0-1 0 0 0,1 0 0 0 0,-1 1 1 0 0,1 0-5 0 0,2 1 31 0 0,-1 1 58 0 0,3 2 125 0 0,0 0 66 0 0,3 4 297 0 0,-5-7-356 0 0,9 3 543 0 0,-8 6-28 0 0,6-6-134 0 0,-6 3-169 0 0,4 9 66 0 0,-7-12-339 0 0,-1-4-114 0 0,2 6 206 0 0,0-1-42 0 0,1 2 1 0 0,1 2 52 0 0,0 3 165 0 0,-1-11-271 0 0,3 4 110 0 0,-2 18 146 0 0,9 3 138 0 0,-12-24-476 0 0,0-1 1 0 0,0 1-1 0 0,-1 0 0 0 0,1 0 0 0 0,-1 0 0 0 0,0 0 1 0 0,0 1-1 0 0,0-1 0 0 0,0 0 0 0 0,0 0 0 0 0,-1 4-75 0 0,2 9 162 0 0,5 2-76 0 0,-2-7-39 0 0,0 5 39 0 0,1 2-15 0 0,-1-4-15 0 0,0 23 196 0 0,-5-36-249 0 0,9 22 111 0 0,-8-18-67 0 0,1-1 1 0 0,0 1-1 0 0,0-1 1 0 0,1 1-1 0 0,-1-1 1 0 0,4 4-48 0 0,-4-5 131 0 0,-1 0-59 0 0,-1 7-16 0 0,-1-8-13 0 0,1-1 39 0 0,0 0-42 0 0,0 0-35 0 0,0 1-54 0 0,0 0-41 0 0,-1 0 71 0 0,1-1 62 0 0,0 1 76 0 0,0-1 54 0 0,1 0 80 0 0,-1 0 94 0 0,0 0 107 0 0,3-1-108 0 0,4-1-154 0 0,0-1-34 0 0,-6 1-132 0 0,0 1 0 0 0,0-1 1 0 0,0 0-1 0 0,0 0 1 0 0,0 1-1 0 0,0-1 1 0 0,0 0-1 0 0,-1 0 1 0 0,1 0-1 0 0,0 0 0 0 0,0 0 1 0 0,-1 0-1 0 0,1-1 1 0 0,0 1-1 0 0,-1 0 1 0 0,1 0-27 0 0,0-9 209 0 0,2 5 57 0 0,0 1-198 0 0,-1 1 0 0 0,0 0-1 0 0,1-1 1 0 0,-1 0 0 0 0,0 1 0 0 0,-1-1-1 0 0,1 0 1 0 0,0-1-68 0 0,2-8 140 0 0,0-1-36 0 0,1 0-43 0 0,1-1 38 0 0,-5 11-78 0 0,0 1 1 0 0,0 0 0 0 0,0-1-1 0 0,0 1 1 0 0,0-1-1 0 0,0 1 1 0 0,-1-1 0 0 0,0 0-1 0 0,0 0-21 0 0,1-1 42 0 0,-1-1-1 0 0,1 1 1 0 0,0 0-1 0 0,0-1 0 0 0,1 1 1 0 0,0-2-42 0 0,0 2 44 0 0,0-1 1 0 0,-1 1 0 0 0,0-1-1 0 0,0 1 1 0 0,0-1-1 0 0,-1-1-44 0 0,0 3 19 0 0,0 1 0 0 0,0 0 0 0 0,1 0-1 0 0,-1-1 1 0 0,1 1 0 0 0,-1 0 0 0 0,1 0-1 0 0,0-1-18 0 0,11-17 26 0 0,-9 17-26 0 0,-1-1 0 0 0,0 1 0 0 0,-1-1 0 0 0,1 1 0 0 0,-1-1 0 0 0,0 0 0 0 0,1-1 0 0 0,3-15 0 0 0,2 5-9 0 0,2-5-87 0 0,-8 17 73 0 0,1-1 1 0 0,0 1-1 0 0,1 0 0 0 0,-1 0 1 0 0,2-2 22 0 0,11-12-110 0 0,-12 15 81 0 0,-1 0 0 0 0,1 0-1 0 0,-1-1 1 0 0,0 1 0 0 0,0 0 0 0 0,0-2 29 0 0,0 1-32 0 0,0 1-1 0 0,0 0 1 0 0,0-1 0 0 0,0 1 0 0 0,1 0 0 0 0,0-1 32 0 0,0 1-31 0 0,-1 0-1 0 0,1 0 0 0 0,-1-1 0 0 0,0 1 1 0 0,0 0-1 0 0,0-2 32 0 0,0 1-27 0 0,0 1 0 0 0,0 0 0 0 0,0-1 0 0 0,0 1 0 0 0,1 0 0 0 0,0-1 27 0 0,10-12-96 0 0,-10 11 64 0 0,2-3-42 0 0,1 5-41 0 0,-1 0 20 0 0,1-1-145 0 0,1-2-261 0 0,-5 4 23 0 0,0 1 109 0 0,-1 0 93 0 0,1 1 79 0 0,0 0 43 0 0,0 0 66 0 0,3 1-43 0 0,-3-1 30 0 0,-1 0-89 0 0,8-1-413 0 0,-5-1 230 0 0,0-2 11 0 0,-1 2-83 0 0,0 3 93 0 0,6 4 27 0 0,-6-3 167 0 0,0-2 22 0 0,-1 1-11 0 0,-1-1-42 0 0,1 0-8 0 0,0 0-43 0 0,-1 0-49 0 0,1 0-55 0 0,-1 0-59 0 0,1 0-54 0 0,0 0-50 0 0,-1 0-42 0 0,1 0-158 0 0,0 0-42 0 0,0 0-190 0 0,2 0-516 0 0</inkml:trace>
  <inkml:trace contextRef="#ctx0" brushRef="#br0" timeOffset="2323.51">2604 720 6296 0 0,'0'0'184'0'0,"3"0"-6"0"0,6 1-138 0 0,3 6-36 0 0,-4-2-10 0 0,2-3 32 0 0,-4-1 70 0 0,0-1 112 0 0,0 0 46 0 0,6 1 267 0 0,-10-1-371 0 0,0 0-1 0 0,1 0 0 0 0,-1 0 1 0 0,0-1-1 0 0,1 1 0 0 0,-1 0 0 0 0,0-1 1 0 0,0 0-1 0 0,2 0-149 0 0,18-10 1104 0 0,3-1 125 0 0,-8 3-379 0 0,-14 7-679 0 0,0-1-61 0 0,-1 0 19 0 0,1 1 68 0 0,1-1 79 0 0,-1 2-88 0 0,1-1 37 0 0,17-9 277 0 0,-18 10-314 0 0,0-1-33 0 0,1-1 70 0 0,-1 1-74 0 0,0-1-71 0 0,-1 0-26 0 0,1 1 65 0 0,2 0 7 0 0,-4 2-96 0 0,-1-1 0 0 0,1 1 0 0 0,0 0 0 0 0,-1 0 0 0 0,1-1 1 0 0,0 1-1 0 0,-1 0 0 0 0,1-1 0 0 0,-1 1 0 0 0,1-1 0 0 0,-1 1 1 0 0,1-1-1 0 0,-1 1 0 0 0,1-1 0 0 0,-1 1 0 0 0,0-1 0 0 0,1 0 0 0 0,-1 1 1 0 0,0-1-1 0 0,1 0 0 0 0,-1 1 0 0 0,0-1-30 0 0,3-4 121 0 0,1-2 99 0 0,5-3 215 0 0,-1 0-22 0 0,-3 4-192 0 0,-3 0-100 0 0,-1-1-77 0 0,2 2 213 0 0,3-4-122 0 0,-1-8 114 0 0,-3-2-19 0 0,-2 6-127 0 0,0 13-102 0 0,-3-6 131 0 0,-7-8 20 0 0,7 2-18 0 0,0 6 4 0 0,-7-7-29 0 0,7 6-66 0 0,3 6-39 0 0,-1 1 0 0 0,1-1 0 0 0,0 1 0 0 0,0 0 0 0 0,0-1 0 0 0,-1 1 0 0 0,1-1 0 0 0,0 1 0 0 0,0-1 0 0 0,-1 1 0 0 0,1-1 0 0 0,0 1 0 0 0,-1 0 0 0 0,1-1-1 0 0,-1 1 1 0 0,1 0 0 0 0,0-1 0 0 0,-1 1 0 0 0,1 0 0 0 0,-1 0 0 0 0,1-1 0 0 0,-1 1 0 0 0,1 0 0 0 0,-1 0 0 0 0,1 0 0 0 0,-1 0 0 0 0,1 0 0 0 0,-1-1 0 0 0,1 1 0 0 0,-1 0 0 0 0,1 0 0 0 0,-1 0 0 0 0,1 0 0 0 0,-1 1 0 0 0,1-1-1 0 0,-1 0 1 0 0,1 0 0 0 0,-1 0-4 0 0,1 0 3 0 0,-1 0 0 0 0,1 0 0 0 0,-1 0 0 0 0,1 0 0 0 0,-1 1 0 0 0,1-1 0 0 0,-1 0-1 0 0,1-1 1 0 0,-1 1 0 0 0,1 0 0 0 0,-1 0 0 0 0,1 0 0 0 0,-1 0 0 0 0,1 0 0 0 0,-1 0 0 0 0,1-1-1 0 0,-1 1 1 0 0,1 0 0 0 0,-1 0 0 0 0,1-1 0 0 0,0 1 0 0 0,-1 0 0 0 0,1-1 0 0 0,-1 1-1 0 0,1 0 1 0 0,0-1 0 0 0,-1 1 0 0 0,1-1 0 0 0,0 1 0 0 0,0 0 0 0 0,-1-1 0 0 0,1 0-3 0 0,-5-5 18 0 0,5 5-13 0 0,-1 1 0 0 0,0-1 1 0 0,0 1-1 0 0,1 0 0 0 0,-1 0 0 0 0,0-1 0 0 0,0 1 0 0 0,0 0 0 0 0,0 0 1 0 0,0 0-1 0 0,1 0 0 0 0,-1 0 0 0 0,0 0 0 0 0,-1 0-5 0 0,-14 0 68 0 0,15 0-65 0 0,-1 0-1 0 0,1 0 1 0 0,-1 0-1 0 0,1 0 1 0 0,-1 1-1 0 0,1-1 1 0 0,-1 0-1 0 0,1 1 1 0 0,0-1-1 0 0,-1 1-2 0 0,-30 15 60 0 0,29-14-60 0 0,0 0 0 0 0,0 0 0 0 0,0 1 0 0 0,0-1 0 0 0,0 1 0 0 0,1 0 0 0 0,-1 0 0 0 0,1 0 0 0 0,-2 3 0 0 0,-1 7 0 0 0,-9-5 0 0 0,-2 16 0 0 0,0-5 0 0 0,15-17 0 0 0,-1 0 0 0 0,0 0 0 0 0,1 0 0 0 0,0 0 0 0 0,-1 0 0 0 0,1 0 0 0 0,0 0 0 0 0,0 1 0 0 0,0-1 0 0 0,0 0 0 0 0,1 1 0 0 0,-1 1 0 0 0,0-1 0 0 0,1 0 0 0 0,-1-1 0 0 0,0 1 0 0 0,0-1 0 0 0,0 1 0 0 0,0-1 0 0 0,0 0 0 0 0,0 1 0 0 0,-1-1 0 0 0,1 0 0 0 0,-1 0 0 0 0,1 0 0 0 0,-2 1 0 0 0,0 2 0 0 0,-1 0 0 0 0,0 1 0 0 0,1-1 0 0 0,0 1 0 0 0,1 0 0 0 0,-1 0 0 0 0,1 0 0 0 0,-1 5 0 0 0,1-6 0 0 0,1 1 0 0 0,0-1 0 0 0,0 1 0 0 0,0-1 0 0 0,1 1 0 0 0,0 0 0 0 0,0 0 0 0 0,0-1 0 0 0,1 2 0 0 0,-1 5 0 0 0,0 57 0 0 0,1-63 0 0 0,0-1 0 0 0,0 1 0 0 0,0-1 0 0 0,0 0 0 0 0,2 4 0 0 0,-1-3 0 0 0,0 0 0 0 0,-1-1 0 0 0,0 1 0 0 0,0 0 0 0 0,0 4 0 0 0,-1-8 1 0 0,0-1 0 0 0,1 1 0 0 0,-1 0-1 0 0,0 0 1 0 0,1 0 0 0 0,-1-1-1 0 0,1 1 1 0 0,-1 0 0 0 0,1 0-1 0 0,0-1 1 0 0,0 1 0 0 0,-1 0 0 0 0,1-1-1 0 0,0 1 1 0 0,1-1 0 0 0,-1 1-1 0 0,0-1 1 0 0,0 0 0 0 0,1 1-1 0 0,0-1 0 0 0,11 15 57 0 0,-10-10-38 0 0,-1-1 3 0 0,0 0 0 0 0,1-1 0 0 0,0 1 0 0 0,0-1 0 0 0,1 2-22 0 0,9 4 126 0 0,4-7 100 0 0,-5-1-83 0 0,0 4 15 0 0,1 0 21 0 0,-2-4 0 0 0,-4-2-56 0 0,-4 1-81 0 0,-1-1 0 0 0,0 0-1 0 0,0 0 1 0 0,0 0 0 0 0,1-1 0 0 0,-1 1 0 0 0,0 0 0 0 0,0-1-1 0 0,0 1 1 0 0,1-2-42 0 0,3 0 91 0 0,20-12 283 0 0,-10 1-192 0 0,-8 5-96 0 0,-5 5-43 0 0,0 0 0 0 0,0-1 0 0 0,1 1 0 0 0,-1 0 0 0 0,1 1 0 0 0,0-1-43 0 0,7-2 89 0 0,-9 4-73 0 0,0 0 0 0 0,1 0 0 0 0,-1 0 0 0 0,0-1 0 0 0,0 1 0 0 0,0-1 0 0 0,0 1 0 0 0,0-1 0 0 0,0 0-16 0 0,5-5 50 0 0,-4 3-26 0 0,1 1-1 0 0,-1-1 1 0 0,0 1-1 0 0,1 1 1 0 0,0-1-1 0 0,0 0-23 0 0,6-2 20 0 0,-7 4-14 0 0,-1 0 1 0 0,0 0-1 0 0,1 0 0 0 0,-1 0 1 0 0,0-1-1 0 0,0 1 1 0 0,0-1-1 0 0,0 0 0 0 0,0 0-6 0 0,4-3 2 0 0,-2 1 13 0 0,-1 1 0 0 0,1-1 0 0 0,-1 0-1 0 0,1 0 1 0 0,1-4-15 0 0,1-5 0 0 0,0 11-25 0 0,-2 1-67 0 0,-2 1-99 0 0,-1 0-226 0 0,-1 0-398 0 0,0 0 473 0 0,0 0 189 0 0,0 0-32 0 0,0 0-1 0 0,0 0-33 0 0,0 0-38 0 0,0 0-43 0 0,0 0-46 0 0,0 0-44 0 0,0 0-39 0 0,0 0-36 0 0,0 0-293 0 0,0 0-59 0 0,0 0-47 0 0,0 0-34 0 0,0 0-1596 0 0,0 0-1398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09:17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48 10944 0 0,'-13'0'248'0'0,"12"0"-243"0"0,1 0 0 0 0,0 0 0 0 0,0 0-1 0 0,0 0 1 0 0,0 0 0 0 0,0 0 0 0 0,0 0 0 0 0,0 0 0 0 0,0 0 0 0 0,0 0 0 0 0,0 0 0 0 0,-1 0 0 0 0,1 0 0 0 0,0 0 0 0 0,0 0 0 0 0,0 0 0 0 0,0 0 0 0 0,0 0 0 0 0,0 0 0 0 0,0 0 0 0 0,0 0 0 0 0,0 0 0 0 0,0 0 0 0 0,0 0 0 0 0,-1 0 0 0 0,1 0 0 0 0,0 0 0 0 0,0 0-1 0 0,0 0 1 0 0,0 0 0 0 0,0 0 0 0 0,0 0 0 0 0,0 0 0 0 0,0 0 0 0 0,0-1 0 0 0,0 1 0 0 0,0 0 0 0 0,0 0 0 0 0,0 0 0 0 0,0 0 0 0 0,0 0 0 0 0,0 0 0 0 0,0 0 0 0 0,0 0 0 0 0,0 0 0 0 0,0 0 0 0 0,0-1 0 0 0,0 1 0 0 0,0 0 0 0 0,0 0 0 0 0,0 0 0 0 0,0 0-1 0 0,0 0 1 0 0,0 0 0 0 0,0 0 0 0 0,0 0 0 0 0,0 0-5 0 0,0-1 13 0 0,0 1 0 0 0,0-1 0 0 0,0 1 0 0 0,0-1 0 0 0,0 1 0 0 0,0-1 0 0 0,0 1 0 0 0,0-1 0 0 0,0 1 0 0 0,0-1 0 0 0,-1 1 1 0 0,1-1-1 0 0,0 1 0 0 0,0 0 0 0 0,0-1 0 0 0,-1 1 0 0 0,1-1 0 0 0,0 1 0 0 0,0 0 0 0 0,-1-1 0 0 0,1 1 0 0 0,0 0 0 0 0,-1-1 0 0 0,1 1 0 0 0,0 0 0 0 0,-1-1 0 0 0,1 1 0 0 0,-1 0 0 0 0,1 0 0 0 0,-1-1 0 0 0,1 1 0 0 0,0 0 0 0 0,-1 0 0 0 0,1 0 0 0 0,-1 0 0 0 0,1 0-13 0 0,-7-3 97 0 0,-1-3-32 0 0,0-2-37 0 0,-5-5 29 0 0,11 11 19 0 0,1 1 88 0 0,1 1 152 0 0,0 0-226 0 0,0 0-117 0 0,0 0-92 0 0,0 0 15 0 0,0 0-33 0 0,0 0-37 0 0,0 0-35 0 0,0 0-301 0 0,0 0 59 0 0,0 0-48 0 0,0 0-601 0 0,0 0-481 0 0,0 0-912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2:56:46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8288 0 0,'0'0'190'0'0,"0"0"28"0"0,0 0 7 0 0,0 0-75 0 0,0 0-12 0 0,0 0 48 0 0,0 0 157 0 0,0 0 288 0 0,0 0 17 0 0,0 0-33 0 0,0 0-374 0 0,0 0-36 0 0,0 0 163 0 0,0 0-14 0 0,0 2-21 0 0,0 43 524 0 0,0-29-597 0 0,0 0-38 0 0,-1-6-135 0 0,-5-4-4 0 0,-1 1 4 0 0,5 5 8 0 0,2 17-31 0 0,0-27-64 0 0,0-1 0 0 0,0 1 0 0 0,0-1 0 0 0,1 1 0 0 0,-1-1 0 0 0,0 1 0 0 0,0-1 0 0 0,1 0 0 0 0,-1 1 0 0 0,1-1 0 0 0,4 9-86 0 0,-1-3 43 0 0,1 1 13 0 0,-5-7-49 0 0,0-1-1 0 0,0 1-40 0 0,-1 1-47 0 0,1 1-56 0 0,0-3-253 0 0</inkml:trace>
  <inkml:trace contextRef="#ctx0" brushRef="#br0" timeOffset="284.02">192 17 7368 0 0,'0'0'165'0'0,"0"0"22"0"0,3 0 10 0 0,3 0-51 0 0,-2 0 1 0 0,-2 0 65 0 0,-1 0 188 0 0,-1 0 348 0 0,0 0 27 0 0,0 0-318 0 0,0 0-187 0 0,0 0-48 0 0,0 0 49 0 0,2 0-87 0 0,-1 0-41 0 0,2 0 44 0 0,-1 0-93 0 0,2 0-19 0 0,-3 0 11 0 0,2 0 280 0 0,-3 2-20 0 0,0-1-330 0 0,0-1 0 0 0,0 1 0 0 0,0-1 0 0 0,0 1 0 0 0,0-1 0 0 0,0 1 0 0 0,0-1 1 0 0,0 1-1 0 0,0-1 0 0 0,0 1 0 0 0,0-1 0 0 0,1 1 0 0 0,-1-1 0 0 0,0 1 0 0 0,0-1 0 0 0,1 0 0 0 0,-1 1 0 0 0,0-1 0 0 0,1 1 0 0 0,-1-1 0 0 0,0 0 0 0 0,1 1 0 0 0,-1-1 0 0 0,0 0 0 0 0,1 1 0 0 0,-1-1 0 0 0,1 0 0 0 0,-1 0 0 0 0,0 1 0 0 0,1-1 0 0 0,-1 0 0 0 0,1 0 0 0 0,-1 0 0 0 0,1 0 0 0 0,-1 1 0 0 0,1-1 0 0 0,-1 0 0 0 0,1 0 1 0 0,-1 0-1 0 0,1 0 0 0 0,-1 0 0 0 0,1 0-16 0 0,-1 0 5 0 0,0-1 1 0 0,0 1-1 0 0,1 0 0 0 0,-1 0 1 0 0,0 0-1 0 0,0 0 1 0 0,0 0-1 0 0,0 0 1 0 0,0 0-1 0 0,0 0 1 0 0,0 0-1 0 0,0 0 1 0 0,0 0-1 0 0,1 0 1 0 0,-1 0-1 0 0,0 0 1 0 0,0 0-1 0 0,0 0 1 0 0,0 0-1 0 0,0 0 1 0 0,0 1-1 0 0,0-1 0 0 0,0 0 1 0 0,0 0-1 0 0,0 0 1 0 0,0 0-1 0 0,0 0 1 0 0,1 0-1 0 0,-1 0 1 0 0,0 0-1 0 0,0 0 1 0 0,0 0-1 0 0,0 0 1 0 0,0 0-1 0 0,0 0 1 0 0,0 0-1 0 0,0 0 1 0 0,0 1-1 0 0,0-1 1 0 0,0 0-1 0 0,0 0 0 0 0,0 0 1 0 0,0 0-1 0 0,0 0 1 0 0,0 0-1 0 0,0 0 1 0 0,0 0-1 0 0,0 0 1 0 0,0 0-1 0 0,0 1 1 0 0,0-1-1 0 0,0 0 1 0 0,0 0-1 0 0,0 0 1 0 0,0 0-1 0 0,0 0 1 0 0,0 0-6 0 0,0 3-7 0 0,0 0 43 0 0,0 5 137 0 0,0-1 92 0 0,0 13 463 0 0,0-15-541 0 0,0 1-45 0 0,0 0-55 0 0,0 0-114 0 0,0-5 31 0 0,0-1 0 0 0,0 1 0 0 0,0 0 0 0 0,0 0 0 0 0,0-1 0 0 0,0 1 0 0 0,0 0 0 0 0,-1-1 0 0 0,1 1 0 0 0,0 0 0 0 0,0-1 0 0 0,-1 1 0 0 0,1 0 0 0 0,0-1 0 0 0,-1 1-4 0 0,-9 4-8 0 0,9-4 0 0 0,1-1 1 0 0,0 1-1 0 0,-1 0 1 0 0,1-1 0 0 0,0 1-1 0 0,0-1 1 0 0,-1 1 0 0 0,1 0-1 0 0,0 0 1 0 0,0-1-1 0 0,0 1 1 0 0,0 0 0 0 0,0-1-1 0 0,0 1 1 0 0,0 0 7 0 0,0 1-175 0 0,0-2 124 0 0,0 0-12 0 0,0 0-23 0 0,0 0-41 0 0,0 0-17 0 0,0 0-42 0 0,0 0-47 0 0,0 0-53 0 0,0 0-57 0 0,0 0-54 0 0,0 0-47 0 0,0 0-41 0 0,0 0-143 0 0,0 0-42 0 0,0 0-173 0 0,0 0-465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6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7520 0 0,'0'0'217'0'0,"0"0"66"0"0,0 0 126 0 0,0 0 51 0 0,0 0 11 0 0,0 0-27 0 0,0 0-118 0 0,0 3-50 0 0,0 12 249 0 0,0 0-95 0 0,0 32 649 0 0,2-35-937 0 0,4 0 16 0 0,1 1 38 0 0,-6-2 14 0 0,-1 0-12 0 0,0-1-54 0 0,0 15 160 0 0,2-11-63 0 0,3-4-74 0 0,2 3-26 0 0,-5 0-41 0 0,-2 11 110 0 0,1 0-4 0 0,1-11-114 0 0,4 3 38 0 0,-5-13-101 0 0,0 1 0 0 0,0-1 0 0 0,0 0 0 0 0,0 1 0 0 0,0-1 0 0 0,-1 1 0 0 0,1-1 1 0 0,-1 2-30 0 0,0 20 199 0 0,2-5-77 0 0,-1-16-103 0 0,0 0 0 0 0,0-1 1 0 0,0 1-1 0 0,0-1 0 0 0,1 1 0 0 0,-1-1 1 0 0,1 0-1 0 0,0 0 0 0 0,0 1-19 0 0,6 9 84 0 0,-7-11-70 0 0,0 0 0 0 0,0 0 0 0 0,0 1 0 0 0,0-1 0 0 0,0 0 0 0 0,0 1 0 0 0,-1-1 0 0 0,0 0 0 0 0,1 1-1 0 0,-1-1 1 0 0,0 1-14 0 0,0 13 93 0 0,0-4-13 0 0,0-8-60 0 0,0-1 1 0 0,1 0 0 0 0,-1 0-1 0 0,1 0 1 0 0,-1 0 0 0 0,1 0 0 0 0,1 2-21 0 0,6 14 127 0 0,-4-8-31 0 0,-3 6-4 0 0,0 0-10 0 0,5-4 3 0 0,-5-11-71 0 0,0-1-1 0 0,0 0 0 0 0,-1 1 0 0 0,1-1 1 0 0,0 1-1 0 0,-1-1 0 0 0,1 1 0 0 0,-1-1 1 0 0,0 1-1 0 0,1 0 0 0 0,-1-1 0 0 0,0 1 0 0 0,0 0-13 0 0,0 5 59 0 0,0-5-40 0 0,-1 0 0 0 0,1 0 0 0 0,0 0 0 0 0,1 1 0 0 0,-1-1 0 0 0,0 0 0 0 0,1 0 0 0 0,-1 0 0 0 0,1 0-1 0 0,0 1-18 0 0,4 6 48 0 0,-4-7-39 0 0,0-1 1 0 0,0 0-1 0 0,0 1 1 0 0,-1-1-1 0 0,1 1 1 0 0,0 0-1 0 0,-1-1 1 0 0,1 1-1 0 0,-1 0 1 0 0,1-1-1 0 0,-1 3-9 0 0,0-2 64 0 0,0-2 0 0 0,3 6 6 0 0,7 15 15 0 0,-7-16-10 0 0,-3-5 15 0 0,0-2-10 0 0,0-2-46 0 0,-1 1-37 0 0,-1-3-100 0 0,-1 2-48 0 0,1 0-51 0 0,-3-2-314 0 0,2 4-60 0 0,3 1-36 0 0,0 1-650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6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32 7632 0 0,'0'0'166'0'0,"-3"0"29"0"0,2 0-160 0 0,0 0-1 0 0,-1 0 1 0 0,1 0 0 0 0,-1-1 0 0 0,1 1-1 0 0,0 0 1 0 0,0-1 0 0 0,-1 0-1 0 0,1 1 1 0 0,-1-2-35 0 0,-4-1 109 0 0,2 0-89 0 0,0 1-65 0 0,0 1 28 0 0,0 0 105 0 0,-1 0 62 0 0,-6 1 395 0 0,8 0-358 0 0,1 1-90 0 0,-4-4 469 0 0,5 2-490 0 0,-1-2 65 0 0,-6-2 92 0 0,5 3-112 0 0,-1 1 22 0 0,0 0 52 0 0,0 1 63 0 0,-2 0 79 0 0,-5 0 201 0 0,-25 0 876 0 0,22 2-1118 0 0,-2 12-162 0 0,-1 2-39 0 0,10-9-56 0 0,4-4-29 0 0,1 2 9 0 0,-3 9 12 0 0,-6-9 33 0 0,6 8-32 0 0,-6 1 42 0 0,8-9-4 0 0,0 7-20 0 0,-7 3-22 0 0,7-10 31 0 0,3-4-57 0 0,0 0 0 0 0,0 0 1 0 0,0 0-1 0 0,0 0 0 0 0,0 0 1 0 0,0 0-1 0 0,0 0 0 0 0,-1 0 0 0 0,1-1 1 0 0,0 1-1 0 0,-1 0 0 0 0,1 0 1 0 0,-1 0-1 0 0,1 0 0 0 0,-1-1 0 0 0,1 1 1 0 0,-1 1-3 0 0,-6 10 40 0 0,6-7-19 0 0,0 0 0 0 0,0-1 0 0 0,1 1 0 0 0,-1 0 0 0 0,1 3-21 0 0,0 9 68 0 0,0-13-59 0 0,0 0-1 0 0,-1-1 0 0 0,1 1 1 0 0,-1 0-1 0 0,0-1 0 0 0,0 1 1 0 0,-1 2-9 0 0,-5 9 74 0 0,7-14-69 0 0,-1 0-1 0 0,1 0 1 0 0,0 0-1 0 0,0-1 1 0 0,0 1-1 0 0,-1 0 1 0 0,1 0-1 0 0,0 0 1 0 0,0 0-1 0 0,0 0 1 0 0,0 0-1 0 0,1 0 1 0 0,-1 0-1 0 0,0 0 0 0 0,0-1 1 0 0,0 1-1 0 0,1 0 1 0 0,-1 0-1 0 0,0 0 1 0 0,1 0-1 0 0,-1-1 1 0 0,1 1-1 0 0,-1 0 1 0 0,1 0-1 0 0,0-1 1 0 0,0 1-5 0 0,5 11 41 0 0,-2 16 29 0 0,-5 24 103 0 0,0-23-80 0 0,1-17-58 0 0,-1 10 37 0 0,5-8 22 0 0,2-1-11 0 0,-4-10-63 0 0,-1 1-1 0 0,0-1 0 0 0,0 0 0 0 0,-1 1 1 0 0,1-1-1 0 0,-1 1 0 0 0,1-1-19 0 0,-1 21 142 0 0,0-23-128 0 0,0 1 0 0 0,1 0 0 0 0,-1-1 0 0 0,0 1 1 0 0,1 0-1 0 0,-1-1 0 0 0,1 1 0 0 0,-1-1 0 0 0,1 1 0 0 0,0-1 1 0 0,-1 1-1 0 0,1-1 0 0 0,1 2-14 0 0,-1-2 15 0 0,0 1 0 0 0,0 0 1 0 0,0-1-1 0 0,0 1 0 0 0,-1 0 1 0 0,1 0-1 0 0,0 0 0 0 0,-1 0 0 0 0,1 0 1 0 0,-1 0-1 0 0,0 0 0 0 0,0 0 1 0 0,0 1-16 0 0,0 5 10 0 0,0 11 90 0 0,0 39 397 0 0,0-36-361 0 0,0-20-56 0 0,0 4-3 0 0,3 4-60 0 0,8 4 49 0 0,-9-9 13 0 0,-2 2-45 0 0,0-3-43 0 0,0-2-58 0 0,0-2-46 0 0,0 0-167 0 0,-2 3-28 0 0,-4 2 138 0 0,3-3-30 0 0,1-2 16 0 0,0-1-60 0 0,2-1-71 0 0,-1-2-81 0 0,1 4 373 0 0,0 0 0 0 0,0 0 0 0 0,0 0 0 0 0,0 0-1 0 0,1 0 1 0 0,-1 0 0 0 0,0-1 0 0 0,0 1 0 0 0,0 0 0 0 0,0 0-1 0 0,0 0 1 0 0,0 0 0 0 0,0 0 0 0 0,0 0 0 0 0,0 0 0 0 0,0 0 0 0 0,-1 0-1 0 0,1-1 1 0 0,0 1 0 0 0,0 0 0 0 0,0 0 0 0 0,0 0 0 0 0,0 0-1 0 0,0 0 1 0 0,0 0 0 0 0,0 0 0 0 0,0 0 0 0 0,0 0 0 0 0,0 0-1 0 0,0 0 1 0 0,0 0 0 0 0,0 0 0 0 0,0-1 0 0 0,0 1 0 0 0,0 0 0 0 0,-1 0-1 0 0,1 0 1 0 0,0 0 0 0 0,0 0 0 0 0,0 0 0 0 0,0 0 0 0 0,0 0-1 0 0,0 0 1 0 0,0 0 0 0 0,0 0 0 0 0,0 0 0 0 0,0 0 0 0 0,-1 0-1 0 0,1 0 1 0 0,0 0 0 0 0,0 0 0 0 0,0 0 0 0 0,0 0 0 0 0,0 0 0 0 0,0 0-1 0 0,0 0 1 0 0,0 0 23 0 0,-14 0-1370 0 0</inkml:trace>
  <inkml:trace contextRef="#ctx0" brushRef="#br0" timeOffset="212.31">1 544 6120 0 0,'0'0'176'0'0,"2"0"-4"0"0,2 0-142 0 0,11 0-19 0 0,-10-1 27 0 0,-2-1 47 0 0,-2 0 33 0 0,1-1 38 0 0,0-3 227 0 0,2 3 39 0 0,3 0-45 0 0,4-3 125 0 0,-1 2-51 0 0,3 1-21 0 0,-10 3-351 0 0,-1-1-1 0 0,0 1 1 0 0,1-1 0 0 0,-1 0 0 0 0,0 1-1 0 0,0-1 1 0 0,1 0 0 0 0,-1 0-1 0 0,0-1 1 0 0,0 1 0 0 0,0 0 0 0 0,0-1-1 0 0,-1 1 1 0 0,1-1-79 0 0,17-14 571 0 0,2 3-107 0 0,0 2-83 0 0,2 0-61 0 0,5-2 36 0 0,3-2-60 0 0,1 3-45 0 0,-1 0-41 0 0,1 1-34 0 0,10-3 7 0 0,1-2-36 0 0,47-16 81 0 0,-63 22-216 0 0,-21 8-26 0 0,-1 1 0 0 0,0 0 0 0 0,1 0 0 0 0,-1 1 0 0 0,0-1 0 0 0,3 1 14 0 0,24 0-76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7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8176 0 0,'0'0'182'0'0,"0"0"29"0"0,0 0 13 0 0,0 0 27 0 0,0 0 86 0 0,0 3 42 0 0,0 1-283 0 0,0 2 80 0 0,-1 5 169 0 0,1 15 610 0 0,2-18-702 0 0,0-2-54 0 0,3 3 25 0 0,3 6 156 0 0,1 0-24 0 0,-4-6-172 0 0,-2 3 66 0 0,-2 4-12 0 0,0 1-24 0 0,5-3 8 0 0,2-2-48 0 0,-6-9-133 0 0,0 0-1 0 0,0 0 1 0 0,-1 0 0 0 0,1 0 0 0 0,-1 0 0 0 0,0 0 0 0 0,1 1-41 0 0,-1 15 205 0 0,-1-5-25 0 0,4 1 93 0 0,1-7-142 0 0,2 4 82 0 0,-6 2-41 0 0,-1-10-135 0 0,0-1 0 0 0,1 0-1 0 0,-1 0 1 0 0,1 0 0 0 0,0 0 0 0 0,-1 0-1 0 0,2 2-36 0 0,7 14 226 0 0,-8-15-146 0 0,0 0 1 0 0,0 0-1 0 0,-1 1 1 0 0,1-1-1 0 0,-1 1 1 0 0,0-1-1 0 0,0 1 0 0 0,0-1 1 0 0,-1 4-81 0 0,0 9 262 0 0,0-1-19 0 0,1-12-174 0 0,-1 1 0 0 0,1-1 0 0 0,0 1 0 0 0,0-1 0 0 0,1 0 0 0 0,-1 1 0 0 0,1-1 0 0 0,0 0 0 0 0,1 4-69 0 0,2 0 75 0 0,-3-7-61 0 0,0 1 0 0 0,0-1 0 0 0,0 1 0 0 0,0-1 0 0 0,0 1 0 0 0,0-1 0 0 0,-1 1 0 0 0,1-1 0 0 0,-1 1 1 0 0,1-1-1 0 0,-1 1 0 0 0,0 0 0 0 0,0-1 0 0 0,1 1 0 0 0,-1 0 0 0 0,0-1 0 0 0,0 1 0 0 0,-1 0 0 0 0,1-1 0 0 0,0 1 0 0 0,-1 0 0 0 0,1-1 0 0 0,-1 1 0 0 0,1 0-14 0 0,-11 12 126 0 0,8-12-13 0 0,3-2-8 0 0,0 0-1 0 0,0 0-2 0 0,0 0-13 0 0,0 0-8 0 0,0 0-1 0 0,-2 3-1 0 0,-8 4-15 0 0,10-7-62 0 0,0 0-1 0 0,0 0 1 0 0,0 0 0 0 0,-1 0-1 0 0,1 0 1 0 0,0 0 0 0 0,0 0 0 0 0,0 0-1 0 0,-1 0 1 0 0,1 0 0 0 0,0 0-1 0 0,0 0 1 0 0,0-1 0 0 0,0 1-1 0 0,-1 0 1 0 0,1 0 0 0 0,0 0 0 0 0,0 0-1 0 0,0 0 1 0 0,0 0 0 0 0,0-1-1 0 0,-1 1 1 0 0,1 0 0 0 0,0 0-1 0 0,0 0 1 0 0,0-1 0 0 0,0 1-1 0 0,0 0 1 0 0,0 0 0 0 0,0 0 0 0 0,0 0-1 0 0,0-1 1 0 0,0 1 0 0 0,0 0-1 0 0,0 0 1 0 0,0-1 0 0 0,0 1-1 0 0,0 0 1 0 0,0 0 0 0 0,0 0 0 0 0,0-1-1 0 0,0 1 1 0 0,0 0 0 0 0,0 0-1 0 0,0 0 1 0 0,0 0 0 0 0,0-1-1 0 0,0 1-1 0 0,0-3 72 0 0,0 1 11 0 0,-1-7 6 0 0,-4-1-8 0 0,0 2-6 0 0,2 1 5 0 0,2 0 18 0 0,0-3 35 0 0,1-8-108 0 0,0-36-25 0 0,0-44 0 0 0,1 92 0 0 0,-1 0 0 0 0,1 0 0 0 0,0 0 0 0 0,1 0 0 0 0,0 0 0 0 0,0 0 0 0 0,-1 1 0 0 0,1 0 0 0 0,-1 0 0 0 0,0 0 0 0 0,0-1 0 0 0,0-4 0 0 0,-1 7 0 0 0,0 0 0 0 0,1-1 0 0 0,-1 1 0 0 0,1 0 0 0 0,-1 0 0 0 0,1-1 0 0 0,0 1 0 0 0,0 0 0 0 0,2-3 0 0 0,3-9 0 0 0,-4 3 0 0 0,-1 8 0 0 0,0 0 0 0 0,0 0 0 0 0,0 0 0 0 0,1 1 0 0 0,-1-1 0 0 0,1 0 0 0 0,0 1 0 0 0,0-1 0 0 0,1-1 0 0 0,8-18 0 0 0,-10 19 0 0 0,1-1 0 0 0,0 1 0 0 0,0 0 0 0 0,0 0 0 0 0,1 0 0 0 0,-1 0 0 0 0,1 0 0 0 0,1-1 0 0 0,13-14 0 0 0,-11 13 0 0 0,-1 0 0 0 0,1 0 0 0 0,1 0 0 0 0,-1 0 0 0 0,1 1 0 0 0,3-2 0 0 0,-9 6 0 0 0,1 1 0 0 0,-1-1 0 0 0,1 1 0 0 0,-1 0 0 0 0,1-1 0 0 0,-1 1 0 0 0,0 0 0 0 0,1 0 0 0 0,-1 0 0 0 0,1 0 0 0 0,-2 0 0 0 0,59 0-16 0 0,-59 0 14 0 0,0 0-1 0 0,1 0 1 0 0,-1 0 0 0 0,0 0-1 0 0,1 0 1 0 0,-1 0-1 0 0,0 0 1 0 0,1 0-1 0 0,-1 0 1 0 0,0 0-1 0 0,0 0 1 0 0,1 0-1 0 0,-1 0 1 0 0,0 0-1 0 0,1 1 1 0 0,-1-1 0 0 0,0 0-1 0 0,1 0 1 0 0,-1 0-1 0 0,0 0 1 0 0,0 1-1 0 0,1-1 1 0 0,-1 0-1 0 0,0 0 1 0 0,0 0-1 0 0,1 1 3 0 0,13 12-15 0 0,-7-7 15 0 0,0 0 0 0 0,0 1 0 0 0,-1 0 0 0 0,0 0-1 0 0,5 8 1 0 0,8 20 60 0 0,-15-28-55 0 0,-1 0 0 0 0,0 0 0 0 0,0 0-1 0 0,0 2-4 0 0,-1-2 14 0 0,1 1-1 0 0,0-1 0 0 0,0 0 0 0 0,2 1-13 0 0,7 13-21 0 0,1 11-140 0 0,-9-21 133 0 0,5 13-56 0 0,-7-20 84 0 0,-1 0 1 0 0,1 0 0 0 0,-1 0-1 0 0,0 0 1 0 0,0 0 0 0 0,0 0-1 0 0,-1 1 1 0 0,1 2-1 0 0,-1-5 4 0 0,0 0 0 0 0,0 0 1 0 0,0 0-1 0 0,0 0 0 0 0,1 0 0 0 0,-1 0 0 0 0,1 0 0 0 0,0-1 1 0 0,-1 1-1 0 0,1 0 0 0 0,0 0 0 0 0,0-1 0 0 0,1 3-4 0 0,4 8 35 0 0,-4-1 24 0 0,-2 4 16 0 0,0 15 21 0 0,0-14-15 0 0,2-11 12 0 0,-1-4-79 0 0,0 0-5 0 0,1 0 1 0 0,-1 0-1 0 0,0 1 1 0 0,0-1-1 0 0,-1 0 1 0 0,1 0-1 0 0,0 1 1 0 0,0-1-1 0 0,0 2-9 0 0,1 4 66 0 0,-1 3 52 0 0,-1 1-49 0 0,0-9-5 0 0,0-2 0 0 0,0 3-10 0 0,0 1-13 0 0,1-1-53 0 0,0-2-48 0 0,0 0-43 0 0,1-2-40 0 0,0-1-33 0 0,2-2-260 0 0,-2 2 227 0 0,1-3-1113 0 0,-3-9-56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8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8272 0 0,'0'0'241'0'0,"0"0"68"0"0,0 0 139 0 0,-2 0 58 0 0,0 0-390 0 0,-2 0-9 0 0,2 0 20 0 0,1 0-24 0 0,0 0 40 0 0,-1 0 45 0 0,0 0 53 0 0,2 3 246 0 0,0 2-116 0 0,0 0-64 0 0,0 0-57 0 0,0 0-48 0 0,0 1-10 0 0,0 0-44 0 0,0 12 186 0 0,0-7-108 0 0,2 2 6 0 0,5 2 24 0 0,3 8 48 0 0,-6-13-211 0 0,3 9 64 0 0,-5-1 43 0 0,1 0-59 0 0,14 30 350 0 0,-12-35-369 0 0,0-1-44 0 0,0 0 62 0 0,0-2-33 0 0,2 6 69 0 0,-6-3-23 0 0,1-2-24 0 0,4 2 17 0 0,-5-12-129 0 0,0 1 0 0 0,0-1 0 0 0,0 1 0 0 0,0-1 0 0 0,-1 1 0 0 0,1 0 0 0 0,0 0 0 0 0,-1-1 0 0 0,0 1 0 0 0,1 0 0 0 0,-1 0 0 0 0,0 0-1 0 0,0 0-16 0 0,0 1 36 0 0,0 1-1 0 0,0 0 0 0 0,1 0 1 0 0,-1 0-1 0 0,1 0 0 0 0,0-1 1 0 0,0 1-36 0 0,8 11 112 0 0,-6-10-33 0 0,-3-3-171 0 0,1 0 40 0 0,0 2 47 0 0,0-1 81 0 0,4 5 208 0 0,-2-4-179 0 0,-2-2-98 0 0,0 0-44 0 0,1 2-93 0 0,-1-1-116 0 0,0 0-62 0 0,-1-1-108 0 0,0 1-121 0 0,-1-1 219 0 0,1-1-34 0 0,0-1-937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8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65 9040 0 0,'0'0'200'0'0,"0"0"33"0"0,0 0 15 0 0,-2-3-36 0 0,-3-1-179 0 0,-4-2-23 0 0,3 3-3 0 0,-1 0 72 0 0,4 0 43 0 0,1 0 37 0 0,2 2-135 0 0,0 1-1 0 0,0-1 1 0 0,0 1-1 0 0,-1 0 1 0 0,1-1-1 0 0,0 1 1 0 0,0 0-1 0 0,-1-1 1 0 0,1 1-1 0 0,0 0 1 0 0,-1-1-1 0 0,1 1 1 0 0,0 0-1 0 0,-1 0 1 0 0,1-1-1 0 0,0 1 1 0 0,-1 0-1 0 0,1 0 1 0 0,-1 0-1 0 0,1-1 1 0 0,0 1-1 0 0,-1 0 1 0 0,1 0-1 0 0,-1 0 1 0 0,1 0-1 0 0,-1 0 1 0 0,1 0-1 0 0,0 0 1 0 0,-1 0-1 0 0,1 0 1 0 0,-1 0-24 0 0,-4-3 577 0 0,4 2-503 0 0,-2-1 71 0 0,-5-4 104 0 0,5 5-146 0 0,0 0 33 0 0,-4 0 143 0 0,4 0-92 0 0,-1 1 37 0 0,0 0-80 0 0,0 0 24 0 0,-5 0 283 0 0,3-1-232 0 0,3 1-135 0 0,0-2-87 0 0,-1 1 11 0 0,1-1 37 0 0,-6-3 160 0 0,7 4-151 0 0,1 0 0 0 0,-1 1 1 0 0,1-1-1 0 0,-1 1 0 0 0,0-1 0 0 0,1 1 0 0 0,-1-1 0 0 0,0 1 0 0 0,0 0 0 0 0,1 0 0 0 0,-1 0 0 0 0,-1 0-54 0 0,-6 3 144 0 0,0 2-37 0 0,-1 1 42 0 0,-3-4 35 0 0,-1-2 6 0 0,14 0-188 0 0,0 0-1 0 0,0 0 0 0 0,0 0 1 0 0,0 0-1 0 0,0 0 0 0 0,0 0 1 0 0,0 0-1 0 0,0 0 1 0 0,0 0-1 0 0,-1 0 0 0 0,1 0 1 0 0,0 0-1 0 0,0 0 1 0 0,0 0-1 0 0,0 0 0 0 0,0 0 1 0 0,0 0-1 0 0,0 0 0 0 0,0 0 1 0 0,0 0-1 0 0,0 0 1 0 0,-1 0-1 0 0,1 0 0 0 0,0 0 1 0 0,0 0-1 0 0,0 0 0 0 0,0 0 1 0 0,0 0-1 0 0,0 1 1 0 0,0-1-1 0 0,0 0 0 0 0,0 0 1 0 0,0 0-1 0 0,0 0 0 0 0,0 0 1 0 0,0 0-1 0 0,0 0 1 0 0,0 0-1 0 0,0 0 0 0 0,0 0 1 0 0,0 0-1 0 0,0 0 1 0 0,-1 1-1 0 0,1-1 0 0 0,0 0 1 0 0,0 0-1 0 0,0 0 0 0 0,0 0 1 0 0,0 0-1 0 0,0 0 1 0 0,1 0-1 0 0,-1 0 0 0 0,0 0 1 0 0,0 0-1 0 0,0 1 0 0 0,0-1 1 0 0,0 0-2 0 0,-1 2 1 0 0,1-1 1 0 0,0 1-1 0 0,-1 0 1 0 0,1 0-1 0 0,-1 0 0 0 0,0-1 1 0 0,1 1-1 0 0,-1 0 1 0 0,0-1-1 0 0,0 1 0 0 0,0-1 1 0 0,0 1-1 0 0,0-1 1 0 0,-1 1-1 0 0,0-1-1 0 0,-1 6 52 0 0,3 2-54 0 0,1-6 6 0 0,-1 45-4 0 0,-1-41 0 0 0,1-5 0 0 0,0 1 0 0 0,0-1 0 0 0,0 0 0 0 0,0 0 0 0 0,0 0 0 0 0,1 0 0 0 0,-1 1 0 0 0,1-1 0 0 0,-1 0 0 0 0,1 1 0 0 0,3 4 0 0 0,-3-3 0 0 0,1-1 0 0 0,-1 1 0 0 0,1-1 0 0 0,0 1 0 0 0,0-1 0 0 0,1 0 0 0 0,-1 0 0 0 0,1 0 0 0 0,-1 0 0 0 0,4 2 0 0 0,4 0 0 0 0,-7-4 0 0 0,-1 0 0 0 0,0 0 0 0 0,0 0 0 0 0,1 1 0 0 0,-1-1 0 0 0,0 1 0 0 0,0-1 0 0 0,0 1 0 0 0,0 0 0 0 0,5 6-1 0 0,-4-5-4 0 0,0 0 0 0 0,1 1 0 0 0,-1-1 1 0 0,1 0-1 0 0,-1-1 0 0 0,2 1 5 0 0,15 6-187 0 0,-15-7 138 0 0,0 0 0 0 0,0 0 0 0 0,0 1 0 0 0,0 0 0 0 0,-1 0 0 0 0,1 0 0 0 0,-1 0 1 0 0,1 2 48 0 0,-2-3-26 0 0,1 1 1 0 0,-1-1-1 0 0,0 0 1 0 0,0 1-1 0 0,1-2 1 0 0,1 2 25 0 0,-2-2-23 0 0,1 1 1 0 0,-1 0-1 0 0,0 1 1 0 0,0-1-1 0 0,0 0 1 0 0,1 2 22 0 0,-2-3-10 0 0,0 1 1 0 0,0 0 0 0 0,0-1 0 0 0,0 1-1 0 0,0-1 1 0 0,1 0 0 0 0,-1 0 0 0 0,0 0-1 0 0,1 0 10 0 0,7 4-4 0 0,6 9 4 0 0,-2-1 13 0 0,-12-8 59 0 0,-1-3-57 0 0,-1 0 0 0 0,0-1 0 0 0,1 1 0 0 0,-1 0 0 0 0,1-1 0 0 0,-1 1 1 0 0,1 0-1 0 0,0-1 0 0 0,0 1 0 0 0,0-1 0 0 0,1 2-15 0 0,3 6 61 0 0,0 4 55 0 0,2-9-50 0 0,-7-3-62 0 0,0-1 0 0 0,1 0 0 0 0,-1 0 0 0 0,1 1 0 0 0,-1-1 0 0 0,1 0 0 0 0,-1 1 0 0 0,0-1 0 0 0,1 0 0 0 0,-1 1 0 0 0,0-1 1 0 0,1 0-1 0 0,-1 1 0 0 0,0-1 0 0 0,0 1 0 0 0,1-1 0 0 0,-1 1 0 0 0,0-1 0 0 0,0 1 0 0 0,0-1 0 0 0,0 1 0 0 0,1-1 0 0 0,-1 1 0 0 0,0-1 0 0 0,0 1 0 0 0,0-1 0 0 0,0 1 0 0 0,0-1 0 0 0,0 1 0 0 0,0-1 0 0 0,-1 1 1 0 0,1 0-5 0 0,0 8 70 0 0,0 15 169 0 0,0-12-164 0 0,-2-4 21 0 0,-9 13-3 0 0,5-11 0 0 0,1-4-57 0 0,0-1-10 0 0,3 0-7 0 0,1-4-14 0 0,1 0-1 0 0,0-1 1 0 0,0 1 0 0 0,-1 0 0 0 0,1-1-1 0 0,-1 1 1 0 0,1-1 0 0 0,0 1 0 0 0,-1 0-1 0 0,1-1 1 0 0,-1 1 0 0 0,1-1 0 0 0,-1 0-1 0 0,1 1 1 0 0,-1-1 0 0 0,1 1 0 0 0,-1-1 0 0 0,0 0-1 0 0,1 1 1 0 0,-1-1 0 0 0,0 0 0 0 0,0 1-5 0 0,-4 1 18 0 0,-19 11 50 0 0,0 1 20 0 0,5-10-24 0 0,-12-5-60 0 0,20 0-3 0 0,9 1 1 0 0,1 0-1 0 0,-1 0 1 0 0,0 0-1 0 0,1 0 0 0 0,-1-1 1 0 0,0 1-1 0 0,1 0 0 0 0,-1-1 1 0 0,0 0-1 0 0,1 1 0 0 0,-1-1 1 0 0,1 0-1 0 0,-1 0 0 0 0,1 0-1 0 0,-5-2-30 0 0,-1 0-56 0 0,-4 0-154 0 0,0 0-73 0 0,4 2-12 0 0,-1-1 0 0 0,1-1 0 0 0,0 1 0 0 0,-3-3 325 0 0,-22-11-1139 0 0,0 0-11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9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9096 0 0,'0'0'200'0'0,"0"0"33"0"0,0 0 16 0 0,0 0 42 0 0,0 0 125 0 0,0 0 52 0 0,0 0 11 0 0,0 0-206 0 0,0 0-136 0 0,0 0-95 0 0,0 0-47 0 0,0 0-31 0 0,0 0-37 0 0,0 0-21 0 0,0 1-35 0 0,0-1-41 0 0,0 1-43 0 0,0 0-48 0 0,0 0-44 0 0,0 0-38 0 0,0 0-35 0 0,0 1-113 0 0,0 0-34 0 0,0 3-1168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39.8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33 6056 0 0,'0'0'176'0'0,"-2"-3"-4"0"0,-6-3-113 0 0,1 2 68 0 0,1 2 88 0 0,3 1-57 0 0,0 1 40 0 0,-2-3 597 0 0,3 2-753 0 0,0-1 40 0 0,-3-1 178 0 0,1 1 84 0 0,-9-1 560 0 0,9 2-660 0 0,-1 0-44 0 0,0 1-39 0 0,-1 0-109 0 0,6 0-41 0 0,-1 0 0 0 0,1 0-1 0 0,-1 0 1 0 0,1 0 0 0 0,-1 0 0 0 0,1 0-1 0 0,-1 0 1 0 0,1 0 0 0 0,-1 0 0 0 0,1 0 0 0 0,-1 0-1 0 0,1 0 1 0 0,-1 0 0 0 0,1 0 0 0 0,0 0-1 0 0,-1 1 1 0 0,1-1 0 0 0,-1 0 0 0 0,1 0 0 0 0,-1 1-1 0 0,1-1 1 0 0,-1 0 0 0 0,1 1 0 0 0,0-1-1 0 0,-1 0 1 0 0,1 1 0 0 0,0-1 0 0 0,-1 1 0 0 0,1-1-1 0 0,0 0 1 0 0,0 1 0 0 0,-1 0-11 0 0,-3 5 170 0 0,-7 0 120 0 0,6 4 20 0 0,-6-3-14 0 0,2-3-126 0 0,2 4-35 0 0,3 3 9 0 0,3-10-133 0 0,1 0 1 0 0,-1 0-1 0 0,1 1 1 0 0,0-1-1 0 0,-1 0 0 0 0,0 0 1 0 0,1 0-1 0 0,-1 0 1 0 0,0 0-1 0 0,1 0 0 0 0,-1 0 1 0 0,0 0-1 0 0,0-1 1 0 0,0 1-1 0 0,0 0 0 0 0,0 0 1 0 0,0-1-1 0 0,0 1-11 0 0,-3 1 29 0 0,1 0 0 0 0,0 0 0 0 0,-1 1 0 0 0,1-1 0 0 0,1 1 0 0 0,-1-1 0 0 0,0 1 0 0 0,1 0 0 0 0,-1 0 0 0 0,-1 3-29 0 0,-19 37 241 0 0,0 0-90 0 0,13-21-157 0 0,1 2-48 0 0,-2-6 55 0 0,6 9 76 0 0,-1-11 14 0 0,5-13-65 0 0,0 0-1 0 0,-1 1 0 0 0,1-1 1 0 0,1 0-1 0 0,-1 1 0 0 0,0-1 0 0 0,1 1 1 0 0,0 1-26 0 0,0 18 165 0 0,0 2-44 0 0,-2-9-29 0 0,-3 0-14 0 0,1 0-6 0 0,4-15-63 0 0,0 1 1 0 0,1-1-1 0 0,-1 1 1 0 0,0-1 0 0 0,1 0-1 0 0,-1 1 1 0 0,1-1 0 0 0,-1 1-1 0 0,1-1 1 0 0,0 1-10 0 0,0-1 10 0 0,0 1 0 0 0,0-1 1 0 0,-1 1-1 0 0,1-1 0 0 0,-1 1 0 0 0,1 0 1 0 0,-1-1-1 0 0,0 1 0 0 0,1 0 0 0 0,-1 0-10 0 0,0 9 49 0 0,0-9 12 0 0,0 1 55 0 0,2-3-3 0 0,0 0-98 0 0,0 1 0 0 0,-1-1 0 0 0,1 0 0 0 0,0 1 0 0 0,-1-1 0 0 0,1 1 0 0 0,-1-1 0 0 0,1 1 0 0 0,-1 0 0 0 0,1 0 0 0 0,-1 0 0 0 0,0 0-15 0 0,13 5 111 0 0,-2-4 2 0 0,0-1 67 0 0,-9-1-116 0 0,0 1 0 0 0,0-1 0 0 0,1 0 0 0 0,-1 0-1 0 0,0-1 1 0 0,0 1 0 0 0,1-1 0 0 0,-1 1 0 0 0,0-1 0 0 0,1 0-64 0 0,0-2 101 0 0,9-3 61 0 0,0-1-75 0 0,-10 5-79 0 0,0 0 0 0 0,0 0-1 0 0,-1 0 1 0 0,1 0 0 0 0,0 0 0 0 0,-1-1 0 0 0,1 1 0 0 0,-1-1 0 0 0,0 0 0 0 0,0 1 0 0 0,1-3-8 0 0,-1 0 13 0 0,0 1 1 0 0,1-1 0 0 0,0 0-1 0 0,0 1 1 0 0,0-1-1 0 0,0 1 1 0 0,1 0 0 0 0,-1 0-1 0 0,2 0-13 0 0,-4 3 5 0 0,2-2 19 0 0,0-1 0 0 0,0 0 0 0 0,0 0 0 0 0,-1 0 0 0 0,0 0 0 0 0,0 0 0 0 0,0 0 0 0 0,0-1 0 0 0,0-1-24 0 0,8-16 59 0 0,4 7-34 0 0,-12 13-20 0 0,0 0 0 0 0,-1 1 0 0 0,1-1 0 0 0,-1 0 1 0 0,1 0-1 0 0,-1 0 0 0 0,0 0 0 0 0,0 0 0 0 0,0 0 1 0 0,1-1-7 0 0,-1-15 16 0 0,-1 15-9 0 0,0 0 1 0 0,0-1-1 0 0,0 1 0 0 0,1 0 1 0 0,-1-1-1 0 0,1 1 0 0 0,0 0 1 0 0,0-1-7 0 0,4-7 9 0 0,1-7 7 0 0,-4-1 23 0 0,-2-40 25 0 0,0 57-61 0 0,0-1 1 0 0,0 0 0 0 0,0 0-1 0 0,0 1 1 0 0,-1-1 0 0 0,0 0-1 0 0,1 0 1 0 0,-1 1 0 0 0,0-1-1 0 0,0 1 1 0 0,0-1 0 0 0,-1 0-4 0 0,1 1 3 0 0,0 0 1 0 0,0-1-1 0 0,0 1 0 0 0,0 0 1 0 0,0-1-1 0 0,1 1 1 0 0,-1 0-1 0 0,1-1 1 0 0,0 1-1 0 0,-1-1 1 0 0,1 1-1 0 0,0-1-3 0 0,0-12 38 0 0,0 0-21 0 0,0-16-33 0 0,0 28-54 0 0,0 3 2 0 0,0 0 4 0 0,0 3 0 0 0,1-2 57 0 0,-1 1 0 0 0,0-1-1 0 0,0 1 1 0 0,1-1-1 0 0,-1 1 1 0 0,1-1-1 0 0,-1 0 1 0 0,1 1-1 0 0,0-1 1 0 0,0 0-1 0 0,0 1 8 0 0,6 13-45 0 0,-6 2 5 0 0,-1-13 37 0 0,0-1 0 0 0,0 0 0 0 0,0 1 0 0 0,1-1 0 0 0,-1 0 0 0 0,1 1 0 0 0,0-1-1 0 0,0 1 4 0 0,2 6 0 0 0,10 25-10 0 0,-9-27-10 0 0,8 18-14 0 0,-9-15 34 0 0,10 24-10 0 0,-10-28-8 0 0,26 50-17 0 0,-13-25 35 0 0,-5-16 0 0 0,-11-15 0 0 0,1 0 0 0 0,-1 1 0 0 0,0-1 0 0 0,1 1 0 0 0,-1-1 0 0 0,0 0 0 0 0,0 1 0 0 0,0-1 0 0 0,0 1 0 0 0,0 0 0 0 0,0-2 0 0 0,0 16-24 0 0,0-3-86 0 0,0-11-44 0 0,0-1 64 0 0,0-1-63 0 0,0 1-80 0 0,0-1 70 0 0,0 1-37 0 0,0 0-40 0 0,0 0-36 0 0,0 1-378 0 0,1 0 91 0 0,-1 0-53 0 0,2 1-724 0 0,2-1-573 0 0,5-2-1086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40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3 10 0 0,2 9-110 0 0,4 0-38 0 0,4 12-34 0 0,-7-14-59 0 0,4 10 18 0 0,-1-5 95 0 0,-1-7 77 0 0,-3-3-8 0 0,1 0 39 0 0,0 2 37 0 0,0 2 34 0 0,2 2-19 0 0,-1 0-28 0 0,-1-3-22 0 0,-2-1 26 0 0,0 2 76 0 0,-1-2-54 0 0,1-2-45 0 0,6 11 296 0 0,-1-4-146 0 0,-2-2-46 0 0,1 1-95 0 0,2 8 116 0 0,-5-3-10 0 0,-1-5-108 0 0,6 2 20 0 0,-1-1-6 0 0,-4 0-24 0 0,-3-5-74 0 0,1-5-91 0 0,0 0 1 0 0,0 0-1 0 0,0 0 1 0 0,0 1 0 0 0,0-1-1 0 0,1 0 1 0 0,-1 0-1 0 0,1 0 1 0 0,-1 0 0 0 0,1 1-46 0 0,4 6 142 0 0,1 1 58 0 0,-3 3 39 0 0,-3-7-106 0 0,0 0-37 0 0,0 22 200 0 0,0-20-138 0 0,0 0 92 0 0,0-2 2 0 0,0-1 77 0 0,0 1 88 0 0,0-1 100 0 0,0-82-129 0 0,0 44-294 0 0,0 28-81 0 0,1-1 0 0 0,-1 0 0 0 0,2 0 0 0 0,-1 1 0 0 0,1-1-1 0 0,0-1-12 0 0,0 1 1 0 0,-1 1-1 0 0,1 0 1 0 0,-1 0-1 0 0,0 0 1 0 0,-1-1-1 0 0,1 0 0 0 0,-2-7 0 0 0,0 9 0 0 0,1 1 0 0 0,0-1 0 0 0,0 0 0 0 0,0 1 0 0 0,1-1 0 0 0,-1 0 0 0 0,1 1 0 0 0,0-1 0 0 0,0-1 0 0 0,0 3 1 0 0,7-26-19 0 0,-4-1-58 0 0,-3 26 63 0 0,-1-1 0 0 0,0 1 1 0 0,1-1-1 0 0,-1 1 0 0 0,1-1 0 0 0,0 1 0 0 0,1-1 1 0 0,-1 1-1 0 0,0 0 0 0 0,1-1 0 0 0,0 1 0 0 0,0 0 1 0 0,0-1 12 0 0,5-4-57 0 0,-1 0 1 0 0,2 0 0 0 0,5-5 56 0 0,1 0-84 0 0,-12 11 76 0 0,0 1-1 0 0,0-1 1 0 0,0 1-1 0 0,0-1 1 0 0,0 1-1 0 0,0 0 1 0 0,0 0-1 0 0,0 0 1 0 0,1 0-1 0 0,-1 0 9 0 0,1 0-6 0 0,-1 1 1 0 0,0-1-1 0 0,1 1 0 0 0,-1 0 1 0 0,1 0-1 0 0,-1-1 0 0 0,1 2 1 0 0,-1-1-1 0 0,1 0 0 0 0,-1 0 1 0 0,0 1-1 0 0,1-1 0 0 0,-1 1 1 0 0,1 0-1 0 0,-1 0 0 0 0,0 0 1 0 0,0 0-1 0 0,1 0 0 0 0,-1 0 0 0 0,0 1 1 0 0,0-1-1 0 0,0 1 0 0 0,1 1 6 0 0,0-1-15 0 0,-1 0 1 0 0,1 1-1 0 0,0-1 0 0 0,0-1 0 0 0,0 1 0 0 0,3 1 15 0 0,-2-1-17 0 0,-1 0 0 0 0,1 0 0 0 0,0 1 0 0 0,-1-1-1 0 0,0 1 1 0 0,4 3 17 0 0,38 39-64 0 0,-43-43 64 0 0,-1-1 0 0 0,1 1 0 0 0,-1 0 0 0 0,1 0 0 0 0,-1 0 0 0 0,0 0 0 0 0,0 1 0 0 0,0-1 0 0 0,0 0 0 0 0,-1 0 0 0 0,1 1 0 0 0,0-1 0 0 0,-1 0 0 0 0,0 1 0 0 0,4 10 0 0 0,6 8 0 0 0,-4 9 0 0 0,-1-14 0 0 0,-3-13 0 0 0,-1 0 0 0 0,0 0 0 0 0,0 0 0 0 0,0 0 0 0 0,0 0 0 0 0,-1 0 0 0 0,1 1 0 0 0,-1-1 0 0 0,0 1 0 0 0,0-3 0 0 0,0 1 1 0 0,0-1-1 0 0,1 1 0 0 0,-1 0 0 0 0,0-1 0 0 0,1 1 0 0 0,-1-1 0 0 0,1 1 0 0 0,0-1 0 0 0,-1 1 0 0 0,1-1 0 0 0,0 0 0 0 0,0 1 0 0 0,5 11 14 0 0,-3 2 17 0 0,-3 27 115 0 0,0-22-122 0 0,0 26 52 0 0,1-43-64 0 0,1-1-57 0 0,-2-1-81 0 0,1-1 50 0 0,-1 1 41 0 0,1-1 35 0 0,0 1 60 0 0,1 1 143 0 0,-2-1-196 0 0,1 0-93 0 0,0-1-2 0 0,0 1-37 0 0,-1-1-41 0 0,1 1-45 0 0,0 0-147 0 0,0 0-98 0 0,0 0-108 0 0,0 0-119 0 0,-1-1 277 0 0,0 0-56 0 0,0 0-50 0 0,0 0-43 0 0,0 0-161 0 0,0 0-42 0 0,0 0-193 0 0,0 0-523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23:12:51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400 336 5248 0 0,'0'0'152'0'0,"-2"0"0"0"0,-5-2-121 0 0,1-4-33 0 0,-1-1 14 0 0,-3 6 52 0 0,-41 1 1923 0 0,16 0-766 0 0,7 0-313 0 0,14 0-502 0 0,1 0-36 0 0,8 2-111 0 0,-9 9 14 0 0,1-8-34 0 0,5-1 3 0 0,-6 3-127 0 0,-2 1-4 0 0,4-1 11 0 0,7-3-76 0 0,-20 12 210 0 0,20-3-124 0 0,-8-6-4 0 0,2 2-58 0 0,-15 20 195 0 0,15-16-200 0 0,9-10-60 0 0,1 1 1 0 0,0-1 0 0 0,0 0 0 0 0,-1 0 0 0 0,1 1 0 0 0,0-1 0 0 0,0 1 0 0 0,0-1-1 0 0,1 1 1 0 0,-1-1 0 0 0,0 1 0 0 0,0-1 0 0 0,1 1 0 0 0,-1 0 0 0 0,1-1-1 0 0,0 1 1 0 0,-1 0 0 0 0,1 0 0 0 0,0-1 0 0 0,0 1-6 0 0,0 0 4 0 0,0 0 0 0 0,-1-1 1 0 0,1 1-1 0 0,0 0 0 0 0,-1-1 0 0 0,1 1 0 0 0,-1 0 1 0 0,1-1-1 0 0,-1 1 0 0 0,0-1 0 0 0,0 1 1 0 0,1-1-1 0 0,-1 1 0 0 0,-1-1-4 0 0,-2 7 32 0 0,-12 24 64 0 0,12-18-97 0 0,5 10-123 0 0,-1-16 66 0 0,0-6 18 0 0,0-2 44 0 0,0 0 38 0 0,0 0 71 0 0,0 0 121 0 0,0 3 20 0 0,0-3-254 0 0,0 1 11 0 0,0-1 1 0 0,0 1 0 0 0,0 0 0 0 0,0 0 0 0 0,0-1 0 0 0,0 1 0 0 0,1 0-1 0 0,-1-1 1 0 0,0 1 0 0 0,0 0 0 0 0,1 0 0 0 0,-1-1 0 0 0,1 1 0 0 0,-1-1-1 0 0,0 1 1 0 0,1 0 0 0 0,-1-1 0 0 0,1 1-12 0 0,3 2 8 0 0,0 0 1 0 0,1 0 0 0 0,-1-1-1 0 0,1 1 1 0 0,0-1-9 0 0,-5-2 0 0 0,5 3-4 0 0,23 9 33 0 0,-12-10 27 0 0,-1-6 40 0 0,-10 2-64 0 0,2-1 18 0 0,-1 0 1 0 0,0-1-1 0 0,0 0 1 0 0,0 0-1 0 0,0 0 1 0 0,0-1-51 0 0,12-10 125 0 0,6 1 6 0 0,-17 10-37 0 0,-3 1-38 0 0,2-3-16 0 0,-1 0-8 0 0,-1 2 0 0 0,0-1 0 0 0,0 0-1 0 0,0 0 1 0 0,2-5-32 0 0,-2 4 25 0 0,-1 0 0 0 0,2 0-1 0 0,-1 0 1 0 0,0 1 0 0 0,2-1-25 0 0,5-6 25 0 0,0-1 0 0 0,0-1 0 0 0,3-8-25 0 0,16-13 22 0 0,-21 15 28 0 0,-7 14-47 0 0,1 1-1 0 0,-1-1 0 0 0,1 1 1 0 0,0 0-1 0 0,0 0 0 0 0,4-4-2 0 0,-7 9 2 0 0,1-1 0 0 0,-1 1 0 0 0,0-1 0 0 0,1 0 0 0 0,-1 1 1 0 0,0-1-1 0 0,1 1 0 0 0,-1-1 0 0 0,0 0 0 0 0,0 1 0 0 0,0-1 0 0 0,1 0 0 0 0,-1 1 0 0 0,0-1 0 0 0,0 0 0 0 0,0 1 0 0 0,0-1 0 0 0,0 0 0 0 0,0 1 0 0 0,0-1 0 0 0,-1 0 0 0 0,1 1 0 0 0,0-1 1 0 0,0 0-3 0 0,-1-1 4 0 0,0-8-1 0 0,0 7 1 0 0,3 4 0 0 0,12 27 1 0 0,2 4-5 0 0,-14-18 0 0 0,-2-12 0 0 0,0 0 0 0 0,0-1 0 0 0,0 1 0 0 0,0-1 0 0 0,1 1 0 0 0,-1-1 0 0 0,0 1 0 0 0,1-1 0 0 0,-1 1 0 0 0,1-1 0 0 0,8 16-18 0 0,-5-11 2 0 0,0 1 1 0 0,0 0 0 0 0,2 7 15 0 0,-1 8 0 0 0,-3-15 0 0 0,0 1 0 0 0,0-1 0 0 0,1 0 0 0 0,1 3 0 0 0,3 3 0 0 0,-1 0 0 0 0,-1 1 0 0 0,0 0 0 0 0,1 10 0 0 0,-4-17 0 0 0,0 5 0 0 0,1 1 0 0 0,0-1 0 0 0,1 0 0 0 0,1 1 0 0 0,-1-3-2 0 0,-1 1 1 0 0,-1 0-1 0 0,1 3 2 0 0,4 17 27 0 0,3 1 88 0 0,-4 0 28 0 0,-2-15-72 0 0,-1-11-39 0 0,-2 1 0 0 0,1-1 0 0 0,-1 1 0 0 0,0 0 0 0 0,0 0 1 0 0,-1 0-33 0 0,1 5 19 0 0,-1-8-19 0 0,0 0 1 0 0,1-1-1 0 0,-1 1 1 0 0,-1 0-1 0 0,1-1 1 0 0,-1 1-1 0 0,1 0 1 0 0,-1-1 0 0 0,-1 2-1 0 0,2-2 1 0 0,-3 5-9 0 0,0-1 0 0 0,1 1-1 0 0,0 1 1 0 0,1-1 0 0 0,-1 8 8 0 0,2-13 15 0 0,0 0 0 0 0,0-1 1 0 0,0 1-1 0 0,-1 0 0 0 0,1 0 1 0 0,-1 0-1 0 0,0 0 1 0 0,0-1-1 0 0,0 1 0 0 0,0 0 1 0 0,0-1-1 0 0,0 1 0 0 0,-1-1 1 0 0,1 1-1 0 0,-1-1 1 0 0,-2 2-16 0 0,-8 15 163 0 0,7-8-50 0 0,4-9-88 0 0,0 1 1 0 0,0-1-1 0 0,0 0 1 0 0,-1 0-1 0 0,1 0 1 0 0,-1 1-1 0 0,1-1 1 0 0,-1-1-1 0 0,0 1-25 0 0,-34 34 390 0 0,27-28-306 0 0,-1-1-1 0 0,1 0 1 0 0,-1 0 0 0 0,0-1-1 0 0,-2 1-83 0 0,-2-3 116 0 0,0-4-43 0 0,-3 1 2 0 0,4 5-13 0 0,12-5-54 0 0,-1 0-1 0 0,1 0 1 0 0,-1 0-1 0 0,1-1 1 0 0,-1 1 0 0 0,1 0-1 0 0,-1-1 1 0 0,0 0-1 0 0,1 1 1 0 0,-1-1 0 0 0,0 0-1 0 0,0 0 1 0 0,1 0-1 0 0,-1 0-7 0 0,-6 0 26 0 0,-1-2 0 0 0,1 1-1 0 0,0-1 1 0 0,0 0 0 0 0,-7-3-26 0 0,12 4 3 0 0,0 0 4 0 0,-1 0-1 0 0,1-1 1 0 0,0 1-1 0 0,0-1 1 0 0,-1 0-1 0 0,1 0 0 0 0,1 0 1 0 0,-1 0-1 0 0,0 0 1 0 0,0-1-7 0 0,-16-12 22 0 0,11 10 1 0 0,-10-7-2 0 0,0-2-37 0 0,0-2-39 0 0,3-3-39 0 0,3 3 18 0 0,0-2-110 0 0,0-1-107 0 0,3-2-107 0 0,6-1-104 0 0,3 8 254 0 0,0-1-42 0 0,0-1-45 0 0,0 2-46 0 0,2-7-420 0 0,12-8-18 0 0</inkml:trace>
  <inkml:trace contextRef="#ctx0" brushRef="#br0" timeOffset="617.5">880 320 6992 0 0,'0'0'157'0'0,"0"0"23"0"0,0 0 12 0 0,0 0-58 0 0,0 0 3 0 0,0 0 60 0 0,0 0 179 0 0,0 0 327 0 0,0 0 29 0 0,0 0-35 0 0,0 0-466 0 0,0 0 73 0 0,2 0 158 0 0,6 0 45 0 0,0 0-38 0 0,-1 0-37 0 0,1 0-35 0 0,7 0 299 0 0,0 0-121 0 0,0 0-107 0 0,1 0-94 0 0,0 0-80 0 0,1 0-68 0 0,-16 0-226 0 0,0 0 0 0 0,-1 0 1 0 0,1 0-1 0 0,0 0 1 0 0,-1 0-1 0 0,1-1 1 0 0,0 1-1 0 0,0 0 1 0 0,-1 0-1 0 0,1 0 1 0 0,0 0-1 0 0,-1-1 1 0 0,1 1-1 0 0,-1 0 1 0 0,1-1-1 0 0,0 1 0 0 0,-1-1 1 0 0,1 1-1 0 0,-1 0 1 0 0,1-1-1 0 0,-1 1 1 0 0,1-1-1 0 0,-1 0 1 0 0,0 1-1 0 0,1-1 1 0 0,-1 1-1 0 0,1-1 0 0 0,-1 0 0 0 0,0 1 1 0 0,1-1-1 0 0,-1 1 1 0 0,1-1-1 0 0,-1 1 0 0 0,1-1 1 0 0,-1 1-1 0 0,1-1 1 0 0,-1 1-1 0 0,1 0 1 0 0,0-1-1 0 0,-1 1 0 0 0,1 0 1 0 0,0-1-1 0 0,-1 1 1 0 0,1 0-1 0 0,0 0 0 0 0,-1 0 1 0 0,1 0-1 0 0,0 0 1 0 0,-1-1-1 0 0,1 1 0 0 0,0 0 1 0 0,-1 1-1 0 0,1-1 0 0 0,6 0 19 0 0,-6 0-10 0 0,1 0-1 0 0,0 0 0 0 0,-1 0 0 0 0,1 0 0 0 0,0 0 0 0 0,-1 0 1 0 0,1 0-1 0 0,0 0 0 0 0,-1-1 0 0 0,1 1 0 0 0,0-1 1 0 0,1 0-9 0 0,2-10 64 0 0,-4 11-61 0 0,-1-1 1 0 0,1 1 0 0 0,0 0 0 0 0,0-1 0 0 0,0 1-1 0 0,-1 0 1 0 0,1 0 0 0 0,0 0 0 0 0,0 0 0 0 0,0-1-1 0 0,0 1 1 0 0,0 0 0 0 0,0 0 0 0 0,0 1-4 0 0,0-1 0 0 0,-1 0 1 0 0,1 0-1 0 0,-1 0 0 0 0,1 0 1 0 0,-1 0-1 0 0,1 0 0 0 0,-1 0 1 0 0,1 0-1 0 0,-1 0 0 0 0,1 0 1 0 0,-1 0-1 0 0,1 0 0 0 0,-1 0 1 0 0,1-1-1 0 0,-1 1 0 0 0,1 0 1 0 0,-1 0-1 0 0,0 0 0 0 0,1-1 1 0 0,-1 1-1 0 0,1 0 0 0 0,-1-1 1 0 0,1 1-1 0 0,-1 0 0 0 0,0-1 1 0 0,1 1-1 0 0,-1 0 0 0 0,0-1 0 0 0,0 1 1 0 0,1-1-1 0 0,-1 1 0 0 0,0-1 1 0 0,5-6-1 0 0,5 2 0 0 0,-4-6 10 0 0,4 6 44 0 0,-4-6 10 0 0,1 7-25 0 0,-3 0-20 0 0,-2-9 40 0 0,-2 2-38 0 0,0 11-20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0 0 0 0,-1 0-1 0 0,-9 0 21 0 0,10 0-20 0 0,0 0 0 0 0,0 0-1 0 0,-1 0 1 0 0,1 0 0 0 0,0 0 0 0 0,0 0-1 0 0,0 0 1 0 0,0 0 0 0 0,0 0 0 0 0,0 0-1 0 0,0 0 1 0 0,0 0 0 0 0,0 0 0 0 0,0 0-1 0 0,-1 0 1 0 0,1 0 0 0 0,0 0 0 0 0,0 0-1 0 0,0 0 1 0 0,0 0 0 0 0,0 0 0 0 0,0 0-1 0 0,0 0 1 0 0,0 0 0 0 0,0 0 0 0 0,0 0-1 0 0,0 0 1 0 0,-1-1 0 0 0,1 1 0 0 0,0 0-1 0 0,0 0 1 0 0,0 0 0 0 0,0 0 0 0 0,0 0-1 0 0,0 0 1 0 0,0 0 0 0 0,0 0 0 0 0,0 0-1 0 0,0 0 1 0 0,0 0 0 0 0,0 0 0 0 0,0-1-1 0 0,0 1 1 0 0,0 0 0 0 0,0 0 0 0 0,0 0-1 0 0,0 0 1 0 0,0 0 0 0 0,0 0 0 0 0,0 0-1 0 0,0 0 1 0 0,0 0 0 0 0,0-1 0 0 0,0 1-1 0 0,0 0 1 0 0,0 0 0 0 0,0 0-1 0 0,0-1 1 0 0,0 1-1 0 0,0-1 1 0 0,0 0 0 0 0,0 1-1 0 0,0-1 1 0 0,0 0 0 0 0,0 1 0 0 0,0-1-1 0 0,-1 0 1 0 0,1 1 0 0 0,0-1-1 0 0,0 0 1 0 0,-1 1 0 0 0,1-1-1 0 0,-1 0 0 0 0,1 1-1 0 0,-1 0 0 0 0,0-1 0 0 0,0 1 0 0 0,1 0 0 0 0,-1-1 0 0 0,0 1 0 0 0,0 0 0 0 0,0 0 0 0 0,0 0 0 0 0,0 0 0 0 0,1 0 0 0 0,-1 0 0 0 0,0 0 0 0 0,-1 0 1 0 0,-7 0-34 0 0,-30 0-6 0 0,23-1 40 0 0,11 0-1 0 0,1 1 0 0 0,0 0 0 0 0,-1 0-1 0 0,1 0 1 0 0,-1 0 0 0 0,1 1 0 0 0,0-1 0 0 0,-1 1 0 0 0,-3 1 1 0 0,-5 5-39 0 0,-6 3 41 0 0,15-8 5 0 0,0 0 0 0 0,0 0 0 0 0,-1-1 0 0 0,1 1 0 0 0,-1-1-1 0 0,1 0 1 0 0,-1 0 0 0 0,0-1 0 0 0,0 1-7 0 0,5-1 2 0 0,-1-1 1 0 0,0 1-1 0 0,1 0 0 0 0,-1 0 0 0 0,0 0 1 0 0,1 0-1 0 0,-1 0 0 0 0,1 0 0 0 0,-1 0 1 0 0,0 0-1 0 0,1 0 0 0 0,-1 1 0 0 0,1-1 1 0 0,-1 0-1 0 0,0 0 0 0 0,1 0 0 0 0,-1 1 1 0 0,1-1-1 0 0,-1 0 0 0 0,1 1 0 0 0,-1-1 1 0 0,1 0-1 0 0,-1 1 0 0 0,1-1 0 0 0,-1 1 1 0 0,1-1-1 0 0,0 1 0 0 0,-1-1 0 0 0,1 1-2 0 0,-8 6 8 0 0,-2-4-8 0 0,9-3 0 0 0,0 1-1 0 0,0-1 1 0 0,0 0-1 0 0,0 0 1 0 0,0 1-1 0 0,0-1 0 0 0,0 0 1 0 0,0 1-1 0 0,1-1 1 0 0,-1 1-1 0 0,0-1 1 0 0,0 1-1 0 0,1-1 1 0 0,-1 1-1 0 0,0 0 0 0 0,0-1 1 0 0,1 1-1 0 0,-1 0 1 0 0,1 0-1 0 0,-1-1 1 0 0,1 1-1 0 0,-1 0 1 0 0,1 0-1 0 0,0 0 0 0 0,-1 0 1 0 0,1 0 0 0 0,-1 0-6 0 0,0 1 0 0 0,0-1-1 0 0,-1 1 1 0 0,1-1 0 0 0,0 0 0 0 0,-1 0 0 0 0,1 0 0 0 0,-1 1-1 0 0,1-1 1 0 0,-2 0 6 0 0,-20 11-14 0 0,17-9 17 0 0,-58 29 7 0 0,59-30 2 0 0,4-1-10 0 0,0-1 0 0 0,1 0 0 0 0,-1 0 0 0 0,0 1 0 0 0,1-1 0 0 0,-1 0 0 0 0,1 1 0 0 0,-1-1 0 0 0,1 1 0 0 0,-1-1 0 0 0,1 1 0 0 0,-1-1-1 0 0,1 1 1 0 0,-1-1 0 0 0,1 1 0 0 0,-1-1 0 0 0,1 1 0 0 0,0 0 0 0 0,-1-1 0 0 0,1 1 0 0 0,0 0 0 0 0,0 0-2 0 0,-3 4-2 0 0,-10 11 2 0 0,3-5-17 0 0,5 1 48 0 0,4 2 41 0 0,1 4 34 0 0,0-4-28 0 0,0-11-72 0 0,-1 0-6 0 0,1 0 1 0 0,-1 0-1 0 0,1 0 0 0 0,0 0 1 0 0,0-1-1 0 0,1 1 1 0 0,-1 0-1 0 0,0 0 1 0 0,1 0-1 0 0,0 0 0 0 0,0 2 0 0 0,11 1 13 0 0,-11-5-9 0 0,0-1 0 0 0,0 0 1 0 0,0 1-1 0 0,0-1 0 0 0,0 1 0 0 0,0 0 0 0 0,0-1 1 0 0,0 1-1 0 0,0 0 0 0 0,0 0 0 0 0,-1-1 1 0 0,1 1-1 0 0,0 0 0 0 0,0 0 0 0 0,-1 0 0 0 0,1 0-4 0 0,4 9 55 0 0,-5-8-45 0 0,1 0 0 0 0,0 1 0 0 0,0-1 1 0 0,0 0-1 0 0,0 0 0 0 0,1 0 0 0 0,-1 0 0 0 0,0 0 0 0 0,1 0 0 0 0,-1-1 1 0 0,1 1-1 0 0,0 0 0 0 0,0-1 0 0 0,0 1 0 0 0,0-1 0 0 0,0 0 0 0 0,0 1 1 0 0,0-1-1 0 0,0 0 0 0 0,0 0-10 0 0,11 2 74 0 0,3 1 51 0 0,1 7 44 0 0,-2 0 47 0 0,3-6-85 0 0,2-3-67 0 0,1-3-47 0 0,3 0-31 0 0,-2 2 31 0 0,-5 0 79 0 0,0-1 0 0 0,6-1-96 0 0,-19 1 18 0 0,1-1 0 0 0,-1 1 0 0 0,1-2 0 0 0,-1 1 1 0 0,5-2-19 0 0,6-7-1 0 0,-9 4 19 0 0,-3 3-11 0 0,-1 1 1 0 0,1-1-1 0 0,0 0 1 0 0,0 1-1 0 0,0 0 0 0 0,1-1 1 0 0,-1 1-1 0 0,0 0 1 0 0,1 1-1 0 0,0-1 0 0 0,-1 1 1 0 0,4-1-8 0 0,4-3 15 0 0,3-3-43 0 0,-11 6 7 0 0,1 0-1 0 0,-1-1 1 0 0,0 1-1 0 0,0-1 1 0 0,0 0-1 0 0,0 0 0 0 0,0 0 1 0 0,0 0-1 0 0,-1-1 1 0 0,1-1 21 0 0,2-5-84 0 0,0-1-110 0 0,4 0-68 0 0,-4 6 8 0 0,-1 0 105 0 0,0 1 72 0 0,3-7-25 0 0,-5 8 44 0 0,0 0-34 0 0,0-1-78 0 0,1 0-85 0 0,-1 0-106 0 0,0 2 134 0 0,-1 0-33 0 0,0 0-38 0 0,1 0-38 0 0,0 0-43 0 0,-1 0-44 0 0,1 0-46 0 0,0 0-51 0 0,0 0-51 0 0,0 0-55 0 0,4-5-1388 0 0,4-2-1134 0 0</inkml:trace>
  <inkml:trace contextRef="#ctx0" brushRef="#br0" timeOffset="1043.68">1343 16 8432 0 0,'0'0'190'0'0,"0"3"28"0"0,0-2-169 0 0,0 3 2 0 0,0-2 3 0 0,0 2 48 0 0,0 1 72 0 0,2 8-132 0 0,2-6-11 0 0,0 1 55 0 0,4 7 203 0 0,8 19 459 0 0,-5-15-126 0 0,-6 7-13 0 0,-1-17-284 0 0,0 0-1 0 0,1-1 1 0 0,-1 0-1 0 0,2 2-324 0 0,0-1 261 0 0,0 1-34 0 0,-1-1-45 0 0,-2-1-54 0 0,4 11 470 0 0,13 25 889 0 0,-14-31-1079 0 0,0 0-69 0 0,-1-1-94 0 0,-1-1-116 0 0,-4-10-97 0 0,0 0 1 0 0,0 0-1 0 0,1 0 0 0 0,-1 0 0 0 0,0 0 0 0 0,1-1 0 0 0,-1 1 0 0 0,0 0 0 0 0,1 0 0 0 0,-1 0 0 0 0,1 0 0 0 0,-1-1 0 0 0,1 1 0 0 0,0 0 0 0 0,-1 0 0 0 0,1-1 0 0 0,0 1 0 0 0,0 0 0 0 0,0-1-32 0 0,5 5 258 0 0,-3 7 27 0 0,-3 12 52 0 0,0-17-202 0 0,0-5 91 0 0,0-2 4 0 0,0 0 2 0 0,0 0 0 0 0,0 0-5 0 0,0 0-23 0 0,0 0-11 0 0,-3 0-1 0 0,-9-3-25 0 0,-3-7-40 0 0,11 5-26 0 0,4-1-61 0 0,-1 1-11 0 0,-10-1 45 0 0,10 5-70 0 0,0 1 0 0 0,-1-1-1 0 0,1 1 1 0 0,0-1 0 0 0,0 1-1 0 0,0-1 1 0 0,0 0 0 0 0,1 1 0 0 0,-1-1-1 0 0,0 0 1 0 0,0 0 0 0 0,0 1 0 0 0,0-1-1 0 0,1 0 1 0 0,-1 0 0 0 0,0 0-4 0 0,-4-10 15 0 0,5 9-6 0 0,-1-1 1 0 0,-1 1 0 0 0,1 0-1 0 0,0 0 1 0 0,-1 0-1 0 0,1-1 1 0 0,-1 1-1 0 0,1 1 1 0 0,-1-1-10 0 0,0 0 7 0 0,1 0 0 0 0,-1 1 0 0 0,1-1 0 0 0,-1 0 0 0 0,1 0 0 0 0,0 0 0 0 0,0 0 0 0 0,0-1-7 0 0,0 0 2 0 0,0 0 0 0 0,0 0 0 0 0,0-1 0 0 0,1 1 0 0 0,0 0-1 0 0,0 0 1 0 0,0-3-2 0 0,0 5 0 0 0,0-1 0 0 0,0 0 0 0 0,-1 0 0 0 0,1 1 0 0 0,0-1 0 0 0,-1 0 0 0 0,1 1 0 0 0,-1-1 0 0 0,1 1 0 0 0,-1-1 0 0 0,0 0 0 0 0,1 1 0 0 0,-1-1 0 0 0,0 1 0 0 0,-6-12 0 0 0,6 10 0 0 0,1 0 0 0 0,-1 0 0 0 0,0 0 0 0 0,1 0 0 0 0,0 0 0 0 0,0 0 0 0 0,0 0 0 0 0,0 0 0 0 0,0 1 0 0 0,0-1 0 0 0,1 0 0 0 0,-1 0 0 0 0,1 0 0 0 0,0-1 0 0 0,1 0 6 0 0,0 1-1 0 0,0-1 0 0 0,0 0 1 0 0,-1 0-1 0 0,0 1 0 0 0,0-1 1 0 0,0 0-1 0 0,0 0 0 0 0,-1 0 1 0 0,1-4-6 0 0,-1 6 0 0 0,0-1 1 0 0,0 0 0 0 0,0 0-1 0 0,1 0 1 0 0,-1 0 0 0 0,1 1-1 0 0,-1-1 1 0 0,1 0 0 0 0,0 0-1 0 0,1 1 1 0 0,-1-1 0 0 0,0 1-1 0 0,1-1 1 0 0,-1 1 0 0 0,1 0-1 0 0,1-3 0 0 0,10-14 0 0 0,-10 12-2 0 0,-1 3-10 0 0,0 0 1 0 0,0 0-1 0 0,0 1 1 0 0,1-1-1 0 0,-1 0 0 0 0,1 1 1 0 0,0-1 11 0 0,10-4-5 0 0,35-14-77 0 0,-45 20 75 0 0,1 0 0 0 0,-1 1 1 0 0,1-1-1 0 0,0 1 0 0 0,0 0 1 0 0,0 0-1 0 0,0 0 0 0 0,0 0 1 0 0,0 1-1 0 0,3-1 7 0 0,-5 1-5 0 0,0 0 0 0 0,0 0 0 0 0,0 0 0 0 0,0-1 0 0 0,0 1 0 0 0,-1-1 0 0 0,1 1 0 0 0,0-1 0 0 0,0 0 0 0 0,0 1 0 0 0,0-1 0 0 0,-1 0 0 0 0,2-1 5 0 0,-1 1 0 0 0,-1 0 0 0 0,1 0-1 0 0,-1 0 1 0 0,1 0 0 0 0,-1 1 0 0 0,1-1 0 0 0,-1 1 0 0 0,1-1 0 0 0,-1 1 0 0 0,1 0 0 0 0,0-1-1 0 0,-1 1 1 0 0,2 0 0 0 0,48 0-12 0 0,-14 0-80 0 0,-23 0 63 0 0,-4 0 8 0 0,-4 0-15 0 0,8 0 20 0 0,-9 0-18 0 0,-1 0-34 0 0,1 0-63 0 0,0 0-73 0 0,0 0-89 0 0,-1 0-106 0 0,0 0-26 0 0,0 0-94 0 0,0 0-104 0 0,0 0-113 0 0,-1 0-122 0 0,-1 0 380 0 0,0 0-34 0 0,-1 0-36 0 0,1 0-36 0 0,0 0-37 0 0,-1 0-39 0 0,1 0-1528 0 0,-1 0-1228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67CB-3B76-423F-A79B-7C20CE4532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E3F7-E30F-4F0E-8260-F06C8E3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.png"/><Relationship Id="rId21" Type="http://schemas.openxmlformats.org/officeDocument/2006/relationships/image" Target="../media/image26.png"/><Relationship Id="rId42" Type="http://schemas.openxmlformats.org/officeDocument/2006/relationships/customXml" Target="../ink/ink20.xml"/><Relationship Id="rId63" Type="http://schemas.openxmlformats.org/officeDocument/2006/relationships/image" Target="../media/image47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59" Type="http://schemas.openxmlformats.org/officeDocument/2006/relationships/image" Target="../media/image95.png"/><Relationship Id="rId170" Type="http://schemas.openxmlformats.org/officeDocument/2006/relationships/customXml" Target="../ink/ink84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15.xml"/><Relationship Id="rId53" Type="http://schemas.openxmlformats.org/officeDocument/2006/relationships/image" Target="../media/image42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90.png"/><Relationship Id="rId5" Type="http://schemas.openxmlformats.org/officeDocument/2006/relationships/image" Target="../media/image2.png"/><Relationship Id="rId95" Type="http://schemas.openxmlformats.org/officeDocument/2006/relationships/image" Target="../media/image63.png"/><Relationship Id="rId160" Type="http://schemas.openxmlformats.org/officeDocument/2006/relationships/customXml" Target="../ink/ink79.xml"/><Relationship Id="rId22" Type="http://schemas.openxmlformats.org/officeDocument/2006/relationships/customXml" Target="../ink/ink10.xml"/><Relationship Id="rId43" Type="http://schemas.openxmlformats.org/officeDocument/2006/relationships/image" Target="../media/image37.png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139" Type="http://schemas.openxmlformats.org/officeDocument/2006/relationships/image" Target="../media/image85.png"/><Relationship Id="rId85" Type="http://schemas.openxmlformats.org/officeDocument/2006/relationships/image" Target="../media/image58.png"/><Relationship Id="rId150" Type="http://schemas.openxmlformats.org/officeDocument/2006/relationships/customXml" Target="../ink/ink74.xml"/><Relationship Id="rId171" Type="http://schemas.openxmlformats.org/officeDocument/2006/relationships/image" Target="../media/image101.png"/><Relationship Id="rId12" Type="http://schemas.openxmlformats.org/officeDocument/2006/relationships/customXml" Target="../ink/ink5.xml"/><Relationship Id="rId33" Type="http://schemas.openxmlformats.org/officeDocument/2006/relationships/image" Target="../media/image32.png"/><Relationship Id="rId108" Type="http://schemas.openxmlformats.org/officeDocument/2006/relationships/customXml" Target="../ink/ink53.xml"/><Relationship Id="rId129" Type="http://schemas.openxmlformats.org/officeDocument/2006/relationships/image" Target="../media/image80.png"/><Relationship Id="rId54" Type="http://schemas.openxmlformats.org/officeDocument/2006/relationships/customXml" Target="../ink/ink26.xml"/><Relationship Id="rId75" Type="http://schemas.openxmlformats.org/officeDocument/2006/relationships/image" Target="../media/image53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61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27.png"/><Relationship Id="rId28" Type="http://schemas.openxmlformats.org/officeDocument/2006/relationships/customXml" Target="../ink/ink13.xml"/><Relationship Id="rId49" Type="http://schemas.openxmlformats.org/officeDocument/2006/relationships/image" Target="../media/image40.png"/><Relationship Id="rId114" Type="http://schemas.openxmlformats.org/officeDocument/2006/relationships/customXml" Target="../ink/ink56.xml"/><Relationship Id="rId119" Type="http://schemas.openxmlformats.org/officeDocument/2006/relationships/image" Target="../media/image75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48.png"/><Relationship Id="rId81" Type="http://schemas.openxmlformats.org/officeDocument/2006/relationships/image" Target="../media/image56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83.png"/><Relationship Id="rId151" Type="http://schemas.openxmlformats.org/officeDocument/2006/relationships/image" Target="../media/image91.png"/><Relationship Id="rId156" Type="http://schemas.openxmlformats.org/officeDocument/2006/relationships/customXml" Target="../ink/ink77.xml"/><Relationship Id="rId177" Type="http://schemas.openxmlformats.org/officeDocument/2006/relationships/customXml" Target="../ink/ink88.xml"/><Relationship Id="rId172" Type="http://schemas.openxmlformats.org/officeDocument/2006/relationships/customXml" Target="../ink/ink85.xml"/><Relationship Id="rId13" Type="http://schemas.openxmlformats.org/officeDocument/2006/relationships/image" Target="../media/image22.png"/><Relationship Id="rId18" Type="http://schemas.openxmlformats.org/officeDocument/2006/relationships/customXml" Target="../ink/ink8.xml"/><Relationship Id="rId39" Type="http://schemas.openxmlformats.org/officeDocument/2006/relationships/image" Target="../media/image35.png"/><Relationship Id="rId109" Type="http://schemas.openxmlformats.org/officeDocument/2006/relationships/image" Target="../media/image7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3.png"/><Relationship Id="rId76" Type="http://schemas.openxmlformats.org/officeDocument/2006/relationships/customXml" Target="../ink/ink37.xml"/><Relationship Id="rId97" Type="http://schemas.openxmlformats.org/officeDocument/2006/relationships/image" Target="../media/image64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78.png"/><Relationship Id="rId141" Type="http://schemas.openxmlformats.org/officeDocument/2006/relationships/image" Target="../media/image86.png"/><Relationship Id="rId146" Type="http://schemas.openxmlformats.org/officeDocument/2006/relationships/customXml" Target="../ink/ink72.xml"/><Relationship Id="rId167" Type="http://schemas.openxmlformats.org/officeDocument/2006/relationships/image" Target="../media/image99.png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2" Type="http://schemas.openxmlformats.org/officeDocument/2006/relationships/customXml" Target="../ink/ink1.xml"/><Relationship Id="rId29" Type="http://schemas.openxmlformats.org/officeDocument/2006/relationships/image" Target="../media/image3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8.png"/><Relationship Id="rId66" Type="http://schemas.openxmlformats.org/officeDocument/2006/relationships/customXml" Target="../ink/ink32.xml"/><Relationship Id="rId87" Type="http://schemas.openxmlformats.org/officeDocument/2006/relationships/image" Target="../media/image59.png"/><Relationship Id="rId110" Type="http://schemas.openxmlformats.org/officeDocument/2006/relationships/customXml" Target="../ink/ink54.xml"/><Relationship Id="rId115" Type="http://schemas.openxmlformats.org/officeDocument/2006/relationships/image" Target="../media/image73.png"/><Relationship Id="rId131" Type="http://schemas.openxmlformats.org/officeDocument/2006/relationships/image" Target="../media/image81.png"/><Relationship Id="rId136" Type="http://schemas.openxmlformats.org/officeDocument/2006/relationships/customXml" Target="../ink/ink67.xml"/><Relationship Id="rId157" Type="http://schemas.openxmlformats.org/officeDocument/2006/relationships/image" Target="../media/image94.png"/><Relationship Id="rId178" Type="http://schemas.openxmlformats.org/officeDocument/2006/relationships/image" Target="../media/image104.png"/><Relationship Id="rId61" Type="http://schemas.openxmlformats.org/officeDocument/2006/relationships/image" Target="../media/image46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73" Type="http://schemas.openxmlformats.org/officeDocument/2006/relationships/image" Target="../media/image102.png"/><Relationship Id="rId19" Type="http://schemas.openxmlformats.org/officeDocument/2006/relationships/image" Target="../media/image25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3.png"/><Relationship Id="rId56" Type="http://schemas.openxmlformats.org/officeDocument/2006/relationships/customXml" Target="../ink/ink27.xml"/><Relationship Id="rId77" Type="http://schemas.openxmlformats.org/officeDocument/2006/relationships/image" Target="../media/image54.png"/><Relationship Id="rId100" Type="http://schemas.openxmlformats.org/officeDocument/2006/relationships/customXml" Target="../ink/ink49.xml"/><Relationship Id="rId105" Type="http://schemas.openxmlformats.org/officeDocument/2006/relationships/image" Target="../media/image68.png"/><Relationship Id="rId126" Type="http://schemas.openxmlformats.org/officeDocument/2006/relationships/customXml" Target="../ink/ink62.xml"/><Relationship Id="rId147" Type="http://schemas.openxmlformats.org/officeDocument/2006/relationships/image" Target="../media/image89.png"/><Relationship Id="rId168" Type="http://schemas.openxmlformats.org/officeDocument/2006/relationships/customXml" Target="../ink/ink83.xml"/><Relationship Id="rId8" Type="http://schemas.openxmlformats.org/officeDocument/2006/relationships/customXml" Target="../ink/ink3.xml"/><Relationship Id="rId51" Type="http://schemas.openxmlformats.org/officeDocument/2006/relationships/image" Target="../media/image41.png"/><Relationship Id="rId72" Type="http://schemas.openxmlformats.org/officeDocument/2006/relationships/customXml" Target="../ink/ink35.xml"/><Relationship Id="rId93" Type="http://schemas.openxmlformats.org/officeDocument/2006/relationships/image" Target="../media/image62.png"/><Relationship Id="rId98" Type="http://schemas.openxmlformats.org/officeDocument/2006/relationships/customXml" Target="../ink/ink48.xml"/><Relationship Id="rId121" Type="http://schemas.openxmlformats.org/officeDocument/2006/relationships/image" Target="../media/image76.png"/><Relationship Id="rId142" Type="http://schemas.openxmlformats.org/officeDocument/2006/relationships/customXml" Target="../ink/ink70.xml"/><Relationship Id="rId163" Type="http://schemas.openxmlformats.org/officeDocument/2006/relationships/image" Target="../media/image97.png"/><Relationship Id="rId25" Type="http://schemas.openxmlformats.org/officeDocument/2006/relationships/image" Target="../media/image28.png"/><Relationship Id="rId46" Type="http://schemas.openxmlformats.org/officeDocument/2006/relationships/customXml" Target="../ink/ink22.xml"/><Relationship Id="rId67" Type="http://schemas.openxmlformats.org/officeDocument/2006/relationships/image" Target="../media/image49.png"/><Relationship Id="rId116" Type="http://schemas.openxmlformats.org/officeDocument/2006/relationships/customXml" Target="../ink/ink57.xml"/><Relationship Id="rId137" Type="http://schemas.openxmlformats.org/officeDocument/2006/relationships/image" Target="../media/image84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36.png"/><Relationship Id="rId62" Type="http://schemas.openxmlformats.org/officeDocument/2006/relationships/customXml" Target="../ink/ink30.xml"/><Relationship Id="rId83" Type="http://schemas.openxmlformats.org/officeDocument/2006/relationships/image" Target="../media/image57.png"/><Relationship Id="rId88" Type="http://schemas.openxmlformats.org/officeDocument/2006/relationships/customXml" Target="../ink/ink43.xml"/><Relationship Id="rId111" Type="http://schemas.openxmlformats.org/officeDocument/2006/relationships/image" Target="../media/image71.png"/><Relationship Id="rId132" Type="http://schemas.openxmlformats.org/officeDocument/2006/relationships/customXml" Target="../ink/ink65.xml"/><Relationship Id="rId153" Type="http://schemas.openxmlformats.org/officeDocument/2006/relationships/image" Target="../media/image92.png"/><Relationship Id="rId174" Type="http://schemas.openxmlformats.org/officeDocument/2006/relationships/customXml" Target="../ink/ink86.xml"/><Relationship Id="rId15" Type="http://schemas.openxmlformats.org/officeDocument/2006/relationships/image" Target="../media/image23.png"/><Relationship Id="rId36" Type="http://schemas.openxmlformats.org/officeDocument/2006/relationships/customXml" Target="../ink/ink17.xml"/><Relationship Id="rId57" Type="http://schemas.openxmlformats.org/officeDocument/2006/relationships/image" Target="../media/image44.png"/><Relationship Id="rId106" Type="http://schemas.openxmlformats.org/officeDocument/2006/relationships/customXml" Target="../ink/ink52.xml"/><Relationship Id="rId127" Type="http://schemas.openxmlformats.org/officeDocument/2006/relationships/image" Target="../media/image79.png"/><Relationship Id="rId10" Type="http://schemas.openxmlformats.org/officeDocument/2006/relationships/customXml" Target="../ink/ink4.xml"/><Relationship Id="rId31" Type="http://schemas.openxmlformats.org/officeDocument/2006/relationships/image" Target="../media/image31.png"/><Relationship Id="rId52" Type="http://schemas.openxmlformats.org/officeDocument/2006/relationships/customXml" Target="../ink/ink25.xml"/><Relationship Id="rId73" Type="http://schemas.openxmlformats.org/officeDocument/2006/relationships/image" Target="../media/image52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122" Type="http://schemas.openxmlformats.org/officeDocument/2006/relationships/customXml" Target="../ink/ink60.xml"/><Relationship Id="rId143" Type="http://schemas.openxmlformats.org/officeDocument/2006/relationships/image" Target="../media/image87.png"/><Relationship Id="rId148" Type="http://schemas.openxmlformats.org/officeDocument/2006/relationships/customXml" Target="../ink/ink73.xml"/><Relationship Id="rId164" Type="http://schemas.openxmlformats.org/officeDocument/2006/relationships/customXml" Target="../ink/ink81.xml"/><Relationship Id="rId169" Type="http://schemas.openxmlformats.org/officeDocument/2006/relationships/image" Target="../media/image100.png"/><Relationship Id="rId9" Type="http://schemas.openxmlformats.org/officeDocument/2006/relationships/image" Target="../media/image20.png"/><Relationship Id="rId26" Type="http://schemas.openxmlformats.org/officeDocument/2006/relationships/customXml" Target="../ink/ink12.xml"/><Relationship Id="rId47" Type="http://schemas.openxmlformats.org/officeDocument/2006/relationships/image" Target="../media/image39.png"/><Relationship Id="rId68" Type="http://schemas.openxmlformats.org/officeDocument/2006/relationships/customXml" Target="../ink/ink33.xml"/><Relationship Id="rId89" Type="http://schemas.openxmlformats.org/officeDocument/2006/relationships/image" Target="../media/image60.png"/><Relationship Id="rId112" Type="http://schemas.openxmlformats.org/officeDocument/2006/relationships/customXml" Target="../ink/ink55.xml"/><Relationship Id="rId133" Type="http://schemas.openxmlformats.org/officeDocument/2006/relationships/image" Target="../media/image82.png"/><Relationship Id="rId154" Type="http://schemas.openxmlformats.org/officeDocument/2006/relationships/customXml" Target="../ink/ink76.xml"/><Relationship Id="rId175" Type="http://schemas.openxmlformats.org/officeDocument/2006/relationships/customXml" Target="../ink/ink87.xml"/><Relationship Id="rId16" Type="http://schemas.openxmlformats.org/officeDocument/2006/relationships/customXml" Target="../ink/ink7.xml"/><Relationship Id="rId37" Type="http://schemas.openxmlformats.org/officeDocument/2006/relationships/image" Target="../media/image34.png"/><Relationship Id="rId58" Type="http://schemas.openxmlformats.org/officeDocument/2006/relationships/customXml" Target="../ink/ink28.xml"/><Relationship Id="rId79" Type="http://schemas.openxmlformats.org/officeDocument/2006/relationships/image" Target="../media/image55.png"/><Relationship Id="rId102" Type="http://schemas.openxmlformats.org/officeDocument/2006/relationships/customXml" Target="../ink/ink50.xml"/><Relationship Id="rId123" Type="http://schemas.openxmlformats.org/officeDocument/2006/relationships/image" Target="../media/image77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Relationship Id="rId165" Type="http://schemas.openxmlformats.org/officeDocument/2006/relationships/image" Target="../media/image98.png"/><Relationship Id="rId27" Type="http://schemas.openxmlformats.org/officeDocument/2006/relationships/image" Target="../media/image29.png"/><Relationship Id="rId48" Type="http://schemas.openxmlformats.org/officeDocument/2006/relationships/customXml" Target="../ink/ink23.xml"/><Relationship Id="rId69" Type="http://schemas.openxmlformats.org/officeDocument/2006/relationships/image" Target="../media/image50.png"/><Relationship Id="rId113" Type="http://schemas.openxmlformats.org/officeDocument/2006/relationships/image" Target="../media/image72.png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155" Type="http://schemas.openxmlformats.org/officeDocument/2006/relationships/image" Target="../media/image93.png"/><Relationship Id="rId176" Type="http://schemas.openxmlformats.org/officeDocument/2006/relationships/image" Target="../media/image103.png"/><Relationship Id="rId17" Type="http://schemas.openxmlformats.org/officeDocument/2006/relationships/image" Target="../media/image24.png"/><Relationship Id="rId38" Type="http://schemas.openxmlformats.org/officeDocument/2006/relationships/customXml" Target="../ink/ink18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24" Type="http://schemas.openxmlformats.org/officeDocument/2006/relationships/customXml" Target="../ink/ink61.xml"/><Relationship Id="rId70" Type="http://schemas.openxmlformats.org/officeDocument/2006/relationships/customXml" Target="../ink/ink34.xml"/><Relationship Id="rId91" Type="http://schemas.openxmlformats.org/officeDocument/2006/relationships/image" Target="../media/image61.png"/><Relationship Id="rId145" Type="http://schemas.openxmlformats.org/officeDocument/2006/relationships/image" Target="../media/image88.png"/><Relationship Id="rId166" Type="http://schemas.openxmlformats.org/officeDocument/2006/relationships/customXml" Target="../ink/ink8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9" Type="http://schemas.openxmlformats.org/officeDocument/2006/relationships/customXml" Target="../ink/ink106.xml"/><Relationship Id="rId21" Type="http://schemas.openxmlformats.org/officeDocument/2006/relationships/image" Target="../media/image111.png"/><Relationship Id="rId34" Type="http://schemas.openxmlformats.org/officeDocument/2006/relationships/customXml" Target="../ink/ink103.xml"/><Relationship Id="rId42" Type="http://schemas.openxmlformats.org/officeDocument/2006/relationships/image" Target="../media/image121.png"/><Relationship Id="rId47" Type="http://schemas.openxmlformats.org/officeDocument/2006/relationships/customXml" Target="../ink/ink110.xml"/><Relationship Id="rId50" Type="http://schemas.openxmlformats.org/officeDocument/2006/relationships/image" Target="../media/image125.png"/><Relationship Id="rId55" Type="http://schemas.openxmlformats.org/officeDocument/2006/relationships/customXml" Target="../ink/ink114.xml"/><Relationship Id="rId2" Type="http://schemas.openxmlformats.org/officeDocument/2006/relationships/customXml" Target="../ink/ink89.xml"/><Relationship Id="rId16" Type="http://schemas.openxmlformats.org/officeDocument/2006/relationships/customXml" Target="../ink/ink94.xml"/><Relationship Id="rId29" Type="http://schemas.openxmlformats.org/officeDocument/2006/relationships/image" Target="../media/image115.png"/><Relationship Id="rId11" Type="http://schemas.openxmlformats.org/officeDocument/2006/relationships/image" Target="../media/image1050.png"/><Relationship Id="rId24" Type="http://schemas.openxmlformats.org/officeDocument/2006/relationships/customXml" Target="../ink/ink98.xml"/><Relationship Id="rId32" Type="http://schemas.openxmlformats.org/officeDocument/2006/relationships/customXml" Target="../ink/ink102.xml"/><Relationship Id="rId37" Type="http://schemas.openxmlformats.org/officeDocument/2006/relationships/customXml" Target="../ink/ink105.xml"/><Relationship Id="rId40" Type="http://schemas.openxmlformats.org/officeDocument/2006/relationships/image" Target="../media/image120.png"/><Relationship Id="rId45" Type="http://schemas.openxmlformats.org/officeDocument/2006/relationships/customXml" Target="../ink/ink109.xml"/><Relationship Id="rId53" Type="http://schemas.openxmlformats.org/officeDocument/2006/relationships/customXml" Target="../ink/ink113.xml"/><Relationship Id="rId58" Type="http://schemas.openxmlformats.org/officeDocument/2006/relationships/image" Target="../media/image129.png"/><Relationship Id="rId5" Type="http://schemas.openxmlformats.org/officeDocument/2006/relationships/image" Target="../media/image1030.png"/><Relationship Id="rId61" Type="http://schemas.openxmlformats.org/officeDocument/2006/relationships/customXml" Target="../ink/ink117.xml"/><Relationship Id="rId19" Type="http://schemas.openxmlformats.org/officeDocument/2006/relationships/image" Target="../media/image110.png"/><Relationship Id="rId9" Type="http://schemas.openxmlformats.org/officeDocument/2006/relationships/image" Target="../media/image106.png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114.png"/><Relationship Id="rId30" Type="http://schemas.openxmlformats.org/officeDocument/2006/relationships/customXml" Target="../ink/ink101.xml"/><Relationship Id="rId35" Type="http://schemas.openxmlformats.org/officeDocument/2006/relationships/image" Target="../media/image118.png"/><Relationship Id="rId43" Type="http://schemas.openxmlformats.org/officeDocument/2006/relationships/customXml" Target="../ink/ink108.xml"/><Relationship Id="rId48" Type="http://schemas.openxmlformats.org/officeDocument/2006/relationships/image" Target="../media/image124.png"/><Relationship Id="rId56" Type="http://schemas.openxmlformats.org/officeDocument/2006/relationships/image" Target="../media/image128.png"/><Relationship Id="rId51" Type="http://schemas.openxmlformats.org/officeDocument/2006/relationships/customXml" Target="../ink/ink112.xml"/><Relationship Id="rId12" Type="http://schemas.openxmlformats.org/officeDocument/2006/relationships/customXml" Target="../ink/ink92.xml"/><Relationship Id="rId17" Type="http://schemas.openxmlformats.org/officeDocument/2006/relationships/image" Target="../media/image109.png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38" Type="http://schemas.openxmlformats.org/officeDocument/2006/relationships/image" Target="../media/image119.png"/><Relationship Id="rId46" Type="http://schemas.openxmlformats.org/officeDocument/2006/relationships/image" Target="../media/image123.png"/><Relationship Id="rId59" Type="http://schemas.openxmlformats.org/officeDocument/2006/relationships/customXml" Target="../ink/ink116.xml"/><Relationship Id="rId20" Type="http://schemas.openxmlformats.org/officeDocument/2006/relationships/customXml" Target="../ink/ink96.xml"/><Relationship Id="rId41" Type="http://schemas.openxmlformats.org/officeDocument/2006/relationships/customXml" Target="../ink/ink107.xml"/><Relationship Id="rId54" Type="http://schemas.openxmlformats.org/officeDocument/2006/relationships/image" Target="../media/image127.png"/><Relationship Id="rId6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.xml"/><Relationship Id="rId15" Type="http://schemas.openxmlformats.org/officeDocument/2006/relationships/image" Target="../media/image108.png"/><Relationship Id="rId23" Type="http://schemas.openxmlformats.org/officeDocument/2006/relationships/image" Target="../media/image112.png"/><Relationship Id="rId28" Type="http://schemas.openxmlformats.org/officeDocument/2006/relationships/customXml" Target="../ink/ink100.xml"/><Relationship Id="rId36" Type="http://schemas.openxmlformats.org/officeDocument/2006/relationships/customXml" Target="../ink/ink104.xml"/><Relationship Id="rId49" Type="http://schemas.openxmlformats.org/officeDocument/2006/relationships/customXml" Target="../ink/ink111.xml"/><Relationship Id="rId57" Type="http://schemas.openxmlformats.org/officeDocument/2006/relationships/customXml" Target="../ink/ink115.xml"/><Relationship Id="rId10" Type="http://schemas.openxmlformats.org/officeDocument/2006/relationships/customXml" Target="../ink/ink91.xml"/><Relationship Id="rId31" Type="http://schemas.openxmlformats.org/officeDocument/2006/relationships/image" Target="../media/image116.png"/><Relationship Id="rId44" Type="http://schemas.openxmlformats.org/officeDocument/2006/relationships/image" Target="../media/image122.png"/><Relationship Id="rId52" Type="http://schemas.openxmlformats.org/officeDocument/2006/relationships/image" Target="../media/image126.png"/><Relationship Id="rId60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9" Type="http://schemas.openxmlformats.org/officeDocument/2006/relationships/customXml" Target="../ink/ink135.xml"/><Relationship Id="rId21" Type="http://schemas.openxmlformats.org/officeDocument/2006/relationships/image" Target="../media/image111.png"/><Relationship Id="rId34" Type="http://schemas.openxmlformats.org/officeDocument/2006/relationships/customXml" Target="../ink/ink132.xml"/><Relationship Id="rId42" Type="http://schemas.openxmlformats.org/officeDocument/2006/relationships/image" Target="../media/image121.png"/><Relationship Id="rId47" Type="http://schemas.openxmlformats.org/officeDocument/2006/relationships/customXml" Target="../ink/ink139.xml"/><Relationship Id="rId50" Type="http://schemas.openxmlformats.org/officeDocument/2006/relationships/image" Target="../media/image131.png"/><Relationship Id="rId55" Type="http://schemas.openxmlformats.org/officeDocument/2006/relationships/customXml" Target="../ink/ink143.xml"/><Relationship Id="rId2" Type="http://schemas.openxmlformats.org/officeDocument/2006/relationships/customXml" Target="../ink/ink118.xml"/><Relationship Id="rId16" Type="http://schemas.openxmlformats.org/officeDocument/2006/relationships/customXml" Target="../ink/ink123.xml"/><Relationship Id="rId29" Type="http://schemas.openxmlformats.org/officeDocument/2006/relationships/image" Target="../media/image115.png"/><Relationship Id="rId11" Type="http://schemas.openxmlformats.org/officeDocument/2006/relationships/image" Target="../media/image1050.png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37" Type="http://schemas.openxmlformats.org/officeDocument/2006/relationships/customXml" Target="../ink/ink134.xml"/><Relationship Id="rId40" Type="http://schemas.openxmlformats.org/officeDocument/2006/relationships/image" Target="../media/image120.png"/><Relationship Id="rId45" Type="http://schemas.openxmlformats.org/officeDocument/2006/relationships/customXml" Target="../ink/ink138.xml"/><Relationship Id="rId53" Type="http://schemas.openxmlformats.org/officeDocument/2006/relationships/customXml" Target="../ink/ink142.xml"/><Relationship Id="rId58" Type="http://schemas.openxmlformats.org/officeDocument/2006/relationships/customXml" Target="../ink/ink145.xml"/><Relationship Id="rId5" Type="http://schemas.openxmlformats.org/officeDocument/2006/relationships/image" Target="../media/image1030.png"/><Relationship Id="rId10" Type="http://schemas.openxmlformats.org/officeDocument/2006/relationships/customXml" Target="../ink/ink120.xml"/><Relationship Id="rId19" Type="http://schemas.openxmlformats.org/officeDocument/2006/relationships/image" Target="../media/image110.png"/><Relationship Id="rId31" Type="http://schemas.openxmlformats.org/officeDocument/2006/relationships/image" Target="../media/image116.png"/><Relationship Id="rId44" Type="http://schemas.openxmlformats.org/officeDocument/2006/relationships/image" Target="../media/image125.png"/><Relationship Id="rId52" Type="http://schemas.openxmlformats.org/officeDocument/2006/relationships/image" Target="../media/image1320.png"/><Relationship Id="rId9" Type="http://schemas.openxmlformats.org/officeDocument/2006/relationships/image" Target="../media/image106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14.png"/><Relationship Id="rId30" Type="http://schemas.openxmlformats.org/officeDocument/2006/relationships/customXml" Target="../ink/ink130.xml"/><Relationship Id="rId35" Type="http://schemas.openxmlformats.org/officeDocument/2006/relationships/image" Target="../media/image118.png"/><Relationship Id="rId43" Type="http://schemas.openxmlformats.org/officeDocument/2006/relationships/customXml" Target="../ink/ink137.xml"/><Relationship Id="rId48" Type="http://schemas.openxmlformats.org/officeDocument/2006/relationships/image" Target="../media/image127.png"/><Relationship Id="rId56" Type="http://schemas.openxmlformats.org/officeDocument/2006/relationships/customXml" Target="../ink/ink144.xml"/><Relationship Id="rId51" Type="http://schemas.openxmlformats.org/officeDocument/2006/relationships/customXml" Target="../ink/ink141.xml"/><Relationship Id="rId12" Type="http://schemas.openxmlformats.org/officeDocument/2006/relationships/customXml" Target="../ink/ink121.xml"/><Relationship Id="rId17" Type="http://schemas.openxmlformats.org/officeDocument/2006/relationships/image" Target="../media/image109.png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38" Type="http://schemas.openxmlformats.org/officeDocument/2006/relationships/image" Target="../media/image119.png"/><Relationship Id="rId46" Type="http://schemas.openxmlformats.org/officeDocument/2006/relationships/image" Target="../media/image126.png"/><Relationship Id="rId59" Type="http://schemas.openxmlformats.org/officeDocument/2006/relationships/image" Target="../media/image135.png"/><Relationship Id="rId20" Type="http://schemas.openxmlformats.org/officeDocument/2006/relationships/customXml" Target="../ink/ink125.xml"/><Relationship Id="rId41" Type="http://schemas.openxmlformats.org/officeDocument/2006/relationships/customXml" Target="../ink/ink136.xml"/><Relationship Id="rId54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9.xml"/><Relationship Id="rId15" Type="http://schemas.openxmlformats.org/officeDocument/2006/relationships/image" Target="../media/image108.png"/><Relationship Id="rId23" Type="http://schemas.openxmlformats.org/officeDocument/2006/relationships/image" Target="../media/image112.png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49" Type="http://schemas.openxmlformats.org/officeDocument/2006/relationships/customXml" Target="../ink/ink140.xml"/><Relationship Id="rId57" Type="http://schemas.openxmlformats.org/officeDocument/2006/relationships/image" Target="../media/image1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140824" y="1934454"/>
            <a:ext cx="96055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Methods of Proof: </a:t>
            </a:r>
          </a:p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Proof by Contraposition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BED889B-75D7-40DA-B541-B5799C76D56E}"/>
                  </a:ext>
                </a:extLst>
              </p14:cNvPr>
              <p14:cNvContentPartPr/>
              <p14:nvPr/>
            </p14:nvContentPartPr>
            <p14:xfrm>
              <a:off x="3869694" y="548065"/>
              <a:ext cx="115920" cy="275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BED889B-75D7-40DA-B541-B5799C76D5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2054" y="530065"/>
                <a:ext cx="1515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19926D-7FCA-4403-BBDD-C3136A8CDDA9}"/>
                  </a:ext>
                </a:extLst>
              </p14:cNvPr>
              <p14:cNvContentPartPr/>
              <p14:nvPr/>
            </p14:nvContentPartPr>
            <p14:xfrm>
              <a:off x="4140414" y="534745"/>
              <a:ext cx="288360" cy="224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19926D-7FCA-4403-BBDD-C3136A8CDD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22774" y="516745"/>
                <a:ext cx="3240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1B1D66-C9F0-415C-9F88-1FFAC50A0877}"/>
                  </a:ext>
                </a:extLst>
              </p14:cNvPr>
              <p14:cNvContentPartPr/>
              <p14:nvPr/>
            </p14:nvContentPartPr>
            <p14:xfrm>
              <a:off x="2191014" y="413785"/>
              <a:ext cx="1518480" cy="596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1B1D66-C9F0-415C-9F88-1FFAC50A08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3014" y="396156"/>
                <a:ext cx="1554120" cy="63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45B2B52-291E-45C4-9619-5602A26FDD4F}"/>
                  </a:ext>
                </a:extLst>
              </p14:cNvPr>
              <p14:cNvContentPartPr/>
              <p14:nvPr/>
            </p14:nvContentPartPr>
            <p14:xfrm>
              <a:off x="856854" y="476785"/>
              <a:ext cx="1230840" cy="461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45B2B52-291E-45C4-9619-5602A26FDD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8859" y="458785"/>
                <a:ext cx="126647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8E34D7-0B88-48E5-9E67-35B089C9C8C6}"/>
                  </a:ext>
                </a:extLst>
              </p14:cNvPr>
              <p14:cNvContentPartPr/>
              <p14:nvPr/>
            </p14:nvContentPartPr>
            <p14:xfrm>
              <a:off x="3864654" y="1506745"/>
              <a:ext cx="40680" cy="299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8E34D7-0B88-48E5-9E67-35B089C9C8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47014" y="1488745"/>
                <a:ext cx="763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4FC30AE-8107-43CA-9939-39BE7A4EC3FD}"/>
                  </a:ext>
                </a:extLst>
              </p14:cNvPr>
              <p14:cNvContentPartPr/>
              <p14:nvPr/>
            </p14:nvContentPartPr>
            <p14:xfrm>
              <a:off x="4002534" y="1517905"/>
              <a:ext cx="179280" cy="246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4FC30AE-8107-43CA-9939-39BE7A4EC3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84534" y="1500265"/>
                <a:ext cx="2149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392D984-342F-41A9-8C3D-2DD3CD4955FB}"/>
                  </a:ext>
                </a:extLst>
              </p14:cNvPr>
              <p14:cNvContentPartPr/>
              <p14:nvPr/>
            </p14:nvContentPartPr>
            <p14:xfrm>
              <a:off x="4312494" y="1356985"/>
              <a:ext cx="104760" cy="3801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392D984-342F-41A9-8C3D-2DD3CD4955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94854" y="1339345"/>
                <a:ext cx="1404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10688DF-1B64-4C99-91C3-340AAA1A7ECE}"/>
                  </a:ext>
                </a:extLst>
              </p14:cNvPr>
              <p14:cNvContentPartPr/>
              <p14:nvPr/>
            </p14:nvContentPartPr>
            <p14:xfrm>
              <a:off x="4571694" y="1563985"/>
              <a:ext cx="34920" cy="19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10688DF-1B64-4C99-91C3-340AAA1A7E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53694" y="1546345"/>
                <a:ext cx="70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8651679-57F6-421C-B2F6-3F69A4EC7EAE}"/>
                  </a:ext>
                </a:extLst>
              </p14:cNvPr>
              <p14:cNvContentPartPr/>
              <p14:nvPr/>
            </p14:nvContentPartPr>
            <p14:xfrm>
              <a:off x="4542894" y="1443385"/>
              <a:ext cx="23400" cy="17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8651679-57F6-421C-B2F6-3F69A4EC7E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5254" y="1425385"/>
                <a:ext cx="59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35ED7D2-5DE5-4411-BA7E-C756795DA906}"/>
                  </a:ext>
                </a:extLst>
              </p14:cNvPr>
              <p14:cNvContentPartPr/>
              <p14:nvPr/>
            </p14:nvContentPartPr>
            <p14:xfrm>
              <a:off x="3864294" y="1345465"/>
              <a:ext cx="29160" cy="6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35ED7D2-5DE5-4411-BA7E-C756795DA9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6654" y="1327825"/>
                <a:ext cx="64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92E59E8-BD0D-471A-8AF1-ED7700EFCF65}"/>
                  </a:ext>
                </a:extLst>
              </p14:cNvPr>
              <p14:cNvContentPartPr/>
              <p14:nvPr/>
            </p14:nvContentPartPr>
            <p14:xfrm>
              <a:off x="6727734" y="1310545"/>
              <a:ext cx="472680" cy="410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92E59E8-BD0D-471A-8AF1-ED7700EFCF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10094" y="1292905"/>
                <a:ext cx="50832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652D1E6-9CD6-40C2-87DD-1DCDA80DDF5A}"/>
                  </a:ext>
                </a:extLst>
              </p14:cNvPr>
              <p14:cNvContentPartPr/>
              <p14:nvPr/>
            </p14:nvContentPartPr>
            <p14:xfrm>
              <a:off x="6187734" y="1517905"/>
              <a:ext cx="414360" cy="230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652D1E6-9CD6-40C2-87DD-1DCDA80DDF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70094" y="1500237"/>
                <a:ext cx="450000" cy="26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D86C8FB-2DCE-411C-B950-8A7B92E8FF30}"/>
                  </a:ext>
                </a:extLst>
              </p14:cNvPr>
              <p14:cNvContentPartPr/>
              <p14:nvPr/>
            </p14:nvContentPartPr>
            <p14:xfrm>
              <a:off x="5946174" y="1509265"/>
              <a:ext cx="138600" cy="428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D86C8FB-2DCE-411C-B950-8A7B92E8FF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28534" y="1491625"/>
                <a:ext cx="17424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FD7EB45-558B-4FCE-97F7-651DADB0CCCA}"/>
                  </a:ext>
                </a:extLst>
              </p14:cNvPr>
              <p14:cNvContentPartPr/>
              <p14:nvPr/>
            </p14:nvContentPartPr>
            <p14:xfrm>
              <a:off x="5261814" y="1299385"/>
              <a:ext cx="489240" cy="471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FD7EB45-558B-4FCE-97F7-651DADB0CC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44174" y="1281745"/>
                <a:ext cx="52488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5E6E3FA-B119-4A57-AE85-BCC10C0355BC}"/>
                  </a:ext>
                </a:extLst>
              </p14:cNvPr>
              <p14:cNvContentPartPr/>
              <p14:nvPr/>
            </p14:nvContentPartPr>
            <p14:xfrm>
              <a:off x="4772934" y="1489465"/>
              <a:ext cx="316800" cy="288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5E6E3FA-B119-4A57-AE85-BCC10C0355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55294" y="1471465"/>
                <a:ext cx="3524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787D12A-A2A8-4400-ADF7-F8DBBA285B41}"/>
                  </a:ext>
                </a:extLst>
              </p14:cNvPr>
              <p14:cNvContentPartPr/>
              <p14:nvPr/>
            </p14:nvContentPartPr>
            <p14:xfrm>
              <a:off x="3214494" y="1379305"/>
              <a:ext cx="374040" cy="403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787D12A-A2A8-4400-ADF7-F8DBBA285B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96854" y="1361665"/>
                <a:ext cx="4096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3705531-E501-4C33-8FD5-7859655F45AA}"/>
                  </a:ext>
                </a:extLst>
              </p14:cNvPr>
              <p14:cNvContentPartPr/>
              <p14:nvPr/>
            </p14:nvContentPartPr>
            <p14:xfrm>
              <a:off x="2392254" y="1626985"/>
              <a:ext cx="523800" cy="419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3705531-E501-4C33-8FD5-7859655F45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74254" y="1609330"/>
                <a:ext cx="559440" cy="455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5E7FE6D-D24A-43AE-B0D7-DD91A343CA16}"/>
                  </a:ext>
                </a:extLst>
              </p14:cNvPr>
              <p14:cNvContentPartPr/>
              <p14:nvPr/>
            </p14:nvContentPartPr>
            <p14:xfrm>
              <a:off x="1822734" y="1540945"/>
              <a:ext cx="438120" cy="552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5E7FE6D-D24A-43AE-B0D7-DD91A343CA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05079" y="1523305"/>
                <a:ext cx="473789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3E003A-DE09-4535-9F18-2020E9446213}"/>
                  </a:ext>
                </a:extLst>
              </p14:cNvPr>
              <p14:cNvContentPartPr/>
              <p14:nvPr/>
            </p14:nvContentPartPr>
            <p14:xfrm>
              <a:off x="1195974" y="1483705"/>
              <a:ext cx="271080" cy="448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3E003A-DE09-4535-9F18-2020E94462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8311" y="1465705"/>
                <a:ext cx="306767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288D9FC-0C08-49D0-AD03-DD0D41669A73}"/>
                  </a:ext>
                </a:extLst>
              </p14:cNvPr>
              <p14:cNvContentPartPr/>
              <p14:nvPr/>
            </p14:nvContentPartPr>
            <p14:xfrm>
              <a:off x="8849934" y="1517905"/>
              <a:ext cx="363240" cy="2534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288D9FC-0C08-49D0-AD03-DD0D41669A7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32294" y="1500265"/>
                <a:ext cx="3988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2865408-6210-473F-9BC6-753C84636021}"/>
                  </a:ext>
                </a:extLst>
              </p14:cNvPr>
              <p14:cNvContentPartPr/>
              <p14:nvPr/>
            </p14:nvContentPartPr>
            <p14:xfrm>
              <a:off x="9333774" y="1604305"/>
              <a:ext cx="109800" cy="150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2865408-6210-473F-9BC6-753C846360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15774" y="1586665"/>
                <a:ext cx="1454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32EC495-3C0E-40BB-9C42-B0E8AC84ECEB}"/>
                  </a:ext>
                </a:extLst>
              </p14:cNvPr>
              <p14:cNvContentPartPr/>
              <p14:nvPr/>
            </p14:nvContentPartPr>
            <p14:xfrm>
              <a:off x="10189854" y="1546705"/>
              <a:ext cx="128160" cy="248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32EC495-3C0E-40BB-9C42-B0E8AC84EC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71854" y="1529065"/>
                <a:ext cx="1638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8D471BD-B5D4-4C2D-83FE-DC8D971296E5}"/>
                  </a:ext>
                </a:extLst>
              </p14:cNvPr>
              <p14:cNvContentPartPr/>
              <p14:nvPr/>
            </p14:nvContentPartPr>
            <p14:xfrm>
              <a:off x="11277414" y="1431505"/>
              <a:ext cx="184320" cy="1969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8D471BD-B5D4-4C2D-83FE-DC8D971296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59774" y="1413505"/>
                <a:ext cx="2199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74168EA-495E-48C3-A63A-56A2F6B75E5F}"/>
                  </a:ext>
                </a:extLst>
              </p14:cNvPr>
              <p14:cNvContentPartPr/>
              <p14:nvPr/>
            </p14:nvContentPartPr>
            <p14:xfrm>
              <a:off x="10690614" y="1443385"/>
              <a:ext cx="460800" cy="248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74168EA-495E-48C3-A63A-56A2F6B75E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72614" y="1425385"/>
                <a:ext cx="4964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4EF74DB-EF59-41E5-9767-96A418E264AA}"/>
                  </a:ext>
                </a:extLst>
              </p14:cNvPr>
              <p14:cNvContentPartPr/>
              <p14:nvPr/>
            </p14:nvContentPartPr>
            <p14:xfrm>
              <a:off x="9603774" y="1443385"/>
              <a:ext cx="477720" cy="3340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4EF74DB-EF59-41E5-9767-96A418E264A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86134" y="1425385"/>
                <a:ext cx="51336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4D96CEF-E63C-4791-9441-D984A5155DD0}"/>
                  </a:ext>
                </a:extLst>
              </p14:cNvPr>
              <p14:cNvContentPartPr/>
              <p14:nvPr/>
            </p14:nvContentPartPr>
            <p14:xfrm>
              <a:off x="7544934" y="1368505"/>
              <a:ext cx="1087200" cy="374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4D96CEF-E63C-4791-9441-D984A5155D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27294" y="1350865"/>
                <a:ext cx="11228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622373F-5C69-4EF9-BA87-1DB1E97E52CF}"/>
                  </a:ext>
                </a:extLst>
              </p14:cNvPr>
              <p14:cNvContentPartPr/>
              <p14:nvPr/>
            </p14:nvContentPartPr>
            <p14:xfrm>
              <a:off x="1149534" y="2358145"/>
              <a:ext cx="495360" cy="471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622373F-5C69-4EF9-BA87-1DB1E97E52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31547" y="2340145"/>
                <a:ext cx="530974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2C78845-372D-43CA-8218-DADEB5F66C13}"/>
                  </a:ext>
                </a:extLst>
              </p14:cNvPr>
              <p14:cNvContentPartPr/>
              <p14:nvPr/>
            </p14:nvContentPartPr>
            <p14:xfrm>
              <a:off x="4864734" y="2524465"/>
              <a:ext cx="104400" cy="155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2C78845-372D-43CA-8218-DADEB5F66C1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46734" y="2506825"/>
                <a:ext cx="1400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1E3D841-83AC-495D-8A19-5705696FD946}"/>
                  </a:ext>
                </a:extLst>
              </p14:cNvPr>
              <p14:cNvContentPartPr/>
              <p14:nvPr/>
            </p14:nvContentPartPr>
            <p14:xfrm>
              <a:off x="5100894" y="2357785"/>
              <a:ext cx="207360" cy="3625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1E3D841-83AC-495D-8A19-5705696FD9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3254" y="2339785"/>
                <a:ext cx="2430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CCB5E0D-5C7F-4FA5-9263-FB7E38F557B8}"/>
                  </a:ext>
                </a:extLst>
              </p14:cNvPr>
              <p14:cNvContentPartPr/>
              <p14:nvPr/>
            </p14:nvContentPartPr>
            <p14:xfrm>
              <a:off x="4244094" y="2311705"/>
              <a:ext cx="483480" cy="402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CCB5E0D-5C7F-4FA5-9263-FB7E38F557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26094" y="2293705"/>
                <a:ext cx="51912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711B8BB-83CC-4310-AB09-778F32E43DE8}"/>
                  </a:ext>
                </a:extLst>
              </p14:cNvPr>
              <p14:cNvContentPartPr/>
              <p14:nvPr/>
            </p14:nvContentPartPr>
            <p14:xfrm>
              <a:off x="3053574" y="2368585"/>
              <a:ext cx="937800" cy="425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711B8BB-83CC-4310-AB09-778F32E43D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35574" y="2350600"/>
                <a:ext cx="973440" cy="461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A4A8C8E-20CA-4086-9939-C409877B44D0}"/>
                  </a:ext>
                </a:extLst>
              </p14:cNvPr>
              <p14:cNvContentPartPr/>
              <p14:nvPr/>
            </p14:nvContentPartPr>
            <p14:xfrm>
              <a:off x="2328894" y="2466865"/>
              <a:ext cx="454680" cy="333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A4A8C8E-20CA-4086-9939-C409877B44D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11254" y="2449225"/>
                <a:ext cx="4903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DCD62FC-EF24-4773-B6B8-4F21C90A5033}"/>
                  </a:ext>
                </a:extLst>
              </p14:cNvPr>
              <p14:cNvContentPartPr/>
              <p14:nvPr/>
            </p14:nvContentPartPr>
            <p14:xfrm>
              <a:off x="2064294" y="2409625"/>
              <a:ext cx="172800" cy="397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DCD62FC-EF24-4773-B6B8-4F21C90A503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46654" y="2391625"/>
                <a:ext cx="20844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4A7FA4A-6FCA-4A07-AF5A-B923DE15B2B3}"/>
                  </a:ext>
                </a:extLst>
              </p14:cNvPr>
              <p14:cNvContentPartPr/>
              <p14:nvPr/>
            </p14:nvContentPartPr>
            <p14:xfrm>
              <a:off x="6670134" y="2426545"/>
              <a:ext cx="271440" cy="385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4A7FA4A-6FCA-4A07-AF5A-B923DE15B2B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52494" y="2408905"/>
                <a:ext cx="30708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B9BFEE6-F080-4246-B071-6723F9D7F634}"/>
                  </a:ext>
                </a:extLst>
              </p14:cNvPr>
              <p14:cNvContentPartPr/>
              <p14:nvPr/>
            </p14:nvContentPartPr>
            <p14:xfrm>
              <a:off x="7286094" y="2305945"/>
              <a:ext cx="612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B9BFEE6-F080-4246-B071-6723F9D7F6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68454" y="228830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7C5034F-A7F2-4E46-A67E-B409F48ABF7F}"/>
                  </a:ext>
                </a:extLst>
              </p14:cNvPr>
              <p14:cNvContentPartPr/>
              <p14:nvPr/>
            </p14:nvContentPartPr>
            <p14:xfrm>
              <a:off x="7279974" y="2397385"/>
              <a:ext cx="227880" cy="2592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7C5034F-A7F2-4E46-A67E-B409F48ABF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62002" y="2379745"/>
                <a:ext cx="263464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2D1FACC-BC49-4E32-997B-9D3B1A67681C}"/>
                  </a:ext>
                </a:extLst>
              </p14:cNvPr>
              <p14:cNvContentPartPr/>
              <p14:nvPr/>
            </p14:nvContentPartPr>
            <p14:xfrm>
              <a:off x="6141654" y="2391985"/>
              <a:ext cx="328680" cy="2016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2D1FACC-BC49-4E32-997B-9D3B1A6768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23995" y="2374345"/>
                <a:ext cx="364359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94C1348-1732-47AF-B714-02FAED20DCAB}"/>
                  </a:ext>
                </a:extLst>
              </p14:cNvPr>
              <p14:cNvContentPartPr/>
              <p14:nvPr/>
            </p14:nvContentPartPr>
            <p14:xfrm>
              <a:off x="5727654" y="2455345"/>
              <a:ext cx="236880" cy="3974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94C1348-1732-47AF-B714-02FAED20DCA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10014" y="2437705"/>
                <a:ext cx="2725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EBC6BED-FCC3-486E-BBC4-3CAAACF3127E}"/>
                  </a:ext>
                </a:extLst>
              </p14:cNvPr>
              <p14:cNvContentPartPr/>
              <p14:nvPr/>
            </p14:nvContentPartPr>
            <p14:xfrm>
              <a:off x="10253574" y="2173825"/>
              <a:ext cx="512280" cy="2880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EBC6BED-FCC3-486E-BBC4-3CAAACF3127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35934" y="2155847"/>
                <a:ext cx="547920" cy="323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24ADC1D-6BDF-4946-806C-687DDA7A0694}"/>
                  </a:ext>
                </a:extLst>
              </p14:cNvPr>
              <p14:cNvContentPartPr/>
              <p14:nvPr/>
            </p14:nvContentPartPr>
            <p14:xfrm>
              <a:off x="9810774" y="2219545"/>
              <a:ext cx="236160" cy="3225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24ADC1D-6BDF-4946-806C-687DDA7A069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93134" y="2201905"/>
                <a:ext cx="2718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620731B-79ED-46CC-99A2-324184B0935F}"/>
                  </a:ext>
                </a:extLst>
              </p14:cNvPr>
              <p14:cNvContentPartPr/>
              <p14:nvPr/>
            </p14:nvContentPartPr>
            <p14:xfrm>
              <a:off x="8896014" y="2282905"/>
              <a:ext cx="806400" cy="3052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620731B-79ED-46CC-99A2-324184B0935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78014" y="2265265"/>
                <a:ext cx="8420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0AA2479-1F47-49AE-995E-0FA034298C1F}"/>
                  </a:ext>
                </a:extLst>
              </p14:cNvPr>
              <p14:cNvContentPartPr/>
              <p14:nvPr/>
            </p14:nvContentPartPr>
            <p14:xfrm>
              <a:off x="7760574" y="2334745"/>
              <a:ext cx="1021320" cy="3567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0AA2479-1F47-49AE-995E-0FA034298C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42934" y="2316745"/>
                <a:ext cx="10569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40B2F16-81C2-4D0A-84BD-D066EF28483B}"/>
                  </a:ext>
                </a:extLst>
              </p14:cNvPr>
              <p14:cNvContentPartPr/>
              <p14:nvPr/>
            </p14:nvContentPartPr>
            <p14:xfrm>
              <a:off x="1643814" y="3427345"/>
              <a:ext cx="122400" cy="2077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40B2F16-81C2-4D0A-84BD-D066EF2848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625814" y="3409705"/>
                <a:ext cx="1580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6E6E418-C21D-47CB-9A9B-2202B39E1F50}"/>
                  </a:ext>
                </a:extLst>
              </p14:cNvPr>
              <p14:cNvContentPartPr/>
              <p14:nvPr/>
            </p14:nvContentPartPr>
            <p14:xfrm>
              <a:off x="2133414" y="3375145"/>
              <a:ext cx="149760" cy="2826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6E6E418-C21D-47CB-9A9B-2202B39E1F5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115774" y="3357505"/>
                <a:ext cx="185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14E5C2F-2559-45E9-BFC1-D0775A74C6CA}"/>
                  </a:ext>
                </a:extLst>
              </p14:cNvPr>
              <p14:cNvContentPartPr/>
              <p14:nvPr/>
            </p14:nvContentPartPr>
            <p14:xfrm>
              <a:off x="4594734" y="3358225"/>
              <a:ext cx="17640" cy="1152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14E5C2F-2559-45E9-BFC1-D0775A74C6C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77094" y="3340585"/>
                <a:ext cx="53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1BEC81F-1B99-4138-9C74-F892AE79F2FD}"/>
                  </a:ext>
                </a:extLst>
              </p14:cNvPr>
              <p14:cNvContentPartPr/>
              <p14:nvPr/>
            </p14:nvContentPartPr>
            <p14:xfrm>
              <a:off x="4502934" y="3208465"/>
              <a:ext cx="17640" cy="64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1BEC81F-1B99-4138-9C74-F892AE79F2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84934" y="3190465"/>
                <a:ext cx="53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3EE0AA37-8E83-497A-B980-4563F0240F65}"/>
                  </a:ext>
                </a:extLst>
              </p14:cNvPr>
              <p14:cNvContentPartPr/>
              <p14:nvPr/>
            </p14:nvContentPartPr>
            <p14:xfrm>
              <a:off x="5158494" y="3231865"/>
              <a:ext cx="546480" cy="2998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3EE0AA37-8E83-497A-B980-4563F0240F6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40506" y="3213865"/>
                <a:ext cx="582097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BE384B73-72D2-4AEA-964A-A984F32CAE4A}"/>
                  </a:ext>
                </a:extLst>
              </p14:cNvPr>
              <p14:cNvContentPartPr/>
              <p14:nvPr/>
            </p14:nvContentPartPr>
            <p14:xfrm>
              <a:off x="4715694" y="3156985"/>
              <a:ext cx="333720" cy="3625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BE384B73-72D2-4AEA-964A-A984F32CAE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97713" y="3139345"/>
                <a:ext cx="369322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35F4DCFA-04EB-4447-A755-9BC77AD4D592}"/>
                  </a:ext>
                </a:extLst>
              </p14:cNvPr>
              <p14:cNvContentPartPr/>
              <p14:nvPr/>
            </p14:nvContentPartPr>
            <p14:xfrm>
              <a:off x="4059774" y="3294505"/>
              <a:ext cx="403200" cy="2775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35F4DCFA-04EB-4447-A755-9BC77AD4D59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42134" y="3276865"/>
                <a:ext cx="438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8421487-2CF4-40B6-AFF6-0B58D43619A8}"/>
                  </a:ext>
                </a:extLst>
              </p14:cNvPr>
              <p14:cNvContentPartPr/>
              <p14:nvPr/>
            </p14:nvContentPartPr>
            <p14:xfrm>
              <a:off x="2385774" y="3369025"/>
              <a:ext cx="1523160" cy="3495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8421487-2CF4-40B6-AFF6-0B58D43619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68134" y="3351385"/>
                <a:ext cx="155880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DC40EC0-A64D-4F20-9343-74F34ED873CD}"/>
                  </a:ext>
                </a:extLst>
              </p14:cNvPr>
              <p14:cNvContentPartPr/>
              <p14:nvPr/>
            </p14:nvContentPartPr>
            <p14:xfrm>
              <a:off x="1224774" y="3277945"/>
              <a:ext cx="327960" cy="3855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DC40EC0-A64D-4F20-9343-74F34ED873C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206794" y="3259945"/>
                <a:ext cx="363561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D7AB4F6-605F-4C4A-8359-C8D994ED4E1C}"/>
                  </a:ext>
                </a:extLst>
              </p14:cNvPr>
              <p14:cNvContentPartPr/>
              <p14:nvPr/>
            </p14:nvContentPartPr>
            <p14:xfrm>
              <a:off x="6251094" y="3231145"/>
              <a:ext cx="247680" cy="2300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D7AB4F6-605F-4C4A-8359-C8D994ED4E1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33454" y="3213145"/>
                <a:ext cx="283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A4CD3BE-A0A6-4818-BB88-D9663EFE7202}"/>
                  </a:ext>
                </a:extLst>
              </p14:cNvPr>
              <p14:cNvContentPartPr/>
              <p14:nvPr/>
            </p14:nvContentPartPr>
            <p14:xfrm>
              <a:off x="7832574" y="3231505"/>
              <a:ext cx="264960" cy="20772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A4CD3BE-A0A6-4818-BB88-D9663EFE720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814934" y="3213505"/>
                <a:ext cx="300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A8412D2-C075-4017-86F8-4B4C9A143C5C}"/>
                  </a:ext>
                </a:extLst>
              </p14:cNvPr>
              <p14:cNvContentPartPr/>
              <p14:nvPr/>
            </p14:nvContentPartPr>
            <p14:xfrm>
              <a:off x="8304174" y="3219985"/>
              <a:ext cx="231120" cy="3229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A8412D2-C075-4017-86F8-4B4C9A143C5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86534" y="3201985"/>
                <a:ext cx="2667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6851F7D-8A36-4559-9500-0BC10DA6E291}"/>
                  </a:ext>
                </a:extLst>
              </p14:cNvPr>
              <p14:cNvContentPartPr/>
              <p14:nvPr/>
            </p14:nvContentPartPr>
            <p14:xfrm>
              <a:off x="8683614" y="3398185"/>
              <a:ext cx="4320" cy="64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6851F7D-8A36-4559-9500-0BC10DA6E29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665974" y="3380185"/>
                <a:ext cx="399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72B75DF-9AE0-4063-87B9-4F96A2105B7B}"/>
                  </a:ext>
                </a:extLst>
              </p14:cNvPr>
              <p14:cNvContentPartPr/>
              <p14:nvPr/>
            </p14:nvContentPartPr>
            <p14:xfrm>
              <a:off x="6750774" y="3231865"/>
              <a:ext cx="817560" cy="4035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72B75DF-9AE0-4063-87B9-4F96A2105B7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33134" y="3213865"/>
                <a:ext cx="8532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D6B3E48-4C54-42BC-B2DD-2DFCFB7672B1}"/>
                  </a:ext>
                </a:extLst>
              </p14:cNvPr>
              <p14:cNvContentPartPr/>
              <p14:nvPr/>
            </p14:nvContentPartPr>
            <p14:xfrm>
              <a:off x="9114894" y="3099385"/>
              <a:ext cx="253440" cy="3283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D6B3E48-4C54-42BC-B2DD-2DFCFB7672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97254" y="3081745"/>
                <a:ext cx="2890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7769FDB-DEEA-40FE-86BC-43319E5C4220}"/>
                  </a:ext>
                </a:extLst>
              </p14:cNvPr>
              <p14:cNvContentPartPr/>
              <p14:nvPr/>
            </p14:nvContentPartPr>
            <p14:xfrm>
              <a:off x="9517374" y="3249145"/>
              <a:ext cx="173520" cy="2023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7769FDB-DEEA-40FE-86BC-43319E5C422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499734" y="3231145"/>
                <a:ext cx="2091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C8AECFF-0608-4A23-88D0-A4B63A357D78}"/>
                  </a:ext>
                </a:extLst>
              </p14:cNvPr>
              <p14:cNvContentPartPr/>
              <p14:nvPr/>
            </p14:nvContentPartPr>
            <p14:xfrm>
              <a:off x="10069614" y="3214585"/>
              <a:ext cx="673200" cy="2311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C8AECFF-0608-4A23-88D0-A4B63A357D7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051974" y="3196585"/>
                <a:ext cx="708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26C47CF2-ADCD-48EB-BA37-C7E6A8F13F87}"/>
                  </a:ext>
                </a:extLst>
              </p14:cNvPr>
              <p14:cNvContentPartPr/>
              <p14:nvPr/>
            </p14:nvContentPartPr>
            <p14:xfrm>
              <a:off x="1155294" y="4353265"/>
              <a:ext cx="219600" cy="2764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26C47CF2-ADCD-48EB-BA37-C7E6A8F13F8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137294" y="4335625"/>
                <a:ext cx="2552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AEACABA5-0277-48B0-BC37-1F25E4982464}"/>
                  </a:ext>
                </a:extLst>
              </p14:cNvPr>
              <p14:cNvContentPartPr/>
              <p14:nvPr/>
            </p14:nvContentPartPr>
            <p14:xfrm>
              <a:off x="1483254" y="4335625"/>
              <a:ext cx="185400" cy="2422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EACABA5-0277-48B0-BC37-1F25E498246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465614" y="4317625"/>
                <a:ext cx="2210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6CBE480-A2A9-4663-A915-7E374F3FB58C}"/>
                  </a:ext>
                </a:extLst>
              </p14:cNvPr>
              <p14:cNvContentPartPr/>
              <p14:nvPr/>
            </p14:nvContentPartPr>
            <p14:xfrm>
              <a:off x="1777014" y="4301425"/>
              <a:ext cx="155520" cy="2534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6CBE480-A2A9-4663-A915-7E374F3FB58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59374" y="4283785"/>
                <a:ext cx="1911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C00F8242-9A4F-45AF-A81E-A16158998C76}"/>
                  </a:ext>
                </a:extLst>
              </p14:cNvPr>
              <p14:cNvContentPartPr/>
              <p14:nvPr/>
            </p14:nvContentPartPr>
            <p14:xfrm>
              <a:off x="2806254" y="4324825"/>
              <a:ext cx="184320" cy="201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C00F8242-9A4F-45AF-A81E-A16158998C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88614" y="4306825"/>
                <a:ext cx="219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4E3B9B7-97CC-49F4-B517-145E3200AE52}"/>
                  </a:ext>
                </a:extLst>
              </p14:cNvPr>
              <p14:cNvContentPartPr/>
              <p14:nvPr/>
            </p14:nvContentPartPr>
            <p14:xfrm>
              <a:off x="2052774" y="4330585"/>
              <a:ext cx="650160" cy="2052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4E3B9B7-97CC-49F4-B517-145E3200AE5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35134" y="4312945"/>
                <a:ext cx="6858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ACFFFED-E64E-4CA0-87E9-0616879BDDB7}"/>
                  </a:ext>
                </a:extLst>
              </p14:cNvPr>
              <p14:cNvContentPartPr/>
              <p14:nvPr/>
            </p14:nvContentPartPr>
            <p14:xfrm>
              <a:off x="3996054" y="4255345"/>
              <a:ext cx="294480" cy="3571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ACFFFED-E64E-4CA0-87E9-0616879BDDB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78054" y="4237705"/>
                <a:ext cx="3301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28C557B-52A8-495F-BDAB-52A49AA2770A}"/>
                  </a:ext>
                </a:extLst>
              </p14:cNvPr>
              <p14:cNvContentPartPr/>
              <p14:nvPr/>
            </p14:nvContentPartPr>
            <p14:xfrm>
              <a:off x="4612374" y="4180825"/>
              <a:ext cx="17280" cy="2073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28C557B-52A8-495F-BDAB-52A49AA2770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94374" y="4162825"/>
                <a:ext cx="52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4F25DE8-1476-4489-8DB1-3CA7DDC8FB18}"/>
                  </a:ext>
                </a:extLst>
              </p14:cNvPr>
              <p14:cNvContentPartPr/>
              <p14:nvPr/>
            </p14:nvContentPartPr>
            <p14:xfrm>
              <a:off x="4738734" y="4186585"/>
              <a:ext cx="133200" cy="2138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4F25DE8-1476-4489-8DB1-3CA7DDC8FB1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720734" y="4168585"/>
                <a:ext cx="168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3F8D122-02FE-4D12-B3D7-578F758E3747}"/>
                  </a:ext>
                </a:extLst>
              </p14:cNvPr>
              <p14:cNvContentPartPr/>
              <p14:nvPr/>
            </p14:nvContentPartPr>
            <p14:xfrm>
              <a:off x="4629294" y="4059865"/>
              <a:ext cx="11880" cy="118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3F8D122-02FE-4D12-B3D7-578F758E374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11654" y="404222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A979074-DB26-4035-B2B1-B00A054A25EC}"/>
                  </a:ext>
                </a:extLst>
              </p14:cNvPr>
              <p14:cNvContentPartPr/>
              <p14:nvPr/>
            </p14:nvContentPartPr>
            <p14:xfrm>
              <a:off x="5808294" y="4157425"/>
              <a:ext cx="126720" cy="2138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A979074-DB26-4035-B2B1-B00A054A25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90294" y="4139785"/>
                <a:ext cx="1623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B74D3AF-27A0-4EA0-9085-4F2CD136FF38}"/>
                  </a:ext>
                </a:extLst>
              </p14:cNvPr>
              <p14:cNvContentPartPr/>
              <p14:nvPr/>
            </p14:nvContentPartPr>
            <p14:xfrm>
              <a:off x="6153174" y="4335985"/>
              <a:ext cx="24120" cy="1152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B74D3AF-27A0-4EA0-9085-4F2CD136FF3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135174" y="4318345"/>
                <a:ext cx="59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423D4181-31D0-405F-A222-2E3FD1D876D2}"/>
                  </a:ext>
                </a:extLst>
              </p14:cNvPr>
              <p14:cNvContentPartPr/>
              <p14:nvPr/>
            </p14:nvContentPartPr>
            <p14:xfrm>
              <a:off x="7780734" y="4146265"/>
              <a:ext cx="356760" cy="2246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423D4181-31D0-405F-A222-2E3FD1D876D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763094" y="4128265"/>
                <a:ext cx="392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72883F3-FD08-4C50-8E0D-126A3C0D4E50}"/>
                  </a:ext>
                </a:extLst>
              </p14:cNvPr>
              <p14:cNvContentPartPr/>
              <p14:nvPr/>
            </p14:nvContentPartPr>
            <p14:xfrm>
              <a:off x="10523934" y="4013065"/>
              <a:ext cx="995760" cy="2080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72883F3-FD08-4C50-8E0D-126A3C0D4E5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06288" y="3995425"/>
                <a:ext cx="1031413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7AC5098A-A791-49EB-8044-6DE94A10BAE5}"/>
                  </a:ext>
                </a:extLst>
              </p14:cNvPr>
              <p14:cNvContentPartPr/>
              <p14:nvPr/>
            </p14:nvContentPartPr>
            <p14:xfrm>
              <a:off x="10195974" y="4008385"/>
              <a:ext cx="219240" cy="3164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7AC5098A-A791-49EB-8044-6DE94A10BAE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77974" y="3990385"/>
                <a:ext cx="25488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1C0BB49-7421-458A-BA65-EF443333A1AC}"/>
                  </a:ext>
                </a:extLst>
              </p14:cNvPr>
              <p14:cNvContentPartPr/>
              <p14:nvPr/>
            </p14:nvContentPartPr>
            <p14:xfrm>
              <a:off x="9396774" y="3968065"/>
              <a:ext cx="431640" cy="2934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1C0BB49-7421-458A-BA65-EF443333A1A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79134" y="3950087"/>
                <a:ext cx="467280" cy="328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8BC809C-0874-4ECC-8C30-616D86547858}"/>
                  </a:ext>
                </a:extLst>
              </p14:cNvPr>
              <p14:cNvContentPartPr/>
              <p14:nvPr/>
            </p14:nvContentPartPr>
            <p14:xfrm>
              <a:off x="8804574" y="4048345"/>
              <a:ext cx="218880" cy="2743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8BC809C-0874-4ECC-8C30-616D8654785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786574" y="4030705"/>
                <a:ext cx="2545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52D1413-B886-4FBC-A044-B5BD04A4B254}"/>
                  </a:ext>
                </a:extLst>
              </p14:cNvPr>
              <p14:cNvContentPartPr/>
              <p14:nvPr/>
            </p14:nvContentPartPr>
            <p14:xfrm>
              <a:off x="8258094" y="4146265"/>
              <a:ext cx="425880" cy="2142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52D1413-B886-4FBC-A044-B5BD04A4B25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240454" y="4128265"/>
                <a:ext cx="461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81C444F9-8AE4-4980-B392-DA0DB1C4FE6E}"/>
                  </a:ext>
                </a:extLst>
              </p14:cNvPr>
              <p14:cNvContentPartPr/>
              <p14:nvPr/>
            </p14:nvContentPartPr>
            <p14:xfrm>
              <a:off x="7102134" y="4198465"/>
              <a:ext cx="403200" cy="1839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81C444F9-8AE4-4980-B392-DA0DB1C4FE6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84494" y="4180465"/>
                <a:ext cx="438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667515E-C9C3-4B74-8FDA-B116B518E867}"/>
                  </a:ext>
                </a:extLst>
              </p14:cNvPr>
              <p14:cNvContentPartPr/>
              <p14:nvPr/>
            </p14:nvContentPartPr>
            <p14:xfrm>
              <a:off x="6423534" y="4082905"/>
              <a:ext cx="506520" cy="3283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667515E-C9C3-4B74-8FDA-B116B518E86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405894" y="4065265"/>
                <a:ext cx="5421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69F8143-C434-4FDC-A9A4-2A1309C6BE96}"/>
                  </a:ext>
                </a:extLst>
              </p14:cNvPr>
              <p14:cNvContentPartPr/>
              <p14:nvPr/>
            </p14:nvContentPartPr>
            <p14:xfrm>
              <a:off x="5129694" y="4111705"/>
              <a:ext cx="569520" cy="2995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69F8143-C434-4FDC-A9A4-2A1309C6BE9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11705" y="4094065"/>
                <a:ext cx="605137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191F3098-E3F9-473E-8498-3AA7A1437E12}"/>
                  </a:ext>
                </a:extLst>
              </p14:cNvPr>
              <p14:cNvContentPartPr/>
              <p14:nvPr/>
            </p14:nvContentPartPr>
            <p14:xfrm>
              <a:off x="1702134" y="5296465"/>
              <a:ext cx="219240" cy="3283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191F3098-E3F9-473E-8498-3AA7A1437E1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684134" y="5278465"/>
                <a:ext cx="2548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1ADD0043-EACC-4FC1-93CA-6D57427ABD86}"/>
                  </a:ext>
                </a:extLst>
              </p14:cNvPr>
              <p14:cNvContentPartPr/>
              <p14:nvPr/>
            </p14:nvContentPartPr>
            <p14:xfrm>
              <a:off x="1207494" y="5387905"/>
              <a:ext cx="339840" cy="1101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1ADD0043-EACC-4FC1-93CA-6D57427ABD8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89854" y="5370265"/>
                <a:ext cx="375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76C78E8D-02FB-46D8-8848-4C7C7BDEBEB0}"/>
                  </a:ext>
                </a:extLst>
              </p14:cNvPr>
              <p14:cNvContentPartPr/>
              <p14:nvPr/>
            </p14:nvContentPartPr>
            <p14:xfrm>
              <a:off x="2392254" y="5319505"/>
              <a:ext cx="34920" cy="1670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76C78E8D-02FB-46D8-8848-4C7C7BDEBEB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74254" y="5301505"/>
                <a:ext cx="705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1B633C96-E52B-4F59-AF13-AD0F979062A0}"/>
                  </a:ext>
                </a:extLst>
              </p14:cNvPr>
              <p14:cNvContentPartPr/>
              <p14:nvPr/>
            </p14:nvContentPartPr>
            <p14:xfrm>
              <a:off x="2582334" y="5273425"/>
              <a:ext cx="149760" cy="2250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1B633C96-E52B-4F59-AF13-AD0F979062A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564334" y="5255425"/>
                <a:ext cx="1854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8539A109-2973-44FC-B987-12ABC8A75610}"/>
                  </a:ext>
                </a:extLst>
              </p14:cNvPr>
              <p14:cNvContentPartPr/>
              <p14:nvPr/>
            </p14:nvContentPartPr>
            <p14:xfrm>
              <a:off x="2426814" y="5158585"/>
              <a:ext cx="11880" cy="61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8539A109-2973-44FC-B987-12ABC8A7561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408814" y="514058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982188D-9E58-4498-AE52-3ABF4F2AF0F7}"/>
                  </a:ext>
                </a:extLst>
              </p14:cNvPr>
              <p14:cNvContentPartPr/>
              <p14:nvPr/>
            </p14:nvContentPartPr>
            <p14:xfrm>
              <a:off x="3939174" y="5267305"/>
              <a:ext cx="167040" cy="2246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982188D-9E58-4498-AE52-3ABF4F2AF0F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21534" y="5249665"/>
                <a:ext cx="202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E58B74A5-1556-4C8B-87E2-CF62966EAE27}"/>
                  </a:ext>
                </a:extLst>
              </p14:cNvPr>
              <p14:cNvContentPartPr/>
              <p14:nvPr/>
            </p14:nvContentPartPr>
            <p14:xfrm>
              <a:off x="4244094" y="5468905"/>
              <a:ext cx="6120" cy="36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E58B74A5-1556-4C8B-87E2-CF62966EAE2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26094" y="545126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614B3185-EFE0-43DD-91BD-32352389ACE0}"/>
                  </a:ext>
                </a:extLst>
              </p14:cNvPr>
              <p14:cNvContentPartPr/>
              <p14:nvPr/>
            </p14:nvContentPartPr>
            <p14:xfrm>
              <a:off x="3053574" y="5192785"/>
              <a:ext cx="759960" cy="3225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614B3185-EFE0-43DD-91BD-32352389ACE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035574" y="5175145"/>
                <a:ext cx="7956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08A8099-88E3-4511-B2F9-2FCC0417B035}"/>
                  </a:ext>
                </a:extLst>
              </p14:cNvPr>
              <p14:cNvContentPartPr/>
              <p14:nvPr/>
            </p14:nvContentPartPr>
            <p14:xfrm>
              <a:off x="3588174" y="4376305"/>
              <a:ext cx="299520" cy="867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08A8099-88E3-4511-B2F9-2FCC0417B035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570534" y="4358305"/>
                <a:ext cx="335160" cy="1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38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14:cNvPr>
              <p14:cNvContentPartPr/>
              <p14:nvPr/>
            </p14:nvContentPartPr>
            <p14:xfrm>
              <a:off x="293094" y="195265"/>
              <a:ext cx="1081440" cy="36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454" y="177625"/>
                <a:ext cx="1117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14:cNvPr>
              <p14:cNvContentPartPr/>
              <p14:nvPr/>
            </p14:nvContentPartPr>
            <p14:xfrm>
              <a:off x="1725174" y="229825"/>
              <a:ext cx="86760" cy="6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174" y="212185"/>
                <a:ext cx="122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685E2B-7670-4318-8450-034752D4CB89}"/>
                  </a:ext>
                </a:extLst>
              </p14:cNvPr>
              <p14:cNvContentPartPr/>
              <p14:nvPr/>
            </p14:nvContentPartPr>
            <p14:xfrm>
              <a:off x="2202534" y="252865"/>
              <a:ext cx="52200" cy="25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685E2B-7670-4318-8450-034752D4CB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4534" y="234865"/>
                <a:ext cx="87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19514-98F5-43A4-B5B8-D544773D63DA}"/>
                  </a:ext>
                </a:extLst>
              </p14:cNvPr>
              <p14:cNvContentPartPr/>
              <p14:nvPr/>
            </p14:nvContentPartPr>
            <p14:xfrm>
              <a:off x="2346174" y="241345"/>
              <a:ext cx="224640" cy="26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19514-98F5-43A4-B5B8-D544773D63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8534" y="223705"/>
                <a:ext cx="260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CC9FFA-5669-482D-A82B-0A678B0BC89D}"/>
                  </a:ext>
                </a:extLst>
              </p14:cNvPr>
              <p14:cNvContentPartPr/>
              <p14:nvPr/>
            </p14:nvContentPartPr>
            <p14:xfrm>
              <a:off x="2851614" y="333145"/>
              <a:ext cx="179280" cy="19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CC9FFA-5669-482D-A82B-0A678B0BC8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3974" y="315505"/>
                <a:ext cx="214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4E5DB1-6AB7-4853-B390-D076F45A145A}"/>
                  </a:ext>
                </a:extLst>
              </p14:cNvPr>
              <p14:cNvContentPartPr/>
              <p14:nvPr/>
            </p14:nvContentPartPr>
            <p14:xfrm>
              <a:off x="3318174" y="345025"/>
              <a:ext cx="46440" cy="16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4E5DB1-6AB7-4853-B390-D076F45A14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0174" y="327025"/>
                <a:ext cx="82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6F389-72B4-4FBC-8FE3-8D2DA0AA0F70}"/>
                  </a:ext>
                </a:extLst>
              </p14:cNvPr>
              <p14:cNvContentPartPr/>
              <p14:nvPr/>
            </p14:nvContentPartPr>
            <p14:xfrm>
              <a:off x="3450294" y="327385"/>
              <a:ext cx="115560" cy="20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6F389-72B4-4FBC-8FE3-8D2DA0AA0F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2654" y="309745"/>
                <a:ext cx="151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ED20CA-B8AD-4CF8-9598-851E4B443FE1}"/>
                  </a:ext>
                </a:extLst>
              </p14:cNvPr>
              <p14:cNvContentPartPr/>
              <p14:nvPr/>
            </p14:nvContentPartPr>
            <p14:xfrm>
              <a:off x="3318174" y="247105"/>
              <a:ext cx="36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ED20CA-B8AD-4CF8-9598-851E4B443F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00174" y="22946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E21321-0190-40BA-AC84-371AC6EFA722}"/>
                  </a:ext>
                </a:extLst>
              </p14:cNvPr>
              <p14:cNvContentPartPr/>
              <p14:nvPr/>
            </p14:nvContentPartPr>
            <p14:xfrm>
              <a:off x="3901014" y="350425"/>
              <a:ext cx="147960" cy="17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E21321-0190-40BA-AC84-371AC6EFA7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3014" y="332785"/>
                <a:ext cx="183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C852E7-9576-410A-ABA1-2E45367BEAC6}"/>
                  </a:ext>
                </a:extLst>
              </p14:cNvPr>
              <p14:cNvContentPartPr/>
              <p14:nvPr/>
            </p14:nvContentPartPr>
            <p14:xfrm>
              <a:off x="4140414" y="362305"/>
              <a:ext cx="172800" cy="167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C852E7-9576-410A-ABA1-2E45367BEA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2774" y="344305"/>
                <a:ext cx="208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BC2F5F4-B2FB-4F90-A939-EE5B415D8F62}"/>
                  </a:ext>
                </a:extLst>
              </p14:cNvPr>
              <p14:cNvContentPartPr/>
              <p14:nvPr/>
            </p14:nvContentPartPr>
            <p14:xfrm>
              <a:off x="5474574" y="345025"/>
              <a:ext cx="650160" cy="414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BC2F5F4-B2FB-4F90-A939-EE5B415D8F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6584" y="327041"/>
                <a:ext cx="685780" cy="449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9F2212-68E7-4DD8-A67A-8614BC5783E0}"/>
                  </a:ext>
                </a:extLst>
              </p14:cNvPr>
              <p14:cNvContentPartPr/>
              <p14:nvPr/>
            </p14:nvContentPartPr>
            <p14:xfrm>
              <a:off x="4583214" y="212545"/>
              <a:ext cx="776880" cy="35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9F2212-68E7-4DD8-A67A-8614BC5783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65574" y="194905"/>
                <a:ext cx="8125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F5F3999-1919-4A5A-808D-065F5E49320A}"/>
                  </a:ext>
                </a:extLst>
              </p14:cNvPr>
              <p14:cNvContentPartPr/>
              <p14:nvPr/>
            </p14:nvContentPartPr>
            <p14:xfrm>
              <a:off x="6440814" y="362305"/>
              <a:ext cx="460440" cy="173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F5F3999-1919-4A5A-808D-065F5E49320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3174" y="344665"/>
                <a:ext cx="496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F2ADD33-CE87-47B8-ACD5-BCAD5BDA525E}"/>
                  </a:ext>
                </a:extLst>
              </p14:cNvPr>
              <p14:cNvContentPartPr/>
              <p14:nvPr/>
            </p14:nvContentPartPr>
            <p14:xfrm>
              <a:off x="7021854" y="208585"/>
              <a:ext cx="104400" cy="320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F2ADD33-CE87-47B8-ACD5-BCAD5BDA52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03854" y="190945"/>
                <a:ext cx="1400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130C8FB-3909-4704-BADD-C457AD8BCD31}"/>
                  </a:ext>
                </a:extLst>
              </p14:cNvPr>
              <p14:cNvContentPartPr/>
              <p14:nvPr/>
            </p14:nvContentPartPr>
            <p14:xfrm>
              <a:off x="8424774" y="270145"/>
              <a:ext cx="288000" cy="339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130C8FB-3909-4704-BADD-C457AD8BCD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07134" y="252145"/>
                <a:ext cx="323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160FA2B-4C90-4FB4-9FA8-136769F786DB}"/>
                  </a:ext>
                </a:extLst>
              </p14:cNvPr>
              <p14:cNvContentPartPr/>
              <p14:nvPr/>
            </p14:nvContentPartPr>
            <p14:xfrm>
              <a:off x="9023094" y="293185"/>
              <a:ext cx="360" cy="6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160FA2B-4C90-4FB4-9FA8-136769F786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05094" y="27518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5D010F-7C88-497A-B703-3481EA52A71E}"/>
                  </a:ext>
                </a:extLst>
              </p14:cNvPr>
              <p14:cNvContentPartPr/>
              <p14:nvPr/>
            </p14:nvContentPartPr>
            <p14:xfrm>
              <a:off x="9005814" y="413785"/>
              <a:ext cx="207360" cy="173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5D010F-7C88-497A-B703-3481EA52A71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87845" y="396145"/>
                <a:ext cx="242938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96A9DBE-8D2E-4D49-83F6-2B7EF74EEF70}"/>
                  </a:ext>
                </a:extLst>
              </p14:cNvPr>
              <p14:cNvContentPartPr/>
              <p14:nvPr/>
            </p14:nvContentPartPr>
            <p14:xfrm>
              <a:off x="8114454" y="356545"/>
              <a:ext cx="149760" cy="201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96A9DBE-8D2E-4D49-83F6-2B7EF74EEF7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96454" y="338545"/>
                <a:ext cx="185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7D41BD6-0B43-40CF-8037-1EC00DAE2728}"/>
                  </a:ext>
                </a:extLst>
              </p14:cNvPr>
              <p14:cNvContentPartPr/>
              <p14:nvPr/>
            </p14:nvContentPartPr>
            <p14:xfrm>
              <a:off x="7447374" y="235585"/>
              <a:ext cx="523440" cy="311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7D41BD6-0B43-40CF-8037-1EC00DAE27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29386" y="217945"/>
                <a:ext cx="559056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1FB92DF-38C8-4C50-B343-D4B71ABE25EF}"/>
                  </a:ext>
                </a:extLst>
              </p14:cNvPr>
              <p14:cNvContentPartPr/>
              <p14:nvPr/>
            </p14:nvContentPartPr>
            <p14:xfrm>
              <a:off x="9897174" y="212545"/>
              <a:ext cx="104040" cy="369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1FB92DF-38C8-4C50-B343-D4B71ABE25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79534" y="194545"/>
                <a:ext cx="1396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6E0859E-0A85-4FFE-ACC8-23662A629CD7}"/>
                  </a:ext>
                </a:extLst>
              </p14:cNvPr>
              <p14:cNvContentPartPr/>
              <p14:nvPr/>
            </p14:nvContentPartPr>
            <p14:xfrm>
              <a:off x="10184814" y="597745"/>
              <a:ext cx="17640" cy="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6E0859E-0A85-4FFE-ACC8-23662A629CD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66814" y="580105"/>
                <a:ext cx="53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9744A21-AB30-4867-9CAE-562767E1CDA1}"/>
                  </a:ext>
                </a:extLst>
              </p14:cNvPr>
              <p14:cNvContentPartPr/>
              <p14:nvPr/>
            </p14:nvContentPartPr>
            <p14:xfrm>
              <a:off x="9419814" y="277705"/>
              <a:ext cx="351000" cy="314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9744A21-AB30-4867-9CAE-562767E1CD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401832" y="260065"/>
                <a:ext cx="386603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4468567-E035-49CE-A784-56EFB1AC14FF}"/>
                  </a:ext>
                </a:extLst>
              </p14:cNvPr>
              <p14:cNvContentPartPr/>
              <p14:nvPr/>
            </p14:nvContentPartPr>
            <p14:xfrm>
              <a:off x="10426374" y="304705"/>
              <a:ext cx="97776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4468567-E035-49CE-A784-56EFB1AC14F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408381" y="286705"/>
                <a:ext cx="1013387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B570271-A936-4AE2-A9E7-8942F591E2E3}"/>
                  </a:ext>
                </a:extLst>
              </p14:cNvPr>
              <p14:cNvContentPartPr/>
              <p14:nvPr/>
            </p14:nvContentPartPr>
            <p14:xfrm>
              <a:off x="459774" y="1069345"/>
              <a:ext cx="201600" cy="213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B570271-A936-4AE2-A9E7-8942F591E2E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2134" y="1051705"/>
                <a:ext cx="237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B91CCC5-C29C-4DB1-BD68-27AF359E7DA1}"/>
                  </a:ext>
                </a:extLst>
              </p14:cNvPr>
              <p14:cNvContentPartPr/>
              <p14:nvPr/>
            </p14:nvContentPartPr>
            <p14:xfrm>
              <a:off x="988974" y="942985"/>
              <a:ext cx="118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B91CCC5-C29C-4DB1-BD68-27AF359E7DA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71334" y="924985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2EF77AE-401B-4FF5-87EA-441465EE0934}"/>
                  </a:ext>
                </a:extLst>
              </p14:cNvPr>
              <p14:cNvContentPartPr/>
              <p14:nvPr/>
            </p14:nvContentPartPr>
            <p14:xfrm>
              <a:off x="1535814" y="1029385"/>
              <a:ext cx="138240" cy="254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2EF77AE-401B-4FF5-87EA-441465EE093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517814" y="1011385"/>
                <a:ext cx="173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292E60A-AB04-4F36-B602-303B20B677CD}"/>
                  </a:ext>
                </a:extLst>
              </p14:cNvPr>
              <p14:cNvContentPartPr/>
              <p14:nvPr/>
            </p14:nvContentPartPr>
            <p14:xfrm>
              <a:off x="2265534" y="1213345"/>
              <a:ext cx="6120" cy="118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292E60A-AB04-4F36-B602-303B20B677C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47894" y="1195345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0F50D82-F8EB-4C54-97FF-5264F88FD78E}"/>
                  </a:ext>
                </a:extLst>
              </p14:cNvPr>
              <p14:cNvContentPartPr/>
              <p14:nvPr/>
            </p14:nvContentPartPr>
            <p14:xfrm>
              <a:off x="1788534" y="845065"/>
              <a:ext cx="311040" cy="4377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0F50D82-F8EB-4C54-97FF-5264F88FD78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70534" y="827425"/>
                <a:ext cx="3466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D0A056-BBFB-4360-9AC0-66CEE3EDA633}"/>
                  </a:ext>
                </a:extLst>
              </p14:cNvPr>
              <p14:cNvContentPartPr/>
              <p14:nvPr/>
            </p14:nvContentPartPr>
            <p14:xfrm>
              <a:off x="1054134" y="1029385"/>
              <a:ext cx="182520" cy="271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D0A056-BBFB-4360-9AC0-66CEE3EDA63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36494" y="1011409"/>
                <a:ext cx="218160" cy="3066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66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14:cNvPr>
              <p14:cNvContentPartPr/>
              <p14:nvPr/>
            </p14:nvContentPartPr>
            <p14:xfrm>
              <a:off x="293094" y="195265"/>
              <a:ext cx="1081440" cy="36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171C2F-80B0-4A5B-9A50-E8DF167A31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454" y="177625"/>
                <a:ext cx="11170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14:cNvPr>
              <p14:cNvContentPartPr/>
              <p14:nvPr/>
            </p14:nvContentPartPr>
            <p14:xfrm>
              <a:off x="1725174" y="229825"/>
              <a:ext cx="86760" cy="6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F8864F-5159-4C71-AB13-52A795C52F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174" y="212185"/>
                <a:ext cx="1224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685E2B-7670-4318-8450-034752D4CB89}"/>
                  </a:ext>
                </a:extLst>
              </p14:cNvPr>
              <p14:cNvContentPartPr/>
              <p14:nvPr/>
            </p14:nvContentPartPr>
            <p14:xfrm>
              <a:off x="2202534" y="252865"/>
              <a:ext cx="52200" cy="25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685E2B-7670-4318-8450-034752D4CB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4534" y="234865"/>
                <a:ext cx="87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219514-98F5-43A4-B5B8-D544773D63DA}"/>
                  </a:ext>
                </a:extLst>
              </p14:cNvPr>
              <p14:cNvContentPartPr/>
              <p14:nvPr/>
            </p14:nvContentPartPr>
            <p14:xfrm>
              <a:off x="2346174" y="241345"/>
              <a:ext cx="224640" cy="262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219514-98F5-43A4-B5B8-D544773D63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28534" y="223705"/>
                <a:ext cx="2602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CC9FFA-5669-482D-A82B-0A678B0BC89D}"/>
                  </a:ext>
                </a:extLst>
              </p14:cNvPr>
              <p14:cNvContentPartPr/>
              <p14:nvPr/>
            </p14:nvContentPartPr>
            <p14:xfrm>
              <a:off x="2851614" y="333145"/>
              <a:ext cx="179280" cy="193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CC9FFA-5669-482D-A82B-0A678B0BC8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33974" y="315505"/>
                <a:ext cx="214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4E5DB1-6AB7-4853-B390-D076F45A145A}"/>
                  </a:ext>
                </a:extLst>
              </p14:cNvPr>
              <p14:cNvContentPartPr/>
              <p14:nvPr/>
            </p14:nvContentPartPr>
            <p14:xfrm>
              <a:off x="3318174" y="345025"/>
              <a:ext cx="46440" cy="16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4E5DB1-6AB7-4853-B390-D076F45A145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00174" y="327025"/>
                <a:ext cx="82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386F389-72B4-4FBC-8FE3-8D2DA0AA0F70}"/>
                  </a:ext>
                </a:extLst>
              </p14:cNvPr>
              <p14:cNvContentPartPr/>
              <p14:nvPr/>
            </p14:nvContentPartPr>
            <p14:xfrm>
              <a:off x="3450294" y="327385"/>
              <a:ext cx="115560" cy="202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386F389-72B4-4FBC-8FE3-8D2DA0AA0F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2654" y="309745"/>
                <a:ext cx="1512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ED20CA-B8AD-4CF8-9598-851E4B443FE1}"/>
                  </a:ext>
                </a:extLst>
              </p14:cNvPr>
              <p14:cNvContentPartPr/>
              <p14:nvPr/>
            </p14:nvContentPartPr>
            <p14:xfrm>
              <a:off x="3318174" y="247105"/>
              <a:ext cx="360" cy="6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ED20CA-B8AD-4CF8-9598-851E4B443F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00174" y="22946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7E21321-0190-40BA-AC84-371AC6EFA722}"/>
                  </a:ext>
                </a:extLst>
              </p14:cNvPr>
              <p14:cNvContentPartPr/>
              <p14:nvPr/>
            </p14:nvContentPartPr>
            <p14:xfrm>
              <a:off x="3901014" y="350425"/>
              <a:ext cx="147960" cy="17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7E21321-0190-40BA-AC84-371AC6EFA7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3014" y="332785"/>
                <a:ext cx="183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C852E7-9576-410A-ABA1-2E45367BEAC6}"/>
                  </a:ext>
                </a:extLst>
              </p14:cNvPr>
              <p14:cNvContentPartPr/>
              <p14:nvPr/>
            </p14:nvContentPartPr>
            <p14:xfrm>
              <a:off x="4140414" y="362305"/>
              <a:ext cx="172800" cy="167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C852E7-9576-410A-ABA1-2E45367BEA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2774" y="344305"/>
                <a:ext cx="2084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BC2F5F4-B2FB-4F90-A939-EE5B415D8F62}"/>
                  </a:ext>
                </a:extLst>
              </p14:cNvPr>
              <p14:cNvContentPartPr/>
              <p14:nvPr/>
            </p14:nvContentPartPr>
            <p14:xfrm>
              <a:off x="5474574" y="345025"/>
              <a:ext cx="650160" cy="414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BC2F5F4-B2FB-4F90-A939-EE5B415D8F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6584" y="327041"/>
                <a:ext cx="685780" cy="449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49F2212-68E7-4DD8-A67A-8614BC5783E0}"/>
                  </a:ext>
                </a:extLst>
              </p14:cNvPr>
              <p14:cNvContentPartPr/>
              <p14:nvPr/>
            </p14:nvContentPartPr>
            <p14:xfrm>
              <a:off x="4583214" y="212545"/>
              <a:ext cx="776880" cy="351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49F2212-68E7-4DD8-A67A-8614BC5783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65574" y="194905"/>
                <a:ext cx="8125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F5F3999-1919-4A5A-808D-065F5E49320A}"/>
                  </a:ext>
                </a:extLst>
              </p14:cNvPr>
              <p14:cNvContentPartPr/>
              <p14:nvPr/>
            </p14:nvContentPartPr>
            <p14:xfrm>
              <a:off x="6440814" y="362305"/>
              <a:ext cx="460440" cy="173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F5F3999-1919-4A5A-808D-065F5E49320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23174" y="344665"/>
                <a:ext cx="496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F2ADD33-CE87-47B8-ACD5-BCAD5BDA525E}"/>
                  </a:ext>
                </a:extLst>
              </p14:cNvPr>
              <p14:cNvContentPartPr/>
              <p14:nvPr/>
            </p14:nvContentPartPr>
            <p14:xfrm>
              <a:off x="7021854" y="208585"/>
              <a:ext cx="104400" cy="320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F2ADD33-CE87-47B8-ACD5-BCAD5BDA52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03854" y="190945"/>
                <a:ext cx="1400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130C8FB-3909-4704-BADD-C457AD8BCD31}"/>
                  </a:ext>
                </a:extLst>
              </p14:cNvPr>
              <p14:cNvContentPartPr/>
              <p14:nvPr/>
            </p14:nvContentPartPr>
            <p14:xfrm>
              <a:off x="8424774" y="270145"/>
              <a:ext cx="288000" cy="339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130C8FB-3909-4704-BADD-C457AD8BCD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07134" y="252145"/>
                <a:ext cx="3236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160FA2B-4C90-4FB4-9FA8-136769F786DB}"/>
                  </a:ext>
                </a:extLst>
              </p14:cNvPr>
              <p14:cNvContentPartPr/>
              <p14:nvPr/>
            </p14:nvContentPartPr>
            <p14:xfrm>
              <a:off x="9023094" y="293185"/>
              <a:ext cx="360" cy="6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160FA2B-4C90-4FB4-9FA8-136769F786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05094" y="27518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45D010F-7C88-497A-B703-3481EA52A71E}"/>
                  </a:ext>
                </a:extLst>
              </p14:cNvPr>
              <p14:cNvContentPartPr/>
              <p14:nvPr/>
            </p14:nvContentPartPr>
            <p14:xfrm>
              <a:off x="9005814" y="413785"/>
              <a:ext cx="207360" cy="173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45D010F-7C88-497A-B703-3481EA52A71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87845" y="396145"/>
                <a:ext cx="242938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96A9DBE-8D2E-4D49-83F6-2B7EF74EEF70}"/>
                  </a:ext>
                </a:extLst>
              </p14:cNvPr>
              <p14:cNvContentPartPr/>
              <p14:nvPr/>
            </p14:nvContentPartPr>
            <p14:xfrm>
              <a:off x="8114454" y="356545"/>
              <a:ext cx="149760" cy="201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96A9DBE-8D2E-4D49-83F6-2B7EF74EEF7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96454" y="338545"/>
                <a:ext cx="185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7D41BD6-0B43-40CF-8037-1EC00DAE2728}"/>
                  </a:ext>
                </a:extLst>
              </p14:cNvPr>
              <p14:cNvContentPartPr/>
              <p14:nvPr/>
            </p14:nvContentPartPr>
            <p14:xfrm>
              <a:off x="7447374" y="235585"/>
              <a:ext cx="523440" cy="311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7D41BD6-0B43-40CF-8037-1EC00DAE27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29386" y="217945"/>
                <a:ext cx="559056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4468567-E035-49CE-A784-56EFB1AC14FF}"/>
                  </a:ext>
                </a:extLst>
              </p14:cNvPr>
              <p14:cNvContentPartPr/>
              <p14:nvPr/>
            </p14:nvContentPartPr>
            <p14:xfrm>
              <a:off x="10426374" y="304705"/>
              <a:ext cx="977760" cy="345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4468567-E035-49CE-A784-56EFB1AC14F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408381" y="286705"/>
                <a:ext cx="1013387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B570271-A936-4AE2-A9E7-8942F591E2E3}"/>
                  </a:ext>
                </a:extLst>
              </p14:cNvPr>
              <p14:cNvContentPartPr/>
              <p14:nvPr/>
            </p14:nvContentPartPr>
            <p14:xfrm>
              <a:off x="459774" y="1069345"/>
              <a:ext cx="201600" cy="213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B570271-A936-4AE2-A9E7-8942F591E2E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42134" y="1051705"/>
                <a:ext cx="2372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B91CCC5-C29C-4DB1-BD68-27AF359E7DA1}"/>
                  </a:ext>
                </a:extLst>
              </p14:cNvPr>
              <p14:cNvContentPartPr/>
              <p14:nvPr/>
            </p14:nvContentPartPr>
            <p14:xfrm>
              <a:off x="988974" y="942985"/>
              <a:ext cx="1188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B91CCC5-C29C-4DB1-BD68-27AF359E7DA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71334" y="924985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D0A056-BBFB-4360-9AC0-66CEE3EDA633}"/>
                  </a:ext>
                </a:extLst>
              </p14:cNvPr>
              <p14:cNvContentPartPr/>
              <p14:nvPr/>
            </p14:nvContentPartPr>
            <p14:xfrm>
              <a:off x="1054134" y="1029385"/>
              <a:ext cx="182520" cy="271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D0A056-BBFB-4360-9AC0-66CEE3EDA63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36494" y="1011409"/>
                <a:ext cx="218160" cy="306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38B0A7-BD1B-40FB-B6C6-EA81CCF325E4}"/>
                  </a:ext>
                </a:extLst>
              </p14:cNvPr>
              <p14:cNvContentPartPr/>
              <p14:nvPr/>
            </p14:nvContentPartPr>
            <p14:xfrm>
              <a:off x="9367974" y="390745"/>
              <a:ext cx="828720" cy="21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38B0A7-BD1B-40FB-B6C6-EA81CCF325E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350326" y="372775"/>
                <a:ext cx="864375" cy="2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8379B9-39BE-47FC-A450-FC9064B165E4}"/>
                  </a:ext>
                </a:extLst>
              </p14:cNvPr>
              <p14:cNvContentPartPr/>
              <p14:nvPr/>
            </p14:nvContentPartPr>
            <p14:xfrm>
              <a:off x="10299654" y="609265"/>
              <a:ext cx="40680" cy="115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8379B9-39BE-47FC-A450-FC9064B165E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282014" y="591625"/>
                <a:ext cx="76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5794AFE-0D73-4F6D-82A8-A9126CC4C4A9}"/>
                  </a:ext>
                </a:extLst>
              </p14:cNvPr>
              <p14:cNvContentPartPr/>
              <p14:nvPr/>
            </p14:nvContentPartPr>
            <p14:xfrm>
              <a:off x="2610774" y="1282105"/>
              <a:ext cx="360" cy="6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5794AFE-0D73-4F6D-82A8-A9126CC4C4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92774" y="126446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04EDD08-0F50-4246-B970-5A15E5C18984}"/>
                  </a:ext>
                </a:extLst>
              </p14:cNvPr>
              <p14:cNvContentPartPr/>
              <p14:nvPr/>
            </p14:nvContentPartPr>
            <p14:xfrm>
              <a:off x="2086974" y="1143505"/>
              <a:ext cx="368640" cy="157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04EDD08-0F50-4246-B970-5A15E5C1898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68992" y="1125505"/>
                <a:ext cx="404245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52DAFB-2670-4BE7-AF67-AC34FF6DCE48}"/>
                  </a:ext>
                </a:extLst>
              </p14:cNvPr>
              <p14:cNvContentPartPr/>
              <p14:nvPr/>
            </p14:nvContentPartPr>
            <p14:xfrm>
              <a:off x="1612494" y="1098145"/>
              <a:ext cx="348840" cy="23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52DAFB-2670-4BE7-AF67-AC34FF6DCE4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94836" y="1080505"/>
                <a:ext cx="384517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30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788608" y="1830065"/>
            <a:ext cx="8809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Methods of Proof: Proof by Contradiction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33</cp:revision>
  <cp:lastPrinted>2018-03-09T21:07:56Z</cp:lastPrinted>
  <dcterms:created xsi:type="dcterms:W3CDTF">2018-03-08T00:38:37Z</dcterms:created>
  <dcterms:modified xsi:type="dcterms:W3CDTF">2020-03-01T22:15:52Z</dcterms:modified>
</cp:coreProperties>
</file>