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7" r:id="rId5"/>
    <p:sldId id="278" r:id="rId6"/>
    <p:sldId id="268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FB80F-1F36-4265-8C6B-7E59B7AAE647}" v="86" dt="2020-02-28T21:44:5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E42FB80F-1F36-4265-8C6B-7E59B7AAE647}"/>
    <pc:docChg chg="modSld">
      <pc:chgData name="Kimberly Brehm" userId="8c2b6ab9-3f19-41de-a892-34e3c36865ec" providerId="ADAL" clId="{E42FB80F-1F36-4265-8C6B-7E59B7AAE647}" dt="2020-02-28T21:44:51.997" v="125"/>
      <pc:docMkLst>
        <pc:docMk/>
      </pc:docMkLst>
      <pc:sldChg chg="addSp delSp modSp">
        <pc:chgData name="Kimberly Brehm" userId="8c2b6ab9-3f19-41de-a892-34e3c36865ec" providerId="ADAL" clId="{E42FB80F-1F36-4265-8C6B-7E59B7AAE647}" dt="2020-02-28T21:44:51.997" v="125"/>
        <pc:sldMkLst>
          <pc:docMk/>
          <pc:sldMk cId="3505249617" sldId="264"/>
        </pc:sldMkLst>
        <pc:picChg chg="del">
          <ac:chgData name="Kimberly Brehm" userId="8c2b6ab9-3f19-41de-a892-34e3c36865ec" providerId="ADAL" clId="{E42FB80F-1F36-4265-8C6B-7E59B7AAE647}" dt="2020-02-28T02:57:17.667" v="19"/>
          <ac:picMkLst>
            <pc:docMk/>
            <pc:sldMk cId="3505249617" sldId="264"/>
            <ac:picMk id="4" creationId="{2EC7B52C-2F10-4CBD-AAF9-7D62594F8E5F}"/>
          </ac:picMkLst>
        </pc:picChg>
        <pc:picChg chg="add mod">
          <ac:chgData name="Kimberly Brehm" userId="8c2b6ab9-3f19-41de-a892-34e3c36865ec" providerId="ADAL" clId="{E42FB80F-1F36-4265-8C6B-7E59B7AAE647}" dt="2020-02-28T21:44:51.997" v="125"/>
          <ac:picMkLst>
            <pc:docMk/>
            <pc:sldMk cId="3505249617" sldId="264"/>
            <ac:picMk id="4" creationId="{9190164B-E4D2-4A88-BF1D-8B06810A4D13}"/>
          </ac:picMkLst>
        </pc:picChg>
        <pc:picChg chg="add del mod">
          <ac:chgData name="Kimberly Brehm" userId="8c2b6ab9-3f19-41de-a892-34e3c36865ec" providerId="ADAL" clId="{E42FB80F-1F36-4265-8C6B-7E59B7AAE647}" dt="2020-02-28T21:44:51.997" v="125"/>
          <ac:picMkLst>
            <pc:docMk/>
            <pc:sldMk cId="3505249617" sldId="264"/>
            <ac:picMk id="5" creationId="{0A887959-95E3-4438-953C-BCDE2E275F36}"/>
          </ac:picMkLst>
        </pc:picChg>
      </pc:sldChg>
      <pc:sldChg chg="addSp delSp modSp modTransition modAnim">
        <pc:chgData name="Kimberly Brehm" userId="8c2b6ab9-3f19-41de-a892-34e3c36865ec" providerId="ADAL" clId="{E42FB80F-1F36-4265-8C6B-7E59B7AAE647}" dt="2020-02-28T21:35:27.590" v="121"/>
        <pc:sldMkLst>
          <pc:docMk/>
          <pc:sldMk cId="3166664515" sldId="268"/>
        </pc:sldMkLst>
        <pc:grpChg chg="del mod">
          <ac:chgData name="Kimberly Brehm" userId="8c2b6ab9-3f19-41de-a892-34e3c36865ec" providerId="ADAL" clId="{E42FB80F-1F36-4265-8C6B-7E59B7AAE647}" dt="2020-02-28T21:30:31.407" v="98"/>
          <ac:grpSpMkLst>
            <pc:docMk/>
            <pc:sldMk cId="3166664515" sldId="268"/>
            <ac:grpSpMk id="15" creationId="{D810E586-51B2-426A-A1DF-1B9DD26A7963}"/>
          </ac:grpSpMkLst>
        </pc:grpChg>
        <pc:grpChg chg="del mod">
          <ac:chgData name="Kimberly Brehm" userId="8c2b6ab9-3f19-41de-a892-34e3c36865ec" providerId="ADAL" clId="{E42FB80F-1F36-4265-8C6B-7E59B7AAE647}" dt="2020-02-28T21:30:23.795" v="82"/>
          <ac:grpSpMkLst>
            <pc:docMk/>
            <pc:sldMk cId="3166664515" sldId="268"/>
            <ac:grpSpMk id="43" creationId="{4B4F5FD6-4D98-4D6C-B58F-3FAD089C2FC2}"/>
          </ac:grpSpMkLst>
        </pc:grpChg>
        <pc:grpChg chg="del mod">
          <ac:chgData name="Kimberly Brehm" userId="8c2b6ab9-3f19-41de-a892-34e3c36865ec" providerId="ADAL" clId="{E42FB80F-1F36-4265-8C6B-7E59B7AAE647}" dt="2020-02-28T21:30:23.786" v="75"/>
          <ac:grpSpMkLst>
            <pc:docMk/>
            <pc:sldMk cId="3166664515" sldId="268"/>
            <ac:grpSpMk id="44" creationId="{18C6905A-4D52-4E64-8166-BA61874076D6}"/>
          </ac:grpSpMkLst>
        </pc:grpChg>
        <pc:grpChg chg="del mod">
          <ac:chgData name="Kimberly Brehm" userId="8c2b6ab9-3f19-41de-a892-34e3c36865ec" providerId="ADAL" clId="{E42FB80F-1F36-4265-8C6B-7E59B7AAE647}" dt="2020-02-28T21:30:23.802" v="87"/>
          <ac:grpSpMkLst>
            <pc:docMk/>
            <pc:sldMk cId="3166664515" sldId="268"/>
            <ac:grpSpMk id="45" creationId="{A5CBD15C-263D-4AA8-912F-306C580088C2}"/>
          </ac:grpSpMkLst>
        </pc:grpChg>
        <pc:grpChg chg="mod">
          <ac:chgData name="Kimberly Brehm" userId="8c2b6ab9-3f19-41de-a892-34e3c36865ec" providerId="ADAL" clId="{E42FB80F-1F36-4265-8C6B-7E59B7AAE647}" dt="2020-02-28T21:30:30.313" v="97"/>
          <ac:grpSpMkLst>
            <pc:docMk/>
            <pc:sldMk cId="3166664515" sldId="268"/>
            <ac:grpSpMk id="47" creationId="{6A9999CF-AB56-4F44-9644-000BA98E493D}"/>
          </ac:grpSpMkLst>
        </pc:grpChg>
        <pc:grpChg chg="del mod">
          <ac:chgData name="Kimberly Brehm" userId="8c2b6ab9-3f19-41de-a892-34e3c36865ec" providerId="ADAL" clId="{E42FB80F-1F36-4265-8C6B-7E59B7AAE647}" dt="2020-02-28T21:30:23.808" v="91"/>
          <ac:grpSpMkLst>
            <pc:docMk/>
            <pc:sldMk cId="3166664515" sldId="268"/>
            <ac:grpSpMk id="62" creationId="{61C70F44-E686-45A4-9706-C10F87591D44}"/>
          </ac:grpSpMkLst>
        </pc:grpChg>
        <pc:grpChg chg="mod">
          <ac:chgData name="Kimberly Brehm" userId="8c2b6ab9-3f19-41de-a892-34e3c36865ec" providerId="ADAL" clId="{E42FB80F-1F36-4265-8C6B-7E59B7AAE647}" dt="2020-02-28T21:30:41.683" v="119"/>
          <ac:grpSpMkLst>
            <pc:docMk/>
            <pc:sldMk cId="3166664515" sldId="268"/>
            <ac:grpSpMk id="81" creationId="{430DF64E-A03D-4070-893C-5F4836320FFB}"/>
          </ac:grpSpMkLst>
        </pc:grpChg>
        <pc:grpChg chg="mod">
          <ac:chgData name="Kimberly Brehm" userId="8c2b6ab9-3f19-41de-a892-34e3c36865ec" providerId="ADAL" clId="{E42FB80F-1F36-4265-8C6B-7E59B7AAE647}" dt="2020-02-28T21:30:41.683" v="119"/>
          <ac:grpSpMkLst>
            <pc:docMk/>
            <pc:sldMk cId="3166664515" sldId="268"/>
            <ac:grpSpMk id="82" creationId="{FB5B4166-831F-43F8-A620-392DFD13D999}"/>
          </ac:grpSpMkLst>
        </pc:grpChg>
        <pc:grpChg chg="mod">
          <ac:chgData name="Kimberly Brehm" userId="8c2b6ab9-3f19-41de-a892-34e3c36865ec" providerId="ADAL" clId="{E42FB80F-1F36-4265-8C6B-7E59B7AAE647}" dt="2020-02-28T21:30:41.683" v="119"/>
          <ac:grpSpMkLst>
            <pc:docMk/>
            <pc:sldMk cId="3166664515" sldId="268"/>
            <ac:grpSpMk id="83" creationId="{752614DA-3C17-4CF4-AD7E-33DB06CEEBE8}"/>
          </ac:grpSpMkLst>
        </pc:grpChg>
        <pc:grpChg chg="mod">
          <ac:chgData name="Kimberly Brehm" userId="8c2b6ab9-3f19-41de-a892-34e3c36865ec" providerId="ADAL" clId="{E42FB80F-1F36-4265-8C6B-7E59B7AAE647}" dt="2020-02-28T21:30:41.683" v="119"/>
          <ac:grpSpMkLst>
            <pc:docMk/>
            <pc:sldMk cId="3166664515" sldId="268"/>
            <ac:grpSpMk id="84" creationId="{EF2C5E26-F028-4A95-BF2C-71C777EA30A8}"/>
          </ac:grpSpMkLst>
        </pc:grpChg>
        <pc:picChg chg="add del mod">
          <ac:chgData name="Kimberly Brehm" userId="8c2b6ab9-3f19-41de-a892-34e3c36865ec" providerId="ADAL" clId="{E42FB80F-1F36-4265-8C6B-7E59B7AAE647}" dt="2020-02-28T21:30:55.056" v="120"/>
          <ac:picMkLst>
            <pc:docMk/>
            <pc:sldMk cId="3166664515" sldId="268"/>
            <ac:picMk id="2" creationId="{7D6D19BE-8B42-405F-B8CF-3E9A8ADF918F}"/>
          </ac:picMkLst>
        </pc:picChg>
        <pc:picChg chg="add mod">
          <ac:chgData name="Kimberly Brehm" userId="8c2b6ab9-3f19-41de-a892-34e3c36865ec" providerId="ADAL" clId="{E42FB80F-1F36-4265-8C6B-7E59B7AAE647}" dt="2020-02-28T02:09:07.564" v="3"/>
          <ac:picMkLst>
            <pc:docMk/>
            <pc:sldMk cId="3166664515" sldId="268"/>
            <ac:picMk id="2" creationId="{B82ED40E-2B01-48B0-83DF-2C46CD1B340D}"/>
          </ac:picMkLst>
        </pc:picChg>
        <pc:picChg chg="add del mod">
          <ac:chgData name="Kimberly Brehm" userId="8c2b6ab9-3f19-41de-a892-34e3c36865ec" providerId="ADAL" clId="{E42FB80F-1F36-4265-8C6B-7E59B7AAE647}" dt="2020-02-28T02:32:08.241" v="8"/>
          <ac:picMkLst>
            <pc:docMk/>
            <pc:sldMk cId="3166664515" sldId="268"/>
            <ac:picMk id="3" creationId="{DCF035EE-C830-44F9-9341-8C977ED111AB}"/>
          </ac:picMkLst>
        </pc:picChg>
        <pc:picChg chg="add del mod">
          <ac:chgData name="Kimberly Brehm" userId="8c2b6ab9-3f19-41de-a892-34e3c36865ec" providerId="ADAL" clId="{E42FB80F-1F36-4265-8C6B-7E59B7AAE647}" dt="2020-02-28T02:34:37.672" v="9"/>
          <ac:picMkLst>
            <pc:docMk/>
            <pc:sldMk cId="3166664515" sldId="268"/>
            <ac:picMk id="6" creationId="{C42B71BD-7075-4E97-B271-E67D9708891F}"/>
          </ac:picMkLst>
        </pc:picChg>
        <pc:picChg chg="add del mod">
          <ac:chgData name="Kimberly Brehm" userId="8c2b6ab9-3f19-41de-a892-34e3c36865ec" providerId="ADAL" clId="{E42FB80F-1F36-4265-8C6B-7E59B7AAE647}" dt="2020-02-28T02:39:28.088" v="10"/>
          <ac:picMkLst>
            <pc:docMk/>
            <pc:sldMk cId="3166664515" sldId="268"/>
            <ac:picMk id="15" creationId="{C2ADF5EA-9A2C-43B2-800D-83337176FB8A}"/>
          </ac:picMkLst>
        </pc:picChg>
        <pc:picChg chg="add del mod">
          <ac:chgData name="Kimberly Brehm" userId="8c2b6ab9-3f19-41de-a892-34e3c36865ec" providerId="ADAL" clId="{E42FB80F-1F36-4265-8C6B-7E59B7AAE647}" dt="2020-02-28T21:30:16.511" v="69"/>
          <ac:picMkLst>
            <pc:docMk/>
            <pc:sldMk cId="3166664515" sldId="268"/>
            <ac:picMk id="42" creationId="{110A7842-AA78-4E8A-B818-AA1C889E7E47}"/>
          </ac:picMkLst>
        </pc:picChg>
        <pc:picChg chg="add del">
          <ac:chgData name="Kimberly Brehm" userId="8c2b6ab9-3f19-41de-a892-34e3c36865ec" providerId="ADAL" clId="{E42FB80F-1F36-4265-8C6B-7E59B7AAE647}" dt="2020-02-28T02:31:21.578" v="7"/>
          <ac:picMkLst>
            <pc:docMk/>
            <pc:sldMk cId="3166664515" sldId="268"/>
            <ac:picMk id="69" creationId="{55E40BD2-974F-4EDD-9C39-636384CE50ED}"/>
          </ac:picMkLst>
        </pc:picChg>
        <pc:picChg chg="add del mod">
          <ac:chgData name="Kimberly Brehm" userId="8c2b6ab9-3f19-41de-a892-34e3c36865ec" providerId="ADAL" clId="{E42FB80F-1F36-4265-8C6B-7E59B7AAE647}" dt="2020-02-28T21:35:27.590" v="121"/>
          <ac:picMkLst>
            <pc:docMk/>
            <pc:sldMk cId="3166664515" sldId="268"/>
            <ac:picMk id="85" creationId="{ABF5706E-0BCA-4CB8-83B3-6B3662699A19}"/>
          </ac:picMkLst>
        </pc:picChg>
        <pc:picChg chg="add mod">
          <ac:chgData name="Kimberly Brehm" userId="8c2b6ab9-3f19-41de-a892-34e3c36865ec" providerId="ADAL" clId="{E42FB80F-1F36-4265-8C6B-7E59B7AAE647}" dt="2020-02-28T21:35:27.590" v="121"/>
          <ac:picMkLst>
            <pc:docMk/>
            <pc:sldMk cId="3166664515" sldId="268"/>
            <ac:picMk id="87" creationId="{677BFB2F-1A3A-498B-AE4C-457694519B74}"/>
          </ac:picMkLst>
        </pc:picChg>
        <pc:inkChg chg="add del">
          <ac:chgData name="Kimberly Brehm" userId="8c2b6ab9-3f19-41de-a892-34e3c36865ec" providerId="ADAL" clId="{E42FB80F-1F36-4265-8C6B-7E59B7AAE647}" dt="2020-02-28T02:32:08.241" v="8"/>
          <ac:inkMkLst>
            <pc:docMk/>
            <pc:sldMk cId="3166664515" sldId="268"/>
            <ac:inkMk id="2" creationId="{3D47F08C-A40C-4163-BAB7-DFB4A734AAB8}"/>
          </ac:inkMkLst>
        </pc:inkChg>
        <pc:inkChg chg="add mod">
          <ac:chgData name="Kimberly Brehm" userId="8c2b6ab9-3f19-41de-a892-34e3c36865ec" providerId="ADAL" clId="{E42FB80F-1F36-4265-8C6B-7E59B7AAE647}" dt="2020-02-28T21:30:30.313" v="97"/>
          <ac:inkMkLst>
            <pc:docMk/>
            <pc:sldMk cId="3166664515" sldId="268"/>
            <ac:inkMk id="3" creationId="{A79CF148-8AFF-40AF-8432-649AF70251B6}"/>
          </ac:inkMkLst>
        </pc:inkChg>
        <pc:inkChg chg="add mod">
          <ac:chgData name="Kimberly Brehm" userId="8c2b6ab9-3f19-41de-a892-34e3c36865ec" providerId="ADAL" clId="{E42FB80F-1F36-4265-8C6B-7E59B7AAE647}" dt="2020-02-28T21:30:30.313" v="97"/>
          <ac:inkMkLst>
            <pc:docMk/>
            <pc:sldMk cId="3166664515" sldId="268"/>
            <ac:inkMk id="5" creationId="{51D80816-BFE3-47E8-9E4A-C7A2EE300FCE}"/>
          </ac:inkMkLst>
        </pc:inkChg>
        <pc:inkChg chg="add del">
          <ac:chgData name="Kimberly Brehm" userId="8c2b6ab9-3f19-41de-a892-34e3c36865ec" providerId="ADAL" clId="{E42FB80F-1F36-4265-8C6B-7E59B7AAE647}" dt="2020-02-28T02:34:37.672" v="9"/>
          <ac:inkMkLst>
            <pc:docMk/>
            <pc:sldMk cId="3166664515" sldId="268"/>
            <ac:inkMk id="5" creationId="{E86A4E44-9939-44F3-8B11-4A7C3C7BFBA3}"/>
          </ac:inkMkLst>
        </pc:inkChg>
        <pc:inkChg chg="add del mod">
          <ac:chgData name="Kimberly Brehm" userId="8c2b6ab9-3f19-41de-a892-34e3c36865ec" providerId="ADAL" clId="{E42FB80F-1F36-4265-8C6B-7E59B7AAE647}" dt="2020-02-28T21:30:31.407" v="98"/>
          <ac:inkMkLst>
            <pc:docMk/>
            <pc:sldMk cId="3166664515" sldId="268"/>
            <ac:inkMk id="6" creationId="{9B6B5F3B-9517-4FDF-A591-310170B6934D}"/>
          </ac:inkMkLst>
        </pc:inkChg>
        <pc:inkChg chg="add del">
          <ac:chgData name="Kimberly Brehm" userId="8c2b6ab9-3f19-41de-a892-34e3c36865ec" providerId="ADAL" clId="{E42FB80F-1F36-4265-8C6B-7E59B7AAE647}" dt="2020-02-28T02:39:28.088" v="10"/>
          <ac:inkMkLst>
            <pc:docMk/>
            <pc:sldMk cId="3166664515" sldId="268"/>
            <ac:inkMk id="8" creationId="{135C0791-9038-452F-91E2-7D3A087E25FA}"/>
          </ac:inkMkLst>
        </pc:inkChg>
        <pc:inkChg chg="add del mod">
          <ac:chgData name="Kimberly Brehm" userId="8c2b6ab9-3f19-41de-a892-34e3c36865ec" providerId="ADAL" clId="{E42FB80F-1F36-4265-8C6B-7E59B7AAE647}" dt="2020-02-28T21:30:31.413" v="99"/>
          <ac:inkMkLst>
            <pc:docMk/>
            <pc:sldMk cId="3166664515" sldId="268"/>
            <ac:inkMk id="8" creationId="{6D0D3A79-2D30-4C24-9522-3B91161B46FB}"/>
          </ac:inkMkLst>
        </pc:inkChg>
        <pc:inkChg chg="add del">
          <ac:chgData name="Kimberly Brehm" userId="8c2b6ab9-3f19-41de-a892-34e3c36865ec" providerId="ADAL" clId="{E42FB80F-1F36-4265-8C6B-7E59B7AAE647}" dt="2020-02-28T21:30:16.511" v="69"/>
          <ac:inkMkLst>
            <pc:docMk/>
            <pc:sldMk cId="3166664515" sldId="268"/>
            <ac:inkMk id="21" creationId="{1E63EF2D-CB57-4356-85B4-ECED4922567E}"/>
          </ac:inkMkLst>
        </pc:inkChg>
        <pc:inkChg chg="del">
          <ac:chgData name="Kimberly Brehm" userId="8c2b6ab9-3f19-41de-a892-34e3c36865ec" providerId="ADAL" clId="{E42FB80F-1F36-4265-8C6B-7E59B7AAE647}" dt="2020-02-28T21:30:23.789" v="77"/>
          <ac:inkMkLst>
            <pc:docMk/>
            <pc:sldMk cId="3166664515" sldId="268"/>
            <ac:inkMk id="32" creationId="{C9F7915E-0D25-49A1-88B8-01A7DF45D7F7}"/>
          </ac:inkMkLst>
        </pc:inkChg>
        <pc:inkChg chg="del">
          <ac:chgData name="Kimberly Brehm" userId="8c2b6ab9-3f19-41de-a892-34e3c36865ec" providerId="ADAL" clId="{E42FB80F-1F36-4265-8C6B-7E59B7AAE647}" dt="2020-02-28T21:30:23.785" v="74"/>
          <ac:inkMkLst>
            <pc:docMk/>
            <pc:sldMk cId="3166664515" sldId="268"/>
            <ac:inkMk id="33" creationId="{8FC97048-A0EE-4EBF-AE4B-E319C685F3C2}"/>
          </ac:inkMkLst>
        </pc:inkChg>
        <pc:inkChg chg="del mod">
          <ac:chgData name="Kimberly Brehm" userId="8c2b6ab9-3f19-41de-a892-34e3c36865ec" providerId="ADAL" clId="{E42FB80F-1F36-4265-8C6B-7E59B7AAE647}" dt="2020-02-28T21:30:23.806" v="90"/>
          <ac:inkMkLst>
            <pc:docMk/>
            <pc:sldMk cId="3166664515" sldId="268"/>
            <ac:inkMk id="34" creationId="{992D5B7F-69A8-4281-A9A5-A2B674217ADB}"/>
          </ac:inkMkLst>
        </pc:inkChg>
        <pc:inkChg chg="del">
          <ac:chgData name="Kimberly Brehm" userId="8c2b6ab9-3f19-41de-a892-34e3c36865ec" providerId="ADAL" clId="{E42FB80F-1F36-4265-8C6B-7E59B7AAE647}" dt="2020-02-28T21:30:23.784" v="73"/>
          <ac:inkMkLst>
            <pc:docMk/>
            <pc:sldMk cId="3166664515" sldId="268"/>
            <ac:inkMk id="35" creationId="{D0F079AC-67A8-4C0B-8261-B807D90460B7}"/>
          </ac:inkMkLst>
        </pc:inkChg>
        <pc:inkChg chg="del">
          <ac:chgData name="Kimberly Brehm" userId="8c2b6ab9-3f19-41de-a892-34e3c36865ec" providerId="ADAL" clId="{E42FB80F-1F36-4265-8C6B-7E59B7AAE647}" dt="2020-02-28T21:30:23.802" v="87"/>
          <ac:inkMkLst>
            <pc:docMk/>
            <pc:sldMk cId="3166664515" sldId="268"/>
            <ac:inkMk id="36" creationId="{9BEBF1FA-AAAE-47EF-BFC8-03D056BD4A3A}"/>
          </ac:inkMkLst>
        </pc:inkChg>
        <pc:inkChg chg="del mod">
          <ac:chgData name="Kimberly Brehm" userId="8c2b6ab9-3f19-41de-a892-34e3c36865ec" providerId="ADAL" clId="{E42FB80F-1F36-4265-8C6B-7E59B7AAE647}" dt="2020-02-28T21:30:23.805" v="89"/>
          <ac:inkMkLst>
            <pc:docMk/>
            <pc:sldMk cId="3166664515" sldId="268"/>
            <ac:inkMk id="37" creationId="{014B35A6-0991-4805-B75A-8E9AECC78E26}"/>
          </ac:inkMkLst>
        </pc:inkChg>
        <pc:inkChg chg="del">
          <ac:chgData name="Kimberly Brehm" userId="8c2b6ab9-3f19-41de-a892-34e3c36865ec" providerId="ADAL" clId="{E42FB80F-1F36-4265-8C6B-7E59B7AAE647}" dt="2020-02-28T21:30:23.786" v="75"/>
          <ac:inkMkLst>
            <pc:docMk/>
            <pc:sldMk cId="3166664515" sldId="268"/>
            <ac:inkMk id="38" creationId="{8B12E1F6-B3ED-479D-A331-FAFA517BBE86}"/>
          </ac:inkMkLst>
        </pc:inkChg>
        <pc:inkChg chg="del">
          <ac:chgData name="Kimberly Brehm" userId="8c2b6ab9-3f19-41de-a892-34e3c36865ec" providerId="ADAL" clId="{E42FB80F-1F36-4265-8C6B-7E59B7AAE647}" dt="2020-02-28T21:30:23.795" v="82"/>
          <ac:inkMkLst>
            <pc:docMk/>
            <pc:sldMk cId="3166664515" sldId="268"/>
            <ac:inkMk id="39" creationId="{A15350CD-052A-4BB8-AB16-3331856B2888}"/>
          </ac:inkMkLst>
        </pc:inkChg>
        <pc:inkChg chg="del">
          <ac:chgData name="Kimberly Brehm" userId="8c2b6ab9-3f19-41de-a892-34e3c36865ec" providerId="ADAL" clId="{E42FB80F-1F36-4265-8C6B-7E59B7AAE647}" dt="2020-02-28T21:30:23.790" v="79"/>
          <ac:inkMkLst>
            <pc:docMk/>
            <pc:sldMk cId="3166664515" sldId="268"/>
            <ac:inkMk id="40" creationId="{D4643F00-D627-454C-941F-04CBA9A054EE}"/>
          </ac:inkMkLst>
        </pc:inkChg>
        <pc:inkChg chg="del mod">
          <ac:chgData name="Kimberly Brehm" userId="8c2b6ab9-3f19-41de-a892-34e3c36865ec" providerId="ADAL" clId="{E42FB80F-1F36-4265-8C6B-7E59B7AAE647}" dt="2020-02-28T21:30:23.799" v="85"/>
          <ac:inkMkLst>
            <pc:docMk/>
            <pc:sldMk cId="3166664515" sldId="268"/>
            <ac:inkMk id="41" creationId="{4E7AF35C-66D3-476E-84BA-131D8096D7FF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48" creationId="{CE101194-96BD-4C12-9EB9-BEF67151330A}"/>
          </ac:inkMkLst>
        </pc:inkChg>
        <pc:inkChg chg="del">
          <ac:chgData name="Kimberly Brehm" userId="8c2b6ab9-3f19-41de-a892-34e3c36865ec" providerId="ADAL" clId="{E42FB80F-1F36-4265-8C6B-7E59B7AAE647}" dt="2020-02-28T21:30:23.781" v="71"/>
          <ac:inkMkLst>
            <pc:docMk/>
            <pc:sldMk cId="3166664515" sldId="268"/>
            <ac:inkMk id="49" creationId="{7A5F7887-A3A2-4ACE-AB2B-FDC1A4BE374A}"/>
          </ac:inkMkLst>
        </pc:inkChg>
        <pc:inkChg chg="del">
          <ac:chgData name="Kimberly Brehm" userId="8c2b6ab9-3f19-41de-a892-34e3c36865ec" providerId="ADAL" clId="{E42FB80F-1F36-4265-8C6B-7E59B7AAE647}" dt="2020-02-28T21:30:23.795" v="83"/>
          <ac:inkMkLst>
            <pc:docMk/>
            <pc:sldMk cId="3166664515" sldId="268"/>
            <ac:inkMk id="50" creationId="{DFA573D2-47B0-4DAA-B9DE-6B5E5416C358}"/>
          </ac:inkMkLst>
        </pc:inkChg>
        <pc:inkChg chg="del">
          <ac:chgData name="Kimberly Brehm" userId="8c2b6ab9-3f19-41de-a892-34e3c36865ec" providerId="ADAL" clId="{E42FB80F-1F36-4265-8C6B-7E59B7AAE647}" dt="2020-02-28T21:30:23.800" v="86"/>
          <ac:inkMkLst>
            <pc:docMk/>
            <pc:sldMk cId="3166664515" sldId="268"/>
            <ac:inkMk id="51" creationId="{19BE84FF-A6CC-4350-A851-10077F8399DF}"/>
          </ac:inkMkLst>
        </pc:inkChg>
        <pc:inkChg chg="del">
          <ac:chgData name="Kimberly Brehm" userId="8c2b6ab9-3f19-41de-a892-34e3c36865ec" providerId="ADAL" clId="{E42FB80F-1F36-4265-8C6B-7E59B7AAE647}" dt="2020-02-28T21:30:23.780" v="70"/>
          <ac:inkMkLst>
            <pc:docMk/>
            <pc:sldMk cId="3166664515" sldId="268"/>
            <ac:inkMk id="52" creationId="{2EA676F7-3077-457E-A525-8E56B814CCE2}"/>
          </ac:inkMkLst>
        </pc:inkChg>
        <pc:inkChg chg="del mod">
          <ac:chgData name="Kimberly Brehm" userId="8c2b6ab9-3f19-41de-a892-34e3c36865ec" providerId="ADAL" clId="{E42FB80F-1F36-4265-8C6B-7E59B7AAE647}" dt="2020-02-28T21:30:23.809" v="92"/>
          <ac:inkMkLst>
            <pc:docMk/>
            <pc:sldMk cId="3166664515" sldId="268"/>
            <ac:inkMk id="53" creationId="{340F36F7-970C-4B6D-AAE7-F7121668DF32}"/>
          </ac:inkMkLst>
        </pc:inkChg>
        <pc:inkChg chg="del">
          <ac:chgData name="Kimberly Brehm" userId="8c2b6ab9-3f19-41de-a892-34e3c36865ec" providerId="ADAL" clId="{E42FB80F-1F36-4265-8C6B-7E59B7AAE647}" dt="2020-02-28T21:30:23.803" v="88"/>
          <ac:inkMkLst>
            <pc:docMk/>
            <pc:sldMk cId="3166664515" sldId="268"/>
            <ac:inkMk id="54" creationId="{A8BEB565-2952-4EF4-9D86-44594AB947CD}"/>
          </ac:inkMkLst>
        </pc:inkChg>
        <pc:inkChg chg="del">
          <ac:chgData name="Kimberly Brehm" userId="8c2b6ab9-3f19-41de-a892-34e3c36865ec" providerId="ADAL" clId="{E42FB80F-1F36-4265-8C6B-7E59B7AAE647}" dt="2020-02-28T21:30:23.792" v="81"/>
          <ac:inkMkLst>
            <pc:docMk/>
            <pc:sldMk cId="3166664515" sldId="268"/>
            <ac:inkMk id="55" creationId="{7DFA0727-76B1-4839-A93B-14C320D56C30}"/>
          </ac:inkMkLst>
        </pc:inkChg>
        <pc:inkChg chg="del">
          <ac:chgData name="Kimberly Brehm" userId="8c2b6ab9-3f19-41de-a892-34e3c36865ec" providerId="ADAL" clId="{E42FB80F-1F36-4265-8C6B-7E59B7AAE647}" dt="2020-02-28T21:30:23.808" v="91"/>
          <ac:inkMkLst>
            <pc:docMk/>
            <pc:sldMk cId="3166664515" sldId="268"/>
            <ac:inkMk id="56" creationId="{99F4B703-9232-4B0F-A3E1-E2C0DEDE5424}"/>
          </ac:inkMkLst>
        </pc:inkChg>
        <pc:inkChg chg="del">
          <ac:chgData name="Kimberly Brehm" userId="8c2b6ab9-3f19-41de-a892-34e3c36865ec" providerId="ADAL" clId="{E42FB80F-1F36-4265-8C6B-7E59B7AAE647}" dt="2020-02-28T21:30:23.783" v="72"/>
          <ac:inkMkLst>
            <pc:docMk/>
            <pc:sldMk cId="3166664515" sldId="268"/>
            <ac:inkMk id="57" creationId="{28D8641A-7659-4A45-B58A-4EB14863C023}"/>
          </ac:inkMkLst>
        </pc:inkChg>
        <pc:inkChg chg="del">
          <ac:chgData name="Kimberly Brehm" userId="8c2b6ab9-3f19-41de-a892-34e3c36865ec" providerId="ADAL" clId="{E42FB80F-1F36-4265-8C6B-7E59B7AAE647}" dt="2020-02-28T21:30:23.797" v="84"/>
          <ac:inkMkLst>
            <pc:docMk/>
            <pc:sldMk cId="3166664515" sldId="268"/>
            <ac:inkMk id="58" creationId="{8748B29E-EC14-4C9E-A167-B88A8EE9A1E2}"/>
          </ac:inkMkLst>
        </pc:inkChg>
        <pc:inkChg chg="del">
          <ac:chgData name="Kimberly Brehm" userId="8c2b6ab9-3f19-41de-a892-34e3c36865ec" providerId="ADAL" clId="{E42FB80F-1F36-4265-8C6B-7E59B7AAE647}" dt="2020-02-28T21:30:23.788" v="76"/>
          <ac:inkMkLst>
            <pc:docMk/>
            <pc:sldMk cId="3166664515" sldId="268"/>
            <ac:inkMk id="59" creationId="{F3FE3339-B8DA-4F65-9A19-44B0D7913AC0}"/>
          </ac:inkMkLst>
        </pc:inkChg>
        <pc:inkChg chg="del">
          <ac:chgData name="Kimberly Brehm" userId="8c2b6ab9-3f19-41de-a892-34e3c36865ec" providerId="ADAL" clId="{E42FB80F-1F36-4265-8C6B-7E59B7AAE647}" dt="2020-02-28T21:30:23.791" v="80"/>
          <ac:inkMkLst>
            <pc:docMk/>
            <pc:sldMk cId="3166664515" sldId="268"/>
            <ac:inkMk id="60" creationId="{FDE1F41B-2F2D-413C-8B6C-64E45EE7B781}"/>
          </ac:inkMkLst>
        </pc:inkChg>
        <pc:inkChg chg="del">
          <ac:chgData name="Kimberly Brehm" userId="8c2b6ab9-3f19-41de-a892-34e3c36865ec" providerId="ADAL" clId="{E42FB80F-1F36-4265-8C6B-7E59B7AAE647}" dt="2020-02-28T21:30:23.790" v="78"/>
          <ac:inkMkLst>
            <pc:docMk/>
            <pc:sldMk cId="3166664515" sldId="268"/>
            <ac:inkMk id="61" creationId="{07423F71-4CDF-47E4-84AF-D4DBF27A98C2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3" creationId="{2F587D2F-8E0F-4545-BFE2-0C36301A940B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4" creationId="{D8001CB3-A64C-4FF2-9FED-08BCA40B77BD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5" creationId="{8CF97C10-EAE5-474A-BECE-004EF064EA16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6" creationId="{84BB61C8-197C-4A12-A029-3101CC937B86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7" creationId="{9DD5FD18-DA82-4D7D-ABDD-8518E47AC8B8}"/>
          </ac:inkMkLst>
        </pc:inkChg>
        <pc:inkChg chg="add del">
          <ac:chgData name="Kimberly Brehm" userId="8c2b6ab9-3f19-41de-a892-34e3c36865ec" providerId="ADAL" clId="{E42FB80F-1F36-4265-8C6B-7E59B7AAE647}" dt="2020-02-28T02:31:21.578" v="7"/>
          <ac:inkMkLst>
            <pc:docMk/>
            <pc:sldMk cId="3166664515" sldId="268"/>
            <ac:inkMk id="68" creationId="{38BF204E-24D2-4F05-A481-CE4D452F7FE4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8" creationId="{F7E52C83-FA0E-4D5B-BBF3-C675E0BE6D9F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69" creationId="{8C8D1094-1D25-4F69-910B-5D698BA2A53B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0" creationId="{21093D76-989F-4F84-B273-000FDC3C6880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1" creationId="{DE3BB79F-08E0-491D-B799-7FB3A7D4ACD0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2" creationId="{E1A32420-D77F-443F-B52C-C2DDC137A8EB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3" creationId="{CAA19445-8EEF-4340-9DE5-C547A905B934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4" creationId="{1FCCC7B1-DC1C-439D-A3FE-F1B75B9D020F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5" creationId="{B05939A1-6F2F-4F2A-8807-4A9656CA988A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6" creationId="{F10A0BEB-AF3E-4D5F-9045-FFA29B599B64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7" creationId="{CAB404D2-8E3E-4B06-BAA6-56FED0E0592B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8" creationId="{BBD98008-9164-40FC-8B27-4A9D9DAB9EF6}"/>
          </ac:inkMkLst>
        </pc:inkChg>
        <pc:inkChg chg="add mod">
          <ac:chgData name="Kimberly Brehm" userId="8c2b6ab9-3f19-41de-a892-34e3c36865ec" providerId="ADAL" clId="{E42FB80F-1F36-4265-8C6B-7E59B7AAE647}" dt="2020-02-28T21:30:41.683" v="119"/>
          <ac:inkMkLst>
            <pc:docMk/>
            <pc:sldMk cId="3166664515" sldId="268"/>
            <ac:inkMk id="79" creationId="{18014619-3E61-48B6-A363-5C74AF2994D1}"/>
          </ac:inkMkLst>
        </pc:inkChg>
        <pc:inkChg chg="add">
          <ac:chgData name="Kimberly Brehm" userId="8c2b6ab9-3f19-41de-a892-34e3c36865ec" providerId="ADAL" clId="{E42FB80F-1F36-4265-8C6B-7E59B7AAE647}" dt="2020-02-28T21:30:40.895" v="118" actId="9405"/>
          <ac:inkMkLst>
            <pc:docMk/>
            <pc:sldMk cId="3166664515" sldId="268"/>
            <ac:inkMk id="80" creationId="{03B43040-7B1F-4D68-B9D4-47495C16329F}"/>
          </ac:inkMkLst>
        </pc:inkChg>
        <pc:inkChg chg="add">
          <ac:chgData name="Kimberly Brehm" userId="8c2b6ab9-3f19-41de-a892-34e3c36865ec" providerId="ADAL" clId="{E42FB80F-1F36-4265-8C6B-7E59B7AAE647}" dt="2020-02-28T21:35:27.590" v="121"/>
          <ac:inkMkLst>
            <pc:docMk/>
            <pc:sldMk cId="3166664515" sldId="268"/>
            <ac:inkMk id="86" creationId="{8FB2A7B2-15BD-46DC-B037-48FE536E5F12}"/>
          </ac:inkMkLst>
        </pc:inkChg>
      </pc:sldChg>
      <pc:sldChg chg="addSp delSp modSp">
        <pc:chgData name="Kimberly Brehm" userId="8c2b6ab9-3f19-41de-a892-34e3c36865ec" providerId="ADAL" clId="{E42FB80F-1F36-4265-8C6B-7E59B7AAE647}" dt="2020-02-28T21:44:35.385" v="124"/>
        <pc:sldMkLst>
          <pc:docMk/>
          <pc:sldMk cId="2346308043" sldId="270"/>
        </pc:sldMkLst>
        <pc:picChg chg="add del mod">
          <ac:chgData name="Kimberly Brehm" userId="8c2b6ab9-3f19-41de-a892-34e3c36865ec" providerId="ADAL" clId="{E42FB80F-1F36-4265-8C6B-7E59B7AAE647}" dt="2020-02-28T02:41:57.847" v="12"/>
          <ac:picMkLst>
            <pc:docMk/>
            <pc:sldMk cId="2346308043" sldId="270"/>
            <ac:picMk id="4" creationId="{11A83A0E-B9C7-4FDA-A854-97C54F9244B2}"/>
          </ac:picMkLst>
        </pc:picChg>
        <pc:picChg chg="add del mod">
          <ac:chgData name="Kimberly Brehm" userId="8c2b6ab9-3f19-41de-a892-34e3c36865ec" providerId="ADAL" clId="{E42FB80F-1F36-4265-8C6B-7E59B7AAE647}" dt="2020-02-28T21:41:00.644" v="123"/>
          <ac:picMkLst>
            <pc:docMk/>
            <pc:sldMk cId="2346308043" sldId="270"/>
            <ac:picMk id="4" creationId="{156E9346-79EF-4608-9A01-8D808A6795E0}"/>
          </ac:picMkLst>
        </pc:picChg>
        <pc:picChg chg="add del mod">
          <ac:chgData name="Kimberly Brehm" userId="8c2b6ab9-3f19-41de-a892-34e3c36865ec" providerId="ADAL" clId="{E42FB80F-1F36-4265-8C6B-7E59B7AAE647}" dt="2020-02-28T02:44:00.842" v="13"/>
          <ac:picMkLst>
            <pc:docMk/>
            <pc:sldMk cId="2346308043" sldId="270"/>
            <ac:picMk id="14" creationId="{A69E0FFC-C020-4785-A9E9-B2CD9012126C}"/>
          </ac:picMkLst>
        </pc:picChg>
        <pc:picChg chg="add del mod">
          <ac:chgData name="Kimberly Brehm" userId="8c2b6ab9-3f19-41de-a892-34e3c36865ec" providerId="ADAL" clId="{E42FB80F-1F36-4265-8C6B-7E59B7AAE647}" dt="2020-02-28T21:44:35.385" v="124"/>
          <ac:picMkLst>
            <pc:docMk/>
            <pc:sldMk cId="2346308043" sldId="270"/>
            <ac:picMk id="14" creationId="{C02F6261-A52F-4E18-AB7F-80012811CD1D}"/>
          </ac:picMkLst>
        </pc:picChg>
        <pc:picChg chg="del">
          <ac:chgData name="Kimberly Brehm" userId="8c2b6ab9-3f19-41de-a892-34e3c36865ec" providerId="ADAL" clId="{E42FB80F-1F36-4265-8C6B-7E59B7AAE647}" dt="2020-02-28T02:41:32.658" v="11"/>
          <ac:picMkLst>
            <pc:docMk/>
            <pc:sldMk cId="2346308043" sldId="270"/>
            <ac:picMk id="19" creationId="{7A8A5EB5-3537-4407-9DB6-797DA8A6E966}"/>
          </ac:picMkLst>
        </pc:picChg>
        <pc:picChg chg="add mod">
          <ac:chgData name="Kimberly Brehm" userId="8c2b6ab9-3f19-41de-a892-34e3c36865ec" providerId="ADAL" clId="{E42FB80F-1F36-4265-8C6B-7E59B7AAE647}" dt="2020-02-28T21:44:35.385" v="124"/>
          <ac:picMkLst>
            <pc:docMk/>
            <pc:sldMk cId="2346308043" sldId="270"/>
            <ac:picMk id="19" creationId="{EA1781D1-F9D0-404E-B1C6-71CEFE9E6768}"/>
          </ac:picMkLst>
        </pc:picChg>
        <pc:picChg chg="add del mod">
          <ac:chgData name="Kimberly Brehm" userId="8c2b6ab9-3f19-41de-a892-34e3c36865ec" providerId="ADAL" clId="{E42FB80F-1F36-4265-8C6B-7E59B7AAE647}" dt="2020-02-28T02:48:49.085" v="14"/>
          <ac:picMkLst>
            <pc:docMk/>
            <pc:sldMk cId="2346308043" sldId="270"/>
            <ac:picMk id="21" creationId="{4AF06C49-5F49-48B3-9E12-B3809DF45440}"/>
          </ac:picMkLst>
        </pc:picChg>
        <pc:picChg chg="add del mod">
          <ac:chgData name="Kimberly Brehm" userId="8c2b6ab9-3f19-41de-a892-34e3c36865ec" providerId="ADAL" clId="{E42FB80F-1F36-4265-8C6B-7E59B7AAE647}" dt="2020-02-28T02:49:23.373" v="15"/>
          <ac:picMkLst>
            <pc:docMk/>
            <pc:sldMk cId="2346308043" sldId="270"/>
            <ac:picMk id="26" creationId="{A7DD6CE2-A757-4E72-AC44-2EC368A39E7B}"/>
          </ac:picMkLst>
        </pc:picChg>
        <pc:picChg chg="add del mod">
          <ac:chgData name="Kimberly Brehm" userId="8c2b6ab9-3f19-41de-a892-34e3c36865ec" providerId="ADAL" clId="{E42FB80F-1F36-4265-8C6B-7E59B7AAE647}" dt="2020-02-28T02:52:19.993" v="16"/>
          <ac:picMkLst>
            <pc:docMk/>
            <pc:sldMk cId="2346308043" sldId="270"/>
            <ac:picMk id="28" creationId="{A397B84A-A3C3-4FBB-97A7-61C703401D0C}"/>
          </ac:picMkLst>
        </pc:picChg>
        <pc:picChg chg="add del mod">
          <ac:chgData name="Kimberly Brehm" userId="8c2b6ab9-3f19-41de-a892-34e3c36865ec" providerId="ADAL" clId="{E42FB80F-1F36-4265-8C6B-7E59B7AAE647}" dt="2020-02-28T02:52:37.634" v="17"/>
          <ac:picMkLst>
            <pc:docMk/>
            <pc:sldMk cId="2346308043" sldId="270"/>
            <ac:picMk id="30" creationId="{0D029940-87B2-4FAB-9134-DC117343E3D3}"/>
          </ac:picMkLst>
        </pc:picChg>
        <pc:picChg chg="add del mod">
          <ac:chgData name="Kimberly Brehm" userId="8c2b6ab9-3f19-41de-a892-34e3c36865ec" providerId="ADAL" clId="{E42FB80F-1F36-4265-8C6B-7E59B7AAE647}" dt="2020-02-28T02:57:01.197" v="18"/>
          <ac:picMkLst>
            <pc:docMk/>
            <pc:sldMk cId="2346308043" sldId="270"/>
            <ac:picMk id="31" creationId="{FC0106FB-BCAD-43A7-9AB1-62A3FFE748A4}"/>
          </ac:picMkLst>
        </pc:picChg>
        <pc:picChg chg="add del mod">
          <ac:chgData name="Kimberly Brehm" userId="8c2b6ab9-3f19-41de-a892-34e3c36865ec" providerId="ADAL" clId="{E42FB80F-1F36-4265-8C6B-7E59B7AAE647}" dt="2020-02-28T21:39:02.345" v="122"/>
          <ac:picMkLst>
            <pc:docMk/>
            <pc:sldMk cId="2346308043" sldId="270"/>
            <ac:picMk id="33" creationId="{33AF3F09-5D85-4E63-87BA-D0E113BA0119}"/>
          </ac:picMkLst>
        </pc:picChg>
        <pc:inkChg chg="add del">
          <ac:chgData name="Kimberly Brehm" userId="8c2b6ab9-3f19-41de-a892-34e3c36865ec" providerId="ADAL" clId="{E42FB80F-1F36-4265-8C6B-7E59B7AAE647}" dt="2020-02-28T02:41:57.847" v="12"/>
          <ac:inkMkLst>
            <pc:docMk/>
            <pc:sldMk cId="2346308043" sldId="270"/>
            <ac:inkMk id="3" creationId="{1F845D84-5469-48DE-A430-50D6A4CCA320}"/>
          </ac:inkMkLst>
        </pc:inkChg>
        <pc:inkChg chg="add del">
          <ac:chgData name="Kimberly Brehm" userId="8c2b6ab9-3f19-41de-a892-34e3c36865ec" providerId="ADAL" clId="{E42FB80F-1F36-4265-8C6B-7E59B7AAE647}" dt="2020-02-28T21:41:00.644" v="123"/>
          <ac:inkMkLst>
            <pc:docMk/>
            <pc:sldMk cId="2346308043" sldId="270"/>
            <ac:inkMk id="3" creationId="{40CC9B7F-7D8C-4693-A690-250C9E1A85C7}"/>
          </ac:inkMkLst>
        </pc:inkChg>
        <pc:inkChg chg="add del">
          <ac:chgData name="Kimberly Brehm" userId="8c2b6ab9-3f19-41de-a892-34e3c36865ec" providerId="ADAL" clId="{E42FB80F-1F36-4265-8C6B-7E59B7AAE647}" dt="2020-02-28T02:44:00.842" v="13"/>
          <ac:inkMkLst>
            <pc:docMk/>
            <pc:sldMk cId="2346308043" sldId="270"/>
            <ac:inkMk id="11" creationId="{9B68C828-3542-4EAC-922E-DF001DC92B5D}"/>
          </ac:inkMkLst>
        </pc:inkChg>
        <pc:inkChg chg="add del">
          <ac:chgData name="Kimberly Brehm" userId="8c2b6ab9-3f19-41de-a892-34e3c36865ec" providerId="ADAL" clId="{E42FB80F-1F36-4265-8C6B-7E59B7AAE647}" dt="2020-02-28T21:44:35.385" v="124"/>
          <ac:inkMkLst>
            <pc:docMk/>
            <pc:sldMk cId="2346308043" sldId="270"/>
            <ac:inkMk id="11" creationId="{F98E1B02-6628-4ED3-9F09-0004A0E0B154}"/>
          </ac:inkMkLst>
        </pc:inkChg>
        <pc:inkChg chg="del">
          <ac:chgData name="Kimberly Brehm" userId="8c2b6ab9-3f19-41de-a892-34e3c36865ec" providerId="ADAL" clId="{E42FB80F-1F36-4265-8C6B-7E59B7AAE647}" dt="2020-02-28T02:41:32.658" v="11"/>
          <ac:inkMkLst>
            <pc:docMk/>
            <pc:sldMk cId="2346308043" sldId="270"/>
            <ac:inkMk id="18" creationId="{2AC32F9A-61C2-4785-8B2C-177399B84D54}"/>
          </ac:inkMkLst>
        </pc:inkChg>
        <pc:inkChg chg="add">
          <ac:chgData name="Kimberly Brehm" userId="8c2b6ab9-3f19-41de-a892-34e3c36865ec" providerId="ADAL" clId="{E42FB80F-1F36-4265-8C6B-7E59B7AAE647}" dt="2020-02-28T21:44:35.385" v="124"/>
          <ac:inkMkLst>
            <pc:docMk/>
            <pc:sldMk cId="2346308043" sldId="270"/>
            <ac:inkMk id="18" creationId="{3AF062D2-32E4-425F-A6C1-BDAEBCE63653}"/>
          </ac:inkMkLst>
        </pc:inkChg>
        <pc:inkChg chg="add del">
          <ac:chgData name="Kimberly Brehm" userId="8c2b6ab9-3f19-41de-a892-34e3c36865ec" providerId="ADAL" clId="{E42FB80F-1F36-4265-8C6B-7E59B7AAE647}" dt="2020-02-28T02:48:49.085" v="14"/>
          <ac:inkMkLst>
            <pc:docMk/>
            <pc:sldMk cId="2346308043" sldId="270"/>
            <ac:inkMk id="20" creationId="{0A3C7292-136C-42E2-B1C3-0AF87C1281E2}"/>
          </ac:inkMkLst>
        </pc:inkChg>
        <pc:inkChg chg="add del">
          <ac:chgData name="Kimberly Brehm" userId="8c2b6ab9-3f19-41de-a892-34e3c36865ec" providerId="ADAL" clId="{E42FB80F-1F36-4265-8C6B-7E59B7AAE647}" dt="2020-02-28T02:49:23.373" v="15"/>
          <ac:inkMkLst>
            <pc:docMk/>
            <pc:sldMk cId="2346308043" sldId="270"/>
            <ac:inkMk id="25" creationId="{0550EA4D-739E-486E-8EB6-BA82432D8183}"/>
          </ac:inkMkLst>
        </pc:inkChg>
        <pc:inkChg chg="add del">
          <ac:chgData name="Kimberly Brehm" userId="8c2b6ab9-3f19-41de-a892-34e3c36865ec" providerId="ADAL" clId="{E42FB80F-1F36-4265-8C6B-7E59B7AAE647}" dt="2020-02-28T02:52:19.993" v="16"/>
          <ac:inkMkLst>
            <pc:docMk/>
            <pc:sldMk cId="2346308043" sldId="270"/>
            <ac:inkMk id="27" creationId="{88DD8740-A314-4C72-86CA-CC63404483A0}"/>
          </ac:inkMkLst>
        </pc:inkChg>
        <pc:inkChg chg="add del">
          <ac:chgData name="Kimberly Brehm" userId="8c2b6ab9-3f19-41de-a892-34e3c36865ec" providerId="ADAL" clId="{E42FB80F-1F36-4265-8C6B-7E59B7AAE647}" dt="2020-02-28T02:52:37.634" v="17"/>
          <ac:inkMkLst>
            <pc:docMk/>
            <pc:sldMk cId="2346308043" sldId="270"/>
            <ac:inkMk id="29" creationId="{9C533237-86A0-4FC1-A5B9-C41F62B16AD7}"/>
          </ac:inkMkLst>
        </pc:inkChg>
        <pc:inkChg chg="add del">
          <ac:chgData name="Kimberly Brehm" userId="8c2b6ab9-3f19-41de-a892-34e3c36865ec" providerId="ADAL" clId="{E42FB80F-1F36-4265-8C6B-7E59B7AAE647}" dt="2020-02-28T21:39:02.345" v="122"/>
          <ac:inkMkLst>
            <pc:docMk/>
            <pc:sldMk cId="2346308043" sldId="270"/>
            <ac:inkMk id="32" creationId="{B75AFBD7-F70C-40B9-AED2-7DBA992AAF04}"/>
          </ac:inkMkLst>
        </pc:inkChg>
      </pc:sldChg>
      <pc:sldChg chg="addSp delSp modSp">
        <pc:chgData name="Kimberly Brehm" userId="8c2b6ab9-3f19-41de-a892-34e3c36865ec" providerId="ADAL" clId="{E42FB80F-1F36-4265-8C6B-7E59B7AAE647}" dt="2020-02-28T21:27:09.442" v="20"/>
        <pc:sldMkLst>
          <pc:docMk/>
          <pc:sldMk cId="4186269951" sldId="277"/>
        </pc:sldMkLst>
        <pc:picChg chg="add del mod">
          <ac:chgData name="Kimberly Brehm" userId="8c2b6ab9-3f19-41de-a892-34e3c36865ec" providerId="ADAL" clId="{E42FB80F-1F36-4265-8C6B-7E59B7AAE647}" dt="2020-02-28T21:27:09.442" v="20"/>
          <ac:picMkLst>
            <pc:docMk/>
            <pc:sldMk cId="4186269951" sldId="277"/>
            <ac:picMk id="2" creationId="{10B490A2-DD39-4FE2-A84F-B3DECA6A1E7D}"/>
          </ac:picMkLst>
        </pc:picChg>
        <pc:picChg chg="del">
          <ac:chgData name="Kimberly Brehm" userId="8c2b6ab9-3f19-41de-a892-34e3c36865ec" providerId="ADAL" clId="{E42FB80F-1F36-4265-8C6B-7E59B7AAE647}" dt="2020-02-28T02:06:47.953" v="0"/>
          <ac:picMkLst>
            <pc:docMk/>
            <pc:sldMk cId="4186269951" sldId="277"/>
            <ac:picMk id="2" creationId="{61E57629-DCDF-491B-9519-A15B0ED6DEF9}"/>
          </ac:picMkLst>
        </pc:picChg>
        <pc:picChg chg="add del mod">
          <ac:chgData name="Kimberly Brehm" userId="8c2b6ab9-3f19-41de-a892-34e3c36865ec" providerId="ADAL" clId="{E42FB80F-1F36-4265-8C6B-7E59B7AAE647}" dt="2020-02-28T02:07:01.165" v="1"/>
          <ac:picMkLst>
            <pc:docMk/>
            <pc:sldMk cId="4186269951" sldId="277"/>
            <ac:picMk id="3" creationId="{7A395DBD-46F7-4791-A0B0-C715301563FA}"/>
          </ac:picMkLst>
        </pc:picChg>
        <pc:picChg chg="add mod">
          <ac:chgData name="Kimberly Brehm" userId="8c2b6ab9-3f19-41de-a892-34e3c36865ec" providerId="ADAL" clId="{E42FB80F-1F36-4265-8C6B-7E59B7AAE647}" dt="2020-02-28T21:27:09.442" v="20"/>
          <ac:picMkLst>
            <pc:docMk/>
            <pc:sldMk cId="4186269951" sldId="277"/>
            <ac:picMk id="3" creationId="{DF593002-4DCF-4A7D-84AF-243382780E55}"/>
          </ac:picMkLst>
        </pc:picChg>
        <pc:picChg chg="add del mod">
          <ac:chgData name="Kimberly Brehm" userId="8c2b6ab9-3f19-41de-a892-34e3c36865ec" providerId="ADAL" clId="{E42FB80F-1F36-4265-8C6B-7E59B7AAE647}" dt="2020-02-28T02:26:54.370" v="4"/>
          <ac:picMkLst>
            <pc:docMk/>
            <pc:sldMk cId="4186269951" sldId="277"/>
            <ac:picMk id="4" creationId="{8A0DAC9B-7BC8-4BE4-86A6-C6F73054A2C4}"/>
          </ac:picMkLst>
        </pc:picChg>
      </pc:sldChg>
      <pc:sldChg chg="addSp delSp modSp modTransition modAnim">
        <pc:chgData name="Kimberly Brehm" userId="8c2b6ab9-3f19-41de-a892-34e3c36865ec" providerId="ADAL" clId="{E42FB80F-1F36-4265-8C6B-7E59B7AAE647}" dt="2020-02-28T21:29:34.081" v="68"/>
        <pc:sldMkLst>
          <pc:docMk/>
          <pc:sldMk cId="3929766154" sldId="278"/>
        </pc:sldMkLst>
        <pc:grpChg chg="mod">
          <ac:chgData name="Kimberly Brehm" userId="8c2b6ab9-3f19-41de-a892-34e3c36865ec" providerId="ADAL" clId="{E42FB80F-1F36-4265-8C6B-7E59B7AAE647}" dt="2020-02-28T21:27:58.070" v="67"/>
          <ac:grpSpMkLst>
            <pc:docMk/>
            <pc:sldMk cId="3929766154" sldId="278"/>
            <ac:grpSpMk id="90" creationId="{911DFD9F-DC28-4B11-B34E-AC07CACD142D}"/>
          </ac:grpSpMkLst>
        </pc:grpChg>
        <pc:grpChg chg="del mod">
          <ac:chgData name="Kimberly Brehm" userId="8c2b6ab9-3f19-41de-a892-34e3c36865ec" providerId="ADAL" clId="{E42FB80F-1F36-4265-8C6B-7E59B7AAE647}" dt="2020-02-28T21:27:34.964" v="23"/>
          <ac:grpSpMkLst>
            <pc:docMk/>
            <pc:sldMk cId="3929766154" sldId="278"/>
            <ac:grpSpMk id="466" creationId="{C3934858-893B-424F-9768-26ECE837E0EC}"/>
          </ac:grpSpMkLst>
        </pc:grpChg>
        <pc:grpChg chg="del mod">
          <ac:chgData name="Kimberly Brehm" userId="8c2b6ab9-3f19-41de-a892-34e3c36865ec" providerId="ADAL" clId="{E42FB80F-1F36-4265-8C6B-7E59B7AAE647}" dt="2020-02-28T21:27:39.038" v="44"/>
          <ac:grpSpMkLst>
            <pc:docMk/>
            <pc:sldMk cId="3929766154" sldId="278"/>
            <ac:grpSpMk id="477" creationId="{9E03263A-4D21-4449-B03F-A7F881AC0DB5}"/>
          </ac:grpSpMkLst>
        </pc:grpChg>
        <pc:grpChg chg="del mod">
          <ac:chgData name="Kimberly Brehm" userId="8c2b6ab9-3f19-41de-a892-34e3c36865ec" providerId="ADAL" clId="{E42FB80F-1F36-4265-8C6B-7E59B7AAE647}" dt="2020-02-28T21:27:39.036" v="42"/>
          <ac:grpSpMkLst>
            <pc:docMk/>
            <pc:sldMk cId="3929766154" sldId="278"/>
            <ac:grpSpMk id="488" creationId="{7746ABA5-A273-4A29-86E7-50240BA83CF9}"/>
          </ac:grpSpMkLst>
        </pc:grpChg>
        <pc:grpChg chg="del mod">
          <ac:chgData name="Kimberly Brehm" userId="8c2b6ab9-3f19-41de-a892-34e3c36865ec" providerId="ADAL" clId="{E42FB80F-1F36-4265-8C6B-7E59B7AAE647}" dt="2020-02-28T21:27:39.029" v="33"/>
          <ac:grpSpMkLst>
            <pc:docMk/>
            <pc:sldMk cId="3929766154" sldId="278"/>
            <ac:grpSpMk id="491" creationId="{C6912E52-0E12-4967-B2FC-2813CA044946}"/>
          </ac:grpSpMkLst>
        </pc:grpChg>
        <pc:grpChg chg="mod">
          <ac:chgData name="Kimberly Brehm" userId="8c2b6ab9-3f19-41de-a892-34e3c36865ec" providerId="ADAL" clId="{E42FB80F-1F36-4265-8C6B-7E59B7AAE647}" dt="2020-02-28T21:27:46.422" v="51"/>
          <ac:grpSpMkLst>
            <pc:docMk/>
            <pc:sldMk cId="3929766154" sldId="278"/>
            <ac:grpSpMk id="495" creationId="{1B6126A1-5A80-4537-AAE4-38FA3B430F9F}"/>
          </ac:grpSpMkLst>
        </pc:grpChg>
        <pc:grpChg chg="mod">
          <ac:chgData name="Kimberly Brehm" userId="8c2b6ab9-3f19-41de-a892-34e3c36865ec" providerId="ADAL" clId="{E42FB80F-1F36-4265-8C6B-7E59B7AAE647}" dt="2020-02-28T21:27:51.343" v="57"/>
          <ac:grpSpMkLst>
            <pc:docMk/>
            <pc:sldMk cId="3929766154" sldId="278"/>
            <ac:grpSpMk id="501" creationId="{05E59FC8-8963-481F-A961-2EE3A149E753}"/>
          </ac:grpSpMkLst>
        </pc:grpChg>
        <pc:grpChg chg="del mod">
          <ac:chgData name="Kimberly Brehm" userId="8c2b6ab9-3f19-41de-a892-34e3c36865ec" providerId="ADAL" clId="{E42FB80F-1F36-4265-8C6B-7E59B7AAE647}" dt="2020-02-28T21:27:56.102" v="64"/>
          <ac:grpSpMkLst>
            <pc:docMk/>
            <pc:sldMk cId="3929766154" sldId="278"/>
            <ac:grpSpMk id="506" creationId="{7EDFB3A3-8B53-4017-83EA-C4F87AF9BEE4}"/>
          </ac:grpSpMkLst>
        </pc:grpChg>
        <pc:grpChg chg="del mod">
          <ac:chgData name="Kimberly Brehm" userId="8c2b6ab9-3f19-41de-a892-34e3c36865ec" providerId="ADAL" clId="{E42FB80F-1F36-4265-8C6B-7E59B7AAE647}" dt="2020-02-28T21:27:58.070" v="67"/>
          <ac:grpSpMkLst>
            <pc:docMk/>
            <pc:sldMk cId="3929766154" sldId="278"/>
            <ac:grpSpMk id="509" creationId="{4D2CBD01-0A0A-4FE2-8BC6-B22AEA0EBC4E}"/>
          </ac:grpSpMkLst>
        </pc:grpChg>
        <pc:picChg chg="add mod">
          <ac:chgData name="Kimberly Brehm" userId="8c2b6ab9-3f19-41de-a892-34e3c36865ec" providerId="ADAL" clId="{E42FB80F-1F36-4265-8C6B-7E59B7AAE647}" dt="2020-02-28T21:29:34.081" v="68"/>
          <ac:picMkLst>
            <pc:docMk/>
            <pc:sldMk cId="3929766154" sldId="278"/>
            <ac:picMk id="100" creationId="{3F6159CD-A18B-41C6-9BF6-2CA674F71E4D}"/>
          </ac:picMkLst>
        </pc:picChg>
        <pc:picChg chg="add del">
          <ac:chgData name="Kimberly Brehm" userId="8c2b6ab9-3f19-41de-a892-34e3c36865ec" providerId="ADAL" clId="{E42FB80F-1F36-4265-8C6B-7E59B7AAE647}" dt="2020-02-28T02:26:54.370" v="4"/>
          <ac:picMkLst>
            <pc:docMk/>
            <pc:sldMk cId="3929766154" sldId="278"/>
            <ac:picMk id="100" creationId="{F7BA95DE-1F2A-4C66-B7EB-BAC45176F2AA}"/>
          </ac:picMkLst>
        </pc:picChg>
        <pc:picChg chg="add del mod">
          <ac:chgData name="Kimberly Brehm" userId="8c2b6ab9-3f19-41de-a892-34e3c36865ec" providerId="ADAL" clId="{E42FB80F-1F36-4265-8C6B-7E59B7AAE647}" dt="2020-02-28T02:27:27.888" v="5"/>
          <ac:picMkLst>
            <pc:docMk/>
            <pc:sldMk cId="3929766154" sldId="278"/>
            <ac:picMk id="460" creationId="{03A5046A-6D0B-4F34-A30C-D5F535A85527}"/>
          </ac:picMkLst>
        </pc:picChg>
        <pc:picChg chg="add mod">
          <ac:chgData name="Kimberly Brehm" userId="8c2b6ab9-3f19-41de-a892-34e3c36865ec" providerId="ADAL" clId="{E42FB80F-1F36-4265-8C6B-7E59B7AAE647}" dt="2020-02-28T02:09:07.564" v="3"/>
          <ac:picMkLst>
            <pc:docMk/>
            <pc:sldMk cId="3929766154" sldId="278"/>
            <ac:picMk id="460" creationId="{98BD5CC8-3DAA-48A4-8AA0-A6E458249B97}"/>
          </ac:picMkLst>
        </pc:picChg>
        <pc:picChg chg="add del mod">
          <ac:chgData name="Kimberly Brehm" userId="8c2b6ab9-3f19-41de-a892-34e3c36865ec" providerId="ADAL" clId="{E42FB80F-1F36-4265-8C6B-7E59B7AAE647}" dt="2020-02-28T02:29:23.035" v="6"/>
          <ac:picMkLst>
            <pc:docMk/>
            <pc:sldMk cId="3929766154" sldId="278"/>
            <ac:picMk id="487" creationId="{7BE750DD-D8D2-4927-8A43-EF8A3B0A3BC8}"/>
          </ac:picMkLst>
        </pc:picChg>
        <pc:picChg chg="add del mod">
          <ac:chgData name="Kimberly Brehm" userId="8c2b6ab9-3f19-41de-a892-34e3c36865ec" providerId="ADAL" clId="{E42FB80F-1F36-4265-8C6B-7E59B7AAE647}" dt="2020-02-28T21:29:34.081" v="68"/>
          <ac:picMkLst>
            <pc:docMk/>
            <pc:sldMk cId="3929766154" sldId="278"/>
            <ac:picMk id="492" creationId="{3A5B7B11-C2BB-43A5-97DD-B046824DCDA6}"/>
          </ac:picMkLst>
        </pc:picChg>
        <pc:inkChg chg="del">
          <ac:chgData name="Kimberly Brehm" userId="8c2b6ab9-3f19-41de-a892-34e3c36865ec" providerId="ADAL" clId="{E42FB80F-1F36-4265-8C6B-7E59B7AAE647}" dt="2020-02-28T21:27:35.315" v="26"/>
          <ac:inkMkLst>
            <pc:docMk/>
            <pc:sldMk cId="3929766154" sldId="278"/>
            <ac:inkMk id="91" creationId="{3DF840AA-7910-4C4D-B463-A5C0470775C7}"/>
          </ac:inkMkLst>
        </pc:inkChg>
        <pc:inkChg chg="add">
          <ac:chgData name="Kimberly Brehm" userId="8c2b6ab9-3f19-41de-a892-34e3c36865ec" providerId="ADAL" clId="{E42FB80F-1F36-4265-8C6B-7E59B7AAE647}" dt="2020-02-28T21:29:34.081" v="68"/>
          <ac:inkMkLst>
            <pc:docMk/>
            <pc:sldMk cId="3929766154" sldId="278"/>
            <ac:inkMk id="99" creationId="{85E2D6E7-2877-407A-AFFC-B21063A58196}"/>
          </ac:inkMkLst>
        </pc:inkChg>
        <pc:inkChg chg="add del">
          <ac:chgData name="Kimberly Brehm" userId="8c2b6ab9-3f19-41de-a892-34e3c36865ec" providerId="ADAL" clId="{E42FB80F-1F36-4265-8C6B-7E59B7AAE647}" dt="2020-02-28T02:26:54.370" v="4"/>
          <ac:inkMkLst>
            <pc:docMk/>
            <pc:sldMk cId="3929766154" sldId="278"/>
            <ac:inkMk id="99" creationId="{EDCF83D1-18F0-4114-985C-0395FEDE8219}"/>
          </ac:inkMkLst>
        </pc:inkChg>
        <pc:inkChg chg="add del">
          <ac:chgData name="Kimberly Brehm" userId="8c2b6ab9-3f19-41de-a892-34e3c36865ec" providerId="ADAL" clId="{E42FB80F-1F36-4265-8C6B-7E59B7AAE647}" dt="2020-02-28T02:09:07.564" v="3"/>
          <ac:inkMkLst>
            <pc:docMk/>
            <pc:sldMk cId="3929766154" sldId="278"/>
            <ac:inkMk id="457" creationId="{1C7DD351-79A1-49EF-949A-ED66B3D1A25A}"/>
          </ac:inkMkLst>
        </pc:inkChg>
        <pc:inkChg chg="add del">
          <ac:chgData name="Kimberly Brehm" userId="8c2b6ab9-3f19-41de-a892-34e3c36865ec" providerId="ADAL" clId="{E42FB80F-1F36-4265-8C6B-7E59B7AAE647}" dt="2020-02-28T02:27:27.888" v="5"/>
          <ac:inkMkLst>
            <pc:docMk/>
            <pc:sldMk cId="3929766154" sldId="278"/>
            <ac:inkMk id="457" creationId="{51E3A1CE-E642-48DA-BDE3-9846D1262439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57" creationId="{888C7FC0-EE83-4363-A110-832C6E673A88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60" creationId="{A4B2B2FE-82A5-4518-B6E5-7840C7F98B4B}"/>
          </ac:inkMkLst>
        </pc:inkChg>
        <pc:inkChg chg="del">
          <ac:chgData name="Kimberly Brehm" userId="8c2b6ab9-3f19-41de-a892-34e3c36865ec" providerId="ADAL" clId="{E42FB80F-1F36-4265-8C6B-7E59B7AAE647}" dt="2020-02-28T21:27:34.960" v="22"/>
          <ac:inkMkLst>
            <pc:docMk/>
            <pc:sldMk cId="3929766154" sldId="278"/>
            <ac:inkMk id="462" creationId="{55BDA559-C03F-49AD-9DE8-55D96569032E}"/>
          </ac:inkMkLst>
        </pc:inkChg>
        <pc:inkChg chg="del">
          <ac:chgData name="Kimberly Brehm" userId="8c2b6ab9-3f19-41de-a892-34e3c36865ec" providerId="ADAL" clId="{E42FB80F-1F36-4265-8C6B-7E59B7AAE647}" dt="2020-02-28T21:27:34.964" v="23"/>
          <ac:inkMkLst>
            <pc:docMk/>
            <pc:sldMk cId="3929766154" sldId="278"/>
            <ac:inkMk id="463" creationId="{06E738A2-9AF7-4F05-8280-426582B4DC07}"/>
          </ac:inkMkLst>
        </pc:inkChg>
        <pc:inkChg chg="del mod">
          <ac:chgData name="Kimberly Brehm" userId="8c2b6ab9-3f19-41de-a892-34e3c36865ec" providerId="ADAL" clId="{E42FB80F-1F36-4265-8C6B-7E59B7AAE647}" dt="2020-02-28T21:27:34.966" v="24"/>
          <ac:inkMkLst>
            <pc:docMk/>
            <pc:sldMk cId="3929766154" sldId="278"/>
            <ac:inkMk id="464" creationId="{21F423C7-A8EE-4C9D-897B-843EFB79B8C0}"/>
          </ac:inkMkLst>
        </pc:inkChg>
        <pc:inkChg chg="del">
          <ac:chgData name="Kimberly Brehm" userId="8c2b6ab9-3f19-41de-a892-34e3c36865ec" providerId="ADAL" clId="{E42FB80F-1F36-4265-8C6B-7E59B7AAE647}" dt="2020-02-28T21:27:34.949" v="21"/>
          <ac:inkMkLst>
            <pc:docMk/>
            <pc:sldMk cId="3929766154" sldId="278"/>
            <ac:inkMk id="465" creationId="{AE79DD5A-E6E2-4B6B-B5B8-3C3C81D384B1}"/>
          </ac:inkMkLst>
        </pc:inkChg>
        <pc:inkChg chg="del">
          <ac:chgData name="Kimberly Brehm" userId="8c2b6ab9-3f19-41de-a892-34e3c36865ec" providerId="ADAL" clId="{E42FB80F-1F36-4265-8C6B-7E59B7AAE647}" dt="2020-02-28T21:27:39.033" v="39"/>
          <ac:inkMkLst>
            <pc:docMk/>
            <pc:sldMk cId="3929766154" sldId="278"/>
            <ac:inkMk id="468" creationId="{EA65D11D-E44F-4E30-B85F-2C245E8E7BF2}"/>
          </ac:inkMkLst>
        </pc:inkChg>
        <pc:inkChg chg="del">
          <ac:chgData name="Kimberly Brehm" userId="8c2b6ab9-3f19-41de-a892-34e3c36865ec" providerId="ADAL" clId="{E42FB80F-1F36-4265-8C6B-7E59B7AAE647}" dt="2020-02-28T21:27:39.031" v="35"/>
          <ac:inkMkLst>
            <pc:docMk/>
            <pc:sldMk cId="3929766154" sldId="278"/>
            <ac:inkMk id="469" creationId="{9855F233-EF4A-4987-9D35-CBA6146664B9}"/>
          </ac:inkMkLst>
        </pc:inkChg>
        <pc:inkChg chg="del">
          <ac:chgData name="Kimberly Brehm" userId="8c2b6ab9-3f19-41de-a892-34e3c36865ec" providerId="ADAL" clId="{E42FB80F-1F36-4265-8C6B-7E59B7AAE647}" dt="2020-02-28T21:27:39.032" v="36"/>
          <ac:inkMkLst>
            <pc:docMk/>
            <pc:sldMk cId="3929766154" sldId="278"/>
            <ac:inkMk id="470" creationId="{C932D52A-2579-4B9A-9542-5E7F4572C603}"/>
          </ac:inkMkLst>
        </pc:inkChg>
        <pc:inkChg chg="mod">
          <ac:chgData name="Kimberly Brehm" userId="8c2b6ab9-3f19-41de-a892-34e3c36865ec" providerId="ADAL" clId="{E42FB80F-1F36-4265-8C6B-7E59B7AAE647}" dt="2020-02-28T21:27:39.038" v="44"/>
          <ac:inkMkLst>
            <pc:docMk/>
            <pc:sldMk cId="3929766154" sldId="278"/>
            <ac:inkMk id="471" creationId="{8F1C5559-4E05-4A58-AF4C-B55E1C2BC480}"/>
          </ac:inkMkLst>
        </pc:inkChg>
        <pc:inkChg chg="del">
          <ac:chgData name="Kimberly Brehm" userId="8c2b6ab9-3f19-41de-a892-34e3c36865ec" providerId="ADAL" clId="{E42FB80F-1F36-4265-8C6B-7E59B7AAE647}" dt="2020-02-28T21:27:39.027" v="30"/>
          <ac:inkMkLst>
            <pc:docMk/>
            <pc:sldMk cId="3929766154" sldId="278"/>
            <ac:inkMk id="472" creationId="{47DB8EA4-9714-42CF-B6A2-DC906AD152EA}"/>
          </ac:inkMkLst>
        </pc:inkChg>
        <pc:inkChg chg="del">
          <ac:chgData name="Kimberly Brehm" userId="8c2b6ab9-3f19-41de-a892-34e3c36865ec" providerId="ADAL" clId="{E42FB80F-1F36-4265-8C6B-7E59B7AAE647}" dt="2020-02-28T21:27:39.035" v="41"/>
          <ac:inkMkLst>
            <pc:docMk/>
            <pc:sldMk cId="3929766154" sldId="278"/>
            <ac:inkMk id="473" creationId="{9014CD31-6FBA-461E-B698-50F0C3DC5E08}"/>
          </ac:inkMkLst>
        </pc:inkChg>
        <pc:inkChg chg="del">
          <ac:chgData name="Kimberly Brehm" userId="8c2b6ab9-3f19-41de-a892-34e3c36865ec" providerId="ADAL" clId="{E42FB80F-1F36-4265-8C6B-7E59B7AAE647}" dt="2020-02-28T21:27:39.038" v="44"/>
          <ac:inkMkLst>
            <pc:docMk/>
            <pc:sldMk cId="3929766154" sldId="278"/>
            <ac:inkMk id="474" creationId="{F8865518-EB60-4B8C-87F6-58B5D8472E83}"/>
          </ac:inkMkLst>
        </pc:inkChg>
        <pc:inkChg chg="del">
          <ac:chgData name="Kimberly Brehm" userId="8c2b6ab9-3f19-41de-a892-34e3c36865ec" providerId="ADAL" clId="{E42FB80F-1F36-4265-8C6B-7E59B7AAE647}" dt="2020-02-28T21:27:39.025" v="29"/>
          <ac:inkMkLst>
            <pc:docMk/>
            <pc:sldMk cId="3929766154" sldId="278"/>
            <ac:inkMk id="475" creationId="{C15CE1BD-12B9-4AEB-A096-B318DF08F75B}"/>
          </ac:inkMkLst>
        </pc:inkChg>
        <pc:inkChg chg="del">
          <ac:chgData name="Kimberly Brehm" userId="8c2b6ab9-3f19-41de-a892-34e3c36865ec" providerId="ADAL" clId="{E42FB80F-1F36-4265-8C6B-7E59B7AAE647}" dt="2020-02-28T21:27:39.033" v="38"/>
          <ac:inkMkLst>
            <pc:docMk/>
            <pc:sldMk cId="3929766154" sldId="278"/>
            <ac:inkMk id="476" creationId="{AC0AD7CC-0896-47EE-B85C-66B13E6947E5}"/>
          </ac:inkMkLst>
        </pc:inkChg>
        <pc:inkChg chg="del">
          <ac:chgData name="Kimberly Brehm" userId="8c2b6ab9-3f19-41de-a892-34e3c36865ec" providerId="ADAL" clId="{E42FB80F-1F36-4265-8C6B-7E59B7AAE647}" dt="2020-02-28T21:27:39.031" v="34"/>
          <ac:inkMkLst>
            <pc:docMk/>
            <pc:sldMk cId="3929766154" sldId="278"/>
            <ac:inkMk id="478" creationId="{E791EFCD-AD28-4651-B1E7-B46B4B6F7E9F}"/>
          </ac:inkMkLst>
        </pc:inkChg>
        <pc:inkChg chg="del">
          <ac:chgData name="Kimberly Brehm" userId="8c2b6ab9-3f19-41de-a892-34e3c36865ec" providerId="ADAL" clId="{E42FB80F-1F36-4265-8C6B-7E59B7AAE647}" dt="2020-02-28T21:27:39.028" v="32"/>
          <ac:inkMkLst>
            <pc:docMk/>
            <pc:sldMk cId="3929766154" sldId="278"/>
            <ac:inkMk id="479" creationId="{DF5A409D-794E-4472-AC83-3FC471B9FD42}"/>
          </ac:inkMkLst>
        </pc:inkChg>
        <pc:inkChg chg="del mod">
          <ac:chgData name="Kimberly Brehm" userId="8c2b6ab9-3f19-41de-a892-34e3c36865ec" providerId="ADAL" clId="{E42FB80F-1F36-4265-8C6B-7E59B7AAE647}" dt="2020-02-28T21:27:39.038" v="43"/>
          <ac:inkMkLst>
            <pc:docMk/>
            <pc:sldMk cId="3929766154" sldId="278"/>
            <ac:inkMk id="480" creationId="{610B4ECF-0F55-44AC-A84E-AAE2C15DA34E}"/>
          </ac:inkMkLst>
        </pc:inkChg>
        <pc:inkChg chg="del">
          <ac:chgData name="Kimberly Brehm" userId="8c2b6ab9-3f19-41de-a892-34e3c36865ec" providerId="ADAL" clId="{E42FB80F-1F36-4265-8C6B-7E59B7AAE647}" dt="2020-02-28T21:27:39.036" v="42"/>
          <ac:inkMkLst>
            <pc:docMk/>
            <pc:sldMk cId="3929766154" sldId="278"/>
            <ac:inkMk id="481" creationId="{3D2D9AE0-2055-4ABC-B417-762894707FE2}"/>
          </ac:inkMkLst>
        </pc:inkChg>
        <pc:inkChg chg="del">
          <ac:chgData name="Kimberly Brehm" userId="8c2b6ab9-3f19-41de-a892-34e3c36865ec" providerId="ADAL" clId="{E42FB80F-1F36-4265-8C6B-7E59B7AAE647}" dt="2020-02-28T21:27:39.028" v="31"/>
          <ac:inkMkLst>
            <pc:docMk/>
            <pc:sldMk cId="3929766154" sldId="278"/>
            <ac:inkMk id="482" creationId="{C195F93F-B817-4701-9B91-EFA76F662355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83" creationId="{39C6BC8B-B41F-48EF-8EA9-303C8E2B1519}"/>
          </ac:inkMkLst>
        </pc:inkChg>
        <pc:inkChg chg="add del">
          <ac:chgData name="Kimberly Brehm" userId="8c2b6ab9-3f19-41de-a892-34e3c36865ec" providerId="ADAL" clId="{E42FB80F-1F36-4265-8C6B-7E59B7AAE647}" dt="2020-02-28T02:29:23.035" v="6"/>
          <ac:inkMkLst>
            <pc:docMk/>
            <pc:sldMk cId="3929766154" sldId="278"/>
            <ac:inkMk id="483" creationId="{5C9F2E57-D778-4B7B-B0A7-8A9588E044E3}"/>
          </ac:inkMkLst>
        </pc:inkChg>
        <pc:inkChg chg="del">
          <ac:chgData name="Kimberly Brehm" userId="8c2b6ab9-3f19-41de-a892-34e3c36865ec" providerId="ADAL" clId="{E42FB80F-1F36-4265-8C6B-7E59B7AAE647}" dt="2020-02-28T21:27:39.035" v="40"/>
          <ac:inkMkLst>
            <pc:docMk/>
            <pc:sldMk cId="3929766154" sldId="278"/>
            <ac:inkMk id="484" creationId="{3C1F8BDA-BD45-4ED0-8112-3B99F4CF8663}"/>
          </ac:inkMkLst>
        </pc:inkChg>
        <pc:inkChg chg="del">
          <ac:chgData name="Kimberly Brehm" userId="8c2b6ab9-3f19-41de-a892-34e3c36865ec" providerId="ADAL" clId="{E42FB80F-1F36-4265-8C6B-7E59B7AAE647}" dt="2020-02-28T21:27:39.029" v="33"/>
          <ac:inkMkLst>
            <pc:docMk/>
            <pc:sldMk cId="3929766154" sldId="278"/>
            <ac:inkMk id="485" creationId="{C0294763-10F8-40BE-8EDD-4349144BD75E}"/>
          </ac:inkMkLst>
        </pc:inkChg>
        <pc:inkChg chg="del">
          <ac:chgData name="Kimberly Brehm" userId="8c2b6ab9-3f19-41de-a892-34e3c36865ec" providerId="ADAL" clId="{E42FB80F-1F36-4265-8C6B-7E59B7AAE647}" dt="2020-02-28T21:27:39.025" v="28"/>
          <ac:inkMkLst>
            <pc:docMk/>
            <pc:sldMk cId="3929766154" sldId="278"/>
            <ac:inkMk id="486" creationId="{E4028C57-7EC8-470F-9114-70C81914BA67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87" creationId="{1CA9D297-51DB-40EE-B625-F13A386A301A}"/>
          </ac:inkMkLst>
        </pc:inkChg>
        <pc:inkChg chg="del mod">
          <ac:chgData name="Kimberly Brehm" userId="8c2b6ab9-3f19-41de-a892-34e3c36865ec" providerId="ADAL" clId="{E42FB80F-1F36-4265-8C6B-7E59B7AAE647}" dt="2020-02-28T21:27:39.032" v="37"/>
          <ac:inkMkLst>
            <pc:docMk/>
            <pc:sldMk cId="3929766154" sldId="278"/>
            <ac:inkMk id="489" creationId="{54B67C07-2FAD-48DA-A65C-924748CB4A80}"/>
          </ac:inkMkLst>
        </pc:inkChg>
        <pc:inkChg chg="add del">
          <ac:chgData name="Kimberly Brehm" userId="8c2b6ab9-3f19-41de-a892-34e3c36865ec" providerId="ADAL" clId="{E42FB80F-1F36-4265-8C6B-7E59B7AAE647}" dt="2020-02-28T21:29:34.081" v="68"/>
          <ac:inkMkLst>
            <pc:docMk/>
            <pc:sldMk cId="3929766154" sldId="278"/>
            <ac:inkMk id="490" creationId="{B277D740-5770-465A-BEAB-ABEAF98E5B53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93" creationId="{EDFA6827-6015-4FDE-972D-0D4A447B5E04}"/>
          </ac:inkMkLst>
        </pc:inkChg>
        <pc:inkChg chg="add mod">
          <ac:chgData name="Kimberly Brehm" userId="8c2b6ab9-3f19-41de-a892-34e3c36865ec" providerId="ADAL" clId="{E42FB80F-1F36-4265-8C6B-7E59B7AAE647}" dt="2020-02-28T21:27:46.422" v="51"/>
          <ac:inkMkLst>
            <pc:docMk/>
            <pc:sldMk cId="3929766154" sldId="278"/>
            <ac:inkMk id="494" creationId="{EA0C3805-781E-42C0-80A4-93DE770FB0FA}"/>
          </ac:inkMkLst>
        </pc:inkChg>
        <pc:inkChg chg="add mod">
          <ac:chgData name="Kimberly Brehm" userId="8c2b6ab9-3f19-41de-a892-34e3c36865ec" providerId="ADAL" clId="{E42FB80F-1F36-4265-8C6B-7E59B7AAE647}" dt="2020-02-28T21:27:51.343" v="57"/>
          <ac:inkMkLst>
            <pc:docMk/>
            <pc:sldMk cId="3929766154" sldId="278"/>
            <ac:inkMk id="496" creationId="{095F97C5-82FC-4780-A623-03FF324475F3}"/>
          </ac:inkMkLst>
        </pc:inkChg>
        <pc:inkChg chg="add mod">
          <ac:chgData name="Kimberly Brehm" userId="8c2b6ab9-3f19-41de-a892-34e3c36865ec" providerId="ADAL" clId="{E42FB80F-1F36-4265-8C6B-7E59B7AAE647}" dt="2020-02-28T21:27:51.343" v="57"/>
          <ac:inkMkLst>
            <pc:docMk/>
            <pc:sldMk cId="3929766154" sldId="278"/>
            <ac:inkMk id="497" creationId="{46E7E4E6-722C-40C7-8B7E-4B57DB159A1B}"/>
          </ac:inkMkLst>
        </pc:inkChg>
        <pc:inkChg chg="add mod">
          <ac:chgData name="Kimberly Brehm" userId="8c2b6ab9-3f19-41de-a892-34e3c36865ec" providerId="ADAL" clId="{E42FB80F-1F36-4265-8C6B-7E59B7AAE647}" dt="2020-02-28T21:27:51.343" v="57"/>
          <ac:inkMkLst>
            <pc:docMk/>
            <pc:sldMk cId="3929766154" sldId="278"/>
            <ac:inkMk id="498" creationId="{5D3A00D7-1DE0-4A2B-90CD-029944E273E0}"/>
          </ac:inkMkLst>
        </pc:inkChg>
        <pc:inkChg chg="add mod">
          <ac:chgData name="Kimberly Brehm" userId="8c2b6ab9-3f19-41de-a892-34e3c36865ec" providerId="ADAL" clId="{E42FB80F-1F36-4265-8C6B-7E59B7AAE647}" dt="2020-02-28T21:27:51.343" v="57"/>
          <ac:inkMkLst>
            <pc:docMk/>
            <pc:sldMk cId="3929766154" sldId="278"/>
            <ac:inkMk id="499" creationId="{F08A5E03-3CEA-4C63-A31F-B1E70D7BADCF}"/>
          </ac:inkMkLst>
        </pc:inkChg>
        <pc:inkChg chg="add">
          <ac:chgData name="Kimberly Brehm" userId="8c2b6ab9-3f19-41de-a892-34e3c36865ec" providerId="ADAL" clId="{E42FB80F-1F36-4265-8C6B-7E59B7AAE647}" dt="2020-02-28T21:27:50.556" v="56" actId="9405"/>
          <ac:inkMkLst>
            <pc:docMk/>
            <pc:sldMk cId="3929766154" sldId="278"/>
            <ac:inkMk id="500" creationId="{874C8AE9-747B-4BFF-80A8-A796F7F1A76C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02" creationId="{CF8C010E-C4F2-47AD-B4AD-9429DA0CB742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03" creationId="{6061CE97-0E97-4878-BC5D-38C58BA26004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04" creationId="{B11CA208-1A99-41D2-A303-9BD72524FD04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07" creationId="{9D4D1F5C-470F-416A-B66F-445E3DE90560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08" creationId="{833238ED-8EFF-4546-A86B-6FB659A4EFAD}"/>
          </ac:inkMkLst>
        </pc:inkChg>
        <pc:inkChg chg="add mod">
          <ac:chgData name="Kimberly Brehm" userId="8c2b6ab9-3f19-41de-a892-34e3c36865ec" providerId="ADAL" clId="{E42FB80F-1F36-4265-8C6B-7E59B7AAE647}" dt="2020-02-28T21:27:58.070" v="67"/>
          <ac:inkMkLst>
            <pc:docMk/>
            <pc:sldMk cId="3929766154" sldId="278"/>
            <ac:inkMk id="510" creationId="{11CB9124-DC14-485C-A975-79915F5F584E}"/>
          </ac:inkMkLst>
        </pc:inkChg>
        <pc:inkChg chg="add">
          <ac:chgData name="Kimberly Brehm" userId="8c2b6ab9-3f19-41de-a892-34e3c36865ec" providerId="ADAL" clId="{E42FB80F-1F36-4265-8C6B-7E59B7AAE647}" dt="2020-02-28T21:27:57.202" v="66" actId="9405"/>
          <ac:inkMkLst>
            <pc:docMk/>
            <pc:sldMk cId="3929766154" sldId="278"/>
            <ac:inkMk id="511" creationId="{091BEC9D-0643-47D9-A2BE-61F2CF2598B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0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1840 0 0,'0'0'83'0'0,"0"0"265"0"0,0 0 1070 0 0,0 0 463 0 0,0 0 95 0 0,0 0-162 0 0,0 0-772 0 0,0 0-340 0 0,0 0-72 0 0,0 0-38 0 0,0 0-108 0 0,3 1-48 0 0,-1 0-326 0 0,-1-1-24 0 0,0 0-1 0 0,1 1 1 0 0,-1-1 0 0 0,0 1 0 0 0,1-1 0 0 0,-1 1 0 0 0,0 0-1 0 0,0-1 1 0 0,0 1 0 0 0,1 0 0 0 0,-1 0 0 0 0,0 0-1 0 0,0 0 1 0 0,0 0 0 0 0,0 0 0 0 0,0 0 0 0 0,-1 0 0 0 0,1 0-1 0 0,0 0 1 0 0,0 0 0 0 0,-1 0 0 0 0,1 1 0 0 0,-1-1 0 0 0,1 1-86 0 0,4 20 555 0 0,-1-6-269 0 0,-1 1-1 0 0,1 9-285 0 0,16 162 1233 0 0,-13-133-855 0 0,-3 0-1 0 0,-2 8-377 0 0,-1-53 86 0 0,0 0-1 0 0,0 0 1 0 0,1 0-1 0 0,1 3-85 0 0,0-3 65 0 0,-1 0 0 0 0,-1 1 1 0 0,0-1-1 0 0,0 4-65 0 0,0 5 129 0 0,1 1 1 0 0,1 0-1 0 0,2 8-129 0 0,-1-10 64 0 0,-1 1 0 0 0,0 0 0 0 0,-2 7-64 0 0,-1-25-128 0 0,0-1-98 0 0,0 0-56 0 0,0 0-20 0 0,0 0-162 0 0,0 0-672 0 0,0-9-1785 0 0,0-3 1419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5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354 26 9184 0 0,'0'0'208'0'0,"0"0"33"0"0,0 0 14 0 0,0 0 47 0 0,0 0 197 0 0,0 0 86 0 0,0 0 21 0 0,0 0-16 0 0,0 0-72 0 0,0 0-34 0 0,0 0-4 0 0,0 0-18 0 0,0 0-72 0 0,-7-6 1420 0 0,4 3-1781 0 0,-1 1 0 0 0,0 0 0 0 0,0 0 0 0 0,0 0 0 0 0,0 0 0 0 0,0 1 0 0 0,0-1 0 0 0,0 1 0 0 0,-1 0 0 0 0,1 0 0 0 0,-1 1 0 0 0,1-1 0 0 0,0 1 0 0 0,-1 0 0 0 0,1 0 0 0 0,-1 1 0 0 0,1-1 0 0 0,0 1 0 0 0,-1 0 0 0 0,1 0 0 0 0,-3 1-29 0 0,-24 12 48 0 0,24-12 9 0 0,0 1 0 0 0,0 0 0 0 0,0 0 1 0 0,1 1-1 0 0,-1 0 0 0 0,1 0 1 0 0,0 0-1 0 0,0 1 0 0 0,0 0 0 0 0,-1 2-57 0 0,-22 27-208 0 0,3 1-1 0 0,-6 11 209 0 0,23-32-9 0 0,1 1-1 0 0,1-1 1 0 0,0 1-1 0 0,1 1 1 0 0,0-1-1 0 0,1 1 0 0 0,-2 13 10 0 0,4-11 0 0 0,1 1 0 0 0,1 0 0 0 0,0 0 0 0 0,2 0 0 0 0,1 13 0 0 0,0-20 0 0 0,0-1 0 0 0,0 1 0 0 0,1-1 0 0 0,1 1 0 0 0,0-1 0 0 0,0 0 0 0 0,1 0 0 0 0,1-1 0 0 0,4 8 0 0 0,-9-17-2 0 0,16 25 19 0 0,2-1 1 0 0,8 10-18 0 0,-20-28-54 0 0,0 0 1 0 0,1 0 0 0 0,-1 0-1 0 0,1-1 1 0 0,0 0 0 0 0,1-1-1 0 0,-1 0 1 0 0,1 0-1 0 0,5 1 54 0 0,8 4-235 0 0,-18-7 5 0 0,1-1-1 0 0,0 0 1 0 0,0 0 0 0 0,0 0 0 0 0,-1 0-1 0 0,2-1 1 0 0,-1 0 0 0 0,0 0 0 0 0,0 0-1 0 0,0-1 1 0 0,0 1 0 0 0,2-1 230 0 0,31-7-1401 0 0,0-2-7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0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12528 0 0,'0'0'281'0'0,"0"0"40"0"0,0 0 22 0 0,0 0-39 0 0,0 0-160 0 0,0 2 59 0 0,8 18 220 0 0,-5-10-34 0 0,1 0-1 0 0,0-1 1 0 0,4 6-389 0 0,-3-7 224 0 0,-1 0 1 0 0,-1 1-1 0 0,1-1 0 0 0,-2 1 0 0 0,1-1 1 0 0,-1 1-1 0 0,0 3-224 0 0,2 5 316 0 0,3 18 116 0 0,-4-17-324 0 0,1 0 0 0 0,5 11-108 0 0,-8-23-51 0 0,1-1-1 0 0,-1 0 1 0 0,0 1-1 0 0,0-1 1 0 0,-1 1-1 0 0,0-1 1 0 0,0 1-1 0 0,0-1 0 0 0,-1 1 1 0 0,0-1-1 0 0,0 0 1 0 0,0 1-1 0 0,0-1 1 0 0,-1 0-1 0 0,-1 4 52 0 0,2-8-873 0 0,1 1-58 0 0,0 5-11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0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471 304 9528 0 0,'4'-3'209'0'0,"1"-2"328"0"0,-3-12-251 0 0,-8-8 1507 0 0,6 24-1755 0 0,0 1 0 0 0,-1 0 1 0 0,1-1-1 0 0,-1 1 0 0 0,1 0 0 0 0,-1-1 1 0 0,1 1-1 0 0,-1 0 0 0 0,1 0 0 0 0,-1-1 0 0 0,0 1 1 0 0,1 0-1 0 0,-1 0 0 0 0,1 0 0 0 0,-1 0 1 0 0,1 0-1 0 0,-1 0 0 0 0,0 0 0 0 0,1 0 1 0 0,-1 0-1 0 0,1 0 0 0 0,-1 0 0 0 0,0 0 0 0 0,1 0 1 0 0,-1 0-1 0 0,1 0 0 0 0,-1 1-38 0 0,-16 2 657 0 0,13-1-649 0 0,1 0 0 0 0,0 0 1 0 0,0 0-1 0 0,0 1 0 0 0,0-1 0 0 0,0 1 0 0 0,0 0 0 0 0,1 0 0 0 0,-1 0 0 0 0,1 0 0 0 0,-2 3-8 0 0,-7 9 39 0 0,4-5-34 0 0,0 1 0 0 0,0-1 0 0 0,1 1 0 0 0,0 0 0 0 0,1 1 0 0 0,1-1 0 0 0,-1 2-5 0 0,-2 9 6 0 0,1-1 0 0 0,1 2 1 0 0,0 9-7 0 0,5-26 25 0 0,-1 0 1 0 0,1 0 0 0 0,1 0-1 0 0,-1 1 1 0 0,1-1 0 0 0,0 0-1 0 0,0 0 1 0 0,1 0 0 0 0,0 0-1 0 0,0 0 1 0 0,0-1 0 0 0,1 1-1 0 0,0-1 1 0 0,0 1 0 0 0,0-1-1 0 0,1 0 1 0 0,0 0 0 0 0,0 0-1 0 0,0-1 1 0 0,0 1 0 0 0,1-1-1 0 0,0 0 1 0 0,-1-1 0 0 0,2 1-1 0 0,-1-1 1 0 0,0 0 0 0 0,1 0-1 0 0,-1 0 1 0 0,1-1 0 0 0,0 0-1 0 0,0 0 1 0 0,0 0 0 0 0,0-1-1 0 0,0 0 1 0 0,0 0 0 0 0,4 0-26 0 0,26 1 699 0 0,15-2-699 0 0,-38-1 36 0 0,0 0 1 0 0,0-1-1 0 0,0 0 0 0 0,0-1 1 0 0,6-2-37 0 0,25-7 3 0 0,-28 7-684 0 0,-1 1 0 0 0,13-7 681 0 0,-4 2-5270 0 0</inkml:trace>
  <inkml:trace contextRef="#ctx0" brushRef="#br0" timeOffset="1">23 33 11256 0 0,'-23'-12'496'0'0,"23"12"112"0"0,0 0-488 0 0,0 0-120 0 0,0-9 0 0 0,0 2 0 0 0,0 7 112 0 0,0 0 0 0 0,0 0 0 0 0,9-5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2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203 116 3224 0 0,'0'0'355'0'0,"0"0"279"0"0,0 0 125 0 0,0 0 29 0 0,0 0 16 0 0,0 0 52 0 0,2-1 28 0 0,-1 0-624 0 0,1-1 0 0 0,-1 0 0 0 0,1 1 1 0 0,-1-1-1 0 0,1 0 0 0 0,-1 0 0 0 0,0 0 1 0 0,0 0-1 0 0,0 0 0 0 0,0 0 0 0 0,0 0 0 0 0,-1 0-260 0 0,7-12 1054 0 0,-7 12-513 0 0,-6-11 633 0 0,4 8-723 0 0,-1-1 0 0 0,0 0 0 0 0,0 1-1 0 0,-4-5-450 0 0,6 9 39 0 0,-1-1 0 0 0,1 1-1 0 0,-1-1 1 0 0,1 1-1 0 0,-1-1 1 0 0,0 1-1 0 0,0 0 1 0 0,0 0 0 0 0,0 0-1 0 0,1 0 1 0 0,-1 0-1 0 0,0 1 1 0 0,-1-1-1 0 0,1 0 1 0 0,0 1-1 0 0,-1-1-38 0 0,-18-4 222 0 0,18 3-196 0 0,0 1-1 0 0,0 0 1 0 0,0 1-1 0 0,0-1 1 0 0,0 1-1 0 0,0-1 0 0 0,-2 1-25 0 0,2 0 15 0 0,-27 1 109 0 0,28 0-123 0 0,0 0-1 0 0,0-1 1 0 0,0 1-1 0 0,0 0 1 0 0,0 0 0 0 0,1 0-1 0 0,-1 1 1 0 0,0-1-1 0 0,0 0 0 0 0,-1 2 0 0 0,-1-1-1 0 0,1 1 0 0 0,0 0 1 0 0,0 0-1 0 0,0 0 0 0 0,0 1 1 0 0,0-1-1 0 0,1 1 0 0 0,0-1 1 0 0,-1 1-1 0 0,1 0 0 0 0,1 0 1 0 0,-1 0-1 0 0,-1 4 1 0 0,-6 26-5 0 0,2 0 0 0 0,1 1 0 0 0,0 15 5 0 0,5-44 0 0 0,-1 19-3 0 0,2 0-1 0 0,0 0 1 0 0,1 0 3 0 0,0 8-46 0 0,-1-23 41 0 0,1 0 0 0 0,-1 0 0 0 0,2 0 0 0 0,0 3 5 0 0,15 67-30 0 0,-4 2 0 0 0,-1 25 30 0 0,-8-83 0 0 0,0 11 12 0 0,0 8 59 0 0,-3-31-44 0 0,0-1 0 0 0,0 0-1 0 0,-1 0 1 0 0,-1 9-27 0 0,0 1 77 0 0,-1-8-56 0 0,-1-11-3127 0 0,3-2-2107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2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0 200 5784 0 0,'0'0'265'0'0,"2"-1"-4"0"0,1 0-214 0 0,15-14 12 0 0,-11 9 406 0 0,2 0-1 0 0,-1 0 1 0 0,1 1 0 0 0,0 0 0 0 0,7-3-465 0 0,-13 7 85 0 0,62-24 1371 0 0,-40 16-621 0 0,21-11-835 0 0,-29 13 277 0 0,-1 1 0 0 0,2 1 0 0 0,-1 1 0 0 0,1 0 0 0 0,10-1-277 0 0,3 0 195 0 0,-2-1-5 0 0,0 1 0 0 0,1 1 0 0 0,-1 2 0 0 0,1 1 0 0 0,13 2-190 0 0,-38-1 11 0 0,-1 1-1 0 0,0 0 0 0 0,1 1 0 0 0,-1-1 1 0 0,0 1-1 0 0,0 0 0 0 0,0 0 1 0 0,0 0-1 0 0,0 0 0 0 0,-1 1 1 0 0,1-1-1 0 0,-1 1 0 0 0,1 0 1 0 0,-1 0-1 0 0,0 0 0 0 0,0 1 0 0 0,0-1 1 0 0,-1 1-1 0 0,2 2-10 0 0,1 3 88 0 0,0-1 0 0 0,-1 1 0 0 0,0 0-1 0 0,0 0 1 0 0,-1 0 0 0 0,0 1 0 0 0,-1-1 0 0 0,1 6-88 0 0,-1 1 284 0 0,-1 0-1 0 0,-1 0 1 0 0,0 0 0 0 0,-3 15-284 0 0,-2-11 269 0 0,4-15-234 0 0,0-1 1 0 0,0 1 0 0 0,0-1 0 0 0,1 1 0 0 0,-1 3-36 0 0,0 21-422 0 0,-2 0 1 0 0,-2 7 421 0 0,1-11-3744 0 0,4-7-1221 0 0</inkml:trace>
  <inkml:trace contextRef="#ctx0" brushRef="#br0" timeOffset="1">556 121 5064 0 0,'0'-17'224'0'0,"0"17"48"0"0,0 0-272 0 0,-5-12 0 0 0,-1 3 0 0 0,1-3 0 0 0,5 3 1392 0 0,0-3 224 0 0,0 4 48 0 0,0-4 0 0 0,5 3-1200 0 0,1 5-240 0 0,-1-1-56 0 0,3-2-3544 0 0,1 2-712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3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4144 0 0,'-2'0'26'0'0,"1"1"1"0"0,0 0-1 0 0,-1 0 1 0 0,1 0 0 0 0,0 0-1 0 0,0 0 1 0 0,0 0-1 0 0,0 0 1 0 0,0 0-1 0 0,0 0 1 0 0,0 0-1 0 0,0 0 1 0 0,0 1-1 0 0,0-1 1 0 0,1 0-1 0 0,-1 1 1 0 0,0-1 0 0 0,1 0-1 0 0,-1 1 1 0 0,1-1-1 0 0,0 1 1 0 0,0-1-1 0 0,-1 1 1 0 0,1-1-1 0 0,0 1 1 0 0,0-1-1 0 0,0 1 1 0 0,0-1-1 0 0,1 1 1 0 0,-1 0-27 0 0,1 8 801 0 0,1 0 0 0 0,0-1 0 0 0,1 1-1 0 0,1 4-800 0 0,-2-6 831 0 0,7 29 764 0 0,-7-25-737 0 0,0 0 0 0 0,4 11-858 0 0,-4-17 266 0 0,0 1-1 0 0,-1 0 1 0 0,1 0-1 0 0,-2 2-265 0 0,7 28 1043 0 0,-3-22-165 0 0,-1 0-1 0 0,2 15-877 0 0,1 10 933 0 0,-5-38-901 0 0,-1 0 0 0 0,0 0 0 0 0,-1 0 0 0 0,1-1 0 0 0,0 1 0 0 0,0 0 0 0 0,-1 0 0 0 0,1 0 0 0 0,-1 0-32 0 0,-1 7 164 0 0,2-8-95 0 0,-6 4 159 0 0,4-2-142 0 0,-8-16 126 0 0,9 10-206 0 0,0-1-1 0 0,1 0 1 0 0,0 0 0 0 0,-1 1 0 0 0,1-1 0 0 0,1 0 0 0 0,-1 1-1 0 0,0-1 1 0 0,1 0 0 0 0,0 1 0 0 0,0-1 0 0 0,0 0-1 0 0,1-2-4 0 0,4-8-4 0 0,1 0 1 0 0,7-11 2 0 0,-4 7 3 0 0,-2 5-22 0 0,1 1-1 0 0,0 0 1 0 0,1 0-1 0 0,0 1 0 0 0,3-2 20 0 0,3-4-48 0 0,-13 14 41 0 0,0 0 0 0 0,0 0 0 0 0,0 1 0 0 0,0-1 1 0 0,1 0-1 0 0,-1 1 0 0 0,1 0 0 0 0,-1 0 0 0 0,1 0 0 0 0,0 0 0 0 0,0 1 1 0 0,0 0-1 0 0,0-1 0 0 0,0 1 0 0 0,0 1 0 0 0,0-1 0 0 0,0 0 0 0 0,0 1 1 0 0,1 0-1 0 0,-1 0 0 0 0,0 0 0 0 0,0 1 0 0 0,0 0 0 0 0,0-1 0 0 0,0 1 1 0 0,0 0-1 0 0,0 1 0 0 0,0-1 0 0 0,0 1 0 0 0,0 0 0 0 0,-1 0 0 0 0,1 0 1 0 0,-1 0-1 0 0,1 1 0 0 0,-1-1 0 0 0,0 1 0 0 0,0 0 0 0 0,0 0 1 0 0,0 0-1 0 0,-1 0 0 0 0,1 1 0 0 0,-1-1 0 0 0,2 4 7 0 0,4 9-21 0 0,0 1 0 0 0,-2 0 0 0 0,0 0 0 0 0,2 9 21 0 0,-2-4 5 0 0,3 10-502 0 0,1 18 497 0 0,1 2-2372 0 0,-8-32 1170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3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244 447 9096 0 0,'-4'2'109'0'0,"0"-1"0"0"0,0 1 1 0 0,-1-1-1 0 0,1 0 0 0 0,0-1 1 0 0,-1 1-1 0 0,1-1 0 0 0,0 1 1 0 0,-5-1-110 0 0,3 0 108 0 0,1 1-1 0 0,-1 0 1 0 0,1 0 0 0 0,0 1 0 0 0,-1-1 0 0 0,1 1 0 0 0,0 0 0 0 0,0 1-1 0 0,0-1 1 0 0,-1 2-108 0 0,-9 5 572 0 0,0 1-1 0 0,-7 6-571 0 0,15-9 23 0 0,-1 0-1 0 0,2 0 1 0 0,-1 1-1 0 0,1 0 1 0 0,0 0 0 0 0,0 0-1 0 0,1 1 1 0 0,0 0 0 0 0,1 0-1 0 0,0 0 1 0 0,0 0-1 0 0,-2 9-22 0 0,3-6-9 0 0,0-1 0 0 0,1 1 0 0 0,0 0-1 0 0,1 0 1 0 0,0 0 0 0 0,1 0-1 0 0,0-1 1 0 0,1 1 0 0 0,1 0 0 0 0,1 6 9 0 0,-1-11 0 0 0,0 1 0 0 0,0-1 0 0 0,1 0 0 0 0,0 0 0 0 0,0 0 0 0 0,1-1 0 0 0,0 1 0 0 0,2 1 0 0 0,-4-4 0 0 0,1-1 0 0 0,0 1 0 0 0,1-1 0 0 0,-1 0 0 0 0,1 1 0 0 0,-1-1 0 0 0,1-1 0 0 0,0 1 0 0 0,0-1 0 0 0,0 1 0 0 0,0-1 0 0 0,0 0 0 0 0,4 1 0 0 0,-5-2 0 0 0,1 0 0 0 0,-1 0 0 0 0,0-1 0 0 0,1 1 0 0 0,-1-1 0 0 0,0 1 0 0 0,1-1 0 0 0,-1 0 0 0 0,0 0 0 0 0,1-1 0 0 0,-1 1 0 0 0,1-1 0 0 0,-1 0 0 0 0,0 1 0 0 0,0-1 0 0 0,1-1 0 0 0,-1 1 0 0 0,0 0 0 0 0,0-1 0 0 0,0 0 0 0 0,0 1 0 0 0,2-3 0 0 0,0 0 12 0 0,0 0 1 0 0,0 0 0 0 0,0-1 0 0 0,-1 1 0 0 0,1-1-1 0 0,-1 0 1 0 0,0 0 0 0 0,0-1 0 0 0,-1 1 0 0 0,0-1-1 0 0,0 1 1 0 0,0-1 0 0 0,-1 0 0 0 0,1 0 0 0 0,-1-1-1 0 0,-1 1 1 0 0,1 0 0 0 0,-1-3-13 0 0,2-14 167 0 0,-1 0-1 0 0,-1 0 1 0 0,-1 0 0 0 0,-3-15-167 0 0,0 11 345 0 0,-1 1-1 0 0,-7-23-344 0 0,-2-10 246 0 0,-12-99 202 0 0,0-90-448 0 0,20 195 64 0 0,14 110-11 0 0,36 163-75 0 0,-13-50 535 0 0,-7-39 429 0 0,-16-72-684 0 0,-7-40-748 0 0,1-1 1 0 0,2 6 489 0 0,-2-10-581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4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298 67 5984 0 0,'0'-14'464'0'0,"-1"10"-306"0"0,-1 2 67 0 0,0 1 0 0 0,0-1 0 0 0,1 1 0 0 0,-1-1 0 0 0,1 0 0 0 0,-1 0 0 0 0,1 1 0 0 0,0-1 0 0 0,-1 0-1 0 0,1-1-224 0 0,1 3 77 0 0,0-1 0 0 0,-1 1 0 0 0,1-1 0 0 0,0 1 0 0 0,-1-1 0 0 0,1 1 0 0 0,0-1 0 0 0,-1 1 0 0 0,1-1 0 0 0,-1 1 0 0 0,1 0 0 0 0,-1-1 0 0 0,1 1 0 0 0,-1 0 0 0 0,1-1 0 0 0,-1 1 0 0 0,1 0 0 0 0,-1 0 0 0 0,0-1 0 0 0,1 1 0 0 0,-1 0-77 0 0,-12-6 639 0 0,8 4-472 0 0,1 0 0 0 0,-1 0-1 0 0,0 0 1 0 0,0 1 0 0 0,0-1 0 0 0,0 1-1 0 0,0 0 1 0 0,0 1 0 0 0,0-1-1 0 0,-4 1-166 0 0,1 1 88 0 0,0 0 0 0 0,1 0-1 0 0,-1 1 1 0 0,0 0 0 0 0,1 1 0 0 0,-1 0-1 0 0,1 0 1 0 0,0 0 0 0 0,0 1 0 0 0,0 0-1 0 0,0 1 1 0 0,1-1 0 0 0,0 1 0 0 0,0 0-1 0 0,-2 2-87 0 0,-1 4 10 0 0,0 1-1 0 0,1 0 1 0 0,0 0 0 0 0,0 0-1 0 0,2 1 1 0 0,-1 0-1 0 0,2 0 1 0 0,0 1-1 0 0,0 0 1 0 0,1 0 0 0 0,1 0-1 0 0,0 0 1 0 0,1 0-1 0 0,1 1 1 0 0,0-1 0 0 0,1 12-10 0 0,1-14 0 0 0,1 1 0 0 0,0-1 0 0 0,1 1 0 0 0,2 6 0 0 0,-3-13 0 0 0,0 0 0 0 0,0 0 0 0 0,1-1 0 0 0,0 1 0 0 0,0 0 0 0 0,1-1 0 0 0,-1 0 0 0 0,1 0 0 0 0,3 4 0 0 0,-3-5 7 0 0,0 0 1 0 0,0 0-1 0 0,0 0 1 0 0,1-1-1 0 0,-1 1 1 0 0,1-1 0 0 0,0 0-1 0 0,0 0 1 0 0,0-1-1 0 0,0 1 1 0 0,0-1 0 0 0,0 0-1 0 0,1-1 1 0 0,-1 1-1 0 0,1-1 1 0 0,-1 0-1 0 0,1-1 1 0 0,-1 1 0 0 0,4-1-8 0 0,-4 0 28 0 0,0 0 0 0 0,0-1 0 0 0,0 0 1 0 0,0 0-1 0 0,0 0 0 0 0,0 0 0 0 0,-1-1 1 0 0,4 0-29 0 0,-6 1 32 0 0,0 0 1 0 0,0 0 0 0 0,0-1 0 0 0,0 1-1 0 0,0 0 1 0 0,0-1 0 0 0,0 1-1 0 0,-1-1 1 0 0,1 0 0 0 0,-1 1 0 0 0,1-1-1 0 0,-1 0 1 0 0,1 0 0 0 0,-1 0 0 0 0,0 0-1 0 0,0 0 1 0 0,0 0 0 0 0,0 0 0 0 0,0 0-33 0 0,13-31 387 0 0,-11 26-329 0 0,1 0 1 0 0,-1 0-1 0 0,-1 0 1 0 0,1 0 0 0 0,-1 0-59 0 0,4-21 161 0 0,-2 14-58 0 0,-1 0 1 0 0,1-13-104 0 0,0-16 75 0 0,0 19-41 0 0,-2-1 0 0 0,-1 1-34 0 0,-1 6 0 0 0,1 0 0 0 0,1 1 1 0 0,1-1-1 0 0,3-10 0 0 0,-5 11-12 0 0,3 30-62 0 0,-4 4 58 0 0,1 0-1 0 0,0 0 0 0 0,2 0 1 0 0,2 9 16 0 0,0 8 0 0 0,-5-28 0 0 0,0-1 0 0 0,1 1 0 0 0,0-1 0 0 0,0 1 0 0 0,0-1 0 0 0,0 0 0 0 0,3 6 0 0 0,4 3-13 0 0,-1 0 0 0 0,2-1 0 0 0,0 0 1 0 0,1 0-1 0 0,10 10 13 0 0,15 9-4546 0 0,-21-21-476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4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281 138 8928 0 0,'-1'-8'808'0'0,"-2"0"-494"0"0,0 1 0 0 0,-1 0 0 0 0,1 0 0 0 0,-1 0 0 0 0,-1 0 1 0 0,1 1-1 0 0,-1 0 0 0 0,-1-1-314 0 0,-27-22 1540 0 0,28 24-1370 0 0,0 1 0 0 0,0 0 1 0 0,-1 0-1 0 0,1 1 0 0 0,-1-1 0 0 0,0 1 1 0 0,0 1-1 0 0,0-1 0 0 0,0 1 1 0 0,-7-2-171 0 0,11 4 27 0 0,-1 0 1 0 0,1 0 0 0 0,-1 0-1 0 0,1 0 1 0 0,-1 1 0 0 0,1-1 0 0 0,-1 0-1 0 0,1 1 1 0 0,-1 0 0 0 0,1 0 0 0 0,0 0-1 0 0,-1 0 1 0 0,1 0 0 0 0,0 0-1 0 0,0 0 1 0 0,0 1 0 0 0,0-1 0 0 0,0 1-1 0 0,0 0 1 0 0,0 0 0 0 0,0-1-1 0 0,1 2-27 0 0,-5 3 24 0 0,1 0 0 0 0,0 1-1 0 0,0 0 1 0 0,0 0 0 0 0,1 0 0 0 0,-1 2-24 0 0,-4 12 3 0 0,1 0 0 0 0,1 0 0 0 0,1 1 1 0 0,-2 12-4 0 0,1 7-1 0 0,-3 43 1 0 0,10-66 0 0 0,1 1 0 0 0,0-1 0 0 0,1 0 0 0 0,1 0 0 0 0,1 1 0 0 0,0-2 0 0 0,4 9 0 0 0,-5-16-110 0 0,1 0 1 0 0,0 0 0 0 0,1-1 0 0 0,-1 0 0 0 0,2 0 0 0 0,-1 0 0 0 0,1 0 0 0 0,1-1 0 0 0,0 0 0 0 0,0-1 0 0 0,0 1 0 0 0,1-1-1 0 0,0-1 1 0 0,0 1 0 0 0,1-1 0 0 0,1 0 109 0 0,9 1-3594 0 0,3-6-1114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5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8 11056 0 0,'0'0'248'0'0,"-2"0"34"0"0,-28-7 393 0 0,20 7-664 0 0,6 2 101 0 0,1 0 1 0 0,-1 1-1 0 0,1 0 1 0 0,-1 0 0 0 0,1 0-1 0 0,0 0 1 0 0,0 1 0 0 0,0-1-1 0 0,1 1 1 0 0,-1-1-1 0 0,1 1 1 0 0,-1 2-113 0 0,-7 10 217 0 0,2-3-143 0 0,2 0 1 0 0,-1 0-1 0 0,2 1 1 0 0,0-1-1 0 0,1 1 1 0 0,-2 9-75 0 0,4-16 25 0 0,0 2 18 0 0,1-1 1 0 0,0 1-1 0 0,0-1 1 0 0,1 1-1 0 0,0 0 1 0 0,0-1-1 0 0,1 1 1 0 0,0-1-1 0 0,0 1 1 0 0,1-1-1 0 0,1 1 1 0 0,-1-1-1 0 0,2 1-43 0 0,-1 0 39 0 0,1 0 0 0 0,0 0 0 0 0,1-1-1 0 0,0 0 1 0 0,0 1 0 0 0,1-2 0 0 0,0 1-1 0 0,0-1 1 0 0,1 0 0 0 0,0 0 0 0 0,6 4-39 0 0,-9-9 0 0 0,0 0 0 0 0,0 0 0 0 0,0-1 1 0 0,1 0-1 0 0,-1 1 0 0 0,0-1 0 0 0,1-1 0 0 0,-1 1 1 0 0,1-1-1 0 0,-1 0 0 0 0,2 0 0 0 0,10 2 22 0 0,-6-2 57 0 0,1-1 0 0 0,-1 0 0 0 0,1 0 0 0 0,-1-1 0 0 0,1-1 1 0 0,-1 1-1 0 0,6-4-79 0 0,-8 4 46 0 0,-1-1 6 0 0,0 0 0 0 0,-1 0 1 0 0,1-1-1 0 0,-1 1 0 0 0,0-1 1 0 0,0-1-1 0 0,0 1 0 0 0,0-1 1 0 0,-1 0-1 0 0,0-1-52 0 0,8-6 107 0 0,-10 9-80 0 0,1 0 0 0 0,-1 0 0 0 0,0-1 0 0 0,0 1 0 0 0,0-1 0 0 0,0 0 0 0 0,-1 0 0 0 0,0 0 0 0 0,0 0 0 0 0,0 0 0 0 0,0-1 0 0 0,0 1 0 0 0,0-3-27 0 0,-2 3 5 0 0,1 0 0 0 0,-1 0 1 0 0,0 0-1 0 0,0 1 0 0 0,0-1 1 0 0,0 0-1 0 0,-1 0 0 0 0,0 0 1 0 0,0 0-1 0 0,0 1 0 0 0,0-1 1 0 0,0 0-1 0 0,-1 1 0 0 0,1-1 1 0 0,-1 1-1 0 0,-1-1-5 0 0,-1-3 87 0 0,0 0 0 0 0,-1 1 0 0 0,1-1-1 0 0,-2 1 1 0 0,1 0 0 0 0,-1 0 0 0 0,0 1 0 0 0,0-1-1 0 0,0 1 1 0 0,-2 0-87 0 0,-42-31-508 0 0,30 21-1381 0 0,-17-9 1889 0 0,30 19-939 0 0,-1 0 0 0 0,0-1 0 0 0,-5-6 939 0 0,2 2-1440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5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3224 0 0,'97'79'1803'0'0,"-88"-72"-566"0"0,0 1 1 0 0,0 0 0 0 0,0 0 0 0 0,-1 1 0 0 0,0 0 0 0 0,4 7-1238 0 0,-11-14 136 0 0,0 0 0 0 0,0 0 0 0 0,0 0 0 0 0,0 0 0 0 0,-1 0 0 0 0,1 0 0 0 0,-1 0-1 0 0,0 0 1 0 0,1 0-136 0 0,2 12 739 0 0,-2-12-318 0 0,-1-1 229 0 0,0-1-598 0 0,0 1 0 0 0,0-1 0 0 0,0 0 0 0 0,0 0 0 0 0,1 0-1 0 0,-1 0 1 0 0,0 0 0 0 0,0 0 0 0 0,0 0 0 0 0,0 0 0 0 0,0 1 0 0 0,0-1 0 0 0,0 0 0 0 0,0 0 0 0 0,0 0 0 0 0,0 0 0 0 0,0 0 0 0 0,0 0 0 0 0,0 0 0 0 0,0 0 0 0 0,0 1 0 0 0,0-1 0 0 0,0 0 0 0 0,0 0 0 0 0,-1 0 0 0 0,1 0 0 0 0,0 0 0 0 0,0 0 0 0 0,0 0 0 0 0,0 0-1 0 0,0 1 1 0 0,0-1 0 0 0,0 0 0 0 0,0 0 0 0 0,0 0 0 0 0,0 0 0 0 0,0 0 0 0 0,0 0 0 0 0,-1 0 0 0 0,1 0 0 0 0,0 0 0 0 0,0 0 0 0 0,0 0 0 0 0,0 0 0 0 0,0 0 0 0 0,0 0 0 0 0,0 0 0 0 0,0 0-52 0 0,-3-2 0 0 0,1 0 1 0 0,0 0-1 0 0,0 0 0 0 0,0 0 1 0 0,0 0-1 0 0,0-1 0 0 0,0 1 1 0 0,1-1-1 0 0,-1 0 0 0 0,1 1 1 0 0,0-1-1 0 0,0 0 1 0 0,0 0-1 0 0,0 0 0 0 0,0 1 1 0 0,0-1-1 0 0,1 0 0 0 0,0 0 1 0 0,-1 0-1 0 0,1 0 0 0 0,0 0 1 0 0,1 0-1 0 0,-1 0 1 0 0,0 0-1 0 0,1 0 0 0 0,0 0 1 0 0,0 0-1 0 0,-1 0 0 0 0,2-1 0 0 0,8-29 2 0 0,-7 24-19 0 0,-1 0 0 0 0,1 0 0 0 0,1 0 0 0 0,2-5 17 0 0,1 1 8 0 0,0 1 0 0 0,2 0 1 0 0,-1 0-1 0 0,1 0 0 0 0,1 1 1 0 0,0 1-1 0 0,1-1 0 0 0,11-7-8 0 0,-9 4 0 0 0,-12 13 0 0 0,0-1 0 0 0,0 1 0 0 0,0-1 0 0 0,1 1 0 0 0,-1 0 0 0 0,0 0 0 0 0,1-1 0 0 0,-1 1 0 0 0,1 0 0 0 0,0 0 0 0 0,-1 1 0 0 0,1-1 0 0 0,0 0 0 0 0,15-4 0 0 0,-2 5 0 0 0,-10 1 1 0 0,1 1 0 0 0,-1 0 0 0 0,0 0 0 0 0,0 1-1 0 0,0 0 1 0 0,0 0 0 0 0,-1 0 0 0 0,1 0 0 0 0,1 2-1 0 0,36 37-101 0 0,-42-42 101 0 0,2 2-20 0 0,-1 0-1 0 0,1 0 1 0 0,-1 0 0 0 0,0 0-1 0 0,1 0 1 0 0,-1 1-1 0 0,0-1 1 0 0,-1 0 0 0 0,1 1-1 0 0,0-1 1 0 0,-1 1-1 0 0,1-1 1 0 0,-1 0 0 0 0,0 1-1 0 0,0 0 21 0 0,6 22-65 0 0,-3-16 65 0 0,1 0 0 0 0,-2 0 0 0 0,1 0 0 0 0,-1 0 0 0 0,-1 0 0 0 0,1 0 0 0 0,-2 1 0 0 0,1 0 0 0 0,-1 1 2 0 0,1 1-1 0 0,1-1 0 0 0,1 5-1 0 0,2 12-57 0 0,-5-26-21 0 0,1 0-1 0 0,-1 0 1 0 0,1 0-1 0 0,0 0 1 0 0,0 0-1 0 0,0 0 1 0 0,0 0-1 0 0,1 1 79 0 0,1 3-681 0 0,-1 3-756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5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41 7920 0 0,'-20'-6'362'0'0,"16"5"-11"0"0,-12-6 151 0 0,15 6-365 0 0,-1 0 1 0 0,1 1-1 0 0,-1-1 1 0 0,1 0-1 0 0,-1 1 1 0 0,0-1-1 0 0,1 1 1 0 0,-1-1 0 0 0,0 1-1 0 0,0 0 1 0 0,0-1-138 0 0,-1 2 116 0 0,0 0 0 0 0,0-1 0 0 0,0 1 1 0 0,0 0-1 0 0,0 1 0 0 0,1-1 0 0 0,-1 0 1 0 0,0 1-1 0 0,1 0 0 0 0,-1-1 0 0 0,1 1 1 0 0,0 0-1 0 0,0 0 0 0 0,-1 0 0 0 0,1 1 1 0 0,0-1-1 0 0,1 1 0 0 0,-1-1 0 0 0,0 1-116 0 0,-4 7 102 0 0,0-1 0 0 0,0 1 0 0 0,1 0 0 0 0,-4 10-102 0 0,6-10 95 0 0,0 1 1 0 0,1 0 0 0 0,-1 5-96 0 0,-3 18 169 0 0,5-28-147 0 0,0 1 0 0 0,1 0 1 0 0,0 0-1 0 0,0 0 1 0 0,1-1-1 0 0,0 1 1 0 0,0 0-1 0 0,1 0 1 0 0,0-1-1 0 0,0 1 0 0 0,0-1 1 0 0,3 5-23 0 0,-3-8 18 0 0,0 0 0 0 0,0 0-1 0 0,0-1 1 0 0,1 1 0 0 0,-1 0 0 0 0,1-1 0 0 0,-1 0 0 0 0,4 2-18 0 0,3 4 52 0 0,-5-4-30 0 0,1-1 0 0 0,0 0 0 0 0,-1 0 1 0 0,1-1-1 0 0,0 0 0 0 0,1 1-22 0 0,-1-1 11 0 0,-3-1 11 0 0,0-1-1 0 0,1 1 1 0 0,-1-1 0 0 0,0 1 0 0 0,0-1 0 0 0,0 0 0 0 0,1 0 0 0 0,-1 0 0 0 0,0 0 0 0 0,0-1 0 0 0,0 1 0 0 0,1-1 0 0 0,-1 1 0 0 0,0-1 0 0 0,0 0 0 0 0,0 1 0 0 0,1-2-22 0 0,7-2 149 0 0,-1-1 0 0 0,0-1 1 0 0,1 0-150 0 0,-6 4 52 0 0,9-6 136 0 0,-9 6-125 0 0,0 0 1 0 0,-1 0-1 0 0,1-1 1 0 0,-1 1-1 0 0,0-1 1 0 0,1 0-1 0 0,-1 0 1 0 0,-1 0-1 0 0,1 0 1 0 0,0 0 0 0 0,0-1-64 0 0,11-16 307 0 0,-11 16-249 0 0,0 0 0 0 0,0 0-1 0 0,-1 0 1 0 0,1 0 0 0 0,-1 0-1 0 0,0-1 1 0 0,0 1 0 0 0,0-1-1 0 0,-1 0 1 0 0,1 1 0 0 0,-1-1-1 0 0,0-3-57 0 0,5-18 239 0 0,-5 23-207 0 0,1 0 0 0 0,-1 0 1 0 0,-1-1-1 0 0,1 1 0 0 0,0 0 0 0 0,-1-1 0 0 0,0 1 0 0 0,1 0 0 0 0,-1-1 0 0 0,-1 1 0 0 0,1 0 0 0 0,0-1 0 0 0,-1 1 0 0 0,0 0 0 0 0,0-3-32 0 0,-2 0 31 0 0,-1 0-1 0 0,1 0 0 0 0,-1 0 0 0 0,0 1 0 0 0,0 0 0 0 0,0 0 0 0 0,-1 0 0 0 0,0 0 0 0 0,0 1 1 0 0,0 0-1 0 0,-1 0 0 0 0,1 0 0 0 0,-3-1-30 0 0,-9-4-60 0 0,1 1 0 0 0,-2 1 0 0 0,1 0 0 0 0,-3 0 60 0 0,16 6-187 0 0,-1 0 0 0 0,1 0-1 0 0,-1 0 1 0 0,0 1-1 0 0,0 0 1 0 0,1-1-1 0 0,-1 2 1 0 0,0-1 0 0 0,1 0-1 0 0,-1 1 1 0 0,-1 0 187 0 0,1 0-337 0 0,-12 0-928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5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 2304 0 0,'-2'1'167'0'0,"0"0"-121"0"0,0 0 0 0 0,0-1 0 0 0,0 1 0 0 0,0 0 0 0 0,0-1 0 0 0,0 1 0 0 0,0-1 0 0 0,-1 0-46 0 0,3 1 186 0 0,-1-1 0 0 0,1 0 0 0 0,0 0 0 0 0,-1 1 0 0 0,1-1 0 0 0,-1 0 0 0 0,1 1 0 0 0,0-1 0 0 0,-1 0 0 0 0,1 1 0 0 0,0-1 0 0 0,-1 0 0 0 0,1 1 1 0 0,0-1-1 0 0,0 1 0 0 0,-1-1 0 0 0,1 1 0 0 0,0-1-186 0 0,-1 2 702 0 0,-2 1-259 0 0,1 1-1 0 0,0-1 1 0 0,0 1 0 0 0,0 0-1 0 0,0 0 1 0 0,0 0-1 0 0,1 0 1 0 0,0 0-1 0 0,0 0 1 0 0,0 0-1 0 0,0 0 1 0 0,1 0-1 0 0,-1 0 1 0 0,1 1-1 0 0,0-1 1 0 0,0 1-443 0 0,2 14 23 0 0,0 1 0 0 0,1-1 1 0 0,1 2-24 0 0,2 7 439 0 0,-3 1 62 0 0,0 21-501 0 0,1 12 540 0 0,13 51 2 0 0,-3-28-349 0 0,-12-71-153 0 0,0 4 64 0 0,1-1 1 0 0,4 13-105 0 0,-3-17 16 0 0,-1 0 1 0 0,-1 1 0 0 0,0 2-17 0 0,6 33 36 0 0,-6-40-362 0 0,-1 0 0 0 0,0 0 0 0 0,0 1-1 0 0,-1 0 327 0 0,0-8-1278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6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1 124 8288 0 0,'0'0'638'0'0,"2"-3"-414"0"0,9-9 233 0 0,2 0-1 0 0,0 1 0 0 0,0 0 1 0 0,6-2-457 0 0,-6 4 366 0 0,0 1 1 0 0,1 1 0 0 0,0 0 0 0 0,0 1 0 0 0,0 0 0 0 0,13-2-367 0 0,-17 5 90 0 0,0 1 0 0 0,0 0 0 0 0,0 1 0 0 0,0 0 0 0 0,0 0 1 0 0,0 1-1 0 0,0 0 0 0 0,0 1 0 0 0,0 0 0 0 0,8 2-90 0 0,-8 0 22 0 0,0 0 0 0 0,0 0 0 0 0,0 1 0 0 0,-1 0 0 0 0,0 1 0 0 0,0 0 0 0 0,5 3-22 0 0,9 8 0 0 0,-1 1 0 0 0,5 6 0 0 0,-18-15 0 0 0,-1 0 0 0 0,0 1 0 0 0,-1 0 0 0 0,0 1 0 0 0,0-1 0 0 0,4 10 0 0 0,16 27 46 0 0,-15-28 19 0 0,-2 0 0 0 0,7 15-65 0 0,-5-5 70 0 0,13 36 492 0 0,-17-44-323 0 0,-5-12 29 0 0,0 0 0 0 0,0 1 0 0 0,-1-1 0 0 0,0 1 0 0 0,-1-1 0 0 0,1 8-268 0 0,-2-14 336 0 0,0-2 0 0 0,0 0-2 0 0,0 0-12 0 0,0 0-2 0 0,0 0 0 0 0,0 0-13 0 0,-1-2-56 0 0,-1-7-165 0 0,0 1 0 0 0,1 0 0 0 0,0-1 1 0 0,0 1-1 0 0,1-1 0 0 0,0 1 0 0 0,1-1 1 0 0,-1 1-1 0 0,3-6-86 0 0,-1 4 10 0 0,0 0 1 0 0,1 0 0 0 0,0 0 0 0 0,1 0-1 0 0,2-2-10 0 0,6-18 21 0 0,-6 16-20 0 0,0-1-1 0 0,1 2 0 0 0,1-1 0 0 0,0 1 0 0 0,3-3 0 0 0,15-18-13 0 0,10-8 13 0 0,-31 35-56 0 0,1 1 0 0 0,-1 0-1 0 0,1 0 1 0 0,0 0 0 0 0,1 1 0 0 0,0 0-1 0 0,-1 1 1 0 0,2-1 0 0 0,-1 1-1 0 0,0 0 1 0 0,1 1 0 0 0,0 0-1 0 0,0 0 57 0 0,17-5-613 0 0,-12 4-939 0 0,-1 0-1 0 0,1 1 1 0 0,12-2 1552 0 0,-1 4-5393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6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45 9072 0 0,'-11'-2'327'0'0,"0"1"1"0"0,0 1-1 0 0,0 0 1 0 0,-6 1-328 0 0,6-1 782 0 0,1 1 0 0 0,0-2 0 0 0,-1 1 1 0 0,1-1-1 0 0,-7-2-782 0 0,15 2 101 0 0,1 1-1 0 0,-1 0 1 0 0,1 0 0 0 0,-1 0 0 0 0,1 0-1 0 0,-1 0 1 0 0,1 0 0 0 0,-1 0-1 0 0,1 0 1 0 0,-1 0 0 0 0,1 1 0 0 0,-1-1-1 0 0,1 1 1 0 0,-1-1 0 0 0,1 1-1 0 0,0-1 1 0 0,-1 1 0 0 0,1 0 0 0 0,0 0-1 0 0,-1 0 1 0 0,1 0 0 0 0,0 0 0 0 0,0 0-101 0 0,-4 4 6 0 0,1 0 1 0 0,0 0 0 0 0,1 0-1 0 0,-1 0 1 0 0,0 2-7 0 0,-3 5 76 0 0,4-7-76 0 0,1 0 0 0 0,0 0 0 0 0,0 0 0 0 0,1 1 0 0 0,-1-1 0 0 0,1 0 0 0 0,0 0 0 0 0,0 1 0 0 0,1-1 0 0 0,0 1 0 0 0,-1 3 0 0 0,1 1 0 0 0,1-1 0 0 0,0 0 0 0 0,0 0 0 0 0,2 7 0 0 0,1-7-9 0 0,-1 1 0 0 0,2-2 0 0 0,-1 1 0 0 0,1 0 0 0 0,1-1 0 0 0,0 0-1 0 0,5 6 10 0 0,-10-13 1 0 0,1 0-1 0 0,-1 1 0 0 0,1-1 0 0 0,0 0 0 0 0,0 0 1 0 0,-1 0-1 0 0,1 0 0 0 0,0 0 0 0 0,0 0 0 0 0,0-1 0 0 0,0 1 1 0 0,0-1-1 0 0,0 1 0 0 0,0-1 0 0 0,0 0 0 0 0,1 1 0 0 0,-1-1 1 0 0,0 0-1 0 0,0-1 0 0 0,0 1 0 0 0,0 0 0 0 0,0-1 0 0 0,0 1 1 0 0,1-1-1 0 0,6-1 12 0 0,0-1 0 0 0,-1 0 0 0 0,1 0 0 0 0,-1-1-1 0 0,2-1-11 0 0,-3 1 12 0 0,0-1 0 0 0,0 0-1 0 0,-1 0 1 0 0,0 0-1 0 0,0-1 1 0 0,0 0-1 0 0,0 0 1 0 0,-1 0-1 0 0,0-1 1 0 0,0 0 0 0 0,-1 0-1 0 0,0 0 1 0 0,0-1-1 0 0,0 1 1 0 0,-1-1-1 0 0,-1 0 1 0 0,1 0-1 0 0,-1-1-11 0 0,7-19 0 0 0,-7 22 2 0 0,0 0 0 0 0,0 0 1 0 0,-1 0-1 0 0,0 0 0 0 0,0-2-2 0 0,6-31 54 0 0,-4 31-54 0 0,-2-1 0 0 0,1 0 0 0 0,-1 0-1 0 0,0-4 1 0 0,-5 25-87 0 0,1-4 65 0 0,1 0-1 0 0,0-1 1 0 0,0 1-1 0 0,0 3 23 0 0,-6 40-111 0 0,6-41 98 0 0,0-1 1 0 0,0 1 0 0 0,1 0-1 0 0,0 0 1 0 0,1-1 0 0 0,0 1-1 0 0,1 0 1 0 0,0 0 0 0 0,0 0 11 0 0,2 4-104 0 0,0 0-1 0 0,1 0 1 0 0,1-1-1 0 0,0 0 1 0 0,0 0-1 0 0,2 0 1 0 0,2 4 105 0 0,2-1-405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7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351 520 4608 0 0,'-5'1'277'0'0,"0"0"-1"0"0,0 0 1 0 0,0-1 0 0 0,0 0-1 0 0,0 0 1 0 0,1 0 0 0 0,-1-1-1 0 0,0 1 1 0 0,0-1 0 0 0,0 0-1 0 0,-2-2-276 0 0,-1 2 1031 0 0,4 1-629 0 0,-1 0-1 0 0,1 0 0 0 0,-1 0 1 0 0,1 1-1 0 0,-1 0 1 0 0,1 0-1 0 0,0 0 0 0 0,-1 0-401 0 0,-3 2 473 0 0,-1-1-268 0 0,0 1-1 0 0,1 1 1 0 0,0 0-1 0 0,0 0 1 0 0,0 1-1 0 0,0-1 1 0 0,1 2-1 0 0,-1-1 1 0 0,-2 4-205 0 0,-16 15 166 0 0,-17 21-166 0 0,42-44 7 0 0,-6 8 9 0 0,0 0 0 0 0,1 0 0 0 0,0 0 0 0 0,1 1 0 0 0,0 0 1 0 0,-1 2-17 0 0,-9 19 27 0 0,11-24-21 0 0,0 1 0 0 0,1-1 1 0 0,0 1-1 0 0,1 0 1 0 0,0 0-1 0 0,0 0 0 0 0,1 0 1 0 0,0 0-1 0 0,0 0 1 0 0,0 4-7 0 0,1-9 3 0 0,0-1 1 0 0,1 1-1 0 0,-1 0 1 0 0,0-1-1 0 0,1 1 1 0 0,-1-1-1 0 0,1 1 1 0 0,0-1 0 0 0,0 1-1 0 0,0-1 1 0 0,0 0-1 0 0,0 1 1 0 0,0-1-1 0 0,1 0 1 0 0,-1 0-1 0 0,1 0 1 0 0,1 1-4 0 0,0 0 16 0 0,-1-1-1 0 0,1 0 1 0 0,0 0 0 0 0,0 0-1 0 0,0-1 1 0 0,0 1 0 0 0,0-1-1 0 0,1 0 1 0 0,-1 1 0 0 0,0-1-1 0 0,1-1 1 0 0,0 1-16 0 0,6 1 35 0 0,0-2 0 0 0,0 1 0 0 0,0-1 0 0 0,0 0 0 0 0,1-1 0 0 0,-1-1 0 0 0,0 1 0 0 0,6-3-35 0 0,5-2 68 0 0,0-2 1 0 0,0 0 0 0 0,-1-1-1 0 0,0-1 1 0 0,-1-1 0 0 0,0-1-1 0 0,0 0 1 0 0,-2-2 0 0 0,1 0-1 0 0,-2-1 1 0 0,0 0 0 0 0,4-7-69 0 0,-7 8 23 0 0,0-1 0 0 0,-2-1 0 0 0,1 0 0 0 0,-2 0 0 0 0,3-7-23 0 0,-8 12 9 0 0,0 1-1 0 0,-1 0 1 0 0,0-1-1 0 0,-1 0 1 0 0,0 0-1 0 0,-1 0 1 0 0,0 0-1 0 0,-1-1 1 0 0,0-7-9 0 0,-1 0 0 0 0,1 2-30 0 0,-1 0-1 0 0,-2 1 1 0 0,-1-14 30 0 0,-53-281-5 0 0,52 287-54 0 0,2 0 0 0 0,-1-23 59 0 0,3 39 0 0 0,0 7 32 0 0,0 1-80 0 0,0 0-42 0 0,0 0-6 0 0,1 2 16 0 0,31 49 2 0 0,-15-16 198 0 0,-9-21-31 0 0,-1 1 1 0 0,-1 0-1 0 0,2 7-89 0 0,15 63 473 0 0,-4 2-1 0 0,5 68-472 0 0,-16-39 124 0 0,-7-94 34 0 0,-1-1 0 0 0,-1 1-1 0 0,-2 13-157 0 0,-2 36-1826 0 0,4-60 42 0 0,-3-2-3354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7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159 284 5064 0 0,'7'19'1403'0'0,"-1"0"-1"0"0,-1 0 1 0 0,0 0 0 0 0,-2 1-1 0 0,0 0 1 0 0,-1 7-1403 0 0,0 38 181 0 0,-2-25-757 0 0,0-31 227 0 0</inkml:trace>
  <inkml:trace contextRef="#ctx0" brushRef="#br0" timeOffset="1">42 142 8088 0 0,'-5'-24'176'0'0,"5"12"40"0"0,-14 3 8 0 0,11-3 0 0 0,-13-1-224 0 0,13 1 0 0 0,3-1 0 0 0,3 1 0 0 0,-3 0 216 0 0,0 12-8 0 0,10-14 0 0 0,4 6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7.9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93 7312 0 0,'-1'0'40'0'0,"1"0"0"0"0,-1 0 0 0 0,0-1 0 0 0,1 1 0 0 0,-1 0 0 0 0,0-1 0 0 0,1 1 0 0 0,-1 0 0 0 0,1-1 0 0 0,-1 1 0 0 0,0-1 0 0 0,1 1 0 0 0,-1-1 0 0 0,1 0-1 0 0,-1 1 1 0 0,1-1 0 0 0,0 1 0 0 0,-1-1 0 0 0,1 0 0 0 0,-1 0-40 0 0,-9-20 1 0 0,2 5 831 0 0,5 12-491 0 0,0 0 1 0 0,0 0-1 0 0,-1 1 1 0 0,0-1-1 0 0,0 1 0 0 0,0 0 1 0 0,0 0-1 0 0,0 1 1 0 0,0-1-1 0 0,-1 1 1 0 0,-1-1-342 0 0,3 2 70 0 0,1 0 0 0 0,-1 0 0 0 0,1 0 0 0 0,-1 0 0 0 0,0 0 0 0 0,0 1 0 0 0,1-1 0 0 0,-1 1 0 0 0,0 0 0 0 0,0 0 0 0 0,1 0 0 0 0,-1 0 0 0 0,0 0 1 0 0,0 0-1 0 0,1 1 0 0 0,-1 0 0 0 0,0-1 0 0 0,1 1 0 0 0,-1 0 0 0 0,-1 1-70 0 0,1 1 58 0 0,-1 0 0 0 0,0 0 0 0 0,1 0 0 0 0,0 1 0 0 0,0-1 0 0 0,-3 4-58 0 0,-6 8 23 0 0,4-6 3 0 0,0 1-1 0 0,1 1 1 0 0,1-1 0 0 0,-1 1 0 0 0,2 0 0 0 0,-4 9-26 0 0,-2 1 9 0 0,2 0 13 0 0,0 0 1 0 0,1 1-1 0 0,1 0 0 0 0,2 0 1 0 0,0 0-1 0 0,1 1 1 0 0,1 2-23 0 0,2-12 84 0 0,1 0-1 0 0,1 1 1 0 0,2 9-84 0 0,-1-7 72 0 0,-1-9-12 0 0,1 0 1 0 0,0 1-1 0 0,0-1 1 0 0,0 0 0 0 0,1 0-1 0 0,0 0 1 0 0,1-1-1 0 0,0 1 1 0 0,0-1 0 0 0,0 1-1 0 0,1-1 1 0 0,-1-1-1 0 0,3 2-60 0 0,19 29 113 0 0,-23-34-105 0 0,-1 1 1 0 0,1-1 0 0 0,-1 1 0 0 0,1-1 0 0 0,0 0 0 0 0,0 0-1 0 0,0 0 1 0 0,0-1 0 0 0,0 1 0 0 0,0-1 0 0 0,0 1 0 0 0,1-1-1 0 0,-1 0 1 0 0,0 0 0 0 0,3 0-9 0 0,2 1 0 0 0,1-1 0 0 0,0 0 1 0 0,-1 0-1 0 0,1-1 0 0 0,7 0 0 0 0,1-3-301 0 0,-1 0 1 0 0,1 0-1 0 0,-1-2 1 0 0,3-1 300 0 0,-16 5-174 0 0,16-7-1143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8.3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5064 0 0,'0'0'389'0'0,"0"0"-77"0"0,0 0 603 0 0,1 2 291 0 0,2 12 114 0 0,-1 0 0 0 0,0-1 0 0 0,-1 2-1320 0 0,1 29 1356 0 0,-3 2-1356 0 0,0 2 568 0 0,5 98 510 0 0,-1-2 134 0 0,-3-78-210 0 0,6 42-1002 0 0,-5-88 97 0 0,0 0 0 0 0,-2 2-97 0 0,1 3 61 0 0,-1-12-3 0 0,0 0-1 0 0,-3 10-57 0 0,4-21 11 0 0,-1 0-21 0 0,0 1 0 0 0,0 0-1 0 0,0-1 1 0 0,0 1 0 0 0,0-1-1 0 0,-1 1 1 0 0,0 0 10 0 0,-4 7-202 0 0,5-9 16 0 0,1-1-266 0 0,0 1-115 0 0,-5 3-29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8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0 208 6912 0 0,'0'0'528'0'0,"0"0"-160"0"0,2-2 592 0 0,0 1-674 0 0,21-18 4672 0 0,25-16-4958 0 0,-9 11 510 0 0,0 2 1 0 0,2 2 0 0 0,0 1 0 0 0,1 3 0 0 0,3 0-511 0 0,-6 6 91 0 0,-1 2 0 0 0,9 1-91 0 0,-16 2-5 0 0,-19 3 6 0 0,-1 1-1 0 0,1 0 0 0 0,0 1 0 0 0,0 0 0 0 0,-1 1 0 0 0,1 1 0 0 0,0-1 0 0 0,-1 2 1 0 0,1 0-1 0 0,-1 0 0 0 0,4 2 0 0 0,-7-1-1 0 0,0-1 0 0 0,-1 1 0 0 0,1 0 0 0 0,-1 1-1 0 0,0 0 1 0 0,0 0 0 0 0,0 1 0 0 0,-1 0 0 0 0,0 0 0 0 0,0 0 0 0 0,0 1 0 0 0,-1-1 0 0 0,0 1 0 0 0,0 1 0 0 0,2 5 1 0 0,10 25-70 0 0,-3 1-1 0 0,9 35 71 0 0,-12-39-5 0 0,-8-22 5 0 0,1 0 0 0 0,-2 0 0 0 0,1 0 0 0 0,-2 0 0 0 0,0 1 0 0 0,0-1 0 0 0,-7 15-223 0 0,6-27-603 0 0,0 0 532 0 0,-1 0-1 0 0,0 0 0 0 0,0 0 1 0 0,1 0-1 0 0,-1 0 0 0 0,0 0 1 0 0,1 0-1 0 0,-1 1 0 0 0,1-1 1 0 0,-1 1 294 0 0,0 1-4724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9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71 11088 0 0,'0'0'240'0'0,"0"0"48"0"0,0-9 16 0 0,5 1 16 0 0,0 1-256 0 0,4-7-64 0 0,0 5 0 0 0,-4 2 0 0 0,5 2 128 0 0,-1-3 8 0 0,10 8 8 0 0,0-4-5216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9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57 8176 0 0,'0'0'25'0'0,"0"0"1"0"0,-1 0 0 0 0,1 0-1 0 0,0 0 1 0 0,0 0 0 0 0,0 0 0 0 0,0 0-1 0 0,-1 0 1 0 0,1-1 0 0 0,0 1-1 0 0,0 0 1 0 0,0 0 0 0 0,0 0-1 0 0,0 0 1 0 0,-1 0 0 0 0,1 0-1 0 0,0 0 1 0 0,0-1 0 0 0,0 1-1 0 0,0 0 1 0 0,0 0 0 0 0,0 0 0 0 0,0 0-1 0 0,0-1 1 0 0,0 1 0 0 0,0 0-1 0 0,0 0 1 0 0,-1 0 0 0 0,1 0-1 0 0,0-1 1 0 0,0 1 0 0 0,0 0-1 0 0,0 0 1 0 0,0 0-26 0 0,1-1 39 0 0,-1 0 0 0 0,0 0 0 0 0,0 1-1 0 0,0-1 1 0 0,0 0 0 0 0,-1 0 0 0 0,1 0 0 0 0,0 1 0 0 0,0-1 0 0 0,0 0 0 0 0,-1 0-1 0 0,1 0 1 0 0,0 1 0 0 0,-1-1 0 0 0,1 0 0 0 0,0 1 0 0 0,-1-1 0 0 0,1 0-1 0 0,-1 1 1 0 0,1-1 0 0 0,-1 1 0 0 0,0-1 0 0 0,1 1 0 0 0,-1-1 0 0 0,1 1-1 0 0,-1-1 1 0 0,0 1 0 0 0,0-1 0 0 0,1 1 0 0 0,-1 0 0 0 0,0-1 0 0 0,0 1-39 0 0,-5-3 549 0 0,6 3-517 0 0,-1-1 0 0 0,0 1-1 0 0,0-1 1 0 0,0 1 0 0 0,0-1-1 0 0,0 1 1 0 0,0 0 0 0 0,0 0-1 0 0,0 0 1 0 0,0-1 0 0 0,0 1-1 0 0,0 0 1 0 0,0 0 0 0 0,0 0-1 0 0,0 0 1 0 0,0 1 0 0 0,0-1-1 0 0,-1 0-31 0 0,-21 7 491 0 0,14-3-241 0 0,1-1-126 0 0,0 0 0 0 0,1 1 0 0 0,-1-1 0 0 0,1 2 0 0 0,0-1-1 0 0,0 1 1 0 0,0 0 0 0 0,1 1 0 0 0,0 0 0 0 0,0 0 0 0 0,1 0 0 0 0,-3 4-124 0 0,-7 10 144 0 0,0 1 0 0 0,2 1 0 0 0,-4 10-144 0 0,9-15 19 0 0,1 1 0 0 0,1-1 0 0 0,1 1 0 0 0,-2 10-19 0 0,4-14 4 0 0,2-9-3 0 0,0-1 0 0 0,0 1 0 0 0,1-1 0 0 0,-1 1 0 0 0,1 0 1 0 0,0-1-1 0 0,0 1 0 0 0,1 0 0 0 0,0-1 0 0 0,-1 1 1 0 0,2-1-1 0 0,-1 1 0 0 0,0-1 0 0 0,3 4-1 0 0,-3-4 10 0 0,1-1 0 0 0,0 0-1 0 0,0 0 1 0 0,0 0 0 0 0,1 0 0 0 0,-1-1-1 0 0,1 1 1 0 0,-1 0 0 0 0,1-1 0 0 0,0 0-1 0 0,0 0 1 0 0,0 0 0 0 0,0 0 0 0 0,1 0-1 0 0,-1-1 1 0 0,0 1 0 0 0,1-1 0 0 0,3 1-10 0 0,-5-1 6 0 0,4 1 21 0 0,0 0 0 0 0,0-1 0 0 0,0 0 0 0 0,0 0-1 0 0,0 0 1 0 0,0-1 0 0 0,0 1 0 0 0,0-2-1 0 0,0 1 1 0 0,1-1-27 0 0,8-1 130 0 0,0-2 0 0 0,-1 0 0 0 0,5-2-130 0 0,-13 4 36 0 0,0-1 0 0 0,0 0 0 0 0,-1 0 0 0 0,1-1 0 0 0,-1 1 0 0 0,0-1 0 0 0,0-1 0 0 0,4-3-36 0 0,-6 5 15 0 0,7-6 57 0 0,-1-2 0 0 0,0 1 0 0 0,1-2-72 0 0,-7 8 23 0 0,-1 0 1 0 0,1-1-1 0 0,-1 1 0 0 0,0-1 0 0 0,0 1 1 0 0,-1-1-1 0 0,1 1 0 0 0,-1-1 0 0 0,0 0 1 0 0,0-3-24 0 0,1-5 27 0 0,-1 0 1 0 0,0 0-1 0 0,-1 1 1 0 0,0-1-1 0 0,-1 0 1 0 0,-1 0-1 0 0,0 1 1 0 0,0-1 0 0 0,-4-6-28 0 0,-37-100-1104 0 0,38 109 854 0 0,-1-3-566 0 0,5 3-3990 0 0,2 15 4407 0 0,0 0 0 0 0,1-1 0 0 0,0 1 0 0 0,0-1 0 0 0,0 1 0 0 0,0-1 0 0 0,1 0 0 0 0,0 1 0 0 0,0-1 0 0 0,0-1 0 0 0,1 2 399 0 0,27 35-960 0 0,11 23 960 0 0,-17-25 1898 0 0,1-2 1 0 0,8 7-1899 0 0,-28-36 374 0 0,-1 1 0 0 0,0-1-1 0 0,2 5-373 0 0,-4-6 213 0 0,1 0 1 0 0,-1 0-1 0 0,2 0 0 0 0,-1-1 0 0 0,1 1 0 0 0,4 4-213 0 0,7 4 1125 0 0,-1 1-1 0 0,-1 0 1 0 0,10 14-1125 0 0,-23-28 394 0 0,-1-1 2 0 0,0 0 16 0 0,0 0 4 0 0,0 0 0 0 0,0 0-23 0 0,0 0-94 0 0,0 0-41 0 0,-12-4 211 0 0,11 3-459 0 0,-1 1-1 0 0,1-1 0 0 0,-1 0 1 0 0,1 0-1 0 0,-1 1 0 0 0,1-1 1 0 0,-1 0-1 0 0,1-1 0 0 0,0 1 0 0 0,-1 0 1 0 0,1 0-1 0 0,0 0 0 0 0,-1-1-9 0 0,1-1 11 0 0,0-1 0 0 0,0 1 0 0 0,0 0-1 0 0,0 0 1 0 0,0 0 0 0 0,1-1 0 0 0,-1 1-11 0 0,1 2 3 0 0,-1-9 13 0 0,0 1-1 0 0,1-1 0 0 0,0 1 0 0 0,1 0 0 0 0,0-1 0 0 0,0 1 0 0 0,1 0 0 0 0,1-4-15 0 0,6-17 3 0 0,11-26-3 0 0,-17 49 0 0 0,1-1 0 0 0,0 1 0 0 0,0 0 0 0 0,1 0 0 0 0,0 0 0 0 0,0 1 0 0 0,6-5 0 0 0,1-1 0 0 0,0 1 0 0 0,1 0 0 0 0,6-3 0 0 0,-12 8 14 0 0,0 1-1 0 0,1-1 0 0 0,0 2 0 0 0,0-1 1 0 0,0 1-1 0 0,1 0 0 0 0,-1 1 0 0 0,1 0 0 0 0,0 1 1 0 0,0-1-1 0 0,0 2 0 0 0,5-1-13 0 0,4 1 172 0 0,0 0 0 0 0,0 2 0 0 0,0 0 0 0 0,5 2-172 0 0,-15-2 9 0 0,-1 0 1 0 0,0 1 0 0 0,0 0-1 0 0,0 1 1 0 0,0-1-1 0 0,-1 1 1 0 0,1 0 0 0 0,-1 1-1 0 0,0 0 1 0 0,0 0-1 0 0,6 4-9 0 0,-5-1 10 0 0,0 0 0 0 0,0 0 0 0 0,0 1 0 0 0,-1 0-1 0 0,0 0 1 0 0,-1 0 0 0 0,0 1 0 0 0,0 0 0 0 0,-1 0 0 0 0,0 0-1 0 0,0 0 1 0 0,-1 1 0 0 0,0 0 0 0 0,-1 1-10 0 0,3 11 32 0 0,-3-14-13 0 0,0 0 0 0 0,0 0 1 0 0,-1 1-1 0 0,0-1 0 0 0,-1 0 1 0 0,0 7-20 0 0,-2 6-17 0 0,-9 41-1734 0 0,6-45-4198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5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 6048 0 0,'0'0'273'0'0,"2"2"-5"0"0,6 5-172 0 0,-3 2-85 0 0,-2 25 1592 0 0,-3-29-1226 0 0,0 1 0 0 0,1-1 0 0 0,-1 1 0 0 0,1-1 0 0 0,0 0 0 0 0,1 0 0 0 0,-1 2-377 0 0,1-1 234 0 0,0 0-1 0 0,-1 1 0 0 0,0-1 0 0 0,0 1 1 0 0,-1 0-1 0 0,1-1 0 0 0,-2 3-233 0 0,2 19 1101 0 0,1 13 190 0 0,-3-30-664 0 0,2 1 1 0 0,-1-1-1 0 0,3 11-627 0 0,-1 7 979 0 0,-3-18-313 0 0,1-10-501 0 0,0-1-6 0 0,0 0 9 0 0,0 0 60 0 0,0 0 27 0 0,0 0 7 0 0,0 0-24 0 0,0 0-113 0 0,-4-12 16 0 0,3 0-108 0 0,0 1 0 0 0,0 0 0 0 0,2-1 0 0 0,-1-1-33 0 0,1-11 50 0 0,0 13-53 0 0,0 0 0 0 0,0-1 0 0 0,1 1 1 0 0,0 1-1 0 0,1-1 0 0 0,1 0 0 0 0,0 1 1 0 0,0-1-1 0 0,1 1 0 0 0,0 0 0 0 0,0 0 1 0 0,3-2 2 0 0,2-1-60 0 0,0-1 1 0 0,1 1-1 0 0,0 1 1 0 0,1 0-1 0 0,0 1 1 0 0,1 0-1 0 0,12-8 60 0 0,-10 10-173 0 0,0 1-1 0 0,1 0 1 0 0,0 1-1 0 0,0 1 0 0 0,6-2 174 0 0,-18 7-1 0 0,1 1 0 0 0,0-1 0 0 0,0 0 0 0 0,-1 1 1 0 0,1 0-1 0 0,0 0 0 0 0,0 1 0 0 0,0-1 0 0 0,-1 1 0 0 0,1 0 0 0 0,0 0 0 0 0,-1 1 0 0 0,1-1 0 0 0,-1 1 0 0 0,1 0 0 0 0,-1 0 0 0 0,0 1 0 0 0,0-1 0 0 0,0 1 0 0 0,0 0 0 0 0,2 3 1 0 0,8 6 65 0 0,-1 0 0 0 0,0 1 0 0 0,-1 1-1 0 0,-1 0 1 0 0,1 2-65 0 0,-2-1 0 0 0,-2-1 0 0 0,1 2 0 0 0,-2-1 0 0 0,0 1 0 0 0,-1 1 0 0 0,0-1 0 0 0,2 16 0 0 0,-7-20 0 0 0,-1-11 3 0 0,-1 1 0 0 0,1 0-1 0 0,0-1 1 0 0,-1 1-1 0 0,1 0 1 0 0,0-1-1 0 0,-1 1 1 0 0,0-1 0 0 0,1 1-1 0 0,-2 0-2 0 0,-3 12-879 0 0,5-12-98 0 0,0-1-1003 0 0,-3 6-3793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09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 7424 0 0,'0'0'340'0'0,"0"0"-6"0"0,0 1-214 0 0,-3 2-14 0 0,0 2 259 0 0,-1 0 1 0 0,1 1-1 0 0,0-1 1 0 0,0 1-1 0 0,0 0 0 0 0,1 0 1 0 0,0 0-1 0 0,0 0 1 0 0,1 0-1 0 0,0 0 1 0 0,-1 3-366 0 0,-2 13 561 0 0,2-12-231 0 0,1-1 0 0 0,0 1 1 0 0,0 5-331 0 0,-5 138 1843 0 0,4-104-1482 0 0,-4 220 298 0 0,11-180-525 0 0,-5-71-130 0 0,0 18-2347 0 0,0-36-2947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0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0 232 5064 0 0,'11'-8'454'0'0,"0"0"0"0"0,1 1 0 0 0,0 0-1 0 0,0 0 1 0 0,0 1 0 0 0,1 1 0 0 0,12-4-454 0 0,5-3 756 0 0,-1 0 0 0 0,16-11-756 0 0,21-10 616 0 0,-35 20-460 0 0,1 1 0 0 0,-1 2 0 0 0,5 0-156 0 0,31-9 532 0 0,-46 12-486 0 0,0 0 0 0 0,0 2 0 0 0,0 1 0 0 0,0 1 1 0 0,21-1-47 0 0,-33 4-13 0 0,-4 0 61 0 0,0 0-1 0 0,0 0 1 0 0,1 0 0 0 0,-1 1 0 0 0,0 0 0 0 0,1 0-48 0 0,-4 0 28 0 0,0 0-1 0 0,-1 0 1 0 0,1-1 0 0 0,0 2-1 0 0,0-1 1 0 0,-1 0 0 0 0,1 0 0 0 0,0 0-1 0 0,-1 1 1 0 0,1-1 0 0 0,-1 1-1 0 0,0-1 1 0 0,0 1 0 0 0,1-1 0 0 0,-1 1-1 0 0,0 0 1 0 0,0 1-28 0 0,3 7 152 0 0,0-1 0 0 0,-1 1 0 0 0,-1 0 0 0 0,0 0 0 0 0,0 0 0 0 0,-1 0 0 0 0,0 4-152 0 0,0 10 402 0 0,-1 0 0 0 0,-1 0 0 0 0,-2 8-402 0 0,-2 39 649 0 0,5-35-285 0 0,-1 1 152 0 0,3 0 0 0 0,2 13-516 0 0,-3-9 333 0 0,-2-27-165 0 0,1-14-137 0 0,0 1 1 0 0,0 0 0 0 0,0-1-1 0 0,0 1 1 0 0,0-1-1 0 0,0 1 1 0 0,0-1-1 0 0,0 1 1 0 0,-1-1 0 0 0,1 1-1 0 0,0-1 1 0 0,-1 1-1 0 0,1-1 1 0 0,0 1 0 0 0,-1-1-1 0 0,1 1 1 0 0,0-1-1 0 0,-1 1 1 0 0,1-1-1 0 0,-1 0-31 0 0,1 0 10 0 0,0 1-1 0 0,0-1 1 0 0,0 0 0 0 0,-1 0-1 0 0,1 0 1 0 0,0 0-1 0 0,0 0 1 0 0,0 0-1 0 0,0 0 1 0 0,-1 0-1 0 0,1 0 1 0 0,0 0-1 0 0,0 0 1 0 0,0 0 0 0 0,0 0-1 0 0,-1 0 1 0 0,1 0-1 0 0,0 0 1 0 0,0 0-1 0 0,0 0 1 0 0,0-1-1 0 0,-1 1 1 0 0,1 0-1 0 0,0 0 1 0 0,0 0 0 0 0,0 0-1 0 0,0 0 1 0 0,0 0-1 0 0,0 0 1 0 0,-1-1-1 0 0,1 1 1 0 0,0 0-1 0 0,0 0 1 0 0,0 0-1 0 0,0 0 1 0 0,0 0-1 0 0,0-1 1 0 0,0 1 0 0 0,0 0-1 0 0,0 0 1 0 0,0 0-1 0 0,0 0 1 0 0,0-1-1 0 0,-1 1 1 0 0,1 0-1 0 0,0 0 1 0 0,0 0-1 0 0,0 0 1 0 0,0-1 0 0 0,1 1-1 0 0,-1 0 1 0 0,0 0-1 0 0,0 0 1 0 0,0 0-1 0 0,0-1 1 0 0,0 1-1 0 0,0 0 1 0 0,0 0-1 0 0,0 0-9 0 0,1-12-1 0 0,1 0-1 0 0,0 1 0 0 0,1-1 0 0 0,0 1 0 0 0,1-1 1 0 0,0 1-1 0 0,1 0 0 0 0,0 1 0 0 0,1-1 0 0 0,0 1 0 0 0,1 0 2 0 0,-1 1-20 0 0,2 0 0 0 0,-1 1 0 0 0,1 0 0 0 0,0 0-1 0 0,1 1 1 0 0,1 0 20 0 0,6-7 9 0 0,-14 12-8 0 0,0 1-1 0 0,-1 0 0 0 0,1 0 0 0 0,0 0 0 0 0,0 0 0 0 0,0 0 0 0 0,0 0 1 0 0,0 0-1 0 0,0 1 0 0 0,0-1 0 0 0,0 1 0 0 0,0-1 0 0 0,0 1 0 0 0,0 0 0 0 0,0 0 1 0 0,0 0-1 0 0,0 0 0 0 0,0 0 0 0 0,1 0 0 0 0,-1 1 0 0 0,0-1 0 0 0,0 1 0 0 0,0 0 1 0 0,0-1-1 0 0,1 2 0 0 0,1 0-10 0 0,0 0 0 0 0,1 0 0 0 0,-1 1-1 0 0,0 0 1 0 0,-1 0 0 0 0,1 0 0 0 0,0 0 0 0 0,-1 1 0 0 0,0-1 0 0 0,2 2 10 0 0,0 4-15 0 0,1 0 0 0 0,-1 1 0 0 0,0-1 0 0 0,-1 1 0 0 0,0 0 1 0 0,1 7 14 0 0,-1-6-9 0 0,0 1 1 0 0,1-1 0 0 0,0 0-1 0 0,6 8 9 0 0,-2 1-123 0 0,-3-6-1171 0 0,0-6-2751 0 0,3 1-1352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0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200 11 10656 0 0,'-1'-1'488'0'0,"-1"0"-453"0"0,0-1 1 0 0,-1 1-1 0 0,1 0 1 0 0,0 0-1 0 0,0 0 1 0 0,-1 1 0 0 0,1-1-1 0 0,0 0 1 0 0,-1 1-1 0 0,1 0 1 0 0,0-1-1 0 0,-1 1 1 0 0,1 0-1 0 0,-1 0 1 0 0,1 0 0 0 0,-1 1-1 0 0,1-1 1 0 0,0 1-1 0 0,-1-1 1 0 0,1 1-1 0 0,0 0 1 0 0,0 0-1 0 0,-1 0 1 0 0,1 0 0 0 0,0 0-1 0 0,0 0 1 0 0,-1 1-36 0 0,-7 5 29 0 0,1 0 1 0 0,-1 1 0 0 0,2-1 0 0 0,-1 2 0 0 0,1-1 0 0 0,0 1 0 0 0,1 1 0 0 0,0-1-1 0 0,0 1 1 0 0,1 0 0 0 0,1 1 0 0 0,0-1 0 0 0,0 1 0 0 0,1 0 0 0 0,-2 9-30 0 0,-1 3 140 0 0,2 0 1 0 0,0 7-141 0 0,4-22 42 0 0,0-1 0 0 0,1 0-1 0 0,0 0 1 0 0,0 0 0 0 0,1 0 0 0 0,0 0-1 0 0,0 0 1 0 0,0 0 0 0 0,3 6-42 0 0,8 7 83 0 0,-6-12-39 0 0,-5-7-27 0 0,0 0 0 0 0,0-1 1 0 0,0 1-1 0 0,0 0 0 0 0,0-1 1 0 0,1 0-1 0 0,-1 1 1 0 0,0-1-1 0 0,0 1 0 0 0,1-1 1 0 0,-1 0-1 0 0,0 0 0 0 0,1 0 1 0 0,-1 0-1 0 0,0 0 1 0 0,0 0-1 0 0,1 0-17 0 0,4 0 89 0 0,-3 1-45 0 0,0-1 0 0 0,0 0 0 0 0,0 0 0 0 0,0 0 0 0 0,0 0 0 0 0,0 0 0 0 0,0 0 0 0 0,0-1 0 0 0,0 0 0 0 0,0 1 0 0 0,0-1 0 0 0,0 0 0 0 0,0-1 0 0 0,-1 1 0 0 0,1 0 0 0 0,0-1 0 0 0,-1 1 0 0 0,1-1 0 0 0,1-2-44 0 0,5-4 159 0 0,0 0 0 0 0,-1-1 0 0 0,0 0 0 0 0,3-6-159 0 0,-3 5 88 0 0,-3 4-39 0 0,-1-1 1 0 0,-1 1-1 0 0,1-1 1 0 0,-1 0-1 0 0,0 0 1 0 0,-1 0 0 0 0,0 0-1 0 0,0 0-49 0 0,12-32 148 0 0,5-10-82 0 0,-12 30-7 0 0,1 0 0 0 0,6-10-59 0 0,-7 12 61 0 0,-5 12-60 0 0,0-1-1 0 0,0 1 1 0 0,1 0-1 0 0,0 0 1 0 0,0 0-1 0 0,-2 3-79 0 0,-1 2-9 0 0,8 13 20 0 0,-5-5 72 0 0,0 1 0 0 0,0 0 0 0 0,0 0 0 0 0,-1 0 0 0 0,0 0 0 0 0,-1 2-4 0 0,6 24-121 0 0,8 34 276 0 0,-10-41-134 0 0,8 25-21 0 0,0-15-665 0 0,-4-14-3508 0 0,-3-8-593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1.4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11256 0 0,'0'0'256'0'0,"0"0"34"0"0,0 0 21 0 0,0 0-35 0 0,0 2-180 0 0,6 12-64 0 0,-5-12-18 0 0,0 0 1 0 0,0 0-1 0 0,0 1 1 0 0,0-1-1 0 0,-1 1 1 0 0,1-1-1 0 0,0 0 1 0 0,-1 1 0 0 0,0 2-15 0 0,0 40 128 0 0,-4 146 441 0 0,-1-90 34 0 0,4-81-541 0 0,2 1 0 0 0,0 0 0 0 0,3 13-62 0 0,1 15 71 0 0,-2-17 82 0 0,6 22-153 0 0,0-4 124 0 0,-8-35-924 0 0,-1-14-170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1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1 184 12528 0 0,'0'0'281'0'0,"2"-2"40"0"0,-1 2-295 0 0,44-28 620 0 0,0 2 0 0 0,44-18-646 0 0,-47 26 222 0 0,-24 9-160 0 0,0 2 0 0 0,0 0 0 0 0,13-2-62 0 0,7-1 32 0 0,-8 2-376 0 0,23-2 344 0 0,-21 5-144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3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341 19 4144 0 0,'0'0'319'0'0,"-6"0"-89"0"0,-73-3 4421 0 0,70 2-4142 0 0,-1 0 1 0 0,0 0-1 0 0,-8-3-509 0 0,-15-2 733 0 0,19 5-377 0 0,0 0 0 0 0,0 1-1 0 0,-1 0 1 0 0,1 1 0 0 0,0 1 0 0 0,-6 2-356 0 0,12-3 76 0 0,2 0 81 0 0,0 0 0 0 0,0 1 1 0 0,0 0-1 0 0,0 0 0 0 0,-4 2-157 0 0,9-3 23 0 0,-1 0 1 0 0,0 0-1 0 0,1 0 1 0 0,-1 1-1 0 0,1-1 1 0 0,-1 1-1 0 0,1-1 1 0 0,-1 1-1 0 0,1-1 0 0 0,0 1 1 0 0,0 0-1 0 0,0-1 1 0 0,0 1-1 0 0,0 0 1 0 0,0 0-1 0 0,1 0 1 0 0,-1 0-1 0 0,1 0 1 0 0,-1 0-24 0 0,1 7 0 0 0,1-6 0 0 0,1-1 0 0 0,-1 1 0 0 0,0-1 0 0 0,1 1 0 0 0,0-1 0 0 0,-1 0 0 0 0,1 0 0 0 0,0 1 0 0 0,0-1 0 0 0,0 0 0 0 0,0-1 0 0 0,1 1 0 0 0,-1 0 0 0 0,3 1 0 0 0,1 1 0 0 0,1-1 0 0 0,-1 1 0 0 0,1-1 0 0 0,0-1 0 0 0,4 2 0 0 0,5 2 0 0 0,-1 0 0 0 0,0 1 0 0 0,10 5 0 0 0,3 3 0 0 0,-3-2 0 0 0,0 1 0 0 0,0 1 0 0 0,-2 2 0 0 0,0 0 0 0 0,-1 1 0 0 0,0 1 0 0 0,12 17 0 0 0,-30-32 5 0 0,0 0 1 0 0,-1 1-1 0 0,0 0 1 0 0,0 0-1 0 0,0 0 1 0 0,-1 0-1 0 0,1 0 1 0 0,-1 0-1 0 0,-1 1 1 0 0,1-1-1 0 0,-1 1 1 0 0,0-1 0 0 0,0 1-1 0 0,0-1 1 0 0,-1 7-6 0 0,0-9 21 0 0,0 1 0 0 0,0-1 1 0 0,-1 0-1 0 0,0 1 1 0 0,0-1-1 0 0,0 1 1 0 0,0-1-1 0 0,0 0 0 0 0,-1 0 1 0 0,1 1-1 0 0,-1-1 1 0 0,0 0-1 0 0,0 0 0 0 0,0-1 1 0 0,0 1-1 0 0,0 0 1 0 0,-1-1-1 0 0,1 1 1 0 0,-1-1-1 0 0,0 0 0 0 0,0 0 1 0 0,0 0-1 0 0,0 0 1 0 0,0-1-1 0 0,0 1 1 0 0,-1 0-22 0 0,-21 10 182 0 0,17-8-103 0 0,0 0 0 0 0,1-1 1 0 0,-2 0-1 0 0,1 0 0 0 0,-7 1-79 0 0,-4-1 67 0 0,-1 0 0 0 0,1-1 0 0 0,-1 0 0 0 0,-3-2-67 0 0,17 0-62 0 0,1 0 0 0 0,0-1 1 0 0,0 1-1 0 0,0-1 0 0 0,0 0 0 0 0,1 0 0 0 0,-1-1 0 0 0,0 0 0 0 0,0 0 0 0 0,1 0 0 0 0,-1 0 0 0 0,1-1 1 0 0,0 1-1 0 0,0-1 0 0 0,0 0 0 0 0,0 0 0 0 0,0-1 0 0 0,0 1 0 0 0,1-1 62 0 0,-6-10-1400 0 0,4-5-3686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4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0,'0'0'308'0'0,"2"2"-2"0"0,5 2-83 0 0,-1 0-1 0 0,1 1 0 0 0,-1 0 0 0 0,0 0 0 0 0,0 0 0 0 0,-1 1 1 0 0,0 0-1 0 0,0 0 0 0 0,0 1 0 0 0,0-1 0 0 0,-1 1 1 0 0,-1 0-1 0 0,1 0 0 0 0,-1 0 0 0 0,0 1 0 0 0,0-1 0 0 0,-1 1 1 0 0,0 0-1 0 0,-1 0 0 0 0,0-1 0 0 0,0 1 0 0 0,0 3-222 0 0,-1 1 335 0 0,0 2 70 0 0,0 0 0 0 0,1 0 1 0 0,0 0-1 0 0,3 6-405 0 0,1 14 574 0 0,0-1 0 0 0,-3 1 0 0 0,0 0 0 0 0,-3-1-1 0 0,-3 34-573 0 0,-2 21 1022 0 0,6-31-753 0 0,0-56-181 0 0,0-1-4 0 0,0 0-11 0 0,0 0 3 0 0,0 0 16 0 0,0 0 4 0 0,0 0 0 0 0,11-18 0 0 0,13-30-33 0 0,-15 30-105 0 0,1-1 0 0 0,0 1-1 0 0,4-3 43 0 0,1 1-208 0 0,0 1-1 0 0,1 1 0 0 0,10-9 209 0 0,-17 19-57 0 0,0 1-1 0 0,1 0 1 0 0,0 0-1 0 0,0 0 1 0 0,1 1 0 0 0,-1 1-1 0 0,12-4 58 0 0,-22 9-2 0 0,1 0-1 0 0,0 0 0 0 0,0 0 0 0 0,-1 0 0 0 0,1 0 0 0 0,0 0 0 0 0,-1 1 0 0 0,1-1 0 0 0,0 0 0 0 0,0 0 0 0 0,-1 1 0 0 0,1-1 0 0 0,0 0 0 0 0,-1 1 0 0 0,1-1 0 0 0,-1 1 0 0 0,1-1 0 0 0,-1 1 0 0 0,1-1 1 0 0,-1 1-1 0 0,1 0 3 0 0,1 0-9 0 0,2 3-5 0 0,0-1 1 0 0,0 1-1 0 0,0 0 0 0 0,-1 1 1 0 0,0-1-1 0 0,1 0 1 0 0,-1 1-1 0 0,-1 0 1 0 0,1 0-1 0 0,-1 0 0 0 0,0 0 1 0 0,0 0-1 0 0,0 0 1 0 0,-1 0-1 0 0,1 6 14 0 0,1 8-31 0 0,-1 0-1 0 0,-1 1 1 0 0,0 14 31 0 0,-2-23-4 0 0,0 3-152 0 0,1-12 18 0 0,0 0-1 0 0,-1 0 1 0 0,1 1-1 0 0,0-1 1 0 0,1 0-1 0 0,-1 0 1 0 0,0 0 0 0 0,1 1 138 0 0,0 10-4011 0 0,4-1-1322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4.4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78 5528 0 0,'-1'0'422'0'0,"-1"0"-405"0"0,0 0 0 0 0,1-1 0 0 0,-1 1 0 0 0,0-1 0 0 0,0 1 0 0 0,1-1 0 0 0,-1 1-1 0 0,0-1 1 0 0,0 0-17 0 0,-17-6 236 0 0,-12 3 2515 0 0,26 3-2245 0 0,0 0-1 0 0,0 1 1 0 0,0 0 0 0 0,0-1-1 0 0,0 1 1 0 0,0 1 0 0 0,0-1 0 0 0,0 1-1 0 0,-4 1-505 0 0,-14 1 966 0 0,15-1-859 0 0,1-1-1 0 0,0 1 0 0 0,-1 0 0 0 0,1 1 1 0 0,0-1-1 0 0,0 2 0 0 0,0-1 1 0 0,1 1-1 0 0,-1 0 0 0 0,1 0 1 0 0,0 0-1 0 0,0 1 0 0 0,0 0 0 0 0,1 1 1 0 0,-1-1-1 0 0,1 1-106 0 0,-4 5 55 0 0,1 0-1 0 0,0 0 1 0 0,1 1-1 0 0,0 0 1 0 0,0 0-1 0 0,2 0 1 0 0,-1 1 0 0 0,-1 8-56 0 0,5-13 37 0 0,0 0 0 0 0,1-1 0 0 0,0 1 0 0 0,0 0 0 0 0,1 0 0 0 0,0 0 0 0 0,0 0 0 0 0,1 0 0 0 0,0 0 0 0 0,1 0 0 0 0,-1 0 0 0 0,1 0 0 0 0,2 2-36 0 0,-3-7 10 0 0,1 0-1 0 0,0 1 0 0 0,0-1 1 0 0,0 0-1 0 0,0-1 0 0 0,0 1 0 0 0,0 0 1 0 0,1-1-1 0 0,0 1 0 0 0,-1-1 0 0 0,1 0 1 0 0,0 0-1 0 0,0 0 0 0 0,0 0 0 0 0,0 0 1 0 0,0-1-1 0 0,1 1 0 0 0,-1-1 0 0 0,0 0 1 0 0,1 0-1 0 0,-1 0 0 0 0,1 0 0 0 0,-1-1 1 0 0,1 0-1 0 0,3 1-9 0 0,1-1 57 0 0,1 0 0 0 0,-1-1 0 0 0,0 0 1 0 0,1 0-1 0 0,-1-1 0 0 0,0 0 0 0 0,0 0 0 0 0,0-1 0 0 0,0 0 0 0 0,-1 0 0 0 0,1-1-57 0 0,-3 1 54 0 0,-1 0 0 0 0,1 0-1 0 0,-1 0 1 0 0,0-1 0 0 0,0 0-1 0 0,-1 1 1 0 0,1-2 0 0 0,-1 1-1 0 0,1 0-53 0 0,26-45 495 0 0,-12 19-342 0 0,-11 20-102 0 0,-1 0 0 0 0,0 0 1 0 0,-1-1-1 0 0,0 0 0 0 0,-1 0 0 0 0,0 0 0 0 0,-1-1 1 0 0,0 1-1 0 0,-1-1 0 0 0,0 0 0 0 0,-1 1 0 0 0,0-1 1 0 0,-1 0-1 0 0,0 0 0 0 0,-2-11-51 0 0,1 18-68 0 0,-1 0 1 0 0,1 0-1 0 0,-1-1 1 0 0,0 2-1 0 0,-2-4 68 0 0,2 5-475 0 0,0-1 1 0 0,1 1-1 0 0,-1-1 0 0 0,1 1 0 0 0,0-1 1 0 0,0 0-1 0 0,1 0 0 0 0,-1-3 475 0 0,1-2-5890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4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4144 0 0,'0'0'319'0'0,"1"3"-210"0"0,3 8 868 0 0,0 0 0 0 0,1 0 1 0 0,0-1-1 0 0,5 7-977 0 0,5 9 3966 0 0,11 25-3966 0 0,-7-11 1187 0 0,-13-26-618 0 0,0 0 0 0 0,-1 0 0 0 0,0 2-569 0 0,-2-4 561 0 0,1-1 0 0 0,1 1 1 0 0,-1-1-1 0 0,2 0 0 0 0,3 6-561 0 0,-2-6 177 0 0,-7-9-131 0 0,1 0 1 0 0,0 0 0 0 0,0 0-1 0 0,1 0 1 0 0,-1 0 0 0 0,0 0-1 0 0,1-1 1 0 0,-1 1 0 0 0,1 0-1 0 0,-1-1 1 0 0,1 1 0 0 0,0-1-1 0 0,-1 0 1 0 0,1 0 0 0 0,0 1-1 0 0,0-1 1 0 0,0 0-1 0 0,0 0 1 0 0,0-1 0 0 0,0 1-1 0 0,1 0-46 0 0,0-1 34 0 0,0 1-1 0 0,0-1 0 0 0,-1 0 0 0 0,1 1 1 0 0,0-1-1 0 0,0-1 0 0 0,0 1 1 0 0,0 0-1 0 0,0-1 0 0 0,0 0 0 0 0,0 1 1 0 0,0-1-1 0 0,0 0 0 0 0,0 0 0 0 0,-1-1 1 0 0,1 1-1 0 0,-1-1 0 0 0,1 1 0 0 0,2-3-33 0 0,7-8 36 0 0,0-1-1 0 0,-1-1 1 0 0,0 0 0 0 0,-1 0-1 0 0,0-1 1 0 0,0-2-36 0 0,9-9 53 0 0,-10 19-81 0 0,-9 7 25 0 0,0 0 0 0 0,1-1 0 0 0,-1 1-1 0 0,0 0 1 0 0,1 0 0 0 0,-1 0 0 0 0,1 0 0 0 0,-1 0 0 0 0,0 0 0 0 0,1 0-1 0 0,-1 0 1 0 0,0 0 0 0 0,1 0 0 0 0,-1 0 0 0 0,1 0 0 0 0,-1 0-1 0 0,0 0 1 0 0,1 0 0 0 0,-1 0 0 0 0,0 1 0 0 0,1-1 0 0 0,-1 0 3 0 0,4 4-17 0 0,-1-1-1 0 0,0 1 1 0 0,0 0 0 0 0,0 0 0 0 0,0 1 0 0 0,0 1 17 0 0,3 3 5 0 0,2 3-119 0 0,0-1-1 0 0,2-1 0 0 0,-1 0 1 0 0,1 0-1 0 0,0-1 0 0 0,2 1 115 0 0,-7-7-23 0 0,0 0-1 0 0,0-1 0 0 0,0 1 1 0 0,1-1-1 0 0,-1 0 0 0 0,1 0 0 0 0,-1-1 1 0 0,1 0-1 0 0,0 0 0 0 0,0 0 1 0 0,-1 0-1 0 0,2-1 24 0 0,6 0 63 0 0,0 0 0 0 0,0 0 0 0 0,0-2 0 0 0,11-1-63 0 0,-15 1 69 0 0,-1 0 0 0 0,1-1 0 0 0,-1 0 0 0 0,0 0 0 0 0,0 0-1 0 0,0-1 1 0 0,-1-1 0 0 0,1 1 0 0 0,-1-1 0 0 0,0 0 0 0 0,1-2-69 0 0,-5 5 26 0 0,1-1 0 0 0,-1 1 1 0 0,0-1-1 0 0,0 0 0 0 0,0 0 1 0 0,0-1-1 0 0,-1 1 0 0 0,1-1 1 0 0,-1 1-1 0 0,0-1 0 0 0,0 0 0 0 0,0 0 1 0 0,-1 1-1 0 0,1-2 0 0 0,0-2-26 0 0,-2 4 16 0 0,1 1 0 0 0,-1-1 0 0 0,0 0 0 0 0,0 0 0 0 0,-1 1 0 0 0,1-1 0 0 0,-1 0-1 0 0,1 1 1 0 0,-1-1 0 0 0,0 0 0 0 0,0 1 0 0 0,0-1 0 0 0,0 1 0 0 0,-1-3-16 0 0,-3-2 11 0 0,-1-1 0 0 0,1 1 1 0 0,-6-5-12 0 0,-8-12-801 0 0,13 10-877 0 0,5 9 420 0 0,-3-6-4989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5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295 9 6448 0 0,'5'-1'669'0'0,"6"-2"487"0"0,-11 3-1093 0 0,0 0 1 0 0,0 0-1 0 0,0 0 1 0 0,0 0-1 0 0,0 0 1 0 0,0 0-1 0 0,0 0 1 0 0,0 0-1 0 0,0 0 1 0 0,0 0-1 0 0,0 0 1 0 0,0 0-1 0 0,0 0 1 0 0,0 0-1 0 0,0 0 1 0 0,1 0 0 0 0,-1 0-1 0 0,0 0 1 0 0,0-1-1 0 0,0 1 1 0 0,0 0-1 0 0,0 0 1 0 0,0 0-1 0 0,0 0 1 0 0,0 0-1 0 0,0 0 1 0 0,0 0-1 0 0,0 0 1 0 0,0 0-1 0 0,0 0 1 0 0,0 0-1 0 0,0 0 1 0 0,0 0-1 0 0,0 0 1 0 0,0 0-1 0 0,0 0 1 0 0,0 0-1 0 0,0 0 1 0 0,0-1-1 0 0,0 1 1 0 0,0 0-1 0 0,0 0 1 0 0,0 0 0 0 0,0 0-1 0 0,0 0 1 0 0,0 0-1 0 0,0 0 1 0 0,0 0-1 0 0,0 0 1 0 0,0 0-1 0 0,0 0 1 0 0,0 0-1 0 0,0 0 1 0 0,0 0-1 0 0,0 0 1 0 0,0 0-1 0 0,0 0 1 0 0,0 0-1 0 0,0-1 1 0 0,-1 1-1 0 0,1 0 1 0 0,0 0-1 0 0,0 0 1 0 0,0 0-1 0 0,0 0-63 0 0,-10-1 3952 0 0,-2 0-4724 0 0,6 1 911 0 0,0 1 1 0 0,-1-1 0 0 0,1 1-1 0 0,0 0 1 0 0,-1 1 0 0 0,1-1-1 0 0,-1 1-139 0 0,1 0 127 0 0,-1 0 1 0 0,0 0-1 0 0,0-1 0 0 0,-3 0-127 0 0,5-1 87 0 0,0 1 0 0 0,0-1 0 0 0,0 1 1 0 0,0 0-1 0 0,0 1 0 0 0,1-1 0 0 0,-1 1 0 0 0,0 0 0 0 0,-2 2-87 0 0,6-4 12 0 0,-11 8 65 0 0,-1 0 0 0 0,2 1 1 0 0,-1 0-1 0 0,1 1-77 0 0,8-7 1 0 0,-1 0-1 0 0,2 0 1 0 0,-1 1 0 0 0,0-1 0 0 0,1 1 0 0 0,0 0-1 0 0,-1 0 1 0 0,2 0 0 0 0,-1 0 0 0 0,0 0-1 0 0,1 0 1 0 0,0 0 0 0 0,0 1 0 0 0,0-1-1 0 0,0 3 0 0 0,0-2 0 0 0,0 0 0 0 0,1 0-1 0 0,0 1 1 0 0,0-1-1 0 0,0 0 1 0 0,0 1-1 0 0,1-1 1 0 0,0 0-1 0 0,0 0 1 0 0,1 0 0 0 0,-1 0-1 0 0,1 0 1 0 0,0 0-1 0 0,0 0 1 0 0,1 0-1 0 0,0-1 1 0 0,0 1-1 0 0,0-1 1 0 0,-2-2 1 0 0,2 2-12 0 0,-1 0 0 0 0,1 0 0 0 0,0 0 0 0 0,1-1 0 0 0,-1 1 0 0 0,1-1 0 0 0,0 0 0 0 0,-1 0 0 0 0,5 2 11 0 0,23 19-61 0 0,-24-17 102 0 0,1-1 0 0 0,0 0 0 0 0,0-1 0 0 0,1 0 0 0 0,3 2-41 0 0,70 29 556 0 0,-80-34-398 0 0,-2-2 2 0 0,1 0-119 0 0,-1 1-1 0 0,0-1 0 0 0,1 1 0 0 0,-1-1 0 0 0,1 1 0 0 0,-1 0 0 0 0,0-1 0 0 0,1 1 0 0 0,-1 0 0 0 0,0-1 1 0 0,0 1-1 0 0,0 0 0 0 0,1-1 0 0 0,-1 1 0 0 0,0 0 0 0 0,0-1 0 0 0,0 1 0 0 0,0 0 0 0 0,0 0 0 0 0,0-1 1 0 0,0 1-1 0 0,-1 0 0 0 0,1-1 0 0 0,0 1 0 0 0,0 0 0 0 0,0-1-40 0 0,-2 3 20 0 0,0-1 1 0 0,1 1-1 0 0,-1-1 0 0 0,0 0 0 0 0,0 0 1 0 0,0 0-1 0 0,0 0 0 0 0,-1 0 1 0 0,1 0-1 0 0,-1-1 0 0 0,1 1 0 0 0,-1-1 1 0 0,0 1-21 0 0,-41 15 94 0 0,21-9-91 0 0,-4 4-80 0 0,3-2-335 0 0,-1 0 0 0 0,0-2 1 0 0,0-1-1 0 0,0-1 0 0 0,-1-1 412 0 0,12-4-1004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6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3680 0 0,'0'0'167'0'0,"1"-1"-7"0"0,8-9 908 0 0,-7 8-646 0 0,0 1 1207 0 0,-2 1 71 0 0,0 0-189 0 0,5 6-607 0 0,-4-2-817 0 0,1 0 0 0 0,-1 1 0 0 0,1-1 0 0 0,-1 1 0 0 0,0-1 0 0 0,-1 1 0 0 0,1 0 0 0 0,-1-1 0 0 0,0 5-87 0 0,-3 59 865 0 0,1-43-403 0 0,1-1-1 0 0,1 1 1 0 0,2-1 0 0 0,2 13-462 0 0,4 36 941 0 0,-5-43 41 0 0,4 21-982 0 0,-5-42 196 0 0,-2 0-1 0 0,1-1 0 0 0,-1 1 0 0 0,0 0 0 0 0,-1 2-195 0 0,0 33 451 0 0,2-37-420 0 0,1 1-1 0 0,0-1 1 0 0,0 1 0 0 0,1 0-31 0 0,6 24 6 0 0,-9-28-8 0 0,4 6-14 0 0,-1 0-28 0 0,-2-8-284 0 0,-1-2-124 0 0,0 0-1081 0 0,0 0-4227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5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377 68 7920 0 0,'0'0'174'0'0,"-4"-6"245"0"0,2 2-363 0 0,0 1 1 0 0,0 0-1 0 0,0 0 0 0 0,-1 0 0 0 0,1 0 1 0 0,-1 0-1 0 0,0 0 0 0 0,0 0 0 0 0,0 1 1 0 0,0-1-1 0 0,0 1 0 0 0,0 0 0 0 0,-1 0 1 0 0,1 0-1 0 0,-1 1 0 0 0,-2-2-56 0 0,-12-3 934 0 0,12 4-695 0 0,1 0 0 0 0,0 0 0 0 0,-1 1 0 0 0,1 0 0 0 0,-1 0 0 0 0,1 0 0 0 0,-6 0-239 0 0,0 1 168 0 0,1 1 0 0 0,-1 0 0 0 0,0 0 0 0 0,0 1 1 0 0,0 0-1 0 0,0 1 0 0 0,1 1 0 0 0,-3 0-168 0 0,6-1 99 0 0,0 1 0 0 0,1 0-1 0 0,-1 0 1 0 0,1 0 0 0 0,0 1 0 0 0,0-1-1 0 0,0 1 1 0 0,1 1 0 0 0,-1-1 0 0 0,1 1-1 0 0,1 0 1 0 0,-3 4-99 0 0,-3 4 144 0 0,1 0 1 0 0,1 1-1 0 0,0 0 0 0 0,1 1 0 0 0,1 0 0 0 0,0 0 1 0 0,-1 7-145 0 0,1 1 172 0 0,4-18-160 0 0,0 1-1 0 0,0-1 1 0 0,1 0-1 0 0,0 1 1 0 0,0-1 0 0 0,0 1-1 0 0,1 0 1 0 0,0-1 0 0 0,0 1-1 0 0,1-1 1 0 0,0 1 0 0 0,1 2-12 0 0,0-1-4 0 0,0-1 0 0 0,1 0 0 0 0,1 0 0 0 0,-1 0 0 0 0,1-1 0 0 0,0 1 0 0 0,0-1 0 0 0,1 0 0 0 0,0 0 0 0 0,0-1 0 0 0,0 1 0 0 0,1-1 0 0 0,-1 0 0 0 0,3 1 4 0 0,1 0 40 0 0,0 0 0 0 0,0-1 0 0 0,1 0 0 0 0,-1-1 0 0 0,1 0 0 0 0,0 0 0 0 0,0-1 0 0 0,0-1 0 0 0,11 2-40 0 0,-16-3 18 0 0,5 1 15 0 0,0 0 0 0 0,0-1 0 0 0,0-1 0 0 0,0 0 0 0 0,0 0 0 0 0,3-1-33 0 0,-2-1 127 0 0,-1 0 1 0 0,0 0-1 0 0,0-1 1 0 0,0 0-1 0 0,0-1 1 0 0,-1 0 0 0 0,0-1-1 0 0,5-2-127 0 0,-9 3 81 0 0,0 0 0 0 0,-1 1 0 0 0,1-2 0 0 0,-1 1 0 0 0,1 0 0 0 0,-1-1-1 0 0,-1 0 1 0 0,1 0 0 0 0,-1 0 0 0 0,0 0 0 0 0,0-1 0 0 0,0 1 0 0 0,-1-1 0 0 0,2-4-81 0 0,0-3-10 0 0,-1-1 1 0 0,-1 1 0 0 0,0 0-1 0 0,-1-1 1 0 0,0 1 0 0 0,-1-1-1 0 0,0 1 1 0 0,-1-1 0 0 0,-1 1-1 0 0,0 0 1 0 0,-1-1 0 0 0,0 1-1 0 0,-1 0 1 0 0,-4-7 9 0 0,-17-66-5313 0 0,18 59 3508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6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5528 0 0,'-1'0'18'0'0,"1"1"1"0"0,0-1-1 0 0,0 0 1 0 0,-1 0-1 0 0,1 1 0 0 0,0-1 1 0 0,0 0-1 0 0,0 0 1 0 0,-1 1-1 0 0,1-1 0 0 0,0 0 1 0 0,0 0-1 0 0,0 1 1 0 0,0-1-1 0 0,0 0 1 0 0,-1 1-1 0 0,1-1 0 0 0,0 0 1 0 0,0 1-1 0 0,0-1 1 0 0,0 0-1 0 0,0 1 0 0 0,0-1 1 0 0,0 0-1 0 0,0 1 1 0 0,0-1-1 0 0,0 0-18 0 0,3 12 92 0 0,-3-3-81 0 0,-1-3 507 0 0,0 1 1 0 0,0-1 0 0 0,1 1-1 0 0,0-1 1 0 0,1 0-1 0 0,0 7-518 0 0,0-5 739 0 0,0 1 0 0 0,-1 0 1 0 0,0 0-1 0 0,-1 1-739 0 0,0-3 238 0 0,0 0 0 0 0,0 1 1 0 0,1-1-1 0 0,0 0 0 0 0,1 1 1 0 0,-1-1-1 0 0,1 0 0 0 0,1 1-238 0 0,-1-2 183 0 0,-1 1 0 0 0,1-1-1 0 0,-1 1 1 0 0,0 4-183 0 0,-1-6 120 0 0,1-1 0 0 0,0 1 0 0 0,0 0-1 0 0,0-1 1 0 0,1 1 0 0 0,0-1 0 0 0,0 1 0 0 0,0 0 0 0 0,0-1 0 0 0,2 3-120 0 0,6 12 414 0 0,-5-9-196 0 0,1-1-1 0 0,0 0 0 0 0,0 0 1 0 0,1 0-1 0 0,1 1-217 0 0,-4-7 38 0 0,-1-1 0 0 0,1 1 1 0 0,-1-1-1 0 0,1 0 0 0 0,0 0 1 0 0,0 0-1 0 0,0 0 0 0 0,0 0 0 0 0,0-1 1 0 0,0 1-1 0 0,1-1 0 0 0,-1 0 0 0 0,0 0 1 0 0,1 0-1 0 0,-1-1 0 0 0,1 1 0 0 0,2 0-38 0 0,70-1 432 0 0,-73 0-404 0 0,-1-1-1 0 0,1 1 1 0 0,0-1 0 0 0,0 0-1 0 0,-1 0 1 0 0,1 0-1 0 0,-1 0 1 0 0,1 0-1 0 0,-1-1 1 0 0,1 1-1 0 0,-1-1 1 0 0,0 1-1 0 0,1-1-27 0 0,11-7 98 0 0,-14 9-96 0 0,22-14 133 0 0,-21 12-119 0 0,0 1-1 0 0,0 0 1 0 0,0-1-1 0 0,0 1 1 0 0,0-1-1 0 0,0 1 1 0 0,-1-1 0 0 0,1 0-1 0 0,0 1 1 0 0,-1-1-1 0 0,1 0 1 0 0,-1 1 0 0 0,0-1-1 0 0,0 0-15 0 0,1-3 48 0 0,1 1 1 0 0,-1-1-1 0 0,1 1 1 0 0,0 0-1 0 0,0-1 0 0 0,0 1 1 0 0,0 0-1 0 0,3-3-48 0 0,-2 3 23 0 0,0-1 0 0 0,0 1 0 0 0,-1-1 0 0 0,0 0 0 0 0,0 0 0 0 0,1-4-23 0 0,3-15 0 0 0,-3 18 0 0 0,-1-1 0 0 0,0 0 0 0 0,-1 0 0 0 0,0 0 0 0 0,0 0 0 0 0,0 0 0 0 0,-1 0 0 0 0,0 0 0 0 0,0-1 0 0 0,-1 1 0 0 0,-1-3 0 0 0,1-13-107 0 0,1 21 64 0 0,0 0 0 0 0,0 0 0 0 0,0 0 0 0 0,0 0 0 0 0,0 0 0 0 0,-1 0 0 0 0,1 0 0 0 0,-1 0 0 0 0,1 0 0 0 0,-1 0 0 0 0,0 1 0 0 0,1-1 0 0 0,-1 0 43 0 0,-5-8-244 0 0,4 8 102 0 0,1 0 0 0 0,-1 0 0 0 0,1-1 0 0 0,0 1 0 0 0,0 0 0 0 0,0-1 0 0 0,0 1 0 0 0,0-1 0 0 0,1 1 0 0 0,-1-1 0 0 0,1 1 0 0 0,-1-1 0 0 0,1-2 142 0 0,0 4-213 0 0,0 0 0 0 0,0 0 0 0 0,-1 0 0 0 0,1 0 0 0 0,0 0-1 0 0,-1 0 1 0 0,1 0 0 0 0,0 0 0 0 0,-1 0 0 0 0,1 1 0 0 0,-1-1-1 0 0,1 0 1 0 0,-1 0 0 0 0,0 0 0 0 0,1 1 0 0 0,-1-1 0 0 0,0 0 213 0 0,-9-8-5140 0 0</inkml:trace>
  <inkml:trace contextRef="#ctx0" brushRef="#br0" timeOffset="1">573 211 9416 0 0,'0'2'430'0'0,"-2"8"-104"0"0,2-8-297 0 0,-1 0 0 0 0,1 0 0 0 0,-1 1-1 0 0,1-1 1 0 0,0 0 0 0 0,0 0 0 0 0,0 0 0 0 0,0 0 0 0 0,0 0-29 0 0,2 9 634 0 0,0-1 0 0 0,1 0 1 0 0,1 0-1 0 0,-1 0 1 0 0,5 8-635 0 0,1 3 1562 0 0,-8-20-1267 0 0,-1-1-248 0 0,0 1-1 0 0,0-1 1 0 0,-1 0 0 0 0,1 0-1 0 0,0 0 1 0 0,0 1 0 0 0,0-1 0 0 0,0 0-1 0 0,-1 0 1 0 0,1 0 0 0 0,0 1 0 0 0,0-1-1 0 0,0 0 1 0 0,-1 0 0 0 0,1 0-1 0 0,0 0 1 0 0,0 0 0 0 0,-1 0 0 0 0,1 1-1 0 0,0-1 1 0 0,0 0 0 0 0,-1 0-1 0 0,1 0 1 0 0,0 0-47 0 0,4-16-1890 0 0,-3 7-3450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6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0 332 11024 0 0,'0'-2'248'0'0,"1"-4"-146"0"0,0 0 1 0 0,1 0-1 0 0,-1 0 1 0 0,1 0-1 0 0,0 0 1 0 0,1 1-1 0 0,-1-1 1 0 0,3-2-103 0 0,4-13 148 0 0,7-8 628 0 0,-12 24-477 0 0,-1 0 0 0 0,0-1-1 0 0,0 1 1 0 0,-1-1 0 0 0,1 0 0 0 0,-1-3-299 0 0,0 3 292 0 0,0 1 0 0 0,1-1 0 0 0,-1 0 1 0 0,1 1-1 0 0,2-3-292 0 0,7-14 543 0 0,-9 14-409 0 0,1 1 1 0 0,-1-1-1 0 0,1 1 1 0 0,1 0-1 0 0,-1 1 1 0 0,1-1 0 0 0,0 1-1 0 0,1 0 1 0 0,0 0-1 0 0,0 0-134 0 0,5-4 70 0 0,-8 8-67 0 0,-1 0 0 0 0,1 0-1 0 0,-1 0 1 0 0,1 0 0 0 0,-1 0 0 0 0,1 0-1 0 0,2 0-2 0 0,7-3 17 0 0,1 1 0 0 0,0 0 0 0 0,0 0-1 0 0,0 2 1 0 0,0 0 0 0 0,0 0 0 0 0,8 1-17 0 0,0 1-106 0 0,0 2 0 0 0,-1 0 0 0 0,1 1 0 0 0,19 6 106 0 0,-34-7-306 0 0,1 1 1 0 0,0 0 0 0 0,0 0-1 0 0,-1 0 1 0 0,4 3 305 0 0,-7-4-1169 0 0,-3-2-2634 0 0,0 0-1127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24 12528 0 0,'0'0'281'0'0,"1"3"40"0"0,2 13-170 0 0,0 1-1 0 0,-1 0 1 0 0,-1-1-1 0 0,-1 1 1 0 0,0 0-1 0 0,-2 0 1 0 0,-1 13-151 0 0,2-23 48 0 0,0 0 0 0 0,-1 0 0 0 0,0 0 0 0 0,0 0 0 0 0,0-1 0 0 0,-1 1 0 0 0,0 0 0 0 0,0 0-48 0 0,-15 33-555 0 0,17-39-2830 0 0,1-1-1179 0 0</inkml:trace>
  <inkml:trace contextRef="#ctx0" brushRef="#br0" timeOffset="1">313 36 11056 0 0,'0'0'505'0'0,"0"2"-9"0"0,0 7-384 0 0,2 0-1 0 0,-1 0 1 0 0,2 6-112 0 0,4 21 1981 0 0,5 17 1425 0 0,-11-45-2949 0 0,3 11 121 0 0,-2-14 62 0 0,-1-7 575 0 0,2-7-1205 0 0,1 1 1 0 0,0-1-1 0 0,0 1 0 0 0,0 0 1 0 0,1 0-1 0 0,0 0 1 0 0,1 1-1 0 0,3-4-10 0 0,4-6 7 0 0,-2 3-4 0 0,1 0-1 0 0,6-5-2 0 0,15-16-58 0 0,-30 33 49 0 0,0-1-1 0 0,1 1 1 0 0,-1-1 0 0 0,1 1-1 0 0,0 0 1 0 0,0 0 0 0 0,-1 1-1 0 0,1-1 1 0 0,0 1 0 0 0,1 0-1 0 0,-1 0 1 0 0,0 0 0 0 0,0 1-1 0 0,0-1 1 0 0,1 1 0 0 0,3 0 9 0 0,-4 1-8 0 0,-1 0 0 0 0,1 0 1 0 0,0 0-1 0 0,0 0 0 0 0,0 1 1 0 0,-1 0-1 0 0,1 0 0 0 0,-1 0 1 0 0,1 0-1 0 0,-1 0 0 0 0,0 1 1 0 0,2 1 7 0 0,6 7-43 0 0,0 0 1 0 0,6 7 42 0 0,-10-9-69 0 0,2 1-126 0 0,0 1 0 0 0,-1-1 0 0 0,-1 1 0 0 0,0 1 0 0 0,0-1 0 0 0,0 4 195 0 0,-5-11-949 0 0,0 0 0 0 0,0 0 0 0 0,0-1 0 0 0,1 1 0 0 0,-1 0 1 0 0,4 2 948 0 0,4 7-5800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9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4 7368 0 0,'-21'-1'631'0'0,"13"1"-372"0"0,1-1 0 0 0,-1 1 0 0 0,1 1 0 0 0,-1 0 0 0 0,1 0 0 0 0,0 0 0 0 0,-3 2-259 0 0,-2 1 473 0 0,0 0 1 0 0,1 1-1 0 0,0 1 1 0 0,0 0 0 0 0,-1 1-474 0 0,6-3 23 0 0,1 0 1 0 0,0 0-1 0 0,0 0 1 0 0,0 0 0 0 0,0 1-1 0 0,0 0 1 0 0,1 0-1 0 0,0 0 1 0 0,0 0 0 0 0,-1 5-24 0 0,-6 9 92 0 0,5-8 161 0 0,0 0 0 0 0,1 0 0 0 0,1 1 0 0 0,-1 2-253 0 0,1-1 289 0 0,3-10-128 0 0,14 11 56 0 0,-9-9-177 0 0,0-1 0 0 0,0 0 0 0 0,0 0 0 0 0,0 0 1 0 0,1-1-1 0 0,0 1-40 0 0,-3-3 10 0 0,0 0 1 0 0,0 0-1 0 0,0 0 1 0 0,1-1 0 0 0,-1 1-1 0 0,0 0 1 0 0,0-1-1 0 0,1 0 1 0 0,-1 1-1 0 0,0-1 1 0 0,0 0 0 0 0,1 0-1 0 0,-1 0 1 0 0,0-1-1 0 0,1 1 1 0 0,-1-1 0 0 0,2 0-11 0 0,12-2 64 0 0,-11 2-34 0 0,0 0 0 0 0,0 0 0 0 0,0 0 0 0 0,0-1 0 0 0,5-2-30 0 0,7-4 31 0 0,-9 5 4 0 0,0-1 1 0 0,0 0-1 0 0,0-1 1 0 0,0 1-1 0 0,-1-2 0 0 0,0 1 1 0 0,5-5-36 0 0,-1-2 117 0 0,0-1 1 0 0,-1 0-1 0 0,0-1 0 0 0,-1 1 1 0 0,6-13-118 0 0,-8 14-65 0 0,0 1-1 0 0,1 0 1 0 0,1 1 0 0 0,8-9 65 0 0,-14 16-22 0 0,19-13-11 0 0,-17 16-6 0 0,6 12 18 0 0,-7-5 104 0 0,-1 1 1 0 0,1 0-1 0 0,-1-1 1 0 0,-1 1-1 0 0,1 1 1 0 0,-1-1 0 0 0,-1 0-1 0 0,1 8-83 0 0,0-2 149 0 0,1-1 0 0 0,0 1 0 0 0,2 1-149 0 0,3 11 94 0 0,3-1 0 0 0,7 13-94 0 0,16 32-2810 0 0,-31-66 1773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0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1401 7 7832 0 0,'0'0'602'0'0,"2"-1"-395"0"0,5-5-26 0 0,-6 7-12 0 0,-1 0-1 0 0,1 0 0 0 0,-1 0 0 0 0,1-1 0 0 0,-1 1 0 0 0,1 0 0 0 0,-1 0 0 0 0,1 0 0 0 0,-1 0 1 0 0,0 0-1 0 0,0 0 0 0 0,1 0 0 0 0,-1 0 0 0 0,0 0 0 0 0,0 1-168 0 0,1 2 529 0 0,8 27 681 0 0,-2 0-1 0 0,-1 1 1 0 0,-2-1-1 0 0,0 9-1209 0 0,2 16 340 0 0,0 14 4 0 0,-3 67-344 0 0,-3-117 24 0 0,1-4 248 0 0,0 1-1 0 0,3 8-271 0 0,1 13 413 0 0,-3-21-210 0 0,-1-3-70 0 0,0 0 1 0 0,0-1 0 0 0,-1 1 0 0 0,-1 0 0 0 0,0 0 0 0 0,-3 11-134 0 0,2 0-20 0 0,0 4-109 0 0,1-28 63 0 0,1 0 1 0 0,0 1-1 0 0,0-1 0 0 0,-1 1 0 0 0,1-1 1 0 0,-1 0-1 0 0,1 1 0 0 0,-1-1 1 0 0,0 0-1 0 0,0 0 0 0 0,1 1 0 0 0,-1-1 1 0 0,0 0-1 0 0,0 0 0 0 0,-1 0 66 0 0,-21 16-2008 0 0,9-13 970 0 0</inkml:trace>
  <inkml:trace contextRef="#ctx0" brushRef="#br0" timeOffset="1">24 199 12440 0 0,'-24'-12'544'0'0,"24"12"128"0"0,0 0-544 0 0,0 0-128 0 0,0 0 0 0 0,0 0 0 0 0,0 0 616 0 0,0 0 96 0 0,0 0 24 0 0,0 0-1 0 0,0 0-735 0 0,0 0-175 0 0,0 0-17 0 0,16 9-4160 0 0,-8-6-832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7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396 0 6336 0 0,'0'0'289'0'0,"-2"1"-8"0"0,-15 4-37 0 0,0 0-1 0 0,-11 1-243 0 0,-14 3 1712 0 0,15-3-614 0 0,-11 3 59 0 0,19-2-678 0 0,12-5-401 0 0,0 0 1 0 0,1 0-1 0 0,-1 1 1 0 0,1 0-1 0 0,0 0 0 0 0,-1 1 1 0 0,1-1-1 0 0,1 1 0 0 0,-1 1 1 0 0,1-1-1 0 0,-2 2-78 0 0,-28 29 230 0 0,24-25-165 0 0,1 0 0 0 0,0 1 0 0 0,0 1 1 0 0,0 0-66 0 0,-1 4 25 0 0,7-12-22 0 0,1 0 1 0 0,0 0-1 0 0,1 0 0 0 0,-1 0 0 0 0,1 0 0 0 0,0 0 1 0 0,0 1-1 0 0,0-1 0 0 0,0 1 0 0 0,1 0 0 0 0,0-1 1 0 0,-1 4-4 0 0,0 11-2 0 0,1-11 1 0 0,0 0 1 0 0,1 0-1 0 0,0 0 0 0 0,0 2 1 0 0,1-7 2 0 0,-1 0 0 0 0,1 0-1 0 0,-1-1 1 0 0,1 1 0 0 0,0 0 0 0 0,0-1-1 0 0,0 1 1 0 0,1-1 0 0 0,-1 1 0 0 0,0-1-1 0 0,1 0 1 0 0,0 1 0 0 0,-1-1 0 0 0,2 1-2 0 0,6 5 85 0 0,0 1 0 0 0,1-2 1 0 0,0 1-1 0 0,1-1 0 0 0,-1-1 1 0 0,1 0-1 0 0,0 0 0 0 0,1-1 1 0 0,-1-1-1 0 0,1 0 0 0 0,0 0 1 0 0,0-1-1 0 0,0-1 0 0 0,1 0 1 0 0,-1-1-1 0 0,0 0 0 0 0,1 0 1 0 0,-1-2-1 0 0,11-1-85 0 0,-15 1 131 0 0,1-2-1 0 0,0 1 1 0 0,-1-1 0 0 0,0-1-1 0 0,0 1 1 0 0,0-1 0 0 0,0-1 0 0 0,0 0-1 0 0,-1 0 1 0 0,0 0 0 0 0,0-1-1 0 0,0 0 1 0 0,-1 0 0 0 0,0-1 0 0 0,1 0-131 0 0,-1-1 100 0 0,0 0 1 0 0,0-1 0 0 0,0 1 0 0 0,-1-1 0 0 0,-1 0 0 0 0,0-1 0 0 0,0 1 0 0 0,0-1 0 0 0,-1 0 0 0 0,-1 0 0 0 0,0 0 0 0 0,1-10-101 0 0,-2 12 11 0 0,-1 0 0 0 0,-1 0 0 0 0,1 0 0 0 0,-2 0 1 0 0,1 0-1 0 0,-1 0 0 0 0,0 0 0 0 0,-1-2-11 0 0,-4-7-533 0 0,0-1 1 0 0,-9-13 532 0 0,10 17-1532 0 0,3-3-4125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7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 4608 0 0,'5'5'121'0'0,"1"0"-53"0"0,-1 0-1 0 0,1 0 0 0 0,-1 0 0 0 0,0 1 0 0 0,-1 0 0 0 0,1 0 0 0 0,-1 0 1 0 0,2 5-68 0 0,-2-1 757 0 0,0 0 1 0 0,1 0-1 0 0,1 0 1 0 0,-1-1-1 0 0,1 1 1 0 0,6 5-758 0 0,-1 1 1432 0 0,-1 0 1 0 0,4 11-1433 0 0,-4-7 965 0 0,2 3-11 0 0,-9-16-514 0 0,0-1 0 0 0,0 0 0 0 0,1 0-1 0 0,4 6-438 0 0,-8-12 43 0 0,1 1 1 0 0,-1-1 0 0 0,0 0 0 0 0,0 1 0 0 0,1-1 0 0 0,-1 1 0 0 0,0-1-1 0 0,0 1 1 0 0,0-1 0 0 0,1 1 0 0 0,-1-1 0 0 0,0 1 0 0 0,0-1 0 0 0,0 1-1 0 0,0-1 1 0 0,0 1 0 0 0,0-1 0 0 0,0 1 0 0 0,0 0 0 0 0,0 0-45 0 0,-1 2 169 0 0,6 16 2000 0 0,-5-17-1818 0 0,0-2-107 0 0,0 0-48 0 0,0 0-11 0 0,0 0-17 0 0,-6-4 0 0 0,3 2-113 0 0,1 0-1 0 0,0-1 0 0 0,0 1 0 0 0,0 0 0 0 0,1-1 1 0 0,-1 1-1 0 0,0-1 0 0 0,1 0 0 0 0,0 0 0 0 0,0 1 1 0 0,0-1-1 0 0,-1-2-54 0 0,-2-6 157 0 0,3 9-135 0 0,0 0 0 0 0,0-1 0 0 0,0 1 0 0 0,1 0 0 0 0,-1-1-1 0 0,1 1 1 0 0,0-1 0 0 0,0 1 0 0 0,0-1 0 0 0,0 1 0 0 0,0-1-1 0 0,0 1 1 0 0,1 0 0 0 0,0-2-22 0 0,-1 1 2 0 0,1-1-1 0 0,-1 0 1 0 0,1 1 0 0 0,-1-1 0 0 0,-1 0-1 0 0,1 0-1 0 0,-1-1 5 0 0,1 0 0 0 0,-1 0-1 0 0,1 0 1 0 0,0 0-1 0 0,0 0 1 0 0,1 1 0 0 0,0-1-1 0 0,-1 0 1 0 0,2 0-1 0 0,-1 0 1 0 0,0 1 0 0 0,1-1-1 0 0,2-3-4 0 0,-4 8 0 0 0,4-9 0 0 0,0 0 0 0 0,0 0 0 0 0,1 1 0 0 0,1-1 0 0 0,3-4 0 0 0,-1 4 19 0 0,-3 3-89 0 0,0 0-1 0 0,0 0 0 0 0,0 1 1 0 0,1-1-1 0 0,0 1 0 0 0,0 1 0 0 0,0-1 1 0 0,3 0 70 0 0,6-3-718 0 0,1 2 1 0 0,0 0-1 0 0,0 0 1 0 0,0 2-1 0 0,1 0 0 0 0,4 0 718 0 0,-7 4-1578 0 0,0 4-55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8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0 920 0 0,'4'9'142'0'0,"2"3"23"0"0,0 0 1 0 0,-1 0-1 0 0,1 5-165 0 0,-5-11 1206 0 0,1-1-1 0 0,-1 1 0 0 0,0 0 1 0 0,-1 1-1 0 0,0 2-1205 0 0,1 6 2062 0 0,-1-11-1678 0 0,1 0 0 0 0,-1 0-1 0 0,0 0 1 0 0,0 0 0 0 0,-1 0 0 0 0,1 0 0 0 0,-1 0 0 0 0,0 0 0 0 0,0 0-1 0 0,0 0 1 0 0,-1 0 0 0 0,1-1 0 0 0,-1 1 0 0 0,0 0-384 0 0,1-2 125 0 0,0 0-1 0 0,0-1 1 0 0,0 1 0 0 0,1 0 0 0 0,-1 0 0 0 0,0 1-1 0 0,1-1 1 0 0,-1 0-125 0 0,-5 16 539 0 0,5-11-467 0 0,1-4-1794 0 0,0-3-3658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18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36 3224 0 0,'5'-1'53'0'0,"0"1"1"0"0,0-1 0 0 0,0-1-1 0 0,0 1 1 0 0,0-1-1 0 0,0 1 1 0 0,1-2-54 0 0,-1 1 409 0 0,-1 0 1 0 0,1 1-1 0 0,-1-1 1 0 0,1 1-1 0 0,-1 0 1 0 0,1 1-1 0 0,0-1-409 0 0,-5 1 63 0 0,1 0 1 0 0,-1 0-1 0 0,0 0 0 0 0,0 0 1 0 0,0 1-1 0 0,1-1 0 0 0,-1 0 0 0 0,0 0 1 0 0,0 0-1 0 0,0 0 0 0 0,1 0 1 0 0,-1 0-1 0 0,0-1 0 0 0,0 1 1 0 0,1 0-1 0 0,-1 0 0 0 0,0 0 0 0 0,0 0 1 0 0,0 0-1 0 0,1 0 0 0 0,-1 0 1 0 0,0 0-1 0 0,0 0 0 0 0,0-1 0 0 0,0 1 1 0 0,1 0-1 0 0,-1 0 0 0 0,0 0 1 0 0,0 0-1 0 0,0 0 0 0 0,0-1 1 0 0,0 1-1 0 0,0 0 0 0 0,1 0 0 0 0,-1 0 1 0 0,0-1-1 0 0,0 1 0 0 0,0 0 1 0 0,0 0-1 0 0,0 0 0 0 0,0-1 0 0 0,0 1 1 0 0,0 0-1 0 0,0 0 0 0 0,0 0 1 0 0,0-1-64 0 0,-6-6 3553 0 0,3 7-3443 0 0,0-1 0 0 0,0 0 0 0 0,1 1 0 0 0,-1 0 0 0 0,0 0 0 0 0,0-1-1 0 0,0 2 1 0 0,1-1 0 0 0,-1 0 0 0 0,0 0 0 0 0,0 1 0 0 0,0 0 0 0 0,1 0 0 0 0,-1-1-1 0 0,0 2 1 0 0,-1 0-110 0 0,-4 1 272 0 0,-1 1 1 0 0,1 1-1 0 0,0 0 0 0 0,-3 2-272 0 0,-4 5 47 0 0,0 0-1 0 0,0 1 1 0 0,-5 7-47 0 0,14-13 7 0 0,1-1 1 0 0,0 0-1 0 0,0 1 1 0 0,1 0-1 0 0,0 0 0 0 0,0 1 1 0 0,0-1-1 0 0,1 1 1 0 0,-1 2-8 0 0,4-7 7 0 0,-1-1 0 0 0,0 1 0 0 0,1 0 0 0 0,0 0 0 0 0,-1-1 0 0 0,1 1 0 0 0,0 0 0 0 0,1 0 0 0 0,-1-1 0 0 0,0 1 0 0 0,1 0 0 0 0,-1-1 0 0 0,1 1 1 0 0,0 0-1 0 0,0-1 0 0 0,0 1 0 0 0,0-1 0 0 0,1 1 0 0 0,-1-1 0 0 0,1 0 0 0 0,-1 0 0 0 0,1 1 0 0 0,0-1 0 0 0,0 0 0 0 0,0 0 0 0 0,0-1 1 0 0,0 1-1 0 0,0 0 0 0 0,0-1 0 0 0,1 1 0 0 0,-1-1 0 0 0,0 0 0 0 0,3 1-7 0 0,-1 0 10 0 0,1 0 1 0 0,0 0-1 0 0,0 0 0 0 0,0-1 0 0 0,1 0 1 0 0,-1 0-1 0 0,0 0 0 0 0,0-1 0 0 0,1 0 1 0 0,-1 0-1 0 0,0 0 0 0 0,0 0 0 0 0,1-1 1 0 0,-1 0-1 0 0,0 0 0 0 0,0 0 1 0 0,2-2-11 0 0,23-8 111 0 0,-22 9-102 0 0,0-1 0 0 0,0 0 0 0 0,-1 0 0 0 0,1-1 1 0 0,-1 0-1 0 0,0 0 0 0 0,0 0 0 0 0,-1-1 0 0 0,1 0 0 0 0,1-3-9 0 0,7-6 41 0 0,-10 9-28 0 0,-1 1-1 0 0,1-1 1 0 0,-1 0-1 0 0,0 0 1 0 0,0-1 0 0 0,-1 1-1 0 0,1-1 1 0 0,-1 0-1 0 0,0 0 1 0 0,-1 0 0 0 0,0 0-1 0 0,1-2-12 0 0,-1 1-14 0 0,-1-1 0 0 0,0 1 0 0 0,0-1 0 0 0,-1 1 0 0 0,0-1 0 0 0,0-1 14 0 0,0 3-155 0 0,0 5-66 0 0,0 1-9 0 0,0 0 2 0 0,0 0 17 0 0,0 0 10 0 0,0 0 1 0 0,5 12-67 0 0,-2-4 237 0 0,-1-1 0 0 0,1 1 1 0 0,-1-1-1 0 0,-1 1 0 0 0,0 0 1 0 0,0 0-1 0 0,0 0 30 0 0,8 117-121 0 0,-7-76 623 0 0,4 22-502 0 0,0-11 392 0 0,4 31 557 0 0,-7-57-574 0 0,-1-19-129 0 0,-1-1 0 0 0,0 0 0 0 0,-1 0 0 0 0,-1 0-1 0 0,-2 9-245 0 0,2-16 115 0 0,0 0 0 0 0,-1 0 0 0 0,0-1 0 0 0,-1 1 0 0 0,0 0 0 0 0,-3 5-115 0 0,4-9 53 0 0,0 0 0 0 0,0 0 0 0 0,0 0 0 0 0,-1 0 0 0 0,0 0 1 0 0,1 0-1 0 0,-1-1 0 0 0,0 1 0 0 0,0-1 0 0 0,0 0 0 0 0,0 0 0 0 0,-1 0 0 0 0,-2 1-53 0 0,-9 2 86 0 0,1-1-1 0 0,0 0 0 0 0,-1-1 1 0 0,0-1-1 0 0,0 0 0 0 0,-5-1-85 0 0,12-1-159 0 0,-1 1 0 0 0,0-2-1 0 0,0 1 1 0 0,0-1-1 0 0,0 0 1 0 0,1-1-1 0 0,-1 0 1 0 0,0 0 0 0 0,1-1-1 0 0,0 0 1 0 0,0-1-1 0 0,0 0 1 0 0,0 0-1 0 0,-4-3 160 0 0,-24-18-1999 0 0,20 9 975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6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2760 0 0,'0'0'373'0'0,"0"0"527"0"0,0 0 232 0 0,0 0 48 0 0,0 0-56 0 0,0 0-280 0 0,1-1-127 0 0,28-11 829 0 0,1 1-1 0 0,27-7-1545 0 0,-29 10 108 0 0,11-4-37 0 0,-6 1-41 0 0,-1 1-1 0 0,1 2 1 0 0,1 2-1 0 0,30-3-29 0 0,-15 6-169 0 0,-23 0-739 0 0,-1 2 0 0 0,1 0 1 0 0,-1 2-1 0 0,22 3 908 0 0,-42-3-137 0 0,0 0-1 0 0,0 1 0 0 0,0-1 1 0 0,0 1-1 0 0,0 0 0 0 0,-1 0 1 0 0,1 1-1 0 0,-1-1 0 0 0,1 1 1 0 0,-1 0-1 0 0,0 0 0 0 0,0 0 0 0 0,0 1 1 0 0,0 0-1 0 0,-1-1 0 0 0,2 3 138 0 0,0 1 84 0 0,-1 0-1 0 0,0 0 0 0 0,0 1 0 0 0,0 0 0 0 0,-1 0 0 0 0,0 0 0 0 0,-1 0 1 0 0,0 0-1 0 0,0 3-83 0 0,-1-8 100 0 0,2 9 380 0 0,-1 0 0 0 0,0 1 0 0 0,-1 0 0 0 0,0 0-480 0 0,0 3 640 0 0,1 0 0 0 0,0 0 0 0 0,2-1 0 0 0,0 4-640 0 0,0-9 516 0 0,-1 0 1 0 0,1-1-1 0 0,3 5-516 0 0,-4-9 208 0 0,0 1 1 0 0,-1-1-1 0 0,1 1 0 0 0,-1 0 0 0 0,-1-1 1 0 0,1 1-1 0 0,-1 0 0 0 0,0 0 1 0 0,0 0-209 0 0,4 22 1811 0 0,-5-26-1495 0 0,0-2 4 0 0,0 0-13 0 0,0 0-56 0 0,0 0-25 0 0,0 0-2 0 0,0 0-22 0 0,-4-13-25 0 0,0 0-137 0 0,-1-31 13 0 0,4 36-53 0 0,1 1 0 0 0,0-1 0 0 0,0 1 0 0 0,1-1 0 0 0,0 1 0 0 0,0 0 0 0 0,0-1 0 0 0,1 1 0 0 0,1-2 0 0 0,-1 3 1 0 0,1-1-1 0 0,0 1 0 0 0,0 0 0 0 0,0 0 1 0 0,1 1-1 0 0,-1-1 0 0 0,1 1 0 0 0,1 0 1 0 0,3-4-1 0 0,4-3-10 0 0,1 1 1 0 0,1 0 0 0 0,4-2 9 0 0,-5 3-103 0 0,-9 7 55 0 0,1-1 1 0 0,-1 1-1 0 0,1 0 1 0 0,0 0 0 0 0,0 0-1 0 0,5-1 48 0 0,17-6-194 0 0,-13 4 38 0 0,-1 1 0 0 0,1 1 1 0 0,0 0-1 0 0,2 1 156 0 0,33-6-2561 0 0,-33 5 1041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0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18 14136 0 0,'-28'-12'624'0'0,"19"12"136"0"0,-4-5-608 0 0,-3 5-152 0 0,7 0 0 0 0,1 0 0 0 0,8 0-272 0 0,0 0-80 0 0,-5 5-24 0 0,5-5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1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47 145 3224 0 0,'0'2'240'0'0,"-2"17"-195"0"0,1-15 265 0 0,0 0 0 0 0,1 1 0 0 0,0-1 0 0 0,-1 1 0 0 0,2 3-310 0 0,4 33 3360 0 0,0 6 27 0 0,12 46-3387 0 0,7 33 1323 0 0,-6-32-244 0 0,-14-66-519 0 0,-1 0 1 0 0,0 3-561 0 0,1 18 589 0 0,-4-44-503 0 0,0 1 0 0 0,0-1 0 0 0,-1 1 0 0 0,1-1 0 0 0,-1 1 0 0 0,0-1 0 0 0,-2 4-86 0 0,3-6 50 0 0,-1-1 1 0 0,0 0 0 0 0,0 0-1 0 0,1 1 1 0 0,-1-1-1 0 0,-1 0 1 0 0,1 0-1 0 0,0 0 1 0 0,0 0 0 0 0,-1-1-1 0 0,1 1 1 0 0,-1 0-1 0 0,0 0 1 0 0,1-1-1 0 0,-1 1 1 0 0,0-1 0 0 0,0 1-1 0 0,0-1-50 0 0,1-1 25 0 0,-1 1 1 0 0,1-1-1 0 0,-1 0 0 0 0,1 1 0 0 0,0-1 1 0 0,-1 0-1 0 0,1 0 0 0 0,-1 0 1 0 0,1 0-1 0 0,-1 0 0 0 0,1 0 0 0 0,-1-1 1 0 0,1 1-1 0 0,-1 0 0 0 0,1-1 0 0 0,0 1 1 0 0,-1-1-1 0 0,1 0 0 0 0,0 1 1 0 0,-1-1-1 0 0,1 0 0 0 0,0 0 0 0 0,0 0 1 0 0,0 0-1 0 0,0 0 0 0 0,0 0 0 0 0,0 0 1 0 0,-1-1-26 0 0,-2-3 33 0 0,0 0 1 0 0,1 0-1 0 0,-1 0 1 0 0,1-1 0 0 0,-1-2-34 0 0,3 5 24 0 0,-4-6-8 0 0,0-1 0 0 0,1-1-1 0 0,0 1 1 0 0,0-1 0 0 0,1 1 0 0 0,1-1-1 0 0,0 0 1 0 0,0 0 0 0 0,1 0-1 0 0,1-11-15 0 0,0-15 0 0 0,2 0 0 0 0,4-10 0 0 0,4-15-213 0 0,16-51 213 0 0,-16 82-61 0 0,1 0 1 0 0,1 0-1 0 0,2 1 0 0 0,6-10 61 0 0,-4 10-53 0 0,-2 4-248 0 0,10-13 301 0 0,-20 32-54 0 0,1 1 0 0 0,0 0 0 0 0,0 0 0 0 0,0 0 0 0 0,1 0 0 0 0,-1 1 0 0 0,2 0 0 0 0,0-1 54 0 0,2 1-28 0 0,-1 0 0 0 0,1 0-1 0 0,0 0 1 0 0,0 1 0 0 0,4-1 28 0 0,-9 4-8 0 0,0 0-1 0 0,0 0 1 0 0,1 1-1 0 0,-1-1 1 0 0,0 1 0 0 0,0 0-1 0 0,0 0 1 0 0,1 1-1 0 0,-1-1 1 0 0,0 1-1 0 0,0 0 1 0 0,0 0 0 0 0,0 0-1 0 0,2 1 9 0 0,0 0-7 0 0,0 0-1 0 0,-1 0 1 0 0,0 1-1 0 0,1 0 1 0 0,-1-1-1 0 0,0 2 1 0 0,0-1-1 0 0,-1 1 1 0 0,1-1-1 0 0,-1 1 1 0 0,0 0-1 0 0,0 1 1 0 0,0-1-1 0 0,0 1 1 0 0,-1 0-1 0 0,0 0 1 0 0,0 0-1 0 0,0 0 1 0 0,1 4 6 0 0,8 21-56 0 0,-5-15 51 0 0,-1 0-1 0 0,1 8 7 0 0,-6-18-4 0 0,-1-1 0 0 0,1 0 0 0 0,-1 0 0 0 0,0 1 0 0 0,-1-1 0 0 0,1 0 0 0 0,-1 1 0 0 0,1-1 0 0 0,-1 0 0 0 0,-1 0 0 0 0,1 0 0 0 0,-1 0 0 0 0,1 0 0 0 0,-1 0 4 0 0,-3 5 31 0 0,1 0 0 0 0,-1 0 0 0 0,-1-1 1 0 0,0 0-1 0 0,-3 3-31 0 0,-1 0 138 0 0,0 0 0 0 0,-11 9-138 0 0,16-16 64 0 0,0-1 1 0 0,0 1-1 0 0,0-1 0 0 0,0 0 0 0 0,0 0 1 0 0,-1-1-1 0 0,1 0 0 0 0,-1 0 0 0 0,0 0-64 0 0,-27 11-1470 0 0,23-13 509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1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89 10912 0 0,'6'14'244'0'0,"0"0"0"0"0,0-1 1 0 0,1 0-1 0 0,1 0 1 0 0,6 8-245 0 0,4 7-22 0 0,41 79 2386 0 0,-48-88-1684 0 0,-9-15-467 0 0,1 1 0 0 0,0-1 0 0 0,-1 1 0 0 0,0-1 0 0 0,0 1 0 0 0,0 0 0 0 0,-1 0-1 0 0,1 4-212 0 0,-2-7 396 0 0,0-2-4 0 0,0 0 12 0 0,0 0 51 0 0,0 0 22 0 0,0 0 3 0 0,0 0-52 0 0,-8-8-25 0 0,7 7-394 0 0,0 1 0 0 0,0-1 0 0 0,0 0 1 0 0,0 1-1 0 0,0-1 0 0 0,1 0 0 0 0,-1 1 0 0 0,0-1 0 0 0,1 0 0 0 0,-1 0 0 0 0,0 0 1 0 0,1 1-1 0 0,-1-2-9 0 0,-2-6 43 0 0,1 1 0 0 0,0-1 0 0 0,0 0 0 0 0,1 0 0 0 0,0 0 0 0 0,0-2-43 0 0,0-2 28 0 0,1 1-20 0 0,0 0 0 0 0,1-1-1 0 0,0 1 1 0 0,1 0 0 0 0,0 0-1 0 0,1 0 1 0 0,0 0-1 0 0,1 0 1 0 0,0 1 0 0 0,1 0-1 0 0,3-6-7 0 0,-1 2 0 0 0,1 1 0 0 0,1 0 0 0 0,0 0 0 0 0,1 0 0 0 0,0 1 0 0 0,1 1 0 0 0,1 0 0 0 0,0 0 0 0 0,0 1 0 0 0,3-1 0 0 0,-11 8-23 0 0,1 0 0 0 0,0 1 0 0 0,-1-1 0 0 0,1 1 0 0 0,0 0 0 0 0,0 1 0 0 0,0-1 0 0 0,0 1 0 0 0,1 0 0 0 0,-1 0 0 0 0,0 0 0 0 0,1 1 0 0 0,-1 0 0 0 0,5 0 23 0 0,-6 1-251 0 0,0-1-1 0 0,0 1 1 0 0,-1 0-1 0 0,1 0 1 0 0,0 0-1 0 0,-1 0 1 0 0,1 0 0 0 0,-1 1-1 0 0,1 0 1 0 0,-1 0-1 0 0,0 0 1 0 0,0 0-1 0 0,0 0 1 0 0,0 1 0 0 0,0-1-1 0 0,0 1 1 0 0,-1 0-1 0 0,1-1 1 0 0,-1 1-1 0 0,0 1 1 0 0,1-1 251 0 0,5 14-5661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1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102 184 3224 0 0,'4'-3'67'0'0,"0"1"0"0"0,1-1-1 0 0,-1 1 1 0 0,1 0 0 0 0,-1 0 0 0 0,3 0-67 0 0,-3 1 250 0 0,0 0 0 0 0,-1-1 1 0 0,1 1-1 0 0,-1-1 0 0 0,1 0 0 0 0,-1 0 1 0 0,0 0-1 0 0,0 0 0 0 0,3-3-250 0 0,4-5 1102 0 0,2-3 889 0 0,0-1 0 0 0,3-5-1991 0 0,-12 15 230 0 0,-1 1-1 0 0,0 0 0 0 0,1-1 0 0 0,-1 0 1 0 0,-1 0-1 0 0,1 1 0 0 0,-1-1 1 0 0,1 0-1 0 0,-1 0 0 0 0,-1 0 1 0 0,1-1-1 0 0,0-2-229 0 0,-1 6 30 0 0,0-1 1 0 0,0 0 0 0 0,-1 1-1 0 0,1-1 1 0 0,0 1-1 0 0,-1-1 1 0 0,1 1 0 0 0,-1-1-1 0 0,0 1 1 0 0,1-1-1 0 0,-1 1 1 0 0,0 0-1 0 0,0-1 1 0 0,0 1 0 0 0,0 0-1 0 0,0 0 1 0 0,0 0-1 0 0,0 0 1 0 0,0-1 0 0 0,-1 1-1 0 0,1 1 1 0 0,0-1-1 0 0,-1 0 1 0 0,1 0-1 0 0,0 0 1 0 0,-1 1 0 0 0,0-1-31 0 0,-1 0 40 0 0,0 0 1 0 0,1 0 0 0 0,-1 1-1 0 0,0-1 1 0 0,0 1-1 0 0,0-1 1 0 0,0 1 0 0 0,0 0-1 0 0,0 0 1 0 0,0 0 0 0 0,0 1-1 0 0,0-1 1 0 0,0 1 0 0 0,0 0-41 0 0,-6 2 23 0 0,1 0 0 0 0,-1 1 0 0 0,1 0 0 0 0,0 1 0 0 0,0 0 0 0 0,1 0 0 0 0,-1 1 0 0 0,1 0 1 0 0,-5 4-24 0 0,-1 5-4 0 0,-1 0 0 0 0,2 1 0 0 0,-10 15 4 0 0,18-25 24 0 0,0 1 0 0 0,1 0 0 0 0,0-1 0 0 0,0 2 0 0 0,1-1 0 0 0,0 0 0 0 0,0 0 0 0 0,0 1 1 0 0,1 2-25 0 0,0-7 14 0 0,1-1 0 0 0,-1 1 1 0 0,1 0-1 0 0,0 0 1 0 0,0 0-1 0 0,1 0 0 0 0,-1 0 1 0 0,0-1-1 0 0,1 1 1 0 0,0 0-1 0 0,-1 0 1 0 0,1 0-1 0 0,1-1 0 0 0,-1 1 1 0 0,0-1-1 0 0,0 1 1 0 0,1-1-1 0 0,0 1 1 0 0,-1-1-1 0 0,1 0 0 0 0,0 0 1 0 0,0 0-1 0 0,0 0 1 0 0,0 0-1 0 0,1 0 1 0 0,-1 0-15 0 0,18 10-2 0 0,-13-7 32 0 0,0 0-1 0 0,0-1 0 0 0,1 0 1 0 0,0 0-1 0 0,0-1 0 0 0,1 1-29 0 0,5-1-5 0 0,-1 1-1 0 0,1-2 1 0 0,0 0 0 0 0,0-1-1 0 0,0 0 1 0 0,2-1 5 0 0,30-4-4441 0 0,-14-1-540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2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6448 0 0,'0'0'297'0'0,"0"0"-9"0"0,0 2-188 0 0,2 22 1006 0 0,1-1 0 0 0,1 1 0 0 0,1-1 1 0 0,1 0-1 0 0,2 3-1106 0 0,-6-15 368 0 0,0 1 1 0 0,-1 0-1 0 0,0 0 1 0 0,0-1 0 0 0,-2 1-1 0 0,0 7-368 0 0,-1 2 2238 0 0,-1 0 0 0 0,-1 4-2238 0 0,6-32 8 0 0,1-1 0 0 0,1 1 0 0 0,-1-1 1 0 0,1 1-1 0 0,3-2-8 0 0,6-15-1 0 0,0 2-30 0 0,1 1-1 0 0,1 0 0 0 0,1 1 0 0 0,1 1 1 0 0,11-10 31 0 0,-22 23-139 0 0,0 1-1 0 0,0-1 1 0 0,0 1 0 0 0,1 0 0 0 0,0 1 0 0 0,0 0 0 0 0,0 0-1 0 0,0 0 1 0 0,1 1 0 0 0,0 0 0 0 0,0 0 0 0 0,0 1-1 0 0,4-1 140 0 0,2 3 32 0 0,-11 1 19 0 0,0 0 0 0 0,0 0 0 0 0,0 0 0 0 0,0 0 0 0 0,0 1-1 0 0,0-1 1 0 0,-1 1 0 0 0,1 0 0 0 0,0 0 0 0 0,-1 0-1 0 0,0 0 1 0 0,1 0 0 0 0,-1 0 0 0 0,0 1-51 0 0,6 6 96 0 0,0 1 0 0 0,-1 0 0 0 0,0 1-96 0 0,-1 0 30 0 0,0 1-1 0 0,-1 0 0 0 0,0 0 1 0 0,-1 1-1 0 0,0-1 0 0 0,-2 1 1 0 0,1 0-1 0 0,0 10-29 0 0,2-4 84 0 0,-4-15-61 0 0,0-1-1 0 0,0 0 0 0 0,0 0 1 0 0,-1 0-1 0 0,1 1 0 0 0,-1-1 1 0 0,0 0-1 0 0,0 0 0 0 0,0 2-22 0 0,-1 35 360 0 0,1-38-264 0 0,0-2 0 0 0,0 0 0 0 0,0 0 0 0 0,0 0 3 0 0,1-21 350 0 0,0 17-467 0 0,0-1 0 0 0,0 1 0 0 0,1 0 0 0 0,-1-1 0 0 0,1 1 0 0 0,1-1 18 0 0,5-14-102 0 0,-2 3 5 0 0,1 0 0 0 0,1 1-1 0 0,0 0 1 0 0,2 0 0 0 0,-1 1 0 0 0,3-2 97 0 0,-6 8-129 0 0,1 1 0 0 0,0-1-1 0 0,1 1 1 0 0,0 0 0 0 0,0 1 0 0 0,1 0-1 0 0,-1 0 1 0 0,1 1 0 0 0,0 0 0 0 0,1 1-1 0 0,-1-1 1 0 0,1 2 0 0 0,0 0 0 0 0,0 0-1 0 0,9-1 130 0 0,-16 4-6 0 0,0-1 0 0 0,0 1 0 0 0,0 1-1 0 0,0-1 1 0 0,0 0 0 0 0,-1 1 0 0 0,1 0 0 0 0,0-1-1 0 0,0 1 1 0 0,-1 0 0 0 0,1 0 0 0 0,0 1-1 0 0,-1-1 1 0 0,1 1 0 0 0,-1-1 0 0 0,1 1-1 0 0,-1 0 1 0 0,0 0 0 0 0,0 0 0 0 0,1 0 6 0 0,5 6 11 0 0,-1 1 1 0 0,0 0 0 0 0,0 0 0 0 0,2 5-12 0 0,-2-2 225 0 0,-2-1 0 0 0,0 1 0 0 0,0 0 0 0 0,3 12-225 0 0,-5-13 26 0 0,1 1 0 0 0,0-1-1 0 0,1 0 1 0 0,0-1-1 0 0,5 9-25 0 0,5 3-233 0 0,-3-3-949 0 0,-1-6-3048 0 0,-1-4-1291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2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13824 0 0,'0'0'629'0'0,"0"0"-12"0"0,0 1-393 0 0,-5 42 950 0 0,6-25-931 0 0,0-1 0 0 0,1 0 0 0 0,0 0 0 0 0,2 0 0 0 0,0 2-243 0 0,7 12-777 0 0,7 16 777 0 0,-14-38-6090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3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38 11976 0 0,'0'-10'1274'0'0,"-1"2"-1252"0"0,-4-2 51 0 0,4 9 11 0 0,0 0 1 0 0,-1 0-1 0 0,1 1 1 0 0,0-1-1 0 0,-1 0 1 0 0,1 0-1 0 0,-1 1 1 0 0,0-1-1 0 0,1 1 1 0 0,-1-1-1 0 0,1 1 1 0 0,-1 0-1 0 0,0 0 1 0 0,1 0-85 0 0,-26-2 798 0 0,24 2-812 0 0,-12 2 18 0 0,-1 0 0 0 0,1 0 0 0 0,0 1 0 0 0,-5 3-4 0 0,9-3 0 0 0,6-2 0 0 0,0 1 0 0 0,0 0 0 0 0,0 0 0 0 0,0 0 0 0 0,0 1 0 0 0,1 0 0 0 0,-1 0 0 0 0,-3 3 0 0 0,7-5 0 0 0,0 0 0 0 0,0 0 0 0 0,0-1 0 0 0,0 1 0 0 0,0 1 0 0 0,0-1 0 0 0,0 0 0 0 0,0 0 0 0 0,0 0 0 0 0,0 0 0 0 0,1 1 0 0 0,-1-1 0 0 0,0 0 0 0 0,1 0 0 0 0,-1 1 0 0 0,1-1 0 0 0,0 1 0 0 0,-1-1 0 0 0,1 0 0 0 0,0 1 0 0 0,0-1 0 0 0,0 1 0 0 0,0-1 0 0 0,0 1 0 0 0,0-1 0 0 0,0 0 0 0 0,1 1 0 0 0,-1-1 0 0 0,0 1 0 0 0,1-1 0 0 0,-1 0 0 0 0,1 1 0 0 0,-1-1 0 0 0,1 1 0 0 0,1 3 0 0 0,0-1 119 0 0,0 0 1 0 0,1 0-1 0 0,-1-1 1 0 0,0 1-1 0 0,1 0 1 0 0,0-1 0 0 0,0 1-120 0 0,10 13 602 0 0,5 6-34 0 0,-12-16-554 0 0,-1 0-1 0 0,0 0 0 0 0,3 6-13 0 0,8 11 0 0 0,-13-20 0 0 0,0 0 0 0 0,0 1 0 0 0,0-1 0 0 0,-1 1 0 0 0,0-1 0 0 0,0 1 0 0 0,0 0 0 0 0,0 0 0 0 0,-1 0 0 0 0,1 0 0 0 0,-2-3 0 0 0,1 4 0 0 0,0 0 0 0 0,-1 0 0 0 0,0 0 0 0 0,0 3 0 0 0,0-8 0 0 0,-1 1 0 0 0,1 0 0 0 0,0-1 0 0 0,-1 1 0 0 0,1-1 0 0 0,-1 1 0 0 0,1-1 0 0 0,-1 1 0 0 0,0-1 0 0 0,0 1 0 0 0,0-1 0 0 0,0 0 0 0 0,0 1 0 0 0,0-1 0 0 0,0 0 0 0 0,0 0 0 0 0,0 0 0 0 0,-1 1 0 0 0,-10 8 0 0 0,10-8 0 0 0,0 0 0 0 0,-1 0 0 0 0,1 0 0 0 0,-1-1 0 0 0,1 1 0 0 0,-1 0 0 0 0,0-1 0 0 0,0 0 0 0 0,1 1 0 0 0,-1-1 0 0 0,0 0 0 0 0,0-1 0 0 0,-2 1 0 0 0,-43 6-2793 0 0,34-7 1771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3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379 465 11976 0 0,'3'-1'266'0'0,"57"-15"650"0"0,-5 1-786 0 0,-21 7-148 0 0,-7 3 317 0 0,0-2 0 0 0,-1 0 1 0 0,7-5-300 0 0,21-5 660 0 0,-14 5-218 0 0,-39 12-426 0 0,0 0 1 0 0,-1 0-1 0 0,1 0 0 0 0,0-1 0 0 0,0 1 0 0 0,-1 0 1 0 0,1 0-1 0 0,0-1 0 0 0,-1 1 0 0 0,1 0 0 0 0,-1-1 0 0 0,1 1 1 0 0,0-1-1 0 0,-1 1 0 0 0,1-1 0 0 0,-1 1 0 0 0,1-1 1 0 0,-1 1-1 0 0,1-1 0 0 0,-1 1 0 0 0,0-1 0 0 0,1 0 1 0 0,-1 1-1 0 0,0-1 0 0 0,1 0 0 0 0,-1 1 0 0 0,0-1 0 0 0,0 0 1 0 0,1 0-1 0 0,-1 1 0 0 0,0-1 0 0 0,0 0 0 0 0,0 1 1 0 0,0-1-1 0 0,0 0 0 0 0,0 0 0 0 0,0 1 0 0 0,0-1 0 0 0,-1 0 1 0 0,1 0-1 0 0,0 1 0 0 0,0-1 0 0 0,-1 0 0 0 0,1 1 1 0 0,0-1-1 0 0,-1 0 0 0 0,1 1 0 0 0,0-1 0 0 0,-1 1 1 0 0,1-1-1 0 0,-1 1 0 0 0,1-1 0 0 0,-1 1 0 0 0,1-1 0 0 0,-1 1 1 0 0,0-1-1 0 0,1 1 0 0 0,-1-1 0 0 0,0 1-16 0 0,1 0 32 0 0,-3-3 54 0 0,-1 1-1 0 0,1 0 1 0 0,-1 0 0 0 0,1 0 0 0 0,-1 0-1 0 0,0 1 1 0 0,0-1 0 0 0,0 1 0 0 0,0 0-1 0 0,0 0 1 0 0,0 1 0 0 0,0-1 0 0 0,0 1-1 0 0,-2 0-85 0 0,-5 0-20 0 0,0 0-1 0 0,0 1 1 0 0,1 1-1 0 0,-10 2 21 0 0,7-1-22 0 0,1 0 0 0 0,-1 2-1 0 0,1-1 1 0 0,0 2-1 0 0,1-1 1 0 0,-1 2 0 0 0,1 0-1 0 0,0 0 1 0 0,1 1-1 0 0,-3 2 23 0 0,8-5 20 0 0,0 0 0 0 0,1 0 0 0 0,-1 1-1 0 0,1 0 1 0 0,1 0 0 0 0,-1 0 0 0 0,1 0-1 0 0,0 0 1 0 0,0 1 0 0 0,1 0 0 0 0,0-1-1 0 0,-1 6-19 0 0,1-7-5 0 0,1-1 5 0 0,1 0 0 0 0,-1 0 0 0 0,1-1 0 0 0,-1 1 0 0 0,1 0 0 0 0,0 0 0 0 0,1 0 0 0 0,-1 0 0 0 0,1-1 0 0 0,-1 1 0 0 0,1 0 0 0 0,0 0 0 0 0,0-1 0 0 0,1 1 0 0 0,-1-1 0 0 0,1 1 0 0 0,1 1 0 0 0,2 3 0 0 0,-1-1 0 0 0,1-1 0 0 0,0 1 0 0 0,1-1 0 0 0,0 0 0 0 0,0 0 0 0 0,4 3 0 0 0,-2-3 27 0 0,0-1-1 0 0,0 0 1 0 0,1 0-1 0 0,0-1 0 0 0,0 0 1 0 0,8 2-27 0 0,13 4 1023 0 0,13 1-1023 0 0,-31-8 250 0 0,16 3 54 0 0,0-2 0 0 0,14 1-304 0 0,-18-6-343 0 0,-21 1 98 0 0,0-1 0 0 0,-1 1 0 0 0,1 0 0 0 0,0 0 0 0 0,0 0 0 0 0,-1 0 0 0 0,1 0 0 0 0,0 1 0 0 0,-1-1 0 0 0,2 1 245 0 0,-3 0-1022 0 0</inkml:trace>
  <inkml:trace contextRef="#ctx0" brushRef="#br0" timeOffset="1">25 8 11976 0 0,'-24'-7'528'0'0,"24"7"112"0"0,0 0-512 0 0,0 0-128 0 0,0 0 0 0 0,0 0 0 0 0,0 0 0 0 0,0 0 0 0 0,0 0 0 0 0,0 0-5296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5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 5904 0 0,'0'0'266'0'0,"0"0"1"0"0,0 0-62 0 0,0 0 373 0 0,0 0 182 0 0,0 0 37 0 0,1 2-45 0 0,4 15 258 0 0,0 0-1 0 0,1 15-1009 0 0,1 5 700 0 0,2 29-22 0 0,-1-20-317 0 0,2 10 505 0 0,-5-33-200 0 0,-1-1 1 0 0,2 23-667 0 0,-2-5 258 0 0,-2-24-404 0 0,-2-1 0 0 0,0 16 146 0 0,-1-8 398 0 0,-1-17-26 0 0,0-4-288 0 0,1 10 907 0 0,-4-31-1286 0 0,5-26 291 0 0,2 1 1 0 0,3-1-1 0 0,1 1 0 0 0,2 0 0 0 0,4-7 4 0 0,-7 31 0 0 0,1 1 0 0 0,1 0 0 0 0,1 0 0 0 0,7-11 0 0 0,2-8 0 0 0,-14 28 1 0 0,1 1 0 0 0,1-1 1 0 0,0-1-2 0 0,-3 8-6 0 0,0 0 0 0 0,0 0 1 0 0,0 1-1 0 0,1-1 0 0 0,-1 0 0 0 0,1 1 1 0 0,-1 0-1 0 0,1 0 0 0 0,0-1 0 0 0,0 2 0 0 0,2-3 6 0 0,-2 3-6 0 0,0-1 0 0 0,0 1-1 0 0,0 0 1 0 0,0 0 0 0 0,0 0-1 0 0,0 0 1 0 0,0 1 0 0 0,0-1-1 0 0,1 1 1 0 0,-1 0-1 0 0,0 0 1 0 0,0 0 0 0 0,1 0-1 0 0,-1 0 1 0 0,1 1 6 0 0,1 0-7 0 0,-1 0 0 0 0,0 1 0 0 0,0 0-1 0 0,0 0 1 0 0,1 0 0 0 0,-2 0 0 0 0,1 1 0 0 0,0-1 0 0 0,0 1 0 0 0,2 2 7 0 0,6 8-20 0 0,0-1 0 0 0,-1 1 0 0 0,-1 1-1 0 0,0 0 1 0 0,7 12 20 0 0,-10-15-17 0 0,-4-5 17 0 0,0 0 0 0 0,0 0 0 0 0,-1 0 0 0 0,1 4 0 0 0,7 15 0 0 0,-4-11 1 0 0,-1 0-1 0 0,0 0 1 0 0,-1 0-1 0 0,0 1 0 0 0,0 8 0 0 0,0-1 9 0 0,-2 3 470 0 0,-2-23 114 0 0,-1-17-610 0 0,4-16-10 0 0,0 0 1 0 0,2 1 0 0 0,2 0-1 0 0,9-28 27 0 0,-12 45-8 0 0,0 0 8 0 0,1 0 0 0 0,1 1 0 0 0,0 0 0 0 0,1-2 0 0 0,-3 7 0 0 0,1-2-2 0 0,1 0-1 0 0,0 0 0 0 0,0 1 0 0 0,1-1 0 0 0,4-2 3 0 0,-8 8-9 0 0,0 0 0 0 0,0-1 0 0 0,1 2 0 0 0,0-1 0 0 0,-1 0 0 0 0,1 1 0 0 0,0 0 0 0 0,0 0 0 0 0,0 0 0 0 0,1 0 0 0 0,-1 1 0 0 0,0-1-1 0 0,3 1 10 0 0,-5 1-2 0 0,1 0-1 0 0,-1 0 0 0 0,0 1 0 0 0,0-1 0 0 0,0 0 0 0 0,1 1 0 0 0,-1 0 0 0 0,0 0 0 0 0,0-1 0 0 0,0 1 0 0 0,0 0 0 0 0,0 1 0 0 0,0-1 0 0 0,0 0 0 0 0,0 1 3 0 0,29 24-47 0 0,-26-20 54 0 0,2 1-7 0 0,0 2 0 0 0,-1-1 0 0 0,0 1 0 0 0,0-1 0 0 0,-1 2 0 0 0,0-1 0 0 0,1 6 0 0 0,7 11 0 0 0,-9-15-7 0 0,0-1-1 0 0,0 1 1 0 0,-1 0-1 0 0,1 11 8 0 0,5 14-170 0 0,-7-32-633 0 0,-1 0 0 0 0,0 0 0 0 0,-1-1-1 0 0,1 1 1 0 0,-1 0 0 0 0,1 3 803 0 0,-1 6-5316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6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7 127 7688 0 0,'0'-1'19'0'0,"-1"1"-1"0"0,1 0 1 0 0,0 0 0 0 0,0 0 0 0 0,0 0-1 0 0,0 0 1 0 0,0 0 0 0 0,0 0 0 0 0,-1-1-1 0 0,1 1 1 0 0,0 0 0 0 0,0 0 0 0 0,0 0-1 0 0,0 0 1 0 0,0 0 0 0 0,-1 0 0 0 0,1 0-1 0 0,0 0 1 0 0,0 0 0 0 0,0 0 0 0 0,0 0-1 0 0,-1 0 1 0 0,1 0 0 0 0,0 0 0 0 0,0 0-1 0 0,0 0 1 0 0,0 0 0 0 0,-1 0 0 0 0,1 0-1 0 0,0 0 1 0 0,0 0 0 0 0,0 0 0 0 0,0 0-1 0 0,0 0 1 0 0,-1 1 0 0 0,1-1 0 0 0,0 0 0 0 0,0 0-1 0 0,0 0 1 0 0,0 0 0 0 0,0 0 0 0 0,0 0-19 0 0,-1 9 103 0 0,8 13 198 0 0,12 41 1250 0 0,-12-38-222 0 0,8 20-1329 0 0,-7-23 339 0 0,-6-16-231 0 0,0 0 0 0 0,0 0 0 0 0,0-1 0 0 0,1 1 0 0 0,-1-1 1 0 0,1 1-1 0 0,3 2-108 0 0,6 8 276 0 0,-7-9-134 0 0,0 0 0 0 0,0-1-1 0 0,1 1 1 0 0,0-1 0 0 0,0-1-1 0 0,0 1 1 0 0,0-1 0 0 0,1 0-1 0 0,0 0 1 0 0,5 2-142 0 0,-5-4 91 0 0,0 0 1 0 0,1 0-1 0 0,-1-1 1 0 0,0 0-1 0 0,1 0 1 0 0,0-1-1 0 0,-1 0 1 0 0,1 0-1 0 0,4-1-91 0 0,-6 0 75 0 0,-1 0 0 0 0,0-1 0 0 0,1 0 0 0 0,-1 0 0 0 0,0 0 0 0 0,0-1 0 0 0,0 1 0 0 0,0-1 0 0 0,0-1 0 0 0,0 1 0 0 0,0-1 0 0 0,0 1 0 0 0,-1-1 0 0 0,1-1-75 0 0,-5 4 2 0 0,6-4 142 0 0,1-1 1 0 0,-1 0-1 0 0,-1-1 0 0 0,1 1 1 0 0,-1-1-1 0 0,0 0 0 0 0,0 0 1 0 0,0-1-1 0 0,-1 1 0 0 0,0-2-144 0 0,21-53 748 0 0,-20 51-671 0 0,-1 0 0 0 0,0-1 0 0 0,0 1-1 0 0,-1-1 1 0 0,-1 0 0 0 0,1 0 0 0 0,-2 0-1 0 0,0 0 1 0 0,0 0 0 0 0,-1 0-1 0 0,0-3-76 0 0,-1 11 7 0 0,0 0-1 0 0,0 0 0 0 0,0 0 0 0 0,0 1 1 0 0,0-1-1 0 0,-1 0 0 0 0,0 1 0 0 0,1-1 1 0 0,-1 1-1 0 0,0-1 0 0 0,-1 0-6 0 0,-11-18-107 0 0,12 19-124 0 0,1 0 0 0 0,-1 0 0 0 0,0 1 1 0 0,1-1-1 0 0,-1 0 0 0 0,0 1 0 0 0,0-1 0 0 0,0 1 1 0 0,-1-1 230 0 0,-6-5-2364 0 0,4 2-3232 0 0</inkml:trace>
  <inkml:trace contextRef="#ctx0" brushRef="#br0" timeOffset="1">951 14 9728 0 0,'0'0'446'0'0,"0"0"-10"0"0,-1 0-280 0 0,-3-2 8 0 0,0 0 0 0 0,1 0-1 0 0,-1 1 1 0 0,0-1 0 0 0,0 1-1 0 0,0 0 1 0 0,0 0 0 0 0,0 0 0 0 0,0 1-1 0 0,0-1 1 0 0,-1 1 0 0 0,1 0-1 0 0,0 0 1 0 0,0 1 0 0 0,-2 0-164 0 0,-13-1 506 0 0,-3 1-30 0 0,1 1 0 0 0,-1 0 1 0 0,-1 2-477 0 0,15-3 117 0 0,0 0 1 0 0,0 1-1 0 0,0 0 0 0 0,0 1 1 0 0,0-1-1 0 0,1 2 0 0 0,-1-1 1 0 0,1 1-1 0 0,-6 3-117 0 0,0 1 4 0 0,12-7-1 0 0,0 0 1 0 0,-1 0-1 0 0,1-1 0 0 0,0 1 0 0 0,-1 0 1 0 0,1 0-1 0 0,0 0 0 0 0,0 0 1 0 0,0 0-1 0 0,0 0 0 0 0,0 1 0 0 0,0-1 1 0 0,0 0-1 0 0,0 1 0 0 0,1-1 0 0 0,-1 0 1 0 0,0 1-1 0 0,1-1 0 0 0,-1 1 0 0 0,1-1 1 0 0,0 1-1 0 0,-1-1 0 0 0,1 1 0 0 0,0 0-2 0 0,-3 10 5 0 0,2-9-11 0 0,1 0-1 0 0,-1-1 0 0 0,1 1 1 0 0,-1 0-1 0 0,1 0 1 0 0,0-1-1 0 0,0 1 1 0 0,0 0-1 0 0,1 0 0 0 0,-1 0 1 0 0,0-1-1 0 0,1 1 1 0 0,0 0-1 0 0,0-1 1 0 0,0 1-1 0 0,0 0 1 0 0,0 0 5 0 0,4 6-15 0 0,1 0 0 0 0,0 0 0 0 0,0 0 0 0 0,1 0 0 0 0,0-1 1 0 0,0 0-1 0 0,1-1 0 0 0,2 2 15 0 0,20 15-269 0 0,22 14 269 0 0,-32-24-7 0 0,11 6-43 0 0,-19-13 57 0 0,0 0 1 0 0,-1 1-1 0 0,6 6-7 0 0,-6-6 125 0 0,-9-6 21 0 0,2 8 300 0 0,-3-10-434 0 0,-1 1 0 0 0,1-1 0 0 0,-1 1 0 0 0,0-1-1 0 0,0 1 1 0 0,1-1 0 0 0,-1 1 0 0 0,0-1 0 0 0,0 1 0 0 0,1-1-1 0 0,-1 1 1 0 0,0-1 0 0 0,0 1 0 0 0,0 0 0 0 0,0-1 0 0 0,0 1-1 0 0,0 0-11 0 0,-1 2 52 0 0,-1 1 0 0 0,1 0-1 0 0,-1 0 1 0 0,0-1-1 0 0,0 0 1 0 0,0 1-1 0 0,0-1 1 0 0,-1 0-1 0 0,1 0 1 0 0,-1 0-1 0 0,0 0 1 0 0,0 0-1 0 0,0-1 1 0 0,0 1 0 0 0,0-1-1 0 0,-1 0 1 0 0,1 0-1 0 0,-4 1-51 0 0,-8 4-63 0 0,-1 0 0 0 0,-1-2 1 0 0,-14 4 62 0 0,9-3-276 0 0,-14 3-670 0 0,11-6-3450 0 0,8-2-693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7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42 7112 0 0,'-1'-1'324'0'0,"-6"-4"54"0"0,0 0 1 0 0,-1 1-1 0 0,1 0 1 0 0,-1 0-1 0 0,0 0 1 0 0,0 1-1 0 0,0 0 1 0 0,-8-1-379 0 0,11 3 229 0 0,0 0 0 0 0,1 0-1 0 0,-1 0 1 0 0,0 1 0 0 0,0 0 0 0 0,0 0 0 0 0,0 0-1 0 0,1 1 1 0 0,-1-1 0 0 0,0 1 0 0 0,0 0 0 0 0,1 1-1 0 0,-1-1 1 0 0,0 1 0 0 0,1 0 0 0 0,-4 2-229 0 0,-3 3 170 0 0,1 1 0 0 0,0 1 0 0 0,-7 7-170 0 0,-6 6 125 0 0,18-17-90 0 0,0 0 1 0 0,1 1-1 0 0,-1-1 1 0 0,1 1-1 0 0,0 1 1 0 0,0-1-1 0 0,-1 6-35 0 0,-19 47 232 0 0,23-56-218 0 0,0-1 0 0 0,0 1 0 0 0,0 0 1 0 0,1 0-1 0 0,0-1 0 0 0,-1 1 0 0 0,1 0 1 0 0,0 0-1 0 0,0 0 0 0 0,0-1 0 0 0,1 1 1 0 0,-1 0-1 0 0,1 0 0 0 0,-1 0 0 0 0,1-1 1 0 0,0 1-1 0 0,0-1 0 0 0,0 1 0 0 0,1 0 1 0 0,-1-1-1 0 0,1 0 0 0 0,-1 1 0 0 0,1-1 1 0 0,0 0-1 0 0,0 0 0 0 0,-1 0 1 0 0,2 0-1 0 0,-1 0 0 0 0,0 0 0 0 0,0-1 1 0 0,1 1-1 0 0,-1-1 0 0 0,0 1 0 0 0,1-1 1 0 0,0 0-1 0 0,-1 0-14 0 0,6 2 24 0 0,0-1 0 0 0,0-1 1 0 0,0 1-1 0 0,0-1 0 0 0,0-1 0 0 0,0 1 0 0 0,0-1 1 0 0,0-1-1 0 0,0 0 0 0 0,0 0 0 0 0,0 0 1 0 0,0-1-1 0 0,0 0 0 0 0,-1-1 0 0 0,1 1 1 0 0,-1-1-1 0 0,6-4-24 0 0,5-3 11 0 0,-14 8-11 0 0,0 0 0 0 0,-1 0 0 0 0,1 0 0 0 0,0-1 0 0 0,-1 0 0 0 0,1 0 0 0 0,0-1 0 0 0,5-5 40 0 0,0-1 0 0 0,0-1 0 0 0,-1 0 0 0 0,-1 0 0 0 0,1-1 0 0 0,-2 0 0 0 0,0 0-1 0 0,0 0 1 0 0,-1-1 0 0 0,1-6-40 0 0,9-35 346 0 0,-12 47-332 0 0,-3 7-14 0 0,0 0-1 0 0,0 0 1 0 0,0 0-1 0 0,0 0 0 0 0,0 0 1 0 0,0 0-1 0 0,0 0 0 0 0,0 0 1 0 0,0 0-1 0 0,0 0 0 0 0,0 0 1 0 0,0 0-1 0 0,0 0 0 0 0,0 0 1 0 0,0 0-1 0 0,0 0 0 0 0,0 0 1 0 0,0 0-1 0 0,1 0 0 0 0,-1 0 1 0 0,0 0-1 0 0,0 0 0 0 0,0 0 1 0 0,0 0-1 0 0,0 1 0 0 0,0-1 1 0 0,0 0-1 0 0,0 0 0 0 0,0 0 1 0 0,0 0-1 0 0,0 0 0 0 0,0 0 1 0 0,0 0-1 0 0,0 0 0 0 0,0 0 1 0 0,0 0-1 0 0,0 0 0 0 0,0 0 1 0 0,0 0-1 0 0,0 0 0 0 0,0 0 1 0 0,0 0-1 0 0,0 0 1 0 0,1 0-1 0 0,-1 0 0 0 0,0 0 1 0 0,0 0-1 0 0,0 0 0 0 0,0-1 1 0 0,0 1-1 0 0,0 0 0 0 0,0 0 1 0 0,0 0-1 0 0,0 0 0 0 0,0 0 1 0 0,0 0-1 0 0,0 0 0 0 0,0 0 1 0 0,0 0-1 0 0,0 0 0 0 0,0 0 1 0 0,0 0-1 0 0,0 0 0 0 0,0 0 1 0 0,0 0-1 0 0,0 0 0 0 0,0 0 1 0 0,0 0-1 0 0,0 0 1 0 0,2 6-28 0 0,0 8 13 0 0,0 41-97 0 0,6 44 112 0 0,-6-90 68 0 0,0 1 0 0 0,1-1-1 0 0,0 0 1 0 0,1 1-1 0 0,1 0-67 0 0,2 7 14 0 0,-4-8-151 0 0,1 0 0 0 0,1-1 0 0 0,-1 1 0 0 0,1-1 0 0 0,1 0 0 0 0,-1-1 0 0 0,1 1-1 0 0,1-1 1 0 0,-1 0 0 0 0,1 0 0 0 0,1-1 0 0 0,-1 0 0 0 0,1 0 137 0 0,4 2-1011 0 0,-10-6-11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6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0 6912 0 0,'0'0'528'0'0,"0"0"-271"0"0,0 2 128 0 0,2 19 449 0 0,-1-16-666 0 0,0 0 1 0 0,0 0-1 0 0,-1 0 1 0 0,0 1-1 0 0,-1 4-168 0 0,0-5 56 0 0,1 1-1 0 0,-1 0 0 0 0,1 0 0 0 0,0-1 0 0 0,0 1 0 0 0,1 0 1 0 0,0 0-1 0 0,0 2-55 0 0,5 43 734 0 0,-2-10-51 0 0,5 50 1069 0 0,-1-33-649 0 0,3 21 422 0 0,7-3-1138 0 0,-16-66-369 0 0,0-1 0 0 0,-1 0 1 0 0,0 0-1 0 0,0 9-18 0 0,1 17-1 0 0,-1-16-76 0 0,0 0 1 0 0,-2 11 76 0 0,1 0-539 0 0,0-27 409 0 0,-1-1 1 0 0,1 0 0 0 0,0 0 0 0 0,-1 0 0 0 0,1 0 0 0 0,-1 0-1 0 0,0 0 1 0 0,0 0 0 0 0,0 1 129 0 0,0 0-749 0 0,-1 7-4303 0 0</inkml:trace>
  <inkml:trace contextRef="#ctx0" brushRef="#br0" timeOffset="1">1 475 9960 0 0,'0'0'216'0'0,"0"0"40"0"0,0-6 16 0 0,0 3 16 0 0,0 3-224 0 0,0-5-64 0 0,10-7 0 0 0,-7 3 0 0 0,8-3 144 0 0,3 0 16 0 0,5-5 8 0 0,0 1 0 0 0,8-1-168 0 0,-8 0 0 0 0,-2 1 0 0 0,13-1-3096 0 0,3 5-648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6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11488 0 0,'14'-12'1040'0'0,"-14"12"-843"0"0,0 0-122 0 0,0 1-70 0 0,-1 0 1 0 0,1 0 0 0 0,0 0 0 0 0,0 0 0 0 0,0 1 0 0 0,0-1-1 0 0,0 0 1 0 0,0 0 0 0 0,0 0 0 0 0,1 0 0 0 0,-1 0 0 0 0,0 1-6 0 0,1-1 10 0 0,1 9 43 0 0,1 0 1 0 0,0 0 0 0 0,1 0-1 0 0,0 0-53 0 0,6 17 90 0 0,6 19 384 0 0,-3 2 1 0 0,1 15-475 0 0,9 45 939 0 0,19 115 931 0 0,-39-203-1720 0 0,1 3 109 0 0,-1 1 0 0 0,0 20-259 0 0,-3-42 85 0 0,0-2 3 0 0,0 0 0 0 0,0 0-28 0 0,2-2-98 0 0,3-4 59 0 0,1 0 0 0 0,-1 0 0 0 0,-1 0 0 0 0,1-1 0 0 0,-1 0 1 0 0,0 0-1 0 0,1-5-21 0 0,3-3 2 0 0,5-19 56 0 0,-11 28-46 0 0,1-1 0 0 0,-1 1-1 0 0,1 0 1 0 0,1-1-1 0 0,1-3-11 0 0,21-29-105 0 0,-13 19-14 0 0,1 0-1 0 0,12-13 120 0 0,-15 20-1 0 0,-6 6 18 0 0,1 1 0 0 0,0-1 0 0 0,0 2 0 0 0,0-1 0 0 0,6-4-17 0 0,-10 9 3 0 0,-1 0-1 0 0,1 0 1 0 0,0 0-1 0 0,-1 0 0 0 0,1 1 1 0 0,0-1-1 0 0,0 1 1 0 0,-1-1-1 0 0,1 1 1 0 0,0-1-1 0 0,0 1 0 0 0,0 0 1 0 0,0 0-1 0 0,-1 0 1 0 0,1 0-1 0 0,0 0 1 0 0,0 0-1 0 0,0 1 1 0 0,0-1-1 0 0,-1 1 0 0 0,1-1 1 0 0,0 1-1 0 0,0-1 1 0 0,-1 1-1 0 0,1 0 1 0 0,0 0-1 0 0,-1 0 0 0 0,1 1-2 0 0,2 0 0 0 0,0 0 0 0 0,0 1 0 0 0,-1-1 0 0 0,0 1 0 0 0,1 0 0 0 0,-1 0 0 0 0,0 0 0 0 0,-1 1 0 0 0,1-1 0 0 0,0 1 0 0 0,-1 0 0 0 0,0-1 0 0 0,1 3 0 0 0,10 19 2 0 0,-9-19-15 0 0,-1-1-1 0 0,0 0 0 0 0,-1 1 1 0 0,0 0-1 0 0,0-1 0 0 0,1 4 14 0 0,12 35-222 0 0,-2-10 44 0 0,-11-29-246 0 0,0 1-1 0 0,1-1 0 0 0,0 1 0 0 0,0-1 0 0 0,1 0 0 0 0,-1 0 1 0 0,1 0-1 0 0,0 0 0 0 0,1-1 0 0 0,-1 0 0 0 0,1 1 425 0 0,9 1-1630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7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0 5528 0 0,'-1'1'29'0'0,"1"-1"0"0"0,-1 1 0 0 0,1-1 0 0 0,-1 0 0 0 0,1 1 0 0 0,-1-1 0 0 0,0 0 0 0 0,1 0 0 0 0,-1 1 0 0 0,1-1 0 0 0,-1 0-1 0 0,0 0 1 0 0,1 0 0 0 0,-1 0 0 0 0,0 0 0 0 0,1 1 0 0 0,-1-1 0 0 0,0-1 0 0 0,1 1 0 0 0,-1 0-29 0 0,-19-2 144 0 0,6 0 862 0 0,8 3-557 0 0,1-1-1 0 0,-1 1 1 0 0,0 1-1 0 0,0-1 1 0 0,1 1-1 0 0,-1 0 1 0 0,1 0-1 0 0,-1 0 0 0 0,1 1 1 0 0,0 0-1 0 0,0 0 1 0 0,-4 3-449 0 0,-1 1 150 0 0,1 1 1 0 0,0 0 0 0 0,0 1-1 0 0,1 0 1 0 0,-5 6-151 0 0,10-10 49 0 0,0 1 0 0 0,0-1 1 0 0,0 0-1 0 0,1 1 0 0 0,0 0 0 0 0,-1 3-49 0 0,-8 19 177 0 0,-19 44 296 0 0,28-66-397 0 0,0 1 0 0 0,0 0 0 0 0,1-1 0 0 0,0 4-76 0 0,-3 14 212 0 0,4-22-195 0 0,-1 0 0 0 0,1 0 0 0 0,-1 0 0 0 0,1 0 0 0 0,0 1 0 0 0,0-1 0 0 0,0 0 0 0 0,0 0 0 0 0,0 1 0 0 0,1-1 0 0 0,-1 0 0 0 0,1 0 0 0 0,-1 0 0 0 0,1 0 0 0 0,0 0 0 0 0,0 0 0 0 0,0 0 0 0 0,0 0 0 0 0,0 0-1 0 0,0 0 1 0 0,1 0 0 0 0,-1 0 0 0 0,0-1 0 0 0,1 1 0 0 0,1 0-17 0 0,4 7 51 0 0,-7-9-47 0 0,0 1 0 0 0,1-1 0 0 0,-1 1 1 0 0,0-1-1 0 0,1 1 0 0 0,-1-1 0 0 0,1 1 0 0 0,-1-1 1 0 0,1 0-1 0 0,-1 1 0 0 0,1-1 0 0 0,-1 0 1 0 0,1 1-1 0 0,-1-1 0 0 0,1 0 0 0 0,-1 0 1 0 0,1 1-1 0 0,-1-1 0 0 0,1 0 0 0 0,0 0 1 0 0,-1 0-1 0 0,1 0 0 0 0,-1 0 0 0 0,1 0 1 0 0,0 0-1 0 0,-1 0 0 0 0,1 0 0 0 0,-1 0 1 0 0,1 0-1 0 0,0 0 0 0 0,-1 0 0 0 0,1-1 1 0 0,-1 1-1 0 0,1 0-4 0 0,1-1 25 0 0,1 0 21 0 0,1 0 0 0 0,-1 0 0 0 0,0 0 0 0 0,1-1 0 0 0,-1 1 0 0 0,0-1 0 0 0,0 0 0 0 0,0 0 0 0 0,0 0 0 0 0,0 0 0 0 0,0-1-46 0 0,29-31 393 0 0,-18 18-190 0 0,-5 6-153 0 0,1-1 0 0 0,-1-1 0 0 0,-1 0 0 0 0,0 0 0 0 0,-1-1 0 0 0,0 1 0 0 0,0-5-50 0 0,7-12 9 0 0,-8 17 12 0 0,-1 0 0 0 0,0-1 0 0 0,0 1 0 0 0,-1-1 0 0 0,-1 1-1 0 0,0-6-20 0 0,-2 16 2 0 0,-1-1-1 0 0,1 0 1 0 0,-1 0-1 0 0,1 1 1 0 0,0-1-1 0 0,0 1 0 0 0,0-1 1 0 0,0 0-2 0 0,6-14 38 0 0,-6 16-105 0 0,-1 1-18 0 0,0 3-10 0 0,2 20 28 0 0,1-1-1 0 0,1-1 0 0 0,1 1 1 0 0,7 17 67 0 0,-6-19-25 0 0,19 80 25 0 0,-21-84 0 0 0,0 0 0 0 0,1 0 0 0 0,1 0 0 0 0,6 11 0 0 0,16 17-354 0 0,-27-42 133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7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11544 0 0,'0'0'529'0'0,"0"2"-12"0"0,3 6-421 0 0,-1 0-1 0 0,1 0 1 0 0,0 0-1 0 0,1 0 0 0 0,0-1 1 0 0,0 1-1 0 0,4 5-95 0 0,-1-5 449 0 0,-1 1 0 0 0,-1 0-1 0 0,4 7-448 0 0,7 13 592 0 0,-10-20-429 0 0,0 0 55 0 0,0 0 1 0 0,0 0 0 0 0,-1 1 0 0 0,0 0 0 0 0,-1 0-1 0 0,1 3-218 0 0,-4-10 63 0 0,1 0-1 0 0,-1 0 1 0 0,0-1-1 0 0,1 1 0 0 0,0-1 1 0 0,0 1-1 0 0,-1-1 1 0 0,1 0-1 0 0,1 1 0 0 0,-1-1 1 0 0,0 0-1 0 0,1 0-62 0 0,34 23 600 0 0,-21-15-398 0 0,-12-7-134 0 0,0 0 1 0 0,0-1-1 0 0,1 1 0 0 0,-1-1 1 0 0,1 0-1 0 0,-1 0 0 0 0,1-1 1 0 0,3 2-69 0 0,27 4 824 0 0,-33-7-594 0 0,11 0 232 0 0,-11 0-424 0 0,0 0 0 0 0,0 0 0 0 0,0-1 0 0 0,0 1 0 0 0,0-1 0 0 0,0 0 0 0 0,0 1 0 0 0,-1-1 0 0 0,1 0 0 0 0,0 0-1 0 0,-1 0 1 0 0,1 0 0 0 0,0-1 0 0 0,-1 1 0 0 0,0 0 0 0 0,1-1 0 0 0,-1 1 0 0 0,0-1 0 0 0,1 1 0 0 0,-1-1 0 0 0,1-1-38 0 0,3-6 147 0 0,-1 1 0 0 0,1-1 0 0 0,2-9-147 0 0,-3 7 74 0 0,0-8 37 0 0,-2 3-28 0 0,6-14 47 0 0,-1 0-273 0 0,1 0 0 0 0,10-24 143 0 0,-8 30-623 0 0,-5 10-271 0 0,1 0-1 0 0,1 0 1 0 0,7-11 894 0 0,-1 4-1374 0 0,-2 0-173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8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0 309 1376 0 0,'3'0'49'0'0,"-1"1"-1"0"0,0-1 1 0 0,1 0 0 0 0,-1 0-1 0 0,1 0 1 0 0,-1 0 0 0 0,1 0-1 0 0,-1 0 1 0 0,0-1 0 0 0,1 1-1 0 0,-1-1 1 0 0,0 0 0 0 0,1 1-1 0 0,-1-1 1 0 0,0 0 0 0 0,0-1-1 0 0,1 1-48 0 0,6-4 1803 0 0,0-1-1 0 0,-1 1 0 0 0,6-6-1802 0 0,37-44 4707 0 0,-44 49-4338 0 0,-1-1 0 0 0,0 0 0 0 0,-1 0 0 0 0,2-2-369 0 0,18-23 1287 0 0,-15 21-970 0 0,-1 0 1 0 0,0 0-1 0 0,-1-1 1 0 0,0 0-1 0 0,-1-1 1 0 0,0 0-1 0 0,4-12-317 0 0,-10 24 4 0 0,-1 0 1 0 0,1-1-1 0 0,-1 1 0 0 0,1 0 1 0 0,-1 0-1 0 0,0 0 0 0 0,0 0 1 0 0,0 0-1 0 0,1 0 0 0 0,-1 0 0 0 0,0 0 1 0 0,-1-1-1 0 0,1 1 0 0 0,0 0 1 0 0,0 0-1 0 0,0 0 0 0 0,-1 0 1 0 0,1 0-1 0 0,0 0 0 0 0,-1 0 0 0 0,1 0 1 0 0,-1 0-1 0 0,1 0 0 0 0,-1 0 1 0 0,0 0-1 0 0,1 0 0 0 0,-1 0 1 0 0,0 0-1 0 0,0 0 0 0 0,1 1 0 0 0,-1-1 1 0 0,0 0-1 0 0,0 1 0 0 0,0-1 1 0 0,0 0-1 0 0,0 1 0 0 0,0-1 0 0 0,0 1 1 0 0,0 0-1 0 0,0-1 0 0 0,0 1 1 0 0,0 0-5 0 0,-4-2 18 0 0,1 1 0 0 0,0 0 0 0 0,0 1 0 0 0,0-1 0 0 0,-1 1 0 0 0,1 0 0 0 0,0 0 0 0 0,-1 0 0 0 0,-1 1-18 0 0,2 0 17 0 0,0 0 1 0 0,1 0 0 0 0,-1 1-1 0 0,1-1 1 0 0,-1 1-1 0 0,1 0 1 0 0,-1 0-1 0 0,1 1 1 0 0,0-1 0 0 0,0 0-1 0 0,0 1 1 0 0,0 0-1 0 0,1 0 1 0 0,-2 2-18 0 0,-6 7-108 0 0,2 0 1 0 0,-1 1-1 0 0,1 1 108 0 0,7-12-18 0 0,-6 9-46 0 0,-6 13-102 0 0,-10 21 166 0 0,20-38-1 0 0,0 1 0 0 0,0-1 0 0 0,1 1 0 0 0,0 0 0 0 0,0 0 0 0 0,1 0 0 0 0,0 0-1 0 0,0 4 2 0 0,1-6 4 0 0,0 2 17 0 0,-1 0 0 0 0,2 1 0 0 0,-1-1 0 0 0,1 0 0 0 0,0 0-1 0 0,1 0 1 0 0,0 0 0 0 0,0 0 0 0 0,0 0 0 0 0,1 0 0 0 0,4 5-21 0 0,-6-9 24 0 0,1 0 1 0 0,0 0-1 0 0,0-1 0 0 0,1 1 1 0 0,-1-1-1 0 0,1 1 1 0 0,0-1-1 0 0,0 0 1 0 0,0 0-1 0 0,0 0 0 0 0,0-1 1 0 0,1 1-1 0 0,-1-1 1 0 0,1 1-1 0 0,0-1 0 0 0,3 1-24 0 0,2 0-115 0 0,-1-1 0 0 0,2-1-1 0 0,-1 1 1 0 0,0-1 0 0 0,0-1-1 0 0,2 0 116 0 0,16 0-412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8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6912 0 0,'0'0'528'0'0,"1"2"-342"0"0,42 97 2769 0 0,-31-69-2407 0 0,51 141 2153 0 0,-51-130-1930 0 0,-1 1 0 0 0,-2 0 1 0 0,-1 13-772 0 0,1 27 2195 0 0,-2 67-2195 0 0,-7-146 17 0 0,-1 0-1 0 0,1-1 0 0 0,0 1 1 0 0,-1-1-1 0 0,1 0 0 0 0,-1 1 1 0 0,0-1-1 0 0,0 1 0 0 0,0-1 1 0 0,0 0-1 0 0,0 0 0 0 0,-1 2-16 0 0,1-3 67 0 0,1-1 10 0 0,0 0 1 0 0,10-30 116 0 0,-7 11-251 0 0,2 0 0 0 0,0 0 0 0 0,1 0 0 0 0,1 1 0 0 0,1 0 0 0 0,0 0 0 0 0,1 1 0 0 0,1 0 0 0 0,1 1 0 0 0,0 0 0 0 0,2 0 0 0 0,-1 1 0 0 0,2 1 0 0 0,0 0-1 0 0,10-7 58 0 0,-17 17-10 0 0,1-1 0 0 0,0 1 0 0 0,0 1-1 0 0,0-1 1 0 0,0 1 0 0 0,8-1 10 0 0,-11 2-3 0 0,-1 1 4 0 0,0 0 0 0 0,0 1 0 0 0,1 0-1 0 0,-1-1 1 0 0,0 1 0 0 0,0 1 0 0 0,0-1-1 0 0,0 0 1 0 0,0 1 0 0 0,0 0 0 0 0,0 0-1 0 0,0 0 1 0 0,0 1 0 0 0,-1-1 0 0 0,1 1-1 0 0,0 0 1 0 0,-1 0 0 0 0,1 0-1 0 0,2 3 0 0 0,-4-4-5 0 0,0 0 0 0 0,-1 1 0 0 0,1-1 0 0 0,0 1 0 0 0,-1-1 0 0 0,1 1 0 0 0,0 0 0 0 0,-1 0-1 0 0,0 0 1 0 0,0 0 0 0 0,1 0 0 0 0,-1 0 0 0 0,0 0 0 0 0,-1 0 0 0 0,1 1 0 0 0,0-1-1 0 0,-1 0 1 0 0,1 0 0 0 0,-1 1 0 0 0,0-1 0 0 0,1 0 0 0 0,-1 1 0 0 0,0-1 0 0 0,-1 0 0 0 0,1 1-1 0 0,0-1 1 0 0,-1 0 0 0 0,1 1 0 0 0,-1-1 0 0 0,0 0 0 0 0,1 0 0 0 0,-1 0 0 0 0,0 1-1 0 0,-1-1 6 0 0,-14 27-51 0 0,-13 15 51 0 0,23-36 29 0 0,-1 0 1 0 0,1 0-1 0 0,-1-1 1 0 0,-1 0-1 0 0,1 0 1 0 0,-1-1-1 0 0,-4 3-29 0 0,-27 17-77 0 0,26-16-273 0 0,0-1 1 0 0,-1 0 0 0 0,-1-1-1 0 0,1 0 1 0 0,-1-1 0 0 0,0-1 0 0 0,-1 0-1 0 0,-12 2 350 0 0,-7-2-1437 0 0,3 0-16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9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1 252 5528 0 0,'20'-3'249'0'0,"-16"3"-1"0"0,10-5-145 0 0,26-4 2855 0 0,0-2 0 0 0,24-11-2958 0 0,-55 19 286 0 0,0-1 0 0 0,-1-1 1 0 0,5-2-287 0 0,22-11 743 0 0,-31 16-624 0 0,1 0 0 0 0,-1-1 0 0 0,0 1 0 0 0,0-1 0 0 0,-1 0 0 0 0,1 0 0 0 0,0 0 0 0 0,-1-1 0 0 0,2-1-119 0 0,25-35 1123 0 0,-27 36-1058 0 0,-1 0 0 0 0,0 1 0 0 0,-1-1 0 0 0,1 0 1 0 0,0-4-66 0 0,-1 7 10 0 0,-1 0 0 0 0,0-1 0 0 0,1 1 1 0 0,-1 0-1 0 0,0 0 0 0 0,0-1 1 0 0,0 1-1 0 0,0 0 0 0 0,0-1 0 0 0,0 1 1 0 0,0 0-1 0 0,0 0 0 0 0,0-1 0 0 0,-1 1 1 0 0,1 0-1 0 0,-1 0 0 0 0,1-1 1 0 0,-1 1-1 0 0,0-1-10 0 0,-3-3 19 0 0,0 1-1 0 0,0-1 1 0 0,-1 1 0 0 0,1 0-1 0 0,-1 1 1 0 0,0-1 0 0 0,-2 0-19 0 0,4 2-9 0 0,1 1 1 0 0,-1 0-1 0 0,1 0 0 0 0,-1 0 1 0 0,1 1-1 0 0,-1-1 0 0 0,0 0 1 0 0,1 1-1 0 0,-1 0 0 0 0,0 0 1 0 0,1 0-1 0 0,-1 0 0 0 0,0 0 1 0 0,1 0-1 0 0,-1 1 0 0 0,0-1 1 0 0,-2 1 8 0 0,0 1-39 0 0,-1 1-1 0 0,1-1 1 0 0,-1 1 0 0 0,1 0 0 0 0,0 0-1 0 0,0 0 1 0 0,0 1 0 0 0,0 0 0 0 0,1 0-1 0 0,0 0 1 0 0,0 1 0 0 0,0-1 0 0 0,0 1 39 0 0,-1 2-28 0 0,0 1 0 0 0,0-1 0 0 0,1 1 1 0 0,0 0-1 0 0,0 1 0 0 0,1-1 1 0 0,0 1-1 0 0,0 3 28 0 0,-3 7 75 0 0,5-15-67 0 0,-1-1 0 0 0,1 1 0 0 0,0 0 0 0 0,0-1 0 0 0,1 1 0 0 0,-1 0 0 0 0,1 0 0 0 0,0 0 0 0 0,0 0 0 0 0,0-1 1 0 0,0 1-1 0 0,1 0 0 0 0,-1 0 0 0 0,1 0 0 0 0,0-1 0 0 0,1 2-8 0 0,0 2-53 0 0,1 1-1 0 0,1-1 1 0 0,0 0 0 0 0,0 0 0 0 0,0 0 0 0 0,3 3 53 0 0,-4-7 0 0 0,1 1 1 0 0,-1-1 0 0 0,1 0 0 0 0,-1 0 0 0 0,1 0 0 0 0,0 0-1 0 0,0-1 1 0 0,0 1 0 0 0,1-1 0 0 0,-1 0 0 0 0,0-1 0 0 0,2 1-1 0 0,3 1-21 0 0,1 0 1 0 0,0 0-1 0 0,-1-1 1 0 0,1 0-1 0 0,0-1 1 0 0,0 0-1 0 0,0-1 1 0 0,0 0-1 0 0,0-1 1 0 0,0 0-1 0 0,0 0 1 0 0,0-1-1 0 0,-1 0 1 0 0,7-3 20 0 0,11-3-381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9.5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25 204 7920 0 0,'29'-24'979'0'0,"14"-8"-979"0"0,-14 11 3765 0 0,16-17-3765 0 0,-34 29 498 0 0,12-12 333 0 0,-22 20-805 0 0,0-1 0 0 0,0 1 0 0 0,0 0 1 0 0,0-1-1 0 0,0 1 0 0 0,0-1 0 0 0,0 1 1 0 0,0-1-1 0 0,-1 1 0 0 0,1-1 0 0 0,-1 0 1 0 0,1 1-1 0 0,-1-1 0 0 0,0 0 0 0 0,1 0-26 0 0,-2 0 8 0 0,1 1-1 0 0,0-1 0 0 0,0 1 1 0 0,-1-1-1 0 0,1 1 1 0 0,-1-1-1 0 0,1 1 0 0 0,-1 0 1 0 0,0-1-1 0 0,1 1 1 0 0,-1 0-1 0 0,0-1 0 0 0,0 1 1 0 0,0 0-1 0 0,0 0 0 0 0,0 0 1 0 0,0 0-1 0 0,0 0 1 0 0,0 0-1 0 0,-1 0 0 0 0,1 0 1 0 0,0 0-1 0 0,-1 0 1 0 0,1 1-1 0 0,0-1 0 0 0,-1 1 1 0 0,1-1-1 0 0,-1 1 1 0 0,1-1-1 0 0,-1 1 0 0 0,1 0 1 0 0,-1 0-1 0 0,1 0 1 0 0,-1 0-1 0 0,0 0-7 0 0,-3 0 5 0 0,0 1 0 0 0,0-1 0 0 0,0 1 0 0 0,0 1-1 0 0,0-1 1 0 0,0 1 0 0 0,0-1 0 0 0,0 2 0 0 0,0-1 0 0 0,1 0 0 0 0,-1 1 0 0 0,1 0 0 0 0,-3 2-5 0 0,4-3 1 0 0,-3 1-1 0 0,0 1-1 0 0,0 0 1 0 0,1 0-1 0 0,-1 0 0 0 0,1 1 1 0 0,0-1-1 0 0,0 1 0 0 0,1 1 1 0 0,-1-1-1 0 0,1 1 1 0 0,0 0 0 0 0,-5 11 10 0 0,1 0 0 0 0,1 1 1 0 0,-3 10-11 0 0,7-20 75 0 0,1 0 0 0 0,0 0 1 0 0,1 0-1 0 0,0 0 0 0 0,0 1 1 0 0,1-1-1 0 0,0 0 1 0 0,0 1-1 0 0,1 3-75 0 0,0-7 72 0 0,0 0-1 0 0,0 0 1 0 0,0 0 0 0 0,0 0-1 0 0,1 0 1 0 0,0 0 0 0 0,0-1-1 0 0,0 1 1 0 0,1 0 0 0 0,-1-1-1 0 0,1 0 1 0 0,0 1 0 0 0,1-1-1 0 0,-1-1 1 0 0,1 1-1 0 0,-1 0 1 0 0,1-1 0 0 0,0 0-1 0 0,0 0 1 0 0,2 1-72 0 0,3 3 39 0 0,1-1 0 0 0,0-1 0 0 0,1 1 0 0 0,-1-2 1 0 0,1 1-1 0 0,0-1 0 0 0,0-1 0 0 0,0 0 0 0 0,0-1 0 0 0,1 0 0 0 0,-1-1 0 0 0,1 0 0 0 0,1 0-39 0 0,13-1-307 0 0,0 0-1 0 0,-1-2 0 0 0,1-1 1 0 0,-1-1-1 0 0,0-1 0 0 0,0-1 1 0 0,4-3 307 0 0,-1-4-5521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29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5984 0 0,'0'0'464'0'0,"1"2"-306"0"0,7 10 653 0 0,-1 0-1 0 0,-1 1 0 0 0,0 0 1 0 0,2 6-811 0 0,71 173 8291 0 0,-73-170-7954 0 0,2 6 150 0 0,-6-21-313 0 0,1 0-1 0 0,-2 1 0 0 0,1-1 1 0 0,-1 1-1 0 0,0-1 0 0 0,0 4-173 0 0,-1-9 83 0 0,0-2-10 0 0,4-12 285 0 0,-1-3-374 0 0,1 1 0 0 0,1 0 0 0 0,0 0 0 0 0,1 0 0 0 0,0 1 0 0 0,1-1 0 0 0,1 2 0 0 0,0-1 1 0 0,1 1-1 0 0,0 0 0 0 0,0 1 0 0 0,2 0 0 0 0,-1 0 0 0 0,3 0 16 0 0,3-3-59 0 0,2 0 0 0 0,0 1 0 0 0,1 1 0 0 0,0 1 0 0 0,1 1 59 0 0,-13 6 15 0 0,0 1 0 0 0,-1 0-1 0 0,2 0 1 0 0,-1 1 0 0 0,0 0-1 0 0,0 0 1 0 0,1 1 0 0 0,-1 0-1 0 0,1 0 1 0 0,-1 1 0 0 0,1 0-1 0 0,-1 0 1 0 0,1 1 0 0 0,-1 0-1 0 0,1 0 1 0 0,-1 1 0 0 0,0 0-1 0 0,1 0 1 0 0,-1 1 0 0 0,6 2-15 0 0,-7-1 23 0 0,0-1-1 0 0,0 1 1 0 0,0 0 0 0 0,0 1 0 0 0,-1-1 0 0 0,0 1 0 0 0,0 0-1 0 0,0 0 1 0 0,0 1 0 0 0,-1 0 0 0 0,0-1 0 0 0,0 1 0 0 0,-1 1-1 0 0,0-1 1 0 0,0 0 0 0 0,0 1-23 0 0,4 10-79 0 0,0-2-353 0 0,0 1 0 0 0,-2-1 0 0 0,0 1 0 0 0,2 12 432 0 0,-6-12-1636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0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14336 0 0,'0'0'661'0'0,"0"0"-17"0"0,0 2-415 0 0,5 22-171 0 0,1-4 367 0 0,-1 19 732 0 0,-1-21-697 0 0,-2 0 0 0 0,0 14-460 0 0,-2-3 562 0 0,3 17-562 0 0,-2-36 36 0 0,1-1 0 0 0,0 0 0 0 0,0 0 0 0 0,1 0 0 0 0,0 0-1 0 0,3 7-35 0 0,8 8-2301 0 0,-14-22 1051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7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487 59 4144 0 0,'0'0'191'0'0,"-1"-1"-11"0"0,-9-5-161 0 0,9 4 97 0 0,-1 1 0 0 0,0 0 0 0 0,0-1 0 0 0,0 1 0 0 0,0 0 0 0 0,0 0 0 0 0,0 0 0 0 0,0 0 0 0 0,0 1 0 0 0,0-1 0 0 0,-2 0-116 0 0,-3 0 1006 0 0,-1-1 0 0 0,1 0-1 0 0,0-1 1 0 0,0 0-1 0 0,-1 0-1005 0 0,2 0 323 0 0,1 0 0 0 0,-1 1 0 0 0,0 0 0 0 0,1 1 0 0 0,-1-1 0 0 0,0 1 0 0 0,0 0 0 0 0,-3 0-323 0 0,-64-7 2010 0 0,49 8-1793 0 0,1 1 0 0 0,-1 2 1 0 0,1 0-1 0 0,0 2 0 0 0,0 0 0 0 0,-2 2-217 0 0,16-3 16 0 0,0-1 0 0 0,0 2-1 0 0,0-1 1 0 0,1 1 0 0 0,-1 1-1 0 0,1-1 1 0 0,1 2 0 0 0,-3 0-16 0 0,7-3 6 0 0,-1 1 1 0 0,1-1 0 0 0,0 1-1 0 0,0-1 1 0 0,0 1-1 0 0,1 0 1 0 0,-1 0-1 0 0,1 0 1 0 0,0 0-1 0 0,1 1 1 0 0,-1-1 0 0 0,1 0-1 0 0,0 3-6 0 0,0 2 10 0 0,0-1 1 0 0,0 1-1 0 0,1 0 0 0 0,1 0 1 0 0,-1-1-1 0 0,2 1 0 0 0,-1 0 1 0 0,1-1-1 0 0,1 1 0 0 0,1 4-10 0 0,-1-7-5 0 0,0 0 0 0 0,0 0 0 0 0,1-1-1 0 0,-1 1 1 0 0,1-1 0 0 0,1 0-1 0 0,-1-1 1 0 0,1 1 0 0 0,0-1 0 0 0,0 1-1 0 0,1-1 1 0 0,0-1 0 0 0,-1 1-1 0 0,3-1 6 0 0,-3 0 7 0 0,1-2-1 0 0,-1 1 0 0 0,1-1 0 0 0,0 0 1 0 0,0 0-1 0 0,0 0 0 0 0,0-1 0 0 0,0 0 1 0 0,0 0-1 0 0,0-1 0 0 0,1 1 0 0 0,1-1-6 0 0,12-2-16 0 0,0 0 0 0 0,0-1 0 0 0,3-2 16 0 0,-3 1-36 0 0,6-2-347 0 0,0-2 1 0 0,-1-1-1 0 0,-1-1 0 0 0,1-1 1 0 0,16-11 382 0 0,-35 19-133 0 0,22-11-467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0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5064 0 0,'5'4'96'0'0,"-1"1"1"0"0,0 0 0 0 0,0 0-1 0 0,0 0 1 0 0,1 3-97 0 0,15 19 229 0 0,-12-18 683 0 0,-2 0 0 0 0,1 0 1 0 0,-2 1-1 0 0,1 0 1 0 0,3 9-913 0 0,11 19 1876 0 0,-14-29-1539 0 0,-1 1 0 0 0,1 0 0 0 0,-2 1 0 0 0,0-1 0 0 0,0 1 0 0 0,-1-1 0 0 0,2 9-337 0 0,-2 14 2482 0 0,0 15-2482 0 0,-3-46 330 0 0,0-2-97 0 0,-3 4 19 0 0,3-5-243 0 0,0 1 0 0 0,0 0 0 0 0,0 0 0 0 0,0 0 0 0 0,0 0 0 0 0,0 0 0 0 0,0 0-1 0 0,0 0 1 0 0,0 0 0 0 0,0 0 0 0 0,0 0 0 0 0,0 0 0 0 0,0 0 0 0 0,0 0 0 0 0,0 0 0 0 0,0 0 0 0 0,0 0 0 0 0,0 0 0 0 0,0 0 0 0 0,0-1 0 0 0,0 1-1 0 0,0 0 1 0 0,0 0 0 0 0,0 0 0 0 0,0 0 0 0 0,0 0 0 0 0,0 0 0 0 0,0 0 0 0 0,-1 0 0 0 0,1 0 0 0 0,0 0 0 0 0,0 0 0 0 0,0 0 0 0 0,0 0 0 0 0,0 0-1 0 0,0 0 1 0 0,0 0 0 0 0,0 0 0 0 0,0 0 0 0 0,0 0 0 0 0,0 0 0 0 0,0 0 0 0 0,0 0 0 0 0,0 0 0 0 0,0 0 0 0 0,0 0 0 0 0,-1 0 0 0 0,1 0 0 0 0,0 0 0 0 0,0 0-1 0 0,0 0 1 0 0,0 1 0 0 0,0-1 0 0 0,0 0 0 0 0,0 0 0 0 0,0 0 0 0 0,0 0 0 0 0,0 0 0 0 0,0 0 0 0 0,0 0 0 0 0,0 0 0 0 0,0 0 0 0 0,0 0 0 0 0,0 0-1 0 0,0 0 1 0 0,0 0-9 0 0,-1-12-46 0 0,2 0-1 0 0,-1 0 1 0 0,1 0-1 0 0,1 0 1 0 0,0 0-1 0 0,1 0 1 0 0,0 0-1 0 0,1 1 0 0 0,0-1 1 0 0,1 1-1 0 0,0 0 1 0 0,4-4 46 0 0,-3 6-83 0 0,6-10-425 0 0,15-17 508 0 0,-23 32-40 0 0,0-1-1 0 0,0 1 1 0 0,0 1 0 0 0,0-1-1 0 0,1 0 1 0 0,0 1-1 0 0,-1 0 1 0 0,1 0 0 0 0,0 0-1 0 0,2 0 41 0 0,9-1-32 0 0,-11 4 31 0 0,-1 0 0 0 0,1 1 0 0 0,0-1 0 0 0,0 1 0 0 0,-1 0 0 0 0,1 0 0 0 0,0 1 0 0 0,-1-1 0 0 0,1 1 0 0 0,-1 0 0 0 0,0 0 0 0 0,1 0 0 0 0,-1 1 0 0 0,2 1 1 0 0,0 0 40 0 0,0 1 1 0 0,0-1-1 0 0,-1 1 1 0 0,1 0-1 0 0,-1 1 1 0 0,0-1-1 0 0,-1 1 0 0 0,4 5-40 0 0,-1 0 165 0 0,1-1 0 0 0,0 0 0 0 0,1 0 0 0 0,5 4-165 0 0,5 6 111 0 0,-16-18-140 0 0,0 1 1 0 0,0 0-1 0 0,0-1 0 0 0,0 0 1 0 0,3 2 28 0 0,0 0-90 0 0,-5-3 65 0 0,-1-1 1 0 0,1 1-1 0 0,0-1 1 0 0,-1 1-1 0 0,1 0 1 0 0,-1-1-1 0 0,1 1 1 0 0,-1 0-1 0 0,1-1 1 0 0,-1 1-1 0 0,0 0 0 0 0,1-1 1 0 0,-1 1-1 0 0,0 0 25 0 0,2 3-75 0 0,4 4-164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1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316 98 5064 0 0,'0'0'389'0'0,"-6"-6"-234"0"0,-24-30 4052 0 0,27 33-3761 0 0,0 0 0 0 0,0 0 0 0 0,-1 0-1 0 0,1 1 1 0 0,-1 0 0 0 0,0 0 0 0 0,0 0-1 0 0,1 0 1 0 0,-1 0 0 0 0,-2 0-446 0 0,3 1 154 0 0,0 0 0 0 0,0-1 0 0 0,-1 1 0 0 0,1-1 0 0 0,1 0 0 0 0,-1 1 0 0 0,-2-3-154 0 0,3 2 65 0 0,0 1 0 0 0,0-1 0 0 0,0 1 0 0 0,-1 0 0 0 0,1-1 0 0 0,0 1 0 0 0,-1 0 1 0 0,1 0-1 0 0,-1 0 0 0 0,1 1 0 0 0,-1-1 0 0 0,1 1 0 0 0,-1-1 0 0 0,0 1 1 0 0,0 0-66 0 0,-1 0 54 0 0,2 0-36 0 0,-1-1-1 0 0,1 1 1 0 0,-1 0-1 0 0,1 1 1 0 0,-1-1-1 0 0,1 0 1 0 0,-1 1-1 0 0,1-1 1 0 0,-1 1-1 0 0,1 0 1 0 0,0-1-1 0 0,-1 1 1 0 0,1 1-1 0 0,0-1 1 0 0,0 0-1 0 0,0 0 1 0 0,-1 1-18 0 0,-7 6 12 0 0,5-4-11 0 0,0 0-1 0 0,1 0 1 0 0,-1 1-1 0 0,1 0 1 0 0,0-1-1 0 0,0 1 0 0 0,-2 4 0 0 0,-26 33 0 0 0,29-39 0 0 0,1-2 0 0 0,2 0 0 0 0,-1 0 0 0 0,0 0 0 0 0,0 0 0 0 0,0 0 0 0 0,0 0 0 0 0,1 0 0 0 0,-1 1 0 0 0,1-1 0 0 0,-1 0 0 0 0,1 0 0 0 0,-1 1 0 0 0,1 0 0 0 0,-4 10 0 0 0,-1-1 0 0 0,0-1 0 0 0,3-8 0 0 0,1 0 0 0 0,0 0 0 0 0,0 0 0 0 0,0-1 0 0 0,0 2 0 0 0,1-1 0 0 0,-1 0 0 0 0,0 0 0 0 0,1 0 0 0 0,0 0 0 0 0,-1 0 0 0 0,1 0 0 0 0,0 0 0 0 0,0 2 0 0 0,0 4 0 0 0,0-7 1 0 0,-4 22-21 0 0,0 0 0 0 0,2 4 20 0 0,1-20-4 0 0,1 0 1 0 0,0 0-1 0 0,1 0 0 0 0,0 0 1 0 0,0 0-1 0 0,1 0 1 0 0,-1 0-1 0 0,1 0 0 0 0,2 1 4 0 0,11 33-16 0 0,-11-28 6 0 0,0-1 0 0 0,1 0 1 0 0,1 0-1 0 0,0 0 0 0 0,1-1 1 0 0,1 2 9 0 0,2 0-11 0 0,1 0 1 0 0,0-1 0 0 0,1 0-1 0 0,1 0 1 0 0,0-2 0 0 0,3 3 10 0 0,-12-10 14 0 0,1 0 0 0 0,-1 0 1 0 0,1 0-1 0 0,0-1 0 0 0,0 1 0 0 0,1-1 1 0 0,-1 0-1 0 0,0-1 0 0 0,1 1 1 0 0,-1-1-1 0 0,1 0 0 0 0,-1-1 1 0 0,1 1-1 0 0,-1-1 0 0 0,1 0 1 0 0,0 0-1 0 0,-1-1 0 0 0,1 0 1 0 0,-1 0-1 0 0,1 0-14 0 0,15-3 31 0 0,-18 4-251 0 0,1 0 0 0 0,-1-1 0 0 0,0 1 0 0 0,1-1 0 0 0,-1 0 0 0 0,2-1 220 0 0,9-5-5548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1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18 8840 0 0,'-6'-5'386'0'0,"5"4"-356"0"0,1 1 0 0 0,-1-1 0 0 0,1 1 1 0 0,-1-1-1 0 0,1 1 0 0 0,-1-1 0 0 0,1 1 0 0 0,-1 0 1 0 0,0-1-1 0 0,1 1 0 0 0,-1 0 0 0 0,0-1 0 0 0,1 1 1 0 0,-1 0-1 0 0,0 0 0 0 0,1-1 0 0 0,-1 1 0 0 0,0 0 1 0 0,0 0-31 0 0,-31-5 1696 0 0,22 6-1348 0 0,0 0 1 0 0,1 1-1 0 0,-1 0 1 0 0,0 0-1 0 0,1 1 1 0 0,-1 1-1 0 0,-4 2-348 0 0,-7 2 191 0 0,18-7-160 0 0,1 0-1 0 0,0 0 0 0 0,-1 0 1 0 0,1 1-1 0 0,0-1 1 0 0,0 1-1 0 0,0 0 0 0 0,0-1 1 0 0,0 1-1 0 0,0 0 1 0 0,0 0-1 0 0,0 0 0 0 0,1 1 1 0 0,-1-1-1 0 0,1 0 1 0 0,0 1-1 0 0,0-1 0 0 0,-1 2-30 0 0,-4 7 95 0 0,-5 7 77 0 0,5-9-56 0 0,1-1 1 0 0,0 1-1 0 0,-1 5-116 0 0,1-2 125 0 0,-3 7 42 0 0,1 0 0 0 0,1 0 0 0 0,0 3-167 0 0,5-16 13 0 0,0 0 0 0 0,0 1 1 0 0,0-1-1 0 0,1 0 0 0 0,0 1 1 0 0,0-1-1 0 0,1 0 0 0 0,0 0 0 0 0,0 1 1 0 0,0-1-1 0 0,1 0 0 0 0,0 0-13 0 0,14 45 54 0 0,-15-50-54 0 0,0 1 0 0 0,0-1 0 0 0,0 1 0 0 0,0-1 0 0 0,0 1 0 0 0,0-1 0 0 0,0 1 0 0 0,0-1 0 0 0,0 0 0 0 0,1 0 0 0 0,-1 1 0 0 0,1-1 0 0 0,-1 0 0 0 0,1 0 0 0 0,-1-1 0 0 0,1 1 0 0 0,0 0 0 0 0,2 1 0 0 0,1 0 0 0 0,-1-1 0 0 0,1 1 0 0 0,0-1 0 0 0,3 1 0 0 0,3-1 24 0 0,0-1 0 0 0,-1 0 1 0 0,1 0-1 0 0,0-1 1 0 0,-1 0-1 0 0,1-1 0 0 0,-1 0 1 0 0,0-1-1 0 0,1 0 1 0 0,3-3-25 0 0,10-4 169 0 0,-1-1 0 0 0,0-1 0 0 0,17-11-169 0 0,-34 18 49 0 0,1 0 0 0 0,-1 0 0 0 0,0 0 0 0 0,0 0-1 0 0,-1-1 1 0 0,0 0 0 0 0,0-1 0 0 0,0 1 0 0 0,-1-1-1 0 0,0 0 1 0 0,0 0 0 0 0,0 0 0 0 0,-1 0 0 0 0,0-1-1 0 0,-1 1 1 0 0,0-1 0 0 0,0 0 0 0 0,0-2-49 0 0,0 0-38 0 0,-1-1 1 0 0,0 0-1 0 0,-1 0 1 0 0,-1 0-1 0 0,1 0 1 0 0,-2 0-1 0 0,1 0 1 0 0,-2 0-1 0 0,1 0 1 0 0,-2 1-1 0 0,1 0 0 0 0,-5-10 38 0 0,-7-9-5157 0 0,5 17-81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1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1 232 5528 0 0,'3'6'161'0'0,"1"0"0"0"0,-1 1 0 0 0,2-1 0 0 0,-1 0 0 0 0,1-1 0 0 0,-1 1 0 0 0,6 3-161 0 0,11 15 1886 0 0,-10-11-629 0 0,1-1 0 0 0,1 0 0 0 0,0 0-1 0 0,3 1-1256 0 0,18 17 1702 0 0,12 11 499 0 0,-45-41-1849 0 0,-1 0-29 0 0,0 0-124 0 0,0 0-58 0 0,0 0-12 0 0,0 0-2 0 0,0 0-7 0 0,0 0-7 0 0,0 0-1 0 0,-13-10 46 0 0,11 9-150 0 0,1 0 0 0 0,-1 0 0 0 0,0-1-1 0 0,1 1 1 0 0,-1 0 0 0 0,1-1 0 0 0,0 1-1 0 0,-1-1 1 0 0,1 0 0 0 0,0 1 0 0 0,0-1 0 0 0,0 0-1 0 0,0 0 1 0 0,0 0-8 0 0,-2-4-19 0 0,1 0 0 0 0,-1-1 0 0 0,1 1 1 0 0,0-1-1 0 0,1 1 0 0 0,0-1 0 0 0,0 0 0 0 0,0 0 0 0 0,1 1 0 0 0,0-1 0 0 0,0 0 1 0 0,1 0-1 0 0,0-4 19 0 0,3-2 42 0 0,-3 3-93 0 0,2 0 0 0 0,0 1 0 0 0,0-1 0 0 0,0 1 0 0 0,2-1 0 0 0,-1 1 0 0 0,1 0 0 0 0,2-2 51 0 0,55-83-640 0 0,-59 90 567 0 0,1 0-1 0 0,0 0 1 0 0,0 0-1 0 0,0 0 0 0 0,0 1 1 0 0,1 0-1 0 0,-1 0 0 0 0,4-2 74 0 0,16-12-485 0 0,-16 11 129 0 0,1-1-1 0 0,-1 2 1 0 0,1-1 0 0 0,0 1 0 0 0,1 0 0 0 0,5-2 356 0 0,23-12-2470 0 0,-23 14 1208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2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7 275 8032 0 0,'4'10'252'0'0,"0"1"0"0"0,0-1 1 0 0,1 10-253 0 0,-2-8 291 0 0,0-1-1 0 0,1 0 1 0 0,1 3-291 0 0,9 22 2397 0 0,-10-26-1505 0 0,0 0 0 0 0,0 0 0 0 0,3 3-892 0 0,-7-12 468 0 0,0-1-48 0 0,0 0-10 0 0,0 0 4 0 0,0 0 27 0 0,0 0 9 0 0,0 0 4 0 0,0 0-11 0 0,0 0-58 0 0,0 0-29 0 0,0 0-301 0 0,0-1 0 0 0,-1 0 0 0 0,1 1 0 0 0,-1-1 0 0 0,1 1-1 0 0,-1-1 1 0 0,0 1 0 0 0,1-1 0 0 0,-1 1 0 0 0,0-1 0 0 0,1 1 0 0 0,-1 0-1 0 0,0-1 1 0 0,0 1-55 0 0,-3-2 98 0 0,-2-4-85 0 0,1 0 1 0 0,0 0-1 0 0,0 0 1 0 0,0-1-1 0 0,0 0 1 0 0,1 0-1 0 0,0 0 1 0 0,1 0-1 0 0,0-1 1 0 0,0 1-1 0 0,0-1 1 0 0,1 0-1 0 0,0 0 1 0 0,1 0-1 0 0,0 0 1 0 0,0 0-1 0 0,0 0 1 0 0,1 0-1 0 0,0 0 1 0 0,1 0-1 0 0,0 0 1 0 0,0 0-1 0 0,1 0 0 0 0,0 0 1 0 0,0 0-1 0 0,1 1 1 0 0,0-1-1 0 0,0 1 1 0 0,1-1-1 0 0,0 1 1 0 0,0 0-1 0 0,1 1 1 0 0,0-1-1 0 0,4-3-13 0 0,7-10-86 0 0,-6 9 21 0 0,-1 0 0 0 0,2 1 0 0 0,-1 0 0 0 0,1 0-1 0 0,5-2 66 0 0,4-2-90 0 0,-13 8-26 0 0,2 1 0 0 0,-1-1 0 0 0,0 1 0 0 0,2 1 116 0 0,19-10-455 0 0,-18 8-286 0 0,1 0-1 0 0,0 1 1 0 0,0 1 0 0 0,0 0-1 0 0,1 1 1 0 0,7-2 741 0 0,25-2-2000 0 0,-6 1-14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2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5 256 9728 0 0,'0'0'222'0'0,"2"0"30"0"0,10-1-83 0 0,-1-1 1 0 0,0 0-1 0 0,6-2-169 0 0,-6 1 34 0 0,-3 1 333 0 0,1 0-1 0 0,-1 0 1 0 0,0-1 0 0 0,-1 0 0 0 0,1-1 0 0 0,1-1-367 0 0,14-6 1033 0 0,-19 9-853 0 0,1 0-1 0 0,-1 0 1 0 0,0 0-1 0 0,0-1 1 0 0,0 0 0 0 0,2-1-180 0 0,5-5 516 0 0,-9 7-433 0 0,1 0 0 0 0,-1 0-1 0 0,1-1 1 0 0,-1 1 0 0 0,0-1 0 0 0,0 1 0 0 0,0-1-83 0 0,5-2 262 0 0,-6 5-258 0 0,0-1-1 0 0,-1 1 1 0 0,1 0 0 0 0,-1-1-1 0 0,1 1 1 0 0,0-1 0 0 0,-1 1-1 0 0,1-1 1 0 0,-1 1 0 0 0,1-1-1 0 0,-1 1 1 0 0,1-1 0 0 0,-1 1-1 0 0,1-1 1 0 0,-1 0 0 0 0,0 1-1 0 0,1-1 1 0 0,-1 0 0 0 0,0 1-1 0 0,0-1 1 0 0,1 0 0 0 0,-1 1-1 0 0,0-1 1 0 0,0 0-1 0 0,0 0 1 0 0,0 1 0 0 0,0-2-4 0 0,1-2 28 0 0,-1 1 1 0 0,0-1-1 0 0,1 0 0 0 0,-2 0 1 0 0,1 0-1 0 0,0 0 0 0 0,-1-2-28 0 0,1 5 8 0 0,0 0-1 0 0,0 0 1 0 0,0 0-1 0 0,-1 0 1 0 0,1 0-1 0 0,0 0 0 0 0,-1 0 1 0 0,1 0-1 0 0,0 0 1 0 0,-1 0-1 0 0,1 0 0 0 0,-1 0 1 0 0,0 0-1 0 0,1 0 1 0 0,-1 0-1 0 0,0 0 0 0 0,1 0 1 0 0,-1 1-1 0 0,0-1 1 0 0,0 0-1 0 0,0 1 0 0 0,0-1 1 0 0,0 0-8 0 0,-2-1 5 0 0,2 2-4 0 0,-1-1-1 0 0,1 0 0 0 0,0 1 0 0 0,-1-1 0 0 0,1 1 0 0 0,-1-1 0 0 0,1 1 0 0 0,0-1 0 0 0,-1 1 0 0 0,1 0 0 0 0,-1 0 0 0 0,1 0 0 0 0,-1 0 0 0 0,1 0 0 0 0,-1 0 0 0 0,1 0 0 0 0,-1 1 0 0 0,1-1 0 0 0,-1 0 0 0 0,1 1 0 0 0,0-1 0 0 0,-1 1 0 0 0,1-1 0 0 0,-1 1 0 0 0,-7 3-2 0 0,1 1 0 0 0,0 0 0 0 0,-4 2 2 0 0,5-2-7 0 0,3-2-6 0 0,0 1 0 0 0,0-1 0 0 0,0 1 0 0 0,0 0 0 0 0,1 0 0 0 0,-2 3 13 0 0,-9 10-48 0 0,3-8 36 0 0,1 1 0 0 0,0 1 1 0 0,1 0-1 0 0,0 0 0 0 0,1 1 1 0 0,1 0-1 0 0,-1 0 0 0 0,1 3 12 0 0,5-11 4 0 0,0 0-1 0 0,1 1 0 0 0,0-1 0 0 0,0 0 0 0 0,0 1 1 0 0,1-1-1 0 0,-1 1 0 0 0,1-1 0 0 0,0 1 0 0 0,0-1 1 0 0,1 1-1 0 0,-1-1 0 0 0,1 1 0 0 0,0-1 0 0 0,0 0 1 0 0,1 1-1 0 0,-1-1 0 0 0,1 0 0 0 0,0 0 0 0 0,0 1-3 0 0,0-2 9 0 0,0 0-1 0 0,0-1 0 0 0,1 1 0 0 0,-1 0 1 0 0,1-1-1 0 0,-1 1 0 0 0,1-1 0 0 0,0 0 0 0 0,0 0 1 0 0,0 0-1 0 0,0 0 0 0 0,0 0 0 0 0,1-1 1 0 0,-1 1-1 0 0,3 0-8 0 0,4 1-274 0 0,0-1-1 0 0,0 1 1 0 0,0-2 0 0 0,10 2 274 0 0,3-3-1040 0 0,0-3-42 0 0</inkml:trace>
  <inkml:trace contextRef="#ctx0" brushRef="#br0" timeOffset="1">958 37 920 0 0,'-11'-12'80'0'0,"-1"-2"1628"0"0,11 13-1209 0 0,0 0 1 0 0,-1 0 0 0 0,1 0 0 0 0,-1 0-1 0 0,0 0 1 0 0,1 0 0 0 0,-1 0-1 0 0,0 1 1 0 0,1-1 0 0 0,-1 1 0 0 0,0-1-1 0 0,0 1 1 0 0,1 0 0 0 0,-1-1 0 0 0,0 1-1 0 0,0 0 1 0 0,0 0 0 0 0,1 0-1 0 0,-1 1-499 0 0,-13 2 403 0 0,-2 2 469 0 0,12-4-701 0 0,1 0-1 0 0,0 0 0 0 0,0 0 1 0 0,0 1-1 0 0,0-1 1 0 0,0 1-1 0 0,0 0 0 0 0,1 1 1 0 0,-1-1-1 0 0,1 1 1 0 0,-3 1-171 0 0,-9 10 407 0 0,6-6-336 0 0,0 1 1 0 0,0 0-1 0 0,0 0 1 0 0,1 1-1 0 0,1 0 1 0 0,0 0-72 0 0,-7 13 71 0 0,2 0 0 0 0,-5 15-71 0 0,14-31 41 0 0,0 1-1 0 0,1-1 0 0 0,0 1 0 0 0,0 0 1 0 0,1 0-1 0 0,0-1 0 0 0,0 1 0 0 0,1 0 1 0 0,0 0-1 0 0,1 5-40 0 0,0-9 19 0 0,0 1-1 0 0,0-1 1 0 0,1 1 0 0 0,0-1 0 0 0,0 0 0 0 0,0 0 0 0 0,0 0-1 0 0,0 0 1 0 0,1 0 0 0 0,0 0 0 0 0,0-1 0 0 0,0 1 0 0 0,0-1-1 0 0,0 0 1 0 0,1 0 0 0 0,0 0 0 0 0,-1-1 0 0 0,2 2-19 0 0,4 1 23 0 0,-1 0 1 0 0,1-1-1 0 0,0 1 1 0 0,1-2 0 0 0,-1 1-1 0 0,1-1 1 0 0,8 1-24 0 0,-9-2 16 0 0,1-1 0 0 0,-1-1 0 0 0,0 0 1 0 0,1 0-1 0 0,-1-1 0 0 0,0 0 0 0 0,5-2-16 0 0,5-1-633 0 0,-1 0 0 0 0,-1-2-1 0 0,7-3 634 0 0,1-2-5586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3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0 5984 0 0,'0'0'273'0'0,"0"0"-5"0"0,2 2-172 0 0,5 3 89 0 0,-7-4-85 0 0,0 0-1 0 0,0-1 0 0 0,0 1 0 0 0,0 0 1 0 0,0-1-1 0 0,0 1 0 0 0,0 0 0 0 0,0-1 0 0 0,0 1 1 0 0,0-1-1 0 0,0 1 0 0 0,0 0 0 0 0,-1-1 0 0 0,1 1 1 0 0,0 0-1 0 0,0-1 0 0 0,-1 1 0 0 0,1 0-99 0 0,-1 1 334 0 0,1 2-45 0 0,-1 0 0 0 0,1 1-1 0 0,1-1 1 0 0,-1 0 0 0 0,1 1-1 0 0,0-1 1 0 0,0 0 0 0 0,0 1-1 0 0,0-1 1 0 0,1 0 0 0 0,-1 0-1 0 0,1 0 1 0 0,0 0-289 0 0,10 26 1081 0 0,7 24 284 0 0,-9-28-530 0 0,-1 0 0 0 0,2 14-835 0 0,-3 8 278 0 0,-1 1 0 0 0,-2 0-1 0 0,-3 0 1 0 0,-2 0-1 0 0,-3 22-277 0 0,-6-12-20 0 0,8-56-75 0 0,1 0-1 0 0,-1 0 0 0 0,0 0 0 0 0,0 0 1 0 0,0 0-1 0 0,-1 0 0 0 0,1 0 0 0 0,-1 0 1 0 0,1 0-1 0 0,-1-1 0 0 0,0 1 0 0 0,0-1 1 0 0,0 1-1 0 0,0-1 0 0 0,-1 0 0 0 0,1 0 0 0 0,-3 2 96 0 0,4-3-535 0 0</inkml:trace>
  <inkml:trace contextRef="#ctx0" brushRef="#br0" timeOffset="1">1 319 9384 0 0,'8'-12'416'0'0,"-8"12"88"0"0,10 0-408 0 0,-1-8-96 0 0,10-1 0 0 0,0 6 0 0 0,9-6 360 0 0,-9 5 56 0 0,5-4 0 0 0,-2-1 8 0 0,16 1-160 0 0,-2 1-32 0 0,2-7-8 0 0,4 10 0 0 0,-9 1-128 0 0,5-2-32 0 0,-6 5-64 0 0,1 0-5224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3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11544 0 0,'1'2'264'0'0,"5"7"-92"0"0,0 1 0 0 0,0-1 0 0 0,-1 1 1 0 0,-1 0-1 0 0,0 1 0 0 0,2 5-172 0 0,3 7-33 0 0,-4-9 750 0 0,-1-1 1 0 0,0 1 0 0 0,1 10-718 0 0,-4-13 286 0 0,0-1 1 0 0,-1 1-1 0 0,1 0 1 0 0,-2-1-1 0 0,0 1 0 0 0,0 2-286 0 0,-3-5 0 0 0,-1-1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4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17 2304 0 0,'0'0'101'0'0,"0"0"225"0"0,0 0 855 0 0,0 0 371 0 0,-2 0 1366 0 0,-9-3-1802 0 0,3 0-614 0 0,-1 0-1 0 0,0 1 1 0 0,1 0-1 0 0,-1 1 0 0 0,0 0 1 0 0,0 0-1 0 0,0 1 1 0 0,-8 0-502 0 0,10 0 202 0 0,2 1-70 0 0,-1-1 0 0 0,1 0 1 0 0,-1 1-1 0 0,1 0 0 0 0,0 1 1 0 0,-1-1-1 0 0,1 1 0 0 0,0 0 1 0 0,0 0-1 0 0,0 1 0 0 0,0-1 1 0 0,0 1-1 0 0,1 0 1 0 0,-1 0-1 0 0,-2 4-132 0 0,5-6 25 0 0,-24 18 367 0 0,-16 17-392 0 0,35-29 4 0 0,0 1 1 0 0,0 0 0 0 0,0 0-1 0 0,1 1 1 0 0,0-1 0 0 0,1 1-1 0 0,-2 3-4 0 0,3-3 18 0 0,0-1 1 0 0,1 0-1 0 0,0 1 0 0 0,0 0 1 0 0,-1 8-19 0 0,4-13 2 0 0,-1 0-1 0 0,1 1 1 0 0,0-1 0 0 0,0 0 0 0 0,1 0 0 0 0,-1 0 0 0 0,1 0-1 0 0,0 1 1 0 0,0-1 0 0 0,0 0 0 0 0,1 0 0 0 0,-1-1 0 0 0,1 1 0 0 0,1 2-2 0 0,-1-2 2 0 0,1 0 1 0 0,0 0-1 0 0,0 0 1 0 0,0 0 0 0 0,0 0-1 0 0,1-1 1 0 0,-1 1 0 0 0,1-1-1 0 0,0 0 1 0 0,0 0 0 0 0,0 0-1 0 0,0-1 1 0 0,1 0-1 0 0,-1 1 1 0 0,1-2 0 0 0,-1 1-1 0 0,1 0 1 0 0,0-1 0 0 0,3 1-3 0 0,9 0 24 0 0,-1 0 0 0 0,0-2 1 0 0,0 0-1 0 0,0 0 0 0 0,5-2-24 0 0,-6 1 10 0 0,-4 0 1 0 0,1-1 0 0 0,-1 0 0 0 0,0-1 0 0 0,0 0 0 0 0,0-1 0 0 0,0 0 0 0 0,1-2-11 0 0,6-3 41 0 0,-2 0 0 0 0,1-1 0 0 0,13-11-41 0 0,-14 7 24 0 0,-1-1 0 0 0,0 0 1 0 0,-1-1-1 0 0,-1-1-24 0 0,-11 16 0 0 0,0-3 11 0 0,0 1 0 0 0,0 0 0 0 0,0-1 0 0 0,0 1 0 0 0,0-1 0 0 0,-1 0 0 0 0,1 0 1 0 0,-1 1-1 0 0,0-1 0 0 0,0 0 0 0 0,-1 0 0 0 0,1 0 0 0 0,-1 0 0 0 0,0-1-11 0 0,0-9 49 0 0,-1 0 0 0 0,0 0 0 0 0,-3-6-49 0 0,2 5 41 0 0,2 13-32 0 0,0 1-6 0 0,0 0-1 0 0,0 0 1 0 0,0-1-1 0 0,0 1 1 0 0,0 0 0 0 0,-1 0-1 0 0,1 0 1 0 0,0 0-1 0 0,-1 0 1 0 0,1-1 0 0 0,0 1-1 0 0,-1 0 1 0 0,0 0-1 0 0,1 0 1 0 0,-1 0-1 0 0,0 0-2 0 0,-3 13-136 0 0,0-4 129 0 0,1 1-1 0 0,1 0 1 0 0,0 0-1 0 0,0 0 1 0 0,1 0-1 0 0,0 0 1 0 0,0 0-1 0 0,1 0 0 0 0,0 0 1 0 0,1 0-1 0 0,0 0 1 0 0,0 0-1 0 0,1 0 1 0 0,0 0-1 0 0,3 7 8 0 0,2-3 150 0 0,0-1 0 0 0,1 0-1 0 0,0 0 1 0 0,1-1 0 0 0,0 0-1 0 0,10 10-149 0 0,20 23 135 0 0,-29-29-139 0 0,-9-13-4 0 0,0 1 0 0 0,0-1-1 0 0,1 0 1 0 0,-1 0 0 0 0,1 0 0 0 0,-1-1-1 0 0,1 1 1 0 0,0 0 0 0 0,0-1 0 0 0,-1 1-1 0 0,1-1 1 0 0,0 1 0 0 0,1-1 0 0 0,-1 0-1 0 0,0 0 9 0 0,10 5-2609 0 0,-5-3 1595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4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11544 0 0,'0'0'264'0'0,"0"0"34"0"0,0 3 20 0 0,2 11-85 0 0,0 1 0 0 0,1-1 1 0 0,0 0-1 0 0,1 0 0 0 0,1-1 0 0 0,1 1 1 0 0,1 2-234 0 0,-1 0 928 0 0,0-4-275 0 0,0-1-1 0 0,5 9-652 0 0,-6-15 127 0 0,-2 1-1 0 0,1 0 0 0 0,-1 1 0 0 0,0-1 0 0 0,0 0 0 0 0,0 1 0 0 0,-1 0 0 0 0,0 0 0 0 0,-1-1 0 0 0,1 1 0 0 0,-1 3-126 0 0,-1-9 89 0 0,0-1-8 0 0,0 0 6 0 0,0 0 28 0 0,0 0 11 0 0,0 0 2 0 0,0 0-5 0 0,0 0-23 0 0,0 0-11 0 0,0 0-1 0 0,-4-13 0 0 0,4 7-80 0 0,1 1 0 0 0,-1-1 0 0 0,2 0 0 0 0,-1 0 0 0 0,0 0 0 0 0,1 0 0 0 0,0 1 0 0 0,1-1 0 0 0,-1 1 0 0 0,2-3-8 0 0,2-4-8 0 0,-2 5-4 0 0,1 0-1 0 0,-1 0 0 0 0,2 1 0 0 0,-1-1 0 0 0,1 1 0 0 0,0 0 0 0 0,0 1 0 0 0,1 0 1 0 0,6-5 12 0 0,-6 4-23 0 0,-2 3 5 0 0,0-1 1 0 0,0 0-1 0 0,0 1 1 0 0,0 0-1 0 0,1 0 1 0 0,-1 1 0 0 0,1-1-1 0 0,0 1 1 0 0,0 0-1 0 0,0 1 1 0 0,0 0-1 0 0,0 0 1 0 0,0 0-1 0 0,0 0 1 0 0,0 1-1 0 0,1 0 1 0 0,-1 0 0 0 0,0 1-1 0 0,0 0 1 0 0,0 0-1 0 0,0 0 1 0 0,2 2 17 0 0,6 1-8 0 0,-1 2 1 0 0,-1-1-1 0 0,1 2 0 0 0,-1-1 1 0 0,0 2-1 0 0,-1 0 0 0 0,7 5 8 0 0,-3 6 10 0 0,-13-16-31 0 0,0 0 0 0 0,0 0 0 0 0,0-1-1 0 0,0 1 1 0 0,0-1 0 0 0,1 1 0 0 0,0-1 21 0 0,10 7-1186 0 0,-1-1 0 0 0,9 3 1186 0 0,-16-8-307 0 0,17 8-707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8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50 9416 0 0,'-6'-10'311'0'0,"5"6"-200"0"0,-1 1 0 0 0,1 0-1 0 0,-1 0 1 0 0,0 1 0 0 0,0-1 0 0 0,-2-2-111 0 0,3 5-8 0 0,1-1 11 0 0,0 1 0 0 0,-1 0 0 0 0,1 0 0 0 0,0 0-1 0 0,-1-1 1 0 0,1 1 0 0 0,0 0 0 0 0,0-1 0 0 0,-1 1 0 0 0,1 0 0 0 0,0-1 0 0 0,0 1 0 0 0,0 0 0 0 0,-1-1-1 0 0,1 1 1 0 0,0 0 0 0 0,0-1 0 0 0,0 1 0 0 0,0 0 0 0 0,0-1 0 0 0,0 1 0 0 0,0-1 0 0 0,0 1 0 0 0,0 0-1 0 0,0-1 1 0 0,0 1 0 0 0,0-1 0 0 0,0 1 0 0 0,0 0 0 0 0,0-1 0 0 0,0 1 0 0 0,0 0 0 0 0,0-1-3 0 0,0 0 448 0 0,-1-1 340 0 0,-1 1-757 0 0,-3 12 1963 0 0,1 0-1901 0 0,2-1 0 0 0,-1 1-1 0 0,1 0 1 0 0,1 0 0 0 0,0 0 0 0 0,1 0 0 0 0,0 0-1 0 0,1 0 1 0 0,1 9-93 0 0,4 17 660 0 0,2-1 0 0 0,5 10-660 0 0,-6-20 114 0 0,6 19 13 0 0,-1-5 185 0 0,0 12-312 0 0,7 62 622 0 0,8 39 482 0 0,-24-141-1045 0 0,-1 0 0 0 0,0 0 0 0 0,-1 0 0 0 0,0 0 0 0 0,0 0 0 0 0,-2 0 0 0 0,1 0 0 0 0,-3 12-59 0 0,2-22 80 0 0,1-2-44 0 0,0 0-244 0 0,-3 2 31 0 0,1 0-1236 0 0,2-1-2554 0 0,0-1-1631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5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308 461 4608 0 0,'-2'1'208'0'0,"-24"5"38"0"0,10-3-158 0 0,1 1 1 0 0,-10 3-89 0 0,13-1 674 0 0,0-1 1 0 0,0 1-1 0 0,1 1 1 0 0,0 0-1 0 0,0 1 1 0 0,1 0-1 0 0,0 1 1 0 0,-4 5-675 0 0,-2 1 667 0 0,2 1 0 0 0,0 1 0 0 0,2 1 1 0 0,-11 16-668 0 0,16-23 290 0 0,1 1 0 0 0,0-1 0 0 0,1 1-1 0 0,0 0 1 0 0,1 1 0 0 0,-1 6-290 0 0,4-15 52 0 0,0 1-1 0 0,0-1 1 0 0,1 1-1 0 0,0-1 0 0 0,0 1 1 0 0,0 0-1 0 0,0-1 1 0 0,1 1-1 0 0,0-1 0 0 0,0 1 1 0 0,0-1-1 0 0,0 1 1 0 0,1-1-1 0 0,0 1 0 0 0,-1-1 1 0 0,2 0-1 0 0,-1 0 1 0 0,0 0-1 0 0,1 0 1 0 0,0 0-52 0 0,0 0 9 0 0,1-1 1 0 0,0 1-1 0 0,-1-1 1 0 0,1 1-1 0 0,0-1 1 0 0,1 0 0 0 0,-1 0-1 0 0,1-1 1 0 0,-1 1-1 0 0,1-1 1 0 0,0 0-1 0 0,4 1-9 0 0,-2-1 13 0 0,0-1-1 0 0,1 1 1 0 0,-1-1-1 0 0,1-1 1 0 0,-1 0-1 0 0,1 0 1 0 0,-1 0-1 0 0,5-1-12 0 0,1-2 22 0 0,0 1-1 0 0,0-2 0 0 0,0 0 0 0 0,-1 0 0 0 0,0-1 0 0 0,0-1 1 0 0,0 0-1 0 0,0 0 0 0 0,-1-1 0 0 0,1-2-21 0 0,-10 8 3 0 0,18-14 69 0 0,-1 0 0 0 0,15-16-72 0 0,-28 25 3 0 0,-1 0 1 0 0,0 0 0 0 0,0-1 0 0 0,0 0-1 0 0,-1 0 1 0 0,0 0 0 0 0,0 0 0 0 0,-1-1-1 0 0,0 1 1 0 0,1-6-4 0 0,-1 4-20 0 0,-1 0-1 0 0,0-1 1 0 0,-1 1-1 0 0,0 0 1 0 0,0-1-1 0 0,-1 1 1 0 0,0-1-1 0 0,-2-4 21 0 0,-6-40-175 0 0,-10-34 175 0 0,8 43 0 0 0,2 0 0 0 0,2-1 0 0 0,2 0 0 0 0,2 0 0 0 0,3-36 0 0 0,3 46 1 0 0,-3 28-2 0 0,0-1 1 0 0,0 0 0 0 0,-1 1 0 0 0,0-1 0 0 0,-1 0 0 0 0,0 1 0 0 0,0-4 0 0 0,-1 1 1 0 0,2 9 0 0 0,0 1 0 0 0,0 0 1 0 0,-1 0-1 0 0,1 0 0 0 0,0 0 1 0 0,0 0-1 0 0,-1 0 0 0 0,1 0 1 0 0,0 0-1 0 0,-1 0 0 0 0,1 0 1 0 0,-1 0-1 0 0,1 0 0 0 0,-1 0 1 0 0,1 0-1 0 0,-1 0-1 0 0,0 1 116 0 0,1 0 60 0 0,-1 46 541 0 0,0-20-479 0 0,1 0 0 0 0,1 0 1 0 0,1 0-1 0 0,2 5-238 0 0,5 11 296 0 0,-3 0-1 0 0,1 23-295 0 0,-5-39 58 0 0,2 0-1 0 0,1 0 1 0 0,3 8-58 0 0,-1-7-59 0 0,-1 1 0 0 0,-1 12 59 0 0,1 10-1239 0 0,-2-28 528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5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1840 0 0,'0'0'83'0'0,"1"-1"-6"0"0,1-4 254 0 0,-1 4 1302 0 0,1 3 3598 0 0,9 5-1946 0 0,-6 4-2846 0 0,0 0 0 0 0,-1 0 0 0 0,-1 0 0 0 0,0 1 0 0 0,1 6-439 0 0,6 19 661 0 0,5 25 244 0 0,-3 1-1 0 0,0 15-904 0 0,-10-66 96 0 0,8 84 784 0 0,-3-40 19 0 0,-2 1 0 0 0,-3 40-899 0 0,-2-96-145 0 0,0-1-14 0 0,0 0-109 0 0,0 0-454 0 0,0 0-204 0 0,0 0-1008 0 0,0 0-3887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6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0 258 6072 0 0,'0'0'274'0'0,"0"0"0"0"0,0 0-106 0 0,0 0 208 0 0,5 0 620 0 0,7-5-473 0 0,1 0-1 0 0,-1 0 1 0 0,0-1 0 0 0,-1-1 0 0 0,0 0-1 0 0,5-4-522 0 0,38-21 821 0 0,19-10-275 0 0,-51 28-334 0 0,2 1 0 0 0,-1 1-1 0 0,2 0 1 0 0,12-3-212 0 0,16-1 260 0 0,99-29 288 0 0,-131 41-466 0 0,1 1-1 0 0,0 1 1 0 0,0 1 0 0 0,10 1-82 0 0,-29 0 8 0 0,10 2 3 0 0,-3 5-11 0 0,-7-4 0 0 0,9 10 0 0 0,-9-10 42 0 0,-1 0 1 0 0,1 0 0 0 0,-1 0 0 0 0,0 1 0 0 0,0-1 0 0 0,0 0 0 0 0,0 1-1 0 0,0 0 1 0 0,-1-1 0 0 0,0 1 0 0 0,0 0 0 0 0,0 0 0 0 0,0 0 0 0 0,0-1 0 0 0,-1 3-43 0 0,2 12 535 0 0,-1 0 0 0 0,-2 16-535 0 0,0-8 149 0 0,1-6-14 0 0,0 0 112 0 0,0 0-1 0 0,-2 1 1 0 0,-1 6-247 0 0,-2 21 457 0 0,5-37-442 0 0,-1 1-1 0 0,0-1 0 0 0,-1 0 0 0 0,-1 0 0 0 0,0 0 0 0 0,-2 5-14 0 0,-3 7 71 0 0,6-16 13 0 0,0-1 1 0 0,0 0-1 0 0,-1 0 0 0 0,-1 1-84 0 0,3-5 112 0 0,1-2 0 0 0,0 0 3 0 0,0 0 12 0 0,0 0 7 0 0,0 0 2 0 0,0 0 10 0 0,1-5-52 0 0,-1 0 0 0 0,1 0-1 0 0,0 1 1 0 0,0-1 0 0 0,1 1 0 0 0,0-1 0 0 0,-1 1 0 0 0,3-5-94 0 0,21-34-231 0 0,-20 36 220 0 0,5-10 0 0 0,2 0 0 0 0,0 1 1 0 0,1 0-1 0 0,1 1 0 0 0,0 0 0 0 0,1 1 0 0 0,0 1 0 0 0,10-6 11 0 0,-22 17-1 0 0,0 0 0 0 0,1 0-1 0 0,-1 0 1 0 0,1 0 0 0 0,-1 1 0 0 0,1-1-1 0 0,0 1 1 0 0,-1 0 0 0 0,1 0-1 0 0,0 1 1 0 0,0-1 0 0 0,0 1-1 0 0,-1 0 1 0 0,1 0 0 0 0,2 0 1 0 0,-3 0-8 0 0,0 1 1 0 0,0 0-1 0 0,0 0 1 0 0,0 0-1 0 0,0 0 1 0 0,0 0-1 0 0,0 0 1 0 0,-1 1-1 0 0,1 0 1 0 0,0-1-1 0 0,-1 1 0 0 0,0 0 1 0 0,1 0-1 0 0,-1 0 1 0 0,0 1-1 0 0,0-1 1 0 0,0 0-1 0 0,0 1 1 0 0,0 1 7 0 0,11 15-32 0 0,-5-7 13 0 0,0-1 0 0 0,-1 1-1 0 0,5 13 20 0 0,10 18-63 0 0,-16-35 64 0 0,-1 1-1 0 0,-1 0 1 0 0,0 1 0 0 0,0-1-1 0 0,2 10 0 0 0,18 58-128 0 0,-24-77-36 0 0,6 16 138 0 0,-1-12-2662 0 0,2-1 1319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6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1 236 5528 0 0,'36'-6'568'0'0,"-24"2"263"0"0,0 0 0 0 0,0 0 0 0 0,-1-2 1 0 0,5-1-832 0 0,-2-1 1620 0 0,1 1 1 0 0,5 0-1621 0 0,-4 1 730 0 0,-2 0 0 0 0,1 0 0 0 0,-1-2 0 0 0,13-7-730 0 0,-17 9 303 0 0,1 0 0 0 0,0 1 0 0 0,2 0-303 0 0,-4 2 188 0 0,0-1 0 0 0,0 0 0 0 0,-1 0-1 0 0,0-1 1 0 0,5-4-188 0 0,-7 5 86 0 0,-1 0-1 0 0,1 0 1 0 0,-1 0-1 0 0,1 1 1 0 0,0 0-1 0 0,2 0-85 0 0,-5 2 0 0 0,0 0 0 0 0,6-10 0 0 0,-8 11 0 0 0,-1-1 0 0 0,1 1 0 0 0,-1-1 0 0 0,1 0 0 0 0,-1 1 0 0 0,1-1 0 0 0,-1 0 0 0 0,0 0 0 0 0,1 1 0 0 0,-1-1 0 0 0,0 0 0 0 0,0 0 0 0 0,1 1 0 0 0,-1-1 0 0 0,0 0 0 0 0,0 0 0 0 0,-6-7 0 0 0,-3-2 18 0 0,8 9-7 0 0,0-1 1 0 0,0 1-1 0 0,0 0 1 0 0,0-1-1 0 0,0 1 1 0 0,-1 0-1 0 0,1-1 1 0 0,0 1-1 0 0,-1 0 1 0 0,1 0-1 0 0,-1 0 1 0 0,1 0-1 0 0,-1 1 1 0 0,0-1-1 0 0,1 0 1 0 0,-1 1-1 0 0,0-1 1 0 0,0 1-1 0 0,1-1 1 0 0,-1 1-1 0 0,0 0 1 0 0,0 0-1 0 0,0 0 1 0 0,0 0-12 0 0,-11-1-55 0 0,-1 0 1 0 0,1 1 0 0 0,-13 1 54 0 0,23 0-3 0 0,-1-1 1 0 0,1 1-1 0 0,-1 0 0 0 0,1-1 1 0 0,-1 1-1 0 0,1 1 0 0 0,0-1 1 0 0,0 0-1 0 0,-1 1 0 0 0,1 0 1 0 0,0 0-1 0 0,0 0 0 0 0,0 0 1 0 0,1 0-1 0 0,-1 1 0 0 0,-2 2 3 0 0,-1 2 0 0 0,-1 0 0 0 0,0 0 0 0 0,-8 6 0 0 0,10-9 0 0 0,0 0 0 0 0,1 0 0 0 0,-1 0 0 0 0,1 0 0 0 0,0 1 0 0 0,0 0 0 0 0,1 0 0 0 0,-1 0 0 0 0,1 0 0 0 0,0 0 0 0 0,-2 5 0 0 0,-22 61 0 0 0,27-69 0 0 0,-1 1 0 0 0,1-1 0 0 0,0 0 0 0 0,0 1 0 0 0,0-1 0 0 0,0 1 0 0 0,0-1 0 0 0,0 0 0 0 0,1 1 0 0 0,-1-1 0 0 0,1 1 0 0 0,-1-1 0 0 0,1 0 0 0 0,0 0 0 0 0,0 1 0 0 0,0-1 0 0 0,0 0 0 0 0,1 1 0 0 0,0 1 0 0 0,0-1 0 0 0,0 1 0 0 0,-1 0 0 0 0,0 0 0 0 0,1 0 0 0 0,-1 1 0 0 0,-1 0 0 0 0,1-3-10 0 0,0 1 0 0 0,-1-1-1 0 0,1 1 1 0 0,0-1-1 0 0,0 0 1 0 0,1 0-1 0 0,-1 1 1 0 0,0-1-1 0 0,1 0 1 0 0,-1 0-1 0 0,1 0 1 0 0,0-1 0 0 0,-1 1-1 0 0,1 0 1 0 0,0 0-1 0 0,0-1 1 0 0,0 0-1 0 0,0 1 11 0 0,8 4-94 0 0,0 0-1 0 0,1 0 1 0 0,2 0 94 0 0,-11-5-11 0 0,7 2 5 0 0,-1 0 1 0 0,1 0 0 0 0,0-1-1 0 0,0 0 1 0 0,0-1 0 0 0,0 0-1 0 0,0 0 1 0 0,4-1 5 0 0,-6 0-61 0 0,-1-1 0 0 0,0 0 0 0 0,0 0-1 0 0,0 0 1 0 0,5-2 61 0 0,10-3-914 0 0,10-2-3070 0 0,-3-4-1310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7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3224 0 0,'7'4'59'0'0,"-5"-3"-49"0"0,0 1-1 0 0,0-1 1 0 0,0 0 0 0 0,0 1 0 0 0,0-1 0 0 0,0 1 0 0 0,-1-1 0 0 0,1 1 0 0 0,0 0 0 0 0,-1 0 0 0 0,1 0 0 0 0,-1 0 0 0 0,0 0 0 0 0,0 0 0 0 0,0 0 0 0 0,0 0 0 0 0,0 0 0 0 0,0 1 0 0 0,-1-1 0 0 0,1 0 0 0 0,-1 1 0 0 0,1-1 0 0 0,-1 1-10 0 0,1 12 1133 0 0,1-1 0 0 0,0 1 0 0 0,2 4-1133 0 0,4 33 3474 0 0,-7-44-2996 0 0,0 1 0 0 0,1 0 1 0 0,0-1-1 0 0,2 5-478 0 0,4 20 1132 0 0,-8-30-1007 0 0,0 0-1 0 0,1 0 0 0 0,-2 1 1 0 0,1-1-1 0 0,0 0 1 0 0,-1 1-1 0 0,1-1 0 0 0,-1 0 1 0 0,0 1-125 0 0,0-2 96 0 0,0 1 0 0 0,0 0 0 0 0,1 0 0 0 0,0 0-1 0 0,-1 0 1 0 0,1 0 0 0 0,0 0 0 0 0,0-1 0 0 0,0 1 0 0 0,1 0 0 0 0,-1 0 0 0 0,1 1-96 0 0,9 17 609 0 0,-8-19-537 0 0,-1-1 0 0 0,0 1-1 0 0,0 0 1 0 0,0 0 0 0 0,0 0 0 0 0,0 0-1 0 0,0 0 1 0 0,-1 0 0 0 0,1 1 0 0 0,-1-1-1 0 0,1 0 1 0 0,-1 0 0 0 0,0 0 0 0 0,0 0-1 0 0,0 1 1 0 0,0 1-72 0 0,0-2 82 0 0,0 1 1 0 0,0 0-1 0 0,0 0 1 0 0,1 0-1 0 0,-1-1 0 0 0,1 1 1 0 0,0 0-1 0 0,-1-1 0 0 0,1 1 1 0 0,0-1-1 0 0,1 1 0 0 0,-1-1 1 0 0,0 1-1 0 0,1-1 0 0 0,-1 0 1 0 0,1 1-1 0 0,1 0-82 0 0,1 3 140 0 0,-4-6-124 0 0,0 1 0 0 0,1-1 0 0 0,-1 0 0 0 0,0 1 0 0 0,0-1 0 0 0,0 0 0 0 0,0 1 0 0 0,0-1 0 0 0,1 1 0 0 0,-1-1 0 0 0,0 0 0 0 0,0 1 0 0 0,0-1 0 0 0,0 0 0 0 0,0 1 0 0 0,0-1 0 0 0,0 1 0 0 0,0-1-1 0 0,-1 0 1 0 0,1 1 0 0 0,0-1 0 0 0,0 1 0 0 0,0-1 0 0 0,0 0 0 0 0,0 1 0 0 0,-1-1 0 0 0,1 0 0 0 0,0 1 0 0 0,0-1 0 0 0,-1 0 0 0 0,1 0 0 0 0,0 1 0 0 0,0-1 0 0 0,-1 0 0 0 0,1 1 0 0 0,0-1 0 0 0,-1 0 0 0 0,1 0 0 0 0,-1 0-16 0 0,0 2 333 0 0,8-1-80 0 0,-7-1-225 0 0,0 0 1 0 0,1 0-1 0 0,-1 0 0 0 0,0 0 0 0 0,0 0 0 0 0,0 0 0 0 0,1 0 0 0 0,-1 0 0 0 0,0 0 0 0 0,0 0 0 0 0,0 0 0 0 0,1 0 1 0 0,-1-1-1 0 0,0 1 0 0 0,0 0 0 0 0,0 0 0 0 0,0 0 0 0 0,1 0 0 0 0,-1 0 0 0 0,0 0 0 0 0,0-1 0 0 0,0 1 0 0 0,0 0 1 0 0,0 0-1 0 0,0 0 0 0 0,0 0 0 0 0,1-1 0 0 0,-1 1 0 0 0,0 0 0 0 0,0 0 0 0 0,0 0 0 0 0,0 0 0 0 0,0-1 0 0 0,0 1 0 0 0,0 0 1 0 0,0 0-1 0 0,0-1-28 0 0,-2-10 525 0 0,-12-19-323 0 0,7 14-129 0 0,6 14-73 0 0,1-1 0 0 0,-1 1 0 0 0,1-1 0 0 0,0 1 0 0 0,0-1 0 0 0,0 1 0 0 0,0-1 0 0 0,0 1 0 0 0,1-1 0 0 0,-1 1 0 0 0,1 0 0 0 0,0-2 0 0 0,0 1 0 0 0,-1 0 0 0 0,1 1 0 0 0,-1-1 0 0 0,0 1 0 0 0,1-1 0 0 0,-1 0 0 0 0,0 1 0 0 0,0-1 0 0 0,-1 0 0 0 0,1 1 0 0 0,-1-2 0 0 0,-4-10 0 0 0,3 11 0 0 0,1 1 0 0 0,0-1 0 0 0,0 1 0 0 0,0-1 0 0 0,0 0 0 0 0,1 1 0 0 0,-1-1 0 0 0,1 0 0 0 0,0 0 0 0 0,0 1 0 0 0,0-1 0 0 0,0-2 0 0 0,2-3-6 0 0,0 1-1 0 0,1-1 1 0 0,0 0-1 0 0,1 1 1 0 0,0-1-1 0 0,4-5 7 0 0,9-18-219 0 0,-9 13 52 0 0,-6 11 105 0 0,1 1-1 0 0,0 1 1 0 0,-1-1-1 0 0,2 0 1 0 0,-1 1-1 0 0,1-1 1 0 0,0 1 0 0 0,0 0-1 0 0,0 0 1 0 0,0 1-1 0 0,4-3 63 0 0,65-41-1320 0 0,-65 43 837 0 0,1 1-1 0 0,0 0 0 0 0,0 0 0 0 0,0 1 0 0 0,6-2 484 0 0,28-5-4954 0 0,-33 7 2860 0 0,9 0-2318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7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119 144 5984 0 0,'0'0'273'0'0,"0"0"-5"0"0,3 1-172 0 0,-1 0-77 0 0,19 4 131 0 0,-20-5 672 0 0,3 1 276 0 0,15-1 372 0 0,-4-1 104 0 0,-15 1-907 0 0,3-1-26 0 0,51-26 1485 0 0,-47 24-2005 0 0,6-5 159 0 0,-12 7-263 0 0,-1 1 0 0 0,1-1 0 0 0,-1 1 1 0 0,0-1-1 0 0,1 1 0 0 0,-1-1 0 0 0,0 1 0 0 0,0-1 0 0 0,1 1 0 0 0,-1-1 0 0 0,0 1 0 0 0,0-1 0 0 0,0 1 0 0 0,0-1 0 0 0,0 1 0 0 0,0-1 0 0 0,0 1 0 0 0,0-1 0 0 0,0 0 0 0 0,0 1 0 0 0,0-1 0 0 0,0 1 0 0 0,0-1 0 0 0,0 1 1 0 0,0-2-18 0 0,-1 0 54 0 0,1 0 1 0 0,0 0 0 0 0,0 0-1 0 0,-1 0 1 0 0,2-1 0 0 0,-1 1 0 0 0,0 0-1 0 0,0 0 1 0 0,1-1-55 0 0,-1 2 15 0 0,1 0-1 0 0,-1 0 0 0 0,0 0 1 0 0,0 0-1 0 0,1 0 1 0 0,-1 1-1 0 0,0-1 1 0 0,0 0-1 0 0,0 0 0 0 0,0 0 1 0 0,0 0-1 0 0,0 0 1 0 0,-1 0-1 0 0,1 0 1 0 0,0 0-1 0 0,0 0 0 0 0,-1 0 1 0 0,1 0-1 0 0,0 1 1 0 0,-1-1-1 0 0,1 0 1 0 0,-1 0-1 0 0,1 0 0 0 0,-1 0 1 0 0,1 1-1 0 0,-1-1 1 0 0,0 0-1 0 0,1 1 1 0 0,-1-1-1 0 0,0 0 0 0 0,0 1-14 0 0,-3-2 63 0 0,3 1-37 0 0,0 1 0 0 0,-1-1 0 0 0,1 1 0 0 0,0-1 0 0 0,0 1 1 0 0,0-1-1 0 0,0 0 0 0 0,0 0 0 0 0,0 1 0 0 0,0-1 0 0 0,0 0 0 0 0,0 0 1 0 0,0 0-1 0 0,0 0 0 0 0,0 0 0 0 0,0 0 0 0 0,1 0 0 0 0,-1-1 1 0 0,0 1-1 0 0,1 0 0 0 0,-1 0 0 0 0,1-1 0 0 0,0 1 0 0 0,-1 0 0 0 0,1-1-26 0 0,-2-1 207 0 0,0 1-207 0 0,1 0-1 0 0,-1 1 1 0 0,0-1-1 0 0,0 1 1 0 0,0 0-1 0 0,0-1 1 0 0,0 1-1 0 0,0 0 1 0 0,0 0-1 0 0,0 0 1 0 0,0 1-1 0 0,0-1 1 0 0,0 0-1 0 0,0 1 1 0 0,-1 0-1 0 0,1-1 1 0 0,0 1-1 0 0,-1 0 1 0 0,1 0-1 0 0,0 0 1 0 0,0 0-1 0 0,-1 1 0 0 0,1-1 1 0 0,0 1-1 0 0,0-1 1 0 0,0 1-1 0 0,-1 0 1 0 0,1 0-1 0 0,-1 0 1 0 0,-10 6-134 0 0,11-6 107 0 0,-1 1 1 0 0,1-1-1 0 0,-1 0 1 0 0,1 1-1 0 0,0 0 1 0 0,0-1 0 0 0,-1 1-1 0 0,1 0 1 0 0,1 0-1 0 0,-1 0 1 0 0,0 0-1 0 0,0 1 27 0 0,-9 12-50 0 0,0 0 0 0 0,-8 8 50 0 0,14-18 0 0 0,1 1 0 0 0,0-1 0 0 0,1 1 0 0 0,-3 4 0 0 0,-10 17 0 0 0,10-20 64 0 0,1 1 0 0 0,0 0 0 0 0,0 1 0 0 0,1 0-1 0 0,1-1 1 0 0,-1 1 0 0 0,1 0 0 0 0,-1 9-64 0 0,0-4 128 0 0,3-13-134 0 0,1 1 1 0 0,0-1-1 0 0,0 1 0 0 0,0 0 0 0 0,0-1 1 0 0,0 1-1 0 0,0-1 0 0 0,0 1 0 0 0,0 0 1 0 0,1-1-1 0 0,-1 1 0 0 0,1-1 0 0 0,-1 1 1 0 0,1-1-1 0 0,-1 1 0 0 0,1-1 0 0 0,0 1 1 0 0,0-1-1 0 0,0 0 0 0 0,0 1 1 0 0,0-1-1 0 0,0 0 0 0 0,0 0 0 0 0,0 0 1 0 0,0 0-1 0 0,1 0 0 0 0,-1 0 0 0 0,0 0 1 0 0,1 0 5 0 0,11 12-25 0 0,-11-11 38 0 0,0 0 0 0 0,0-1 0 0 0,0 1-1 0 0,0 0 1 0 0,1-1 0 0 0,-1 0-1 0 0,0 0 1 0 0,1 1 0 0 0,-1-1 0 0 0,1-1-1 0 0,-1 1 1 0 0,1 0 0 0 0,-1-1-13 0 0,39 7-21 0 0,-29-5-61 0 0,28 1-876 0 0,-10-3-3334 0 0,13-3-1120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7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466 93 1376 0 0,'-2'0'107'0'0,"-48"-19"5463"0"0,6 3-62 0 0,15 7-4965 0 0,23 6-283 0 0,0 1 0 0 0,0-1 0 0 0,0 0 0 0 0,0 0 0 0 0,-1-2-260 0 0,2 2 189 0 0,0 0 0 0 0,0 0-1 0 0,-1 1 1 0 0,1-1 0 0 0,0 1-1 0 0,-1 0 1 0 0,-1 0-189 0 0,-4 0 200 0 0,2 0-19 0 0,1 0 0 0 0,-1 1 0 0 0,0 0 0 0 0,1 0 0 0 0,-1 1 0 0 0,-7 0-181 0 0,7 1 38 0 0,1 1-1 0 0,0-1 0 0 0,0 2 1 0 0,0-1-1 0 0,0 1 0 0 0,0 0 0 0 0,0 1 1 0 0,1 0-1 0 0,-1 0 0 0 0,1 0 1 0 0,0 1-1 0 0,1 0 0 0 0,-1 0 0 0 0,1 1 1 0 0,0 0-1 0 0,0 0 0 0 0,1 1 1 0 0,0-1-1 0 0,0 1 0 0 0,0 0 0 0 0,1 1 1 0 0,0-1-1 0 0,1 1 0 0 0,-1-1 0 0 0,1 2-37 0 0,-2 7 26 0 0,2-1 1 0 0,-1 1-1 0 0,2 0 0 0 0,0 0 0 0 0,1 0 0 0 0,1 6-26 0 0,1 8 49 0 0,1 0 0 0 0,1 0 0 0 0,2 0-49 0 0,11 39 407 0 0,16 44-407 0 0,-28-98 36 0 0,-1-10-12 0 0,-3-4-20 0 0,1 0 0 0 0,-1 1 0 0 0,1-1 0 0 0,-1 1 0 0 0,0-1 1 0 0,1 1-1 0 0,-1-1 0 0 0,0 1 0 0 0,0-1 0 0 0,0 1 0 0 0,0-1 0 0 0,0 1 0 0 0,0-1 0 0 0,-1 2-4 0 0,2 1 48 0 0,1 2-78 0 0,-1-5-200 0 0,-1-1-107 0 0,0 0-764 0 0,0 0-3120 0 0,0 0-1335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8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5528 0 0,'0'0'422'0'0,"0"0"-111"0"0,1 0 560 0 0,6-4-389 0 0,-1 0-1 0 0,1 0 1 0 0,0 1 0 0 0,0 0 0 0 0,0 1 0 0 0,0 0 0 0 0,1 0-1 0 0,5-1-481 0 0,25-5 296 0 0,0-2-1 0 0,13-6-295 0 0,-4 1 439 0 0,7 1-439 0 0,-29 8 96 0 0,18-4 86 0 0,0 1 1 0 0,1 3-1 0 0,0 1 0 0 0,4 2-182 0 0,12 2 146 0 0,-18 0-79 0 0,0 1 0 0 0,-1 3 0 0 0,1 1-1 0 0,35 8-66 0 0,-74-11-41 0 0,0-1 0 0 0,0 1 0 0 0,0 0 0 0 0,0 0-1 0 0,0 0 1 0 0,-1 1 0 0 0,1-1 0 0 0,2 2 41 0 0,-4-2-213 0 0,1 12 403 0 0,-2-12-154 0 0,0 0-1 0 0,0 0 0 0 0,1 0 1 0 0,-1 0-1 0 0,0 0 0 0 0,0 0 1 0 0,0 0-1 0 0,0 0 0 0 0,0 0 1 0 0,-1 0-1 0 0,1 0 0 0 0,0 0 1 0 0,0 0-1 0 0,-1 0 0 0 0,1 0 1 0 0,0 0-1 0 0,-1 0 0 0 0,1 0 1 0 0,-1 0-1 0 0,1-1 0 0 0,-1 1 1 0 0,0 0-1 0 0,1 0 0 0 0,-1-1 1 0 0,0 1-1 0 0,0 0-35 0 0,-12 14 277 0 0,0 0-1 0 0,1 1 1 0 0,0 0 0 0 0,1 1 0 0 0,1 0-1 0 0,1 1 1 0 0,0 0 0 0 0,2 0 0 0 0,-2 7-277 0 0,7-20 24 0 0,0 1 0 0 0,1 0 0 0 0,0 0 1 0 0,0 0-1 0 0,1 0 0 0 0,0 0 0 0 0,0 1-24 0 0,0-4 6 0 0,0-1 1 0 0,0 1-1 0 0,1 0 0 0 0,-1 0 0 0 0,1 0 0 0 0,0 0 0 0 0,0-1 0 0 0,0 1 0 0 0,0 0 0 0 0,0-1 0 0 0,0 1 1 0 0,1-1-1 0 0,-1 1 0 0 0,1-1 0 0 0,0 0-6 0 0,3 4 5 0 0,0-1 11 0 0,0 1 0 0 0,1-1 0 0 0,0 0 0 0 0,0 0 0 0 0,2 1-16 0 0,1 0 33 0 0,-2-2-9 0 0,0 0 0 0 0,-1 0 0 0 0,1 0 0 0 0,3 0-24 0 0,-6-3 15 0 0,-1 0 1 0 0,1 0-1 0 0,-1 0 0 0 0,1-1 1 0 0,-1 0-1 0 0,1 0 0 0 0,-1 0 1 0 0,1 0-1 0 0,0 0 0 0 0,-1 0 0 0 0,2-1-15 0 0,-3 0 15 0 0,5 1 59 0 0,0-1 1 0 0,0-1-1 0 0,-1 1 0 0 0,1-1 1 0 0,0 0-1 0 0,-1-1 0 0 0,0 0 1 0 0,1 0-1 0 0,-1 0 0 0 0,0-1 1 0 0,-1 1-1 0 0,1-2-74 0 0,6-5 114 0 0,-8 7-61 0 0,0 0 1 0 0,0 0-1 0 0,0 0 1 0 0,-1-1-1 0 0,3-3-53 0 0,-5 5 20 0 0,0 0-1 0 0,0 0 0 0 0,0-1 1 0 0,0 1-1 0 0,0 0 1 0 0,0-1-1 0 0,0 1 0 0 0,-1-1 1 0 0,1 1-1 0 0,-1-1 1 0 0,0 1-1 0 0,0-1 0 0 0,0-1-19 0 0,0-2 35 0 0,-1 0-1 0 0,0 0 1 0 0,0 0-1 0 0,0 0 1 0 0,-1 0-1 0 0,1 0 1 0 0,-2 1-1 0 0,-1-6-34 0 0,-5-7 52 0 0,-1 1-1 0 0,-1-1-51 0 0,-2-2-71 0 0,8 11-49 0 0,-2 1-1 0 0,1 0 1 0 0,-1 0-1 0 0,0 1 0 0 0,0-1 1 0 0,-6-3 120 0 0,-13-8-5643 0 0,25 18 286 0 0</inkml:trace>
  <inkml:trace contextRef="#ctx0" brushRef="#br0" timeOffset="1">1088 259 9072 0 0,'7'11'178'0'0,"1"0"1"0"0,0-1 0 0 0,1 0-1 0 0,0 0 1 0 0,1 0-179 0 0,-5-6 0 0 0,-1 1 1 0 0,0-1-1 0 0,-1 1 1 0 0,1 0-1 0 0,-1 0 0 0 0,2 5 0 0 0,-3-6 281 0 0,1 1 0 0 0,0-1-1 0 0,0 0 1 0 0,0 0 0 0 0,0 0 0 0 0,3 3-281 0 0,-4-6 892 0 0,0 4 1115 0 0,-1-2-812 0 0,-6 3-403 0 0,3-5-726 0 0,1 0 1 0 0,-1 0-1 0 0,0 0 0 0 0,0 0 0 0 0,0 0 1 0 0,0 0-1 0 0,0 0 0 0 0,0-1 0 0 0,0 1 1 0 0,0-1-1 0 0,0 0 0 0 0,0 1 0 0 0,0-1 0 0 0,0 0 1 0 0,-1 0-1 0 0,1 0 0 0 0,0 0 0 0 0,0-1 1 0 0,0 1-1 0 0,0-1 0 0 0,0 1 0 0 0,0-1 1 0 0,0 0-1 0 0,0 1 0 0 0,0-1 0 0 0,0 0 0 0 0,0 0 1 0 0,1 0-1 0 0,-1-1 0 0 0,0 1 0 0 0,0-1-66 0 0,-2-1 84 0 0,0-1 0 0 0,1 1-1 0 0,0-1 1 0 0,-1 0 0 0 0,1 0-1 0 0,0 0 1 0 0,1 0 0 0 0,-1 0-1 0 0,1-1 1 0 0,0 1 0 0 0,0-1-1 0 0,0 0 1 0 0,1 0 0 0 0,-1 1-1 0 0,1-4-83 0 0,-1-3 20 0 0,1-1 0 0 0,0 1 0 0 0,1-1-1 0 0,0 1 1 0 0,0 0 0 0 0,2-3-20 0 0,0-13-123 0 0,-2 22 87 0 0,0 0 0 0 0,0-1 1 0 0,1 1-1 0 0,0 0 0 0 0,0-1 0 0 0,0 1 0 0 0,1 0 0 0 0,-1 0 0 0 0,1 0 0 0 0,1 0 0 0 0,-1 0 0 0 0,1-1 36 0 0,4-4-146 0 0,1 0 1 0 0,0 0-1 0 0,1 1 0 0 0,-1 0 0 0 0,2 0 0 0 0,-1 1 0 0 0,1 0 0 0 0,1 1 0 0 0,-1 0 0 0 0,1 0 0 0 0,4 0 146 0 0,-3 1-219 0 0,0-1 32 0 0,0 1 0 0 0,1 1 0 0 0,-1 0 1 0 0,1 0-1 0 0,0 1 0 0 0,0 1 1 0 0,5 0 186 0 0,13 0-2438 0 0,1 2 1 0 0,18 2 2437 0 0,-18 2-4357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8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0 232 6048 0 0,'2'1'273'0'0,"4"0"-178"0"0,-1 0 1 0 0,0 0-1 0 0,1-1 0 0 0,-1 1 0 0 0,0-1 1 0 0,1-1-1 0 0,-1 1 0 0 0,1-1 1 0 0,-1 0-1 0 0,0 0 0 0 0,0 0 0 0 0,1-1 1 0 0,-1 0-1 0 0,0 0 0 0 0,1-1-95 0 0,13-6 1024 0 0,-1 0 0 0 0,0-1 0 0 0,8-6-1024 0 0,1-4 816 0 0,-14 11-132 0 0,0 0 0 0 0,7-3-684 0 0,-14 9 240 0 0,0-1 1 0 0,-1 1-1 0 0,1-1 0 0 0,-1 0 0 0 0,0 0 0 0 0,-1-1 0 0 0,1 1 1 0 0,0-2-241 0 0,-5 5 21 0 0,1 0 0 0 0,-1 0 1 0 0,0 0-1 0 0,0 0 0 0 0,1 0 1 0 0,-1 0-1 0 0,0 0 0 0 0,0 0 1 0 0,0 0-1 0 0,0 0 0 0 0,-1 0 1 0 0,1 0-1 0 0,0 0 0 0 0,0 0 1 0 0,0 0-1 0 0,-1 1 0 0 0,1-1 1 0 0,-1-1-22 0 0,-8-17-37 0 0,6 14 99 0 0,1 1 14 0 0,1 1 0 0 0,-1 0 1 0 0,0-1-1 0 0,0 1 0 0 0,-1 0 0 0 0,1 0 0 0 0,-1 1 1 0 0,1-1-1 0 0,-1 0 0 0 0,0 1 0 0 0,0 0 1 0 0,0-1-1 0 0,-1 1 0 0 0,1 1 0 0 0,0-1-76 0 0,0 1 5 0 0,-1 0-1 0 0,1 0 1 0 0,0 0-1 0 0,0 0 0 0 0,0 1 1 0 0,-1 0-1 0 0,1 0 1 0 0,0 0-1 0 0,-1 0 0 0 0,1 0 1 0 0,0 0-1 0 0,-1 1 1 0 0,1 0-1 0 0,0-1 0 0 0,0 1 1 0 0,0 1-1 0 0,0-1 1 0 0,-1 1-5 0 0,-5 2-18 0 0,0 2 0 0 0,1-1 0 0 0,0 1 0 0 0,-3 2 18 0 0,0 0-5 0 0,6-3 17 0 0,0-1-1 0 0,1 1 0 0 0,-1-1 0 0 0,1 1 1 0 0,0 1-1 0 0,0-1 0 0 0,0 1 0 0 0,1-1 1 0 0,0 1-1 0 0,-2 4-11 0 0,0 2 156 0 0,1-1 0 0 0,1 1 0 0 0,0-1 0 0 0,0 1-1 0 0,1 5-155 0 0,2-13 57 0 0,-1 0-1 0 0,2 0 0 0 0,-1 0 1 0 0,0 1-1 0 0,1-1 0 0 0,0 0 0 0 0,-1 0 1 0 0,2 0-1 0 0,-1 0 0 0 0,0 0 1 0 0,1 0-1 0 0,0 0 0 0 0,0-1 0 0 0,0 1 1 0 0,0-1-1 0 0,1 1-56 0 0,0 1 54 0 0,1-1 0 0 0,0 0 0 0 0,0 1 1 0 0,0-2-1 0 0,0 1 0 0 0,0 0 0 0 0,1-1 0 0 0,0 0 0 0 0,0 0 0 0 0,0 0 0 0 0,4 2-54 0 0,3 0 64 0 0,-1-1 0 0 0,1 0 0 0 0,0-1 0 0 0,0 0 0 0 0,1-1 0 0 0,-1 0 0 0 0,1-1 0 0 0,2 0-64 0 0,0-1-2 0 0,4 1-59 0 0,0-1 0 0 0,0-2 0 0 0,0 1 1 0 0,0-2-1 0 0,12-4 61 0 0,19-6-5507 0 0,-25 9-327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39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 6448 0 0,'0'0'498'0'0,"1"1"-327"0"0,0 3 125 0 0,1-1 0 0 0,-1 1 0 0 0,0 0 0 0 0,0 0 0 0 0,-1-1 0 0 0,1 1 0 0 0,-1 0-1 0 0,0 0 1 0 0,0 0 0 0 0,0 0 0 0 0,0 0-296 0 0,-8 46 4614 0 0,4-32-3832 0 0,-2 9 478 0 0,-1 0-1 0 0,-3 7-1259 0 0,-3 4 376 0 0,10-27-483 0 0,4-9-37 0 0,0 0-6 0 0,-1-1-437 0 0,0-1-41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8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28 316 11600 0 0,'1'1'264'0'0,"29"45"678"0"0,-18-29-223 0 0,-1 0-1 0 0,0 1 0 0 0,-1 0 1 0 0,0 3-719 0 0,-3-4 341 0 0,2 3-437 0 0,-2 0-4156 0 0,-6-12-765 0 0</inkml:trace>
  <inkml:trace contextRef="#ctx0" brushRef="#br0" timeOffset="1">0 64 8752 0 0,'0'0'776'0'0,"0"-9"-616"0"0,0-3-160 0 0,0 12 0 0 0,0-8 920 0 0,6-1 152 0 0,-6 0 32 0 0,0 9 8 0 0,13-3-768 0 0,-4-2-152 0 0,1-4-32 0 0,-1 9-4032 0 0,5 5-808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5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9848 0 0,'0'0'222'0'0,"0"0"30"0"0,0 0 19 0 0,1 2-39 0 0,15 23-273 0 0,-8-14 437 0 0,-1 1 1 0 0,-1 0-1 0 0,1 0 1 0 0,-2 0-1 0 0,2 6-396 0 0,3 19 1721 0 0,-2 1 0 0 0,2 23-1721 0 0,-1-6 1183 0 0,-8-53-1136 0 0,-1 0 0 0 0,0 1 0 0 0,1-1-1 0 0,-1 1 1 0 0,0-1 0 0 0,0 1 0 0 0,-1 1-47 0 0,-1 45 1104 0 0,-1-91-1040 0 0,3 33-64 0 0,1 0 0 0 0,0 0 0 0 0,1 0 0 0 0,0 0 0 0 0,0 0 0 0 0,1 1 0 0 0,0-1 0 0 0,2-1 0 0 0,-2 0 0 0 0,2-4-35 0 0,1 0 0 0 0,0 0-1 0 0,0 1 1 0 0,2 0-1 0 0,-1 0 1 0 0,2 0-1 0 0,5-5 36 0 0,1-1 1 0 0,-11 14-3 0 0,1-1-1 0 0,0 0 1 0 0,0 1-1 0 0,0 0 1 0 0,2-1 2 0 0,-5 5-8 0 0,0-1-1 0 0,1 1 1 0 0,-1 0 0 0 0,0 0-1 0 0,1 0 1 0 0,-1 0 0 0 0,1 0 0 0 0,-1 0-1 0 0,1 1 1 0 0,-1-1 0 0 0,1 1 0 0 0,0-1-1 0 0,-1 1 1 0 0,1 0 0 0 0,0 0-1 0 0,1 1 9 0 0,1 0-4 0 0,-1 0 0 0 0,0 0 0 0 0,0 0 0 0 0,1 1 0 0 0,-1-1 0 0 0,0 1 0 0 0,0 0-1 0 0,-1 1 1 0 0,1-1 0 0 0,0 1 0 0 0,2 2 4 0 0,2 2-9 0 0,0 0 1 0 0,-1 0-1 0 0,0 1 0 0 0,4 7 9 0 0,-3-2 0 0 0,-1 0 0 0 0,0 0 0 0 0,-1 0 0 0 0,-1 1 0 0 0,0 0 0 0 0,0 1 0 0 0,-1-3 0 0 0,-2-4 0 0 0,-1 0 0 0 0,1 1 0 0 0,-1 0 0 0 0,0 5 0 0 0,2 13 11 0 0,-2 1 43 0 0,-1-24-54 0 0,0 0 0 0 0,0-1 0 0 0,0 1 0 0 0,1 0 0 0 0,-1 0 0 0 0,1-1 0 0 0,0 1-1 0 0,0 0 1 0 0,0-1 0 0 0,1 3 0 0 0,8 18-658 0 0,-5-11 244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5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59 3224 0 0,'0'0'143'0'0,"-2"0"-3"0"0,-11-1-140 0 0,-23 2 763 0 0,34-1-427 0 0,0 1 0 0 0,1-1 0 0 0,-1 1-1 0 0,0-1 1 0 0,1 1 0 0 0,-1 0 0 0 0,0-1-1 0 0,1 1 1 0 0,-1 0 0 0 0,-1 1-336 0 0,-3 3 1439 0 0,-24 21 2660 0 0,22-19-3868 0 0,1 0 0 0 0,0 1 0 0 0,0 0 0 0 0,-3 5-231 0 0,3-3 79 0 0,5-8-54 0 0,0 1 0 0 0,0 0 0 0 0,0 0 0 0 0,0 0 0 0 0,0 0 0 0 0,1 0 0 0 0,-1 2-25 0 0,-3 9 150 0 0,1 1 1 0 0,1 0 0 0 0,0-1-1 0 0,1 1 1 0 0,0 1-1 0 0,1 6-150 0 0,1-18 43 0 0,0 1-1 0 0,0 0 0 0 0,1-1 1 0 0,0 1-1 0 0,-1-1 0 0 0,2 1 1 0 0,-1-1-1 0 0,0 0 0 0 0,1 1 1 0 0,0-1-1 0 0,0 0 0 0 0,0 0 1 0 0,0 0-1 0 0,1 0 0 0 0,-1-1 1 0 0,1 1-1 0 0,0-1 0 0 0,0 1 1 0 0,1-1-1 0 0,-1 0 0 0 0,1 0 1 0 0,-1-1-1 0 0,4 3-42 0 0,-1-2 30 0 0,1 0-1 0 0,-1-1 1 0 0,0 0 0 0 0,1 0 0 0 0,0 0-1 0 0,-1-1 1 0 0,1 1 0 0 0,0-2 0 0 0,0 1-1 0 0,-1-1 1 0 0,1 0 0 0 0,0 0 0 0 0,4-2-30 0 0,12-1 244 0 0,-1-2 0 0 0,0-1-1 0 0,8-4-243 0 0,-27 9 28 0 0,11-4 52 0 0,0 0 0 0 0,0-2 0 0 0,-1 0 0 0 0,0 0 0 0 0,0-1 0 0 0,0-1 0 0 0,-1 0 0 0 0,-1 0 0 0 0,0-2 0 0 0,0 1 0 0 0,-1-1 0 0 0,0-1 0 0 0,-1 0 0 0 0,0 0 0 0 0,-1-1 0 0 0,3-5-80 0 0,-9 13 21 0 0,0 0 0 0 0,0-1 0 0 0,0 1 0 0 0,0 0 0 0 0,-1 0 0 0 0,0-1 0 0 0,0 1 0 0 0,0-1 0 0 0,-1 1 0 0 0,0-1-1 0 0,0 1 1 0 0,0-1 0 0 0,-1 1 0 0 0,0-6-21 0 0,-1 7 4 0 0,1-1 0 0 0,-1 0-1 0 0,0 1 1 0 0,0-1 0 0 0,-1 1-1 0 0,1-1 1 0 0,-1 1 0 0 0,0 0 0 0 0,0 0-1 0 0,0 0 1 0 0,-1 1 0 0 0,1-1-1 0 0,-1 1 1 0 0,0 0 0 0 0,0 0-1 0 0,-1 0-3 0 0,-8-6-78 0 0,0 1-1 0 0,0 1 0 0 0,-1 0 1 0 0,0 1-1 0 0,-5 0 79 0 0,11 3-1795 0 0,0 1 0 0 0,0 0 0 0 0,-6 0 1795 0 0,-1-1-5685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6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13 9216 0 0,'0'0'706'0'0,"1"-1"-363"0"0,5-5 197 0 0,-5 4 131 0 0,1 1 29 0 0,-2 1-633 0 0,0-1 1 0 0,1 1 0 0 0,-1 0 0 0 0,0 0-1 0 0,1-1 1 0 0,-1 1 0 0 0,0 0 0 0 0,0 0-1 0 0,1 0 1 0 0,-1 0 0 0 0,0 0-1 0 0,1-1 1 0 0,-1 1 0 0 0,0 0 0 0 0,1 0-1 0 0,-1 0 1 0 0,0 0 0 0 0,1 0 0 0 0,-1 0-1 0 0,1 0 1 0 0,-1 0 0 0 0,0 0 0 0 0,1 0-1 0 0,-1 0 1 0 0,0 0 0 0 0,1 0 0 0 0,-1 1-1 0 0,0-1 1 0 0,1 0 0 0 0,-1 0 0 0 0,0 0-1 0 0,1 0 1 0 0,-1 1 0 0 0,0-1-1 0 0,0 0-67 0 0,10 15 894 0 0,-8-9-800 0 0,0 0 0 0 0,-1 0 1 0 0,0 0-1 0 0,0 0 0 0 0,-1 0 1 0 0,1 1-1 0 0,-1 1-94 0 0,2 23 293 0 0,3 2 152 0 0,-2 0 0 0 0,-1 3-445 0 0,-1-22 92 0 0,1 1 43 0 0,0-1-1 0 0,1 1 0 0 0,0-1 1 0 0,2 2-135 0 0,2 10 134 0 0,-1-5-22 0 0,1-1-1 0 0,4 6-111 0 0,2 6 33 0 0,-4-7-322 0 0,7 17 706 0 0,-13-13-5994 0 0,-3-29 43 0 0</inkml:trace>
  <inkml:trace contextRef="#ctx0" brushRef="#br0" timeOffset="1">1 341 6448 0 0,'0'0'576'0'0,"5"-9"-464"0"0,-2-3-112 0 0,13 3 0 0 0,-2-3 1248 0 0,5-1 232 0 0,-2-3 48 0 0,16-1 8 0 0,-4 1-880 0 0,7-4-176 0 0,-3-1-32 0 0,8 0 0 0 0,3 4-288 0 0,-8 0-48 0 0,7-4-16 0 0,-2 5-6216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6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5528 0 0,'0'0'422'0'0,"0"0"-72"0"0,0 0 723 0 0,0 0 346 0 0,0 0 70 0 0,0 3-146 0 0,-4 110 880 0 0,0-50-872 0 0,4 45-1351 0 0,5-22 678 0 0,4 0-1 0 0,8 23-677 0 0,2-18 686 0 0,4 22 162 0 0,-22-94-717 0 0,-1-18-54 0 0,0-1-35 0 0,0 0-162 0 0,0 0-68 0 0,0 0-780 0 0,0 0-3205 0 0,0 0-1371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7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1 274 9384 0 0,'0'0'430'0'0,"1"-1"-8"0"0,8-6-382 0 0,0-1 0 0 0,1 2-1 0 0,0-1 1 0 0,1 1-40 0 0,12-9 90 0 0,55-32 3181 0 0,62-27-3271 0 0,-100 53 324 0 0,-9 6-570 0 0,1 1 0 0 0,0 2 0 0 0,1 1 0 0 0,0 2 0 0 0,1 1 0 0 0,34-4 246 0 0,-28 11-2428 0 0,-25 1-1396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7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1840 0 0,'1'2'133'0'0,"17"20"-5"0"0,-13-18 303 0 0,-1 0 0 0 0,-1 0 0 0 0,1 1 1 0 0,-1-1-1 0 0,0 1 0 0 0,2 4-431 0 0,6 11 1964 0 0,0 0 0 0 0,14 18-1964 0 0,-19-29 462 0 0,28 34 2012 0 0,-23-30-1535 0 0,0 0 0 0 0,2 4-939 0 0,-9-10 331 0 0,-2-4-115 0 0,1 0 0 0 0,-1 0 0 0 0,-1 0 0 0 0,1 1 0 0 0,0-1-1 0 0,-1 0 1 0 0,1 1 0 0 0,-1-1 0 0 0,0 1 0 0 0,0 0 0 0 0,-1-1 0 0 0,1 1 0 0 0,-1 0 0 0 0,0-1-1 0 0,0 4-215 0 0,0-6 219 0 0,0 0-1 0 0,0 0 1 0 0,-1 0-1 0 0,1 0 1 0 0,-1 0-1 0 0,1 0 1 0 0,-1 0-1 0 0,1 0 1 0 0,-1 0-1 0 0,0 0 0 0 0,0 0 1 0 0,0 0-219 0 0,-5 9 506 0 0,5-10-483 0 0,1 0-1 0 0,-1-1 1 0 0,0 1-1 0 0,1 0 1 0 0,-1 0-1 0 0,0 0 1 0 0,1 0-1 0 0,-1-1 1 0 0,1 1-1 0 0,-1 0 1 0 0,0-1-1 0 0,1 1 1 0 0,-1 0-1 0 0,1-1 1 0 0,-1 1-1 0 0,1-1-22 0 0,-14-7 192 0 0,13 8-174 0 0,-1-1-1 0 0,1 0 0 0 0,0 1 1 0 0,-1-1-1 0 0,1 0 0 0 0,0 0 1 0 0,0 1-1 0 0,0-1 0 0 0,0 0 1 0 0,0 0-1 0 0,0 0 0 0 0,0 0 1 0 0,0-1-1 0 0,0 1 0 0 0,0 0 1 0 0,0 0-1 0 0,1 0 0 0 0,-1-1 1 0 0,0 1-1 0 0,1 0 0 0 0,-1-1 1 0 0,1 1-1 0 0,0-1 0 0 0,-1 1 1 0 0,1 0-1 0 0,0-1 0 0 0,0 1 1 0 0,0-2-18 0 0,2-42 242 0 0,4-20-242 0 0,-5 51-8 0 0,0 9 8 0 0,1-1 0 0 0,-1 1 0 0 0,1-1 0 0 0,0 1 0 0 0,0 0 0 0 0,2-3 0 0 0,-1 2 0 0 0,-1 0 0 0 0,0 0 0 0 0,0 0 0 0 0,1-3 0 0 0,-1-3 0 0 0,2 0 0 0 0,-1 0 0 0 0,2 1 0 0 0,-1-1 0 0 0,2 1 0 0 0,-1 0 0 0 0,2 1 0 0 0,1-3 0 0 0,-3 6 19 0 0,-3 3-118 0 0,0 0 0 0 0,1 0 0 0 0,-1 0 0 0 0,1 1 0 0 0,0-1 0 0 0,1 1 0 0 0,-1 0 0 0 0,0 0 0 0 0,3-1 99 0 0,6-6-831 0 0,-11 9 510 0 0,0 0 0 0 0,0 0-1 0 0,1 0 1 0 0,-1 0 0 0 0,1 0-1 0 0,-1 0 1 0 0,1 0 0 0 0,-1 0 0 0 0,1 0-1 0 0,0 1 1 0 0,-1-1 0 0 0,1 1 0 0 0,1-1 321 0 0,10-2-4075 0 0,-2 0-890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7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2760 0 0,'0'0'125'0'0,"1"1"-3"0"0,17 26 2436 0 0,-15-24-2047 0 0,-1 0 0 0 0,0 0 0 0 0,0 0 0 0 0,-1 0 0 0 0,1 0 0 0 0,0 1 0 0 0,-1-1 0 0 0,0 1-1 0 0,0-1 1 0 0,0 3-511 0 0,28 83 2494 0 0,-21-60-1527 0 0,1 0 0 0 0,1 0 1 0 0,7 9-968 0 0,-12-25 353 0 0,-3-8-217 0 0,1-1 0 0 0,-1 1 0 0 0,1-1 0 0 0,-1 0 0 0 0,1 0 0 0 0,0 0-1 0 0,1-1 1 0 0,-1 1 0 0 0,0-1 0 0 0,1 0 0 0 0,0 0 0 0 0,0 0 0 0 0,0 0-1 0 0,0-1 1 0 0,1 1 0 0 0,1 0-136 0 0,-3-2 79 0 0,-1 0 1 0 0,1 0-1 0 0,-1-1 0 0 0,1 1 0 0 0,0 0 0 0 0,-1-1 1 0 0,1 0-1 0 0,0 0 0 0 0,0 0 0 0 0,-1 0 1 0 0,1 0-1 0 0,0 0 0 0 0,0-1 0 0 0,-1 1 0 0 0,1-1 1 0 0,-1 0-1 0 0,1 1 0 0 0,0-1 0 0 0,-1-1 1 0 0,1 1-1 0 0,-1 0 0 0 0,0-1 0 0 0,1 1 0 0 0,-1-1 1 0 0,0 0-1 0 0,0 1 0 0 0,0-1 0 0 0,1-2-79 0 0,7-5 278 0 0,-9 8-246 0 0,0 0 0 0 0,1 0 0 0 0,-1-1 1 0 0,0 1-1 0 0,0 0 0 0 0,0 0 0 0 0,0-1 1 0 0,0 1-1 0 0,0-1 0 0 0,0 1 1 0 0,0-1-1 0 0,0 1 0 0 0,-1-1 0 0 0,1 1 1 0 0,-1-1-1 0 0,1 0 0 0 0,-1 1 0 0 0,0-1 1 0 0,1 0-1 0 0,-1 0 0 0 0,0 0-32 0 0,-3-72 501 0 0,3 68-489 0 0,0 0-1 0 0,0 0 1 0 0,1 0-1 0 0,-1 0 0 0 0,3-5-11 0 0,1-20-9 0 0,-3 17-306 0 0,0 0-1 0 0,1 0 0 0 0,0 0 1 0 0,2-3 315 0 0,-3-3-1400 0 0,-1 18 1208 0 0,0 0 1 0 0,0 0-1 0 0,0 0 1 0 0,0 0-1 0 0,0 0 1 0 0,0 0-1 0 0,0 0 0 0 0,1 0 1 0 0,-1 0-1 0 0,1 0 1 0 0,0 1-1 0 0,0-2 192 0 0,11-16-3288 0 0,-11 17 1560 0 0,-1 2-6 0 0</inkml:trace>
  <inkml:trace contextRef="#ctx0" brushRef="#br0" timeOffset="1">551 196 4608 0 0,'32'4'481'0'0,"-28"-2"-199"0"0,1-1-1 0 0,0-1 1 0 0,-1 1 0 0 0,1-1-1 0 0,0 1 1 0 0,0-1 0 0 0,-1-1-1 0 0,1 1-281 0 0,14-3 1649 0 0,-4 1-925 0 0,-1-1 1 0 0,0 0 0 0 0,0-1-1 0 0,0 0 1 0 0,0-1 0 0 0,0 0 0 0 0,9-7-725 0 0,2-1 701 0 0,-18 11-504 0 0,-1-1 1 0 0,0-1 0 0 0,-1 1 0 0 0,1-1 0 0 0,-1 0 0 0 0,1-1-198 0 0,44-23 1311 0 0,-40 19-878 0 0,-8 8-397 0 0,0 0 1 0 0,-1 0-1 0 0,0 0 1 0 0,1 0 0 0 0,-1 0-1 0 0,1 0 1 0 0,-1 0-1 0 0,0-1 1 0 0,0 1 0 0 0,0 0-1 0 0,0-1 1 0 0,0 1-1 0 0,0-1 1 0 0,0 1 0 0 0,0-1-1 0 0,-1 0 1 0 0,1 1-1 0 0,-1-1 1 0 0,1 0 0 0 0,-1 1-1 0 0,1-1 1 0 0,-1-1-37 0 0,0 3 66 0 0,0-1-55 0 0,0 0 0 0 0,0 0-1 0 0,0 0 1 0 0,-1 0 0 0 0,1 0-1 0 0,0 0 1 0 0,0 0 0 0 0,-1 1-1 0 0,1-1 1 0 0,0 0 0 0 0,-1 0-1 0 0,1 0 1 0 0,-1 1 0 0 0,1-1-1 0 0,-1 0 1 0 0,0 0 0 0 0,0 0-11 0 0,-29-12 98 0 0,-3 0 17 0 0,29 10-107 0 0,-1 2 0 0 0,1-1 0 0 0,-1 0 0 0 0,1 1 0 0 0,-1 0 0 0 0,1 0 0 0 0,-1 0-1 0 0,0 1 1 0 0,1 0 0 0 0,-1-1 0 0 0,0 2 0 0 0,1-1 0 0 0,-1 0 0 0 0,-2 2-8 0 0,0-1 1 0 0,-1 1-1 0 0,1 0 1 0 0,0 0 0 0 0,0 1 0 0 0,0 0-1 0 0,0 0 1 0 0,1 1 0 0 0,-1-1-1 0 0,1 2 0 0 0,-2 2 0 0 0,0 0 0 0 0,1 0 0 0 0,0 1 0 0 0,1 0 0 0 0,0 0 0 0 0,-5 9 0 0 0,-1 0 0 0 0,5-6-2 0 0,0 0 0 0 0,1 0-1 0 0,1 1 1 0 0,-1-1 0 0 0,2 2-1 0 0,0-1 1 0 0,0 0 0 0 0,0 8 2 0 0,2-10-6 0 0,0 1 1 0 0,1-1 0 0 0,1 1-1 0 0,-1 0 1 0 0,2-1 0 0 0,0 1-1 0 0,0-1 1 0 0,1 1 0 0 0,0-1-1 0 0,2 7 6 0 0,1-6 0 0 0,-1 0 0 0 0,2 0 0 0 0,-1-1 0 0 0,2 0 0 0 0,-1 0 0 0 0,1 0 0 0 0,1-1 0 0 0,5 5 0 0 0,-9-10 0 0 0,1 0 0 0 0,-1-1 0 0 0,1 1 0 0 0,0-1 0 0 0,1 0 0 0 0,4 1 0 0 0,11 8 0 0 0,-15-9 9 0 0,-1-1-1 0 0,1 1 0 0 0,0-1 0 0 0,-1 0 1 0 0,1 0-1 0 0,0-1 0 0 0,0 0 0 0 0,1 0 0 0 0,-1 0 1 0 0,0-1-1 0 0,1 0-8 0 0,2 0 9 0 0,1 0 1 0 0,0-1-1 0 0,0 0 0 0 0,-1-1 1 0 0,1 0-1 0 0,4-2-9 0 0,18-7-493 0 0,-2 2-4407 0 0,-7 1-1013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8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6448 0 0,'0'0'498'0'0,"0"0"-91"0"0,2 1 836 0 0,1 0-767 0 0,0 1-1 0 0,0 1 1 0 0,0-1 0 0 0,0 0 0 0 0,0 1 0 0 0,0-1 0 0 0,-1 1 0 0 0,1 0-1 0 0,-1 0 1 0 0,0 0 0 0 0,1 0 0 0 0,-2 1 0 0 0,1-1 0 0 0,0 0-1 0 0,0 2-475 0 0,1 1 263 0 0,-1 0 0 0 0,0 0 0 0 0,0 1-1 0 0,0-1 1 0 0,-1 1 0 0 0,1 0 0 0 0,-2-1-1 0 0,1 4-262 0 0,1 22 500 0 0,-1-21-419 0 0,0-1 0 0 0,-1 0 0 0 0,-1 11-81 0 0,-1 45-1440 0 0,1-49-4706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48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1 349 4608 0 0,'0'0'353'0'0,"0"0"-171"0"0,0 0 140 0 0,0 0 87 0 0,0 0 21 0 0,0 0-1 0 0,0 0-12 0 0,0 0-7 0 0,2 0-2 0 0,9-5 8 0 0,-10 4-380 0 0,1 0 1 0 0,0 0 0 0 0,-1 1-1 0 0,1-1 1 0 0,0 0 0 0 0,0 1-1 0 0,-1-1 1 0 0,1 1 0 0 0,0 0-1 0 0,0-1 1 0 0,0 1 0 0 0,1 0-37 0 0,6-1 122 0 0,1 0 0 0 0,-1-1 1 0 0,0-1-1 0 0,0 0 1 0 0,0 0-1 0 0,0 0 0 0 0,0-1 1 0 0,6-4-123 0 0,-2 1 314 0 0,1 1 0 0 0,-1 1 0 0 0,8-2-314 0 0,0 1 520 0 0,-1-1 1 0 0,6-4-521 0 0,-13 5 114 0 0,0 1 0 0 0,1 0 1 0 0,0 1-1 0 0,0 1 0 0 0,0 0 1 0 0,5 0-115 0 0,26-2 276 0 0,-28 2-143 0 0,0 1 0 0 0,1 1 1 0 0,-1 1-1 0 0,8 1-133 0 0,-13-1 95 0 0,0 0 0 0 0,0 0 0 0 0,0-1 0 0 0,0-1 0 0 0,1 0-95 0 0,3-1 125 0 0,0 1 0 0 0,11 1-125 0 0,44-5 250 0 0,-57 6-198 0 0,0-2 1 0 0,0 0-1 0 0,4-1-52 0 0,33-5 131 0 0,46-2 125 0 0,-50 5 69 0 0,42-1-325 0 0,117-2 611 0 0,10 2-955 0 0,-103 0 560 0 0,1 0 104 0 0,-65 6-320 0 0,43 0 0 0 0,-64 0 0 0 0,0-2 0 0 0,2 0 0 0 0,37-2 0 0 0,82 0-72 0 0,75-16 82 0 0,-139 16 38 0 0,7-1 166 0 0,36 4-214 0 0,-10 0-85 0 0,-40-1-109 0 0,-36 3 171 0 0,200-6 237 0 0,-74 1-217 0 0,-96 1-41 0 0,-40 3 21 0 0,0-1 1 0 0,15-4 22 0 0,139-19-65 0 0,-17 4 70 0 0,-59 8 34 0 0,-1 4 0 0 0,55 7-39 0 0,-121-2 92 0 0,-26 2-42 0 0,1 0-1 0 0,6 1-49 0 0,1 2 5 0 0,-1-2 1 0 0,21-2-6 0 0,-11 0-67 0 0,13 2 67 0 0,-16 1-75 0 0,0-2 1 0 0,-1-2 74 0 0,15 0-299 0 0,33 2 299 0 0,-57 1-429 0 0,-7 0 173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49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2760 0 0,'0'0'345'0'0,"0"0"409"0"0,0 0 175 0 0,0 0 36 0 0,0 0-25 0 0,0 0-145 0 0,1 2-69 0 0,7 18 2248 0 0,3 4-1835 0 0,-1 1-1 0 0,-1 0 1 0 0,-1 1-1 0 0,0 6-1138 0 0,-4-7 111 0 0,-1-1 0 0 0,-1 1 1 0 0,-1 1-112 0 0,5 86 333 0 0,-4-86-310 0 0,0-12-1 0 0,-2 0 0 0 0,0-1 0 0 0,0 6-22 0 0,-4 45 111 0 0,2-22 66 0 0,-3 5-177 0 0,-5-1 107 0 0,10-43-98 0 0,-1 0-1 0 0,1 0 1 0 0,-1 0 0 0 0,0-1-1 0 0,0 1 1 0 0,0 0 0 0 0,-2 1-9 0 0,-2 7 24 0 0,4-10-19 0 0,1 1 0 0 0,-1 0 0 0 0,0 0 0 0 0,0-1 0 0 0,1 1 0 0 0,-1 0 0 0 0,1 0 0 0 0,-1 0 0 0 0,1 0 0 0 0,0 0 0 0 0,0 0-5 0 0,-2 3 9 0 0,1-4 44 0 0,1-1-26 0 0,0 0-156 0 0,0 0-67 0 0,0 0-723 0 0,0 0-2966 0 0,0 0-1276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9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337 102 7920 0 0,'0'0'174'0'0,"0"0"29"0"0,0 0 13 0 0,-1-1-31 0 0,-1-4 33 0 0,0 1-1 0 0,-1 0 1 0 0,1 0-1 0 0,-1 0 1 0 0,0 0 0 0 0,0 1-1 0 0,0-1 1 0 0,-1 1-1 0 0,1 0 1 0 0,-1 0-1 0 0,0 0 1 0 0,0 0-1 0 0,0 1 1 0 0,-2-2-218 0 0,1 3 257 0 0,2-1 0 0 0,-1 0 1 0 0,0 0-1 0 0,0-1 1 0 0,-1-1-258 0 0,2 2 181 0 0,0 0 1 0 0,0 0 0 0 0,-1 0 0 0 0,1 0 0 0 0,-1 0 0 0 0,0 1 0 0 0,0-1-182 0 0,-11-2 600 0 0,1-1 108 0 0,0 1-1 0 0,-9 0-707 0 0,19 3 57 0 0,1 1 0 0 0,0-1 0 0 0,-1 1 0 0 0,1 0 0 0 0,0 0 0 0 0,0 0 0 0 0,-1 1 0 0 0,1-1 0 0 0,0 1 0 0 0,0 0 0 0 0,-1 0 0 0 0,1 0-1 0 0,-3 2-56 0 0,-15 7 148 0 0,15-7-119 0 0,1 0 0 0 0,-1 0 0 0 0,1 0 0 0 0,0 0-1 0 0,-5 4-28 0 0,6-3 0 0 0,-1 0 0 0 0,1 0 0 0 0,0 0 0 0 0,0 0 0 0 0,0 1 0 0 0,1-1 0 0 0,0 1 0 0 0,0 0 0 0 0,0 0 0 0 0,0 0 0 0 0,1 0 0 0 0,-1 3 0 0 0,-4 10 0 0 0,6-15 0 0 0,0 1 0 0 0,-1-1 0 0 0,1 1 0 0 0,0-1 0 0 0,1 1 0 0 0,-1-1 0 0 0,1 1 0 0 0,-1 1 0 0 0,2 6 0 0 0,-1 0 0 0 0,1 0 0 0 0,1 1 0 0 0,0-1 0 0 0,0 0 0 0 0,1 0 0 0 0,-1-5 0 0 0,1 1 0 0 0,-1-1 0 0 0,1 0 0 0 0,1 0 0 0 0,-1 0 0 0 0,1 0 0 0 0,0-1 0 0 0,0 1 0 0 0,0-1 0 0 0,4 3 0 0 0,8 7 11 0 0,-5-4 12 0 0,0 0-1 0 0,0-1 1 0 0,1 0 0 0 0,1-1-1 0 0,-1-1 1 0 0,10 5-23 0 0,-3-4 142 0 0,0-1 0 0 0,0-1 0 0 0,5 1-142 0 0,-13-5 8 0 0,-1-1-1 0 0,1 0 0 0 0,0-1 1 0 0,-1 0-1 0 0,1-1 0 0 0,0 0 0 0 0,2 0-7 0 0,7-3-211 0 0,0-1-1 0 0,0-1 0 0 0,17-7 212 0 0,7-1-693 0 0,-40 12 465 0 0,0 0-1 0 0,-1 0 0 0 0,1 0 0 0 0,-1-1 0 0 0,1 0 0 0 0,-1 0 0 0 0,0 0 0 0 0,0 0 0 0 0,1 0 0 0 0,-2-1 0 0 0,1 1 0 0 0,0-1 0 0 0,0 0 0 0 0,-1 1 0 0 0,1-1 0 0 0,-1-1 0 0 0,0 1 0 0 0,1-1 229 0 0,11-16-1526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49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1 262 3224 0 0,'0'0'143'0'0,"8"1"157"0"0,-6-1-117 0 0,0 1 0 0 0,0-1 0 0 0,0 0 0 0 0,0 0 1 0 0,0 0-1 0 0,0 0 0 0 0,0 0 0 0 0,0 0 0 0 0,0 0 1 0 0,0-1-1 0 0,-1 1 0 0 0,1-1 0 0 0,0 1 0 0 0,0-1 1 0 0,0 0-1 0 0,0 0 0 0 0,0 0-183 0 0,5-2 273 0 0,47-16 1960 0 0,-28 10-482 0 0,21-10-1751 0 0,54-26 1549 0 0,1 4 0 0 0,35-6-1549 0 0,-72 24 106 0 0,-29 10-119 0 0,32-8 13 0 0,-50 14-45 0 0,-16 5 31 0 0,0 1-1 0 0,0 0 0 0 0,0 0 1 0 0,1 0-1 0 0,-1 0 1 0 0,0 0-1 0 0,0 0 0 0 0,1 1 1 0 0,-1-1-1 0 0,0 1 0 0 0,1-1 1 0 0,-1 1-1 0 0,0 0 0 0 0,1 0 1 0 0,-1 0-1 0 0,0 1 1 0 0,3-1 14 0 0,-2 13-64 0 0,1 14 64 0 0,-2-17 0 0 0,0-1 0 0 0,-1 1 0 0 0,1 8 0 0 0,-2 46 0 0 0,-2 12 94 0 0,2-46 188 0 0,-3 20-282 0 0,-2 11 299 0 0,4-34-175 0 0,-2-1 0 0 0,-1 1 1 0 0,-2 4-125 0 0,3 0 264 0 0,2-30-166 0 0,1-1 45 0 0,0 0 17 0 0,0 0 7 0 0,0 0-9 0 0,0 0-39 0 0,0 0-20 0 0,1-1-83 0 0,0 0 0 0 0,0 0 0 0 0,0 0 0 0 0,0 0 0 0 0,0 0 0 0 0,-1 0 0 0 0,1 0 1 0 0,0 0-1 0 0,-1-1 0 0 0,1 1 0 0 0,0 0 0 0 0,-1 0 0 0 0,1-2-16 0 0,3-6 47 0 0,50-54 112 0 0,-45 52-145 0 0,0 0-1 0 0,1 0 0 0 0,0 0 0 0 0,1 1 0 0 0,5-3-13 0 0,-10 8 1 0 0,1 0 0 0 0,-1 1 0 0 0,1 0 0 0 0,0 1 0 0 0,0-1 0 0 0,0 1 0 0 0,0 0 0 0 0,1 1 0 0 0,-1 0 0 0 0,1 0 0 0 0,0 1-1 0 0,-4 1 6 0 0,-1 0 0 0 0,0 1 0 0 0,1 0 0 0 0,-1 0 0 0 0,0 0 0 0 0,1 0 0 0 0,-1 0 0 0 0,0 1 0 0 0,0 0 0 0 0,0-1 0 0 0,0 1 0 0 0,0 0 0 0 0,-1 0 0 0 0,1 1 0 0 0,0-1 0 0 0,-1 1 0 0 0,0-1 0 0 0,1 1 0 0 0,-1 0 0 0 0,0-1 0 0 0,-1 1 0 0 0,2 3-7 0 0,5 11 1 0 0,-7-14 0 0 0,1 0 0 0 0,-1 0 0 0 0,0 1 0 0 0,1-1 0 0 0,-2 0 0 0 0,1 1 0 0 0,0-1 0 0 0,-1 1 0 0 0,6 93-370 0 0,-6-54-4615 0 0,0-26 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0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1 144 1840 0 0,'1'-1'133'0'0,"-1"0"-104"0"0,0 1 0 0 0,0-1 0 0 0,0 1 0 0 0,0-1 0 0 0,1 1-1 0 0,-1 0 1 0 0,0-1 0 0 0,0 1 0 0 0,0-1 0 0 0,1 1 0 0 0,-1 0 0 0 0,0-1-1 0 0,1 1 1 0 0,-1 0 0 0 0,0 0 0 0 0,1-1 0 0 0,-1 1 0 0 0,0 0-1 0 0,1 0 1 0 0,-1-1 0 0 0,0 1 0 0 0,1 0 0 0 0,-1 0 0 0 0,1 0 0 0 0,-1 0-1 0 0,1-1 1 0 0,-1 1 0 0 0,0 0 0 0 0,1 0 0 0 0,-1 0 0 0 0,1 0 0 0 0,-1 0-1 0 0,1 0 1 0 0,-1 0 0 0 0,1 0-29 0 0,1 1 302 0 0,58-21 5197 0 0,-16 11-3142 0 0,-32 5-1934 0 0,0 2-1 0 0,0-1 1 0 0,1 2 0 0 0,11-1-423 0 0,-9 2 219 0 0,0-1 0 0 0,-1-1 0 0 0,1 0 0 0 0,-1-1 0 0 0,0 0 0 0 0,0-1 0 0 0,1-1-219 0 0,7-1 273 0 0,-18 5-220 0 0,0 0 0 0 0,1 0 1 0 0,-1-1-1 0 0,0 1 0 0 0,0-1 0 0 0,-1 0 0 0 0,1 0 1 0 0,3-2-54 0 0,2-2 65 0 0,5-7 78 0 0,-13 12-79 0 0,0 1-48 0 0,-1 0 1 0 0,1-1 0 0 0,-1 1 0 0 0,0 0 0 0 0,1 0 0 0 0,-1 0 0 0 0,0-1-1 0 0,1 1 1 0 0,-1 0 0 0 0,0 0 0 0 0,1-1 0 0 0,-1 1 0 0 0,0 0 0 0 0,1-1-1 0 0,-1 1 1 0 0,0 0 0 0 0,0-1 0 0 0,1 1 0 0 0,-1 0 0 0 0,0-1 0 0 0,0 1-1 0 0,0 0 1 0 0,0-1 0 0 0,1 1 0 0 0,-1-1 0 0 0,0 1 0 0 0,0-1 0 0 0,0 1-1 0 0,0 0 1 0 0,0-1 0 0 0,0 1 0 0 0,0-1 0 0 0,0 1 0 0 0,0-1 0 0 0,0 1-1 0 0,0 0 1 0 0,-1-1 0 0 0,1 1 0 0 0,0-1 0 0 0,0 1 0 0 0,0-1-17 0 0,-1 0 33 0 0,1 0 0 0 0,-1 0 0 0 0,1 1 0 0 0,-1-1 0 0 0,1 0 0 0 0,-1 0 0 0 0,1 0 0 0 0,-1 0 0 0 0,0 1 0 0 0,1-1 0 0 0,-1 0 0 0 0,0 0 0 0 0,0 1 0 0 0,0-1 0 0 0,1 1 0 0 0,-1-1-1 0 0,-1 0-32 0 0,-1 0 9 0 0,-1 1 0 0 0,1-1 0 0 0,-1 1-1 0 0,1 0 1 0 0,-1-1 0 0 0,1 2-1 0 0,-1-1 1 0 0,1 0 0 0 0,-1 1 0 0 0,1-1-1 0 0,-1 1 1 0 0,1 0 0 0 0,-1 0-1 0 0,1 1 1 0 0,0-1 0 0 0,0 1 0 0 0,0-1-1 0 0,0 1 1 0 0,-3 2-9 0 0,-7 5-9 0 0,0 2 1 0 0,1-1-1 0 0,-10 12 9 0 0,17-17 2 0 0,-2 3-15 0 0,1 0 1 0 0,0 0-1 0 0,1 1 1 0 0,0 0-1 0 0,0 0 0 0 0,0 0 1 0 0,1 1-1 0 0,-2 8 13 0 0,-5 10-37 0 0,10-25 37 0 0,0 1 0 0 0,-1-1 0 0 0,1 1 0 0 0,1-1-1 0 0,-1 1 1 0 0,0 0 0 0 0,1-1 0 0 0,0 1-1 0 0,0 0 1 0 0,0 0 0 0 0,0-1 0 0 0,1 1 0 0 0,-1 0-1 0 0,1-1 1 0 0,0 1 0 0 0,0-1 0 0 0,1 1-1 0 0,-1-1 1 0 0,1 1 0 0 0,-1-1 0 0 0,2 2 0 0 0,0-1 4 0 0,0 0 0 0 0,0 0-1 0 0,1 0 1 0 0,-1 0 0 0 0,1 0 0 0 0,0-1 0 0 0,0 0 0 0 0,0 0 0 0 0,0 0-1 0 0,0 0 1 0 0,1-1 0 0 0,0 0 0 0 0,-1 1 0 0 0,1-2 0 0 0,0 1-4 0 0,15 5 11 0 0,-13-4-11 0 0,-1-1 0 0 0,1 0 0 0 0,-1 0 0 0 0,1 0-1 0 0,5-1 1 0 0,16 2 24 0 0,-17-2-1569 0 0,0 0-1 0 0,0 0 0 0 0,9-2 1546 0 0,12-3-5178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2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19 178 6448 0 0,'0'0'297'0'0,"0"0"-9"0"0,-2 1-188 0 0,-14 22 833 0 0,15-21-423 0 0,1 6 514 0 0,1 2-518 0 0,0-1-1 0 0,1 1 1 0 0,0 0 0 0 0,0-1 0 0 0,2 4-506 0 0,-1-3 313 0 0,0-1 1 0 0,-1 1-1 0 0,0 0 0 0 0,-1 0 1 0 0,0 4-314 0 0,0 7 853 0 0,1 0 1 0 0,4 16-854 0 0,2 25 917 0 0,-7-51-770 0 0,0 11 199 0 0,1 0 0 0 0,5 20-346 0 0,-6-35 63 0 0,0 1 0 0 0,0 0 0 0 0,-1 1 0 0 0,0 4-63 0 0,1 24 188 0 0,-1-31-154 0 0,1 0-1 0 0,-2 0 1 0 0,1 0-1 0 0,-1 0 1 0 0,0-1-34 0 0,-1 21 72 0 0,1-22-53 0 0,1 0 0 0 0,-1 0 0 0 0,-1 0 0 0 0,1 0 0 0 0,0 0-1 0 0,-1 0 1 0 0,0 0-19 0 0,-1 5-20 0 0,2-8-146 0 0,1-1-61 0 0,0 0-12 0 0,0-1 187 0 0,0 1-1 0 0,-1-1 0 0 0,1 0 0 0 0,0 0 0 0 0,-1 1 0 0 0,1-1 0 0 0,-1 0 0 0 0,1 0 1 0 0,-1 1-1 0 0,1-1 0 0 0,-1 0 0 0 0,1 1 0 0 0,-1-1 0 0 0,0 1 53 0 0,-4-8-317 0 0,3 2 140 0 0,1 0-1 0 0,1-1 1 0 0,-1 1 0 0 0,1 0-1 0 0,0-1 1 0 0,0 1-1 0 0,1-2 178 0 0,0-14-412 0 0,0-29-310 0 0,-1-43 276 0 0,2-14 342 0 0,-2 98 104 0 0,-2-18 0 0 0,2 0 0 0 0,3-25 0 0 0,2 9 0 0 0,-3 16 0 0 0,2-1 0 0 0,3-8 0 0 0,-4 23-15 0 0,1-1 0 0 0,1 1 0 0 0,0 0 0 0 0,2-3 15 0 0,-1 5 9 0 0,-2 3 44 0 0,0 1 0 0 0,1-1 0 0 0,0 1 0 0 0,6-8-53 0 0,-9 15 16 0 0,-1-1-1 0 0,1 0 1 0 0,-1 1-1 0 0,1-1 1 0 0,0 1 0 0 0,0-1-1 0 0,0 1 1 0 0,0 0-1 0 0,0 0 1 0 0,0-1-1 0 0,0 2 1 0 0,0-1-1 0 0,0 0 1 0 0,0 0 0 0 0,1 1-1 0 0,-1-1 1 0 0,0 1-1 0 0,0 0 1 0 0,1-1-1 0 0,-1 1 1 0 0,0 0 0 0 0,3 1-16 0 0,-1-1 13 0 0,0 0 0 0 0,-1 1 1 0 0,1-1-1 0 0,0 1 0 0 0,0 0 1 0 0,0 1-1 0 0,-1-1 0 0 0,1 0 1 0 0,0 1-1 0 0,-1 0 0 0 0,0 0 1 0 0,1 0-1 0 0,-1 0 0 0 0,0 1 1 0 0,1 0-14 0 0,14 12 50 0 0,0-1-33 0 0,0 2 0 0 0,0 2-17 0 0,-12-12-1 0 0,0 1 1 0 0,0 0-1 0 0,-1 0 1 0 0,0 1-1 0 0,-1-1 0 0 0,0 1 1 0 0,2 4 0 0 0,-3-5 33 0 0,0 0 0 0 0,0 1 1 0 0,-1-1-1 0 0,1 1 1 0 0,-2 0-1 0 0,1 0 0 0 0,-1 0 1 0 0,0 0-1 0 0,-1 0 1 0 0,0-1-1 0 0,0 1 0 0 0,-1 0 1 0 0,0 0-1 0 0,0 0 1 0 0,-1 0-1 0 0,0 0 1 0 0,0 0-34 0 0,-6 12 85 0 0,-1 0 1 0 0,-1 0 0 0 0,-1-2-1 0 0,0 1 1 0 0,-1-1 0 0 0,-1-1 0 0 0,-6 6-86 0 0,-45 47-803 0 0,49-52 286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3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6768 0 0,'2'1'306'0'0,"3"4"-195"0"0,0 1-1 0 0,0-1 0 0 0,0 1 0 0 0,-1 0 0 0 0,0 0 0 0 0,0 0 0 0 0,1 3-110 0 0,23 50 1567 0 0,-15-30-833 0 0,-7-13-281 0 0,0 0 0 0 0,-2 0 0 0 0,1 1-1 0 0,-2 0 1 0 0,1 8-453 0 0,-3-3 1004 0 0,0 0 1 0 0,-2 10-1005 0 0,1 1 697 0 0,-5 7 601 0 0,5-39-1201 0 0,0-1 10 0 0,0 0 42 0 0,0 0 13 0 0,0 0 4 0 0,0 0 12 0 0,0 0 39 0 0,0-3 20 0 0,1-1-147 0 0,0 0-1 0 0,-1-1 1 0 0,0 1-1 0 0,1 0 0 0 0,-2-3-89 0 0,1 2 43 0 0,0 0 0 0 0,0-1 0 0 0,1 1 0 0 0,-1 0 0 0 0,1 0-1 0 0,0-1-42 0 0,13-31 98 0 0,1 0 0 0 0,12-20-98 0 0,10-21-4 0 0,-35 71-5 0 0,2 0-1 0 0,-1 0 0 0 0,1 1 0 0 0,0 0 1 0 0,0-1-1 0 0,1 1 0 0 0,0 1 0 0 0,0-1 0 0 0,0 1 1 0 0,1 0-1 0 0,-1 0 0 0 0,1 0 0 0 0,1 1 1 0 0,-1 0-1 0 0,6-3 10 0 0,-7 6-279 0 0,-1-1 1 0 0,1 1-1 0 0,1 0 0 0 0,-1 0 1 0 0,0 0-1 0 0,0 1 0 0 0,0 0 1 0 0,0 0 278 0 0,11-1-3796 0 0,-1 0-1568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3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264 211 2760 0 0,'0'0'125'0'0,"-2"0"-3"0"0,-8 3 860 0 0,1-1 1 0 0,-1 0 0 0 0,-8-1-983 0 0,-3 2 2729 0 0,14-2-2185 0 0,0 0-334 0 0,1-1 1 0 0,0 1-1 0 0,-1 1 0 0 0,1-1 1 0 0,0 1-1 0 0,0 0 0 0 0,-1 0 0 0 0,2 1 1 0 0,-1 0-1 0 0,0 0 0 0 0,1 0 1 0 0,-4 4-211 0 0,-5 5 248 0 0,8-7-160 0 0,-1 0-1 0 0,2 0 1 0 0,-1 1 0 0 0,1 0-1 0 0,-1 0 1 0 0,1 1-1 0 0,1-1 1 0 0,0 1-1 0 0,0 0 1 0 0,0 0 0 0 0,-1 4-88 0 0,-3 12 36 0 0,2-5 12 0 0,0 0 1 0 0,1 4-49 0 0,3-16 16 0 0,1 0 0 0 0,1 1-1 0 0,-1-1 1 0 0,1 1 0 0 0,0-1 0 0 0,0 1 0 0 0,1-1 0 0 0,1 4-16 0 0,-1-2-9 0 0,1 0 0 0 0,0-1 0 0 0,1 1 0 0 0,0 0 0 0 0,0-1 1 0 0,1 1-1 0 0,0-1 0 0 0,0 0 0 0 0,4 5 9 0 0,-5-9 6 0 0,-1 0-1 0 0,1 0 1 0 0,0 0 0 0 0,0-1 0 0 0,1 1-1 0 0,-1-1 1 0 0,0 0 0 0 0,1 0-1 0 0,-1 0 1 0 0,1 0 0 0 0,0 0 0 0 0,0-1-1 0 0,0 0 1 0 0,-1 1 0 0 0,1-1-1 0 0,1-1 1 0 0,-1 1 0 0 0,0-1 0 0 0,0 0-1 0 0,1 1-5 0 0,4-2 156 0 0,-1 0-1 0 0,1 0 1 0 0,0-1-1 0 0,-1 0 1 0 0,1-1 0 0 0,-1 0-1 0 0,0 0 1 0 0,0 0-1 0 0,0-1 1 0 0,0-1-1 0 0,-1 1 1 0 0,0-1-1 0 0,7-5-155 0 0,2-4 330 0 0,1-1-1 0 0,-2 0 0 0 0,0-1 0 0 0,-1-1 0 0 0,0-1-329 0 0,-5 4 270 0 0,1-2 0 0 0,-2 1-1 0 0,3-8-269 0 0,-9 18 28 0 0,2-3 60 0 0,-1 0-1 0 0,0 0 0 0 0,-1 0 1 0 0,0-1-1 0 0,0 1 0 0 0,-1-5-87 0 0,0 7 37 0 0,-1 1 0 0 0,1-1 0 0 0,-1 0-1 0 0,-1 1 1 0 0,1-1 0 0 0,-1 1 0 0 0,0-1 0 0 0,0 1 0 0 0,-1 0-1 0 0,-1-3-36 0 0,3 6-16 0 0,-7-12-15 0 0,1 0-1 0 0,-8-10 32 0 0,11 20-274 0 0,0 0 0 0 0,0 0-1 0 0,0 0 1 0 0,-1 1 0 0 0,1-1-1 0 0,-1 1 1 0 0,0 0 0 0 0,0 0-1 0 0,0 0 1 0 0,-3-1 274 0 0,-2-4-1329 0 0</inkml:trace>
  <inkml:trace contextRef="#ctx0" brushRef="#br0" timeOffset="1">609 273 8752 0 0,'0'0'673'0'0,"2"2"-437"0"0,5 8 221 0 0,-1 0 0 0 0,0 1 1 0 0,-1 0-1 0 0,0 0 0 0 0,1 5-457 0 0,1 0 439 0 0,-2 0-68 0 0,0-1 0 0 0,-1 1 1 0 0,0-1-1 0 0,-1 4-371 0 0,8 33 665 0 0,-7-31-122 0 0,0 0 0 0 0,1 17-543 0 0,-3-11 1103 0 0,6 16-1103 0 0,-3-11 467 0 0,3 14 247 0 0,-6-40-655 0 0,0 1 35 0 0,0 1 0 0 0,0 0 0 0 0,-1 0 0 0 0,0 0 0 0 0,0 0 0 0 0,-1-1 0 0 0,0 8-94 0 0,-11-29 260 0 0,7 0-209 0 0,0-1 0 0 0,1 1 0 0 0,0-1-1 0 0,1 0 1 0 0,0-13-51 0 0,-2-15-54 0 0,0-4-118 0 0,2 0-1 0 0,3-11 173 0 0,-1 16-107 0 0,1 4-22 0 0,2 0 0 0 0,2 0-1 0 0,1 1 1 0 0,2 0 0 0 0,11-32 129 0 0,-8 39-116 0 0,1 2 1 0 0,6-10 115 0 0,-7 17-11 0 0,-8 15 14 0 0,0 1-1 0 0,0 0 0 0 0,1 0 0 0 0,0 0 0 0 0,0 0 1 0 0,0 1-1 0 0,0-1 0 0 0,1 1 0 0 0,-1 0 1 0 0,1 1-1 0 0,0-1 0 0 0,1 1 0 0 0,0-1-2 0 0,-4 3-12 0 0,0 0 0 0 0,0 0 0 0 0,0 0 1 0 0,1 0-1 0 0,-1 1 0 0 0,0-1 0 0 0,0 0 0 0 0,1 1 0 0 0,-1 0 0 0 0,0 0 0 0 0,0 0 0 0 0,1 0 0 0 0,-1 0 0 0 0,0 0 1 0 0,1 0-1 0 0,-1 1 0 0 0,0-1 0 0 0,0 1 0 0 0,1-1 0 0 0,-1 1 0 0 0,0 0 0 0 0,0 0 0 0 0,0 0 0 0 0,0 0 0 0 0,0 1 1 0 0,0-1-1 0 0,0 0 0 0 0,-1 1 0 0 0,1-1 0 0 0,0 1 0 0 0,-1 0 0 0 0,1 0 0 0 0,-1-1 0 0 0,0 1 0 0 0,1 0 0 0 0,-1 0 12 0 0,3 6-54 0 0,0-1 0 0 0,0 0 0 0 0,-1 1 0 0 0,0-1 0 0 0,0 1-1 0 0,-1 0 1 0 0,0 0 0 0 0,-1 0 0 0 0,1 0 0 0 0,-2 0-1 0 0,1 1 1 0 0,-1 6 54 0 0,-1-1-17 0 0,-1 1 0 0 0,0-1 0 0 0,-1 1 0 0 0,0-1 0 0 0,-1 0 1 0 0,-5 11 15 0 0,-5 7 19 0 0,-2-1 0 0 0,-1 0-1 0 0,-1-1 1 0 0,-7 6-18 0 0,16-22 4 0 0,-4 3 27 0 0,0-1-1 0 0,-1 0 1 0 0,-6 3-31 0 0,-2 4-528 0 0,8-10-148 0 0,-2-1-46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4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173 134 4144 0 0,'-3'0'51'0'0,"0"0"0"0"0,0 0 0 0 0,0 1 0 0 0,0-1 0 0 0,0 1 0 0 0,0-1 0 0 0,0 1 0 0 0,-1 1-51 0 0,3-2 80 0 0,0 0 1 0 0,0 0-1 0 0,0 0 1 0 0,0 0 0 0 0,0 1-1 0 0,1-1 1 0 0,-1 0-1 0 0,0-1 1 0 0,0 1-1 0 0,0 0 1 0 0,0 0-1 0 0,0 0 1 0 0,0 0-1 0 0,0-1-80 0 0,0 1 101 0 0,1-1 0 0 0,-1 1-1 0 0,0 0 1 0 0,0 0-1 0 0,1 0 1 0 0,-1 0 0 0 0,0 0-1 0 0,0 0 1 0 0,0-1-1 0 0,1 2 1 0 0,-1-1 0 0 0,0 0-1 0 0,0 0 1 0 0,0 0-1 0 0,1 0 1 0 0,-1 0 0 0 0,0 1-1 0 0,0-1 1 0 0,1 0-1 0 0,-1 1 1 0 0,0-1-1 0 0,1 1 1 0 0,-1-1-101 0 0,-7 5 283 0 0,0 1 0 0 0,0 0 1 0 0,1 1-1 0 0,-1-1 0 0 0,2 1 0 0 0,-1 1 0 0 0,1-1 0 0 0,0 1 1 0 0,1 0-1 0 0,-1 0 0 0 0,2 1 0 0 0,-1 0 0 0 0,0 3-283 0 0,0 5 303 0 0,0 0 0 0 0,2 0-1 0 0,0 0 1 0 0,1 1 0 0 0,0 9-303 0 0,-1 10-214 0 0,3-28 248 0 0,0-1 0 0 0,1 1 0 0 0,-1-1 0 0 0,2 0-1 0 0,-1 1 1 0 0,2 2-34 0 0,-1 1 129 0 0,-1-8-74 0 0,0-1 0 0 0,1 1 1 0 0,-1 0-1 0 0,1 0 0 0 0,-1-1 0 0 0,1 1 0 0 0,0-1 0 0 0,0 1 0 0 0,1-1-55 0 0,8 16 168 0 0,-9-16-138 0 0,0-1-1 0 0,0 1 1 0 0,1 0-1 0 0,-1-1 1 0 0,0 1-1 0 0,1-1 1 0 0,0 0-1 0 0,-1 0 1 0 0,1 0-1 0 0,0 0 1 0 0,0 0-1 0 0,0-1 1 0 0,0 1-1 0 0,1-1 1 0 0,-1 0-1 0 0,0 0 1 0 0,1 0-1 0 0,-1 0 1 0 0,4 0-30 0 0,1 0 158 0 0,-1 0-1 0 0,1-1 1 0 0,0 0-1 0 0,0 0 1 0 0,0-1-1 0 0,0 0 1 0 0,0 0 0 0 0,4-1-158 0 0,-6-1 125 0 0,0 1 0 0 0,0-1 0 0 0,0 0 1 0 0,0 0-1 0 0,0-1 0 0 0,0 1 0 0 0,-1-1 1 0 0,0 0-1 0 0,0-1 0 0 0,0 0 0 0 0,0 0-125 0 0,2-2 133 0 0,0-1-1 0 0,-1-1 1 0 0,1 1 0 0 0,-2-1-1 0 0,1 0 1 0 0,1-6-133 0 0,2-6 212 0 0,-2 1 0 0 0,5-22-212 0 0,-11 34 14 0 0,0 0 0 0 0,0-1 0 0 0,-1 1 1 0 0,0-1-1 0 0,-1 1 0 0 0,0 0 0 0 0,0-1 0 0 0,-1 1 1 0 0,1 0-1 0 0,-2 0 0 0 0,1 0 0 0 0,-1 0 0 0 0,-1 0 1 0 0,1 1-1 0 0,-1-1 0 0 0,-1 1 0 0 0,0-1-14 0 0,-4-3-395 0 0,0 0 1 0 0,-1 1-1 0 0,0 1 0 0 0,-1-1 1 0 0,0 1-1 0 0,-3-1 395 0 0,-1-3-1686 0 0</inkml:trace>
  <inkml:trace contextRef="#ctx0" brushRef="#br0" timeOffset="1">758 89 10624 0 0,'0'0'241'0'0,"-1"-8"327"0"0,-7-5-258 0 0,7 12-306 0 0,0 0-1 0 0,1 0 1 0 0,-1 0-1 0 0,0 0 0 0 0,0 0 1 0 0,1 0-1 0 0,-1 0 1 0 0,1 0-1 0 0,-1 0 1 0 0,1 0-1 0 0,0 0 1 0 0,-1 0-1 0 0,1-1 1 0 0,0 0-4 0 0,-1 0 76 0 0,1 0 0 0 0,0-1 0 0 0,-1 1 0 0 0,1 0 0 0 0,-1 0 0 0 0,0-1 1 0 0,0 1-1 0 0,0 0 0 0 0,0 0 0 0 0,0 0 0 0 0,-1-1-76 0 0,1 1 77 0 0,0 1 4 0 0,-1-1 0 0 0,1 0 0 0 0,-1 1-1 0 0,1-1 1 0 0,-1 1 0 0 0,1-1 0 0 0,-1 1 0 0 0,0-1-1 0 0,0 1 1 0 0,0 0 0 0 0,0 0 0 0 0,0 0 0 0 0,0 0-1 0 0,0 1 1 0 0,0-1 0 0 0,0 0 0 0 0,0 1-1 0 0,-1 0 1 0 0,1-1 0 0 0,0 1 0 0 0,0 0 0 0 0,0 0-1 0 0,-1 0 1 0 0,1 0 0 0 0,-1 1-81 0 0,-5 0 196 0 0,0 0 0 0 0,1 0 0 0 0,-1 1 0 0 0,0 0 0 0 0,1 1 0 0 0,-4 2-196 0 0,5-3 13 0 0,1 1-1 0 0,0 0 1 0 0,0 0 0 0 0,0 1-1 0 0,0 0 1 0 0,1 0 0 0 0,0 0-1 0 0,-1 0 1 0 0,1 0 0 0 0,1 1-1 0 0,-1 0 1 0 0,1 0 0 0 0,0 0-1 0 0,0 0 1 0 0,0 0 0 0 0,1 1-1 0 0,-2 3-12 0 0,3-5-1 0 0,-1 0-1 0 0,1 0 1 0 0,0 0-1 0 0,1 1 0 0 0,-1-1 1 0 0,1 1-1 0 0,-1-1 1 0 0,1 0-1 0 0,1 1 0 0 0,-1-1 1 0 0,0 0-1 0 0,1 1 1 0 0,0-1-1 0 0,0 0 1 0 0,1 1-1 0 0,-1-1 0 0 0,1 0 1 0 0,0 0-1 0 0,0 0 1 0 0,0 0-1 0 0,0-1 0 0 0,1 1 1 0 0,1 1 1 0 0,5 5-56 0 0,1-1 1 0 0,0 0-1 0 0,0 0 1 0 0,1-1-1 0 0,11 7 56 0 0,14 5 115 0 0,11 4-115 0 0,-18-10-167 0 0,-1 1 0 0 0,-1 1 0 0 0,5 6 167 0 0,-19-11-15 0 0,-7-1 74 0 0,-5-7-41 0 0,0-2 10 0 0,0 1 0 0 0,0-1 0 0 0,-1 0 0 0 0,1 1 1 0 0,0 0-1 0 0,-1-1 0 0 0,1 1 0 0 0,-1-1 1 0 0,0 1-1 0 0,0-1 0 0 0,1 1 0 0 0,-1 0 0 0 0,0-1 1 0 0,-1 1-1 0 0,1 0 0 0 0,0-1 0 0 0,0 1 0 0 0,-1-1 1 0 0,1 1-1 0 0,0 0 0 0 0,-1-1 0 0 0,0 1 1 0 0,0 0-29 0 0,-3 4 95 0 0,3-4-41 0 0,-1 1 0 0 0,1 0 0 0 0,-1-1 1 0 0,0 1-1 0 0,0-1 0 0 0,-1 1 0 0 0,1-1 0 0 0,0 0 1 0 0,-1 0-1 0 0,1 0 0 0 0,-1 0 0 0 0,0-1 0 0 0,-1 2-54 0 0,-16 5 112 0 0,-1-2 0 0 0,1 0 0 0 0,-1-1 0 0 0,-13 2-112 0 0,33-7-44 0 0,1 0 0 0 0,-1 0 0 0 0,0 1 0 0 0,0-1 0 0 0,0 0 0 0 0,1 0 0 0 0,-1 0 0 0 0,0 0 0 0 0,0 0 0 0 0,0 0 0 0 0,0 0 0 0 0,1 0 0 0 0,-1-1 0 0 0,0 1 0 0 0,0 0 0 0 0,1 0 0 0 0,-1-1 0 0 0,0 1 0 0 0,0 0 0 0 0,1-1 1 0 0,-1 1-1 0 0,0-1 0 0 0,1 1 0 0 0,-1-1 0 0 0,0 1 0 0 0,1-1 0 0 0,-1 1 0 0 0,1-1 0 0 0,-1 1 0 0 0,1-1 0 0 0,-1 0 0 0 0,1 1 0 0 0,-1-1 0 0 0,1 0 0 0 0,0 0 0 0 0,0 1 0 0 0,-1-1 0 0 0,1 0 0 0 0,0 0 0 0 0,0 0 0 0 0,0 1 0 0 0,-1-1 0 0 0,1-1 44 0 0,-2-9-5588 0 0</inkml:trace>
  <inkml:trace contextRef="#ctx0" brushRef="#br0" timeOffset="2">1158 169 12784 0 0,'0'0'289'0'0,"0"0"40"0"0,1 2 22 0 0,1 4-301 0 0,0 0 0 0 0,-1 1 0 0 0,0-1 0 0 0,0 1 0 0 0,-1-1 0 0 0,0 1 0 0 0,0-1 0 0 0,0 1 0 0 0,-1-1 0 0 0,-1 4-50 0 0,1-6 152 0 0,0 1 0 0 0,1-1 1 0 0,-1 1-1 0 0,1-1 0 0 0,-1 0 1 0 0,2 4-153 0 0,-1-3 172 0 0,0 0 0 0 0,-1-1 1 0 0,1 1-1 0 0,-1-1 1 0 0,0 3-173 0 0,-1-1 135 0 0,1-1 11 0 0,-1 0-1 0 0,1 0 1 0 0,1 0 0 0 0,-1 1-1 0 0,1-1 1 0 0,0 1-146 0 0,-2 6 146 0 0,1-7-101 0 0,0 1 0 0 0,0-1 1 0 0,0 1-1 0 0,1 0 0 0 0,0-1 0 0 0,0 2-45 0 0,0 14-36 0 0,0-17-3930 0 0,0-4 2545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5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42 5984 0 0,'-9'-12'536'0'0,"9"8"-432"0"0,-5-1-104 0 0,1 1 0 0 0,-1-1 624 0 0,0-2 104 0 0,0 2 16 0 0,5 5-2968 0 0,0 0-592 0 0</inkml:trace>
  <inkml:trace contextRef="#ctx0" brushRef="#br0" timeOffset="1">431 30 5528 0 0,'10'-9'497'0'0,"-10"9"-212"0"0,0 0 730 0 0,0 0 340 0 0,0 0 70 0 0,0 0-112 0 0,0 0-523 0 0,0 0-228 0 0,1 2-46 0 0,-1-1-443 0 0,4 7 276 0 0,-1 0-1 0 0,0 1 0 0 0,0-1 0 0 0,-1 1 1 0 0,0-1-1 0 0,0 2-348 0 0,15 115 1153 0 0,-11-57-937 0 0,11 107-75 0 0,-16-152-102 0 0,0 0-1 0 0,-2 18-38 0 0,0 12-189 0 0,1-51-716 0 0,0-2-277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5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0 402 10136 0 0,'0'0'230'0'0,"0"0"30"0"0,0 0 19 0 0,1-1-40 0 0,3-7 53 0 0,0 1 0 0 0,1 1 0 0 0,0-1 0 0 0,0 1 1 0 0,1-1-1 0 0,0 1 0 0 0,6-4-292 0 0,7-4 694 0 0,1 2-1 0 0,0 0 1 0 0,18-6-694 0 0,-2-1 383 0 0,-15 8-220 0 0,1 1-1 0 0,0 1 1 0 0,0 1-1 0 0,0 1 1 0 0,15-2-163 0 0,-24 6 15 0 0,1 1 0 0 0,0 1 0 0 0,-1 0 0 0 0,1 1 0 0 0,0 0 0 0 0,-1 1 0 0 0,1 1 0 0 0,-1 0 0 0 0,1 1 0 0 0,4 2-16 0 0,-9-1 3 0 0,0 1-1 0 0,0 0 0 0 0,0 1 1 0 0,0 0-1 0 0,-1 0 0 0 0,0 1 1 0 0,0 0-1 0 0,3 4-1 0 0,-4-3 17 0 0,1 0 0 0 0,-1 1 0 0 0,-1 0 0 0 0,1 0 0 0 0,4 10-17 0 0,3 11 94 0 0,4 10-94 0 0,-11-7 10 0 0,-2-22-4 0 0,-4-8-2 0 0,0 0 1 0 0,0 0 0 0 0,0 0 0 0 0,0 1 0 0 0,0-1 0 0 0,0 0 0 0 0,-1 0 0 0 0,0 1 0 0 0,0-1 0 0 0,0 0 0 0 0,0 1-1 0 0,0 0-4 0 0,-2 29-1079 0 0,1-30 867 0 0,0-1-1427 0 0,1-2-3502 0 0</inkml:trace>
  <inkml:trace contextRef="#ctx0" brushRef="#br0" timeOffset="1">463 86 5528 0 0,'0'0'240'0'0,"0"-12"56"0"0,-5 4-232 0 0,5-1-64 0 0,-6 2 0 0 0,6 7 0 0 0,0-9 1120 0 0,6 1 224 0 0,-6-1 32 0 0,0 9 16 0 0,8-8-1072 0 0,-3 1-224 0 0,6 1-32 0 0,-8 3-4800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6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200 73 6880 0 0,'0'0'314'0'0,"-1"-1"-6"0"0,0 1-301 0 0,0 0-1 0 0,1 0 1 0 0,-1 0-1 0 0,1 0 0 0 0,-1-1 1 0 0,1 1-1 0 0,-1 0 1 0 0,1-1-1 0 0,-1 1 0 0 0,1 0 1 0 0,-1-1-1 0 0,1 1 1 0 0,-1-1-1 0 0,1 1 0 0 0,-1 0 1 0 0,1-1-1 0 0,-1 0-6 0 0,2-4 14 0 0,-1 4-15 0 0,0 0 66 0 0,0 0 1 0 0,0 0 0 0 0,-1 0-1 0 0,1 0 1 0 0,0 0-1 0 0,-1 0 1 0 0,1 0-1 0 0,0 0 1 0 0,-1 0 0 0 0,1 0-1 0 0,-1 1 1 0 0,0-1-1 0 0,1 0 1 0 0,-1 0-1 0 0,0 0-65 0 0,0 0 96 0 0,1 1 0 0 0,-1-1-1 0 0,0 0 1 0 0,1 0-1 0 0,-1 0 1 0 0,1 0-1 0 0,-1 0 1 0 0,1 0 0 0 0,0 0-1 0 0,-1 0 1 0 0,1 0-1 0 0,0 0 1 0 0,-1 0-1 0 0,1 0 1 0 0,0 0-96 0 0,0-1 171 0 0,0 1-1 0 0,0 0 1 0 0,-1-1-1 0 0,1 1 1 0 0,-1 0 0 0 0,1 0-1 0 0,-1 0 1 0 0,1-1-1 0 0,-1 1 1 0 0,0 0-1 0 0,1 0 1 0 0,-1 0 0 0 0,0 0-1 0 0,0 0 1 0 0,0 0-1 0 0,0 0 1 0 0,0 0 0 0 0,-1 0-171 0 0,1 0 685 0 0,-5-2 339 0 0,4 2-955 0 0,0 0 0 0 0,0 1 0 0 0,1-1 0 0 0,-1 1 1 0 0,0 0-1 0 0,0 0 0 0 0,0-1 0 0 0,1 1 0 0 0,-1 0 0 0 0,0 1 0 0 0,0-1 0 0 0,0 0 1 0 0,0 0-1 0 0,1 1 0 0 0,-1-1 0 0 0,0 1 0 0 0,0 0 0 0 0,1-1 0 0 0,-1 1 0 0 0,0 0 1 0 0,1 0-1 0 0,-1 0 0 0 0,-1 1-69 0 0,-2 2 32 0 0,0 1 0 0 0,0-1-1 0 0,1 1 1 0 0,-1 0 0 0 0,1 0 0 0 0,-1 2-32 0 0,-20 35 54 0 0,14-22-55 0 0,4-5 1 0 0,1 0 0 0 0,0 0 0 0 0,1 0 0 0 0,0 1 0 0 0,2 0 0 0 0,-2 8 0 0 0,3-12 0 0 0,0-3-5 0 0,2-1 0 0 0,-1 0-1 0 0,1 0 1 0 0,0 0 0 0 0,1 1-1 0 0,0-1 1 0 0,0 0 0 0 0,1 0-1 0 0,0 0 1 0 0,0 0 0 0 0,1 0-1 0 0,3 6 6 0 0,-4-9-4 0 0,0-1 0 0 0,1 1 0 0 0,0-1-1 0 0,0 1 1 0 0,0-1 0 0 0,1 0 0 0 0,-1 0-1 0 0,1 0 1 0 0,0-1 0 0 0,0 1 0 0 0,0-1-1 0 0,1 0 1 0 0,-1 0 0 0 0,1 0-1 0 0,2 0 5 0 0,-3-2 0 0 0,1 1-1 0 0,0-2 1 0 0,0 1-1 0 0,-1 0 0 0 0,1-1 1 0 0,0 0-1 0 0,0 0 1 0 0,4-1 0 0 0,-5 0 5 0 0,-1 1 0 0 0,0-1 0 0 0,0-1 0 0 0,0 1 0 0 0,0 0 0 0 0,0-1 0 0 0,0 1 0 0 0,0-1 0 0 0,0 0 0 0 0,-1 0 0 0 0,1 0 0 0 0,0-1-1 0 0,0 0-4 0 0,38-34 146 0 0,-29 24-126 0 0,-7 7-17 0 0,0 0 0 0 0,1 0 0 0 0,-2 0 0 0 0,1 0 0 0 0,-1-1 0 0 0,0 0 1 0 0,0 0-1 0 0,-1 0 0 0 0,0-1-3 0 0,17-79-629 0 0,-19 82 565 0 0,-1 0 0 0 0,0-1 0 0 0,0 1 0 0 0,0 0 0 0 0,-1 0 1 0 0,1 0-1 0 0,-1-1 0 0 0,-1 1 0 0 0,1 0 0 0 0,-2-5 64 0 0,2 9-9 0 0,1-1-56 0 0,-1 0 1 0 0,1 0-1 0 0,0-1 1 0 0,-1 1-1 0 0,1 0 1 0 0,0-1-1 0 0,0 1 1 0 0,1 0 0 0 0,-1-1-1 0 0,0 1 1 0 0,1 0-1 0 0,0 0 1 0 0,-1-1-1 0 0,1 1 1 0 0,0 0-1 0 0,0 0 1 0 0,1-2 64 0 0,3-7-480 0 0,-5 9 459 0 0,1 1-76 0 0,-1 0 0 0 0,0 1 0 0 0,0-1 0 0 0,0 0 0 0 0,0 1 0 0 0,1-1 0 0 0,-1 0 0 0 0,0 0 0 0 0,1 1 0 0 0,-1-1 0 0 0,1 1 0 0 0,-1-1 0 0 0,1 0 0 0 0,-1 1 0 0 0,1-1 0 0 0,-1 1 0 0 0,1-1 0 0 0,-1 1 0 0 0,1-1 0 0 0,0 1 0 0 0,-1 0 0 0 0,1-1 1 0 0,0 1-1 0 0,-1 0 0 0 0,1-1 0 0 0,0 1 0 0 0,-1 0 0 0 0,2 0 97 0 0,-1-1-117 0 0,0 1 1 0 0,0 0 0 0 0,0 0 0 0 0,0 0-1 0 0,0 0 1 0 0,0 0 0 0 0,0 0-1 0 0,0 0 1 0 0,0 0 0 0 0,0 1 0 0 0,0-1-1 0 0,1 0 1 0 0,-1 1 0 0 0,0-1 0 0 0,0 0-1 0 0,-1 1 1 0 0,1 0 0 0 0,0-1-1 0 0,0 1 1 0 0,1 0 116 0 0,4 3-170 0 0,-2-2 91 0 0,-1 1 0 0 0,0 0-1 0 0,0 0 1 0 0,0 0 0 0 0,0 0 0 0 0,0 0 0 0 0,-1 0 0 0 0,1 1 0 0 0,-1 0 0 0 0,0-1 0 0 0,0 1 0 0 0,1 2 79 0 0,10 16-85 0 0,5 3 1234 0 0,13 25-1149 0 0,-24-38 393 0 0,-1 0-1 0 0,-1 1 0 0 0,0 0 1 0 0,0 0-1 0 0,0 6-392 0 0,-1-2 643 0 0,-2-12-351 0 0,0 0-1 0 0,-1 1 0 0 0,0-1 0 0 0,0 0 0 0 0,-1 1 0 0 0,0 0 1 0 0,1-1-1 0 0,-2 1 0 0 0,1 0-291 0 0,0-5 63 0 0,0 0-1 0 0,0 0 1 0 0,0 1 0 0 0,0-1-1 0 0,0 0 1 0 0,0 1 0 0 0,1-1-1 0 0,-1 0 1 0 0,0 0 0 0 0,1 0-1 0 0,-1 1 1 0 0,1-1 0 0 0,0 0-1 0 0,-1 0 1 0 0,1 0 0 0 0,0 1-63 0 0,1 0 285 0 0,-3-1-137 0 0,1 0-1 0 0,-1 0 1 0 0,1 0 0 0 0,-1 0 0 0 0,1 0 0 0 0,-1 0-1 0 0,1 0 1 0 0,0 0 0 0 0,-1 0 0 0 0,1 0 0 0 0,0 0-1 0 0,0 0 1 0 0,0 0-148 0 0,-8-7 433 0 0,7 5-418 0 0,-1-1-1 0 0,1 1 0 0 0,1-1 0 0 0,-1 1 0 0 0,0-1 0 0 0,0 1 1 0 0,0-1-1 0 0,1 0 0 0 0,-1 1 0 0 0,1-1 0 0 0,-1 0 0 0 0,1 1 0 0 0,0-1 1 0 0,0 0-1 0 0,0 0 0 0 0,0 0 0 0 0,0 1 0 0 0,0-3-14 0 0,8-35 18 0 0,-2 16-11 0 0,-3 0-10 0 0,-2 13-35 0 0,0-1 0 0 0,1 1-1 0 0,0 0 1 0 0,1 0 0 0 0,0 0 0 0 0,0 0 0 0 0,1 0 0 0 0,0 1 0 0 0,4-7 38 0 0,2 4-97 0 0,-1 0 0 0 0,1 1 0 0 0,1 0-1 0 0,0 0 1 0 0,0 1 0 0 0,5-2 97 0 0,-8 6 23 0 0,0 1 1 0 0,1-1-1 0 0,-1 2 0 0 0,1-1 0 0 0,0 1 0 0 0,0 1 1 0 0,1 0-1 0 0,-1 0 0 0 0,1 1 0 0 0,3-1-23 0 0,-6 3 51 0 0,-1 0-1 0 0,0 0 1 0 0,0 0-1 0 0,1 1 1 0 0,-1 0-1 0 0,0 0 1 0 0,0 0-1 0 0,0 1 1 0 0,0 0-1 0 0,0 1 1 0 0,0-1-51 0 0,5 3 148 0 0,-1 0 1 0 0,0 1-1 0 0,-1 0 0 0 0,1 1 0 0 0,5 5-148 0 0,-8-5 69 0 0,-1 0 0 0 0,0 0-1 0 0,0 1 1 0 0,3 7-69 0 0,0-1 53 0 0,-1-1-84 0 0,-1 0-1 0 0,0 0 1 0 0,-1 1 0 0 0,-1 0-1 0 0,0 1 32 0 0,-1 4-485 0 0,2 2-4571 0 0,-1-11-621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7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7080 0 0,'0'0'324'0'0,"0"0"-4"0"0,2 1-208 0 0,3 1 125 0 0,-1 0 1 0 0,1 1 0 0 0,-1 0 0 0 0,0 0-1 0 0,0 0 1 0 0,0 0 0 0 0,-1 1-1 0 0,1-1 1 0 0,-1 1 0 0 0,1 0 0 0 0,-1 0-1 0 0,2 4-237 0 0,3 5 799 0 0,1 1-1 0 0,-2 0 1 0 0,4 10-799 0 0,-5-7 804 0 0,0 1 0 0 0,1 11-804 0 0,2 7 652 0 0,-6-17-277 0 0,-3-17-291 0 0,1 1 0 0 0,-1 0 0 0 0,0 0 0 0 0,1 0 0 0 0,0 0 0 0 0,-1-1 0 0 0,1 1 0 0 0,1 0-84 0 0,-2-2 242 0 0,0-1-29 0 0,0 0-12 0 0,0 0-1 0 0,0 0-1 0 0,0 0-7 0 0,0 0-7 0 0,0 0-1 0 0,2 0-149 0 0,-1 0 0 0 0,0 0 0 0 0,0-1 0 0 0,0 1 0 0 0,0-1 0 0 0,0 1 0 0 0,0-1 0 0 0,0 0 0 0 0,0 1-1 0 0,-1-1 1 0 0,1 0 0 0 0,0 1 0 0 0,0-1 0 0 0,0 0 0 0 0,-1 0 0 0 0,1 0 0 0 0,0 0 0 0 0,-1 0 0 0 0,1 0-36 0 0,12-23 278 0 0,-10 19-237 0 0,5-11 18 0 0,-1-1-1 0 0,1-6-57 0 0,2-4-7 0 0,-4 14 5 0 0,1 0 0 0 0,0 1 0 0 0,2 0 0 0 0,-1 0 0 0 0,1 0 2 0 0,-5 8-25 0 0,-1 0 1 0 0,1 1-1 0 0,-1-1 1 0 0,1 1-1 0 0,0-1 1 0 0,1 1-1 0 0,-1 0 1 0 0,0 1 0 0 0,1-1-1 0 0,0 1 1 0 0,-1 0-1 0 0,1 0 1 0 0,0 0-1 0 0,0 1 1 0 0,0 0-1 0 0,0 0 1 0 0,1 0 24 0 0,-3 1-26 0 0,0 0 0 0 0,1 0 0 0 0,-1 0 0 0 0,0 0 0 0 0,1 1 0 0 0,-1-1 0 0 0,0 1 0 0 0,0 0 0 0 0,0 0 0 0 0,0 0 0 0 0,0 1 0 0 0,0-1 0 0 0,0 1 0 0 0,0-1 26 0 0,10 7-155 0 0,-1 0 0 0 0,7 8 155 0 0,1-1-148 0 0,-1-2 54 0 0,-1 2-1 0 0,-1 0 0 0 0,-1 0 0 0 0,0 2 0 0 0,5 7 95 0 0,-2-3-28 0 0,-12-15 8 0 0,-1 1 1 0 0,0 0-1 0 0,0 0 0 0 0,1 4 20 0 0,0 1-22 0 0,1 0 0 0 0,0-1-1 0 0,3 3 23 0 0,1-2 61 0 0,-9-12-14 0 0,-1 0-11 0 0,0 0 142 0 0,-2 0 12 0 0,0 0 13 0 0,0 0 46 0 0,0 0 27 0 0,0 0 4 0 0,0 0 4 0 0,0 0 18 0 0,0 0 8 0 0,1-1-236 0 0,0-1-1 0 0,0 1 0 0 0,0-1 0 0 0,-1 1 1 0 0,1-1-1 0 0,0 1 0 0 0,-1-1 0 0 0,1 0 1 0 0,-1 1-1 0 0,1-2-73 0 0,0 1 81 0 0,0-6-2 0 0,1 0 1 0 0,-1 1 0 0 0,-1-1-1 0 0,1 0 1 0 0,-1 0-1 0 0,-1 0 1 0 0,1 1 0 0 0,-2-7-80 0 0,-1-22 101 0 0,4 18-209 0 0,0-1-1 0 0,0 1 0 0 0,2 0 0 0 0,1 0 0 0 0,0 0 0 0 0,1 0 1 0 0,0 1-1 0 0,6-9 109 0 0,-7 18-442 0 0,1 0 0 0 0,0-1 0 0 0,0 2 1 0 0,3-3 441 0 0,15-15-5874 0 0,-9 13 402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0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2760 0 0,'0'0'125'0'0,"5"-5"22"0"0,-2 2 58 0 0,-2 3 858 0 0,0-1 357 0 0,6-1 69 0 0,-5 1-121 0 0,3-8 501 0 0,15-4-881 0 0,-15 10-814 0 0,0 0 0 0 0,-1 0 1 0 0,1 0-1 0 0,0 0 0 0 0,0 1 1 0 0,1 0-175 0 0,16-5 449 0 0,0 1 0 0 0,0 0 0 0 0,0 2 0 0 0,0 1 0 0 0,1 1 0 0 0,-1 1 1 0 0,19 1-450 0 0,-32 2 22 0 0,-1 0 1 0 0,1 0 0 0 0,0 1-1 0 0,-1 0 1 0 0,0 0 0 0 0,0 1-1 0 0,0 0 1 0 0,0 1 0 0 0,-1-1-1 0 0,0 1 1 0 0,0 1 0 0 0,5 4-23 0 0,-8-6-1 0 0,0 0 0 0 0,0 1 0 0 0,-1-1 1 0 0,1 1-1 0 0,-1-1 0 0 0,0 1 0 0 0,-1 0 1 0 0,1 1-1 0 0,-1-1 0 0 0,0 0 1 0 0,0 1-1 0 0,0 1 1 0 0,1 5 21 0 0,-1 1 1 0 0,0-1-1 0 0,-1 1 1 0 0,0 0-1 0 0,-1 0-21 0 0,-1-8 17 0 0,1 0 1 0 0,-1 0-1 0 0,0 0 0 0 0,-1 0 0 0 0,1 0 1 0 0,-1 0-1 0 0,0-1 0 0 0,0 1 0 0 0,-1 0 1 0 0,1-1-1 0 0,-1 1-17 0 0,-7 9 38 0 0,0 1 0 0 0,-7 6-38 0 0,-3 0 142 0 0,0-1 1 0 0,-1-1-1 0 0,-20 13-142 0 0,7-8 72 0 0,-1-2 0 0 0,-1-2 0 0 0,-22 9-72 0 0,-30 8-1150 0 0,82-32-779 0 0,6-5 1233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9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8288 0 0,'0'0'381'0'0,"0"0"-6"0"0,1 0-242 0 0,5 0-14 0 0,-4 0 419 0 0,-2 0 182 0 0,0 1-645 0 0,1-1 0 0 0,0 0 0 0 0,-1 0 0 0 0,1 0 0 0 0,-1 1 0 0 0,1-1 0 0 0,0 0 0 0 0,-1 1 0 0 0,1-1 0 0 0,-1 0 0 0 0,1 1 0 0 0,-1-1 0 0 0,1 1 0 0 0,-1-1 0 0 0,1 1 0 0 0,-1-1 0 0 0,0 1 0 0 0,1 0 0 0 0,-1-1 0 0 0,0 1 0 0 0,1-1 0 0 0,-1 1 0 0 0,0 0 0 0 0,0-1-75 0 0,7 18 456 0 0,-6-14-293 0 0,6 22 580 0 0,-2 1 0 0 0,2 12-743 0 0,-2-10 242 0 0,0 14 591 0 0,0 4-833 0 0,2 29 835 0 0,0-32-112 0 0,-3 0 0 0 0,-1 8-723 0 0,2 60 791 0 0,-5-28-170 0 0,0-48-3481 0 0,0-36 1637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8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327 0 10016 0 0,'0'0'462'0'0,"0"0"-12"0"0,0 0-262 0 0,0 0-22 0 0,-1 1 24 0 0,-87 19 1474 0 0,55-12-871 0 0,20-4-137 0 0,0-1 0 0 0,-12 6-656 0 0,11-4 208 0 0,10-4-139 0 0,1 0-1 0 0,-1 1 0 0 0,0 0 1 0 0,0-1-1 0 0,1 2 0 0 0,-1-1 1 0 0,-1 1-69 0 0,-2 3 64 0 0,0 0 0 0 0,1 0 0 0 0,-1 0 0 0 0,2 1 0 0 0,-1-1 0 0 0,1 2 1 0 0,0-1-1 0 0,0 0 0 0 0,0 1-64 0 0,-8 20 15 0 0,6-17-15 0 0,2 1 0 0 0,-1 0-1 0 0,-1 10 1 0 0,4-15 11 0 0,1 0-1 0 0,0 0 0 0 0,0 0 1 0 0,1 1-1 0 0,0-1 0 0 0,0 0 1 0 0,1 1-1 0 0,0-1 0 0 0,0 1 1 0 0,1-1-1 0 0,-1 0 1 0 0,3 6-12 0 0,-2-9 12 0 0,0 0 0 0 0,0 1-1 0 0,0-1 1 0 0,1 0 0 0 0,0 0-1 0 0,0 0 1 0 0,0-1 0 0 0,0 1-1 0 0,0 0 1 0 0,1-1 0 0 0,1 2-11 0 0,1 2 79 0 0,-4-5-56 0 0,0-1 0 0 0,0 1 0 0 0,0-1 0 0 0,1 1 1 0 0,-1-1-1 0 0,0 0 0 0 0,1 1 0 0 0,-1-1 0 0 0,0 0 0 0 0,1 0 0 0 0,0 0 1 0 0,-1 0-1 0 0,1 0 0 0 0,-1 0 0 0 0,1 0 0 0 0,0-1 0 0 0,0 1 0 0 0,0-1 0 0 0,0 1-23 0 0,4-1 73 0 0,-1 0-14 0 0,0 1 0 0 0,0-1 0 0 0,-1 0 0 0 0,1-1 0 0 0,0 1 0 0 0,0-1 0 0 0,-1 0 0 0 0,1 0 0 0 0,-1 0 0 0 0,1-1 0 0 0,-1 0 0 0 0,1 0 0 0 0,-1 0 0 0 0,0 0-1 0 0,0-1 1 0 0,4-2-59 0 0,5-8 93 0 0,1-1-1 0 0,-2 0 0 0 0,0-1 0 0 0,-1 0 0 0 0,0-1 1 0 0,-1 0-1 0 0,5-12-92 0 0,-8 13 35 0 0,-1 0 1 0 0,3-9-36 0 0,10-26 3 0 0,-18 50-3 0 0,-1 0 0 0 0,0-1 0 0 0,0 1 0 0 0,0 0 0 0 0,0 0 0 0 0,0-1 0 0 0,0 1 0 0 0,0 0 0 0 0,0 0 0 0 0,1-1 0 0 0,-1 1 0 0 0,0 0 0 0 0,0 0 0 0 0,0-1 0 0 0,0 1 0 0 0,1 0 0 0 0,-1 0 0 0 0,0 0 0 0 0,0 0 0 0 0,1-1 0 0 0,-1 1 0 0 0,0 0 0 0 0,0 0 0 0 0,1 0 0 0 0,-1 0 0 0 0,0 0 0 0 0,0 0 0 0 0,1-1 0 0 0,-1 1 0 0 0,0 0 0 0 0,1 0 0 0 0,-1 0 0 0 0,0 0 0 0 0,0 0 0 0 0,1 0 0 0 0,-1 0 0 0 0,0 0 0 0 0,1 0 0 0 0,-1 1 0 0 0,0-1 0 0 0,0 0 0 0 0,1 0 0 0 0,-1 0 0 0 0,0 0 0 0 0,0 0 0 0 0,1 0 0 0 0,-1 1 0 0 0,0-1 0 0 0,0 0 0 0 0,1 0 0 0 0,-1 0 0 0 0,0 1 0 0 0,0-1 0 0 0,0 0 0 0 0,1 0 0 0 0,-1 0 0 0 0,0 1 0 0 0,0-1 0 0 0,0 0 0 0 0,0 0 0 0 0,0 1 0 0 0,0-1 0 0 0,1 0 0 0 0,-1 1 0 0 0,0-1 0 0 0,0 0 0 0 0,4 8-24 0 0,0-1 0 0 0,-1 1-1 0 0,1-1 1 0 0,-1 1 0 0 0,0 2 24 0 0,10 25-35 0 0,-12-33 30 0 0,2 5-45 0 0,0 1 0 0 0,1-1-1 0 0,0 0 1 0 0,1 0 0 0 0,-1-1-1 0 0,1 1 1 0 0,5 4 50 0 0,-3-5-539 0 0,1 0 0 0 0,0 0-1 0 0,0-1 1 0 0,0 0 0 0 0,0 0 0 0 0,1-1 0 0 0,5 2 539 0 0,11 5-1787 0 0,-1-3-18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8.5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43 5528 0 0,'1'-3'109'0'0,"0"-1"0"0"0,0 1 0 0 0,-1 0 0 0 0,1-1 0 0 0,-1 1 0 0 0,1-1-1 0 0,-1 0-108 0 0,0 2 926 0 0,0 2 312 0 0,-1 0-1055 0 0,1 0-1 0 0,-1 0 1 0 0,1 0-1 0 0,0 0 0 0 0,-1 0 1 0 0,1-1-1 0 0,-1 1 1 0 0,1 0-1 0 0,0 0 0 0 0,-1-1 1 0 0,1 1-1 0 0,0 0 1 0 0,-1 0-1 0 0,1-1 0 0 0,0 1 1 0 0,-1 0-1 0 0,1-1 1 0 0,0 1-1 0 0,0-1-182 0 0,-1 1 95 0 0,1-1 0 0 0,0 1 0 0 0,-1-1 1 0 0,1 1-1 0 0,-1-1 0 0 0,1 1 0 0 0,0 0 0 0 0,-1-1 0 0 0,1 1 1 0 0,-1 0-1 0 0,1-1 0 0 0,-1 1 0 0 0,1 0 0 0 0,-1-1 0 0 0,0 1 0 0 0,1 0 1 0 0,-1 0-1 0 0,1 0 0 0 0,-1 0 0 0 0,1-1 0 0 0,-1 1-95 0 0,-5 0 629 0 0,-3 0-292 0 0,1 0-1 0 0,-1 0 1 0 0,1 1-1 0 0,-1 0 1 0 0,1 1-1 0 0,0-1 1 0 0,0 2-1 0 0,-6 1-336 0 0,7-1 114 0 0,-1 0-1 0 0,1 1 0 0 0,0 0 0 0 0,0 0 0 0 0,-6 5-113 0 0,10-6 8 0 0,0-1 1 0 0,1 1-1 0 0,0-1 0 0 0,-1 1 0 0 0,1 0 0 0 0,0 0 0 0 0,0 0 0 0 0,1 0 1 0 0,-1 0-1 0 0,1 1 0 0 0,-1-1 0 0 0,1 0 0 0 0,0 1 0 0 0,0-1 0 0 0,1 1-8 0 0,-1-1-2 0 0,1-1 0 0 0,0 1 0 0 0,1-1 0 0 0,-1 1 0 0 0,0-1 0 0 0,1 1 0 0 0,-1-1 0 0 0,1 1 0 0 0,0-1 0 0 0,0 0 0 0 0,0 1 0 0 0,0-1 0 0 0,0 0 0 0 0,0 0 0 0 0,1 1 0 0 0,-1-1 0 0 0,1 0 0 0 0,0 0 2 0 0,3 4-13 0 0,1 0 0 0 0,0 0 0 0 0,0-1 0 0 0,6 5 13 0 0,48 37-53 0 0,-46-38 45 0 0,0-1 7 0 0,-1 1 0 0 0,0 1 0 0 0,9 8 1 0 0,-7-6 4 0 0,-12-10 1 0 0,0 0 1 0 0,0 0-1 0 0,0 0 0 0 0,0 1 0 0 0,-1-1 1 0 0,1 1-1 0 0,-1 0 0 0 0,0 0 0 0 0,1 0 1 0 0,-2 0-1 0 0,1 0 0 0 0,0 0 1 0 0,0 0-1 0 0,-1 1-5 0 0,-1-3 9 0 0,0 0 0 0 0,1 0 1 0 0,-1 0-1 0 0,0 1 0 0 0,0-1 1 0 0,-1 0-1 0 0,1 0 0 0 0,0 1 1 0 0,0-1-1 0 0,0 0 0 0 0,-1 0 1 0 0,1 0-1 0 0,-1 0 0 0 0,1 0 0 0 0,-1 1 1 0 0,1-1-1 0 0,-2 1-9 0 0,-13 18 172 0 0,8-12-150 0 0,3-4-21 0 0,0 0-1 0 0,-1 0 1 0 0,1 0 0 0 0,-1 0-1 0 0,0-1 1 0 0,0 0 0 0 0,0 0 0 0 0,-5 2-1 0 0,-46 18-385 0 0,47-19 228 0 0,-6 1-356 0 0,1 0 1 0 0,-1-1 0 0 0,0-1 0 0 0,-10 1 512 0 0,6-4-756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8.9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5984 0 0,'0'0'464'0'0,"0"0"-156"0"0,0 0 481 0 0,0 0 239 0 0,-1 2 48 0 0,0 1-860 0 0,0-1 0 0 0,0 1-1 0 0,0 0 1 0 0,1 0 0 0 0,-1-1 0 0 0,1 1 0 0 0,-1 0-1 0 0,1 0 1 0 0,0 0 0 0 0,0 0 0 0 0,0 0 0 0 0,1-1-1 0 0,-1 2-215 0 0,1 4 407 0 0,-1 0 1 0 0,0 0-1 0 0,-2 7-407 0 0,0 11 540 0 0,2-21-453 0 0,-4 155 1894 0 0,-3 0-880 0 0,6-141-890 0 0,0-1 0 0 0,2 1 0 0 0,0 6-211 0 0,1 7 132 0 0,-1-1-1 0 0,-2 7-131 0 0,0 6-1011 0 0,1-43-3185 0 0,0-1-1422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6:59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0 216 5528 0 0,'1'-1'422'0'0,"4"-6"-234"0"0,1 0-1 0 0,0 1 0 0 0,0-1 0 0 0,0 1 0 0 0,1 1 0 0 0,1-1-187 0 0,7-7 956 0 0,3-1-261 0 0,1 0-1 0 0,1 1 0 0 0,0 2 1 0 0,1 0-1 0 0,16-6-694 0 0,20-12 647 0 0,-41 21-579 0 0,1 1 0 0 0,-1 0 1 0 0,1 1-1 0 0,0 1 1 0 0,1 1-1 0 0,-1 0 0 0 0,1 1 1 0 0,0 1-1 0 0,0 1 1 0 0,7 0-69 0 0,-18 2 14 0 0,1-1 1 0 0,0 1 0 0 0,-1 1-1 0 0,1-1 1 0 0,-1 1 0 0 0,1 1 0 0 0,-1-1-1 0 0,0 1 1 0 0,0 1 0 0 0,0-1 0 0 0,0 1-1 0 0,-1 0 1 0 0,0 1 0 0 0,1-1-1 0 0,-1 1 1 0 0,-1 0 0 0 0,1 1 0 0 0,-1 0-1 0 0,0 0 1 0 0,0 0 0 0 0,-1 0-1 0 0,0 0 1 0 0,0 1 0 0 0,0 0 0 0 0,0 2-15 0 0,10 21 175 0 0,-10-22-123 0 0,0-1 0 0 0,-1 1 1 0 0,1 0-1 0 0,-2 0-52 0 0,9 30 198 0 0,30 118 1437 0 0,-33-133-1241 0 0,-7-19-272 0 0,1 0 1 0 0,-1 1-1 0 0,0-1 1 0 0,0 0-1 0 0,1 3-122 0 0,-2-4 103 0 0,1 1 0 0 0,0-1 0 0 0,0 0 0 0 0,1 0 0 0 0,-1 0 0 0 0,1 1-103 0 0,0-2 80 0 0,-1 0 1 0 0,0 0-1 0 0,0 0 0 0 0,0 1 1 0 0,-1-1-1 0 0,1 0 1 0 0,0 0-1 0 0,-1 1 1 0 0,0-1-81 0 0,0 0 274 0 0,0-2-2 0 0,0 0-22 0 0,0 0-96 0 0,0 0-39 0 0,0 0-10 0 0,0 0-1 0 0,0 0 0 0 0,0 0 0 0 0,0 0 0 0 0,0-9 79 0 0,-3-3-152 0 0,1-1 0 0 0,1 1 0 0 0,0 0 0 0 0,1-1 0 0 0,0 1 0 0 0,1-1 0 0 0,2-12-31 0 0,1-8-45 0 0,-3 25 22 0 0,-1 1 1 0 0,1 0-1 0 0,1-1 0 0 0,0 1 0 0 0,0 0 0 0 0,0 0 0 0 0,2-4 23 0 0,4-6-13 0 0,-2 4-7 0 0,0-1-1 0 0,1 1 1 0 0,1 1-1 0 0,0-1 1 0 0,0 1-1 0 0,1 1 1 0 0,1-1 20 0 0,10-7-88 0 0,-13 10 51 0 0,2 1 0 0 0,-1 0-1 0 0,4-1 38 0 0,1 0-187 0 0,1-2-184 0 0,0 2 0 0 0,1 0 0 0 0,9-4 371 0 0,31-12-4140 0 0,-41 17 2606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0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5984 0 0,'0'0'273'0'0,"0"2"-5"0"0,0 7-105 0 0,-1-2 58 0 0,1-1 1 0 0,0 1 0 0 0,1-1 0 0 0,0 1 0 0 0,0-1-1 0 0,2 6-221 0 0,5 26 4093 0 0,-2-11-2734 0 0,-2-10-829 0 0,1 0-1 0 0,1-1 0 0 0,0 1 1 0 0,2-1-1 0 0,-1-1 0 0 0,4 4-529 0 0,-7-14 352 0 0,0-1 1 0 0,1 1-1 0 0,0-1 0 0 0,0 0 0 0 0,2 1-352 0 0,-5-3 336 0 0,9-3 584 0 0,-8 0-856 0 0,-1 0-1 0 0,1 0 1 0 0,0 0-1 0 0,-1-1 0 0 0,0 1 1 0 0,1-1-1 0 0,-1 1 1 0 0,0-1-1 0 0,1 0 0 0 0,-1 0 1 0 0,0 0-1 0 0,-1 0 1 0 0,1 0-1 0 0,0-1 0 0 0,0 1 1 0 0,-1-1-1 0 0,0 1 1 0 0,1-1-1 0 0,-1 1 0 0 0,0-1 1 0 0,0 0-64 0 0,3-10 79 0 0,0 0 0 0 0,-1 0 1 0 0,-1 0-1 0 0,1-1-79 0 0,-3 12 7 0 0,9-45-1537 0 0,14-39 1530 0 0,-22 83-387 0 0,1-1 1 0 0,-1 1 0 0 0,1 0 0 0 0,0-1-1 0 0,0 1 1 0 0,1-1 386 0 0,-1 0-864 0 0,7-10-5287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0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0 217 2760 0 0,'4'2'575'0'0,"0"-1"0"0"0,0 0 0 0 0,0 0 0 0 0,0-1 0 0 0,0 1 0 0 0,0-1 0 0 0,1 1 0 0 0,-1-1 1 0 0,0-1-1 0 0,0 1 0 0 0,0 0 0 0 0,0-1 0 0 0,2-1-575 0 0,20-1 1084 0 0,-16 2-741 0 0,1 0 1 0 0,-1 0 0 0 0,1-1-1 0 0,-1-1 1 0 0,0 0 0 0 0,0 0 0 0 0,0-1-1 0 0,0 0 1 0 0,1-2-344 0 0,17-9 1105 0 0,-1-1 0 0 0,11-9-1105 0 0,-32 20 104 0 0,0 0 0 0 0,0-1 0 0 0,0 1 0 0 0,-1-1 0 0 0,2-4-104 0 0,-5 8 15 0 0,0-1 0 0 0,0 0 0 0 0,-1 0 0 0 0,0 0 0 0 0,1 0 0 0 0,-1-1 0 0 0,0 1 0 0 0,-1 0 0 0 0,1 0 0 0 0,0-1 0 0 0,-1 1 0 0 0,0 0 0 0 0,0-1 0 0 0,0 1 0 0 0,0 0 0 0 0,0-1 0 0 0,-1 1 0 0 0,0-2-15 0 0,1 4 5 0 0,-1 0 1 0 0,1-1-1 0 0,0 1 1 0 0,-1 0 0 0 0,0 0-1 0 0,1-1 1 0 0,-1 1-1 0 0,0 0 1 0 0,1 0-1 0 0,-1 0 1 0 0,0 0-1 0 0,0 0 1 0 0,0 0-1 0 0,0 0 1 0 0,0 0-1 0 0,0 0 1 0 0,0 1 0 0 0,0-1-1 0 0,-1 0 1 0 0,1 1-1 0 0,0-1 1 0 0,-1 0-6 0 0,-12-6 43 0 0,12 6-37 0 0,-1 1-1 0 0,1-1 1 0 0,0 0-1 0 0,-1 1 0 0 0,1 0 1 0 0,-1 0-1 0 0,1 0 1 0 0,-1 0-1 0 0,1 0 1 0 0,0 0-1 0 0,-1 1 1 0 0,1-1-1 0 0,-1 1 1 0 0,1-1-1 0 0,0 1 1 0 0,-1 0-1 0 0,1 0 0 0 0,0 0 1 0 0,-2 2-6 0 0,-6 1 20 0 0,0 2 1 0 0,1 0-1 0 0,0 0 0 0 0,-1 1-20 0 0,-1 3 20 0 0,1 0-1 0 0,0 0 0 0 0,-4 8-19 0 0,-7 7 18 0 0,12-15-18 0 0,1 0 0 0 0,0 1 0 0 0,1 0 0 0 0,1 1 0 0 0,0-1 0 0 0,-1 4 0 0 0,-6 16 0 0 0,-7 28 0 0 0,18-50 0 0 0,0 0 0 0 0,0 0 0 0 0,1 0 0 0 0,1 0 0 0 0,-1 0 0 0 0,2 8 0 0 0,0-11 2 0 0,0-1-1 0 0,1 1 0 0 0,0 0 0 0 0,0-1 0 0 0,1 0 0 0 0,-1 1 0 0 0,1-1 0 0 0,0 0 0 0 0,1 0 1 0 0,-1 0-1 0 0,1-1 0 0 0,0 1 0 0 0,0-1 0 0 0,0 0 0 0 0,1 0 0 0 0,0-1 0 0 0,-1 1 0 0 0,2-1-1 0 0,6 2 3 0 0,-1 0 0 0 0,1-1 0 0 0,0-1 0 0 0,0 0 0 0 0,1-1 0 0 0,-1 0 0 0 0,0-1 0 0 0,1 0 0 0 0,9-1-3 0 0,-16 0-51 0 0,15 0-67 0 0,-1-1 0 0 0,2-1 118 0 0,-15 1-334 0 0,0 0 0 0 0,0-1 1 0 0,0 0-1 0 0,-1 0 0 0 0,1 0 0 0 0,0-1 0 0 0,3-2 334 0 0,9-7-5550 0 0</inkml:trace>
  <inkml:trace contextRef="#ctx0" brushRef="#br0" timeOffset="1">925 383 16328 0 0,'0'0'351'0'0,"-3"0"81"0"0,-2-5 16 0 0,0 1 16 0 0,-1 1-368 0 0,6-3-96 0 0,-3 3 0 0 0,3 3 0 0 0,0 0 200 0 0,-5-5 24 0 0,5 5 8 0 0,0 0 0 0 0,-5-7-424 0 0,1 2-80 0 0,-6 5-16 0 0,5-4-8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2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10592 0 0,'5'-1'964'0'0,"8"-22"-634"0"0,-12 18 664 0 0,0 3 3228 0 0,1 9-4143 0 0,0 0 0 0 0,0 0 0 0 0,-1 1 0 0 0,0-1 0 0 0,0 0 0 0 0,-1 3-79 0 0,4 22 223 0 0,0-1-59 0 0,-2 1-1 0 0,-1 7-163 0 0,3 29 201 0 0,2 32 558 0 0,-5 0-759 0 0,3-57 65 0 0,-2-34-45 0 0,-1-1-1 0 0,-1 1 1 0 0,1 0 0 0 0,-1 0 0 0 0,-1 7-20 0 0,0-1 45 0 0,1-12-36 0 0,0 0 0 0 0,0 1 0 0 0,0-1 0 0 0,-1 0 0 0 0,1 0 0 0 0,-1 0 0 0 0,0 0 0 0 0,-1 3-9 0 0,1 1-42 0 0,1-5-184 0 0,0-2-92 0 0,0 0-1202 0 0,0 0-4717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3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0 141 1376 0 0,'2'-1'107'0'0,"2"-1"637"0"0,-1 0 0 0 0,1 0 0 0 0,-1 0 1 0 0,1 0-1 0 0,-1-1 0 0 0,0 0 0 0 0,2-1-744 0 0,-1-1 1093 0 0,1 1 1 0 0,0 1-1 0 0,0-1 0 0 0,2-1-1093 0 0,8-3 787 0 0,-2 0-77 0 0,1 1 1 0 0,0 0 0 0 0,12-4-711 0 0,23-6 551 0 0,-29 9-275 0 0,1 1 1 0 0,15-2-277 0 0,-27 7 53 0 0,8-2-153 0 0,0 1-1 0 0,0 1 1 0 0,11 0 100 0 0,3 2-1230 0 0,-14-3 500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3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5528 0 0,'0'0'422'0'0,"0"0"-128"0"0,0 0 487 0 0,0 0 239 0 0,0 0 48 0 0,0 0-88 0 0,0 0-412 0 0,0 0-177 0 0,0 0-37 0 0,0 0-10 0 0,0 0-6 0 0,0 0-2 0 0,2-1 0 0 0,12-5-122 0 0,1 0 0 0 0,0 2 0 0 0,0 0 0 0 0,1 0 0 0 0,3 1-214 0 0,2-1-8 0 0,-1 0 0 0 0,17-7 8 0 0,10-2-858 0 0,-20 5 310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3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12 5528 0 0,'0'0'422'0'0,"0"0"-152"0"0,0-1 55 0 0,0 1 0 0 0,0-1 0 0 0,1 0 1 0 0,-1 0-1 0 0,0 1 0 0 0,-1-1 0 0 0,1 0 1 0 0,0 0-1 0 0,0 0 0 0 0,0 1 0 0 0,0-1 1 0 0,0 0-1 0 0,-1 1 0 0 0,1-2-325 0 0,-2 3 108 0 0,0 0-1 0 0,0-1 1 0 0,1 1 0 0 0,-1 0 0 0 0,0 0-1 0 0,1 0 1 0 0,-1 1 0 0 0,1-1-1 0 0,-1 0 1 0 0,1 0 0 0 0,0 1 0 0 0,0-1-1 0 0,-1 1 1 0 0,1-1 0 0 0,0 1-1 0 0,0 0 1 0 0,1-1 0 0 0,-1 2-108 0 0,-10 11 337 0 0,8-10-273 0 0,-1 1 0 0 0,1 0 0 0 0,0 0 0 0 0,1 0 0 0 0,-1 0 0 0 0,1 1 1 0 0,0-1-1 0 0,0 1 0 0 0,0-1 0 0 0,1 1 0 0 0,0-1 0 0 0,0 4-64 0 0,-1 14 17 0 0,0 1 0 0 0,2 11-17 0 0,0-20 4 0 0,1-1-4 0 0,1 0 0 0 0,0 0 0 0 0,0-1 0 0 0,2 1 0 0 0,-1-1 0 0 0,2 0 0 0 0,0 0 0 0 0,0 0 0 0 0,4 3 0 0 0,-3 0 34 0 0,-4-12-4 0 0,-1 0 0 0 0,1 0-1 0 0,0 0 1 0 0,1 0 0 0 0,1 3-30 0 0,-3-6 23 0 0,0 0 1 0 0,0 0 0 0 0,0 0-1 0 0,0 0 1 0 0,0 0 0 0 0,0-1 0 0 0,0 1-1 0 0,0 0 1 0 0,1 0 0 0 0,-1-1-1 0 0,0 1 1 0 0,0-1 0 0 0,1 1 0 0 0,-1-1-1 0 0,0 0 1 0 0,1 0 0 0 0,-1 1-1 0 0,0-1 1 0 0,1 0 0 0 0,0 0-24 0 0,3-1 86 0 0,0 1 1 0 0,-1-1-1 0 0,1 0 1 0 0,0 0-1 0 0,-1-1 1 0 0,1 1-1 0 0,-1-1 1 0 0,1 0-1 0 0,-1 0 1 0 0,0-1-1 0 0,0 1 0 0 0,0-1 1 0 0,0 0-1 0 0,0 0 1 0 0,0 0-1 0 0,-1 0 1 0 0,0-1-1 0 0,0 0 1 0 0,0 1-1 0 0,0-1 1 0 0,0 0-1 0 0,-1-1 1 0 0,1 1-1 0 0,-1 0 0 0 0,0-1 1 0 0,-1 1-1 0 0,1-1 1 0 0,-1 1-1 0 0,0-1 1 0 0,0 0-1 0 0,0 0 1 0 0,-1 1-1 0 0,0-2-86 0 0,0 4 7 0 0,-2-49 146 0 0,1 45-142 0 0,0 1-1 0 0,0 0 1 0 0,-1 0-1 0 0,1 0 1 0 0,-1 0-1 0 0,-1 0 1 0 0,1 0-1 0 0,-1 0-10 0 0,-12-28 53 0 0,12 26-57 0 0,1 0 0 0 0,-1 1 0 0 0,-1 0 0 0 0,1-1 0 0 0,-1 1 0 0 0,-1 0 4 0 0,-30-37-444 0 0,33 41 301 0 0,0 0-1 0 0,1 0 0 0 0,-1 0 1 0 0,1 0-1 0 0,0 0 0 0 0,0-1 0 0 0,0 1 1 0 0,0-1 143 0 0,-3-6-1616 0 0,0 0-3670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0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 5064 0 0,'0'0'389'0'0,"1"-1"-250"0"0,1-3 43 0 0,-1 3-87 0 0,-1 1 0 0 0,1-1 0 0 0,-1 1 0 0 0,1-1 0 0 0,0 1 0 0 0,-1-1-1 0 0,1 1 1 0 0,0 0 0 0 0,-1-1 0 0 0,1 1 0 0 0,0 0 0 0 0,-1 0 0 0 0,1-1-1 0 0,0 1 1 0 0,-1 0 0 0 0,1 0 0 0 0,0 0 0 0 0,0 0-95 0 0,1 0 316 0 0,14-7 1055 0 0,-12 5-1126 0 0,-1 1-1 0 0,1 0 1 0 0,0-1-1 0 0,-1 1 0 0 0,1 0 1 0 0,2 0-245 0 0,58-14 700 0 0,-51 14-692 0 0,54-4 149 0 0,-60 5-88 0 0,0-1 1 0 0,0 0-1 0 0,0-1 0 0 0,4-1-69 0 0,-4 1 5 0 0,0 1 1 0 0,0-1-1 0 0,0 1 1 0 0,5 0-6 0 0,7 0 21 0 0,0-1 1 0 0,0-1 0 0 0,13-3-22 0 0,33-5 228 0 0,-48 10-216 0 0,-11 1-12 0 0,-1-1-1 0 0,1 1 1 0 0,-1-1 0 0 0,0 0 0 0 0,1 0 0 0 0,-1 0 0 0 0,3-1 32 0 0,-1 0 0 0 0,1 1 0 0 0,-1 0 0 0 0,1 0 0 0 0,0 1 0 0 0,2 0-32 0 0,-9 0 18 0 0,8 3-447 0 0,-3 0 476 0 0,0 0 0 0 0,0 0 0 0 0,-1 0 0 0 0,0 1 0 0 0,0 0 0 0 0,0 0 0 0 0,3 2-47 0 0,8 12 459 0 0,-4-8 232 0 0,-10-9-593 0 0,2 7 92 0 0,13 3 127 0 0,-17-10-294 0 0,1-1 1 0 0,-1 1-1 0 0,1-1 0 0 0,0 0 0 0 0,-1 0 1 0 0,1 1-1 0 0,0-1 0 0 0,-1 0 1 0 0,1 0-1 0 0,0 0 0 0 0,-1 0 1 0 0,1 1-1 0 0,0-1 0 0 0,0 0 1 0 0,-1 0-1 0 0,1-1 0 0 0,0 1 0 0 0,-1 0 1 0 0,2 0-24 0 0,-2 0 9 0 0,1 0 1 0 0,0 0-1 0 0,0-1 1 0 0,0 1-1 0 0,-1 0 1 0 0,1 0-1 0 0,0 0 0 0 0,0 0 1 0 0,-1 1-1 0 0,1-1 1 0 0,0 0-1 0 0,0 0 1 0 0,-1 0-1 0 0,1 1 1 0 0,0-1-1 0 0,0 0 1 0 0,-1 1-1 0 0,1-1 0 0 0,0 1 1 0 0,-1-1-10 0 0,2 1 5 0 0,0 1 0 0 0,0-1 1 0 0,0 0-1 0 0,0 0 0 0 0,0 0 0 0 0,0 0 0 0 0,0-1 1 0 0,0 1-6 0 0,2 1-45 0 0,-2-2-67 0 0,-1 2-14 0 0,2 0 76 0 0,-1 1 1 0 0,0 0 0 0 0,0 0 0 0 0,0 0 0 0 0,0 0 0 0 0,0 0 0 0 0,0 0 0 0 0,-1 0-1 0 0,0 1 1 0 0,0-1 0 0 0,0 0 0 0 0,0 1 0 0 0,1 3 49 0 0,-1 3-171 0 0,-1 1-1 0 0,0 0 1 0 0,-1 10 171 0 0,0 11-41 0 0,1-25 20 0 0,0 1 0 0 0,1 0 0 0 0,0 0 0 0 0,0-1 0 0 0,1 1 0 0 0,0-1 0 0 0,0 1 0 0 0,1-1-1 0 0,0 0 1 0 0,0 0 0 0 0,0 0 21 0 0,-2-5 107 0 0,1-1 12 0 0,0 1-233 0 0,3 2 810 0 0,14 2 874 0 0,-10-3-1594 0 0,-8-2-188 0 0,-1-1-90 0 0,0 0-614 0 0,0 0-2508 0 0,0 0-1066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4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0 109 5528 0 0,'5'11'259'0'0,"0"-1"1"0"0,0 0 0 0 0,1 0-1 0 0,0 0 1 0 0,1-1 0 0 0,5 7-260 0 0,-4-6 807 0 0,0 1 1 0 0,-1-1-1 0 0,0 1 1 0 0,-1 0 0 0 0,2 5-808 0 0,4 8 917 0 0,-10-21-747 0 0,0 1 0 0 0,1 0 0 0 0,-2 0 0 0 0,1 1 0 0 0,0-1 0 0 0,-1 0 0 0 0,0 1-1 0 0,0-1 1 0 0,0 1-170 0 0,7 27 968 0 0,-6-27-637 0 0,0 0 0 0 0,0 0-1 0 0,-1 1 1 0 0,0-1 0 0 0,0 6-331 0 0,-1-10 394 0 0,0-1-54 0 0,0 0-20 0 0,0 0-7 0 0,0 0-19 0 0,0 0-78 0 0,0 0-31 0 0,0 0-8 0 0,0 0-2 0 0,0 0-6 0 0,-1-1-1 0 0,-5-12-41 0 0,0-1 0 0 0,1 0 0 0 0,0 0-1 0 0,-1-11-126 0 0,4 17 0 0 0,0-1 0 0 0,1 0-1 0 0,1 0 1 0 0,-1 0 0 0 0,1 0-1 0 0,1 0 1 0 0,0 0-1 0 0,1-4 1 0 0,-2 13 0 0 0,8-41-202 0 0,9-22 202 0 0,-13 53-48 0 0,-1 0 1 0 0,2 0-1 0 0,-1 0 0 0 0,1 0 1 0 0,1 0-1 0 0,0 1 0 0 0,0 0 0 0 0,4-4 48 0 0,-7 10-191 0 0,0 1 0 0 0,0-1 0 0 0,0 0 0 0 0,0 1 0 0 0,0 0 0 0 0,1 0 0 0 0,-1 0 0 0 0,1 0-1 0 0,-1 0 1 0 0,1 1 0 0 0,0-1 0 0 0,0 1 0 0 0,0 0 0 0 0,0 0 0 0 0,0 0 191 0 0,6 1-5829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4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37 2760 0 0,'-6'-5'248'0'0,"-31"-7"4434"0"0,30 9-4171 0 0,0 0 0 0 0,0 0 0 0 0,0 1-1 0 0,-1 0 1 0 0,1 0 0 0 0,-1 0 0 0 0,0 1-1 0 0,1 0 1 0 0,-1 1 0 0 0,0 0 0 0 0,1 0-1 0 0,-1 0 1 0 0,0 1 0 0 0,-3 1-511 0 0,3 1 204 0 0,3-2-50 0 0,-1 0 0 0 0,1 1 0 0 0,0 0 0 0 0,0 1 1 0 0,-4 1-155 0 0,-11 7 226 0 0,16-10-287 0 0,0 2 0 0 0,-1-1 0 0 0,1 0 0 0 0,0 1-1 0 0,0 0 1 0 0,0 0 0 0 0,-2 3 61 0 0,-3 4 28 0 0,0 2 0 0 0,1-1 0 0 0,0 1 0 0 0,0 0 0 0 0,-3 11-28 0 0,-1 2 115 0 0,2 1 0 0 0,-3 12-115 0 0,8-17 0 0 0,1 0 0 0 0,1 0 0 0 0,0 1 0 0 0,2-1 0 0 0,1 0 0 0 0,0 2 0 0 0,0-22 0 0 0,1 16-6 0 0,1-1 1 0 0,0 0 0 0 0,1 0-1 0 0,0 0 1 0 0,1 0 0 0 0,1 0-1 0 0,1-1 1 0 0,0 0 0 0 0,1 0-1 0 0,1 0 6 0 0,-3-7-11 0 0,0 0-1 0 0,0-1 1 0 0,1 0-1 0 0,0 0 0 0 0,1 0 1 0 0,0 0 11 0 0,-3-4 17 0 0,-1 0 0 0 0,1 0 0 0 0,0-1-1 0 0,0 1 1 0 0,0-1 0 0 0,0 0 0 0 0,0 0 0 0 0,0 0 0 0 0,0-1 0 0 0,1 0 0 0 0,-1 1 0 0 0,5-1-17 0 0,5-1 80 0 0,-11-1-75 0 0,0-1 1 0 0,-1 1 0 0 0,1 0 0 0 0,-1-1 0 0 0,1 1-1 0 0,-1-1 1 0 0,0 0 0 0 0,1 0 0 0 0,-1 0 0 0 0,0 0-6 0 0,23-26 102 0 0,-20 22-37 0 0,0-1-3 0 0,-1 1 0 0 0,1-1 0 0 0,-1 1 1 0 0,-1-1-1 0 0,1-2-62 0 0,7-13 131 0 0,-5 12-94 0 0,-1-1 0 0 0,-1 1-1 0 0,0-1 1 0 0,0 0 0 0 0,-1 0-1 0 0,0-3-36 0 0,3-14 57 0 0,-3 15-55 0 0,-1 0 0 0 0,0 0 0 0 0,-1 0-1 0 0,0-3-1 0 0,-3-29-167 0 0,1 18-629 0 0,1-1 0 0 0,3-16 796 0 0,4 20-1084 0 0,-6 22 294 0 0,1-1-320 0 0,0 0 249 0 0,1 2-3069 0 0,4 1 3294 0 0,3 0 55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1 247 5064 0 0,'33'50'702'0'0,"-28"-43"-181"0"0,0 0 0 0 0,0 0 0 0 0,0 1-1 0 0,-1-1 1 0 0,0 1 0 0 0,-1 0-1 0 0,0 0 1 0 0,0 0 0 0 0,-1 1 0 0 0,0-1-1 0 0,0 2-520 0 0,-1-3 408 0 0,1 0 0 0 0,-1 0 0 0 0,2 0 0 0 0,-1 0-408 0 0,0-1 361 0 0,0-1 1 0 0,0 1 0 0 0,-1 0 0 0 0,0 0 0 0 0,0-1 0 0 0,0 5-362 0 0,-1-4 282 0 0,0-5-212 0 0,0 0 0 0 0,0 0-1 0 0,1-1 1 0 0,-1 1 0 0 0,0 0-1 0 0,0 0 1 0 0,0-1 0 0 0,0 1-1 0 0,-1 0 1 0 0,1 0 0 0 0,0-1 0 0 0,0 1-1 0 0,0 0 1 0 0,-1 0 0 0 0,1-1-1 0 0,0 1 1 0 0,-1 0 0 0 0,1-1-1 0 0,0 1 1 0 0,-1 0 0 0 0,1-1-1 0 0,-1 1 1 0 0,0 0-70 0 0,0 0 280 0 0,1-1-7 0 0,0 0-14 0 0,0 0-55 0 0,0 0-20 0 0,-9-9 164 0 0,7 5-303 0 0,0 0 0 0 0,1 0 0 0 0,-1-1 0 0 0,1 1 0 0 0,0 0 0 0 0,0-1 0 0 0,1 1 0 0 0,-1-1-1 0 0,1 1 1 0 0,0-3-45 0 0,4-48 137 0 0,-1 24-112 0 0,0 12-48 0 0,0 0-1 0 0,2 0 1 0 0,0 0 0 0 0,1 1 0 0 0,0 0-1 0 0,3-2 24 0 0,-1-2-39 0 0,0 5-2 0 0,1 1 1 0 0,0-1-1 0 0,2 2 0 0 0,-1-1 0 0 0,2 1 0 0 0,1-1 41 0 0,-10 12-7 0 0,0 1-1 0 0,0 0 0 0 0,0 0 0 0 0,0 0 0 0 0,1 0 1 0 0,-1 0-1 0 0,1 1 0 0 0,-1-1 0 0 0,1 1 0 0 0,0 0 0 0 0,0 0 0 0 0,0 1 0 0 0,2-2 8 0 0,-4 3-5 0 0,1-1-1 0 0,0 0 0 0 0,-1 1 1 0 0,1 0-1 0 0,0-1 1 0 0,0 1-1 0 0,-1 0 0 0 0,1 0 1 0 0,0 1-1 0 0,-1-1 1 0 0,1 0-1 0 0,0 1 1 0 0,-1 0-1 0 0,1 0 0 0 0,0 0 1 0 0,-1 0-1 0 0,1 0 1 0 0,-1 0-1 0 0,0 0 0 0 0,2 2 6 0 0,2 1-15 0 0,0 1 0 0 0,-1 1-1 0 0,1-1 1 0 0,-1 1-1 0 0,0 0 1 0 0,-1 0-1 0 0,0 0 1 0 0,1 1 0 0 0,-2-1-1 0 0,3 5 16 0 0,4 13-158 0 0,0 1 0 0 0,1 12 158 0 0,4 8-135 0 0,-12-35 42 0 0,-1 0 0 0 0,0 0 0 0 0,0 0 0 0 0,-1 6 93 0 0,4 23-1921 0 0,0-27 444 0 0</inkml:trace>
  <inkml:trace contextRef="#ctx0" brushRef="#br0" timeOffset="1">646 218 3224 0 0,'14'-6'289'0'0,"-5"3"251"0"0,0-1-1 0 0,0 0 1 0 0,5-3-540 0 0,3-3 2301 0 0,-11 7-1291 0 0,0-1 1 0 0,1 0-1 0 0,-1 0 0 0 0,0-1-1010 0 0,73-53 2540 0 0,-67 50-2259 0 0,-11 7-256 0 0,1 0 1 0 0,0 0-1 0 0,0 0 0 0 0,-1 0 1 0 0,1-1-1 0 0,-1 1 1 0 0,1 0-1 0 0,-1-1 0 0 0,0 1 1 0 0,1-1-1 0 0,0-1-25 0 0,1-2 91 0 0,0 0 0 0 0,1 0 0 0 0,-1 0 0 0 0,5-4-91 0 0,-5 6 30 0 0,-2 2-4 0 0,0-1-18 0 0,-2-11 182 0 0,1 12-152 0 0,-1-1 1 0 0,1 1-1 0 0,-1-1 1 0 0,0 1-1 0 0,0-1 1 0 0,0 1-1 0 0,0 0 1 0 0,0-1 0 0 0,0 1-1 0 0,0 0 1 0 0,0 0-1 0 0,0 0 1 0 0,0 0-1 0 0,-1 0 1 0 0,1 0-1 0 0,0 0 1 0 0,-2 0-39 0 0,-1-2 45 0 0,3 2-44 0 0,0 0 0 0 0,0 0 0 0 0,0 1 0 0 0,0-1 0 0 0,0 1 0 0 0,0-1 0 0 0,-1 1 1 0 0,1-1-1 0 0,0 1 0 0 0,0 0 0 0 0,-1-1 0 0 0,1 1 0 0 0,0 0 0 0 0,0 0 1 0 0,-1 0-1 0 0,1 0 0 0 0,0 0 0 0 0,0 0 0 0 0,-1 0 0 0 0,1 1 0 0 0,0-1 1 0 0,0 0-1 0 0,-1 1 0 0 0,1-1 0 0 0,0 1 0 0 0,0-1 0 0 0,-1 2-1 0 0,-4 1-1 0 0,1 0 0 0 0,-1 1 0 0 0,1 0-1 0 0,-4 4 2 0 0,5-4 3 0 0,-1 2-33 0 0,0 0 1 0 0,1 0 0 0 0,-1 0-1 0 0,1 1 1 0 0,1-1 0 0 0,-1 1-1 0 0,1 0 1 0 0,1 0 0 0 0,-2 7 29 0 0,-5 9-94 0 0,6-16 104 0 0,-10 24 105 0 0,1 1 0 0 0,-3 14-115 0 0,13-36 2 0 0,0 0-1 0 0,0 0 1 0 0,0 1 0 0 0,2-1-1 0 0,-1 0 1 0 0,1 1-1 0 0,1-1 1 0 0,0 0 0 0 0,0 1-1 0 0,2 2-1 0 0,-3-10-17 0 0,1 0 1 0 0,0-1-1 0 0,0 1 0 0 0,0 0 0 0 0,1-1 0 0 0,-1 0 1 0 0,0 1-1 0 0,1-1 0 0 0,0 0 0 0 0,-1 1 0 0 0,1-1 1 0 0,0 0-1 0 0,0 0 0 0 0,0-1 0 0 0,1 1 1 0 0,1 1 16 0 0,0 0 47 0 0,1-1 0 0 0,-1 0 1 0 0,1 0-1 0 0,-1-1 1 0 0,1 1-1 0 0,0-1 1 0 0,-1 0-1 0 0,1 0 1 0 0,3 0-48 0 0,6-1 167 0 0,0 0 1 0 0,0 0 0 0 0,1-1 0 0 0,-1-1 0 0 0,0 0-1 0 0,6-3-167 0 0,5-2-372 0 0,0-1-1 0 0,0-2 0 0 0,22-12 373 0 0,-16 6-5689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6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0 163 8288 0 0,'0'0'190'0'0,"0"0"28"0"0,0 0 7 0 0,2 0-33 0 0,1 0-127 0 0,1-1-1 0 0,-1 0 1 0 0,0 0 0 0 0,0 0-1 0 0,1 0 1 0 0,-1 0-1 0 0,0-1 1 0 0,0 1 0 0 0,1-1-65 0 0,18-9 1318 0 0,178-42 2145 0 0,-157 43-3075 0 0,42-7 863 0 0,84-7-1251 0 0,-42 9 249 0 0,-39 4-155 0 0,0 4-1 0 0,37 4-93 0 0,-86 4 64 0 0,10 4-64 0 0,-12-2 0 0 0,23 5-108 0 0,-43-2-92 0 0,-14-3-4877 0 0,-3-3 247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6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4 9760 0 0,'0'0'222'0'0,"0"0"30"0"0,0 0 18 0 0,-2 0-44 0 0,-23-3 772 0 0,24 3-716 0 0,1 0-154 0 0,-2 0-69 0 0,1 1-36 0 0,0 0 0 0 0,0 0 0 0 0,0-1 0 0 0,-1 1 0 0 0,1 0 0 0 0,0 1 0 0 0,1-1 0 0 0,-1 0 0 0 0,0 0 0 0 0,0 0 0 0 0,0 0 0 0 0,1 1 0 0 0,-1-1 0 0 0,0 0 0 0 0,1 1 0 0 0,-1-1 0 0 0,1 0 0 0 0,0 1 0 0 0,-1-1 0 0 0,1 1 0 0 0,0-1 0 0 0,0 1 0 0 0,0-1 0 0 0,0 0 0 0 0,0 1 0 0 0,0 0-23 0 0,1 11 384 0 0,0-1 1 0 0,2 12-385 0 0,-1-13 228 0 0,14 96 2237 0 0,6 6-2465 0 0,-4-8 1102 0 0,-16-76-1098 0 0,-1 1 0 0 0,-1 0 0 0 0,-1 0 0 0 0,-5 21-4 0 0,6-43 0 0 0,-6 29 116 0 0,3-21 228 0 0,1 1 0 0 0,0 14-344 0 0,0-16 61 0 0,0-9-195 0 0,2 0-1 0 0,-1-1 1 0 0,0 1-1 0 0,1 5 135 0 0,10-33-964 0 0,-1-56-1274 0 0,-7 70 1745 0 0,-1-1-1 0 0,0 1 1 0 0,0-1 0 0 0,-1 0 0 0 0,0-6 493 0 0,-5-19-4474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7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3680 0 0,'11'-15'385'0'0,"-10"13"-299"0"0,0 0 0 0 0,0 0 0 0 0,1 0 0 0 0,-1 1 0 0 0,1-1 0 0 0,-1 0 0 0 0,1 1 0 0 0,0-1 0 0 0,1 0-86 0 0,-2 1 369 0 0,24-12 3107 0 0,-23 13-3414 0 0,-1-1 0 0 0,0 1 0 0 0,1 0 0 0 0,-1-1 0 0 0,1 1 0 0 0,-1 0 1 0 0,1 0-1 0 0,-1 0 0 0 0,1 1 0 0 0,-1-1 0 0 0,1 0 0 0 0,-1 0 0 0 0,1 1 0 0 0,-1-1 0 0 0,1 1 0 0 0,0 0-62 0 0,49 19 1408 0 0,-32-11-1041 0 0,-9-5-227 0 0,1 1-1 0 0,-1 1 1 0 0,0 0 0 0 0,-1 1-1 0 0,5 3-139 0 0,45 35 267 0 0,-55-41-238 0 0,0 0 1 0 0,0 0-1 0 0,-1 1 1 0 0,1-1-1 0 0,-1 1 1 0 0,0 0 0 0 0,-1 0-1 0 0,1 0 1 0 0,-1 0-1 0 0,0 0 1 0 0,0 1-1 0 0,1 2-29 0 0,2 11 40 0 0,-1 1 1 0 0,1 16-41 0 0,-4-28 107 0 0,-1 0 0 0 0,0 1 0 0 0,0-1 1 0 0,-1 0-1 0 0,0 0 0 0 0,0 0 0 0 0,-1 0 1 0 0,0 0-1 0 0,-1 0 0 0 0,0 0 0 0 0,0-1 1 0 0,0 1-1 0 0,-1-1 0 0 0,0 0 0 0 0,0 0 1 0 0,-3 2-108 0 0,-1 3 51 0 0,-1 0 1 0 0,-1-1 0 0 0,0 0-1 0 0,0-1 1 0 0,-1 1 0 0 0,-1-2-1 0 0,1 0 1 0 0,-10 5-52 0 0,19-13-118 0 0,0 1 1 0 0,-1-1-1 0 0,1 0 1 0 0,0 0-1 0 0,-1 0 1 0 0,1 0-1 0 0,-1-1 1 0 0,-2 1 117 0 0,-4 2-1017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7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6912 0 0,'1'2'528'0'0,"7"18"-333"0"0,11 34 339 0 0,-17-50-434 0 0,0 1 1 0 0,0 0-1 0 0,0-1 1 0 0,1 1-1 0 0,-1-1 0 0 0,1 0 1 0 0,0 0-1 0 0,1 0 0 0 0,2 3-100 0 0,16 21 808 0 0,-17-20-461 0 0,-1 1 0 0 0,0 0 0 0 0,0 0 0 0 0,0 0 1 0 0,-1 0-1 0 0,-1 0 0 0 0,0 1 0 0 0,0-1 0 0 0,0 1 1 0 0,-1 8-348 0 0,5 12 1137 0 0,-5-27-1008 0 0,0 0 0 0 0,0 0 0 0 0,0 1 0 0 0,0-1-1 0 0,0 0 1 0 0,-1 1 0 0 0,0-1 0 0 0,0 0 0 0 0,0 1 0 0 0,0-1 0 0 0,0 0 0 0 0,0 1-1 0 0,-1-1 1 0 0,0 0 0 0 0,0 1-129 0 0,-14 21 1057 0 0,15-24-1018 0 0,-1 0-1 0 0,0 0 1 0 0,0 0-1 0 0,0 0 1 0 0,0-1-1 0 0,0 1 1 0 0,0 0-1 0 0,0 0 0 0 0,0-1 1 0 0,0 1-1 0 0,0-1 1 0 0,0 1-1 0 0,0-1 1 0 0,0 0-1 0 0,0 1 1 0 0,0-1-1 0 0,-1 0 0 0 0,1 0 1 0 0,0 1-1 0 0,0-1 1 0 0,0 0-1 0 0,0 0 1 0 0,-1-1-1 0 0,1 1 1 0 0,-1 0-39 0 0,0 0 54 0 0,0 0 170 0 0,2-8 224 0 0,0 2-365 0 0,1 0 0 0 0,-1 0-1 0 0,1 0 1 0 0,0 0 0 0 0,1 0-1 0 0,-1 0 1 0 0,1 0 0 0 0,0 1-1 0 0,3-6-82 0 0,-1 2 37 0 0,-2 1 0 0 0,1-1 0 0 0,-1 0-1 0 0,-1 0 1 0 0,1 0 0 0 0,-1-1 0 0 0,-1 1-37 0 0,1 4-17 0 0,0-1 0 0 0,0 1 0 0 0,0 0 0 0 0,0 0 0 0 0,1 0 0 0 0,0 0 0 0 0,0 0 0 0 0,2-1 17 0 0,22-37-81 0 0,-17 30 80 0 0,-1 2-14 0 0,-1 0-1 0 0,2 1 1 0 0,-1 0-1 0 0,1 0 0 0 0,1 1 1 0 0,0 1-1 0 0,4-4 16 0 0,8-4-148 0 0,-16 11 21 0 0,0 0 1 0 0,0 0-1 0 0,0 1 1 0 0,1 0 0 0 0,-1 0-1 0 0,1 1 1 0 0,2-1 126 0 0,29-12-2435 0 0,-19 8-3555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8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306 113 8288 0 0,'0'0'381'0'0,"0"0"-6"0"0,-9 0 466 0 0,-5 0 767 0 0,6-1-1285 0 0,1 1 0 0 0,-1 1 0 0 0,1-1-1 0 0,-1 1 1 0 0,1 0 0 0 0,-4 2-323 0 0,-5 0 363 0 0,13-2-291 0 0,0 0-1 0 0,0-1 1 0 0,0 1 0 0 0,0 0 0 0 0,1 0 0 0 0,-1 0 0 0 0,-2 2-72 0 0,-8 5 242 0 0,-5 3 651 0 0,-17 14-893 0 0,29-20 68 0 0,1-1 0 0 0,0 1 0 0 0,0 0 0 0 0,0 1 0 0 0,1-1 0 0 0,0 1 0 0 0,0 0 1 0 0,0 1-69 0 0,-15 21 50 0 0,14-21-38 0 0,0 0 0 0 0,1 0 1 0 0,0 0-1 0 0,0 1 1 0 0,0 0-13 0 0,-5 17 0 0 0,4-14 0 0 0,1 0 0 0 0,0 0 0 0 0,1 0 0 0 0,0 1 0 0 0,1 0 0 0 0,-1 11 0 0 0,4-19 5 0 0,-1-1 1 0 0,1 1 0 0 0,0 0 0 0 0,0-1 0 0 0,0 1 0 0 0,0 0 0 0 0,1-1 0 0 0,-1 0 0 0 0,1 1 0 0 0,0-1 0 0 0,0 0 0 0 0,0 0 0 0 0,0 0 0 0 0,1 0 0 0 0,-1 0 0 0 0,1 0 0 0 0,0-1 0 0 0,0 1 0 0 0,0-1-1 0 0,0 0 1 0 0,0 0 0 0 0,0 0 0 0 0,1 0 0 0 0,-1-1 0 0 0,0 1 0 0 0,2-1-6 0 0,2 0 47 0 0,0 0 0 0 0,0 0-1 0 0,0-1 1 0 0,0 0 0 0 0,0-1 0 0 0,0 1-1 0 0,0-1 1 0 0,0-1 0 0 0,0 1 0 0 0,0-1-1 0 0,6-3-46 0 0,10-4 286 0 0,-1-1 0 0 0,16-10-286 0 0,-35 18 31 0 0,15-8 7 0 0,-1 0 0 0 0,-1-1-1 0 0,0-1 1 0 0,0-1-1 0 0,-1 0 1 0 0,-1-1-1 0 0,0 0 1 0 0,-1-1 0 0 0,-1-1-1 0 0,0 0 1 0 0,7-14-38 0 0,-17 27 14 0 0,3-5 15 0 0,0-1-1 0 0,-1 0 0 0 0,0 0 1 0 0,0 0-1 0 0,-1-1-28 0 0,-2 7-3 0 0,0 0 0 0 0,-1 0 0 0 0,1 0 0 0 0,-1 0 0 0 0,0 0 0 0 0,0 0 0 0 0,0 0 0 0 0,-1 0 0 0 0,1 0 0 0 0,0 0 0 0 0,-1 0 0 0 0,0 0 0 0 0,0 0 0 0 0,0 0 0 0 0,0 0 0 0 0,0 1 0 0 0,-1-1 0 0 0,0 0 3 0 0,-16-29-648 0 0,9 15 244 0 0</inkml:trace>
  <inkml:trace contextRef="#ctx0" brushRef="#br0" timeOffset="1">657 101 4608 0 0,'0'2'208'0'0,"4"10"345"0"0,-1 0 0 0 0,0 1 0 0 0,-1-1 0 0 0,-1 0 1 0 0,0 1-1 0 0,0 4-553 0 0,2 23 3798 0 0,-1-3-1061 0 0,-1 34-2737 0 0,-2-32 1218 0 0,4 26-1218 0 0,-2-53 157 0 0,-1 1 1 0 0,-1-1-1 0 0,0 0 1 0 0,-2 12-158 0 0,0-8 269 0 0,2 0 1 0 0,-1 7-270 0 0,2-5 231 0 0,-1 0 0 0 0,-2 1 0 0 0,0-1 0 0 0,-3 9-231 0 0,5-20 19 0 0,1-4 15 0 0,-1-1 0 0 0,1 1 0 0 0,-1 0 1 0 0,0-1-1 0 0,0 1 0 0 0,0 0 0 0 0,-1 1-34 0 0,2-4 11 0 0,0 1-1 0 0,0-1 1 0 0,-1 0-1 0 0,1 1 1 0 0,0-1-1 0 0,-1 0 1 0 0,1 1-1 0 0,0-1 1 0 0,-1 0-1 0 0,1 0 1 0 0,0 1-1 0 0,-1-1 1 0 0,1 0-1 0 0,0 0 1 0 0,-1 0-1 0 0,1 0 1 0 0,-1 0-1 0 0,1 1 1 0 0,0-1-1 0 0,-1 0 1 0 0,1 0-1 0 0,-1 0-10 0 0,0 0 22 0 0,0-1 1 0 0,1 1-1 0 0,-1 0 0 0 0,0 0 0 0 0,0-1 0 0 0,0 1 0 0 0,0 0 1 0 0,0-1-1 0 0,1 1 0 0 0,-1-1 0 0 0,0 1 0 0 0,0-1 1 0 0,1 0-1 0 0,-2 0-22 0 0,-3-4 54 0 0,0-1-1 0 0,1 1 1 0 0,-1-1 0 0 0,1 0 0 0 0,0-1 0 0 0,0 1 0 0 0,1-1-1 0 0,-2-3-53 0 0,-5-17 119 0 0,-4-14-119 0 0,13 39 3 0 0,-3-11 14 0 0,2 1 0 0 0,0-1-1 0 0,0 0 1 0 0,1-5-17 0 0,-2-14-1 0 0,1 12-27 0 0,1 0-1 0 0,1 0 0 0 0,1 0 0 0 0,1-8 29 0 0,5-17-381 0 0,4-16 381 0 0,-7 41-91 0 0,1 0 0 0 0,1 0-1 0 0,1 0 1 0 0,0 1 0 0 0,2 0-1 0 0,0 1 1 0 0,1 0 0 0 0,1 0-1 0 0,0 1 1 0 0,10-10 91 0 0,-18 23-16 0 0,0 0 0 0 0,1 1 0 0 0,0-1 0 0 0,0 1 0 0 0,0 0 1 0 0,0 0-1 0 0,1 0 0 0 0,-1 0 0 0 0,1 1 0 0 0,-1 0 0 0 0,1 0 0 0 0,0 0 0 0 0,0 1 0 0 0,2-1 16 0 0,-5 1-24 0 0,1 1 1 0 0,0 0-1 0 0,0 0 0 0 0,0 0 1 0 0,0 0-1 0 0,0 0 0 0 0,0 1 1 0 0,0-1-1 0 0,0 1 0 0 0,0 0 1 0 0,0 0-1 0 0,0 0 0 0 0,-1 0 1 0 0,1 0-1 0 0,0 1 0 0 0,-1-1 1 0 0,1 1-1 0 0,-1 0 0 0 0,0 0 1 0 0,1-1-1 0 0,-1 2 0 0 0,0-1 1 0 0,0 0-1 0 0,0 0 0 0 0,0 2 24 0 0,7 7-124 0 0,-2 0-1 0 0,0 0 1 0 0,0 1-1 0 0,-1 0 1 0 0,0 1-1 0 0,2 8 125 0 0,-6-15-15 0 0,0 1-1 0 0,-1 0 0 0 0,1-1 0 0 0,-1 1 1 0 0,-1 0-1 0 0,1-1 0 0 0,-1 1 0 0 0,0 0 0 0 0,-1 0 1 0 0,1-1-1 0 0,-2 1 0 0 0,1 0 0 0 0,-1-1 1 0 0,-1 4 15 0 0,-3 5 22 0 0,0-1 1 0 0,-2 0-1 0 0,1 0 1 0 0,-2 0-1 0 0,0-1 1 0 0,-1-1-1 0 0,0 0 1 0 0,-1 0-1 0 0,0-1 1 0 0,-4 3-23 0 0,-1-1-2297 0 0,0 0 1 0 0,-13 7 2296 0 0,10-11-5088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8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0 5840 0 0,'0'0'266'0'0,"-3"0"1"0"0,-9 0-171 0 0,-9 0 607 0 0,19 0 73 0 0,2 0 37 0 0,0 0-37 0 0,0 0-193 0 0,0 0-82 0 0,0 0-18 0 0,0 0-9 0 0,-2 1-23 0 0,-1 0-360 0 0,1 1-1 0 0,-1-1 1 0 0,1 1 0 0 0,-1 0-1 0 0,1 0 1 0 0,-1 0 0 0 0,1 0-1 0 0,0 0 1 0 0,0 0 0 0 0,0 0-1 0 0,0 1 1 0 0,1-1 0 0 0,-1 1 0 0 0,1 0-1 0 0,-1-1 1 0 0,1 1 0 0 0,0 0-1 0 0,0 1-90 0 0,-5 11 143 0 0,1 1-1 0 0,-3 16-142 0 0,4-15 126 0 0,3-11-104 0 0,-10 40 306 0 0,-3 28-328 0 0,12-60 66 0 0,0 1 1 0 0,2-1 0 0 0,0 0 0 0 0,0 0-1 0 0,1 1 1 0 0,1-1 0 0 0,2 8-67 0 0,-3-20 8 0 0,0 6 87 0 0,1 0-1 0 0,1-1 1 0 0,0 1-1 0 0,0-1 1 0 0,0 1-1 0 0,1-1-94 0 0,-3-5 43 0 0,0 0-1 0 0,1 0 0 0 0,-1 0 1 0 0,1-1-1 0 0,-1 1 1 0 0,1 0-1 0 0,0-1 1 0 0,-1 0-1 0 0,1 1 1 0 0,0-1-1 0 0,0 0 1 0 0,0 0-1 0 0,0 0 1 0 0,0 0-1 0 0,0 0 1 0 0,0-1-1 0 0,0 1 0 0 0,1 0 1 0 0,-1-1-1 0 0,0 0 1 0 0,0 0-1 0 0,1 1 1 0 0,1-1-43 0 0,1 0 83 0 0,0-1 0 0 0,-1 1 0 0 0,1 0 0 0 0,0-1 0 0 0,0 0 0 0 0,0 0 0 0 0,0-1 0 0 0,-1 1-1 0 0,1-1 1 0 0,-1 0 0 0 0,1 0 0 0 0,-1-1 0 0 0,0 1 0 0 0,0-1 0 0 0,0 0 0 0 0,0 0 0 0 0,0-1 0 0 0,-1 1-83 0 0,12-12 144 0 0,-1-1 0 0 0,0-1 0 0 0,-2 0-1 0 0,0 0 1 0 0,-1-1 0 0 0,0-1 0 0 0,-2 0 0 0 0,4-9-144 0 0,-9 17 26 0 0,1-1 1 0 0,-2 0 0 0 0,0 0-1 0 0,0-1 1 0 0,-1 1 0 0 0,0 0-1 0 0,-1-1 1 0 0,-1 1 0 0 0,-1-11-27 0 0,1 19-77 0 0,-1-1 1 0 0,0 1-1 0 0,0 0 1 0 0,-1 0-1 0 0,1-1 1 0 0,-1 1-1 0 0,0 1 0 0 0,0-1 1 0 0,-1 0-1 0 0,1 0 1 0 0,-1 1-1 0 0,0-1 1 0 0,0 1-1 0 0,0 0 1 0 0,0 0-1 0 0,0 0 1 0 0,-1 0-1 0 0,1 1 1 0 0,-1-1-1 0 0,-1 0 77 0 0,-55-21-3678 0 0,46 20 1986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9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75 4608 0 0,'0'0'353'0'0,"0"0"-54"0"0,0-2 634 0 0,4-3-119 0 0,-3 3-329 0 0,0 0-1 0 0,0 0 1 0 0,0 1-1 0 0,0-2 0 0 0,0 1 1 0 0,0 0-1 0 0,-1 0 1 0 0,1 0-1 0 0,-1 0 0 0 0,1 0 1 0 0,-1-1-1 0 0,0 1 1 0 0,0 0-1 0 0,0-2-484 0 0,0 2 124 0 0,1 1 1 0 0,-1 0-1 0 0,0-1 1 0 0,-1 1-1 0 0,1-1 1 0 0,0 1-1 0 0,0 0 1 0 0,-1-1-1 0 0,1 1 1 0 0,-1 0-1 0 0,1 0 1 0 0,-1-1-1 0 0,1 1 0 0 0,-1 0 1 0 0,0 0-1 0 0,1 0 1 0 0,-1 0-1 0 0,0 0 1 0 0,0 0-1 0 0,0 0 1 0 0,0 0-125 0 0,-1 0 91 0 0,0-1 0 0 0,0 2 0 0 0,0-1 0 0 0,0 0 0 0 0,-1 0 1 0 0,1 1-1 0 0,0-1 0 0 0,0 1 0 0 0,0-1 0 0 0,-1 1 0 0 0,1 0 0 0 0,0 0 0 0 0,-2 0-91 0 0,-3 0 33 0 0,0 0-1 0 0,-1 0 0 0 0,1 1 1 0 0,0 0-1 0 0,-1 0 0 0 0,1 1 1 0 0,0 0-1 0 0,0 0 0 0 0,0 1 1 0 0,0 0-1 0 0,1 0 0 0 0,-1 0 0 0 0,1 1-32 0 0,-19 8 33 0 0,21-10-19 0 0,-1 0 0 0 0,1 0 1 0 0,0 0-1 0 0,0 0 0 0 0,0 1 1 0 0,0 0-1 0 0,0-1 1 0 0,1 1-1 0 0,-1 1 0 0 0,0 0-14 0 0,-29 33 16 0 0,22-25-16 0 0,9-10 0 0 0,0 0 0 0 0,0 0 0 0 0,1 0 0 0 0,-1 0 0 0 0,0 1 0 0 0,1-1 0 0 0,-1 1 0 0 0,1-1 0 0 0,0 1 0 0 0,0-1 0 0 0,-5 12-24 0 0,5-13 9 0 0,0 0 0 0 0,0 0-1 0 0,1 0 1 0 0,-1 0 0 0 0,1 0-1 0 0,-1 0 1 0 0,1 0 0 0 0,-1 0-1 0 0,1 1 1 0 0,0-1 0 0 0,-1 0-1 0 0,1 0 1 0 0,0 1-1 0 0,0-1 1 0 0,0 0 0 0 0,0 0-1 0 0,0 1 1 0 0,0-1 0 0 0,0 0-1 0 0,1 0 1 0 0,-1 0 0 0 0,0 1-1 0 0,1-1 1 0 0,-1 0 0 0 0,1 0-1 0 0,-1 0 1 0 0,1 1 15 0 0,2 2-97 0 0,0 0 0 0 0,1 0 0 0 0,-1 0 0 0 0,1-1 0 0 0,0 0-1 0 0,0 0 1 0 0,0 0 0 0 0,0 0 0 0 0,0 0 0 0 0,0-1 0 0 0,1 0 97 0 0,11 5-142 0 0,0 0-1 0 0,10 1 143 0 0,6 2-60 0 0,120 41-53 0 0,-142-47 98 0 0,28 14 130 0 0,-12-5 181 0 0,-25-12-282 0 0,-1-1 0 0 0,0 0-1 0 0,1 1 1 0 0,-1-1 0 0 0,0 1-1 0 0,0-1 1 0 0,0 0-1 0 0,1 1 1 0 0,-1-1 0 0 0,0 1-1 0 0,0-1 1 0 0,0 1 0 0 0,0-1-1 0 0,0 1 1 0 0,0-1-1 0 0,0 1 1 0 0,0-1 0 0 0,0 0-1 0 0,0 1 1 0 0,0-1 0 0 0,0 1-1 0 0,0-1 1 0 0,-1 1-1 0 0,1-1 1 0 0,0 1 0 0 0,0-1-1 0 0,0 0 1 0 0,-1 1 0 0 0,1-1-1 0 0,0 1 1 0 0,0-1-1 0 0,-1 0 1 0 0,1 1 0 0 0,0-1-1 0 0,-1 0 1 0 0,1 1-14 0 0,-11 13 245 0 0,4-7-182 0 0,-1-1 0 0 0,0 0 0 0 0,0 0 0 0 0,-1-1 0 0 0,1 0 0 0 0,-1 0-1 0 0,0-1 1 0 0,-1 0 0 0 0,-4 1-63 0 0,-18 4-140 0 0,-1-1 1 0 0,-7 0 139 0 0,12-3-296 0 0,20-3-1373 0 0,-1-1 0 0 0,1 0 1 0 0,-6 0 1668 0 0,-3-1-5320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0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11976 0 0,'0'0'266'0'0,"0"0"44"0"0,0 0 15 0 0,0-2-26 0 0,0-26 249 0 0,0 27-490 0 0,1 1 1 0 0,-1-1 0 0 0,1 0 0 0 0,-1 0 0 0 0,1 0-1 0 0,-1 0 1 0 0,1 0 0 0 0,0 0 0 0 0,-1 0 0 0 0,1 1 0 0 0,0-1-1 0 0,-1 0 1 0 0,1 0 0 0 0,0 1 0 0 0,0-1 0 0 0,0 1-1 0 0,0-1 1 0 0,0 1 0 0 0,0-1 0 0 0,0 1 0 0 0,0-1-1 0 0,0 1 1 0 0,0 0 0 0 0,0 0 0 0 0,0-1 0 0 0,0 1 0 0 0,1 0-59 0 0,10 0-57 0 0,-9 0-88 0 0,0 0 1 0 0,0-1 0 0 0,-1 1 0 0 0,1 1-1 0 0,0-1 1 0 0,0 0 0 0 0,0 1-1 0 0,0-1 1 0 0,0 1 0 0 0,-1 0-1 0 0,1 0 1 0 0,0 0 0 0 0,-1 0 0 0 0,1 1-1 0 0,0 0 145 0 0,10 5-4778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09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23 308 13360 0 0,'0'0'298'0'0,"0"0"46"0"0,0 0 24 0 0,0 0-38 0 0,2 2-218 0 0,0 1-68 0 0,0 0 1 0 0,1 0-1 0 0,-1 0 1 0 0,0 0-1 0 0,-1 0 1 0 0,1 0-1 0 0,-1 1 1 0 0,1-1-1 0 0,-1 1 1 0 0,0-1 0 0 0,-1 1-1 0 0,1-1 1 0 0,0 1-1 0 0,-1 0 1 0 0,0-1-1 0 0,0 1 1 0 0,0 0-1 0 0,0-1 1 0 0,-1 1-1 0 0,1 0 1 0 0,-1-1 0 0 0,-1 3-45 0 0,-12 76 711 0 0,13-77-665 0 0,1 1 0 0 0,-1-1 0 0 0,1 0 0 0 0,0 1 0 0 0,0-1 0 0 0,1 1 0 0 0,-1-1 0 0 0,1 1-46 0 0,0-1 34 0 0,0 0 0 0 0,0 0 0 0 0,-1 0 0 0 0,0 0 0 0 0,0 0 0 0 0,0 0 0 0 0,-1 0 0 0 0,-1 5-34 0 0,1-3-326 0 0,-1 1-1 0 0,1 0 0 0 0,1 0 1 0 0,-1 0-1 0 0,1 5 327 0 0,0-6-1466 0 0,0-7-3714 0 0</inkml:trace>
  <inkml:trace contextRef="#ctx0" brushRef="#br0" timeOffset="0.99">42 149 5064 0 0,'-13'-12'448'0'0,"7"9"-352"0"0,6-6-96 0 0,-5 4 0 0 0,2-7 1328 0 0,-2 3 248 0 0,-1-3 56 0 0,3 3 0 0 0,3 9-928 0 0,3-8-184 0 0,3 4-40 0 0,-6 4 0 0 0,5-8-384 0 0,-5 8-96 0 0,3-9 0 0 0,8 6-5608 0 0</inkml:trace>
  <inkml:trace contextRef="#ctx0" brushRef="#br0" timeOffset="1.99">570 1 4608 0 0,'0'0'353'0'0,"0"0"-125"0"0,0 0 339 0 0,-6 9 1730 0 0,5-4-1910 0 0,0 0 0 0 0,0 0 1 0 0,0 0-1 0 0,0 0 0 0 0,1 0 0 0 0,-1 0 0 0 0,2 0 0 0 0,-1 2-387 0 0,7 44 2863 0 0,-2-13-1612 0 0,3 15-268 0 0,-5-33-699 0 0,0 0 0 0 0,0 19-284 0 0,2 40 479 0 0,-5-49-315 0 0,1-4 247 0 0,-3 22-411 0 0,-2-3 149 0 0,2-11-16 0 0,-4 11-133 0 0,5-31 0 0 0,0 4-85 0 0,-2-16 551 0 0,2 1-6848 0 0,1-3 1144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0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1 317 3680 0 0,'0'0'284'0'0,"0"0"-27"0"0,0 0 582 0 0,1 1 267 0 0,1 0-899 0 0,-1 0-1 0 0,1 0 0 0 0,0 0 0 0 0,-1 0 0 0 0,1 0 0 0 0,0 0 0 0 0,0-1 0 0 0,0 1 0 0 0,0-1 0 0 0,-1 1 0 0 0,1-1 0 0 0,0 0 0 0 0,0 0 0 0 0,0 0 0 0 0,0 0 0 0 0,0 0 1 0 0,0 0-1 0 0,0-1 0 0 0,0 1 0 0 0,0 0-206 0 0,7-2 431 0 0,-1 0 1 0 0,1-1 0 0 0,-1 0-1 0 0,1-1-431 0 0,53-23 1391 0 0,-15 7 244 0 0,33-10-1635 0 0,-38 16 498 0 0,-18 5-390 0 0,0 1-1 0 0,0 1 1 0 0,0 2-1 0 0,1 0 1 0 0,0 2 0 0 0,13-1-108 0 0,-26 4 23 0 0,0 1 0 0 0,0 0 0 0 0,0 0 0 0 0,-1 1 0 0 0,1 1 0 0 0,-1 0 0 0 0,4 2-23 0 0,-8-3-5 0 0,-1 1 0 0 0,0 0 0 0 0,1 1 0 0 0,-1 0 0 0 0,-1 0 1 0 0,1 0-1 0 0,0 0 0 0 0,-1 1 0 0 0,0 0 0 0 0,0 0 0 0 0,-1 0 0 0 0,4 6 5 0 0,-1-1-24 0 0,0 0 1 0 0,-1 1-1 0 0,0-1 0 0 0,-1 1 1 0 0,-1 1-1 0 0,1 1 24 0 0,-3-7-1 0 0,0 0-1 0 0,-1 1 1 0 0,0-1-1 0 0,0 1 1 0 0,0-1 0 0 0,-1 1-1 0 0,0 0 1 0 0,0-1 0 0 0,-1 1-1 0 0,0-1 1 0 0,0 1 0 0 0,-1 0 1 0 0,0 2 49 0 0,0-1 0 0 0,-1 0-1 0 0,0 0 1 0 0,-1-1 0 0 0,0 1 0 0 0,0-1 0 0 0,-2 3-49 0 0,3-6-49 0 0,0 0 0 0 0,-1-1 0 0 0,1 1 0 0 0,-1 0-1 0 0,0-1 1 0 0,0 0 0 0 0,-1 0 0 0 0,1 0-1 0 0,0-1 1 0 0,-1 1 0 0 0,0-1 0 0 0,-4 2 49 0 0,-9-1-611 0 0,4-6-18 0 0</inkml:trace>
  <inkml:trace contextRef="#ctx0" brushRef="#br0" timeOffset="1">556 80 6536 0 0,'9'-20'288'0'0,"-9"20"64"0"0,5-9-288 0 0,0-3-64 0 0,-5 3 0 0 0,4 1 0 0 0,-4 1 920 0 0,0 7 168 0 0,5-9 32 0 0,-5 9 0 0 0,0 0-416 0 0,0 0-80 0 0,0 0-16 0 0,0 0-8 0 0,14-5-944 0 0,-14 5-184 0 0,0 0-40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1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88 4144 0 0,'0'0'319'0'0,"0"0"-3"0"0,3-15 5141 0 0,-4 14-5285 0 0,0-1 1 0 0,0 1 0 0 0,0-1 0 0 0,0 1-1 0 0,0 0 1 0 0,0-1 0 0 0,0 1-1 0 0,0 0 1 0 0,-1 0 0 0 0,1 0 0 0 0,0 0-1 0 0,-1 0 1 0 0,1 0 0 0 0,-1 0-1 0 0,1 1 1 0 0,-1-1 0 0 0,0 0-1 0 0,1 1 1 0 0,-1-1 0 0 0,0 1 0 0 0,1 0-1 0 0,-1 0 1 0 0,0-1 0 0 0,1 1-1 0 0,-1 0 1 0 0,0 0 0 0 0,0 0 0 0 0,1 1-1 0 0,-1-1 1 0 0,0 0 0 0 0,-1 1-173 0 0,-1 0 33 0 0,0 1 0 0 0,0-1 1 0 0,0 1-1 0 0,1 0 0 0 0,-1-1 0 0 0,0 2 1 0 0,1-1-1 0 0,-1 0 0 0 0,1 1 0 0 0,0 0 1 0 0,0-1-1 0 0,0 1 0 0 0,0 1-33 0 0,-10 11 26 0 0,1 0-1 0 0,0 1 0 0 0,2 0 1 0 0,-1 1-1 0 0,2 0 0 0 0,1 1 1 0 0,-5 12-26 0 0,1 3-37 0 0,6-19 19 0 0,1 1 0 0 0,-2 10 18 0 0,6-21 0 0 0,1 1 0 0 0,-1-1 0 0 0,1 1 0 0 0,-1 0 0 0 0,1-1 0 0 0,1 1 0 0 0,-1 0 0 0 0,1-1 0 0 0,-1 1 0 0 0,1-1 1 0 0,1 1-1 0 0,6 23 53 0 0,-1-19-24 0 0,-4-8-8 0 0,0 1 1 0 0,1-1-1 0 0,-1 1 0 0 0,1-1 0 0 0,0 0 1 0 0,-1-1-1 0 0,1 1 0 0 0,0-1 0 0 0,-1 1 1 0 0,1-1-1 0 0,0 0 0 0 0,0 0 0 0 0,-1-1 0 0 0,1 1 1 0 0,0-1-1 0 0,-1 0 0 0 0,1 0 0 0 0,0 0 1 0 0,-1 0-1 0 0,0-1 0 0 0,1 1-21 0 0,12-7 79 0 0,-1 0 0 0 0,0 0 0 0 0,14-11-79 0 0,-24 15 10 0 0,22-15-164 0 0,0-2-1 0 0,-1 0 0 0 0,13-16 155 0 0,-30 28-254 0 0,-1 0-1 0 0,-1-1 0 0 0,1 1 1 0 0,2-8 254 0 0,-8 14-105 0 0,0-1 0 0 0,0 0 0 0 0,0 1 0 0 0,-1-1 0 0 0,1 0 1 0 0,-1 0-1 0 0,0 0 0 0 0,-1 0 0 0 0,1 0 0 0 0,0 0 0 0 0,-1-1 1 0 0,0 1-1 0 0,0 0 0 0 0,-1-4 105 0 0,-2-7-326 0 0,-1 1 1 0 0,-1 0-1 0 0,-4-10 326 0 0,-2-4-202 0 0,9 23 105 0 0,0 0 0 0 0,0 0 0 0 0,-1 1 0 0 0,0-1 0 0 0,0 0 97 0 0,-4-3-4328 0 0,14 15 4321 0 0,1 0 0 0 0,-1 1-1 0 0,0 0 1 0 0,-1 0 0 0 0,0 1 0 0 0,0 0 0 0 0,-1 0-1 0 0,0 0 1 0 0,-1 1 0 0 0,1 1 7 0 0,7 24 951 0 0,-1 0-1 0 0,1 11-950 0 0,10 33 1234 0 0,-15-60-863 0 0,-1 1 0 0 0,-1 0 0 0 0,-1 0 0 0 0,-1 0 1 0 0,0 17-372 0 0,-6-13 513 0 0,3-22-234 0 0,0-2 1 0 0,0 0 17 0 0,0 0 72 0 0,0 0 30 0 0,0 0 8 0 0,0 0-26 0 0,-1-9 108 0 0,0 0-424 0 0,0 0-1 0 0,1 0 1 0 0,0 1-1 0 0,0-1 0 0 0,1 0 1 0 0,0 0-1 0 0,0 0-64 0 0,0 3 20 0 0,2-13-47 0 0,2 1-1 0 0,4-13 28 0 0,1-6-86 0 0,-1 10-39 0 0,2 0 0 0 0,0 0 1 0 0,1 1-1 0 0,15-21 125 0 0,-21 36-35 0 0,0 1 1 0 0,1 0-1 0 0,0 1 0 0 0,1-1 1 0 0,0 1-1 0 0,0 1 0 0 0,1 0 1 0 0,1 0-1 0 0,3-2 35 0 0,-8 6 7 0 0,0 1 1 0 0,0 0-1 0 0,0 0 0 0 0,1 0 0 0 0,-1 1 1 0 0,1 0-1 0 0,-1 0 0 0 0,1 1 1 0 0,0-1-1 0 0,0 1 0 0 0,0 1 0 0 0,0-1 1 0 0,0 1-1 0 0,0 0 0 0 0,0 0 1 0 0,0 0-1 0 0,0 1 0 0 0,0 0 1 0 0,4 2-8 0 0,-2-1 50 0 0,0 1 0 0 0,0 1 0 0 0,0 0 0 0 0,-1 0 0 0 0,0 0 1 0 0,0 1-1 0 0,0 0 0 0 0,0 0 0 0 0,0 1 0 0 0,-1 0 0 0 0,0 0 0 0 0,-1 0 1 0 0,1 1-1 0 0,-1 0 0 0 0,0 0 0 0 0,1 3-50 0 0,8 12 103 0 0,-8-13-54 0 0,-1 0 1 0 0,0 0 0 0 0,0 1-1 0 0,1 4-49 0 0,-1 1 101 0 0,0 1-1 0 0,-2 0 1 0 0,0-1-1 0 0,-1 1 1 0 0,0 0-1 0 0,-1 0 1 0 0,-1 1-1 0 0,-1-1 0 0 0,0 4-100 0 0,-1-15 17 0 0,1 1-1 0 0,-1-1 0 0 0,0 0 0 0 0,-1 1 0 0 0,1-1 0 0 0,-1 0 0 0 0,0-1 0 0 0,0 1 0 0 0,0 0 1 0 0,-1-1-1 0 0,-1 2-16 0 0,-13 18-67 0 0,10-15-1514 0 0,7-8-4356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1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10136 0 0,'0'0'464'0'0,"0"0"-10"0"0,0 2-294 0 0,1 11 303 0 0,1-1-1 0 0,0 1 0 0 0,2 8-462 0 0,6 34 4036 0 0,-10-29-3701 0 0,-1-1-1 0 0,0 1 1 0 0,-2-1 0 0 0,-4 16-335 0 0,1-10-67 0 0,5-15-93 0 0,-2-3-22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1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3224 0 0,'1'2'240'0'0,"6"4"1043"0"0,-4-4-854 0 0,-1 0-1 0 0,0 1 1 0 0,1-1 0 0 0,-1 0 0 0 0,0 1-1 0 0,0 0 1 0 0,-1-1 0 0 0,1 1 0 0 0,0 0-1 0 0,-1 0 1 0 0,0 0 0 0 0,1 0-429 0 0,12 34 1837 0 0,-11-30-1585 0 0,0 1 0 0 0,0 0-1 0 0,0-1 1 0 0,-1 1-1 0 0,0 0 1 0 0,-1 1-1 0 0,1 4-251 0 0,4 48 880 0 0,-2-33-433 0 0,-2 0-1 0 0,-1 0 1 0 0,-1 4-447 0 0,-2-8 250 0 0,-6 138 965 0 0,-1 22-164 0 0,4-151-2742 0 0,-4-55-188 0 0,4-10-35 0 0,0 15 892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2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0 192 5472 0 0,'3'-8'119'0'0,"0"1"-1"0"0,1 0 1 0 0,0 0 0 0 0,0 0 0 0 0,0 1 0 0 0,1-1 0 0 0,0 1-1 0 0,0 0 1 0 0,0 0 0 0 0,1 1 0 0 0,0-1 0 0 0,3-1-119 0 0,8-6 1047 0 0,1 1 0 0 0,0 1 1 0 0,19-9-1048 0 0,-28 15 314 0 0,3-1 43 0 0,0 0 0 0 0,1 0 1 0 0,-1 2-1 0 0,1-1 0 0 0,0 1 0 0 0,0 1 0 0 0,4 0-357 0 0,-7 2 168 0 0,15-3 327 0 0,0 2 1 0 0,8 0-496 0 0,-25 2 28 0 0,0 1 0 0 0,0 0 0 0 0,0 0 0 0 0,0 0 0 0 0,0 1 0 0 0,0 0 0 0 0,0 1 0 0 0,0 0 0 0 0,0 0-28 0 0,-3-1 4 0 0,-1 1 0 0 0,1-1 0 0 0,-1 1 0 0 0,0 0 0 0 0,0 0 0 0 0,0 0 0 0 0,0 0 0 0 0,2 4-4 0 0,-4-5 19 0 0,0 1-1 0 0,0-1 1 0 0,-1 1-1 0 0,0-1 1 0 0,1 1-1 0 0,-1 0 1 0 0,0 0 0 0 0,0 0-1 0 0,0 0 1 0 0,-1 0-1 0 0,1 0 1 0 0,-1 0-1 0 0,1 0 1 0 0,-1 0 0 0 0,0 1-19 0 0,0 3 63 0 0,-1 1 0 0 0,1-1 0 0 0,-1 0 1 0 0,-1 0-1 0 0,1 0 0 0 0,-1 0 0 0 0,-1-1 1 0 0,1 1-1 0 0,-1 0 0 0 0,0-1 0 0 0,0 0 1 0 0,-1 0-1 0 0,0 0 0 0 0,0 0 0 0 0,0 0 1 0 0,-5 4-64 0 0,-4 3 140 0 0,7-7-65 0 0,-1 1 0 0 0,1-1 0 0 0,-1 0 0 0 0,-1 0 1 0 0,-1 0-76 0 0,-17 12 161 0 0,19-12-130 0 0,0-1 1 0 0,0 0 0 0 0,-1-1 0 0 0,0 1 0 0 0,-5 1-32 0 0,-28 11 91 0 0,25-10-63 0 0,0 0 0 0 0,-1-1-1 0 0,0-1 1 0 0,-2 0-28 0 0,-9 2-18 0 0,20-5-236 0 0,0 0 0 0 0,0 0 1 0 0,-1-1-1 0 0,1 0 1 0 0,-2-1 253 0 0,-9 0-3764 0 0,5 0-1220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11432 0 0,'0'0'521'0'0,"0"0"-10"0"0,0 2-325 0 0,-3 17-186 0 0,2-16 85 0 0,0 0 1 0 0,0 0 0 0 0,0 0-1 0 0,1 0 1 0 0,-1 0-1 0 0,1 0 1 0 0,0 0-1 0 0,0 0 1 0 0,0 1-86 0 0,1-2 89 0 0,3 46 3511 0 0,-1 12-3600 0 0,-4-35 676 0 0,-1 0 0 0 0,-3 8-676 0 0,0 4 242 0 0,5-33-213 0 0,0-1-1 0 0,0 0 0 0 0,1 1 1 0 0,-1-1-1 0 0,1 0 0 0 0,-1 0 1 0 0,1 0-1 0 0,0 1 1 0 0,2 2-29 0 0,-2-3-125 0 0,0 1 1 0 0,0 0 0 0 0,0 0 0 0 0,0 0-1 0 0,0 0 1 0 0,-1 0 0 0 0,0 1 124 0 0,0 10-4365 0 0,0-2-1527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4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251 205 6880 0 0,'0'0'157'0'0,"0"0"23"0"0,0 0 11 0 0,0-10 599 0 0,0 7-597 0 0,0 1 0 0 0,0 0 0 0 0,0 0 0 0 0,0-1 0 0 0,-1 1 0 0 0,1 0 0 0 0,0 0 0 0 0,-1 0 0 0 0,0 0 0 0 0,0-1 0 0 0,1 1 0 0 0,-1 0 0 0 0,0 0 0 0 0,-1 0 0 0 0,1 1 0 0 0,0-1 0 0 0,0 0 0 0 0,-1 0-193 0 0,-25-26 1756 0 0,20 22-1560 0 0,1-1 0 0 0,-1 0 0 0 0,1 0 0 0 0,-3-5-196 0 0,5 6 158 0 0,-1 0 1 0 0,0 1 0 0 0,0-1-1 0 0,-4-1-158 0 0,-9-11 428 0 0,-28-20 175 0 0,46 37-618 0 0,-1 1-1 0 0,1 0 1 0 0,-1 0 0 0 0,1 0 0 0 0,-1 0 0 0 0,1 0 0 0 0,-1 0-1 0 0,1-1 1 0 0,-1 1 0 0 0,0 0 0 0 0,1 1 0 0 0,-1-1-1 0 0,1 0 1 0 0,-1 0 0 0 0,1 0 0 0 0,-1 0 0 0 0,1 0-1 0 0,-1 0 16 0 0,0 1-37 0 0,-8 2-101 0 0,5 0 135 0 0,1 1 0 0 0,-1-1 0 0 0,1 0 0 0 0,0 1 0 0 0,0 0 0 0 0,0 0 0 0 0,0 0 0 0 0,0 0 0 0 0,1 0 0 0 0,0 1 0 0 0,0-1 1 0 0,-1 3 2 0 0,-2 7 2 0 0,1 0 0 0 0,0 0 1 0 0,-1 8-3 0 0,2-9 0 0 0,1 0 0 0 0,0 0 0 0 0,1 0 0 0 0,1 0 0 0 0,0 0 0 0 0,1 0 0 0 0,2 11 0 0 0,2 14 36 0 0,-4-28-9 0 0,0 0 0 0 0,1 0 0 0 0,1 0 0 0 0,-1 0 0 0 0,1 0 0 0 0,3 5-27 0 0,1 1 47 0 0,17 34 174 0 0,-21-45-225 0 0,1 0 0 0 0,-1 1-1 0 0,1-1 1 0 0,0-1-1 0 0,1 1 1 0 0,-1-1 0 0 0,4 4 4 0 0,10 0-159 0 0,-5-5 115 0 0,-9-5 24 0 0,-2 1 5 0 0,8-3-61 0 0,-8 4 68 0 0,-1 0-1 0 0,0 0 0 0 0,0-1 1 0 0,0 1-1 0 0,0-1 0 0 0,0 1 1 0 0,0-1-1 0 0,0 1 0 0 0,0-1 1 0 0,0 1-1 0 0,0-1 0 0 0,0 0 1 0 0,0 0-1 0 0,0 1 0 0 0,0-1 1 0 0,0-1 8 0 0,1-1-17 0 0,2-1-29 0 0,0-1 0 0 0,-1 1 1 0 0,0-1-1 0 0,0 0 1 0 0,0 0-1 0 0,0-1 1 0 0,0-1 45 0 0,2-7-56 0 0,0 0 50 0 0,0 0-1 0 0,-1 0 1 0 0,0-1-1 0 0,-1 1 1 0 0,0-10 6 0 0,3-24 0 0 0,-3 28 0 0 0,0 0 0 0 0,-2-10 0 0 0,3-100-64 0 0,-4 135 49 0 0,1 0 0 0 0,0 0 0 0 0,0 0-1 0 0,1 0 1 0 0,-1 0 0 0 0,3 3 15 0 0,4 19-37 0 0,-3 6 37 0 0,1-1 0 0 0,2 1 0 0 0,11 28 0 0 0,-12-38 34 0 0,-1-1 1 0 0,2 12-35 0 0,4 19 28 0 0,1-16-1369 0 0,-12-28-3519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4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12 5208 0 0,'0'0'235'0'0,"0"0"119"0"0,-5-4 1171 0 0,1 3-1197 0 0,1 0 0 0 0,-1-1-1 0 0,0 1 1 0 0,0 1 0 0 0,0-1-1 0 0,0 0 1 0 0,0 1 0 0 0,0 0 0 0 0,-3 0-328 0 0,-38 3 1316 0 0,40-2-1151 0 0,0 0 1 0 0,1 0 0 0 0,-1 0 0 0 0,1 1 0 0 0,-1-1 0 0 0,1 1 0 0 0,0 0-1 0 0,0 0 1 0 0,0 1 0 0 0,0-1 0 0 0,0 1 0 0 0,0 0 0 0 0,-2 2-166 0 0,-31 24 344 0 0,29-20-334 0 0,8-9-8 0 0,0 1 0 0 0,0-1 0 0 0,-1 0 0 0 0,1 1 0 0 0,0-1 0 0 0,0 0 0 0 0,0 1 0 0 0,0-1 1 0 0,0 1-1 0 0,0-1 0 0 0,0 0 0 0 0,0 1 0 0 0,0-1 0 0 0,0 1 0 0 0,0-1 0 0 0,0 0 0 0 0,0 1 0 0 0,1-1 0 0 0,-1 1 0 0 0,0-1 0 0 0,0 0-2 0 0,6 7 12 0 0,-4-6-14 0 0,-1 0 0 0 0,1 0 1 0 0,0 0-1 0 0,-1 1 0 0 0,0-1 1 0 0,1 0-1 0 0,-1 1 1 0 0,0-1-1 0 0,0 1 0 0 0,0 0 1 0 0,0-1-1 0 0,0 1 2 0 0,2 1-22 0 0,-1 0 0 0 0,0 0 0 0 0,1-1 0 0 0,0 1 0 0 0,-1-1 0 0 0,1 0 0 0 0,0 0 0 0 0,0 0 0 0 0,0 0 0 0 0,1 0 22 0 0,37 16-45 0 0,-30-14 47 0 0,1 0 0 0 0,8 7-2 0 0,-2-2-19 0 0,1 3-75 0 0,1 0-1 0 0,-1 1 95 0 0,-14-10-13 0 0,-1 1 1 0 0,0-1 0 0 0,0 1-1 0 0,-1 0 1 0 0,1 0-1 0 0,-1 0 1 0 0,1 0 0 0 0,-1 1-1 0 0,0-1 1 0 0,-1 1 0 0 0,1 0 12 0 0,-3-2 11 0 0,1-1 0 0 0,-1 0 0 0 0,0 1 0 0 0,0-1 1 0 0,1 1-1 0 0,-2-1 0 0 0,1 1 0 0 0,0-1 0 0 0,-1 1 1 0 0,1-1-1 0 0,-1 1 0 0 0,1-1 0 0 0,-1 0 1 0 0,0 1-1 0 0,0-1 0 0 0,0 0 0 0 0,-1 0 0 0 0,1 1 1 0 0,0-1-1 0 0,-1 0 0 0 0,1-1 0 0 0,-1 1 0 0 0,0 0 1 0 0,0 0-1 0 0,0-1 0 0 0,0 1 0 0 0,-1 0-11 0 0,-23 20 296 0 0,21-18-236 0 0,0 1 0 0 0,-1-1 1 0 0,1 0-1 0 0,-1 0 0 0 0,0 0 1 0 0,0-1-61 0 0,-11 6 117 0 0,10-5-94 0 0,0-1-1 0 0,0 0 1 0 0,0 0 0 0 0,-4 1-23 0 0,4-3 18 0 0,-22 9 21 0 0,8-2-1230 0 0,8-8-3683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5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46 9616 0 0,'-12'-1'1022'0'0,"0"-8"-892"0"0,3 1 643 0 0,6 5-306 0 0,-1 0 1 0 0,0-1-1 0 0,1 1 1 0 0,-2 0-1 0 0,1 1 0 0 0,0-1 1 0 0,-1 1-468 0 0,2 1 115 0 0,0 0 1 0 0,0 0-1 0 0,0 0 0 0 0,0 1 1 0 0,0-1-1 0 0,0 1 0 0 0,0 0 1 0 0,0 0-1 0 0,-1 0 0 0 0,-1 1-115 0 0,3-1-4 0 0,0 0-1 0 0,0 1 1 0 0,1-1-1 0 0,-1 1 0 0 0,0-1 1 0 0,1 1-1 0 0,-1 0 1 0 0,0 0-1 0 0,1 0 1 0 0,-1-1-1 0 0,1 1 0 0 0,-1 1 1 0 0,1-1-1 0 0,0 0 1 0 0,-1 0-1 0 0,1 0 1 0 0,0 1-1 0 0,0-1 1 0 0,-1 2 4 0 0,-8 11 0 0 0,9-12-2 0 0,-1 0 1 0 0,0 0 0 0 0,1 1-1 0 0,0-1 1 0 0,-1 0 0 0 0,1 1-1 0 0,0-1 1 0 0,0 1 0 0 0,0 0 1 0 0,-3 27-60 0 0,5-12 60 0 0,2-13 3 0 0,0 0 4 0 0,-1 0-33 0 0,1 1-1 0 0,-1-1 1 0 0,1 0-1 0 0,0 0 1 0 0,1 0-1 0 0,-1 0 1 0 0,1 0-1 0 0,0-1 1 0 0,4 4 26 0 0,14 17-279 0 0,-14-15 253 0 0,1 0 1 0 0,0-1-1 0 0,1 0 1 0 0,4 3 25 0 0,19 17 1 0 0,-3-2 1 0 0,-22-20 13 0 0,1 1 0 0 0,-1 0 0 0 0,0 0 0 0 0,-1 1 0 0 0,0 0 0 0 0,5 7-15 0 0,-11-12 77 0 0,0 0 0 0 0,1 0 1 0 0,-1 0-1 0 0,-1 1 1 0 0,1-1-1 0 0,-1 0 0 0 0,0 0 1 0 0,0 1-1 0 0,0-1 1 0 0,0 0-1 0 0,-1 1 0 0 0,0-1 1 0 0,0 0-1 0 0,0 0 1 0 0,0 0-1 0 0,0 0 0 0 0,-3 4-77 0 0,1-2 129 0 0,-1-1 0 0 0,0 1 0 0 0,0-1 0 0 0,-1 0 0 0 0,1 0 0 0 0,-1-1 0 0 0,0 1 0 0 0,0-1-1 0 0,-1 0 1 0 0,1 0 0 0 0,-1-1 0 0 0,-4 3-129 0 0,-1-1 30 0 0,-25 9-12 0 0,33-14-18 0 0,1 1 0 0 0,0-1-1 0 0,-1 0 1 0 0,1 1 0 0 0,-1-1 0 0 0,1 0 0 0 0,0 0 0 0 0,-1-1-1 0 0,1 1 1 0 0,-1 0 0 0 0,1-1 0 0 0,0 0 0 0 0,-1 1-1 0 0,0-2 1 0 0,0 1-29 0 0,1 0-139 0 0,1 1 1 0 0,0-1 0 0 0,-1 1-1 0 0,1-1 1 0 0,-1 0 0 0 0,1 0 0 0 0,0 0-1 0 0,0 0 1 0 0,-1 0 0 0 0,1 0-1 0 0,0 0 1 0 0,0 0 0 0 0,0 0 0 0 0,0-1 167 0 0,-5-7-5748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0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 92 4144 0 0,'0'0'191'0'0,"-1"-1"-11"0"0,-7-3 716 0 0,0 0 1 0 0,-1 1 0 0 0,1 0 0 0 0,0 0 0 0 0,-1 0-897 0 0,5 2 311 0 0,1 0 0 0 0,-1 1 1 0 0,1-1-1 0 0,0 1 0 0 0,-1-1 1 0 0,1 1-1 0 0,-1 0 1 0 0,1 0-1 0 0,-1 0 0 0 0,1 1 1 0 0,-1-1-1 0 0,1 1 0 0 0,-3 1-311 0 0,-2 3 38 0 0,0 0 0 0 0,0 0 0 0 0,1 1 0 0 0,0 0 0 0 0,0 1 0 0 0,-1 1-38 0 0,-9 8-2 0 0,3-2 9 0 0,0 1 0 0 0,1 0 0 0 0,1 1 0 0 0,1 0 0 0 0,0 0 0 0 0,1 2 0 0 0,0-1 0 0 0,2 1 1 0 0,-6 16-8 0 0,12-28 0 0 0,0 0 0 0 0,1 0 0 0 0,0 0 0 0 0,0 0 0 0 0,1 0 0 0 0,-1 0 0 0 0,1 0 0 0 0,1 0 0 0 0,0 7 0 0 0,1 1 0 0 0,1 1 0 0 0,1 0 0 0 0,3 7 0 0 0,-5-17 0 0 0,1 0 0 0 0,-1 0 0 0 0,1 0 0 0 0,0 0 0 0 0,1 0 0 0 0,-1-1 0 0 0,1 0 0 0 0,0 1 0 0 0,0-1 0 0 0,0-1 0 0 0,4 4 0 0 0,2 1 0 0 0,1-1 0 0 0,0 0 0 0 0,0-1 0 0 0,7 3 0 0 0,-14-8 0 0 0,1 1 0 0 0,-1-1 0 0 0,1 0 0 0 0,-1 0 0 0 0,1 0 0 0 0,0 0 0 0 0,-1-1 0 0 0,1 0 0 0 0,0 0 0 0 0,-1 0 0 0 0,6-1 0 0 0,1-1 0 0 0,1-1 0 0 0,0 0 0 0 0,-1-1 0 0 0,0 0 0 0 0,2-1 172 0 0,-1 0 1 0 0,1-1 0 0 0,-2 0 0 0 0,1-1 0 0 0,-1-1 0 0 0,0 0 0 0 0,0 0 0 0 0,6-7-173 0 0,-11 9 202 0 0,-1 0 0 0 0,1 0 1 0 0,-1-1-1 0 0,-1 0 0 0 0,1 0 1 0 0,-1 0-1 0 0,0 0 0 0 0,-1-1 1 0 0,1 1-1 0 0,-1-1 0 0 0,-1 0 1 0 0,0 0-1 0 0,0 0 0 0 0,0-6-202 0 0,-2 6 100 0 0,0 0 0 0 0,0 0 0 0 0,-1 0 0 0 0,-1 0 0 0 0,1 0 0 0 0,-1 0 0 0 0,-3-7-100 0 0,-1-9 104 0 0,2 9-50 0 0,-1 0 0 0 0,-1 0 0 0 0,0 1-1 0 0,0-1 1 0 0,-3-1-54 0 0,-15-25-130 0 0,-3 0 130 0 0,6 9-380 0 0,18 28 152 0 0,0 0 0 0 0,1 1 0 0 0,-2-1-1 0 0,1 1 1 0 0,-2-2 228 0 0,-13-8-4701 0 0,4 5-587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5064 0 0,'0'0'232'0'0,"0"0"221"0"0,0 0 803 0 0,0 0 345 0 0,0 0 67 0 0,0 2-152 0 0,0 5-1166 0 0,1 0-1 0 0,0 0 1 0 0,0-1-1 0 0,1 1 0 0 0,0-1 1 0 0,0 1-1 0 0,0-1 1 0 0,2 2-350 0 0,27 53 1555 0 0,-11-25-754 0 0,-2-3-329 0 0,2-2-1 0 0,0 0-471 0 0,-8-13-24 0 0,-2-4 38 0 0,0-1 0 0 0,1 1 1 0 0,0-2-1 0 0,1 1 0 0 0,0-2 1 0 0,1 0-1 0 0,0 0 0 0 0,7 3-14 0 0,-19-13 41 0 0,1 0-1 0 0,-1-1 1 0 0,0 1-1 0 0,1 0 1 0 0,-1 0-1 0 0,1-1 1 0 0,0 1-1 0 0,-1-1 1 0 0,1 0-1 0 0,-1 1 1 0 0,1-1-1 0 0,0 0 1 0 0,-1 0-1 0 0,1 0 1 0 0,-1 0-1 0 0,2 0-40 0 0,-1 0 49 0 0,0-1 0 0 0,1 0 0 0 0,-1 1-1 0 0,0-1 1 0 0,0 0 0 0 0,0 0 0 0 0,0 0 0 0 0,0 0-1 0 0,0 0 1 0 0,0-1 0 0 0,-1 1 0 0 0,1 0-1 0 0,0-1 1 0 0,-1 0 0 0 0,1 1 0 0 0,-1-1-1 0 0,2-1-48 0 0,2-5 112 0 0,0-1-1 0 0,0 1 0 0 0,2-6-111 0 0,-2 4 60 0 0,0-1-29 0 0,-1 0 0 0 0,0 0 0 0 0,0-1 0 0 0,-1 0 0 0 0,-1 1 0 0 0,0-1 0 0 0,0 0 0 0 0,-2 0 0 0 0,1-10-31 0 0,-2-13-540 0 0,-1 0 1 0 0,-1 1-1 0 0,-6-22 540 0 0,2 36-4549 0 0,1-1-1464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6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5528 0 0,'2'1'422'0'0,"3"4"-8"0"0,-1 1-1 0 0,1 0 0 0 0,-1 0 0 0 0,0 0 0 0 0,-1 1 0 0 0,1-1 0 0 0,-1 1 0 0 0,0 0 0 0 0,-1 0 0 0 0,1 2-413 0 0,-2-4 326 0 0,1-1-1 0 0,-1 1 0 0 0,1-1 1 0 0,0 1-1 0 0,1-1 1 0 0,1 3-326 0 0,9 18 688 0 0,16 78 2030 0 0,-23-75-1948 0 0,-5-23-628 0 0,-1-1 0 0 0,1 0 1 0 0,0 1-1 0 0,1-1 0 0 0,-1 0 0 0 0,1 1-142 0 0,1 3 422 0 0,0 1-1 0 0,0-1 1 0 0,1 9-422 0 0,5 16 783 0 0,-7-26-740 0 0,1 3 802 0 0,-1-10-469 0 0,0-6-280 0 0,3-16 14 0 0,-2 8-95 0 0,1 1-1 0 0,0-1 1 0 0,0 1-1 0 0,1 0 1 0 0,1 0 0 0 0,1 0-15 0 0,5-9-25 0 0,8-12-181 0 0,2 0-1 0 0,8-9 207 0 0,-21 32-58 0 0,0 0-1 0 0,1 0 0 0 0,0 1 1 0 0,1 0-1 0 0,0 1 0 0 0,13-9 59 0 0,-6 5-58 0 0,-14 10 44 0 0,0 0-1 0 0,0 0 1 0 0,0 0-1 0 0,0 1 0 0 0,0 0 1 0 0,0 0-1 0 0,5-2 15 0 0,-5 3-10 0 0,1 0-1 0 0,-1 0 0 0 0,0 1 1 0 0,1-1-1 0 0,-1 1 0 0 0,0 0 1 0 0,1 1-1 0 0,-1-1 0 0 0,0 1 1 0 0,1-1-1 0 0,-1 1 0 0 0,0 0 1 0 0,0 1-1 0 0,0-1 0 0 0,0 1 1 0 0,0 0-1 0 0,1 1 11 0 0,0 0-7 0 0,1 0 1 0 0,-1 1-1 0 0,0 0 0 0 0,-1 0 0 0 0,1 0 0 0 0,-1 0 1 0 0,0 1-1 0 0,0 0 0 0 0,0 0 0 0 0,-1 0 0 0 0,3 4 7 0 0,6 12 1 0 0,-7-15 2 0 0,-1 1 0 0 0,-1 0-1 0 0,1 0 1 0 0,-1 0 0 0 0,0 0 0 0 0,0 5-3 0 0,1 3 60 0 0,1 7 143 0 0,0 1-1 0 0,-1 0 0 0 0,-2-1 0 0 0,0 7-202 0 0,-10-4 124 0 0,5-17 114 0 0,7-13 664 0 0,23-49-549 0 0,-25 48-351 0 0,1 0-1 0 0,-1-1 1 0 0,0 1-1 0 0,1-5-1 0 0,-1 4 4 0 0,1-1 0 0 0,-1 0 0 0 0,1 1 0 0 0,1-1-4 0 0,6-10-67 0 0,1 0 1 0 0,2 1-1 0 0,-1 0 1 0 0,2 1-1 0 0,0 0 1 0 0,1 2 0 0 0,1-1-1 0 0,0 2 1 0 0,1 0-1 0 0,0 1 1 0 0,1 1-1 0 0,16-8 67 0 0,-27 15-5 0 0,0 1 0 0 0,1 0-1 0 0,0 1 1 0 0,0 0 0 0 0,0 0-1 0 0,0 1 1 0 0,0-1 0 0 0,0 2-1 0 0,1-1 6 0 0,-5 1-4 0 0,-1 0-1 0 0,0 1 1 0 0,0-1-1 0 0,0 0 1 0 0,-1 1-1 0 0,1 0 1 0 0,0 0 0 0 0,0 0-1 0 0,0 0 1 0 0,0 0-1 0 0,-1 1 1 0 0,1-1-1 0 0,-1 1 1 0 0,1-1-1 0 0,-1 1 1 0 0,1 0-1 0 0,-1 0 1 0 0,0 0 0 0 0,0 1-1 0 0,0-1 1 0 0,0 0-1 0 0,0 1 1 0 0,-1-1-1 0 0,1 1 1 0 0,-1 0-1 0 0,1-1 5 0 0,3 13-19 0 0,0 0-1 0 0,-1 0 0 0 0,0 0 0 0 0,-1 0 1 0 0,0 16 19 0 0,2 0-226 0 0,-3-9-1770 0 0,0-1 0 0 0,-2 15 1996 0 0,0-19-6159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6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88 228 2304 0 0,'2'-1'411'0'0,"8"-4"4158"0"0,5 0-2602 0 0,3-1-422 0 0,-17 6-1172 0 0,2-1-226 0 0,0 1 0 0 0,-1-1-1 0 0,1 1 1 0 0,-1-1 0 0 0,1 0 0 0 0,0 0-1 0 0,-1 0 1 0 0,0 0 0 0 0,1 0 0 0 0,-1-1 0 0 0,0 1-147 0 0,20-9 1153 0 0,-10 6-883 0 0,-1 0 1 0 0,0-1-1 0 0,0 0 1 0 0,0-1-1 0 0,-1 0 0 0 0,0 0 1 0 0,0-1-1 0 0,-1-1 1 0 0,1 1-1 0 0,-2-2 0 0 0,5-4-270 0 0,-6 5 31 0 0,-2 1-1 0 0,1-1 1 0 0,-1 0-1 0 0,0-1 0 0 0,-1 0-30 0 0,-4 8 6 0 0,1-1 0 0 0,-1 1-1 0 0,0-1 1 0 0,0 1-1 0 0,0 0 1 0 0,0-1-1 0 0,0 1 1 0 0,-1-1-1 0 0,1 1 1 0 0,0-1 0 0 0,-1 1-1 0 0,1-1 1 0 0,-1 1-1 0 0,1 0 1 0 0,-1-1-1 0 0,1 1 1 0 0,-1 0-1 0 0,0 0 1 0 0,0-1 0 0 0,0 1-1 0 0,0 0 1 0 0,-1-1-6 0 0,0 0 13 0 0,0-1 1 0 0,0 1-1 0 0,-1-1 0 0 0,0 1 1 0 0,1 0-1 0 0,-1 0 0 0 0,0 0 1 0 0,-3-1-14 0 0,1 1-2 0 0,0 0 1 0 0,-1 1-1 0 0,1 0 1 0 0,-1 0-1 0 0,0 1 1 0 0,1-1-1 0 0,-1 1 1 0 0,0 0-1 0 0,1 1 1 0 0,-1-1-1 0 0,1 1 1 0 0,-1 1-1 0 0,1-1 0 0 0,-1 1 1 0 0,1-1-1 0 0,0 1 1 0 0,-1 1-1 0 0,-2 1 2 0 0,-3 2-19 0 0,0 1 0 0 0,0 0 0 0 0,1 0 0 0 0,0 1 0 0 0,0 0 0 0 0,1 1-1 0 0,-7 9 20 0 0,-4 5-57 0 0,2 1-1 0 0,-14 23 58 0 0,25-36 112 0 0,1 1 0 0 0,0-1 0 0 0,1 1 0 0 0,0 0 0 0 0,1 0 0 0 0,1 1-1 0 0,-1-1 1 0 0,2 2-112 0 0,1-9 30 0 0,1 0-1 0 0,0 0 0 0 0,0-1 0 0 0,1 1 0 0 0,0 0 0 0 0,0 0 0 0 0,0-1 0 0 0,0 1 0 0 0,0-1 0 0 0,1 1 0 0 0,0-1 1 0 0,0 0-1 0 0,0 0 0 0 0,1 1 0 0 0,-1-2 0 0 0,1 1 0 0 0,0 0 0 0 0,0 0 0 0 0,0-1 0 0 0,1 1-29 0 0,3 3 22 0 0,1-1-1 0 0,0 1 0 0 0,0-1 0 0 0,1 0 1 0 0,0-1-1 0 0,0 0 0 0 0,0 0 0 0 0,0-1 1 0 0,1 0-22 0 0,6 2 46 0 0,-11-3-45 0 0,0-1 0 0 0,0 0 0 0 0,0-1 1 0 0,1 1-1 0 0,-1-1 0 0 0,5 1-1 0 0,36 4-179 0 0,-22-3-984 0 0,0-1 0 0 0,3 0 1163 0 0,10-2-1265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7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1 130 5064 0 0,'0'0'389'0'0,"3"0"-125"0"0,11-2 930 0 0,0 0 0 0 0,0 0 0 0 0,0-2 0 0 0,-1 0 1 0 0,11-4-1196 0 0,30-8 1578 0 0,84-17 819 0 0,-117 28-2005 0 0,0-1 1 0 0,14-6-392 0 0,-18 6 104 0 0,2 0 1 0 0,-1 1 0 0 0,6-1-105 0 0,-11 6 66 0 0,-6-2 16 0 0,-5 1-87 0 0,16 0 62 0 0,11-7 133 0 0,-27 8-90 0 0,-2 0-4 0 0,11 0 384 0 0,-5 0-362 0 0,-4 0-42 0 0,-2 0-7 0 0,0 0-4 0 0,0 0-1 0 0,0 0 2 0 0,2 0-8 0 0,1 1-49 0 0,13 1 6 0 0,-15-1-9 0 0,-1 0-1 0 0,0 0 0 0 0,0 0 1 0 0,1 0-1 0 0,-1 0 0 0 0,0 1 1 0 0,0-1-1 0 0,0 0 0 0 0,0 0 1 0 0,0 0-1 0 0,0 0-5 0 0,0-1 1 0 0,0 10-1 0 0,1 0 0 0 0,0 0 0 0 0,2 3 0 0 0,-2-6 0 0 0,1 0 0 0 0,-1 0 0 0 0,-1 0 0 0 0,1 0 0 0 0,-1 0 0 0 0,-1 3 0 0 0,0 6 0 0 0,0 1 0 0 0,1-1 0 0 0,1 10 0 0 0,1 16 0 0 0,-1-21 36 0 0,1 0 0 0 0,2 7-36 0 0,-1-6 147 0 0,-1-1 0 0 0,0 7-147 0 0,-1-4 256 0 0,0-17-136 0 0,-1 0 1 0 0,0 0 0 0 0,0-1-1 0 0,-1 8-120 0 0,0-11 38 0 0,1-1-1 0 0,0 1 1 0 0,1-1-1 0 0,-1 1 1 0 0,0-1-1 0 0,1 1 1 0 0,-1-1-1 0 0,1 1 1 0 0,0 1-38 0 0,3 15 126 0 0,-4-17-193 0 0,0 0-1 0 0,0 0 0 0 0,0-1 1 0 0,1 1-1 0 0,-1 0 0 0 0,0 0 0 0 0,1-1 1 0 0,-1 1-1 0 0,1 0 0 0 0,0-1 1 0 0,-1 1-1 0 0,1-1 0 0 0,0 1 0 0 0,0-1 1 0 0,0 1-1 0 0,0-1 0 0 0,0 0 0 0 0,0 1 1 0 0,1-1 67 0 0,-1 1-1450 0 0,-1-2-69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7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0 171 11200 0 0,'0'0'256'0'0,"0"0"34"0"0,0 0 20 0 0,0 0-40 0 0,2 1-175 0 0,0 2-50 0 0,0 0 0 0 0,0 0 1 0 0,0 0-1 0 0,0 0 0 0 0,0 0 0 0 0,-1 0 1 0 0,1 0-1 0 0,-1 1 0 0 0,0-1 0 0 0,0 1 1 0 0,0-1-1 0 0,0 3-45 0 0,4 15 404 0 0,-2-13-208 0 0,-1 0 1 0 0,-1 1 0 0 0,0-1 0 0 0,0 4-197 0 0,5 26 557 0 0,-1-18-146 0 0,-2 1 0 0 0,0 1 0 0 0,-1 6-411 0 0,5 33 744 0 0,-4-37-185 0 0,-1-1 0 0 0,-1 22-559 0 0,4-1 470 0 0,-4-36-393 0 0,1 1 1 0 0,-2 0-1 0 0,1 0 0 0 0,-1-1 0 0 0,-1 6-77 0 0,1 20 166 0 0,0-29-141 0 0,1 0 1 0 0,-1 0-1 0 0,0 0 0 0 0,0 0 1 0 0,-1 0-1 0 0,0 0 0 0 0,0 0 1 0 0,0-1-1 0 0,0 1 0 0 0,-1 0 0 0 0,1 0 1 0 0,-1-1-1 0 0,-2 4-25 0 0,3-7 73 0 0,1-1 1 0 0,0 0 4 0 0,0 0 0 0 0,0-1-62 0 0,-1-1 1 0 0,1 0-1 0 0,-1 0 1 0 0,1 0-1 0 0,-1 0 1 0 0,0 0-1 0 0,1 0 1 0 0,-1 1-1 0 0,-1-1-16 0 0,-4-17 68 0 0,5 16-69 0 0,-3-25-57 0 0,1 0-1 0 0,1 0 1 0 0,1-21 58 0 0,5-33-360 0 0,-2 34-131 0 0,2-1 0 0 0,2-1 491 0 0,1 2-347 0 0,-4 21-83 0 0,2 0-1 0 0,6-24 431 0 0,-2 22-267 0 0,-4 11 156 0 0,1 0 0 0 0,0 0 1 0 0,6-10 110 0 0,-10 24-9 0 0,0 1 0 0 0,0 0 1 0 0,1 0-1 0 0,-1 0 1 0 0,0 1-1 0 0,1-1 0 0 0,0 1 1 0 0,0-1-1 0 0,1 0 9 0 0,0 0 0 0 0,-1 0-1 0 0,1 0 1 0 0,-1 0-1 0 0,0 0 1 0 0,0-1 0 0 0,0 0 0 0 0,-1 1 0 0 0,0 0 0 0 0,-1 1 0 0 0,1-1 0 0 0,0 1 0 0 0,1-1 0 0 0,-1 1 0 0 0,0 0 0 0 0,1 0 0 0 0,-1 0 0 0 0,1 0 0 0 0,0 0 0 0 0,-1 0 0 0 0,1 1 0 0 0,0-1 0 0 0,0 1 0 0 0,3-1 0 0 0,9-4 5 0 0,-12 4-14 0 0,1 0 1 0 0,-1 1-1 0 0,1 0 0 0 0,0-1 1 0 0,-1 1-1 0 0,1 1 0 0 0,0-1 1 0 0,3 0 8 0 0,6 1 10 0 0,1 2 45 0 0,-11 3-60 0 0,-2-3 9 0 0,1 1-4 0 0,1-1 0 0 0,0 0 0 0 0,0 0 0 0 0,0 0 0 0 0,0 0 0 0 0,0 0 0 0 0,3 1 0 0 0,-3-2 0 0 0,0 0 0 0 0,-1 0 0 0 0,1 1 0 0 0,-1-1 0 0 0,1 1 0 0 0,-1 0 0 0 0,0 0 0 0 0,0 0 0 0 0,1 0 0 0 0,-1 0 0 0 0,-1 0 0 0 0,1 0 0 0 0,1 3 0 0 0,1 0 0 0 0,-1-1 0 0 0,1 1 0 0 0,0-1 0 0 0,0 1 0 0 0,0-1 0 0 0,2 1 0 0 0,-1-1 0 0 0,1 1 0 0 0,-2 0 0 0 0,1 1 0 0 0,0 0 0 0 0,2 4-14 0 0,-1 0 1 0 0,0 0 0 0 0,1 5 13 0 0,-5-12 12 0 0,-1 0 1 0 0,0 1-1 0 0,1-1 1 0 0,-1 1-1 0 0,-1 0 1 0 0,1-1-1 0 0,0 1 1 0 0,-1 0 0 0 0,0-1-1 0 0,0 1 1 0 0,0 0-1 0 0,0 0-12 0 0,-2 16 103 0 0,2-18-87 0 0,0 1 1 0 0,0-1-1 0 0,0 0 1 0 0,0 1 0 0 0,0-1-1 0 0,-1 0 1 0 0,1 0-1 0 0,-1 1 1 0 0,0-1 0 0 0,0 0-1 0 0,0 0 1 0 0,0 0-1 0 0,0 0 1 0 0,0 1 0 0 0,0-2-1 0 0,-1 1 1 0 0,1 0-1 0 0,-2 1-16 0 0,-61 55 888 0 0,60-54-820 0 0,0-1-1 0 0,0 1 0 0 0,-1-1 0 0 0,0 0 0 0 0,-3 1-67 0 0,-17 11 96 0 0,16-9-75 0 0,0-1 1 0 0,0 0-1 0 0,0-1 0 0 0,-1 1 0 0 0,1-2 0 0 0,-10 3-21 0 0,-18 7 1 0 0,34-12-73 0 0,0 0-1 0 0,-1 0 0 0 0,0-1 0 0 0,1 1 1 0 0,-1 0-1 0 0,1-1 0 0 0,-1 0 0 0 0,0 0 1 0 0,1 0-1 0 0,-2-1 73 0 0,-8 1-4422 0 0,5 0-1196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19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314 80 3224 0 0,'5'-18'437'0'0,"-5"17"-219"0"0,0 0-1 0 0,0 1 1 0 0,0-1 0 0 0,0 0-1 0 0,-1 0 1 0 0,1 0-1 0 0,0 0 1 0 0,0 0 0 0 0,-1 0-1 0 0,1 0 1 0 0,-1 0 0 0 0,1 0-1 0 0,0 1 1 0 0,-1-1-1 0 0,0 0 1 0 0,1 0 0 0 0,-1 1-1 0 0,1-1 1 0 0,-1 0-1 0 0,-1 0-217 0 0,-11-10 2888 0 0,1 5-1690 0 0,8 4-789 0 0,1 0-1 0 0,-1 1 0 0 0,0-1 1 0 0,0 1-1 0 0,-4-1-408 0 0,-15-5 1153 0 0,17 5-935 0 0,0 0 1 0 0,0 0 0 0 0,-1 1 0 0 0,1 0-1 0 0,0 0 1 0 0,-2 0-219 0 0,-14 2 368 0 0,0 1 1 0 0,-1 1-369 0 0,19-3 30 0 0,-7 2 14 0 0,0 0 0 0 0,0 0 0 0 0,0 1 0 0 0,1 1 0 0 0,-1-1 0 0 0,-7 5-44 0 0,8 0 53 0 0,-2 3 14 0 0,4 3-56 0 0,8-10-17 0 0,0 0-3 0 0,-2 6-36 0 0,1-8 43 0 0,1 1 1 0 0,-1-1-1 0 0,0 1 1 0 0,1 0-1 0 0,0-1 0 0 0,-1 1 1 0 0,1 0-1 0 0,0-1 1 0 0,1 1-1 0 0,-1 0 1 0 0,0-1-1 0 0,1 1 0 0 0,-1 0 1 0 0,1-1-1 0 0,0 1 1 0 0,0-1-1 0 0,0 1 0 0 0,0-1 2 0 0,21 48-68 0 0,-14-30 64 0 0,0 0 0 0 0,6 6 4 0 0,-10-17-23 0 0,0 0 0 0 0,-1 0 0 0 0,0 1 0 0 0,0-1 0 0 0,-1 1 0 0 0,1 9 23 0 0,3 10-2 0 0,-1 5-3 0 0,-2 1 0 0 0,0 0 0 0 0,-3 0 0 0 0,-3 34 5 0 0,0 20-12 0 0,3 16-324 0 0,3-90-126 0 0,-3-14 82 0 0,0-1-665 0 0,0 0-2723 0 0,0 0-1160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20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0 145 1840 0 0,'0'0'379'0'0,"1"-10"4380"0"0,2 3-4320 0 0,0 0 0 0 0,0 0-1 0 0,1 1 1 0 0,0-1 0 0 0,1 1-1 0 0,-1 0 1 0 0,1 0 0 0 0,1 0-1 0 0,-1 1 1 0 0,1 0 0 0 0,0 0-1 0 0,0 0 1 0 0,0 1 0 0 0,6-4-439 0 0,2 1-49 0 0,0 0 0 0 0,0 1 1 0 0,1 0-1 0 0,0 1 0 0 0,0 1 1 0 0,12-2 48 0 0,-1 2-468 0 0</inkml:trace>
  <inkml:trace contextRef="#ctx0" brushRef="#br0" timeOffset="1">545 12 1376 0 0,'1'2'340'0'0,"1"1"411"0"0,-1 0 0 0 0,0 0 0 0 0,0 1 0 0 0,0-1-1 0 0,0 0 1 0 0,-1 0 0 0 0,1 1 0 0 0,-1-1 0 0 0,0 0 0 0 0,0 1 0 0 0,0-1 0 0 0,0 3-751 0 0,-1-4 165 0 0,0 1 0 0 0,1-1 0 0 0,-1 1 0 0 0,0-1-1 0 0,0 0 1 0 0,0 0 0 0 0,-1 1 0 0 0,1-1-165 0 0,-5 5 612 0 0,1 0 0 0 0,-1 0 0 0 0,-5 3-612 0 0,5-4 343 0 0,0 0 0 0 0,1 0 0 0 0,0 1 0 0 0,-5 6-343 0 0,-10 20 245 0 0,10-18-225 0 0,1 0 0 0 0,0 0 0 0 0,1 1 0 0 0,1 0 1 0 0,-5 15-21 0 0,9-20-46 0 0,1 1 0 0 0,0-1 0 0 0,0 0 0 0 0,1 1 46 0 0,1-8 15 0 0,0 0 0 0 0,0 0 0 0 0,1-1 0 0 0,-1 1 0 0 0,1 0 0 0 0,-1 0 0 0 0,1-1 0 0 0,1 1 0 0 0,-1 0 0 0 0,0-1 0 0 0,1 1 0 0 0,0-1 1 0 0,2 4-16 0 0,0 0-12 0 0,0-1 0 0 0,1 1 1 0 0,1-1-1 0 0,-1 0 0 0 0,1 0 1 0 0,0-1-1 0 0,0 1 1 0 0,0-1-1 0 0,1 0 0 0 0,0-1 1 0 0,0 0-1 0 0,0 0 0 0 0,0-1 1 0 0,4 2 11 0 0,-4-3 73 0 0,0 0 0 0 0,1-1 0 0 0,-1 1 0 0 0,1-1 1 0 0,-1-1-1 0 0,1 0 0 0 0,-1 0 0 0 0,1 0 0 0 0,-1-1 0 0 0,1 0 1 0 0,-1 0-1 0 0,1-1 0 0 0,-1 0 0 0 0,0 0 0 0 0,0-1 0 0 0,0 0 0 0 0,0 0 1 0 0,0-1-1 0 0,-1 1 0 0 0,1-2 0 0 0,-1 1 0 0 0,3-3-73 0 0,-3-1 53 0 0,1 0 1 0 0,-1 0-1 0 0,0-1 0 0 0,-1 0 0 0 0,0 0 0 0 0,0 0 0 0 0,-1 0 1 0 0,-1-1-1 0 0,1-1-53 0 0,-2 4 55 0 0,-1 0 0 0 0,1 1-1 0 0,-1-1 1 0 0,-1 0 0 0 0,0 0 0 0 0,0 0 0 0 0,0 0 0 0 0,-1 0-55 0 0,1-14-51 0 0,-1 14 0 0 0,1-1 1 0 0,-1 1-1 0 0,-1 0 1 0 0,1-1-1 0 0,-1 1 1 0 0,-1 0-1 0 0,1 0 1 0 0,-1 1-1 0 0,-1-2 51 0 0,-2-3-6 0 0,0 0 1 0 0,-1 0-1 0 0,0 1 0 0 0,-8-9 6 0 0,2 4-154 0 0,0-1 0 0 0,1 0 0 0 0,1-1 0 0 0,0-2 154 0 0,-3-13-1698 0 0,13 30 891 0 0,1 2 33 0 0,0 0 167 0 0,10-3 246 0 0,-8 3 280 0 0,-1-1 0 0 0,1 1 0 0 0,0-1 0 0 0,0 1 0 0 0,0-1 0 0 0,-1 1 0 0 0,1 0 0 0 0,0 0 0 0 0,0 0 0 0 0,0 0 0 0 0,0 0 0 0 0,-1 1 0 0 0,1-1 0 0 0,0 0 0 0 0,0 1 0 0 0,1 0 81 0 0,8 4-158 0 0,-1 1-1 0 0,1 0 1 0 0,-1 1 0 0 0,0 0 0 0 0,-1 0 0 0 0,0 1 0 0 0,0 1 0 0 0,3 2 158 0 0,15 15-231 0 0,-14-12 341 0 0,0 0 0 0 0,0 1 0 0 0,-2 0 0 0 0,0 1 0 0 0,2 4-110 0 0,23 34 379 0 0,-16-24 77 0 0,-15-21-236 0 0,1 0-1 0 0,0-1 1 0 0,0 0 0 0 0,4 4-220 0 0,7 6 795 0 0,-2 1 0 0 0,0 1 0 0 0,7 12-795 0 0,-13-17 533 0 0,-3-2 112 0 0,-7-9 172 0 0,-4-7 1434 0 0,2 0-2205 0 0,-1 0-1 0 0,1-1 0 0 0,0 0 0 0 0,1 0 1 0 0,-1 0-1 0 0,1 0 0 0 0,-1 0 0 0 0,1 0 1 0 0,1-1-1 0 0,-1 1 0 0 0,0 0 1 0 0,1-1-1 0 0,0 0 0 0 0,0 1 0 0 0,1-1 1 0 0,-1 0-1 0 0,1 0 0 0 0,0-4-45 0 0,1-5 4 0 0,0 0-1 0 0,1 0 0 0 0,0 0 1 0 0,2 0-1 0 0,3-11-3 0 0,-2 13-16 0 0,0 0-1 0 0,0 0 1 0 0,2 1-1 0 0,-1 0 1 0 0,4-4 16 0 0,7-12-78 0 0,-9 17 24 0 0,-1 0 0 0 0,1 1 0 0 0,1 0 0 0 0,0 1 0 0 0,0 0-1 0 0,0 0 1 0 0,1 1 0 0 0,10-6 54 0 0,-12 8-225 0 0,1 1 0 0 0,-1 1 0 0 0,1-1 0 0 0,4 0 225 0 0,14-6-2446 0 0,-13 6-3270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21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45 9184 0 0,'0'0'421'0'0,"-9"-13"150"0"0,7 10-412 0 0,-1 0-1 0 0,0 1 1 0 0,1-1 0 0 0,-1 1 0 0 0,0 0 0 0 0,0 0 0 0 0,0 0-1 0 0,0 0 1 0 0,0 0 0 0 0,-1 1 0 0 0,1-1 0 0 0,-1 1 0 0 0,1 0 0 0 0,-1 0-1 0 0,1 0 1 0 0,-1 1 0 0 0,1-1 0 0 0,-1 1 0 0 0,0 0 0 0 0,1 0-1 0 0,-1 0 1 0 0,1 0 0 0 0,-1 1 0 0 0,0-1 0 0 0,1 1 0 0 0,-1 0 0 0 0,1 0-1 0 0,-1 1 1 0 0,1-1-159 0 0,-10 4 323 0 0,9-4-256 0 0,0 0 0 0 0,0 0 0 0 0,0 1 0 0 0,1 0 0 0 0,-1 0 0 0 0,1 0-1 0 0,-1 0 1 0 0,1 0 0 0 0,0 1 0 0 0,0-1 0 0 0,-1 2-67 0 0,-5 6 32 0 0,1 1 0 0 0,0 0 1 0 0,0 0-1 0 0,1 1 0 0 0,1 0 1 0 0,0 0-1 0 0,1 1 0 0 0,-4 12-32 0 0,2 1-41 0 0,0 1 0 0 0,2 0 0 0 0,-2 25 41 0 0,5-40-126 0 0,2-1 1 0 0,0 1-1 0 0,1 11 126 0 0,-1-17 1 0 0,1-1 1 0 0,0 0-1 0 0,0 0 0 0 0,1 0 0 0 0,0 0 1 0 0,0 0-1 0 0,0-1 0 0 0,0 1 0 0 0,3 4-1 0 0,-4-8 15 0 0,-1 0 0 0 0,1 0 1 0 0,0 0-1 0 0,0-1 0 0 0,-1 1 0 0 0,1 0 0 0 0,0 0 0 0 0,0 0 0 0 0,0-1 0 0 0,0 1 0 0 0,0-1 0 0 0,0 1 1 0 0,0-1-1 0 0,0 1 0 0 0,0-1 0 0 0,1 1 0 0 0,-1-1 0 0 0,0 0 0 0 0,0 0 0 0 0,0 1 0 0 0,1-1-15 0 0,1 0 28 0 0,-1-1 0 0 0,1 1 0 0 0,-1 0-1 0 0,0-1 1 0 0,1 1 0 0 0,-1-1-1 0 0,0 0 1 0 0,0 0 0 0 0,1 0 0 0 0,0-1-28 0 0,3-1 74 0 0,-1-1 0 0 0,1 0 1 0 0,-1 0-1 0 0,0 0 0 0 0,-1 0 1 0 0,1-1-1 0 0,-1 0 0 0 0,0 0-74 0 0,70-99 536 0 0,-40 47-536 0 0,-29 50 0 0 0,-1 0 0 0 0,0 0 0 0 0,0-1 0 0 0,2-5 0 0 0,-3 5 0 0 0,0 1 0 0 0,0 0 0 0 0,1 0 0 0 0,1 0 0 0 0,2-3 0 0 0,20-23 0 0 0,-27 32 0 0 0,0 1 0 0 0,0 0 0 0 0,0-1 0 0 0,1 1 0 0 0,-1 0 0 0 0,0 0 0 0 0,0-1 0 0 0,1 1 0 0 0,-1 0 0 0 0,0 0 0 0 0,1-1 0 0 0,-1 1 0 0 0,0 0 0 0 0,1 0 0 0 0,-1 0 0 0 0,0 0 0 0 0,1 0 0 0 0,-1-1 0 0 0,0 1 0 0 0,1 0 0 0 0,-1 0 0 0 0,0 0 0 0 0,1 0 0 0 0,-1 0 0 0 0,0 0 0 0 0,1 0 0 0 0,-1 0 0 0 0,1 0 0 0 0,-1 0 0 0 0,0 1 0 0 0,1-1 0 0 0,-1 0 0 0 0,0 0 0 0 0,1 0 0 0 0,-1 0 0 0 0,0 0 0 0 0,1 1 0 0 0,-1-1 0 0 0,0 0 0 0 0,0 0 0 0 0,1 1 0 0 0,8 11 0 0 0,-7-10 0 0 0,2 3 0 0 0,-1-1 0 0 0,0 0 0 0 0,0 1 0 0 0,0 0 0 0 0,-1-1 0 0 0,1 1 0 0 0,-1 0 0 0 0,0 0 0 0 0,-1 1 0 0 0,1-1 0 0 0,-1 0 0 0 0,0 0 0 0 0,0 1 0 0 0,-1-1 0 0 0,0 1 0 0 0,0-1 0 0 0,0 1 0 0 0,0 0 0 0 0,-1 0 0 0 0,1-1 0 0 0,0 1 0 0 0,1 0 0 0 0,-1 0 0 0 0,1-1 0 0 0,0 1 0 0 0,1 0 0 0 0,0 1 0 0 0,-1-2 0 0 0,0 0 0 0 0,0 1 0 0 0,-1-1 0 0 0,0 0 0 0 0,0 0 0 0 0,-1 2 0 0 0,1-2 0 0 0,0 1 0 0 0,0-1 0 0 0,0 1 0 0 0,1 0 0 0 0,0-1 0 0 0,0 2 0 0 0,0-5 0 0 0,0 1 0 0 0,-1-1 0 0 0,1 1 0 0 0,-1-1 0 0 0,0 1 0 0 0,0 0 0 0 0,0-1 0 0 0,0 1 0 0 0,0-1 0 0 0,0 1 0 0 0,-1 0 0 0 0,1-1 0 0 0,-1 1 0 0 0,0-1 0 0 0,1 1 0 0 0,-1-1 0 0 0,-1 0 0 0 0,1 2 0 0 0,0-4-4 0 0,1 1 0 0 0,-1-1 0 0 0,1 1-1 0 0,0 0 1 0 0,-1-1 0 0 0,1 1 0 0 0,0 0-1 0 0,-1-1 1 0 0,1 1 0 0 0,0 0 0 0 0,0-1-1 0 0,-1 1 1 0 0,1 0 0 0 0,0-1-1 0 0,0 1 1 0 0,0 0 0 0 0,0-1 0 0 0,0 1-1 0 0,0 0 1 0 0,0 0 4 0 0,3 1-72 0 0,4 9-4781 0 0,1 0-440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21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4144 0 0,'0'4'343'0'0,"1"0"0"0"0,0 1 1 0 0,0-1-1 0 0,1 0 0 0 0,-1 0 0 0 0,1 1 0 0 0,-1-1 1 0 0,2 0-1 0 0,-1-1 0 0 0,0 1 0 0 0,1 0 1 0 0,-1-1-1 0 0,1 1 0 0 0,1 0-343 0 0,1 2 707 0 0,-1 1-1 0 0,1 0 1 0 0,2 5-707 0 0,14 28 1710 0 0,-14-26-1031 0 0,0-1 0 0 0,0 1 1 0 0,-2-1-1 0 0,1 2 1 0 0,0 7-680 0 0,-3-10 338 0 0,1 2 41 0 0,-2 0 0 0 0,1-1 0 0 0,-2 1 0 0 0,0 8-379 0 0,-1 9 153 0 0,0-29-89 0 0,0-2 3 0 0,0 0 13 0 0,0-2 15 0 0,-2-3-72 0 0,1 0 1 0 0,0 0 0 0 0,0 0-1 0 0,0 0 1 0 0,1 0 0 0 0,0-1-1 0 0,0 1 1 0 0,0 0-1 0 0,1 0 1 0 0,0 0 0 0 0,0 0-1 0 0,0-2-23 0 0,5-17 10 0 0,1 1 0 0 0,2-1-10 0 0,-6 15-1 0 0,5-10 1 0 0,0 1 0 0 0,1 0 0 0 0,1 0 0 0 0,1 0 0 0 0,1 2 0 0 0,9-12 0 0 0,-17 23-7 0 0,0 1 0 0 0,0 0-1 0 0,1 0 1 0 0,-1 0-1 0 0,1 1 1 0 0,-1-1-1 0 0,1 1 1 0 0,1 0-1 0 0,-1 1 1 0 0,0-1 0 0 0,5-1 7 0 0,-7 3-5 0 0,0 0 1 0 0,1 1 0 0 0,-1-1 0 0 0,1 1-1 0 0,-1-1 1 0 0,1 1 0 0 0,-1 0 0 0 0,1 0-1 0 0,0 1 1 0 0,-1-1 0 0 0,1 1 0 0 0,-1 0-1 0 0,0-1 1 0 0,1 2 0 0 0,-1-1 0 0 0,0 0-1 0 0,1 1 1 0 0,-1-1 0 0 0,2 2 4 0 0,0 1-14 0 0,1 0 1 0 0,-1 1 0 0 0,0-1 0 0 0,0 1-1 0 0,0 0 1 0 0,-1 0 0 0 0,0 1-1 0 0,0-1 1 0 0,0 1 0 0 0,2 5 13 0 0,4 10-88 0 0,-1 0-1 0 0,4 14 89 0 0,-5-13-251 0 0,1 0 0 0 0,2 3 251 0 0,-1-9-1047 0 0,-1 1-331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29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5528 0 0,'0'0'422'0'0,"0"0"-79"0"0,0 0 697 0 0,0 0 336 0 0,0 0 61 0 0,0 0-91 0 0,0 0-452 0 0,0 0-196 0 0,0 0-40 0 0,0 0-68 0 0,0 0-253 0 0,0 0-106 0 0,2 0-27 0 0,2 2-120 0 0,-1 0 0 0 0,0 0 1 0 0,0 0-1 0 0,0 0 1 0 0,0 1-1 0 0,0-1 1 0 0,0 1-1 0 0,0 0 1 0 0,-1-1-1 0 0,1 1 1 0 0,-1 0-1 0 0,0 1 1 0 0,0-1-1 0 0,0 0 1 0 0,0 1-1 0 0,-1-1 0 0 0,1 1 1 0 0,-1-1-1 0 0,0 1 1 0 0,0 2-85 0 0,6 21 458 0 0,0 10 73 0 0,-4-18-220 0 0,0 1 0 0 0,3 8-311 0 0,-2-13 105 0 0,-1 1 0 0 0,0 0 0 0 0,-1 0-1 0 0,-1 5-104 0 0,3 34 115 0 0,-3-43-115 0 0,1 0-1 0 0,-2 0 1 0 0,0 1 0 0 0,0-1-1 0 0,-1 0 1 0 0,0 0-1 0 0,-2 5 1 0 0,2-13-31 0 0,1 0 0 0 0,-1 0 0 0 0,1 0 1 0 0,0 0-1 0 0,1-1 0 0 0,-1 1 0 0 0,1 0 0 0 0,0 0 31 0 0,1 19-1297 0 0,-2-15 27 0 0,0-4-59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1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8 255 8288 0 0,'-1'3'48'0'0,"0"0"1"0"0,-1 1 0 0 0,1-1 0 0 0,0 0-1 0 0,1 1 1 0 0,-1-1 0 0 0,1 0 0 0 0,-1 1-1 0 0,1-1 1 0 0,0 1 0 0 0,0-1 0 0 0,1 1-1 0 0,-1-1 1 0 0,1 0 0 0 0,-1 1-1 0 0,1-1 1 0 0,0 0 0 0 0,0 1 0 0 0,1-1-1 0 0,-1 0-48 0 0,5 17 786 0 0,-6-18-623 0 0,1 1-1 0 0,-1-1 0 0 0,1 1 0 0 0,0-1 0 0 0,0 0 0 0 0,0 1 1 0 0,1 1-163 0 0,-1-3 214 0 0,-1-1 1 0 0,0 1 0 0 0,1-1 0 0 0,-1 1-1 0 0,0-1 1 0 0,0 1 0 0 0,0-1 0 0 0,0 1-1 0 0,1-1 1 0 0,-1 1 0 0 0,0-1 0 0 0,0 1-1 0 0,0 0 1 0 0,0-1 0 0 0,0 1 0 0 0,0-1-1 0 0,0 1 1 0 0,-1-1 0 0 0,1 1-215 0 0,-2 0 3430 0 0,-1-6-2733 0 0,0-9-697 0 0,0 1 0 0 0,1 0 0 0 0,1-1 0 0 0,0 1 0 0 0,1-9 0 0 0,1 5-22 0 0,0 1-1 0 0,1-1 0 0 0,1 1 0 0 0,0-1 0 0 0,1 1 0 0 0,1 0 0 0 0,4-8 23 0 0,-5 15-12 0 0,1 0-1 0 0,-1 1 1 0 0,2-1-1 0 0,-1 1 1 0 0,1 0-1 0 0,0 1 1 0 0,1 0-1 0 0,0 0 1 0 0,0 0-1 0 0,0 1 0 0 0,1 0 1 0 0,0 0-1 0 0,0 1 1 0 0,0 0-1 0 0,8-3 13 0 0,-4 3-60 0 0,0 0-1 0 0,0 0 0 0 0,1 2 1 0 0,0-1-1 0 0,-1 2 1 0 0,1 0-1 0 0,0 0 1 0 0,0 1-1 0 0,0 1 0 0 0,0 0 1 0 0,6 1 60 0 0,-15 0-34 0 0,5-1-50 0 0,-1 1 0 0 0,1 0 0 0 0,0 0-1 0 0,-1 1 1 0 0,1 0 0 0 0,-1 1 0 0 0,1 0-1 0 0,-1 0 1 0 0,0 1 0 0 0,2 1 84 0 0,24 17-19 0 0,5 6 19 0 0,-28-20 116 0 0,-1 1 1 0 0,0 0 0 0 0,-1 0-1 0 0,0 1 1 0 0,4 6-117 0 0,4 7 260 0 0,-4-7 124 0 0,-1 2-1 0 0,3 6-383 0 0,-11-17 49 0 0,-1 0 1 0 0,0 0-1 0 0,0 0 0 0 0,-1 0 0 0 0,0 1 0 0 0,0-1 0 0 0,-1 1 0 0 0,1 3-49 0 0,0 10 22 0 0,0-13 240 0 0,-1 0-1 0 0,-1-1 1 0 0,1 1 0 0 0,-1 0 0 0 0,-1 0-1 0 0,1 0 1 0 0,-2 0 0 0 0,0 4-262 0 0,1 5 382 0 0,1-15-295 0 0,1 0 1 0 0,-1-1-1 0 0,0 1 1 0 0,0-1-1 0 0,0 1 0 0 0,-1 0 1 0 0,1-1-1 0 0,0 1 1 0 0,-1 0-1 0 0,1-1 0 0 0,-1 1 1 0 0,1-1-1 0 0,-1 1-87 0 0,0 0-1 0 0,0 0 0 0 0,0-1 0 0 0,1 1 0 0 0,-1 0 0 0 0,1 0 1 0 0,-1-1-1 0 0,1 1 0 0 0,0 0 0 0 0,0 0 0 0 0,0 0 0 0 0,0 0 0 0 0,0 0 1 0 0,0-1-22 0 0,0 1-127 0 0,0-2 57 0 0,0 0-26 0 0,0 0-11 0 0,0 0-131 0 0,0 0-527 0 0,-1-2-226 0 0,-3-8-1186 0 0,4 8-4564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0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32 9560 0 0,'-7'2'168'0'0,"5"-1"-91"0"0,1-1 0 0 0,0 1 0 0 0,-1-1 0 0 0,1 1 0 0 0,-1-1 0 0 0,1 0-1 0 0,-1 1 1 0 0,1-1 0 0 0,0 0 0 0 0,-1 0 0 0 0,-1 0-77 0 0,8 2 99 0 0,-1 0 0 0 0,1 0-1 0 0,-1 1 1 0 0,0 0 0 0 0,1 0-1 0 0,1 2-98 0 0,-5-4 78 0 0,0 0 0 0 0,0 0 0 0 0,0-1 0 0 0,1 1 0 0 0,-1 0 0 0 0,0 0 0 0 0,-1 1 0 0 0,1-1 0 0 0,0 0-1 0 0,0 0 1 0 0,0 0 0 0 0,-1 1 0 0 0,1-1 0 0 0,0 0 0 0 0,-1 0 0 0 0,1 1 0 0 0,-1-1 0 0 0,0 1 0 0 0,1-1 0 0 0,-1 0 0 0 0,0 1 0 0 0,0-1-1 0 0,0 1 1 0 0,0-1 0 0 0,0 1-78 0 0,-1-1 52 0 0,0 0-1 0 0,1 1 1 0 0,-1-1 0 0 0,1 0-1 0 0,-1 0 1 0 0,1 1 0 0 0,-1-1-1 0 0,1 0 1 0 0,0 1-1 0 0,0-1 1 0 0,0 1 0 0 0,0-1-1 0 0,0 0 1 0 0,0 1 0 0 0,0-1-1 0 0,0 1 1 0 0,0-1-1 0 0,0 0 1 0 0,1 1 0 0 0,-1-1-1 0 0,1 0 1 0 0,-1 0-1 0 0,1 1 1 0 0,0-1 0 0 0,-1 0-1 0 0,1 0 1 0 0,0 0 0 0 0,0 1-52 0 0,4 4 214 0 0,-1 1 0 0 0,0 0-1 0 0,-1 0 1 0 0,0 0 0 0 0,1 2-214 0 0,-3-5 91 0 0,0 0-1 0 0,0-1 0 0 0,0 1 0 0 0,0 0 0 0 0,-1 0 0 0 0,0 0 0 0 0,0 0 0 0 0,0 0 1 0 0,0 0-1 0 0,-1 0 0 0 0,0 2-90 0 0,-1 0 99 0 0,2-5-84 0 0,0 0 1 0 0,-1 0-1 0 0,1-1 0 0 0,0 1 0 0 0,0 0 0 0 0,0 0 0 0 0,-1 0 0 0 0,1 0 0 0 0,0 0 0 0 0,0 0 1 0 0,0-1-1 0 0,0 1 0 0 0,1 0 0 0 0,-1 0 0 0 0,0 0 0 0 0,0 0 0 0 0,0 0 0 0 0,1-1 0 0 0,-1 1 1 0 0,0 0-1 0 0,1 0 0 0 0,-1 0 0 0 0,1-1 0 0 0,-1 1 0 0 0,1 0 0 0 0,-1-1 0 0 0,1 1 0 0 0,0 0 1 0 0,-1-1-1 0 0,1 1 0 0 0,0-1 0 0 0,-1 1 0 0 0,1-1 0 0 0,0 1-15 0 0,2 1 23 0 0,2 2 12 0 0,1-1 0 0 0,0 1-1 0 0,0-1 1 0 0,0 0-1 0 0,6 1-34 0 0,-10-3 88 0 0,-2-1-1 0 0,0 0 15 0 0,0 0-11 0 0,-1-1-78 0 0,0 0 0 0 0,0-1 0 0 0,1 1 0 0 0,-1 0 0 0 0,0 0 0 0 0,0 0 0 0 0,0 0 0 0 0,0 1 0 0 0,0-1 0 0 0,0 0 0 0 0,0 0 0 0 0,-1 1 0 0 0,1-1-13 0 0,0 0 0 0 0,0 1 0 0 0,1 0-1 0 0,-1-1 1 0 0,0 1 0 0 0,0-1 0 0 0,1 1-1 0 0,-1-1 1 0 0,0 0 0 0 0,1 1-1 0 0,-1-1 1 0 0,0 0 0 0 0,1 1-1 0 0,-1-1 1 0 0,1 0 0 0 0,0 1 0 0 0,-1-1-1 0 0,1 0 1 0 0,-1 0 0 0 0,1 0-1 0 0,0 0 1 0 0,0 1 0 0 0,-1-1 0 0 0,1 0-1 0 0,0 0 1 0 0,0 0 0 0 0,0 0-1 0 0,0-1 1 0 0,1 0 4 0 0,-1-1 0 0 0,1 1 0 0 0,0-1 0 0 0,-1 1 0 0 0,1-1 0 0 0,1 1 0 0 0,-1 0 0 0 0,0-1 0 0 0,0 1-1 0 0,1 0 1 0 0,0 0 0 0 0,-1 0 0 0 0,1 0 0 0 0,0 0 0 0 0,1-1-4 0 0,11-13 5 0 0,-13 13-4 0 0,1 0-1 0 0,-1 0 0 0 0,0 0 0 0 0,1 0 0 0 0,-1-1 0 0 0,-1 1 0 0 0,1 0 0 0 0,0 0 0 0 0,-1-2 0 0 0,1 1-1 0 0,-1 1-1 0 0,1-1 1 0 0,0 0-1 0 0,0 1 0 0 0,0-1 1 0 0,1 0-1 0 0,-1 1 0 0 0,2-2 2 0 0,5-8-16 0 0,0 0-1 0 0,1 1 1 0 0,1 0-1 0 0,0 1 1 0 0,0 0-1 0 0,1 0 1 0 0,1 1-1 0 0,0 0 17 0 0,-8 7-9 0 0,1 0 0 0 0,-1 0-1 0 0,1 0 1 0 0,0 1 0 0 0,2-1 9 0 0,-5 2 3 0 0,0 1 1 0 0,0-1 0 0 0,0 1 0 0 0,0 0 0 0 0,0 0 0 0 0,0 0-1 0 0,0 0 1 0 0,0 0 0 0 0,0 0 0 0 0,0 1 0 0 0,1-1-1 0 0,-1 1 1 0 0,0-1 0 0 0,0 1-4 0 0,1 1-15 0 0,1 0-1 0 0,0 0 1 0 0,-1 0-1 0 0,1 1 1 0 0,-1-1-1 0 0,0 1 1 0 0,0 0-1 0 0,0 0 1 0 0,0 0-1 0 0,0 0 1 0 0,-1 1-1 0 0,1-1 1 0 0,-1 1-1 0 0,0 0 1 0 0,0-1-1 0 0,-1 1 0 0 0,1 0 1 0 0,-1 0-1 0 0,1 1 16 0 0,1 5-5 0 0,0-1-1 0 0,1 0 0 0 0,0 1 0 0 0,3 3 6 0 0,-4-6 41 0 0,1 0 0 0 0,-1 0 0 0 0,0 1 0 0 0,0-1 0 0 0,-1 1 0 0 0,0-1 0 0 0,0 5-41 0 0,-1-6 30 0 0,0 0-1 0 0,1 0 0 0 0,-1 0 0 0 0,3 4-29 0 0,-2-5-26 0 0,-1-1 0 0 0,0 0 0 0 0,1 1 0 0 0,-2 0 0 0 0,1-1-1 0 0,0 5 27 0 0,-1-7-16 0 0,0 0 0 0 0,0 0-1 0 0,0 0 1 0 0,1 0 0 0 0,-1 0-1 0 0,1 0 1 0 0,-1-1-1 0 0,1 1 1 0 0,0 1 16 0 0,-1-3-5 0 0,0 2 40 0 0,-1 0 0 0 0,1 0-1 0 0,-1 0 1 0 0,1 0 0 0 0,-1 0-1 0 0,0 0 1 0 0,0 0 0 0 0,0-1-1 0 0,0 2-34 0 0,-1-3 186 0 0,-5 3-90 0 0,7-4-91 0 0,-1 1 0 0 0,1 0 0 0 0,0 0 0 0 0,0 0 0 0 0,-1 0 0 0 0,1 0 0 0 0,0 0 0 0 0,0 0 0 0 0,0-1-1 0 0,-1 1 1 0 0,1 0 0 0 0,0 0 0 0 0,0 0 0 0 0,0 0 0 0 0,0-1 0 0 0,-1 1 0 0 0,1 0 0 0 0,0 0 0 0 0,0-1 0 0 0,0 1 0 0 0,0 0 0 0 0,0 0 0 0 0,0 0 0 0 0,0-1 0 0 0,-1 1 0 0 0,1 0 0 0 0,0 0 0 0 0,0-1 0 0 0,0 1 0 0 0,0 0 0 0 0,0 0 0 0 0,0-1 0 0 0,0 1 0 0 0,0 0 0 0 0,1-1-5 0 0,-2-9 54 0 0,3 1-39 0 0,0 0 0 0 0,0 0 0 0 0,1 1 1 0 0,0-1-1 0 0,0 0 0 0 0,1 1 0 0 0,0-1-15 0 0,-1 4-3 0 0,1 0-1 0 0,0 0 1 0 0,0 1-1 0 0,4-4 4 0 0,-4 4-10 0 0,0 0 0 0 0,0-1 0 0 0,0 1 0 0 0,-1-1 0 0 0,2-2 10 0 0,-1 0-8 0 0,1 1 0 0 0,0-1 0 0 0,1 1 0 0 0,-1 1 0 0 0,1-1 0 0 0,1 1 0 0 0,-1 0 0 0 0,5-3 8 0 0,-8 6-7 0 0,0 1 0 0 0,0-1 0 0 0,0 1 0 0 0,1-1 0 0 0,-1 1 0 0 0,1 0 0 0 0,-1 0 0 0 0,1 0-1 0 0,0 1 8 0 0,12 0 0 0 0,-7 2 0 0 0,0 0 0 0 0,1 1 0 0 0,-1 0 0 0 0,0 0 0 0 0,-1 1 0 0 0,1 0 0 0 0,-1 1 0 0 0,1 0 0 0 0,-1 0 0 0 0,-1 1 0 0 0,1 0 0 0 0,-1 0 0 0 0,0 1 0 0 0,1 2 0 0 0,-7-9 0 0 0,-1 1 0 0 0,1 0 0 0 0,-1 0 0 0 0,1 0 0 0 0,-1 0 0 0 0,0 0 0 0 0,1 0 0 0 0,-1-1 0 0 0,0 1 0 0 0,0 0 0 0 0,1 0 0 0 0,-1 0 0 0 0,0 0 0 0 0,0 0 0 0 0,0 0 0 0 0,0 0 0 0 0,0 0 0 0 0,-1 0 0 0 0,1 0 0 0 0,0 0 0 0 0,0 0 0 0 0,-1 0 0 0 0,1 0 0 0 0,0 0 0 0 0,-1 0 0 0 0,1 0 0 0 0,0 0 0 0 0,0 1 0 0 0,0-1 0 0 0,0 0 0 0 0,0 0 0 0 0,0 0 0 0 0,0 0 0 0 0,0 0 0 0 0,1 0 0 0 0,-1 0 0 0 0,0 0 0 0 0,1 1 0 0 0,-1-1 0 0 0,1 0 0 0 0,10 12-1 0 0,-10-12-1 0 0,0 0 0 0 0,0 0 1 0 0,0 1-1 0 0,1-1 0 0 0,-1 0 0 0 0,0 0 0 0 0,0 1 0 0 0,-1-1 0 0 0,1 1 0 0 0,0-1 0 0 0,0 1 0 0 0,-1-1 1 0 0,1 1-1 0 0,-1-1 0 0 0,1 1 0 0 0,-1-1 0 0 0,0 1 0 0 0,1 0 0 0 0,-1-1 0 0 0,0 1 0 0 0,0 0 1 0 0,0-1-1 0 0,-1 1 0 0 0,1 0 2 0 0,0 0-101 0 0,-1 0 0 0 0,1-1 0 0 0,-1 1 0 0 0,1 0 0 0 0,0 0 1 0 0,-1 0-1 0 0,1 0 0 0 0,0-1 0 0 0,0 1 0 0 0,1 0 0 0 0,-1 0 0 0 0,0 0 1 0 0,1 0-1 0 0,-1-1 0 0 0,1 1 0 0 0,-1 0 0 0 0,1 0 0 0 0,0-1 0 0 0,0 1 0 0 0,0 0 102 0 0,5 10-5905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0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49 163 4608 0 0,'-1'-1'208'0'0,"-1"0"-117"0"0,2 0-79 0 0,-1 1 0 0 0,0-1 0 0 0,0 1 0 0 0,0-1 0 0 0,0 1 0 0 0,0-1 0 0 0,0 1 1 0 0,0 0-1 0 0,0-1 0 0 0,0 1 0 0 0,0 0 0 0 0,1 0 0 0 0,-1 0 0 0 0,0 0 0 0 0,0 0 0 0 0,0 0 0 0 0,0 0 1 0 0,0 0-1 0 0,0 0 0 0 0,0 1 0 0 0,0-1 0 0 0,0 0 0 0 0,0 0 0 0 0,0 1 0 0 0,-1 0-12 0 0,-11 3 1827 0 0,13-4-750 0 0,0 0-96 0 0,0 0-439 0 0,-2 0-190 0 0,2 0-333 0 0,0 0 0 0 0,-1 1 0 0 0,1-1 0 0 0,0 0 0 0 0,0 0 0 0 0,-1 0 0 0 0,1 0 0 0 0,0 0 0 0 0,0 0 0 0 0,-1 0 0 0 0,1 0 0 0 0,0 0 0 0 0,0 1 0 0 0,0-1 0 0 0,-1 0 1 0 0,1 0-1 0 0,0 0 0 0 0,0 0 0 0 0,0 1 0 0 0,0-1 0 0 0,-1 0 0 0 0,1 0 0 0 0,0 0 0 0 0,0 1 0 0 0,0-1 0 0 0,0 0 0 0 0,0 0 0 0 0,0 1 0 0 0,0-1 0 0 0,0 0 0 0 0,0 0 0 0 0,0 0 0 0 0,-1 1 0 0 0,1-1 0 0 0,0 0-19 0 0,6 9 240 0 0,-5-8-204 0 0,0 0 0 0 0,0 0 0 0 0,-1 0 1 0 0,1 0-1 0 0,0 0 0 0 0,-1 0 0 0 0,1 1 0 0 0,0-1 0 0 0,-1 0 0 0 0,0 0 0 0 0,1 1 0 0 0,-1-1 1 0 0,0 0-1 0 0,1 1-36 0 0,-3 8 333 0 0,2-9-300 0 0,0 0 0 0 0,-1 1 0 0 0,1-1 0 0 0,0 0 0 0 0,0 0 0 0 0,0 0 0 0 0,0 1 0 0 0,0-1 0 0 0,0 0 0 0 0,0 0 0 0 0,0 0 0 0 0,1 1 0 0 0,-1-1 0 0 0,0 0 0 0 0,1 0-33 0 0,4 10 244 0 0,-3-8-134 0 0,-1 0-1 0 0,1 0 1 0 0,-1 0 0 0 0,0 0 0 0 0,0 0 0 0 0,0 0-1 0 0,0 1 1 0 0,-1-1 0 0 0,1 0 0 0 0,-1 1 0 0 0,0 1-110 0 0,1 3 183 0 0,0 1 0 0 0,1 0 0 0 0,-1-1 0 0 0,2 1 1 0 0,0 1-184 0 0,1 6 162 0 0,13 38 357 0 0,-11-41-366 0 0,-2 1-1 0 0,0 0 0 0 0,0 0 0 0 0,-1 0 0 0 0,-1 0 0 0 0,0 10-152 0 0,-2-16 92 0 0,0 0 0 0 0,0 0 1 0 0,1 0-1 0 0,0 0 0 0 0,1 0 0 0 0,-1 0 0 0 0,1-1 0 0 0,1 1 0 0 0,0 1-92 0 0,-1-4 48 0 0,0-1 0 0 0,-1 1 0 0 0,0 0 0 0 0,0 0 0 0 0,0 0 0 0 0,-1 1-48 0 0,2 7 108 0 0,-1-11-96 0 0,0 0 0 0 0,0 0 0 0 0,0 0 0 0 0,0-1 0 0 0,1 1-1 0 0,-1 0 1 0 0,0-1 0 0 0,1 1 0 0 0,-1 0-12 0 0,2 1 156 0 0,-8-6 495 0 0,3 2-634 0 0,1 0 0 0 0,0 0 1 0 0,0 0-1 0 0,0-1 0 0 0,0 1 1 0 0,0 0-1 0 0,1 0 0 0 0,-1-1 1 0 0,0 1-1 0 0,0-1 0 0 0,1 1 1 0 0,-1-1-1 0 0,1 1 0 0 0,-1-2-17 0 0,-6-13 96 0 0,0 6-78 0 0,5 7-9 0 0,0 0-1 0 0,0 0 1 0 0,0 0 0 0 0,0 0-1 0 0,0 0 1 0 0,1 0 0 0 0,0-1-1 0 0,-1 1 1 0 0,1-1-1 0 0,1 1 1 0 0,-1 0 0 0 0,0-4-9 0 0,-4-43 66 0 0,2 22-66 0 0,1 0 0 0 0,1-1 0 0 0,2 0 0 0 0,7-51 0 0 0,-9 59 0 0 0,1 11-3 0 0,0 0-1 0 0,0 1 1 0 0,1-1-1 0 0,0 0 1 0 0,1-2 3 0 0,25-81-167 0 0,-18 64 97 0 0,-7 23 55 0 0,1-1 1 0 0,0 1 0 0 0,0 0-1 0 0,0 0 1 0 0,1 0 0 0 0,0 0-1 0 0,0 1 1 0 0,0-1-1 0 0,2 0 15 0 0,7-10-107 0 0,-11 14 69 0 0,0 0 0 0 0,-1-1-1 0 0,1 1 1 0 0,0 0-1 0 0,1 0 1 0 0,-1 0 0 0 0,0 0-1 0 0,0 1 1 0 0,1-1 0 0 0,-1 0-1 0 0,2 1 39 0 0,2-2-45 0 0,1 1 0 0 0,0 0-1 0 0,0 0 1 0 0,0 1 0 0 0,0 0-1 0 0,1 0 1 0 0,-1 0 0 0 0,0 1-1 0 0,0 0 1 0 0,0 1 0 0 0,1 0 45 0 0,7 1 5 0 0,0 1 0 0 0,0 0 0 0 0,0 1-1 0 0,9 4-4 0 0,11 11 15 0 0,-30-17 18 0 0,0 0 0 0 0,-1 0 0 0 0,0 0-1 0 0,1 0 1 0 0,-1 1 0 0 0,0-1 0 0 0,0 1 0 0 0,-1 0 0 0 0,1 0-1 0 0,-1 1 1 0 0,1-1 0 0 0,-1 1 0 0 0,0 0 0 0 0,0 0 0 0 0,-1 0-1 0 0,3 4-32 0 0,-3-5 4 0 0,0 0 0 0 0,0 1 0 0 0,0-1 0 0 0,-1 1 0 0 0,1-1 0 0 0,-1 1 0 0 0,0-1-1 0 0,0 1 1 0 0,-1 0 0 0 0,1 0 0 0 0,-1-1 0 0 0,1 1 0 0 0,-1 0 0 0 0,0 0 0 0 0,-1 0-1 0 0,1-1 1 0 0,-1 1 0 0 0,1 0 0 0 0,-1-1 0 0 0,0 1 0 0 0,-2 3-4 0 0,2-4 2 0 0,0 3-7 0 0,-1-1 0 0 0,0 1 0 0 0,0 0 0 0 0,0-1 0 0 0,-1 0 0 0 0,1 1 0 0 0,-1-1 0 0 0,0 0 0 0 0,-1-1 0 0 0,1 1 0 0 0,-1 0 0 0 0,0-1 0 0 0,-2 1 5 0 0,-18 21-284 0 0,19-20 227 0 0,0 0 1 0 0,-1 0-1 0 0,0 0 1 0 0,0-1-1 0 0,-4 3 57 0 0,-14 11 3 0 0,21-15-19 0 0,-2 0 0 0 0,1-1 0 0 0,0 1-1 0 0,-1-1 1 0 0,1 0 0 0 0,-1 0 0 0 0,0-1 0 0 0,0 0 0 0 0,0 1 0 0 0,0-1 0 0 0,-1-1 16 0 0,-3 2-74 0 0,5-2-147 0 0,1 0 0 0 0,-1 0 0 0 0,1 0 0 0 0,-1 0 0 0 0,1-1 0 0 0,-1 0 0 0 0,1 1 221 0 0,-9-1-1652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1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0 5064 0 0,'0'0'232'0'0,"0"0"226"0"0,0 0 828 0 0,-1 2 362 0 0,-6 13 1173 0 0,5-13-2632 0 0,1-1-1 0 0,0 1 1 0 0,0-1-1 0 0,0 1 1 0 0,1 0 0 0 0,-1 0-1 0 0,0-1 1 0 0,1 1-1 0 0,-1 0 1 0 0,1 0-1 0 0,-1 0 1 0 0,1 0 0 0 0,0 0-1 0 0,0-1 1 0 0,0 1-1 0 0,0 2-188 0 0,23 124 2744 0 0,0-2-1502 0 0,-13-68-633 0 0,-7-23-465 0 0,-2-26-98 0 0,-1 0 0 0 0,2 1 0 0 0,-1-1 0 0 0,2 2-46 0 0,4 20 96 0 0,-1 1 1 0 0,-1 8-97 0 0,-1-15 37 0 0,-5-8-22 0 0,1-14-11 0 0,0 0 1 0 0,0-1-1 0 0,0 1 0 0 0,0-1 1 0 0,0 1-1 0 0,0 0 1 0 0,1-1-1 0 0,-1 1 1 0 0,1-1-1 0 0,0 1 1 0 0,-1-1-1 0 0,1 1 0 0 0,2 1-4 0 0,0 12 38 0 0,-3-12-6023 0 0,0-4 45 0 0</inkml:trace>
  <inkml:trace contextRef="#ctx0" brushRef="#br0" timeOffset="1">500 465 11600 0 0,'0'0'530'0'0,"1"1"-7"0"0,0 0-447 0 0,1 1-2 0 0,0 10-13 0 0,-2-10 4 0 0,0 0 1 0 0,0-1-1 0 0,1 1 1 0 0,-1-1-1 0 0,1 0 1 0 0,-1 1-1 0 0,1-1 1 0 0,0 1-1 0 0,0-1 1 0 0,0 0-1 0 0,-1 0 1 0 0,2 2-66 0 0,2 3 584 0 0,-4-3-267 0 0,0 0 0 0 0,-1 0 0 0 0,1 0 0 0 0,-1 0 1 0 0,0-1-1 0 0,-1 4-317 0 0,2-6 20 0 0,-3 4 33 0 0,0 0-26 0 0,2 12 317 0 0,1-14-379 0 0,0-2-521 0 0,0 0-232 0 0,0 0-46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1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 5528 0 0,'0'0'488'0'0,"0"0"-392"0"0,0 0-96 0 0,-10 3 0 0 0,7-3 1048 0 0,3 0 184 0 0,-11 0 40 0 0,11 0 8 0 0,0 0-688 0 0,0 0-136 0 0,0 0-24 0 0,0 0-8 0 0,0 0-1088 0 0,0 0-216 0 0,0 0-48 0 0,0 0 0 0 0</inkml:trace>
  <inkml:trace contextRef="#ctx0" brushRef="#br0" timeOffset="1">747 249 6448 0 0,'-2'0'119'0'0,"0"0"0"0"0,-1-1 0 0 0,1 1 1 0 0,0-1-1 0 0,-1 1 0 0 0,1-1 0 0 0,0 0 1 0 0,0 0-1 0 0,-1 0 0 0 0,1-1 0 0 0,-1 0-119 0 0,0 0 318 0 0,1 1 0 0 0,-1 0 0 0 0,0-1 0 0 0,0 1 0 0 0,1 0 0 0 0,-1 0 0 0 0,-1 0-318 0 0,-14-3 1839 0 0,14 3-1282 0 0,0 0 0 0 0,0 0 0 0 0,0 0 0 0 0,0 0 0 0 0,0 1 0 0 0,-1 0-557 0 0,-83 0 3225 0 0,85 0-3173 0 0,0 1 0 0 0,-1 0 0 0 0,1-1 0 0 0,0 1-1 0 0,0 0 1 0 0,0 1 0 0 0,0-1 0 0 0,0 0-1 0 0,0 1 1 0 0,0 0 0 0 0,1 0 0 0 0,-1-1 0 0 0,0 2-1 0 0,1-1 1 0 0,0 0 0 0 0,-2 2-52 0 0,-2 2 18 0 0,1 0 0 0 0,0 1 0 0 0,1-1 0 0 0,-1 1-1 0 0,1 0 1 0 0,-1 4-18 0 0,-3 9 0 0 0,1 0 0 0 0,1 0 0 0 0,0 1 0 0 0,2 0 0 0 0,1 0 0 0 0,-1 8 0 0 0,-1 3 0 0 0,3-27-1 0 0,1 0 0 0 0,-1 1 0 0 0,2-1-1 0 0,-1 1 1 0 0,1-1 0 0 0,-1 1 0 0 0,1-1 0 0 0,1 1-1 0 0,-1-1 1 0 0,1 1 0 0 0,1 2 1 0 0,3 9 26 0 0,-2-6-163 0 0,1 1 1 0 0,0-1 0 0 0,0 0 0 0 0,3 4 136 0 0,-5-13-92 0 0,-1 0 0 0 0,0 1 0 0 0,1-1 0 0 0,-1 0 0 0 0,1 0 0 0 0,0 0 0 0 0,0 0 0 0 0,0 0 0 0 0,0 0 0 0 0,0-1 0 0 0,0 1 0 0 0,0 0 0 0 0,0-1 0 0 0,1 0 0 0 0,-1 0 0 0 0,1 0 0 0 0,-1 0 0 0 0,1 0 0 0 0,-1 0 0 0 0,1 0 1 0 0,1-1 90 0 0,30 0-2304 0 0,-12-2-3037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2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62 4608 0 0,'0'0'208'0'0,"0"-5"1642"0"0,0 3-1509 0 0,0 0-1 0 0,-1 1 0 0 0,1-1 0 0 0,-1 0 0 0 0,0 1 1 0 0,1-1-1 0 0,-1 0 0 0 0,0 1 0 0 0,0-1 0 0 0,0 1 1 0 0,0-1-1 0 0,0 1 0 0 0,0 0 0 0 0,-1-1 0 0 0,1 1 1 0 0,0 0-1 0 0,-1 0 0 0 0,1 0 0 0 0,-1 0 0 0 0,1 0 1 0 0,-1 0-341 0 0,-9-7 1107 0 0,8 6-962 0 0,-1 0 0 0 0,1 0 0 0 0,-1 0 0 0 0,1 1 0 0 0,-1 0 0 0 0,0 0 0 0 0,1 0 0 0 0,-1 0 0 0 0,0 0 0 0 0,0 1 0 0 0,0-1-145 0 0,-13-2 432 0 0,14 3-378 0 0,-1 0 0 0 0,0 0 0 0 0,0 0 0 0 0,0 1 1 0 0,0-1-1 0 0,0 1 0 0 0,1 0 0 0 0,-1 0 0 0 0,0 0 0 0 0,1 1 0 0 0,-1-1 1 0 0,1 1-1 0 0,-1 0 0 0 0,1 0 0 0 0,0 0 0 0 0,0 0 0 0 0,0 1 0 0 0,-3 2-54 0 0,0 1 10 0 0,0 0 0 0 0,1 0-1 0 0,0 0 1 0 0,0 1 0 0 0,0 0-1 0 0,1 0 1 0 0,0 0 0 0 0,-1 4-10 0 0,-6 14-83 0 0,-6 23 83 0 0,14-38-47 0 0,0 0 1 0 0,0 1-1 0 0,2-1 0 0 0,-1 1 1 0 0,1 0-1 0 0,1 0 0 0 0,0-1 1 0 0,0 1-1 0 0,1 0 0 0 0,1 3 47 0 0,4 3-17 0 0,-1-14 20 0 0,-2-3-5 0 0,0 2-4 0 0,1-1-1 0 0,0 1 1 0 0,-1-1-1 0 0,1-1 0 0 0,0 1 1 0 0,0 0-1 0 0,0-1 1 0 0,0 0-1 0 0,-1 0 0 0 0,1 0 1 0 0,0 0-1 0 0,0 0 0 0 0,0-1 1 0 0,0 0-1 0 0,0 0 1 0 0,-1 0-1 0 0,1 0 0 0 0,0-1 1 0 0,-1 1-1 0 0,1-1 1 0 0,-1 0-1 0 0,0 0 0 0 0,1 0 1 0 0,-1-1-1 0 0,0 1 0 0 0,0-1 1 0 0,1-1 6 0 0,23-22-53 0 0,-17 17 49 0 0,-1 0 1 0 0,1-1-1 0 0,0-2 4 0 0,-4 6-17 0 0,-1-1 0 0 0,0 0 0 0 0,0-1 0 0 0,-1 1-1 0 0,0-1 1 0 0,0 1 0 0 0,0-1 0 0 0,-1-1 0 0 0,-1 1 0 0 0,2-3 17 0 0,0-18 22 0 0,-1 16 18 0 0,-1 1 0 0 0,-1-1-1 0 0,0-4-39 0 0,-2 12 3 0 0,1 4-1 0 0,0-1 0 0 0,0 1 0 0 0,0-1 0 0 0,0 1 0 0 0,0 0 0 0 0,0-1 0 0 0,1 1 0 0 0,-1 0 0 0 0,0-1 0 0 0,1 1 0 0 0,-1 0 0 0 0,1-1 0 0 0,-1 1 0 0 0,1 0 0 0 0,0 0 0 0 0,-1 0 0 0 0,1-1 0 0 0,0 1-1 0 0,1 0-1 0 0,-2 0-3 0 0,0 1 0 0 0,1 0 0 0 0,-1 0-1 0 0,1 0 1 0 0,-1 0 0 0 0,0 0-1 0 0,1 0 1 0 0,-1 0 0 0 0,1 0 0 0 0,-1 0-1 0 0,1 0 1 0 0,-1 1 0 0 0,0-1-1 0 0,1 0 1 0 0,-1 0 0 0 0,1 0-1 0 0,-1 0 1 0 0,0 1 0 0 0,1-1 0 0 0,-1 0-1 0 0,0 0 1 0 0,1 1 0 0 0,-1-1-1 0 0,0 0 1 0 0,1 0 0 0 0,-1 1 3 0 0,9 6-62 0 0,-9-7 56 0 0,4 4-19 0 0,-2-3 8 0 0,-1 1 0 0 0,1-1 0 0 0,0 1-1 0 0,0 0 1 0 0,-1 0 0 0 0,1 0 0 0 0,-1 0 0 0 0,0 0 0 0 0,1 0 0 0 0,-1 0 0 0 0,0 0-1 0 0,0 1 18 0 0,5 13-24 0 0,1-1 0 0 0,1 1 0 0 0,0-2-1 0 0,5 7 25 0 0,-3-4 1 0 0,-8-14 0 0 0,-1-1-1 0 0,-1 1 0 0 0,1-1 0 0 0,0 1 0 0 0,-1-1 0 0 0,1 1 0 0 0,-1-1 0 0 0,0 1 0 0 0,0 1 0 0 0,0-2-1 0 0,1 1 0 0 0,-1 0-1 0 0,0 0 1 0 0,1-1-1 0 0,-1 1 1 0 0,1 0-1 0 0,0-1 1 0 0,0 1 0 0 0,0-1-1 0 0,2 3 2 0 0,7 9-71 0 0,5 9-1880 0 0,-12-21 141 0 0,5 1-3000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2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5984 0 0,'0'0'273'0'0,"0"0"-5"0"0,-1 0-172 0 0,-2 0 203 0 0,2 0 1197 0 0,0 2 522 0 0,-4 9 399 0 0,4-10-2239 0 0,0 0 1 0 0,0 1-1 0 0,0-1 1 0 0,1 1-1 0 0,-1-1 0 0 0,0 1 1 0 0,1-1-1 0 0,-1 1 1 0 0,1-1-1 0 0,0 1 0 0 0,-1-1 1 0 0,1 1-1 0 0,0 0-178 0 0,-5 68 695 0 0,7-28 130 0 0,4 27-825 0 0,2 16 693 0 0,0 12-277 0 0,-2-34-132 0 0,-3 12-284 0 0,2 36 89 0 0,0-1 6 0 0,-5-105-104 0 0,0 1-1 0 0,0-1 1 0 0,-1 0 0 0 0,0 0-1 0 0,0 1 1 0 0,0-1-1 0 0,-1 0 1 0 0,1 0-1 0 0,-1 0 10 0 0,1-3-103 0 0,1-2-87 0 0,0 0-365 0 0,0 0-158 0 0,0 0-28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2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1 299 6448 0 0,'0'0'498'0'0,"0"0"-119"0"0,0 0 718 0 0,2-1 353 0 0,44-18 2497 0 0,-14 5-2261 0 0,27-6-1686 0 0,10-2 1174 0 0,-41 11-782 0 0,1 2 0 0 0,27-4-392 0 0,-21 7 9 0 0,-1 2 0 0 0,22 0-9 0 0,-44 4-132 0 0,0 0 1 0 0,0 1-1 0 0,0 0 0 0 0,0 1 0 0 0,0 1 1 0 0,-1-1-1 0 0,1 2 0 0 0,-1 0 1 0 0,5 2 131 0 0,-11-3-32 0 0,0 0 1 0 0,0 0-1 0 0,0 1 1 0 0,-1-1-1 0 0,1 1 1 0 0,-1 0 0 0 0,0 0-1 0 0,2 3 32 0 0,26 38-254 0 0,-29-39 170 0 0,0 1 0 0 0,0-1 0 0 0,0 1 0 0 0,1 7 84 0 0,4 10-140 0 0,-1-7 317 0 0,0 0 0 0 0,-2 1 0 0 0,0 0 0 0 0,-1 0 1 0 0,2 15-178 0 0,0 1 421 0 0,-4-26-330 0 0,0 1-1 0 0,-1-1 1 0 0,0 0-1 0 0,0 5-90 0 0,-6 34 248 0 0,5-46-342 0 0,0 0-1 0 0,0-1 0 0 0,-1 1 0 0 0,1-1 0 0 0,0 1 0 0 0,0-1 0 0 0,0 1 0 0 0,0-1 0 0 0,-1 1 0 0 0,1-1 0 0 0,0 1 0 0 0,-1-1 0 0 0,1 0 0 0 0,0 1 0 0 0,-1-1 0 0 0,1 1 0 0 0,0-1 0 0 0,-1 0 1 0 0,1 1 94 0 0,0-1-5572 0 0</inkml:trace>
  <inkml:trace contextRef="#ctx0" brushRef="#br0" timeOffset="1">565 104 7632 0 0,'5'-26'336'0'0,"-2"19"72"0"0,-3-2-328 0 0,6-3-80 0 0,-6 4 0 0 0,0-1 0 0 0,5 0 688 0 0,-5 9 120 0 0,-11-8 24 0 0,11 8 8 0 0,6-4-512 0 0,-6 1-104 0 0,0 3-16 0 0,10-5-8 0 0,-1 5-320 0 0,-1-4-64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3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267 151 5528 0 0,'0'0'422'0'0,"-8"-1"844"0"0,-5-3 102 0 0,9 4-939 0 0,1-1 1 0 0,0 0 0 0 0,-1 0-1 0 0,1-1 1 0 0,0 1 0 0 0,0 0-1 0 0,0-1 1 0 0,-2-1-430 0 0,-3-3 893 0 0,-1 0 0 0 0,0 0 0 0 0,0 0 0 0 0,-1 1-893 0 0,1 1 658 0 0,0-2 0 0 0,1 1 0 0 0,-4-4-658 0 0,10 8 343 0 0,2 1-14 0 0,0 0-25 0 0,0 0-287 0 0,0-1-1 0 0,-1 1 1 0 0,1 0-1 0 0,0-1 0 0 0,-1 1 1 0 0,1 0-1 0 0,0-1 1 0 0,-1 1-1 0 0,1 0 0 0 0,0 0 1 0 0,-1-1-1 0 0,1 1 1 0 0,-1 0-1 0 0,1 0 0 0 0,-1 0 1 0 0,1 0-1 0 0,-1 0 1 0 0,1-1-1 0 0,0 1 0 0 0,-1 0 1 0 0,1 0-1 0 0,-1 0 1 0 0,1 0-1 0 0,-1 0-16 0 0,-11 0 106 0 0,12 0-102 0 0,-2 0 3 0 0,0 0 0 0 0,0 1 0 0 0,0-1 0 0 0,0 0 0 0 0,0 1 0 0 0,0 0 0 0 0,0-1 0 0 0,1 1 0 0 0,-1 0 0 0 0,0 0 0 0 0,0 0 0 0 0,1 0 0 0 0,-1 0-1 0 0,1 1 1 0 0,-1-1 0 0 0,1 0 0 0 0,-1 1 0 0 0,1-1 0 0 0,0 1 0 0 0,0 0-7 0 0,-6 5 5 0 0,2-1-15 0 0,0 1 0 0 0,1 0 0 0 0,0 0-1 0 0,0 1 1 0 0,1-1 0 0 0,0 1-1 0 0,0 0 1 0 0,1-1 0 0 0,-1 5 10 0 0,-4 9-33 0 0,3-8 13 0 0,-1-1 0 0 0,2 0 0 0 0,0 1 0 0 0,0-1 0 0 0,1 1 0 0 0,1 0 0 0 0,0 7 20 0 0,1-8-45 0 0,0 0 0 0 0,1 0 0 0 0,1-1 0 0 0,0 1 0 0 0,0 0 0 0 0,1-1 0 0 0,1 2 45 0 0,-2-9-12 0 0,-1 0 0 0 0,1 0 0 0 0,0-1 1 0 0,-1 1-1 0 0,2-1 0 0 0,-1 1 0 0 0,0-1 0 0 0,1 0 1 0 0,-1 0-1 0 0,1 0 0 0 0,0 0 0 0 0,0-1 1 0 0,0 1-1 0 0,1-1 0 0 0,-1 0 0 0 0,0 1 0 0 0,1-1 1 0 0,0-1-1 0 0,-1 1 0 0 0,1-1 0 0 0,0 1 0 0 0,3 0 12 0 0,-5-2-4 0 0,1 0 0 0 0,-1 0 0 0 0,0 0 0 0 0,0 0 0 0 0,0 0 0 0 0,1-1 0 0 0,-1 1 0 0 0,0-1 0 0 0,0 1 0 0 0,0-1 0 0 0,0 0 0 0 0,0 0 0 0 0,0 0 0 0 0,1 0 4 0 0,25-17-8 0 0,-28 18 8 0 0,15-14 0 0 0,0 0 0 0 0,0-1 0 0 0,-2-1 0 0 0,0 0 0 0 0,8-12 0 0 0,-19 24 0 0 0,5-5 1 0 0,-1 0 0 0 0,-1-1 0 0 0,1 0 0 0 0,-2 0 0 0 0,1 0 0 0 0,1-7-1 0 0,-4 10-6 0 0,0 0-1 0 0,-1 1 1 0 0,0-1-1 0 0,0 0 0 0 0,-1 0 1 0 0,1 1-1 0 0,-2-1 1 0 0,1 0-1 0 0,-1 0 0 0 0,0 0 1 0 0,-1-2 6 0 0,-3-11-274 0 0,-2 1-1 0 0,0 0 1 0 0,-5-6 274 0 0,8 16-242 0 0,-5-12-1343 0 0,-1 1-1 0 0,-9-12 1586 0 0,13 23-5113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3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1 225 5984 0 0,'5'9'158'0'0,"1"0"0"0"0,0-1 0 0 0,0 0-1 0 0,5 5-157 0 0,-5-7 484 0 0,-1-1-1 0 0,0 1 1 0 0,-1 0-1 0 0,1 1 0 0 0,-1-1 1 0 0,-1 1-1 0 0,1 0 0 0 0,0 4-483 0 0,3 6 1623 0 0,-6-15-1311 0 0,0-1-1 0 0,0 1 1 0 0,0 0 0 0 0,0 0 0 0 0,-1 0 0 0 0,1 0-1 0 0,-1 0 1 0 0,1 0 0 0 0,-1 0 0 0 0,0 0-1 0 0,0 0 1 0 0,0 0-312 0 0,-2 1 1627 0 0,-2-6-668 0 0,-9-11-418 0 0,9 8-550 0 0,0 1 1 0 0,0-1-1 0 0,1 0 0 0 0,-3-6 9 0 0,4 4 6 0 0,0-1-1 0 0,0 0 1 0 0,1 0-1 0 0,0 0 1 0 0,1 0-1 0 0,0 0 1 0 0,0 0-1 0 0,1 1 1 0 0,0-1-1 0 0,0 0 1 0 0,1 0-1 0 0,1 0 1 0 0,-1 1-1 0 0,4-6-5 0 0,-5 11 0 0 0,11-23-47 0 0,10-16 47 0 0,-17 34-12 0 0,0 1 0 0 0,0 0 0 0 0,1 0 0 0 0,0 1 0 0 0,0-1 0 0 0,0 1-1 0 0,5-3 13 0 0,-3 2-11 0 0,1 1 0 0 0,0-1-1 0 0,1 2 1 0 0,-1-1 0 0 0,1 1-1 0 0,0 1 1 0 0,0 0 0 0 0,1 0-1 0 0,-1 1 1 0 0,1 0 0 0 0,0 1-1 0 0,0 0 1 0 0,0 1 0 0 0,1 0 11 0 0,6 1-8 0 0,0 1 1 0 0,0 1-1 0 0,0 1 0 0 0,-1 1 1 0 0,1 0-1 0 0,-1 1 0 0 0,14 6 8 0 0,-18-5-8 0 0,0 1 0 0 0,0 1 0 0 0,-1 0 0 0 0,0 1 0 0 0,0 0 0 0 0,-1 0 0 0 0,0 1 0 0 0,-1 1 0 0 0,9 11 8 0 0,-16-18 24 0 0,0 1-1 0 0,0 0 0 0 0,-1 0 0 0 0,1 0 1 0 0,-1 0-1 0 0,0 0 0 0 0,-1 1 0 0 0,1-1 1 0 0,-1 1-1 0 0,0-1 0 0 0,-1 1 0 0 0,1-1 1 0 0,-1 1-1 0 0,0-1 0 0 0,0 1 0 0 0,-1-1 0 0 0,0 1 1 0 0,0 1-24 0 0,-4 13 110 0 0,0 0 0 0 0,-1 0 0 0 0,-1-1 0 0 0,-4 5-110 0 0,11-22 1 0 0,-9 10 39 0 0,8-10-262 0 0,0-1 0 0 0,0 0 0 0 0,0 1 0 0 0,0-1 0 0 0,0 0 0 0 0,0 1 0 0 0,0-1 0 0 0,1 1 0 0 0,-1 0 0 0 0,0-1 0 0 0,1 1 222 0 0,0-2-1233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4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6448 0 0,'0'0'498'0'0,"0"0"-100"0"0,0 3 795 0 0,1 28 2216 0 0,-1-2-2297 0 0,0-1-1 0 0,-2 1 0 0 0,-1-1 1 0 0,-3 13-1112 0 0,0 4 436 0 0,-2 4-73 0 0,6-38-345 0 0,0-1-1 0 0,0 1 0 0 0,1 0 1 0 0,1-1-1 0 0,0 1 0 0 0,0 0 1 0 0,1 0-1 0 0,1 2-17 0 0,2-5-1657 0 0,-4-8 640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6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2760 0 0,'0'0'329'0'0,"0"0"342"0"0,0 0 148 0 0,0 0 27 0 0,0 0-31 0 0,0 0-166 0 0,0 0-69 0 0,0 0-17 0 0,0 0-21 0 0,0 0-71 0 0,10-3 2788 0 0,-9 4-3216 0 0,1 0 1 0 0,-1-1 0 0 0,1 1 0 0 0,-1 0 0 0 0,0 0-1 0 0,0 0 1 0 0,1 0 0 0 0,-1 0 0 0 0,0 0 0 0 0,0 0 0 0 0,0 0-1 0 0,0 0 1 0 0,0 0 0 0 0,0 1 0 0 0,-1-1 0 0 0,1 0-1 0 0,0 1 1 0 0,-1-1 0 0 0,1 1-44 0 0,8 32 964 0 0,-3-7-720 0 0,5 23 132 0 0,-5-33-128 0 0,-1 1 1 0 0,0 1-1 0 0,0 10-248 0 0,1 3 396 0 0,23 101-65 0 0,-27-120-249 0 0,0-4-41 0 0,0 0 1 0 0,-1 0-1 0 0,0 0 1 0 0,-1 0 0 0 0,1 0-1 0 0,-2 0 1 0 0,0 7-42 0 0,-1-9 24 0 0,-2-1 57 0 0,4-4-80 0 0,-1-1-1 0 0,1 0 1 0 0,-1 1-1 0 0,1-1 1 0 0,0 0-1 0 0,0 1 1 0 0,-1-1-1 0 0,1 0 1 0 0,0 1-1 0 0,0-1 1 0 0,0 1-1 0 0,1-1 1 0 0,-1 1-1 0 0,-5 5-493 0 0,1-1-4521 0 0,4-6 196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5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1376 0 0,'0'0'65'0'0,"0"0"354"0"0,0 0 1462 0 0,0 0 639 0 0,0 0 127 0 0,1 2-263 0 0,12 38 409 0 0,-10-32-2374 0 0,-1 0 1 0 0,0 1 0 0 0,0 0-1 0 0,0 2-419 0 0,5 26 850 0 0,-5-30-670 0 0,-1-1-1 0 0,0 1 1 0 0,0-1 0 0 0,0 4-180 0 0,3 21 495 0 0,2-6 19 0 0,-1 1-1 0 0,0 22-513 0 0,-1-14 425 0 0,4 13-425 0 0,-4-5 140 0 0,-4-30-104 0 0,1 1 1 0 0,1-1 0 0 0,1 3-37 0 0,-2-5 19 0 0,0-1 0 0 0,0 1 1 0 0,-1 0-1 0 0,0 0 0 0 0,-1 9-19 0 0,-1 16 73 0 0,2-32-58 0 0,-1 0 0 0 0,1 0 0 0 0,-1 0 0 0 0,0 0 0 0 0,1 0-1 0 0,-2 2-14 0 0,1-2-48 0 0,0 0-1 0 0,0-1 0 0 0,0 1 0 0 0,0 0 0 0 0,1 0 0 0 0,0 3 49 0 0,-2-3-637 0 0,-3-6-509 0 0,-2-5-68 0 0,7 8 1309 0 0,-6-10-1427 0 0,-2-1-248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5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0 183 920 0 0,'0'-2'67'0'0,"5"-32"432"0"0,-3 25 644 0 0,1 0-1 0 0,0 0 1 0 0,0 0-1 0 0,1 0 0 0 0,1-1-1142 0 0,0 2 638 0 0,0 1 0 0 0,0 0-1 0 0,1 0 1 0 0,0 1 0 0 0,0-1-1 0 0,4-1-637 0 0,-6 4 261 0 0,1 0-1 0 0,0 0 0 0 0,0 1 0 0 0,1-1 0 0 0,-1 1 1 0 0,1 1-1 0 0,-1-1 0 0 0,1 1 0 0 0,0 0 0 0 0,0 0-260 0 0,8-1 470 0 0,0 1 0 0 0,0 0 0 0 0,7 1-470 0 0,-15 1 61 0 0,1 0 0 0 0,0 0-1 0 0,-1 1 1 0 0,1 0 0 0 0,-1 1 0 0 0,0 0-1 0 0,1 0 1 0 0,4 2-61 0 0,7 4 17 0 0,4 0 34 0 0,-1 2 0 0 0,0 1 0 0 0,-1 0 1 0 0,3 4-52 0 0,-23-15 0 0 0,64 48 195 0 0,-55-40-196 0 0,0 1 1 0 0,-1-1-1 0 0,0 2 0 0 0,0-1 1 0 0,3 6 0 0 0,-10-13-1 0 0,0 1 1 0 0,0-1 0 0 0,0 0 0 0 0,0 0 0 0 0,-1 1 0 0 0,1-1 0 0 0,0 0 0 0 0,-1 1 0 0 0,0-1-1 0 0,0 2 1 0 0,4 14 14 0 0,0-8 30 0 0,-3-8-31 0 0,1 1 0 0 0,-1-1 0 0 0,0 1 0 0 0,0 0 0 0 0,0-1 1 0 0,-1 1-1 0 0,1 0 0 0 0,0 0 0 0 0,-1 0 0 0 0,0 0 0 0 0,0-1 0 0 0,0 1 1 0 0,0 0-1 0 0,0 0 0 0 0,-1 1-13 0 0,-2 2 22 0 0,1-1-1 0 0,-1 0 1 0 0,-1 0 0 0 0,1-1 0 0 0,-1 1 0 0 0,0-1 0 0 0,0 1-1 0 0,0-1 1 0 0,-1-1 0 0 0,1 1 0 0 0,-1 0 0 0 0,0-1-1 0 0,0 0 1 0 0,-3 1-22 0 0,-12 5 93 0 0,0 0-1 0 0,0-2 0 0 0,-8 2-92 0 0,-1 0-16 0 0,11-4 31 0 0,1-1-1 0 0,-1-1 0 0 0,0 0 0 0 0,-14-1-14 0 0,14-1 3 0 0,4 1-130 0 0,-29 0 80 0 0,40-2-125 0 0,1 0-1 0 0,-1-1 1 0 0,1 1-1 0 0,-1 0 1 0 0,1-1-1 0 0,-1 0 1 0 0,1 0-1 0 0,-1 1 1 0 0,1-1-1 0 0,-1-1 1 0 0,1 1-1 0 0,0 0 1 0 0,0 0-1 0 0,-1-1 173 0 0,-2-2-1082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6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1 141 5064 0 0,'32'0'528'0'0,"-28"-1"-223"0"0,0 1 0 0 0,-1-1 0 0 0,1 0 0 0 0,0 0 1 0 0,-1 0-1 0 0,1 0 0 0 0,2-2-305 0 0,18-5 2405 0 0,-2 4-440 0 0,-1-2 0 0 0,8-3-1965 0 0,24-6 1697 0 0,-21 6 71 0 0,14-6-1768 0 0,-14 4 1127 0 0,19-4-1127 0 0,20 2 710 0 0,0 3-1 0 0,38 0-709 0 0,-75 7 29 0 0,-15 1-36 0 0,0 1 0 0 0,0 0-1 0 0,0 2 1 0 0,6 1 7 0 0,1 1-166 0 0,-10-1-209 0 0,0 0-1 0 0,-1 1 1 0 0,9 3 375 0 0,-18-4-770 0 0,2 1 1049 0 0,-1-4-5102 0 0,-7 1 3507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6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2760 0 0,'0'0'437'0'0,"0"0"797"0"0,0 0 351 0 0,0 0 71 0 0,0 0-136 0 0,2 2-607 0 0,10 11 146 0 0,0 0 0 0 0,1 0 0 0 0,0-1 0 0 0,1-1 0 0 0,10 7-1059 0 0,1 2 488 0 0,-21-16-497 0 0,1 0 0 0 0,0 0 0 0 0,0-1 0 0 0,0 1 0 0 0,0-1 0 0 0,2 0 9 0 0,27 17 86 0 0,-26-15-51 0 0,1 0-1 0 0,-1 0 1 0 0,8 2-35 0 0,-12-5 0 0 0,-1-1 0 0 0,-1-1 0 0 0,0 1 0 0 0,0 0 0 0 0,0 1 0 0 0,0-1 0 0 0,0 0 0 0 0,0 1 0 0 0,0-1 0 0 0,0 1 0 0 0,0 0 0 0 0,0-1 0 0 0,-1 1 0 0 0,1 0 0 0 0,-1 0 0 0 0,0 0 0 0 0,1 0 0 0 0,-1 1 0 0 0,7 6 7 0 0,-5-6 0 0 0,-1-1 0 0 0,0 1 0 0 0,1 0 0 0 0,-1 0 0 0 0,0 0 0 0 0,-1 0 0 0 0,1 0 1 0 0,0 3-8 0 0,0-2 7 0 0,-1 1 0 0 0,0-1 0 0 0,0 1 0 0 0,-1 0 1 0 0,1-1-1 0 0,-1 1 0 0 0,0 0 0 0 0,-1 0 1 0 0,1-1-1 0 0,-1 1 0 0 0,0-1 0 0 0,0 1 1 0 0,0 0-1 0 0,0-1-7 0 0,-2 1 47 0 0,1 0-1 0 0,0 0 1 0 0,-1 0 0 0 0,0-1-1 0 0,0 1 1 0 0,0-1 0 0 0,-1 0 0 0 0,0 0-1 0 0,1 0 1 0 0,-1 0 0 0 0,-1-1-1 0 0,0 2-46 0 0,-2 1 40 0 0,-13 11 63 0 0,-1 0 0 0 0,-1-2 1 0 0,0 0-1 0 0,-19 8-103 0 0,24-11 59 0 0,12-8-93 0 0,-1 0-1 0 0,0 0 1 0 0,0 0-1 0 0,-4 1 35 0 0,8-4-377 0 0,-1 6-550 0 0,2-6-3483 0 0,1-1-503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6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284 116 3856 0 0,'0'0'175'0'0,"2"-2"-9"0"0,16-10-150 0 0,-13 9 336 0 0,-1 0 1 0 0,1 0 0 0 0,-1 0 0 0 0,0 0-1 0 0,0-1 1 0 0,2-1-353 0 0,-4 3 247 0 0,-1 1 1 0 0,0-1-1 0 0,0 1 0 0 0,0-1 1 0 0,0 0-1 0 0,0 1 0 0 0,0-1 1 0 0,0 0-1 0 0,0 0 0 0 0,0 0 1 0 0,-1 0-1 0 0,1 0 0 0 0,-1 0 1 0 0,0 0-248 0 0,0-1 885 0 0,0 3-145 0 0,0 0-61 0 0,0 0-9 0 0,0 0-27 0 0,0-4 410 0 0,1 3-969 0 0,-1-1 0 0 0,0 0 0 0 0,0 1 0 0 0,0-1-1 0 0,0 1 1 0 0,-1-1 0 0 0,1 1 0 0 0,0-1 0 0 0,-1 0-1 0 0,1 1 1 0 0,-1-1 0 0 0,1 1 0 0 0,-1 0 0 0 0,1-1 0 0 0,-1 1-1 0 0,0-1 1 0 0,0 1 0 0 0,0 0 0 0 0,0 0 0 0 0,0-1 0 0 0,0 1-1 0 0,0 0 1 0 0,0 0 0 0 0,-1 0 0 0 0,1 0 0 0 0,0 1 0 0 0,-1-1-1 0 0,1 0 1 0 0,0 0 0 0 0,-1 1 0 0 0,0-1-84 0 0,1 1 50 0 0,-3-1 62 0 0,1 0-1 0 0,-1 1 1 0 0,1-1-1 0 0,-1 1 1 0 0,0 0-1 0 0,1 0 0 0 0,-1 0 1 0 0,0 1-1 0 0,-2 0-111 0 0,-4 1 50 0 0,0 1 0 0 0,1 0 0 0 0,0 1 0 0 0,0 0-1 0 0,0 0 1 0 0,0 1 0 0 0,1 0 0 0 0,0 0 0 0 0,0 1 0 0 0,-3 3-50 0 0,-3 2 2 0 0,0 1 1 0 0,1 0 0 0 0,1 0-1 0 0,-10 12-2 0 0,-7 11 1 0 0,-17 21-14 0 0,41-49-6 0 0,0 0 1 0 0,1 1-1 0 0,0-1 0 0 0,0 1 0 0 0,1 0 0 0 0,0 0 0 0 0,0 2 19 0 0,2-8-3 0 0,0 1-1 0 0,1 0 1 0 0,-1-1-1 0 0,1 1 1 0 0,0 0-1 0 0,0-1 0 0 0,0 1 1 0 0,0 0-1 0 0,0 0 1 0 0,1-1-1 0 0,-1 1 0 0 0,1 0 1 0 0,0-1-1 0 0,-1 1 1 0 0,1-1-1 0 0,1 1 1 0 0,-1-1-1 0 0,0 1 0 0 0,0-1 1 0 0,1 0-1 0 0,-1 0 1 0 0,1 1-1 0 0,0-1 1 0 0,0 0 3 0 0,1 1-4 0 0,0-1 0 0 0,1 0 1 0 0,-1 0-1 0 0,0 1 0 0 0,1-2 1 0 0,-1 1-1 0 0,1 0 1 0 0,0-1-1 0 0,-1 0 0 0 0,1 0 1 0 0,0 0-1 0 0,0 0 0 0 0,0 0 1 0 0,0-1-1 0 0,0 0 0 0 0,2 0 4 0 0,3 0 0 0 0,0-1 0 0 0,0-1 0 0 0,0 0 0 0 0,0 0 0 0 0,-1 0 0 0 0,1-1 0 0 0,-1-1 0 0 0,1 1 0 0 0,-1-1 0 0 0,0-1 0 0 0,2-1 0 0 0,7-5 0 0 0,0-1 0 0 0,-1-1 0 0 0,0 0 0 0 0,5-8 0 0 0,-3 2 57 0 0,-2-1-1 0 0,13-21-56 0 0,9-10 135 0 0,-6 5 14 0 0,-21 29-111 0 0,-9 14-21 0 0,-1 2-14 0 0,0 0 0 0 0,-1 0 0 0 0,1 0 0 0 0,0-1 1 0 0,0 1-1 0 0,-1-1 0 0 0,1 1 0 0 0,-1 0 0 0 0,1-1 0 0 0,-1 1 0 0 0,0-1 1 0 0,0 1-1 0 0,1-1 0 0 0,-1 1 0 0 0,0-1-3 0 0,0 1 28 0 0,0 1-87 0 0,-2 2 37 0 0,1-1 0 0 0,0 1 0 0 0,-1 0 0 0 0,1 0 0 0 0,0 0 0 0 0,0 0 0 0 0,0 0 0 0 0,1 1 0 0 0,-1-1-1 0 0,0 1 23 0 0,-1 3-39 0 0,-19 59-145 0 0,9-26 94 0 0,-16 58 169 0 0,15-48 44 0 0,5-17 130 0 0,2-1 0 0 0,1 2 0 0 0,1-1 0 0 0,1 0 0 0 0,2 1 0 0 0,2-1 0 0 0,1 8-253 0 0,0-27 156 0 0,0 0 0 0 0,0 0 1 0 0,4 7-157 0 0,-5-16 40 0 0,0 1 1 0 0,1-1 0 0 0,0 0 0 0 0,0 0 0 0 0,0 0-1 0 0,0 0 1 0 0,1 0 0 0 0,-1-1 0 0 0,1 1 0 0 0,0-1-1 0 0,2 2-40 0 0,-2-1 29 0 0,0-2-1 0 0,1 1 0 0 0,-1 0 0 0 0,0-1 1 0 0,1 1-1 0 0,0-1 0 0 0,-1 0 0 0 0,1 0 1 0 0,0-1-1 0 0,0 1 0 0 0,0-1 1 0 0,0 0-1 0 0,0 0 0 0 0,1 0 0 0 0,2 0-28 0 0,0 0-1 0 0,-1 0 0 0 0,0-1 0 0 0,1 0 0 0 0,-1 0 0 0 0,0 0 0 0 0,1-1 0 0 0,-1 1 0 0 0,0-2 0 0 0,0 1 0 0 0,1-1-1 0 0,-1 0 1 0 0,0 0 0 0 0,-1 0 0 0 0,1-1 0 0 0,0 0 0 0 0,2-2 1 0 0,93-49-5068 0 0,-81 40-1070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7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9216 0 0,'0'0'421'0'0,"0"0"-12"0"0,2 0 1 0 0,1 2 147 0 0,1-1 0 0 0,-1 1 0 0 0,0-1 1 0 0,0 1-1 0 0,0 0 0 0 0,0 0 0 0 0,-1 0 1 0 0,1 1-1 0 0,0-1 0 0 0,-1 1 0 0 0,0-1 1 0 0,1 1-1 0 0,-1 0 0 0 0,0 1-557 0 0,1 0 203 0 0,-1 1 1 0 0,0 0-1 0 0,0-1 0 0 0,0 1 1 0 0,-1 0-1 0 0,1 1 1 0 0,-1-1-1 0 0,0 0 0 0 0,0 4-203 0 0,-1 9 250 0 0,1 0-1 0 0,-3 15-249 0 0,0 11 5 0 0,-9 33-78 0 0,11-73-233 0 0,0-1-1 0 0,-1 1 1 0 0,1 0-1 0 0,-1-1 1 0 0,0 1-1 0 0,0-1 1 0 0,-1 1-1 0 0,1-1 1 0 0,-1 1-1 0 0,0-1 1 0 0,1 0-1 0 0,-3 3 307 0 0,-1 1-491 0 0,-1 9-994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7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272 113 2760 0 0,'-1'-1'207'0'0,"-4"-9"420"0"0,3 7 316 0 0,0-1 0 0 0,0 1 0 0 0,0 0-1 0 0,0-1 1 0 0,0 1 0 0 0,0 0 0 0 0,-3-2-943 0 0,3 3 230 0 0,0 0-1 0 0,0 0 1 0 0,0-1 0 0 0,0 1-1 0 0,1-1 1 0 0,-1 0-1 0 0,1 0 1 0 0,-1-1-230 0 0,0 1 142 0 0,1 0 0 0 0,-1 0 0 0 0,1 0 0 0 0,-1 0 1 0 0,0 1-1 0 0,0-1 0 0 0,0 1 0 0 0,0-1 0 0 0,-2 0-142 0 0,2 1 84 0 0,0 0 0 0 0,0 0 0 0 0,0 1 0 0 0,0-1 0 0 0,-1 1 0 0 0,1-1 0 0 0,-1 1 0 0 0,1 0 0 0 0,-1 0 0 0 0,1 0 0 0 0,-1 0 0 0 0,0 1-84 0 0,1 0 178 0 0,-1-1 2 0 0,3 1-178 0 0,-1 0 0 0 0,1-1 0 0 0,-1 1 0 0 0,1 0 0 0 0,-1-1 0 0 0,1 1 0 0 0,-1 0 0 0 0,1-1 0 0 0,-1 1 0 0 0,0 0 0 0 0,1 0-1 0 0,-1 0 1 0 0,0 0 0 0 0,1 0 0 0 0,-1 0 0 0 0,0 0 0 0 0,1 0 0 0 0,-1 0 0 0 0,0 0 0 0 0,1 0 0 0 0,-1 0 0 0 0,1 0 0 0 0,-1 0 0 0 0,0 0 0 0 0,0 1-2 0 0,-3 0 1 0 0,-1 0 0 0 0,0 0 0 0 0,0 1 0 0 0,0 0 0 0 0,1 0 0 0 0,-1 0 0 0 0,1 1 0 0 0,-1-1 0 0 0,1 1 0 0 0,0 0 1 0 0,-1 1-2 0 0,-2 3-1 0 0,0 0 1 0 0,1 1-1 0 0,0-1 1 0 0,-2 5 0 0 0,-6 6 1 0 0,8-8-4 0 0,0 0 0 0 0,0 0 0 0 0,1 1 0 0 0,0 0 0 0 0,1 0 0 0 0,-2 7 3 0 0,-6 14-46 0 0,11-28 46 0 0,0 1 0 0 0,0 0 0 0 0,0-1 0 0 0,0 1 0 0 0,1 0 0 0 0,-1 0 0 0 0,1-1 0 0 0,0 1 0 0 0,1 0 0 0 0,-1 0 0 0 0,1 0 0 0 0,0-1 0 0 0,0 1 0 0 0,1 0 0 0 0,-1-1 0 0 0,1 1 0 0 0,0-1 0 0 0,2 2 0 0 0,-4-2 0 0 0,2-1 0 0 0,14 8 0 0 0,-13-9 26 0 0,1 0 0 0 0,0 0 0 0 0,0 0 0 0 0,0-1 1 0 0,0 1-1 0 0,0-1 0 0 0,1 0 0 0 0,-1 0 0 0 0,0-1 1 0 0,0 1-1 0 0,1-1 0 0 0,-1 0 0 0 0,0 0 0 0 0,1 0 0 0 0,-1-1 1 0 0,0 0-1 0 0,0 1 0 0 0,1-1 0 0 0,-1-1 0 0 0,3 0-26 0 0,5-3 112 0 0,1-1-1 0 0,-1 0 0 0 0,-1 0 1 0 0,1-1-1 0 0,-1 0 1 0 0,0-2-112 0 0,-4 4 29 0 0,-1-1 0 0 0,0 0 1 0 0,-1-1-1 0 0,1 0 0 0 0,-1 1 1 0 0,-1-2-1 0 0,3-2-29 0 0,0-1 51 0 0,-2 3-14 0 0,-1 0 1 0 0,1-1 0 0 0,-1 0 0 0 0,0 1 0 0 0,-1-1-1 0 0,0 0 1 0 0,-1-1 0 0 0,0 1 0 0 0,0 0 0 0 0,-1-1 0 0 0,0-4-39 0 0,4-34 521 0 0,-5 47-382 0 0,1 2-85 0 0,2 4-68 0 0,-1 0 1 0 0,1 1-1 0 0,-1-1 0 0 0,-1 1 1 0 0,1 0-1 0 0,-1-1 0 0 0,1 3 15 0 0,2 11-24 0 0,17 63 24 0 0,-9-44 0 0 0,-8-30 0 0 0,-2 0 0 0 0,1 1 0 0 0,1 6 0 0 0,-3-9 0 0 0,1 0 0 0 0,-1 1 0 0 0,2-1 0 0 0,-1 0 0 0 0,1 0 0 0 0,-1-1 0 0 0,2 1 0 0 0,-1 0 0 0 0,-2-5 0 0 0,2 10 0 0 0,-3-9 0 0 0,0-1 0 0 0,0 1 0 0 0,0 0 0 0 0,0 0 0 0 0,1 0 0 0 0,-1-1 0 0 0,1 1 0 0 0,0 0 0 0 0,-1 0 0 0 0,1-1 0 0 0,0 1 0 0 0,1 1 0 0 0,3 16-1077 0 0,-5-18-117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8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22 5528 0 0,'0'0'422'0'0,"-5"-1"-260"0"0,-12-7 2282 0 0,14 6-1659 0 0,0 1 0 0 0,0-1 0 0 0,-1 1 0 0 0,1-1 0 0 0,0 1 0 0 0,-1 0 0 0 0,1 1 0 0 0,-1-1 0 0 0,1 1 0 0 0,-2-1-785 0 0,-9 1 281 0 0,-1 0 1 0 0,0 1-1 0 0,1 0 0 0 0,-1 1 1 0 0,1 1-1 0 0,-1 0 0 0 0,1 1 1 0 0,-6 3-282 0 0,-15 5 272 0 0,-14 6 112 0 0,44-16-366 0 0,0 0 0 0 0,1 1-1 0 0,-1-1 1 0 0,1 1 0 0 0,0 0 0 0 0,0 0 0 0 0,0 1-1 0 0,-2 1-17 0 0,2 3 0 0 0,3-6-2 0 0,1-1-1 0 0,0 1 0 0 0,0-1 0 0 0,0 1 1 0 0,0-1-1 0 0,0 1 0 0 0,0-1 0 0 0,1 1 0 0 0,-1-1 1 0 0,0 1-1 0 0,1-1 0 0 0,-1 1 0 0 0,1-1 1 0 0,0 1-1 0 0,-1-1 0 0 0,1 0 0 0 0,0 1 0 0 0,0-1 1 0 0,0 0-1 0 0,0 0 0 0 0,0 0 0 0 0,0 0 0 0 0,0 0 1 0 0,0 0-1 0 0,0 0 0 0 0,1 0 0 0 0,-1 0 1 0 0,1 0 2 0 0,6 4-64 0 0,1 1 0 0 0,0-1 0 0 0,10 3 64 0 0,-8-3-24 0 0,83 38-110 0 0,-29-15 97 0 0,40 26 37 0 0,-95-48 30 0 0,0 1-1 0 0,0 1 0 0 0,-1-1 1 0 0,8 9-30 0 0,-16-15 21 0 0,0 0 1 0 0,-1 1 0 0 0,1-1 0 0 0,-1 0-1 0 0,1 0 1 0 0,-1 0 0 0 0,1 1-1 0 0,-1-1 1 0 0,0 0 0 0 0,0 1-1 0 0,1-1 1 0 0,-1 0 0 0 0,0 1 0 0 0,0-1-1 0 0,0 0 1 0 0,-1 0 0 0 0,1 1-1 0 0,0-1 1 0 0,0 0 0 0 0,-1 1-1 0 0,1-1 1 0 0,-1 0 0 0 0,1 0 0 0 0,-1 0-1 0 0,1 1 1 0 0,-1-1 0 0 0,0 0-1 0 0,0 0 1 0 0,1 0 0 0 0,-1 0-22 0 0,-3 4 41 0 0,1-1 0 0 0,-1 1 1 0 0,0-1-1 0 0,0 0 0 0 0,0 0 0 0 0,-2 1-41 0 0,-9 4-6 0 0,1-1-1 0 0,-1 0 1 0 0,-1-1-1 0 0,0 0 1 0 0,0-1-1 0 0,0-1 1 0 0,0-1-1 0 0,-1 0 1 0 0,-1-1 6 0 0,9-1-477 0 0,-1-1 0 0 0,0 0 0 0 0,1-1 0 0 0,-1 0-1 0 0,-7-1 478 0 0,3-2-1076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9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1 5984 0 0,'0'0'464'0'0,"0"0"-60"0"0,0 0 886 0 0,0 0 424 0 0,0 0 80 0 0,0 0-144 0 0,0 0-688 0 0,0 0-303 0 0,0 0-62 0 0,-3 1-38 0 0,-1 1-318 0 0,-1 0 1 0 0,0 0-1 0 0,0-1 1 0 0,0 1-1 0 0,0-1 1 0 0,0-1 0 0 0,-3 1-242 0 0,-27 6 791 0 0,27-5-630 0 0,5-2-105 0 0,0 1 0 0 0,0 0 0 0 0,1 0 0 0 0,-1 0 0 0 0,0 0 0 0 0,0 0 0 0 0,0 1 0 0 0,1-1 0 0 0,-1 1 0 0 0,1-1 0 0 0,-1 1 0 0 0,1 0 0 0 0,0 0-1 0 0,0 0 1 0 0,-2 2-56 0 0,4-3 20 0 0,-1 0-1 0 0,1 0 0 0 0,-1-1 1 0 0,0 1-1 0 0,0 0 0 0 0,0 0 1 0 0,1-1-1 0 0,-1 1 0 0 0,0-1 1 0 0,0 1-1 0 0,0-1 0 0 0,0 1 1 0 0,0-1-20 0 0,-11 9 108 0 0,5 1-148 0 0,1 0 0 0 0,1 0 0 0 0,0 0 0 0 0,0 1 0 0 0,1 0 0 0 0,0 0 0 0 0,-2 11 40 0 0,5-16-6 0 0,0 0-1 0 0,0 1 0 0 0,1-1 0 0 0,0 0 1 0 0,0 1-1 0 0,1-1 0 0 0,0 0 0 0 0,0 0 1 0 0,0 1-1 0 0,1-1 0 0 0,0 0 0 0 0,0 0 1 0 0,1 0-1 0 0,-1-1 0 0 0,4 6 7 0 0,1-2-24 0 0,-1 0-1 0 0,1 0 1 0 0,1-1 0 0 0,0 0-1 0 0,0 0 1 0 0,0-1 0 0 0,1 0-1 0 0,4 3 25 0 0,-6-6-8 0 0,0 0-1 0 0,0-1 1 0 0,0 1-1 0 0,0-2 0 0 0,1 1 1 0 0,-1-1-1 0 0,4 1 9 0 0,39 13 8 0 0,-49-15 52 0 0,-2-1 0 0 0,-60 2-141 0 0,18-1-956 0 0,-11-1 1037 0 0,28-1-402 0 0,12 1-156 0 0,0-1 1 0 0,0 0-1 0 0,-1-1 1 0 0,1-1 0 0 0,1 0-1 0 0,-2-1 558 0 0,-4-1-5330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39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11432 0 0,'0'0'521'0'0,"-1"4"176"0"0,-2 4-673 0 0,2-5-13 0 0,0-1-1 0 0,0 0 1 0 0,0 1-1 0 0,1-1 1 0 0,-1 1-1 0 0,0-1 1 0 0,1 1-1 0 0,0 2-10 0 0,5 90 2723 0 0,-5-85-2513 0 0,1 0 1 0 0,0 0-1 0 0,1 0 1 0 0,0-1-1 0 0,1 1 1 0 0,0-1-1 0 0,0 1 1 0 0,1-1-1 0 0,0 0 0 0 0,0-1 1 0 0,1 1-1 0 0,0-1 1 0 0,4 4-211 0 0,-4-4 130 0 0,-1-1 72 0 0,1 0-1 0 0,0-1 0 0 0,1 1 0 0 0,1 0-201 0 0,-4-4 50 0 0,-1-1-1 0 0,1 0 0 0 0,0 0 1 0 0,0 0-1 0 0,0-1 1 0 0,0 1-1 0 0,0-1 0 0 0,0 0 1 0 0,1 1-1 0 0,-1-1 0 0 0,4 0-49 0 0,3 1 71 0 0,1-1-1 0 0,0 0 1 0 0,-1-1-1 0 0,1 0 0 0 0,0-1 1 0 0,-1 0-1 0 0,10-2-70 0 0,12-4 371 0 0,28-11-371 0 0,-54 16 32 0 0,1-1 0 0 0,-1 0 0 0 0,0 0 0 0 0,0-1 0 0 0,0 1-1 0 0,0-1 1 0 0,-1-1 0 0 0,0 1 0 0 0,1-1 0 0 0,-2 0 0 0 0,3-2-32 0 0,-4 3 0 0 0,0 1 0 0 0,-1-1 0 0 0,1 1 0 0 0,-1-1 0 0 0,1 0 1 0 0,-1 0-1 0 0,-1 0 0 0 0,1 0 0 0 0,0-1 0 0 0,-1 1 0 0 0,0 0 1 0 0,0-1-1 0 0,0 1 0 0 0,-1-1 0 0 0,0 1 0 0 0,1-1 1 0 0,-2 1-1 0 0,1-2 0 0 0,-3-9-348 0 0,0 1 1 0 0,-1 0 0 0 0,0 0-1 0 0,-2 0 1 0 0,1 1 0 0 0,-7-11 347 0 0,-2-9-5679 0 0,9 16 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7.1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4752 0 0,'0'0'216'0'0,"0"0"69"0"0,1 2 167 0 0,6 11 194 0 0,-1 1 0 0 0,-1-1 1 0 0,0 1-1 0 0,-1 0 0 0 0,1 8-646 0 0,11 33 1640 0 0,-10-36-1033 0 0,-1 0 1 0 0,-1 0-1 0 0,-1 1-607 0 0,4 18 802 0 0,16 77 1116 0 0,-17-92-1571 0 0,-4-19-258 0 0,-1 0-1 0 0,0 0 1 0 0,0 0 0 0 0,0 0 0 0 0,0 0 0 0 0,-1 4-89 0 0,0-7 114 0 0,0-1 0 0 0,0 0 12 0 0,0 0 1 0 0,0 0 1 0 0,0 0 10 0 0,0 0 38 0 0,0 0 16 0 0,0 0 6 0 0,-1-5-152 0 0,1 0-1 0 0,0 1 0 0 0,-1-1 0 0 0,1 0 0 0 0,1 1 1 0 0,-1-1-1 0 0,1 0 0 0 0,0 0 0 0 0,0 1 0 0 0,0-1 0 0 0,1 1 1 0 0,0-3-46 0 0,6-22 41 0 0,-4 13-41 0 0,0 1 0 0 0,0 1 0 0 0,2-1 0 0 0,6-13 0 0 0,8-11 0 0 0,5-4 0 0 0,-14 27 9 0 0,1 0 0 0 0,1 1-1 0 0,0 0 1 0 0,1 1-1 0 0,1 0 1 0 0,0 1-1 0 0,7-4-8 0 0,-19 15 1 0 0,0 0-1 0 0,0 0 0 0 0,-1 0 0 0 0,1 1 0 0 0,0-1 0 0 0,0 1 0 0 0,0 0 0 0 0,1 0 0 0 0,-1 0 1 0 0,0 0-1 0 0,0 1 0 0 0,0-1 0 0 0,1 1 0 0 0,-1 0 0 0 0,0 0 0 0 0,4 0 0 0 0,-3 1 3 0 0,0 0-1 0 0,0 0 0 0 0,0 0 0 0 0,0 0 1 0 0,0 1-1 0 0,0 0 0 0 0,0 0 1 0 0,-1 0-1 0 0,1 0 0 0 0,-1 1 1 0 0,4 2-3 0 0,3 4-31 0 0,-1 0 0 0 0,0 1 0 0 0,-1 1 1 0 0,1-1-1 0 0,-2 1 0 0 0,0 1 0 0 0,3 5 31 0 0,-4-5-55 0 0,-1-1-1 0 0,-1 0 0 0 0,0 1 0 0 0,0 0 0 0 0,1 8 56 0 0,0 13 59 0 0,1 13-59 0 0,-4-25 23 0 0,0 1 55 0 0,-2 0-1 0 0,0 7-77 0 0,-1 1 85 0 0,2-21-72 0 0,4 1-13 0 0,7 8-917 0 0,-11-16-149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40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4144 0 0,'13'14'319'0'0,"-12"-13"-315"0"0,-1-1 1 0 0,0 1-1 0 0,1-1 1 0 0,-1 0-1 0 0,0 1 1 0 0,0-1-1 0 0,1 1 1 0 0,-1-1 0 0 0,0 1-1 0 0,0-1 1 0 0,0 1-1 0 0,1-1 1 0 0,-1 1-1 0 0,0-1 1 0 0,0 1 0 0 0,0 0-1 0 0,0-1 1 0 0,0 1-1 0 0,0-1 1 0 0,0 1-1 0 0,0-1 1 0 0,0 1-1 0 0,0-1 1 0 0,-1 1 0 0 0,1-1-5 0 0,0 3 7 0 0,3 95 12319 0 0,-3-97-11821 0 0,0-1-35 0 0,0 0-146 0 0,0 0-62 0 0,0 0-7 0 0,0 0-23 0 0,0 0-73 0 0,0 0-30 0 0,0 0-8 0 0,0 0-1 0 0,0-1 0 0 0,-2-6-110 0 0,0 1 0 0 0,0-1 0 0 0,1 0 0 0 0,0 0 0 0 0,1 0 0 0 0,-1 0 0 0 0,1 0 0 0 0,1 0 0 0 0,-1 0 0 0 0,2-1-10 0 0,1-14-226 0 0,1 1 0 0 0,6-15 226 0 0,-8 30-34 0 0,1 0 0 0 0,-1 1 0 0 0,1 0 0 0 0,0-1 0 0 0,0 1 0 0 0,1 0 0 0 0,0 1-1 0 0,0-1 1 0 0,0 1 0 0 0,0-1 0 0 0,3-1 34 0 0,3-2-151 0 0,1 0 0 0 0,0 0 1 0 0,0 1-1 0 0,10-4 151 0 0,-14 7-12 0 0,0 1 1 0 0,0 0-1 0 0,0 1 0 0 0,1 0 1 0 0,-1 0-1 0 0,1 0 1 0 0,-1 1-1 0 0,1 0 0 0 0,-1 1 1 0 0,1 0-1 0 0,0 0 1 0 0,-1 0-1 0 0,1 1 0 0 0,0 0 1 0 0,-1 1-1 0 0,0-1 0 0 0,1 2 12 0 0,2 0 15 0 0,-1 0-1 0 0,1 1 0 0 0,-1 0 1 0 0,0 1-1 0 0,-1 0 0 0 0,1 1 1 0 0,-1-1-1 0 0,0 2 0 0 0,-1-1 1 0 0,1 1-1 0 0,-1 0 0 0 0,3 5-14 0 0,-2-2 53 0 0,-3-3-3 0 0,1-1 0 0 0,-2 1 0 0 0,1 0 0 0 0,-1 1 0 0 0,0-1 0 0 0,0 1-1 0 0,-1 0 1 0 0,0 0 0 0 0,0 0 0 0 0,-1 2-50 0 0,1 10 214 0 0,2 23 287 0 0,-4-29-373 0 0,0-12-98 0 0,-1 0-1 0 0,1 0 0 0 0,-1 0 0 0 0,0 0 0 0 0,0 0 0 0 0,0 0 0 0 0,0 0 0 0 0,0 0 0 0 0,-1 0 1 0 0,1 0-1 0 0,-1 0 0 0 0,1 0 0 0 0,-1 0 0 0 0,0 1-29 0 0,0-2 121 0 0,1-1-1 0 0,0 0-95 0 0,0 0-1 0 0,-1 1 0 0 0,1-1 0 0 0,0 0 1 0 0,-1 0-1 0 0,1 1 0 0 0,0-1 0 0 0,-1 0 1 0 0,1 0-1 0 0,0 0 0 0 0,-1 0 0 0 0,1 0 0 0 0,-1 0 1 0 0,1 0-1 0 0,0 1 0 0 0,-1-1 0 0 0,1 0 1 0 0,-1 0-1 0 0,1 0 0 0 0,0-1 0 0 0,-1 1 1 0 0,1 0-1 0 0,0 0 0 0 0,-1 0 0 0 0,1 0 1 0 0,-1 0-1 0 0,1 0 0 0 0,0 0 0 0 0,-1-1 1 0 0,1 1-1 0 0,0 0 0 0 0,-1 0 0 0 0,1-1 1 0 0,0 1-1 0 0,0 0 0 0 0,-1 0 0 0 0,1-1 0 0 0,0 1 1 0 0,-1 0-25 0 0,2-9-8 0 0,0 0 0 0 0,0 0 0 0 0,1 0 1 0 0,0 1-1 0 0,1-1 0 0 0,-1 1 0 0 0,2-1 0 0 0,-1 1 1 0 0,1 0-1 0 0,1 0 8 0 0,6-12-89 0 0,2 1 0 0 0,0 0-1 0 0,7-7 90 0 0,-10 16-59 0 0,0 0-1 0 0,0 1 1 0 0,1 0-1 0 0,0 1 0 0 0,1 0 1 0 0,0 0-1 0 0,0 1 1 0 0,1 1-1 0 0,-1 0 0 0 0,4 0 60 0 0,-9 4-10 0 0,0 0 0 0 0,-1 0 0 0 0,2 1 0 0 0,-1 0 0 0 0,0 0 0 0 0,0 1 0 0 0,0 0 0 0 0,0 0 0 0 0,0 1 0 0 0,0 0 0 0 0,0 0 0 0 0,0 0 0 0 0,0 1 0 0 0,6 2 10 0 0,-4-1 11 0 0,-1 0 1 0 0,0 1-1 0 0,0 0 0 0 0,-1 0 0 0 0,1 0 0 0 0,-1 1 0 0 0,0 0 1 0 0,0 1-1 0 0,0-1 0 0 0,-1 1 0 0 0,5 6-11 0 0,15 26 53 0 0,-25-36-50 0 0,-1-1 0 0 0,1 0 0 0 0,0 0 0 0 0,-1 1 0 0 0,1-1 0 0 0,0 1 0 0 0,-1-1 0 0 0,0 0 0 0 0,1 1-1 0 0,-1-1 1 0 0,0 1 0 0 0,0-1 0 0 0,1 1 0 0 0,-1-1 0 0 0,-1 1 0 0 0,1-1-3 0 0,0 1 0 0 0,0 0 0 0 0,0 0 1 0 0,1 0-1 0 0,-1 0 0 0 0,0 0 1 0 0,1 0-1 0 0,-1 0 0 0 0,1-1 0 0 0,-1 1 1 0 0,1 1-1 0 0,11 15-138 0 0,-12-16-186 0 0,0 0-302 0 0,0 5 105 0 0,1-2-4461 0 0,4 7-956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7:40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93 217 11024 0 0,'0'0'248'0'0,"0"0"34"0"0,0 0 22 0 0,2 0-29 0 0,69-4 608 0 0,-67 4-581 0 0,0-1-1 0 0,-1 1 1 0 0,1-1 0 0 0,0 0 0 0 0,-1 0 0 0 0,1-1 0 0 0,-1 1 0 0 0,1-1-302 0 0,15-6 861 0 0,-14 7-647 0 0,1 0 0 0 0,-1-1 0 0 0,0 0 1 0 0,1 0-1 0 0,-1-1 0 0 0,0 1 1 0 0,-1-1-1 0 0,3-2-214 0 0,-4 3 67 0 0,0 0 0 0 0,1 1 0 0 0,-1-1 0 0 0,0 1 0 0 0,1-1-1 0 0,1 1-66 0 0,-5 1 11 0 0,0-1-1 0 0,1 1 0 0 0,-1 0 0 0 0,0 0 0 0 0,0-1 0 0 0,0 1 0 0 0,1 0 0 0 0,-1 0 0 0 0,0-1 1 0 0,0 1-1 0 0,0 0 0 0 0,0-1 0 0 0,1 1 0 0 0,-1 0 0 0 0,0-1 0 0 0,0 1 0 0 0,0 0 0 0 0,0-1 0 0 0,0 1 1 0 0,0 0-1 0 0,0-1 0 0 0,0 1 0 0 0,0-1 0 0 0,0 1 0 0 0,0 0-10 0 0,0-1 30 0 0,0-1-19 0 0,1 1 0 0 0,0 0 0 0 0,-1-1 0 0 0,1 1 0 0 0,0 0 0 0 0,0 0 1 0 0,0 0-1 0 0,0-1 0 0 0,0 1 0 0 0,0 0 0 0 0,0 0 0 0 0,1 0-11 0 0,-1 0 3 0 0,0 1 0 0 0,-1-1 0 0 0,1 0 0 0 0,0 0 0 0 0,0 1 0 0 0,-1-1 0 0 0,1 0 0 0 0,0 0 1 0 0,-1 0-1 0 0,1 0 0 0 0,-1 0 0 0 0,1 0 0 0 0,-1 0 0 0 0,1 0 0 0 0,-1 0 0 0 0,0 0 0 0 0,1 0 0 0 0,-1 0 0 0 0,0 0 0 0 0,0 0 0 0 0,0 0-3 0 0,0-2 7 0 0,1 0-1 0 0,-1 0 1 0 0,1 0-1 0 0,-1 0 0 0 0,1 0 1 0 0,0 0-1 0 0,0 0 1 0 0,1-1-7 0 0,-1 1 10 0 0,1 0 1 0 0,-1 1-1 0 0,-1-1 1 0 0,1 0 0 0 0,0 0-1 0 0,-1 0 1 0 0,1 0-1 0 0,-1-1-10 0 0,0 1 4 0 0,-1 1 0 0 0,0 0 0 0 0,1 0 0 0 0,-1 0 0 0 0,0 0 0 0 0,0 0 0 0 0,0 1 0 0 0,0-1 0 0 0,-1 0 0 0 0,1 0 0 0 0,0 1 0 0 0,-1-1 0 0 0,1 1 0 0 0,-1-1 0 0 0,0 1 0 0 0,1-1 0 0 0,-1 1 0 0 0,0 0 0 0 0,-1-1-4 0 0,-10-8 56 0 0,10 8-48 0 0,-1-1 0 0 0,0 1 0 0 0,1 1 0 0 0,-1-1 0 0 0,0 0 0 0 0,0 1-1 0 0,-1 0 1 0 0,1 0 0 0 0,0 0 0 0 0,0 1 0 0 0,0-1 0 0 0,-5 1-8 0 0,-2-1-11 0 0,7 0 4 0 0,0 1-1 0 0,0 0 0 0 0,0 0 0 0 0,0 1 0 0 0,0-1 0 0 0,0 1 1 0 0,0 0-1 0 0,0 0 0 0 0,0 0 0 0 0,0 0 0 0 0,1 1 0 0 0,-1 0 1 0 0,1 0-1 0 0,-3 1 8 0 0,-6 5-64 0 0,0 1 0 0 0,1 0 0 0 0,-5 5 64 0 0,14-12-11 0 0,-3 3-13 0 0,1 0-1 0 0,-1 1 0 0 0,1 0 1 0 0,0-1-1 0 0,-3 8 25 0 0,-12 15 6 0 0,19-27-5 0 0,-3 3 3 0 0,-1-1 0 0 0,1 1 0 0 0,0 1 0 0 0,0-1 0 0 0,1 0 0 0 0,-1 1 0 0 0,1-1 0 0 0,0 1 0 0 0,0 0 0 0 0,1 0 0 0 0,-1-1 0 0 0,1 1 0 0 0,0 5-4 0 0,0-5 0 0 0,-1 1-1 0 0,1-1 0 0 0,-1 1 1 0 0,0-1-1 0 0,0 0 0 0 0,-1 0 1 0 0,0 1 0 0 0,1-1 13 0 0,-1 0 1 0 0,1 0-1 0 0,0 0 0 0 0,0 0 1 0 0,1 1-1 0 0,-1-1 1 0 0,1 0-1 0 0,0 3-13 0 0,1 3 85 0 0,0 0 1 0 0,1 1-1 0 0,1-1 0 0 0,0 0 1 0 0,3 11-86 0 0,-4-19 21 0 0,0-1 0 0 0,0 1 0 0 0,1-1 0 0 0,-1 1 0 0 0,1-1 1 0 0,0 0-1 0 0,0 0 0 0 0,0 0 0 0 0,0 0 0 0 0,0 0 0 0 0,0 0 0 0 0,0 0 0 0 0,0-1 1 0 0,1 1-1 0 0,-1-1 0 0 0,1 1 0 0 0,0-1-21 0 0,10 8 161 0 0,-6-5-35 0 0,0 0 1 0 0,1 0 0 0 0,-1 0 0 0 0,1-1-1 0 0,-1 0 1 0 0,1-1 0 0 0,0 0 0 0 0,0 0-1 0 0,0 0 1 0 0,1-1 0 0 0,-1 0 0 0 0,0-1-1 0 0,0 0 1 0 0,0 0 0 0 0,3-1-127 0 0,20-3 273 0 0,-1 0-1 0 0,0-3 1 0 0,11-3-273 0 0,-34 8 30 0 0,49-15-1099 0 0,52-23 1069 0 0,-79 27-5253 0 0,3-3-1767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5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1376 0 0,'3'0'319'0'0,"6"-4"801"0"0,-7 3 352 0 0,-2 1 67 0 0,0 0-92 0 0,0 0-463 0 0,0 0-205 0 0,0 0-41 0 0,0 0-16 0 0,7-4 638 0 0,-6 3-1045 0 0,1 0 1 0 0,-1 0 0 0 0,1 0-1 0 0,-1 0 1 0 0,0 0-1 0 0,1-1 1 0 0,-1 1 0 0 0,0 0-1 0 0,0-1 1 0 0,0 1 0 0 0,0-1-316 0 0,0 1 652 0 0,-1 1-254 0 0,0 0-115 0 0,0 0-25 0 0,0 0-12 0 0,0 0-45 0 0,0 0-17 0 0,1 2-7 0 0,3 2-99 0 0,-2-2-45 0 0,0 0 0 0 0,-1 0 0 0 0,1 0 0 0 0,-1 0 0 0 0,1 0 0 0 0,-1 1 1 0 0,0-1-1 0 0,0 0 0 0 0,0 1 0 0 0,0-1 0 0 0,0 1 0 0 0,-1-1 0 0 0,1 1 0 0 0,-1-1 0 0 0,1 1 0 0 0,-1-1 0 0 0,0 3-33 0 0,-1 3 54 0 0,1-1 0 0 0,-1 0-1 0 0,1 0 1 0 0,1 1 0 0 0,0-1-54 0 0,0 20 91 0 0,-3-2-10 0 0,1-20-65 0 0,1-1-1 0 0,-1 1 0 0 0,1 0 1 0 0,0 0-1 0 0,0 0 0 0 0,1-1 0 0 0,0 1 1 0 0,-1 0-1 0 0,2 1-15 0 0,-2-4 5 0 0,1 0 1 0 0,-1-1-1 0 0,0 1 1 0 0,0 0-1 0 0,0 0 0 0 0,0 0 1 0 0,0 0-1 0 0,0 0 1 0 0,0-1-1 0 0,-1 1 0 0 0,1 0 1 0 0,-1 0-1 0 0,0 1-5 0 0,0-1 4 0 0,1 0 0 0 0,-1 0 0 0 0,1-1 0 0 0,0 1 0 0 0,-1 0 0 0 0,1 0 1 0 0,0 0-1 0 0,0 0 0 0 0,0 0 0 0 0,0-1 0 0 0,0 1 0 0 0,1 0 0 0 0,-1 1-4 0 0,8 16 25 0 0,-7-15-19 0 0,1-1 1 0 0,-1 0 0 0 0,1 1 0 0 0,-1 0 0 0 0,0-1 0 0 0,-1 1 0 0 0,1 0 0 0 0,-1-1-1 0 0,1 5-6 0 0,-1-5 7 0 0,0 1 0 0 0,1-1-1 0 0,0 1 1 0 0,-1-1-1 0 0,1 1 1 0 0,1-1-1 0 0,-1 0 1 0 0,0 0-1 0 0,1 1 1 0 0,0-1-1 0 0,0 0-6 0 0,-2-1 4 0 0,1-1-1 0 0,-1 0 0 0 0,1 0 1 0 0,-1 1-1 0 0,1-1 0 0 0,-1 0 1 0 0,0 0-1 0 0,0 1 0 0 0,0-1 1 0 0,0 0-1 0 0,0 1 0 0 0,0-1 1 0 0,0 0-1 0 0,0 1 0 0 0,0-1 1 0 0,-1 0-1 0 0,1 0 0 0 0,-1 1-3 0 0,1-1 11 0 0,0 0 0 0 0,0-1 0 0 0,0 1 0 0 0,0-1 0 0 0,0 1 0 0 0,0-1 0 0 0,0 1 0 0 0,0-1 0 0 0,0 1 0 0 0,0-1 0 0 0,0 1 0 0 0,0 0 0 0 0,1-1 0 0 0,-1 1 0 0 0,0-1 0 0 0,0 1 0 0 0,0-1 0 0 0,1 1 0 0 0,-1-1 0 0 0,0 0 0 0 0,1 1 0 0 0,-1-1 0 0 0,0 1 0 0 0,1-1 0 0 0,0 1-11 0 0,-1-1-193 0 0,0 1 0 0 0,1-1 0 0 0,-1 1 0 0 0,1-1 0 0 0,-1 1 0 0 0,1-1 0 0 0,-1 1 0 0 0,0 0 0 0 0,1-1 0 0 0,-1 1 0 0 0,0 0 0 0 0,0-1 0 0 0,0 1 0 0 0,1 0 0 0 0,-1-1 0 0 0,0 1 0 0 0,0 0 193 0 0,0-1-1465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6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60 2760 0 0,'2'-1'207'0'0,"7"-8"-148"0"0,12-16 6099 0 0,-20 24-5446 0 0,-1 0-618 0 0,0 0 1 0 0,-1 0 0 0 0,1 0-1 0 0,-1 1 1 0 0,1-1 0 0 0,-1 0-1 0 0,1 0 1 0 0,-1 1-1 0 0,1-1 1 0 0,-1 0 0 0 0,0 0-1 0 0,1 1 1 0 0,-1-1 0 0 0,0 1-1 0 0,0-1 1 0 0,1 1 0 0 0,-1-1-1 0 0,0 1 1 0 0,0-1-1 0 0,0 1 1 0 0,0 0 0 0 0,1-1-1 0 0,-2 1-94 0 0,-20-7 1054 0 0,10 6-761 0 0,-1 0-1 0 0,1 1 1 0 0,-1 1-1 0 0,1 0 0 0 0,0 0 1 0 0,-11 3-293 0 0,-1 0 7 0 0,24-4-7 0 0,-19 3 0 0 0,0 0 0 0 0,-8 4 0 0 0,11-1 0 0 0,14-4 0 0 0,-1 1 0 0 0,-15 11 0 0 0,13-6 0 0 0,4-4 0 0 0,-1 7 0 0 0,2-9 0 0 0,1 1 0 0 0,-1 0 0 0 0,1 0 0 0 0,0-1 0 0 0,0 1 0 0 0,0 0 0 0 0,0-1 0 0 0,0 1 0 0 0,0-1 0 0 0,1 1 0 0 0,-1-1 0 0 0,1 0 0 0 0,0 1 0 0 0,-1-1 0 0 0,1 0 0 0 0,0 0 0 0 0,1 0 0 0 0,-1-1 0 0 0,0 1 0 0 0,13 14 0 0 0,-8-10 0 0 0,-1 1 0 0 0,0-1 0 0 0,1 0 0 0 0,0-1 0 0 0,1 0 0 0 0,-1 0 0 0 0,1 0 0 0 0,0-1 0 0 0,0 0 0 0 0,-1 0 0 0 0,0 1 0 0 0,6 5 0 0 0,-7-5 0 0 0,0 0 0 0 0,1-1 0 0 0,-1 0 0 0 0,4 1 0 0 0,15 5 54 0 0,-17-7 107 0 0,0 0-1 0 0,-1 0 1 0 0,1 0-1 0 0,-1 1 1 0 0,6 4-161 0 0,12 8 533 0 0,-19-12-255 0 0,0-1 1 0 0,0 1-1 0 0,0 1 0 0 0,4 3-278 0 0,-9-8 29 0 0,-1 1 0 0 0,0 0-1 0 0,1 0 1 0 0,-1-1-1 0 0,0 1 1 0 0,0 0-1 0 0,1-1 1 0 0,-1 1-1 0 0,0 0 1 0 0,0 0-1 0 0,0 0 1 0 0,0-1-1 0 0,0 1 1 0 0,0 0-1 0 0,0 0 1 0 0,0-1 0 0 0,0 1-1 0 0,0 0 1 0 0,-1 0-1 0 0,1 0 1 0 0,0-1-29 0 0,-5 15 272 0 0,2-12-219 0 0,0 0 0 0 0,1 0-1 0 0,-1 0 1 0 0,0 0-1 0 0,0-1 1 0 0,-1 1 0 0 0,1-1-1 0 0,0 0 1 0 0,-1 0-1 0 0,0 0 1 0 0,1 0-1 0 0,-1-1 1 0 0,-4 2-53 0 0,2 0 36 0 0,2-2-26 0 0,-1 0-1 0 0,1 1 0 0 0,-1-2 1 0 0,1 1-1 0 0,-1 0 1 0 0,1-1-1 0 0,-5 0-9 0 0,-21 3 9 0 0,18-1-61 0 0,0 0 1 0 0,0 0-1 0 0,-1-1 0 0 0,1-1 0 0 0,0 0 52 0 0,-36 0-3890 0 0,34 0 2533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6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 5064 0 0,'0'0'389'0'0,"0"0"-14"0"0,0 0 866 0 0,0 0 410 0 0,0 0 79 0 0,0 0-168 0 0,0 0-788 0 0,0 1-344 0 0,-1 5-197 0 0,1-1 1 0 0,-1 1-1 0 0,-1-1 1 0 0,1 0 0 0 0,-1 1-1 0 0,-1 3-233 0 0,-6 19 592 0 0,-4 27 186 0 0,3 1-1 0 0,3 0 1 0 0,2 0-1 0 0,2 11-777 0 0,2 17 252 0 0,-3-1 0 0 0,-6 19-252 0 0,9-91-40 0 0,0-1-1 0 0,-1 0 0 0 0,-1 0 0 0 0,0-1 1 0 0,0 1-1 0 0,0 0 0 0 0,-3 3 41 0 0,5-12-440 0 0,1-1-127 0 0,0 0-1068 0 0,0 0-4165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7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1 124 11056 0 0,'2'0'93'0'0,"-1"-1"-1"0"0,1 1 1 0 0,0-1 0 0 0,-1 1 0 0 0,1-1 0 0 0,0 0 0 0 0,-1 0-1 0 0,1 1 1 0 0,-1-1 0 0 0,1 0 0 0 0,-1 0 0 0 0,1-1 0 0 0,-1 1-93 0 0,16-9 423 0 0,33-13 1199 0 0,-30 13-1056 0 0,0 1 0 0 0,2 1-566 0 0,29-9 602 0 0,0 3 1 0 0,33-3-603 0 0,-64 14-55 0 0,1 2 0 0 0,-1 1 0 0 0,0 0 0 0 0,0 1 0 0 0,0 2 0 0 0,0 0 0 0 0,0 1 0 0 0,14 5 55 0 0,-29-8-154 0 0,0 1 0 0 0,0 0-1 0 0,0 1 1 0 0,0-1 0 0 0,0 1 0 0 0,0 0 0 0 0,-1 0 0 0 0,0 1-1 0 0,0-1 1 0 0,0 1 0 0 0,0 0 0 0 0,0 0 0 0 0,-1 0 0 0 0,1 1 0 0 0,-1-1-1 0 0,0 1 1 0 0,-1 0 0 0 0,1-1 0 0 0,-1 1 0 0 0,0 0 0 0 0,1 5 154 0 0,3 15-199 0 0,-1 1 1 0 0,-1-1-1 0 0,-1 18 199 0 0,2 9 13 0 0,-1-2 277 0 0,-3-30 98 0 0,1 0 1 0 0,1-1 0 0 0,2 5-389 0 0,1-1 502 0 0,-3-13-164 0 0,0 0 0 0 0,-1 0-1 0 0,0 0 1 0 0,0 1 0 0 0,-1 1-338 0 0,-1-7 269 0 0,1 1 0 0 0,-1-1 0 0 0,1 1 1 0 0,1-1-1 0 0,-1 0 0 0 0,2 4-269 0 0,-3-8 368 0 0,0-1-101 0 0,0 0-47 0 0,0 0-11 0 0,0 0-9 0 0,0 0-32 0 0,0 0-9 0 0,0 0-6 0 0,0 0-1 0 0,0 0 0 0 0,0-1 0 0 0,-4-10-118 0 0,1-1 0 0 0,1 1 0 0 0,-1-1 0 0 0,2 1 0 0 0,0-1-1 0 0,0 1 1 0 0,1-1 0 0 0,1 0 0 0 0,0 1 0 0 0,0-1 0 0 0,1 1 0 0 0,1-3-34 0 0,2-5-18 0 0,0 0 0 0 0,1 0 1 0 0,1 1-1 0 0,1 0 0 0 0,0 0 1 0 0,2 1-1 0 0,0 0 18 0 0,-6 10-18 0 0,0 0 0 0 0,1 0-1 0 0,0 1 1 0 0,0-1 0 0 0,1 1-1 0 0,-1 0 1 0 0,1 1 0 0 0,1-1 0 0 0,-1 1-1 0 0,1 0 1 0 0,0 1 0 0 0,0 0-1 0 0,0 0 1 0 0,1 0 0 0 0,-1 1 0 0 0,1 0-1 0 0,1 0 19 0 0,-4 2-79 0 0,1-1-1 0 0,-1 1 0 0 0,0 0 1 0 0,1 1-1 0 0,-1-1 0 0 0,1 1 0 0 0,-1 0 1 0 0,0 0-1 0 0,1 1 0 0 0,-1-1 1 0 0,1 1 79 0 0,22 11-5818 0 0,-15-8 165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7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6448 0 0,'0'0'498'0'0,"0"0"-167"0"0,0 0 517 0 0,0 0 264 0 0,0 0 52 0 0,0 0-80 0 0,1 2-380 0 0,1 1-578 0 0,-1-1-30 0 0,0-1 0 0 0,1 1 0 0 0,-1 0-1 0 0,0 0 1 0 0,0 0 0 0 0,0 0 0 0 0,0 0 0 0 0,-1 1 0 0 0,1-1-1 0 0,0 0 1 0 0,-1 0 0 0 0,0 0 0 0 0,1 1 0 0 0,-1-1-1 0 0,0 0 1 0 0,0 1 0 0 0,0-1 0 0 0,-1 0 0 0 0,1 0 0 0 0,-1 2-96 0 0,0 4 258 0 0,0 1 0 0 0,1 0 0 0 0,-1-1 0 0 0,2 1 1 0 0,-1-1-1 0 0,1 1 0 0 0,1 1-258 0 0,0 10 215 0 0,1-1 22 0 0,0 0 0 0 0,1 1 1 0 0,0-2-1 0 0,2 1 0 0 0,0-1 0 0 0,2 1 0 0 0,0-2 0 0 0,8 14-237 0 0,-14-27 29 0 0,1 1 0 0 0,0-1-1 0 0,0 1 1 0 0,1-1 0 0 0,-1 0-1 0 0,1 0 1 0 0,0-1-1 0 0,0 1 1 0 0,1-1 0 0 0,-1 0-1 0 0,2 1-28 0 0,-4-3 65 0 0,1 1 0 0 0,0-1-1 0 0,-1 0 1 0 0,1 0 0 0 0,0 0-1 0 0,0 0 1 0 0,0-1 0 0 0,0 1-1 0 0,0-1 1 0 0,0 0 0 0 0,0 0-1 0 0,0 0 1 0 0,0 0 0 0 0,0-1-1 0 0,0 1 1 0 0,0-1-1 0 0,0 1 1 0 0,0-1 0 0 0,-1 0-1 0 0,1 0-64 0 0,-1 0 248 0 0,0 0-41 0 0,1-3-201 0 0,0 1-1 0 0,0 0 1 0 0,-1 0 0 0 0,1-1-1 0 0,0 0 1 0 0,-1 0 0 0 0,0 1-1 0 0,1-3-5 0 0,14-38 45 0 0,-3 11-18 0 0,-6 11-69 0 0,0 0 1 0 0,3-16 41 0 0,-3 11-963 0 0,7-19 963 0 0,21-25-2791 0 0,-28 57 1171 0 0,0 4-3870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8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2 199 9152 0 0,'7'4'704'0'0,"14"1"-448"0"0,-16-4 41 0 0,-1 0 0 0 0,1-1 0 0 0,0 0 0 0 0,0 0 0 0 0,0 0 0 0 0,0-1-1 0 0,0 1 1 0 0,0-1 0 0 0,0 0 0 0 0,-1-1 0 0 0,1 1 0 0 0,0-1 0 0 0,-1 0 0 0 0,1 0 0 0 0,0-1-297 0 0,0 1 262 0 0,-3 2-197 0 0,-1 0-1 0 0,0-1 1 0 0,0 1 0 0 0,1-1-1 0 0,-1 1 1 0 0,0-1-1 0 0,0 0 1 0 0,0 1-1 0 0,0-1 1 0 0,0 0-1 0 0,0 0 1 0 0,0 0 0 0 0,0 1-1 0 0,0-1 1 0 0,0 0-1 0 0,0-1 1 0 0,0 1-1 0 0,-1 0 1 0 0,1 0 0 0 0,-1 0-65 0 0,2-2 99 0 0,0 0 1 0 0,-1 1-1 0 0,1-1 1 0 0,0 1-1 0 0,0-1 1 0 0,2-1-100 0 0,-1 1 53 0 0,0 1 1 0 0,-1-1 0 0 0,0 0-1 0 0,0 0 1 0 0,0 0-1 0 0,1-3-53 0 0,0 1 57 0 0,0-1 1 0 0,-1 1-1 0 0,0-1 0 0 0,0 0 1 0 0,-1 0-1 0 0,0 1 0 0 0,0-1 1 0 0,0 0-1 0 0,0 0 0 0 0,-1 0 1 0 0,0 0-1 0 0,-1 0 0 0 0,0-4-57 0 0,1-6 149 0 0,0 15-148 0 0,0-1-1 0 0,0 1 1 0 0,0-1 0 0 0,0 0 0 0 0,0 1-1 0 0,0-1 1 0 0,-1 1 0 0 0,1-1 0 0 0,0 1 0 0 0,-1-1-1 0 0,1 1 1 0 0,-1-1 0 0 0,0 1 0 0 0,1 0-1 0 0,-2-2 0 0 0,-3-2 0 0 0,5 5 0 0 0,0 0 0 0 0,0 0 0 0 0,0 0 0 0 0,0-1 0 0 0,0 1 0 0 0,-1 0 0 0 0,1 0 0 0 0,0 0 0 0 0,0 0 0 0 0,0 0 0 0 0,-1-1 0 0 0,1 1 0 0 0,0 0 0 0 0,0 0 0 0 0,0 0 0 0 0,-1 0 0 0 0,1 0 0 0 0,0 0 0 0 0,0 0 0 0 0,0 0 0 0 0,-1 0 0 0 0,1 0 0 0 0,0 0 0 0 0,0 0 0 0 0,-1 0 0 0 0,1 0 0 0 0,0 0 0 0 0,0 0 0 0 0,-1 0 0 0 0,1 0 0 0 0,0 0 0 0 0,0 0 0 0 0,0 0 0 0 0,-1 1 0 0 0,1-1 0 0 0,0 0 0 0 0,0 0 0 0 0,0 0 0 0 0,0 0 0 0 0,-1 0 0 0 0,1 0 0 0 0,0 1 0 0 0,0-1 0 0 0,0 0 0 0 0,0 0 0 0 0,-8 10 0 0 0,7-7 0 0 0,-74 85 0 0 0,55-63 0 0 0,13-14-67 0 0,0 0-1 0 0,1 0 0 0 0,0 1 0 0 0,0-1 0 0 0,2 1 1 0 0,-1 0-1 0 0,0 7 68 0 0,-3 31 354 0 0,6-47-314 0 0,2 2 8 0 0,6 11 16 0 0,-5-13-55 0 0,0-1 0 0 0,0 1 0 0 0,0-1 0 0 0,1 1 0 0 0,-1-1-1 0 0,1 0 1 0 0,0 0 0 0 0,-1 0 0 0 0,1 0 0 0 0,0 0 0 0 0,0 0-1 0 0,0 0 1 0 0,1 0 0 0 0,-1-1 0 0 0,0 1 0 0 0,1-1 0 0 0,-1 0-1 0 0,1 0 1 0 0,-1 0 0 0 0,1 0 0 0 0,0 0 0 0 0,-1 0-1 0 0,1-1 1 0 0,0 1 0 0 0,0-1 0 0 0,-1 0 0 0 0,1 0 0 0 0,0 0-1 0 0,0 0-8 0 0,31 2-303 0 0,-22 0-521 0 0,-1-1 0 0 0,1-1 0 0 0,6-1 824 0 0,24-4-1418 0 0,2-3-12 0 0</inkml:trace>
  <inkml:trace contextRef="#ctx0" brushRef="#br0" timeOffset="1">749 311 4144 0 0,'0'0'319'0'0,"0"0"22"0"0,0 0 875 0 0,0 0 404 0 0,0 2 78 0 0,-9 66 4566 0 0,4-26-3660 0 0,5-24-2051 0 0,-1-12-481 0 0,1 0 0 0 0,0 0 0 0 0,0 0 0 0 0,1 0 0 0 0,-1 0 0 0 0,2 0 0 0 0,-1 0 0 0 0,1 2-72 0 0,0-2-474 0 0,0 0-1 0 0,-1 0 1 0 0,1 0 0 0 0,-1 0-1 0 0,-1 0 1 0 0,1 0-1 0 0,-1 2 475 0 0,0 1-5886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9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8840 0 0,'0'0'400'0'0,"0"5"144"0"0,2 0-384 0 0,-1 1 0 0 0,1 0 0 0 0,-2 0 1 0 0,1 0-1 0 0,-1-1 0 0 0,1 1 1 0 0,-2 5-161 0 0,1-3 491 0 0,0 1 0 0 0,1 0 1 0 0,0 4-492 0 0,3 15 719 0 0,-1-1-1 0 0,-2 1 1 0 0,-1-1 0 0 0,-2 4-719 0 0,1 20 737 0 0,-7 140 1676 0 0,3-55-1332 0 0,4-110-865 0 0,-4 16-216 0 0,2-16 113 0 0,1 17-113 0 0,0-26 264 0 0,1 1-3556 0 0,-1-18 2119 0 0,-7 0-9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19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2304 0 0,'3'-7'224'0'0,"3"-2"-359"0"0,-4 5 620 0 0,1 1 1 0 0,-1-1 0 0 0,1 1-1 0 0,0 0 1 0 0,0-1-1 0 0,0 2 1 0 0,0-1 0 0 0,1 0-1 0 0,-1 0 1 0 0,1 1-1 0 0,1-1-485 0 0,49-25 6443 0 0,-20 11-5804 0 0,2 2-1 0 0,26-8-638 0 0,-42 17 91 0 0,13-5 97 0 0,34-6-188 0 0,-9 6 10 0 0,90-14-9 0 0,-134 24 19 0 0,0 1 1 0 0,-1 0 0 0 0,1 1 0 0 0,0 0 0 0 0,0 1 0 0 0,-1 1 0 0 0,11 3-21 0 0,-21-5 3 0 0,-1 0 0 0 0,0 0-1 0 0,0 1 1 0 0,0-1 0 0 0,0 0-1 0 0,0 1 1 0 0,0-1 0 0 0,0 1-1 0 0,0 0 1 0 0,-1 0 0 0 0,1 0-1 0 0,-1-1 1 0 0,1 1 0 0 0,-1 1-1 0 0,0-1 1 0 0,0 0 0 0 0,0 0-1 0 0,0 0 1 0 0,0 1 0 0 0,0-1-1 0 0,-1 0 1 0 0,1 1 0 0 0,-1-1-1 0 0,1 3-2 0 0,-1-3 18 0 0,1 1 0 0 0,0-1 0 0 0,0 1 0 0 0,0-1 0 0 0,0 0 0 0 0,0 0-1 0 0,0 1 1 0 0,2 0-18 0 0,5 12 103 0 0,-3 8 347 0 0,0 1 1 0 0,-2-1-1 0 0,0 1 1 0 0,-2-1 0 0 0,-1 18-451 0 0,5 29 1412 0 0,-2-47-1180 0 0,0 16 41 0 0,-3-38-212 0 0,0-1 45 0 0,0 0 12 0 0,1 0-102 0 0,0 0 0 0 0,0 0 0 0 0,0-1 0 0 0,0 1 0 0 0,0 0 0 0 0,0-1 0 0 0,1 1-1 0 0,-1-1 1 0 0,0 1 0 0 0,0-1 0 0 0,0 1 0 0 0,0-1 0 0 0,-1 0 0 0 0,1 1 0 0 0,0-1 0 0 0,0 0-1 0 0,0 0-15 0 0,13-18 8 0 0,-8 11 18 0 0,24-31-43 0 0,3 2 0 0 0,14-12 17 0 0,-43 45-17 0 0,1 0 0 0 0,-1 0 0 0 0,1 1 0 0 0,0 0 0 0 0,0 0 0 0 0,0 0 0 0 0,0 0 1 0 0,0 1-1 0 0,4-1 17 0 0,5 1-43 0 0,-1 4 32 0 0,-11-1-4 0 0,0 0 0 0 0,0 0 0 0 0,-1 0 0 0 0,1 1 0 0 0,0-1 0 0 0,-1 1 0 0 0,1-1 0 0 0,-1 1 0 0 0,1 0 0 0 0,-1 0 0 0 0,0 0 0 0 0,0-1 0 0 0,0 1 0 0 0,0 0 0 0 0,0 0 0 0 0,0 1 0 0 0,0-1 0 0 0,-1 0 0 0 0,1 1 15 0 0,1 3-146 0 0,0 1-1 0 0,-1 1 1 0 0,0-1-1 0 0,0 0 1 0 0,-1 4 146 0 0,0 150-5216 0 0,5-124 2636 0 0,-5-35 1626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7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9 1840 0 0,'0'-1'133'0'0,"0"-5"99"0"0,0 4 830 0 0,0 2 351 0 0,0 0 68 0 0,0 0-110 0 0,0 0-519 0 0,0 0-226 0 0,0 0-46 0 0,0 0-50 0 0,0 0-169 0 0,0 0-69 0 0,0 0-17 0 0,0 0 6 0 0,0 0 40 0 0,0 3 21 0 0,-4 74 1384 0 0,7-23-1153 0 0,1 0 0 0 0,7 21-573 0 0,4 45 617 0 0,-6-36-138 0 0,-4-30-181 0 0,-3-37-133 0 0,-1 1 0 0 0,4 11-165 0 0,-4-27 7 0 0,2 9 42 0 0,-1-1 1 0 0,-1 1 0 0 0,1 0-1 0 0,-2-1 1 0 0,1 1 0 0 0,-2 9-50 0 0,1-19 16 0 0,0-1 0 0 0,0 0 0 0 0,0 1 0 0 0,0-1 1 0 0,1 1-1 0 0,-1-1 0 0 0,0 1 0 0 0,-1-1 0 0 0,1 1 0 0 0,0-1 0 0 0,0 1 1 0 0,0-1-1 0 0,0 1 0 0 0,0-1 0 0 0,0 1 0 0 0,-1-1 0 0 0,1 1 0 0 0,0-1 1 0 0,0 0-1 0 0,-1 1 0 0 0,1-1 0 0 0,0 1-16 0 0,-1 2-5623 0 0,1-3 614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20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1 199 5984 0 0,'0'0'464'0'0,"2"0"-306"0"0,29-10 2201 0 0,0-2 0 0 0,-1 0 0 0 0,21-13-2359 0 0,36-16 2791 0 0,-53 26-1778 0 0,19-12-1013 0 0,-7 3 611 0 0,-45 23-623 0 0,0 1-8 0 0,0 0-1 0 0,0-1 0 0 0,0 1 1 0 0,0-1-1 0 0,0 1 1 0 0,0-1-1 0 0,0 0 1 0 0,0 1-1 0 0,-1-1 0 0 0,1 0 1 0 0,0 0-1 0 0,0 0 1 0 0,0 0-1 0 0,-1 1 1 0 0,1-1-1 0 0,-1 0 0 0 0,1 0 1 0 0,0 0-1 0 0,-1 0 1 0 0,0 0-1 0 0,1-1 21 0 0,-1 2-4 0 0,0-1 0 0 0,0 0 0 0 0,0 1 0 0 0,0-1 0 0 0,0 1 1 0 0,-1-1-1 0 0,1 1 0 0 0,0 0 0 0 0,0-1 0 0 0,0 1 0 0 0,-1-1 0 0 0,1 1 0 0 0,0-1 0 0 0,0 1 0 0 0,-1-1 0 0 0,1 1 0 0 0,0 0 0 0 0,-1-1 0 0 0,1 1 0 0 0,-1 0 0 0 0,1-1 0 0 0,0 1 1 0 0,-1 0-1 0 0,1 0 0 0 0,-1-1 0 0 0,1 1 0 0 0,-1 0 0 0 0,1 0 0 0 0,-1 0 0 0 0,1-1 0 0 0,-1 1 0 0 0,1 0 0 0 0,-1 0 0 0 0,1 0 0 0 0,-1 0 0 0 0,1 0 0 0 0,-1 0 0 0 0,1 0 1 0 0,-1 0-1 0 0,1 0 0 0 0,-1 1 0 0 0,1-1 0 0 0,-1 0 0 0 0,1 0 0 0 0,-1 0 0 0 0,1 0 0 0 0,-1 1 4 0 0,1-1-14 0 0,-6 1 14 0 0,1 1-1 0 0,-1 0 1 0 0,1 0-1 0 0,-1 0 1 0 0,1 0-1 0 0,0 1 1 0 0,0 0-1 0 0,1 0 1 0 0,-1 0-1 0 0,0 1 1 0 0,0 0 0 0 0,-11 11 39 0 0,0 0 0 0 0,-2 4-39 0 0,17-17 9 0 0,-11 10-3 0 0,0 1-1 0 0,2 0 1 0 0,-1 1 0 0 0,2 0 0 0 0,-1 0 0 0 0,2 1 0 0 0,0 0-1 0 0,-1 5-5 0 0,8-17-5 0 0,0 0 0 0 0,0 0-1 0 0,1-1 1 0 0,-1 1 0 0 0,0 0-1 0 0,1 0 1 0 0,0 0 0 0 0,0 0-1 0 0,0 0 1 0 0,0 0 0 0 0,0 0-1 0 0,1 0 1 0 0,-1-1 0 0 0,1 1-1 0 0,0 0 1 0 0,0 0 0 0 0,0 0-1 0 0,0-1 1 0 0,0 1 0 0 0,0 0-1 0 0,1-1 1 0 0,0 1 0 0 0,-1-1-1 0 0,1 0 1 0 0,0 1 0 0 0,0-1-1 0 0,2 2 6 0 0,3 2 39 0 0,0-1-1 0 0,0 1 0 0 0,1-1 0 0 0,0 0 1 0 0,0-1-1 0 0,0 0 0 0 0,1 0 0 0 0,-1-1 0 0 0,1 0 1 0 0,0 0-1 0 0,-1-1 0 0 0,1 0 0 0 0,0-1 1 0 0,1 0-1 0 0,-1 0 0 0 0,0-1 0 0 0,0 0 0 0 0,5-1-38 0 0,17-2-315 0 0,0-2-1 0 0,-1 0 1 0 0,7-4 315 0 0,-21 5-1680 0 0,-1-2-1 0 0,1 0 1 0 0,-1 0 0 0 0,4-4 1680 0 0,0 2-4524 0 0</inkml:trace>
  <inkml:trace contextRef="#ctx0" brushRef="#br0" timeOffset="1">752 1 8864 0 0,'3'4'64'0'0,"0"-1"-1"0"0,0 1 1 0 0,0 0 0 0 0,0 1 0 0 0,0-1 0 0 0,-1 0 0 0 0,0 1 0 0 0,0-1-1 0 0,0 1 1 0 0,0 0 0 0 0,0 3-64 0 0,10 23 226 0 0,-6-19 349 0 0,-1 0 1 0 0,-1 1-1 0 0,0-1 1 0 0,-1 2-576 0 0,2 2 528 0 0,-2-7 137 0 0,-1 0-1 0 0,0 0 0 0 0,-1 0 0 0 0,0 0 1 0 0,0 2-665 0 0,-1-9 382 0 0,0-2-19 0 0,0 0-62 0 0,0 0-257 0 0,-1 1-1 0 0,1 0 1 0 0,-1-1-1 0 0,1 1 1 0 0,-1 0-1 0 0,0-1 1 0 0,1 1-1 0 0,-1-1 1 0 0,1 1-1 0 0,-1-1 0 0 0,0 1 1 0 0,0-1-1 0 0,1 0 1 0 0,-1 1-1 0 0,0-1 1 0 0,0 0-44 0 0,-5 5 883 0 0,0-5-155 0 0,5-1-724 0 0,0 1 1 0 0,0 0-1 0 0,1-1 1 0 0,-1 1-1 0 0,0 0 1 0 0,1-1-1 0 0,-1 1 0 0 0,0 0 1 0 0,1-1-1 0 0,-1 1 1 0 0,0-1-1 0 0,1 0 1 0 0,-1 1-1 0 0,1-1 1 0 0,-1 1-1 0 0,1-1 1 0 0,0 0-1 0 0,-1 1 1 0 0,1-1-1 0 0,-1 0 1 0 0,1 0-1 0 0,0 1 0 0 0,0-1 1 0 0,-1 0-1 0 0,1 0-4 0 0,0-1 2 0 0,0 0 0 0 0,0 0 0 0 0,0 0-1 0 0,0 0 1 0 0,1 0 0 0 0,-1 0 0 0 0,1 0-1 0 0,-1 0 1 0 0,1 0 0 0 0,0-1-2 0 0,3-5-3 0 0,0 0 1 0 0,1 0-1 0 0,0 1 0 0 0,1-2 3 0 0,2-1 0 0 0,0 1 0 0 0,0 1 0 0 0,1-1 0 0 0,0 2 0 0 0,1-1 0 0 0,0 1 0 0 0,0 0 0 0 0,1 1 0 0 0,8-7 0 0 0,-4 5 21 0 0,0 1 0 0 0,1 0-1 0 0,0 1 1 0 0,0 0-1 0 0,0 2 1 0 0,0 0-1 0 0,2 0-20 0 0,0 2-13 0 0,0 0 0 0 0,1 1 0 0 0,-1 0 0 0 0,9 2 13 0 0,7 0 67 0 0,-23-1-9 0 0,1 1-1 0 0,0 0 1 0 0,0 1-1 0 0,-1 1 1 0 0,1-1 0 0 0,-1 2-1 0 0,0-1 1 0 0,0 2-1 0 0,0 0 1 0 0,0 0-1 0 0,8 6-57 0 0,-15-8 34 0 0,0 0-1 0 0,0 0 1 0 0,0 1-1 0 0,0 0 1 0 0,0 0 0 0 0,-1 0-1 0 0,0 0 1 0 0,0 1-34 0 0,7 7 175 0 0,-6-6-104 0 0,1 0-1 0 0,-1 0 0 0 0,0 0 1 0 0,-1 0-1 0 0,1 1 0 0 0,-1-1 0 0 0,-1 1 1 0 0,1 0-1 0 0,-1 0 0 0 0,0 0 1 0 0,-1 1-71 0 0,3 21-70 0 0,-2 0 1 0 0,-2 28 69 0 0,0-56-765 0 0,0-1-309 0 0,0 0-1118 0 0,0 0-4199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28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71 3680 0 0,'0'0'284'0'0,"0"0"-15"0"0,0 0 634 0 0,0 0 295 0 0,0 0 61 0 0,0 0-47 0 0,0 0-245 0 0,0 0-110 0 0,0 0-22 0 0,0 0-38 0 0,0 0-146 0 0,0 0-67 0 0,0 0-10 0 0,0 0-26 0 0,0 0-90 0 0,0 0-40 0 0,0 0-8 0 0,-2 0-6 0 0,0-2-294 0 0,0 1 0 0 0,0 0 0 0 0,0 0 0 0 0,0-1 0 0 0,0 1 1 0 0,0-1-1 0 0,0 1 0 0 0,0-1 0 0 0,-1-2-110 0 0,1 2 129 0 0,-1-1 1 0 0,1 1-1 0 0,-1 0 0 0 0,0 0 0 0 0,1 0 0 0 0,-4-2-129 0 0,-16-8 381 0 0,14 7-301 0 0,0 1-1 0 0,0 0 1 0 0,-1 0 0 0 0,1 1-80 0 0,4 2 4 0 0,1 0 0 0 0,0 0 0 0 0,-1 1 0 0 0,1-1 0 0 0,0 1 0 0 0,-1 0 0 0 0,1 0 0 0 0,-1 0 0 0 0,1 0 0 0 0,-1 1 0 0 0,1-1 0 0 0,0 1 0 0 0,-1 0-4 0 0,-9 4 11 0 0,0 0-1 0 0,1 1 1 0 0,-1 0 0 0 0,1 1-1 0 0,-8 6-10 0 0,17-11-1 0 0,1 0 1 0 0,0 0-1 0 0,0 0 0 0 0,0 0 0 0 0,0 1 0 0 0,0-1 0 0 0,0 1 0 0 0,1-1 0 0 0,-1 1 0 0 0,1 0 0 0 0,0-1 0 0 0,-1 1 0 0 0,1 0 0 0 0,1 0 0 0 0,-1 0 1 0 0,0 0-1 0 0,1 0 0 0 0,-1 0 0 0 0,1 2 1 0 0,0 1-7 0 0,0-1 1 0 0,0 1 0 0 0,0 0-1 0 0,0 0 1 0 0,1 0 0 0 0,0-1-1 0 0,1 1 1 0 0,-1 0 0 0 0,3 5 6 0 0,8 20-110 0 0,7 30 110 0 0,6 16 312 0 0,-16-45-396 0 0,0 0 0 0 0,-2 0 0 0 0,-1 0 0 0 0,-1 14 84 0 0,1 13 0 0 0,-6-54 0 0 0,0 0 0 0 0,-1 1 0 0 0,1-1 0 0 0,-1 0 0 0 0,0 0 0 0 0,0 0 0 0 0,0 0 0 0 0,-1 1 0 0 0,-4 17 0 0 0,4-15 1 0 0,1-6-3 0 0,0 0 1 0 0,1-1 0 0 0,-1 1 0 0 0,1 0 0 0 0,0 0 0 0 0,-1-1 0 0 0,1 1 0 0 0,0 0 0 0 0,0 0 0 0 0,0 0 1 0 0,0 0-54 0 0,0-2-10 0 0,0 0-48 0 0,0 0-202 0 0,-5 8-2447 0 0,5-8 1101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29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0 149 920 0 0,'0'0'285'0'0,"0"0"865"0"0,0 0 382 0 0,0 0 71 0 0,0 0-73 0 0,0 0-385 0 0,0 0-169 0 0,0 0-31 0 0,0 0-131 0 0,0 0-456 0 0,0 0 56 0 0,2 0 76 0 0,13 1 344 0 0,-8-1-733 0 0,0 1 0 0 0,0-1 0 0 0,0-1 0 0 0,0 1 0 0 0,-1-1 0 0 0,1 0 1 0 0,4-2-102 0 0,4-2 315 0 0,-1 0 1 0 0,8-1-316 0 0,-8 2 179 0 0,-1 0-1 0 0,0 0 0 0 0,9-6-178 0 0,9-3 718 0 0,19-7-718 0 0,-5 3 273 0 0,1 2-130 0 0,0 1-1 0 0,14-1-142 0 0,-41 11-10 0 0,-4 1-16 0 0,0 0 1 0 0,0 2-1 0 0,0-1 1 0 0,0 2-1 0 0,0 0 1 0 0,0 1-1 0 0,0 1 1 0 0,5 1 25 0 0,41 16-1407 0 0,-58-17 1262 0 0,1 0-1 0 0,0 0 1 0 0,-1 0 0 0 0,0 0-1 0 0,1 0 1 0 0,-1 1-1 0 0,0 0 1 0 0,0-1 0 0 0,-1 1-1 0 0,3 3 146 0 0,-5-6-1 0 0,1 2-23 0 0,0 0 0 0 0,-1 0-1 0 0,1-1 1 0 0,-1 1 0 0 0,1 0-1 0 0,-1 0 1 0 0,0 0-1 0 0,0-1 1 0 0,1 1 0 0 0,-2 0-1 0 0,1 0 1 0 0,0 0 0 0 0,0 0-1 0 0,0 0 1 0 0,-1 0 24 0 0,0 23-153 0 0,3-17 148 0 0,1 9-63 0 0,-1 0-1 0 0,1 15 69 0 0,2-6-3 0 0,1-3 68 0 0,-4 6 1088 0 0,-3 20-1153 0 0,1-14 945 0 0,0-29-778 0 0,-1 0 0 0 0,1 1 0 0 0,-1-1 0 0 0,0 0 0 0 0,-1 0 0 0 0,1 0 0 0 0,-1 0 0 0 0,-1 0 0 0 0,1 0 0 0 0,-1 0 1 0 0,-3 4-169 0 0,5-8 10 0 0,1-2-396 0 0,0 0-140 0 0,0 0-933 0 0,0 0-3670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29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8288 0 0,'0'0'368'0'0,"0"0"80"0"0,0 0-360 0 0,0 0-88 0 0,0 0 0 0 0,0 0 0 0 0,0 0 544 0 0,0 0 88 0 0,0 0 16 0 0,0 0 8 0 0,-3 0-448 0 0,3 0-88 0 0,0 0-24 0 0,0 0-4928 0 0</inkml:trace>
  <inkml:trace contextRef="#ctx0" brushRef="#br0" timeOffset="1">379 155 9792 0 0,'0'0'222'0'0,"0"0"30"0"0,0 1 18 0 0,2 2-231 0 0,-1-1 0 0 0,1 1 0 0 0,-1 0 0 0 0,1-1 0 0 0,0 0 0 0 0,0 1 0 0 0,0-1-39 0 0,0 0 40 0 0,0 0 1 0 0,0 0-1 0 0,0 0 1 0 0,-1 1 0 0 0,1-1-1 0 0,-1 0 1 0 0,1 1-1 0 0,-1-1 1 0 0,0 1-1 0 0,0-1 1 0 0,0 1 0 0 0,0 2-41 0 0,8 20 1694 0 0,-8-21-1412 0 0,1 0 0 0 0,-1-1 0 0 0,1 1 1 0 0,-1 0-1 0 0,0 0 0 0 0,-1 0 0 0 0,1 0 1 0 0,-1 1-283 0 0,0 9 658 0 0,0-1 1 0 0,-1 1-1 0 0,-2 8-658 0 0,-2 10 646 0 0,4-30-532 0 0,1-2-2 0 0,0 0-6 0 0,0-6-61 0 0,1-1 1 0 0,0 1-1 0 0,0 0 1 0 0,1 0-1 0 0,0-1-45 0 0,4-22 78 0 0,-4 18-75 0 0,1 1-1 0 0,0 1 1 0 0,1-1 0 0 0,0 0-1 0 0,0 1 1 0 0,1 0 0 0 0,0 0-1 0 0,0 0 1 0 0,5-4-3 0 0,-7 8-11 0 0,35-41-61 0 0,-35 43 70 0 0,0-1 0 0 0,1 1 0 0 0,-1-1 0 0 0,1 1 0 0 0,0 0 0 0 0,0 0 0 0 0,0 1 0 0 0,0-1 0 0 0,0 1 0 0 0,0 0 0 0 0,1 0 0 0 0,-1 0 0 0 0,1 1 0 0 0,0-1 0 0 0,-1 1 0 0 0,1 0 0 0 0,0 1 0 0 0,0-1-1 0 0,-1 1 1 0 0,1 0 0 0 0,0 0 0 0 0,0 0 0 0 0,0 1 0 0 0,-1 0 0 0 0,1 0 0 0 0,3 1 2 0 0,-5-2-7 0 0,2 1 5 0 0,10 10-10 0 0,-9-6 1 0 0,0 0 0 0 0,-1 0 0 0 0,0 1 0 0 0,0 0 0 0 0,0 0 0 0 0,-1 0 0 0 0,1 0 1 0 0,-2 1-1 0 0,1 0 11 0 0,6 14-825 0 0,-2 0 0 0 0,3 7 825 0 0,-7-16-669 0 0,-3-9-66 0 0,0 1 0 0 0,0-1 0 0 0,-1 0 0 0 0,1 1 0 0 0,-1-1 1 0 0,1 1-1 0 0,-1 1 735 0 0,0 8-4676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0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190 504 5984 0 0,'27'-20'637'0'0,"-26"19"-581"0"0,-1 1 1 0 0,1-1-1 0 0,0 0 0 0 0,-1 1 1 0 0,0-1-1 0 0,1 0 0 0 0,-1 0 0 0 0,1 0 1 0 0,-1 1-1 0 0,0-1 0 0 0,1 0 1 0 0,-1 0-1 0 0,0 0 0 0 0,0 0 0 0 0,0 0 1 0 0,0 0-1 0 0,0 0 0 0 0,0 1 1 0 0,0-1-1 0 0,0 0 0 0 0,0 0 0 0 0,0 0 1 0 0,0 0-1 0 0,-1 0 0 0 0,1 0 1 0 0,0 1-1 0 0,-1-1 0 0 0,1 0 0 0 0,0 0 1 0 0,-1 0-1 0 0,1 1 0 0 0,-1-1 0 0 0,0 0 1 0 0,0 0-57 0 0,1 1 94 0 0,-1-2 77 0 0,0 0-1 0 0,0 1 0 0 0,0 0 1 0 0,-1-1-1 0 0,1 1 1 0 0,0-1-1 0 0,-1 1 1 0 0,1 0-1 0 0,-1 0 1 0 0,1 0-1 0 0,-1 0 0 0 0,0 0 1 0 0,1 0-1 0 0,-1 0 1 0 0,0 1-1 0 0,0-1 1 0 0,0 1-1 0 0,0-1 1 0 0,1 1-1 0 0,-1 0 0 0 0,0 0 1 0 0,0-1-1 0 0,0 1 1 0 0,0 0-1 0 0,0 1-170 0 0,-4-2 75 0 0,1 1 0 0 0,0 1-1 0 0,-1-1 1 0 0,1 1 0 0 0,0 0-1 0 0,0 0 1 0 0,-1 0 0 0 0,1 1-1 0 0,0 0 1 0 0,0 0 0 0 0,0 0-1 0 0,1 1 1 0 0,-1-1 0 0 0,1 1-1 0 0,-1 0 1 0 0,1 0 0 0 0,-4 4-75 0 0,2 0 17 0 0,-1-1 1 0 0,1 1 0 0 0,1 0 0 0 0,0 1 0 0 0,0-1 0 0 0,-4 9-18 0 0,-1 6 67 0 0,-7 20-67 0 0,13-30 2 0 0,2-7-8 0 0,0 1 1 0 0,1-1 0 0 0,0 0-1 0 0,1 1 1 0 0,-1-1 0 0 0,1 1-1 0 0,0-1 1 0 0,0 1 0 0 0,1-1-1 0 0,-1 1 1 0 0,1-1 0 0 0,0 0-1 0 0,1 1 1 0 0,-1-1 0 0 0,1 0-1 0 0,0 0 1 0 0,1 0 0 0 0,-1 0-1 0 0,1 0 1 0 0,0-1 0 0 0,0 1-1 0 0,0-1 1 0 0,1 0 0 0 0,0 0-1 0 0,-1 0 1 0 0,3 1 5 0 0,-4-3-2 0 0,-1-1 0 0 0,1 1 0 0 0,0-1-1 0 0,-1 0 1 0 0,1 0 0 0 0,0 0 0 0 0,0 0 0 0 0,0 0 0 0 0,0 0 0 0 0,0 0-1 0 0,0-1 1 0 0,0 1 0 0 0,0-1 0 0 0,0 1 0 0 0,0-1 0 0 0,0 0 0 0 0,0 0-1 0 0,0 0 1 0 0,0 0 0 0 0,0 0 0 0 0,0 0 0 0 0,1 0 0 0 0,-1-1 0 0 0,0 1 0 0 0,0-1 2 0 0,9-2 30 0 0,-1-1 1 0 0,1 0 0 0 0,5-3-31 0 0,-13 5 30 0 0,1 0 0 0 0,0 0 0 0 0,-1-1 0 0 0,1 0 1 0 0,-1 0-1 0 0,0 1 0 0 0,0-2 0 0 0,0 1 0 0 0,-1 0 0 0 0,2-2-30 0 0,10-15 147 0 0,-9 14-106 0 0,0-1 1 0 0,0 0-1 0 0,-1-1 1 0 0,0 1-1 0 0,0-1 1 0 0,2-7-42 0 0,0-3 34 0 0,0 2-9 0 0,-1 0 0 0 0,-1 0 1 0 0,0-1-1 0 0,-1 0 0 0 0,0-4-25 0 0,-3-22 13 0 0,-2 1 1 0 0,-1 0 0 0 0,-10-40-14 0 0,4 22 34 0 0,1-24-34 0 0,-1-4 0 0 0,4 52 0 0 0,5 17-6 0 0,0 14-17 0 0,0 12-15 0 0,8 59 25 0 0,1 105 357 0 0,-13 114 1503 0 0,-1-172-999 0 0,5-105-977 0 0,0 0 0 0 0,0 0-1 0 0,-1-1 1 0 0,0 1 0 0 0,-1 0-1 0 0,-2 6 130 0 0,4-12-907 0 0,0-2-41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0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18 8752 0 0,'-9'-14'398'0'0,"7"11"-3"0"0,2 3 30 0 0,0 0 1059 0 0,0 0 496 0 0,0 0 100 0 0,0 0-184 0 0,0 0-859 0 0,0 0-374 0 0,0 0-78 0 0,0 0-21 0 0,0 0-50 0 0,0 0-24 0 0,0 0-2 0 0,0 0-49 0 0,0 0-207 0 0,0 0-88 0 0,0 0-16 0 0,0 0-15 0 0,0 0-34 0 0,0 0-14 0 0,0 0-1 0 0,0 0-28 0 0,0 0-118 0 0,2 1-57 0 0,0 0-37 0 0,1 0 0 0 0,-1 0 0 0 0,0 0 0 0 0,1 0 0 0 0,-1-1 0 0 0,1 1 1 0 0,-1-1-1 0 0,1 0 0 0 0,-1 1 0 0 0,1-1 0 0 0,0 0 0 0 0,-1-1 0 0 0,1 1 0 0 0,-1 0 0 0 0,1-1 0 0 0,-1 1 0 0 0,1-1 176 0 0,12-4-1488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1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91 5064 0 0,'-1'12'239'0'0,"1"-12"-220"0"0,-1 0 0 0 0,1 0 0 0 0,0 0 0 0 0,0 0 0 0 0,0 0 0 0 0,0 0 0 0 0,0 0 0 0 0,-1 0 0 0 0,1 0 0 0 0,0 0 0 0 0,0 0 0 0 0,0 0 0 0 0,0 0 0 0 0,0 0 0 0 0,0 0 0 0 0,-1 0 0 0 0,1 0 0 0 0,0-1 0 0 0,0 1 0 0 0,0 0 0 0 0,0 0 0 0 0,0 0 0 0 0,0 0 0 0 0,-1 0 0 0 0,1 0 0 0 0,0 0 0 0 0,0 0 1 0 0,0 0-1 0 0,0-1 0 0 0,0 1 0 0 0,0 0 0 0 0,0 0 0 0 0,0 0 0 0 0,0 0 0 0 0,0 0 0 0 0,0 0 0 0 0,0 0 0 0 0,0-1 0 0 0,-1 1-19 0 0,-9-21 2147 0 0,9 17-1714 0 0,-28-47 4236 0 0,28 49-4486 0 0,-1 0-1 0 0,0 0 1 0 0,1 1-1 0 0,-1-1 1 0 0,0 0-1 0 0,0 1 1 0 0,0-1 0 0 0,0 1-1 0 0,0 0 1 0 0,0-1-1 0 0,0 1 1 0 0,-1 0-1 0 0,1 0 1 0 0,0 1-1 0 0,-1-1 1 0 0,1 0-1 0 0,0 1 1 0 0,-1 0-1 0 0,1-1 1 0 0,-1 1-1 0 0,0 0-182 0 0,3 2 127 0 0,-14 24 1 0 0,0 0-135 0 0,1 5 2 0 0,0-1 11 0 0,2 1 0 0 0,-4 18-6 0 0,12-39-8 0 0,1 1 0 0 0,1 0 0 0 0,0-1 1 0 0,0 1-1 0 0,1 0 0 0 0,0 0 0 0 0,1-1 0 0 0,0 1 0 0 0,2 8 8 0 0,-1-14-8 0 0,-1 0 0 0 0,1 0-1 0 0,1 0 1 0 0,-1 0 0 0 0,1 0-1 0 0,0 0 1 0 0,0-1-1 0 0,0 1 1 0 0,0-1 0 0 0,1 0-1 0 0,0 0 1 0 0,0-1 0 0 0,0 1-1 0 0,1 0 9 0 0,-4-3-1 0 0,0-1 1 0 0,0 1-1 0 0,0-1 1 0 0,0 1-1 0 0,0-1 0 0 0,0 0 1 0 0,0 0-1 0 0,0 1 0 0 0,0-1 1 0 0,0 0-1 0 0,0 0 0 0 0,0 0 1 0 0,0 0-1 0 0,0 0 0 0 0,0 0 1 0 0,0 0-1 0 0,0 0 0 0 0,0-1 1 0 0,0 1-1 0 0,1 0 1 0 0,22-9 36 0 0,-19 6-6 0 0,1 0-16 0 0,0 0 0 0 0,0-1 0 0 0,-1 0 0 0 0,0 0 0 0 0,0-1 0 0 0,0 0-1 0 0,0 0 1 0 0,-1 0 0 0 0,0 0 0 0 0,1-2-14 0 0,5-4-3 0 0,-4 2 20 0 0,0 0 0 0 0,-1 0 0 0 0,1-1-1 0 0,-2 0 1 0 0,1 0 0 0 0,-1 0 0 0 0,-1-1-17 0 0,9-19 42 0 0,-10 21-34 0 0,1 0 0 0 0,-1 0-1 0 0,-1 0 1 0 0,0 0-1 0 0,0 0 1 0 0,-1 0-1 0 0,0 0 1 0 0,0 0-1 0 0,-2-8-7 0 0,0-22 163 0 0,-1 27-116 0 0,1 0 64 0 0,3 11-96 0 0,3 6-61 0 0,0 5-48 0 0,-1-4 35 0 0,0 0 0 0 0,1 0-1 0 0,-1 0 1 0 0,1 0 0 0 0,1 0-1 0 0,0 1 60 0 0,0-1 44 0 0,0-1-1 0 0,-1 1 0 0 0,0 1 0 0 0,-1-1 0 0 0,3 6-43 0 0,10 18 71 0 0,-6-15-338 0 0,1 0 0 0 0,0 0 0 0 0,1-1-1 0 0,0-1 1 0 0,7 6 267 0 0,-5-8-770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2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392 49 5528 0 0,'-12'0'219'0'0,"-21"0"661"0"0,32 0-770 0 0,0 0 0 0 0,0 0 0 0 0,0 0 0 0 0,0 0 0 0 0,0 0 0 0 0,0 0 0 0 0,0-1 0 0 0,0 1 0 0 0,1 0 0 0 0,-1-1 0 0 0,0 1 0 0 0,0-1 0 0 0,0 1 0 0 0,0-1 0 0 0,1 1 0 0 0,-1-1 0 0 0,0 1 0 0 0,0-1 0 0 0,1 0 0 0 0,-1 1 0 0 0,0-1 0 0 0,1 0 0 0 0,-1 0 0 0 0,1 0 0 0 0,-1 0-110 0 0,0 0 161 0 0,0-1 0 0 0,0 1 0 0 0,-1 0 1 0 0,1-1-1 0 0,0 1 0 0 0,-1 0 0 0 0,1 0 0 0 0,-1 0 0 0 0,1 0 0 0 0,-1 0 0 0 0,1 0 1 0 0,-1 1-1 0 0,0-1 0 0 0,1 0 0 0 0,-1 1 0 0 0,0-1 0 0 0,0 1 0 0 0,1 0 0 0 0,-1 0-160 0 0,-7-3 1200 0 0,7 2-248 0 0,2 1-264 0 0,-2 0-506 0 0,-1 0 1 0 0,1-1-1 0 0,0 0 0 0 0,-1 1 0 0 0,1-1 0 0 0,0 0 1 0 0,-1 0-1 0 0,0-1-183 0 0,-13-4 539 0 0,9 5-435 0 0,1 1-1 0 0,-1-1 1 0 0,0 1-1 0 0,1 0 1 0 0,-1 0-1 0 0,1 1 0 0 0,-1 0 1 0 0,1 0-1 0 0,-1 1 1 0 0,1 0-1 0 0,-3 1-103 0 0,-1 1 33 0 0,0 0 0 0 0,0 1 0 0 0,0 0 0 0 0,1 1 0 0 0,0 0 0 0 0,-4 3-33 0 0,8-4 0 0 0,0 0 0 0 0,0-1 0 0 0,1 1 0 0 0,0 1 0 0 0,0-1 0 0 0,0 1 0 0 0,1-1 0 0 0,0 1 0 0 0,-22 50 0 0 0,19-39-17 0 0,0 0-1 0 0,2 1 0 0 0,0 0 1 0 0,1 0-1 0 0,1 0 0 0 0,0 1 0 0 0,2 17 18 0 0,-3-5-12 0 0,2-25-7 0 0,0 1 0 0 0,1-1 0 0 0,0 1 0 0 0,0-1-1 0 0,1 7 20 0 0,2 6-337 0 0,1 1 0 0 0,1-1-1 0 0,1 0 1 0 0,7 15 337 0 0,-10-29-185 0 0,0 1 0 0 0,1-1 1 0 0,-1 1-1 0 0,1-1 0 0 0,0 0 0 0 0,0 0 0 0 0,1-1 0 0 0,0 0 0 0 0,0 1 1 0 0,0-1-1 0 0,0-1 0 0 0,0 1 0 0 0,1-1 0 0 0,4 2 185 0 0,18 0-638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3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60 920 0 0,'-9'-9'79'0'0,"9"8"-64"0"0,-1 1-1 0 0,0-1 0 0 0,1 0 0 0 0,-1 1 1 0 0,1-1-1 0 0,-1 1 0 0 0,1-1 0 0 0,-1 0 0 0 0,1 1 1 0 0,-1-1-1 0 0,1 0 0 0 0,0 0 0 0 0,-1 0 1 0 0,1 1-1 0 0,0-1 0 0 0,-1 0 0 0 0,1 0 0 0 0,0 0 1 0 0,0 1-1 0 0,0-1 0 0 0,0 0 0 0 0,0 0 1 0 0,0-1-15 0 0,0 2 241 0 0,0-1 1 0 0,0 0-1 0 0,-1 0 1 0 0,1 1-1 0 0,0-1 1 0 0,0 0-1 0 0,-1 0 1 0 0,1 1-1 0 0,-1-1 1 0 0,1 0-1 0 0,-1 1 1 0 0,1-1 0 0 0,-1 0-1 0 0,1 1 1 0 0,-1-1-1 0 0,1 1 1 0 0,-1-1-1 0 0,0 1 1 0 0,1-1-1 0 0,-1 1 1 0 0,0-1-1 0 0,0 1-241 0 0,-15-7 2795 0 0,15 7-2310 0 0,-3-5 1366 0 0,2 2-1569 0 0,-2 2-122 0 0,0 1 0 0 0,0-1 0 0 0,0 1 1 0 0,0-1-1 0 0,1 1 0 0 0,-1 0 0 0 0,0 1 0 0 0,0-1 0 0 0,0 1 0 0 0,0 0 1 0 0,1 0-1 0 0,-1 0 0 0 0,0 0 0 0 0,1 0 0 0 0,-1 1 0 0 0,1 0 1 0 0,-2 1-161 0 0,-21 10 405 0 0,22-11-392 0 0,-1 0 1 0 0,1 0 0 0 0,-1 0 0 0 0,1 1 0 0 0,0 0 0 0 0,0 0 0 0 0,0 0 0 0 0,-1 2-14 0 0,-13 12 93 0 0,14-13-39 0 0,0-1-1 0 0,0 1 1 0 0,1 0 0 0 0,0 0-1 0 0,-1 0 1 0 0,1 1 0 0 0,0-1 0 0 0,1 1-1 0 0,-1 0 1 0 0,1-1 0 0 0,-1 3-54 0 0,-5 23 212 0 0,-3 19-212 0 0,7-33 12 0 0,3-8-12 0 0,1-1 0 0 0,-1 0 0 0 0,1 0 0 0 0,1 1 0 0 0,-1-1 0 0 0,1 1 0 0 0,1 19 0 0 0,-2-23 0 0 0,0 0 0 0 0,0 0 0 0 0,0 0 0 0 0,1 0 0 0 0,-1 0 0 0 0,1 0 0 0 0,0 0 0 0 0,1 0 0 0 0,-1 0 0 0 0,0 0 0 0 0,1-1 0 0 0,0 1 0 0 0,0 0 0 0 0,0-1 0 0 0,0 0 0 0 0,2 2 0 0 0,7 10 0 0 0,-9-10 0 0 0,1-1 0 0 0,0 1 0 0 0,1-1 0 0 0,-1 0 0 0 0,1 0 0 0 0,0 0 0 0 0,0 0 0 0 0,0 0 0 0 0,0-1 0 0 0,1 0 0 0 0,-1 0 0 0 0,1 0 0 0 0,0-1 0 0 0,2 1-1 0 0,0-1 1 0 0,0 1 0 0 0,0-2 0 0 0,0 1-1 0 0,1-1 1 0 0,-1 0 0 0 0,0-1 0 0 0,2 1 0 0 0,-5-1 1 0 0,0 0 0 0 0,-1-1 1 0 0,1 1-1 0 0,0-1 1 0 0,-1 1-1 0 0,1-1 0 0 0,0 0 1 0 0,-1 0-1 0 0,1-1 0 0 0,-1 1 1 0 0,0-1-1 0 0,1 0 0 0 0,-1 0 1 0 0,0 0-1 0 0,0 0 0 0 0,2-2 0 0 0,1-2 45 0 0,24-27 173 0 0,-27 30-202 0 0,-1 0-1 0 0,0-1 0 0 0,0 1 0 0 0,-1 0 0 0 0,1-1 1 0 0,-1 1-1 0 0,1-1 0 0 0,-1 1 0 0 0,0-1 1 0 0,0-1-18 0 0,0-2 20 0 0,0 0-1 0 0,1 1 0 0 0,0 0 1 0 0,0-1-1 0 0,0 1 0 0 0,1 0 0 0 0,2-3-18 0 0,-4 7 1 0 0,-1 1 0 0 0,1 0-1 0 0,-1-1 1 0 0,0 1-1 0 0,1-1 1 0 0,-1 1-1 0 0,0 0 1 0 0,0-1-1 0 0,0 1 1 0 0,0-1-1 0 0,0 1 1 0 0,0-1-1 0 0,-1 1 1 0 0,1-1-1 0 0,0 1 1 0 0,-1 0-1 0 0,1-1 1 0 0,-1 1-1 0 0,1 0 1 0 0,-1-1-1 0 0,0 1 1 0 0,0 0-1 0 0,0-1 0 0 0,-6-18 28 0 0,5 10-111 0 0,0-1-1 0 0,0 1 1 0 0,-1-1-1 0 0,0 1 1 0 0,-1 0 0 0 0,0 1-1 0 0,-1-1 1 0 0,-3-6 83 0 0,-24-57-1298 0 0,31 72 1239 0 0,0 0-1 0 0,1-1 0 0 0,-1 1 1 0 0,1-1-1 0 0,-1 1 0 0 0,1-1 1 0 0,0 1-1 0 0,0-1 1 0 0,-1 1-1 0 0,1-1 0 0 0,0 1 1 0 0,0-1-1 0 0,1 1 0 0 0,-1-1 1 0 0,0 1 59 0 0,0 0-69 0 0,0-1-1 0 0,1 1 1 0 0,-1 0 0 0 0,0 0 0 0 0,0 0 0 0 0,0 0 0 0 0,0 0-1 0 0,-1-1 1 0 0,1 1 0 0 0,0 0 0 0 0,0 0 0 0 0,-1 0 0 0 0,1 0-1 0 0,-1 0 1 0 0,1 0 69 0 0,-1-1-510 0 0,3 1 339 0 0,-1 0-1 0 0,1-1 1 0 0,0 1 0 0 0,-1 0 0 0 0,1 0 0 0 0,0 0 0 0 0,0 0 0 0 0,0 1 0 0 0,0-1 0 0 0,2 0 171 0 0,-2 0-715 0 0,-2 1-11 0 0,3 1 47 0 0,1 0 526 0 0,1 0-1 0 0,-1 1 1 0 0,-1-1-1 0 0,1 1 1 0 0,0 0-1 0 0,0 0 1 0 0,0 0-1 0 0,-1 0 1 0 0,1 1-1 0 0,1 2 154 0 0,9 6-100 0 0,-9-7 68 0 0,0 0 1 0 0,0 0-1 0 0,0 1 0 0 0,1 2 32 0 0,-5-6 12 0 0,1 1 0 0 0,-1 0 0 0 0,0 0 0 0 0,0 0 0 0 0,0 0 0 0 0,0 0 0 0 0,0 0 0 0 0,-1 0 0 0 0,1 0 0 0 0,-1 0 0 0 0,1 1 0 0 0,-1-1-1 0 0,0 0 1 0 0,0 2-12 0 0,1 2 113 0 0,-1 0-1 0 0,1 0 1 0 0,0-1-1 0 0,0 1 1 0 0,0-1-1 0 0,1 1 0 0 0,-1-1 1 0 0,2 0-1 0 0,-1 1 1 0 0,0-1-1 0 0,1 0 1 0 0,0 0-1 0 0,0-1 0 0 0,1 1 1 0 0,-1-1-1 0 0,1 1 1 0 0,0-1-1 0 0,0 0 0 0 0,0-1 1 0 0,1 1-1 0 0,0-1 1 0 0,2 2-113 0 0,-1 0 318 0 0,1-1-1 0 0,-1 1 1 0 0,0 1 0 0 0,2 2-318 0 0,-6-6 133 0 0,0 0-1 0 0,-1 0 1 0 0,0 0 0 0 0,1 0-1 0 0,-1 0 1 0 0,0 0 0 0 0,0 0 0 0 0,0 1-1 0 0,0-1 1 0 0,0 0 0 0 0,-1 1-1 0 0,1-1 1 0 0,-1 1 0 0 0,0-1 0 0 0,1 1-1 0 0,-1 0-132 0 0,0 0 256 0 0,0 0-1 0 0,0 0 1 0 0,0 1-1 0 0,1-1 1 0 0,-1 0 0 0 0,1 1-1 0 0,0-1 1 0 0,1 3-256 0 0,-1-4 81 0 0,0-1 0 0 0,0 1 1 0 0,0 0-1 0 0,0-1 1 0 0,1 1-1 0 0,-1-1 0 0 0,0 1 1 0 0,1-1-1 0 0,-1 0 1 0 0,1 0-1 0 0,0 0 0 0 0,-1 1 1 0 0,1-1-1 0 0,0 0-81 0 0,6 3 226 0 0,-6-3-30 0 0,-2-1-131 0 0,-1 1 1 0 0,1-1 0 0 0,-1 0 0 0 0,1 1 0 0 0,-1-1 0 0 0,1 0 0 0 0,0 0 0 0 0,-1 0 0 0 0,1 0 0 0 0,-1 0 0 0 0,1 1 0 0 0,-1-1 0 0 0,1 0 0 0 0,-1 0 0 0 0,1 0-1 0 0,-1 0 1 0 0,1 0 0 0 0,-1 0 0 0 0,1 0 0 0 0,0-1 0 0 0,-1 1 0 0 0,1 0-66 0 0,-6-4 24 0 0,1 0 0 0 0,1-1 0 0 0,-1 0 0 0 0,1 0 0 0 0,0 0 0 0 0,-2-3-24 0 0,5 6 8 0 0,0 0 0 0 0,0-1 0 0 0,0 1 0 0 0,0 0 0 0 0,0 0 1 0 0,0-1-1 0 0,0 1 0 0 0,1-1 0 0 0,-1 1 0 0 0,1 0 0 0 0,0-1 1 0 0,0 1-1 0 0,0-1 0 0 0,0 1 0 0 0,0-1 0 0 0,0 1 0 0 0,1-1 1 0 0,-1 1-1 0 0,1-2-8 0 0,6-12 11 0 0,3-10-12 0 0,-9 20 0 0 0,0 0 0 0 0,0 0 0 0 0,1 0 0 0 0,0 0 0 0 0,0 1 0 0 0,0-1 0 0 0,1 1 0 0 0,0-1 0 0 0,0 1 0 0 0,1 0-1 0 0,1-2 2 0 0,2-2-18 0 0,-3 4-11 0 0,0 0 1 0 0,0 0 0 0 0,0 0-1 0 0,2-5 29 0 0,-5 7-10 0 0,1 0-1 0 0,-1 1 0 0 0,1-1 0 0 0,0 1 0 0 0,0 0 0 0 0,0 0 0 0 0,0-1 0 0 0,1 1 0 0 0,-1 0 0 0 0,0 1 0 0 0,2-2 11 0 0,31-14-142 0 0,-26 13 92 0 0,5 0-16 0 0,-6 4 60 0 0,1 0 0 0 0,-1 0 0 0 0,0 1 0 0 0,7 1 6 0 0,-14-2-3 0 0,0 0 0 0 0,0 0 0 0 0,-1 0 1 0 0,1 1-1 0 0,0-1 0 0 0,-1 0 0 0 0,1 1 1 0 0,0-1-1 0 0,-1 1 0 0 0,1-1 0 0 0,-1 0 1 0 0,1 1-1 0 0,-1-1 0 0 0,1 1 0 0 0,-1 0 1 0 0,1-1-1 0 0,-1 1 0 0 0,1-1 0 0 0,-1 1 0 0 0,0 0 3 0 0,3 3-8 0 0,17 12-39 0 0,-17-14 68 0 0,1 1 0 0 0,0 0 1 0 0,-1 0-1 0 0,1 0 0 0 0,-1 0 0 0 0,0 1 1 0 0,0-1-1 0 0,-1 1 0 0 0,1 0 0 0 0,-1 0 1 0 0,1 0-1 0 0,-1 0 0 0 0,0 0 0 0 0,0 3-21 0 0,3 13 101 0 0,-3-14-134 0 0,-1 0 0 0 0,1 1 0 0 0,0-1 0 0 0,0 0 0 0 0,0 0-1 0 0,1-1 1 0 0,0 1 0 0 0,0 0 0 0 0,1-1 0 0 0,-1 0-1 0 0,2 1 34 0 0,-3-4-14 0 0,-1-1 0 0 0,1 1 0 0 0,-1 0 0 0 0,0-1 0 0 0,1 1 0 0 0,-1 0 0 0 0,0 0 0 0 0,0 0 0 0 0,0 0 0 0 0,-1 0 0 0 0,1 0 0 0 0,0 0 0 0 0,-1 0 0 0 0,1 0 0 0 0,-1 0 0 0 0,0 0-1 0 0,0 0 1 0 0,1 0 0 0 0,-2 1 0 0 0,1-1 0 0 0,0 0 0 0 0,-1 2 14 0 0,0 12-1606 0 0,-2-8-4046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3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0 3224 0 0,'12'0'395'0'0,"-10"0"447"0"0,-7 12 1274 0 0,-6 4-991 0 0,9-15-1039 0 0,1 1-1 0 0,-1 0 1 0 0,0 0 0 0 0,1 0 0 0 0,0 1 0 0 0,0-1 0 0 0,-1 0 0 0 0,1 0 0 0 0,0 1 0 0 0,1-1 0 0 0,-1 1 0 0 0,0 0-86 0 0,0 4 174 0 0,0 0 1 0 0,-1-1-1 0 0,0 1 0 0 0,0-1 0 0 0,-1 1 1 0 0,1-1-1 0 0,-3 2-174 0 0,4-5 35 0 0,0 0 0 0 0,0 0 0 0 0,0-1 0 0 0,1 1 0 0 0,-1 0 0 0 0,1 0 0 0 0,-1 0 0 0 0,1 0 0 0 0,0 0 0 0 0,0 0 0 0 0,0 0 0 0 0,0-1 0 0 0,1 1 0 0 0,0 3-35 0 0,1 19 267 0 0,-2 0 36 0 0,-1-11-48 0 0,1 0-1 0 0,1 0 0 0 0,0 1 1 0 0,1-1-1 0 0,2 9-254 0 0,1-4 250 0 0,-1-10-39 0 0,-2 1 0 0 0,0 0 0 0 0,1 9-211 0 0,-1-7 187 0 0,-1-1 0 0 0,2 1 1 0 0,-1 0-1 0 0,2-1 0 0 0,-1 1-187 0 0,6 15 308 0 0,-6-11-88 0 0,0 0 0 0 0,-1 0 0 0 0,-1 1 0 0 0,0 0-220 0 0,4 46 692 0 0,-4-57-605 0 0,0 1 0 0 0,-1 0 0 0 0,0 0 0 0 0,0 0 0 0 0,-1 0 0 0 0,0 0 1 0 0,0-1-1 0 0,-1 6-87 0 0,1-11 9 0 0,1 1 1 0 0,0 0-1 0 0,0 0 1 0 0,0-1-1 0 0,0 1 1 0 0,0 0-1 0 0,1-1 1 0 0,-1 1-1 0 0,0 0 0 0 0,1-1 1 0 0,-1 1-1 0 0,1 0 1 0 0,0-1-1 0 0,0 1 1 0 0,0-1-10 0 0,-1 1 6 0 0,1-1 0 0 0,-1 0 0 0 0,1 0 1 0 0,-1 0-1 0 0,1 1 0 0 0,-1-1 0 0 0,1 0 0 0 0,-1 1 1 0 0,0-1-1 0 0,0 0 0 0 0,0 1 0 0 0,0-1 1 0 0,0 0-1 0 0,0 1 0 0 0,0-1 0 0 0,0 1-6 0 0,-7 10 6 0 0,-1 5 20 0 0,8-16-30 0 0,0 0 0 0 0,0-1 0 0 0,0 1 0 0 0,0 0 0 0 0,0-1 0 0 0,0 1 0 0 0,0 0 0 0 0,0-1 0 0 0,0 1 0 0 0,0 0 0 0 0,1-1 1 0 0,-1 1-1 0 0,0 0 0 0 0,1-1 0 0 0,-1 1 0 0 0,0 0 0 0 0,1-1 0 0 0,-1 1 0 0 0,1-1 0 0 0,-1 1 0 0 0,1-1 0 0 0,-1 1 0 0 0,1-1 0 0 0,-1 0 0 0 0,1 1 0 0 0,-1-1 0 0 0,1 1 4 0 0,0-1-184 0 0,-1 0-1078 0 0,0 0-4283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8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1 193 1376 0 0,'0'0'293'0'0,"0"0"697"0"0,2-1 310 0 0,16-7 495 0 0,0-1 1 0 0,0-1-1796 0 0,19-9 752 0 0,5 1-339 0 0,24-14 6 0 0,-38 17-324 0 0,1 1 0 0 0,0 1-1 0 0,1 1 1 0 0,17-4-95 0 0,-29 12 52 0 0,-9 2 3 0 0,0 0-1 0 0,0-1 0 0 0,4-2-54 0 0,-8 3 9 0 0,-2 1-20 0 0,0 0-1 0 0,0-1 0 0 0,0 2 1 0 0,0-1-1 0 0,0 0 0 0 0,1 1 1 0 0,-1-1-1 0 0,0 1 0 0 0,0 0 1 0 0,0 0-1 0 0,2 0 12 0 0,-3 0 59 0 0,-1 0 9 0 0,6 2-15 0 0,2 5-42 0 0,-7-5 0 0 0,0 0-1 0 0,0 0 1 0 0,0 1 0 0 0,-1-1 0 0 0,1 0 0 0 0,-1 1-1 0 0,0 0 1 0 0,0-1 0 0 0,0 1 0 0 0,0-1 0 0 0,1 4-11 0 0,0 3 57 0 0,2 3 62 0 0,-1 0-1 0 0,-1 0 1 0 0,0 1 0 0 0,-1 0-119 0 0,5 25 355 0 0,11 63 1239 0 0,4 18-322 0 0,-19-107-1073 0 0,-1 0 1 0 0,0-1 0 0 0,-1 4-200 0 0,0-7 132 0 0,0-1 1 0 0,0 0 0 0 0,1 0-1 0 0,0 1 1 0 0,0-1 0 0 0,1 0-1 0 0,0 0 1 0 0,0 0 0 0 0,3 5-133 0 0,-4-10 223 0 0,-1-2 1 0 0,0 0-11 0 0,0 0-42 0 0,0 0-13 0 0,0 0-5 0 0,0 0-6 0 0,0 0-23 0 0,0 0-11 0 0,0 0-1 0 0,1-3-6 0 0,2-11-47 0 0,-2 8-27 0 0,1 0-1 0 0,0 0 1 0 0,0 0 0 0 0,0 0 0 0 0,1 0-1 0 0,0 0 1 0 0,1-2-32 0 0,28-37 338 0 0,-11 14-519 0 0,20-21 181 0 0,-27 35-66 0 0,-1 1 7 0 0,1 2 0 0 0,0-1-1 0 0,5-2 60 0 0,-16 14-3 0 0,2 0-1 0 0,-1 0 0 0 0,0 0 0 0 0,1 0 0 0 0,-1 1 0 0 0,1 0 0 0 0,0 0 0 0 0,-1 0 0 0 0,1 0 0 0 0,0 1 1 0 0,0 0-1 0 0,0 0 0 0 0,1 0 0 0 0,3 0 4 0 0,8 3-55 0 0,-12 3 60 0 0,-3-3-9 0 0,16 19 4 0 0,-15-18 0 0 0,-1 1 0 0 0,0-1 0 0 0,1 0 0 0 0,-2 1 0 0 0,1 0 0 0 0,0-1 0 0 0,-1 1 0 0 0,1 0 0 0 0,-1 0 0 0 0,0 0 0 0 0,0 0 0 0 0,0 2 0 0 0,0 9 0 0 0,0 1 0 0 0,-1 10 0 0 0,0-13 0 0 0,-5 57-216 0 0,5-51-387 0 0,0-9-4372 0 0,0-10 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4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8 284 6968 0 0,'-1'0'43'0'0,"-6"2"25"0"0,7-2-42 0 0,0 0-1 0 0,0 0 0 0 0,0 0 0 0 0,0 0 1 0 0,0 0-1 0 0,1 0 0 0 0,-1 0 1 0 0,0 0-1 0 0,0 0 0 0 0,0 0 1 0 0,0 0-1 0 0,0 0 0 0 0,0 0 0 0 0,0 1 1 0 0,0-1-1 0 0,0 0 0 0 0,0 0 1 0 0,0 0-1 0 0,0 0 0 0 0,0 0 1 0 0,0 0-1 0 0,0 0 0 0 0,0 0 1 0 0,0 0-1 0 0,0 0 0 0 0,0 0 0 0 0,0 0 1 0 0,0 0-1 0 0,0 0-25 0 0,1 0 556 0 0,-1 0 168 0 0,0 0 39 0 0,1-2-514 0 0,-1 0 0 0 0,1 1 1 0 0,-1-1-1 0 0,1 0 1 0 0,0 0-1 0 0,-1 0 0 0 0,1 0 1 0 0,0 1-1 0 0,0-1 0 0 0,0 0 1 0 0,1 1-1 0 0,-1-1 1 0 0,1 0-250 0 0,8-13 810 0 0,-8 7-456 0 0,-1 5-240 0 0,0 0-1 0 0,0 0 1 0 0,1-1 0 0 0,-1 1 0 0 0,0 0 0 0 0,1 0 0 0 0,0 0 0 0 0,0 1-1 0 0,0-1 1 0 0,0 0 0 0 0,0 1 0 0 0,1-1 0 0 0,-1 1 0 0 0,1-1-114 0 0,27-27 965 0 0,-21 20-584 0 0,0 1-1 0 0,9-8-380 0 0,21-9 441 0 0,-26 18-229 0 0,-1-1 0 0 0,8-6-212 0 0,-15 12 27 0 0,0-1 0 0 0,0 1 0 0 0,0 0 1 0 0,0 0-1 0 0,1 1 0 0 0,2-2-27 0 0,16-7-3 0 0,-20 9-9 0 0,0-1 0 0 0,1 1 0 0 0,-1 0 0 0 0,1 0 0 0 0,0 1 0 0 0,0-1 0 0 0,0 1 0 0 0,0 0 0 0 0,4 0 12 0 0,-8 1-1 0 0,-1 0-1 0 0,0-1 0 0 0,0 1 0 0 0,1 0 1 0 0,-1 0-1 0 0,0 0 0 0 0,0 1 0 0 0,1-1 1 0 0,-1 0-1 0 0,0 0 0 0 0,0 0 0 0 0,1 0 1 0 0,-1 0-1 0 0,0 0 0 0 0,0 0 0 0 0,1 0 1 0 0,-1 0-1 0 0,0 1 0 0 0,0-1 0 0 0,0 0 1 0 0,1 0-1 0 0,-1 0 0 0 0,0 0 0 0 0,0 1 1 0 0,0-1-1 0 0,0 0 0 0 0,1 0 0 0 0,-1 0 1 0 0,0 1-1 0 0,0-1 0 0 0,0 0 2 0 0,0 1-7 0 0,0-1-1 0 0,1 0 1 0 0,-1 1-1 0 0,0-1 1 0 0,0 0-1 0 0,1 1 1 0 0,-1-1-1 0 0,0 0 1 0 0,0 1-1 0 0,1-1 1 0 0,-1 0-1 0 0,0 0 1 0 0,1 0-1 0 0,-1 1 1 0 0,0-1 0 0 0,1 0-1 0 0,-1 0 1 0 0,1 0-1 0 0,-1 0 1 0 0,0 1-1 0 0,1-1 1 0 0,0 0 7 0 0,7 3-153 0 0,1 0 1 0 0,-1 1-1 0 0,8 5 153 0 0,-10-3-250 0 0,-4-2 196 0 0,11 4-102 0 0,-10-7 136 0 0,-1 1 0 0 0,1-1 0 0 0,0 1-1 0 0,0 0 1 0 0,-1 0 0 0 0,1 0 0 0 0,-1 0 0 0 0,1 1 0 0 0,-1-1 0 0 0,2 3 20 0 0,-4-5-1 0 0,1 1 1 0 0,-1-1-1 0 0,1 1 0 0 0,-1-1 1 0 0,1 1-1 0 0,-1-1 0 0 0,1 0 1 0 0,-1 1-1 0 0,1-1 0 0 0,-1 0 1 0 0,1 0-1 0 0,0 1 0 0 0,-1-1 1 0 0,1 0-1 0 0,-1 0 0 0 0,2 0 1 0 0,0 1 0 0 0,0 0 0 0 0,0-1 0 0 0,0 1 0 0 0,0 0 0 0 0,-1 0 0 0 0,1 0 0 0 0,0 0 0 0 0,0 1 0 0 0,0-1 0 0 0,-1 0 0 0 0,1 1 0 0 0,-1-1 0 0 0,1 1 0 0 0,22 19 0 0 0,-19-15 0 0 0,0 0 0 0 0,-1 1 0 0 0,0 0 0 0 0,0 0 0 0 0,0 0 0 0 0,-1 0 0 0 0,0 0 0 0 0,0 1 0 0 0,-1-1 0 0 0,1 2 0 0 0,7 21-10 0 0,-1-6-22 0 0,-1 0 1 0 0,0 6 31 0 0,10 33 75 0 0,-5-16 309 0 0,-12-45-224 0 0,-1-2 6 0 0,0 1-125 0 0,0-1-1 0 0,1 0 1 0 0,-1 0-1 0 0,0 1 1 0 0,1-1-1 0 0,-1 0 1 0 0,0 1-1 0 0,0-1 1 0 0,0 1-1 0 0,1-1 1 0 0,-1 0-1 0 0,0 1 1 0 0,0-1-1 0 0,0 0 1 0 0,0 1-1 0 0,0-1 1 0 0,0 1-1 0 0,0-1 1 0 0,0 1-1 0 0,0-1 1 0 0,0 0-1 0 0,0 1 1 0 0,0-1-1 0 0,0 1-40 0 0,-1-1 2 0 0,0 1 0 0 0,0-1 0 0 0,0 1 0 0 0,-1-1 0 0 0,1 1 0 0 0,0-1 0 0 0,0 0 0 0 0,0 0-1 0 0,-1 1 1 0 0,1-1 0 0 0,0 0 0 0 0,-1 0 0 0 0,1 0 0 0 0,0-1 0 0 0,0 1 0 0 0,-1 0 0 0 0,1 0-1 0 0,0-1 1 0 0,0 1 0 0 0,0 0 0 0 0,-1-1 0 0 0,1 0 0 0 0,0 1 0 0 0,0-1 0 0 0,0 0 0 0 0,0 1-1 0 0,0-1 1 0 0,0 0 0 0 0,0 0 0 0 0,0 0 0 0 0,0 0 0 0 0,1 0 0 0 0,-1 0 0 0 0,0 0 0 0 0,1 0-1 0 0,-1 0-1 0 0,-13-29 0 0 0,13 25 0 0 0,-1 0 0 0 0,1-1 0 0 0,0 1 0 0 0,0 0 0 0 0,1 0 0 0 0,-1 0 0 0 0,1-1 0 0 0,0 1 0 0 0,1 0 0 0 0,-1 0 0 0 0,1 0 0 0 0,0-2 0 0 0,1-12 0 0 0,0 7 0 0 0,0-1 0 0 0,0 1 0 0 0,1 0 0 0 0,1 0 0 0 0,1-3 0 0 0,-2 7 0 0 0,0 0 0 0 0,0 0 0 0 0,1 1 0 0 0,1 0 0 0 0,-1-1 0 0 0,1 2 0 0 0,0-1 0 0 0,4-3 0 0 0,14-14-156 0 0,1 1 0 0 0,1 2 0 0 0,1 0 0 0 0,6-2 156 0 0,-14 12-1011 0 0,19-8 1011 0 0,2 4-5022 0 0,-12 6-256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4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356 112 920 0 0,'-2'0'375'0'0,"-1"0"230"0"0,-1-1 1 0 0,1 1-1 0 0,0-1 0 0 0,0 0 1 0 0,0 0-1 0 0,0 0 1 0 0,0 0-1 0 0,1 0 1 0 0,-1-1-1 0 0,0 1-605 0 0,-31-21 4133 0 0,13 7-3453 0 0,-2-4 457 0 0,19 15-887 0 0,0 1 0 0 0,-1-1-1 0 0,1 0 1 0 0,-1 1 0 0 0,-2-1-250 0 0,1 0 221 0 0,-1 1 1 0 0,0 0 0 0 0,1 0-1 0 0,-1 1 1 0 0,-1 0 0 0 0,1 0-1 0 0,0 0 1 0 0,0 1-1 0 0,-1 0 1 0 0,1 1 0 0 0,0-1-1 0 0,-2 1-221 0 0,6 1 29 0 0,1 0-1 0 0,0 0 1 0 0,0 0-1 0 0,0 0 0 0 0,-1 1 1 0 0,1-1-1 0 0,0 0 1 0 0,1 1-1 0 0,-1 0 0 0 0,0-1 1 0 0,0 1-1 0 0,0 0-28 0 0,-20 25 51 0 0,12-10-52 0 0,0 1-1 0 0,2-1 1 0 0,0 2-1 0 0,1-1 1 0 0,0 1-1 0 0,1 4 2 0 0,5-21-1 0 0,-2 10 34 0 0,-1 0 0 0 0,2 1 0 0 0,0-1 0 0 0,0 0-1 0 0,1 1 1 0 0,1 0 0 0 0,0-1 0 0 0,1 1 0 0 0,0-1 0 0 0,1 5-33 0 0,0-13-32 0 0,-1 1 0 0 0,1 0 0 0 0,0 0 1 0 0,0-1-1 0 0,0 1 0 0 0,0-1 0 0 0,3 3 32 0 0,-4-5-11 0 0,0-1 0 0 0,0 1 0 0 0,1 0 0 0 0,-1-1 0 0 0,1 1-1 0 0,-1-1 1 0 0,1 1 0 0 0,0-1 0 0 0,0 0 0 0 0,-1 0 0 0 0,1 0 0 0 0,0 0 0 0 0,0 0 0 0 0,0 0 0 0 0,0 0 0 0 0,0 0 0 0 0,0-1-1 0 0,1 1 12 0 0,4 0 0 0 0,0 0 0 0 0,1 0 0 0 0,-1-1 0 0 0,0 0 0 0 0,1 0 0 0 0,-1-1 0 0 0,0 0 0 0 0,0 0 0 0 0,1-1 0 0 0,-1 1 0 0 0,0-2 0 0 0,0 1 0 0 0,-1-1 0 0 0,1 0 0 0 0,4-3 0 0 0,-6 3 10 0 0,0 0 0 0 0,-1 0-1 0 0,1-1 1 0 0,-1 0 0 0 0,0 0-1 0 0,0 0 1 0 0,0 0 0 0 0,3-5-10 0 0,1-2 40 0 0,-3 4-31 0 0,1 1-1 0 0,-1-2 1 0 0,-1 1 0 0 0,1 0 0 0 0,-1-1 0 0 0,-1 0 0 0 0,0 0 0 0 0,0 0 0 0 0,2-6-9 0 0,26-105 74 0 0,-30 108-88 0 0,-1 8-72 0 0,1 4 60 0 0,0 0 0 0 0,0 0-1 0 0,0 0 1 0 0,-1 0-1 0 0,1 0 1 0 0,0 0-1 0 0,-1 0 1 0 0,1 0-1 0 0,-1 0 1 0 0,1 1 0 0 0,-1-1-1 0 0,1 0 27 0 0,1 7-79 0 0,-1-1 0 0 0,1 1-1 0 0,-1 0 1 0 0,0-1 0 0 0,-1 2 79 0 0,2 15-43 0 0,3 59-267 0 0,-4-73-42 0 0,1 0 0 0 0,0 0 1 0 0,0 0-1 0 0,1-1 0 0 0,0 1 0 0 0,3 4 352 0 0,-1-1-1058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5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210 502 2760 0 0,'0'0'125'0'0,"-1"-1"-3"0"0,-53-39 1742 0 0,24 20 4331 0 0,30 19-6086 0 0,-1 1 0 0 0,1 0 0 0 0,-1-1 0 0 0,1 1 0 0 0,-1 0 0 0 0,0-1 0 0 0,1 1 0 0 0,-1 0 0 0 0,0-1 0 0 0,1 1-1 0 0,-1 0 1 0 0,0 0 0 0 0,1 0 0 0 0,-1 0 0 0 0,0 0 0 0 0,1 0 0 0 0,-1 0 0 0 0,0 0 0 0 0,1 0 0 0 0,-1 0 0 0 0,0 0 0 0 0,0 0-109 0 0,-17 9 750 0 0,15-6-685 0 0,-1-1-1 0 0,1 1 0 0 0,0 0 1 0 0,0 0-1 0 0,0 1 0 0 0,0-1 1 0 0,-1 3-65 0 0,-7 14 50 0 0,1 1 0 0 0,0 0 0 0 0,2 1 0 0 0,1 0 0 0 0,0 0 0 0 0,0 13-50 0 0,5-26 9 0 0,0 0 0 0 0,1 0 0 0 0,1 0 0 0 0,0 0 0 0 0,0 0 0 0 0,0 0 0 0 0,1 0 0 0 0,1 0 1 0 0,-1 0-1 0 0,2 0 0 0 0,-1 0 0 0 0,1 0 0 0 0,0-1 0 0 0,1 1 0 0 0,0-1 0 0 0,0 0 0 0 0,1 0 1 0 0,1 0-10 0 0,-3-4 11 0 0,0-1 1 0 0,0 1 0 0 0,1-1 0 0 0,-1 0 0 0 0,1 0 0 0 0,0 0 0 0 0,0 0-1 0 0,0 0 1 0 0,0-1 0 0 0,1 0 0 0 0,-1 0 0 0 0,1 0 0 0 0,-1-1 0 0 0,2 1-12 0 0,-3-1 11 0 0,0-1 1 0 0,0 1 0 0 0,0-1-1 0 0,1 0 1 0 0,-1 1 0 0 0,0-2 0 0 0,0 1-1 0 0,0 0 1 0 0,0-1 0 0 0,1 1 0 0 0,-1-1-1 0 0,0 0 1 0 0,0 0 0 0 0,0 0-1 0 0,0 0 1 0 0,0-1 0 0 0,-1 1 0 0 0,1-1-1 0 0,0 0 1 0 0,-1 0 0 0 0,1 0 0 0 0,0 0-12 0 0,6-6 30 0 0,-1 0 1 0 0,0-1 0 0 0,0 1-1 0 0,-1-1 1 0 0,0-1 0 0 0,0 1-1 0 0,-1-1 1 0 0,-1-1 0 0 0,1 1-1 0 0,-2-1 1 0 0,1 1 0 0 0,-1-5-31 0 0,-1 0 0 0 0,-1 1 0 0 0,-1-1 0 0 0,0 0 0 0 0,-1 0 0 0 0,0 0 0 0 0,-2-3 0 0 0,1 5 0 0 0,-8-62 1 0 0,1 8-128 0 0,-3-22-232 0 0,6 59 230 0 0,1 1 0 0 0,2-1 0 0 0,1-27 129 0 0,6-97-88 0 0,-4 150 88 0 0,-1-1 0 0 0,1 1 0 0 0,0-1 0 0 0,1 1 0 0 0,-1 0 0 0 0,1-1 0 0 0,-1 1 0 0 0,3-3 0 0 0,-4 7-2 0 0,0-1 0 0 0,1 1 0 0 0,-1 0 0 0 0,0 0 0 0 0,0-1 0 0 0,0 1 0 0 0,0 0 0 0 0,1 0 1 0 0,-1 0-1 0 0,0 0 0 0 0,0-1 0 0 0,1 1 0 0 0,-1 0 0 0 0,0 0 0 0 0,0 0 0 0 0,0 0 0 0 0,1 0 1 0 0,-1 0-1 0 0,0 0 0 0 0,0 0 0 0 0,1 0 0 0 0,-1 0 0 0 0,0 0 0 0 0,0 0 0 0 0,1 0 0 0 0,-1 0 1 0 0,0 0-1 0 0,0 0 0 0 0,1 0 0 0 0,-1 0 0 0 0,0 0 0 0 0,0 0 0 0 0,1 0 0 0 0,-1 0 0 0 0,0 0 1 0 0,0 0-1 0 0,1 0 0 0 0,-1 1 0 0 0,0-1 0 0 0,0 0 0 0 0,0 0 0 0 0,1 0 0 0 0,-1 0 0 0 0,0 1 1 0 0,0-1-1 0 0,0 0 0 0 0,0 0 0 0 0,1 0 0 0 0,-1 1 0 0 0,0-1 0 0 0,0 0 0 0 0,0 0 0 0 0,0 1 1 0 0,0-1-1 0 0,0 0 2 0 0,7 12-56 0 0,5 14 35 0 0,-2 1 0 0 0,-1 1 0 0 0,-1 0 1 0 0,-1 2 20 0 0,18 114 605 0 0,-20-113-403 0 0,-3-8 122 0 0,-1 1 1 0 0,0-1 0 0 0,-3 18-325 0 0,0 14 525 0 0,0-21 289 0 0,-3 22-814 0 0,1-17 218 0 0,-4 11-98 0 0,3 2-658 0 0,4-48-886 0 0,-2 3-4429 0 0</inkml:trace>
  <inkml:trace contextRef="#ctx0" brushRef="#br0" timeOffset="1">730 527 6448 0 0,'0'0'576'0'0,"0"0"-464"0"0,0 12-112 0 0,0-12 0 0 0,-5 8 1296 0 0,-1 1 240 0 0,1 0 40 0 0,5-1 16 0 0,-3 4-1024 0 0,-2-3-208 0 0,-1 0-40 0 0,3-6 0 0 0,3-3-320 0 0,-5 9 0 0 0,5-9-72 0 0,0 0-3840 0 0,-5 8-768 0 0</inkml:trace>
  <inkml:trace contextRef="#ctx0" brushRef="#br0" timeOffset="2">738 261 3680 0 0,'2'-11'60'0'0,"-1"1"0"0"0,0-1 0 0 0,-1 1 0 0 0,0-1 0 0 0,-1 1 0 0 0,-1-5-60 0 0,1 2 2627 0 0,0 0 1 0 0,1-1-1 0 0,1 1-2627 0 0,-1-10 2092 0 0,8 20-2356 0 0,-7 3 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6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285 489 6448 0 0,'0'0'498'0'0,"-10"0"1753"0"0,8-1-1995 0 0,0 1 1 0 0,1-1-1 0 0,-1 0 0 0 0,0 0 1 0 0,0 0-1 0 0,1 0 0 0 0,-1 0 1 0 0,0-1-1 0 0,1 1 1 0 0,-1 0-1 0 0,1-1 0 0 0,0 1 1 0 0,-1-1-1 0 0,1 1 0 0 0,-1-2-256 0 0,-1-2 431 0 0,-1 0 1 0 0,1 0-1 0 0,0 0 0 0 0,0 0 0 0 0,0-3-431 0 0,2 4 181 0 0,-1 1-1 0 0,1-1 1 0 0,-1 1-1 0 0,1 0 0 0 0,-1 0 1 0 0,0 0-1 0 0,0 0 1 0 0,0 0-1 0 0,-2-2-180 0 0,1 1 162 0 0,0 1 1 0 0,1-1-1 0 0,0 0 0 0 0,0 0 0 0 0,0 0 1 0 0,0-1-163 0 0,0 1 109 0 0,1 1 1 0 0,-1 0 0 0 0,1-1-1 0 0,-1 1 1 0 0,0 0-1 0 0,-1 0 1 0 0,1 0-1 0 0,0 0 1 0 0,-3-2-110 0 0,-11-14 488 0 0,14 17-462 0 0,1 0 1 0 0,-1 0-1 0 0,1-1 1 0 0,-1 1-1 0 0,0 1 1 0 0,1-1-1 0 0,-1 0 1 0 0,0 0-1 0 0,0 1 1 0 0,-1-1-1 0 0,1 1 1 0 0,0 0-1 0 0,0-1 1 0 0,-2 1-27 0 0,3 0 0 0 0,-1 1 1 0 0,1 0 0 0 0,0 0-1 0 0,-1 0 1 0 0,1 0-1 0 0,0 0 1 0 0,-1 0-1 0 0,1 0 1 0 0,0 0 0 0 0,-1 0-1 0 0,1 1 1 0 0,0-1-1 0 0,-1 0 1 0 0,1 1 0 0 0,0-1-1 0 0,0 1 1 0 0,0 0-1 0 0,-1-1 1 0 0,1 1 0 0 0,0 0-1 0 0,0 0 1 0 0,0-1-1 0 0,0 1 1 0 0,0 0 0 0 0,0 0-1 0 0,0 0 1 0 0,0 1-1 0 0,-2 3-1 0 0,0-1 1 0 0,0 2-1 0 0,1-1 1 0 0,-1 0-1 0 0,0 4 1 0 0,-2 3 1 0 0,-5 9-27 0 0,2-6-8 0 0,2 0 0 0 0,0 0 0 0 0,0 1 0 0 0,0 6 34 0 0,0 3-27 0 0,-2 11-14 0 0,1 1 1 0 0,1 6 40 0 0,5-31-11 0 0,1-1 1 0 0,0 0-1 0 0,0 1 1 0 0,1-1-1 0 0,0 0 1 0 0,1 0-1 0 0,1 0 1 0 0,0 0-1 0 0,1 3 11 0 0,0 0-10 0 0,-3-11 10 0 0,0 0 0 0 0,0 0 0 0 0,0 0 0 0 0,0 0 0 0 0,0 0 0 0 0,1 0 0 0 0,-1-1 0 0 0,1 1 0 0 0,0 0 0 0 0,0-1 0 0 0,0 0-1 0 0,1 2 1 0 0,8 6-26 0 0,-7-6-9 0 0,0-1 0 0 0,0 1 0 0 0,1-1 0 0 0,0 0 0 0 0,2 2 35 0 0,-5-4-25 0 0,1 0 0 0 0,-1 0 0 0 0,1 0 1 0 0,0-1-1 0 0,-1 1 0 0 0,1-1 0 0 0,0 1 0 0 0,-1-1 1 0 0,1 0-1 0 0,0 0 0 0 0,-1 0 0 0 0,1-1 0 0 0,2 1 25 0 0,3-3-179 0 0,-1 1-1 0 0,0-1 0 0 0,0 0 1 0 0,0 0-1 0 0,0-1 0 0 0,0 0 0 0 0,-1 0 1 0 0,0-1-1 0 0,2-1 180 0 0,11-7-1281 0 0,4-4 0 0 0</inkml:trace>
  <inkml:trace contextRef="#ctx0" brushRef="#br0" timeOffset="1">641 37 1376 0 0,'0'-2'65'0'0,"3"-16"-171"0"0,-3 11 3487 0 0,0-2 3660 0 0,5 66-4774 0 0,-4-48-1929 0 0,0 0 1 0 0,0 0 0 0 0,1 0-1 0 0,0 1-338 0 0,4 26 748 0 0,1 25 177 0 0,-3-29-89 0 0,0 30-836 0 0,-4 111 739 0 0,-4 30-38 0 0,4-193-675 0 0,-1 0-1 0 0,0 0 1 0 0,-2 4-26 0 0,-2 24 38 0 0,5-36-139 0 0,0-2 1 0 0,0 0-40 0 0,0 0-212 0 0,0 0-96 0 0,0 0-1140 0 0,0 0-4477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6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0 198 9152 0 0,'0'0'421'0'0,"1"-6"134"0"0,0 2-486 0 0,0 1 0 0 0,0 0 0 0 0,1-1 0 0 0,-1 1 0 0 0,1 0 0 0 0,0 0 0 0 0,0 0 0 0 0,0 0 0 0 0,0 0 0 0 0,0 0 0 0 0,1 1 0 0 0,-1-1 0 0 0,1 1 0 0 0,0 0 0 0 0,0-1 0 0 0,-1 1 0 0 0,1 0 0 0 0,1 1-69 0 0,43-27 2327 0 0,1 2 0 0 0,21-7-2327 0 0,-42 20 453 0 0,-13 6-293 0 0,1 1 0 0 0,0 0 0 0 0,0 1 1 0 0,1 1-1 0 0,-1 0 0 0 0,1 1 0 0 0,0 1 1 0 0,0 0-1 0 0,0 1 0 0 0,0 1 0 0 0,0 1 0 0 0,9 1-160 0 0,-19-1 2 0 0,0 1-1 0 0,0 0 1 0 0,1 0-1 0 0,-1 1 1 0 0,-1 0-1 0 0,1 0 1 0 0,0 0-1 0 0,-1 0 0 0 0,0 1 1 0 0,1 0-1 0 0,-2 0 1 0 0,1 1-1 0 0,0-1 1 0 0,-1 1-1 0 0,0 0 1 0 0,0 0-1 0 0,0 1 1 0 0,1 3-2 0 0,1 1-1 0 0,0 0 1 0 0,-1 1 0 0 0,-1-1 0 0 0,0 1-1 0 0,0 0 1 0 0,-1 1 0 0 0,0-1 0 0 0,-1 0 0 0 0,0 1-1 0 0,-1 1 1 0 0,1 46-32 0 0,-2 0 0 0 0,-4 21 32 0 0,3-70 0 0 0,0-4 0 0 0,0 0 0 0 0,1 0 0 0 0,0 1 0 0 0,0-1 0 0 0,1 3 0 0 0,-1-9 1 0 0,1 1-1 0 0,-1-1 0 0 0,0 1 0 0 0,0-1 0 0 0,0 1 0 0 0,0 0 0 0 0,0-1 0 0 0,0 1 0 0 0,0-1 1 0 0,0 1-1 0 0,0-1 0 0 0,0 1 0 0 0,-1-1 0 0 0,1 1 0 0 0,0-1 0 0 0,0 1 0 0 0,0-1 0 0 0,-1 1 0 0 0,1 1-2 0 0,-1-1-1 0 0,0 1 0 0 0,1-1 0 0 0,0 1 1 0 0,-1 0-1 0 0,1 0 0 0 0,0-1 1 0 0,0 1-1 0 0,0 0 0 0 0,0-1 0 0 0,0 2 3 0 0,0-1-150 0 0,0-2-74 0 0,0 0-1166 0 0,0 0-4577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7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54 1840 0 0,'-5'-3'160'0'0,"0"-6"-160"0"0,0 0 0 0 0,1 1 0 0 0,-1 4 2008 0 0,5 4 360 0 0,-5-8 80 0 0,1 4 16 0 0,4 4-1760 0 0,0 0-344 0 0,0 0-72 0 0,0 0-8 0 0,4-8-368 0 0,-4 8-72 0 0,0 0-8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7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194 337 1840 0 0,'0'0'83'0'0,"3"0"-6"0"0,-3 0-11 0 0,1 0-1 0 0,0 0 1 0 0,0 0-1 0 0,0 0 1 0 0,-1 0-1 0 0,1 0 1 0 0,0-1 0 0 0,0 1-1 0 0,-1 0 1 0 0,1 0-1 0 0,0-1 1 0 0,-1 1-1 0 0,1 0 1 0 0,0-1 0 0 0,-1 1-1 0 0,1-1 1 0 0,0 1-1 0 0,-1-1 1 0 0,1 1-1 0 0,-1-1 1 0 0,1 1 0 0 0,0-1-66 0 0,-1 0 201 0 0,0 1 1 0 0,1-1-1 0 0,-1 1 1 0 0,0-1-1 0 0,1 1 1 0 0,-1 0-1 0 0,1-1 1 0 0,-1 1-1 0 0,1 0 1 0 0,-1-1-1 0 0,1 1 1 0 0,-1 0-1 0 0,1 0 1 0 0,-1-1-1 0 0,1 1 1 0 0,0 0-202 0 0,5-4 1626 0 0,0-1 6 0 0,3-4-272 0 0,-9 7-1178 0 0,1 0-1 0 0,-1 0 1 0 0,1 0-1 0 0,-1 0 1 0 0,0 0-1 0 0,0 0 1 0 0,0 0-1 0 0,0 0 1 0 0,0 0-1 0 0,0 0 1 0 0,-1 0-1 0 0,1 0 1 0 0,-1 0-1 0 0,1 0 1 0 0,-1 0 0 0 0,0 0-1 0 0,0 1 1 0 0,0-1-1 0 0,0 0 1 0 0,-1-1-182 0 0,2 1 63 0 0,-1 0 0 0 0,0 1 0 0 0,-1-1 0 0 0,1 0 0 0 0,0 1 0 0 0,0-1 0 0 0,-1 1 0 0 0,1-1 0 0 0,-1 1 0 0 0,0-1 0 0 0,1 1 0 0 0,-1 0 0 0 0,0 0 0 0 0,1 0 0 0 0,-1 0 0 0 0,0 0 0 0 0,0 0 0 0 0,0 1 0 0 0,0-1 0 0 0,0 0 1 0 0,-1 1-64 0 0,-3 0 102 0 0,1 1 1 0 0,-1-1 0 0 0,1 1 0 0 0,-1 1-1 0 0,1-1 1 0 0,0 1 0 0 0,-1 0 0 0 0,1 0 0 0 0,-2 2-103 0 0,-8 2 112 0 0,10-3-98 0 0,0 1 1 0 0,0-1-1 0 0,1 1 1 0 0,-1 0-1 0 0,1 0 1 0 0,0 0-1 0 0,0 1 1 0 0,1-1-1 0 0,-1 1 0 0 0,1 0 1 0 0,-2 3-15 0 0,-13 18 3 0 0,11-17-3 0 0,0 2 0 0 0,1-1 0 0 0,0 1 0 0 0,0 0 0 0 0,1 0 0 0 0,1 0 0 0 0,-1 4 0 0 0,0-1 0 0 0,3-7-34 0 0,0 0 0 0 0,1 0 0 0 0,-1 0-1 0 0,1 0 1 0 0,1 0 0 0 0,0 0 0 0 0,0 0-1 0 0,0 0 1 0 0,1 5 34 0 0,0-7 5 0 0,-1-1-1 0 0,1 1 1 0 0,0-1-1 0 0,1 1 0 0 0,-1-1 1 0 0,1 0-1 0 0,0 1 1 0 0,0-1-1 0 0,0 0 1 0 0,0 0-1 0 0,1 0 1 0 0,-1-1-1 0 0,1 1 1 0 0,0 0-1 0 0,1-1-4 0 0,-1 0 7 0 0,1-1 0 0 0,0 0 0 0 0,0 0 0 0 0,-1-1 0 0 0,1 1 0 0 0,0-1 0 0 0,1 1 0 0 0,-1-1 0 0 0,0-1 0 0 0,0 1-1 0 0,0-1 1 0 0,1 1 0 0 0,-1-1 0 0 0,0 0-7 0 0,6 0-1 0 0,-1-1 0 0 0,0 0-1 0 0,1 0 1 0 0,-1-1 0 0 0,0 0-1 0 0,0 0 2 0 0,-2-1-37 0 0,0 0-1 0 0,0 0 1 0 0,-1-1-1 0 0,1 0 1 0 0,-1 0-1 0 0,0-1 1 0 0,0 1-1 0 0,0-1 0 0 0,-1-1 1 0 0,0 1-1 0 0,0-1 1 0 0,0 0-1 0 0,-1 0 1 0 0,1 0-1 0 0,-1-1 0 0 0,-1 1 1 0 0,0-1-1 0 0,0 0 1 0 0,0 0-1 0 0,0 0 1 0 0,-1 0-1 0 0,-1-1 0 0 0,1-3 38 0 0,-1 5-90 0 0,-1 0 0 0 0,0 0 0 0 0,-1 0 0 0 0,1 0 0 0 0,-1 0 0 0 0,0 0 0 0 0,-1-2 90 0 0,-4-22-385 0 0,3 1-117 0 0,1 10-30 0 0,0 0 0 0 0,1-3 532 0 0,1 17-345 0 0,0 0 0 0 0,1 1-1 0 0,-1-1 1 0 0,1 0 0 0 0,0 1 0 0 0,0-1 0 0 0,1 1 0 0 0,-1-1-1 0 0,1 1 1 0 0,2-4 345 0 0,-3 6-1014 0 0,-1 2-77 0 0,0 0-18 0 0,2 2 63 0 0,1 1 682 0 0,-1-1 179 0 0,0 0-1 0 0,0 0 1 0 0,0 0-1 0 0,0 0 0 0 0,-1 0 1 0 0,1 1-1 0 0,-1-1 0 0 0,1 0 1 0 0,0 3 185 0 0,17 42 751 0 0,-3 3 980 0 0,2-1 1 0 0,2-1 0 0 0,3 2-1732 0 0,-11-24 496 0 0,20 55 1684 0 0,-14-34-206 0 0,-18-47-1926 0 0,0 0 1 0 0,0 0 0 0 0,1 1-1 0 0,-1-1 1 0 0,0 0 0 0 0,0 1-1 0 0,0-1 1 0 0,0 0 0 0 0,1 1-1 0 0,-1-1 1 0 0,0 0 0 0 0,0 0-1 0 0,0 1 1 0 0,0-1 0 0 0,0 0-1 0 0,0 1 1 0 0,0-1 0 0 0,0 1-1 0 0,0-1 1 0 0,0 0 0 0 0,0 1-1 0 0,0-1 1 0 0,0 0 0 0 0,0 0-1 0 0,-1 1 1 0 0,1-1 0 0 0,0 0-1 0 0,0 1 1 0 0,0-1 0 0 0,0 0-1 0 0,-1 1 1 0 0,1-1 0 0 0,0 0-1 0 0,0 0 1 0 0,0 1 0 0 0,-1-1-1 0 0,1 0 1 0 0,0 0 0 0 0,0 0-1 0 0,-1 1 1 0 0,1-1 0 0 0,0 0-1 0 0,-1 0 1 0 0,1 0 0 0 0,0 0-1 0 0,-1 0 1 0 0,1 0 0 0 0,0 1-1 0 0,-1-1 1 0 0,1 0 0 0 0,0 0-1 0 0,-1 0-48 0 0,0 0 40 0 0,0 0-1 0 0,1-1 1 0 0,-1 1-1 0 0,0 0 1 0 0,0 0-1 0 0,0 0 1 0 0,0-1 0 0 0,0 1-1 0 0,1-1 1 0 0,-1 1-1 0 0,0 0 1 0 0,0-1-1 0 0,1 1 1 0 0,-1-1-1 0 0,0 0 1 0 0,1 1 0 0 0,-1-1-1 0 0,1 1 1 0 0,-1-1-1 0 0,0 0 1 0 0,1 0-40 0 0,-2-3 21 0 0,-1-1 0 0 0,2 0 0 0 0,-1 0 0 0 0,0 0 0 0 0,1 0 0 0 0,0 0 1 0 0,0 0-1 0 0,1 0 0 0 0,-1 0 0 0 0,1-1 0 0 0,0 0-21 0 0,1-14 29 0 0,1 0 0 0 0,2-7-29 0 0,-2 16 0 0 0,1-1 0 0 0,1 0 0 0 0,0 1 0 0 0,0-1 0 0 0,1 1 0 0 0,1 0 0 0 0,0 1 0 0 0,0-1 0 0 0,1 1 0 0 0,3-2 0 0 0,2-4 0 0 0,1 1 0 0 0,1 1 0 0 0,1 0 0 0 0,0 1 0 0 0,15-10 0 0 0,-18 15 8 0 0,1 1-1 0 0,0 0 0 0 0,0 0 0 0 0,1 2 0 0 0,-1 0 0 0 0,1 0 0 0 0,1 1 1 0 0,-1 1-1 0 0,0 1 0 0 0,1 0 0 0 0,0 0 0 0 0,-1 2 0 0 0,1 0 0 0 0,-1 0 0 0 0,1 1 1 0 0,0 1-1 0 0,10 3-7 0 0,-19-3 36 0 0,0 0 0 0 0,0 0 0 0 0,0 0 0 0 0,-1 1 0 0 0,1 0 0 0 0,0 0 0 0 0,-1 1 0 0 0,0-1 0 0 0,0 1 0 0 0,2 2-36 0 0,0 1 50 0 0,1 1 0 0 0,-1 0 0 0 0,0 0 1 0 0,-1 1-1 0 0,5 9-50 0 0,2 6 57 0 0,-1 1 0 0 0,-1 1 0 0 0,-1 0-1 0 0,2 11-56 0 0,-9-22-381 0 0,-1-1 0 0 0,0 1-1 0 0,0-1 1 0 0,-1 1 0 0 0,-2 9 381 0 0,1-11-974 0 0</inkml:trace>
  <inkml:trace contextRef="#ctx0" brushRef="#br0" timeOffset="1">1768 0 11808 0 0,'0'0'266'0'0,"0"0"44"0"0,0 0 11 0 0,0 0-38 0 0,0 0-81 0 0,0 0 353 0 0,0 0 169 0 0,0 0 39 0 0,0 0-38 0 0,0 0-180 0 0,0 2-81 0 0,0 9 37 0 0,0 7-208 0 0,0 0 0 0 0,2 0 0 0 0,1 11-293 0 0,1-7 189 0 0,-2 0-1 0 0,-1 0 1 0 0,-1 12-189 0 0,1 15 306 0 0,1 36 280 0 0,-2-30-391 0 0,3 0-195 0 0,-1 5 57 0 0,-1-33 94 0 0,2 16-151 0 0,2 9 16 0 0,-4-24-1286 0 0,-1-22-2565 0 0,0-6 2333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8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27 226 3224 0 0,'-13'4'240'0'0,"8"-1"48"0"0,4-3 949 0 0,-6 4 1437 0 0,7-4 4221 0 0,6-5-6644 0 0,0 1 0 0 0,1 0 0 0 0,0 0-1 0 0,6-2-250 0 0,1-2 207 0 0,32-15 138 0 0,0 1 0 0 0,20-4-345 0 0,66-24 107 0 0,74-20-97 0 0,-193 67-2 0 0,-1-1 0 0 0,1 2 0 0 0,1 0 0 0 0,-1 0 0 0 0,0 1 0 0 0,0 1 0 0 0,1 0 0 0 0,6 2-8 0 0,-12 0 11 0 0,-5-1 4 0 0,0 1-1 0 0,-1 0 1 0 0,1-1 0 0 0,0 1-1 0 0,-1 0 1 0 0,1 0-1 0 0,-1 1 1 0 0,0-1 0 0 0,0 0-1 0 0,0 1 1 0 0,0 0-1 0 0,0-1 1 0 0,0 1 0 0 0,0 2-15 0 0,1 1 65 0 0,-1-1 1 0 0,1 0-1 0 0,-1 1 0 0 0,-1 0 1 0 0,1-1-1 0 0,-1 1 1 0 0,0 4-66 0 0,0 15 233 0 0,-1 0-1 0 0,-1 0 1 0 0,-2 0 0 0 0,-1 8-233 0 0,-4 33 331 0 0,2-3-41 0 0,1-18 228 0 0,1 26-518 0 0,4-51 77 0 0,0-7-25 0 0,0 0 0 0 0,0-1 0 0 0,2 1-1 0 0,1 7-51 0 0,-3-10 60 0 0,0-8 12 0 0,0-2 0 0 0,3-3-50 0 0,0 0 0 0 0,0 1 0 0 0,-1-1 0 0 0,1 0 0 0 0,-1-1 0 0 0,1 0-22 0 0,-1-1 3 0 0,0 1-1 0 0,0-1 1 0 0,0 0 0 0 0,0 0-1 0 0,0-3-2 0 0,6-17-1 0 0,9-14-2 0 0,-11 25-91 0 0,1-1-1 0 0,0 1 1 0 0,0 1 0 0 0,2-1-1 0 0,-1 1 1 0 0,2 1-1 0 0,1-2 95 0 0,-4 7-100 0 0,-1 0-1 0 0,1 1 1 0 0,0 0 0 0 0,1 0-1 0 0,0 0 101 0 0,-6 5-13 0 0,0 0 0 0 0,0 0 0 0 0,0 0 0 0 0,0 0 0 0 0,0 0 0 0 0,0 0 0 0 0,0 1 0 0 0,0-1 0 0 0,1 1 0 0 0,-1-1 0 0 0,0 1 0 0 0,0 0 0 0 0,1 0-1 0 0,-1 0 1 0 0,0 0 0 0 0,1 0 0 0 0,-1 1 0 0 0,0-1 0 0 0,0 1 0 0 0,0-1 0 0 0,1 1 0 0 0,0 0 13 0 0,0 1-11 0 0,-1-1 1 0 0,1 1-1 0 0,0 0 0 0 0,-1 0 1 0 0,1 0-1 0 0,-1 0 0 0 0,0 1 1 0 0,0-1-1 0 0,0 0 0 0 0,0 1 1 0 0,0 0-1 0 0,0-1 0 0 0,-1 1 1 0 0,1 0-1 0 0,-1 0 0 0 0,0 0 1 0 0,1 0-1 0 0,-1 0 11 0 0,2 11-37 0 0,1 0 0 0 0,-2 0 0 0 0,1 11 37 0 0,5 20-57 0 0,-6-39-190 0 0,0 1 0 0 0,1-1 0 0 0,-1 0 1 0 0,2 0-1 0 0,2 5 247 0 0,6 5-4520 0 0,-3-4-840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9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61 6992 0 0,'-1'-5'637'0'0,"-15"-47"1815"0"0,16 52-2347 0 0,-1 0 0 0 0,1-1 0 0 0,0 1 0 0 0,0 0 1 0 0,-1 0-1 0 0,1-1 0 0 0,0 1 0 0 0,0 0 0 0 0,-1 0 0 0 0,1 0 0 0 0,0-1 0 0 0,-1 1 0 0 0,1 0 1 0 0,0 0-1 0 0,-1 0 0 0 0,1 0 0 0 0,0 0 0 0 0,-1 0 0 0 0,1 0 0 0 0,0 0 0 0 0,-1 0 0 0 0,1 0 1 0 0,-1 0-1 0 0,1 0 0 0 0,0 0 0 0 0,-1 0 0 0 0,1 0 0 0 0,0 0 0 0 0,-1 0 0 0 0,1 0 0 0 0,0 0 1 0 0,-1 0-1 0 0,1 1 0 0 0,0-1 0 0 0,0 0 0 0 0,-1 0 0 0 0,1 0 0 0 0,0 1 0 0 0,-1-1 1 0 0,1 0-1 0 0,0 0 0 0 0,0 1 0 0 0,-1-1 0 0 0,1 0 0 0 0,0 1-105 0 0,-16 15-161 0 0,13-14 565 0 0,-5 8-186 0 0,0-1 0 0 0,1 1 0 0 0,0 0 0 0 0,-4 9-218 0 0,-5 6 188 0 0,0 1-145 0 0,2-1 0 0 0,-9 26-43 0 0,7-16 8 0 0,15-32-8 0 0,0-1 0 0 0,0 1 0 0 0,1-1 0 0 0,-1 0 0 0 0,1 1 0 0 0,-1-1 0 0 0,1 1 0 0 0,0 0 0 0 0,0-1 0 0 0,0 1 0 0 0,0-1 0 0 0,1 1 0 0 0,-1-1 0 0 0,0 1 0 0 0,1-1 0 0 0,0 1 0 0 0,0-1 0 0 0,0 0 0 0 0,0 1 0 0 0,0-1 0 0 0,0 0 0 0 0,5 5 0 0 0,4-2 0 0 0,-7-5 3 0 0,0 1 1 0 0,0-1 0 0 0,1 0 0 0 0,-1 0 0 0 0,0-1 0 0 0,1 1 0 0 0,-1-1 0 0 0,0 1 0 0 0,0-1 0 0 0,1 0 0 0 0,-1 0 0 0 0,0-1-1 0 0,0 1 1 0 0,1-1-4 0 0,6-4 36 0 0,0-1 0 0 0,0 0-1 0 0,3-3-35 0 0,0 0-9 0 0,-7 5 7 0 0,0 0 1 0 0,0-1 0 0 0,0 1 0 0 0,-1-1 0 0 0,0-1 0 0 0,0 1 0 0 0,-1-1-1 0 0,1 0 1 0 0,-2 0 0 0 0,1 0 0 0 0,-1-1 0 0 0,0 1 0 0 0,0-1 0 0 0,0-2 1 0 0,4-12-91 0 0,-5 18 65 0 0,0 0 0 0 0,0-1 0 0 0,-1 1 0 0 0,0-1 1 0 0,1-4 25 0 0,-1 1-3 0 0,0 0 1 0 0,0 0-1 0 0,1 1 1 0 0,0-1 0 0 0,1-3 2 0 0,1-7-1 0 0,-4 17 2 0 0,0-1 0 0 0,0 0 1 0 0,0 0-1 0 0,1 1 0 0 0,-1-1 0 0 0,1 0 1 0 0,-1 1-1 0 0,1-1 0 0 0,0-1-1 0 0,-1 3 1 0 0,0 0 0 0 0,0 0 0 0 0,0 0 0 0 0,0 0-1 0 0,0 0 1 0 0,0 0 0 0 0,0 0 0 0 0,0 0 0 0 0,0 0 0 0 0,0 0 0 0 0,0 0-1 0 0,0 0 1 0 0,1 0 0 0 0,-1 0 0 0 0,0 1 0 0 0,0-1 0 0 0,0 0 0 0 0,0 0-1 0 0,0 0 1 0 0,0 0 0 0 0,0 0 0 0 0,0 0 0 0 0,0 0 0 0 0,0 0 0 0 0,0 0-1 0 0,0 0 1 0 0,0 0 0 0 0,0 0 0 0 0,0 0 0 0 0,0 0 0 0 0,0 0-1 0 0,0 0 1 0 0,0 0 0 0 0,0 0 0 0 0,0 0 0 0 0,0 0 0 0 0,0 0 0 0 0,1 0-1 0 0,-1 0 1 0 0,0 0 0 0 0,0 0 0 0 0,0 0 0 0 0,0 0 0 0 0,0 0 0 0 0,0 0-1 0 0,0 0 1 0 0,0 0 0 0 0,0 0 0 0 0,0 0 0 0 0,0 0-1 0 0,4 16-65 0 0,-1 1 1 0 0,-1 0-1 0 0,-1-1 1 0 0,0 12 64 0 0,-1-13-5 0 0,1 1 1 0 0,0-1-1 0 0,1 0 1 0 0,1 0-1 0 0,0 1 1 0 0,2 3 4 0 0,1 4 42 0 0,-6-20-158 0 0,1 1 0 0 0,0-1-1 0 0,-1 0 1 0 0,1 0 0 0 0,0 0-1 0 0,1 0 1 0 0,-1 0 0 0 0,0 0 0 0 0,2 1 116 0 0,5 7-3627 0 0,-3-2-1206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39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0 11256 0 0,'0'0'256'0'0,"0"0"34"0"0,0 0 21 0 0,0 0-35 0 0,-3 6-169 0 0,2 0-9 0 0,1-1 1 0 0,0 0-1 0 0,0 0 1 0 0,1 0-1 0 0,0 3-98 0 0,1 17 492 0 0,-11 205 1532 0 0,0-105-873 0 0,9 49-487 0 0,-5-120-841 0 0,5-52 66 0 0,0 0 1 0 0,0 0-1 0 0,-1-1 0 0 0,1 1 0 0 0,0 0 1 0 0,-1 0-1 0 0,0 0 0 0 0,1-1 0 0 0,-1 1 1 0 0,0 1 110 0 0,-3 6-3962 0 0,3-2-1239 0 0</inkml:trace>
  <inkml:trace contextRef="#ctx0" brushRef="#br0" timeOffset="1">0 337 3224 0 0,'0'0'288'0'0,"0"0"-288"0"0,3-4 0 0 0,-3-5 0 0 0,0 1 1984 0 0,6-1 336 0 0,4-3 72 0 0,4 4 8 0 0,3-5-1792 0 0,7 5-352 0 0,-5-4-80 0 0,4 3-16 0 0,1 2-248 0 0,-2 2-48 0 0,2-4-16 0 0,4 6-3448 0 0,-4-1-688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8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4608 0 0,'0'0'353'0'0,"0"0"-62"0"0,0 0 599 0 0,0 0 286 0 0,0 0 59 0 0,0 0-75 0 0,0 2-363 0 0,-2 9-81 0 0,1-9-592 0 0,0 0 1 0 0,1 0-1 0 0,0 0 0 0 0,-1 0 1 0 0,1 0-1 0 0,0 0 0 0 0,0 0 1 0 0,0 0-1 0 0,0 1-124 0 0,1 1 191 0 0,0 1 0 0 0,-1 0-1 0 0,1 0 1 0 0,-1-1 0 0 0,0 1 0 0 0,-1 0 0 0 0,1 0 0 0 0,-2 3-191 0 0,2-5 119 0 0,0 1 0 0 0,0-1 1 0 0,0 1-1 0 0,0-1 1 0 0,1 1-1 0 0,-1-1 1 0 0,1 2-120 0 0,2 15 508 0 0,-4 6 127 0 0,1-9-118 0 0,0 1-1 0 0,1 0 1 0 0,3 15-517 0 0,15 16 294 0 0,-18-46-269 0 0,0-1-1 0 0,0 1 0 0 0,0-1 0 0 0,0 1 0 0 0,1-1 0 0 0,-1 1 0 0 0,1-1 0 0 0,1 2-24 0 0,-1-2-42 0 0,0 1 1 0 0,0-1-1 0 0,-1 1 1 0 0,1 0-1 0 0,-1 0 0 0 0,1-1 1 0 0,-1 2 41 0 0,-1-3-76 0 0,1 0 1 0 0,-1 0 0 0 0,1 0-1 0 0,0 0 1 0 0,-1 0-1 0 0,1 0 1 0 0,0 0 0 0 0,-1 0-1 0 0,1-1 1 0 0,0 1-1 0 0,0 0 1 0 0,0 0 0 0 0,0-1-1 0 0,0 1 1 0 0,0 0-1 0 0,0-1 76 0 0,10 10-2054 0 0,-6 2 494 0 0,-4-10-8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0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63 11488 0 0,'0'0'528'0'0,"-2"-1"-16"0"0,-23-28 485 0 0,19 24-409 0 0,4 3-286 0 0,0 1-1 0 0,0-1 0 0 0,-1 0 0 0 0,1 1 0 0 0,0-1 0 0 0,-1 1 0 0 0,0 0 1 0 0,1 0-1 0 0,-1 0 0 0 0,-1-1-301 0 0,-12-2 504 0 0,10 2-393 0 0,1 1 0 0 0,0-1 0 0 0,-1 1 0 0 0,1 1-1 0 0,-3-1-110 0 0,-2 1 49 0 0,-1 0 0 0 0,1 1 0 0 0,0 0 0 0 0,0 1 0 0 0,0 0 0 0 0,0 0 0 0 0,0 1 0 0 0,1 0-1 0 0,-1 1 1 0 0,1 0 0 0 0,0 1 0 0 0,-8 4-49 0 0,7-3-60 0 0,1 1 0 0 0,-1 0 1 0 0,1 0-1 0 0,1 1 0 0 0,-1 0 0 0 0,1 1 0 0 0,1-1 0 0 0,-1 2 0 0 0,1 0 60 0 0,6-8-33 0 0,0 0 0 0 0,0 0 0 0 0,0 0 0 0 0,0-1 0 0 0,0 1 0 0 0,1 0 0 0 0,-1 0 0 0 0,1 1-1 0 0,-1-1 1 0 0,1 0 0 0 0,0 0 0 0 0,0 0 0 0 0,0 0 0 0 0,0 0 0 0 0,0 0 0 0 0,0 0 0 0 0,1 0-1 0 0,-1 0 1 0 0,1 0 0 0 0,-1 0 0 0 0,1 0 0 0 0,0 0 0 0 0,0 0 0 0 0,0 0 0 0 0,0 0 0 0 0,0-1-1 0 0,0 1 1 0 0,0 0 0 0 0,1 0 33 0 0,5 6-153 0 0,1 1 1 0 0,0-1-1 0 0,1 0 0 0 0,0-1 0 0 0,1 1 153 0 0,6 5-156 0 0,15 11-58 0 0,0-2-1 0 0,19 10 215 0 0,-29-19-13 0 0,59 32 490 0 0,-61-34-222 0 0,-15-9-156 0 0,0 0-1 0 0,0 0 1 0 0,0 1 0 0 0,0-1-1 0 0,-1 1 1 0 0,1 1-99 0 0,-2-3 238 0 0,-2-1 2 0 0,-1 9 116 0 0,0-7-339 0 0,1 1-1 0 0,-1-1 0 0 0,-1 0 0 0 0,1 1 0 0 0,0-1 0 0 0,-1 0 0 0 0,1 0 0 0 0,-1 1 0 0 0,1-1 1 0 0,-1-1-1 0 0,0 1 0 0 0,0 0 0 0 0,0 0 0 0 0,0-1 0 0 0,0 1 0 0 0,0-1 0 0 0,-1 1 0 0 0,1-1 1 0 0,-2 1-17 0 0,-7 2-181 0 0,0 1 1 0 0,0-1 0 0 0,-9 1 180 0 0,-9 3-667 0 0,10-2-462 0 0,-1-1 1 0 0,-10 1 1128 0 0,11-5-797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0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11376 0 0,'0'0'256'0'0,"0"0"34"0"0,1 1 21 0 0,31 27 83 0 0,-19-17-116 0 0,1 1 1 0 0,4 7-279 0 0,-3 1 599 0 0,-2-1 1 0 0,0 2 0 0 0,-1 0 0 0 0,-2 0-1 0 0,8 20-599 0 0,-10-22 242 0 0,8 16 238 0 0,-2 0 1 0 0,-2 1-1 0 0,-1 0 1 0 0,2 20-481 0 0,-13-55 8 0 0,8 43 338 0 0,-3-1 0 0 0,1 44-346 0 0,-6-39 225 0 0,0-46-161 0 0,-9-23-10 0 0,7 15-88 0 0,1 0 1 0 0,0 1 0 0 0,1-1-1 0 0,-1 0 1 0 0,1 0-1 0 0,0 0 1 0 0,0 0 0 0 0,1 0-1 0 0,0-1 34 0 0,11-53-57 0 0,-8 48 31 0 0,1 0-1 0 0,-1 1 0 0 0,2-1 1 0 0,-1 1-1 0 0,2 0 0 0 0,0 0 1 0 0,0 1-1 0 0,0 0 0 0 0,6-5 27 0 0,-7 9-50 0 0,0 1 0 0 0,-1-1 0 0 0,2 2 0 0 0,5-5 50 0 0,-1 1-48 0 0,-8 6 40 0 0,-1 0-1 0 0,1 1 1 0 0,0-1-1 0 0,0 1 0 0 0,0 0 1 0 0,0 0-1 0 0,0 0 0 0 0,0 0 1 0 0,0 0-1 0 0,0 1 0 0 0,0-1 1 0 0,0 1-1 0 0,0 0 0 0 0,0 0 1 0 0,1 0-1 0 0,-1 1 0 0 0,0-1 1 0 0,0 1-1 0 0,0-1 1 0 0,0 1-1 0 0,0 0 9 0 0,4 1-2 0 0,-1 1 0 0 0,0 0 0 0 0,0 0 0 0 0,0 0 0 0 0,0 1 0 0 0,0 0 0 0 0,-1 0-1 0 0,0 0 1 0 0,1 1 2 0 0,-1 0 0 0 0,-1 1 0 0 0,0-1 0 0 0,0 1 0 0 0,0 0 0 0 0,0 1 0 0 0,4 8 0 0 0,-3-8-1 0 0,0 1-1 0 0,-1 0 0 0 0,0 0 1 0 0,-1 0-1 0 0,0 1 0 0 0,0-1 0 0 0,-1 1 2 0 0,11 22-677 0 0,-13-29-515 0 0,0-2-366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1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38 9528 0 0,'0'0'432'0'0,"0"0"-4"0"0,0-1-274 0 0,0-5-14 0 0,0 5 495 0 0,-1 0-425 0 0,1 1 1 0 0,-1 0-1 0 0,0-1 0 0 0,1 1 1 0 0,-1 0-1 0 0,0-1 1 0 0,0 1-1 0 0,1 0 0 0 0,-1 0 1 0 0,0 0-1 0 0,0 0 0 0 0,1 0 1 0 0,-1 0-1 0 0,0 0-210 0 0,-5 2 58 0 0,0 0-1 0 0,1 0 1 0 0,-1 1-1 0 0,1 0 1 0 0,0 0-1 0 0,0 0 1 0 0,0 1-1 0 0,0 0 1 0 0,0 0-1 0 0,1 0 1 0 0,-1 1-58 0 0,-14 16 115 0 0,-14 19-115 0 0,28-34 80 0 0,-1 2-13 0 0,0 0 1 0 0,1 0-1 0 0,0 0 0 0 0,1 1 0 0 0,0-1 0 0 0,0 1 0 0 0,1 0 0 0 0,0 1 1 0 0,0-1-1 0 0,1 0 0 0 0,0 4-67 0 0,-4 17 128 0 0,6-29-109 0 0,1 0 0 0 0,-1 0-1 0 0,1 0 1 0 0,-1 0 0 0 0,1-1 0 0 0,-1 1 0 0 0,1 0 0 0 0,0-1 0 0 0,-1 1-1 0 0,1 0 1 0 0,0-1 0 0 0,0 1-19 0 0,1 1 45 0 0,0 0 12 0 0,1 0 0 0 0,-1 0 1 0 0,1 0-1 0 0,-1 0 0 0 0,1-1 1 0 0,-1 1-1 0 0,1-1 0 0 0,0 1 1 0 0,0-1-1 0 0,0 0 0 0 0,0 0 1 0 0,0-1-1 0 0,0 1 0 0 0,0 0 1 0 0,0-1-1 0 0,0 0 0 0 0,0 0 1 0 0,1 0-1 0 0,-1 0 0 0 0,0 0 1 0 0,0-1-1 0 0,0 1 1 0 0,0-1-1 0 0,0 0 0 0 0,0 0 1 0 0,0 0-1 0 0,0 0 0 0 0,0-1-57 0 0,6-2 106 0 0,0 0 0 0 0,0-1 0 0 0,-1 0-1 0 0,1-1 1 0 0,-1 0 0 0 0,-1 0 0 0 0,1-1-1 0 0,-1 0-105 0 0,-4 4 15 0 0,1 0 0 0 0,-2-1 0 0 0,1 0 0 0 0,0 0 0 0 0,-1 0 0 0 0,0 0 0 0 0,0 0 0 0 0,0 0 0 0 0,0 0-1 0 0,0-1 1 0 0,-1 1 0 0 0,0-1 0 0 0,0 1 0 0 0,0-1 0 0 0,-1 1 0 0 0,1-1 0 0 0,-1 0 0 0 0,-1-1-15 0 0,1-1 5 0 0,-1 1 0 0 0,0-1 0 0 0,0 1 0 0 0,-1-1 0 0 0,0 1 0 0 0,0 0-1 0 0,-1 0 1 0 0,1 0 0 0 0,-1 0 0 0 0,-1 0 0 0 0,1 1 0 0 0,-2-2-5 0 0,-10-15-76 0 0,-9-11-528 0 0,6 6-3677 0 0,17 25 2843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1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 4144 0 0,'0'0'319'0'0,"0"9"1616"0"0,-1 22 3843 0 0,0-15-4749 0 0,1 0 1 0 0,1 0 0 0 0,0 0-1 0 0,3 10-1029 0 0,-1-9 608 0 0,9 32 593 0 0,-11-45-1111 0 0,0-1-1 0 0,1 1 1 0 0,0 0 0 0 0,-1-1 0 0 0,1 0 0 0 0,0 1 0 0 0,1-1 0 0 0,-1 0 0 0 0,1 0 0 0 0,-1 0-1 0 0,1 0-89 0 0,8 6 511 0 0,0 0-1 0 0,10 6-510 0 0,-17-13 104 0 0,1 1 0 0 0,0-1-1 0 0,0 0 1 0 0,0 0-1 0 0,0 0 1 0 0,0-1-1 0 0,1 1 1 0 0,4-1-104 0 0,1 1 99 0 0,1-1 0 0 0,-1-1 0 0 0,1 1 0 0 0,0-2-99 0 0,-7 0 13 0 0,1 0 0 0 0,0 0 0 0 0,0 0-1 0 0,-1-1 1 0 0,1 0 0 0 0,-1 0 0 0 0,0-1-1 0 0,5-2-12 0 0,23-13-126 0 0,-28 14 87 0 0,1-1 0 0 0,-1 1 0 0 0,0-1 0 0 0,0 0 1 0 0,0 0-1 0 0,0 0 0 0 0,-1 0 0 0 0,1-2 39 0 0,2-9-204 0 0,-7 15 191 0 0,0 0 1 0 0,0 0 0 0 0,1 0 0 0 0,-1 0-1 0 0,1 0 1 0 0,-1 1 0 0 0,0-1 0 0 0,1 0-1 0 0,0 0 1 0 0,-1 0 0 0 0,1 0 0 0 0,0 0-1 0 0,-1 1 1 0 0,1-1 0 0 0,0 0-1 0 0,0 1 1 0 0,-1-1 0 0 0,1 0 0 0 0,1 0 12 0 0,0 1-126 0 0,-2 0-2 0 0,0 0 0 0 0,12 4-196 0 0,-4 0 167 0 0,-1-1 0 0 0,0 1-1 0 0,0 0 1 0 0,1 2 157 0 0,-1-2-4 0 0,-1 1 1 0 0,1-1-1 0 0,0-1 0 0 0,5 2 4 0 0,0 0 83 0 0,-1-1 1 0 0,1 0-1 0 0,0-1 0 0 0,0 0 0 0 0,0-1 0 0 0,0-1 0 0 0,1 0 0 0 0,-1 0 0 0 0,0-1 0 0 0,0-1 0 0 0,1 0 0 0 0,-1-1 0 0 0,9-2-83 0 0,-18 3 17 0 0,12-3 195 0 0,-1 0 0 0 0,1-1-1 0 0,2-2-211 0 0,-13 5 32 0 0,0 0 0 0 0,0 0 0 0 0,0 0 0 0 0,0-1 0 0 0,-1 0 0 0 0,1 0 0 0 0,-1 0 0 0 0,1 0-1 0 0,-1 0 1 0 0,0-1 0 0 0,-1 1 0 0 0,1-1 0 0 0,0 0-32 0 0,-1 1 9 0 0,-1 1 1 0 0,1-1-1 0 0,-1 0 1 0 0,1 0-1 0 0,-1 1 0 0 0,0-1 1 0 0,0 0-1 0 0,-1 0 1 0 0,1 0-1 0 0,-1 0 0 0 0,1 0 1 0 0,-1 0-1 0 0,0 0 1 0 0,0 0-1 0 0,0 0 0 0 0,0 0 1 0 0,-1 0-1 0 0,1 0 1 0 0,-1 0-1 0 0,0 0 0 0 0,-1-3-9 0 0,-1 0-42 0 0,0 0-1 0 0,-1 0 1 0 0,0 0-1 0 0,0 1 0 0 0,0-1 1 0 0,-1 1-1 0 0,0 0 1 0 0,0 0-1 0 0,-1 0 43 0 0,0 0-353 0 0,0-1 0 0 0,1 1 0 0 0,0-1 0 0 0,0 0 0 0 0,1 0 0 0 0,-1 0 0 0 0,1-1-1 0 0,-1-2 354 0 0,0-4-4541 0 0,0 0-1413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2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67 9528 0 0,'0'0'432'0'0,"0"0"-4"0"0,2 0-159 0 0,12-11 1108 0 0,1-1 223 0 0,-14 11-1535 0 0,-1 1-1 0 0,1 0 1 0 0,-1-1-1 0 0,1 1 1 0 0,-1-1-1 0 0,0 1 1 0 0,1-1-1 0 0,-1 1 1 0 0,0-1-1 0 0,1 1 1 0 0,-1-1-1 0 0,0 1 1 0 0,1-1-1 0 0,-1 1 1 0 0,0-1-1 0 0,0 1 1 0 0,0-1-1 0 0,1 0 1 0 0,-1 1-1 0 0,0-1 1 0 0,0 1 0 0 0,0-1-65 0 0,0-14 925 0 0,0 14-952 0 0,-1 0 52 0 0,1 1 1 0 0,0-1 0 0 0,0 1 0 0 0,-1 0 0 0 0,1-1 0 0 0,-1 1 0 0 0,1 0 0 0 0,0-1 0 0 0,-1 1 0 0 0,1 0-1 0 0,-1-1 1 0 0,1 1 0 0 0,-1 0 0 0 0,1 0 0 0 0,-1 0 0 0 0,1-1 0 0 0,-1 1 0 0 0,1 0 0 0 0,-1 0 0 0 0,1 0-1 0 0,-1 0-25 0 0,1 0 60 0 0,-6-2 39 0 0,0 0 0 0 0,0 0-1 0 0,0 1 1 0 0,0 0 0 0 0,0 0-1 0 0,0 0 1 0 0,0 1 0 0 0,-1 0-99 0 0,-50 3 472 0 0,44-2-362 0 0,6 0-144 0 0,1 0 0 0 0,0 0 0 0 0,-1 0-1 0 0,1 0 1 0 0,0 1 0 0 0,0 0-1 0 0,0 1 1 0 0,1-1 0 0 0,-1 1-1 0 0,0 0 1 0 0,1 0 0 0 0,0 1 0 0 0,0 0-1 0 0,0 0 1 0 0,0 0 0 0 0,0 0-1 0 0,1 1 1 0 0,-2 2 34 0 0,6-6-13 0 0,-1 0 1 0 0,0 0-1 0 0,1 1 0 0 0,0-1 1 0 0,-1 0-1 0 0,1 0 0 0 0,0 1 0 0 0,-1-1 1 0 0,1 0-1 0 0,0 1 0 0 0,0-1 0 0 0,0 0 1 0 0,0 1-1 0 0,1-1 0 0 0,-1 0 1 0 0,0 1-1 0 0,0-1 0 0 0,1 0 0 0 0,0 1 13 0 0,0 1-11 0 0,0 0-1 0 0,0 0 0 0 0,0-1 0 0 0,1 1 1 0 0,0 0-1 0 0,-1-1 0 0 0,1 0 0 0 0,1 1 12 0 0,14 16-42 0 0,2-1-1 0 0,0-1 1 0 0,1-1 0 0 0,4 1 42 0 0,41 31 764 0 0,14 16-764 0 0,-71-56 161 0 0,1-1 19 0 0,0 1 0 0 0,0 0-1 0 0,-1 0 1 0 0,0 1 0 0 0,0 0 0 0 0,-1 0 0 0 0,-1 1 0 0 0,1 0-180 0 0,-6-8 62 0 0,0 0 1 0 0,-1 0 0 0 0,1-1-1 0 0,-1 1 1 0 0,1 0 0 0 0,-1 0-1 0 0,0 0 1 0 0,1-1-1 0 0,-1 1 1 0 0,0 0 0 0 0,0 0-1 0 0,0 0 1 0 0,-1 0 0 0 0,1 0-1 0 0,0-1 1 0 0,-1 1 0 0 0,1 0-1 0 0,-1 0 1 0 0,1-1-1 0 0,-1 1 1 0 0,0 0 0 0 0,0-1-1 0 0,0 1 1 0 0,0 0 0 0 0,0-1-1 0 0,0 1 1 0 0,0-1 0 0 0,-1 0-1 0 0,1 1 1 0 0,-2 0-63 0 0,-1 1 80 0 0,0 0 0 0 0,0 0 0 0 0,0 0 0 0 0,-1 0 0 0 0,1-1 0 0 0,-1 0-1 0 0,0 0 1 0 0,0 0 0 0 0,1-1 0 0 0,-5 1-80 0 0,-12 5 202 0 0,-6-1-196 0 0,-31-2-77 0 0,50-4-153 0 0,1 0 1 0 0,0 0-1 0 0,0-1 1 0 0,0 0-1 0 0,0-1 1 0 0,0 0-1 0 0,-1 0 224 0 0,-1-3-1145 0 0,0-2-50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49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1 5008 0 0,'0'0'231'0'0,"-1"0"-18"0"0,-41 9 1627 0 0,36-7-932 0 0,2 0 487 0 0,2-2 3594 0 0,7 1-4863 0 0,0 1 0 0 0,0-1 0 0 0,0 0 0 0 0,0-1 0 0 0,0 0 1 0 0,0 1-1 0 0,0-1 0 0 0,0-1 0 0 0,1 1 0 0 0,-1-1 1 0 0,0 0-1 0 0,4-1-126 0 0,32-3 485 0 0,127 1 219 0 0,-127-1-216 0 0,-40 5-365 0 0,-1 0-159 0 0,10 0-309 0 0,-3 0 343 0 0,-5 0 97 0 0,-2 0-3 0 0,0 0-11 0 0,2 0-14 0 0,-1 0-18 0 0,4-1-130 0 0,-4 1 118 0 0,-1 1 1 0 0,1 0 0 0 0,0-1-1 0 0,-1 1 1 0 0,1-1 0 0 0,-1 1 0 0 0,1-1-1 0 0,-1 1 1 0 0,0 0 0 0 0,1 0 0 0 0,-1-1-1 0 0,1 1 1 0 0,-1 0 0 0 0,0-1-1 0 0,0 1-37 0 0,6 10 0 0 0,-5-1 0 0 0,10 51 0 0 0,-10-26 0 0 0,-1-17-3 0 0,0 0-1 0 0,0 0 1 0 0,-2 1 3 0 0,-1 52-54 0 0,1-40 54 0 0,2-24 0 0 0,-1 0 0 0 0,1 1 0 0 0,-1-1 0 0 0,-1 2 0 0 0,0 2-7 0 0,3-9 26 0 0,0 1-32 0 0,-4 9-98 0 0,2-10-801 0 0,1-2-303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0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5984 0 0,'0'0'464'0'0,"0"0"-202"0"0,0 0 293 0 0,1 2 158 0 0,-1 1-505 0 0,1 0-1 0 0,0 0 1 0 0,-1 0-1 0 0,1 0 0 0 0,-1 1 1 0 0,0-1-1 0 0,0 0 1 0 0,0 0-1 0 0,-1 2-207 0 0,1-1 124 0 0,-1 0 0 0 0,1 0-1 0 0,0 1 1 0 0,0-1 0 0 0,1 0 0 0 0,0 0 0 0 0,0 2-124 0 0,16 35 900 0 0,-12-33-715 0 0,-1 0 0 0 0,-1 1 0 0 0,0-1 0 0 0,0 1 0 0 0,0 0-185 0 0,33 128 1749 0 0,-12-50-587 0 0,-23-85-1115 0 0,-1 0 1 0 0,1 0 0 0 0,-1 0 0 0 0,0 0-1 0 0,1 0 1 0 0,-1 1 0 0 0,0-1 0 0 0,-1 0 0 0 0,1 0-1 0 0,0 0 1 0 0,-1 0 0 0 0,1 1 0 0 0,-1-1-1 0 0,0 1-47 0 0,-2 9 149 0 0,3-9-120 0 0,0 0 0 0 0,0-1 1 0 0,0 1-1 0 0,1 0 0 0 0,-1-1 1 0 0,1 1-1 0 0,0-1 0 0 0,-1 1 0 0 0,1-1 1 0 0,0 1-1 0 0,1 0-29 0 0,0 1 36 0 0,-2-4-33 0 0,0 0-1 0 0,0 0 1 0 0,0 0-1 0 0,0 1 0 0 0,0-1 1 0 0,0 0-1 0 0,0 0 0 0 0,0 0 1 0 0,0 0-1 0 0,0 0 1 0 0,0 0-1 0 0,1 1 0 0 0,-1-1 1 0 0,0 0-1 0 0,0 0 0 0 0,0 0 1 0 0,0 0-1 0 0,0 0 1 0 0,0 1-1 0 0,0-1 0 0 0,0 0 1 0 0,0 0-1 0 0,0 0 0 0 0,0 0 1 0 0,-1 0-1 0 0,1 1 1 0 0,0-1-1 0 0,0 0 0 0 0,0 0 1 0 0,0 0-1 0 0,0 0 0 0 0,0 0 1 0 0,0 0-1 0 0,0 1 0 0 0,0-1 1 0 0,0 0-1 0 0,0 0 1 0 0,-1 0-1 0 0,1 0 0 0 0,0 0 1 0 0,0 0-1 0 0,0 0 0 0 0,0 0-2 0 0,0 1 7 0 0,-1-1 0 0 0,1 0-1 0 0,0 0 1 0 0,-1 0-1 0 0,1 1 1 0 0,0-1-1 0 0,0 0 1 0 0,0 0-1 0 0,-1 1 1 0 0,1-1-1 0 0,0 0 1 0 0,0 0 0 0 0,0 1-1 0 0,0-1 1 0 0,0 0-1 0 0,-1 1 1 0 0,1-1-1 0 0,0 0 1 0 0,0 1-1 0 0,0-1 1 0 0,0 0 0 0 0,0 0-1 0 0,0 1 1 0 0,0-1-1 0 0,0 0 1 0 0,0 1-1 0 0,0-1 1 0 0,0 1-7 0 0,0-1 85 0 0,-1 0-41 0 0,-1 0-1 0 0,0 0 1 0 0,1 0-1 0 0,-1-1 1 0 0,1 1 0 0 0,-1 0-1 0 0,1-1 1 0 0,-1 0-1 0 0,1 1 1 0 0,-1-1-1 0 0,1 0 1 0 0,-1 0 0 0 0,1 0-1 0 0,0 0 1 0 0,0 0-1 0 0,-1 0 1 0 0,1 0-44 0 0,-2-2 32 0 0,1 0 0 0 0,0 0 0 0 0,-1 0 0 0 0,1-1 1 0 0,0 1-1 0 0,1 0 0 0 0,-2-3-32 0 0,0-3 1 0 0,-1 0 1 0 0,2-1-1 0 0,0 1 1 0 0,0 0-1 0 0,-1-9-1 0 0,2-69 284 0 0,1 21-170 0 0,0 59-115 0 0,0 0 0 0 0,0 1 0 0 0,0-1 0 0 0,1 0 0 0 0,0 1 0 0 0,0-1 0 0 0,1 0 0 0 0,2-4 1 0 0,2-12-55 0 0,-4 16 55 0 0,0 0 0 0 0,1 0-1 0 0,0 0 1 0 0,0 1 0 0 0,1-1 0 0 0,0 1-1 0 0,0-1 1 0 0,1 1 0 0 0,-1 1 0 0 0,1-1-1 0 0,0 1 1 0 0,1 0 0 0 0,-1 0 0 0 0,1 0-1 0 0,4-2 1 0 0,6-4-50 0 0,1 1 0 0 0,1 0 0 0 0,0 2 0 0 0,0 0-1 0 0,5-1 51 0 0,-11 5-16 0 0,-1 1 0 0 0,1 1 0 0 0,0 0 0 0 0,0 0 0 0 0,0 1 0 0 0,0 1 0 0 0,1 0 0 0 0,-1 0 0 0 0,0 2 0 0 0,0-1 0 0 0,0 2 0 0 0,-1-1 0 0 0,11 5 16 0 0,-16-5 1 0 0,-1 1-1 0 0,1-1 0 0 0,0 1 0 0 0,-1 1 0 0 0,0-1 0 0 0,1 2 0 0 0,-4-4 0 0 0,0 1-1 0 0,0-1 0 0 0,-1 1 1 0 0,1-1-1 0 0,-1 1 1 0 0,1-1-1 0 0,-1 1 0 0 0,0 0 1 0 0,0 0-1 0 0,0 0 0 0 0,0 0 1 0 0,0 0-1 0 0,0 0 0 0 0,0 0 1 0 0,-1 0-1 0 0,1 0 0 0 0,-1 0 1 0 0,1 1 0 0 0,-1 3-3 0 0,0-1 1 0 0,0 0 0 0 0,0 0-1 0 0,-1 0 1 0 0,1 0-1 0 0,-1 0 1 0 0,-1 0-1 0 0,1 0 1 0 0,-1 0 0 0 0,0 0-1 0 0,0 0 1 0 0,0-1-1 0 0,-1 1 1 0 0,1-1-1 0 0,-1 0 1 0 0,0 0 0 0 0,0 0-1 0 0,-1 0 1 0 0,1 0-1 0 0,-1 0 1 0 0,0-1-1 0 0,-1 1 3 0 0,-12 12 23 0 0,14-13-18 0 0,1 0 0 0 0,-1-1 0 0 0,0 1 1 0 0,0-1-1 0 0,0 1 0 0 0,0-1 0 0 0,0 0 0 0 0,-3 1-5 0 0,-31 13 52 0 0,-27 10-46 0 0,52-23-175 0 0,-1 0 1 0 0,1-1 0 0 0,0-1-1 0 0,-1 0 1 0 0,1-1 0 0 0,-9 0 168 0 0,3-1-957 0 0,5 1-2976 0 0,7-3-1240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0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4144 0 0,'7'3'371'0'0,"7"0"1396"0"0,-7-2 2722 0 0,-7 1-414 0 0,1 4-4619 0 0,4 1 832 0 0,-5-7-254 0 0,1 1-1 0 0,0 0 1 0 0,-1-1 0 0 0,1 1 0 0 0,-1 0 0 0 0,0-1-1 0 0,1 1 1 0 0,-1 0 0 0 0,1 0 0 0 0,-1-1 0 0 0,0 1-1 0 0,0 0 1 0 0,1 0 0 0 0,-1 0 0 0 0,0 0-34 0 0,0 1 73 0 0,0 0 1 0 0,0 0-1 0 0,0 0 1 0 0,1 0-1 0 0,-1 0 0 0 0,0 0 1 0 0,1-1-1 0 0,0 1 1 0 0,-1 0-1 0 0,1 0 0 0 0,0 0 1 0 0,0 0-1 0 0,0-1 1 0 0,0 1-1 0 0,0 0 1 0 0,1-1-74 0 0,-2 0 33 0 0,1 0 0 0 0,-1 0 0 0 0,1 0 0 0 0,-1 1 0 0 0,1-1 0 0 0,-1 0 1 0 0,0 0-1 0 0,0 0 0 0 0,1 0 0 0 0,-1 0 0 0 0,0 1 0 0 0,0-1 1 0 0,0 0-1 0 0,0 0 0 0 0,-1 0 0 0 0,1 0 0 0 0,0 0 0 0 0,0 1 1 0 0,-1-1-34 0 0,1 0 21 0 0,0 0 0 0 0,-1 0 0 0 0,1 0 0 0 0,0 0 0 0 0,0 0 0 0 0,0 0 0 0 0,0 0 0 0 0,0 0 0 0 0,0 0 0 0 0,0 0 0 0 0,0 0 0 0 0,1 0 0 0 0,-1 0 0 0 0,0 0 0 0 0,1 0 0 0 0,-1 1-21 0 0,10 12 300 0 0,-8-11-252 0 0,0 1 0 0 0,1-1 0 0 0,-1 0 0 0 0,0 1 0 0 0,-1-1 0 0 0,1 1 0 0 0,0 1-48 0 0,-1-1 16 0 0,0 0 1 0 0,0 0 0 0 0,1 1-1 0 0,-1-1 1 0 0,1 0-1 0 0,0 0 1 0 0,1-1 0 0 0,-1 1-1 0 0,2 2-16 0 0,-2-4 9 0 0,-1 0 0 0 0,1-1 0 0 0,-1 1 0 0 0,0 0 0 0 0,0 0 0 0 0,0 0 0 0 0,0 1 0 0 0,0-1-1 0 0,0 0 1 0 0,0 0 0 0 0,-1 0 0 0 0,1 1 0 0 0,-1-1 0 0 0,0 0 0 0 0,1 1 0 0 0,-1-1 0 0 0,0 0-1 0 0,0 1-8 0 0,0-1 2 0 0,0 1 0 0 0,1-1 0 0 0,-1 0 0 0 0,1 0 0 0 0,0 1 0 0 0,0-1 0 0 0,0 0 0 0 0,0 0-1 0 0,0 0 1 0 0,1 1-2 0 0,-1-2-1 0 0,-1 0-1 0 0,1 0 1 0 0,0 0-1 0 0,0 0 1 0 0,-1 0-1 0 0,1 0 1 0 0,-1 1-1 0 0,1-1 1 0 0,-1 0-1 0 0,1 0 1 0 0,-1 1-1 0 0,0-1 1 0 0,1 0-1 0 0,-1 1 1 0 0,0-1-1 0 0,0 0 1 0 0,0 1-1 0 0,0-1 1 0 0,0 0 0 0 0,-1 1-1 0 0,1-1 1 0 0,0 0-1 0 0,-1 1 1 0 0,1-1-1 0 0,0 0 1 0 0,-1 1-1 0 0,0 0 2 0 0,0-1-193 0 0,0 8-345 0 0,0-7 421 0 0,0 0-1 0 0,0 0 0 0 0,0 1 0 0 0,0-1 0 0 0,0 0 1 0 0,-1 0-1 0 0,1-1 0 0 0,-1 1 0 0 0,1 0 0 0 0,-1 0 118 0 0,0 0-233 0 0,-5 6-1011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1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45 10568 0 0,'-6'-6'1125'0'0,"4"4"-1088"0"0,0 0 1 0 0,0 0-1 0 0,-1 0 1 0 0,1 0-1 0 0,0 0 1 0 0,-1 1-1 0 0,1 0 0 0 0,-1-1 1 0 0,0 1-1 0 0,1 0 1 0 0,-2 0-38 0 0,-13-7 1223 0 0,14 7-1111 0 0,0 0 1 0 0,0 0-1 0 0,0 0 1 0 0,0 0-1 0 0,0 1 1 0 0,0-1-1 0 0,0 1 1 0 0,0 0-1 0 0,-3 0-112 0 0,-21-3 556 0 0,24 2-450 0 0,-1 0 0 0 0,1 1 1 0 0,-1 0-1 0 0,1 0 0 0 0,-1 0 1 0 0,0 0-1 0 0,1 0 0 0 0,-1 1 1 0 0,1 0-1 0 0,-2 0-106 0 0,-35 12 479 0 0,38-11-489 0 0,1-2 16 0 0,0 1 1 0 0,0-1 0 0 0,0 1 0 0 0,0-1 0 0 0,1 1 0 0 0,-1 0 0 0 0,0 0 0 0 0,0-1 0 0 0,1 1 0 0 0,-1 0-1 0 0,1 0 1 0 0,-1 1-7 0 0,-5 5 31 0 0,2-6-24 0 0,4-1-8 0 0,-1 0 0 0 0,0 0 0 0 0,0 1 0 0 0,0-1 1 0 0,0 1-1 0 0,0-1 0 0 0,1 1 0 0 0,-1-1 0 0 0,0 1 0 0 0,0-1 0 0 0,1 1 0 0 0,-1 0 0 0 0,0-1 1 0 0,1 1-1 0 0,-1 0 0 0 0,1 0 0 0 0,-1 0 1 0 0,-1 2-20 0 0,0 0 0 0 0,1 0 0 0 0,-1 0 0 0 0,1 0 0 0 0,0 0 1 0 0,0 0-1 0 0,0 0 0 0 0,0 0 0 0 0,0 1 0 0 0,1-1 0 0 0,-1 2 20 0 0,2-3-5 0 0,-1-1 0 0 0,0 1 1 0 0,1 0-1 0 0,-1-1 0 0 0,1 1 0 0 0,0-1 0 0 0,-1 1 0 0 0,1-1 1 0 0,0 1-1 0 0,0-1 0 0 0,0 1 0 0 0,1-1 5 0 0,5 12-16 0 0,-5-9 16 0 0,0 0 0 0 0,0-1 0 0 0,1 1 0 0 0,-1-1 0 0 0,1 0 0 0 0,-1 0 0 0 0,1 0 0 0 0,0 0 0 0 0,1 0 0 0 0,11 13 0 0 0,-10-9 0 0 0,-1-1 0 0 0,0 0 0 0 0,1-1 0 0 0,0 1 0 0 0,0-1 0 0 0,1 0 0 0 0,-1 0 0 0 0,1 0 0 0 0,2 0 0 0 0,-6-4 0 0 0,1 1 0 0 0,-1 0 0 0 0,1-1 0 0 0,-1 1 0 0 0,1 0 0 0 0,-1 0 0 0 0,0 1 0 0 0,0-1 0 0 0,0 0 0 0 0,-1 1 0 0 0,2 0 0 0 0,-1 1 0 0 0,0-1 0 0 0,0 1 0 0 0,1-1 0 0 0,-1 0 0 0 0,1 0 0 0 0,2 1 0 0 0,9 13 0 0 0,-6-7 0 0 0,-6-7 11 0 0,0 0 0 0 0,-1 0 1 0 0,1 0-1 0 0,0 0 0 0 0,-1 0 1 0 0,1 3-12 0 0,0-4 20 0 0,-1 0 0 0 0,0 0 0 0 0,1 0 0 0 0,-1 0 0 0 0,1 0-1 0 0,-1 0 1 0 0,1-1 0 0 0,0 1 0 0 0,0 0-20 0 0,-1 10 414 0 0,-1-11-402 0 0,0-1 0 0 0,0 0 0 0 0,0 1 0 0 0,0-1 1 0 0,0 1-1 0 0,0-1 0 0 0,0 1 0 0 0,0-1 0 0 0,0 0 0 0 0,0 1 0 0 0,0-1 1 0 0,0 1-1 0 0,-1-1 0 0 0,1 0 0 0 0,0 1 0 0 0,0-1 0 0 0,0 1 0 0 0,-1-1 1 0 0,1 0-1 0 0,0 1 0 0 0,0-1 0 0 0,-1 0 0 0 0,1 0 0 0 0,0 1 0 0 0,-1-1 1 0 0,1 0-1 0 0,0 0 0 0 0,-1 1 0 0 0,1-1 0 0 0,-1 0-12 0 0,-11 8 269 0 0,11-8-284 0 0,-3 2-116 0 0,0 0 0 0 0,-1-1 0 0 0,1 1-1 0 0,-1-1 1 0 0,1 0 0 0 0,-1 0-1 0 0,0 0 1 0 0,1-1 0 0 0,-1 0 0 0 0,0 0-1 0 0,1 0 1 0 0,-1 0 0 0 0,0-1-1 0 0,1 1 1 0 0,-2-2 131 0 0,-17-3-5654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1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5984 0 0,'14'-5'536'0'0,"-14"5"-432"0"0,0 0-104 0 0,0 0 0 0 0,-5-12 1680 0 0,5 12 312 0 0,10-9 64 0 0,-10 9 16 0 0,0 0-1720 0 0,0 0-352 0 0,14-3 0 0 0,0 3-5936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1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3680 0 0,'0'0'284'0'0,"0"0"5"0"0,0 0 719 0 0,0 2 336 0 0,0 1-855 0 0,1 1 0 0 0,0-1 0 0 0,-1 0-1 0 0,1 1 1 0 0,0-1 0 0 0,1 0 0 0 0,-1 1-489 0 0,7 21 1251 0 0,-2 2-214 0 0,-4-21-817 0 0,-1-1 0 0 0,0 1 0 0 0,0 0 1 0 0,0-1-1 0 0,0 2-220 0 0,7 190 3401 0 0,-6-181-3218 0 0,-1 0 0 0 0,2 0 0 0 0,0 0 0 0 0,3 6-183 0 0,3 14 282 0 0,-4-15 350 0 0,-4-19-504 0 0,-1-2 0 0 0,0 0 10 0 0,0 0 38 0 0,0 0 16 0 0,0-2 6 0 0,-5-51 226 0 0,13-80-306 0 0,-7 125-110 0 0,-1 0 0 0 0,2 0 1 0 0,-1 0-1 0 0,2-2-8 0 0,3-27 73 0 0,-4 27-82 0 0,0-1 0 0 0,1 1-1 0 0,0 0 1 0 0,0 0 0 0 0,1 0-1 0 0,1 1 1 0 0,-1-1 0 0 0,1 1-1 0 0,1 0 1 0 0,0 1 0 0 0,0-1-1 0 0,1 1 1 0 0,0 0 0 0 0,7-6 9 0 0,0 1-41 0 0,-10 9 49 0 0,0 0-1 0 0,0 0 1 0 0,1 1 0 0 0,-1-1 0 0 0,1 1-1 0 0,0 0 1 0 0,1 0-8 0 0,0 0-288 0 0,0 0 0 0 0,0 0 0 0 0,0 1 0 0 0,1 0 0 0 0,-1 0 0 0 0,1 0 0 0 0,-1 1-1 0 0,1 0 1 0 0,0 1 0 0 0,-1-1 0 0 0,1 1 0 0 0,0 0 0 0 0,0 1 0 0 0,-1 0 0 0 0,1 0 0 0 0,0 0 288 0 0,20 7-2227 0 0,-7 0-2763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295 22 5064 0 0,'-19'-8'1442'0'0,"15"6"-1065"0"0,1 0 0 0 0,-1 0 1 0 0,0 1-1 0 0,0-1 0 0 0,1 1 0 0 0,-1 0 0 0 0,0 0 0 0 0,0 1 0 0 0,0-1 0 0 0,0 1 0 0 0,0 0 0 0 0,0 0 0 0 0,-4 0-377 0 0,-15 2 650 0 0,-1 0 1 0 0,1 2-1 0 0,0 0 1 0 0,-11 5-651 0 0,13-4 310 0 0,14-4-210 0 0,0 1 0 0 0,1 1 1 0 0,-1-1-1 0 0,0 1 1 0 0,1 1-101 0 0,3-3 24 0 0,1 0 1 0 0,0 0 0 0 0,0 1-1 0 0,0-1 1 0 0,0 1 0 0 0,0 0-1 0 0,0-1 1 0 0,0 1 0 0 0,1 0-1 0 0,-1 0 1 0 0,1 0 0 0 0,-1 0-1 0 0,1 0 1 0 0,0 1 0 0 0,-1 1-25 0 0,2 4 0 0 0,2-4 0 0 0,-1 0 0 0 0,1 0 0 0 0,1 0 0 0 0,-1 0 0 0 0,1-1 0 0 0,-1 1 0 0 0,1-1 0 0 0,0 0 0 0 0,0 1 0 0 0,1-2 0 0 0,-1 1 0 0 0,1 0 0 0 0,2 1 0 0 0,0 1 0 0 0,0 0 0 0 0,0 0 0 0 0,5 6 0 0 0,72 74-72 0 0,-61-61 72 0 0,-6-6 0 0 0,0 1 0 0 0,2 4 0 0 0,-14-16 0 0 0,0-1 0 0 0,0 1 0 0 0,0 1 0 0 0,-1-1 0 0 0,0 0 0 0 0,0 1 0 0 0,-1-1 0 0 0,1 7 0 0 0,-1-5 3 0 0,-1-6 16 0 0,-1 1 1 0 0,1 0-1 0 0,-1 0 0 0 0,0 0 1 0 0,0-1-1 0 0,0 2-19 0 0,0-3 39 0 0,0-1 0 0 0,-1 1 0 0 0,1-1 0 0 0,-1 1 0 0 0,1-1 0 0 0,-1 1 0 0 0,0-1 0 0 0,0 1 0 0 0,0-1 0 0 0,1 1 0 0 0,-1-1 0 0 0,0 0 0 0 0,-1 0 0 0 0,1 0 0 0 0,0 1 1 0 0,-1-1-40 0 0,-7 11 272 0 0,8-10-252 0 0,0 0 1 0 0,0-1-1 0 0,0 1 1 0 0,-1-1-1 0 0,1 1 0 0 0,0-1 1 0 0,-1 1-1 0 0,1-1 1 0 0,-2 1-21 0 0,0 0-77 0 0,-1 0 0 0 0,0 0 0 0 0,1 0 0 0 0,-1 0 0 0 0,0 0 0 0 0,0-1 0 0 0,0 0 0 0 0,-1 0 0 0 0,1 0 0 0 0,0 0 0 0 0,0-1 1 0 0,-1 0-1 0 0,1 0 0 0 0,0 0 0 0 0,0 0 0 0 0,-2-1 77 0 0,-11-2-5417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2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478 196 9760 0 0,'0'-3'81'0'0,"0"0"0"0"0,0-1 0 0 0,0 1 1 0 0,0 0-1 0 0,-1-1 0 0 0,0 1 0 0 0,1 0 1 0 0,-1-1-1 0 0,0 1 0 0 0,-1 0 0 0 0,1 0 0 0 0,-1 0 1 0 0,1 0-82 0 0,-2-1 238 0 0,1 1-1 0 0,0-1 1 0 0,0 0 0 0 0,0 0 0 0 0,1 0 0 0 0,-1 0 0 0 0,1-1-238 0 0,-1 1 268 0 0,1 0 0 0 0,-1 0-1 0 0,1 0 1 0 0,-1 1 0 0 0,0-1 0 0 0,-1 0 0 0 0,1 1 0 0 0,-1-1-268 0 0,-12-16 1096 0 0,13 16-925 0 0,-1 0-1 0 0,0 0 1 0 0,0 1-1 0 0,0-1 1 0 0,-1 1-1 0 0,0-1-170 0 0,-8-8 338 0 0,11 10-278 0 0,-1 1 1 0 0,0-1-1 0 0,1 0 0 0 0,-1 0 1 0 0,0 1-1 0 0,0-1 0 0 0,0 1 1 0 0,0 0-1 0 0,0 0 0 0 0,0-1 1 0 0,0 1-1 0 0,0 1 1 0 0,0-1-1 0 0,-1 0 0 0 0,1 0 1 0 0,0 1-1 0 0,-1-1 0 0 0,0 1-60 0 0,-18-2 44 0 0,17 1-44 0 0,0 0-1 0 0,0 1 1 0 0,0-1-1 0 0,0 1 1 0 0,1 0-1 0 0,-1 0 0 0 0,-1 1 1 0 0,-2 1 0 0 0,0 0 0 0 0,-1 0 0 0 0,1 0 0 0 0,0 1 0 0 0,0 1 0 0 0,1-1 0 0 0,-1 1 0 0 0,1 0 0 0 0,-1 0 0 0 0,1 1 0 0 0,1 0 0 0 0,-1 0 0 0 0,1 0 0 0 0,-1 1 0 0 0,2 0 0 0 0,-5 6 0 0 0,6-8 0 0 0,0 0 0 0 0,1 0 0 0 0,0 1 0 0 0,0-1 0 0 0,0 1 0 0 0,1-1 0 0 0,-1 1 0 0 0,1 0 0 0 0,0-1 0 0 0,1 1 0 0 0,-1 0 0 0 0,1 0 0 0 0,0-1 0 0 0,0 4 0 0 0,1 10-29 0 0,1-1 0 0 0,1 0-1 0 0,0 0 1 0 0,1-1 0 0 0,1 1-1 0 0,2 2 30 0 0,26 65 0 0 0,-7 7 0 0 0,-20-70 0 0 0,-1 0 0 0 0,-1 0 0 0 0,0 10 0 0 0,-3 7 0 0 0,-2-31 0 0 0,1 1 0 0 0,0-1 0 0 0,1 0 0 0 0,0 0 0 0 0,1 7 0 0 0,0-6 15 0 0,-1-1-1 0 0,0 1 1 0 0,-1-1-1 0 0,0 1 0 0 0,0-1 1 0 0,0 1-1 0 0,-1-1 1 0 0,-1 1-1 0 0,1-1 0 0 0,-1 1 1 0 0,0-1-1 0 0,0 0 1 0 0,-1 0-1 0 0,0 0 0 0 0,-3 3-14 0 0,5-8 0 0 0,0 0 0 0 0,0 1-1 0 0,0-1 1 0 0,0 0-1 0 0,-1 0 1 0 0,1 0 0 0 0,-1 0-1 0 0,0-1 1 0 0,0 1 0 0 0,-1 1-13 0 0,2-2-64 0 0,1-1-4 0 0,0 0-141 0 0,-13 3-3693 0 0,12-2-1293 0 0</inkml:trace>
  <inkml:trace contextRef="#ctx0" brushRef="#br0" timeOffset="1">0 466 5064 0 0,'0'0'389'0'0,"3"-1"-12"0"0,20-11 2088 0 0,-11 6-894 0 0,-1 1-1 0 0,1 0 0 0 0,12-3-1570 0 0,19-5 983 0 0,-20 6-398 0 0,1 1-1 0 0,9-1-584 0 0,18-2 1273 0 0,17-7-1273 0 0,-14 5 418 0 0,1 2 0 0 0,47-1-418 0 0,-28 3-826 0 0,-36 6-3174 0 0,-1 1-1353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2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258 296 11256 0 0,'0'0'514'0'0,"0"0"-6"0"0,0 0-230 0 0,0 0 238 0 0,0 0 144 0 0,0 0 32 0 0,0 0-43 0 0,0 0-194 0 0,-2-1-82 0 0,-3-1-184 0 0,0 1 0 0 0,0 0 0 0 0,0 0 0 0 0,0 0 0 0 0,0 1 0 0 0,-1 0 0 0 0,1 0 1 0 0,0 0-1 0 0,0 0 0 0 0,0 1 0 0 0,-3 1-189 0 0,-16 4 19 0 0,16-1 6 0 0,2 0-5 0 0,-9 5-9 0 0,0 0 0 0 0,0 1 0 0 0,1 1 0 0 0,0 1 0 0 0,1 0 0 0 0,-6 7-11 0 0,14-13-5 0 0,0 0 0 0 0,0 0 0 0 0,0 1 0 0 0,1-1-1 0 0,0 1 1 0 0,0 0 0 0 0,1 0 0 0 0,0 0 0 0 0,0 1 0 0 0,1-1 0 0 0,0 1 0 0 0,1-1 0 0 0,0 1-1 0 0,0 7 6 0 0,1-6 0 0 0,0 0 0 0 0,1 0 0 0 0,0 0 0 0 0,1 0 0 0 0,0-1 0 0 0,0 3 0 0 0,0-9 0 0 0,-1 1 0 0 0,1 0 0 0 0,-1-1 0 0 0,1 1 0 0 0,0-1 0 0 0,0 1 0 0 0,1-1 0 0 0,-1 0 0 0 0,1 0 0 0 0,-1 0 0 0 0,1 0 0 0 0,0-1 0 0 0,0 1 0 0 0,1-1 0 0 0,-1 1 0 0 0,3 0 0 0 0,-4-1 7 0 0,0-1 0 0 0,1 1 0 0 0,-1-1 0 0 0,1 0 0 0 0,0 0 0 0 0,-1 0 0 0 0,1 0 0 0 0,0 0 0 0 0,0 0 0 0 0,-1-1 0 0 0,1 1 0 0 0,0-1 0 0 0,0 0 0 0 0,0 0 0 0 0,0 0 0 0 0,-1 0 0 0 0,1-1 0 0 0,0 1 0 0 0,0-1 0 0 0,0 1 0 0 0,-1-1 0 0 0,1 0 0 0 0,0 0 0 0 0,-1 0 0 0 0,1-1 0 0 0,-1 1 0 0 0,1-1 0 0 0,1-1-7 0 0,24-16 56 0 0,-21 15-44 0 0,-1 1 0 0 0,1-2 0 0 0,-1 1 0 0 0,0-1 0 0 0,-1 0 0 0 0,1 0 0 0 0,-1 0 0 0 0,0-1 0 0 0,0 0 0 0 0,-1 0 0 0 0,0 0 0 0 0,1-1-12 0 0,0-4 15 0 0,-2 6-3 0 0,0 0 1 0 0,-1-1-1 0 0,0 1 1 0 0,0-1-1 0 0,0 1 1 0 0,0-5-13 0 0,19-131 213 0 0,-19 127-203 0 0,2 0 1 0 0,-1 0-1 0 0,2 1 0 0 0,3-7-10 0 0,1 7-77 0 0,-8 13-4 0 0,-1 0 5 0 0,0 0 10 0 0,0 1 2 0 0,28 61-208 0 0,-12-23 203 0 0,-1 1 0 0 0,-2 3 69 0 0,2 5-6 0 0,-9-20-81 0 0,3 5-298 0 0,-8-30 54 0 0,0 0 0 0 0,0 0 0 0 0,-1 0 0 0 0,1 0 0 0 0,-1 0 0 0 0,1 0 0 0 0,-1 0 0 0 0,0 0-1 0 0,0 2 332 0 0,0-4-453 0 0,0-1-713 0 0</inkml:trace>
  <inkml:trace contextRef="#ctx0" brushRef="#br0" timeOffset="1">897 1 11488 0 0,'0'0'528'0'0,"0"0"-16"0"0,0 0-307 0 0,0 0-90 0 0,0 0-3 0 0,0 3 0 0 0,0 30 696 0 0,4 19-808 0 0,-2-37 204 0 0,0 0 1 0 0,-1 0 0 0 0,-1 0-1 0 0,0 0 1 0 0,-1 1 0 0 0,-2 10-205 0 0,1-16 220 0 0,1 0 1 0 0,1 0-1 0 0,0 10-220 0 0,0-8 207 0 0,0 0 0 0 0,0 0 0 0 0,-2 4-207 0 0,-1 6 307 0 0,1 0 0 0 0,2-1 0 0 0,0 1 0 0 0,1 0 0 0 0,3 18-307 0 0,0-27 35 0 0,-2-11-35 0 0,-2 1 0 0 0,1-1 0 0 0,0 1 0 0 0,0 0 0 0 0,-1-1 0 0 0,1 1 0 0 0,-1 0 0 0 0,0 0 0 0 0,0-1-1 0 0,0 1 1 0 0,0 1 0 0 0,1 14-6 0 0,1-15-39 0 0,-1-1-38 0 0,0 1-621 0 0,-1-1-263 0 0,0 8-51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3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42 13792 0 0,'0'0'314'0'0,"0"0"46"0"0,0 0 22 0 0,-6-3 62 0 0,-10-9-447 0 0,12 9 108 0 0,0 0 0 0 0,0 1 1 0 0,0-1-1 0 0,0 1 0 0 0,0 0 1 0 0,0 0-1 0 0,-1 0 0 0 0,1 0 1 0 0,0 1-1 0 0,-1 0 0 0 0,0 0 1 0 0,1 0-1 0 0,-4 0-105 0 0,1 1 30 0 0,-1 0 0 0 0,0 1 1 0 0,0 0-1 0 0,1 1 0 0 0,-1-1 0 0 0,1 1 0 0 0,-1 1 0 0 0,1 0 0 0 0,0 0 0 0 0,-5 2-30 0 0,8-2 0 0 0,0 0 0 0 0,0 1 0 0 0,0-1 0 0 0,1 1 0 0 0,-1-1 0 0 0,1 1 0 0 0,0 0 0 0 0,0 0 0 0 0,0 0 0 0 0,1 1 0 0 0,-1-1 0 0 0,1 1 0 0 0,0 0 0 0 0,0 1 0 0 0,1-2 3 0 0,0 0 0 0 0,1 0 0 0 0,0-1 0 0 0,0 1 0 0 0,0 0-1 0 0,0 0 1 0 0,0 0 0 0 0,1 0 0 0 0,0 0 0 0 0,0-1 0 0 0,0 1-1 0 0,0 0 1 0 0,1-1 0 0 0,-1 1 0 0 0,1-1 0 0 0,0 1 0 0 0,0-1-1 0 0,2 3-2 0 0,6 7-50 0 0,0-1 0 0 0,1 0-1 0 0,1 0 1 0 0,0-1 50 0 0,23 24-50 0 0,-16-13 14 0 0,-11-14 95 0 0,-1 0-1 0 0,0 1 1 0 0,0-1-1 0 0,-1 1 1 0 0,-1 1-1 0 0,1-1 1 0 0,-1 2-59 0 0,-4-9 33 0 0,-1-1 0 0 0,1 1 0 0 0,-1-1 0 0 0,1 1 0 0 0,-1-1 0 0 0,0 0 1 0 0,0 1-1 0 0,1-1 0 0 0,-1 1 0 0 0,0-1 0 0 0,-1 1 0 0 0,1-1 0 0 0,0 1 0 0 0,0-1 0 0 0,-1 1 1 0 0,1-1-1 0 0,0 1 0 0 0,-1-1 0 0 0,0 1 0 0 0,1-1 0 0 0,-1 0 0 0 0,0 1 0 0 0,0-1 0 0 0,0 0 1 0 0,1 0-1 0 0,-1 0 0 0 0,-1 0-33 0 0,-2 4-9 0 0,-1-1 0 0 0,0 0 0 0 0,0 0 1 0 0,-1-1-1 0 0,-4 3 9 0 0,-1 1 136 0 0,7-5-118 0 0,0 0 0 0 0,0-1 0 0 0,0 1 0 0 0,-1-1-1 0 0,1 1 1 0 0,0-1 0 0 0,-1-1 0 0 0,1 1 0 0 0,-4 0-18 0 0,-18-1-1180 0 0,1-2-3524 0 0,6-1-628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4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0 179 5064 0 0,'9'0'528'0'0,"0"-1"219"0"0,-1 0 0 0 0,1-1 0 0 0,0 1 0 0 0,6-4-747 0 0,18-3 2798 0 0,-30 7-2599 0 0,-1 1 0 0 0,1-1-1 0 0,-1 0 1 0 0,1 0-1 0 0,-1 0 1 0 0,0 0 0 0 0,0-1-1 0 0,1 1-198 0 0,8-5 718 0 0,-3 2-337 0 0,-1 0 0 0 0,1 0 1 0 0,-1-1-1 0 0,0 0 0 0 0,0 0 0 0 0,0-1-381 0 0,14-11 554 0 0,-17 15-479 0 0,-1 0 1 0 0,0-1-1 0 0,-1 1 0 0 0,1-1 1 0 0,0 0-1 0 0,-1 0 0 0 0,1 0 1 0 0,-1 0-1 0 0,0 0 0 0 0,1-3-75 0 0,-2 4 55 0 0,0 0 0 0 0,0-1 0 0 0,0 1 0 0 0,-1 0 1 0 0,1-1-1 0 0,-1 1 0 0 0,0-1 0 0 0,0 1 0 0 0,0-1 0 0 0,0 1 0 0 0,0 0 0 0 0,0-1 0 0 0,-1 1 0 0 0,1-1 0 0 0,-1 1 0 0 0,1 0 0 0 0,-1-1-55 0 0,-2-6 292 0 0,3 9-269 0 0,0-1 0 0 0,0 0 0 0 0,0 0 0 0 0,0 1 0 0 0,-1-1 0 0 0,1 0 0 0 0,0 1-1 0 0,0-1 1 0 0,-1 1 0 0 0,1-1 0 0 0,0 0 0 0 0,-1 1 0 0 0,1-1 0 0 0,-1 1 0 0 0,1-1 0 0 0,-1 0-23 0 0,0 1 3 0 0,0 0 1 0 0,1 0 0 0 0,-1 0 0 0 0,0 0 0 0 0,0 0 0 0 0,0 0 0 0 0,0 0 0 0 0,0 1 0 0 0,1-1-1 0 0,-1 0 1 0 0,0 0 0 0 0,0 1 0 0 0,0-1 0 0 0,1 0 0 0 0,-1 1 0 0 0,0-1 0 0 0,0 1-1 0 0,0-1-3 0 0,-4 4-5 0 0,0-1 0 0 0,-1 1-1 0 0,1 0 1 0 0,-3 4 5 0 0,-4 2-52 0 0,6-4 36 0 0,0 0 0 0 0,0 0-1 0 0,1 1 1 0 0,0 0 0 0 0,1-1-1 0 0,-1 2 17 0 0,-10 14-9 0 0,0 0-23 0 0,0 1-1 0 0,-5 10 33 0 0,15-23 1 0 0,1 0 0 0 0,-1 1-1 0 0,2-1 1 0 0,-1 1 0 0 0,1 0 0 0 0,1 0-1 0 0,0 2 0 0 0,1-7 2 0 0,0 0-1 0 0,1 0 0 0 0,0 0 1 0 0,0 0-1 0 0,0 0 0 0 0,1 0 0 0 0,0 0 1 0 0,0 2-2 0 0,1-3-13 0 0,0-1 0 0 0,0 1 1 0 0,0-1-1 0 0,0 1 1 0 0,1-1-1 0 0,0 0 0 0 0,0 0 1 0 0,0 0-1 0 0,0-1 0 0 0,4 4 13 0 0,-4-4-87 0 0,1-1 0 0 0,-1 1-1 0 0,1-1 1 0 0,-1 0 0 0 0,1 0-1 0 0,0-1 1 0 0,0 1 0 0 0,0-1-1 0 0,0 0 1 0 0,0 0 0 0 0,0 0-1 0 0,0 0 1 0 0,0-1 0 0 0,2 0 87 0 0,8 1-510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4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44 532 10592 0 0,'0'0'818'0'0,"0"0"-367"0"0,0 0 436 0 0,0 0 250 0 0,0 2 51 0 0,-1 7-547 0 0,0 0-1 0 0,-1 0 1 0 0,0 0 0 0 0,-3 8-641 0 0,-4 20 538 0 0,6-19-407 0 0,0-1 0 0 0,2 1 0 0 0,0 0-131 0 0,-3 6 64 0 0,2-11-19 0 0,2-10-442 0 0,0 1-1 0 0,-1-1 1 0 0,1 0 0 0 0,-1 0 0 0 0,0 0 0 0 0,0 0 0 0 0,0 1 397 0 0,-3 6-992 0 0</inkml:trace>
  <inkml:trace contextRef="#ctx0" brushRef="#br0" timeOffset="1">917 33 5528 0 0,'0'0'422'0'0,"0"0"-82"0"0,0 0 684 0 0,0 0 326 0 0,-2 0 67 0 0,-43-28 3479 0 0,42 27-4787 0 0,0 0-1 0 0,0 1 1 0 0,0-1-1 0 0,-1 0 1 0 0,1 1 0 0 0,0 0-1 0 0,0-1 1 0 0,-1 1 0 0 0,1 1-1 0 0,0-1 1 0 0,0 0 0 0 0,0 1-1 0 0,-1 0 1 0 0,1-1-1 0 0,-1 2-108 0 0,-10 3 140 0 0,0 0 0 0 0,-12 8-140 0 0,5-2 33 0 0,14-9-34 0 0,0 2-1 0 0,1-1 0 0 0,-1 1 0 0 0,1 0 1 0 0,0 0-1 0 0,0 0 0 0 0,0 1 0 0 0,1 0 0 0 0,-4 5 2 0 0,-3 2-73 0 0,9-10 58 0 0,1 0 0 0 0,-1 1 1 0 0,1-1-1 0 0,0 1 0 0 0,0-1 0 0 0,0 1 1 0 0,0 0-1 0 0,0 0 0 0 0,0 0 0 0 0,1 0 1 0 0,-1 0-1 0 0,1 0 0 0 0,0 0 0 0 0,0 1 15 0 0,0 3-46 0 0,0 0 0 0 0,-1 0 0 0 0,0 0-1 0 0,-2 3 47 0 0,3-6-42 0 0,-1-1 0 0 0,1 1 0 0 0,0 0 0 0 0,0 0 0 0 0,0 1 0 0 0,1-1 0 0 0,-1 0 0 0 0,1 0 0 0 0,0 0 0 0 0,0 0 0 0 0,1 0 0 0 0,-1 1 0 0 0,1 0 42 0 0,1 2-87 0 0,0-1 1 0 0,0 1 0 0 0,1-1 0 0 0,0 0 0 0 0,0 0 0 0 0,0 0 0 0 0,1 0-1 0 0,1 0 87 0 0,8 12-433 0 0,14 13 433 0 0,-5-8-57 0 0,25 44-15 0 0,-46-66 133 0 0,1 1 1 0 0,-1 0-1 0 0,1 1 1 0 0,-1-1-1 0 0,0 0 1 0 0,0 0-1 0 0,0 1 1 0 0,0-1-1 0 0,0 0 1 0 0,0 1-1 0 0,-1-1 1 0 0,1 1-1 0 0,-1-1 1 0 0,0 1 0 0 0,0-1-1 0 0,0 1 1 0 0,0-1-1 0 0,0 3-61 0 0,-1-3 44 0 0,1 0 0 0 0,-1 0 0 0 0,0 0 0 0 0,0 0 0 0 0,0 0 0 0 0,0 0 0 0 0,0 0 0 0 0,-1 0 0 0 0,1-1 0 0 0,0 1 0 0 0,-1 0 0 0 0,0-1 0 0 0,1 1 0 0 0,-1-1 0 0 0,0 1 0 0 0,1-1 0 0 0,-1 0 0 0 0,0 0 0 0 0,0 0 0 0 0,0 0 0 0 0,-2 0-44 0 0,-2 2 104 0 0,1-2 0 0 0,-1 1 0 0 0,0-1 0 0 0,-3 1-104 0 0,-14 3 123 0 0,15-3-145 0 0,-1 0-1 0 0,1 0 1 0 0,0-1-1 0 0,0 0 1 0 0,-1-1-1 0 0,-2 0 23 0 0,7 0-157 0 0,0 0-1 0 0,0 0 0 0 0,0-1 1 0 0,1 0-1 0 0,-1 0 1 0 0,0 0-1 0 0,1 0 0 0 0,-1 0 1 0 0,1-1-1 0 0,-1 0 1 0 0,1 0-1 0 0,0 0 0 0 0,-1 0 1 0 0,-1-2 157 0 0,-1 0-1285 0 0</inkml:trace>
  <inkml:trace contextRef="#ctx0" brushRef="#br0" timeOffset="2">1421 68 5984 0 0,'0'0'464'0'0,"-9"-1"-98"0"0,6 0-234 0 0,0 1 0 0 0,-1-1 0 0 0,1 1-1 0 0,0 0 1 0 0,0 0 0 0 0,0 0 0 0 0,0 1-1 0 0,-1-1 1 0 0,1 1 0 0 0,0-1-1 0 0,0 1 1 0 0,0 0 0 0 0,0 0 0 0 0,0 1-1 0 0,0-1 1 0 0,1 1-132 0 0,-10 4 1036 0 0,0 1-1 0 0,1 1 1 0 0,-3 4-1036 0 0,-16 9 883 0 0,18-14-877 0 0,1 0 0 0 0,1 0 1 0 0,-1 1-1 0 0,1 0 1 0 0,1 1-1 0 0,-1 0 0 0 0,1 1 1 0 0,1 0-1 0 0,0 0 1 0 0,-5 10-7 0 0,9-14-5 0 0,0 1 73 0 0,-1 1 0 0 0,1 1 0 0 0,1-1 0 0 0,-1 1 1 0 0,1-1-1 0 0,1 1 0 0 0,-2 9-68 0 0,3-11 63 0 0,0-1-1 0 0,1 1 1 0 0,-1 0 0 0 0,1 0 0 0 0,1 0 0 0 0,0-1 0 0 0,0 4-63 0 0,0-6 31 0 0,0-1-1 0 0,0 0 0 0 0,1 0 1 0 0,-1 1-1 0 0,1-1 1 0 0,-1 0-1 0 0,1-1 1 0 0,0 1-1 0 0,0 0 1 0 0,1 0-1 0 0,-1-1 1 0 0,0 1-1 0 0,1-1 0 0 0,0 0 1 0 0,1 1-31 0 0,-4-3 2 0 0,33 22 461 0 0,-30-21-407 0 0,-1 1 1 0 0,1-1-1 0 0,0 0 1 0 0,0 0 0 0 0,0-1-1 0 0,-1 1 1 0 0,1-1-1 0 0,0 1 1 0 0,0-1 0 0 0,0 0-1 0 0,0 0 1 0 0,1 0-57 0 0,12-2 284 0 0,2 0 43 0 0,1 0-1 0 0,1-2-326 0 0,-14 3 51 0 0,-1-1 1 0 0,0 1 0 0 0,1-1-1 0 0,-1 0 1 0 0,0-1-1 0 0,0 1 1 0 0,-1-1 0 0 0,1 0-1 0 0,1-1-51 0 0,10-9 277 0 0,0-1 0 0 0,-1 0 0 0 0,-1-1 0 0 0,11-15-277 0 0,-20 25 29 0 0,-1-1 0 0 0,-1 1 0 0 0,1-1 0 0 0,-1-1 0 0 0,0 1 0 0 0,-1 0 0 0 0,1-1 1 0 0,-1 1-1 0 0,0-1 0 0 0,-1 0 0 0 0,0 1 0 0 0,0-1 0 0 0,0 0 0 0 0,-1 0 0 0 0,0 0 0 0 0,0-5-29 0 0,-2 3 37 0 0,2 3-33 0 0,0 0 0 0 0,-1 1-1 0 0,0-1 1 0 0,0 1-1 0 0,-1 0 1 0 0,-1-5-4 0 0,-19-20-131 0 0,19 25-92 0 0,1 1 0 0 0,-1-1 0 0 0,0 1 0 0 0,0 0-1 0 0,-1 0 1 0 0,1 0 0 0 0,-1 0 0 0 0,1 1 0 0 0,-1-1-1 0 0,-2 0 225 0 0,-8-5-5857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5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0 145 11600 0 0,'0'0'264'0'0,"0"0"34"0"0,0 0 21 0 0,0 0-36 0 0,0 2-186 0 0,2 29 1234 0 0,1 1 0 0 0,6 23-1331 0 0,-2-16 1174 0 0,-1 23-1174 0 0,8 137 1238 0 0,-6-138-1241 0 0,-4-39 133 0 0,-2 1-1 0 0,0 14-129 0 0,-2-36 38 0 0,0-1-102 0 0,0 0-6 0 0,0 0-28 0 0,0 0-146 0 0,0 0-63 0 0,0 0-12 0 0,0 0-51 0 0,0 0-214 0 0,0 0-96 0 0,3-13-869 0 0,4-94-6186 0 0,-4 70 6702 0 0,10-100-431 0 0,-8 99 1580 0 0,-3 14 246 0 0,2 1 0 0 0,1-3-362 0 0,8-34 1169 0 0,-7 30-197 0 0,1 0 1 0 0,1 1-1 0 0,2 0 0 0 0,1-2-972 0 0,14-18 1878 0 0,-23 46-1749 0 0,0 0-1 0 0,0 0 1 0 0,0 0 0 0 0,0 1 0 0 0,1-1 0 0 0,-1 1 0 0 0,1-1 0 0 0,-1 1 0 0 0,1 0 0 0 0,0 0 0 0 0,0 0 0 0 0,0 1-1 0 0,0-1 1 0 0,1 1 0 0 0,-1-1 0 0 0,0 1 0 0 0,3 0-129 0 0,2-1 141 0 0,-1 0-1 0 0,1 0 0 0 0,-1 1 1 0 0,1 1-1 0 0,-1-1 1 0 0,1 1-1 0 0,4 1-140 0 0,1 0 109 0 0,-1 1-1 0 0,0 1 1 0 0,0 0 0 0 0,0 1-1 0 0,0 0 1 0 0,0 1-1 0 0,10 5-108 0 0,2 4 25 0 0,-1 1-1 0 0,-1 0 1 0 0,3 4-25 0 0,-19-13 46 0 0,1 0 1 0 0,-1 1-1 0 0,0 0 1 0 0,0 1-1 0 0,-1-1 1 0 0,0 1 0 0 0,-1 0-1 0 0,1 0 1 0 0,-1 0-1 0 0,-1 1 1 0 0,0-1-1 0 0,0 1 1 0 0,-1 0 0 0 0,0 0-1 0 0,1 3-46 0 0,-4-6 10 0 0,1 0 1 0 0,0-1-1 0 0,-1 1 0 0 0,0 0 1 0 0,-1-1-1 0 0,1 1 0 0 0,-1-1 1 0 0,0 1-1 0 0,0-1 0 0 0,-1 0 1 0 0,0 0-1 0 0,0 0 0 0 0,0 0 1 0 0,0 0-1 0 0,-2 1-10 0 0,-2 1 31 0 0,0 0 1 0 0,0 0 0 0 0,-1 0-1 0 0,0-1 1 0 0,0 0 0 0 0,0-1-1 0 0,-1 0 1 0 0,-6 3-32 0 0,-16 6 292 0 0,-31 9-292 0 0,26-11 97 0 0,22-7-222 0 0,0-1-1 0 0,-1 0 0 0 0,0-1 1 0 0,1-1-1 0 0,-1 0 0 0 0,0-1 1 0 0,0-1 125 0 0,1 0-1048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5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5528 0 0,'0'0'422'0'0,"0"0"-74"0"0,0 0 718 0 0,0 0 336 0 0,1 2 66 0 0,2 1-1108 0 0,0 0-1 0 0,-1 1 0 0 0,1 0 1 0 0,-1-1-1 0 0,0 1 0 0 0,0 0 1 0 0,0 0-1 0 0,0 0 0 0 0,-1 0 1 0 0,0 0-1 0 0,0 0 0 0 0,1 3-359 0 0,0 10 865 0 0,0-1-1 0 0,-1 13-864 0 0,2 18 759 0 0,-1-28-358 0 0,-2-15-379 0 0,0-1 1 0 0,0 0-1 0 0,1 0 1 0 0,-1 1 0 0 0,1-1-1 0 0,0 0 1 0 0,-1 0 0 0 0,2 0-1 0 0,-1 0 1 0 0,1 3-23 0 0,-1-5-14 0 0,-1-1-1 0 0,0 1 1 0 0,0-1 0 0 0,0 1 0 0 0,0 0 0 0 0,0-1-1 0 0,0 1 1 0 0,-1 0 0 0 0,1-1 0 0 0,0 1 0 0 0,0-1-1 0 0,0 1 1 0 0,0 0 0 0 0,-1-1 0 0 0,1 1 0 0 0,0-1-1 0 0,-1 1 1 0 0,1-1 14 0 0,-1 2-59 0 0,0 19-1993 0 0,1-21-3482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6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254 307 3224 0 0,'0'-2'240'0'0,"1"-2"794"0"0,-1-1 0 0 0,-1 0 1 0 0,1 0-1 0 0,-1 1 0 0 0,0-1 0 0 0,0 0 0 0 0,-1-1-1034 0 0,2 5 282 0 0,-1-1 0 0 0,1 1-1 0 0,-1 0 1 0 0,0 0 0 0 0,1 0 0 0 0,-1 0-1 0 0,0 0 1 0 0,0 0 0 0 0,0 0-1 0 0,0 0 1 0 0,0 0 0 0 0,0 0-1 0 0,0 0 1 0 0,0 0 0 0 0,-1 0-282 0 0,0 0-3 0 0,0 1 1 0 0,1-1-1 0 0,-1 1 1 0 0,1-1-1 0 0,-1 1 1 0 0,0 0-1 0 0,0-1 1 0 0,1 1-1 0 0,-3 0 3 0 0,1 0 120 0 0,1 0-72 0 0,0 0 0 0 0,0 0 0 0 0,0 0 1 0 0,1 0-1 0 0,-1 1 0 0 0,0-1 1 0 0,0 0-1 0 0,0 1 0 0 0,0 0 1 0 0,0-1-1 0 0,1 1 0 0 0,-1 0 1 0 0,0 0-1 0 0,1 0 0 0 0,-1 0 1 0 0,0 0-1 0 0,1 0 0 0 0,0 1 1 0 0,-1-1-49 0 0,0 2-15 0 0,-1-1 0 0 0,1 1 0 0 0,0-1 0 0 0,0 1 0 0 0,1 0 0 0 0,-1 0 0 0 0,0 0 0 0 0,1 0 0 0 0,0 0 0 0 0,0 0 0 0 0,0 0 0 0 0,0 0 0 0 0,0 1 0 0 0,1-1 0 0 0,-1 0 0 0 0,1 1 0 0 0,0 2 15 0 0,0 0-69 0 0,0-1 0 0 0,0 1 0 0 0,1 0 0 0 0,0-1 0 0 0,0 1 0 0 0,1-1 0 0 0,0 1 0 0 0,0-1 0 0 0,0 0 1 0 0,1 2 68 0 0,14 33 0 0 0,-14-30 0 0 0,1-1 0 0 0,0 0 0 0 0,1 0 0 0 0,5 7 0 0 0,-6-7 0 0 0,1 1 0 0 0,-1-1 0 0 0,-1 1 0 0 0,1 0 0 0 0,-2 0 0 0 0,1 0 0 0 0,-2 0 0 0 0,1 7 0 0 0,1-1 0 0 0,-2-14 24 0 0,-1 0 0 0 0,0 0 0 0 0,0 1 1 0 0,1-1-1 0 0,-1 0 0 0 0,-1 0 1 0 0,1 0-1 0 0,0 1 0 0 0,0-1 1 0 0,-1 0-1 0 0,0 0 0 0 0,1 0 1 0 0,-1 0-1 0 0,0 0 0 0 0,0 0 1 0 0,0 0-1 0 0,0 0 0 0 0,0 0 1 0 0,-1 1-25 0 0,-1-1 49 0 0,1 1 0 0 0,-1-1 0 0 0,1 0 0 0 0,-1 0 1 0 0,0 0-1 0 0,0 0 0 0 0,1-1 0 0 0,-1 1 0 0 0,-1-1 1 0 0,1 0-1 0 0,0 0 0 0 0,0 0-49 0 0,-11 3-302 0 0,0-2 0 0 0,0 0-1 0 0,-1-1 1 0 0,1 0 0 0 0,-7-1 302 0 0,1 0-3600 0 0,1 0-1109 0 0</inkml:trace>
  <inkml:trace contextRef="#ctx0" brushRef="#br0" timeOffset="1">1 0 12672 0 0,'0'0'560'0'0,"0"0"112"0"0,0 0-536 0 0,0 0-136 0 0,0 0 0 0 0,0 0 0 0 0,0 0 272 0 0,0 0 24 0 0,0 0 8 0 0,0 0 0 0 0,0 0-1288 0 0,15 4-256 0 0,3-4-48 0 0,-18 0-16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6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7920 0 0,'15'-3'362'0'0,"-11"3"-11"0"0,-4 0-118 0 0,0 0 326 0 0,1-1-402 0 0,0 0 0 0 0,0 1 0 0 0,1-1 1 0 0,-1 0-1 0 0,0 1 0 0 0,1 0 0 0 0,-1-1 0 0 0,0 1 0 0 0,1 0 0 0 0,-1-1 0 0 0,1 1 1 0 0,-1 0-1 0 0,0 0 0 0 0,1 0 0 0 0,-1 0 0 0 0,1 1 0 0 0,-1-1 0 0 0,0 0 0 0 0,1 0 1 0 0,0 1-158 0 0,2 3 248 0 0,1 0 0 0 0,-1 1 0 0 0,0-1 0 0 0,0 1 0 0 0,-1 0 0 0 0,1 0 0 0 0,-1 0 0 0 0,0 1 0 0 0,0-1 0 0 0,-1 1 0 0 0,1 2-248 0 0,2 5 294 0 0,-1 1 1 0 0,0 0 0 0 0,-1 0-1 0 0,-1 0 1 0 0,0 0-1 0 0,-1 0 1 0 0,0 5-295 0 0,1 20 386 0 0,-1-25-290 0 0,0-1-1 0 0,-1 12-95 0 0,-2 43 0 0 0,2-45 13 0 0,-1 0 1 0 0,-1-1-1 0 0,0 1 1 0 0,-4 8-14 0 0,4-21 26 0 0,1 1 0 0 0,0-1 0 0 0,0 2-26 0 0,1-6 14 0 0,0 1 0 0 0,-1-1 0 0 0,1 0 0 0 0,-1 0 1 0 0,-1 0-1 0 0,1 0 0 0 0,-1 0 0 0 0,0 0 0 0 0,-3 5-14 0 0,1-1 101 0 0,3-8-5900 0 0,1-2 423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7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6912 0 0,'0'0'528'0'0,"0"0"-194"0"0,2-1 453 0 0,43-13 2032 0 0,21-9-1769 0 0,-49 17-977 0 0,0 0 0 0 0,1 1 0 0 0,0 1 0 0 0,7-1-73 0 0,76-6 371 0 0,-51 7 64 0 0,21-2-785 0 0,31 3 350 0 0,-61 8-1608 0 0,-40-5 771 0 0,11 3-787 0 0,-10-2 1285 0 0,0 0 326 0 0,-1-1 0 0 0,0 1 0 0 0,0 0 0 0 0,1 0 0 0 0,-1 0 0 0 0,0 0 0 0 0,0 0 0 0 0,0 0-1 0 0,0 0 1 0 0,0 2 13 0 0,-1-3 22 0 0,3 5 239 0 0,0 0 0 0 0,-1 1-1 0 0,0-1 1 0 0,0 1 0 0 0,0-1 0 0 0,0 1-1 0 0,-1 0 1 0 0,0-1 0 0 0,-1 1-1 0 0,1 0 1 0 0,-1 0 0 0 0,0 0-261 0 0,2 17 408 0 0,-1 3-38 0 0,0-16-88 0 0,-1 0 0 0 0,1 0 0 0 0,1-1 0 0 0,1 5-282 0 0,21 90 2186 0 0,-22-89-1718 0 0,4 10 456 0 0,-5-23-807 0 0,0 0-1 0 0,0 0 1 0 0,0 0-1 0 0,-1 0 1 0 0,1 0-1 0 0,-1 1 1 0 0,0-1-1 0 0,1 0 1 0 0,-1 0-1 0 0,0 2-116 0 0,0-3 358 0 0,0-1-78 0 0,0 0-31 0 0,0 0-8 0 0,0 0-17 0 0,0 0-66 0 0,0 0-29 0 0,0 0-8 0 0,0 0 5 0 0,0 0 22 0 0,0 0 10 0 0,0 0 2 0 0,0 0-6 0 0,0-1-133 0 0,0 0 0 0 0,0 0 0 0 0,0 0 0 0 0,0 0 0 0 0,0 0 0 0 0,0 0 1 0 0,-1 0-1 0 0,1 0 0 0 0,0 0 0 0 0,0 0 0 0 0,-1 1 0 0 0,1-1 0 0 0,-1 0 0 0 0,0-1-21 0 0,0-1 55 0 0,-1-7-23 0 0,1-1 0 0 0,0 1 0 0 0,1-1 0 0 0,0 1 0 0 0,0-1 0 0 0,1 1 0 0 0,0-1 0 0 0,1 1 0 0 0,2-8-32 0 0,2-1-34 0 0,-1 1-1 0 0,2 0 0 0 0,1 0 1 0 0,8-16 34 0 0,-8 23-111 0 0,0-1 0 0 0,0 1 0 0 0,1 1 0 0 0,0-1 0 0 0,7-4 111 0 0,23-27-695 0 0,-25 21-48 0 0,-11 17 430 0 0,-1 0 1 0 0,1 0-1 0 0,0 1 0 0 0,0-1 1 0 0,0 1-1 0 0,0-1 0 0 0,1 1 1 0 0,-1 0-1 0 0,4-2 313 0 0,-3 2-545 0 0,0 0 1 0 0,-1 0-1 0 0,1 0 0 0 0,-1 0 0 0 0,1-1 1 0 0,0-2 544 0 0,2 0-652 0 0,9-8-1362 0 0</inkml:trace>
  <inkml:trace contextRef="#ctx0" brushRef="#br0" timeOffset="1">962 104 3680 0 0,'0'0'284'0'0,"0"2"-187"0"0,1 5 277 0 0,0 0-1 0 0,0-1 1 0 0,0 1-1 0 0,1-1 1 0 0,0 1-1 0 0,0-1 1 0 0,2 3-374 0 0,0-1 890 0 0,-1 0 0 0 0,-1 0 1 0 0,1 1-1 0 0,-1 5-890 0 0,0 1 677 0 0,-1-8-412 0 0,-1 0 0 0 0,2 0 0 0 0,-1 0-1 0 0,1 0 1 0 0,1 2-265 0 0,14 48 1538 0 0,-10-39-1034 0 0,-2-5 786 0 0,1 0-1 0 0,6 9-1289 0 0,-10-18 233 0 0,1 0 1 0 0,0 0-1 0 0,0 0 0 0 0,0 0 0 0 0,1-1 0 0 0,-1 1 1 0 0,1-1-1 0 0,0 0 0 0 0,3 2-233 0 0,-4-3 99 0 0,0 0-1 0 0,0 0 1 0 0,0-1-1 0 0,0 1 1 0 0,0-1-1 0 0,0 1 1 0 0,1-1 0 0 0,-1 0-1 0 0,0-1 1 0 0,1 1-1 0 0,-1 0 1 0 0,0-1-1 0 0,4 0-98 0 0,-3 0 44 0 0,0 0 0 0 0,0 0 0 0 0,0-1 0 0 0,0 0 0 0 0,0 0 0 0 0,0 0 0 0 0,0 0 0 0 0,0 0 0 0 0,0-1 0 0 0,-1 0 0 0 0,1 0 0 0 0,1-1-44 0 0,0-1 29 0 0,1 0 0 0 0,-1 0 0 0 0,0-1 0 0 0,-1 1 0 0 0,1-1 0 0 0,-1-1 0 0 0,2-2-29 0 0,-3 4 7 0 0,1-1-1 0 0,-2 1 1 0 0,1-1 0 0 0,0 0-1 0 0,-1 0 1 0 0,0 0 0 0 0,0-1-1 0 0,0 0-6 0 0,12-41-136 0 0,-9 34 12 0 0,-1-1 0 0 0,-1 0 0 0 0,0-1 0 0 0,0-1 124 0 0,-2 5-382 0 0,1 1-1 0 0,0 0 0 0 0,1-1 1 0 0,0 1-1 0 0,2-3 383 0 0,12-26-6660 0 0,-12 26 1546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09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54 6448 0 0,'-14'-12'576'0'0,"11"7"-464"0"0,-2-4-112 0 0,-6 2 0 0 0,8 2 1088 0 0,-2-3 200 0 0,0 1 40 0 0,5 7 8 0 0,0 0-992 0 0,0 0-200 0 0,0 0-40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7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0 145 9072 0 0,'9'1'816'0'0,"42"3"-107"0"0,-41-3-194 0 0,0-1 1 0 0,0 0-1 0 0,0 0 1 0 0,0-1-1 0 0,3 0-515 0 0,-6 0 170 0 0,4-1 151 0 0,0 0 1 0 0,0-1-1 0 0,0 0 1 0 0,5-3-322 0 0,-4 2 332 0 0,-1 0 0 0 0,1 1 0 0 0,10-1-332 0 0,-19 3 34 0 0,0 1 0 0 0,0-1 0 0 0,1 1 0 0 0,-1-1 0 0 0,0 0 0 0 0,0 0 0 0 0,0-1 0 0 0,0 1 0 0 0,0-1 0 0 0,-1 1 0 0 0,1-1 0 0 0,0 0 0 0 0,-1 0 0 0 0,1 0 0 0 0,-1 0 0 0 0,0 0 0 0 0,1-1 0 0 0,-1 1 0 0 0,1-3-34 0 0,-2 3 33 0 0,0 0 0 0 0,0 0 1 0 0,0 0-1 0 0,0-1 0 0 0,-1 1 1 0 0,1 0-1 0 0,-1-1 0 0 0,1 1 1 0 0,-1 0-1 0 0,0-2-33 0 0,1-4 82 0 0,0 6-69 0 0,-1 0 0 0 0,-1 1 0 0 0,1-1 0 0 0,0 0 0 0 0,0 1 0 0 0,-1-1 0 0 0,1 0 0 0 0,-1 1 0 0 0,1-1 0 0 0,-1 1 0 0 0,1-1 0 0 0,-1 1-1 0 0,0-1 1 0 0,0 1 0 0 0,0-1 0 0 0,0 1 0 0 0,0 0 0 0 0,0-1 0 0 0,0 1 0 0 0,-1 0 0 0 0,1 0 0 0 0,0 0 0 0 0,-1 0 0 0 0,1 0 0 0 0,-1 0-1 0 0,0 0-12 0 0,-1-1-30 0 0,0 1 0 0 0,0-1 0 0 0,0 1 0 0 0,-1 0 0 0 0,1 0 0 0 0,0 0 0 0 0,-1 0-1 0 0,1 1 1 0 0,-1-1 0 0 0,1 1 0 0 0,-1 0 0 0 0,1 0 0 0 0,-1 0 0 0 0,1 0-1 0 0,-1 1 1 0 0,1 0 0 0 0,-1-1 0 0 0,1 1 0 0 0,-1 0 0 0 0,1 1 0 0 0,-2 0 30 0 0,-7 4-232 0 0,-1 0 0 0 0,1 1 1 0 0,1 1-1 0 0,-9 7 232 0 0,16-12-32 0 0,-5 4 178 0 0,1 1 1 0 0,0 1 0 0 0,0-1 0 0 0,1 1 0 0 0,0 1 0 0 0,0-1 0 0 0,1 1 0 0 0,1 0-1 0 0,0 0 1 0 0,0 1 0 0 0,1 0 0 0 0,-2 5-147 0 0,4-6 41 0 0,0 1-1 0 0,0-1 1 0 0,1 0 0 0 0,0 0-1 0 0,1 1 1 0 0,0-1 0 0 0,1 0-1 0 0,0 0 1 0 0,1 1 0 0 0,0-1-1 0 0,0 0 1 0 0,1 0 0 0 0,1-1-1 0 0,-1 1 1 0 0,2-1 0 0 0,3 8-41 0 0,-2-8 129 0 0,0-1-1 0 0,0 1 1 0 0,1-1 0 0 0,0 0 0 0 0,1-1-1 0 0,0 0 1 0 0,0 0 0 0 0,0 0 0 0 0,1-1 0 0 0,0 0-1 0 0,0-1 1 0 0,7 3-129 0 0,-9-5 55 0 0,0 0 0 0 0,-1 0 1 0 0,1-1-1 0 0,0 0 0 0 0,0 0 0 0 0,1-1 0 0 0,-1 0 0 0 0,6 0-55 0 0,-11-1 216 0 0,-1 0-262 0 0,0 1 1 0 0,0-1-1 0 0,0 0 0 0 0,-1 0 0 0 0,1 0 0 0 0,0 0 0 0 0,0 0 0 0 0,0 0 0 0 0,0 0 0 0 0,0 0 0 0 0,-1 0 0 0 0,1-1 0 0 0,0 1 0 0 0,0 0 0 0 0,0 0 0 0 0,0-1 1 0 0,-1 1-1 0 0,1 0 0 0 0,0-1 0 0 0,0 1 0 0 0,0-1 46 0 0,4-2-4821 0 0,2 1-1313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8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13824 0 0,'16'-3'629'0'0,"-13"3"-12"0"0,-3 0-313 0 0,0 0 134 0 0,0 0 104 0 0,0 0 23 0 0,0 0-30 0 0,0 0-140 0 0,0 0-62 0 0,0 0-12 0 0,0 0-25 0 0,0 0-101 0 0,0 0-47 0 0,0 0-11 0 0,0 0 23 0 0,0 0 100 0 0,5 3-481 0 0,-5-3-1058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8:59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14976 0 0,'0'0'686'0'0,"0"0"-15"0"0,0 0-346 0 0,0 0 139 0 0,0 0 105 0 0,0 0 27 0 0,0 0-14 0 0,0 0-78 0 0,0 0-31 0 0,0 0-8 0 0,0 0-25 0 0,0 0-100 0 0,0 0-41 0 0,0 0-10 0 0,0 0-31 0 0,0 0-130 0 0,0 0-58 0 0,-1 2-16 0 0,1-2-135 0 0,-1 5 269 0 0,0-4-266 0 0,1 0 0 0 0,-1-1 0 0 0,0 1 1 0 0,0 0-1 0 0,1-1 0 0 0,-1 1 0 0 0,0-1 1 0 0,0 1-1 0 0,0-1 0 0 0,1 1 1 0 0,-1-1-1 0 0,0 0 0 0 0,0 1 0 0 0,0-1 78 0 0,-1 0-5150 0 0,2 0-1755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1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5064 0 0,'0'0'389'0'0,"0"0"-60"0"0,0 0 675 0 0,0 0 322 0 0,0 0 67 0 0,0 0-122 0 0,0 2-570 0 0,2 0-547 0 0,-1 1 0 0 0,0 0 0 0 0,0 0 1 0 0,0 0-1 0 0,-1 0 0 0 0,1 0 0 0 0,-1 3-154 0 0,7 21 1028 0 0,-3-14-645 0 0,-1 0 1 0 0,0 0-1 0 0,0 1 0 0 0,-1 0 1 0 0,0 11-384 0 0,4 33 579 0 0,-4-53-528 0 0,6 36 275 0 0,-2 0 1 0 0,-1 0-1 0 0,-1 16-326 0 0,4 156 1509 0 0,-8-136-1161 0 0,0-75-269 0 0,0-2-38 0 0,-1-2-138 0 0,-8-17-1945 0 0,0-1 1 0 0,-4-14 2041 0 0,12 30-506 0 0,-7-14-4863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2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5984 0 0,'0'-1'464'0'0,"2"-6"-263"0"0,-1 0 1 0 0,1 0 0 0 0,-1 0-1 0 0,2 0 1 0 0,2-6-202 0 0,-3 9 300 0 0,1 0 0 0 0,-1-1 1 0 0,1 2-1 0 0,0-1 0 0 0,0 0 0 0 0,0 0 1 0 0,0 1-1 0 0,1 0 0 0 0,2-2-300 0 0,3-2 768 0 0,0 0 0 0 0,0 1 0 0 0,7-3-768 0 0,-1 3 398 0 0,0 0-1 0 0,0 1 1 0 0,0 1 0 0 0,1 0-1 0 0,0 1 1 0 0,0 1-1 0 0,-1 0 1 0 0,1 1 0 0 0,0 1-1 0 0,11 1-397 0 0,-12 0 76 0 0,1 2 0 0 0,-1 0 0 0 0,0 0 0 0 0,0 2 0 0 0,-1-1 0 0 0,1 2 0 0 0,-1 0 0 0 0,6 4-76 0 0,-11-5 6 0 0,1 1 0 0 0,-2-1 0 0 0,1 1 0 0 0,-1 1 0 0 0,0 0 1 0 0,0 0-1 0 0,-1 1 0 0 0,0-1 0 0 0,0 2 0 0 0,-1-1 0 0 0,0 1 0 0 0,4 7-6 0 0,-7-10 8 0 0,-1 0-1 0 0,-1 0 1 0 0,1 0-1 0 0,-1 0 1 0 0,0 1-1 0 0,0-1 1 0 0,-1 0-1 0 0,0 0 1 0 0,0 1-1 0 0,0-1 1 0 0,-1 0-1 0 0,0 0 1 0 0,0 1-1 0 0,-1-1 1 0 0,1 0-1 0 0,-4 5-7 0 0,2-1 37 0 0,-1-1 0 0 0,0 1 0 0 0,-1-1-1 0 0,0 0 1 0 0,-1 0 0 0 0,0-1 0 0 0,0 0 0 0 0,-1 0 0 0 0,0 0-1 0 0,-1 0-36 0 0,-8 6 209 0 0,-1 0 0 0 0,0-1 0 0 0,-1-1 0 0 0,0-1 0 0 0,-15 7-209 0 0,20-13-102 0 0,-1 1 0 0 0,1-2 0 0 0,-1 0 0 0 0,0 0-1 0 0,0-1 1 0 0,0-1 0 0 0,0 0 0 0 0,0-1 0 0 0,-3-1 102 0 0,12 0-147 0 0,1 0 1 0 0,-1 0 0 0 0,1 0-1 0 0,-1-1 1 0 0,1 0 0 0 0,0 0-1 0 0,-1 0 1 0 0,1-1 0 0 0,0 1-1 0 0,0-1 1 0 0,0 0 0 0 0,0 0-1 0 0,-2-1 147 0 0,-11-6-4776 0 0,11 1 10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42 2304 0 0,'0'0'268'0'0,"0"0"284"0"0,0 0 120 0 0,0 0 28 0 0,0 0-55 0 0,0 0-246 0 0,0 0-110 0 0,0 0-22 0 0,0 0 38 0 0,0 0 175 0 0,0 0 80 0 0,0 0 15 0 0,0 0 7 0 0,0 0 30 0 0,0 0 18 0 0,-6-10 1210 0 0,5 8-1697 0 0,1 1 1 0 0,-1-1 0 0 0,0 1-1 0 0,0 0 1 0 0,0-1 0 0 0,0 1-1 0 0,0 0 1 0 0,0 0 0 0 0,0-1-1 0 0,0 1 1 0 0,0 0 0 0 0,-1 0 0 0 0,1 0-1 0 0,0 0 1 0 0,-1 1 0 0 0,1-1-1 0 0,-1 0 1 0 0,1 0 0 0 0,-1 1-1 0 0,1-1 1 0 0,-1 1 0 0 0,0 0-1 0 0,1-1 1 0 0,-1 1 0 0 0,1 0-1 0 0,-1 0 1 0 0,0 0 0 0 0,1 0 0 0 0,-1 0-1 0 0,-1 0-143 0 0,-5 3 14 0 0,1-1 0 0 0,-1 1-1 0 0,1 1 1 0 0,0-1 0 0 0,0 1-1 0 0,0 1 1 0 0,1-1 0 0 0,-1 1-1 0 0,1 0 1 0 0,0 0 0 0 0,1 1-1 0 0,-1 0 1 0 0,1 0 0 0 0,0 0-1 0 0,0 1 1 0 0,1-1 0 0 0,0 1-1 0 0,0 0 1 0 0,1 1 0 0 0,-2 3-14 0 0,-2 6 0 0 0,3-8 0 0 0,0-1 0 0 0,0 1 0 0 0,1 0 0 0 0,0 0 0 0 0,1 0 0 0 0,0 1 0 0 0,1-1 0 0 0,-1 9 0 0 0,2-4 12 0 0,0 1 0 0 0,1-1 0 0 0,1 1 0 0 0,0-1 0 0 0,1 0 0 0 0,1 0 0 0 0,0 0 0 0 0,5 10-12 0 0,-7-19 1 0 0,1 0 0 0 0,0 1 0 0 0,0-1 0 0 0,0 0 0 0 0,1-1 0 0 0,0 1 0 0 0,0-1 0 0 0,0 1 0 0 0,0-1 0 0 0,1 0 1 0 0,1 1-2 0 0,-4-4 23 0 0,0 1 0 0 0,0-1 1 0 0,0 0-1 0 0,0 0 0 0 0,0 0 1 0 0,0-1-1 0 0,0 1 1 0 0,0 0-1 0 0,1-1 0 0 0,-1 1 1 0 0,0-1-1 0 0,0 0 0 0 0,0 0 1 0 0,1 0-1 0 0,-1 0 1 0 0,0 0-1 0 0,0 0 0 0 0,0-1 1 0 0,1 1-1 0 0,1-1-23 0 0,0-1 48 0 0,0 0 0 0 0,-1 0 1 0 0,1 0-1 0 0,0-1 0 0 0,-1 1 0 0 0,0-1 0 0 0,1 0 1 0 0,-1 0-49 0 0,-1 1 40 0 0,15-14 97 0 0,-1 0 0 0 0,-1-1 0 0 0,0-1 0 0 0,-2 0 0 0 0,1-2-137 0 0,-5 7-14 0 0,-1-1 0 0 0,-1 0 0 0 0,0-1 0 0 0,-1 0 0 0 0,-1 0 0 0 0,0 0-1 0 0,2-12 15 0 0,-4 3-20 0 0,-1 0-1 0 0,-1 0 1 0 0,-1 0-1 0 0,-1-1 21 0 0,0-27 176 0 0,1 52-227 0 0,0 0-61 0 0,0 0-15 0 0,0 0 6 0 0,0 0 28 0 0,0 1 11 0 0,-4 92-131 0 0,5-74 210 0 0,0 1 1 0 0,1-1-1 0 0,1 1 0 0 0,1-1 1 0 0,1 0-1 0 0,1-1 0 0 0,0 1 1 0 0,7 12 2 0 0,-7-18 11 0 0,-5-9-5 0 0,0 0-1 0 0,1-1 0 0 0,0 0 0 0 0,-1 1 1 0 0,1-1-1 0 0,1 0 0 0 0,-1 0 0 0 0,0 0 1 0 0,1 0-1 0 0,0 0-5 0 0,1 0-50 0 0,-1 0 0 0 0,-1 0 0 0 0,1 0 0 0 0,0 0 0 0 0,-1 0 0 0 0,1 1 0 0 0,-1-1 0 0 0,0 2 50 0 0,1-5-1317 0 0,8 3-4259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4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10680 0 0,'0'0'241'0'0,"0"0"38"0"0,0 0 11 0 0,8 13 76 0 0,-3-8-119 0 0,0 0-1 0 0,0 0 1 0 0,-1 1 0 0 0,3 5-247 0 0,5 6 613 0 0,34 35 1731 0 0,-38-42-1881 0 0,0 0 0 0 0,-1 1 0 0 0,0 0 0 0 0,2 8-463 0 0,5 5 682 0 0,-12-18-565 0 0,0-1 0 0 0,0 1 0 0 0,0-1 1 0 0,0 1-1 0 0,-1 0 0 0 0,0 0 0 0 0,0 1-117 0 0,0-1 93 0 0,0 1 0 0 0,1-1 0 0 0,0 1 0 0 0,0 1-93 0 0,-4 2 118 0 0,0-1 109 0 0,-7 3 45 0 0,8-11-266 0 0,1-1-1 0 0,0 0 1 0 0,-1 0-1 0 0,1 1 0 0 0,-1-1 1 0 0,1 0-1 0 0,-1 0 1 0 0,1 0-1 0 0,-1 0 0 0 0,1 1 1 0 0,-1-1-1 0 0,1 0 1 0 0,-1 0-1 0 0,1 0 0 0 0,-1 0 1 0 0,1 0-1 0 0,-1 0 0 0 0,1 0 1 0 0,-1 0-1 0 0,1-1 1 0 0,-1 1-1 0 0,1 0 0 0 0,-1 0 1 0 0,1 0-1 0 0,0 0 1 0 0,-1-1-1 0 0,1 1 0 0 0,-1 0 1 0 0,1-1-1 0 0,-1 1 1 0 0,1 0-1 0 0,0-1 0 0 0,-1 1 1 0 0,1 0-1 0 0,0-1 1 0 0,-1 1-6 0 0,1-1 0 0 0,-1 1 1 0 0,1-1-1 0 0,0 0 1 0 0,-1 0 0 0 0,1 0-1 0 0,0 1 1 0 0,0-1 0 0 0,-1 0-1 0 0,1 0 1 0 0,0 0-1 0 0,0 1 1 0 0,0-1 0 0 0,0 0-1 0 0,0 0 1 0 0,0 0 0 0 0,0 0-1 0 0,0 1 1 0 0,0-1-1 0 0,1 0 1 0 0,-1 0 0 0 0,0 0-1 0 0,0 0 0 0 0,9-31 0 0 0,-8 27 0 0 0,0 0 0 0 0,0 0 0 0 0,0 0 0 0 0,1 0 0 0 0,0 1 0 0 0,0-1 0 0 0,0 1 0 0 0,2-4 0 0 0,10-15 0 0 0,-10 15 0 0 0,1 1 0 0 0,0-1 0 0 0,0 1 0 0 0,1-1 0 0 0,0 2 0 0 0,1-1 0 0 0,-4 4 0 0 0,1-2 0 0 0,1 1 0 0 0,-1 0 0 0 0,1 0 0 0 0,0 0 0 0 0,0 1 0 0 0,0-1 0 0 0,1 1 0 0 0,-1 1 0 0 0,1-1 0 0 0,0 1 0 0 0,0 0 0 0 0,0 0 0 0 0,1 0 0 0 0,-2 1 5 0 0,0 0-1 0 0,0 1 0 0 0,0 0 1 0 0,-1 0-1 0 0,1 0 1 0 0,0 0-1 0 0,0 1 0 0 0,0 0 1 0 0,1 0-5 0 0,-3 0 6 0 0,0 0 1 0 0,-1 0-1 0 0,1 0 0 0 0,0 1 1 0 0,-1-1-1 0 0,1 1 1 0 0,-1-1-1 0 0,1 1 1 0 0,-1 0-1 0 0,0 0 1 0 0,0 0-1 0 0,0 0 0 0 0,0 1 1 0 0,0-1-1 0 0,1 2-6 0 0,9 13 0 0 0,-8-12 0 0 0,0 1 0 0 0,0-1 0 0 0,-1 1 0 0 0,0 0 0 0 0,0 0 0 0 0,0 0 0 0 0,-1 0 0 0 0,1 5 0 0 0,17 71-1129 0 0,-11-57-4655 0 0,-5-16-70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4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192 548 8808 0 0,'0'0'400'0'0,"5"-7"144"0"0,-4 3-451 0 0,0 0 1 0 0,0 0-1 0 0,-1 0 1 0 0,0-1 0 0 0,0-3-94 0 0,0 7 78 0 0,0 0 0 0 0,0-1 0 0 0,-1 1 1 0 0,1 0-1 0 0,0-1 0 0 0,-1 1 0 0 0,0 0 1 0 0,1-1-1 0 0,-1 1 0 0 0,0 0 0 0 0,1 0 1 0 0,-1 0-1 0 0,0 0 0 0 0,0 0 0 0 0,0 0 1 0 0,0 0-1 0 0,0 0 0 0 0,0 0 0 0 0,0 0 1 0 0,-1 1-1 0 0,1-1 0 0 0,0 0 0 0 0,0 1 1 0 0,-1-1-1 0 0,1 1 0 0 0,0-1 0 0 0,-1 1 1 0 0,1 0-1 0 0,0-1 0 0 0,-1 1 0 0 0,1 0 1 0 0,0 0-1 0 0,-1 0 0 0 0,1 0 0 0 0,-1 0-78 0 0,-1 0 99 0 0,-1 1-1 0 0,1-1 0 0 0,-1 1 1 0 0,1 0-1 0 0,0 0 1 0 0,0 0-1 0 0,0 0 0 0 0,-1 1 1 0 0,1-1-1 0 0,0 1 0 0 0,0 0 1 0 0,1 0-1 0 0,-1 0 1 0 0,0 0-99 0 0,1 0 27 0 0,-8 7 31 0 0,0 0-1 0 0,0 1 1 0 0,1 0 0 0 0,0 1-1 0 0,1 0 1 0 0,-4 6-58 0 0,5-5 1 0 0,0 0 0 0 0,1 0 0 0 0,1 1 0 0 0,0 0 0 0 0,1 0 0 0 0,0 0 0 0 0,1 0 0 0 0,0 0 0 0 0,2 1 1 0 0,-1 3-2 0 0,2-14 17 0 0,0 0 1 0 0,0 0-1 0 0,0 1 1 0 0,1-1-1 0 0,0 0 1 0 0,-1 0-1 0 0,1 0 1 0 0,0 0 0 0 0,0 0-1 0 0,1-1 1 0 0,-1 1-1 0 0,1 0 1 0 0,-1 0-1 0 0,1-1 1 0 0,0 1 0 0 0,0-1-1 0 0,0 0 1 0 0,0 1-1 0 0,1 0-17 0 0,0-1 22 0 0,-1-1 0 0 0,0 1 0 0 0,1-1 0 0 0,-1 0 0 0 0,1 0 0 0 0,-1 0 0 0 0,1 0 0 0 0,-1 0 0 0 0,1 0 0 0 0,0-1 0 0 0,0 0 0 0 0,-1 1 0 0 0,1-1 0 0 0,0 0 0 0 0,-1 0 0 0 0,1 0 0 0 0,0 0 0 0 0,0-1 0 0 0,-1 1 0 0 0,1-1 0 0 0,0 0 0 0 0,-1 0-22 0 0,5-1 71 0 0,0-1 0 0 0,0 0 0 0 0,-1-1 0 0 0,1 0 0 0 0,-1 0 1 0 0,0 0-1 0 0,0 0 0 0 0,-1-1 0 0 0,1 0 0 0 0,-1 0 0 0 0,0-1 0 0 0,3-4-71 0 0,2-4 30 0 0,-1 1-1 0 0,-1-1 1 0 0,0-1 0 0 0,-1 1-1 0 0,1-6-29 0 0,-4 9 17 0 0,-1 0 0 0 0,-1-1 0 0 0,0 1 0 0 0,0 0 0 0 0,-1-2-17 0 0,3-18 46 0 0,0-5 11 0 0,-2 0-1 0 0,-2 1 1 0 0,-3-29-57 0 0,0-22 54 0 0,1 9-28 0 0,1 16 694 0 0,3-28-720 0 0,-1 70 183 0 0,-1 14-213 0 0,0 0-1 0 0,0 1 1 0 0,0-1-1 0 0,1 1 1 0 0,0-1-1 0 0,0 0 1 0 0,0 0 30 0 0,0 3-106 0 0,-1 2 28 0 0,0 0-13 0 0,0 3 84 0 0,1 0 1 0 0,-1-1-1 0 0,1 1 0 0 0,0 0 0 0 0,0 0 0 0 0,0-1 1 0 0,0 1-1 0 0,1-1 0 0 0,-1 1 0 0 0,2 1 7 0 0,3 8-3 0 0,6 17 10 0 0,-1 2-1 0 0,0 2-6 0 0,-2-3 62 0 0,-2-6 91 0 0,-2 0 1 0 0,0 1-1 0 0,-1 0 0 0 0,-1 18-153 0 0,-1 7 819 0 0,-5 45-819 0 0,-11 37 1153 0 0,5-77-894 0 0,6-40-174 0 0,0 0 0 0 0,1 1 0 0 0,1 8-85 0 0,-1-1 193 0 0,-1 21-2832 0 0,3-44 1319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5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18 151 9728 0 0,'-3'-1'146'0'0,"-11"-1"853"0"0,13 2-430 0 0,1 0 167 0 0,0 0 31 0 0,0 0-74 0 0,0 0-341 0 0,0-1-311 0 0,0 0-1 0 0,0 1 1 0 0,0-1 0 0 0,0 0-1 0 0,0 1 1 0 0,1-1-1 0 0,-1 0 1 0 0,0 1-1 0 0,0-1 1 0 0,0 0 0 0 0,1 1-1 0 0,-1-1 1 0 0,0 1-1 0 0,0-1 1 0 0,1 0 0 0 0,-1 1-1 0 0,1-1 1 0 0,-1 1-1 0 0,0-1 1 0 0,1 1-1 0 0,-1-1 1 0 0,1 1 0 0 0,-1 0-1 0 0,1-1 1 0 0,0 1-1 0 0,-1 0 1 0 0,1-1 0 0 0,-1 1-1 0 0,1 0 1 0 0,0-1-1 0 0,-1 1 1 0 0,1 0-41 0 0,0 0 17 0 0,-1 0 0 0 0,0 0 0 0 0,0 0 0 0 0,0 0 0 0 0,0 0 0 0 0,1 0 0 0 0,-1 0 0 0 0,0-1 0 0 0,0 1 0 0 0,0 0 0 0 0,0 0 0 0 0,0 0 0 0 0,1 0 1 0 0,-1 0-1 0 0,0 0 0 0 0,0 0 0 0 0,0-1 0 0 0,0 1 0 0 0,0 0 0 0 0,0 0 0 0 0,0 0 0 0 0,0 0 0 0 0,1 0 0 0 0,-1-1 0 0 0,0 1 0 0 0,0 0 0 0 0,0 0 0 0 0,0 0 0 0 0,0 0 0 0 0,0-1 0 0 0,0 1 0 0 0,0 0 0 0 0,0 0 1 0 0,0 0-1 0 0,0 0 0 0 0,0-1 0 0 0,0 1-17 0 0,0 0 9 0 0,0 0 0 0 0,0 0 0 0 0,0-1 0 0 0,0 1 1 0 0,0 0-1 0 0,0 0 0 0 0,0 0 0 0 0,0 0 0 0 0,0-1 1 0 0,0 1-1 0 0,0 0 0 0 0,0 0 0 0 0,0 0 0 0 0,0-1 1 0 0,0 1-1 0 0,0 0 0 0 0,0 0 0 0 0,0 0 1 0 0,1 0-1 0 0,-1 0 0 0 0,0-1 0 0 0,0 1 0 0 0,0 0 1 0 0,0 0-1 0 0,0 0 0 0 0,0 0 0 0 0,1 0 0 0 0,-1 0 1 0 0,0 0-1 0 0,0 0 0 0 0,0-1 0 0 0,0 1 0 0 0,1 0 1 0 0,-1 0-1 0 0,0 0 0 0 0,0 0 0 0 0,0 0 0 0 0,0 0 1 0 0,1 0-1 0 0,-1 0 0 0 0,0 0 0 0 0,0 0-9 0 0,44-20 639 0 0,15 5 42 0 0,33-8-56 0 0,-45 10-476 0 0,-34 9-125 0 0,0 0-1 0 0,0 1 1 0 0,4-1-24 0 0,23-3 28 0 0,-19 4-10 0 0,0 0 1 0 0,0 0-1 0 0,1 2-18 0 0,-1 0 27 0 0,-1-1 0 0 0,5-1-27 0 0,-4 0-1 0 0,-9-1 1 0 0,-11 3 1 0 0,1 1 0 0 0,-1-1 0 0 0,1 1-1 0 0,-1-1 1 0 0,1 1 0 0 0,-1-1 0 0 0,1 1 0 0 0,-1 0 0 0 0,1 0 0 0 0,-1 0-1 0 0,1 0 1 0 0,0 0 0 0 0,-1 0-1 0 0,1 0 53 0 0,-2 0 23 0 0,-2 2 47 0 0,0 2-76 0 0,-1 1 23 0 0,0-1-1 0 0,0 0 1 0 0,1 1 0 0 0,0-1 0 0 0,0 1-1 0 0,0-1 1 0 0,0 1 0 0 0,1 0 0 0 0,0 0-1 0 0,0 0 1 0 0,0 0 0 0 0,0 0-1 0 0,1 0-69 0 0,-1 5 4 0 0,0-1 0 0 0,0 1-1 0 0,-1-1 1 0 0,-3 9-4 0 0,3-9-5 0 0,0 0 1 0 0,0 0-1 0 0,1 0 0 0 0,-1 8 5 0 0,2-11 26 0 0,-1 0-1 0 0,0-1 1 0 0,0 0-1 0 0,0 1 1 0 0,-1-1-1 0 0,0 0 1 0 0,0 1-1 0 0,-1 0-25 0 0,1-2 11 0 0,0 1 0 0 0,1-1-1 0 0,-1 1 1 0 0,1 0 0 0 0,0 0-1 0 0,0 0 1 0 0,0 5-11 0 0,1 4 186 0 0,1 1-1 0 0,2 10-185 0 0,0-3 201 0 0,-1 0-1 0 0,-1 18-200 0 0,1-25-1401 0 0,5-11 867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5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420 150 11024 0 0,'-1'0'56'0'0,"0"-1"1"0"0,0 1 0 0 0,0-1 0 0 0,0 1 0 0 0,0-1 0 0 0,0 1-1 0 0,0-1 1 0 0,0 0 0 0 0,0 0 0 0 0,0 1 0 0 0,0-1-1 0 0,0 0 1 0 0,1 0 0 0 0,-1 0 0 0 0,0 0 0 0 0,1 0-1 0 0,-1 0 1 0 0,0-1-57 0 0,-8-22 268 0 0,8 22-293 0 0,-1-18 802 0 0,-6-2 151 0 0,4 12-405 0 0,0 0 0 0 0,0 0 0 0 0,-1 0 0 0 0,-5-7-523 0 0,8 15 39 0 0,0 1-1 0 0,0 0 1 0 0,-1 0-1 0 0,1 0 1 0 0,0 0-1 0 0,-1 1 1 0 0,1-1-1 0 0,0 0 1 0 0,-1 1-1 0 0,1 0 1 0 0,-1 0-1 0 0,1-1 1 0 0,-1 2-1 0 0,1-1 0 0 0,-1 0-38 0 0,-6 2 25 0 0,1 0 0 0 0,-1 1-1 0 0,0 0 1 0 0,1 0 0 0 0,-1 1-1 0 0,1 1 1 0 0,0-1-1 0 0,1 1 1 0 0,-1 0 0 0 0,1 1-1 0 0,0 0 1 0 0,0 0-1 0 0,-2 2-24 0 0,-9 12 0 0 0,-1-2 0 0 0,-6 4 0 0 0,9-9 0 0 0,2 0 0 0 0,0 1 0 0 0,0 0 0 0 0,1 2 0 0 0,-2 4 0 0 0,3-3 5 0 0,3-4-10 0 0,0 1 0 0 0,-7 14 5 0 0,15-24 5 0 0,-1 0-1 0 0,0 0 1 0 0,1 0-1 0 0,0 0 1 0 0,0 0-1 0 0,0 0 1 0 0,0 0-1 0 0,1 0 1 0 0,0 0-1 0 0,-1 0 1 0 0,2 1-1 0 0,-1-1 1 0 0,1 3-5 0 0,-1-5 26 0 0,1 0-1 0 0,-1 0 1 0 0,1 0 0 0 0,0 0 0 0 0,0 0-1 0 0,0 0 1 0 0,0-1 0 0 0,0 1 0 0 0,0 0-1 0 0,0-1 1 0 0,1 1 0 0 0,-1-1 0 0 0,0 1-1 0 0,1-1 1 0 0,-1 0 0 0 0,1 1 0 0 0,0-1 0 0 0,0 0-1 0 0,-1 0 1 0 0,1 0 0 0 0,0 0 0 0 0,0-1-1 0 0,0 1 1 0 0,0 0 0 0 0,0-1 0 0 0,0 1-1 0 0,0-1 1 0 0,0 0 0 0 0,0 0 0 0 0,0 1-1 0 0,0-1 1 0 0,2-1-26 0 0,7 1 72 0 0,0-1 1 0 0,0-1-1 0 0,0 0 0 0 0,0-1 0 0 0,4-1-72 0 0,-12 3 3 0 0,6-2 69 0 0,0 0-1 0 0,0-1 1 0 0,0-1 0 0 0,1 0-72 0 0,15-7 143 0 0,68-30 9 0 0,-81 37-152 0 0,-1-1 0 0 0,1-1 0 0 0,-1 0 0 0 0,18-9 0 0 0,-17 9 18 0 0,-1-1-1 0 0,1 0 0 0 0,-1-1 1 0 0,-1 0-1 0 0,0 0 0 0 0,8-10-17 0 0,0 1 51 0 0,-12 11-29 0 0,-1-1-1 0 0,1 1 0 0 0,-2-1 1 0 0,5-6-22 0 0,9-17 39 0 0,-15 28-28 0 0,-11 27-30 0 0,-10 36 110 0 0,2 0 0 0 0,3 1-1 0 0,-1 28-90 0 0,-14 63 770 0 0,25-128-399 0 0,1 0 0 0 0,1-1-1 0 0,1 1 1 0 0,1 0 0 0 0,4 21-371 0 0,-4-39 99 0 0,1 1 1 0 0,-1-1-1 0 0,1 0 0 0 0,1 1 0 0 0,-1-1 0 0 0,1 0 0 0 0,3 4-99 0 0,-5-7 27 0 0,1 0-1 0 0,0 0 1 0 0,1 0-1 0 0,-1 0 0 0 0,0-1 1 0 0,1 1-1 0 0,-1-1 1 0 0,1 0-1 0 0,0 0 1 0 0,0 0-1 0 0,0 0 0 0 0,0 0 1 0 0,0 0-1 0 0,2 0-26 0 0,2 0 4 0 0,-1 0 0 0 0,1-1 1 0 0,-1 0-1 0 0,1 0 0 0 0,0 0 0 0 0,-1-1 0 0 0,1 0 0 0 0,0-1 0 0 0,-1 1 0 0 0,1-1 0 0 0,0 0 0 0 0,1-1-4 0 0,14-4-974 0 0,-1-2 0 0 0,0 0 0 0 0,1-1 974 0 0,-3 0-1800 0 0,3 1-4966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0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31 3224 0 0,'-4'0'288'0'0,"0"0"-59"0"0,3 0 955 0 0,1 0 387 0 0,0 0 70 0 0,1 2-152 0 0,12 27-766 0 0,-3 1-1 0 0,0 1 1 0 0,-2 0-1 0 0,-1 0 0 0 0,1 15-722 0 0,-2-11 518 0 0,-3-24-286 0 0,-1 0 1 0 0,-1 1-1 0 0,1-1 0 0 0,-2 1-232 0 0,1-2 173 0 0,0-1 1 0 0,1 1-1 0 0,0-1 1 0 0,2 9-174 0 0,0-4 349 0 0,-2-5-99 0 0,-6-16 106 0 0,-3-16-112 0 0,6 14-215 0 0,0 1 0 0 0,1 0 0 0 0,1-1 0 0 0,0 1 0 0 0,0 0 0 0 0,0 0 0 0 0,1 0 0 0 0,0 0 0 0 0,2-4-29 0 0,4-19 0 0 0,-4 14-22 0 0,0 0-1 0 0,2 0 1 0 0,0 1-1 0 0,1 0 1 0 0,1 0-1 0 0,0 0 1 0 0,1 1-1 0 0,3-3 23 0 0,-4 7-12 0 0,1 0 0 0 0,0 0 0 0 0,0 1 0 0 0,1 0 0 0 0,1 0 0 0 0,0 1-1 0 0,0 1 1 0 0,0 0 0 0 0,1 0 0 0 0,4-1 12 0 0,-14 9-1 0 0,0-1 0 0 0,0 1 0 0 0,-1 0 0 0 0,1-1-1 0 0,0 1 1 0 0,0 0 0 0 0,0 0 0 0 0,-1 0 0 0 0,1 0 0 0 0,0 1-1 0 0,0-1 1 0 0,-1 0 0 0 0,1 1 0 0 0,0-1 0 0 0,0 1 0 0 0,-1 0-1 0 0,2 0 2 0 0,1 1-20 0 0,-1-1 0 0 0,0 1 0 0 0,1 0 0 0 0,-1 1 0 0 0,0-1 0 0 0,0 0 0 0 0,2 3 20 0 0,3 4-11 0 0,-1 1-1 0 0,0 0 1 0 0,0 1-1 0 0,-1 0 0 0 0,0 0 1 0 0,-1 0-1 0 0,0 1 1 0 0,-1-1-1 0 0,-1 1 1 0 0,0 0-1 0 0,0 0 1 0 0,-1 2 11 0 0,3 11 1 0 0,-2-13 12 0 0,0 1 0 0 0,-2 0 0 0 0,1-1 0 0 0,-2 4-13 0 0,4 92 402 0 0,-4-106-324 0 0,0-2 4 0 0,0 0-2 0 0,0 0 0 0 0,0 0-2 0 0,0 0-12 0 0,0-8 170 0 0,0 2-184 0 0,0 1 0 0 0,0 0 0 0 0,1 0 0 0 0,0 0 0 0 0,0 0 0 0 0,0 0 0 0 0,1 0 0 0 0,-1 0 0 0 0,1 1 0 0 0,0-1 0 0 0,2-2-52 0 0,18-42 0 0 0,-16 33 0 0 0,1 0 0 0 0,1 0 0 0 0,5-7 0 0 0,38-44-129 0 0,-43 56-69 0 0,1 0 0 0 0,7-7 198 0 0,7-7-155 0 0,-21 23 151 0 0,0 0 0 0 0,-1 1 0 0 0,1-1 0 0 0,0 1 0 0 0,0-1 0 0 0,0 1-1 0 0,0 0 1 0 0,0 0 0 0 0,0 0 0 0 0,0 0 0 0 0,0 0 0 0 0,1 0-1 0 0,-1 1 1 0 0,1-1 4 0 0,9-3-14 0 0,2 1 4 0 0,-12 4 5 0 0,0 0 0 0 0,0-1 0 0 0,1 1 0 0 0,-1 0 0 0 0,0 0 0 0 0,0 1 0 0 0,0-1 0 0 0,0 0 0 0 0,0 1 0 0 0,0-1 0 0 0,0 1 0 0 0,0 0 0 0 0,-1-1 0 0 0,2 3 5 0 0,1 0-8 0 0,-1 0 0 0 0,0 0 0 0 0,0 1 0 0 0,0 0 0 0 0,-1 0 0 0 0,1 0 8 0 0,6 15 0 0 0,-6-14 0 0 0,0 1 0 0 0,0-1 0 0 0,-1 1 0 0 0,0-1 0 0 0,0 1 0 0 0,0 0 0 0 0,-1 5 0 0 0,1-4 0 0 0,-1 0 0 0 0,1-1 0 0 0,0 1 0 0 0,2 4 0 0 0,-1-5 0 0 0,-1 1 0 0 0,0-1 0 0 0,0 1 0 0 0,0 2 0 0 0,-1 24 3 0 0,3 11 58 0 0,-2-32-105 0 0,-1-7-164 0 0,0 0-1 0 0,0 0 1 0 0,1 0 0 0 0,-1 0 0 0 0,1-1-1 0 0,1 1 1 0 0,-1-1 0 0 0,2 3 208 0 0,2 1-969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6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323 107 2304 0 0,'4'-17'2888'0'0,"-4"7"-1139"0"0,0 7-1328 0 0,1 0-1 0 0,-1-1 1 0 0,0 1-1 0 0,0 0 1 0 0,0 0-1 0 0,-1-1 0 0 0,1 1 1 0 0,-1 0-1 0 0,0 0 1 0 0,0-1-1 0 0,0 1 1 0 0,0 0-1 0 0,0 0 1 0 0,-2-2-421 0 0,-1 0 583 0 0,3 4-431 0 0,0-1-1 0 0,-1 0 1 0 0,1 0 0 0 0,0 1 0 0 0,-1-1 0 0 0,0 0 0 0 0,1 1 0 0 0,-1 0-1 0 0,0-1 1 0 0,0 1 0 0 0,0 0 0 0 0,0 0 0 0 0,0 0 0 0 0,0 0 0 0 0,0 0-1 0 0,0 1 1 0 0,0-1 0 0 0,0 0 0 0 0,0 1 0 0 0,-1 0 0 0 0,1 0-1 0 0,-1-1-151 0 0,-5 2 82 0 0,0 0-1 0 0,0 0 0 0 0,0 0 0 0 0,0 1 0 0 0,1 1 1 0 0,-1-1-1 0 0,1 1 0 0 0,-1 0 0 0 0,1 1 0 0 0,0 0 0 0 0,-2 1-81 0 0,-2 2 50 0 0,0 1 0 0 0,1 0 0 0 0,0 0 0 0 0,0 1 0 0 0,1 0-1 0 0,-5 8-49 0 0,-2 3 0 0 0,2 1 0 0 0,1 1 0 0 0,0 0 0 0 0,2 0 0 0 0,0 2 0 0 0,-4 15 0 0 0,13-34 4 0 0,1 0 0 0 0,-1 0 0 0 0,1 0 0 0 0,0 0 0 0 0,0 0 0 0 0,0 0 0 0 0,1 1 0 0 0,0-1 0 0 0,0 0 0 0 0,0 0 0 0 0,1 0 0 0 0,-1 1 0 0 0,1-1 0 0 0,1 0 0 0 0,-1 0 0 0 0,1 0 0 0 0,-1 0 0 0 0,2-1-1 0 0,-1 1 1 0 0,0 0 0 0 0,1-1 0 0 0,0 0 0 0 0,0 1 0 0 0,0-1 0 0 0,1 1-4 0 0,-1-3 25 0 0,-1 0-1 0 0,1 1 1 0 0,0-2 0 0 0,0 1-1 0 0,0 0 1 0 0,0 0 0 0 0,0-1-1 0 0,0 1 1 0 0,0-1 0 0 0,0 0-1 0 0,0 0 1 0 0,1-1-1 0 0,-1 1 1 0 0,0 0 0 0 0,1-1-1 0 0,-1 0 1 0 0,1 0 0 0 0,-1 0-1 0 0,0 0 1 0 0,1-1 0 0 0,-1 1-1 0 0,0-1 1 0 0,1 0 0 0 0,-1 0-25 0 0,9-2 52 0 0,0-1 1 0 0,-1 0 0 0 0,1-1 0 0 0,-1 0 0 0 0,0-1 0 0 0,0-1-53 0 0,2-2 23 0 0,-1-1 0 0 0,0 0-1 0 0,0-1 1 0 0,-1 0 0 0 0,-1-1-1 0 0,0 0-22 0 0,1-3 0 0 0,-1 0 0 0 0,-1-1 0 0 0,0 0 0 0 0,-1 0 0 0 0,-1-1 0 0 0,-1 0 0 0 0,2-6 0 0 0,3-8 0 0 0,-3 8 0 0 0,-5 13 0 0 0,0 0 0 0 0,1 1 0 0 0,2-5 0 0 0,8-14-10 0 0,-13 27-44 0 0,-1 1-10 0 0,0 0 0 0 0,0 0 0 0 0,0 0 0 0 0,0 0 0 0 0,0 0 0 0 0,1 2-2 0 0,6 10 43 0 0,0 0 0 0 0,-2 1 0 0 0,1-1 0 0 0,-1 1 0 0 0,-1 1 0 0 0,-1-1 0 0 0,2 11 23 0 0,11 35 157 0 0,17 40 361 0 0,-18-50-327 0 0,-9-29-118 0 0,-3-17-86 0 0,0-2 0 0 0,-1 1-118 0 0,-2-2-14 0 0,0 0-194 0 0,0 0-845 0 0,0 0-366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6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39 5064 0 0,'0'0'232'0'0,"-1"2"221"0"0,-3 9 660 0 0,1 1 0 0 0,0 0-1 0 0,1-1 1 0 0,1 1 0 0 0,0 0 0 0 0,0 0-1 0 0,1 7-1112 0 0,1-9 422 0 0,-1 0 0 0 0,2 0 1 0 0,-1 0-1 0 0,1 0 0 0 0,1-1 0 0 0,2 6-422 0 0,5 12 2833 0 0,8 13-2833 0 0,-4-8 1683 0 0,-13-30-1208 0 0,-1-2-10 0 0,0 0-41 0 0,0 0-169 0 0,0 0-79 0 0,0 0-15 0 0,0 0-10 0 0,2 0-114 0 0,0-1 0 0 0,0 1 0 0 0,0 0 1 0 0,0-1-1 0 0,0 1 0 0 0,0-1 0 0 0,0 1 0 0 0,1-2-37 0 0,3-3 15 0 0,0-1-1 0 0,0 0 1 0 0,-1-1-1 0 0,0 1 0 0 0,0-1 1 0 0,3-6-15 0 0,-3 6 1 0 0,31-49-35 0 0,-11 15-53 0 0,2 2 0 0 0,7-5 87 0 0,-22 32-705 0 0,1-1-1 0 0,0 2 0 0 0,12-9 706 0 0,-24 19-91 0 0,2-1-457 0 0,0 0 0 0 0,0 0-1 0 0,0 0 1 0 0,1 1-1 0 0,-1-1 1 0 0,0 1 0 0 0,1 0-1 0 0,-1 0 1 0 0,1 0 0 0 0,2 0 548 0 0,8 0-5756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7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4608 0 0,'0'0'353'0'0,"1"2"-231"0"0,0 1 126 0 0,1 1 0 0 0,0 0 0 0 0,0-1 1 0 0,1 1-1 0 0,-1-1 0 0 0,1 1 1 0 0,0-1-1 0 0,0 0 0 0 0,0 0 0 0 0,0 0 1 0 0,0-1-1 0 0,1 1 0 0 0,-1-1 1 0 0,1 0-1 0 0,-1 0 0 0 0,1 0 0 0 0,0 0 1 0 0,2 0-249 0 0,-5-2 413 0 0,-1 0-12 0 0,10 0 385 0 0,-1-1-417 0 0,1 0 1 0 0,-1-1 0 0 0,0 0 0 0 0,0 0 0 0 0,0-1 0 0 0,0-1-1 0 0,0 1 1 0 0,-1-1 0 0 0,1-1 0 0 0,-1 1 0 0 0,5-6-370 0 0,-4 4 372 0 0,-6 3-238 0 0,1 1 0 0 0,-1-1 1 0 0,0 0-1 0 0,0 1 0 0 0,0-1 0 0 0,0-1 0 0 0,0 1 0 0 0,-1 0 0 0 0,1-1 0 0 0,-1 1 0 0 0,0-1 0 0 0,0 0 0 0 0,1-2-134 0 0,0-4 91 0 0,-2 6-44 0 0,0 0 0 0 0,0 0 0 0 0,0-1 0 0 0,0 1-1 0 0,0 0 1 0 0,-1-1 0 0 0,0-1-47 0 0,0 5 8 0 0,0 1-1 0 0,0-1 0 0 0,0 0 1 0 0,0 0-1 0 0,-1 0 1 0 0,1 0-1 0 0,0 0 1 0 0,-1 0-1 0 0,1 0 1 0 0,0 1-1 0 0,-1-1 1 0 0,1 0-1 0 0,-1 0 0 0 0,1 1 1 0 0,-1-1-1 0 0,0 0 1 0 0,1 0-1 0 0,-1 1 1 0 0,0-1-1 0 0,1 1 1 0 0,-1-1-1 0 0,0 1 0 0 0,0-1 1 0 0,0 1-1 0 0,1-1 1 0 0,-1 1-1 0 0,0 0 1 0 0,0-1-1 0 0,-1 1-7 0 0,0-1 10 0 0,0 1 0 0 0,-1-1-1 0 0,1 1 1 0 0,-1 0 0 0 0,1 0-1 0 0,0 0 1 0 0,-1 0 0 0 0,1 0-1 0 0,0 0 1 0 0,-1 1 0 0 0,-1 0-10 0 0,-3 0-23 0 0,0 2 0 0 0,1-1 0 0 0,-1 1 0 0 0,0 0 0 0 0,1 0 0 0 0,0 0 0 0 0,0 1 0 0 0,0 0 0 0 0,0 1 0 0 0,0-1 1 0 0,1 1-1 0 0,0 0 0 0 0,0 0 0 0 0,0 1 0 0 0,-3 4 23 0 0,-13 21 21 0 0,6-10 106 0 0,2 2 0 0 0,-6 9-127 0 0,15-24 65 0 0,1 0 1 0 0,0 0-1 0 0,0 1 1 0 0,1-1-1 0 0,0 0 1 0 0,0 1-1 0 0,1-1 0 0 0,0 1 1 0 0,0 4-66 0 0,2-8 88 0 0,0 1 1 0 0,0-1 0 0 0,0 1-1 0 0,0-1 1 0 0,1 1 0 0 0,0-1-1 0 0,0 0 1 0 0,0 0-1 0 0,1 0 1 0 0,0 0 0 0 0,0 0-1 0 0,0-1 1 0 0,0 0 0 0 0,1 1-1 0 0,0-1 1 0 0,0 0-1 0 0,3 2-88 0 0,16 14 407 0 0,-20-17-363 0 0,0 0-1 0 0,1 0 1 0 0,-1 0 0 0 0,1 0 0 0 0,-1-1 0 0 0,1 0-1 0 0,0 1 1 0 0,0-1 0 0 0,0-1 0 0 0,0 1 0 0 0,0-1 0 0 0,0 1-1 0 0,2-1-43 0 0,2 0 55 0 0,0 0 0 0 0,0 0 0 0 0,-1-1 0 0 0,1 0 0 0 0,0 0 0 0 0,0-1 0 0 0,0 0-1 0 0,2-1-54 0 0,14-4-696 0 0,23-9 696 0 0,-43 14-228 0 0,0-1-1 0 0,0 0 1 0 0,0 0 0 0 0,0-1 0 0 0,1 0 228 0 0,3-3-403 0 0,9-3-404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8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4608 0 0,'0'0'353'0'0,"0"0"-23"0"0,0 0 760 0 0,0 0 354 0 0,0 0 76 0 0,0 0-71 0 0,0 0-357 0 0,0 0-158 0 0,0 0-34 0 0,0 0-62 0 0,0 0-240 0 0,0 0-108 0 0,0 0-18 0 0,0 0-25 0 0,0 0-82 0 0,0 0-40 0 0,0 2-5 0 0,1 101 1112 0 0,8 32-1432 0 0,-7-65 0 0 0,-2-44 0 0 0,3 25 0 0 0,4-22 0 0 0,-5-24 0 0 0,-1 1 0 0 0,1 0 0 0 0,-1 0 0 0 0,0 1 0 0 0,0 3 0 0 0,-2 6-39 0 0,1 4-2 0 0,1-6-2918 0 0,-1-14 1543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8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0 211 5064 0 0,'0'0'389'0'0,"1"-2"-62"0"0,0 0 77 0 0,1 0 1 0 0,-1 0-1 0 0,0-1 0 0 0,0 1 1 0 0,0-1-1 0 0,-1 1 1 0 0,1-2-405 0 0,0 0 458 0 0,0 1 1 0 0,0-1 0 0 0,1 0-1 0 0,-1 1 1 0 0,1-1-1 0 0,1-2-458 0 0,7-8 424 0 0,0 1-1 0 0,1 0 0 0 0,0 1 1 0 0,6-5-424 0 0,-9 10 58 0 0,0 1 0 0 0,0-1 0 0 0,1 2 0 0 0,0-1 1 0 0,0 1-1 0 0,1 0 0 0 0,-1 1 0 0 0,1 0 0 0 0,0 1 0 0 0,0 0 1 0 0,8-1-59 0 0,0 1-2 0 0,-11 1 13 0 0,0 1 0 0 0,0 0 0 0 0,0 0 0 0 0,0 1 0 0 0,5 0-11 0 0,0 2 11 0 0,25 4 49 0 0,-34-5-102 0 0,-1 0 0 0 0,1 0 1 0 0,-1 0-1 0 0,1 0 0 0 0,-1 0 0 0 0,1 1 0 0 0,-1 0 0 0 0,0-1 0 0 0,0 1 0 0 0,0 0 0 0 0,0 0 0 0 0,1 1 42 0 0,28 29-741 0 0,3 3 494 0 0,-23-20 245 0 0,1 1-1 0 0,-2 0 1 0 0,0 0 0 0 0,3 8 2 0 0,16 29 465 0 0,-18-35-78 0 0,-1 0 1 0 0,1 6-388 0 0,2 7 1376 0 0,2 16-1376 0 0,-8-30 555 0 0,-6-14-425 0 0,0-1 0 0 0,0 0 0 0 0,0 1 0 0 0,0-1 0 0 0,0 0-1 0 0,-1 1 1 0 0,1-1 0 0 0,-1 1 0 0 0,0-1 0 0 0,0 1-1 0 0,0 1-129 0 0,0-3 36 0 0,0 0 0 0 0,1 0-1 0 0,-1 0 1 0 0,0 0 0 0 0,0 0-1 0 0,-1 0 1 0 0,1 0 0 0 0,0 0-1 0 0,0 0 1 0 0,0 0-1 0 0,-1 0 1 0 0,1 0 0 0 0,-1 0-1 0 0,1 0 1 0 0,-1 0 0 0 0,1-1-1 0 0,-1 1 1 0 0,1 0 0 0 0,-1 0-1 0 0,0 0 1 0 0,1-1-1 0 0,-1 1 1 0 0,0 0 0 0 0,0 0-1 0 0,1-1 1 0 0,-1 1 0 0 0,0-1-1 0 0,0 1 1 0 0,0-1 0 0 0,0 1-1 0 0,0-1 1 0 0,0 0-1 0 0,0 1 1 0 0,0-1 0 0 0,0 0-1 0 0,0 0 1 0 0,0 0 0 0 0,0 0-1 0 0,0 1 1 0 0,0-1 0 0 0,0-1-1 0 0,0 1 1 0 0,0 0-1 0 0,0 0-35 0 0,-1 0 16 0 0,0 0 0 0 0,0 0-1 0 0,1 0 1 0 0,-1 0 0 0 0,0-1 0 0 0,0 1-1 0 0,0 0 1 0 0,1-1 0 0 0,-1 1-1 0 0,0-1 1 0 0,1 0 0 0 0,-1 0-1 0 0,1 1 1 0 0,-2-2-16 0 0,0-1 30 0 0,0 0 1 0 0,1 0-1 0 0,-1 0 0 0 0,1 0 0 0 0,-1 0 1 0 0,1-2-31 0 0,-1 0 29 0 0,0 0 1 0 0,0 0-1 0 0,1-1 1 0 0,0 1 0 0 0,0-1-1 0 0,1 1 1 0 0,0-1-1 0 0,0 0 1 0 0,0 1-1 0 0,0-1-29 0 0,0-9 45 0 0,1 0 0 0 0,0 0 0 0 0,2-4-45 0 0,-1 11 14 0 0,1 0-1 0 0,0-1 0 0 0,1 1 0 0 0,0 0 0 0 0,0 0 1 0 0,3-5-14 0 0,6-12 11 0 0,-5 7-28 0 0,2 1 0 0 0,0 1 0 0 0,1 0 0 0 0,1 0 0 0 0,1 1 0 0 0,0 0 0 0 0,0 1 0 0 0,2 1-1 0 0,-1 0 1 0 0,13-9 17 0 0,-15 15-417 0 0,1 0 0 0 0,0 0 0 0 0,9-3 417 0 0,7-4-1995 0 0,-9 2 594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9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3224 0 0,'0'14'102'0'0,"1"-6"-49"0"0,-1-1-1 0 0,0 0 0 0 0,-1 0 1 0 0,0 3-53 0 0,0-2 678 0 0,0 1 1 0 0,1-1-1 0 0,0 0 0 0 0,1 0 1 0 0,0 1-1 0 0,0 1-678 0 0,2 31 2655 0 0,-2-32-2162 0 0,0 0 0 0 0,0-1 0 0 0,1 1-1 0 0,0 0-492 0 0,0 0 370 0 0,0 0-1 0 0,0 0 0 0 0,-1 0 0 0 0,-1 1-369 0 0,0-7 144 0 0,0 0 1 0 0,1 0-1 0 0,-1 0 0 0 0,1 0 1 0 0,0 0-1 0 0,0 0 1 0 0,0 0-1 0 0,0 0 0 0 0,0-1 1 0 0,0 1-1 0 0,1 0 0 0 0,0-1 1 0 0,-1 1-1 0 0,1-1 1 0 0,0 1-1 0 0,0-1 0 0 0,2 2-144 0 0,-2-2 92 0 0,0-1-1 0 0,0 1 0 0 0,-1-1 0 0 0,1 0 0 0 0,0 0 1 0 0,0 0-1 0 0,0 0 0 0 0,1 0 0 0 0,-1 0 1 0 0,0-1-1 0 0,0 1 0 0 0,0-1 0 0 0,1 1 0 0 0,-1-1 1 0 0,0 0-1 0 0,0 0 0 0 0,1 0 0 0 0,-1 0 1 0 0,0 0-1 0 0,0 0 0 0 0,1-1 0 0 0,-1 1 1 0 0,0-1-1 0 0,1 0-91 0 0,0 0 70 0 0,0 0-5 0 0,0 0 1 0 0,0 0-1 0 0,0 0 1 0 0,-1 0-1 0 0,1-1 1 0 0,0 1-1 0 0,-1-1 1 0 0,1 0-1 0 0,-1 0 1 0 0,1 0-1 0 0,0 0-65 0 0,11-11 326 0 0,-12 12-262 0 0,1-1-1 0 0,-1 0 0 0 0,0 0 0 0 0,0 0 0 0 0,0 0 0 0 0,0-1 0 0 0,1-1-63 0 0,5-8 184 0 0,-1-1 1 0 0,-1 1-1 0 0,0-1 0 0 0,2-6-184 0 0,-6 13-28 0 0,0-1 1 0 0,0 0 0 0 0,-1 1 0 0 0,0-1 0 0 0,0 0-1 0 0,0 0 1 0 0,-1 0 0 0 0,0 0 0 0 0,0 1-1 0 0,-1-3 28 0 0,0-40-2332 0 0,1 48 2194 0 0,0 1 0 0 0,0-1 0 0 0,0 0-1 0 0,0 0 1 0 0,0 1 0 0 0,0-1-1 0 0,-1 0 1 0 0,1 0 0 0 0,0 0-1 0 0,-1 1 1 0 0,1-1 0 0 0,0 0 0 0 0,-1 1-1 0 0,1-1 1 0 0,-1 0 0 0 0,1 1-1 0 0,-1-1 1 0 0,1 0 138 0 0,-4-3-724 0 0,-1-8-930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09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0 217 5984 0 0,'0'0'273'0'0,"0"0"-5"0"0,2 0-172 0 0,21 13 610 0 0,-22-12-510 0 0,0 0 0 0 0,1-1 0 0 0,-1 1 0 0 0,0 0-1 0 0,0-1 1 0 0,0 1 0 0 0,1-1 0 0 0,-1 1 0 0 0,0-1 0 0 0,1 0 0 0 0,-1 1-1 0 0,0-1 1 0 0,1 0 0 0 0,-1 0 0 0 0,2 0-196 0 0,9 1 1452 0 0,-10-1-1281 0 0,0 1 1 0 0,0-1 0 0 0,-1 0 0 0 0,1 0-1 0 0,0 0 1 0 0,0 0 0 0 0,-1 0 0 0 0,1 0 0 0 0,0 0-1 0 0,-1-1 1 0 0,1 1 0 0 0,0 0 0 0 0,0-1-1 0 0,-1 0 1 0 0,1 1 0 0 0,-1-1 0 0 0,1 0-1 0 0,-1 0 1 0 0,1 0 0 0 0,-1 0 0 0 0,1 0 0 0 0,-1 0-172 0 0,2-3 239 0 0,0 1 1 0 0,0 0 0 0 0,1 1 0 0 0,-1-1 0 0 0,1 1 0 0 0,1-2-240 0 0,18-14 895 0 0,-10 4-422 0 0,34-39 356 0 0,-42 46-809 0 0,0 0 0 0 0,-1 0 0 0 0,0 0-1 0 0,0-1 1 0 0,0 1 0 0 0,-1-1 0 0 0,0-1-20 0 0,1-28 64 0 0,-4 35-63 0 0,0 0 1 0 0,0 0-1 0 0,0 0 0 0 0,0 1 0 0 0,0-1 0 0 0,-1 0 0 0 0,1 0 0 0 0,-1 1 0 0 0,1-1 0 0 0,-2-1-1 0 0,-1-1 27 0 0,2 4-94 0 0,1 0-14 0 0,0 0-2 0 0,-9 12-180 0 0,2-2 199 0 0,1 1 0 0 0,0-1-1 0 0,0 1 1 0 0,1 0 0 0 0,1 1-1 0 0,-3 10 65 0 0,-4 7-64 0 0,3-1-58 0 0,1 0 1 0 0,1 1 0 0 0,1 0-1 0 0,0 19 122 0 0,4-41-6 0 0,1-1-1 0 0,1 1 0 0 0,-1-1 0 0 0,1 1 1 0 0,0 0-1 0 0,0-1 0 0 0,1 0 0 0 0,0 1 0 0 0,0-1 1 0 0,1 0-1 0 0,2 6 7 0 0,-4-10 23 0 0,1 1 1 0 0,-1-1-1 0 0,1 1 0 0 0,-1-1 0 0 0,1 1 1 0 0,0-1-1 0 0,0 0 0 0 0,0 0 1 0 0,0 0-1 0 0,0 0 0 0 0,1 0 1 0 0,-1 0-1 0 0,1-1 0 0 0,-1 1 0 0 0,1-1 1 0 0,-1 1-1 0 0,1-1 0 0 0,0 0 1 0 0,0 0-1 0 0,-1-1 0 0 0,1 1 1 0 0,0 0-1 0 0,0-1 0 0 0,0 0 1 0 0,0 1-1 0 0,0-1 0 0 0,1-1-23 0 0,22-2-125 0 0,0-2 1 0 0,-1-1-1 0 0,1-2 0 0 0,14-6 125 0 0,-36 13-188 0 0,0-1 0 0 0,0 0 0 0 0,0 0 0 0 0,-1 0 0 0 0,1-1-1 0 0,-1 1 1 0 0,0-1 0 0 0,1 0 188 0 0,11-11-1414 0 0</inkml:trace>
  <inkml:trace contextRef="#ctx0" brushRef="#br0" timeOffset="1">953 332 8752 0 0,'0'0'673'0'0,"1"2"-437"0"0,5 14 1273 0 0,-1 1 0 0 0,0-1 0 0 0,1 9-1509 0 0,-2-9 762 0 0,-2-13-599 0 0,-1 1 0 0 0,0-1 0 0 0,-1 1 0 0 0,1-1 0 0 0,-1 1 0 0 0,1 0-163 0 0,-1 0 186 0 0,0-1 0 0 0,1 1 1 0 0,-1 0-1 0 0,1 0 1 0 0,0 0-1 0 0,1 0 1 0 0,0 1-187 0 0,-1-2 138 0 0,0 1 0 0 0,0-1 0 0 0,0 1 0 0 0,0 0 0 0 0,0-1 0 0 0,-1 1 0 0 0,0 1-138 0 0,1-3 25 0 0,-1 0-1 0 0,0-1 1 0 0,1 1-1 0 0,-1-1 1 0 0,1 1-1 0 0,-1-1 1 0 0,1 1-1 0 0,0-1 1 0 0,-1 0-1 0 0,1 1 1 0 0,0-1-1 0 0,0 0 1 0 0,0 1-1 0 0,0-1 1 0 0,1 1-25 0 0,4 6-94 0 0,-5-7-4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0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0 4608 0 0,'0'0'353'0'0,"0"0"33"0"0,0 0 997 0 0,0 0 464 0 0,-1 1 89 0 0,-3 1-1412 0 0,0 0 0 0 0,0 0 0 0 0,0 0 0 0 0,0 0-1 0 0,1 1 1 0 0,-1 0 0 0 0,1 0 0 0 0,0 0 0 0 0,0 0 0 0 0,0 1 0 0 0,0-1 0 0 0,0 2-524 0 0,0-2 59 0 0,1 0 1 0 0,0 0-1 0 0,1 0 1 0 0,-1 1-1 0 0,0-1 1 0 0,1 0-1 0 0,0 1 1 0 0,0-1-1 0 0,0 1 1 0 0,0-1-1 0 0,0 1 1 0 0,1-1-1 0 0,0 1 0 0 0,-1 0 1 0 0,1-1-1 0 0,1 1-59 0 0,1 16 222 0 0,-1-1-1 0 0,-1 11-221 0 0,0-9 80 0 0,1-1 0 0 0,3 15-80 0 0,1 12 63 0 0,-3-23 5 0 0,5 22-68 0 0,25 143 146 0 0,-27-166 83 0 0,-1 1-1 0 0,-1-1 1 0 0,-1 10-229 0 0,-2-32-303 0 0,0-1-165 0 0,0 0-39 0 0,0 0-122 0 0,0 0-492 0 0,0 0-214 0 0,0 0-45 0 0,0 0-10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0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12 259 5528 0 0,'-10'-2'1582'0'0,"9"-3"2217"0"0,6-3-478 0 0,2 2-4225 0 0,31-22 1945 0 0,-26 20-674 0 0,1-1 0 0 0,6-7-367 0 0,-9 8 141 0 0,0 0-1 0 0,1 0 1 0 0,0 2-1 0 0,10-6-140 0 0,9-5 163 0 0,112-68-69 0 0,-131 79-94 0 0,1 1 0 0 0,0 1 0 0 0,0 0 0 0 0,8-1 0 0 0,0-1 0 0 0,-16 5-14 0 0,1 1 0 0 0,-1-1 0 0 0,1 1 0 0 0,0 0 0 0 0,-1 0 0 0 0,1 0 0 0 0,-1 1 0 0 0,1-1 0 0 0,0 1 0 0 0,-1 1 14 0 0,-2-2-16 0 0,-1 1 1 0 0,1 0 0 0 0,-1 0 0 0 0,0 0 0 0 0,1 0 0 0 0,-1 0 0 0 0,0 0 0 0 0,0 0-1 0 0,0 0 1 0 0,0 1 0 0 0,0-1 0 0 0,0 0 0 0 0,0 1 0 0 0,0-1 0 0 0,0 1 15 0 0,1 2-9 0 0,3 4 27 0 0,-1-1 0 0 0,0 1 1 0 0,0 0-1 0 0,-1 1 1 0 0,0-1-1 0 0,0 0 1 0 0,-1 1-1 0 0,0 2-18 0 0,6 20 133 0 0,10 40 187 0 0,-5-33-48 0 0,-3 0 0 0 0,-1 1-272 0 0,3 8 281 0 0,-6-20 237 0 0,0 1 0 0 0,-1 13-518 0 0,-1-15 286 0 0,-2-12 62 0 0,0 1 0 0 0,0 9-348 0 0,-2 11 462 0 0,0-34-392 0 0,0-1 0 0 0,0 0 27 0 0,0 0 34 0 0,0 0 11 0 0,0-1 2 0 0,0-6-124 0 0,2 0 0 0 0,-1 0 0 0 0,1 0 0 0 0,0 0 0 0 0,0 0 0 0 0,1 0 0 0 0,2-4-20 0 0,5-16 4 0 0,-5 12-4 0 0,2-6 0 0 0,1 0 0 0 0,1 0 0 0 0,0 1 0 0 0,9-12 0 0 0,-9 17-1 0 0,-5 8 0 0 0,1-1 0 0 0,-1 1 0 0 0,1 0 0 0 0,1 1 0 0 0,-1-1 0 0 0,1 1 0 0 0,0 0 0 0 0,1 0-1 0 0,-1 1 1 0 0,6-3 1 0 0,2 2-60 0 0,-8 7 70 0 0,-4 0-6 0 0,0-1-1 0 0,0 1-1 0 0,0-1 1 0 0,0 1 0 0 0,0 0 0 0 0,-1 0 0 0 0,1-1 0 0 0,0 1-1 0 0,-1 0 1 0 0,1 0 0 0 0,-1 1 0 0 0,1-1 0 0 0,-1 0 0 0 0,1 0 0 0 0,-1 1-1 0 0,0-1 1 0 0,1 1-3 0 0,17 29-144 0 0,-6-9 101 0 0,-9-16 37 0 0,-1 0-1 0 0,1 0 0 0 0,-1 0 1 0 0,1 4 6 0 0,8 14-532 0 0,-5-12 8 0 0,-5-9-124 0 0,-1 0-1 0 0,0-1 1 0 0,1 1-1 0 0,0-1 1 0 0,-1 1-1 0 0,1-1 1 0 0,0 0-1 0 0,0 0 1 0 0,1 1 648 0 0,14 6-5665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1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1 267 10656 0 0,'0'0'241'0'0,"0"0"38"0"0,0 0 10 0 0,0 0-33 0 0,1 0-164 0 0,7-3 224 0 0,0-1 0 0 0,0 1 0 0 0,0-1 0 0 0,6-5-316 0 0,10-8 1841 0 0,1 2-1 0 0,14-6-1840 0 0,-22 12 438 0 0,0 0-1 0 0,-1-1 1 0 0,0-1-1 0 0,0 0 1 0 0,-1-1-1 0 0,10-11-437 0 0,-16 15 67 0 0,-2 0-54 0 0,-6 0-13 0 0,-1 7-12 0 0,0 0 0 0 0,0 0-1 0 0,-1 0 1 0 0,1-1-1 0 0,0 1 1 0 0,-1 0 0 0 0,1 0-1 0 0,-1 0 1 0 0,1 0 0 0 0,-1 1-1 0 0,0-1 1 0 0,1 0-1 0 0,-1 0 1 0 0,0 0 0 0 0,0 0-1 0 0,1 1 1 0 0,-1-1-1 0 0,0 0 1 0 0,0 1 0 0 0,0-1-1 0 0,0 0 1 0 0,0 1 0 0 0,0-1-1 0 0,0 1 1 0 0,0 0-1 0 0,0-1 1 0 0,0 1 0 0 0,0 0-1 0 0,-2 0 13 0 0,0-1-49 0 0,-1 0 0 0 0,1 0 0 0 0,-1 1 0 0 0,1 0 0 0 0,-1 0 0 0 0,0 0 0 0 0,1 0-1 0 0,-1 0 50 0 0,2 1-16 0 0,0 0 0 0 0,0-1 0 0 0,0 1-1 0 0,0 0 1 0 0,0 0 0 0 0,0 0 0 0 0,0 0-1 0 0,1 1 1 0 0,-1-1 0 0 0,0 0-1 0 0,1 1 1 0 0,-1-1 0 0 0,1 1 0 0 0,-1 0-1 0 0,1-1 1 0 0,0 1 16 0 0,-11 10-44 0 0,8-7 32 0 0,0-1-1 0 0,0 1 1 0 0,0 0-1 0 0,1 0 0 0 0,0 0 1 0 0,0 0-1 0 0,0 0 0 0 0,-1 4 13 0 0,-15 45-51 0 0,9-20 65 0 0,-4 33-14 0 0,13-64 7 0 0,1-1 1 0 0,0 1-1 0 0,1-1 1 0 0,-1 1-1 0 0,0-1 1 0 0,1 1-1 0 0,-1 0 1 0 0,1-1-1 0 0,0 0 1 0 0,0 1-1 0 0,0-1 1 0 0,0 1-1 0 0,0-1 1 0 0,1 0 0 0 0,-1 0-1 0 0,0 0 1 0 0,1 0-1 0 0,0 0 1 0 0,0 0-1 0 0,-1 0 1 0 0,3 1-8 0 0,-2-1 8 0 0,1 1 1 0 0,0-1 0 0 0,0 0 0 0 0,0 0 0 0 0,0 0 0 0 0,1-1 0 0 0,-1 1-1 0 0,0-1 1 0 0,1 0 0 0 0,-1 0 0 0 0,1 0 0 0 0,-1 0 0 0 0,1 0 0 0 0,0-1-1 0 0,-1 1-8 0 0,5-2-12 0 0,0 1-1 0 0,-1-1 1 0 0,1 0-1 0 0,-1-1 0 0 0,0 0 1 0 0,1 0-1 0 0,-1 0 0 0 0,0-1 1 0 0,0 0-1 0 0,0-1 1 0 0,-1 0-1 0 0,1 0 0 0 0,-1 0 1 0 0,0 0-1 0 0,5-6 13 0 0,3-1-679 0 0,0-1-1 0 0,-1-1 1 0 0,7-7 679 0 0,-6 6-1266 0 0,0-2-48 0 0</inkml:trace>
  <inkml:trace contextRef="#ctx0" brushRef="#br0" timeOffset="1">420 7 4144 0 0,'0'0'319'0'0,"2"0"-210"0"0,5 0 23 0 0,-7 0-48 0 0,1 1 0 0 0,-1-1 0 0 0,1 1 0 0 0,-1 0 0 0 0,1-1 0 0 0,-1 1-1 0 0,1 0 1 0 0,-1-1 0 0 0,0 1 0 0 0,0 0 0 0 0,1-1 0 0 0,-1 1 0 0 0,0 0 0 0 0,0-1 0 0 0,0 1 0 0 0,0 0-84 0 0,0-1 109 0 0,9 13 1154 0 0,-9-12-1164 0 0,1 0 0 0 0,0 0-1 0 0,0 0 1 0 0,-1 0 0 0 0,1 1-1 0 0,0-1 1 0 0,-1 0 0 0 0,1 0 0 0 0,-1 0-1 0 0,0 0 1 0 0,1 1 0 0 0,-1-1-1 0 0,0 1-98 0 0,1 2 239 0 0,1 1 0 0 0,-1-1 0 0 0,1 1 0 0 0,0-1 0 0 0,0 0 0 0 0,0 0 0 0 0,1 0 0 0 0,-1 0 0 0 0,1-1 0 0 0,2 3-239 0 0,-1-1 357 0 0,0 1 0 0 0,0-1 0 0 0,-1 1 0 0 0,2 3-357 0 0,12 33 3991 0 0,9 32-3991 0 0,-18-49 734 0 0,-5-19-506 0 0,-1 0 0 0 0,0 1 1 0 0,0-1-1 0 0,-1 0 0 0 0,0 2-228 0 0,1 2 221 0 0,-2-7-120 0 0,1 0 0 0 0,-1 0 0 0 0,1 0 0 0 0,-1 0 0 0 0,0-1 0 0 0,0 1-1 0 0,-1 0 1 0 0,1 0 0 0 0,0 0 0 0 0,-1 0 0 0 0,0 0 0 0 0,0 0-101 0 0,1-2 165 0 0,0-1-5 0 0,0 0-8 0 0,0 0-34 0 0,0 0-20 0 0,0 0-2 0 0,8-5 71 0 0,-8 4-161 0 0,1 0 0 0 0,-1 1 0 0 0,1-1 0 0 0,-1 0 0 0 0,0 1 0 0 0,1-1 0 0 0,-1 0 0 0 0,0 0 0 0 0,1 0-1 0 0,-1 1 1 0 0,0-1 0 0 0,0 0 0 0 0,0 0 0 0 0,0 0 0 0 0,0 1 0 0 0,0-1 0 0 0,0 0 0 0 0,0 0 0 0 0,0 0-6 0 0,0-1 7 0 0,0 1 0 0 0,-1-1 0 0 0,2 1 0 0 0,-1-1 0 0 0,0 1 0 0 0,0-1 0 0 0,0 1 0 0 0,1 0 0 0 0,-1-1 0 0 0,1 0-7 0 0,4-10 9 0 0,1 2-9 0 0,-2 0 1 0 0,0-1-1 0 0,0 0 0 0 0,0 2 0 0 0,0-1 0 0 0,0 1 0 0 0,1 1 0 0 0,0-1 0 0 0,0 0 0 0 0,1 1 0 0 0,3-3 0 0 0,13-19 0 0 0,-20 27-3 0 0,-1-1-1 0 0,1 0 1 0 0,-1 1-1 0 0,1-1 1 0 0,-1 0 0 0 0,0 0-1 0 0,0-2 4 0 0,-1 3-4 0 0,1 0-1 0 0,0-1 1 0 0,0 1 0 0 0,0 0-1 0 0,0 0 1 0 0,1 0 0 0 0,-1 0-1 0 0,1 0 1 0 0,-1 0 0 0 0,1 0-1 0 0,2-1 5 0 0,2-2-3 0 0,0 0 0 0 0,1 0 0 0 0,0 1 1 0 0,0 0-1 0 0,1 1 0 0 0,5-3 3 0 0,50-21-55 0 0,-53 24 50 0 0,0 0 0 0 0,0 1 0 0 0,0 0 0 0 0,1 0 0 0 0,-1 1 0 0 0,1 1-1 0 0,0 0 1 0 0,-1 0 0 0 0,1 1 0 0 0,0 0 0 0 0,0 1 0 0 0,-1 0 0 0 0,1 1-1 0 0,0 0 6 0 0,-8-1 0 0 0,0 0 0 0 0,0 1 0 0 0,0-1 0 0 0,0 1 0 0 0,0 0 0 0 0,0-1 0 0 0,0 1 0 0 0,0 1 0 0 0,2 1 0 0 0,7 6 0 0 0,-9-8 3 0 0,0 0-1 0 0,-1 0 0 0 0,1 0 0 0 0,-1 1 1 0 0,0-1-1 0 0,0 1 0 0 0,1 0 1 0 0,-2-1-1 0 0,1 1 0 0 0,0 0 0 0 0,-1 0 1 0 0,1 0-1 0 0,-1 1 0 0 0,0-1 0 0 0,0 0 1 0 0,0 1-3 0 0,1 6 4 0 0,-1 1 0 0 0,0 0 0 0 0,0-1 0 0 0,-1 7-4 0 0,0-7-17 0 0,-1-7-26 0 0,1 1-1 0 0,0 0 0 0 0,0 0 1 0 0,1 0-1 0 0,-1-1 0 0 0,1 1 1 0 0,0 0-1 0 0,0 0 0 0 0,0-1 1 0 0,1 1-1 0 0,-1-1 0 0 0,2 3 44 0 0,11 35-2917 0 0,-6-29 1419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0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0 236 9672 0 0,'0'0'440'0'0,"3"-1"-6"0"0,10-5-396 0 0,-1 0-1 0 0,1-1 0 0 0,6-5-37 0 0,-7 4-183 0 0,1 0 1 0 0,0 1-1 0 0,12-5 183 0 0,12-3 1620 0 0,30-17-1620 0 0,-33 14 2611 0 0,36-12-2611 0 0,-66 28 43 0 0,0 0 0 0 0,1 0 0 0 0,-1 0 0 0 0,-1-1 0 0 0,1 1 0 0 0,0-1 0 0 0,1-1-43 0 0,-5 3 54 0 0,0 1 11 0 0,0 0 6 0 0,-1-8 73 0 0,-2 6-125 0 0,1-1 1 0 0,-1 1 0 0 0,0 0 0 0 0,0-1 0 0 0,0 1 0 0 0,0 1 0 0 0,0-1 0 0 0,-1 0 0 0 0,1 1 0 0 0,0 0-1 0 0,-1-1 1 0 0,-2 1-20 0 0,-16-8 122 0 0,18 7-84 0 0,-1 0 1 0 0,1 1 0 0 0,-1-1 0 0 0,1 1 0 0 0,-1 0 0 0 0,0 0 0 0 0,0 0-1 0 0,1 1 1 0 0,-1 0 0 0 0,0 0 0 0 0,-4 0-39 0 0,-5 2 64 0 0,1 0 1 0 0,0 1-1 0 0,-6 3-64 0 0,14-5-20 0 0,0 1 20 0 0,1 0 0 0 0,-1 1 0 0 0,1-1 0 0 0,0 1 0 0 0,0 0 0 0 0,0 0 0 0 0,0 1 0 0 0,1-1 0 0 0,-1 1 0 0 0,1-1 0 0 0,0 1 0 0 0,-1 2 0 0 0,-9 15 0 0 0,11-17 0 0 0,0-1 0 0 0,0 1 0 0 0,0-1 0 0 0,0 0 0 0 0,-1 1 0 0 0,0-1 0 0 0,0 0 11 0 0,1 0 1 0 0,-1 0 0 0 0,1 0 0 0 0,0 0-1 0 0,0 0 1 0 0,0 0 0 0 0,0 0 0 0 0,0 1 0 0 0,1-1-1 0 0,0 1 1 0 0,-1-1 0 0 0,1 2-12 0 0,0 4 34 0 0,0 0-1 0 0,0 0 1 0 0,1 0 0 0 0,0 3-34 0 0,0-4-12 0 0,0-4 12 0 0,1-1 1 0 0,0 0 0 0 0,-1 1-1 0 0,1-1 1 0 0,1 0 0 0 0,-1 0 0 0 0,0 0-1 0 0,1 0 1 0 0,0 0 0 0 0,-1 0-1 0 0,1-1 1 0 0,0 1 0 0 0,1 0 0 0 0,1 1-1 0 0,-1 0 6 0 0,1 0 0 0 0,0-1 0 0 0,0 1 0 0 0,0-1 0 0 0,0 0 0 0 0,1 0 0 0 0,-1-1 0 0 0,1 1 0 0 0,1 0-6 0 0,68 19 63 0 0,-32-11-62 0 0,-33-9-5 0 0,-1 0 1 0 0,0-1 0 0 0,0 0 0 0 0,1-1 0 0 0,-1 1 0 0 0,8-2 3 0 0,47-8-1855 0 0,-43 4-3375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2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350 201 9184 0 0,'-2'0'70'0'0,"1"-1"1"0"0,-1 0 0 0 0,1 0 0 0 0,-1 0 0 0 0,1 1-1 0 0,0-1 1 0 0,-1 0 0 0 0,1-1 0 0 0,0 1-1 0 0,0 0 1 0 0,0 0 0 0 0,0 0 0 0 0,0-1-1 0 0,0 1 1 0 0,0-1 0 0 0,0 1 0 0 0,1 0-1 0 0,-1-1 1 0 0,1 1 0 0 0,-1-1 0 0 0,1 0-1 0 0,-1 1 1 0 0,1-1 0 0 0,0 1 0 0 0,0-1-1 0 0,-1 0 1 0 0,1 1 0 0 0,1-2-71 0 0,-2 2 170 0 0,1-1 0 0 0,0 1 0 0 0,0-1 0 0 0,-1 1 0 0 0,1 0 0 0 0,-1-1 0 0 0,1 1 0 0 0,-1 0 0 0 0,0-1 0 0 0,0 1 0 0 0,1 0 0 0 0,-1 0 0 0 0,0 0 1 0 0,0-1-1 0 0,0 1 0 0 0,0 0 0 0 0,0 0 0 0 0,0 0 0 0 0,-1 1 0 0 0,1-1 0 0 0,0 0-170 0 0,-1 0 109 0 0,1 0 1 0 0,0 1 0 0 0,0-1 0 0 0,0 0-1 0 0,0 0 1 0 0,0 0 0 0 0,0 0-1 0 0,0 0 1 0 0,1 0 0 0 0,-1 0-1 0 0,0-1 1 0 0,0 1 0 0 0,1 0 0 0 0,-1 0-1 0 0,1 0 1 0 0,-1-1 0 0 0,1 1-1 0 0,-1 0 1 0 0,1-1 0 0 0,0 1-1 0 0,0 0-109 0 0,0-1 68 0 0,0 0 0 0 0,0 0 0 0 0,0 0 0 0 0,0 1 0 0 0,0-1 0 0 0,0 0 0 0 0,0 0 0 0 0,-1 0 0 0 0,1 1 0 0 0,-1-1 0 0 0,1 0 0 0 0,-1 1 0 0 0,1-1 0 0 0,-1 0 0 0 0,0 1 0 0 0,0-1 0 0 0,0 1-1 0 0,0-1 1 0 0,0 1 0 0 0,0-1 0 0 0,-1 1 0 0 0,1 0 0 0 0,0 0 0 0 0,-2-1-68 0 0,-11-13 424 0 0,-2 0 83 0 0,0 4 19 0 0,14 9-455 0 0,-1-1 0 0 0,0 1 0 0 0,0 0 0 0 0,0 0 0 0 0,-1 1 0 0 0,1-1 0 0 0,0 1 0 0 0,-3-2-71 0 0,-8 0 45 0 0,0 0-1 0 0,-1 0 0 0 0,1 1 0 0 0,-2 1-44 0 0,11 1 0 0 0,1 1-1 0 0,-1 0 0 0 0,0 0 0 0 0,1 1 0 0 0,-1-1 0 0 0,1 1 0 0 0,0 0 0 0 0,-1 0 0 0 0,1 1 0 0 0,0-1 1 0 0,-9 4-4 0 0,11-6 0 0 0,1 1 0 0 0,-1-1 0 0 0,0 1 0 0 0,1 0 0 0 0,-1-1 0 0 0,1 1-1 0 0,-1 0 1 0 0,1 0 0 0 0,-1 0 0 0 0,1 0 0 0 0,0 0 0 0 0,0 0 0 0 0,-1 1 0 0 0,1-1-1 0 0,0 0 1 0 0,0 1 0 0 0,0-1 0 0 0,0 1 0 0 0,1-1 0 0 0,-1 1 0 0 0,0-1 4 0 0,0 2-9 0 0,0 0 0 0 0,-1-1 0 0 0,1 1 0 0 0,-1-1 0 0 0,1 0 0 0 0,-1 1 0 0 0,0-1 0 0 0,-2 2 9 0 0,3-2-5 0 0,-1-1-1 0 0,1 1 1 0 0,-1-1 0 0 0,1 1-1 0 0,0 0 1 0 0,0 0-1 0 0,-1 0 1 0 0,1 0 0 0 0,1 0-1 0 0,-1 0 1 0 0,0 0 0 0 0,0 0-1 0 0,1 0 1 0 0,-1 2 5 0 0,-4 67-127 0 0,5-67 125 0 0,0 0-1 0 0,0 1 1 0 0,1-1-1 0 0,0 0 0 0 0,-1 0 1 0 0,1-1-1 0 0,0 1 1 0 0,1 0-1 0 0,0 2 3 0 0,6 22-49 0 0,-2 43 27 0 0,2-36-27 0 0,-5-27 48 0 0,-1 0 0 0 0,0 0 0 0 0,-1 0 0 0 0,0 0 0 0 0,0 2 1 0 0,-1 3 0 0 0,0-1 0 0 0,1 0 0 0 0,1 1 0 0 0,0-1 0 0 0,3 8 0 0 0,-4-14 0 0 0,0 0 0 0 0,-1 0 0 0 0,0 0 0 0 0,0 0 0 0 0,0 5 0 0 0,-1-5 0 0 0,1 0 0 0 0,0 0 0 0 0,0-1 0 0 0,1 1 0 0 0,0 5 0 0 0,5 8-1 0 0,-4-12-33 0 0,0 0 1 0 0,0 0-1 0 0,-1 0 1 0 0,0 0-1 0 0,0 0 1 0 0,-1 4 33 0 0,0-1-100 0 0,0-5 39 0 0,0 0 0 0 0,0 0 0 0 0,0 0 1 0 0,1 1-1 0 0,-1-1 0 0 0,1 0 0 0 0,1 0 0 0 0,0 4 61 0 0,2-2 21 0 0,-3-5 9 0 0,0 0 1 0 0,0-1-1 0 0,0 1 1 0 0,-1 0-1 0 0,1 0 1 0 0,0 0 0 0 0,-1 0-1 0 0,1 0 1 0 0,-1 0-1 0 0,0 0 1 0 0,0 0-1 0 0,0 1 1 0 0,0-1-1 0 0,0 0 1 0 0,0 0-1 0 0,-1 2-30 0 0,5 9 273 0 0,-2-10-7385 0 0,-13-3 1408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2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6880 0 0,'0'0'314'0'0,"2"1"-6"0"0,4 1-98 0 0,-5-1 319 0 0,-1-1 160 0 0,0 0 30 0 0,11-1 438 0 0,-8 0-1035 0 0,1 0-1 0 0,-1 0 1 0 0,0 0 0 0 0,1 0-1 0 0,-1-1 1 0 0,0 1-1 0 0,0-1 1 0 0,3-2-122 0 0,-2 1 144 0 0,0 1 1 0 0,1-1 0 0 0,-1 1 0 0 0,1 0-1 0 0,3-1-144 0 0,22-7 333 0 0,-14 4 109 0 0,1 0 1 0 0,8 0-443 0 0,-1 1 249 0 0,3-1-58 0 0,1 1-1 0 0,0 1 1 0 0,0 1 0 0 0,0 2-1 0 0,10 1-190 0 0,-14 1 165 0 0,0 2-1 0 0,0 0 0 0 0,0 2 1 0 0,4 2-165 0 0,-20-5 63 0 0,0 1 0 0 0,0 0 0 0 0,0 1 0 0 0,0 0 0 0 0,0 0 0 0 0,-1 1 0 0 0,0-1 0 0 0,0 2 0 0 0,0-1 0 0 0,0 1 0 0 0,-1 0 0 0 0,0 0 0 0 0,2 4-63 0 0,-5-7 31 0 0,-1 0 2 0 0,0-1 0 0 0,0 1 0 0 0,0 0 1 0 0,0 0-1 0 0,0 0 0 0 0,0 0 0 0 0,-1 1 0 0 0,0-1 0 0 0,1 0 1 0 0,-1 0-1 0 0,-1 1 0 0 0,1-1 0 0 0,0 1 0 0 0,-1-1-33 0 0,1 3 50 0 0,0 0 0 0 0,1-1 0 0 0,-1 0-1 0 0,1 1 1 0 0,1 2-50 0 0,0-2 43 0 0,-1-1 0 0 0,0 1-1 0 0,-1 0 1 0 0,1 0 0 0 0,-1 4-43 0 0,1-3 7 0 0,-2 1 1 0 0,1 0-1 0 0,-1 0 1 0 0,-1 0-1 0 0,1 0 1 0 0,-1-1-1 0 0,-1 1 1 0 0,1 0-1 0 0,-1-1 1 0 0,-1 1-1 0 0,-2 5-7 0 0,-1 7-66 0 0,6-18-26 0 0,-1-1-1 0 0,1 1 1 0 0,0-1-1 0 0,-1 1 1 0 0,1-1 0 0 0,-1 1-1 0 0,1-1 1 0 0,-1 1 0 0 0,0-1-1 0 0,1 0 1 0 0,-1 0-1 0 0,0 1 1 0 0,0-1 0 0 0,0 0-1 0 0,0 0 1 0 0,0 0 0 0 0,0 0-1 0 0,-1 1 93 0 0,-12 7-5662 0 0</inkml:trace>
  <inkml:trace contextRef="#ctx0" brushRef="#br0" timeOffset="1">608 0 5064 0 0,'-11'0'448'0'0,"3"0"-352"0"0,8 0-96 0 0,0 0 0 0 0,0 0 1416 0 0,0 0 272 0 0,0 0 48 0 0,0 0 16 0 0,0 0-1224 0 0,0 0-240 0 0,0 0-56 0 0,0 0-8 0 0,19 0-424 0 0,-5 4-88 0 0,-14-4-24 0 0</inkml:trace>
  <inkml:trace contextRef="#ctx0" brushRef="#br0" timeOffset="2">943 100 5064 0 0,'0'0'389'0'0,"-1"2"-250"0"0,-5 17 130 0 0,-6 15 3991 0 0,12-33-4180 0 0,-9 61 3494 0 0,8-54-3293 0 0,1-1 1 0 0,0 1-1 0 0,0-1 1 0 0,1 1-1 0 0,0-1 0 0 0,0 0 1 0 0,2 6-282 0 0,-1-5 190 0 0,0 0-1 0 0,-1 0 1 0 0,0 0 0 0 0,-1 0 0 0 0,0 8-190 0 0,0-7 264 0 0,1 0 1 0 0,0 0-1 0 0,1 6-264 0 0,8 21 852 0 0,-10-33-781 0 0,1-1-1 0 0,0 1 1 0 0,0 0-1 0 0,1 0 1 0 0,-1-1-1 0 0,0 1 1 0 0,1-1-1 0 0,1 3-70 0 0,-2-4 107 0 0,-1-1-38 0 0,0 0-5 0 0,0 0 6 0 0,0 0 20 0 0,0 0 6 0 0,0 0 0 0 0,8-33 192 0 0,-7 21-324 0 0,1-1-1 0 0,0 0 0 0 0,1 1 1 0 0,0-1-1 0 0,1 1 0 0 0,0 0 1 0 0,1 0-1 0 0,0 0 0 0 0,1 1 1 0 0,0 0-1 0 0,1 0 0 0 0,6-8 37 0 0,1 0-35 0 0,-11 13 25 0 0,1 0 0 0 0,0 0 0 0 0,1 1 0 0 0,-1 0 0 0 0,1 0-1 0 0,5-4 11 0 0,-3 3-11 0 0,0 1-1 0 0,0 1 1 0 0,1-1-1 0 0,0 1 0 0 0,0 0 1 0 0,0 1-1 0 0,1 0 0 0 0,-1 1 1 0 0,1-1-1 0 0,-1 1 0 0 0,1 1 1 0 0,0 0-1 0 0,0 0 1 0 0,-1 1-1 0 0,1 0 0 0 0,0 0 1 0 0,0 1-1 0 0,0 0 0 0 0,-1 1 1 0 0,1 0-1 0 0,0 0 0 0 0,1 2 12 0 0,-3-1 6 0 0,0 0 0 0 0,0 1-1 0 0,0 0 1 0 0,-1 0 0 0 0,0 0-1 0 0,0 1 1 0 0,0 0 0 0 0,0 0-1 0 0,-1 1 1 0 0,0 0 0 0 0,0 0-1 0 0,0 0 1 0 0,-1 0-1 0 0,0 1 1 0 0,0-1 0 0 0,0 1-1 0 0,1 5-5 0 0,5 13-238 0 0,-2-6-1150 0 0,0-1 0 0 0,2 3 1388 0 0,-5-9-1337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3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273 476 4144 0 0,'-5'-4'97'0'0,"0"1"1"0"0,0-1-1 0 0,0 1 1 0 0,0 1-1 0 0,-1-1 1 0 0,1 1-1 0 0,-4-1-97 0 0,1 0 889 0 0,0 1-1 0 0,0 1 1 0 0,0-1 0 0 0,0 1 0 0 0,0 1-1 0 0,0-1 1 0 0,0 2 0 0 0,-5-1-889 0 0,8 2 87 0 0,1 0 0 0 0,-1 0 1 0 0,1 0-1 0 0,-1 0 0 0 0,1 1 1 0 0,0 0-1 0 0,0 0 0 0 0,0 0 1 0 0,0 0-1 0 0,1 0 0 0 0,-1 1 1 0 0,-1 2-88 0 0,-4 7 0 0 0,-1 1 0 0 0,2 0 0 0 0,0 0 0 0 0,1 1 0 0 0,0 0 0 0 0,1 0 0 0 0,1 1 0 0 0,0 0 0 0 0,-1 12 0 0 0,-5 22 0 0 0,7-41 0 0 0,2 1 0 0 0,-1 0 0 0 0,1 0 0 0 0,1 0 0 0 0,0 0 0 0 0,0 0 0 0 0,1 1 0 0 0,0-1 0 0 0,2 10 0 0 0,1-4 33 0 0,-1-7 35 0 0,0 0 0 0 0,0 0 1 0 0,1-1-1 0 0,0 1 1 0 0,1 1-69 0 0,-3-7 14 0 0,0-1 0 0 0,0 0 0 0 0,0-1 0 0 0,1 1 0 0 0,-1 0 0 0 0,0 0 0 0 0,1 0 0 0 0,0-1 0 0 0,-1 1 0 0 0,1-1 0 0 0,0 1 0 0 0,0-1 0 0 0,0 0 0 0 0,-1 0 0 0 0,1 1 0 0 0,1-2 0 0 0,-1 1 0 0 0,0 0 0 0 0,0 0 0 0 0,0 0 0 0 0,0-1 0 0 0,1 0 0 0 0,0 1-14 0 0,0-1 39 0 0,-1 1 0 0 0,1-1 1 0 0,-1 0-1 0 0,0 0 0 0 0,1 0 0 0 0,-1 0 1 0 0,1 0-1 0 0,-1 0 0 0 0,1-1 0 0 0,-1 1 1 0 0,0-1-1 0 0,1 0 0 0 0,-1 0 0 0 0,0 0 1 0 0,0 0-1 0 0,0 0 0 0 0,1 0 0 0 0,-1-1 1 0 0,0 1-1 0 0,0-1 0 0 0,-1 1 0 0 0,1-1 1 0 0,1-1-40 0 0,5-5 172 0 0,6-5 131 0 0,-1-1-1 0 0,-1 0 1 0 0,6-10-303 0 0,-12 15 49 0 0,0 0 1 0 0,0 0-1 0 0,-1-1 1 0 0,-1 1 0 0 0,0-1-1 0 0,0 0 1 0 0,0-1-1 0 0,-2 1 1 0 0,1-1 0 0 0,-1-4-50 0 0,1-3 0 0 0,3-23-68 0 0,-2-1 0 0 0,-1-14 68 0 0,-13-201-72 0 0,7 202 148 0 0,3 0 0 0 0,3-14-76 0 0,7-3-20 0 0,-10 67-2 0 0,1 3 15 0 0,-1 0 1 0 0,0 0-1 0 0,0 0 0 0 0,1 1 1 0 0,-1-1-1 0 0,1 0 0 0 0,0 0 1 0 0,0 0-1 0 0,-1 1 0 0 0,1-1 1 0 0,0 0-1 0 0,0 1 0 0 0,0-1 1 0 0,1 0-1 0 0,-1 0 7 0 0,8 13 118 0 0,-2 14 22 0 0,-2 0 0 0 0,0 1 0 0 0,0 13-140 0 0,-2-21 47 0 0,6 81 112 0 0,-6-56 94 0 0,-1 1-1 0 0,-2 0 0 0 0,-5 29-252 0 0,0 43 560 0 0,1 74-170 0 0,7-164-1817 0 0,-2-14 553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4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77 11088 0 0,'0'0'505'0'0,"0"0"-9"0"0,6-10 1471 0 0,-5 7-1599 0 0,1-1 1 0 0,-1 1 0 0 0,0-1 0 0 0,0 1 0 0 0,0-1-1 0 0,-1 1 1 0 0,1-1 0 0 0,-1 0 0 0 0,0 0-1 0 0,0-2-368 0 0,-1 5 47 0 0,0-1-1 0 0,1 1 0 0 0,-1 0 0 0 0,0 0 0 0 0,0 0 1 0 0,0 0-1 0 0,0 0 0 0 0,-1 0 0 0 0,1 0 0 0 0,0 1 1 0 0,0-1-47 0 0,0 0 58 0 0,-1 0-32 0 0,1-1-1 0 0,-1 1 1 0 0,1 0 0 0 0,-1 0 0 0 0,0 0-1 0 0,1 0 1 0 0,-1 1 0 0 0,0-1-1 0 0,1 0 1 0 0,-1 1 0 0 0,0-1-1 0 0,0 1 1 0 0,0 0 0 0 0,0-1 0 0 0,0 1-1 0 0,0 0 1 0 0,1 0 0 0 0,-1 0-1 0 0,0 0 1 0 0,0 1 0 0 0,0-1-1 0 0,0 0 1 0 0,0 1 0 0 0,1-1-1 0 0,-1 1 1 0 0,0 0 0 0 0,0 0-26 0 0,-4 2 26 0 0,0 0 0 0 0,-1 0 0 0 0,2 1 0 0 0,-1 0-1 0 0,0 0 1 0 0,-2 3-26 0 0,-3 4-25 0 0,0 2-1 0 0,0-1 0 0 0,1 2 0 0 0,1-1 1 0 0,0 1-1 0 0,1 0 0 0 0,0 1 1 0 0,1 0-1 0 0,1 1 0 0 0,-2 7 26 0 0,3-9-12 0 0,1 0-1 0 0,0 0 1 0 0,1 0-1 0 0,1 0 1 0 0,0 0 0 0 0,1 0-1 0 0,0 1 1 0 0,2-1-1 0 0,-1 1 1 0 0,2 5 12 0 0,-1-18-3 0 0,0 1-1 0 0,-1 0 0 0 0,1-1 1 0 0,0 1-1 0 0,1-1 1 0 0,-1 1-1 0 0,0-1 1 0 0,1 1-1 0 0,-1-1 1 0 0,1 0-1 0 0,0 0 0 0 0,-1 0 1 0 0,1 0-1 0 0,0 0 1 0 0,1 0-1 0 0,-1 0 1 0 0,0-1-1 0 0,0 1 1 0 0,1-1-1 0 0,-1 1 0 0 0,1-1 4 0 0,8 2 0 0 0,-7-3 11 0 0,-1-1-1 0 0,1 1 1 0 0,0-1-1 0 0,0 0 1 0 0,-1 1-1 0 0,1-2 0 0 0,-1 1 1 0 0,1 0-1 0 0,-1-1 1 0 0,1 1-1 0 0,-1-1 0 0 0,1-1-10 0 0,6-4 84 0 0,-1 0-1 0 0,1-1 0 0 0,0-2-83 0 0,1 0 60 0 0,-3 2-23 0 0,-1 0-1 0 0,-1 0 0 0 0,0-1 1 0 0,0 0-1 0 0,0-1-36 0 0,11-16 69 0 0,-4 5-16 0 0,0 0 1 0 0,-2-1 0 0 0,-1 0-1 0 0,4-13-53 0 0,-6 18 45 0 0,-6 14-43 0 0,0-1 0 0 0,0 0 0 0 0,-1 0 1 0 0,0 0-1 0 0,1-1 0 0 0,-1 1 0 0 0,-1 0-2 0 0,1 2 0 0 0,-1 0 0 0 0,0 0 0 0 0,1 1 0 0 0,-1-1 0 0 0,1 0 0 0 0,0 1 0 0 0,-1-1 0 0 0,1 1 0 0 0,0-1 0 0 0,0 1 0 0 0,1-2 0 0 0,-1 2 0 0 0,0-1 0 0 0,0 0 0 0 0,0 1 0 0 0,0-1 0 0 0,-1 0 0 0 0,1 0 0 0 0,0 0 0 0 0,0-1 0 0 0,-1-4-10 0 0,9 30-46 0 0,-3-6 58 0 0,4 34-3 0 0,-9-40 15 0 0,0 0 1 0 0,2 0-1 0 0,-1 0 1 0 0,1-1-1 0 0,1 1 1 0 0,3 7-15 0 0,2 1 66 0 0,-7-14-31 0 0,0 0 1 0 0,0 0-1 0 0,1 0 1 0 0,0 0-1 0 0,0 0 1 0 0,0 0-1 0 0,2 1-35 0 0,-2-3-240 0 0,-1-1 0 0 0,1 1-1 0 0,0-1 1 0 0,0 1 0 0 0,0-1-1 0 0,1 0 1 0 0,-1 0 0 0 0,4 1 240 0 0,1 0-6525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363 110 4608 0 0,'0'0'353'0'0,"0"0"-29"0"0,0 0 741 0 0,0 0 353 0 0,0 0 71 0 0,-1-1-70 0 0,-5-19 1080 0 0,5 17-2165 0 0,0 0-1 0 0,1 0 1 0 0,-1 0 0 0 0,0 0-1 0 0,-1 0 1 0 0,1 0 0 0 0,0 0-1 0 0,-1 1 1 0 0,0-2-334 0 0,-3-1 185 0 0,2 1-70 0 0,0 0 1 0 0,0 1 0 0 0,-1-1-1 0 0,1 1 1 0 0,-1 0 0 0 0,0 0-1 0 0,1 0 1 0 0,-1 0 0 0 0,-1 1-1 0 0,-1-1-115 0 0,-1-1 87 0 0,0 1 0 0 0,-1 1 0 0 0,1-1 0 0 0,-1 1 0 0 0,0 1 0 0 0,1-1 0 0 0,-1 1 0 0 0,0 1-87 0 0,2 0 10 0 0,1 0 0 0 0,-1 0 0 0 0,1 1 0 0 0,0 0 0 0 0,-1 0 0 0 0,1 0 0 0 0,0 1 0 0 0,0 0 0 0 0,-1 0 0 0 0,1 0 0 0 0,1 1 0 0 0,-2 0-10 0 0,-4 3 0 0 0,2-2 0 0 0,1 0 0 0 0,0 0 0 0 0,-6 6 0 0 0,-12 12 8 0 0,17-16-20 0 0,0 1 1 0 0,1 0-1 0 0,0 0 0 0 0,0 0 0 0 0,1 1 1 0 0,0 0-1 0 0,-4 6 12 0 0,5-5-10 0 0,1 1 0 0 0,0 0 0 0 0,0 0 0 0 0,1 0 1 0 0,0 0-1 0 0,1 1 0 0 0,0 0 0 0 0,0-1 0 0 0,1 1 0 0 0,1 0 0 0 0,0-1 1 0 0,1 6 9 0 0,0-2-7 0 0,1 0-1 0 0,0 0 1 0 0,2 0 0 0 0,-1-1 0 0 0,2 1 0 0 0,-1-1 0 0 0,2 0 0 0 0,0 0 0 0 0,4 6 7 0 0,2 4-11 0 0,-9-16-6 0 0,1 0 0 0 0,0 0 0 0 0,0 0 0 0 0,0-1 0 0 0,3 3 17 0 0,4 4-198 0 0,-4-5-110 0 0,0 1-1 0 0,1-1 0 0 0,0 0 0 0 0,1-1 1 0 0,0 0-1 0 0,7 4 309 0 0,1-2-1437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6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108 113 9616 0 0,'-17'-4'580'0'0,"12"3"-405"0"0,0 0 0 0 0,0-1 0 0 0,0 1 0 0 0,0-1 0 0 0,1 0 0 0 0,-5-2-175 0 0,9 4 109 0 0,-1-1 0 0 0,1 1 0 0 0,-1 0 0 0 0,0-1-1 0 0,0 1 1 0 0,1 0 0 0 0,-1 0 0 0 0,0-1 0 0 0,1 1-1 0 0,-1 0 1 0 0,0 0 0 0 0,0 0 0 0 0,1 0 0 0 0,-1 0 0 0 0,0 0-1 0 0,1 0 1 0 0,-1 1 0 0 0,0-1 0 0 0,0 0 0 0 0,1 0-1 0 0,-1 0 1 0 0,0 1 0 0 0,1-1 0 0 0,-1 0 0 0 0,1 1 0 0 0,-1-1-1 0 0,0 1 1 0 0,1-1 0 0 0,-1 1-109 0 0,-13 14 752 0 0,12-10-675 0 0,-1-1 0 0 0,1 1 0 0 0,1 0 0 0 0,-1 0 1 0 0,0-1-1 0 0,1 1 0 0 0,0 0 0 0 0,0 4-77 0 0,-2 43-210 0 0,3-36 242 0 0,1-1 1 0 0,1 1 0 0 0,0 0-1 0 0,1-1 1 0 0,2 6-33 0 0,-2-12-11 0 0,0-1 0 0 0,0 1 0 0 0,1 0-1 0 0,0-1 1 0 0,0 0 0 0 0,1 0 0 0 0,0 0 0 0 0,1-1 0 0 0,4 6 11 0 0,-7-10 23 0 0,1 0 1 0 0,-1-1 0 0 0,0 0 0 0 0,1 1 0 0 0,0-1 0 0 0,-1 0 0 0 0,1-1 0 0 0,0 1 0 0 0,0-1 0 0 0,0 0 0 0 0,0 1-1 0 0,0-2 1 0 0,1 1 0 0 0,-1 0 0 0 0,4-1-24 0 0,6 0 211 0 0,0 0-1 0 0,0-1 0 0 0,0 0 0 0 0,2-2-210 0 0,0 0 159 0 0,0-2-1 0 0,0 0 0 0 0,0-1 1 0 0,0-1-1 0 0,-1 0 0 0 0,0-1 1 0 0,-1 0-1 0 0,0-2 0 0 0,0 0 0 0 0,-1 0 1 0 0,2-3-159 0 0,-7 6 49 0 0,0-1 1 0 0,-1 0 0 0 0,0 0-1 0 0,0-1 1 0 0,-1 0 0 0 0,0 0-1 0 0,0 0 1 0 0,0-3-50 0 0,-3 4 16 0 0,0 1 1 0 0,0-1-1 0 0,0 1 1 0 0,-1-1-1 0 0,0 0 1 0 0,-1 0-1 0 0,0 0 1 0 0,0 0-1 0 0,-1 0 1 0 0,0 0-1 0 0,0-5-16 0 0,-1 9-4 0 0,0 1 0 0 0,0-1-1 0 0,0 1 1 0 0,0-1-1 0 0,0 1 1 0 0,-1-1-1 0 0,1 1 1 0 0,-1 0-1 0 0,0 0 1 0 0,0 0 0 0 0,0 0-1 0 0,-1 0 1 0 0,1 0-1 0 0,-1 0 1 0 0,1 1-1 0 0,-1-1 5 0 0,-4-2-113 0 0,0-1 0 0 0,-1 1 0 0 0,1 1 0 0 0,-1-1 0 0 0,-8-2 113 0 0,-13-8-499 0 0,21 10 205 0 0,-1 1-1 0 0,0 0 1 0 0,0 0 0 0 0,-1 0 0 0 0,1 1-1 0 0,-1 1 1 0 0,1 0 0 0 0,-1 0 0 0 0,-7 0 294 0 0,15 2-241 0 0,1 0 0 0 0,-1 0 1 0 0,1 0-1 0 0,-1 0 0 0 0,1 1 1 0 0,-1-1-1 0 0,1 0 0 0 0,-1 1 1 0 0,1-1-1 0 0,0 1 0 0 0,-1-1 1 0 0,1 1 240 0 0,-1 0-3154 0 0,2-1-876 0 0</inkml:trace>
  <inkml:trace contextRef="#ctx0" brushRef="#br0" timeOffset="1">650 183 4144 0 0,'3'2'77'0'0,"0"0"0"0"0,-1 0 0 0 0,1 1 0 0 0,0-1 0 0 0,-1 1 0 0 0,0-1 0 0 0,1 1 0 0 0,-1 0 0 0 0,0 0 0 0 0,0 0 0 0 0,0 0 0 0 0,-1 0 0 0 0,1 1-77 0 0,8 12 1717 0 0,-10-14-1503 0 0,1 0 1 0 0,0-1-1 0 0,0 1 0 0 0,-1-1 0 0 0,1 1 0 0 0,-1 0 0 0 0,0-1 0 0 0,1 1 0 0 0,-1 1-214 0 0,0-1 202 0 0,0 0 0 0 0,1 0 1 0 0,-1 0-1 0 0,1 0 1 0 0,-1 0-1 0 0,1 0 0 0 0,0 0 1 0 0,0 0-203 0 0,0-1 25 0 0,0 1 255 0 0,1 1 1 0 0,-1-1-1 0 0,1 1 1 0 0,-1 0-1 0 0,0-1 0 0 0,0 1 1 0 0,0 0-1 0 0,0 0 1 0 0,-1 0-1 0 0,1 2-280 0 0,4 17 2307 0 0,-5 3-319 0 0,0-22-1086 0 0,0-4-109 0 0,0-15-74 0 0,1 5-709 0 0,0-1 0 0 0,1 1 0 0 0,0 0 0 0 0,0-1-1 0 0,3-2-9 0 0,19-57-4 0 0,-23 69 4 0 0,4-10 13 0 0,0 0 1 0 0,1 1-1 0 0,1 0 0 0 0,0 0 0 0 0,0 0 0 0 0,1 1 0 0 0,0 0 0 0 0,1 1 0 0 0,0-1 0 0 0,0 2 0 0 0,7-6-13 0 0,6-5 0 0 0,-19 15 0 0 0,1 0 0 0 0,-1 1 0 0 0,1-1 0 0 0,0 1 0 0 0,1 0 0 0 0,-1 0 0 0 0,0 0 0 0 0,1 1 0 0 0,4-2 0 0 0,1 1-5 0 0,0 0-1 0 0,0 1 0 0 0,0 0 0 0 0,0 0 0 0 0,1 1 0 0 0,-1 1 0 0 0,0 0 0 0 0,10 1 6 0 0,-14 0-1 0 0,1 0 0 0 0,0 0-1 0 0,0 1 1 0 0,-1 0 0 0 0,1 0 0 0 0,-1 1-1 0 0,1 0 1 0 0,-1 0 0 0 0,0 0-1 0 0,0 1 1 0 0,-1 0 0 0 0,1 0-1 0 0,3 3 2 0 0,-4-3-9 0 0,-1 1-1 0 0,0-1 1 0 0,0 1-1 0 0,0-1 1 0 0,0 1-1 0 0,-1 0 1 0 0,0 1 0 0 0,0-1-1 0 0,0 1 10 0 0,-1 0-20 0 0,0 0-1 0 0,-1 1 1 0 0,1-1-1 0 0,-2 0 1 0 0,1 1-1 0 0,-1-1 1 0 0,1 1-1 0 0,-2 6 21 0 0,-1 4-1626 0 0,-1 0 0 0 0,-4 11 1626 0 0,7-28-1 0 0,-1 11-1384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7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0 5064 0 0,'0'0'232'0'0,"0"0"277"0"0,0 0 1039 0 0,0 0 452 0 0,0 0 89 0 0,0 0-199 0 0,0 0-922 0 0,0 0-404 0 0,1 2-79 0 0,3 3-378 0 0,0 0 0 0 0,0 0 0 0 0,-1 1 0 0 0,1 0 0 0 0,-1-1 0 0 0,-1 1 0 0 0,1 0-1 0 0,-1 1 1 0 0,0-1 0 0 0,0 0 0 0 0,-1 1 0 0 0,0-1 0 0 0,0 1 0 0 0,0 0-107 0 0,-1 4 78 0 0,0 0 1 0 0,2 1-1 0 0,-1-1 0 0 0,1 0 1 0 0,1 0-1 0 0,0 0 0 0 0,3 6-78 0 0,-1-1 95 0 0,-1 0 1 0 0,-1 0-1 0 0,-1 0 0 0 0,0 0 0 0 0,-1 0 1 0 0,0 3-96 0 0,-1 1 0 0 0,2 0 1 0 0,1 0-1 0 0,3 13 0 0 0,-3-5-39 0 0,-2-7 14 0 0,1 2 8 0 0,-5-15-92 0 0,1-3-27 0 0,1-3-155 0 0,1-2-12 0 0,0 0-155 0 0,0 0-650 0 0,0 0-284 0 0,0 0-59 0 0,0 0-11 0 0</inkml:trace>
  <inkml:trace contextRef="#ctx0" brushRef="#br0" timeOffset="1">1 225 5064 0 0,'0'0'389'0'0,"0"0"6"0"0,1-2 950 0 0,6-5-302 0 0,0 0-1 0 0,1 1 0 0 0,-1 0 1 0 0,1 0-1 0 0,1 1 1 0 0,-1 0-1 0 0,8-3-1042 0 0,2-2 620 0 0,-1 1-395 0 0,1 0 0 0 0,0 1 0 0 0,0 0-1 0 0,0 2 1 0 0,1 0 0 0 0,0 1 0 0 0,1 1 0 0 0,-1 1-1 0 0,0 1 1 0 0,15 0-225 0 0,-17 1 24 0 0,0 2 1 0 0,0 0-1 0 0,0 2 0 0 0,0 0-24 0 0,-9-2-2 0 0,-1 1 0 0 0,0 1 0 0 0,0-1 0 0 0,0 1 0 0 0,0 0 0 0 0,-1 1 0 0 0,1 0 0 0 0,-1 0 0 0 0,0 0 0 0 0,4 4 2 0 0,0 1-34 0 0,0 1-1 0 0,0 0 0 0 0,-1 1 0 0 0,-1 0 0 0 0,0 0 0 0 0,0 1 0 0 0,-1 0 0 0 0,-1 0 0 0 0,0 1 0 0 0,0-1 0 0 0,3 14 35 0 0,5 22-24 0 0,-3-13 251 0 0,-2 1 0 0 0,0 11-227 0 0,-1-10 502 0 0,-8-36-318 0 0,0-1 35 0 0,0 0 18 0 0,0 0 3 0 0,0 0 7 0 0,0 0 28 0 0,0 0 11 0 0,0 0 2 0 0,0-2-208 0 0,1 0-1 0 0,-1 0 0 0 0,0 0 1 0 0,1 0-1 0 0,-1 0 0 0 0,1 0 0 0 0,0 0 1 0 0,0 0-80 0 0,-1 1 13 0 0,17-34 326 0 0,5-14-182 0 0,-13 25-128 0 0,1 2 0 0 0,2 0 0 0 0,0 0 0 0 0,1 1-1 0 0,5-6-28 0 0,5-1-107 0 0,22-24 107 0 0,-7 9-325 0 0,-31 36 116 0 0,-1 0-1 0 0,1 1 1 0 0,0 0-1 0 0,0 1 0 0 0,1 0 1 0 0,0 0-1 0 0,0 0 1 0 0,0 1-1 0 0,0 0 0 0 0,1 0 1 0 0,1 1 209 0 0,18-6-2080 0 0,0 2 0 0 0,24-3 2080 0 0,-51 9-94 0 0,32-4-5202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7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295 431 7312 0 0,'0'0'332'0'0,"-2"2"-4"0"0,-2 3-216 0 0,-1 1 0 0 0,0-1 1 0 0,0 0-1 0 0,-1 0 0 0 0,1-1 1 0 0,-1 1-1 0 0,0-1 0 0 0,-2 0-112 0 0,-17 9 1696 0 0,21-10-1436 0 0,-1 0 0 0 0,0-1-1 0 0,0 1 1 0 0,0-1 0 0 0,0 0-1 0 0,-1-1 1 0 0,1 1-1 0 0,-1-1 1 0 0,1 0 0 0 0,-1-1-1 0 0,0 1-259 0 0,-6-1 409 0 0,8 1-227 0 0,-1-1 1 0 0,1 0-1 0 0,0 0 1 0 0,0 0-1 0 0,0-1 1 0 0,0 0-1 0 0,0 1 1 0 0,0-1-1 0 0,0-1 1 0 0,0 1-183 0 0,3 0 53 0 0,-1 0 0 0 0,0 1 0 0 0,0-1 1 0 0,1 0-1 0 0,-1 1 0 0 0,0 0 0 0 0,0-1 1 0 0,1 1-1 0 0,-1 0 0 0 0,0 0 0 0 0,0 0 1 0 0,0 0-1 0 0,0 0 0 0 0,0 0 0 0 0,1 0 1 0 0,-1 1-1 0 0,0-1 0 0 0,0 1 0 0 0,1-1 1 0 0,-1 1-1 0 0,-1 0-53 0 0,1 0 13 0 0,0 1 0 0 0,0-1 1 0 0,0 1-1 0 0,0 0 0 0 0,0-1 0 0 0,0 1 1 0 0,1 0-1 0 0,-1 0 0 0 0,0 0 0 0 0,1 0 1 0 0,0 1-1 0 0,-1-1 0 0 0,1 0 1 0 0,0 2-15 0 0,-5 9 1 0 0,2-6 0 0 0,1 1 0 0 0,0 0 0 0 0,0 0 0 0 0,0 0 0 0 0,1 0 0 0 0,0 1 0 0 0,1-1 0 0 0,0 2 0 0 0,-1 15 0 0 0,1-21 2 0 0,0-1-1 0 0,1 0 0 0 0,0 1 1 0 0,0-1-1 0 0,0 1 0 0 0,0-1 1 0 0,0 0-1 0 0,1 1 0 0 0,0-1 1 0 0,-1 0-1 0 0,2 3-1 0 0,-1-2 42 0 0,1 1 0 0 0,0 0 0 0 0,0-1 1 0 0,1 1-1 0 0,-1-1 0 0 0,1 0 0 0 0,0 0 0 0 0,0 0 0 0 0,0 0 0 0 0,0 0 0 0 0,1 0 0 0 0,-1-1 0 0 0,1 0 0 0 0,0 0 1 0 0,0 0-1 0 0,1 0 0 0 0,-1-1 0 0 0,0 1 0 0 0,1-1 0 0 0,0 0 0 0 0,0 0-42 0 0,-3-2 39 0 0,0 0-1 0 0,0 1 0 0 0,0-1 1 0 0,1 0-1 0 0,-1 0 1 0 0,0 0-1 0 0,0-1 0 0 0,0 1 1 0 0,0-1-1 0 0,0 1 1 0 0,0-1-1 0 0,0 1 0 0 0,0-1 1 0 0,0 0-1 0 0,0 0 1 0 0,0 0-1 0 0,-1 0 0 0 0,1 0 1 0 0,0 0-1 0 0,0-2-38 0 0,7-4 186 0 0,0 0 0 0 0,-1-1-1 0 0,3-4-185 0 0,0 0 166 0 0,-1-1-93 0 0,0 0 0 0 0,0-1 0 0 0,-2 0 1 0 0,5-10-74 0 0,-10 20 33 0 0,2-6-4 0 0,-1 0-1 0 0,0 0 0 0 0,0 0 0 0 0,-1-1 0 0 0,0 1 0 0 0,-1-1 0 0 0,0 1 0 0 0,-1-1 0 0 0,0 0 1 0 0,-1 0-1 0 0,0-6-28 0 0,0 16-80 0 0,0 1-35 0 0,5 13-60 0 0,13 44 527 0 0,2 22-352 0 0,-16-54 0 0 0,-2-17 0 0 0,-1 0 0 0 0,1-1 0 0 0,3 9 0 0 0,1 4-49 0 0,-6-16-27 0 0,1 0 1 0 0,1 0-1 0 0,-1 0 0 0 0,1 1 0 0 0,0-2 0 0 0,2 5 76 0 0,-4-7-17 0 0,1 0-117 0 0,0 1 0 0 0,0-1 1 0 0,0 1-1 0 0,0-1 0 0 0,0 0 0 0 0,0 1 0 0 0,0-1 0 0 0,0 0 0 0 0,1 0 0 0 0,-1 0 0 0 0,0 0 1 0 0,1 0-1 0 0,-1 0 0 0 0,1 0 0 0 0,-1 0 0 0 0,1-1 0 0 0,0 1 134 0 0,8 3-1154 0 0</inkml:trace>
  <inkml:trace contextRef="#ctx0" brushRef="#br0" timeOffset="1">1092 563 5064 0 0,'-8'3'450'0'0,"3"-2"-404"0"0,1-1 0 0 0,-1 0 0 0 0,1 0 0 0 0,0 0 0 0 0,-1-1-1 0 0,1 0 1 0 0,0 0 0 0 0,-1 0 0 0 0,1 0 0 0 0,0-1-46 0 0,-23-4 2745 0 0,-6-3 1300 0 0,26 7-3520 0 0,1-1 1 0 0,-1 1-1 0 0,0 1 0 0 0,0-1 1 0 0,-4 1-526 0 0,9 1 65 0 0,1 0 1 0 0,-1 0-1 0 0,0 0 1 0 0,0 0 0 0 0,0 1-1 0 0,0-1 1 0 0,0 0-1 0 0,1 1 1 0 0,-1 0 0 0 0,0-1-1 0 0,0 1 1 0 0,1 0-1 0 0,-1 0 1 0 0,1 0 0 0 0,-1 0-1 0 0,0 0 1 0 0,1 0-1 0 0,0 0 1 0 0,-1 1 0 0 0,1-1-1 0 0,0 0 1 0 0,-1 2-66 0 0,-5 6 75 0 0,2-3-59 0 0,0 1-1 0 0,0 0 1 0 0,1 0-1 0 0,0 0 0 0 0,0 0 1 0 0,0 1-1 0 0,1 0 0 0 0,0 0-15 0 0,-9 29 0 0 0,6-21-2 0 0,1 0 0 0 0,0 1 1 0 0,1-1-1 0 0,1 1 0 0 0,1-1 1 0 0,-1 11 1 0 0,3-22-8 0 0,1 1 0 0 0,0-1 0 0 0,-1 1 0 0 0,2-1 0 0 0,-1 0 0 0 0,1 0 0 0 0,0 2 8 0 0,-1-4 0 0 0,0 0 0 0 0,0-1 1 0 0,1 1-1 0 0,-1-1 0 0 0,1 1 0 0 0,-1-1 0 0 0,1 0 0 0 0,0 1 1 0 0,0-1-1 0 0,0 0 0 0 0,0 0 0 0 0,0-1 0 0 0,0 1 0 0 0,2 0 0 0 0,-2 0 3 0 0,1-1-1 0 0,0 0 0 0 0,0 0 1 0 0,0 0-1 0 0,0-1 0 0 0,1 1 1 0 0,-1-1-1 0 0,0 0 0 0 0,0 0 0 0 0,0 0 1 0 0,0 0-1 0 0,1 0 0 0 0,-1 0 1 0 0,0-1-1 0 0,0 0 0 0 0,0 0 0 0 0,0 0 1 0 0,0 0-1 0 0,0 0 0 0 0,2-1-2 0 0,0-1 2 0 0,0 0 0 0 0,0 0-1 0 0,-1 0 1 0 0,1 0 0 0 0,-1-1-1 0 0,0 0 1 0 0,0 0 0 0 0,0 0-1 0 0,0 0 1 0 0,-1-1-1 0 0,1 1-1 0 0,15-24-48 0 0,-13 20-8 0 0,0 0 0 0 0,0 0 1 0 0,-1-1-1 0 0,0 0 1 0 0,-1 0-1 0 0,0 0 0 0 0,0 0 1 0 0,-1-1-1 0 0,1-4 56 0 0,-1-2-48 0 0,-1-1-1 0 0,-1 0 1 0 0,-1 0-1 0 0,0 1 1 0 0,-1-8 48 0 0,-1-30-17 0 0,2 34-1 0 0,-1 0 1 0 0,-1-5 17 0 0,-3-29 173 0 0,2-6-173 0 0,0-7 181 0 0,1 34-98 0 0,1 0-1 0 0,2 0 1 0 0,1 0 0 0 0,4-15-83 0 0,-4 34 2 0 0,1 1 1 0 0,0-1-1 0 0,1 1 1 0 0,1 0-1 0 0,0 0 0 0 0,1 0-2 0 0,-1 7-1 0 0,-3 6 3 0 0,-1-1 0 0 0,0 0-1 0 0,0 1 1 0 0,-1-1-1 0 0,1 0 1 0 0,0 0 0 0 0,0 0-1 0 0,0 0 1 0 0,0 0-1 0 0,-1 0 1 0 0,1 0 0 0 0,0 0-1 0 0,-1 0 1 0 0,1 0-2 0 0,9 11 209 0 0,-3 0-117 0 0,1 1-1 0 0,-1 0 1 0 0,-1 1 0 0 0,0 0-1 0 0,-1 0 1 0 0,0 0-1 0 0,2 12-91 0 0,5 16 68 0 0,-2 0 0 0 0,-2 1 0 0 0,-2 0-1 0 0,0 20-67 0 0,-1 167 845 0 0,-5-176-526 0 0,-1-47-310 0 0,6 18-5 0 0,-4-10-380 0 0,-1-8-4927 0 0,0-5-521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8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1 296 8288 0 0,'0'0'736'0'0,"0"0"-584"0"0,0 0-152 0 0,0 0 0 0 0,0 0 1112 0 0,0 0 192 0 0,3 12 40 0 0,-3-3 0 0 0,0-9-760 0 0,0 0-152 0 0,0 0-32 0 0,0 0-8 0 0,0 0-240 0 0,0 0-56 0 0,0 0-1 0 0,0 0-7 0 0,0 0-959 0 0</inkml:trace>
  <inkml:trace contextRef="#ctx0" brushRef="#br0" timeOffset="1">23 1 5064 0 0,'0'0'224'0'0,"0"0"48"0"0,0 0-272 0 0,0 0 0 0 0,0 0 0 0 0,0 0 0 0 0,0 0 1552 0 0,0 0 256 0 0,0 0 48 0 0,0 0 16 0 0,0 0-1424 0 0,0 0-280 0 0,0 0-56 0 0,0 0-16 0 0,11 3-672 0 0,-3 3-144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19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249 474 8408 0 0,'0'0'381'0'0,"0"0"-5"0"0,0-1-240 0 0,0 0 0 0 0,1 1 0 0 0,-1-1 0 0 0,0 1 0 0 0,0-1 1 0 0,0 0-1 0 0,0 1 0 0 0,-1-1 0 0 0,1 1 0 0 0,0-1 0 0 0,0 1 0 0 0,0-1 0 0 0,0 0 0 0 0,-1 1 0 0 0,1-1 0 0 0,0 1-136 0 0,-13-20 2548 0 0,12 17-2299 0 0,-1 0 0 0 0,1 1 1 0 0,-1-1-1 0 0,0 0 0 0 0,0 1 0 0 0,0-1 0 0 0,0 1 1 0 0,-1 0-1 0 0,1 0 0 0 0,-1-1-249 0 0,-15-9 593 0 0,18 12-549 0 0,-1-1-1 0 0,0 1 0 0 0,0-1 0 0 0,0 1 0 0 0,0 0 0 0 0,0-1 0 0 0,0 1 0 0 0,1 0 0 0 0,-1 0 0 0 0,0 0 0 0 0,0 0 0 0 0,0 0 0 0 0,-1 0-43 0 0,-6-2 167 0 0,5 1-138 0 0,0 1 0 0 0,-1-1 0 0 0,1 1-1 0 0,0 0 1 0 0,-1-1 0 0 0,1 2 0 0 0,0-1-1 0 0,-1 0 1 0 0,1 1 0 0 0,0-1 0 0 0,0 1 0 0 0,-1 0-1 0 0,1 0 1 0 0,0 0 0 0 0,0 1 0 0 0,0-1 0 0 0,0 1-1 0 0,0-1 1 0 0,0 1 0 0 0,1 0 0 0 0,-2 1-29 0 0,-1 1-1 0 0,-1 1-1 0 0,1-1 1 0 0,0 1 0 0 0,0 0 0 0 0,1 1 0 0 0,-1-1 0 0 0,1 1 0 0 0,0 0 0 0 0,1-1-1 0 0,-1 3 2 0 0,1-1 11 0 0,-9 18-22 0 0,1 0 0 0 0,2 1 1 0 0,-2 9 10 0 0,9-27 28 0 0,0 0 1 0 0,1 0 0 0 0,0 0 0 0 0,0 0-1 0 0,1 0 1 0 0,0 0 0 0 0,0 1 0 0 0,1-1-1 0 0,0 0 1 0 0,0 0 0 0 0,1-1 0 0 0,0 1-1 0 0,3 6-28 0 0,-2-6 15 0 0,0 0 0 0 0,1-1 0 0 0,0 1 0 0 0,1-1 0 0 0,-1 0 0 0 0,1 0 0 0 0,1 0 0 0 0,-1-1-1 0 0,1 0 1 0 0,1 0 0 0 0,-1 0 0 0 0,5 3-15 0 0,-2-4 15 0 0,1 1-1 0 0,-1-1 1 0 0,4 1-15 0 0,-9-5-21 0 0,0 1 0 0 0,0-1 1 0 0,0 0-1 0 0,0-1 1 0 0,0 1-1 0 0,0-1 0 0 0,0 1 1 0 0,0-1-1 0 0,0 0 0 0 0,2-1 21 0 0,6-1-277 0 0,1 0 0 0 0,-1-1 0 0 0,-1-1 0 0 0,1 0 0 0 0,-1-1 0 0 0,1 0 0 0 0,-1 0 0 0 0,3-4 278 0 0,5-6-697 0 0</inkml:trace>
  <inkml:trace contextRef="#ctx0" brushRef="#br0" timeOffset="1">974 1 11600 0 0,'-5'4'562'0'0,"-1"2"-440"0"0,4-3-57 0 0,-1 0 0 0 0,0 0 1 0 0,1 1-1 0 0,0-1 0 0 0,0 1 1 0 0,0-1-1 0 0,0 1 0 0 0,0 0 1 0 0,0 1-66 0 0,-4 16 470 0 0,0 0 0 0 0,2 1 1 0 0,0 0-1 0 0,1 0 1 0 0,2 2-471 0 0,0 27 1084 0 0,2 1 0 0 0,8 46-1084 0 0,-3-31 1415 0 0,-2 22-1415 0 0,1 18 486 0 0,-5-88-481 0 0,1-7 14 0 0,-1 1 1 0 0,-1 0-1 0 0,0-1 0 0 0,-2 10-19 0 0,1-11-37 0 0,-1 3-318 0 0,2-13 26 0 0,1 0 248 0 0,-1-1-1 0 0,1 1 1 0 0,0 0 0 0 0,0-1-1 0 0,-1 1 1 0 0,1 0-1 0 0,0-1 1 0 0,-1 1 0 0 0,1-1-1 0 0,-1 1 1 0 0,1-1 0 0 0,-1 1-1 0 0,1-1 1 0 0,-1 1-1 0 0,1-1 1 0 0,-1 1 0 0 0,0-1-1 0 0,1 0 1 0 0,-1 1 0 0 0,0-1-1 0 0,1 0 1 0 0,-1 1-1 0 0,0-1 1 0 0,1 0 0 0 0,-1 0 81 0 0,0 0-39 0 0,-8 4-1486 0 0</inkml:trace>
  <inkml:trace contextRef="#ctx0" brushRef="#br0" timeOffset="2">553 524 5984 0 0,'0'0'464'0'0,"0"0"-94"0"0,0 0 746 0 0,0 0 356 0 0,3 0 68 0 0,10-1-408 0 0,-1 0 0 0 0,1-1 0 0 0,9-3-1132 0 0,145-22 2804 0 0,-99 17-2064 0 0,129-11 861 0 0,-171 21-1449 0 0,-1 1-1 0 0,1 1 1 0 0,15 4-152 0 0,-19-3 39 0 0,-11-2-50 0 0,-1 1 0 0 0,1 0 0 0 0,0 0 0 0 0,-1 1 0 0 0,0 1 0 0 0,0 0 1 0 0,0 0-1 0 0,0 1 0 0 0,-1 0 0 0 0,0 1 0 0 0,0 0 0 0 0,6 5 11 0 0,-13-9-40 0 0,0 0 1 0 0,0 0-1 0 0,-1 1 0 0 0,1-1 1 0 0,-1 0-1 0 0,0 1 1 0 0,1-1-1 0 0,-1 1 0 0 0,0-1 1 0 0,-1 1-1 0 0,1-1 0 0 0,0 1 1 0 0,-1 0-1 0 0,1-1 0 0 0,-1 1 1 0 0,0 0-1 0 0,0 0 0 0 0,0-1 1 0 0,0 1-1 0 0,-1 0 1 0 0,1-1-1 0 0,-1 1 0 0 0,1 0 1 0 0,-2 1 39 0 0,1 1-64 0 0,-1 0 0 0 0,0 0 0 0 0,0 0 0 0 0,0-1 0 0 0,-1 1 0 0 0,0 0 0 0 0,0-1 0 0 0,0 0 0 0 0,0 0 0 0 0,-1 0 0 0 0,-3 4 64 0 0,0-3-663 0 0,-2 2-922 0 0,2-3-2241 0 0,6-4-1399 0 0</inkml:trace>
  <inkml:trace contextRef="#ctx0" brushRef="#br0" timeOffset="3">1324 129 2304 0 0,'0'0'101'0'0,"3"-9"22"0"0,-2 3 241 0 0,-1 5 1525 0 0,0 1 656 0 0,0 0 130 0 0,0 0-246 0 0,0-2-1768 0 0,0 2-616 0 0,0 0 0 0 0,0 0 0 0 0,0 0-1 0 0,0-1 1 0 0,0 1 0 0 0,0 0 0 0 0,0 0 0 0 0,0 0 0 0 0,0 0 0 0 0,0-1 0 0 0,0 1 0 0 0,0 0-1 0 0,0 0 1 0 0,0 0 0 0 0,0 0 0 0 0,0-1 0 0 0,0 1 0 0 0,0 0 0 0 0,0 0 0 0 0,0 0 0 0 0,0 0-1 0 0,1-1 1 0 0,-1 1 0 0 0,0 0 0 0 0,0 0 0 0 0,0 0 0 0 0,0 0 0 0 0,0 0 0 0 0,0 0 0 0 0,0 0-1 0 0,1-1 1 0 0,-1 1 0 0 0,0 0 0 0 0,0 0 0 0 0,0 0 0 0 0,0 0 0 0 0,1 0 0 0 0,-1 0 0 0 0,0 0-1 0 0,0 0 1 0 0,0 0 0 0 0,0 0 0 0 0,0 0 0 0 0,1 0 0 0 0,-1 0 0 0 0,0 0 0 0 0,0 0 0 0 0,0 0-1 0 0,0 0 1 0 0,1 0 0 0 0,-1 0 0 0 0,0 0 0 0 0,0 0 0 0 0,0 0 0 0 0,0 0 0 0 0,1 0 0 0 0,-1 0-45 0 0,4 1-646 0 0,9 1-2126 0 0,7 5 1332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1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10336 0 0,'5'1'1080'0'0,"-7"-2"-1090"0"0,1 3-28 0 0,-6 0 1224 0 0,7 1-580 0 0,5 53 1042 0 0,-4-34-1057 0 0,1-1 0 0 0,2 7-591 0 0,-1-6 205 0 0,0 1 0 0 0,-2 6-205 0 0,9 119 1175 0 0,-6 28-147 0 0,-3-159-907 0 0,0 0 0 0 0,2 4-121 0 0,-1-3 130 0 0,0 0 1 0 0,-1 3-131 0 0,0-8-14 0 0,0 0 0 0 0,1 0 0 0 0,3 9 14 0 0,-2-9 219 0 0,-1 0 0 0 0,0 0 0 0 0,-1 11-219 0 0,-1-21 68 0 0,0-2-61 0 0,0 0 0 0 0,-1-1-1 0 0,1 1 1 0 0,0 0 0 0 0,0 0 0 0 0,0-1 0 0 0,1 1 0 0 0,-1 0 0 0 0,0 0 0 0 0,0-1 0 0 0,0 1 0 0 0,0 0 0 0 0,1-1-1 0 0,-1 1 1 0 0,0 0 0 0 0,1-1 0 0 0,-1 1 0 0 0,0 0 0 0 0,1-1 0 0 0,-1 1 0 0 0,1 0 0 0 0,0 0-7 0 0,0 0-272 0 0,-1-1-131 0 0,-13-1-5274 0 0,3-7-176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0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92 8984 0 0,'0'0'406'0'0,"0"0"-4"0"0,-1 0-258 0 0,-5 0-16 0 0,5 0 452 0 0,1 0 194 0 0,-2 0-466 0 0,0-1-1 0 0,0 0 0 0 0,1 1 0 0 0,-1-1 0 0 0,1 0 1 0 0,-1 0-1 0 0,1 0 0 0 0,-1 0 0 0 0,1 0 1 0 0,-1 0-1 0 0,1-1 0 0 0,0 1 0 0 0,0 0 0 0 0,-2-2-307 0 0,-15-22 952 0 0,16 23-911 0 0,0 0 0 0 0,0 1 0 0 0,0-1 0 0 0,0 0 0 0 0,0 0 0 0 0,-1 1 0 0 0,1 0 0 0 0,-1-1 0 0 0,1 1 0 0 0,-1 0 0 0 0,1 0-1 0 0,-1 0 1 0 0,0 1 0 0 0,1-1 0 0 0,-1 1 0 0 0,-2-1-41 0 0,2 1 50 0 0,-1 1 0 0 0,1-1 0 0 0,-1 1 0 0 0,1 0 0 0 0,-1 0 0 0 0,1 0 0 0 0,0 0 0 0 0,-1 1 0 0 0,1-1 0 0 0,0 1 0 0 0,0 0 0 0 0,0 0 0 0 0,0 0-1 0 0,0 0 1 0 0,1 0 0 0 0,-1 1 0 0 0,0 0-50 0 0,-6 7-17 0 0,0 1 0 0 0,1 0 1 0 0,-6 9 16 0 0,9-13 26 0 0,4-4-26 0 0,-18 25 0 0 0,-13 28 0 0 0,27-48 0 0 0,2 0 0 0 0,-1 1 0 0 0,1 0 0 0 0,0 0 0 0 0,1-1 0 0 0,0 2 0 0 0,0-1 0 0 0,1 0 0 0 0,0 4 0 0 0,1-10 0 0 0,0 0 0 0 0,0 0 0 0 0,0 0 0 0 0,0 0 0 0 0,1 0 0 0 0,-1 0-1 0 0,1 0 1 0 0,0-1 0 0 0,0 1 0 0 0,0 0 0 0 0,0 0 0 0 0,0-1-1 0 0,1 1 1 0 0,-1 0 0 0 0,1-1 0 0 0,0 0 0 0 0,0 1 0 0 0,0-1 0 0 0,0 0-1 0 0,0 0 1 0 0,0 0 0 0 0,0 0 0 0 0,1 0 0 0 0,-1-1 0 0 0,1 1-1 0 0,0-1 1 0 0,-1 1 0 0 0,1-1 0 0 0,0 0 0 0 0,0 0 0 0 0,3 1 4 0 0,-1-1 1 0 0,1 0 0 0 0,0-1-1 0 0,-1 1 1 0 0,1-1-1 0 0,0 0 1 0 0,-1-1-1 0 0,1 1 1 0 0,0-1 0 0 0,-1 0-1 0 0,1-1 1 0 0,-1 1-1 0 0,1-1 1 0 0,-1 0-1 0 0,2-1-4 0 0,13-6-47 0 0,-1 0 0 0 0,0-2 0 0 0,-1 0 0 0 0,1-1-1 0 0,11-11 48 0 0,-26 17-208 0 0,0 1-1 0 0,0-1 0 0 0,-1 0 0 0 0,0 0 0 0 0,0 0 1 0 0,0 0-1 0 0,-1 0 0 0 0,0-1 0 0 0,0 1 1 0 0,1-4 208 0 0,2-36-1070 0 0,-2 15 515 0 0,-3 25 354 0 0,0 0 0 0 0,1 0-1 0 0,0 0 1 0 0,0 0 0 0 0,1-4 201 0 0,0 6 212 0 0,2-5-2590 0 0,-3 9 2276 0 0,-1 0 1 0 0,1 1-1 0 0,0-1 1 0 0,-1 0-1 0 0,1 0 0 0 0,-1 1 1 0 0,1-1-1 0 0,-1 0 1 0 0,1 0-1 0 0,-1 1 0 0 0,1-1 1 0 0,-1 1-1 0 0,1-1 1 0 0,-1 0-1 0 0,1 1 0 0 0,-1-1 1 0 0,1 1 101 0 0,6 7 143 0 0,-1 0 0 0 0,0 0 0 0 0,0 0 0 0 0,0 1 0 0 0,-1 0 0 0 0,3 8-143 0 0,7 11 558 0 0,-7-12 103 0 0,0 1 0 0 0,6 18-661 0 0,-8-19 639 0 0,0 1 0 0 0,9 13-639 0 0,-12-24 141 0 0,1-1 1 0 0,-2 1-1 0 0,1 0 1 0 0,-1 0-1 0 0,0 1 1 0 0,0-1-1 0 0,0 0 1 0 0,-1 1-1 0 0,0-1 1 0 0,0 1-1 0 0,-1-1 1 0 0,0 1 0 0 0,0 0-142 0 0,0-5-11 0 0,0-1 55 0 0,0 0 1 0 0,0 0-1 0 0,0 0 1 0 0,0 0-1 0 0,0 0 0 0 0,0 0 1 0 0,0 0-1 0 0,0 0 1 0 0,0 0-1 0 0,0 0 0 0 0,-1 0 1 0 0,1 0-1 0 0,0 0 1 0 0,-1 0-1 0 0,1 0 0 0 0,-1 0 1 0 0,1 0-1 0 0,-1 0 1 0 0,1 0-1 0 0,-1-1 0 0 0,0 1 1 0 0,1 0-1 0 0,-1 0-44 0 0,-1 0 187 0 0,2-1-26 0 0,0 0-8 0 0,-10-1 53 0 0,9 0-202 0 0,0 1 1 0 0,0-1-1 0 0,-1 0 1 0 0,1 0-1 0 0,0 1 0 0 0,0-1 1 0 0,0 0-1 0 0,0 0 1 0 0,0 0-1 0 0,1 0 0 0 0,-1 0 1 0 0,0 0-1 0 0,0 0 1 0 0,1-1-1 0 0,-1 1 1 0 0,0 0-1 0 0,1 0 0 0 0,-1 0 1 0 0,1-1-1 0 0,0 1 1 0 0,-1 0-1 0 0,1-1 1 0 0,0 1-1 0 0,0 0 0 0 0,0-1 1 0 0,0 0-5 0 0,-1-6-25 0 0,1-1 0 0 0,0 0 0 0 0,2-5 25 0 0,-2 9-26 0 0,4-26-58 0 0,1 1-1 0 0,4-8 85 0 0,-4 24 9 0 0,0-1 0 0 0,1 1 0 0 0,0 0-1 0 0,1 0 1 0 0,1 1 0 0 0,0 0 0 0 0,1 0-1 0 0,0 1 1 0 0,1 0 0 0 0,1 1 0 0 0,0 0 0 0 0,0 0-1 0 0,1 1 1 0 0,0 1 0 0 0,1 0 0 0 0,0 1-1 0 0,7-4-8 0 0,-3 4 96 0 0,-1 1 0 0 0,2 0 0 0 0,-1 1 0 0 0,1 1 0 0 0,0 1-96 0 0,-14 4 61 0 0,-1-1-1 0 0,1 1 0 0 0,0 0 0 0 0,0 0 1 0 0,0 0-1 0 0,-1 1 0 0 0,1-1 0 0 0,0 1 0 0 0,0 0 1 0 0,-1 0-1 0 0,1 0 0 0 0,-1 1 0 0 0,1-1 1 0 0,-1 1-1 0 0,1 0 0 0 0,-1 0 0 0 0,0 0 0 0 0,2 2-60 0 0,0 0 111 0 0,-1 0 0 0 0,0 0 0 0 0,0 0 0 0 0,0 1-1 0 0,0 0 1 0 0,-1 0 0 0 0,1 0 0 0 0,-1 0-1 0 0,-1 0 1 0 0,1 0 0 0 0,0 2-111 0 0,2 8 185 0 0,0 0 1 0 0,-1 0-1 0 0,2 12-185 0 0,-5-19-3 0 0,0 0-1 0 0,-1 0 1 0 0,1 0 0 0 0,-1 0-1 0 0,-1 0 1 0 0,0 1 0 0 0,0-1-1 0 0,-1 1 4 0 0,-4 22-90 0 0,5-21-168 0 0,-1 0 0 0 0,0 0 0 0 0,-2 3 258 0 0,0 11-1816 0 0,4-22 121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1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0 12672 0 0,'0'0'289'0'0,"0"0"40"0"0,-2 2 21 0 0,-8 4-51 0 0,9-5-293 0 0,-1 0 0 0 0,1 0 0 0 0,-1 0 0 0 0,1-1 0 0 0,0 2-1 0 0,-1-1 1 0 0,1 0 0 0 0,0 0 0 0 0,0 0 0 0 0,-1 0-1 0 0,1 1 1 0 0,0-1 0 0 0,1 1 0 0 0,-1-1 0 0 0,0 1-1 0 0,0-1 1 0 0,1 1 0 0 0,-1-1 0 0 0,0 1 0 0 0,1 0-6 0 0,-3 11 60 0 0,1-9 59 0 0,1-1-1 0 0,0 1 1 0 0,1 0 0 0 0,-1 0-1 0 0,1-1 1 0 0,-1 1-1 0 0,1 0 1 0 0,0 1-119 0 0,28 160 3220 0 0,-13-76-2490 0 0,-7-43-436 0 0,0-9-106 0 0,-3 1 0 0 0,-1-1 0 0 0,-2 8-188 0 0,-2-21 26 0 0,0 21 114 0 0,-4 34-140 0 0,3-66-13 0 0,1-1-1 0 0,0 0 0 0 0,1 1 0 0 0,1-1 14 0 0,0 26-545 0 0,-2-37 188 0 0,0-1-562 0 0,0 0-250 0 0,0 0-51 0 0,0 0-10 0 0</inkml:trace>
  <inkml:trace contextRef="#ctx0" brushRef="#br0" timeOffset="1">0 408 6912 0 0,'0'0'528'0'0,"0"0"-162"0"0,1-2 588 0 0,0 0-647 0 0,0 0 1 0 0,1 0-1 0 0,-1 0 1 0 0,1 0-1 0 0,0 0 1 0 0,0 0-1 0 0,0 0 1 0 0,0 0-1 0 0,0 1 1 0 0,0-1-1 0 0,0 1 1 0 0,1-1-308 0 0,34-18 763 0 0,-18 11-626 0 0,-3 1-13 0 0,-1 1 0 0 0,7-1-124 0 0,25-12 194 0 0,-12 5-150 0 0,1 1 0 0 0,22-5-44 0 0,-10 3 8 0 0,-31 11-8 0 0,-1 0 0 0 0,1 1 0 0 0,0 1 0 0 0,1 1 0 0 0,-1 0 0 0 0,0 2 0 0 0,0 0 0 0 0,1 0 0 0 0,-14 1-15 0 0,1-1 0 0 0,-1 1 0 0 0,0 0 1 0 0,0 0-1 0 0,0 0 0 0 0,1 1 0 0 0,-1-1 1 0 0,-1 1-1 0 0,1 0 0 0 0,0 0 0 0 0,0 0 1 0 0,-1 1-1 0 0,1 0 0 0 0,-1-1 1 0 0,0 1-1 0 0,0 0 0 0 0,0 0 0 0 0,0 1 1 0 0,0-1-1 0 0,-1 1 0 0 0,1-1 0 0 0,-1 1 1 0 0,2 3 14 0 0,2 9-78 0 0,0-1 0 0 0,-2 1 0 0 0,1 0 1 0 0,-2 0-1 0 0,2 11 78 0 0,-1-4 2 0 0,-1-3 208 0 0,-1 0 0 0 0,-1 7-210 0 0,0-7 521 0 0,1 1 0 0 0,3 13-521 0 0,9 76 2019 0 0,-10-90-1660 0 0,2 21 522 0 0,-6-39-766 0 0,0-2-10 0 0,0 0-1 0 0,0 0 0 0 0,0 0 0 0 0,0 0 0 0 0,1-17 118 0 0,11-37-128 0 0,-7 40-155 0 0,0-1-1 0 0,1 1 1 0 0,2-3 61 0 0,10-27-180 0 0,-14 34 140 0 0,0-1 0 0 0,1 1-1 0 0,1 0 1 0 0,-1 1-1 0 0,1-1 1 0 0,1 1-1 0 0,0 1 1 0 0,0-1-1 0 0,1 1 1 0 0,0 0 0 0 0,0 1-1 0 0,5-4 41 0 0,-8 8-8 0 0,-1 0-1 0 0,1 1 1 0 0,-1-1 0 0 0,1 1-1 0 0,0 1 1 0 0,-1-1-1 0 0,1 0 1 0 0,0 1 0 0 0,0 0-1 0 0,1 0 9 0 0,-3 1 23 0 0,-1 0-1 0 0,0 0 1 0 0,1 0 0 0 0,-1 0-1 0 0,0 0 1 0 0,1 1-1 0 0,-1-1 1 0 0,0 1 0 0 0,0 0-1 0 0,1-1 1 0 0,-1 1-1 0 0,0 0 1 0 0,0 0 0 0 0,0 0-1 0 0,0 1 1 0 0,0-1-1 0 0,0 0 1 0 0,0 1 0 0 0,-1-1-1 0 0,1 1 1 0 0,0 0 0 0 0,-1-1-1 0 0,1 2-22 0 0,4 6 81 0 0,0 0 0 0 0,0 0 0 0 0,-1 1 0 0 0,-1 0 0 0 0,1 0 0 0 0,-2 1 0 0 0,1 0-81 0 0,5 23 42 0 0,3 21-42 0 0,-6-21-713 0 0,8 20 713 0 0,-13-49-224 0 0,1-1-1 0 0,0 0 1 0 0,-1 0 0 0 0,1 0-1 0 0,1 2 225 0 0,7 5-4556 0 0,2 1-884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1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201 531 9384 0 0,'-4'-2'101'0'0,"0"1"1"0"0,0-1 0 0 0,0 0-1 0 0,1 0 1 0 0,-1 0-1 0 0,1 0 1 0 0,-1 0-1 0 0,1-1 1 0 0,0 0 0 0 0,-2-1-102 0 0,3 2 127 0 0,-1-1-1 0 0,0 0 1 0 0,-1 1 0 0 0,1-1 0 0 0,0 1 0 0 0,-1-1-127 0 0,-11-7 763 0 0,14 9-687 0 0,0 1 0 0 0,1-1 0 0 0,-1 0 0 0 0,0 1 0 0 0,0-1 0 0 0,0 1 0 0 0,0-1 0 0 0,0 1 0 0 0,0 0 0 0 0,0-1 1 0 0,0 1-1 0 0,0 0 0 0 0,0 0 0 0 0,0-1 0 0 0,0 1 0 0 0,0 0 0 0 0,0 0 0 0 0,0 0 0 0 0,0 0 0 0 0,0 1 0 0 0,0-1 0 0 0,0 0 1 0 0,0 0-1 0 0,0 0 0 0 0,0 1 0 0 0,0-1 0 0 0,0 1 0 0 0,0-1-76 0 0,-1 1 5 0 0,0 1 1 0 0,0-1-1 0 0,1 0 1 0 0,-1 0-1 0 0,1 1 1 0 0,-1-1-1 0 0,1 1 1 0 0,-1 0-1 0 0,1-1 1 0 0,0 1-1 0 0,0 0 1 0 0,-1 1-6 0 0,-12 23 6 0 0,6-10 235 0 0,0-1 1 0 0,-3 11-242 0 0,8-18 67 0 0,-3 8 344 0 0,0 0 1 0 0,1 0-1 0 0,1 1 0 0 0,0 0 0 0 0,1 0 0 0 0,1 3-411 0 0,2-19 22 0 0,0 0 0 0 0,0-1 0 0 0,0 1 0 0 0,0 0 0 0 0,0-1 0 0 0,0 1-1 0 0,0-1 1 0 0,0 1 0 0 0,0 0 0 0 0,0-1 0 0 0,1 1 0 0 0,-1-1-1 0 0,0 1 1 0 0,0-1 0 0 0,1 1 0 0 0,-1 0 0 0 0,0-1 0 0 0,1 1 0 0 0,-1-1-1 0 0,0 1 1 0 0,1-1 0 0 0,-1 0 0 0 0,1 1 0 0 0,-1-1 0 0 0,1 1-1 0 0,-1-1 1 0 0,1 0 0 0 0,-1 1 0 0 0,1-1 0 0 0,0 0 0 0 0,-1 0 0 0 0,1 0-1 0 0,-1 1 1 0 0,1-1 0 0 0,-1 0 0 0 0,1 0 0 0 0,0 0 0 0 0,-1 0 0 0 0,1 0-1 0 0,0 0-21 0 0,2 0 42 0 0,1-1 0 0 0,0 1 0 0 0,0-1 0 0 0,0 0 0 0 0,-1 0-1 0 0,2 0-41 0 0,4-2 47 0 0,-4 1-40 0 0,0 1 0 0 0,-1-1 0 0 0,1 0 0 0 0,-1 0 0 0 0,0 0 0 0 0,1-1 0 0 0,-1 1 0 0 0,0-1 0 0 0,-1 0 0 0 0,1 0 0 0 0,0-1 0 0 0,-1 1 0 0 0,2-4-7 0 0,5-5-4 0 0,-1-1 0 0 0,0-1 0 0 0,2-6 4 0 0,-3 6 5 0 0,-5 8-5 0 0,0-1 0 0 0,-1 1 0 0 0,0 0 0 0 0,-1-1 0 0 0,1 1 0 0 0,-1-1 0 0 0,0 0 0 0 0,-1 1 0 0 0,1-5 0 0 0,-1 3 0 0 0,1 0 0 0 0,0 0 0 0 0,0 0 0 0 0,1 0 0 0 0,1-2 0 0 0,-2 6 0 0 0,0 1 0 0 0,0 0 0 0 0,0-1 0 0 0,-1 1 0 0 0,1-1 0 0 0,-1 0 0 0 0,0 0 0 0 0,0 3 0 0 0,0 0 0 0 0,0 0 0 0 0,1 0 0 0 0,-1 0 0 0 0,0 0 0 0 0,0 0 0 0 0,1 0 0 0 0,-1 0 0 0 0,0 0 0 0 0,1 0 0 0 0,-1 0 0 0 0,1 0 0 0 0,-1 1 0 0 0,1-1 0 0 0,-1 0 0 0 0,1 0 0 0 0,0 1 0 0 0,-1-1 0 0 0,1 0 0 0 0,0 1 0 0 0,0-1 0 0 0,-1 1 0 0 0,2-1 0 0 0,4-5-20 0 0,-5 5-74 0 0,1 2 78 0 0,-1-1 1 0 0,0 1-1 0 0,1 0 0 0 0,-1 0 1 0 0,0-1-1 0 0,0 1 1 0 0,0 0-1 0 0,0 0 0 0 0,0 0 1 0 0,0 0-1 0 0,0 1 1 0 0,0-1-1 0 0,0 0 0 0 0,0 1 16 0 0,2 1-21 0 0,0 0 15 0 0,-1 0 1 0 0,0 1-1 0 0,0-1 0 0 0,1 1 1 0 0,-2-1-1 0 0,1 1 0 0 0,0 0 1 0 0,-1 0-1 0 0,0-1 0 0 0,0 1 1 0 0,0 0-1 0 0,0 0 0 0 0,0 2 6 0 0,-1-2-1 0 0,1 0-1 0 0,0 0 0 0 0,1 0 0 0 0,-1-1 0 0 0,1 1 0 0 0,0 0 0 0 0,0 0 2 0 0,0-1 1 0 0,0 1-1 0 0,-1 0 0 0 0,1 0 0 0 0,-1-1 0 0 0,0 1 0 0 0,0 0 0 0 0,0 1 0 0 0,1 19-3 0 0,-2-18 24 0 0,0-1-1 0 0,0 1 0 0 0,1-1 1 0 0,0 1-1 0 0,0-1 1 0 0,0 1-1 0 0,1-1 0 0 0,1 5-20 0 0,4 1 42 0 0,-6-10-39 0 0,-1 0 0 0 0,1 0 1 0 0,0 0-1 0 0,-1 0 0 0 0,1 0 0 0 0,-1 0 0 0 0,1 0 1 0 0,-1 0-1 0 0,1 0 0 0 0,-1 0 0 0 0,0 0 0 0 0,0 1 1 0 0,1-1-1 0 0,-1 0 0 0 0,0 0 0 0 0,0 0 0 0 0,0 0 1 0 0,0 1-1 0 0,0-1 0 0 0,-1 0 0 0 0,1 0 0 0 0,0 0 1 0 0,-1 0-1 0 0,1 0 0 0 0,0 0 0 0 0,-1 1 0 0 0,0-1-3 0 0,1 1 0 0 0,0-1 0 0 0,0 1 0 0 0,1 0 1 0 0,-1-1-1 0 0,0 1 0 0 0,1-1 0 0 0,-1 1 0 0 0,1 0 0 0 0,-1-1 0 0 0,1 1 0 0 0,-1-1 0 0 0,1 1 0 0 0,0-1 0 0 0,0 0 0 0 0,0 1 0 0 0,0-1 0 0 0,0 0 0 0 0,0 0 0 0 0,0 0 0 0 0,1 1 0 0 0,4 7-17 0 0,-5-8-183 0 0,0 0 0 0 0,0 0 0 0 0,0-1-1 0 0,0 1 1 0 0,-1 0 0 0 0,1 0-1 0 0,0-1 1 0 0,0 1 0 0 0,0-1 0 0 0,0 1-1 0 0,0-1 1 0 0,1 1 0 0 0,-1-1 0 0 0,0 0-1 0 0,0 0 1 0 0,0 1 200 0 0,1-1-1945 0 0,-1 1-3673 0 0</inkml:trace>
  <inkml:trace contextRef="#ctx0" brushRef="#br0" timeOffset="1">557 1 12752 0 0,'0'0'289'0'0,"0"0"40"0"0,0 0 22 0 0,0 0-40 0 0,1 1-203 0 0,7 11 106 0 0,-1 0 0 0 0,0 1 0 0 0,0-1 0 0 0,-1 2 0 0 0,-1-1 0 0 0,1 5-214 0 0,8 31 2007 0 0,0 9-2007 0 0,0-2 440 0 0,-1-11-53 0 0,-7-28-249 0 0,-1 1-1 0 0,0-1 0 0 0,1 18-137 0 0,-2-5 278 0 0,0-1 0 0 0,8 26-278 0 0,-8-40 137 0 0,-2 0 0 0 0,0 1 0 0 0,0-1 0 0 0,-2 1 1 0 0,0 0-138 0 0,4 45 55 0 0,-4-58-173 0 0,0-1-1 0 0,0 1 0 0 0,0-1 0 0 0,0 0 1 0 0,0 1-1 0 0,-1-1 0 0 0,1 0 0 0 0,-1 1 1 0 0,1-1-1 0 0,-1 0 0 0 0,0 0 0 0 0,0 0 1 0 0,0 1-1 0 0,0-1 0 0 0,-1 1 119 0 0,1-2-2010 0 0,1-1-3974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2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51 14688 0 0,'-14'-4'320'0'0,"9"-1"72"0"0,0 5 16 0 0,5 0 0 0 0,10-9-328 0 0,-10 9-80 0 0,0 0 0 0 0,14-3 0 0 0,8 0 351 0 0,2-3 65 0 0,-10 3 0 0 0,8-2 8 0 0,3 5-336 0 0,-3-4-88 0 0,7 1 0 0 0,-1 3 0 0 0,-6 0-1232 0 0,8-5-263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3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551 79 1376 0 0,'-5'-4'128'0'0,"2"0"-74"0"0,-1 0 1056 0 0,0-1 0 0 0,1 1 0 0 0,-2 0 0 0 0,1 1 0 0 0,0-1 0 0 0,-2 0-1110 0 0,6 4 22 0 0,-7-5 720 0 0,-1 0 0 0 0,0 0 0 0 0,0 1 0 0 0,0 0 0 0 0,-1 0 0 0 0,1 1 0 0 0,-1 0 0 0 0,0 0 0 0 0,-6 0-742 0 0,3 1 271 0 0,0 1-1 0 0,0 1 1 0 0,0-1-1 0 0,0 2 1 0 0,0 0-1 0 0,0 0 1 0 0,0 1-1 0 0,1 1 1 0 0,-1 0-1 0 0,-8 3-270 0 0,-16 6 287 0 0,26-10-282 0 0,0 1 0 0 0,1 0-1 0 0,0 1 1 0 0,0 0 0 0 0,0 0 0 0 0,0 1-1 0 0,-6 4-4 0 0,5-1 0 0 0,0-1 0 0 0,-1-1 0 0 0,0 0 0 0 0,-3 1 0 0 0,12-6 0 0 0,1 0 0 0 0,-1 0 0 0 0,0 1 0 0 0,0-1 0 0 0,1 1 0 0 0,-1-1 0 0 0,1 1 0 0 0,-1-1 0 0 0,1 1 0 0 0,0 0 0 0 0,0 0 0 0 0,0-1 0 0 0,0 1 0 0 0,0 0 0 0 0,0 0 0 0 0,0 0 0 0 0,0 0 0 0 0,1 0 0 0 0,-1 1 0 0 0,1-1 0 0 0,0 0 0 0 0,-8 21 0 0 0,5-18 0 0 0,0 0 0 0 0,0 0 0 0 0,0 0 0 0 0,1 0 0 0 0,0 1 0 0 0,0-1 0 0 0,0 1 0 0 0,1-1 0 0 0,0 1 0 0 0,0-1 0 0 0,0 1 0 0 0,1 2 0 0 0,-2 8 31 0 0,2-15 4 0 0,-1 1 0 0 0,1 0 0 0 0,0 0 0 0 0,0 0 0 0 0,0 0 0 0 0,-1 0 0 0 0,2-1 0 0 0,-1 1 0 0 0,0 0 0 0 0,0 0 0 0 0,1 0 0 0 0,-1 0 0 0 0,1 0 0 0 0,-1-1 0 0 0,1 1 0 0 0,0 0 0 0 0,-1-1 0 0 0,1 1-1 0 0,0 0 1 0 0,0-1 0 0 0,1 1 0 0 0,-1-1-35 0 0,9 9 66 0 0,1-1 1 0 0,0-1-1 0 0,0 0 0 0 0,1 0 0 0 0,0-1 0 0 0,1 0-66 0 0,28 12-1029 0 0,10 2 1029 0 0,31 14 126 0 0,-71-28-117 0 0,-8-5-17 0 0,0 0 1 0 0,0 0 0 0 0,0-1-1 0 0,1 1 1 0 0,-1-1 0 0 0,0 0-1 0 0,1 0 1 0 0,-1 0-1 0 0,2 0 8 0 0,-13 8 98 0 0,2-6-100 0 0,0-1 0 0 0,0 1 0 0 0,0-1 1 0 0,0 0-1 0 0,0-1 0 0 0,0 1 0 0 0,-1-1 0 0 0,-2 0 2 0 0,-51 0-308 0 0,39-1 97 0 0,-10-1-605 0 0,-1-2 1 0 0,-18-3 815 0 0,46 5-99 0 0,1 1-14 0 0,-1-1 0 0 0,1 1 0 0 0,-1-1-1 0 0,1 0 1 0 0,-1 0 0 0 0,1 0 0 0 0,0 0 0 0 0,-1-1 0 0 0,1 1 0 0 0,0-1 0 0 0,0 0 0 0 0,0 0 0 0 0,0 0 0 0 0,0 0 113 0 0,-20-15-862 0 0,13 10 542 0 0,-5-7-272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3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9704 0 0,'0'0'440'0'0,"0"0"-6"0"0,0 2-278 0 0,1 4-99 0 0,1 0 0 0 0,-1 0 0 0 0,1 0 0 0 0,1 0 0 0 0,-1 0 0 0 0,1 0 0 0 0,0-1 0 0 0,1 2-57 0 0,8 17 718 0 0,-2 1-53 0 0,-6-13-353 0 0,1-1 1 0 0,0 1 0 0 0,1-1 0 0 0,0 0-313 0 0,9 15 779 0 0,-2 0 0 0 0,-1 1 1 0 0,6 20-780 0 0,0-3 645 0 0,2 7 439 0 0,-2 1-1 0 0,9 44-1083 0 0,-23-80 138 0 0,10 45 1021 0 0,4 0-1159 0 0,-17-56 48 0 0,-3-5 102 0 0,-3-6-76 0 0,2-1-126 0 0,1-1-1 0 0,0 1 0 0 0,0-1 0 0 0,1 0 1 0 0,0 1-1 0 0,0-1 0 0 0,1 0 0 0 0,0 0 1 0 0,0 0-1 0 0,1 0 0 0 0,0 1 1 0 0,1-1-1 0 0,1-5 53 0 0,0 1-90 0 0,1 0 1 0 0,1 0 0 0 0,0 0 0 0 0,0 1-1 0 0,2-1 1 0 0,-1 2 0 0 0,1-1-1 0 0,1 0 90 0 0,5-7-117 0 0,-8 11 86 0 0,0 0 0 0 0,0 0 0 0 0,0 1 0 0 0,1 0 0 0 0,0 0 0 0 0,0 1 0 0 0,3-2 31 0 0,2-1-27 0 0,1 0 0 0 0,-1 2 0 0 0,2-1 0 0 0,-1 2 0 0 0,12-5 27 0 0,-19 9 4 0 0,-1-1 1 0 0,0 1-1 0 0,1 0 1 0 0,0 0 0 0 0,-1 1-1 0 0,1-1 1 0 0,-1 1-1 0 0,1 0 1 0 0,0 0-1 0 0,-1 1 1 0 0,1-1 0 0 0,-1 1-1 0 0,1 0 1 0 0,-1 0-1 0 0,1 1 1 0 0,-1-1 0 0 0,1 1-1 0 0,-1 0 1 0 0,1 0-5 0 0,0 2 57 0 0,1 0 0 0 0,-1 0 0 0 0,0 1 0 0 0,0 0 0 0 0,0 0 0 0 0,-1 0 0 0 0,1 0 0 0 0,-1 0 0 0 0,1 3-57 0 0,4 9 316 0 0,0 0 0 0 0,4 12-316 0 0,-11-22 67 0 0,0-3-64 0 0,-1 0 1 0 0,0 0-1 0 0,0 0 1 0 0,0 0-1 0 0,0 0 1 0 0,-1 0-1 0 0,0 1-3 0 0,3 17-70 0 0,1-4 16 0 0,-1 1-1 0 0,-1 0 0 0 0,-1 8 55 0 0,2-11-432 0 0,-2-12-4091 0 0,-1-4 4511 0 0,0 0-5520 0 0</inkml:trace>
  <inkml:trace contextRef="#ctx0" brushRef="#br0" timeOffset="1">1032 342 7568 0 0,'0'0'348'0'0,"1"0"-7"0"0,0-1-316 0 0,-1 1 1 0 0,0 0-1 0 0,1 0 0 0 0,-1 0 0 0 0,0-1 1 0 0,1 1-1 0 0,-1 0 0 0 0,0 0 0 0 0,0-1 1 0 0,1 1-1 0 0,-1 0 0 0 0,0-1 1 0 0,0 1-1 0 0,0 0 0 0 0,1-1 0 0 0,-1 1 1 0 0,0 0-1 0 0,0-1 0 0 0,0 1 0 0 0,0-1 1 0 0,0 1-1 0 0,0 0 0 0 0,0-1 0 0 0,0 1 1 0 0,0-1-1 0 0,0 1 0 0 0,0 0 0 0 0,0-1 1 0 0,0 1-1 0 0,0 0 0 0 0,0-1 1 0 0,0 1-1 0 0,0-1 0 0 0,0 1 0 0 0,0 0 1 0 0,-1-1-1 0 0,1 1-25 0 0,-7-9 916 0 0,-19-10 1061 0 0,24 18-1793 0 0,0 0-1 0 0,0 0 1 0 0,-1 0 0 0 0,1 0-1 0 0,0 0 1 0 0,-1 1 0 0 0,1-1-1 0 0,0 1 1 0 0,-1-1 0 0 0,1 1 0 0 0,-1 0-1 0 0,1 0 1 0 0,-2 0-184 0 0,-2 1 193 0 0,1-1-23 0 0,-1 1 0 0 0,1 0 1 0 0,0 0-1 0 0,0 0 0 0 0,0 1 0 0 0,0 0 0 0 0,0 0 1 0 0,-3 2-171 0 0,-1 1 46 0 0,1 0 0 0 0,1 1 0 0 0,-1 0 0 0 0,1 0 0 0 0,0 1 0 0 0,0 0 0 0 0,1 0 0 0 0,0 0 0 0 0,0 1 0 0 0,0 0 0 0 0,1 0 0 0 0,1 0 0 0 0,-4 7-46 0 0,-3 8 77 0 0,8-18-39 0 0,1 0-1 0 0,-1-1 1 0 0,1 1 0 0 0,0 0 0 0 0,0 0 0 0 0,1 0-1 0 0,0 1-37 0 0,0-1 11 0 0,-1 5 120 0 0,0 0-1 0 0,1 1 1 0 0,0-1-1 0 0,0 1 1 0 0,2 5-131 0 0,-1-13 42 0 0,0 0 0 0 0,1 0 0 0 0,0 0 0 0 0,-1 0 0 0 0,1 0-1 0 0,1 0 1 0 0,-1 0 0 0 0,0 0 0 0 0,1-1 0 0 0,-1 1 0 0 0,1 0 0 0 0,0-1 0 0 0,0 1 0 0 0,0-1 0 0 0,0 0 0 0 0,0 1 0 0 0,0-1 0 0 0,1 0 0 0 0,-1 0 0 0 0,1-1-1 0 0,-1 1-41 0 0,2 1 74 0 0,0 0 0 0 0,1-1 0 0 0,-1 1-1 0 0,0-1 1 0 0,1 0 0 0 0,-1 0-1 0 0,1 0 1 0 0,0-1 0 0 0,-1 0 0 0 0,1 0-1 0 0,0 0 1 0 0,0 0 0 0 0,0-1-1 0 0,3 0-73 0 0,2 1 62 0 0,-1-1 0 0 0,0-1-1 0 0,0 0 1 0 0,1 0 0 0 0,-1-1-1 0 0,0 0 1 0 0,0 0 0 0 0,-1-1-1 0 0,1 0 1 0 0,0-1-1 0 0,-1 0 1 0 0,0 0 0 0 0,0-1-1 0 0,0 0 1 0 0,0 0 0 0 0,-1-1-1 0 0,5-4-61 0 0,-10 7 10 0 0,1 0 0 0 0,-1 0 0 0 0,1-1 0 0 0,-1 1-1 0 0,0-1 1 0 0,0 0 0 0 0,-1 1 0 0 0,1-1 0 0 0,-1 0-1 0 0,1 0 1 0 0,-1 0 0 0 0,-1 0 0 0 0,1 0 0 0 0,0 0-1 0 0,-1 0 1 0 0,0 0 0 0 0,0-1 0 0 0,-1-2-10 0 0,0-1-46 0 0,0 0 0 0 0,0 0 0 0 0,-1 0 0 0 0,0 0 0 0 0,-1 0 0 0 0,0 1 0 0 0,0-1 0 0 0,-1 1 0 0 0,0-1 46 0 0,-9-14-441 0 0,7 10-8 0 0,-1 0 0 0 0,-1 0 0 0 0,-5-5 449 0 0,-12-17-1414 0 0,17 20-2440 0 0,8 12-1092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4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0 11544 0 0,'0'0'264'0'0,"0"2"34"0"0,-1 4-197 0 0,1-1-1 0 0,-2 1 0 0 0,1-1 1 0 0,-1 0-1 0 0,0 0 1 0 0,0 0-1 0 0,-1 1-100 0 0,-8 24 105 0 0,3-2 902 0 0,2 0 0 0 0,0 0-1 0 0,2 1 1 0 0,0 16-1007 0 0,5-38 174 0 0,0 1-1 0 0,0-1 1 0 0,0 0 0 0 0,1 1 0 0 0,0-1 0 0 0,0 0 0 0 0,1 0-1 0 0,0 0 1 0 0,0 0 0 0 0,1-1 0 0 0,0 1 0 0 0,0-1-1 0 0,0 0 1 0 0,1 0 0 0 0,0 0 0 0 0,0-1 0 0 0,1 0 0 0 0,-1 0-1 0 0,5 3-173 0 0,-5-5 103 0 0,0 0 0 0 0,1 0-1 0 0,-1 0 1 0 0,0-1 0 0 0,1 0 0 0 0,0 0-1 0 0,-1 0 1 0 0,1-1 0 0 0,0 1-1 0 0,0-2 1 0 0,0 1 0 0 0,0-1 0 0 0,0 0-1 0 0,0 0 1 0 0,0 0 0 0 0,5-2-103 0 0,12-2 283 0 0,-1-1 1 0 0,1-1 0 0 0,16-7-284 0 0,-20 6-19 0 0,-11 4 21 0 0,0 0 1 0 0,0 0-1 0 0,0-1 0 0 0,-1 0 0 0 0,1-1 0 0 0,-1 0 1 0 0,0 0-1 0 0,6-6-2 0 0,-10 8-16 0 0,0 0 0 0 0,0-1 1 0 0,0 1-1 0 0,0-1 1 0 0,0 0-1 0 0,-1 0 0 0 0,0 0 1 0 0,0 0-1 0 0,0 0 1 0 0,0 0-1 0 0,-1-1 0 0 0,1 1 1 0 0,-1-1-1 0 0,0 1 1 0 0,0-1-1 0 0,-1 1 0 0 0,1-4 16 0 0,-1 2-118 0 0,0 0-1 0 0,-1 0 0 0 0,1 1 1 0 0,-1-1-1 0 0,0 1 0 0 0,0-1 1 0 0,-1 0-1 0 0,0 1 0 0 0,0 0 1 0 0,0-1-1 0 0,0 1 0 0 0,-3-3 119 0 0,5 7-176 0 0,0 1 0 0 0,0 0 0 0 0,0 0 0 0 0,-5 10-92 0 0,5-8 253 0 0,0 1-1 0 0,0-1 0 0 0,0 1 1 0 0,0 0-1 0 0,0-1 0 0 0,0 1 1 0 0,1-1-1 0 0,-1 1 0 0 0,1 0 1 0 0,0-1-1 0 0,-1 1 0 0 0,1-1 1 0 0,1 2 15 0 0,1 1-19 0 0,-1 0 1 0 0,1 0 0 0 0,0 0 0 0 0,1-1 0 0 0,2 4 18 0 0,0-3 56 0 0,0 0-1 0 0,0 0 1 0 0,0-1 0 0 0,0 0 0 0 0,1 0-1 0 0,-1 0 1 0 0,1-1 0 0 0,0 0 0 0 0,0 0 0 0 0,0-1-1 0 0,1 0 1 0 0,-1 0 0 0 0,0-1 0 0 0,1 0 0 0 0,-1 0-1 0 0,1-1 1 0 0,4 0-56 0 0,17-1 258 0 0,0-1 0 0 0,0-1 0 0 0,23-6-258 0 0,-40 7 6 0 0,0 0 86 0 0,-1 0 0 0 0,0-1 0 0 0,8-3-92 0 0,-3 0 182 0 0,-11 5-88 0 0,0 0 0 0 0,0-1 1 0 0,-1 0-1 0 0,1 0 0 0 0,-1 0 1 0 0,3-2-95 0 0,-6 4 12 0 0,0-1 0 0 0,0 0 0 0 0,0 0-1 0 0,-1 0 1 0 0,1 1 0 0 0,0-1 0 0 0,0 0 0 0 0,-1 0 0 0 0,1 0 0 0 0,0-1 0 0 0,-1 1 0 0 0,1 0 0 0 0,-1 0 0 0 0,1 0 0 0 0,-1 0 0 0 0,0 0 0 0 0,1-1 0 0 0,-1 1 0 0 0,0 0 0 0 0,0 0 0 0 0,0-1 0 0 0,0 1 0 0 0,0 0-1 0 0,0 0 1 0 0,0-1 0 0 0,0 1 0 0 0,-1-1-12 0 0,-1-6-121 0 0,-1 1-1 0 0,1-1 0 0 0,-1 1 1 0 0,-1 0-1 0 0,0 0 1 0 0,-2-3 121 0 0,1 1-312 0 0,0 0 0 0 0,1 0 0 0 0,0 0 0 0 0,-1-5 312 0 0,3 9-763 0 0,1-1 0 0 0,0 1 0 0 0,1 0-1 0 0,-1 0 1 0 0,1-3 763 0 0,0-8-6382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24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206 118 5064 0 0,'0'0'389'0'0,"1"0"-250"0"0,29-5 1874 0 0,-28 5-905 0 0,-2 0-51 0 0,0 0-255 0 0,0 0-112 0 0,5-4 630 0 0,6-2 112 0 0,-17 10 652 0 0,-18 11-983 0 0,8-5-1036 0 0,0-1-169 0 0,0 1 1 0 0,1 1-1 0 0,0 0 1 0 0,1 1-1 0 0,-3 3 104 0 0,10-8-9 0 0,6-6 5 0 0,0-1 1 0 0,-1 1 0 0 0,1 0 0 0 0,0 0-1 0 0,0 0 1 0 0,0 0 0 0 0,0 1 0 0 0,0-1-1 0 0,1 0 1 0 0,-1 0 0 0 0,0 0-1 0 0,1 1 1 0 0,-1-1 0 0 0,0 0 0 0 0,1 1-1 0 0,0-1 1 0 0,-1 1 0 0 0,1-1 0 0 0,0 1-1 0 0,-1-1 1 0 0,1 0 0 0 0,0 1-1 0 0,0-1 1 0 0,1 2 3 0 0,-1 1-9 0 0,1 0 0 0 0,-1 0 0 0 0,1 0 0 0 0,0 0 0 0 0,1 0 0 0 0,-1-1 0 0 0,1 1-1 0 0,0 0 1 0 0,0-1 0 0 0,0 1 0 0 0,0-1 0 0 0,0 0 0 0 0,1 0 0 0 0,-1 0 0 0 0,1 0 0 0 0,1 1 9 0 0,7 7 61 0 0,1-1 0 0 0,0-1-1 0 0,11 7-60 0 0,33 24 1374 0 0,32 32-1374 0 0,-60-47 1217 0 0,-24-17-1086 0 0,-5-6-85 0 0,1 0 0 0 0,-1 0 1 0 0,1 0-1 0 0,-1-1 0 0 0,0 1 1 0 0,1 0-1 0 0,-1 0 0 0 0,0-1 1 0 0,0 1-1 0 0,0 0 0 0 0,-1-1 1 0 0,1 1-1 0 0,0-1 0 0 0,-1 1 1 0 0,1-1-1 0 0,0 0 0 0 0,-1 0 1 0 0,0 1-1 0 0,1-1 0 0 0,-1 0 1 0 0,0 0-1 0 0,1-1 0 0 0,-1 1 1 0 0,0 0-47 0 0,-4 2 93 0 0,0-1 1 0 0,0 0 0 0 0,1 0 0 0 0,-1-1-1 0 0,0 1 1 0 0,0-1 0 0 0,-1-1-94 0 0,-96 13-1366 0 0,96-13 1267 0 0,-25 2-903 0 0,1-2-1 0 0,-10-1 1003 0 0,27 0-424 0 0,-19-3-1790 0 0,14-1-3343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43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6 125 5984 0 0,'0'0'536'0'0,"0"0"-432"0"0,0-9-104 0 0,-5-3 0 0 0,5 12 1552 0 0,0-8 288 0 0,0 1 56 0 0,0 7 16 0 0,0 0-1304 0 0,9-9-264 0 0,1 0-56 0 0,-7 4 0 0 0,8 2-288 0 0,3 3 0 0 0,5 0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9:46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7832 0 0,'0'0'696'0'0,"0"0"-560"0"0,0 0-136 0 0,0 0 0 0 0,-10 0 1272 0 0,10 0 224 0 0,0 0 40 0 0,0 0 16 0 0,0 0-1224 0 0,0 0-240 0 0,0 0-88 0 0,0 0-5960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1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14 275 10512 0 0,'0'0'233'0'0,"-2"0"39"0"0,-8-6 84 0 0,10 6-349 0 0,-1 0-1 0 0,1-1 1 0 0,0 1 0 0 0,0 0-1 0 0,0 0 1 0 0,0 0 0 0 0,0 0-1 0 0,0 0 1 0 0,0 0 0 0 0,-1-1-1 0 0,1 1 1 0 0,0 0 0 0 0,0 0-1 0 0,0 0 1 0 0,0 0-1 0 0,0-1 1 0 0,0 1 0 0 0,0 0-1 0 0,0 0 1 0 0,0 0 0 0 0,0 0-1 0 0,0-1 1 0 0,0 1 0 0 0,0 0-1 0 0,0 0 1 0 0,0 0 0 0 0,0 0-1 0 0,0-1 1 0 0,0 1-1 0 0,0 0 1 0 0,1 0 0 0 0,-1 0-1 0 0,0 0-6 0 0,1-2 28 0 0,1 1 0 0 0,-1 0 0 0 0,1 0 0 0 0,-1 0 0 0 0,1 0 0 0 0,0 0 0 0 0,-1 0 0 0 0,1 1 0 0 0,0-1-28 0 0,14-7 229 0 0,26-21 295 0 0,-22 15-241 0 0,16-9-283 0 0,-11 9 86 0 0,1-1 348 0 0,26-10-434 0 0,133-53 485 0 0,-150 64-480 0 0,0 2 1 0 0,21-4-6 0 0,-51 15 0 0 0,-1 0 0 0 0,1 0 0 0 0,0 0 0 0 0,0 0 0 0 0,1 1 0 0 0,-5 0-1 0 0,0 0 1 0 0,0 0 0 0 0,1 0 0 0 0,-1 0 0 0 0,0 0 0 0 0,0 0 0 0 0,0 1 0 0 0,1-1-1 0 0,-1 0 1 0 0,0 1 0 0 0,0-1 0 0 0,1 1 0 0 0,-1 4-11 0 0,-1-4 1 0 0,6 13 55 0 0,-1 0 1 0 0,0 1-1 0 0,-1 0 0 0 0,-1-1 1 0 0,0 1-1 0 0,-1 0 0 0 0,-1 3-45 0 0,8 123 706 0 0,-8-118-482 0 0,1 0 1 0 0,1 1-225 0 0,2 26 415 0 0,-4-32-227 0 0,1 0 0 0 0,0-1-1 0 0,1 0 1 0 0,1 1 0 0 0,1-1 0 0 0,0 0 0 0 0,3 2-188 0 0,-7-16 86 0 0,0 0 0 0 0,0 1 0 0 0,0-1-1 0 0,0 0 1 0 0,-1 0 0 0 0,1 1 0 0 0,-1-1-1 0 0,0 1 1 0 0,0-1 0 0 0,0 2-86 0 0,0 3 232 0 0,0-4-112 0 0,1-3-116 0 0,0 0 0 0 0,0-1 0 0 0,-1 1 0 0 0,1 0 0 0 0,0 0 0 0 0,-1 0 0 0 0,1 0 0 0 0,-1-1 0 0 0,1 1 0 0 0,-1 0 0 0 0,1 0 0 0 0,-1 0 0 0 0,0 0 0 0 0,1 0 0 0 0,-1 0 0 0 0,0 1-4 0 0,1 0 85 0 0,-1-2-16 0 0,0 0-5 0 0,5-1 54 0 0,-3 0-113 0 0,1 0-1 0 0,-1-1 1 0 0,0 1 0 0 0,1-1-1 0 0,-1 1 1 0 0,0-1 0 0 0,0 0 0 0 0,0 0-1 0 0,0 0 1 0 0,0 0 0 0 0,-1 0 0 0 0,1 0-1 0 0,0-1 1 0 0,-1 1 0 0 0,0 0 0 0 0,1-3-5 0 0,18-23-2 0 0,-20 28 3 0 0,5-5-28 0 0,-1 0 1 0 0,1 0-1 0 0,-1-1 1 0 0,0 1-1 0 0,-1-1 0 0 0,1 0 1 0 0,-1 0-1 0 0,0 0 1 0 0,2-7 26 0 0,-4 7-30 0 0,1 0 0 0 0,1 0 1 0 0,-1 0-1 0 0,1 0 1 0 0,0 1-1 0 0,0-1 0 0 0,1 1 1 0 0,0 0-1 0 0,0 0 0 0 0,0 0 1 0 0,0 0-1 0 0,1 1 0 0 0,3-3 30 0 0,1 1-9 0 0,0 0-1 0 0,0 0 1 0 0,0 1-1 0 0,1 0 0 0 0,0 1 1 0 0,0 0-1 0 0,1 1 1 0 0,-1 0-1 0 0,0 1 0 0 0,1 0 10 0 0,-8 1 0 0 0,-1 1 0 0 0,0 0 0 0 0,1 0 0 0 0,-1 0 0 0 0,1 0 0 0 0,-1 0 0 0 0,1 1 0 0 0,-1-1 0 0 0,0 1 0 0 0,1 0 0 0 0,-1-1 0 0 0,0 1 0 0 0,0 0 0 0 0,1 0 0 0 0,-1 1 0 0 0,0-1 0 0 0,0 0 0 0 0,0 1 0 0 0,0-1 0 0 0,0 1 0 0 0,-1 0 0 0 0,2 1 0 0 0,3 4 0 0 0,-1 1 0 0 0,1-1 0 0 0,-2 1 0 0 0,1 0 0 0 0,0 4 0 0 0,-3-9 0 0 0,-1 0 0 0 0,0 0-1 0 0,0 0 1 0 0,-1 0-1 0 0,1 0 1 0 0,-1 0-1 0 0,1 1 1 0 0,4 17-105 0 0,32 37-2548 0 0,-36-56 2446 0 0,1 0 0 0 0,-1 0-1 0 0,1 0 1 0 0,0 0 0 0 0,0 0 0 0 0,0-1 0 0 0,0 1-1 0 0,0 0 1 0 0,0-1 0 0 0,1 0 0 0 0,-1 0-1 0 0,0 0 1 0 0,1 0 0 0 0,0 1 207 0 0,1-1-267 0 0,16 8-1363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32:56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8936 0 0,'0'0'0'0'0,"0"0"0"0"0,2-2 0 0 0,5 2 480 0 0,2 2 0 0 0,-9 3 0 0 0,2-3 0 0 0,5 2-192 0 0,0-1 8 0 0,-3 1 0 0 0,3 1 0 0 0,-7-5-9328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3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9 295 12552 0 0,'0'0'678'0'0,"0"0"-4"0"0,0 0-2 0 0,0 0-4 0 0,0 0-15 0 0,0 0 0 0 0,0 0-2 0 0,0 0-38 0 0,0 0-161 0 0,0 0-32 0 0,0 0-3 0 0,0 0-17 0 0,-2-6-65 0 0,-5-18-22 0 0,7 24-279 0 0,0-1-1 0 0,1 1 1 0 0,-1-1-1 0 0,0 1 0 0 0,1-1 1 0 0,-1 1-1 0 0,0-1 1 0 0,1 1-1 0 0,-1-1 1 0 0,1 1-1 0 0,-1 0 0 0 0,0-1 1 0 0,1 1-1 0 0,-1-1 1 0 0,1 1-1 0 0,-1 0 0 0 0,1 0 1 0 0,-1-1-1 0 0,1 1 1 0 0,0 0-1 0 0,-1 0 1 0 0,1 0-1 0 0,-1 0 0 0 0,1-1 1 0 0,-1 1-34 0 0,18-5 43 0 0,-17 5 40 0 0,31-9 276 0 0,-4 2-183 0 0,1-2 0 0 0,-1-1-1 0 0,2-2-175 0 0,-17 6 42 0 0,-5 3 6 0 0,-1 0-1 0 0,1 0 1 0 0,-1-1 0 0 0,0 0-1 0 0,0-1 1 0 0,-1 0 0 0 0,1 0 0 0 0,-1 0-1 0 0,0-1 1 0 0,0 0-48 0 0,-3 3 47 0 0,0 0 0 0 0,0 0 0 0 0,1 0 0 0 0,-1 0 0 0 0,0 1 0 0 0,1 0-1 0 0,0 0 1 0 0,-1 0 0 0 0,3-1-47 0 0,25-16 477 0 0,41-47 415 0 0,-64 55-781 0 0,-8 10-103 0 0,1 0 0 0 0,-1 1 0 0 0,0-1 1 0 0,1 0-1 0 0,-1 1 0 0 0,0-1 0 0 0,1 0 1 0 0,-1 1-1 0 0,1-1 0 0 0,-1 1 0 0 0,1-1 1 0 0,0 0-1 0 0,-1 1 0 0 0,1 0 0 0 0,-1-1 0 0 0,1 1 1 0 0,0-1-1 0 0,0 1 0 0 0,-1 0 0 0 0,1-1 1 0 0,0 1-1 0 0,0 0 0 0 0,-1 0 0 0 0,1 0 0 0 0,0-1 1 0 0,0 1-1 0 0,0 0-8 0 0,-1 0 25 0 0,0 0-1 0 0,0 0 1 0 0,1 0 0 0 0,-1 0-1 0 0,0 0 1 0 0,1-1 0 0 0,-1 1-1 0 0,0 0 1 0 0,0 0 0 0 0,1 0-1 0 0,-1-1 1 0 0,0 1-1 0 0,0 0 1 0 0,0 0 0 0 0,1-1-1 0 0,-1 1 1 0 0,0 0 0 0 0,0 0-1 0 0,0-1 1 0 0,0 1 0 0 0,1 0-1 0 0,-1 0 1 0 0,0-1 0 0 0,0 1-1 0 0,0 0 1 0 0,0-1 0 0 0,0 1-1 0 0,0 0 1 0 0,0-1 0 0 0,0 1-1 0 0,0 0 1 0 0,0-1 0 0 0,0 1-25 0 0,0-4 519 0 0,-1 7-72 0 0,1-3-438 0 0,0 0 1 0 0,0-1 0 0 0,0 1-1 0 0,0 0 1 0 0,0 0 0 0 0,0 0-1 0 0,0 0 1 0 0,0-1-1 0 0,0 1 1 0 0,0 0 0 0 0,0 0-1 0 0,0 0 1 0 0,0 0 0 0 0,0-1-1 0 0,-1 1 1 0 0,1 0-1 0 0,0 0 1 0 0,0 0 0 0 0,0 0-1 0 0,0 0 1 0 0,0-1 0 0 0,-1 1-1 0 0,1 0 1 0 0,0 0-1 0 0,0 0 1 0 0,0 0 0 0 0,0 0-1 0 0,-1 0 1 0 0,1 0 0 0 0,0 0-1 0 0,0 0 1 0 0,0 0-1 0 0,-1 0 1 0 0,1 0 0 0 0,0 0-1 0 0,0 0 1 0 0,0 0 0 0 0,0 0-1 0 0,-1 0 1 0 0,1 0-1 0 0,0 0-8 0 0,-12 3 133 0 0,-11 8-39 0 0,1 3-26 0 0,1 1 1 0 0,1 0 0 0 0,0 1-1 0 0,1 2 1 0 0,0 0-1 0 0,-14 20-69 0 0,12-12 62 0 0,1 1 0 0 0,2 0-1 0 0,-4 12-61 0 0,19-35 6 0 0,2 1-1 0 0,-1 0 0 0 0,1 0 1 0 0,-1 1-1 0 0,2-1 0 0 0,-2 3-5 0 0,-2 16 20 0 0,2-15-13 0 0,0 0-1 0 0,0 0 0 0 0,1 0 1 0 0,0 1-1 0 0,1-1 0 0 0,0 0 1 0 0,0 0-1 0 0,2 6-6 0 0,1-9 4 0 0,0 1 0 0 0,1-1 0 0 0,0 0 0 0 0,0 0 0 0 0,0-1 0 0 0,1 1 0 0 0,0-1 0 0 0,1 1-4 0 0,3 1-26 0 0,0-1-1 0 0,1 0 0 0 0,0-1 1 0 0,0 0-1 0 0,1 0 1 0 0,0-1-1 0 0,-1 0 1 0 0,5 0 26 0 0,-9-2-21 0 0,-4-2-22 0 0,0 1 1 0 0,1-1-1 0 0,-1 0 1 0 0,0 0-1 0 0,1 0 1 0 0,-1 0-1 0 0,0 0 1 0 0,1 0-1 0 0,-1-1 1 0 0,0 1-1 0 0,0-1 1 0 0,2 0 42 0 0,14-3-194 0 0,-9 4 129 0 0,-1-1 1 0 0,0-1-1 0 0,1 1 1 0 0,-1-1-1 0 0,0-1 1 0 0,0 1-1 0 0,-1-2 1 0 0,1 1-1 0 0,-1-1 1 0 0,1 0 64 0 0,24-17-3440 0 0,-17 8-12825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4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1 197 14776 0 0,'1'35'2792'0'0,"5"19"-463"0"0,0-31-1944 0 0,-5-20-396 0 0,1 1 0 0 0,-1 0 1 0 0,0 0-1 0 0,-1 0 1 0 0,1 0-1 0 0,-1 0 0 0 0,1 2 11 0 0,4 53-17 0 0,-6-44-14 0 0,1-9-2442 0 0,0-6-10165 0 0</inkml:trace>
  <inkml:trace contextRef="#ctx0" brushRef="#br0" timeOffset="1">56 54 14064 0 0,'0'0'57'0'0,"0"-1"0"0"0,0 1 0 0 0,0-1 0 0 0,0 1 0 0 0,0-1 0 0 0,0 0 0 0 0,0 1 0 0 0,0-1 0 0 0,0 1 0 0 0,-1-1 0 0 0,1 1 0 0 0,0-1 0 0 0,0 1 0 0 0,-1-1 0 0 0,1 1 0 0 0,0 0 0 0 0,-1-1 0 0 0,1 1 0 0 0,0-1 0 0 0,-1 1 0 0 0,1 0 0 0 0,-1-1-57 0 0,-1-3 1161 0 0,4-10 372 0 0,-2 13-1484 0 0,0 1 0 0 0,0-1 1 0 0,-1 1-1 0 0,1-1 1 0 0,0 0-1 0 0,0 1 1 0 0,0-1-1 0 0,0 1 0 0 0,0-1 1 0 0,0 0-1 0 0,0 1 1 0 0,0-1-1 0 0,0 0 1 0 0,1 1-1 0 0,-1-1 0 0 0,0 1 1 0 0,0-1-1 0 0,0 1 1 0 0,1-1-1 0 0,-1 0 0 0 0,0 1 1 0 0,1-1-1 0 0,-1 1 1 0 0,0-1-1 0 0,1 1 1 0 0,-1-1-1 0 0,1 1 0 0 0,-1 0 1 0 0,0-1-1 0 0,1 1 1 0 0,-1 0-1 0 0,1-1 1 0 0,0 1-1 0 0,-1 0 0 0 0,1-1 1 0 0,-1 1-1 0 0,1 0 1 0 0,-1 0-1 0 0,1 0 1 0 0,0-1-1 0 0,-1 1 0 0 0,1 0-49 0 0,9-2 148 0 0,-3 0-2913 0 0,-6 2-9721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4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13968 0 0,'0'2'6'0'0,"0"-1"9"0"0,0-1 0 0 0,0 0 0 0 0,0 1 0 0 0,0-1 0 0 0,0 1 0 0 0,0-1 0 0 0,0 0 0 0 0,0 1 0 0 0,0-1 0 0 0,0 1 0 0 0,0-1 0 0 0,0 1 0 0 0,0-1 0 0 0,0 0 0 0 0,0 1 0 0 0,0-1 0 0 0,0 1 0 0 0,0-1 0 0 0,1 0 0 0 0,-1 1-1 0 0,0-1 1 0 0,0 1 0 0 0,1-1 0 0 0,-1 0 0 0 0,0 1 0 0 0,0-1 0 0 0,1 0 0 0 0,-1 1 0 0 0,0-1 0 0 0,1 0 0 0 0,-1 0 0 0 0,0 1 0 0 0,1-1 0 0 0,-1 0 0 0 0,1 0 0 0 0,-1 0-15 0 0,1-10 2902 0 0,-1 6-1548 0 0,0 8-954 0 0,1 22 16 0 0,2 0 0 0 0,3 16-416 0 0,-2-16 226 0 0,-1 1 0 0 0,0 17-226 0 0,-6 47 476 0 0,1-42 64 0 0,2-1 0 0 0,3 23-540 0 0,-1-56-56 0 0,1 7 729 0 0,-4-20-188 0 0,-3-11-34 0 0,4 2-505 0 0,0 4-2781 0 0,0 2-11934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4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1 278 15376 0 0,'6'-8'530'0'0,"17"-6"1239"0"0,-10 7-837 0 0,8-8-399 0 0,1 2-1 0 0,1 0 0 0 0,0 1 0 0 0,16-5-532 0 0,-15 7 134 0 0,-13 5-63 0 0,79-35 122 0 0,1 3 0 0 0,27-3-193 0 0,-72 30 41 0 0,-33 8-16 0 0,0-1-1 0 0,1 0 1 0 0,7-4-25 0 0,-20 6 3 0 0,10-4 73 0 0,1 1 0 0 0,0 0 0 0 0,0 1 0 0 0,1 0-76 0 0,-9 2 34 0 0,1 1 0 0 0,-1 0 0 0 0,0 0 0 0 0,1 0-1 0 0,-1 0 1 0 0,0 0 0 0 0,1 1 0 0 0,-1 0 0 0 0,0 0 0 0 0,0 0 0 0 0,1 1 0 0 0,-1-1 0 0 0,2 2-34 0 0,-4-2 11 0 0,-1 0 1 0 0,0 0-1 0 0,1 0 0 0 0,-1 1 1 0 0,0-1-1 0 0,0 0 1 0 0,0 0-1 0 0,0 1 0 0 0,0-1 1 0 0,0 1-1 0 0,-1-1 0 0 0,1 1 1 0 0,0-1-1 0 0,-1 1 0 0 0,1 1-11 0 0,8 31 134 0 0,-4-12-35 0 0,0 6-44 0 0,0-1 1 0 0,-2 1-1 0 0,0 0 1 0 0,-2 0 0 0 0,-3 21-56 0 0,4 44 43 0 0,-3-36 24 0 0,0-46-32 0 0,1 1 1 0 0,0 0 0 0 0,0 0 0 0 0,1-1 0 0 0,1 1 0 0 0,0 0 0 0 0,0-1-1 0 0,1 1 1 0 0,2 4-36 0 0,-2-11 31 0 0,-2-2-9 0 0,1 0 0 0 0,-1 0 0 0 0,0 0 0 0 0,0 0 0 0 0,0 1 0 0 0,0-1 0 0 0,-1 0 0 0 0,1 0-22 0 0,-1-2 36 0 0,0-1 7 0 0,0 0-6 0 0,0 0 7 0 0,7-2 56 0 0,-7 2-97 0 0,0 0 0 0 0,0 0 0 0 0,0 0 0 0 0,0 0-1 0 0,0 0 1 0 0,0-1 0 0 0,1 1 0 0 0,-1 0 0 0 0,0 0 0 0 0,0 0 0 0 0,0 0 0 0 0,0 0-1 0 0,0 0 1 0 0,0 0 0 0 0,1 0 0 0 0,-1 0 0 0 0,0 0 0 0 0,0 0 0 0 0,0 0 0 0 0,0 0-1 0 0,1 0 1 0 0,-1 0 0 0 0,0 0 0 0 0,0 0 0 0 0,0 0 0 0 0,0 0 0 0 0,0 0-1 0 0,1 0 1 0 0,-1 0 0 0 0,0 0 0 0 0,0 0 0 0 0,0 0 0 0 0,0 0 0 0 0,0 0 0 0 0,1 0-1 0 0,-1 0 1 0 0,0 0 0 0 0,0 0 0 0 0,0 0 0 0 0,0 0 0 0 0,0 1 0 0 0,0-1 0 0 0,1 0-1 0 0,-1 0 1 0 0,0 0 0 0 0,0 0 0 0 0,0 0 0 0 0,0 0 0 0 0,0 1 0 0 0,0-1 0 0 0,0 0-1 0 0,0 0 1 0 0,0 0 0 0 0,0 0 0 0 0,0 0 0 0 0,0 1 0 0 0,0-1 0 0 0,0 0-3 0 0,1-7 45 0 0,0 1 1 0 0,1-1 0 0 0,-1 1-1 0 0,1 0 1 0 0,0-1 0 0 0,1 1-1 0 0,1-3-45 0 0,8-22 67 0 0,-3 5 14 0 0,1 1 0 0 0,1 0 0 0 0,2 0-1 0 0,0 1 1 0 0,1 1 0 0 0,2 0 0 0 0,8-10-81 0 0,-20 29 46 0 0,0 1 1 0 0,0-1 0 0 0,0 1 0 0 0,1 0 0 0 0,-1 0 0 0 0,1 0 0 0 0,0 1-1 0 0,-1-1 1 0 0,1 1 0 0 0,0 0 0 0 0,0 1 0 0 0,1-1 0 0 0,-1 1 0 0 0,5-1-47 0 0,-9 2 19 0 0,1 1 1 0 0,-1-1-1 0 0,0 0 1 0 0,0 0 0 0 0,1 0-1 0 0,-1 1 1 0 0,0-1 0 0 0,0 1-1 0 0,1-1 1 0 0,-1 1 0 0 0,0-1-1 0 0,0 1 1 0 0,0 0-1 0 0,0 0 1 0 0,0-1 0 0 0,0 1-1 0 0,0 0 1 0 0,1 0-20 0 0,14 18 215 0 0,-9-9-181 0 0,-1-1 0 0 0,0 1 0 0 0,-1 1 0 0 0,0-1 0 0 0,0 1 0 0 0,-1 0 0 0 0,-1 0 0 0 0,0 0 0 0 0,0 1 0 0 0,-1-1 0 0 0,-1 1 0 0 0,0-1 0 0 0,0 1 0 0 0,-1 0 0 0 0,-1-1 0 0 0,0 1 0 0 0,0-1 0 0 0,-1 1 0 0 0,-1 2-34 0 0,2-10 19 0 0,0 0 0 0 0,0-1 0 0 0,1 1 0 0 0,0 0 0 0 0,0 0 0 0 0,0 0 0 0 0,0-1 0 0 0,0 1 0 0 0,1 0 0 0 0,0 0 0 0 0,-1-1 0 0 0,2 2-19 0 0,0 4 51 0 0,-1 4-7 0 0,1-6 249 0 0,12-9-164 0 0,-5 0-3558 0 0,-8 1-13774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5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1 241 15976 0 0,'6'-1'289'0'0,"0"0"1"0"0,0-1-1 0 0,0 1 1 0 0,0-1-1 0 0,-1 0 1 0 0,1-1-1 0 0,-1 1 1 0 0,1-1 0 0 0,-1 0-1 0 0,0-1 1 0 0,3-2-290 0 0,-1 1 398 0 0,0 1 0 0 0,0 0 0 0 0,0 0 1 0 0,0 1-1 0 0,1 0 0 0 0,1-1-398 0 0,-1 2 258 0 0,0-1 1 0 0,0-1-1 0 0,-1 1 1 0 0,1-1-1 0 0,-1-1 1 0 0,6-3-259 0 0,32-18 634 0 0,-35 20-588 0 0,0 1 0 0 0,-1-1 0 0 0,1-1-1 0 0,-1 0 1 0 0,-1 0 0 0 0,6-7-46 0 0,27-20 45 0 0,-40 33-42 0 0,1-1 0 0 0,-1 1 0 0 0,1-1 0 0 0,-1 1 0 0 0,0-1 0 0 0,1 1 0 0 0,-1-1 0 0 0,0 0 0 0 0,0 0 0 0 0,0 1 0 0 0,0-1 0 0 0,-1 0 0 0 0,1 0 0 0 0,0 0-1 0 0,-1 0 1 0 0,0 0 0 0 0,1 0 0 0 0,-1 0 0 0 0,0 0-3 0 0,0 1 24 0 0,-4-6 96 0 0,1 8-105 0 0,0-1-1 0 0,0 0 1 0 0,0 1-1 0 0,0 0 1 0 0,0 0-1 0 0,0 0 0 0 0,0 0 1 0 0,0 0-1 0 0,0 1 1 0 0,1-1-1 0 0,-1 1 1 0 0,1 0-1 0 0,-3 1-14 0 0,-31 32 111 0 0,24-23-83 0 0,-7 10-11 0 0,2 0 1 0 0,1 1 0 0 0,0 1-1 0 0,2 0 1 0 0,0 1-1 0 0,-4 15-17 0 0,12-25 19 0 0,1-1-1 0 0,0 1 1 0 0,-1 11-19 0 0,-4 13 35 0 0,8-33-31 0 0,0 0 0 0 0,1-1 0 0 0,0 1 0 0 0,0 0 0 0 0,1 0 1 0 0,-1 0-1 0 0,1 0 0 0 0,0 0 0 0 0,1 0 0 0 0,0 4-4 0 0,0-8 2 0 0,-1 1 0 0 0,1 0 1 0 0,0-1-1 0 0,0 1 0 0 0,0 0 0 0 0,0-1 0 0 0,1 1 1 0 0,-1-1-1 0 0,1 0 0 0 0,-1 1 0 0 0,1-1 1 0 0,0 0-1 0 0,0 0 0 0 0,0 0 0 0 0,0 0 0 0 0,0-1 1 0 0,1 1-1 0 0,-1 0 0 0 0,0-1 0 0 0,1 0 0 0 0,-1 1 1 0 0,1-1-1 0 0,0 0-2 0 0,9 4 1 0 0,-8-3-1 0 0,0 0 0 0 0,-1 0 0 0 0,1-1 0 0 0,0 0 0 0 0,0 1 0 0 0,1-1 0 0 0,-1-1 0 0 0,3 1 0 0 0,0-1 1 0 0,0 0-1 0 0,0-1 0 0 0,0 1 1 0 0,0-2-1 0 0,-1 1 1 0 0,1-1-1 0 0,-1 0 0 0 0,1 0 1 0 0,-1-1-1 0 0,5-2 0 0 0,27-10 31 0 0,-31 13-19 0 0,1-1 0 0 0,-1 1 0 0 0,0-1 0 0 0,0-1 0 0 0,0 1 0 0 0,-1-1 0 0 0,1-1 0 0 0,1 0-12 0 0,13-14 16 0 0,-16 15-12 0 0,-1 1 1 0 0,0-1-1 0 0,1 0 1 0 0,-1 0-1 0 0,-1 0 1 0 0,1 0-1 0 0,0-1 1 0 0,-1 0-1 0 0,0 1 1 0 0,0-1-1 0 0,-1 0 1 0 0,1-1-1 0 0,-1 1 1 0 0,1-5-5 0 0,11-49-1865 0 0,-13 55 630 0 0,0-1-14474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5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4 315 15176 0 0,'1'-1'25'0'0,"-1"1"1"0"0,1 0 0 0 0,-1 0 0 0 0,1 0 0 0 0,-1 0 0 0 0,1 0-1 0 0,-1 0 1 0 0,1 0 0 0 0,-1 0 0 0 0,1 0 0 0 0,-1 0 0 0 0,1 0-1 0 0,-1 0 1 0 0,1 0 0 0 0,-1 0 0 0 0,1 0 0 0 0,-1 1 0 0 0,1-1-1 0 0,-1 0 1 0 0,1 0 0 0 0,-1 1 0 0 0,0-1 0 0 0,1 0 0 0 0,-1 1-1 0 0,1-1 1 0 0,-1 0 0 0 0,0 1 0 0 0,1-1 0 0 0,-1 0 0 0 0,0 1-1 0 0,1-1 1 0 0,-1 1 0 0 0,0-1 0 0 0,0 1 0 0 0,1-1 0 0 0,-1 1 0 0 0,0-1-1 0 0,0 0 1 0 0,0 1 0 0 0,0-1 0 0 0,0 1-26 0 0,3 7 412 0 0,21 10 1508 0 0,-13-3-1621 0 0,0 1-1 0 0,-2-1 0 0 0,1 2 0 0 0,-2-1 0 0 0,0 1 0 0 0,-1 0 0 0 0,4 17-298 0 0,-8 1 352 0 0,-3-28 56 0 0,0-7-375 0 0,-1 0 1 0 0,1 0-1 0 0,0 0 0 0 0,0 1 0 0 0,0-1 1 0 0,-1 0-1 0 0,1 0 0 0 0,0 0 0 0 0,0 0 1 0 0,-1 0-1 0 0,1 0 0 0 0,0 0 0 0 0,0 0 1 0 0,-1 0-1 0 0,1 0 0 0 0,0 0 0 0 0,0 0 0 0 0,0 0 1 0 0,-1 0-1 0 0,1 0 0 0 0,0 0 0 0 0,0 0 1 0 0,-1 0-1 0 0,1 0 0 0 0,0-1 0 0 0,0 1 1 0 0,0 0-1 0 0,-1 0 0 0 0,1 0 0 0 0,0 0 1 0 0,0 0-1 0 0,0-1 0 0 0,-1 1 0 0 0,1 0 1 0 0,0 0-1 0 0,0 0 0 0 0,0-1 0 0 0,0 1 1 0 0,0 0-1 0 0,-1 0 0 0 0,1-1-33 0 0,-9-6 669 0 0,3-1-497 0 0,-1 1 0 0 0,1-1 0 0 0,0-1 1 0 0,1 1-1 0 0,-2-4-172 0 0,-8-13 206 0 0,7 10-92 0 0,0-1 1 0 0,1 0 0 0 0,0 0 0 0 0,2-1-1 0 0,0 1 1 0 0,0-1 0 0 0,2-1 0 0 0,0 1-1 0 0,1 0 1 0 0,1-1 0 0 0,1 1-1 0 0,0-1 1 0 0,1 0 0 0 0,1 1 0 0 0,1 0-1 0 0,0-1 1 0 0,4-9-115 0 0,-4 18 66 0 0,0 1-1 0 0,1 0 0 0 0,0-1 1 0 0,1 1-1 0 0,0 1 0 0 0,0-1 1 0 0,1 1-1 0 0,-1 0 0 0 0,2 0 1 0 0,-1 0-66 0 0,3-3 40 0 0,-8 8-25 0 0,1 0 0 0 0,0 0-1 0 0,0 0 1 0 0,0 0 0 0 0,0 0 0 0 0,0 1 0 0 0,0-1 0 0 0,0 0 0 0 0,0 1-1 0 0,1 0 1 0 0,-1-1 0 0 0,1 1-15 0 0,6-2 30 0 0,3-1 28 0 0,-1 0 0 0 0,0 1 1 0 0,8-1-59 0 0,-16 3 7 0 0,1 1 0 0 0,-1-1 0 0 0,1 1 0 0 0,-1 0 0 0 0,0 0 0 0 0,1 1 0 0 0,-1-1 0 0 0,1 1 0 0 0,-1-1 0 0 0,0 1 0 0 0,1 0 0 0 0,-1 1 0 0 0,0-1 0 0 0,3 2-7 0 0,0 0 18 0 0,0-1 1 0 0,1 1 0 0 0,-1-1-1 0 0,1-1 1 0 0,-1 1-1 0 0,1-1 1 0 0,0 0-1 0 0,5 0-18 0 0,-7-1 28 0 0,1 0-1 0 0,0 1 0 0 0,0 0 0 0 0,-1 0 0 0 0,1 0 0 0 0,-1 1 1 0 0,1 0-1 0 0,-1 0 0 0 0,0 0 0 0 0,0 1 0 0 0,0 0 0 0 0,4 2-27 0 0,36 29 408 0 0,-44-34-395 0 0,-1 0 0 0 0,0 1 0 0 0,0-1 0 0 0,0 0 0 0 0,1 0 0 0 0,-1 0 0 0 0,0 0 0 0 0,0 0-1 0 0,0 1 1 0 0,1-1 0 0 0,-1 0 0 0 0,0 0 0 0 0,0 0 0 0 0,0 1 0 0 0,0-1 0 0 0,0 0-1 0 0,0 0 1 0 0,1 1 0 0 0,-1-1 0 0 0,0 0 0 0 0,0 0 0 0 0,0 0 0 0 0,0 1 0 0 0,0-1 0 0 0,0 0-1 0 0,0 0 1 0 0,0 1 0 0 0,0-1 0 0 0,0 0 0 0 0,0 0 0 0 0,0 1 0 0 0,0-1 0 0 0,0 0-1 0 0,0 0 1 0 0,-1 1 0 0 0,1-1 0 0 0,0 0 0 0 0,0 0 0 0 0,0 0 0 0 0,0 1 0 0 0,0-1 0 0 0,0 0-13 0 0,-5 0-3627 0 0,5 0-14552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8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74 12160 0 0,'0'0'624'0'0,"0"0"1"0"0,0 0 4 0 0,0 0-2 0 0,0 0 2 0 0,0 0-2 0 0,0 0 3 0 0,0 0-35 0 0,0 0-151 0 0,0 0-41 0 0,0 0 5 0 0,0 0-18 0 0,0 0-91 0 0,0-6-14 0 0,-2-12-91 0 0,1 8 151 0 0,5 30 303 0 0,4 12-398 0 0,1-1-1 0 0,7 14-249 0 0,-6-18 149 0 0,-1 1 0 0 0,-2 0 0 0 0,0 0 0 0 0,-1 4-149 0 0,2 79 1470 0 0,-4 77-1470 0 0,-13-149 504 0 0,8-114-160 0 0,-3 0-1 0 0,-11-52-343 0 0,9 86 173 0 0,2-1 1 0 0,0-26-174 0 0,1 45 106 0 0,2 20-88 0 0,1 1 0 0 0,-1-1 0 0 0,1 0 0 0 0,-1 1 0 0 0,1-1 0 0 0,0 0 0 0 0,0 1 1 0 0,0-1-1 0 0,1 0 0 0 0,-1 1 0 0 0,1-2-18 0 0,3-28 203 0 0,-4 29-186 0 0,0 0 0 0 0,0 0 0 0 0,0 0 0 0 0,1-1 0 0 0,-1 1-1 0 0,1 0 1 0 0,0 0 0 0 0,0 0 0 0 0,0 0 0 0 0,0 0 0 0 0,0 0-1 0 0,1 0 1 0 0,-1 0 0 0 0,1 0 0 0 0,0 0-17 0 0,4-4 3 0 0,1 1 0 0 0,0-1 0 0 0,0 1 0 0 0,1 0 0 0 0,-1 1 0 0 0,1 0 0 0 0,0 0 0 0 0,1 1 0 0 0,-1 0 0 0 0,1 0-1 0 0,0 1 1 0 0,0 0 0 0 0,6-1-3 0 0,14-2-80 0 0,0 2-1 0 0,0 1 0 0 0,21 1 81 0 0,-40 3-19 0 0,1 0 0 0 0,-1 0 0 0 0,0 0 0 0 0,0 1 0 0 0,0 1 0 0 0,0 0 0 0 0,0 0 0 0 0,0 1 0 0 0,-1 0 0 0 0,8 5 19 0 0,-7-3-17 0 0,1 0 0 0 0,-2 1 0 0 0,1 0 0 0 0,-1 0 0 0 0,0 1 0 0 0,0 1 0 0 0,-1-1 0 0 0,0 1 0 0 0,1 3 17 0 0,-4-4-3 0 0,-1-1-1 0 0,-1 1 0 0 0,1 0 1 0 0,-1 0-1 0 0,0 0 1 0 0,-1 0-1 0 0,0 1 0 0 0,-1-1 1 0 0,1 1-1 0 0,-1 7 4 0 0,0-3-4 0 0,-1 0-1 0 0,-1-1 0 0 0,0 1 1 0 0,0 0-1 0 0,-1 0 0 0 0,-3 6 5 0 0,2-8 2 0 0,2-4 5 0 0,0 1 0 0 0,-1-1 0 0 0,-1 1 1 0 0,1-1-1 0 0,-1 0 0 0 0,0 0 0 0 0,-1-1 1 0 0,1 1-1 0 0,-2-1 0 0 0,1 1 0 0 0,0-1 0 0 0,-1 0 1 0 0,0-1-1 0 0,-3 2-7 0 0,-3 2 26 0 0,-1-2 1 0 0,0 1-1 0 0,0-2 0 0 0,0 0 0 0 0,-1 0 1 0 0,0-1-1 0 0,0-1 0 0 0,-1 0 1 0 0,1-1-1 0 0,-1 0 0 0 0,-2 0-26 0 0,-20 5 21 0 0,28-6-16 0 0,0 0 1 0 0,0 0-1 0 0,0-1 1 0 0,0 0-1 0 0,-8 0-5 0 0,10-2 0 0 0,-1 2 1 0 0,0-1 0 0 0,0-1-1 0 0,-1 1 1 0 0,1-1 0 0 0,0-1-1 0 0,0 1 1 0 0,0-1 0 0 0,0 0-1 0 0,0-1 1 0 0,1 0 0 0 0,-1 0-1 0 0,-4-3 0 0 0,3 2 301 0 0,-5-6-515 0 0,10 0-3341 0 0,3 9-12024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14464 0 0,'0'0'904'0'0,"0"0"-2"0"0,0 0-2 0 0,0 0-49 0 0,0 0-231 0 0,0 0-54 0 0,25 0 1572 0 0,329-6-308 0 0,-348 6-1775 0 0,27-2 253 0 0,-1 2 1 0 0,11 2-309 0 0,-40-1 32 0 0,0-1 0 0 0,0 1 0 0 0,0 0-1 0 0,0 0 1 0 0,0 0 0 0 0,0 0 0 0 0,-1 0-1 0 0,1 1 1 0 0,0 0 0 0 0,0 0-32 0 0,-1-1 42 0 0,-1-1-30 0 0,-1 1-1 0 0,1-1 0 0 0,-1 0 0 0 0,1 0 1 0 0,0 0-1 0 0,-1 0 0 0 0,1 0 0 0 0,-1 0 1 0 0,1 0-1 0 0,-1 0 0 0 0,1 0 0 0 0,0 0 1 0 0,-1 0-1 0 0,1 0 0 0 0,-1 0 0 0 0,1-1 1 0 0,-1 1-1 0 0,1 0 0 0 0,0 0 0 0 0,-1-1 1 0 0,1 1-1 0 0,-1 0 0 0 0,1-1-11 0 0,-1 1 3 0 0,0 0-1 0 0,1-1 0 0 0,-1 1 1 0 0,1 0-1 0 0,-1-1 0 0 0,1 1 0 0 0,-1 0 1 0 0,1 0-1 0 0,-1 0 0 0 0,1 0 1 0 0,0-1-1 0 0,-1 1 0 0 0,1 0 1 0 0,-1 0-1 0 0,1 0 0 0 0,-1 0 1 0 0,1 0-1 0 0,-1 0 0 0 0,1 0 1 0 0,0 1-1 0 0,-1-1 0 0 0,1 0 1 0 0,-1 0-1 0 0,1 0 0 0 0,-1 0 1 0 0,1 1-1 0 0,-1-1 0 0 0,1 0 1 0 0,-1 1-1 0 0,1-1 0 0 0,-1 0 1 0 0,1 1-3 0 0,-1-1 2 0 0,0 0 0 0 0,1 0 0 0 0,-1 1 1 0 0,0-1-1 0 0,1 0 0 0 0,-1 0 1 0 0,0 0-1 0 0,1 1 0 0 0,-1-1 0 0 0,0 0 1 0 0,1 0-1 0 0,-1 0 0 0 0,0 0 1 0 0,1 0-1 0 0,-1 0 0 0 0,1 0 0 0 0,-1 0 1 0 0,0 0-1 0 0,1 0 0 0 0,-1 0 1 0 0,1 0-1 0 0,-1 0 0 0 0,0 0 0 0 0,1 0 1 0 0,-1 0-1 0 0,0-1 0 0 0,1 1 1 0 0,-1 0-1 0 0,0 0 0 0 0,1 0 0 0 0,-1-1 1 0 0,0 1-1 0 0,1 0 0 0 0,-1 0 1 0 0,0-1-1 0 0,1 1 0 0 0,-1 0 0 0 0,0 0 1 0 0,0-1-1 0 0,1 1 0 0 0,-1 0 1 0 0,0-1-1 0 0,0 1 0 0 0,0-1-2 0 0,2-5-3119 0 0,-2 5-12259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9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15680 0 0,'-1'0'67'0'0,"1"0"0"0"0,-1 0 0 0 0,1 1 0 0 0,-1-1 1 0 0,1 0-1 0 0,0 0 0 0 0,-1 0 0 0 0,1 1 0 0 0,-1-1 1 0 0,1 0-1 0 0,0 1 0 0 0,-1-1 0 0 0,1 0 0 0 0,0 1 1 0 0,-1-1-1 0 0,1 0 0 0 0,0 1 0 0 0,0-1 0 0 0,0 1 1 0 0,-1-1-1 0 0,1 1 0 0 0,0-1 0 0 0,0 0 0 0 0,0 1-67 0 0,-1 1 852 0 0,1-7-379 0 0,0 4-81 0 0,0 1 5 0 0,0 0-41 0 0,0 0-148 0 0,0 0-29 0 0,20 0 66 0 0,-12 0-247 0 0,0 0 0 0 0,0 1 1 0 0,0 0-1 0 0,0 0 0 0 0,0 0 0 0 0,0 1 0 0 0,0 1 1 0 0,-1-1-1 0 0,1 1 0 0 0,-1 0 0 0 0,7 4 2 0 0,-1 1 47 0 0,0 0 0 0 0,-1 0 0 0 0,8 8-47 0 0,-16-13 17 0 0,-1 0 1 0 0,0 0-1 0 0,1 1 0 0 0,-1-1 0 0 0,-1 1 0 0 0,1 0 0 0 0,-1 0 0 0 0,1 0 0 0 0,-1 0 0 0 0,0 0 0 0 0,0 0 0 0 0,-1 1 0 0 0,1 3-17 0 0,2 6 49 0 0,-1 0 1 0 0,-1 0 0 0 0,0 0 0 0 0,-1 0 0 0 0,0 0-1 0 0,-1 1 1 0 0,-1-1 0 0 0,0 0 0 0 0,-1 1-50 0 0,-1-7 10 0 0,0 1 1 0 0,-1-2 0 0 0,1 1-1 0 0,-1 0 1 0 0,-1-1 0 0 0,-4 6-11 0 0,-3 6 13 0 0,5-9-5 0 0,-1 0 0 0 0,0-1 0 0 0,0 0 0 0 0,-9 7-8 0 0,-24 27 49 0 0,37-38-45 0 0,-1 0-1 0 0,0 0 1 0 0,0 0 0 0 0,-1-1-1 0 0,0 0-3 0 0,1 0 1 0 0,0 0 0 0 0,0-1 0 0 0,1 2 0 0 0,-1-1 0 0 0,1 1 0 0 0,-1 1-1 0 0,3 1 133 0 0,1-6-2532 0 0,1-1-11246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1.8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10 7368 0 0,'-3'-2'59'0'0,"1"1"-1"0"0,0 0 1 0 0,-1 0 0 0 0,1 0 0 0 0,-1 0 0 0 0,1 0 0 0 0,-1 1-1 0 0,1-1 1 0 0,-1 1 0 0 0,0 0 0 0 0,1 0 0 0 0,-1 0 0 0 0,-1 0-59 0 0,-4 1 39 0 0,0 0 1 0 0,1 1-1 0 0,-7 1-39 0 0,-5 2 485 0 0,16-4-331 0 0,-1 1-1 0 0,1-1 1 0 0,-1 1 0 0 0,1 0 0 0 0,0-1 0 0 0,-1 2 0 0 0,1-1-1 0 0,0 0 1 0 0,0 1 0 0 0,0-1 0 0 0,1 1 0 0 0,-1 0 0 0 0,-1 2-154 0 0,-6 8 437 0 0,0 1 1 0 0,-3 7-438 0 0,7-12 67 0 0,1 0 57 0 0,0 0 0 0 0,0 1 1 0 0,1 0-1 0 0,1 0 0 0 0,0 0 0 0 0,0 0 0 0 0,1 1 0 0 0,0-1 0 0 0,0 1 0 0 0,1 0 0 0 0,1-1 0 0 0,0 1 0 0 0,0 0 1 0 0,2 5-125 0 0,-1-11 33 0 0,0 0 0 0 0,0-1 0 0 0,1 1 0 0 0,0 0 0 0 0,-1-1 0 0 0,2 1 0 0 0,-1-1 0 0 0,0 0 0 0 0,1 0 0 0 0,0 0 0 0 0,0 0 0 0 0,0 0 0 0 0,0 0 0 0 0,1-1 0 0 0,-1 0 0 0 0,2 1-33 0 0,0 0 18 0 0,0 0 0 0 0,0-1 0 0 0,0 1 0 0 0,1-1 0 0 0,-1 0 0 0 0,1-1 0 0 0,0 1 0 0 0,0-1 0 0 0,0 0 0 0 0,0-1 0 0 0,0 1 0 0 0,2-1-18 0 0,6 1 62 0 0,-1-1 1 0 0,1-1 0 0 0,0 0 0 0 0,6-2-63 0 0,-15 2 39 0 0,0-1-1 0 0,0 0 1 0 0,0 0-1 0 0,0-1 1 0 0,-1 1 0 0 0,1-1-1 0 0,0 0 1 0 0,-1 0-1 0 0,0-1 1 0 0,1 1 0 0 0,-1-1-1 0 0,0 0 1 0 0,0 0 0 0 0,1-2-39 0 0,3-3 150 0 0,0 0 1 0 0,1 0 0 0 0,3-1-151 0 0,-9 7 55 0 0,1-1 1 0 0,-1 0 0 0 0,0 0 0 0 0,0 0 0 0 0,0 0 0 0 0,0-1-1 0 0,-1 1 1 0 0,0-1 0 0 0,1 0 0 0 0,-1 1 0 0 0,0-1 0 0 0,-1 0 0 0 0,1 0-1 0 0,-1-1 1 0 0,1 1 0 0 0,-1 0 0 0 0,-1 0 0 0 0,1 0 0 0 0,-1-1 0 0 0,1 1-1 0 0,-1 0 1 0 0,0-1 0 0 0,-1 1 0 0 0,1 0 0 0 0,-1-1 0 0 0,0 1-1 0 0,-1-4-55 0 0,-2-1 39 0 0,-1 0 0 0 0,-1 0 0 0 0,1 1-1 0 0,-1 0 1 0 0,-1 0 0 0 0,1 0 0 0 0,-5-3-39 0 0,-8-10-4 0 0,13 15-182 0 0,-1 1 0 0 0,1 0 0 0 0,-1 0 0 0 0,0 1-1 0 0,0 0 1 0 0,0 0 0 0 0,-1 0 0 0 0,1 1 0 0 0,-1 0-1 0 0,-7-1 187 0 0,6 1-573 0 0,-5-2-195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49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86 12360 0 0,'2'-1'214'0'0,"-1"1"0"0"0,0-1 0 0 0,0 0 0 0 0,1 0 1 0 0,-1 0-1 0 0,0 0 0 0 0,0 0 0 0 0,0-1 1 0 0,0 1-1 0 0,0 0 0 0 0,0 0 0 0 0,0-1 0 0 0,-1 1 1 0 0,1 0-1 0 0,0-1 0 0 0,-1 1 0 0 0,1-1 0 0 0,-1 1 1 0 0,0-1-1 0 0,1-1-214 0 0,-1-1 358 0 0,1 0-1 0 0,-1 0 1 0 0,0 0-1 0 0,0 0 1 0 0,0 0 0 0 0,-1 0-1 0 0,0-3-357 0 0,1 6 4 0 0,-1 0-1 0 0,1 0 0 0 0,0 0 1 0 0,-1-1-1 0 0,1 1 0 0 0,-1 0 1 0 0,1 0-1 0 0,-1 0 0 0 0,1 0 1 0 0,-1 0-1 0 0,0 0 0 0 0,1 0 1 0 0,-1 0-1 0 0,0 1 0 0 0,0-1 1 0 0,0 0-1 0 0,0 0 1 0 0,0 0-1 0 0,0 1 0 0 0,0-1 1 0 0,0 1-1 0 0,0-1 0 0 0,0 1 1 0 0,0-1-1 0 0,0 1 0 0 0,0 0 1 0 0,0-1-1 0 0,-1 1 0 0 0,1 0 1 0 0,0 0-1 0 0,0 0 0 0 0,0 0 1 0 0,-1 0-1 0 0,1 0 0 0 0,0 0 1 0 0,0 0-1 0 0,0 0 0 0 0,0 1 1 0 0,-1-1-1 0 0,1 0 0 0 0,0 1 1 0 0,0-1-1 0 0,0 1-3 0 0,-6 1 30 0 0,0 1 1 0 0,0 0-1 0 0,0 1 0 0 0,0 0 0 0 0,1 0 1 0 0,-2 1-31 0 0,-19 16 291 0 0,1 1 1 0 0,-5 7-292 0 0,4-4 239 0 0,11-9-22 0 0,2 1-1 0 0,0 0 1 0 0,-10 16-217 0 0,7-8 229 0 0,12-19-184 0 0,2 0 0 0 0,-1 0-1 0 0,1 1 1 0 0,0-1 0 0 0,0 1 0 0 0,0 0-1 0 0,1 0 1 0 0,0 0 0 0 0,1 0 0 0 0,0 0-1 0 0,0 0 1 0 0,0 1 0 0 0,1-1 0 0 0,0 3-45 0 0,0-3-7 0 0,0-4 44 0 0,-1 0 0 0 0,1-1-1 0 0,1 1 1 0 0,-1 0 0 0 0,0 0-1 0 0,1 0 1 0 0,-1-1 0 0 0,1 1-1 0 0,0 0 1 0 0,0 0-37 0 0,0-2 11 0 0,0 1 1 0 0,0-1-1 0 0,1 0 1 0 0,-1 0-1 0 0,0 0 0 0 0,1 0 1 0 0,-1 0-1 0 0,1 0 1 0 0,0 0-1 0 0,-1 0 0 0 0,1-1 1 0 0,-1 1-1 0 0,1-1 1 0 0,0 1-1 0 0,0-1 0 0 0,1 1-11 0 0,3 0 2 0 0,1 0 0 0 0,0 0 0 0 0,0 0 0 0 0,-1-1 0 0 0,1 0 0 0 0,0 0 0 0 0,0-1 0 0 0,-1 0 0 0 0,7-1-2 0 0,9-4 12 0 0,0 0-1 0 0,6-4-11 0 0,11-4 38 0 0,-24 9 21 0 0,0-1-1 0 0,0 0 1 0 0,-1-2 0 0 0,0 1-1 0 0,0-2 1 0 0,-1 0 0 0 0,0 0-1 0 0,0-1 1 0 0,-1-1 0 0 0,0 0-1 0 0,-1-1 1 0 0,-1 0 0 0 0,0-1-1 0 0,5-7-58 0 0,-12 15 60 0 0,0-1-1 0 0,0 0 1 0 0,-1 0 0 0 0,0 0-1 0 0,0 0 1 0 0,0 0-1 0 0,0 0 1 0 0,-1-1-1 0 0,0 1 1 0 0,-1-1-1 0 0,0 1 1 0 0,1 0-1 0 0,-2-1 1 0 0,1 1 0 0 0,-1-2-60 0 0,1 7 1 0 0,0 1 0 0 0,0 0 1 0 0,0-1-1 0 0,0 1 0 0 0,0 0 1 0 0,0-1-1 0 0,0 1 1 0 0,0-1-1 0 0,0 1 0 0 0,0 0 1 0 0,0-1-1 0 0,-1 1 0 0 0,1 0 1 0 0,0-1-1 0 0,0 1 1 0 0,0 0-1 0 0,0-1 0 0 0,-1 1 1 0 0,1 0-1 0 0,0-1 1 0 0,0 1-1 0 0,-1 0 0 0 0,1 0 1 0 0,0-1-1 0 0,0 1 0 0 0,-1 0 1 0 0,1 0-1 0 0,0 0 1 0 0,-1-1-1 0 0,1 1 0 0 0,0 0 1 0 0,-1 0-1 0 0,1 0 0 0 0,0 0 1 0 0,-1 0-1 0 0,1 0 1 0 0,0 0-1 0 0,-1-1 0 0 0,1 1 1 0 0,-1 0-1 0 0,1 0 0 0 0,0 0 1 0 0,-1 1-1 0 0,1-1 1 0 0,0 0-1 0 0,-1 0 0 0 0,1 0 1 0 0,0 0-1 0 0,-1 0 0 0 0,1 0 1 0 0,0 0-1 0 0,-1 1 1 0 0,1-1-1 0 0,0 0 0 0 0,-1 0 1 0 0,1 0-1 0 0,0 1 0 0 0,-1-1 1 0 0,1 0-1 0 0,0 0 1 0 0,0 1-2 0 0,-18 22 53 0 0,12-14-32 0 0,-8 9 2 0 0,0 1-1 0 0,2 0 0 0 0,0 1 1 0 0,1 1-1 0 0,0 3-22 0 0,-43 110 78 0 0,48-117-66 0 0,-2 9 6 0 0,2 0 1 0 0,1 0 0 0 0,-1 8-19 0 0,3-15 14 0 0,2-6 6 0 0,0 0 0 0 0,1-1-1 0 0,0 1 1 0 0,1 0 0 0 0,0 0 0 0 0,1 0-1 0 0,0-1 1 0 0,1 1 0 0 0,1-1 0 0 0,3 10-20 0 0,-3-15 30 0 0,0-1 1 0 0,0 0-1 0 0,1 0 1 0 0,-1 0-1 0 0,1 0 1 0 0,0-1-1 0 0,1 0 1 0 0,0 0-1 0 0,5 4-30 0 0,5 4 194 0 0,-14-11-160 0 0,0-1 1 0 0,0 0-1 0 0,0 0 1 0 0,0 0-1 0 0,0 0 1 0 0,1 0-1 0 0,-1 0 1 0 0,0 0 0 0 0,1-1-1 0 0,-1 1 1 0 0,1-1-1 0 0,-1 0 1 0 0,1 1-1 0 0,-1-1 1 0 0,1 0-1 0 0,-1-1-34 0 0,45-5 163 0 0,-23 2-88 0 0,11-3 68 0 0,-1-1-1 0 0,0-1 0 0 0,0-2 1 0 0,-1-2-1 0 0,0-1 0 0 0,5-4-142 0 0,11-4 41 0 0,4-5-346 0 0,-38 17-2699 0 0,-8 6-13869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0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198 146 15776 0 0,'0'0'44'0'0,"0"1"1"0"0,0 0 0 0 0,0-1 0 0 0,0 1 0 0 0,0-1 0 0 0,0 1 0 0 0,0 0 0 0 0,0-1-1 0 0,0 1 1 0 0,-1-1 0 0 0,1 1 0 0 0,0-1 0 0 0,0 1 0 0 0,-1 0 0 0 0,1-1 0 0 0,0 1-1 0 0,-1-1 1 0 0,1 0 0 0 0,0 1 0 0 0,-1-1 0 0 0,1 1 0 0 0,-1-1 0 0 0,1 1-1 0 0,-1-1 1 0 0,1 0 0 0 0,-1 1 0 0 0,1-1 0 0 0,-1 0 0 0 0,1 0 0 0 0,-1 1 0 0 0,1-1-1 0 0,-1 0 1 0 0,0 0 0 0 0,1 0-45 0 0,-25 0 2608 0 0,9-2-1740 0 0,15 2-379 0 0,1 0-212 0 0,-1 0-247 0 0,1 0-1 0 0,-1 0 0 0 0,1-1 0 0 0,-1 1 1 0 0,1 0-1 0 0,-1 0 0 0 0,1 0 1 0 0,-1 0-1 0 0,1 0 0 0 0,-1 0 0 0 0,1 0 1 0 0,-1 0-1 0 0,1 0 0 0 0,-1 0 0 0 0,1 0 1 0 0,-1 0-1 0 0,1 0 0 0 0,-1 1 1 0 0,1-1-1 0 0,-1 0 0 0 0,1 0 0 0 0,-1 1-29 0 0,-9 6 44 0 0,0 1 0 0 0,1 1-1 0 0,0 0 1 0 0,1 0 0 0 0,0 1-1 0 0,0 0 1 0 0,1 0 0 0 0,0 1-1 0 0,0 1-43 0 0,-6 14 223 0 0,0 1-1 0 0,2 0 0 0 0,-2 11-222 0 0,13-37 9 0 0,0 0 0 0 0,0 1 0 0 0,0-1 0 0 0,1 0-1 0 0,-1 0 1 0 0,0 0 0 0 0,0 0 0 0 0,1 0 0 0 0,-1 0-1 0 0,1 0 1 0 0,-1 0 0 0 0,1 0 0 0 0,-1 0 0 0 0,1 0-1 0 0,0 0 1 0 0,-1 0 0 0 0,1 0 0 0 0,0 0 0 0 0,0 0-1 0 0,0 0 1 0 0,0-1-9 0 0,0 2 31 0 0,1-1-1 0 0,-1 1 0 0 0,1-1 0 0 0,-1 0 1 0 0,1 1-1 0 0,0-1 0 0 0,0 0 1 0 0,0 0-1 0 0,0 0 0 0 0,1 0-30 0 0,9 3 57 0 0,-11-4-51 0 0,0 1-1 0 0,0-1 0 0 0,0 1 0 0 0,0-1 0 0 0,0 1 1 0 0,0-1-1 0 0,0 0 0 0 0,1 0 0 0 0,-1 0 0 0 0,0 0 1 0 0,0 0-1 0 0,0 0 0 0 0,0 0 0 0 0,1 0 0 0 0,-1 0 1 0 0,0 0-1 0 0,0-1 0 0 0,0 1 0 0 0,0 0-5 0 0,18-5 70 0 0,-13 3-32 0 0,0 1-1 0 0,0-1 0 0 0,-1 0 1 0 0,1 0-1 0 0,5-4-37 0 0,-9 5 7 0 0,0 0 0 0 0,0-1 0 0 0,-1 1 0 0 0,1-1 0 0 0,0 1-1 0 0,-1-1 1 0 0,1 0 0 0 0,-1 0 0 0 0,1 0 0 0 0,-1 0 0 0 0,0 0 0 0 0,0 0 0 0 0,0 0 0 0 0,0 0 0 0 0,0 0 0 0 0,-1 0 0 0 0,1 0 0 0 0,0-2-7 0 0,2-9 30 0 0,-1 0-1 0 0,0 0 1 0 0,0 0 0 0 0,-1 0 0 0 0,-1 0 0 0 0,0 0 0 0 0,-1-3-30 0 0,-4-17 51 0 0,-7-48 233 0 0,3-6-284 0 0,15 37 288 0 0,-4 52-296 0 0,1 1 1 0 0,-1-1 0 0 0,0 1-1 0 0,0 0 1 0 0,0-1 0 0 0,-1 1-1 0 0,1 0 1 0 0,0 2 7 0 0,6 12-55 0 0,0 0 0 0 0,1 0 0 0 0,0-2 0 0 0,2 1 0 0 0,5 7 55 0 0,4 4-44 0 0,10 12-52 0 0,-20-27 30 0 0,0 0 0 0 0,-1 0-1 0 0,-1 1 1 0 0,1 2 66 0 0,18 23-156 0 0,-22-32 135 0 0,0 0 0 0 0,0 0 0 0 0,-1 0 0 0 0,0 1 0 0 0,0-1 0 0 0,-1 1 0 0 0,1 0 21 0 0,-3-2-29 0 0,-1 1-1 0 0,1-1 1 0 0,-1 0-1 0 0,0 1 1 0 0,0-1-1 0 0,-1 5 30 0 0,1 5 17 0 0,0-14-9 0 0,0-1 0 0 0,0 0 8 0 0,0 0 32 0 0,0 0 7 0 0,0 0-49 0 0,-1 0 1 0 0,1 0 0 0 0,0 0-1 0 0,0 0 1 0 0,0 0-1 0 0,0 0 1 0 0,0 1-1 0 0,-1-1 1 0 0,1 0-1 0 0,0 0 1 0 0,0 0-1 0 0,0 0 1 0 0,0 0 0 0 0,-1 0-1 0 0,1 0 1 0 0,0 0-1 0 0,0 0 1 0 0,0 0-1 0 0,-1 0 1 0 0,1 0-1 0 0,0 0 1 0 0,0 0-1 0 0,0 0 1 0 0,0 0-1 0 0,-1 0 1 0 0,1 0 0 0 0,0 0-1 0 0,0 0 1 0 0,0-1-1 0 0,0 1 1 0 0,-1 0-1 0 0,1 0 1 0 0,0 0-1 0 0,0 0 1 0 0,0 0-1 0 0,0 0 1 0 0,0 0-1 0 0,0-1 1 0 0,-1 1 0 0 0,1 0-1 0 0,0 0 1 0 0,0 0-1 0 0,0 0 1 0 0,0-1-1 0 0,0 1 1 0 0,0 0-1 0 0,0 0 1 0 0,0 0-1 0 0,0 0 1 0 0,0-1 0 0 0,0 1-1 0 0,0 0 1 0 0,0 0-1 0 0,0 0 1 0 0,0 0-1 0 0,0-1 1 0 0,0 1-1 0 0,0 0 1 0 0,0 0-1 0 0,0 0 1 0 0,0 0-1 0 0,0-1 1 0 0,0 1 0 0 0,0 0-1 0 0,0 0 1 0 0,0 0-7 0 0,0-16-991 0 0,0 14 511 0 0,5-50-3376 0 0,-2 39 3439 0 0,1 0 0 0 0,0 0 0 0 0,1 0 0 0 0,3-6 417 0 0,9-12-306 0 0,0 1 0 0 0,16-20 306 0 0,-28 45-27 0 0,0 0-1 0 0,0-1 0 0 0,0 2 1 0 0,0-1-1 0 0,1 0 0 0 0,0 1 0 0 0,-1 0 1 0 0,2 1-1 0 0,-1-1 0 0 0,0 1 0 0 0,1 0 1 0 0,5-1 27 0 0,6-4 7 0 0,-4 4-28 0 0,-1 0 0 0 0,1 0 0 0 0,0 2 0 0 0,0 0 0 0 0,1 0 0 0 0,-1 2 0 0 0,0 0 0 0 0,13 1 21 0 0,-2-1-1578 0 0,-21 0-8990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2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68 4120 0 0,'-2'14'2064'0'0,"4"-28"208"0"0,-1 14-2225 0 0,-1-1 0 0 0,1 0 0 0 0,-1 0 0 0 0,1 1 0 0 0,-1-1 0 0 0,1 0 1 0 0,0 1-1 0 0,-1-1 0 0 0,1 0 0 0 0,0 1 0 0 0,0-1 0 0 0,-1 1 0 0 0,1-1 0 0 0,0 1 0 0 0,0-1 1 0 0,0 1-1 0 0,-1 0 0 0 0,1 0 0 0 0,0-1 0 0 0,0 1 0 0 0,0 0 0 0 0,0 0 0 0 0,0 0 0 0 0,0 0-47 0 0,28-1 533 0 0,-14 2-322 0 0,65-13 499 0 0,-48 7-446 0 0,0 1 0 0 0,24 0-264 0 0,-16 3 290 0 0,0-3 1 0 0,18-4-291 0 0,33-3 611 0 0,-73 7-410 0 0,-15 3-171 0 0,-1 1 0 0 0,1-1 1 0 0,-1 0-1 0 0,0 1 0 0 0,1 0 0 0 0,-1 0 1 0 0,1-1-1 0 0,-1 1 0 0 0,1 1 0 0 0,-1-1 1 0 0,1 0-1 0 0,-1 1 0 0 0,1-1 0 0 0,-1 1 1 0 0,0 0-1 0 0,3 0-30 0 0,2 3 140 0 0,-6-4-127 0 0,-1 1 0 0 0,1-1 0 0 0,0 0 0 0 0,-1 0 0 0 0,1 1 0 0 0,-1-1 0 0 0,1 0 0 0 0,-1 1 0 0 0,1-1 0 0 0,-1 1 0 0 0,1-1 0 0 0,-1 1 0 0 0,1-1 0 0 0,-1 1 0 0 0,0-1 0 0 0,1 1 0 0 0,-1-1 0 0 0,0 1 0 0 0,1-1 0 0 0,-1 1 0 0 0,0 0 0 0 0,0-1 0 0 0,0 1 0 0 0,1-1 0 0 0,-1 1 0 0 0,0 0 0 0 0,0-1 0 0 0,0 1 0 0 0,0 0 0 0 0,0-1 0 0 0,0 1 0 0 0,0 0 0 0 0,0-1 0 0 0,0 1 0 0 0,-1-1 0 0 0,1 1 0 0 0,0 0 0 0 0,0-1 0 0 0,0 1 0 0 0,-1-1 0 0 0,1 1 0 0 0,0 0 0 0 0,-1-1-13 0 0,-14 38 116 0 0,12-33-111 0 0,1 0 0 0 0,-1 0 0 0 0,1 0 0 0 0,0 1 0 0 0,1-1 0 0 0,-1 1 0 0 0,1-1 0 0 0,0 1 0 0 0,0 5-5 0 0,-1 22 7 0 0,1-25-5 0 0,0 0 0 0 0,1 0 1 0 0,0 1-1 0 0,0-1 1 0 0,1 0-1 0 0,0 3-2 0 0,3 7 25 0 0,-1 1-1 0 0,-1 0 0 0 0,0 0 1 0 0,-2 1-25 0 0,0-19 16 0 0,0-1-2 0 0,0 0-3 0 0,0 0 2 0 0,0 0-2 0 0,0 0 36 0 0,0 0 129 0 0,0 0 30 0 0,0 0-2 0 0,0 0-4 0 0,0 0-50 0 0,0 0-14 0 0,-11 10 170 0 0,-5 6-55 0 0,15-15-414 0 0,-1 0-1 0 0,1 0 1 0 0,0 0-1 0 0,0 0 1 0 0,0 0-1 0 0,-1 0 1 0 0,1 0-1 0 0,0 1 1 0 0,0-1-1 0 0,1 0 1 0 0,-1 1-1 0 0,0-1 1 0 0,0 2 163 0 0,1-3-10032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3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43 8136 0 0,'-1'-1'50'0'0,"0"0"0"0"0,0 0 0 0 0,1 0 0 0 0,-1 0 0 0 0,0 0 0 0 0,1-1 1 0 0,-1 1-1 0 0,1 0 0 0 0,-1-1 0 0 0,1 1 0 0 0,-1 0 0 0 0,1-1-50 0 0,0 1 53 0 0,0 0 0 0 0,-1-1 0 0 0,1 1 0 0 0,0 0-1 0 0,-1 0 1 0 0,1 0 0 0 0,-1 0 0 0 0,0-1 0 0 0,1 1 0 0 0,-1 0 0 0 0,0 0 0 0 0,0 0 0 0 0,0 0-1 0 0,1 0 1 0 0,-1 1 0 0 0,0-1 0 0 0,0 0 0 0 0,0 0-53 0 0,-1 0 38 0 0,0 0 0 0 0,0 0 0 0 0,-1 0 0 0 0,1 1 0 0 0,0-1 0 0 0,0 0 0 0 0,0 1 1 0 0,0-1-1 0 0,-1 1 0 0 0,1 0 0 0 0,0 0 0 0 0,0 0 0 0 0,-1 0 0 0 0,1 0 0 0 0,0 1 0 0 0,0-1 0 0 0,0 1 0 0 0,-1-1 0 0 0,1 1 0 0 0,0 0 0 0 0,0 0 0 0 0,0 0 0 0 0,0 0 0 0 0,0 0 1 0 0,0 0-1 0 0,1 0 0 0 0,-1 1 0 0 0,-1 0-38 0 0,-7 7 63 0 0,0 0 0 0 0,0 0 0 0 0,1 1 0 0 0,-4 6-63 0 0,8-10 66 0 0,-15 20 66 0 0,1 2-1 0 0,2 0 1 0 0,0 1 0 0 0,2 1 0 0 0,-2 9-132 0 0,1-7 132 0 0,10-23-70 0 0,1 1 1 0 0,1 1 0 0 0,0-1-1 0 0,0 1 1 0 0,0 0-63 0 0,-12 22 351 0 0,16-33-335 0 0,0 1 0 0 0,1-1 0 0 0,-1 1 0 0 0,0-1 0 0 0,0 0 0 0 0,1 1 0 0 0,-1-1 0 0 0,0 1 0 0 0,1-1 0 0 0,-1 0 0 0 0,0 1 0 0 0,1-1 0 0 0,-1 0 0 0 0,1 1 0 0 0,-1-1 0 0 0,1 0 0 0 0,-1 0 0 0 0,0 1 0 0 0,1-1 0 0 0,-1 0 0 0 0,1 0 0 0 0,-1 0 0 0 0,1 0 0 0 0,-1 1 0 0 0,1-1 0 0 0,0 0 0 0 0,-1 0 0 0 0,1 0 0 0 0,-1 0 0 0 0,1 0 0 0 0,-1 0 0 0 0,1-1 0 0 0,-1 1 0 0 0,1 0 0 0 0,-1 0 1 0 0,1 0-18 0 0,21-4 207 0 0,10-4-102 0 0,-25 6-59 0 0,-1 1 0 0 0,1-1 0 0 0,0 0 0 0 0,-1 0 0 0 0,0-1 0 0 0,1 0 0 0 0,5-3-45 0 0,8-8 80 0 0,-1-1 1 0 0,10-10-81 0 0,6-5 39 0 0,-23 19 69 0 0,-1 0-1 0 0,0-1 1 0 0,-1-1 0 0 0,0 0-1 0 0,-1 0 1 0 0,-1-1 0 0 0,0 0-1 0 0,4-10-107 0 0,2 4 377 0 0,-12 18-342 0 0,0 1 1 0 0,-1-1 0 0 0,1 0 0 0 0,-1 0 0 0 0,1 0 0 0 0,-1 0 0 0 0,0 0-1 0 0,0 0 1 0 0,0 0 0 0 0,0-1 0 0 0,1 0-36 0 0,2-11 233 0 0,-3 10-206 0 0,1-1 0 0 0,-1 1 0 0 0,0-1 0 0 0,-1 1 0 0 0,1-1 0 0 0,-1 0 1 0 0,0-3-28 0 0,0 8 8 0 0,0 0 0 0 0,0 0-6 0 0,0 0-20 0 0,0 0-8 0 0,0 0-3 0 0,0 0 0 0 0,0 0-13 0 0,0 0 5 0 0,-2 18-112 0 0,-4 19 57 0 0,2-1 0 0 0,1 1 0 0 0,2 6 92 0 0,0 4-87 0 0,-6 26 87 0 0,-2-6-110 0 0,3 2 0 0 0,3 20 110 0 0,3-80 36 0 0,0 0 0 0 0,0 0 1 0 0,1 0-1 0 0,1 0 0 0 0,-1 0 1 0 0,2 0-1 0 0,-1 0 0 0 0,1 0 1 0 0,2 4-37 0 0,3 9 293 0 0,-7-19-228 0 0,0 1 0 0 0,1-1-1 0 0,-1 1 1 0 0,1-1 0 0 0,-1 0-1 0 0,1 0 1 0 0,0 1 0 0 0,0-1-1 0 0,1 0 1 0 0,-1-1 0 0 0,1 1-65 0 0,5 9 327 0 0,-7-11-316 0 0,-1 0-1 0 0,0 0 1 0 0,1-1-1 0 0,-1 1 1 0 0,1 0-1 0 0,-1 0 1 0 0,0-1 0 0 0,1 1-1 0 0,0 0 1 0 0,-1-1-1 0 0,1 1 1 0 0,-1-1-1 0 0,1 1 1 0 0,0-1 0 0 0,-1 1-1 0 0,1-1 1 0 0,0 1-1 0 0,0-1 1 0 0,-1 0-1 0 0,1 1 1 0 0,0-1 0 0 0,0 0-1 0 0,0 0 1 0 0,-1 1-1 0 0,1-1 1 0 0,0 0-1 0 0,0 0 1 0 0,0 0 0 0 0,0 0-1 0 0,0 0 1 0 0,-1 0-1 0 0,1 0 1 0 0,0-1-11 0 0,55-3 35 0 0,-4 1-78 0 0,-32 0-2101 0 0,-16 2-8537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3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0 116 8744 0 0,'2'0'123'0'0,"-1"0"-1"0"0,0 1 1 0 0,1-1 0 0 0,-1 0 0 0 0,1 0 0 0 0,-1 1-1 0 0,1-1 1 0 0,-1 0 0 0 0,0 1 0 0 0,1 0-1 0 0,-1-1 1 0 0,0 1 0 0 0,1 0 0 0 0,-1 0 0 0 0,0-1-1 0 0,0 1 1 0 0,0 0 0 0 0,0 0 0 0 0,1 1-123 0 0,12 8 1035 0 0,-11-8-961 0 0,1-1 1 0 0,0-1 0 0 0,-1 1-1 0 0,1 0 1 0 0,0-1 0 0 0,0 0 0 0 0,-1 0-1 0 0,1 0 1 0 0,0 0 0 0 0,0-1-1 0 0,0 0-74 0 0,5 1 36 0 0,30-4 60 0 0,-1-1 0 0 0,19-6-96 0 0,-13 3 7 0 0,21-6 386 0 0,32-13-393 0 0,-68 22 298 0 0,-23 4-222 0 0,0 0 0 0 0,-1 0 1 0 0,1-1-1 0 0,0 1 0 0 0,-1-1 1 0 0,1-1-1 0 0,-1 1-76 0 0,55-22 857 0 0,-42 17-680 0 0,-16 6-174 0 0,1 1-1 0 0,-1-1 1 0 0,0 0 0 0 0,0 0 0 0 0,0 0-1 0 0,0 0 1 0 0,0 0 0 0 0,0 0-1 0 0,0 0 1 0 0,-1-1 0 0 0,1 1-1 0 0,0-1 1 0 0,-1 1 0 0 0,2-2-3 0 0,0-1-1924 0 0,-2 4-7753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4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27 101 6224 0 0,'-1'-1'242'0'0,"0"0"0"0"0,0-1-1 0 0,-1 1 1 0 0,1 0 0 0 0,-1 0 0 0 0,1 0 0 0 0,-1 0 0 0 0,1 1 0 0 0,-1-1-1 0 0,0 0 1 0 0,1 1 0 0 0,-1-1 0 0 0,0 1 0 0 0,0-1 0 0 0,-1 1-242 0 0,3 0 90 0 0,0 0-47 0 0,0 0 4 0 0,0 0-6 0 0,0 0-25 0 0,0 0-3 0 0,0 0-2 0 0,0 0 4 0 0,0 0-1 0 0,0 0-4 0 0,0 0-2 0 0,0 0 0 0 0,0 0 29 0 0,0 0 118 0 0,0 0 29 0 0,2-1 0 0 0,9-3-19 0 0,1 1 1 0 0,1 0-1 0 0,-1 1 1 0 0,1 1-166 0 0,43-11 371 0 0,7-5 589 0 0,41-4-960 0 0,-17 4 805 0 0,-79 15-681 0 0,0 1-1 0 0,-1 0 1 0 0,1 0 0 0 0,0 1-1 0 0,7 1-123 0 0,1-1 170 0 0,-3-2-82 0 0,-3 2 1629 0 0,-10 0-1666 0 0,0 1-1 0 0,1 0 0 0 0,-1-1 1 0 0,0 1-1 0 0,1-1 1 0 0,-1 1-1 0 0,0 0 0 0 0,0-1 1 0 0,1 1-1 0 0,-1 0 0 0 0,0-1 1 0 0,0 1-1 0 0,0 0 1 0 0,0 0-1 0 0,0-1 0 0 0,0 1 1 0 0,0 0-1 0 0,0 0-50 0 0,0 4 21 0 0,-1-4-8 0 0,1 0-1 0 0,0 0 0 0 0,0 0 0 0 0,0-1 0 0 0,0 1 0 0 0,0 0 0 0 0,0 0 1 0 0,0 0-1 0 0,0 0 0 0 0,1 0 0 0 0,-1 0 0 0 0,0 0 0 0 0,0-1 1 0 0,1 1-1 0 0,-1 0 0 0 0,0 0 0 0 0,1 0 0 0 0,-1-1 0 0 0,1 1 0 0 0,-1 0 1 0 0,1 0-1 0 0,0-1 0 0 0,-1 1 0 0 0,1 0 0 0 0,0-1 0 0 0,-1 1 0 0 0,1-1-12 0 0,0 2 5 0 0,0 0 0 0 0,0 0-1 0 0,0-1 1 0 0,0 1-1 0 0,-1 0 1 0 0,1 0-1 0 0,-1 0 1 0 0,1 0-1 0 0,-1 0 1 0 0,0 0-1 0 0,0 0 1 0 0,0 0-1 0 0,0 0 1 0 0,0 0-1 0 0,0 0 1 0 0,0 0 0 0 0,-1 0-1 0 0,1 0-4 0 0,-1 10-34 0 0,-10 189-651 0 0,11-189 636 0 0,1-8-2 0 0,-1-1-1 0 0,0 1 0 0 0,0 0 1 0 0,0 0-1 0 0,-1 0 0 0 0,1-1 1 0 0,-1 1-1 0 0,0 0 0 0 0,0 0 1 0 0,0-1-1 0 0,-1 3 52 0 0,0-3-12 0 0,1-1 1 0 0,0 1-1 0 0,0 0 0 0 0,0 0 1 0 0,1 0-1 0 0,-1 0 0 0 0,1 0 1 0 0,-1 0-1 0 0,1 0 0 0 0,0 1 12 0 0,0 0-15 0 0,0-1 0 0 0,0 0 0 0 0,-1 1-1 0 0,0-1 1 0 0,1 0 0 0 0,-1 0-1 0 0,0 0 1 0 0,-1 1 15 0 0,-13 34-24 0 0,-31 46 972 0 0,40-79-2470 0 0,6-5-9394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5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5 4720 0 0,'-31'-5'4558'0'0,"29"8"-4533"0"0,0 0-1 0 0,0 0 0 0 0,0 0 1 0 0,1 0-1 0 0,-1 0 0 0 0,1 0 0 0 0,-1 0 1 0 0,1 1-1 0 0,0-1-24 0 0,1 0 16 0 0,1-1 0 0 0,-1 0 0 0 0,1 0 0 0 0,-1 1 0 0 0,1-1 0 0 0,0 0 0 0 0,0 0 0 0 0,0 0-1 0 0,0 0 1 0 0,0 0 0 0 0,0 0 0 0 0,1 0 0 0 0,-1 0 0 0 0,1 0 0 0 0,-1-1 0 0 0,2 1-16 0 0,32 28-17 0 0,-10-10 71 0 0,-21-16-30 0 0,1-1-1 0 0,-1 0 1 0 0,1 0 0 0 0,-1 0 0 0 0,1-1-1 0 0,0 0 1 0 0,0 0 0 0 0,0 0-24 0 0,-2-1 54 0 0,1 0 1 0 0,-1 1-1 0 0,0-1 1 0 0,0 1-1 0 0,1-1 1 0 0,-1 1-1 0 0,0 0 1 0 0,-1 0-1 0 0,1 1 1 0 0,0-1-1 0 0,-1 0 1 0 0,1 1-1 0 0,-1 0 1 0 0,1-1-1 0 0,-1 1 1 0 0,0 0-1 0 0,0 0-54 0 0,-1 0 79 0 0,1-1 0 0 0,-1 1 0 0 0,1-1 0 0 0,0 1 0 0 0,0-1 0 0 0,0 0 0 0 0,0 0 0 0 0,1 0 0 0 0,1 1-79 0 0,-2-1 94 0 0,0 0 1 0 0,1-1 0 0 0,-1 1 0 0 0,0 0 0 0 0,-1 0 0 0 0,1 1-1 0 0,0-1 1 0 0,0 2-95 0 0,-1-3 21 0 0,-1 0-1 0 0,0 0 1 0 0,0 0-1 0 0,0 0 1 0 0,0 0-1 0 0,0 0 1 0 0,-1 0-1 0 0,1 0 1 0 0,0 0-1 0 0,0 0 1 0 0,-1 0-1 0 0,1 0 1 0 0,-1 0-1 0 0,1 0 1 0 0,-1 0-1 0 0,1 0 0 0 0,-1 0-20 0 0,-5 16 347 0 0,6-10-296 0 0,-1-1 0 0 0,0 0 0 0 0,0 1-1 0 0,-1-1 1 0 0,0 0 0 0 0,0 0 0 0 0,0 0 0 0 0,-1 0 0 0 0,0 0-51 0 0,-32 53 260 0 0,20-34-182 0 0,10-17-54 0 0,0 0 0 0 0,-1-1 1 0 0,0 0-1 0 0,0 0 0 0 0,-1 0 0 0 0,-4 3-24 0 0,9-8 13 0 0,-1 1-1 0 0,1-1 1 0 0,0 1-1 0 0,0-1 1 0 0,0 1 0 0 0,0 0-1 0 0,1 0 1 0 0,-2 1-13 0 0,2-1 5 0 0,0-1 0 0 0,-1 1 0 0 0,1 0 0 0 0,-1-1 0 0 0,0 0 0 0 0,0 1 0 0 0,0-1 0 0 0,0 0 0 0 0,0 0 0 0 0,-1 0-5 0 0,1 0 4 0 0,0 0 0 0 0,0-1 0 0 0,0 1 0 0 0,0 0-1 0 0,0 0 1 0 0,0 1 0 0 0,0-1 0 0 0,1 0 0 0 0,-1 0 0 0 0,1 1 0 0 0,0-1 0 0 0,0 1 0 0 0,0-1 0 0 0,-1 3-4 0 0,-5 6 13 0 0,7-11-10 0 0,-1 1 0 0 0,1 0-1 0 0,-1-1 1 0 0,1 1 0 0 0,-1 0 0 0 0,1-1-1 0 0,-1 1 1 0 0,1 0 0 0 0,0 0-1 0 0,-1-1 1 0 0,1 1 0 0 0,0 0 0 0 0,0 0-1 0 0,-1 0 1 0 0,1-1 0 0 0,0 1 0 0 0,0 0-1 0 0,0 0-2 0 0,0 0 5 0 0,-1 0 0 0 0,1 0-1 0 0,-1 0 1 0 0,1 0 0 0 0,-1 0-1 0 0,1-1 1 0 0,-1 1 0 0 0,0 0-1 0 0,1-1 1 0 0,-1 1 0 0 0,0 0-1 0 0,1-1 1 0 0,-1 1 0 0 0,0-1-1 0 0,0 1 1 0 0,0 0-5 0 0,-1-1 6 0 0,1 1-1 0 0,0 0 1 0 0,0 0 0 0 0,-1 0-1 0 0,1 0 1 0 0,0 0-1 0 0,0 0 1 0 0,0 0 0 0 0,0 1-1 0 0,0-1 1 0 0,0 0-1 0 0,1 1 1 0 0,-1-1 0 0 0,0 1-6 0 0,-6 10-1804 0 0,5-11-7216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6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5016 0 0,'2'0'20'0'0,"10"-2"2082"0"0,-10-11-128 0 0,-2 12-1965 0 0,0 1 1 0 0,0 0-1 0 0,0 0 1 0 0,0 0 0 0 0,0 0-1 0 0,0 0 1 0 0,0 0-1 0 0,0 0 1 0 0,0 0-1 0 0,0 0 1 0 0,0-1 0 0 0,0 1-1 0 0,0 0 1 0 0,0 0-1 0 0,0 0 1 0 0,0 0-1 0 0,0 0 1 0 0,1 0 0 0 0,-1 0-1 0 0,0 0 1 0 0,0 0-1 0 0,0 0 1 0 0,0 0-1 0 0,0 0 1 0 0,0-1 0 0 0,0 1-1 0 0,0 0 1 0 0,0 0-1 0 0,0 0 1 0 0,0 0-1 0 0,0 0 1 0 0,1 0 0 0 0,-1 0-1 0 0,0 0 1 0 0,0 0-1 0 0,0 0 1 0 0,0 0-1 0 0,0 0 1 0 0,0 0 0 0 0,0 0-1 0 0,0 0 1 0 0,1 0-1 0 0,-1 0 1 0 0,0 0-1 0 0,0 0 1 0 0,0 0 0 0 0,0 0-1 0 0,0 0 1 0 0,0 0-1 0 0,0 0 1 0 0,0 0-1 0 0,0 1 1 0 0,0-1 0 0 0,1 0-1 0 0,-1 0 1 0 0,0 0-10 0 0,8 5 245 0 0,7 9 282 0 0,-15-14-469 0 0,5 6 78 0 0,0-1-1 0 0,-1 1 0 0 0,0-1 0 0 0,0 1 0 0 0,0 0 0 0 0,-1 1 1 0 0,0-1-1 0 0,0 1 0 0 0,0-1 0 0 0,-1 1 0 0 0,0 0 1 0 0,0 0-1 0 0,-1 0 0 0 0,0 0 0 0 0,0 0 0 0 0,-1 0 0 0 0,0 0 1 0 0,0 6-136 0 0,2 18 173 0 0,2 0 0 0 0,0-1 0 0 0,3 0 0 0 0,7 25-173 0 0,-3-14 221 0 0,3 23 705 0 0,0 27-926 0 0,-14-88 31 0 0,1 4 64 0 0,-1 0 0 0 0,0 0-1 0 0,0-1 1 0 0,-1 1-1 0 0,0 0 1 0 0,0 0 0 0 0,-1 1-95 0 0,-4 35 377 0 0,6-42-376 0 0,0-1 0 0 0,0 1-1 0 0,1 0 1 0 0,-1-1 0 0 0,0 1-1 0 0,0-1 1 0 0,0 1 0 0 0,0-1-1 0 0,0 1 1 0 0,0-1 0 0 0,0 1-1 0 0,0 0 1 0 0,-1-1-1 0 0,1 1 1 0 0,0-1 0 0 0,0 1-1 0 0,0-1 1 0 0,0 1 0 0 0,-1-1-1 0 0,1 1 1 0 0,0-1 0 0 0,-1 1-1 0 0,1-1 1 0 0,0 1 0 0 0,-1-1-1 0 0,1 0 1 0 0,0 1-1 0 0,-1-1 1 0 0,1 1 0 0 0,-1-1-1 0 0,1 0 1 0 0,-1 0 0 0 0,1 1-1 0 0,-1-1 1 0 0,1 0 0 0 0,-1 0-1 0 0,1 1 1 0 0,-1-1 0 0 0,1 0-1 0 0,-1 0 1 0 0,0 0-1 0 0,1 1 14 0 0,-1 0 0 0 0,1 0-1 0 0,-1 0 1 0 0,1 0 0 0 0,0 0 0 0 0,-1 1 0 0 0,1-1 0 0 0,0 0 0 0 0,0 0 0 0 0,0 0 0 0 0,0 0-1 0 0,0 0 1 0 0,0 1 0 0 0,0-1 0 0 0,0 0-14 0 0,0 5 334 0 0,-4-19-192 0 0,-6-40 31 0 0,3-1 0 0 0,0-21-173 0 0,0-3 167 0 0,5-5 36 0 0,0 0 93 0 0,0 75-261 0 0,1-1 1 0 0,0 0-1 0 0,1 0 0 0 0,0 0 1 0 0,0 1-1 0 0,1-1 0 0 0,0 0 1 0 0,1 0-1 0 0,-1 1 1 0 0,2-1-1 0 0,-1 1 0 0 0,1-1 1 0 0,1 0-36 0 0,7-26 171 0 0,-10 31-127 0 0,0 0-1 0 0,0-1 1 0 0,1 1 0 0 0,-1 0-1 0 0,1-1 1 0 0,0 1 0 0 0,0 0-1 0 0,0 0 1 0 0,2-2-44 0 0,7-13 202 0 0,-10 18-187 0 0,0-1 1 0 0,0 0 0 0 0,-1 1-1 0 0,1-1 1 0 0,0 1 0 0 0,0-1-1 0 0,1 1 1 0 0,-1-1-1 0 0,0 1 1 0 0,0 0 0 0 0,1 0-1 0 0,-1-1 1 0 0,0 1-1 0 0,1 0 1 0 0,-1 0 0 0 0,1 1-1 0 0,0-1 1 0 0,-1 0-1 0 0,1 0-15 0 0,23-10 127 0 0,-21 8-98 0 0,1 0 0 0 0,0 1-1 0 0,0-1 1 0 0,0 1-1 0 0,0 1 1 0 0,0-1 0 0 0,1 1-1 0 0,-1 0 1 0 0,0 0-1 0 0,1 0 1 0 0,-1 1 0 0 0,1 0-1 0 0,-1 0 1 0 0,0 0-1 0 0,4 1-28 0 0,25 4 78 0 0,-20-4-65 0 0,0 1-1 0 0,-1 1 0 0 0,1 0 1 0 0,-1 1-1 0 0,11 4-12 0 0,-5 0 5 0 0,-13-6-5 0 0,1 1 1 0 0,0 0-1 0 0,-1 0 1 0 0,1 1-1 0 0,-1 0 1 0 0,0 0 0 0 0,0 0-1 0 0,-1 1 1 0 0,2 1-1 0 0,5 7-13 0 0,-6-7-8 0 0,0-1 1 0 0,0 1-1 0 0,-1 0 1 0 0,0 1-1 0 0,0-1 1 0 0,-1 1-1 0 0,1 0 1 0 0,-2 0-1 0 0,1 0 1 0 0,-1 1 0 0 0,0-1-1 0 0,0 1 21 0 0,-2-1-24 0 0,0-3 7 0 0,0 0-1 0 0,0 0 1 0 0,0 0-1 0 0,0 1 1 0 0,-1-1-1 0 0,0 0 1 0 0,0 0-1 0 0,0 0 1 0 0,-1 0-1 0 0,1 0 1 0 0,-1 0-1 0 0,0 0 1 0 0,0 0-1 0 0,0 0 1 0 0,-1 0-1 0 0,-1 3 18 0 0,1-2-11 0 0,0-1-1 0 0,-1 0 0 0 0,1 0 1 0 0,-1 0-1 0 0,0-1 1 0 0,0 1-1 0 0,-1-1 1 0 0,1 0-1 0 0,-1 1 0 0 0,0-2 1 0 0,1 1-1 0 0,-1 0 1 0 0,0-1-1 0 0,-1 0 1 0 0,-1 1 11 0 0,-7 2-29 0 0,-1 0 0 0 0,1-2 0 0 0,-1 0 0 0 0,-11 1 29 0 0,-7 1-58 0 0,-28 1 58 0 0,49-5-6 0 0,0-1 1 0 0,-1-1-1 0 0,1 0 0 0 0,0 0 1 0 0,0-1-1 0 0,0-1 0 0 0,-3-1 6 0 0,-34-10 467 0 0,-22-8-3415 0 0,67 20-8730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27:57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10152 0 0,'0'0'634'0'0,"0"0"12"0"0,0 0 2 0 0,0 0 21 0 0,0 0 88 0 0,0 0 31 0 0,0 0-1 0 0,0 0-40 0 0,0 0-174 0 0,0 0-40 0 0,0 0-1 0 0,0 0-57 0 0,0 0-265 0 0,0 0-67 0 0,0 0-4 0 0,0 0 3 0 0,0 0 2 0 0,0 0 0 0 0,0 0 2 0 0,0 0-12 0 0,0 0-62 0 0,0 0-16 0 0,0 0-1 0 0,0 0-2438 0 0,0 0-9728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5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11952 0 0,'0'0'944'0'0,"0"0"0"0"0,0 0 0 0 0,0 0-39 0 0,0 0-153 0 0,0 0-34 0 0,0 0 2 0 0,0 0-74 0 0,0 0-298 0 0,0 0-70 0 0,0 0 4 0 0,0 0-38 0 0,0 0-168 0 0,0 0-39 0 0,0 0-1 0 0,0 0 3 0 0,0 0-25 0 0,5 8-6 0 0,1 6-7 0 0,0-1 0 0 0,-1 1 0 0 0,0 0 0 0 0,-1 1 0 0 0,-1-1 0 0 0,0 1 0 0 0,-2 0 0 0 0,1 2-1 0 0,19 170 42 0 0,-8-103 11 0 0,-5-33 2 0 0,-4-18 46 0 0,6 29 138 0 0,-7-47-110 0 0,-1-1 0 0 0,-1 1 0 0 0,0-1 0 0 0,-1 1 0 0 0,-1 11-129 0 0,0 9-1099 0 0,1-34-13144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2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214 540 6912 0 0,'1'-2'110'0'0,"0"1"1"0"0,0-1-1 0 0,0 1 0 0 0,0-1 1 0 0,0 0-1 0 0,-1 1 1 0 0,1-1-1 0 0,0 0 1 0 0,-1 1-1 0 0,0-1 0 0 0,1 0 1 0 0,-1 0-1 0 0,0 0 1 0 0,0 1-1 0 0,0-1 0 0 0,0 0 1 0 0,0 0-1 0 0,0 0 1 0 0,0 1-1 0 0,-1-1 1 0 0,1 0-1 0 0,-1-1-110 0 0,0 0 202 0 0,-1 1 0 0 0,1-1 0 0 0,-1 1 0 0 0,0-1-1 0 0,1 1 1 0 0,-1 0 0 0 0,0-1 0 0 0,-1 1 0 0 0,1 0 0 0 0,0 0 0 0 0,0 1 0 0 0,-1-1 0 0 0,-1 0-202 0 0,-1-2 262 0 0,-1 1 0 0 0,0 1 0 0 0,0-1 1 0 0,0 1-1 0 0,0 0 0 0 0,0 0 1 0 0,0 0-1 0 0,-1 1 0 0 0,1 0 1 0 0,-1 1-1 0 0,1-1 0 0 0,-1 1 1 0 0,-1 0-263 0 0,5 1 66 0 0,-1 1 0 0 0,0-1 0 0 0,0 1 0 0 0,0-1 0 0 0,1 1 0 0 0,-1 0 0 0 0,1 0 0 0 0,0 1 0 0 0,-1-1 0 0 0,1 1 0 0 0,0-1 0 0 0,1 1 0 0 0,-1 0 0 0 0,0 0 0 0 0,1 1 0 0 0,-2 2-66 0 0,-4 5 24 0 0,1 1 1 0 0,0-1 0 0 0,1 2-1 0 0,-1 4-24 0 0,4-9 27 0 0,1 0 1 0 0,-1 1-1 0 0,2-1 0 0 0,-1 1 0 0 0,1-1 1 0 0,1 1-1 0 0,0-1 0 0 0,0 1 0 0 0,0-1 1 0 0,1 2-28 0 0,2 11 12 0 0,1 0 0 0 0,1 0 0 0 0,4 9-12 0 0,-7-24 5 0 0,0 1-1 0 0,1-1 0 0 0,0 0 0 0 0,1 0 1 0 0,-1 0-1 0 0,1 0 0 0 0,0 0 0 0 0,0-1 1 0 0,1 1-1 0 0,0-1 0 0 0,0-1 0 0 0,0 1 0 0 0,0-1 1 0 0,1 1-1 0 0,0-1-4 0 0,-1-1 11 0 0,-1-1 0 0 0,1 1 1 0 0,1-1-1 0 0,-1 0 0 0 0,0 0 1 0 0,1 0-1 0 0,-1-1 0 0 0,0 1 1 0 0,1-1-1 0 0,0-1 0 0 0,-1 1 0 0 0,1-1 1 0 0,0 0-1 0 0,-1 0 0 0 0,1-1 1 0 0,-1 0-1 0 0,1 0 0 0 0,2-1-11 0 0,0 1-4 0 0,0-1-1 0 0,-1-1 0 0 0,1 1 1 0 0,0-2-1 0 0,-1 1 1 0 0,0-1-1 0 0,0 0 0 0 0,0 0 1 0 0,0-1-1 0 0,-1 1 0 0 0,4-4 5 0 0,4-7 95 0 0,-9 11-25 0 0,0-1 0 0 0,0 0 0 0 0,0 0 0 0 0,-1-1 0 0 0,0 1 0 0 0,0-1 0 0 0,0 0 0 0 0,-1 0 0 0 0,0-1 0 0 0,0 1-1 0 0,2-6-69 0 0,-2-1 2 0 0,-1 0-1 0 0,0-1 1 0 0,0 1-1 0 0,-1-1 0 0 0,-1 1 1 0 0,-1-10-2 0 0,-2-5 28 0 0,-1 1-1 0 0,-7-23-27 0 0,-8-50 0 0 0,6 27 0 0 0,6 30 0 0 0,2 1 0 0 0,1-15 0 0 0,2 22 0 0 0,1 12-99 0 0,2-1-1 0 0,1-6 100 0 0,0-22-405 0 0,-1 48 382 0 0,-1 3 23 0 0,0 0-1 0 0,0 1 0 0 0,0-1 1 0 0,0 0-1 0 0,0 0 0 0 0,1 1 0 0 0,-2-1 1 0 0,1 0-1 0 0,0 1 0 0 0,0-1 1 0 0,0 0-1 0 0,0 1 0 0 0,0-1 1 0 0,0 0-1 0 0,-1 1 0 0 0,1-1 0 0 0,0 0 1 0 0,-1 1-1 0 0,1-1 0 0 0,0 1 1 0 0,-1-1-1 0 0,1 0 0 0 0,-1 1 1 0 0,1-1-1 0 0,-1 1 0 0 0,1-1 1 0 0,-1 1-11 0 0,1 0 0 0 0,-1 1 0 0 0,0-1 0 0 0,1 0 0 0 0,-1 0 0 0 0,0 0 0 0 0,1 0 0 0 0,-1 1 0 0 0,0-1 0 0 0,1 0 0 0 0,-1 0 0 0 0,1 1 0 0 0,-1-1 0 0 0,1 0 0 0 0,-1 1 0 0 0,1-1 0 0 0,-1 1 11 0 0,1-1-18 0 0,-2 1 1 0 0,1 0 1 0 0,-1 1-1 0 0,1-1 1 0 0,0 1-1 0 0,0-1 1 0 0,-1 1-1 0 0,1-1 0 0 0,0 1 1 0 0,0 0-1 0 0,1-1 1 0 0,-1 1-1 0 0,0 0 1 0 0,0 0-1 0 0,1-1 1 0 0,-1 1-1 0 0,1 0 0 0 0,0 0 1 0 0,-1 2 16 0 0,0 5 2 0 0,1 1 0 0 0,0-1 0 0 0,1 5-2 0 0,-1 2-10 0 0,2 13 51 0 0,2 1-1 0 0,0-1 0 0 0,2 0 0 0 0,1 0 0 0 0,5 9-40 0 0,9 42 297 0 0,-9-27-85 0 0,2 5 342 0 0,1 28-554 0 0,-6-41 134 0 0,-6-32-111 0 0,0 1 0 0 0,-1 0 1 0 0,-1 0-1 0 0,0 1-23 0 0,-1 0-141 0 0,0 68 394 0 0,0-27-3153 0 0,0-47 1862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5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 11152 0 0,'18'-1'1386'0'0,"8"-5"909"0"0,14 0-559 0 0,-16 5-1188 0 0,0-1 0 0 0,17-4-548 0 0,37-3 416 0 0,-30 8-507 0 0,52-4-181 0 0,-92 5 264 0 0,1 0 0 0 0,0 0 0 0 0,0 1 0 0 0,0 0 0 0 0,-1 0 0 0 0,1 1 0 0 0,-1 0 0 0 0,5 2 8 0 0,64 28-53 0 0,-66-27 51 0 0,-1 1 10 0 0,0 0 0 0 0,-1 0-1 0 0,0 1 1 0 0,5 5-8 0 0,8 5 17 0 0,-22-16-13 0 0,1-1-1 0 0,0 1 0 0 0,-1 0 1 0 0,1 0-1 0 0,-1 0 0 0 0,1 0 1 0 0,-1 0-1 0 0,1 0 0 0 0,-1-1 1 0 0,0 1-1 0 0,0 0 0 0 0,1 0 0 0 0,-1 0 1 0 0,0 0-1 0 0,0 0 0 0 0,0 1 1 0 0,0-1-1 0 0,0 0 0 0 0,0 0 1 0 0,0 0-1 0 0,0 0 0 0 0,0 0 0 0 0,-1 0 1 0 0,1 0-4 0 0,-10 30 30 0 0,7-24-18 0 0,-2 4-9 0 0,0-1 0 0 0,0 1 0 0 0,-1-1 0 0 0,-1-1 0 0 0,0 1 0 0 0,0-1 0 0 0,-1 0 0 0 0,0-1 0 0 0,-1 1-3 0 0,-23 19 25 0 0,-31 22-25 0 0,34-28 2 0 0,18-14 21 0 0,-1-1 0 0 0,0 0 0 0 0,0-1-1 0 0,0 0 1 0 0,-11 3-23 0 0,-67 19 187 0 0,66-21-153 0 0,14-5 68 0 0,0-1 0 0 0,0 0 0 0 0,-1 0 0 0 0,1-1 1 0 0,0 0-1 0 0,0-1 0 0 0,-3-1-102 0 0,1-11 396 0 0,8 7-2891 0 0,3 6-9487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6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34 12160 0 0,'-1'0'83'0'0,"0"-1"0"0"0,0 1 0 0 0,1 0 0 0 0,-1 0 1 0 0,0 0-1 0 0,0 1 0 0 0,0-1 0 0 0,0 0 0 0 0,1 0 0 0 0,-1 0 1 0 0,0 1-1 0 0,0-1 0 0 0,0 0 0 0 0,1 1 0 0 0,-1-1 1 0 0,0 0-1 0 0,0 1 0 0 0,1-1 0 0 0,-1 1-83 0 0,0 1 221 0 0,0-1 1 0 0,1 0-1 0 0,-1 1 0 0 0,1-1 0 0 0,0 1 0 0 0,-1-1 0 0 0,1 1 1 0 0,0-1-1 0 0,0 1 0 0 0,0 0 0 0 0,0-1 0 0 0,0 1 0 0 0,0 0-221 0 0,2 29 184 0 0,2 0 0 0 0,0 0 0 0 0,3 0 0 0 0,0 0 0 0 0,2-1 0 0 0,4 7-184 0 0,2 26 30 0 0,-12-47-6 0 0,1 0 1 0 0,0-1 0 0 0,1 1-1 0 0,2 3-24 0 0,-2-5 212 0 0,-5-13-181 0 0,1 0 0 0 0,-1 1 0 0 0,0-1 0 0 0,1 0 0 0 0,-1 1 0 0 0,1-1 0 0 0,-1 0 0 0 0,1 0 0 0 0,0 0 0 0 0,0 0 0 0 0,-1 0 0 0 0,1 0 0 0 0,0 0 0 0 0,0 0 0 0 0,0 0 0 0 0,0 0 0 0 0,0 0 0 0 0,0 0-31 0 0,0 1 55 0 0,0 0 0 0 0,0 0 0 0 0,0 0 0 0 0,0 0 0 0 0,0 0 0 0 0,-1 0 0 0 0,1 0 0 0 0,-1 1 0 0 0,0-1 0 0 0,0 1-55 0 0,-1 9 541 0 0,1-12-523 0 0,-1 0 0 0 0,1 0 0 0 0,0 0-1 0 0,0 0 1 0 0,-1 0 0 0 0,1 1 0 0 0,0-1-1 0 0,-1 0 1 0 0,1 0 0 0 0,0 0 0 0 0,0 0-1 0 0,-1 0 1 0 0,1 0 0 0 0,0 0 0 0 0,-1 0 0 0 0,1 0-1 0 0,0-1 1 0 0,0 1 0 0 0,-1 0 0 0 0,1 0-1 0 0,0 0 1 0 0,0 0 0 0 0,-1 0 0 0 0,1 0-1 0 0,0-1 1 0 0,0 1 0 0 0,-1 0 0 0 0,1 0-1 0 0,0 0 1 0 0,0 0 0 0 0,0-1 0 0 0,-1 1 0 0 0,1 0-1 0 0,0 0 1 0 0,0-1 0 0 0,0 1 0 0 0,0 0-1 0 0,0 0-17 0 0,-1-2 57 0 0,0 0 1 0 0,0 0-1 0 0,1 1 0 0 0,-1-1 0 0 0,1 0 0 0 0,-1 0 0 0 0,1 0 0 0 0,0 0 0 0 0,0 0 0 0 0,0 0 0 0 0,0 1 0 0 0,0-1 0 0 0,0 0 0 0 0,0 0 0 0 0,1-1-57 0 0,-1-18 296 0 0,-9-47 116 0 0,4-1-1 0 0,2-1-411 0 0,3 48 79 0 0,-1 5 39 0 0,1-1 0 0 0,1 0 1 0 0,0 0-1 0 0,2 0 0 0 0,0 1 0 0 0,0-1 1 0 0,4-6-119 0 0,-5 20 11 0 0,-2 2 10 0 0,0 0-1 0 0,1 0 0 0 0,0 1 1 0 0,-1-1-1 0 0,1 0 1 0 0,0 0-1 0 0,0 1 1 0 0,0-1-1 0 0,0 0 1 0 0,0 1-1 0 0,0-1 1 0 0,0 1-1 0 0,1 0 1 0 0,-1-1-1 0 0,0 1 1 0 0,1 0-1 0 0,-1 0 0 0 0,1 0 1 0 0,-1 0-1 0 0,1 0 1 0 0,0 0-1 0 0,0 0 1 0 0,-1 0-1 0 0,3 0-20 0 0,31-10 196 0 0,-26 8-152 0 0,0 0-1 0 0,0 0 1 0 0,0 1-1 0 0,0 0 1 0 0,1 1 0 0 0,1 0-44 0 0,53 0 626 0 0,22 6-626 0 0,26-1-3313 0 0,-78-4-12081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6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 11656 0 0,'-11'1'5102'0'0,"-14"20"-4728"0"0,2 1 1 0 0,-10 11-375 0 0,7-7-42 0 0,6-4-45 0 0,1 1-1 0 0,0 1 1 0 0,2 0 0 0 0,1 1 0 0 0,1 1 0 0 0,1 1 0 0 0,1 0-1 0 0,-9 28 88 0 0,20-49-4 0 0,0-1 0 0 0,1 0 0 0 0,0 1-1 0 0,0-1 1 0 0,0 1 0 0 0,0-1-1 0 0,1 1 1 0 0,0-1 0 0 0,0 1 0 0 0,1-1-1 0 0,-1 1 1 0 0,1-1 0 0 0,0 0-1 0 0,1 1 1 0 0,0-1 0 0 0,-1 0 0 0 0,1 0-1 0 0,1 0 1 0 0,-1 0 0 0 0,1 0-1 0 0,0 0 1 0 0,0-1 0 0 0,0 1 0 0 0,1-1-1 0 0,0 0 1 0 0,0 0 0 0 0,0 0-1 0 0,0-1 1 0 0,0 1 0 0 0,1-1 0 0 0,-1 0-1 0 0,1-1 1 0 0,0 1 0 0 0,0-1-1 0 0,0 1 1 0 0,0-2 0 0 0,6 2 4 0 0,3 1-1 0 0,1-1 1 0 0,0 0-1 0 0,0-1 1 0 0,0-1-1 0 0,0 0 0 0 0,0-2 1 0 0,0 1-1 0 0,0-2 1 0 0,2 0 0 0 0,-10 1 2 0 0,1 0 1 0 0,-1-1-1 0 0,1 0 1 0 0,-1 0-1 0 0,1-1 1 0 0,-1 0-1 0 0,0 0 1 0 0,0-1-1 0 0,0 0 1 0 0,-1 0-1 0 0,0 0 1 0 0,1-1-1 0 0,-1 0 1 0 0,-1 0-1 0 0,1-1 1 0 0,-1 0-1 0 0,0 0 1 0 0,2-3-3 0 0,12-19 53 0 0,-15 23-8 0 0,0 0 0 0 0,0-1 1 0 0,0 1-1 0 0,-1-1 0 0 0,0 0 0 0 0,0 0 1 0 0,-1 0-1 0 0,1 0 0 0 0,-1-1 0 0 0,-1 1 1 0 0,1-1-1 0 0,-1 1 0 0 0,0-1-45 0 0,-1-3 80 0 0,0 0 1 0 0,-1-1-1 0 0,0 1 0 0 0,-1 0 0 0 0,0 0 1 0 0,0 0-1 0 0,-1 1 0 0 0,0-1 0 0 0,-1 1 1 0 0,0-1-1 0 0,-1 1 0 0 0,-2-3-80 0 0,0 0 147 0 0,-2 0 1 0 0,1 1-1 0 0,-1 1 0 0 0,-1-1 0 0 0,0 1 1 0 0,-1 1-1 0 0,0 0 0 0 0,-6-4-147 0 0,5 5 118 0 0,-1 1 0 0 0,1 1-1 0 0,-1 0 1 0 0,0 1-1 0 0,-1 0 1 0 0,1 1 0 0 0,-1 1-1 0 0,0 0 1 0 0,0 1-1 0 0,-11-1-117 0 0,22 3-145 0 0,-3-1 563 0 0,2 2-2980 0 0,3 0-10524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7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12960 0 0,'61'112'4370'0'0,"-43"-72"-4058"0"0,3-2-1 0 0,0-1 1 0 0,11 12-312 0 0,-21-33-30 0 0,-1 1 1 0 0,-1 0 0 0 0,5 14 29 0 0,-7-16-29 0 0,0 0 0 0 0,0-1 0 0 0,2 0 0 0 0,0 0-1 0 0,3 3 30 0 0,-9-14 29 0 0,-2-1 27 0 0,0 0 1 0 0,0-1 0 0 0,0 1-1 0 0,0-1 1 0 0,1 0 0 0 0,-1 1-1 0 0,0-1 1 0 0,1 0 0 0 0,-1 0-1 0 0,1 0 1 0 0,0 0 0 0 0,-1 0-1 0 0,1 0 1 0 0,0 0-1 0 0,-1-1 1 0 0,1 1 0 0 0,0 0-1 0 0,2-1-56 0 0,-3-24 2112 0 0,9-5-1533 0 0,-2 0-1 0 0,4-20-578 0 0,-7 22 231 0 0,2 1-1 0 0,1 1 0 0 0,6-13-230 0 0,1 2 268 0 0,25-49 426 0 0,-35 75-579 0 0,0 0 0 0 0,1 0 0 0 0,0 1 0 0 0,1 0 0 0 0,0 0 0 0 0,0 0 0 0 0,1 1 0 0 0,0 0 1 0 0,0 0-1 0 0,1 1 0 0 0,0 0 0 0 0,9-5-115 0 0,4-4 278 0 0,-19 13-255 0 0,0 1 0 0 0,0 0 0 0 0,0-1-1 0 0,1 1 1 0 0,-1 0 0 0 0,0 0 0 0 0,1 1 0 0 0,-1-1 0 0 0,1 1 0 0 0,0 0-23 0 0,19-9 150 0 0,-14 5-3403 0 0,-8 4-13029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7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56 169 13360 0 0,'5'-1'296'0'0,"1"0"0"0"0,0 0 0 0 0,-1 0 0 0 0,1 0 0 0 0,0-1 0 0 0,-1 0 0 0 0,0 0 0 0 0,1-1 0 0 0,-1 1 0 0 0,0-1-1 0 0,0 0 1 0 0,-1-1 0 0 0,1 1 0 0 0,-1-1 0 0 0,1 0 0 0 0,-1 0 0 0 0,1-1-296 0 0,1-4 225 0 0,1 1-1 0 0,0 0 0 0 0,0 1 0 0 0,0 0 1 0 0,1 0-1 0 0,0 1 0 0 0,1 0 0 0 0,-1 0 1 0 0,1 0-1 0 0,4 0-224 0 0,-4 1-52 0 0,26-16-92 0 0,-35 21 143 0 0,0 0 0 0 0,1 0 0 0 0,-1 0 0 0 0,0 0 0 0 0,0 0 0 0 0,0 0 0 0 0,1-1 0 0 0,-1 1 0 0 0,0 0 0 0 0,0 0 0 0 0,0 0 0 0 0,1 0 0 0 0,-1-1 0 0 0,0 1 0 0 0,0 0 0 0 0,0 0 0 0 0,0 0 0 0 0,0-1 0 0 0,1 1 0 0 0,-1 0 0 0 0,0 0 0 0 0,0 0 0 0 0,0-1-1 0 0,0 1 1 0 0,0 0 0 0 0,0 0 0 0 0,0-1 0 0 0,0 1 0 0 0,0 0 0 0 0,0 0 0 0 0,0-1 0 0 0,0 1 0 0 0,0 0 0 0 0,0 0 0 0 0,0 0 0 0 0,0-1 0 0 0,0 1 0 0 0,0 0 0 0 0,0 0 0 0 0,-1-1 1 0 0,-8-6-17 0 0,-15 1 22 0 0,-5 10 63 0 0,25-4-37 0 0,-1 0 1 0 0,0 0-1 0 0,0 1 0 0 0,1-1 0 0 0,-1 1 1 0 0,0 0-1 0 0,1 1 0 0 0,-1-1 0 0 0,1 1 1 0 0,0 0-1 0 0,-1 0 0 0 0,1 0 0 0 0,0 1 0 0 0,0-1 1 0 0,0 1-1 0 0,1 0 0 0 0,-1 0 0 0 0,-1 1-31 0 0,-31 35 195 0 0,27-31-144 0 0,1 1 0 0 0,0 0 0 0 0,1 0 0 0 0,-1 1 0 0 0,2-1-1 0 0,-5 8-50 0 0,1 3 65 0 0,1-1-1 0 0,1 1 1 0 0,-4 15-65 0 0,11-27 17 0 0,-1-1 1 0 0,1 0-1 0 0,0 0 1 0 0,0 1-1 0 0,1-1 0 0 0,0 0 1 0 0,0 1-1 0 0,1-1 1 0 0,0 0-1 0 0,0 1 1 0 0,1-1-1 0 0,1 4-17 0 0,0-3 24 0 0,0 0 0 0 0,0 0 0 0 0,1-1 0 0 0,0 0 1 0 0,1 0-1 0 0,0 0 0 0 0,0 0 0 0 0,0-1 0 0 0,1 1 0 0 0,-1-1 0 0 0,5 2-24 0 0,0 0 24 0 0,0-1 0 0 0,0 0 0 0 0,1-1 0 0 0,0 0 0 0 0,0 0 0 0 0,0-1 0 0 0,7 1-24 0 0,-3-1 54 0 0,-1-1-1 0 0,2-1 1 0 0,-1 0 0 0 0,0-1-1 0 0,0-1 1 0 0,1 0-1 0 0,9-1-53 0 0,-14-1-301 0 0,0 1 0 0 0,0-2 0 0 0,0 0-1 0 0,-1 0 1 0 0,1-1 0 0 0,-1 0 0 0 0,0-1 0 0 0,0 0-1 0 0,0-1 1 0 0,4-2 301 0 0,-8 3-14090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8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5 12960 0 0,'-7'-2'1439'0'0,"-2"0"977"0"0,6 8-1142 0 0,1 1-772 0 0,-4 8 104 0 0,5-12-571 0 0,0 0 1 0 0,0-1 0 0 0,0 1-1 0 0,0 0 1 0 0,1 0 0 0 0,-1-1-1 0 0,1 1 1 0 0,0 3-36 0 0,3 98 55 0 0,0-35-30 0 0,1-19 137 0 0,2 9-162 0 0,2 10 126 0 0,6 119 278 0 0,-14-183-401 0 0,1 0 0 0 0,0 0 0 0 0,0 0 0 0 0,0 0 0 0 0,0 0 0 0 0,1 0 0 0 0,0 0 0 0 0,0-1 0 0 0,0 1 0 0 0,1-1 0 0 0,2 5-3 0 0,-4-7 6 0 0,0 0 1 0 0,0 0-1 0 0,0 0 0 0 0,0 1 0 0 0,0-1 0 0 0,-1 0 0 0 0,1 0 0 0 0,-1 1 0 0 0,1-1 0 0 0,-1 0 0 0 0,0 1 0 0 0,0-1 0 0 0,0 1 0 0 0,0-1 0 0 0,0 1-6 0 0,-1 6 85 0 0,1-8-27 0 0,0-1 4 0 0,0 0 1 0 0,3-22 529 0 0,23-19-249 0 0,-10 7-198 0 0,2 1 1 0 0,17-24-146 0 0,-27 45 77 0 0,0 0 0 0 0,1 1 1 0 0,1 1-1 0 0,0 0 0 0 0,0 0 0 0 0,1 1 1 0 0,0 0-1 0 0,1 0 0 0 0,2 0-77 0 0,4-1 118 0 0,-14 6-66 0 0,0 2 1 0 0,1-1-1 0 0,-1 0 1 0 0,1 1-1 0 0,-1 0 1 0 0,1 0-1 0 0,0 0 1 0 0,0 1-1 0 0,0 0 1 0 0,0 0-1 0 0,0 0 1 0 0,0 0-1 0 0,1 1-52 0 0,8 0 130 0 0,-9-1-60 0 0,-1 1-1 0 0,1 0 1 0 0,0 0-1 0 0,-1 0 1 0 0,1 1-1 0 0,0 0 1 0 0,-1 0-1 0 0,1 0 1 0 0,-1 0 0 0 0,5 2-70 0 0,-1 1 18 0 0,1 0 1 0 0,-1 1 0 0 0,0 0-1 0 0,0 0 1 0 0,-1 1 0 0 0,1 0-1 0 0,-1 0 1 0 0,0 0 0 0 0,-1 1-1 0 0,0 0 1 0 0,0 1 0 0 0,0-1-1 0 0,-1 1 1 0 0,0 0 0 0 0,-1 0-1 0 0,0 1 1 0 0,0-1 0 0 0,-1 1-1 0 0,1 1-18 0 0,-1 1 2 0 0,-1-1 0 0 0,0 1-1 0 0,-1 0 1 0 0,0 0 0 0 0,0 0-1 0 0,-1 0 1 0 0,0 0 0 0 0,-1 1-1 0 0,-1-2 1 0 0,0 1 0 0 0,0 0-1 0 0,-2 4-1 0 0,-1-5 3 0 0,-1 0 0 0 0,0-1 0 0 0,0 0 0 0 0,0 0-1 0 0,-2-1 1 0 0,1 1 0 0 0,-1-1 0 0 0,0-1 0 0 0,-5 4-3 0 0,4-4 11 0 0,-1-1 0 0 0,0 0 0 0 0,0 0 0 0 0,-1-1 0 0 0,1-1 0 0 0,-1 1 0 0 0,0-2 1 0 0,-8 2-12 0 0,-10 2 65 0 0,1-2 0 0 0,-1-1 1 0 0,0-1-66 0 0,16-3 38 0 0,0 0-1 0 0,1-1 1 0 0,-1 0-1 0 0,1-1 1 0 0,-1-1 0 0 0,1 0-1 0 0,0 0 1 0 0,0-1 0 0 0,0-1-38 0 0,9 4 14 0 0,0-1 1 0 0,1 0-1 0 0,-1 1 0 0 0,1-1 1 0 0,-1 0-1 0 0,1 0 1 0 0,0 0-1 0 0,0 0 1 0 0,0-1-1 0 0,0 1 1 0 0,0-1-1 0 0,0 1 1 0 0,1-1-1 0 0,-1 0 1 0 0,1 1-1 0 0,0-1 1 0 0,0 0-1 0 0,0 0 0 0 0,0 0 1 0 0,0 0-1 0 0,1 0 1 0 0,-1 0-1 0 0,1-2-14 0 0,-1-9-388 0 0,0 0-1 0 0,1 0 0 0 0,1 0 0 0 0,1-7 389 0 0,0 5-1793 0 0,-2 11-14072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8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13168 0 0,'0'10'46'0'0,"-1"0"306"0"0,1 1 0 0 0,0-1 0 0 0,1 0 0 0 0,0 1 0 0 0,1-1-1 0 0,0 0 1 0 0,1 0 0 0 0,0 0 0 0 0,3 9-352 0 0,3 9 662 0 0,-8-25-617 0 0,0 0 1 0 0,0 1 0 0 0,0-1-1 0 0,0 0 1 0 0,0 0 0 0 0,1 0-1 0 0,0 1 1 0 0,-1-1 0 0 0,1-1-1 0 0,0 1 1 0 0,0 0 0 0 0,1 0-1 0 0,-1-1 1 0 0,0 1-1 0 0,3 0-45 0 0,-2 0 39 0 0,3 3-16 0 0,0 0 0 0 0,0-1-1 0 0,1 0 1 0 0,0-1 0 0 0,0 1-1 0 0,0-1 1 0 0,0-1 0 0 0,1 1-1 0 0,-1-1 1 0 0,1 0-1 0 0,0-1 1 0 0,7 2-23 0 0,4-1 200 0 0,1-1-1 0 0,0-1 1 0 0,0-1-1 0 0,7-1-199 0 0,-17 0 52 0 0,0-1 0 0 0,-1 1 0 0 0,1-2 1 0 0,-1 1-1 0 0,1-2 0 0 0,-1 1 0 0 0,0-1 0 0 0,-1 0 0 0 0,9-6-52 0 0,3-2 248 0 0,-1-1 0 0 0,-1 0 1 0 0,11-11-249 0 0,-24 19 57 0 0,0-1 0 0 0,0 0 0 0 0,0 0 0 0 0,0 0 0 0 0,-1 0 1 0 0,0-1-1 0 0,0 1 0 0 0,-1-1 0 0 0,0 0 0 0 0,0 0 0 0 0,0-1 0 0 0,0-4-57 0 0,2-13 263 0 0,-2 0-1 0 0,-1 0 0 0 0,0 0 1 0 0,-2-7-263 0 0,0 31 22 0 0,0 0-1 0 0,0 0 1 0 0,0 0 0 0 0,0 0 0 0 0,0 0 0 0 0,0 0 0 0 0,0 1 0 0 0,0-1 0 0 0,-1 0-1 0 0,1 0 1 0 0,0 0 0 0 0,-1 0 0 0 0,1 0 0 0 0,0 1 0 0 0,-1-1 0 0 0,1 0 0 0 0,-1 0-1 0 0,1 1 1 0 0,-1-1 0 0 0,1 0 0 0 0,-1 1 0 0 0,1-1 0 0 0,-1 0 0 0 0,0 1 0 0 0,0-1-1 0 0,1 1 1 0 0,-2-1-22 0 0,1 1 111 0 0,1 0-14 0 0,1 25 345 0 0,1-19-402 0 0,0 0 0 0 0,1 0 1 0 0,0 0-1 0 0,0 0 0 0 0,3 4-40 0 0,-2-3 32 0 0,0 1-1 0 0,0-1 1 0 0,-1 0 0 0 0,2 6-32 0 0,16 64 119 0 0,-9-33-58 0 0,1-1 1 0 0,3 3-62 0 0,-8-27 49 0 0,-2 1 0 0 0,-1 0 0 0 0,0 0 0 0 0,-2 1 0 0 0,0-1 0 0 0,-1 9-49 0 0,0 34 147 0 0,-4 25-147 0 0,2-78 5 0 0,-1 0 3 0 0,0 0 1 0 0,-1 0 0 0 0,0 0-1 0 0,-1 0 1 0 0,0-1-1 0 0,0 1 1 0 0,-1-1 0 0 0,0 0-1 0 0,-1 0 1 0 0,0 0 0 0 0,0-1-1 0 0,-1 1 1 0 0,0-1 0 0 0,0-1-1 0 0,-1 1 1 0 0,-6 4-9 0 0,-3 3 13 0 0,-1-1-1 0 0,-1-1 1 0 0,0-1 0 0 0,-1 0 0 0 0,0-1 0 0 0,0-1 0 0 0,-4 0-13 0 0,-10 6 4 0 0,23-11-2 0 0,0 0 0 0 0,0 0 1 0 0,0-1-1 0 0,-1 0 1 0 0,0-1-1 0 0,-4 1-2 0 0,-32 1 16 0 0,-27-2-16 0 0,71-3 2 0 0,-7 0 10 0 0,-1 0 1 0 0,1-1 0 0 0,0 0-1 0 0,0 0 1 0 0,0-2-1 0 0,-10-2-12 0 0,-11-10-3090 0 0,13-1-12128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9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7 10344 0 0,'-36'-7'7281'0'0,"29"8"-7112"0"0,1 0 1 0 0,-1 0 0 0 0,0 1-1 0 0,1 0 1 0 0,-1 0 0 0 0,1 0-1 0 0,-1 1 1 0 0,1 0 0 0 0,0 0-1 0 0,0 1 1 0 0,-2 2-170 0 0,-24 11 50 0 0,21-11-47 0 0,0 1 0 0 0,0 0 1 0 0,1 0-1 0 0,0 1 0 0 0,1 0 1 0 0,0 1-1 0 0,0 0 0 0 0,1 1 0 0 0,0 0 1 0 0,0 0-1 0 0,1 0 0 0 0,0 1 1 0 0,1 0-1 0 0,1 1 0 0 0,0-1 1 0 0,0 1-1 0 0,1 0 0 0 0,0 0 0 0 0,-1 11-3 0 0,4-13 13 0 0,0 1-1 0 0,0-1 1 0 0,1 0-1 0 0,1 1 1 0 0,0-1-1 0 0,0 0 1 0 0,1 1-1 0 0,0-1 0 0 0,1 0 1 0 0,0 0-1 0 0,1 0 1 0 0,3 5-13 0 0,-4-9 1 0 0,0 0 1 0 0,1-1 0 0 0,0 0 0 0 0,0 1-1 0 0,1-1 1 0 0,0-1 0 0 0,-1 1 0 0 0,2-1-1 0 0,-1 0 1 0 0,0 0 0 0 0,1 0 0 0 0,0-1-1 0 0,0 0 1 0 0,0 0-2 0 0,16 7 7 0 0,0-2 0 0 0,0-1 0 0 0,9 2-7 0 0,-3-1 1 0 0,-18-6 86 0 0,0 1 0 0 0,1-1 0 0 0,-1-1 0 0 0,0 0-1 0 0,1 0 1 0 0,8-1-87 0 0,-10-1-603 0 0,-1 0-1 0 0,0 0 1 0 0,1-1 0 0 0,-1 0-1 0 0,4-2 604 0 0,19-10-12367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9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93 13968 0 0,'-7'0'44'0'0,"1"0"175"0"0,1 0 0 0 0,0 0 0 0 0,-1 0 0 0 0,1 1 0 0 0,-1 0 0 0 0,1 0 0 0 0,0 0 0 0 0,-1 1 1 0 0,1 0-220 0 0,-10-1 883 0 0,13-1-777 0 0,1 0 0 0 0,-1 0 1 0 0,1 0-1 0 0,-1 0 0 0 0,0 0 1 0 0,1 1-1 0 0,-1-1 0 0 0,1 0 1 0 0,-1 1-1 0 0,1-1 0 0 0,0 1 1 0 0,-1-1-1 0 0,1 1 0 0 0,-1 0-106 0 0,-6 4 92 0 0,0 1 0 0 0,0-1-1 0 0,1 2 1 0 0,-1-1-1 0 0,1 1 1 0 0,1 0-1 0 0,0 1 1 0 0,0-1-1 0 0,0 1 1 0 0,1 1 0 0 0,-3 3-92 0 0,3 1 6 0 0,-1-1 1 0 0,2 1-1 0 0,0 0 1 0 0,0 0 0 0 0,2 0-1 0 0,-1 0 1 0 0,2 1-1 0 0,-1 1-6 0 0,2-7 3 0 0,-1 2 44 0 0,0-1 0 0 0,1 1 0 0 0,0 0 0 0 0,0 0 0 0 0,2 0-47 0 0,-2-7 26 0 0,1 0-1 0 0,0 0 0 0 0,0 1 0 0 0,0-1 0 0 0,0 0 0 0 0,1-1 0 0 0,-1 1 0 0 0,1 0 1 0 0,0 0-1 0 0,-1-1 0 0 0,1 1 0 0 0,1-1 0 0 0,-1 1 0 0 0,0-1 0 0 0,0 0 1 0 0,1 0-1 0 0,0 1-25 0 0,2-1 25 0 0,-1-1 0 0 0,0 1 0 0 0,0-1 0 0 0,1 0 1 0 0,-1 0-1 0 0,1 0 0 0 0,-1-1 0 0 0,1 0 0 0 0,-1 1 1 0 0,1-1-1 0 0,-1-1 0 0 0,1 1 0 0 0,0-1-25 0 0,13 0 73 0 0,-6 1-18 0 0,0-1 1 0 0,0 0 0 0 0,1-1-1 0 0,-1 0 1 0 0,0-1 0 0 0,0 0-1 0 0,-1-1 1 0 0,2-1-56 0 0,-6 2 41 0 0,0 0 0 0 0,0-1 0 0 0,-1 0 1 0 0,1 0-1 0 0,-1-1 0 0 0,0 1 0 0 0,0-1 0 0 0,0-1 0 0 0,-1 1 0 0 0,0-1 0 0 0,0 0 0 0 0,4-6-41 0 0,6-10 146 0 0,-5 7-24 0 0,-1 0 0 0 0,0-1 0 0 0,-1-2-122 0 0,-5 13 27 0 0,-1 0 1 0 0,-1 0-1 0 0,1-1 1 0 0,-1 1 0 0 0,0-1-1 0 0,0 1 1 0 0,0-1-1 0 0,-1 1 1 0 0,0-1 0 0 0,0 1-1 0 0,0-1 1 0 0,-1 0-28 0 0,0-4 25 0 0,-1 0 0 0 0,-1 0-1 0 0,1 0 1 0 0,-2 0 0 0 0,1 0 0 0 0,-1 1-1 0 0,-1 0 1 0 0,0 0 0 0 0,0 0 0 0 0,-1 0 0 0 0,0 1-1 0 0,0 0 1 0 0,-1 0 0 0 0,0 1 0 0 0,0 0 0 0 0,-1 0-1 0 0,1 0 1 0 0,-2 1 0 0 0,1 1 0 0 0,-1-1 0 0 0,0 1-1 0 0,-4-1-24 0 0,11 5 8 0 0,0 0 0 0 0,0 0 0 0 0,0 1 0 0 0,0-1 0 0 0,0 1 0 0 0,0-1 0 0 0,0 1 0 0 0,0 0 0 0 0,0 0 0 0 0,0 0 0 0 0,0 0 0 0 0,0 0 0 0 0,0 1 0 0 0,0-1 0 0 0,0 0 0 0 0,0 1 0 0 0,0 0 0 0 0,0-1 0 0 0,0 1 0 0 0,-1 1-8 0 0,-10 9-2888 0 0,12-10-11455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7:59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1 301 13560 0 0,'3'2'20'0'0,"-1"0"-1"0"0,1 0 1 0 0,-1 0 0 0 0,1 0 0 0 0,-1 0 0 0 0,0 0 0 0 0,0 0 0 0 0,1 2-20 0 0,16 14 417 0 0,-14-15 219 0 0,0 1 170 0 0,-3-8-136 0 0,-2 4-295 0 0,0 0 1 0 0,0 0-21 0 0,0 0-83 0 0,-4-20 2012 0 0,3 18-2225 0 0,1 0 0 0 0,-1 0 0 0 0,0 0 0 0 0,0 0 0 0 0,1 0 0 0 0,-1 0 1 0 0,1 0-1 0 0,0 0 0 0 0,0 0 0 0 0,-1-1-59 0 0,0-8 110 0 0,-2-2-24 0 0,0 0-1 0 0,1 1 0 0 0,1-1 1 0 0,0 0-1 0 0,1 0 0 0 0,0 0 1 0 0,1 0-1 0 0,0 0 0 0 0,1 0 1 0 0,1 0-1 0 0,0 1 0 0 0,0-1 1 0 0,5-10-86 0 0,-5 16 72 0 0,1 1 0 0 0,-1-1-1 0 0,1 0 1 0 0,0 1 0 0 0,0 0 0 0 0,1 0 0 0 0,0 0 0 0 0,0 0 0 0 0,0 1 0 0 0,1 0-72 0 0,-1 1 50 0 0,0 1 0 0 0,1-1 0 0 0,-1 2 0 0 0,1-1 0 0 0,0 0 0 0 0,-1 1 0 0 0,1 0 0 0 0,0 1-1 0 0,0-1 1 0 0,0 1 0 0 0,1 0 0 0 0,0 0-50 0 0,7 0 41 0 0,-1 1-1 0 0,0 0 0 0 0,0 0 0 0 0,0 1 1 0 0,1 1-1 0 0,-1 0 0 0 0,-1 1 1 0 0,8 2-41 0 0,1 3 131 0 0,-1 0 0 0 0,0 1 1 0 0,-1 1-1 0 0,16 10-131 0 0,-28-16 6 0 0,-1 0 1 0 0,1 1-1 0 0,-1 0 0 0 0,0 0 0 0 0,-1 0 0 0 0,1 0 0 0 0,-1 1 0 0 0,0 0 0 0 0,0 0 0 0 0,-1 1 1 0 0,0-1-1 0 0,0 1 0 0 0,0 0 0 0 0,-1 0 0 0 0,0 0 0 0 0,-1 0 0 0 0,1 3-6 0 0,9 17 37 0 0,-9-21-31 0 0,0-1 1 0 0,-1 1 0 0 0,1 0 0 0 0,-1 0 0 0 0,0-1 0 0 0,-1 1-1 0 0,1 1 1 0 0,-1-1 0 0 0,0 0 0 0 0,-1 0 0 0 0,0 0-1 0 0,0 0 1 0 0,0 1 0 0 0,0-1 0 0 0,-1 0 0 0 0,-1 1-7 0 0,-2 11 36 0 0,3-14-27 0 0,0 1 1 0 0,0-1 0 0 0,-1 0-1 0 0,1 0 1 0 0,-1 0-1 0 0,0 0 1 0 0,0 0-1 0 0,0-1 1 0 0,0 1 0 0 0,-2 1-10 0 0,1 0 198 0 0,0 3-3410 0 0,2-8-11979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2.9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318 79 3680 0 0,'16'-11'167'0'0,"-16"11"-162"0"0,0-1 0 0 0,0 1 0 0 0,1 0 0 0 0,-1-1 0 0 0,0 1 0 0 0,0 0 0 0 0,0-1 0 0 0,0 1 0 0 0,0 0 0 0 0,0-1 0 0 0,0 1 0 0 0,0 0 0 0 0,0-1 0 0 0,0 1 0 0 0,0 0 1 0 0,0-1-1 0 0,0 1 0 0 0,0 0 0 0 0,0-1 0 0 0,-1 1 0 0 0,1 0 0 0 0,0-1 0 0 0,0 1 0 0 0,0 0 0 0 0,0-1 0 0 0,-1 1 0 0 0,1 0 0 0 0,0-1-5 0 0,-6-7 52 0 0,2 3 355 0 0,-1 1 0 0 0,1 0 1 0 0,-1-1-1 0 0,-1 2 0 0 0,1-1 1 0 0,0 1-1 0 0,-1-1 0 0 0,0 1 1 0 0,1 1-1 0 0,-1-1 0 0 0,0 1 0 0 0,-1 0 1 0 0,1 1-1 0 0,0-1 0 0 0,0 1 1 0 0,-1 0-1 0 0,1 1 0 0 0,-1 0 0 0 0,1 0 1 0 0,0 0-1 0 0,-1 1 0 0 0,1 0 1 0 0,-1 0-408 0 0,-4 2 230 0 0,5-1-150 0 0,-1-1 1 0 0,1 1-1 0 0,1 1 0 0 0,-1-1 0 0 0,0 1 1 0 0,-3 2-81 0 0,-12 9 109 0 0,2 1 0 0 0,0 0 1 0 0,-1 3-110 0 0,14-12 20 0 0,0 0 1 0 0,0 1 0 0 0,0-1 0 0 0,1 1 0 0 0,-2 4-21 0 0,4-7 7 0 0,1 0 0 0 0,0 0 0 0 0,1 0 1 0 0,-1 0-1 0 0,1 0 0 0 0,0 1 0 0 0,0-1 1 0 0,0 1-1 0 0,0-1 0 0 0,1 1 1 0 0,0 2-8 0 0,-1-3 0 0 0,1 0 0 0 0,1 0 0 0 0,-1 0 0 0 0,1 0 0 0 0,-1 0 0 0 0,1 0 0 0 0,0 0 0 0 0,1 0 0 0 0,-1 0 0 0 0,1 0 0 0 0,0 0 0 0 0,0-1 0 0 0,0 1 0 0 0,0-1 0 0 0,0 1 0 0 0,1-1 0 0 0,0 0 0 0 0,-1 0 0 0 0,1 0 0 0 0,1 0 0 0 0,-1 0 0 0 0,0-1 0 0 0,2 1 0 0 0,0 1 11 0 0,-1-1 1 0 0,1-1-1 0 0,0 1 1 0 0,1-1 0 0 0,-1 0-1 0 0,0 0 1 0 0,1 0 0 0 0,-1-1-1 0 0,1 1 1 0 0,-1-1 0 0 0,2-1-12 0 0,6 0 32 0 0,0-1 0 0 0,0 0-1 0 0,0-1 1 0 0,-1-1 0 0 0,1 0 0 0 0,-1-1 0 0 0,1 0 0 0 0,0-1-32 0 0,-6 2 60 0 0,1-1-1 0 0,-1 1 0 0 0,0-2 0 0 0,0 1 0 0 0,-1-1 1 0 0,1 1-1 0 0,-1-2 0 0 0,0 1 0 0 0,-1-1 0 0 0,1 0 0 0 0,-1 0 1 0 0,0-1-1 0 0,2-4-59 0 0,-5 8 53 0 0,0 0 1 0 0,0 0-1 0 0,-1 0 0 0 0,0 0 1 0 0,0 0-1 0 0,0 0 1 0 0,0-1-1 0 0,0 1 0 0 0,0 0 1 0 0,-1-1-1 0 0,0 0-53 0 0,0 2 21 0 0,0 0-1 0 0,0-1 1 0 0,-1 1 0 0 0,0 0 0 0 0,1-1-1 0 0,-1 1 1 0 0,0 0 0 0 0,0 0-1 0 0,0 0 1 0 0,0-1 0 0 0,-1 1 0 0 0,1 0-1 0 0,0 1 1 0 0,-1-1 0 0 0,0 0-1 0 0,0 0-20 0 0,-6-7-238 0 0,-1 2 0 0 0,0-1 0 0 0,-1 1-1 0 0,-4-2 239 0 0,8 3-502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13768 0 0,'8'11'857'0'0,"1"0"0"0"0,-2 0 0 0 0,1 1 1 0 0,-2 0-1 0 0,0 1 0 0 0,2 4-857 0 0,18 48 1549 0 0,5 21-1549 0 0,-10-24 281 0 0,7 48-419 0 0,-21-86 86 0 0,-2 1-1 0 0,0 0 1 0 0,-1 0 0 0 0,-2 1-1 0 0,0-1 1 0 0,-2 7 52 0 0,0-31-2532 0 0,0-1-10153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0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6824 0 0,'2'-2'42'0'0,"0"0"0"0"0,1 0 1 0 0,-1 0-1 0 0,0 0 0 0 0,1 0 1 0 0,-1 0-1 0 0,1 1 0 0 0,0-1 1 0 0,-1 1-1 0 0,1 0 0 0 0,0 0 1 0 0,0 0-1 0 0,0 0 0 0 0,0 0 1 0 0,0 1-1 0 0,0-1 0 0 0,1 1-42 0 0,19-6 306 0 0,18-10 44 0 0,-25 9-325 0 0,1 0-1 0 0,0 2 1 0 0,6-2-25 0 0,9-1 22 0 0,-14 3-3 0 0,0 0 0 0 0,0 2 1 0 0,0 0-1 0 0,0 1 1 0 0,15 0-20 0 0,43 1 32 0 0,-59 0-41 0 0,-1 0 1 0 0,1 0-1 0 0,-1 2 0 0 0,0 0 0 0 0,1 1 0 0 0,-1 1 0 0 0,0 0 0 0 0,3 2 9 0 0,-1 2-64 0 0,-1 2-1 0 0,0 0 1 0 0,0 1-1 0 0,4 3 65 0 0,-19-12-6 0 0,1 2-11 0 0,0-1 0 0 0,0 1 1 0 0,1 0-1 0 0,-2 0 0 0 0,1 0 0 0 0,0 1 0 0 0,-1-1 0 0 0,1 1 0 0 0,-1-1 1 0 0,0 1-1 0 0,0 0 0 0 0,0 1 17 0 0,17 51-124 0 0,-8-18 78 0 0,29 84-130 0 0,-22-80 141 0 0,-13-33 27 0 0,-1 0-1 0 0,-1-1 0 0 0,1 1 1 0 0,0 4 8 0 0,-3-8-4 0 0,1-1 0 0 0,-1 0 1 0 0,1 0-1 0 0,0 0 1 0 0,0 0-1 0 0,1 0 0 0 0,-1 0 1 0 0,1-1-1 0 0,0 1 0 0 0,0-1 1 0 0,0 1 3 0 0,1 5 11 0 0,-5-14 496 0 0,1 5-248 0 0,-2-23 1402 0 0,-2 10-1472 0 0,1-1 0 0 0,0 0 0 0 0,2 0 0 0 0,-1 0-1 0 0,2 1 1 0 0,0-15-189 0 0,0 3 182 0 0,0 17-121 0 0,-1-21 345 0 0,2 0 0 0 0,3-22-406 0 0,-4 43 89 0 0,2 1 1 0 0,-1-1-1 0 0,1 1 0 0 0,0 0 0 0 0,1 0 0 0 0,0-1 0 0 0,0 2 0 0 0,0-1 0 0 0,1 0 1 0 0,0 1-1 0 0,0-1 0 0 0,0 1 0 0 0,1 0-89 0 0,9-10 282 0 0,-12 12-216 0 0,0 1 0 0 0,1 0 1 0 0,-1-1-1 0 0,1 1 0 0 0,0 0 1 0 0,0 1-1 0 0,0-1 0 0 0,0 0 1 0 0,0 1-1 0 0,1 0 0 0 0,-1 0 1 0 0,1 0-1 0 0,1-1-66 0 0,50-11 932 0 0,-32 7-656 0 0,2 1-1 0 0,17-1-275 0 0,-33 6 35 0 0,0 0-1 0 0,0 1 0 0 0,0 0 0 0 0,0 1 1 0 0,0 0-1 0 0,0 0 0 0 0,0 1 1 0 0,0 0-1 0 0,5 2-34 0 0,8 5-78 0 0,-14-6-147 0 0,0 1 0 0 0,0-1 1 0 0,0-1-1 0 0,1 1 0 0 0,-1-2 0 0 0,1 1 1 0 0,-1-1-1 0 0,5 0 225 0 0,14-6-10205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1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22 6928 0 0,'0'0'72'0'0,"0"0"1"0"0,0 0-1 0 0,0-1 1 0 0,0 1-1 0 0,0 0 1 0 0,0 0-1 0 0,0-1 1 0 0,0 1-1 0 0,0 0 1 0 0,0 0-1 0 0,0-1 0 0 0,0 1 1 0 0,0 0-1 0 0,0 0 1 0 0,0-1-1 0 0,0 1 1 0 0,0 0-1 0 0,-1 0 1 0 0,1-1-1 0 0,0 1 1 0 0,0 0-1 0 0,0 0 1 0 0,0-1-1 0 0,0 1 1 0 0,-1 0-1 0 0,1 0 1 0 0,0 0-1 0 0,0 0 1 0 0,0-1-1 0 0,-1 1 0 0 0,1 0 1 0 0,0 0-1 0 0,0 0 1 0 0,-1 0-1 0 0,1 0 1 0 0,0 0-1 0 0,0 0 1 0 0,-1-1-1 0 0,1 1 1 0 0,0 0-1 0 0,0 0 1 0 0,-1 0-1 0 0,1 0 1 0 0,0 0-1 0 0,0 0 1 0 0,-1 0-1 0 0,1 0 1 0 0,0 0-1 0 0,0 1 0 0 0,-1-1 1 0 0,1 0-1 0 0,0 0 1 0 0,0 0-1 0 0,-1 0 1 0 0,1 0-1 0 0,0 0 1 0 0,0 0-1 0 0,0 1 1 0 0,-1-1-1 0 0,1 0 1 0 0,0 0-73 0 0,-13 13 972 0 0,-23 50-939 0 0,25-45-30 0 0,1 0 0 0 0,-6 12-3 0 0,4-1-2 0 0,-1-1 102 0 0,-7 27-100 0 0,17-45 37 0 0,1 0-1 0 0,0 1 1 0 0,0-1-1 0 0,1 1 0 0 0,0-1 1 0 0,1 1-1 0 0,0 4-36 0 0,1-7 44 0 0,1 1-1 0 0,0-1 1 0 0,0 0-1 0 0,1 0 1 0 0,2 5-44 0 0,-3-7 30 0 0,-1-5-23 0 0,-1 1 1 0 0,1-1-1 0 0,-1 0 0 0 0,1 0 1 0 0,0 0-1 0 0,-1 0 0 0 0,1 0 1 0 0,0 0-1 0 0,0 0 1 0 0,0-1-1 0 0,0 1 0 0 0,-1 0 1 0 0,1 0-1 0 0,0 0 0 0 0,1-1 1 0 0,-1 1-1 0 0,0-1 0 0 0,0 1 1 0 0,0-1-1 0 0,0 1 1 0 0,0-1-1 0 0,0 0 0 0 0,1 1 1 0 0,-1-1-1 0 0,0 0 0 0 0,0 0 1 0 0,1 0-1 0 0,-1 0 0 0 0,0 0 1 0 0,0 0-1 0 0,1 0-7 0 0,4-1 42 0 0,-1 0 0 0 0,1-1 0 0 0,0 1 0 0 0,-1-1 1 0 0,5-2-43 0 0,-10 4 0 0 0,8-4-1 0 0,-1 0 0 0 0,0 0 0 0 0,0 0 0 0 0,0-1 0 0 0,-1 0 0 0 0,0 0 0 0 0,1-1 0 0 0,-2 0 0 0 0,1 0 0 0 0,-1 0 0 0 0,4-7 1 0 0,7-11-6 0 0,-1-2-1 0 0,8-16 7 0 0,-16 27 0 0 0,3-7 1 0 0,-1-1 0 0 0,-1 1 1 0 0,-1-2-1 0 0,2-19-1 0 0,10-30 3 0 0,-17 69-2 0 0,-1 1 0 0 0,1 0 0 0 0,-1 0 0 0 0,1 0-1 0 0,0 0 1 0 0,0 0 0 0 0,0 1 0 0 0,1-1 0 0 0,-1 1 0 0 0,1-1 0 0 0,-1 1 0 0 0,1 0 0 0 0,0 0 0 0 0,0 0 0 0 0,3-1-1 0 0,-6 3 1 0 0,1 0-1 0 0,0-1 1 0 0,0 1 0 0 0,0 0-1 0 0,-1 0 1 0 0,1 0-1 0 0,0 1 1 0 0,0-1-1 0 0,0 0 1 0 0,-1 0 0 0 0,1 0-1 0 0,0 1 1 0 0,0-1-1 0 0,-1 0 1 0 0,1 1-1 0 0,0-1 1 0 0,-1 0 0 0 0,1 1-1 0 0,0-1 1 0 0,-1 1-1 0 0,1-1 1 0 0,0 1-1 0 0,-1-1 1 0 0,1 1-1 0 0,12 15 12 0 0,-2 38 10 0 0,-9-40-11 0 0,1 0 1 0 0,0 0-1 0 0,1-1 0 0 0,0 1 0 0 0,1-1 1 0 0,0 0-1 0 0,2 0-11 0 0,-5-8 18 0 0,1-1 0 0 0,0-1 0 0 0,1 1 0 0 0,-1 0 0 0 0,1-1 0 0 0,-1 1 0 0 0,1-1 0 0 0,0 0 0 0 0,0-1 0 0 0,1 1 0 0 0,-1-1 0 0 0,0 1 0 0 0,2-1-18 0 0,7 3-243 0 0,1 0-1 0 0,1-1 0 0 0,7 1 244 0 0,-6-1-1026 0 0,-13-3-7552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1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248 569 7432 0 0,'-4'-2'80'0'0,"0"1"1"0"0,0-1 0 0 0,0 0 0 0 0,0-1-1 0 0,1 1 1 0 0,-1-1 0 0 0,1 1 0 0 0,0-1-1 0 0,0 0 1 0 0,0 0 0 0 0,0-1-81 0 0,0 3 28 0 0,1 1 1 0 0,0 0 0 0 0,0 0 0 0 0,0 0-1 0 0,0 0 1 0 0,0 0 0 0 0,0 0-1 0 0,0 1 1 0 0,-1-1 0 0 0,1 1-1 0 0,-1 0-28 0 0,-5 0 15 0 0,3 0-7 0 0,0 0 0 0 0,1 0 0 0 0,-1 0 0 0 0,1 1 0 0 0,0-1 0 0 0,-1 1 0 0 0,1 0 0 0 0,0 0 0 0 0,0 1 0 0 0,0-1 0 0 0,0 1 0 0 0,1 0 0 0 0,-1 0 0 0 0,1 0 0 0 0,0 1 0 0 0,0-1 0 0 0,-1 2-8 0 0,-8 9 58 0 0,1 1 1 0 0,0 0-1 0 0,-4 9-58 0 0,7-10 106 0 0,1-1-1 0 0,1 1 1 0 0,0 1 0 0 0,1-1-1 0 0,1 1 1 0 0,0 0-1 0 0,1 0 1 0 0,0 0 0 0 0,1 0-1 0 0,1 1 1 0 0,0-1-1 0 0,2 0 1 0 0,-1 1 0 0 0,2 3-106 0 0,-1-6 39 0 0,-1-12-37 0 0,0 0 1 0 0,-1 0 0 0 0,1 0 0 0 0,0 0 0 0 0,0 0 0 0 0,0 0 0 0 0,0 0 0 0 0,0 0-1 0 0,0 0 1 0 0,1 0 0 0 0,-1 0 0 0 0,0 0 0 0 0,0 0 0 0 0,1 0 0 0 0,-1 0 0 0 0,1 0 0 0 0,-1 0-1 0 0,1 0 1 0 0,-1 0 0 0 0,1 0 0 0 0,-1 0 0 0 0,1-1 0 0 0,0 1 0 0 0,0 0 0 0 0,-1 0 0 0 0,1-1-1 0 0,0 1 1 0 0,0-1 0 0 0,0 1 0 0 0,0-1 0 0 0,0 1 0 0 0,-1-1 0 0 0,1 1 0 0 0,0-1-1 0 0,0 0 1 0 0,1 1-3 0 0,8 1 18 0 0,1 0-1 0 0,-1 0 1 0 0,1-1-1 0 0,0-1 1 0 0,0 0-1 0 0,-1 0 1 0 0,1-1-1 0 0,0 0 1 0 0,0-1-1 0 0,-1-1 1 0 0,3 0-18 0 0,-6 1-1 0 0,0-1 1 0 0,0 0 0 0 0,-1 0-1 0 0,1-1 1 0 0,-1 0 0 0 0,1 0-1 0 0,-1 0 1 0 0,0-1 0 0 0,-1 0-1 0 0,1 0 1 0 0,-1-1-1 0 0,0 1 1 0 0,0-1 0 0 0,-1 0-1 0 0,0 0 1 0 0,2-3 0 0 0,1-4-15 0 0,-1-1-1 0 0,0 0 1 0 0,-1 0-1 0 0,0 0 1 0 0,-1-1 0 0 0,-1 1-1 0 0,0-1 1 0 0,0-7 15 0 0,-1-16 9 0 0,-1 0 1 0 0,-3-31-10 0 0,-2 33-14 0 0,-2 0 0 0 0,-2-6 14 0 0,-5-24-36 0 0,4 7-4 0 0,-21-119-220 0 0,24 145-277 0 0,0-29 537 0 0,4 33-492 0 0,2 24 373 0 0,0 4 96 0 0,0 1 0 0 0,0 0-1 0 0,0-1 1 0 0,0 1 0 0 0,0 0-1 0 0,0-1 1 0 0,0 1 0 0 0,0 0-1 0 0,0-1 1 0 0,0 1-1 0 0,0 0 1 0 0,0-1 0 0 0,0 1-1 0 0,0-1 1 0 0,0 1 0 0 0,0 0-1 0 0,0 0 1 0 0,0-1 0 0 0,0 1-1 0 0,-1 0 1 0 0,1-1 0 0 0,0 1-1 0 0,0 0 1 0 0,0-1-1 0 0,-1 1 1 0 0,1 0 0 0 0,0 0-1 0 0,0-1 1 0 0,-1 1 0 0 0,1 0-1 0 0,0 0 1 0 0,0 0 0 0 0,-1 0-1 0 0,1-1 1 0 0,0 1-1 0 0,-1 0 1 0 0,1 0 0 0 0,0 0-1 0 0,-1 0 24 0 0,0 0-361 0 0,1 0-2 0 0,0 30-870 0 0,-1 9-102 0 0,4 21 1335 0 0,-1-47-27 0 0,0 0 1 0 0,0-1 0 0 0,1 1-1 0 0,1-1 1 0 0,0 0 0 0 0,4 8 26 0 0,46 105 73 0 0,0 20-73 0 0,-18-35 607 0 0,-29-76-338 0 0,-2-6-34 0 0,-2-15 98 0 0,0 0 1 0 0,-1 1-1 0 0,0 11-333 0 0,0-5 424 0 0,4 2 147 0 0,-5-20-421 0 0,0 1 0 0 0,0 0 0 0 0,0 0 0 0 0,0 0 0 0 0,0-1 0 0 0,-1 1-1 0 0,0 0 1 0 0,1 2-150 0 0,-1-2-978 0 0,0-2-4862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2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12 388 7632 0 0,'2'5'0'0'0,"4"1"0"0"0,3 1 0 0 0,-6-2 584 0 0,1-3 0 0 0,-2 5 0 0 0,-2 4 0 0 0,0 2-400 0 0,0-2 0 0 0,5-4 8 0 0,1 4-8 0 0,1 0-184 0 0,-2-4 16 0 0,-1-5-8 0 0,-2 7 0 0 0,-2-9-8072 0 0</inkml:trace>
  <inkml:trace contextRef="#ctx0" brushRef="#br0" timeOffset="1">0 1 6632 0 0,'0'0'0'0'0,"0"0"0"0"0,0 0 0 0 0,5 0 320 0 0,-3 0 16 0 0,-2 0-5808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2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21 4816 0 0,'0'0'487'0'0,"-11"-11"3006"0"0,8 9-3475 0 0,0 1 1 0 0,-1-1-1 0 0,1 1 0 0 0,-1 0 1 0 0,1 1-1 0 0,0-1 1 0 0,-1 0-1 0 0,1 1 0 0 0,-1 0 1 0 0,1 0-1 0 0,-1 0 1 0 0,0 0-1 0 0,1 1 1 0 0,-1-1-1 0 0,1 1 0 0 0,0 0 1 0 0,-1 0-1 0 0,1 0-18 0 0,-13 4 149 0 0,1 1 0 0 0,0 1 0 0 0,-6 4-149 0 0,2-1 2 0 0,10-6 18 0 0,1 0 0 0 0,0 0 1 0 0,0 1-1 0 0,0 0 1 0 0,1 0-1 0 0,0 1 0 0 0,0 0 1 0 0,0 0-1 0 0,0 1 0 0 0,1 0 1 0 0,0 0-21 0 0,-2 4 61 0 0,-3 3 71 0 0,0 0 0 0 0,-6 15-132 0 0,14-24 22 0 0,0 0 0 0 0,1 1 0 0 0,0-1 0 0 0,0 1-1 0 0,1 0 1 0 0,-1-1 0 0 0,1 1 0 0 0,0 0 0 0 0,1 0 0 0 0,0 3-22 0 0,-1 17 81 0 0,0-14-17 0 0,1 1-1 0 0,1 0 1 0 0,1 9-64 0 0,-1-17 20 0 0,0 0-1 0 0,1-1 0 0 0,-1 1 1 0 0,1-1-1 0 0,0 0 0 0 0,0 0 0 0 0,0 1 1 0 0,0-1-1 0 0,1 0 0 0 0,0-1 0 0 0,0 1 1 0 0,1 0-20 0 0,5 8 62 0 0,-7-10-18 0 0,-1 1 1 0 0,1-1-1 0 0,0 0 1 0 0,0 0 0 0 0,0 0-1 0 0,1 0 1 0 0,-1 0 0 0 0,0 0-1 0 0,1 0 1 0 0,-1-1-1 0 0,1 0 1 0 0,0 1 0 0 0,-1-1-1 0 0,4 1-44 0 0,5 1 93 0 0,0-1 0 0 0,1 0 0 0 0,-1-1 0 0 0,1 0-1 0 0,0-1 1 0 0,-1 0 0 0 0,1 0 0 0 0,3-2-93 0 0,5-1 87 0 0,0-1 0 0 0,0 0 0 0 0,0-2 0 0 0,9-4-87 0 0,-16 5-219 0 0,0 0 0 0 0,-1-1 0 0 0,0-1 0 0 0,0 0 0 0 0,0 0 0 0 0,-1-1 0 0 0,2-3 219 0 0,15-16-7924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3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0,'7'0'157'0'0,"-2"0"140"0"0,-1 0 1 0 0,1 0 0 0 0,0 1-1 0 0,0-1 1 0 0,0 1 0 0 0,1 1-298 0 0,-4-2 46 0 0,0 1 0 0 0,0 0 0 0 0,0 0 0 0 0,0 0 0 0 0,0 1 0 0 0,-1-1 0 0 0,1 0 0 0 0,0 1 0 0 0,-1-1 0 0 0,1 1 0 0 0,-1 0 0 0 0,1-1 0 0 0,-1 1 0 0 0,0 0 0 0 0,1 1-46 0 0,8 12 88 0 0,-1 0 0 0 0,0 0 0 0 0,0 1 0 0 0,-2 0-1 0 0,0 1 1 0 0,-1 0 0 0 0,-1 0 0 0 0,0 0 0 0 0,-2 1 0 0 0,2 13-88 0 0,2 60 477 0 0,-2-26 383 0 0,-2 55-860 0 0,-1-78 193 0 0,-1-34-167 0 0,0 0 1 0 0,-1-1-1 0 0,0 1 1 0 0,0 0-1 0 0,-1 0 1 0 0,0 1-27 0 0,0 28 19 0 0,1-32-20 0 0,0 0 0 0 0,0 0 1 0 0,0 0-1 0 0,0 0 0 0 0,-1-1 1 0 0,0 1-1 0 0,0 0 0 0 0,-1 4 1 0 0,-6 23-16 0 0,-2-42-1494 0 0,9 8-6010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3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85 5416 0 0,'0'0'361'0'0,"5"-1"374"0"0,271-58 631 0 0,-240 50-1368 0 0,-17 4 113 0 0,0 1 0 0 0,16-2-111 0 0,-28 6 61 0 0,0 0 1 0 0,0 0-1 0 0,-1 0 1 0 0,1 1-1 0 0,0 0 1 0 0,0 0-1 0 0,-1 0 1 0 0,1 1 0 0 0,-1 0-1 0 0,1 1-61 0 0,15 6 117 0 0,0 0-1 0 0,-1 2 1 0 0,0 1 0 0 0,-1 1-1 0 0,0 0 1 0 0,-1 1 0 0 0,-1 1-1 0 0,9 11-116 0 0,-17-17 69 0 0,-1-1-45 0 0,-1 0-1 0 0,0 1 1 0 0,0 0 0 0 0,-1 0 0 0 0,0 1 0 0 0,0 0-1 0 0,-1 0 1 0 0,-1 0 0 0 0,1 3-24 0 0,4 8 6 0 0,-7-16 8 0 0,0 0-1 0 0,-1 1 1 0 0,0-1-1 0 0,0 0 1 0 0,0 1-1 0 0,-1 0 1 0 0,0-1-1 0 0,0 1 1 0 0,0 0-1 0 0,0 2-13 0 0,-2-6 46 0 0,1 0 0 0 0,0 0 0 0 0,-1 1 0 0 0,1-1-1 0 0,-1 0 1 0 0,1 0 0 0 0,-1 1 0 0 0,0-1 0 0 0,0 1-46 0 0,-5 16-1183 0 0,6-18-5461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3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6224 0 0,'0'0'0'0'0,"0"0"0"0"0,0 0 0 0 0,2 0 584 0 0,9 0 0 0 0,3 5 0 0 0,1 6 8 0 0,-8-2-264 0 0,-5-3-8 0 0,5-1 0 0 0,11 1 16 0 0,-18-6-7744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4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405 76 4720 0 0,'-7'-34'1176'0'0,"6"32"-1152"0"0,0 0-1 0 0,0 1 1 0 0,0-1 0 0 0,0 0 0 0 0,0 0 0 0 0,0 1 0 0 0,0-1-1 0 0,0 0 1 0 0,-1 1 0 0 0,1 0 0 0 0,-1-1 0 0 0,1 1 0 0 0,-1 0 0 0 0,0 0-1 0 0,1 0 1 0 0,-1 0 0 0 0,0 0 0 0 0,0 0 0 0 0,0 0 0 0 0,0 0-1 0 0,0 1 1 0 0,0-1-24 0 0,-6-2 80 0 0,0 1-1 0 0,0 0 0 0 0,0 0 1 0 0,0 1-1 0 0,-5 0-79 0 0,2 1 49 0 0,-1 0-1 0 0,1 2 1 0 0,-1-1-1 0 0,1 2 1 0 0,0-1 0 0 0,-1 1-1 0 0,1 1 1 0 0,1 0-1 0 0,-1 1 1 0 0,1 0-1 0 0,-1 1 1 0 0,-6 4-49 0 0,-4 4 89 0 0,0 1 1 0 0,1 1-1 0 0,1 1 0 0 0,0 1 0 0 0,-3 5-89 0 0,17-18 9 0 0,1 0-1 0 0,1 0 1 0 0,-1 1-1 0 0,1-1 1 0 0,0 1-1 0 0,0-1 0 0 0,0 1 1 0 0,1 0-1 0 0,0 0 1 0 0,0 0-1 0 0,1 0 1 0 0,-1 1-1 0 0,1-1 0 0 0,1 0 1 0 0,-1 1-1 0 0,1-1 1 0 0,0 0-1 0 0,1 1 0 0 0,-1-1 1 0 0,1 0-1 0 0,1 1 1 0 0,-1-1-1 0 0,1 0 1 0 0,0 0-1 0 0,0 0 0 0 0,1 0 1 0 0,0-1-1 0 0,0 1 1 0 0,0-1-1 0 0,1 1 1 0 0,-1-1-1 0 0,1 0 0 0 0,1 0 1 0 0,-1-1-1 0 0,1 1 1 0 0,-1-1-1 0 0,1 0 1 0 0,0 0-1 0 0,1-1 0 0 0,-1 0 1 0 0,1 0-1 0 0,-1 0 1 0 0,1 0-1 0 0,1-1-8 0 0,7 3 37 0 0,0-1-1 0 0,0 0 1 0 0,1-2 0 0 0,-1 1-1 0 0,1-2 1 0 0,0 0 0 0 0,0-1-1 0 0,-1 0 1 0 0,1-1 0 0 0,0-1-1 0 0,-1 0 1 0 0,9-3-37 0 0,-9 1 185 0 0,-1 0-1 0 0,0-1 1 0 0,0 0-1 0 0,-1-1 1 0 0,0-1 0 0 0,3-2-185 0 0,-8 4 122 0 0,0 0 1 0 0,0 0 0 0 0,-1-1-1 0 0,0 0 1 0 0,0-1 0 0 0,0 1 0 0 0,-1-1-1 0 0,0 0 1 0 0,0 0 0 0 0,2-5-123 0 0,-4 7 60 0 0,0 0 1 0 0,0 0-1 0 0,0-1 1 0 0,-1 1 0 0 0,0-1-1 0 0,0 1 1 0 0,0-1-1 0 0,-1 0 1 0 0,0 0-1 0 0,0 1 1 0 0,0-1 0 0 0,-1 0-1 0 0,1 0 1 0 0,-2 0-1 0 0,1 0 1 0 0,-1-1-61 0 0,-16-89-1084 0 0,16 90-6681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3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323 148 6072 0 0,'0'0'274'0'0,"0"0"0"0"0,1-1-177 0 0,1-2 75 0 0,0 0-1 0 0,-1 0 0 0 0,0 0 1 0 0,1 0-1 0 0,-1 0 1 0 0,0-1-1 0 0,0 1 1 0 0,-1 0-1 0 0,1-1 1 0 0,-1 1-1 0 0,1-1 0 0 0,-1 1 1 0 0,0-1-1 0 0,-1 1 1 0 0,1 0-1 0 0,0-1 1 0 0,-1 1-1 0 0,0-1 1 0 0,0 1-1 0 0,0 0 0 0 0,0 0 1 0 0,0 0-1 0 0,-1-1 1 0 0,0 1-1 0 0,1 0 1 0 0,-1 1-1 0 0,0-1 1 0 0,0 0-1 0 0,-1 1 1 0 0,1-1-1 0 0,0 1 0 0 0,-1-1 1 0 0,0 1-1 0 0,1 0-171 0 0,-4-2 254 0 0,0 0-1 0 0,-1 1 0 0 0,1 0 1 0 0,0 0-1 0 0,-1 0 0 0 0,-6-1-253 0 0,-2-2 249 0 0,13 5-209 0 0,0 0 1 0 0,0 0-1 0 0,1 0 0 0 0,-1 1 1 0 0,0-1-1 0 0,0 1 1 0 0,0-1-1 0 0,0 1 1 0 0,0 0-1 0 0,0 0 1 0 0,-1 0-41 0 0,-13-2 271 0 0,12 2-184 0 0,0-1 1 0 0,0 1-1 0 0,0 0 0 0 0,0 0 1 0 0,0 0-1 0 0,0 0 0 0 0,0 1 1 0 0,0-1-1 0 0,-3 2-87 0 0,-27 10 49 0 0,-10 5 2 0 0,38-14-50 0 0,0 1 0 0 0,0 0 0 0 0,1 0 0 0 0,0 1 0 0 0,0 0 0 0 0,0 0 0 0 0,0 0 0 0 0,1 0 0 0 0,0 1 0 0 0,-3 4-1 0 0,3-4 1 0 0,2-3 5 0 0,0 0 1 0 0,0 1 0 0 0,1-1 0 0 0,-1 0 0 0 0,1 1-1 0 0,0 0 1 0 0,0-1 0 0 0,0 1 0 0 0,1 0 0 0 0,-1-1 0 0 0,1 1-1 0 0,0 2-6 0 0,0 4 30 0 0,1 0 0 0 0,-1 0 1 0 0,4 10-31 0 0,0 3 49 0 0,2-1 1 0 0,1 0-1 0 0,1-1 1 0 0,1 1-1 0 0,0-1 1 0 0,2-1-1 0 0,0 0 0 0 0,2 1-49 0 0,44 71 440 0 0,-50-78-331 0 0,-1-1 0 0 0,0 2 0 0 0,0-1 0 0 0,-2 1-1 0 0,3 12-108 0 0,-5-22 36 0 0,-1-1 51 0 0,0 0 0 0 0,-1 0 0 0 0,1-1 0 0 0,0 1-1 0 0,-1 0 1 0 0,0 1-87 0 0,0-4-70 0 0,0 0 0 0 0,-1 0 0 0 0,1 0 1 0 0,0 0-1 0 0,0 0 0 0 0,-1 0 0 0 0,1 1 0 0 0,-1-1 0 0 0,1 0 0 0 0,-1 0 0 0 0,1 0 0 0 0,-1 0 0 0 0,0-1 0 0 0,0 1 0 0 0,1 0 0 0 0,-1 0 0 0 0,0 0 0 0 0,0 0 0 0 0,0-1 0 0 0,0 1 0 0 0,-1 0 70 0 0,-8 3-511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18:04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0 316 5824 0 0,'8'13'118'0'0,"0"0"-1"0"0,1-1 1 0 0,0 0 0 0 0,1-1 0 0 0,0 0-1 0 0,7 6-117 0 0,-14-14 39 0 0,0 0 1 0 0,0 0-1 0 0,0 1 0 0 0,-1-1 0 0 0,1 1 0 0 0,-1 0 0 0 0,0 0 0 0 0,0 0 0 0 0,0 0 0 0 0,-1 0 0 0 0,1 2-39 0 0,22 28 273 0 0,-33-78 2459 0 0,7 14-2447 0 0,1 0-1 0 0,3-27-284 0 0,0 36 153 0 0,0 1-1 0 0,2 0 1 0 0,0 0-1 0 0,3-8-152 0 0,-4 18 116 0 0,1 0-1 0 0,0 0 1 0 0,1 1 0 0 0,0-1-1 0 0,1 1 1 0 0,-1 0 0 0 0,2 0-1 0 0,-1 1 1 0 0,5-4-116 0 0,1-1 190 0 0,0 0 0 0 0,0 1 0 0 0,1 1 1 0 0,0 0-1 0 0,1 1 0 0 0,1 0 0 0 0,-1 1 0 0 0,11-4-190 0 0,-20 11 29 0 0,-1-1 0 0 0,1 1 0 0 0,0 0 0 0 0,1 0 0 0 0,-1 1 0 0 0,0 0 0 0 0,0 0 0 0 0,1 0 0 0 0,-1 0 0 0 0,0 1 0 0 0,1 0 0 0 0,-1 0 0 0 0,1 0 0 0 0,-1 1 0 0 0,0 0 0 0 0,1 0 0 0 0,-1 0 0 0 0,0 1 0 0 0,0 0 0 0 0,0 0 0 0 0,0 0 0 0 0,1 1-29 0 0,14 9 179 0 0,-1 0 0 0 0,0 2 0 0 0,-1 1 0 0 0,-1 0 1 0 0,7 8-180 0 0,26 28 358 0 0,10 17-358 0 0,-52-57 81 0 0,-1 0-1 0 0,-1 0 1 0 0,0 1-1 0 0,2 4-80 0 0,21 38 461 0 0,45 72 285 0 0,-71-120-2859 0 0,-2-5-8613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27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2704 0 0,'0'0'320'0'0,"0"0"0"0"0,0 0 1 0 0,0 0 31 0 0,0 0 104 0 0,0 0 31 0 0,0 0 1 0 0,0 0-11 0 0,0 0-42 0 0,0 0-11 0 0,0 0 0 0 0,0 0-38 0 0,0 0-148 0 0,0 0-38 0 0,0 0-2 0 0,0 0-23 0 0,0 0-76 0 0,0 0-18 0 0,0 0 4 0 0,3 6-9 0 0,0 1-54 0 0,0-1 0 0 0,-1 1 0 0 0,1 0-1 0 0,-2 0 1 0 0,1 0 0 0 0,-1 0 0 0 0,0 0-1 0 0,0 0 1 0 0,-1 0 0 0 0,0 1-22 0 0,0 98-1110 0 0,0-106-4504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28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4216 0 0,'0'0'771'0'0,"0"0"10"0"0,5 24 2225 0 0,-4-21-2955 0 0,0-1 1 0 0,0 1-1 0 0,0 0 0 0 0,-1 0 0 0 0,1 0 0 0 0,0 0 0 0 0,-1-1 0 0 0,0 1 0 0 0,0 0 0 0 0,0 0 0 0 0,0 0 0 0 0,0 0 0 0 0,0 0 0 0 0,-1 1-51 0 0,0 9-44 0 0,0 1-48 0 0,1-11 71 0 0,-1 0 0 0 0,1 0 0 0 0,0 1-1 0 0,0-1 1 0 0,0 0 0 0 0,0 0-1 0 0,0 0 1 0 0,1 0 0 0 0,-1 0 0 0 0,1 0-1 0 0,0 0 1 0 0,0 0 0 0 0,0 0 0 0 0,0 0-1 0 0,1-1 1 0 0,-1 1 0 0 0,1 1 21 0 0,1-2-23 0 0,-1 1 0 0 0,0 0 0 0 0,0-1 0 0 0,-1 1 0 0 0,1 0 0 0 0,0 0 1 0 0,-1 1-1 0 0,0-1 0 0 0,0 0 0 0 0,0 0 0 0 0,0 1 23 0 0,2 4-880 0 0,-3-6-4740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3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0 570 2904 0 0,'0'0'225'0'0,"0"0"6"0"0,0 0 2 0 0,0 0 27 0 0,0 0 88 0 0,0 0 26 0 0,0 0-4 0 0,0 0-10 0 0,0 0-56 0 0,0 0-11 0 0,2 7-2 0 0,0 3-260 0 0,1 5 356 0 0,0 0-1 0 0,1 0 1 0 0,1 0-1 0 0,5 12-386 0 0,5 6 155 0 0,-12-27-79 0 0,-1 1 1 0 0,1-1-1 0 0,0 1 0 0 0,1-1 0 0 0,0 0 1 0 0,0 0-1 0 0,0-1 0 0 0,1 1 0 0 0,-1-1 1 0 0,3 2-77 0 0,-2-3 96 0 0,0 0 0 0 0,0 1 0 0 0,-1 0 0 0 0,1 0 0 0 0,-1 0 0 0 0,0 1 1 0 0,0 0-1 0 0,-1-1 0 0 0,0 1 0 0 0,0 0 0 0 0,1 4-96 0 0,-3-9 28 0 0,-1 0 0 0 0,1 0 1 0 0,-1 0-1 0 0,1 0 0 0 0,-1 0 0 0 0,1 0 1 0 0,0 0-1 0 0,0 0 0 0 0,-1 0 0 0 0,1 0 0 0 0,0 0 1 0 0,0 0-1 0 0,1 0-28 0 0,-2 0 7 0 0,1-1 1 0 0,0 1-1 0 0,0 0 0 0 0,-1-1 1 0 0,1 1-1 0 0,0 0 0 0 0,-1 0 0 0 0,1-1 1 0 0,-1 1-1 0 0,1 0 0 0 0,-1 0 1 0 0,1 0-1 0 0,-1 0 0 0 0,1 0 1 0 0,-1 0-1 0 0,0 0 0 0 0,0 0 1 0 0,0-1-1 0 0,1 1 0 0 0,-1 0 1 0 0,0 0-1 0 0,0 1-7 0 0,0 2 5 0 0,-1-4-3 0 0,1 1 0 0 0,0-1 0 0 0,0 1 0 0 0,0-1 0 0 0,0 1 1 0 0,0-1-1 0 0,0 1 0 0 0,-1-1 0 0 0,1 1 0 0 0,0-1 0 0 0,0 1 0 0 0,1-1 0 0 0,-1 1 0 0 0,0-1 1 0 0,0 1-1 0 0,0-1 0 0 0,0 1 0 0 0,0-1 0 0 0,0 1 0 0 0,1-1 0 0 0,-1 1 0 0 0,0-1 0 0 0,0 1 0 0 0,1-1 1 0 0,-1 0-1 0 0,0 1 0 0 0,1-1 0 0 0,-1 1 0 0 0,0-1 0 0 0,1 0 0 0 0,-1 1 0 0 0,1-1 0 0 0,-1 0 1 0 0,1 0-1 0 0,-1 1 0 0 0,0-1 0 0 0,1 0 0 0 0,-1 0 0 0 0,1 0 0 0 0,-1 1 0 0 0,1-1 0 0 0,-1 0 0 0 0,1 0 1 0 0,-1 0-1 0 0,1 0 0 0 0,-1 0 0 0 0,1 0 0 0 0,-1 0 0 0 0,1 0 0 0 0,-1 0 0 0 0,1 0 0 0 0,-1-1 1 0 0,1 1-1 0 0,0 0-2 0 0,-1 0 25 0 0,0 0 8 0 0,0 0 14 0 0,0 0 8 0 0,-4-17 246 0 0,3 15-268 0 0,0-1-1 0 0,0 0 0 0 0,0 1 1 0 0,0-1-1 0 0,1 0 0 0 0,-1 1 0 0 0,1-1 1 0 0,0-1-33 0 0,-17-254 978 0 0,12 195-625 0 0,3 41-165 0 0,0 1 1 0 0,2 0-1 0 0,0-7-188 0 0,3-31 423 0 0,-4 45-278 0 0,2 0 0 0 0,0 0 0 0 0,0 0 0 0 0,1 0 0 0 0,1 0 0 0 0,1 0 0 0 0,1-4-145 0 0,-5 17 15 0 0,1 1 0 0 0,-1-1 0 0 0,1 0 0 0 0,-1 0 0 0 0,1 0 0 0 0,-1 0 0 0 0,1 0 0 0 0,0 1 0 0 0,-1-1 0 0 0,1 0 0 0 0,0 0 0 0 0,0 1 1 0 0,0-1-1 0 0,0 1 0 0 0,0-1-15 0 0,8-9 225 0 0,13-35 380 0 0,-6 28-462 0 0,-14 15-113 0 0,0 0 0 0 0,0 1 0 0 0,0-2 0 0 0,0 1 0 0 0,-1 0 0 0 0,1 0 0 0 0,-1 0 0 0 0,2-3-30 0 0,31-52 709 0 0,-9 32-218 0 0,-24 24-497 0 0,0 0 1 0 0,0 0-1 0 0,0 0 1 0 0,0 0 0 0 0,0 0-1 0 0,0 1 1 0 0,0-1-1 0 0,1 0 1 0 0,-1 1-1 0 0,0-1 1 0 0,0 1-1 0 0,1-1 1 0 0,-1 1-1 0 0,0 0 1 0 0,1-1 5 0 0,14-5-76 0 0,-11 3 45 0 0,1 0-1 0 0,-1 1 1 0 0,1 0-1 0 0,0 0 1 0 0,-1 0-1 0 0,1 0 1 0 0,0 1-1 0 0,6 0 32 0 0,13-5-58 0 0,-17 5 47 0 0,1 0 1 0 0,0 0-1 0 0,0 1 0 0 0,-1 0 1 0 0,1 0-1 0 0,6 2 11 0 0,37-1-112 0 0,106-13-185 0 0,-8 2 258 0 0,-64 1-25 0 0,0 5 0 0 0,0 3 0 0 0,8 4 64 0 0,-47 2-33 0 0,0 1 1 0 0,21 7 32 0 0,-62-12-1 0 0,0-1 1 0 0,0 1 0 0 0,0-1 0 0 0,0-1 0 0 0,0 1 0 0 0,0-1 0 0 0,0 0 0 0 0,3-1 0 0 0,18-2 2 0 0,-20 4-246 0 0,-1-1 1 0 0,0 0-1 0 0,1-1 1 0 0,-1 1-1 0 0,0-1 1 0 0,0 0-1 0 0,0-1 1 0 0,4-2 243 0 0,-9 5-9933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4816 0 0,'24'-17'1344'0'0,"-21"15"-1084"0"0,1 0 0 0 0,-1-1 0 0 0,0 1 0 0 0,0 0 0 0 0,0-1 0 0 0,0 0 0 0 0,1-1-260 0 0,-1 2 59 0 0,1 0 1 0 0,-1 0 0 0 0,1 1-1 0 0,0-1 1 0 0,-1 1 0 0 0,1 0 0 0 0,0 0-1 0 0,0 0-59 0 0,12-4 8 0 0,5-4-6 0 0,-15 5-9 0 0,0 1 1 0 0,0 0-1 0 0,1 1 1 0 0,0-1-1 0 0,-1 1 0 0 0,1 1 1 0 0,0-1-1 0 0,0 1 1 0 0,0 1-1 0 0,1-1 7 0 0,35 8 7 0 0,-42-7-7 0 0,-1 0 1 0 0,1 0-1 0 0,0 1 0 0 0,-1-1 1 0 0,1 1-1 0 0,0-1 1 0 0,-1 0-1 0 0,1 1 1 0 0,0-1-1 0 0,-1 1 1 0 0,1-1-1 0 0,-1 1 0 0 0,1 0 1 0 0,-1-1-1 0 0,1 1 1 0 0,-1-1-1 0 0,0 1 1 0 0,1 0-1 0 0,-1-1 0 0 0,0 1 1 0 0,0 0-1 0 0,1 0 1 0 0,-1-1-1 0 0,0 1 0 0 0,0 0 0 0 0,1 0 1 0 0,-1-1-1 0 0,0 1 0 0 0,1 0 0 0 0,-1 0 1 0 0,1-1-1 0 0,-1 1 0 0 0,0 0 0 0 0,1-1 1 0 0,0 1-1 0 0,-1-1 0 0 0,1 1 1 0 0,-1-1-1 0 0,1 1 0 0 0,0-1 0 0 0,-1 1 1 0 0,1-1-1 0 0,0 1 0 0 0,-1-1 0 0 0,1 0 1 0 0,0 1-1 0 0,0-1-1 0 0,0 1 1 0 0,0-1-1 0 0,0 1 1 0 0,0 0-1 0 0,0 0 1 0 0,0-1-1 0 0,-1 1 1 0 0,1 0-1 0 0,0 0 0 0 0,0 0 1 0 0,-1 0-1 0 0,1 0 1 0 0,-1 0-1 0 0,1 0 1 0 0,-1 0-1 0 0,1 0 1 0 0,-1 0-1 0 0,1 0 1 0 0,-1 0-1 0 0,0 1 1 0 0,0-1-1 0 0,0 0 1 0 0,0 0-1 0 0,0 0 1 0 0,0 0-1 0 0,0 0 1 0 0,0 1-1 0 0,0-1 0 0 0,0 0 1 0 0,-1 0-1 0 0,1 1 1 0 0,-8 38-22 0 0,-11 27-45 0 0,11-37 27 0 0,-1 0 0 0 0,-8 14 40 0 0,2 0-20 0 0,12-33 15 0 0,-1 0 1 0 0,0-1 0 0 0,0 0-1 0 0,-1 0 1 0 0,0 0 0 0 0,-1-1 4 0 0,-2 5 2 0 0,0 0 0 0 0,1 1 0 0 0,-5 11-2 0 0,8-15 2 0 0,-4 7 11 0 0,1-1 49 0 0,-1 0 0 0 0,-7 12-62 0 0,4-17 46 0 0,10-11-42 0 0,0 1 0 0 0,0-1 1 0 0,0 0-1 0 0,-1 1 0 0 0,1-1 1 0 0,0 0-1 0 0,1 1 0 0 0,-1-1 1 0 0,0 1-1 0 0,0 0 0 0 0,1-1 0 0 0,-1 2-4 0 0,-7 9 59 0 0,-1 0 29 0 0,-1 1 278 0 0,9-12-326 0 0,0 0 0 0 0,0 0 0 0 0,0 0 0 0 0,0 0 0 0 0,1 0 1 0 0,-1 0-1 0 0,0 1 0 0 0,1-1 0 0 0,-1 0 0 0 0,0 0 0 0 0,1 1 1 0 0,-1-1-1 0 0,1 0 0 0 0,0 0 0 0 0,-1 2-40 0 0,-5 13 1545 0 0,5-15-1532 0 0,1 0 0 0 0,0-1 0 0 0,0 1 0 0 0,0 0 0 0 0,0-1 0 0 0,0 1 0 0 0,0 0 0 0 0,0-1 0 0 0,0 1 0 0 0,1 0 0 0 0,-1-1 0 0 0,0 1 0 0 0,0-1 0 0 0,0 1 0 0 0,1 0 0 0 0,-1-1 0 0 0,0 1 0 0 0,1-1 0 0 0,-1 1 0 0 0,0-1 0 0 0,1 1 0 0 0,-1-1 0 0 0,1 1 0 0 0,-1-1-1 0 0,1 1 1 0 0,-1-1 0 0 0,1 0 0 0 0,-1 1 0 0 0,1-1 0 0 0,0 1-13 0 0,1-1 20 0 0,0 0 0 0 0,0 0 0 0 0,0 0 0 0 0,0 0 0 0 0,1 0 0 0 0,-1-1 0 0 0,0 1-1 0 0,0-1 1 0 0,2 0-20 0 0,93-27 317 0 0,-42 11-138 0 0,17-1-179 0 0,21 10 122 0 0,-56 3-70 0 0,-28 5-22 0 0,0-1 0 0 0,1 0 0 0 0,-1-1 0 0 0,0 0 0 0 0,0-1 0 0 0,1 0-30 0 0,-7 2 24 0 0,-1 0 0 0 0,1 0 0 0 0,0 0 0 0 0,0 0 0 0 0,0 1 0 0 0,0-1 1 0 0,0 1-1 0 0,0 0 0 0 0,-1 0 0 0 0,1 0 0 0 0,0 0 0 0 0,1 1-24 0 0,12 0 120 0 0,3-3 311 0 0,-12 1-441 0 0,-10 1-1386 0 0,3 0-7142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4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5520 0 0,'-6'24'1062'0'0,"5"-22"-950"0"0,0-1-1 0 0,1 1 1 0 0,-1-1 0 0 0,0 1-1 0 0,1 0 1 0 0,0-1 0 0 0,-1 1 0 0 0,1 0-1 0 0,0-1 1 0 0,0 1 0 0 0,0 0-1 0 0,0 0 1 0 0,0-1 0 0 0,0 1-1 0 0,0 0 1 0 0,1-1 0 0 0,-1 1 0 0 0,0 0-1 0 0,1-1 1 0 0,0 1 0 0 0,0 1-112 0 0,0-1 41 0 0,-1 0 0 0 0,1 0 0 0 0,0 0 0 0 0,-1 0 0 0 0,0 0 0 0 0,1 0 0 0 0,-1 0 0 0 0,0 0 0 0 0,0 0 0 0 0,0 1 0 0 0,-1-1 0 0 0,1 0 0 0 0,0 0 0 0 0,-1 0 0 0 0,1 0 0 0 0,-1 0 0 0 0,0 0 0 0 0,0 2-41 0 0,-4 17 140 0 0,-13 180 347 0 0,18-193-482 0 0,0 1 0 0 0,0-1 0 0 0,1 1 0 0 0,0-1 0 0 0,1 0 0 0 0,0 3-5 0 0,0-1 15 0 0,0 1 0 0 0,0-1 0 0 0,-1 9-15 0 0,-1 30 1022 0 0,17-49-2155 0 0,-16 0-6204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4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391 21 5224 0 0,'0'0'16'0'0,"0"0"0"0"0,0 0 0 0 0,-1 0 0 0 0,1 0 0 0 0,0 0 0 0 0,0 0 0 0 0,0 0 0 0 0,-1 0 0 0 0,1 0 0 0 0,0 0 1 0 0,0 0-1 0 0,-1 0 0 0 0,1 0 0 0 0,0 0 0 0 0,0 0 0 0 0,0 0 0 0 0,0 0 0 0 0,-1-1 0 0 0,1 1 0 0 0,0 0 0 0 0,0 0 0 0 0,0 0 0 0 0,-1 0 0 0 0,1 0 0 0 0,0-1 1 0 0,0 1-1 0 0,0 0 0 0 0,0 0 0 0 0,0 0 0 0 0,0-1 0 0 0,0 1 0 0 0,-1 0 0 0 0,1 0 0 0 0,0 0 0 0 0,0-1 0 0 0,0 1 0 0 0,0 0 0 0 0,0 0 0 0 0,0 0 0 0 0,0-1 1 0 0,0 1-1 0 0,0 0 0 0 0,0 0 0 0 0,0-1 0 0 0,0 1 0 0 0,0 0 0 0 0,0 0-16 0 0,-1-5 3398 0 0,-2 3-3294 0 0,-1 1 0 0 0,1-1 0 0 0,-1 1 0 0 0,0 0 0 0 0,1 0 0 0 0,-1 1 0 0 0,0-1 0 0 0,0 1 0 0 0,1 0 0 0 0,-1 0 0 0 0,0 0 0 0 0,0 0 0 0 0,0 1 0 0 0,0 0-104 0 0,-14-1 44 0 0,4 1-23 0 0,0 1 0 0 0,0 1 0 0 0,1 0-1 0 0,-1 0 1 0 0,-4 3-21 0 0,-7 1 192 0 0,21-6-177 0 0,1 1 1 0 0,-1-1-1 0 0,0 1 1 0 0,1-1-1 0 0,-1 1 1 0 0,1 0-1 0 0,0 1 1 0 0,0-1-1 0 0,0 0 1 0 0,0 1-1 0 0,0 0 1 0 0,0 0-1 0 0,1 0 1 0 0,-1 0-1 0 0,-1 2-15 0 0,-8 9 3 0 0,9-10-3 0 0,0 0 0 0 0,0 0 0 0 0,0 0 0 0 0,1 0 0 0 0,-1 0 0 0 0,1 1 0 0 0,0-1 0 0 0,0 1 0 0 0,1-1 0 0 0,-1 1 0 0 0,1 0 0 0 0,0 0 0 0 0,0 0 0 0 0,1-1 0 0 0,-1 1 0 0 0,1 0 0 0 0,0 0 0 0 0,1 0 0 0 0,-1 2 0 0 0,1-6 18 0 0,-1 1 1 0 0,1 0-1 0 0,-1-1 1 0 0,1 1 0 0 0,0-1-1 0 0,0 1 1 0 0,0-1-1 0 0,0 1 1 0 0,0-1 0 0 0,0 0-1 0 0,0 1 1 0 0,0-1-1 0 0,0 0 1 0 0,1 0-1 0 0,-1 0 1 0 0,0 0 0 0 0,1 0-1 0 0,-1 0 1 0 0,1 0-1 0 0,-1 0 1 0 0,2 0-19 0 0,12 10 112 0 0,-1 2-52 0 0,-10-7-32 0 0,1-1 0 0 0,1 0 0 0 0,-1 0 1 0 0,1 0-1 0 0,0-1 0 0 0,0 0 1 0 0,6 3-29 0 0,9 3 27 0 0,-7-4-3 0 0,-1 1 0 0 0,0 0 0 0 0,0 1 0 0 0,0 0 0 0 0,-1 1-1 0 0,0 0 1 0 0,-1 1 0 0 0,1 1-24 0 0,4 3 44 0 0,-13-11-45 0 0,0-1 1 0 0,0 0-1 0 0,0 1 1 0 0,0 0-1 0 0,-1 0 1 0 0,1 0-1 0 0,0 2 1 0 0,0 0 0 0 0,-1-4-11 0 0,-1 0 0 0 0,0 1 1 0 0,0-1-1 0 0,0 1 0 0 0,0-1 0 0 0,0 1 0 0 0,0-1 1 0 0,-1 1-1 0 0,1 0 0 0 0,0-1 0 0 0,-1 1 0 0 0,1 0 1 0 0,-1 0-1 0 0,0-1 0 0 0,0 1 0 0 0,1 0 0 0 0,-1 0 1 0 0,0-1-1 0 0,-1 1 0 0 0,1 0 0 0 0,0 0 0 0 0,0 0 1 0 0,-1-1-1 0 0,1 1 0 0 0,-1 0 0 0 0,1-1 1 0 0,-1 1-1 0 0,0 0 0 0 0,0 0 11 0 0,-4 4 8 0 0,0-1 0 0 0,-1 0 0 0 0,1 0 0 0 0,-1 0 0 0 0,0-1 0 0 0,0 0 1 0 0,0 0-1 0 0,-1 0 0 0 0,1-1 0 0 0,-1 0 0 0 0,0 0 0 0 0,-2 0-8 0 0,-16 8 70 0 0,1-1-3 0 0,-1-1-1 0 0,-1-1 1 0 0,0-1 0 0 0,0-2 0 0 0,0 0 0 0 0,-13-1-67 0 0,32-3-106 0 0,0-1-1 0 0,0-1 1 0 0,0 1-1 0 0,0-1 1 0 0,0 0-1 0 0,0 0 1 0 0,1-1-1 0 0,-1 0 1 0 0,0 0 0 0 0,1-1-1 0 0,-1 0 1 0 0,-3-2 106 0 0,8 4-8148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5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7736 0 0,'0'4'0'0'0,"0"3"0"0"0,0 0 0 0 0,0-3 584 0 0,0-4 8 0 0,0 0 0 0 0,0 0 0 0 0,0 0-264 0 0,0 0 16 0 0,0 0 0 0 0,0 0-8 0 0,0 0-360 0 0,0 0 8 0 0,0 0-8552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5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5016 0 0,'9'9'472'0'0,"-9"-8"-436"0"0,1-1-1 0 0,0 1 1 0 0,-1-1-1 0 0,1 1 1 0 0,-1-1-1 0 0,1 1 1 0 0,-1-1 0 0 0,1 1-1 0 0,-1-1 1 0 0,1 1-1 0 0,-1 0 1 0 0,1-1-1 0 0,-1 1 1 0 0,0 0 0 0 0,1-1-1 0 0,-1 1 1 0 0,0 0-1 0 0,0 0 1 0 0,0-1-1 0 0,1 1 1 0 0,-1 0-1 0 0,0 0-35 0 0,0-1 179 0 0,0 0 2 0 0,0 0-27 0 0,0 0-100 0 0,0 0-28 0 0,3 10 86 0 0,1 0 95 0 0,0 1-1 0 0,-1 0 1 0 0,0 0 0 0 0,-1 0 0 0 0,0 0-1 0 0,-1 0 1 0 0,-1 1 0 0 0,1 0-207 0 0,-1 1 114 0 0,1 0-1 0 0,1 0 1 0 0,0 0 0 0 0,1 0-1 0 0,3 10-113 0 0,-3-14 73 0 0,-2 1-1 0 0,1-1 0 0 0,-1 0 1 0 0,-1 1-1 0 0,1-1 0 0 0,-2 0 0 0 0,0 7-72 0 0,0 10 46 0 0,-2-15-17 0 0,3-10-25 0 0,-1 0 0 0 0,1-1-1 0 0,0 1 1 0 0,-1 0-1 0 0,1-1 1 0 0,0 1 0 0 0,0 0-1 0 0,0-1 1 0 0,0 1-1 0 0,-1 0 1 0 0,1-1 0 0 0,0 1-1 0 0,0 0 1 0 0,0-1-1 0 0,1 1 1 0 0,-1 0 0 0 0,0-1-1 0 0,0 1 1 0 0,0 0-4 0 0,-6 8-1124 0 0,6-9-5112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6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5720 0 0,'0'0'16'0'0,"1"0"1"0"0,-1-1-1 0 0,0 1 0 0 0,0 0 1 0 0,0 0-1 0 0,1-1 0 0 0,-1 1 1 0 0,0 0-1 0 0,0 0 0 0 0,0 0 1 0 0,1 0-1 0 0,-1-1 0 0 0,0 1 1 0 0,1 0-1 0 0,-1 0 0 0 0,0 0 1 0 0,0 0-1 0 0,1 0 0 0 0,-1 0 1 0 0,0 0-1 0 0,1 0 0 0 0,-1 0 1 0 0,0 0-1 0 0,0 0 0 0 0,1 0 1 0 0,-1 0-1 0 0,0 0 0 0 0,1 0 1 0 0,-1 0-1 0 0,0 0 0 0 0,0 0 1 0 0,1 0-1 0 0,-1 0 0 0 0,0 0 1 0 0,1 1-17 0 0,4 10 810 0 0,0 22 134 0 0,-5-32-964 0 0,1 49 69 0 0,-1-31-34 0 0,1-1 0 0 0,0 1 0 0 0,4 17-15 0 0,0-15 47 0 0,8 31 228 0 0,-10-33 67 0 0,-4-18-317 0 0,1 0 0 0 0,0 1 0 0 0,0-1 0 0 0,0 0 1 0 0,0 0-1 0 0,0 0 0 0 0,1 0 0 0 0,-1 1 0 0 0,0-1 1 0 0,0 0-1 0 0,1 0 0 0 0,-1 0 0 0 0,1 0 0 0 0,-1 0 1 0 0,1 0-1 0 0,-1 0 0 0 0,1 0 0 0 0,0 0 1 0 0,-1 0-1 0 0,2 1-25 0 0,-3-6 355 0 0,0 1 0 0 0,0 0 0 0 0,1 0 0 0 0,0 0 0 0 0,-1-1 0 0 0,1 1 0 0 0,0 0 0 0 0,1 0 0 0 0,-1 0 0 0 0,1-2-355 0 0,5-55-183 0 0,-3 29 462 0 0,-1 13-183 0 0,0 1 0 0 0,1 0 0 0 0,1 0 0 0 0,1 0 0 0 0,0 0 0 0 0,1 1 0 0 0,7-13-96 0 0,-8 20 201 0 0,1 1 0 0 0,0 0 0 0 0,7-7-201 0 0,-5 7 199 0 0,25-15 426 0 0,-29 19-542 0 0,1 0 0 0 0,-1 0 0 0 0,1 1 0 0 0,0-1 0 0 0,0 1-1 0 0,1 0 1 0 0,-1 1 0 0 0,0-1 0 0 0,1 1 0 0 0,0 0-83 0 0,8 7 132 0 0,-9-2-2193 0 0,-4-2-7896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1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3 2304 0 0,'0'0'319'0'0,"-9"1"1534"0"0,-3 2-519 0 0,0 0 1 0 0,0 0-1 0 0,0 1 1 0 0,-9 5-1335 0 0,6-1 608 0 0,0 0 1 0 0,0 1 0 0 0,1 1-1 0 0,0 0 1 0 0,-4 5-609 0 0,12-10 139 0 0,2-2-23 0 0,-1 1 1 0 0,1 0 0 0 0,0 0-1 0 0,0 0 1 0 0,0 0 0 0 0,1 1-1 0 0,-1-1 1 0 0,1 1 0 0 0,0 0-1 0 0,0 2-116 0 0,-2 4 6 0 0,1 1 0 0 0,1 0 1 0 0,0 0-1 0 0,1 0 0 0 0,0 0 0 0 0,1 0 0 0 0,0 0 0 0 0,1 0 0 0 0,0 1 0 0 0,1-1 0 0 0,0 0 0 0 0,1 0 0 0 0,1 0 1 0 0,3 12-7 0 0,-2-13 0 0 0,1-1 0 0 0,0 1 0 0 0,1-1 0 0 0,0 0 0 0 0,0 0 0 0 0,1-1 0 0 0,1 1 0 0 0,-1-2 0 0 0,1 1 0 0 0,1-1 0 0 0,0 0 0 0 0,-4-4 3 0 0,1 0 1 0 0,-1 0 0 0 0,1-1 0 0 0,0 0-1 0 0,0 0 1 0 0,1 0 0 0 0,-1-1 0 0 0,0 1-1 0 0,1-2 1 0 0,0 1 0 0 0,-1-1 0 0 0,1 0 0 0 0,0 0-1 0 0,-1-1 1 0 0,1 0 0 0 0,0 0 0 0 0,3-1-4 0 0,8-2 12 0 0,-13 2-1 0 0,0 1-1 0 0,0-1 0 0 0,0 0 1 0 0,0-1-1 0 0,0 1 1 0 0,-1-1-1 0 0,1 0 1 0 0,3-2-11 0 0,0-1 18 0 0,1 0 82 0 0,0 0 0 0 0,-1-1 1 0 0,0 0-1 0 0,0 0 1 0 0,-1-1-1 0 0,0 0 1 0 0,3-4-101 0 0,2-3 282 0 0,-4 5-107 0 0,-1 0 1 0 0,0-1-1 0 0,-1 0-175 0 0,-3 6 31 0 0,-1-1 0 0 0,0 1 0 0 0,-1 0 0 0 0,1-1 0 0 0,-1 1 0 0 0,0-1 0 0 0,0 1 0 0 0,0-1 0 0 0,0-2-31 0 0,0-13 195 0 0,0 0 1 0 0,-2-12-196 0 0,0 24 53 0 0,-1 0 0 0 0,1-1 0 0 0,-1 1-1 0 0,0 0 1 0 0,-1 0 0 0 0,0 0 0 0 0,-2-4-53 0 0,-4-6 101 0 0,-1-1 0 0 0,0 1 0 0 0,-2 1 0 0 0,0 0 1 0 0,-1 0-1 0 0,0 1 0 0 0,-10-7-101 0 0,22 21-125 0 0,-1 1 0 0 0,0-1 0 0 0,1 0 1 0 0,-1 1-1 0 0,0-1 0 0 0,0 1 0 0 0,0 0 1 0 0,0 0-1 0 0,-1 0 0 0 0,1 0 0 0 0,0 0 1 0 0,0 0-1 0 0,-1 0 0 0 0,1 1 0 0 0,0-1 0 0 0,-1 1 1 0 0,1 0-1 0 0,0 0 0 0 0,-1 0 0 0 0,1 0 1 0 0,-1 0-1 0 0,1 0 0 0 0,0 1 0 0 0,-3 0 125 0 0,-5-1-1146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3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0 122 7920 0 0,'0'0'168'0'0,"0"0"40"0"0,0 0 8 0 0,4-9 8 0 0,10 0-224 0 0,-1 1 0 0 0,6 1 0 0 0,6-7 0 0 0,2 7 256 0 0,1-2 0 0 0,5-3 0 0 0,-1-1 0 0 0,6 4-256 0 0,0 2 0 0 0,-7-2 0 0 0,7 1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6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0 306 7936 0 0,'3'1'12'0'0,"-1"1"0"0"0,1-1 0 0 0,-1 1 1 0 0,0 0-1 0 0,0 0 0 0 0,0 0 0 0 0,0 0 0 0 0,0 0 1 0 0,0 0-1 0 0,0 1 0 0 0,-1-1 0 0 0,1 1 1 0 0,-1-1-1 0 0,1 2-12 0 0,13 41 343 0 0,-13-37-287 0 0,0 1 0 0 0,1-1 0 0 0,0 0 0 0 0,0 0 0 0 0,4 7-56 0 0,-1-7 27 0 0,-2 1-1 0 0,0 0 1 0 0,0 1-1 0 0,0-1 0 0 0,-1 2-26 0 0,3-3 340 0 0,-5-8-323 0 0,-1 0 0 0 0,1 1 0 0 0,-1-1-1 0 0,1 0 1 0 0,-1 1 0 0 0,1-1 0 0 0,-1 0 0 0 0,0 1-1 0 0,1-1 1 0 0,-1 1 0 0 0,0-1 0 0 0,1 1 0 0 0,-1-1-1 0 0,0 1 1 0 0,0-1 0 0 0,0 1 0 0 0,1-1 0 0 0,-1 1 0 0 0,0-1-1 0 0,0 1 1 0 0,0-1 0 0 0,0 1 0 0 0,0-1 0 0 0,0 1-1 0 0,0 0-16 0 0,-1-60 3007 0 0,-1 11-2561 0 0,3 1 0 0 0,1-1-1 0 0,3 0-445 0 0,-2 31 214 0 0,0 1 0 0 0,1-1 0 0 0,5-9-214 0 0,-7 20 62 0 0,1-1-1 0 0,0 1 1 0 0,0 0-1 0 0,0 0 1 0 0,1 1-1 0 0,0-1 1 0 0,0 1-1 0 0,1 0 1 0 0,-1 0 0 0 0,2-1-62 0 0,29-27 415 0 0,-24 22-302 0 0,1 0-1 0 0,0 0 1 0 0,0 2 0 0 0,1-1-1 0 0,1 1-112 0 0,-7 5 24 0 0,1 0 0 0 0,-1 0 0 0 0,1 0 0 0 0,0 1-1 0 0,0 0 1 0 0,0 1 0 0 0,0 0 0 0 0,0 0 0 0 0,1 1 0 0 0,-1 0-1 0 0,1 0 1 0 0,-1 1 0 0 0,1 0 0 0 0,-1 0 0 0 0,0 1 0 0 0,2 1-25 0 0,11 6 427 0 0,-10 0-2958 0 0,-10-7-7817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7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356 14 5920 0 0,'-11'-1'666'0'0,"0"1"1"0"0,0-2-1 0 0,0 0 1 0 0,-1 0-667 0 0,-17-4 1016 0 0,19 6-923 0 0,1 0-1 0 0,-1 1 1 0 0,0 0-1 0 0,1 0 1 0 0,-1 1-1 0 0,0 0-92 0 0,6-1-41 0 0,1 1-1 0 0,-1 0 1 0 0,1 0 0 0 0,0 0-1 0 0,0 0 1 0 0,-4 2 41 0 0,-5 5-245 0 0,-2 1 189 0 0,1 0 1 0 0,-1 1 0 0 0,2 1 0 0 0,0 0-1 0 0,0 0 1 0 0,1 2 0 0 0,0-1 0 0 0,2 1-1 0 0,-1 1 1 0 0,2 0 0 0 0,-3 5 55 0 0,7-11-7 0 0,0 1 0 0 0,1-1 0 0 0,0 1 1 0 0,1 0-1 0 0,-1 3 7 0 0,-3 12-6 0 0,5-21 35 0 0,1-1 1 0 0,-1 0 0 0 0,1 0 0 0 0,0 0-1 0 0,0 0 1 0 0,0 1 0 0 0,1-1-1 0 0,-1 0 1 0 0,1 0 0 0 0,-1 0 0 0 0,1 0-1 0 0,0 0 1 0 0,0 0 0 0 0,0 0-1 0 0,1 0 1 0 0,-1 0 0 0 0,1-1-1 0 0,0 1 1 0 0,-1 0 0 0 0,1-1 0 0 0,0 1-1 0 0,1-1 1 0 0,-1 0 0 0 0,0 0-1 0 0,1 0 1 0 0,-1 0 0 0 0,1 0 0 0 0,-1 0-1 0 0,1-1 1 0 0,0 1 0 0 0,0-1-1 0 0,0 0 1 0 0,0 0 0 0 0,0 0 0 0 0,0 0-1 0 0,0 0 1 0 0,0-1 0 0 0,0 1-1 0 0,3-1-29 0 0,-3-1 33 0 0,-1 1 0 0 0,0-1-1 0 0,0 0 1 0 0,0 0 0 0 0,1 0 0 0 0,-1 0-1 0 0,0 0 1 0 0,0 0 0 0 0,0-1-1 0 0,-1 1 1 0 0,1-1-33 0 0,6-3 90 0 0,6-4 55 0 0,0-1 0 0 0,0 0 1 0 0,-1-1-1 0 0,0 0 1 0 0,-1-1-1 0 0,-1-1 0 0 0,0 0 1 0 0,0 0-1 0 0,-1-1 1 0 0,-1 0-1 0 0,-1-1 1 0 0,0 0-1 0 0,0 0 0 0 0,-2-1 1 0 0,0 0-1 0 0,-1 0 1 0 0,0-1-1 0 0,1-9-145 0 0,9-38 848 0 0,-7 53-619 0 0,-8 11-215 0 0,0 0 0 0 0,0 0-1 0 0,0 0 1 0 0,0 0 0 0 0,0 0 0 0 0,0-1-1 0 0,0 1 1 0 0,0 0 0 0 0,0 0 0 0 0,0 0-1 0 0,0 0 1 0 0,0 0 0 0 0,0 0 0 0 0,0-1-1 0 0,0 1 1 0 0,0 0 0 0 0,1 0 0 0 0,-1 0-1 0 0,0 0 1 0 0,0 0 0 0 0,0 0 0 0 0,0 0-1 0 0,0 0 1 0 0,0 0 0 0 0,0 0 0 0 0,1 0-1 0 0,-1-1 1 0 0,0 1 0 0 0,0 0 0 0 0,0 0-1 0 0,0 0 1 0 0,0 0 0 0 0,0 0 0 0 0,1 0 0 0 0,-1 0-1 0 0,0 0 1 0 0,0 0 0 0 0,0 0 0 0 0,0 0-1 0 0,0 0 1 0 0,0 0 0 0 0,1 0 0 0 0,-1 1-1 0 0,0-1 1 0 0,0 0 0 0 0,0 0 0 0 0,0 0-1 0 0,0 0 1 0 0,0 0 0 0 0,1 0 0 0 0,-1 0-1 0 0,0 0 1 0 0,0 0 0 0 0,0 0 0 0 0,0 0-1 0 0,0 1 1 0 0,0-1-14 0 0,0 10 9 0 0,1-1 1 0 0,-1 1-1 0 0,2 0 0 0 0,-1 0 0 0 0,1-1 1 0 0,1 1-1 0 0,0-1 0 0 0,0 1 0 0 0,1-1 0 0 0,0 0 1 0 0,1-1-1 0 0,3 7-9 0 0,1 1 6 0 0,-1 1 1 0 0,0 0-1 0 0,-2 0 1 0 0,1 5-7 0 0,1 1 0 0 0,2 1 1 0 0,1 2-1 0 0,-9-22-12 0 0,0 1 1 0 0,-1-1 0 0 0,0 0 0 0 0,0 1-1 0 0,0-1 1 0 0,0 4 11 0 0,2 11-84 0 0,10-3-1976 0 0,-13-15-7256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7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5520 0 0,'3'7'110'0'0,"-1"-5"-4"0"0,-1 0 1 0 0,0 0-1 0 0,0-1 1 0 0,0 1 0 0 0,-1 0-1 0 0,1 0 1 0 0,0 0 0 0 0,-1 0-1 0 0,1 0 1 0 0,-1 0 0 0 0,1 0-1 0 0,-1 0 1 0 0,0 0 0 0 0,0 0-1 0 0,0 0 1 0 0,0 1 0 0 0,-1-1-1 0 0,1 0 1 0 0,0 0-1 0 0,-1 0 1 0 0,1 0 0 0 0,-2 1-107 0 0,2-1 7 0 0,0 0 1 0 0,0 0-1 0 0,0 0 1 0 0,0 0 0 0 0,0 0-1 0 0,0-1 1 0 0,0 1-1 0 0,1 0 1 0 0,-1 0-1 0 0,1 0 1 0 0,0 0-8 0 0,2 18 78 0 0,-4 104 285 0 0,0 87 577 0 0,9-162-670 0 0,-2-20-91 0 0,3-1 9 0 0,-8-24-150 0 0,1 0 1 0 0,-1 0-1 0 0,0 0 1 0 0,0 0-1 0 0,0 0 1 0 0,0 0-1 0 0,-1 5-38 0 0,0 48 1160 0 0,0-56-977 0 0,0-1-24 0 0,0 0-7 0 0,0 0 0 0 0,0 0-15 0 0,0 0-57 0 0,0 0-11 0 0,0 0-2 0 0,0 0 0 0 0,0 0-13 0 0,0 0-1590 0 0,0 0-6386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8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8 140 3712 0 0,'0'0'825'0'0,"0"0"5"0"0,-8 0 925 0 0,8-1 1747 0 0,9-3-3303 0 0,1 1 1 0 0,-1 0-1 0 0,1 0 1 0 0,8 0-200 0 0,20-6 192 0 0,35-16 66 0 0,-27 9 31 0 0,0 2-1 0 0,1 2 0 0 0,37-5-288 0 0,-10 5 229 0 0,-44 5-111 0 0,1 3 0 0 0,0 0 0 0 0,7 2-118 0 0,-22 3 100 0 0,-1 0 1 0 0,0 1 0 0 0,14 5-101 0 0,30 3 210 0 0,-56-10-204 0 0,-1 1 0 0 0,1-1 0 0 0,-1 1 0 0 0,1-1 0 0 0,-1 1 0 0 0,0 0 1 0 0,1 0-1 0 0,-1 0 0 0 0,0 0 0 0 0,0 1 0 0 0,0-1 0 0 0,0 0 0 0 0,1 2-6 0 0,25 27 83 0 0,-3-2-51 0 0,-15-25-213 0 0,-10-3 162 0 0,1 0 1 0 0,-1 0-1 0 0,1 0 0 0 0,-1 0 0 0 0,1 0 0 0 0,-1 0 0 0 0,1 0 0 0 0,-1 0 0 0 0,1 0 0 0 0,-1 0 0 0 0,1 1 1 0 0,-1-1-1 0 0,1 0 0 0 0,-1 0 0 0 0,1 0 0 0 0,-1 1 0 0 0,0-1 0 0 0,1 0 0 0 0,-1 1 0 0 0,1-1 1 0 0,-1 0-1 0 0,0 1 0 0 0,1-1 0 0 0,-1 1 0 0 0,0-1 19 0 0,1 2-71 0 0,1-1 0 0 0,-1 1 0 0 0,0 0 1 0 0,0 0-1 0 0,-1-1 0 0 0,1 1 0 0 0,0 0 0 0 0,-1 0 0 0 0,1 0 1 0 0,-1 0-1 0 0,1 0 0 0 0,-1 0 0 0 0,0 0 0 0 0,0 0 0 0 0,0 0 71 0 0,0-1-277 0 0,0-1 2 0 0,1 0 239 0 0,0 0 0 0 0,-1 1 0 0 0,1-1 0 0 0,0 1-1 0 0,-1-1 1 0 0,1 0 0 0 0,0 1 0 0 0,-1-1 0 0 0,1 1-1 0 0,0-1 1 0 0,-1 1 0 0 0,1 0 0 0 0,-1-1 0 0 0,1 1-1 0 0,-1 0 1 0 0,0-1 0 0 0,1 1 0 0 0,-1 0 0 0 0,0-1-1 0 0,1 1 1 0 0,-1 0 0 0 0,0 0 0 0 0,0-1 0 0 0,0 1-1 0 0,1 0 1 0 0,-1 0 36 0 0,3 20-400 0 0,-2-18 348 0 0,-1 0 0 0 0,1 0 0 0 0,0 0 0 0 0,0 0 0 0 0,0 0-1 0 0,0 0 1 0 0,0-1 0 0 0,1 1 0 0 0,0 0 0 0 0,0 0 52 0 0,0 0-40 0 0,-1-1 0 0 0,1 1 0 0 0,-1 0 0 0 0,1 0 0 0 0,-1 0 0 0 0,0 0 0 0 0,0 0 0 0 0,0 0 0 0 0,-1 0 0 0 0,1 0 0 0 0,-1 3 40 0 0,1 180-42 0 0,-1-185 77 0 0,0 0 0 0 0,-1 0 0 0 0,1 0 0 0 0,0-1-1 0 0,0 1 1 0 0,0 0 0 0 0,-1 0 0 0 0,1-1 0 0 0,0 1 0 0 0,-1 0-1 0 0,1 0 1 0 0,-1-1 0 0 0,1 1 0 0 0,-1 0 0 0 0,1-1-1 0 0,-1 1-34 0 0,-4 11-1115 0 0,5-11-5213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8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5920 0 0,'0'4'0'0'0,"0"3"0"0"0,7-3 0 0 0,4 3 216 0 0,0-5 0 0 0,-4 2 0 0 0,0 3 8 0 0,4 0-224 0 0,-2-3 0 0 0,0-4 0 0 0,4 7 0 0 0,-13-7-5096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8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467 72 792 0 0,'-5'-5'290'0'0,"0"1"0"0"0,-1 0 0 0 0,1 1 0 0 0,-1 0 0 0 0,0 0 0 0 0,0 0 1 0 0,-4-1-291 0 0,-1 0 109 0 0,0 1-1 0 0,0 0 1 0 0,-1 1 0 0 0,1 0 0 0 0,-1 1 0 0 0,1 0 0 0 0,-1 0 0 0 0,1 2 0 0 0,-1-1 0 0 0,-2 2-109 0 0,2-1 128 0 0,0 1-1 0 0,0 0 1 0 0,0 1 0 0 0,0 0-1 0 0,1 1 1 0 0,-1 0 0 0 0,1 1-1 0 0,0 0 1 0 0,0 0 0 0 0,0 2 0 0 0,1-1-1 0 0,0 1 1 0 0,1 1 0 0 0,-1 0-1 0 0,1 0 1 0 0,1 1 0 0 0,-1 0-1 0 0,-4 7-127 0 0,2-1 104 0 0,-2 3 163 0 0,0 0 0 0 0,-7 15-267 0 0,17-26 68 0 0,0-1 0 0 0,0 1 0 0 0,0 0 0 0 0,1 1 0 0 0,0-1 0 0 0,0 0 0 0 0,1 1 0 0 0,0-1 0 0 0,0 1 0 0 0,1 1-68 0 0,-3 9 219 0 0,3-16-209 0 0,-1-1 0 0 0,0 1 0 0 0,1 0-1 0 0,-1 0 1 0 0,1 0 0 0 0,0 0-1 0 0,0 0 1 0 0,-1 0 0 0 0,1 0 0 0 0,1 0-1 0 0,-1 0 1 0 0,0 0 0 0 0,0-1 0 0 0,1 1-1 0 0,-1 0 1 0 0,1 0 0 0 0,-1 0 0 0 0,1 0-1 0 0,0-1 1 0 0,0 1 0 0 0,1 1-10 0 0,7 5 5 0 0,-7-6-1 0 0,0-1 0 0 0,0 1 0 0 0,0 0 0 0 0,0-1-1 0 0,0 1 1 0 0,1-1 0 0 0,-1 0 0 0 0,0 0 0 0 0,1 0 0 0 0,-1 0 0 0 0,1 0-1 0 0,-1 0 1 0 0,1-1 0 0 0,-1 1 0 0 0,1-1 0 0 0,0 0 0 0 0,-1 0 0 0 0,1 0-1 0 0,0 0-3 0 0,16-2 106 0 0,0-1 0 0 0,0 0-1 0 0,0-2 1 0 0,-1 0-1 0 0,1-1 1 0 0,-1-1-1 0 0,-1 0 1 0 0,1-2 0 0 0,-1 0-1 0 0,-1 0 1 0 0,1-2-1 0 0,-2 0 1 0 0,0-1-1 0 0,0-1 1 0 0,-1 0-1 0 0,0-1 1 0 0,8-11-106 0 0,-15 16 145 0 0,0 0 0 0 0,-1 0 0 0 0,0 0 1 0 0,-1-1-1 0 0,0 0 0 0 0,0 0 0 0 0,-1-1-145 0 0,-2 5 46 0 0,1 0 56 0 0,0 0 0 0 0,-1 0-1 0 0,0 0 1 0 0,0 0 0 0 0,-1-1 0 0 0,0 1-1 0 0,0-1 1 0 0,0 1 0 0 0,-1-1 0 0 0,0 0-1 0 0,0 1 1 0 0,-1-1 0 0 0,0 1 0 0 0,0-3-102 0 0,-1 2-172 0 0,1 0 0 0 0,0 0 0 0 0,1 0 0 0 0,-1 0 0 0 0,1-1 172 0 0,0 6-390 0 0,0 0-7512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9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0 237 7328 0 0,'21'29'1'0'0,"-18"-25"180"0"0,1 0 0 0 0,-1 1-1 0 0,0 0 1 0 0,0-1 0 0 0,0 1 0 0 0,0 2-181 0 0,-2-5 106 0 0,0 0-1 0 0,0 0 1 0 0,0 0-1 0 0,0-1 1 0 0,0 1-1 0 0,0-1 1 0 0,0 1-1 0 0,1-1 1 0 0,-1 1-1 0 0,0-1 1 0 0,1 1-106 0 0,-1-1 89 0 0,0-1 0 0 0,0 1 0 0 0,0 0 0 0 0,0 0 0 0 0,0 0 0 0 0,0 0 0 0 0,-1 0 0 0 0,1 0 0 0 0,0 0 1 0 0,-1 0-1 0 0,1 0 0 0 0,-1 1 0 0 0,1-1 0 0 0,-1 0 0 0 0,1 0 0 0 0,-1 0 0 0 0,0 1 0 0 0,0-1 0 0 0,1 0 0 0 0,-1 1 0 0 0,0-1 0 0 0,0 0-89 0 0,0 0 226 0 0,0-1-26 0 0,0 0-95 0 0,0 0-18 0 0,0 0 1 0 0,0 0-3 0 0,0 0-9 0 0,0 0 1 0 0,-10-11 511 0 0,9 10-540 0 0,0 0 0 0 0,-1-1 1 0 0,1 1-1 0 0,0-1 0 0 0,0 1 1 0 0,0-1-1 0 0,0 1 0 0 0,0-1 1 0 0,0 1-1 0 0,-1-3-48 0 0,-4-14 137 0 0,1 6-56 0 0,1 1 1 0 0,0-1 0 0 0,1 0 0 0 0,0 0 0 0 0,1 0-1 0 0,0-1 1 0 0,0-11-82 0 0,2 16 47 0 0,0-1 1 0 0,1 1-1 0 0,0-1 0 0 0,0 1 0 0 0,0-1 0 0 0,1 1 0 0 0,1 0 1 0 0,-1 0-1 0 0,1 0 0 0 0,1 0 0 0 0,0 0 0 0 0,0 1 1 0 0,0-1-48 0 0,-1 3 18 0 0,0 1 1 0 0,0 0 0 0 0,0 0-1 0 0,1 0 1 0 0,-1 0 0 0 0,1 1-1 0 0,0-1 1 0 0,0 1 0 0 0,0 0-1 0 0,0 0 1 0 0,1 1 0 0 0,-1-1-1 0 0,1 1 1 0 0,0 0 0 0 0,-1 0-1 0 0,3 0-18 0 0,11-3 56 0 0,-1 0 0 0 0,1 1 0 0 0,0 1 0 0 0,0 0-1 0 0,0 2 1 0 0,0 0 0 0 0,0 1 0 0 0,14 2-56 0 0,-12 0 20 0 0,-9-1 14 0 0,0 1 0 0 0,0-1 0 0 0,0 2 0 0 0,0-1 0 0 0,0 2 0 0 0,0-1 0 0 0,-1 2 0 0 0,0-1 0 0 0,0 1 0 0 0,7 5-34 0 0,-6-3 45 0 0,-5-3-36 0 0,0 1 0 0 0,0-1 0 0 0,0 1 1 0 0,-1 0-1 0 0,1 1-9 0 0,-4-4 24 0 0,0 0 0 0 0,-1 0 0 0 0,1 1 0 0 0,-1-1-1 0 0,0 0 1 0 0,1 1 0 0 0,-1 0 0 0 0,0-1 0 0 0,0 1 0 0 0,-1 0 0 0 0,1-1 0 0 0,-1 1 0 0 0,1 0-1 0 0,-1 0 1 0 0,0-1 0 0 0,0 1-24 0 0,1 7 26 0 0,-1 0 1 0 0,0 0-1 0 0,-1 0 0 0 0,0-1 0 0 0,-1 1 0 0 0,0 0 0 0 0,0-1 1 0 0,-1 1-1 0 0,0-1 0 0 0,-1 0 0 0 0,-3 6-26 0 0,7-1-2557 0 0,0-14-7592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9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1 4416 0 0,'-20'0'97'0'0,"16"0"-97"0"0,1 0 0 0 0,0 1 0 0 0,0 0 0 0 0,0-1 0 0 0,0 1 0 0 0,-1 0 1 0 0,1 1-1 0 0,1-1 0 0 0,-1 1 0 0 0,0-1 0 0 0,0 1 0 0 0,0 0 0 0 0,1 0 0 0 0,-1 0 0 0 0,0 1 0 0 0,-25 15-26 0 0,17-13 25 0 0,-11 6-10 0 0,1 0 0 0 0,-12 8 11 0 0,26-14 10 0 0,0 0 1 0 0,1 0-1 0 0,0 0 0 0 0,0 0 1 0 0,1 1-1 0 0,0 0 1 0 0,0 1-1 0 0,0-1 1 0 0,1 1-1 0 0,-1 0-10 0 0,-1 5 50 0 0,3-5-6 0 0,-1-1 0 0 0,1 1 0 0 0,-1-1 0 0 0,0 0 0 0 0,-1 0 0 0 0,0 0 0 0 0,0-1 0 0 0,0 1 0 0 0,0-1 0 0 0,-5 3-44 0 0,8-7 49 0 0,1 1 0 0 0,-1-1 0 0 0,0 1 0 0 0,1 0 0 0 0,-1 0 0 0 0,1-1 0 0 0,0 1 0 0 0,0 0 0 0 0,0 0 1 0 0,0 0-1 0 0,0 0 0 0 0,0 1 0 0 0,0-1 0 0 0,1 0 0 0 0,-1 0 0 0 0,1 0 0 0 0,-1 1 0 0 0,1-1 0 0 0,0 0 1 0 0,0 1-1 0 0,0-1 0 0 0,0 0 0 0 0,1 0 0 0 0,-1 1 0 0 0,0-1 0 0 0,1 0 0 0 0,0 0 0 0 0,-1 0 0 0 0,2 2-49 0 0,-2-3 27 0 0,0 0-1 0 0,1 0 0 0 0,-1 0 0 0 0,0 0 1 0 0,1 0-1 0 0,-1 0 0 0 0,1 0 0 0 0,0 0 0 0 0,-1 0 1 0 0,1 0-1 0 0,0 0 0 0 0,-1-1 0 0 0,1 1 1 0 0,0 0-1 0 0,0 0 0 0 0,0-1 0 0 0,0 1 0 0 0,0 0 1 0 0,0-1-1 0 0,0 1 0 0 0,0-1 0 0 0,0 1 1 0 0,0-1-1 0 0,0 0 0 0 0,0 1 0 0 0,0-1 0 0 0,0 0 1 0 0,0 0-1 0 0,0 0 0 0 0,1 0 0 0 0,-1 0 1 0 0,0 0-1 0 0,0 0 0 0 0,0 0 0 0 0,0 0 0 0 0,0 0 1 0 0,0-1-1 0 0,0 1 0 0 0,0 0 0 0 0,1-1 1 0 0,-1 1-1 0 0,0-1-26 0 0,14-4 256 0 0,-5 1-124 0 0,0 1 1 0 0,-1-1-1 0 0,1-1 0 0 0,-1 0 1 0 0,0 0-1 0 0,0-1 0 0 0,0 0 0 0 0,5-4-132 0 0,-11 6 32 0 0,4-1 65 0 0,0 0 1 0 0,-1-1-1 0 0,0 0 0 0 0,0 0 0 0 0,-1-1 1 0 0,0 1-1 0 0,0-1 0 0 0,0 0 0 0 0,-1 0 1 0 0,0-1-1 0 0,-1 1 0 0 0,1-2-97 0 0,24-74 1136 0 0,-24 68-903 0 0,-2 10-144 0 0,-1-1-1 0 0,0 0 1 0 0,0 0 0 0 0,0 0 0 0 0,0-3-89 0 0,-1 8 24 0 0,0 0 0 0 0,0 0 0 0 0,0 0-1 0 0,1 0 1 0 0,-1 0 0 0 0,0 0 0 0 0,1 0 0 0 0,-1 0-1 0 0,0 0 1 0 0,1 0 0 0 0,0 0 0 0 0,-1 0-1 0 0,1 0 1 0 0,-1 1 0 0 0,1-1 0 0 0,0 0 0 0 0,0 0-1 0 0,0 1 1 0 0,-1-1 0 0 0,1 0 0 0 0,0 1-1 0 0,0-1 1 0 0,0 1 0 0 0,1-1-24 0 0,-1 73 808 0 0,4-44-794 0 0,1 0 0 0 0,1 0 0 0 0,1 0 0 0 0,1-1 1 0 0,10 19-15 0 0,-9-19 0 0 0,-9-24 0 0 0,0 1 0 0 0,0-1 0 0 0,0 0 0 0 0,0 1 0 0 0,1-1 0 0 0,-1 0 0 0 0,1 0 0 0 0,0 0 0 0 0,0 0 0 0 0,0 0 0 0 0,0 0 0 0 0,1 0 0 0 0,-1-1 0 0 0,1 1 0 0 0,-1-1 0 0 0,3 2 0 0 0,3 5 356 0 0,-8-9-394 0 0,0 0 1 0 0,0 0 0 0 0,0 0-1 0 0,0 1 1 0 0,0-1-1 0 0,0 0 1 0 0,0 0 0 0 0,0 0-1 0 0,1 1 1 0 0,-1-1 0 0 0,0 0-1 0 0,0 0 1 0 0,0 0 0 0 0,0 0-1 0 0,0 1 1 0 0,1-1 0 0 0,-1 0-1 0 0,0 0 1 0 0,0 0-1 0 0,0 0 1 0 0,1 0 0 0 0,-1 0-1 0 0,0 0 1 0 0,0 0 0 0 0,0 1-1 0 0,1-1 1 0 0,-1 0 0 0 0,0 0-1 0 0,0 0 1 0 0,1 0 0 0 0,-1 0-1 0 0,0 0 1 0 0,0 0 0 0 0,0 0-1 0 0,1 0 1 0 0,-1 0-1 0 0,0-1 1 0 0,0 1 0 0 0,0 0-1 0 0,1 0 1 0 0,-1 0 0 0 0,0 0-1 0 0,0 0 1 0 0,0 0 0 0 0,1 0-1 0 0,-1 0 1 0 0,0-1 0 0 0,0 1-1 0 0,0 0 1 0 0,0 0-1 0 0,1 0 1 0 0,-1 0 0 0 0,0-1-1 0 0,0 1 1 0 0,0 0 0 0 0,0 0 37 0 0,1-1-8304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39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3000 0 0,'-6'94'4089'0'0,"5"-34"-4086"0"0,-1-26 95 0 0,2 1-1 0 0,2 0 0 0 0,2 7-97 0 0,4-5 84 0 0,-6-26 21 0 0,1-1 0 0 0,-2 1 0 0 0,1 0 0 0 0,-1 8-105 0 0,0-4 200 0 0,0 0-1 0 0,1 0 1 0 0,3 8-200 0 0,-2-8 194 0 0,-1-1-1 0 0,0 1 1 0 0,0 9-194 0 0,-2-16 104 0 0,0 0 0 0 0,0 0 0 0 0,1 0 0 0 0,0 0 1 0 0,1 0-1 0 0,0 0 0 0 0,2 6-104 0 0,-3-11 112 0 0,0 0 0 0 0,0 0 1 0 0,-1 0-1 0 0,1 1 0 0 0,-1-1 0 0 0,0 0 0 0 0,0 0 0 0 0,0 1 1 0 0,0 0-113 0 0,-1 6 322 0 0,1-9-198 0 0,10 6 297 0 0,-6-3-562 0 0,-2-6-1116 0 0,-2 1-6091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40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5624 0 0,'9'-1'272'0'0,"-7"1"-143"0"0,-1 0 1 0 0,1-1 0 0 0,0 1 0 0 0,0 0 0 0 0,0 0 0 0 0,-1 0 0 0 0,1 1 0 0 0,0-1 0 0 0,0 0 0 0 0,-1 1 0 0 0,1-1 0 0 0,0 1 0 0 0,-1-1 0 0 0,1 1-1 0 0,0 0 1 0 0,0 0-130 0 0,6 2 421 0 0,5 2 433 0 0,-13-5-848 0 0,0 0-1 0 0,1 0 1 0 0,-1 1-1 0 0,0-1 1 0 0,0 0 0 0 0,0 0-1 0 0,0 0 1 0 0,1 0-1 0 0,-1 1 1 0 0,0-1 0 0 0,0 0-1 0 0,0 0 1 0 0,0 0-1 0 0,0 1 1 0 0,0-1 0 0 0,0 0-1 0 0,0 0 1 0 0,0 1-1 0 0,0-1 1 0 0,1 0-1 0 0,-1 0 1 0 0,0 0 0 0 0,0 1-1 0 0,0-1 1 0 0,-1 0-1 0 0,1 0 1 0 0,0 1 0 0 0,0-1-1 0 0,0 0 1 0 0,0 0-1 0 0,0 0 1 0 0,0 1 0 0 0,0-1-1 0 0,0 0 1 0 0,0 0-1 0 0,0 0 1 0 0,-1 1-1 0 0,1-1 1 0 0,0 0 0 0 0,0 0-1 0 0,0 0 1 0 0,0 0-1 0 0,0 1 1 0 0,-1-1 0 0 0,1 0-1 0 0,0 0 1 0 0,0 0-6 0 0,-2 3-1 0 0,1-1 1 0 0,-1 0 0 0 0,1 1-1 0 0,0-1 1 0 0,0 1 0 0 0,0 0-1 0 0,0-1 1 0 0,1 1 0 0 0,-1 0-1 0 0,1 0 1 0 0,-1-1-1 0 0,1 1 1 0 0,0 0 0 0 0,0 0-1 0 0,1 0 1 0 0,-1 2 0 0 0,0-2 19 0 0,1 0 0 0 0,-1 0 0 0 0,1 0 0 0 0,-1 0 0 0 0,1 0 0 0 0,0 0 0 0 0,0 0 0 0 0,0 0 0 0 0,1 0 0 0 0,-1 0 0 0 0,1-1 0 0 0,-1 1-1 0 0,1-1 1 0 0,0 1 0 0 0,2 1-19 0 0,-3-3 29 0 0,0 1-1 0 0,0-1 0 0 0,0 0 0 0 0,0 0 0 0 0,-1 1 1 0 0,1-1-1 0 0,0 0 0 0 0,-1 1 0 0 0,1-1 0 0 0,0 1 0 0 0,-1-1 1 0 0,0 1-1 0 0,1-1 0 0 0,-1 1 0 0 0,0-1 0 0 0,0 2-28 0 0,0-2 23 0 0,0 0-1 0 0,0 0 1 0 0,0 0-1 0 0,0 1 0 0 0,1-1 1 0 0,-1 0-1 0 0,0 0 1 0 0,1 0-1 0 0,-1 0 1 0 0,1 0-1 0 0,-1 0 0 0 0,1 0 1 0 0,-1 0-1 0 0,1 0 1 0 0,0 0-1 0 0,0 0 0 0 0,-1 0 1 0 0,1 0-1 0 0,0 0 1 0 0,0 0-1 0 0,0-1 0 0 0,0 1-22 0 0,0 0 18 0 0,-1-1-6 0 0,0 0-16 0 0,0 0-4 0 0,0 0 0 0 0,0 0-1342 0 0,0 0-5364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4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1 124 6912 0 0,'0'0'528'0'0,"0"0"-255"0"0,0 0 196 0 0,0 0 126 0 0,0 0 21 0 0,0 0-40 0 0,0 0-195 0 0,0 2-86 0 0,5 15 133 0 0,-2-8-190 0 0,-1-1 0 0 0,0 1 0 0 0,0 0 0 0 0,-1-1 0 0 0,0 1-1 0 0,0 0 1 0 0,-1 3-238 0 0,-1 3 377 0 0,1 0 0 0 0,1 0 0 0 0,1 0 0 0 0,1 7-377 0 0,3 28 703 0 0,-3-28-369 0 0,0 0 1 0 0,2 0-1 0 0,3 11-334 0 0,0-3 448 0 0,1 17-448 0 0,-3 10 195 0 0,-4-28-39 0 0,5 24-156 0 0,-5-46 24 0 0,-1 1 0 0 0,0 0 0 0 0,0-1-1 0 0,-1 1 1 0 0,0 0 0 0 0,0-1 0 0 0,-1 1-1 0 0,1 0 1 0 0,-2 0 0 0 0,-1 4-24 0 0,3-11 9 0 0,-1-1 0 0 0,1 1 0 0 0,-1 0 1 0 0,1 0-1 0 0,-1 0 0 0 0,0-1 0 0 0,1 1 0 0 0,-1 0 1 0 0,0-1-1 0 0,0 1 0 0 0,1 0 0 0 0,-1-1 0 0 0,0 1 1 0 0,0-1-1 0 0,-1 1-9 0 0,1-1 0 0 0,0 1 64 0 0,1-1 0 0 0,-15-18 67 0 0,10 9-131 0 0,0-1-1 0 0,0 1 1 0 0,1-1-1 0 0,1 0 1 0 0,-1-1-1 0 0,2 1 1 0 0,-1 0 0 0 0,0-8 0 0 0,0-12-192 0 0,0 0 0 0 0,3-16 192 0 0,2 11-228 0 0,1 0-1 0 0,2 0 0 0 0,4-9 229 0 0,0-6-249 0 0,-1 10-65 0 0,2 0 1 0 0,1 0 0 0 0,2 1-1 0 0,2 0 1 0 0,7-10 313 0 0,-18 40-26 0 0,0 1 0 0 0,1-1 1 0 0,0 1-1 0 0,1 0 0 0 0,0 0 1 0 0,0 1-1 0 0,1 0 0 0 0,0 0 0 0 0,0 0 1 0 0,2 0 25 0 0,-7 5-2 0 0,0 1 1 0 0,1 0 0 0 0,-1-1-1 0 0,1 1 1 0 0,-1 0 0 0 0,0 0 0 0 0,1 0-1 0 0,0 1 1 0 0,-1-1 0 0 0,1 1 0 0 0,-1-1-1 0 0,1 1 1 0 0,0 0 0 0 0,-1 0-1 0 0,1 0 1 0 0,0 0 0 0 0,-1 1 0 0 0,1-1-1 0 0,0 1 1 0 0,-1-1 0 0 0,1 1 0 0 0,-1 0-1 0 0,1 0 1 0 0,-1 0 0 0 0,1 1-1 0 0,-1-1 1 0 0,0 0 0 0 0,0 1 0 0 0,0-1-1 0 0,2 2 2 0 0,5 6-20 0 0,1 0-1 0 0,-2 0 0 0 0,1 1 1 0 0,-1 0-1 0 0,4 8 21 0 0,-11-17-2 0 0,8 13-36 0 0,-1 0 1 0 0,-1 1 0 0 0,0 0 0 0 0,4 15 37 0 0,-6-17-17 0 0,-2-4 14 0 0,0 0 1 0 0,-1 1-1 0 0,0-1 0 0 0,-1 1 0 0 0,0-1 1 0 0,0 6 2 0 0,-1-9 22 0 0,0 1 0 0 0,0 0 0 0 0,-1 0 0 0 0,0-1 0 0 0,0 1 0 0 0,-1-1 0 0 0,0 1 0 0 0,0-1 0 0 0,-2 6-22 0 0,-3 4 89 0 0,5-11-36 0 0,1-1 1 0 0,-1 0-1 0 0,0 0 1 0 0,0 0-1 0 0,0-1 1 0 0,-1 1 0 0 0,-1 2-54 0 0,-8 9 190 0 0,9-11-146 0 0,1 0-1 0 0,-2 0 0 0 0,1-1 0 0 0,0 1 0 0 0,-1-1 0 0 0,0 1 0 0 0,1-1 1 0 0,-5 2-44 0 0,-8 4 35 0 0,11-5-76 0 0,0-1 1 0 0,0 0-1 0 0,0 0 1 0 0,0 0-1 0 0,-1-1 1 0 0,0 0-1 0 0,1 0 1 0 0,-1 0-1 0 0,0-1 0 0 0,0 0 1 0 0,-4 0 40 0 0,3-2-1253 0 0,-3-6-3619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40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5416 0 0,'1'0'26'0'0,"-1"0"-1"0"0,1 0 1 0 0,0 0 0 0 0,0 0-1 0 0,-1 0 1 0 0,1 0 0 0 0,0 0-1 0 0,-1 1 1 0 0,1-1 0 0 0,0 0 0 0 0,0 0-1 0 0,-1 1 1 0 0,1-1 0 0 0,0 0-1 0 0,-1 1 1 0 0,1-1 0 0 0,-1 0-1 0 0,1 1 1 0 0,0-1 0 0 0,-1 1 0 0 0,1-1-1 0 0,-1 1 1 0 0,1-1 0 0 0,-1 1-1 0 0,1 0 1 0 0,-1-1 0 0 0,0 1-1 0 0,1 0 1 0 0,-1 0-26 0 0,11 10 487 0 0,-10-10-440 0 0,0 1 1 0 0,0-1-1 0 0,0 1 0 0 0,0-1 1 0 0,0 1-1 0 0,-1-1 0 0 0,1 1 1 0 0,0-1-1 0 0,-1 1 0 0 0,1-1 1 0 0,-1 1-1 0 0,1 0 1 0 0,-1 0-1 0 0,0-1 0 0 0,0 1 1 0 0,0 0-1 0 0,0-1 0 0 0,0 1 1 0 0,0 0-1 0 0,0-1 0 0 0,-1 2-47 0 0,1 0 68 0 0,0 0 0 0 0,0-1 0 0 0,0 1 0 0 0,0 0 0 0 0,1 0-1 0 0,-1-1 1 0 0,1 1 0 0 0,0 2-68 0 0,16 15 584 0 0,0-1 389 0 0,-17-18-941 0 0,0 0 0 0 0,1 0 1 0 0,-1 0-1 0 0,0 0 1 0 0,0 0-1 0 0,1 0 0 0 0,-1 0 1 0 0,0 0-1 0 0,0 0 1 0 0,0 0-1 0 0,0-1 0 0 0,0 1 1 0 0,0 0-1 0 0,-1 0 1 0 0,1 0-1 0 0,0 0 0 0 0,0 0 1 0 0,-1 0-1 0 0,1 0 1 0 0,0 0-1 0 0,-1 0 0 0 0,1-1 1 0 0,-1 1-1 0 0,1 0 1 0 0,-1 0-33 0 0,1-1 17 0 0,0 0 0 0 0,0 1 1 0 0,0-1-1 0 0,1 0 0 0 0,-1 0 1 0 0,0 1-1 0 0,0-1 1 0 0,0 0-1 0 0,0 0 0 0 0,0 0 1 0 0,1 1-1 0 0,-1-1 0 0 0,0 0 1 0 0,0 0-1 0 0,0 0 0 0 0,1 1 1 0 0,-1-1-1 0 0,0 0 1 0 0,0 0-1 0 0,1 0 0 0 0,-1 0 1 0 0,0 0-1 0 0,0 1 0 0 0,1-1 1 0 0,-1 0-1 0 0,0 0 0 0 0,0 0 1 0 0,1 0-1 0 0,-1 0 1 0 0,0 0-1 0 0,1 0 0 0 0,-1 0 1 0 0,0 0-1 0 0,0 0 0 0 0,1 0 1 0 0,-1 0-1 0 0,0 0 0 0 0,1-1 1 0 0,-1 1-1 0 0,0 0-17 0 0,4 0 343 0 0,-10 0-212 0 0,5 0-59 0 0,1 0-3 0 0,0 0-9 0 0,0 0-1508 0 0,0 0-6041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8T21:30:40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7528 0 0,'0'0'681'0'0,"0"0"4"0"0,0 0-3 0 0,0 0-69 0 0,0 0-266 0 0,0 0-67 0 0,0 0-2 0 0,0 0-2 0 0,0 0 10 0 0,0 0 2 0 0,0 0 0 0 0,0 0-26 0 0,0 0-99 0 0,0 0-22 0 0,0 0-2 0 0,0 0 1 0 0,0 0-8 0 0,0 0 3 0 0,0 0 1 0 0,0 0 14 0 0,0 0 60 0 0,0 0 14 0 0,0 0 0 0 0,0 0-3 0 0,0 0-9 0 0,0 0-1901 0 0,0 0-7615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0,'0'0'217'0'0,"0"0"66"0"0,0 0 126 0 0,0 0 51 0 0,0 0 11 0 0,0 0-27 0 0,0 0-118 0 0,0 3-50 0 0,0 12 249 0 0,0 0-95 0 0,0 32 649 0 0,2-35-937 0 0,4 0 16 0 0,1 1 38 0 0,-6-2 14 0 0,-1 0-12 0 0,0-1-54 0 0,0 15 160 0 0,2-11-63 0 0,3-4-74 0 0,2 3-26 0 0,-5 0-41 0 0,-2 11 110 0 0,1 0-4 0 0,1-11-114 0 0,4 3 38 0 0,-5-13-101 0 0,0 1 0 0 0,0-1 0 0 0,0 0 0 0 0,0 1 0 0 0,0-1 0 0 0,-1 1 0 0 0,1-1 1 0 0,-1 2-30 0 0,0 20 199 0 0,2-5-77 0 0,-1-16-103 0 0,0 0 0 0 0,0-1 1 0 0,0 1-1 0 0,0-1 0 0 0,1 1 0 0 0,-1-1 1 0 0,1 0-1 0 0,0 0 0 0 0,0 1-19 0 0,6 9 84 0 0,-7-11-70 0 0,0 0 0 0 0,0 0 0 0 0,0 1 0 0 0,0-1 0 0 0,0 0 0 0 0,0 1 0 0 0,-1-1 0 0 0,0 0 0 0 0,1 1-1 0 0,-1-1 1 0 0,0 1-14 0 0,0 13 93 0 0,0-4-13 0 0,0-8-60 0 0,0-1 1 0 0,1 0 0 0 0,-1 0-1 0 0,1 0 1 0 0,-1 0 0 0 0,1 0 0 0 0,1 2-21 0 0,6 14 127 0 0,-4-8-31 0 0,-3 6-4 0 0,0 0-10 0 0,5-4 3 0 0,-5-11-71 0 0,0-1-1 0 0,0 0 0 0 0,-1 1 0 0 0,1-1 1 0 0,0 1-1 0 0,-1-1 0 0 0,1 1 0 0 0,-1-1 1 0 0,0 1-1 0 0,1 0 0 0 0,-1-1 0 0 0,0 1 0 0 0,0 0-13 0 0,0 5 59 0 0,0-5-40 0 0,-1 0 0 0 0,1 0 0 0 0,0 0 0 0 0,1 1 0 0 0,-1-1 0 0 0,0 0 0 0 0,1 0 0 0 0,-1 0 0 0 0,1 0-1 0 0,0 1-18 0 0,4 6 48 0 0,-4-7-39 0 0,0-1 1 0 0,0 0-1 0 0,0 1 1 0 0,-1-1-1 0 0,1 1 1 0 0,0 0-1 0 0,-1-1 1 0 0,1 1-1 0 0,-1 0 1 0 0,1-1-1 0 0,-1 3-9 0 0,0-2 64 0 0,0-2 0 0 0,3 6 6 0 0,7 15 15 0 0,-7-16-10 0 0,-3-5 15 0 0,0-2-10 0 0,0-2-46 0 0,-1 1-37 0 0,-1-3-100 0 0,-1 2-48 0 0,1 0-51 0 0,-3-2-314 0 0,2 4-60 0 0,3 1-36 0 0,0 1-650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32 7632 0 0,'0'0'166'0'0,"-3"0"29"0"0,2 0-160 0 0,0 0-1 0 0,-1 0 1 0 0,1 0 0 0 0,-1-1 0 0 0,1 1-1 0 0,0 0 1 0 0,0-1 0 0 0,-1 0-1 0 0,1 1 1 0 0,-1-2-35 0 0,-4-1 109 0 0,2 0-89 0 0,0 1-65 0 0,0 1 28 0 0,0 0 105 0 0,-1 0 62 0 0,-6 1 395 0 0,8 0-358 0 0,1 1-90 0 0,-4-4 469 0 0,5 2-490 0 0,-1-2 65 0 0,-6-2 92 0 0,5 3-112 0 0,-1 1 22 0 0,0 0 52 0 0,0 1 63 0 0,-2 0 79 0 0,-5 0 201 0 0,-25 0 876 0 0,22 2-1118 0 0,-2 12-162 0 0,-1 2-39 0 0,10-9-56 0 0,4-4-29 0 0,1 2 9 0 0,-3 9 12 0 0,-6-9 33 0 0,6 8-32 0 0,-6 1 42 0 0,8-9-4 0 0,0 7-20 0 0,-7 3-22 0 0,7-10 31 0 0,3-4-57 0 0,0 0 0 0 0,0 0 1 0 0,0 0-1 0 0,0 0 0 0 0,0 0 1 0 0,0 0-1 0 0,0 0 0 0 0,-1 0 0 0 0,1-1 1 0 0,0 1-1 0 0,-1 0 0 0 0,1 0 1 0 0,-1 0-1 0 0,1 0 0 0 0,-1-1 0 0 0,1 1 1 0 0,-1 1-3 0 0,-6 10 40 0 0,6-7-19 0 0,0 0 0 0 0,0-1 0 0 0,1 1 0 0 0,-1 0 0 0 0,1 3-21 0 0,0 9 68 0 0,0-13-59 0 0,0 0-1 0 0,-1-1 0 0 0,1 1 1 0 0,-1 0-1 0 0,0-1 0 0 0,0 1 1 0 0,-1 2-9 0 0,-5 9 74 0 0,7-14-69 0 0,-1 0-1 0 0,1 0 1 0 0,0 0-1 0 0,0-1 1 0 0,0 1-1 0 0,-1 0 1 0 0,1 0-1 0 0,0 0 1 0 0,0 0-1 0 0,0 0 1 0 0,0 0-1 0 0,1 0 1 0 0,-1 0-1 0 0,0 0 0 0 0,0-1 1 0 0,0 1-1 0 0,1 0 1 0 0,-1 0-1 0 0,0 0 1 0 0,1 0-1 0 0,-1-1 1 0 0,1 1-1 0 0,-1 0 1 0 0,1 0-1 0 0,0-1 1 0 0,0 1-5 0 0,5 11 41 0 0,-2 16 29 0 0,-5 24 103 0 0,0-23-80 0 0,1-17-58 0 0,-1 10 37 0 0,5-8 22 0 0,2-1-11 0 0,-4-10-63 0 0,-1 1-1 0 0,0-1 0 0 0,0 0 0 0 0,-1 1 1 0 0,1-1-1 0 0,-1 1 0 0 0,1-1-19 0 0,-1 21 142 0 0,0-23-128 0 0,0 1 0 0 0,1 0 0 0 0,-1-1 0 0 0,0 1 1 0 0,1 0-1 0 0,-1-1 0 0 0,1 1 0 0 0,-1-1 0 0 0,1 1 0 0 0,0-1 1 0 0,-1 1-1 0 0,1-1 0 0 0,1 2-14 0 0,-1-2 15 0 0,0 1 0 0 0,0 0 1 0 0,0-1-1 0 0,0 1 0 0 0,-1 0 1 0 0,1 0-1 0 0,0 0 0 0 0,-1 0 0 0 0,1 0 1 0 0,-1 0-1 0 0,0 0 0 0 0,0 0 1 0 0,0 1-16 0 0,0 5 10 0 0,0 11 90 0 0,0 39 397 0 0,0-36-361 0 0,0-20-56 0 0,0 4-3 0 0,3 4-60 0 0,8 4 49 0 0,-9-9 13 0 0,-2 2-45 0 0,0-3-43 0 0,0-2-58 0 0,0-2-46 0 0,0 0-167 0 0,-2 3-28 0 0,-4 2 138 0 0,3-3-30 0 0,1-2 16 0 0,0-1-60 0 0,2-1-71 0 0,-1-2-81 0 0,1 4 373 0 0,0 0 0 0 0,0 0 0 0 0,0 0 0 0 0,0 0-1 0 0,1 0 1 0 0,-1 0 0 0 0,0-1 0 0 0,0 1 0 0 0,0 0 0 0 0,0 0-1 0 0,0 0 1 0 0,0 0 0 0 0,0 0 0 0 0,0 0 0 0 0,0 0 0 0 0,0 0 0 0 0,-1 0-1 0 0,1-1 1 0 0,0 1 0 0 0,0 0 0 0 0,0 0 0 0 0,0 0 0 0 0,0 0-1 0 0,0 0 1 0 0,0 0 0 0 0,0 0 0 0 0,0 0 0 0 0,0 0 0 0 0,0 0-1 0 0,0 0 1 0 0,0 0 0 0 0,0 0 0 0 0,0-1 0 0 0,0 1 0 0 0,0 0 0 0 0,-1 0-1 0 0,1 0 1 0 0,0 0 0 0 0,0 0 0 0 0,0 0 0 0 0,0 0 0 0 0,0 0-1 0 0,0 0 1 0 0,0 0 0 0 0,0 0 0 0 0,0 0 0 0 0,0 0 0 0 0,-1 0-1 0 0,1 0 1 0 0,0 0 0 0 0,0 0 0 0 0,0 0 0 0 0,0 0 0 0 0,0 0 0 0 0,0 0-1 0 0,0 0 1 0 0,0 0 23 0 0,-14 0-1370 0 0</inkml:trace>
  <inkml:trace contextRef="#ctx0" brushRef="#br0" timeOffset="212.31">1 544 6120 0 0,'0'0'176'0'0,"2"0"-4"0"0,2 0-142 0 0,11 0-19 0 0,-10-1 27 0 0,-2-1 47 0 0,-2 0 33 0 0,1-1 38 0 0,0-3 227 0 0,2 3 39 0 0,3 0-45 0 0,4-3 125 0 0,-1 2-51 0 0,3 1-21 0 0,-10 3-351 0 0,-1-1-1 0 0,0 1 1 0 0,1-1 0 0 0,-1 0 0 0 0,0 1-1 0 0,0-1 1 0 0,1 0 0 0 0,-1 0-1 0 0,0-1 1 0 0,0 1 0 0 0,0 0 0 0 0,0-1-1 0 0,-1 1 1 0 0,1-1-79 0 0,17-14 571 0 0,2 3-107 0 0,0 2-83 0 0,2 0-61 0 0,5-2 36 0 0,3-2-60 0 0,1 3-45 0 0,-1 0-41 0 0,1 1-34 0 0,10-3 7 0 0,1-2-36 0 0,47-16 81 0 0,-63 22-216 0 0,-21 8-26 0 0,-1 1 0 0 0,0 0 0 0 0,1 0 0 0 0,-1 1 0 0 0,0-1 0 0 0,3 1 14 0 0,24 0-76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8176 0 0,'0'0'182'0'0,"0"0"29"0"0,0 0 13 0 0,0 0 27 0 0,0 0 86 0 0,0 3 42 0 0,0 1-283 0 0,0 2 80 0 0,-1 5 169 0 0,1 15 610 0 0,2-18-702 0 0,0-2-54 0 0,3 3 25 0 0,3 6 156 0 0,1 0-24 0 0,-4-6-172 0 0,-2 3 66 0 0,-2 4-12 0 0,0 1-24 0 0,5-3 8 0 0,2-2-48 0 0,-6-9-133 0 0,0 0-1 0 0,0 0 1 0 0,-1 0 0 0 0,1 0 0 0 0,-1 0 0 0 0,0 0 0 0 0,1 1-41 0 0,-1 15 205 0 0,-1-5-25 0 0,4 1 93 0 0,1-7-142 0 0,2 4 82 0 0,-6 2-41 0 0,-1-10-135 0 0,0-1 0 0 0,1 0-1 0 0,-1 0 1 0 0,1 0 0 0 0,0 0 0 0 0,-1 0-1 0 0,2 2-36 0 0,7 14 226 0 0,-8-15-146 0 0,0 0 1 0 0,0 0-1 0 0,-1 1 1 0 0,1-1-1 0 0,-1 1 1 0 0,0-1-1 0 0,0 1 0 0 0,0-1 1 0 0,-1 4-81 0 0,0 9 262 0 0,0-1-19 0 0,1-12-174 0 0,-1 1 0 0 0,1-1 0 0 0,0 1 0 0 0,0-1 0 0 0,1 0 0 0 0,-1 1 0 0 0,1-1 0 0 0,0 0 0 0 0,1 4-69 0 0,2 0 75 0 0,-3-7-61 0 0,0 1 0 0 0,0-1 0 0 0,0 1 0 0 0,0-1 0 0 0,0 1 0 0 0,0-1 0 0 0,-1 1 0 0 0,1-1 0 0 0,-1 1 1 0 0,1-1-1 0 0,-1 1 0 0 0,0 0 0 0 0,0-1 0 0 0,1 1 0 0 0,-1 0 0 0 0,0-1 0 0 0,0 1 0 0 0,-1 0 0 0 0,1-1 0 0 0,0 1 0 0 0,-1 0 0 0 0,1-1 0 0 0,-1 1 0 0 0,1 0-14 0 0,-11 12 126 0 0,8-12-13 0 0,3-2-8 0 0,0 0-1 0 0,0 0-2 0 0,0 0-13 0 0,0 0-8 0 0,0 0-1 0 0,-2 3-1 0 0,-8 4-15 0 0,10-7-62 0 0,0 0-1 0 0,0 0 1 0 0,0 0 0 0 0,-1 0-1 0 0,1 0 1 0 0,0 0 0 0 0,0 0 0 0 0,0 0-1 0 0,-1 0 1 0 0,1 0 0 0 0,0 0-1 0 0,0 0 1 0 0,0-1 0 0 0,0 1-1 0 0,-1 0 1 0 0,1 0 0 0 0,0 0 0 0 0,0 0-1 0 0,0 0 1 0 0,0 0 0 0 0,0-1-1 0 0,-1 1 1 0 0,1 0 0 0 0,0 0-1 0 0,0 0 1 0 0,0-1 0 0 0,0 1-1 0 0,0 0 1 0 0,0 0 0 0 0,0 0 0 0 0,0 0-1 0 0,0-1 1 0 0,0 1 0 0 0,0 0-1 0 0,0 0 1 0 0,0-1 0 0 0,0 1-1 0 0,0 0 1 0 0,0 0 0 0 0,0 0 0 0 0,0-1-1 0 0,0 1 1 0 0,0 0 0 0 0,0 0-1 0 0,0 0 1 0 0,0 0 0 0 0,0-1-1 0 0,0 1-1 0 0,0-3 72 0 0,0 1 11 0 0,-1-7 6 0 0,-4-1-8 0 0,0 2-6 0 0,2 1 5 0 0,2 0 18 0 0,0-3 35 0 0,1-8-108 0 0,0-36-25 0 0,0-44 0 0 0,1 92 0 0 0,-1 0 0 0 0,1 0 0 0 0,0 0 0 0 0,1 0 0 0 0,0 0 0 0 0,0 0 0 0 0,-1 1 0 0 0,1 0 0 0 0,-1 0 0 0 0,0 0 0 0 0,0-1 0 0 0,0-4 0 0 0,-1 7 0 0 0,0 0 0 0 0,1-1 0 0 0,-1 1 0 0 0,1 0 0 0 0,-1 0 0 0 0,1-1 0 0 0,0 1 0 0 0,0 0 0 0 0,2-3 0 0 0,3-9 0 0 0,-4 3 0 0 0,-1 8 0 0 0,0 0 0 0 0,0 0 0 0 0,0 0 0 0 0,1 1 0 0 0,-1-1 0 0 0,1 0 0 0 0,0 1 0 0 0,0-1 0 0 0,1-1 0 0 0,8-18 0 0 0,-10 19 0 0 0,1-1 0 0 0,0 1 0 0 0,0 0 0 0 0,0 0 0 0 0,1 0 0 0 0,-1 0 0 0 0,1 0 0 0 0,1-1 0 0 0,13-14 0 0 0,-11 13 0 0 0,-1 0 0 0 0,1 0 0 0 0,1 0 0 0 0,-1 0 0 0 0,1 1 0 0 0,3-2 0 0 0,-9 6 0 0 0,1 1 0 0 0,-1-1 0 0 0,1 1 0 0 0,-1 0 0 0 0,1-1 0 0 0,-1 1 0 0 0,0 0 0 0 0,1 0 0 0 0,-1 0 0 0 0,1 0 0 0 0,-2 0 0 0 0,59 0-16 0 0,-59 0 14 0 0,0 0-1 0 0,1 0 1 0 0,-1 0 0 0 0,0 0-1 0 0,1 0 1 0 0,-1 0-1 0 0,0 0 1 0 0,1 0-1 0 0,-1 0 1 0 0,0 0-1 0 0,0 0 1 0 0,1 0-1 0 0,-1 0 1 0 0,0 0-1 0 0,1 1 1 0 0,-1-1 0 0 0,0 0-1 0 0,1 0 1 0 0,-1 0-1 0 0,0 0 1 0 0,0 1-1 0 0,1-1 1 0 0,-1 0-1 0 0,0 0 1 0 0,0 0-1 0 0,1 1 3 0 0,13 12-15 0 0,-7-7 15 0 0,0 0 0 0 0,0 1 0 0 0,-1 0 0 0 0,0 0-1 0 0,5 8 1 0 0,8 20 60 0 0,-15-28-55 0 0,-1 0 0 0 0,0 0 0 0 0,0 0-1 0 0,0 2-4 0 0,-1-2 14 0 0,1 1-1 0 0,0-1 0 0 0,0 0 0 0 0,2 1-13 0 0,7 13-21 0 0,1 11-140 0 0,-9-21 133 0 0,5 13-56 0 0,-7-20 84 0 0,-1 0 1 0 0,1 0 0 0 0,-1 0-1 0 0,0 0 1 0 0,0 0 0 0 0,0 0-1 0 0,-1 1 1 0 0,1 2-1 0 0,-1-5 4 0 0,0 0 0 0 0,0 0 1 0 0,0 0-1 0 0,0 0 0 0 0,1 0 0 0 0,-1 0 0 0 0,1 0 0 0 0,0-1 1 0 0,-1 1-1 0 0,1 0 0 0 0,0 0 0 0 0,0-1 0 0 0,1 3-4 0 0,4 8 35 0 0,-4-1 24 0 0,-2 4 16 0 0,0 15 21 0 0,0-14-15 0 0,2-11 12 0 0,-1-4-79 0 0,0 0-5 0 0,1 0 1 0 0,-1 0-1 0 0,0 1 1 0 0,0-1-1 0 0,-1 0 1 0 0,1 0-1 0 0,0 1 1 0 0,0-1-1 0 0,0 2-9 0 0,1 4 66 0 0,-1 3 52 0 0,-1 1-49 0 0,0-9-5 0 0,0-2 0 0 0,0 3-10 0 0,0 1-13 0 0,1-1-53 0 0,0-2-48 0 0,0 0-43 0 0,1-2-40 0 0,0-1-33 0 0,2-2-260 0 0,-2 2 227 0 0,1-3-1113 0 0,-3-9-56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8272 0 0,'0'0'241'0'0,"0"0"68"0"0,0 0 139 0 0,-2 0 58 0 0,0 0-390 0 0,-2 0-9 0 0,2 0 20 0 0,1 0-24 0 0,0 0 40 0 0,-1 0 45 0 0,0 0 53 0 0,2 3 246 0 0,0 2-116 0 0,0 0-64 0 0,0 0-57 0 0,0 0-48 0 0,0 1-10 0 0,0 0-44 0 0,0 12 186 0 0,0-7-108 0 0,2 2 6 0 0,5 2 24 0 0,3 8 48 0 0,-6-13-211 0 0,3 9 64 0 0,-5-1 43 0 0,1 0-59 0 0,14 30 350 0 0,-12-35-369 0 0,0-1-44 0 0,0 0 62 0 0,0-2-33 0 0,2 6 69 0 0,-6-3-23 0 0,1-2-24 0 0,4 2 17 0 0,-5-12-129 0 0,0 1 0 0 0,0-1 0 0 0,0 1 0 0 0,0-1 0 0 0,-1 1 0 0 0,1 0 0 0 0,0 0 0 0 0,-1-1 0 0 0,0 1 0 0 0,1 0 0 0 0,-1 0 0 0 0,0 0-1 0 0,0 0-16 0 0,0 1 36 0 0,0 1-1 0 0,0 0 0 0 0,1 0 1 0 0,-1 0-1 0 0,1 0 0 0 0,0-1 1 0 0,0 1-36 0 0,8 11 112 0 0,-6-10-33 0 0,-3-3-171 0 0,1 0 40 0 0,0 2 47 0 0,0-1 81 0 0,4 5 208 0 0,-2-4-179 0 0,-2-2-98 0 0,0 0-44 0 0,1 2-93 0 0,-1-1-116 0 0,0 0-62 0 0,-1-1-108 0 0,0 1-121 0 0,-1-1 219 0 0,1-1-34 0 0,0-1-937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65 9040 0 0,'0'0'200'0'0,"0"0"33"0"0,0 0 15 0 0,-2-3-36 0 0,-3-1-179 0 0,-4-2-23 0 0,3 3-3 0 0,-1 0 72 0 0,4 0 43 0 0,1 0 37 0 0,2 2-135 0 0,0 1-1 0 0,0-1 1 0 0,0 1-1 0 0,-1 0 1 0 0,1-1-1 0 0,0 1 1 0 0,0 0-1 0 0,-1-1 1 0 0,1 1-1 0 0,0 0 1 0 0,-1-1-1 0 0,1 1 1 0 0,0 0-1 0 0,-1 0 1 0 0,1-1-1 0 0,0 1 1 0 0,-1 0-1 0 0,1 0 1 0 0,-1 0-1 0 0,1-1 1 0 0,0 1-1 0 0,-1 0 1 0 0,1 0-1 0 0,-1 0 1 0 0,1 0-1 0 0,-1 0 1 0 0,1 0-1 0 0,0 0 1 0 0,-1 0-1 0 0,1 0 1 0 0,-1 0-24 0 0,-4-3 577 0 0,4 2-503 0 0,-2-1 71 0 0,-5-4 104 0 0,5 5-146 0 0,0 0 33 0 0,-4 0 143 0 0,4 0-92 0 0,-1 1 37 0 0,0 0-80 0 0,0 0 24 0 0,-5 0 283 0 0,3-1-232 0 0,3 1-135 0 0,0-2-87 0 0,-1 1 11 0 0,1-1 37 0 0,-6-3 160 0 0,7 4-151 0 0,1 0 0 0 0,-1 1 1 0 0,1-1-1 0 0,-1 1 0 0 0,0-1 0 0 0,1 1 0 0 0,-1-1 0 0 0,0 1 0 0 0,0 0 0 0 0,1 0 0 0 0,-1 0 0 0 0,-1 0-54 0 0,-6 3 144 0 0,0 2-37 0 0,-1 1 42 0 0,-3-4 35 0 0,-1-2 6 0 0,14 0-188 0 0,0 0-1 0 0,0 0 0 0 0,0 0 1 0 0,0 0-1 0 0,0 0 0 0 0,0 0 1 0 0,0 0-1 0 0,0 0 1 0 0,0 0-1 0 0,-1 0 0 0 0,1 0 1 0 0,0 0-1 0 0,0 0 1 0 0,0 0-1 0 0,0 0 0 0 0,0 0 1 0 0,0 0-1 0 0,0 0 0 0 0,0 0 1 0 0,0 0-1 0 0,0 0 1 0 0,-1 0-1 0 0,1 0 0 0 0,0 0 1 0 0,0 0-1 0 0,0 0 0 0 0,0 0 1 0 0,0 0-1 0 0,0 1 1 0 0,0-1-1 0 0,0 0 0 0 0,0 0 1 0 0,0 0-1 0 0,0 0 0 0 0,0 0 1 0 0,0 0-1 0 0,0 0 1 0 0,0 0-1 0 0,0 0 0 0 0,0 0 1 0 0,0 0-1 0 0,0 0 1 0 0,-1 1-1 0 0,1-1 0 0 0,0 0 1 0 0,0 0-1 0 0,0 0 0 0 0,0 0 1 0 0,0 0-1 0 0,0 0 1 0 0,1 0-1 0 0,-1 0 0 0 0,0 0 1 0 0,0 0-1 0 0,0 1 0 0 0,0-1 1 0 0,0 0-2 0 0,-1 2 1 0 0,1-1 1 0 0,0 1-1 0 0,-1 0 1 0 0,1 0-1 0 0,-1 0 0 0 0,0-1 1 0 0,1 1-1 0 0,-1 0 1 0 0,0-1-1 0 0,0 1 0 0 0,0-1 1 0 0,0 1-1 0 0,0-1 1 0 0,-1 1-1 0 0,0-1-1 0 0,-1 6 52 0 0,3 2-54 0 0,1-6 6 0 0,-1 45-4 0 0,-1-41 0 0 0,1-5 0 0 0,0 1 0 0 0,0-1 0 0 0,0 0 0 0 0,0 0 0 0 0,0 0 0 0 0,1 0 0 0 0,-1 1 0 0 0,1-1 0 0 0,-1 0 0 0 0,1 1 0 0 0,3 4 0 0 0,-3-3 0 0 0,1-1 0 0 0,-1 1 0 0 0,1-1 0 0 0,0 1 0 0 0,0-1 0 0 0,1 0 0 0 0,-1 0 0 0 0,1 0 0 0 0,-1 0 0 0 0,4 2 0 0 0,4 0 0 0 0,-7-4 0 0 0,-1 0 0 0 0,0 0 0 0 0,0 0 0 0 0,1 1 0 0 0,-1-1 0 0 0,0 1 0 0 0,0-1 0 0 0,0 1 0 0 0,0 0 0 0 0,5 6-1 0 0,-4-5-4 0 0,0 0 0 0 0,1 1 0 0 0,-1-1 1 0 0,1 0-1 0 0,-1-1 0 0 0,2 1 5 0 0,15 6-187 0 0,-15-7 138 0 0,0 0 0 0 0,0 0 0 0 0,0 1 0 0 0,0 0 0 0 0,-1 0 0 0 0,1 0 0 0 0,-1 0 1 0 0,1 2 48 0 0,-2-3-26 0 0,1 1 1 0 0,-1-1-1 0 0,0 0 1 0 0,0 1-1 0 0,1-2 1 0 0,1 2 25 0 0,-2-2-23 0 0,1 1 1 0 0,-1 0-1 0 0,0 1 1 0 0,0-1-1 0 0,0 0 1 0 0,1 2 22 0 0,-2-3-10 0 0,0 1 1 0 0,0 0 0 0 0,0-1 0 0 0,0 1-1 0 0,0-1 1 0 0,1 0 0 0 0,-1 0 0 0 0,0 0-1 0 0,1 0 10 0 0,7 4-4 0 0,6 9 4 0 0,-2-1 13 0 0,-12-8 59 0 0,-1-3-57 0 0,-1 0 0 0 0,0-1 0 0 0,1 1 0 0 0,-1 0 0 0 0,1-1 0 0 0,-1 1 1 0 0,1 0-1 0 0,0-1 0 0 0,0 1 0 0 0,0-1 0 0 0,1 2-15 0 0,3 6 61 0 0,0 4 55 0 0,2-9-50 0 0,-7-3-62 0 0,0-1 0 0 0,1 0 0 0 0,-1 0 0 0 0,1 1 0 0 0,-1-1 0 0 0,1 0 0 0 0,-1 1 0 0 0,0-1 0 0 0,1 0 0 0 0,-1 1 0 0 0,0-1 1 0 0,1 0-1 0 0,-1 1 0 0 0,0-1 0 0 0,0 1 0 0 0,1-1 0 0 0,-1 1 0 0 0,0-1 0 0 0,0 1 0 0 0,0-1 0 0 0,0 1 0 0 0,1-1 0 0 0,-1 1 0 0 0,0-1 0 0 0,0 1 0 0 0,0-1 0 0 0,0 1 0 0 0,0-1 0 0 0,0 1 0 0 0,0-1 0 0 0,-1 1 1 0 0,1 0-5 0 0,0 8 70 0 0,0 15 169 0 0,0-12-164 0 0,-2-4 21 0 0,-9 13-3 0 0,5-11 0 0 0,1-4-57 0 0,0-1-10 0 0,3 0-7 0 0,1-4-14 0 0,1 0-1 0 0,0-1 1 0 0,0 1 0 0 0,-1 0 0 0 0,1-1-1 0 0,-1 1 1 0 0,1-1 0 0 0,0 1 0 0 0,-1 0-1 0 0,1-1 1 0 0,-1 1 0 0 0,1-1 0 0 0,-1 0-1 0 0,1 1 1 0 0,-1-1 0 0 0,1 1 0 0 0,-1-1 0 0 0,0 0-1 0 0,1 1 1 0 0,-1-1 0 0 0,0 0 0 0 0,0 1-5 0 0,-4 1 18 0 0,-19 11 50 0 0,0 1 20 0 0,5-10-24 0 0,-12-5-60 0 0,20 0-3 0 0,9 1 1 0 0,1 0-1 0 0,-1 0 1 0 0,0 0-1 0 0,1 0 0 0 0,-1-1 1 0 0,0 1-1 0 0,1 0 0 0 0,-1-1 1 0 0,0 0-1 0 0,1 1 0 0 0,-1-1 1 0 0,1 0-1 0 0,-1 0 0 0 0,1 0-1 0 0,-5-2-30 0 0,-1 0-56 0 0,-4 0-154 0 0,0 0-73 0 0,4 2-12 0 0,-1-1 0 0 0,1-1 0 0 0,0 1 0 0 0,-3-3 325 0 0,-22-11-1139 0 0,0 0-11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9096 0 0,'0'0'200'0'0,"0"0"33"0"0,0 0 16 0 0,0 0 42 0 0,0 0 125 0 0,0 0 52 0 0,0 0 11 0 0,0 0-206 0 0,0 0-136 0 0,0 0-95 0 0,0 0-47 0 0,0 0-31 0 0,0 0-37 0 0,0 0-21 0 0,0 1-35 0 0,0-1-41 0 0,0 1-43 0 0,0 0-48 0 0,0 0-44 0 0,0 0-38 0 0,0 0-35 0 0,0 1-113 0 0,0 0-34 0 0,0 3-1168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4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 5064 0 0,'22'36'499'0'0,"-11"-19"351"0"0,-1 0 1 0 0,0 1-1 0 0,-2 0 0 0 0,6 18-850 0 0,-12-31 170 0 0,5 17 862 0 0,-1 0 0 0 0,0 0-1 0 0,-2 0 1 0 0,0 1 0 0 0,-1 15-1032 0 0,-3-36 401 0 0,0 0-7 0 0,0 16 316 0 0,0-17-398 0 0,0-1-6 0 0,0 0-31 0 0,-1 1-116 0 0,0 0-144 0 0,0-1 0 0 0,0 1 0 0 0,0-1 1 0 0,0 1-1 0 0,0-1 0 0 0,0 1 0 0 0,0-1 0 0 0,0 0 0 0 0,0 0 0 0 0,0 1 0 0 0,0-1 0 0 0,0 0 0 0 0,0 0 1 0 0,0 0-1 0 0,0 0 0 0 0,-1 0 0 0 0,1 0 0 0 0,0-1 0 0 0,0 1 0 0 0,0 0 0 0 0,0 0 0 0 0,0-1 0 0 0,0 1 1 0 0,0-1-16 0 0,-1 0 12 0 0,0 0 0 0 0,1 0 1 0 0,0-1-1 0 0,-1 1 1 0 0,1-1-1 0 0,0 1 1 0 0,-1-1-1 0 0,1 1 1 0 0,0-1-1 0 0,0 1 0 0 0,0-1 1 0 0,0 0-1 0 0,0-1-12 0 0,-1-2 16 0 0,1 0 0 0 0,-1 0-1 0 0,1 0 1 0 0,0 0-1 0 0,0-1 1 0 0,0 1-1 0 0,1 0 1 0 0,-1-1 0 0 0,2 1-1 0 0,-1-3-15 0 0,3-5 8 0 0,0 0-1 0 0,0 0 1 0 0,1 1 0 0 0,1-1-1 0 0,0 1 1 0 0,1 0 0 0 0,4-5-8 0 0,1-3 54 0 0,2 2 1 0 0,1 0-1 0 0,15-16-54 0 0,-21 26 19 0 0,0 0 0 0 0,0 1-1 0 0,1 1 1 0 0,-1-1 0 0 0,2 1-1 0 0,0 0-18 0 0,18-8-584 0 0,13-6 584 0 0,-31 16-108 0 0,51-17-2689 0 0,-46 16-2469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33 6056 0 0,'0'0'176'0'0,"-2"-3"-4"0"0,-6-3-113 0 0,1 2 68 0 0,1 2 88 0 0,3 1-57 0 0,0 1 40 0 0,-2-3 597 0 0,3 2-753 0 0,0-1 40 0 0,-3-1 178 0 0,1 1 84 0 0,-9-1 560 0 0,9 2-660 0 0,-1 0-44 0 0,0 1-39 0 0,-1 0-109 0 0,6 0-41 0 0,-1 0 0 0 0,1 0-1 0 0,-1 0 1 0 0,1 0 0 0 0,-1 0 0 0 0,1 0-1 0 0,-1 0 1 0 0,1 0 0 0 0,-1 0 0 0 0,1 0 0 0 0,-1 0-1 0 0,1 0 1 0 0,-1 0 0 0 0,1 0 0 0 0,0 0-1 0 0,-1 1 1 0 0,1-1 0 0 0,-1 0 0 0 0,1 0 0 0 0,-1 1-1 0 0,1-1 1 0 0,-1 0 0 0 0,1 1 0 0 0,0-1-1 0 0,-1 0 1 0 0,1 1 0 0 0,0-1 0 0 0,-1 1 0 0 0,1-1-1 0 0,0 0 1 0 0,0 1 0 0 0,-1 0-11 0 0,-3 5 170 0 0,-7 0 120 0 0,6 4 20 0 0,-6-3-14 0 0,2-3-126 0 0,2 4-35 0 0,3 3 9 0 0,3-10-133 0 0,1 0 1 0 0,-1 0-1 0 0,1 1 1 0 0,0-1-1 0 0,-1 0 0 0 0,0 0 1 0 0,1 0-1 0 0,-1 0 1 0 0,0 0-1 0 0,1 0 0 0 0,-1 0 1 0 0,0 0-1 0 0,0-1 1 0 0,0 1-1 0 0,0 0 0 0 0,0 0 1 0 0,0-1-1 0 0,0 1-11 0 0,-3 1 29 0 0,1 0 0 0 0,0 0 0 0 0,-1 1 0 0 0,1-1 0 0 0,1 1 0 0 0,-1-1 0 0 0,0 1 0 0 0,1 0 0 0 0,-1 0 0 0 0,-1 3-29 0 0,-19 37 241 0 0,0 0-90 0 0,13-21-157 0 0,1 2-48 0 0,-2-6 55 0 0,6 9 76 0 0,-1-11 14 0 0,5-13-65 0 0,0 0-1 0 0,-1 1 0 0 0,1-1 1 0 0,1 0-1 0 0,-1 1 0 0 0,0-1 0 0 0,1 1 1 0 0,0 1-26 0 0,0 18 165 0 0,0 2-44 0 0,-2-9-29 0 0,-3 0-14 0 0,1 0-6 0 0,4-15-63 0 0,0 1 1 0 0,1-1-1 0 0,-1 1 1 0 0,0-1 0 0 0,1 0-1 0 0,-1 1 1 0 0,1-1 0 0 0,-1 1-1 0 0,1-1 1 0 0,0 1-10 0 0,0-1 10 0 0,0 1 0 0 0,0-1 1 0 0,-1 1-1 0 0,1-1 0 0 0,-1 1 0 0 0,1 0 1 0 0,-1-1-1 0 0,0 1 0 0 0,1 0 0 0 0,-1 0-10 0 0,0 9 49 0 0,0-9 12 0 0,0 1 55 0 0,2-3-3 0 0,0 0-98 0 0,0 1 0 0 0,-1-1 0 0 0,1 0 0 0 0,0 1 0 0 0,-1-1 0 0 0,1 1 0 0 0,-1-1 0 0 0,1 1 0 0 0,-1 0 0 0 0,1 0 0 0 0,-1 0 0 0 0,0 0-15 0 0,13 5 111 0 0,-2-4 2 0 0,0-1 67 0 0,-9-1-116 0 0,0 1 0 0 0,0-1 0 0 0,1 0 0 0 0,-1 0-1 0 0,0-1 1 0 0,0 1 0 0 0,1-1 0 0 0,-1 1 0 0 0,0-1 0 0 0,1 0-64 0 0,0-2 101 0 0,9-3 61 0 0,0-1-75 0 0,-10 5-79 0 0,0 0 0 0 0,0 0-1 0 0,-1 0 1 0 0,1 0 0 0 0,0 0 0 0 0,-1-1 0 0 0,1 1 0 0 0,-1-1 0 0 0,0 0 0 0 0,0 1 0 0 0,1-3-8 0 0,-1 0 13 0 0,0 1 1 0 0,1-1 0 0 0,0 0-1 0 0,0 1 1 0 0,0-1-1 0 0,0 1 1 0 0,1 0 0 0 0,-1 0-1 0 0,2 0-13 0 0,-4 3 5 0 0,2-2 19 0 0,0-1 0 0 0,0 0 0 0 0,0 0 0 0 0,-1 0 0 0 0,0 0 0 0 0,0 0 0 0 0,0 0 0 0 0,0-1 0 0 0,0-1-24 0 0,8-16 59 0 0,4 7-34 0 0,-12 13-20 0 0,0 0 0 0 0,-1 1 0 0 0,1-1 0 0 0,-1 0 1 0 0,1 0-1 0 0,-1 0 0 0 0,0 0 0 0 0,0 0 0 0 0,0 0 1 0 0,1-1-7 0 0,-1-15 16 0 0,-1 15-9 0 0,0 0 1 0 0,0-1-1 0 0,0 1 0 0 0,1 0 1 0 0,-1-1-1 0 0,1 1 0 0 0,0 0 1 0 0,0-1-7 0 0,4-7 9 0 0,1-7 7 0 0,-4-1 23 0 0,-2-40 25 0 0,0 57-61 0 0,0-1 1 0 0,0 0 0 0 0,0 0-1 0 0,0 1 1 0 0,-1-1 0 0 0,0 0-1 0 0,1 0 1 0 0,-1 1 0 0 0,0-1-1 0 0,0 1 1 0 0,0-1 0 0 0,-1 0-4 0 0,1 1 3 0 0,0 0 1 0 0,0-1-1 0 0,0 1 0 0 0,0 0 1 0 0,0-1-1 0 0,1 1 1 0 0,-1 0-1 0 0,1-1 1 0 0,0 1-1 0 0,-1-1 1 0 0,1 1-1 0 0,0-1-3 0 0,0-12 38 0 0,0 0-21 0 0,0-16-33 0 0,0 28-54 0 0,0 3 2 0 0,0 0 4 0 0,0 3 0 0 0,1-2 57 0 0,-1 1 0 0 0,0-1-1 0 0,0 1 1 0 0,1-1-1 0 0,-1 1 1 0 0,1-1-1 0 0,-1 0 1 0 0,1 1-1 0 0,0-1 1 0 0,0 0-1 0 0,0 1 8 0 0,6 13-45 0 0,-6 2 5 0 0,-1-13 37 0 0,0-1 0 0 0,0 0 0 0 0,0 1 0 0 0,1-1 0 0 0,-1 0 0 0 0,1 1 0 0 0,0-1-1 0 0,0 1 4 0 0,2 6 0 0 0,10 25-10 0 0,-9-27-10 0 0,8 18-14 0 0,-9-15 34 0 0,10 24-10 0 0,-10-28-8 0 0,26 50-17 0 0,-13-25 35 0 0,-5-16 0 0 0,-11-15 0 0 0,1 0 0 0 0,-1 1 0 0 0,0-1 0 0 0,1 1 0 0 0,-1-1 0 0 0,0 0 0 0 0,0 1 0 0 0,0-1 0 0 0,0 1 0 0 0,0 0 0 0 0,0-2 0 0 0,0 16-24 0 0,0-3-86 0 0,0-11-44 0 0,0-1 64 0 0,0-1-63 0 0,0 1-80 0 0,0-1 70 0 0,0 1-37 0 0,0 0-40 0 0,0 0-36 0 0,0 1-378 0 0,1 0 91 0 0,-1 0-53 0 0,2 1-724 0 0,2-1-573 0 0,5-2-1086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3 10 0 0,2 9-110 0 0,4 0-38 0 0,4 12-34 0 0,-7-14-59 0 0,4 10 18 0 0,-1-5 95 0 0,-1-7 77 0 0,-3-3-8 0 0,1 0 39 0 0,0 2 37 0 0,0 2 34 0 0,2 2-19 0 0,-1 0-28 0 0,-1-3-22 0 0,-2-1 26 0 0,0 2 76 0 0,-1-2-54 0 0,1-2-45 0 0,6 11 296 0 0,-1-4-146 0 0,-2-2-46 0 0,1 1-95 0 0,2 8 116 0 0,-5-3-10 0 0,-1-5-108 0 0,6 2 20 0 0,-1-1-6 0 0,-4 0-24 0 0,-3-5-74 0 0,1-5-91 0 0,0 0 1 0 0,0 0-1 0 0,0 0 1 0 0,0 1 0 0 0,0-1-1 0 0,1 0 1 0 0,-1 0-1 0 0,1 0 1 0 0,-1 0 0 0 0,1 1-46 0 0,4 6 142 0 0,1 1 58 0 0,-3 3 39 0 0,-3-7-106 0 0,0 0-37 0 0,0 22 200 0 0,0-20-138 0 0,0 0 92 0 0,0-2 2 0 0,0-1 77 0 0,0 1 88 0 0,0-1 100 0 0,0-82-129 0 0,0 44-294 0 0,0 28-81 0 0,1-1 0 0 0,-1 0 0 0 0,2 0 0 0 0,-1 1 0 0 0,1-1-1 0 0,0-1-12 0 0,0 1 1 0 0,-1 1-1 0 0,1 0 1 0 0,-1 0-1 0 0,0 0 1 0 0,-1-1-1 0 0,1 0 0 0 0,-2-7 0 0 0,0 9 0 0 0,1 1 0 0 0,0-1 0 0 0,0 0 0 0 0,0 1 0 0 0,1-1 0 0 0,-1 0 0 0 0,1 1 0 0 0,0-1 0 0 0,0-1 0 0 0,0 3 1 0 0,7-26-19 0 0,-4-1-58 0 0,-3 26 63 0 0,-1-1 0 0 0,0 1 1 0 0,1-1-1 0 0,-1 1 0 0 0,1-1 0 0 0,0 1 0 0 0,1-1 1 0 0,-1 1-1 0 0,0 0 0 0 0,1-1 0 0 0,0 1 0 0 0,0 0 1 0 0,0-1 12 0 0,5-4-57 0 0,-1 0 1 0 0,2 0 0 0 0,5-5 56 0 0,1 0-84 0 0,-12 11 76 0 0,0 1-1 0 0,0-1 1 0 0,0 1-1 0 0,0-1 1 0 0,0 1-1 0 0,0 0 1 0 0,0 0-1 0 0,0 0 1 0 0,1 0-1 0 0,-1 0 9 0 0,1 0-6 0 0,-1 1 1 0 0,0-1-1 0 0,1 1 0 0 0,-1 0 1 0 0,1 0-1 0 0,-1-1 0 0 0,1 2 1 0 0,-1-1-1 0 0,1 0 0 0 0,-1 0 1 0 0,0 1-1 0 0,1-1 0 0 0,-1 1 1 0 0,1 0-1 0 0,-1 0 0 0 0,0 0 1 0 0,0 0-1 0 0,1 0 0 0 0,-1 0 0 0 0,0 1 1 0 0,0-1-1 0 0,0 1 0 0 0,1 1 6 0 0,0-1-15 0 0,-1 0 1 0 0,1 1-1 0 0,0-1 0 0 0,0-1 0 0 0,0 1 0 0 0,3 1 15 0 0,-2-1-17 0 0,-1 0 0 0 0,1 0 0 0 0,0 1 0 0 0,-1-1-1 0 0,0 1 1 0 0,4 3 17 0 0,38 39-64 0 0,-43-43 64 0 0,-1-1 0 0 0,1 1 0 0 0,-1 0 0 0 0,1 0 0 0 0,-1 0 0 0 0,0 0 0 0 0,0 1 0 0 0,0-1 0 0 0,0 0 0 0 0,-1 0 0 0 0,1 1 0 0 0,0-1 0 0 0,-1 0 0 0 0,0 1 0 0 0,4 10 0 0 0,6 8 0 0 0,-4 9 0 0 0,-1-14 0 0 0,-3-13 0 0 0,-1 0 0 0 0,0 0 0 0 0,0 0 0 0 0,0 0 0 0 0,0 0 0 0 0,-1 0 0 0 0,1 1 0 0 0,-1-1 0 0 0,0 1 0 0 0,0-3 0 0 0,0 1 1 0 0,0-1-1 0 0,1 1 0 0 0,-1 0 0 0 0,0-1 0 0 0,1 1 0 0 0,-1-1 0 0 0,1 1 0 0 0,0-1 0 0 0,-1 1 0 0 0,1-1 0 0 0,0 0 0 0 0,0 1 0 0 0,5 11 14 0 0,-3 2 17 0 0,-3 27 115 0 0,0-22-122 0 0,0 26 52 0 0,1-43-64 0 0,1-1-57 0 0,-2-1-81 0 0,1-1 50 0 0,-1 1 41 0 0,1-1 35 0 0,0 1 60 0 0,1 1 143 0 0,-2-1-196 0 0,1 0-93 0 0,0-1-2 0 0,0 1-37 0 0,-1-1-41 0 0,1 1-45 0 0,0 0-147 0 0,0 0-98 0 0,0 0-108 0 0,0 0-119 0 0,-1-1 277 0 0,0 0-56 0 0,0 0-50 0 0,0 0-43 0 0,0 0-161 0 0,0 0-42 0 0,0 0-193 0 0,0 0-523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51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400 336 5248 0 0,'0'0'152'0'0,"-2"0"0"0"0,-5-2-121 0 0,1-4-33 0 0,-1-1 14 0 0,-3 6 52 0 0,-41 1 1923 0 0,16 0-766 0 0,7 0-313 0 0,14 0-502 0 0,1 0-36 0 0,8 2-111 0 0,-9 9 14 0 0,1-8-34 0 0,5-1 3 0 0,-6 3-127 0 0,-2 1-4 0 0,4-1 11 0 0,7-3-76 0 0,-20 12 210 0 0,20-3-124 0 0,-8-6-4 0 0,2 2-58 0 0,-15 20 195 0 0,15-16-200 0 0,9-10-60 0 0,1 1 1 0 0,0-1 0 0 0,0 0 0 0 0,-1 0 0 0 0,1 1 0 0 0,0-1 0 0 0,0 1 0 0 0,0-1-1 0 0,1 1 1 0 0,-1-1 0 0 0,0 1 0 0 0,0-1 0 0 0,1 1 0 0 0,-1 0 0 0 0,1-1-1 0 0,0 1 1 0 0,-1 0 0 0 0,1 0 0 0 0,0-1 0 0 0,0 1-6 0 0,0 0 4 0 0,0 0 0 0 0,-1-1 1 0 0,1 1-1 0 0,0 0 0 0 0,-1-1 0 0 0,1 1 0 0 0,-1 0 1 0 0,1-1-1 0 0,-1 1 0 0 0,0-1 0 0 0,0 1 1 0 0,1-1-1 0 0,-1 1 0 0 0,-1-1-4 0 0,-2 7 32 0 0,-12 24 64 0 0,12-18-97 0 0,5 10-123 0 0,-1-16 66 0 0,0-6 18 0 0,0-2 44 0 0,0 0 38 0 0,0 0 71 0 0,0 0 121 0 0,0 3 20 0 0,0-3-254 0 0,0 1 11 0 0,0-1 1 0 0,0 1 0 0 0,0 0 0 0 0,0 0 0 0 0,0-1 0 0 0,0 1 0 0 0,1 0-1 0 0,-1-1 1 0 0,0 1 0 0 0,0 0 0 0 0,1 0 0 0 0,-1-1 0 0 0,1 1 0 0 0,-1-1-1 0 0,0 1 1 0 0,1 0 0 0 0,-1-1 0 0 0,1 1-12 0 0,3 2 8 0 0,0 0 1 0 0,1 0 0 0 0,-1-1-1 0 0,1 1 1 0 0,0-1-9 0 0,-5-2 0 0 0,5 3-4 0 0,23 9 33 0 0,-12-10 27 0 0,-1-6 40 0 0,-10 2-64 0 0,2-1 18 0 0,-1 0 1 0 0,0-1-1 0 0,0 0 1 0 0,0 0-1 0 0,0 0 1 0 0,0-1-51 0 0,12-10 125 0 0,6 1 6 0 0,-17 10-37 0 0,-3 1-38 0 0,2-3-16 0 0,-1 0-8 0 0,-1 2 0 0 0,0-1 0 0 0,0 0-1 0 0,0 0 1 0 0,2-5-32 0 0,-2 4 25 0 0,-1 0 0 0 0,2 0-1 0 0,-1 0 1 0 0,0 1 0 0 0,2-1-25 0 0,5-6 25 0 0,0-1 0 0 0,0-1 0 0 0,3-8-25 0 0,16-13 22 0 0,-21 15 28 0 0,-7 14-47 0 0,1 1-1 0 0,-1-1 0 0 0,1 1 1 0 0,0 0-1 0 0,0 0 0 0 0,4-4-2 0 0,-7 9 2 0 0,1-1 0 0 0,-1 1 0 0 0,0-1 0 0 0,1 0 0 0 0,-1 1 1 0 0,0-1-1 0 0,1 1 0 0 0,-1-1 0 0 0,0 0 0 0 0,0 1 0 0 0,0-1 0 0 0,1 0 0 0 0,-1 1 0 0 0,0-1 0 0 0,0 0 0 0 0,0 1 0 0 0,0-1 0 0 0,0 0 0 0 0,0 1 0 0 0,0-1 0 0 0,-1 0 0 0 0,1 1 0 0 0,0-1 1 0 0,0 0-3 0 0,-1-1 4 0 0,0-8-1 0 0,0 7 1 0 0,3 4 0 0 0,12 27 1 0 0,2 4-5 0 0,-14-18 0 0 0,-2-12 0 0 0,0 0 0 0 0,0-1 0 0 0,0 1 0 0 0,0-1 0 0 0,1 1 0 0 0,-1-1 0 0 0,0 1 0 0 0,1-1 0 0 0,-1 1 0 0 0,1-1 0 0 0,8 16-18 0 0,-5-11 2 0 0,0 1 1 0 0,0 0 0 0 0,2 7 15 0 0,-1 8 0 0 0,-3-15 0 0 0,0 1 0 0 0,0-1 0 0 0,1 0 0 0 0,1 3 0 0 0,3 3 0 0 0,-1 0 0 0 0,-1 1 0 0 0,0 0 0 0 0,1 10 0 0 0,-4-17 0 0 0,0 5 0 0 0,1 1 0 0 0,0-1 0 0 0,1 0 0 0 0,1 1 0 0 0,-1-3-2 0 0,-1 1 1 0 0,-1 0-1 0 0,1 3 2 0 0,4 17 27 0 0,3 1 88 0 0,-4 0 28 0 0,-2-15-72 0 0,-1-11-39 0 0,-2 1 0 0 0,1-1 0 0 0,-1 1 0 0 0,0 0 0 0 0,0 0 1 0 0,-1 0-33 0 0,1 5 19 0 0,-1-8-19 0 0,0 0 1 0 0,1-1-1 0 0,-1 1 1 0 0,-1 0-1 0 0,1-1 1 0 0,-1 1-1 0 0,1 0 1 0 0,-1-1 0 0 0,-1 2-1 0 0,2-2 1 0 0,-3 5-9 0 0,0-1 0 0 0,1 1-1 0 0,0 1 1 0 0,1-1 0 0 0,-1 8 8 0 0,2-13 15 0 0,0 0 0 0 0,0-1 1 0 0,0 1-1 0 0,-1 0 0 0 0,1 0 1 0 0,-1 0-1 0 0,0 0 1 0 0,0-1-1 0 0,0 1 0 0 0,0 0 1 0 0,0-1-1 0 0,0 1 0 0 0,-1-1 1 0 0,1 1-1 0 0,-1-1 1 0 0,-2 2-16 0 0,-8 15 163 0 0,7-8-50 0 0,4-9-88 0 0,0 1 1 0 0,0-1-1 0 0,0 0 1 0 0,-1 0-1 0 0,1 0 1 0 0,-1 1-1 0 0,1-1 1 0 0,-1-1-1 0 0,0 1-25 0 0,-34 34 390 0 0,27-28-306 0 0,-1-1-1 0 0,1 0 1 0 0,-1 0 0 0 0,0-1-1 0 0,-2 1-83 0 0,-2-3 116 0 0,0-4-43 0 0,-3 1 2 0 0,4 5-13 0 0,12-5-54 0 0,-1 0-1 0 0,1 0 1 0 0,-1 0-1 0 0,1-1 1 0 0,-1 1 0 0 0,1 0-1 0 0,-1-1 1 0 0,0 0-1 0 0,1 1 1 0 0,-1-1 0 0 0,0 0-1 0 0,0 0 1 0 0,1 0-1 0 0,-1 0-7 0 0,-6 0 26 0 0,-1-2 0 0 0,1 1-1 0 0,0-1 1 0 0,0 0 0 0 0,-7-3-26 0 0,12 4 3 0 0,0 0 4 0 0,-1 0-1 0 0,1-1 1 0 0,0 1-1 0 0,0-1 1 0 0,-1 0-1 0 0,1 0 0 0 0,1 0 1 0 0,-1 0-1 0 0,0 0 1 0 0,0-1-7 0 0,-16-12 22 0 0,11 10 1 0 0,-10-7-2 0 0,0-2-37 0 0,0-2-39 0 0,3-3-39 0 0,3 3 18 0 0,0-2-110 0 0,0-1-107 0 0,3-2-107 0 0,6-1-104 0 0,3 8 254 0 0,0-1-42 0 0,0-1-45 0 0,0 2-46 0 0,2-7-420 0 0,12-8-18 0 0</inkml:trace>
  <inkml:trace contextRef="#ctx0" brushRef="#br0" timeOffset="617.5">880 320 6992 0 0,'0'0'157'0'0,"0"0"23"0"0,0 0 12 0 0,0 0-58 0 0,0 0 3 0 0,0 0 60 0 0,0 0 179 0 0,0 0 327 0 0,0 0 29 0 0,0 0-35 0 0,0 0-466 0 0,0 0 73 0 0,2 0 158 0 0,6 0 45 0 0,0 0-38 0 0,-1 0-37 0 0,1 0-35 0 0,7 0 299 0 0,0 0-121 0 0,0 0-107 0 0,1 0-94 0 0,0 0-80 0 0,1 0-68 0 0,-16 0-226 0 0,0 0 0 0 0,-1 0 1 0 0,1 0-1 0 0,0 0 1 0 0,-1 0-1 0 0,1-1 1 0 0,0 1-1 0 0,0 0 1 0 0,-1 0-1 0 0,1 0 1 0 0,0 0-1 0 0,-1-1 1 0 0,1 1-1 0 0,-1 0 1 0 0,1-1-1 0 0,0 1 0 0 0,-1-1 1 0 0,1 1-1 0 0,-1 0 1 0 0,1-1-1 0 0,-1 1 1 0 0,1-1-1 0 0,-1 0 1 0 0,0 1-1 0 0,1-1 1 0 0,-1 1-1 0 0,1-1 0 0 0,-1 0 0 0 0,0 1 1 0 0,1-1-1 0 0,-1 1 1 0 0,1-1-1 0 0,-1 1 0 0 0,1-1 1 0 0,-1 1-1 0 0,1-1 1 0 0,-1 1-1 0 0,1 0 1 0 0,0-1-1 0 0,-1 1 0 0 0,1 0 1 0 0,0-1-1 0 0,-1 1 1 0 0,1 0-1 0 0,0 0 0 0 0,-1 0 1 0 0,1 0-1 0 0,0 0 1 0 0,-1-1-1 0 0,1 1 0 0 0,0 0 1 0 0,-1 1-1 0 0,1-1 0 0 0,6 0 19 0 0,-6 0-10 0 0,1 0-1 0 0,0 0 0 0 0,-1 0 0 0 0,1 0 0 0 0,0 0 0 0 0,-1 0 1 0 0,1 0-1 0 0,0 0 0 0 0,-1-1 0 0 0,1 1 0 0 0,0-1 1 0 0,1 0-9 0 0,2-10 64 0 0,-4 11-61 0 0,-1-1 1 0 0,1 1 0 0 0,0 0 0 0 0,0-1 0 0 0,0 1-1 0 0,-1 0 1 0 0,1 0 0 0 0,0 0 0 0 0,0 0 0 0 0,0-1-1 0 0,0 1 1 0 0,0 0 0 0 0,0 0 0 0 0,0 1-4 0 0,0-1 0 0 0,-1 0 1 0 0,1 0-1 0 0,-1 0 0 0 0,1 0 1 0 0,-1 0-1 0 0,1 0 0 0 0,-1 0 1 0 0,1 0-1 0 0,-1 0 0 0 0,1 0 1 0 0,-1 0-1 0 0,1 0 0 0 0,-1 0 1 0 0,1-1-1 0 0,-1 1 0 0 0,1 0 1 0 0,-1 0-1 0 0,0 0 0 0 0,1-1 1 0 0,-1 1-1 0 0,1 0 0 0 0,-1-1 1 0 0,1 1-1 0 0,-1 0 0 0 0,0-1 1 0 0,1 1-1 0 0,-1 0 0 0 0,0-1 0 0 0,0 1 1 0 0,1-1-1 0 0,-1 1 0 0 0,0-1 1 0 0,5-6-1 0 0,5 2 0 0 0,-4-6 10 0 0,4 6 44 0 0,-4-6 10 0 0,1 7-25 0 0,-3 0-20 0 0,-2-9 40 0 0,-2 2-38 0 0,0 11-20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0,-1 0-1 0 0,-9 0 21 0 0,10 0-20 0 0,0 0 0 0 0,0 0-1 0 0,-1 0 1 0 0,1 0 0 0 0,0 0 0 0 0,0 0-1 0 0,0 0 1 0 0,0 0 0 0 0,0 0 0 0 0,0 0-1 0 0,0 0 1 0 0,0 0 0 0 0,0 0 0 0 0,0 0-1 0 0,-1 0 1 0 0,1 0 0 0 0,0 0 0 0 0,0 0-1 0 0,0 0 1 0 0,0 0 0 0 0,0 0 0 0 0,0 0-1 0 0,0 0 1 0 0,0 0 0 0 0,0 0 0 0 0,0 0-1 0 0,0 0 1 0 0,-1-1 0 0 0,1 1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0-1 0 0,0-1 1 0 0,0 1-1 0 0,0-1 1 0 0,0 0 0 0 0,0 1-1 0 0,0-1 1 0 0,0 0 0 0 0,0 1 0 0 0,0-1-1 0 0,-1 0 1 0 0,1 1 0 0 0,0-1-1 0 0,0 0 1 0 0,-1 1 0 0 0,1-1-1 0 0,-1 0 0 0 0,1 1-1 0 0,-1 0 0 0 0,0-1 0 0 0,0 1 0 0 0,1 0 0 0 0,-1-1 0 0 0,0 1 0 0 0,0 0 0 0 0,0 0 0 0 0,0 0 0 0 0,0 0 0 0 0,1 0 0 0 0,-1 0 0 0 0,0 0 0 0 0,-1 0 1 0 0,-7 0-34 0 0,-30 0-6 0 0,23-1 40 0 0,11 0-1 0 0,1 1 0 0 0,0 0 0 0 0,-1 0-1 0 0,1 0 1 0 0,-1 0 0 0 0,1 1 0 0 0,0-1 0 0 0,-1 1 0 0 0,-3 1 1 0 0,-5 5-39 0 0,-6 3 41 0 0,15-8 5 0 0,0 0 0 0 0,0 0 0 0 0,-1-1 0 0 0,1 1 0 0 0,-1-1-1 0 0,1 0 1 0 0,-1 0 0 0 0,0-1 0 0 0,0 1-7 0 0,5-1 2 0 0,-1-1 1 0 0,0 1-1 0 0,1 0 0 0 0,-1 0 0 0 0,0 0 1 0 0,1 0-1 0 0,-1 0 0 0 0,1 0 0 0 0,-1 0 1 0 0,0 0-1 0 0,1 0 0 0 0,-1 1 0 0 0,1-1 1 0 0,-1 0-1 0 0,0 0 0 0 0,1 0 0 0 0,-1 1 1 0 0,1-1-1 0 0,-1 0 0 0 0,1 1 0 0 0,-1-1 1 0 0,1 0-1 0 0,-1 1 0 0 0,1-1 0 0 0,-1 1 1 0 0,1-1-1 0 0,0 1 0 0 0,-1-1 0 0 0,1 1-2 0 0,-8 6 8 0 0,-2-4-8 0 0,9-3 0 0 0,0 1-1 0 0,0-1 1 0 0,0 0-1 0 0,0 0 1 0 0,0 1-1 0 0,0-1 0 0 0,0 0 1 0 0,0 1-1 0 0,1-1 1 0 0,-1 1-1 0 0,0-1 1 0 0,0 1-1 0 0,1-1 1 0 0,-1 1-1 0 0,0 0 0 0 0,0-1 1 0 0,1 1-1 0 0,-1 0 1 0 0,1 0-1 0 0,-1-1 1 0 0,1 1-1 0 0,-1 0 1 0 0,1 0-1 0 0,0 0 0 0 0,-1 0 1 0 0,1 0 0 0 0,-1 0-6 0 0,0 1 0 0 0,0-1-1 0 0,-1 1 1 0 0,1-1 0 0 0,0 0 0 0 0,-1 0 0 0 0,1 0 0 0 0,-1 1-1 0 0,1-1 1 0 0,-2 0 6 0 0,-20 11-14 0 0,17-9 17 0 0,-58 29 7 0 0,59-30 2 0 0,4-1-10 0 0,0-1 0 0 0,1 0 0 0 0,-1 0 0 0 0,0 1 0 0 0,1-1 0 0 0,-1 0 0 0 0,1 1 0 0 0,-1-1 0 0 0,1 1 0 0 0,-1-1 0 0 0,1 1 0 0 0,-1-1-1 0 0,1 1 1 0 0,-1-1 0 0 0,1 1 0 0 0,-1-1 0 0 0,1 1 0 0 0,0 0 0 0 0,-1-1 0 0 0,1 1 0 0 0,0 0 0 0 0,0 0-2 0 0,-3 4-2 0 0,-10 11 2 0 0,3-5-17 0 0,5 1 48 0 0,4 2 41 0 0,1 4 34 0 0,0-4-28 0 0,0-11-72 0 0,-1 0-6 0 0,1 0 1 0 0,-1 0-1 0 0,1 0 0 0 0,0 0 1 0 0,0-1-1 0 0,1 1 1 0 0,-1 0-1 0 0,0 0 1 0 0,1 0-1 0 0,0 0 0 0 0,0 2 0 0 0,11 1 13 0 0,-11-5-9 0 0,0-1 0 0 0,0 0 1 0 0,0 1-1 0 0,0-1 0 0 0,0 1 0 0 0,0 0 0 0 0,0-1 1 0 0,0 1-1 0 0,0 0 0 0 0,0 0 0 0 0,-1-1 1 0 0,1 1-1 0 0,0 0 0 0 0,0 0 0 0 0,-1 0 0 0 0,1 0-4 0 0,4 9 55 0 0,-5-8-45 0 0,1 0 0 0 0,0 1 0 0 0,0-1 1 0 0,0 0-1 0 0,0 0 0 0 0,1 0 0 0 0,-1 0 0 0 0,0 0 0 0 0,1 0 0 0 0,-1-1 1 0 0,1 1-1 0 0,0 0 0 0 0,0-1 0 0 0,0 1 0 0 0,0-1 0 0 0,0 0 0 0 0,0 1 1 0 0,0-1-1 0 0,0 0 0 0 0,0 0-10 0 0,11 2 74 0 0,3 1 51 0 0,1 7 44 0 0,-2 0 47 0 0,3-6-85 0 0,2-3-67 0 0,1-3-47 0 0,3 0-31 0 0,-2 2 31 0 0,-5 0 79 0 0,0-1 0 0 0,6-1-96 0 0,-19 1 18 0 0,1-1 0 0 0,-1 1 0 0 0,1-2 0 0 0,-1 1 1 0 0,5-2-19 0 0,6-7-1 0 0,-9 4 19 0 0,-3 3-11 0 0,-1 1 1 0 0,1-1-1 0 0,0 0 1 0 0,0 1-1 0 0,0 0 0 0 0,1-1 1 0 0,-1 1-1 0 0,0 0 1 0 0,1 1-1 0 0,0-1 0 0 0,-1 1 1 0 0,4-1-8 0 0,4-3 15 0 0,3-3-43 0 0,-11 6 7 0 0,1 0-1 0 0,-1-1 1 0 0,0 1-1 0 0,0-1 1 0 0,0 0-1 0 0,0 0 0 0 0,0 0 1 0 0,0 0-1 0 0,-1-1 1 0 0,1-1 21 0 0,2-5-84 0 0,0-1-110 0 0,4 0-68 0 0,-4 6 8 0 0,-1 0 105 0 0,0 1 72 0 0,3-7-25 0 0,-5 8 44 0 0,0 0-34 0 0,0-1-78 0 0,1 0-85 0 0,-1 0-106 0 0,0 2 134 0 0,-1 0-33 0 0,0 0-38 0 0,1 0-38 0 0,0 0-43 0 0,-1 0-44 0 0,1 0-46 0 0,0 0-51 0 0,0 0-51 0 0,0 0-55 0 0,4-5-1388 0 0,4-2-1134 0 0</inkml:trace>
  <inkml:trace contextRef="#ctx0" brushRef="#br0" timeOffset="1043.63">1343 16 8432 0 0,'0'0'190'0'0,"0"3"28"0"0,0-2-169 0 0,0 3 2 0 0,0-2 3 0 0,0 2 48 0 0,0 1 72 0 0,2 8-132 0 0,2-6-11 0 0,0 1 55 0 0,4 7 203 0 0,8 19 459 0 0,-5-15-126 0 0,-6 7-13 0 0,-1-17-284 0 0,0 0-1 0 0,1-1 1 0 0,-1 0-1 0 0,2 2-324 0 0,0-1 261 0 0,0 1-34 0 0,-1-1-45 0 0,-2-1-54 0 0,4 11 470 0 0,13 25 889 0 0,-14-31-1079 0 0,0 0-69 0 0,-1-1-94 0 0,-1-1-116 0 0,-4-10-97 0 0,0 0 1 0 0,0 0-1 0 0,1 0 0 0 0,-1 0 0 0 0,0 0 0 0 0,1-1 0 0 0,-1 1 0 0 0,0 0 0 0 0,1 0 0 0 0,-1 0 0 0 0,1 0 0 0 0,-1-1 0 0 0,1 1 0 0 0,0 0 0 0 0,-1 0 0 0 0,1-1 0 0 0,0 1 0 0 0,0 0 0 0 0,0-1-32 0 0,5 5 258 0 0,-3 7 27 0 0,-3 12 52 0 0,0-17-202 0 0,0-5 91 0 0,0-2 4 0 0,0 0 2 0 0,0 0 0 0 0,0 0-5 0 0,0 0-23 0 0,0 0-11 0 0,-3 0-1 0 0,-9-3-25 0 0,-3-7-40 0 0,11 5-26 0 0,4-1-61 0 0,-1 1-11 0 0,-10-1 45 0 0,10 5-70 0 0,0 1 0 0 0,-1-1-1 0 0,1 1 1 0 0,0-1 0 0 0,0 1-1 0 0,0-1 1 0 0,0 0 0 0 0,1 1 0 0 0,-1-1-1 0 0,0 0 1 0 0,0 0 0 0 0,0 1 0 0 0,0-1-1 0 0,1 0 1 0 0,-1 0 0 0 0,0 0-4 0 0,-4-10 15 0 0,5 9-6 0 0,-1-1 1 0 0,-1 1 0 0 0,1 0-1 0 0,0 0 1 0 0,-1 0-1 0 0,1-1 1 0 0,-1 1-1 0 0,1 1 1 0 0,-1-1-10 0 0,0 0 7 0 0,1 0 0 0 0,-1 1 0 0 0,1-1 0 0 0,-1 0 0 0 0,1 0 0 0 0,0 0 0 0 0,0 0 0 0 0,0-1-7 0 0,0 0 2 0 0,0 0 0 0 0,0 0 0 0 0,0-1 0 0 0,1 1 0 0 0,0 0-1 0 0,0 0 1 0 0,0-3-2 0 0,0 5 0 0 0,0-1 0 0 0,0 0 0 0 0,-1 0 0 0 0,1 1 0 0 0,0-1 0 0 0,-1 0 0 0 0,1 1 0 0 0,-1-1 0 0 0,1 1 0 0 0,-1-1 0 0 0,0 0 0 0 0,1 1 0 0 0,-1-1 0 0 0,0 1 0 0 0,-6-12 0 0 0,6 10 0 0 0,1 0 0 0 0,-1 0 0 0 0,0 0 0 0 0,1 0 0 0 0,0 0 0 0 0,0 0 0 0 0,0 0 0 0 0,0 0 0 0 0,0 1 0 0 0,0-1 0 0 0,1 0 0 0 0,-1 0 0 0 0,1 0 0 0 0,0-1 0 0 0,1 0 6 0 0,0 1-1 0 0,0-1 0 0 0,0 0 1 0 0,-1 0-1 0 0,0 1 0 0 0,0-1 1 0 0,0 0-1 0 0,0 0 0 0 0,-1 0 1 0 0,1-4-6 0 0,-1 6 0 0 0,0-1 1 0 0,0 0 0 0 0,0 0-1 0 0,1 0 1 0 0,-1 0 0 0 0,1 1-1 0 0,-1-1 1 0 0,1 0 0 0 0,0 0-1 0 0,1 1 1 0 0,-1-1 0 0 0,0 1-1 0 0,1-1 1 0 0,-1 1 0 0 0,1 0-1 0 0,1-3 0 0 0,10-14 0 0 0,-10 12-2 0 0,-1 3-10 0 0,0 0 1 0 0,0 0-1 0 0,0 1 1 0 0,1-1-1 0 0,-1 0 0 0 0,1 1 1 0 0,0-1 11 0 0,10-4-5 0 0,35-14-77 0 0,-45 20 75 0 0,1 0 0 0 0,-1 1 1 0 0,1-1-1 0 0,0 1 0 0 0,0 0 1 0 0,0 0-1 0 0,0 0 0 0 0,0 0 1 0 0,0 1-1 0 0,3-1 7 0 0,-5 1-5 0 0,0 0 0 0 0,0 0 0 0 0,0 0 0 0 0,0-1 0 0 0,0 1 0 0 0,-1-1 0 0 0,1 1 0 0 0,0-1 0 0 0,0 0 0 0 0,0 1 0 0 0,0-1 0 0 0,-1 0 0 0 0,2-1 5 0 0,-1 1 0 0 0,-1 0 0 0 0,1 0-1 0 0,-1 0 1 0 0,1 0 0 0 0,-1 1 0 0 0,1-1 0 0 0,-1 1 0 0 0,1-1 0 0 0,-1 1 0 0 0,1 0 0 0 0,0-1-1 0 0,-1 1 1 0 0,2 0 0 0 0,48 0-12 0 0,-14 0-80 0 0,-23 0 63 0 0,-4 0 8 0 0,-4 0-15 0 0,8 0 20 0 0,-9 0-18 0 0,-1 0-34 0 0,1 0-63 0 0,0 0-73 0 0,0 0-89 0 0,-1 0-106 0 0,0 0-26 0 0,0 0-94 0 0,0 0-104 0 0,0 0-113 0 0,-1 0-122 0 0,-1 0 380 0 0,0 0-34 0 0,-1 0-36 0 0,1 0-36 0 0,0 0-37 0 0,-1 0-39 0 0,1 0-1528 0 0,-1 0-1228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49 416 7976 0 0,'0'0'174'0'0,"0"0"29"0"0,0 0 14 0 0,0 3-26 0 0,1 3-155 0 0,5 0-35 0 0,1 1 9 0 0,-5 3 52 0 0,-2 1 158 0 0,0 4 47 0 0,2 4 65 0 0,9 3 139 0 0,-6 4-9 0 0,6-5-36 0 0,-6 6-12 0 0,6-6-4 0 0,-6 6-2 0 0,2-14-141 0 0,-2-3-20 0 0,-3 2 55 0 0,-2 1-26 0 0,0-3-75 0 0,1-1-56 0 0,5 9 130 0 0,0-4-55 0 0,-3-7-79 0 0,-2 0-36 0 0,-2 10 81 0 0,-1 1-10 0 0,3-11-79 0 0,2 0 34 0 0,2 1-29 0 0,-4-6-84 0 0,0-1 0 0 0,0 1 0 0 0,0-1 1 0 0,0 1-1 0 0,-1-1 0 0 0,1 1 0 0 0,0-1 0 0 0,-1 1 0 0 0,1 0 1 0 0,-1-1-1 0 0,0 1 0 0 0,0 0 0 0 0,1-1 0 0 0,-1 1 1 0 0,0 1-19 0 0,0 14 108 0 0,0 31 230 0 0,0-22-208 0 0,0-24-60 0 0,0-2 1 0 0,0 3 14 0 0,-1 3-52 0 0,-2-2-55 0 0,-1-2-57 0 0,-2-1-59 0 0,4-1-189 0 0,2 0 173 0 0,0 0-37 0 0,0 0-66 0 0,0 0 85 0 0,0 0-34 0 0,0 0-37 0 0,0 0-35 0 0,0 0-369 0 0,0 0 92 0 0,0 0-47 0 0,0 0-705 0 0,0 0-552 0 0,0 0-1051 0 0</inkml:trace>
  <inkml:trace contextRef="#ctx0" brushRef="#br0" timeOffset="468.54">352 432 8088 0 0,'0'0'182'0'0,"0"0"29"0"0,0 0 12 0 0,0 3-37 0 0,3 10-148 0 0,10 3-38 0 0,-7-10 33 0 0,0-1 75 0 0,-1 1 57 0 0,-3-3-51 0 0,0 0-1 0 0,1 0 1 0 0,-1 0 0 0 0,0 0-1 0 0,-1 1 1 0 0,1-1 0 0 0,-1 1-1 0 0,1-1 1 0 0,-1 2-114 0 0,3 4 210 0 0,1 0 57 0 0,1 0 233 0 0,2 0 0 0 0,-1 0 0 0 0,8 7-500 0 0,-13-14 115 0 0,1 1 0 0 0,-1 0-1 0 0,0 0 1 0 0,0 0 0 0 0,0 0-1 0 0,-1 1 1 0 0,1 1-115 0 0,3 7 314 0 0,0 0-53 0 0,-2-6-174 0 0,0-1-36 0 0,-1-2-5 0 0,16 26 491 0 0,-9-8-254 0 0,-3 6-15 0 0,0-14-76 0 0,-1-4 15 0 0,-3 6 54 0 0,-3-6-137 0 0,1 13 140 0 0,4-8 21 0 0,1-6-153 0 0,-4-6-107 0 0,0-1-1 0 0,-1 1 1 0 0,1-1 0 0 0,0 1-1 0 0,0-1 1 0 0,-1 1 0 0 0,1-1 0 0 0,0 1-1 0 0,-1 0 1 0 0,0-1 0 0 0,1 1-1 0 0,-1 0 1 0 0,0-1 0 0 0,0 1-1 0 0,0 1-24 0 0,0 0-109 0 0,0 0 65 0 0,0 2 58 0 0,0 0 51 0 0,0 3 71 0 0,0 0 53 0 0,0 1 89 0 0,0 5 206 0 0,0-1 203 0 0,0-10-300 0 0,0-4-203 0 0,0-4-61 0 0,0-3-72 0 0,0-4-88 0 0,0 5 80 0 0,0 4-25 0 0,1 0 0 0 0,-2 0 0 0 0,1 0 0 0 0,0 0 1 0 0,0 0-1 0 0,-1 1 0 0 0,0-1 0 0 0,0-1-18 0 0,-1-2 32 0 0,1 3-15 0 0,0 0 0 0 0,0 0 0 0 0,0 1 1 0 0,1-1-1 0 0,-1 0 0 0 0,1 0 0 0 0,-1-1-17 0 0,6-17 119 0 0,-2 10-58 0 0,3-21 123 0 0,-1 17-97 0 0,0-1-34 0 0,-4 13-52 0 0,9-36-77 0 0,-7 31 30 0 0,0 0-1 0 0,0 0 1 0 0,0 1-1 0 0,1-1 0 0 0,4-5 47 0 0,10-14-124 0 0,-1 1 67 0 0,12-17 4 0 0,-26 39 39 0 0,1-1 0 0 0,0 1 0 0 0,0 0-1 0 0,1 0 1 0 0,-1 0 0 0 0,1 0 0 0 0,0 1 0 0 0,0 0 0 0 0,0 0 0 0 0,0 0 0 0 0,4-1 14 0 0,-3 2-11 0 0,-5 1 4 0 0,0 0 0 0 0,1 1 0 0 0,-1-1-1 0 0,1 1 1 0 0,-1 0 0 0 0,1-1 0 0 0,-1 1-1 0 0,1 0 1 0 0,0 0 0 0 0,-1 0 0 0 0,1 0-1 0 0,-1 0 1 0 0,1 0 0 0 0,-1 0 0 0 0,1 1-1 0 0,-1-1 1 0 0,1 1 0 0 0,-1-1 0 0 0,1 1-1 0 0,-1-1 1 0 0,0 1 0 0 0,1 0 0 0 0,-1 0-1 0 0,1 0 8 0 0,3 3-42 0 0,1 1 0 0 0,-1-1-1 0 0,0 1 1 0 0,5 6 42 0 0,2 2-57 0 0,-9-10 37 0 0,0 1 0 0 0,0 0 0 0 0,-1 0 0 0 0,1 0 0 0 0,-1 0-1 0 0,1 2 21 0 0,9 15-60 0 0,-9-16 59 0 0,-1-1 0 0 0,0 0 0 0 0,0 1 0 0 0,0-1 0 0 0,-1 1 0 0 0,0-1 0 0 0,0 1 0 0 0,0 0 0 0 0,0-1 0 0 0,-1 1 0 0 0,0 4 1 0 0,0-6 0 0 0,0 0 0 0 0,1-1 0 0 0,-1 1 0 0 0,0 0 0 0 0,1 0 0 0 0,-1-1 0 0 0,1 1 0 0 0,0 0 0 0 0,0-1 0 0 0,0 1 0 0 0,0-1 0 0 0,1 1 0 0 0,-1 0 0 0 0,0-1 0 0 0,0 0 0 0 0,0 0 0 0 0,0 1 0 0 0,0-1 0 0 0,-1 0 0 0 0,1 1 0 0 0,-1-1 0 0 0,0 1 0 0 0,0-1 0 0 0,1 1 0 0 0,-2 0 0 0 0,1 119-1 0 0,0-53 66 0 0,0-69-39 0 0,-2 0-46 0 0,-4 0-75 0 0,1 0-54 0 0,2 0-215 0 0,3 0 190 0 0,0 0-43 0 0,0 0-78 0 0,0 0 97 0 0,0 0-40 0 0,0 0-42 0 0,0 0-40 0 0,0 0-38 0 0,0 0-33 0 0,0 0-250 0 0,0-1-55 0 0,0 0-816 0 0,0-4-639 0 0,0-4-1215 0 0</inkml:trace>
  <inkml:trace contextRef="#ctx0" brushRef="#br0" timeOffset="749.33">1055 1 9648 0 0,'0'0'216'0'0,"0"0"32"0"0,0 0 12 0 0,1 0-106 0 0,1 0-79 0 0,11 2 41 0 0,-5 3 7 0 0,-1 1 38 0 0,-4-1-27 0 0,0-1 0 0 0,0 0 0 0 0,0 1 0 0 0,-1 0 0 0 0,0-1 0 0 0,0 1 0 0 0,0 1-134 0 0,4 7 277 0 0,-3-6-176 0 0,1-1-34 0 0,8 15 290 0 0,-8-9-195 0 0,1 5 40 0 0,6 18 125 0 0,-7-23-258 0 0,0 0 33 0 0,2 14 184 0 0,0-2 38 0 0,6 14 224 0 0,-7-23-293 0 0,-1 0 0 0 0,0 0 1 0 0,0 8-256 0 0,2 8 300 0 0,-3-10-127 0 0,0-3-36 0 0,1 2 31 0 0,-1-3-33 0 0,6 26 168 0 0,-3 26 339 0 0,-2-50-491 0 0,3 14 137 0 0,-5-7-25 0 0,-2-11-93 0 0,-1 10 39 0 0,5-1-73 0 0,1-9-64 0 0,1 3 18 0 0,-4-1 17 0 0,-2-12-93 0 0,0 8 52 0 0,0 1 35 0 0,0 31 326 0 0,2-31-300 0 0,4-4-65 0 0,-5-8-58 0 0,0-1 0 0 0,0 1 0 0 0,0 0 0 0 0,-1-1 0 0 0,1 1 0 0 0,0 0 0 0 0,-1-1 0 0 0,1 1 0 0 0,-1 0 0 0 0,0 0 0 0 0,1-1-1 0 0,-1 1 1 0 0,0 0-4 0 0,0-1 5 0 0,0 0 0 0 0,0 0-1 0 0,0 0 1 0 0,0 0-1 0 0,0-1 1 0 0,0 1-1 0 0,0 0 1 0 0,-1 0 0 0 0,1 0-1 0 0,0 0 1 0 0,0 0-1 0 0,-1-1 1 0 0,1 1-1 0 0,-1 1-4 0 0,-5 0-13 0 0,1-2-91 0 0,4 0-19 0 0,0 0-42 0 0,1 0-251 0 0,0 0-576 0 0,0 0 757 0 0,0 0 49 0 0,0 0-2 0 0,0 0-41 0 0,0-1 0 0 0,0 1-40 0 0,0-1-48 0 0,0 1-51 0 0,0-1-57 0 0,0 0-52 0 0,0 0-47 0 0,0-1-41 0 0,0 1-158 0 0,0-1-41 0 0,0 0-191 0 0,0-2-521 0 0</inkml:trace>
  <inkml:trace contextRef="#ctx0" brushRef="#br0" timeOffset="1000.77">1103 560 9856 0 0,'0'0'289'0'0,"0"0"-8"0"0,3 0-118 0 0,1 0-1 0 0,5 2-22 0 0,-2-3 45 0 0,-4 1-61 0 0,1-1 35 0 0,0 0 42 0 0,-1-1 48 0 0,11-3 14 0 0,-6 3-140 0 0,0-1 40 0 0,-2 0-20 0 0,1 0 36 0 0,1-1 12 0 0,3-2 91 0 0,5 0 69 0 0,3-5-65 0 0,-15 8-228 0 0,0 1 0 0 0,1-1 0 0 0,-1 1 0 0 0,1-1 0 0 0,1 1-58 0 0,21-4 136 0 0,-6-4-10 0 0,9 4-24 0 0,-15 1-85 0 0,-12 3-15 0 0,0 1-1 0 0,0 0 0 0 0,0 0 1 0 0,1 0-1 0 0,-1 0 1 0 0,0 1-1 0 0,0-1 1 0 0,1 1-1 0 0,2 0-1 0 0,-2 0 6 0 0,-1-1 1 0 0,1 1-1 0 0,-1-1 0 0 0,1 1 0 0 0,-1-1 0 0 0,0 0 1 0 0,1-1-1 0 0,0 0-6 0 0,12-3 4 0 0,11-1-24 0 0,-20 4-37 0 0,2-1 45 0 0,-2 0 6 0 0,-3 1-29 0 0,0 1-32 0 0,-1 0-44 0 0,0 1-25 0 0,1-1-47 0 0,-1 1-52 0 0,1 0-59 0 0,-2 0-25 0 0,0 0-51 0 0,0 0-45 0 0,0 0-39 0 0,0 0-135 0 0,1 0-39 0 0,-1 0-164 0 0,1 0-437 0 0</inkml:trace>
  <inkml:trace contextRef="#ctx0" brushRef="#br0" timeOffset="1388.49">1742 720 8720 0 0,'0'0'197'0'0,"0"0"24"0"0,0 0 19 0 0,3 0-29 0 0,13 0-224 0 0,-4 0 36 0 0,-2 0 40 0 0,-2 0 46 0 0,-1 0 50 0 0,0 0 56 0 0,1 0 60 0 0,1 0 67 0 0,3-3 105 0 0,-3-1-80 0 0,5-3 11 0 0,8 4 43 0 0,-10 3-188 0 0,-1 1 63 0 0,2-4 71 0 0,-3-2-85 0 0,-9 4-241 0 0,1 0 0 0 0,0 0 1 0 0,0 0-1 0 0,-1 0 0 0 0,1 0 1 0 0,0 1-1 0 0,0-1 0 0 0,0 1 1 0 0,0-1-1 0 0,0 1 1 0 0,0 0-1 0 0,0 0 0 0 0,1 0-41 0 0,6 0 101 0 0,13 1 100 0 0,-7-5 23 0 0,-6-1-91 0 0,6-3 145 0 0,0-1 18 0 0,-6 4-131 0 0,4 0 147 0 0,-8-6-27 0 0,9 6-112 0 0,-1-6-49 0 0,-10 6-11 0 0,0-7-15 0 0,7-3-20 0 0,-7 8-16 0 0,-3 7-61 0 0,0-1 0 0 0,0 1 0 0 0,0-1 0 0 0,0 1 0 0 0,0-1 1 0 0,0 1-1 0 0,0-1 0 0 0,0 1 0 0 0,-1-1 0 0 0,1 1 0 0 0,0-1 0 0 0,0 1 0 0 0,-1-1 0 0 0,1 1 0 0 0,0-1 0 0 0,-1 1 0 0 0,1-1-1 0 0,0 1 0 0 0,-11-5 79 0 0,6-8 9 0 0,2 8-56 0 0,0 1 0 0 0,0 0-1 0 0,0 0 1 0 0,0 1 0 0 0,-1-1-1 0 0,-2-2-31 0 0,4 4 10 0 0,0 0 1 0 0,-1 1-1 0 0,1-1 0 0 0,0 0 0 0 0,0 1 0 0 0,-1 0 0 0 0,1-1 0 0 0,-1 1 0 0 0,0 0 0 0 0,1 0 0 0 0,-1 0 0 0 0,0 1 0 0 0,-1-1-10 0 0,1 1 6 0 0,0 0 0 0 0,1 0 0 0 0,-1-1 0 0 0,1 1 0 0 0,-1-1 0 0 0,1 1 0 0 0,-1-1 0 0 0,1 0 0 0 0,-1 0 0 0 0,1 0 0 0 0,-2-1-6 0 0,1 1 4 0 0,1-1 0 0 0,0 1 1 0 0,-1 0-1 0 0,1 1 0 0 0,-1-1 0 0 0,1 0 1 0 0,-1 1-1 0 0,1-1 0 0 0,-1 1 0 0 0,0 0 0 0 0,-1 0-4 0 0,-42 0 0 0 0,45 0 0 0 0,-1 0-1 0 0,0 0 1 0 0,1 0-1 0 0,-1 0 1 0 0,0 1-1 0 0,1-1 0 0 0,-1 1 1 0 0,1-1-1 0 0,-1 1 1 0 0,0-1-1 0 0,1 1 0 0 0,-1 0 1 0 0,1 0-1 0 0,0 0 1 0 0,-1 0-1 0 0,1 0 0 0 0,0 0 1 0 0,-1 0-1 0 0,1 0 1 0 0,-1 2 0 0 0,1-2-7 0 0,-1 1 1 0 0,1-1-1 0 0,-1 1 0 0 0,0-1 1 0 0,1 0-1 0 0,-1 0 1 0 0,0 1-1 0 0,0-1 1 0 0,0 0-1 0 0,0-1 0 0 0,0 1 7 0 0,-10 2-32 0 0,10-3 28 0 0,1 0-1 0 0,-1 0 1 0 0,1 0 0 0 0,-1 1 0 0 0,0-1-1 0 0,1 0 1 0 0,-1 1 0 0 0,1-1 0 0 0,0 1 0 0 0,-1 0-1 0 0,1-1 1 0 0,-1 1 0 0 0,1 0 0 0 0,0 0-1 0 0,0 0 1 0 0,-1 0 0 0 0,1 0 0 0 0,0 0 0 0 0,0 0-1 0 0,0 1 1 0 0,0 0 4 0 0,-1 0-1 0 0,1 0 0 0 0,0 1 0 0 0,0-1 0 0 0,-1 0 0 0 0,1 0 0 0 0,-1 0 0 0 0,0 0 0 0 0,0 0 1 0 0,0-1-1 0 0,0 1 0 0 0,0 0 1 0 0,-10 8-1 0 0,8-6 1 0 0,1 0-1 0 0,-1 0 0 0 0,1 0 0 0 0,0 0 0 0 0,1 1 0 0 0,-1-1 0 0 0,1 1 0 0 0,0-1 0 0 0,0 1 1 0 0,0 0-1 0 0,1 0 0 0 0,0 0 0 0 0,0 0 0 0 0,0 0 0 0 0,0 2 1 0 0,0 27-64 0 0,-1-22 43 0 0,-1 0 1 0 0,0 1-1 0 0,0-1 1 0 0,-4 6 20 0 0,7-18-1 0 0,-3 9 1 0 0,1-1 0 0 0,-1 1 0 0 0,2 0 0 0 0,-1 0 0 0 0,1 0 0 0 0,0 0 0 0 0,1 9 0 0 0,-1-9 0 0 0,1 13-15 0 0,4-8-23 0 0,8 7 27 0 0,2 4 11 0 0,-13-24-1 0 0,-1 0-1 0 0,0 0 1 0 0,1 0-1 0 0,-1 0 0 0 0,1 0 1 0 0,0 0-1 0 0,-1 1 1 0 0,1-1-1 0 0,0-1 0 0 0,-1 1 1 0 0,1 0-1 0 0,0 0 0 0 0,0 0 1 0 0,0 0-1 0 0,0 0 1 0 0,0-1-1 0 0,0 1 0 0 0,0 0 1 0 0,0-1-1 0 0,0 1 0 0 0,0-1 1 0 0,1 1-1 0 0,-1-1 1 0 0,0 0-1 0 0,0 1 0 0 0,0-1 1 0 0,1 0 1 0 0,0 0-2 0 0,0 1 0 0 0,0-1 1 0 0,0 1-1 0 0,0 0 0 0 0,0 0 1 0 0,0 0-1 0 0,0 0 0 0 0,0 0 1 0 0,0 0-1 0 0,-1 0 0 0 0,1 1 0 0 0,1 0 2 0 0,-1 0 0 0 0,-1-1 0 0 0,1 1 0 0 0,0-1 0 0 0,0 1 0 0 0,0-1 0 0 0,0 0 0 0 0,0 0 0 0 0,0 0 0 0 0,0 0 0 0 0,0 0 0 0 0,0-1 0 0 0,1 1 0 0 0,0-1 0 0 0,32 2 3 0 0,-17-3 9 0 0,5-2 23 0 0,-1-2-66 0 0,-5 0-44 0 0,3 0-37 0 0,-16 5 80 0 0,1-1 1 0 0,0 0-1 0 0,-1-1 1 0 0,1 1-1 0 0,-1-1 1 0 0,0 0 0 0 0,1 0 31 0 0,7-7-114 0 0,2-3-42 0 0,-1 0-6 0 0,2 0-48 0 0,0 1-44 0 0,1 0-37 0 0,-10 7 110 0 0,0-1-68 0 0,-1 1-60 0 0,0 0-55 0 0,-1-1-48 0 0,0 1-43 0 0,4-4-557 0 0,2-3-642 0 0,-2 3-137 0 0,2-3-1006 0 0</inkml:trace>
  <inkml:trace contextRef="#ctx0" brushRef="#br0" timeOffset="9000.44">1 112 9848 0 0,'0'0'222'0'0,"0"0"30"0"0,0 0 19 0 0,0 0 4 0 0,0 0-17 0 0,0 0-8 0 0,0 0-2 0 0,0 3-42 0 0,0-1-192 0 0,0 0-34 0 0,0-1-26 0 0,0 1-34 0 0,0-1-19 0 0,0 0-34 0 0,0 0-38 0 0,0 0-43 0 0,0 0-46 0 0,0-1-43 0 0,0 1-38 0 0,0-1-33 0 0,0 0-112 0 0,0 0-32 0 0,0 0-1153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2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528 144 4928 0 0,'0'-4'61'0'0,"0"1"-34"0"0,0 0-37 0 0,0-1-70 0 0,0 1 99 0 0,0 0 47 0 0,0-2 45 0 0,0-2 59 0 0,0-1 70 0 0,0-3 81 0 0,0 9-252 0 0,0 1 42 0 0,-1-3 215 0 0,0 1 85 0 0,-3-4 640 0 0,3 5-773 0 0,0 0-50 0 0,-1 1-65 0 0,1-1-89 0 0,0 1-106 0 0,0 0-30 0 0,1 1-34 0 0,-2-2 315 0 0,0 1-59 0 0,0 0-50 0 0,0 1-39 0 0,-1 0-25 0 0,-1 0 3 0 0,3 1 2 0 0,1-1 5 0 0,-8 0 235 0 0,1-1-50 0 0,-1 1-27 0 0,0 0-37 0 0,6 0-130 0 0,0 0-1 0 0,0 0 1 0 0,0 0 0 0 0,0 1-1 0 0,0-1 1 0 0,0 0-1 0 0,0 1 1 0 0,0 0-1 0 0,0 0-46 0 0,-28 13 252 0 0,-4 4-14 0 0,15-8-166 0 0,6-7-42 0 0,11-2-26 0 0,0-1-1 0 0,-1 1 1 0 0,1-1-1 0 0,0 1 1 0 0,-1 0-1 0 0,1 0 1 0 0,0 0-1 0 0,0 0 1 0 0,0 0 0 0 0,0 1-1 0 0,0-1 1 0 0,0 0-1 0 0,0 1 1 0 0,0 0-4 0 0,-1 1 11 0 0,0 0 1 0 0,0-1-1 0 0,0 1 1 0 0,0 0-1 0 0,-1-1 1 0 0,1 0-1 0 0,-4 2-11 0 0,-15 3-46 0 0,7-2-32 0 0,7-2 51 0 0,1 0 0 0 0,0 0 0 0 0,0 0 0 0 0,1 1 0 0 0,-1 0 1 0 0,1 0-1 0 0,-5 4 27 0 0,-2 7-12 0 0,-3 1 52 0 0,-6-1 40 0 0,14-11-49 0 0,-1 2-1 0 0,1-1 1 0 0,0 1 0 0 0,0 0 0 0 0,0 2-31 0 0,-22 21 50 0 0,27-27-50 0 0,0 2 0 0 0,1-1 0 0 0,0 0 0 0 0,0 0 0 0 0,0 1 0 0 0,0 0 0 0 0,0 0 0 0 0,0-1 0 0 0,0 1 0 0 0,0-1 0 0 0,0 0 0 0 0,-1 1 0 0 0,0-1 0 0 0,1-1 0 0 0,1-1 0 0 0,0 0 0 0 0,-1 0 0 0 0,1 0 0 0 0,0 1 0 0 0,0-1 0 0 0,0 1 0 0 0,0-1 0 0 0,0 1 0 0 0,1-1 0 0 0,-1 1 0 0 0,0-1 0 0 0,1 1 0 0 0,-1 0 0 0 0,1-1 0 0 0,-1 1 0 0 0,1 0 0 0 0,0 0 0 0 0,0-1 0 0 0,0 1 0 0 0,0 0 0 0 0,-1 0 0 0 0,1-1-1 0 0,0 1 1 0 0,0 0 0 0 0,-1-1 0 0 0,1 1 0 0 0,-1 0 0 0 0,1-1 0 0 0,-1 1 0 0 0,0-1 0 0 0,0 1 0 0 0,0-1 0 0 0,0 1 0 0 0,0-1 0 0 0,-4 7 11 0 0,5-6-6 0 0,-1-1-1 0 0,1 1 0 0 0,-1-1 0 0 0,1 0 1 0 0,0 1-1 0 0,0-1 0 0 0,0 1 0 0 0,0-1 1 0 0,0 1-1 0 0,0-1-4 0 0,0 13 31 0 0,0-12 65 0 0,2 1 2 0 0,9 8-8 0 0,-8-9 4 0 0,-3-2 28 0 0,2 3 7 0 0,-1-2-113 0 0,1 0 0 0 0,-1 0 0 0 0,0 0 0 0 0,1 0 1 0 0,-1 0-1 0 0,1 0 0 0 0,-1 0 0 0 0,1 0 0 0 0,-1-1 0 0 0,1 1 0 0 0,1 0-16 0 0,26 1 279 0 0,-20-1-210 0 0,13-1 77 0 0,-8-3 22 0 0,4-7-3 0 0,4-6-17 0 0,-7 5-50 0 0,-3 2-5 0 0,29-12 109 0 0,-32 17-178 0 0,0 0 0 0 0,0-1 0 0 0,-1 0 0 0 0,0 0 0 0 0,1-1 0 0 0,-2 0 0 0 0,5-4-24 0 0,-1 0 11 0 0,-5 4 0 0 0,0 1 0 0 0,-1-1 1 0 0,1 0-1 0 0,-1 0 0 0 0,1-3-11 0 0,1-3 11 0 0,-3 6-11 0 0,0 0 0 0 0,0 1 0 0 0,0-1 0 0 0,0 1 0 0 0,4-3 0 0 0,0 0 2 0 0,31-32 33 0 0,-35 35-31 0 0,0 0 0 0 0,-1 1 0 0 0,1-2-1 0 0,-1 1 1 0 0,0 0 0 0 0,0-1 0 0 0,0-1-4 0 0,13-31 49 0 0,-12 29-43 0 0,0-1 0 0 0,-1 0 0 0 0,1-3-6 0 0,-3 7 12 0 0,0-1 1 0 0,0 1-1 0 0,0 0 1 0 0,-1-3-13 0 0,3-21 11 0 0,2 21-12 0 0,-2 3 2 0 0,-11 0-1 0 0,2-4 0 0 0,6 9 0 0 0,0 1 0 0 0,-1 0 0 0 0,1 0 0 0 0,0 0 0 0 0,-1 0 0 0 0,1-1 0 0 0,0 1 0 0 0,0 0 0 0 0,-1 0 0 0 0,1 0 0 0 0,-1 0 0 0 0,1 0 0 0 0,0 0 0 0 0,-1 0 0 0 0,1 0 0 0 0,0 0 0 0 0,-1 0 0 0 0,1 0 0 0 0,0 0 0 0 0,-1 0 0 0 0,1 0 0 0 0,0 0 0 0 0,-1 0 0 0 0,1 0 0 0 0,0 0 0 0 0,-1 1 0 0 0,1-1 0 0 0,0 0 0 0 0,-1 0 0 0 0,1 0 0 0 0,0 1 0 0 0,-1-1 0 0 0,1 1 0 0 0,-1 0 0 0 0,1 0 0 0 0,0 0 0 0 0,0-1 0 0 0,-1 1 0 0 0,1 0 0 0 0,0 0 0 0 0,0 0 0 0 0,0 0 0 0 0,0 0 0 0 0,0-1 0 0 0,0 1 0 0 0,0 1 0 0 0,0 94 0 0 0,0-95 0 0 0,0 1 0 0 0,0 0 0 0 0,0-1 0 0 0,1 1 0 0 0,-1 0 0 0 0,1-1 0 0 0,-1 1 0 0 0,1-1 0 0 0,-1 1 0 0 0,1-1 0 0 0,0 1 0 0 0,0-1 0 0 0,0 2 0 0 0,1-2 0 0 0,-1 1 0 0 0,0 0 0 0 0,-1 0 0 0 0,1-1 0 0 0,0 1 0 0 0,0 0 0 0 0,-1 0 0 0 0,1 0 0 0 0,-1 0 0 0 0,0 0 0 0 0,1 0 0 0 0,-1 0 0 0 0,0 1 0 0 0,0 1 0 0 0,1 1 0 0 0,-1-1 0 0 0,1 0 0 0 0,0-1 0 0 0,0 1 0 0 0,0 0 0 0 0,0 0 0 0 0,1 0 0 0 0,0-1 0 0 0,1 4 0 0 0,-2-6 0 0 0,-1 0 0 0 0,1 1 0 0 0,-1-1 0 0 0,0 0 0 0 0,1 1 0 0 0,-1-1 0 0 0,0 1 0 0 0,0-1 0 0 0,0 1 0 0 0,0 0 0 0 0,3 16 0 0 0,0-7 0 0 0,10 24 0 0 0,-9-27 0 0 0,-3-7 0 0 0,0 0 0 0 0,0 1 0 0 0,0-1 0 0 0,0 1 0 0 0,0-1 0 0 0,-1 1 0 0 0,1 0 0 0 0,-1-1 0 0 0,1 1 0 0 0,-1 0 0 0 0,0-1 0 0 0,1 1 0 0 0,-1 0 0 0 0,0 0 0 0 0,0-1 2 0 0,0 1 1 0 0,0 0-1 0 0,0-1 1 0 0,1 1 0 0 0,-1 0-1 0 0,1-1 1 0 0,-1 1-1 0 0,1-1 1 0 0,0 1 0 0 0,-1-1-1 0 0,1 1 1 0 0,0-1-1 0 0,0 1 1 0 0,0-1-3 0 0,4 7 24 0 0,-2-1-15 0 0,-3-6-8 0 0,0-1-1 0 0,1 1 0 0 0,-1-1 1 0 0,0 0-1 0 0,0 1 0 0 0,0-1 1 0 0,0 1-1 0 0,1-1 0 0 0,-1 1 1 0 0,0-1-1 0 0,0 0 1 0 0,1 1-1 0 0,-1-1 0 0 0,0 0 1 0 0,1 1-1 0 0,-1-1 0 0 0,0 0 1 0 0,1 1-1 0 0,-1-1 0 0 0,1 0 1 0 0,-1 0-1 0 0,1 1 1 0 0,-1-1-1 0 0,0 0 0 0 0,1 0 1 0 0,-1 0-1 0 0,1 0 0 0 0,-1 0 1 0 0,1 1-1 0 0,-1-1 0 0 0,1 0 1 0 0,-1 0-1 0 0,1 0 1 0 0,-1 0-1 0 0,1 0 0 0 0,-1-1 0 0 0,0 1 1 0 0,0 0 0 0 0,0 0-1 0 0,0 0 1 0 0,1 0 0 0 0,-1 0 0 0 0,0 0-1 0 0,0 0 1 0 0,0 0 0 0 0,0 0 0 0 0,0 0-1 0 0,0 0 1 0 0,0 0 0 0 0,0 0 0 0 0,0 0-1 0 0,0 0 1 0 0,1 0 0 0 0,-1 0 0 0 0,0 0-1 0 0,0 0 1 0 0,0 0 0 0 0,0 0 0 0 0,0 0-1 0 0,0 0 1 0 0,0 1 0 0 0,0-1 0 0 0,0 0-1 0 0,0 0 1 0 0,0 0 0 0 0,0 0 0 0 0,1 0-1 0 0,-1 0 1 0 0,0 0 0 0 0,0 0 0 0 0,0 0-1 0 0,0 0 1 0 0,0 0 0 0 0,0 0 0 0 0,0 0-1 0 0,0 1 1 0 0,0-1 0 0 0,0 0 0 0 0,0 0-1 0 0,0 0 1 0 0,0 0 0 0 0,0 0 0 0 0,0 0-1 0 0,0 0 1 0 0,0 0 0 0 0,0 0 0 0 0,0 0-1 0 0,0 1 1 0 0,0-1 0 0 0,0 0 0 0 0,0 0-1 0 0,0 0 1 0 0,0 0 0 0 0,0 0-1 0 0,0 11 21 0 0,0-9 33 0 0,0-2-22 0 0,0 0-139 0 0,0 0-77 0 0,0 0-21 0 0</inkml:trace>
  <inkml:trace contextRef="#ctx0" brushRef="#br0" timeOffset="422.94">688 48 5520 0 0,'0'0'158'0'0,"2"0"-4"0"0,4 0-103 0 0,0-1-54 0 0,13 0-34 0 0,-13 1 66 0 0,0 1 43 0 0,-1-1 32 0 0,0 1 48 0 0,0 0 57 0 0,-2 1 64 0 0,3 0-2 0 0,3 3 232 0 0,13 7 820 0 0,-16-7-978 0 0,-1 0-72 0 0,-2-2-118 0 0,1-1 1 0 0,-1 0-1 0 0,0 1 0 0 0,1-1 0 0 0,-1 0 1 0 0,2 0-156 0 0,7 5 412 0 0,-1 2-75 0 0,-4-2-134 0 0,-2-1-46 0 0,2 4 16 0 0,-2-1-51 0 0,8 9 82 0 0,-2-4-5 0 0,-9-13-161 0 0,0 1 1 0 0,0 0-1 0 0,-1 0 1 0 0,1 0-1 0 0,-1 0 1 0 0,0 0-1 0 0,1 2-38 0 0,1 11 261 0 0,-2-6-62 0 0,0-2-54 0 0,1 0-22 0 0,2 2 8 0 0,0-1 10 0 0,-1-1-1 0 0,-2 1 26 0 0,-1 1 59 0 0,0 39 855 0 0,0-33-770 0 0,0-1-62 0 0,0-12-38 0 0,0-2-2 0 0,0 0-3 0 0,0 0-10 0 0,0 0-4 0 0,0 0 1 0 0,0 0 8 0 0,0 0 34 0 0,-2-2 12 0 0,-9-9 2 0 0,11 11-244 0 0,0 0 0 0 0,0 0 0 0 0,-1 0 0 0 0,1 0 0 0 0,0 0 0 0 0,0 0 0 0 0,0 0 0 0 0,0 0 0 0 0,0 0 0 0 0,0-1-1 0 0,0 1 1 0 0,0 0 0 0 0,0 0 0 0 0,-1 0 0 0 0,1 0 0 0 0,0 0 0 0 0,0 0 0 0 0,0 0 0 0 0,0 0 0 0 0,0-1-1 0 0,0 1 1 0 0,0 0 0 0 0,0 0 0 0 0,0 0 0 0 0,0 0 0 0 0,0 0 0 0 0,0 0 0 0 0,0 0 0 0 0,0-1 0 0 0,0 1 0 0 0,0 0-1 0 0,0 0 1 0 0,0 0 0 0 0,0 0 0 0 0,0 0 0 0 0,0 0 0 0 0,0-1 0 0 0,0 1 0 0 0,0 0 0 0 0,0 0 0 0 0,0 0 0 0 0,0 0-1 0 0,0 0 1 0 0,1 0 0 0 0,-1 0 0 0 0,0 0 0 0 0,0-1 0 0 0,0 1 0 0 0,0 0 0 0 0,0 0 0 0 0,0 0 0 0 0,0 0-1 0 0,0 0 1 0 0,0 0 0 0 0,1 0 0 0 0,-1 0 0 0 0,0 0-4 0 0,1-1 13 0 0,0-1-1 0 0,0 1 1 0 0,0-1 0 0 0,0 1-1 0 0,0 0 1 0 0,0-1-1 0 0,0 0 1 0 0,0 1 0 0 0,-1-1-1 0 0,1 1 1 0 0,0-2-13 0 0,1-23 62 0 0,2 8 6 0 0,10-6-54 0 0,-2 4-16 0 0,-11 17 1 0 0,0 0-1 0 0,0-1 1 0 0,1 1 0 0 0,-1 0-1 0 0,1 0 1 0 0,0 0-1 0 0,0 0 1 0 0,0 0-1 0 0,1 0 1 0 0,-1 0 1 0 0,13-16-46 0 0,-10 12 39 0 0,-4 5 6 0 0,0 0-1 0 0,0 0 1 0 0,1 0 0 0 0,-1 0 0 0 0,1 0 0 0 0,0 1 0 0 0,-1-1-1 0 0,1 1 1 0 0,0-1 0 0 0,0 1 0 0 0,0-1 0 0 0,0 1 0 0 0,0 0-1 0 0,2-1 2 0 0,-1 0-9 0 0,1 0 0 0 0,-1-1-1 0 0,0 0 1 0 0,0 1 0 0 0,0-1-1 0 0,2-3 10 0 0,-2 3 0 0 0,-1 0-1 0 0,1 0 0 0 0,0 0 1 0 0,1 0-1 0 0,-1 1 0 0 0,3-2 1 0 0,-2 1-7 0 0,-1 2-1 0 0,1-1 1 0 0,0 0 0 0 0,0 1-1 0 0,3-1 8 0 0,-5 2-2 0 0,-1 0 0 0 0,1 0 0 0 0,-1 0 0 0 0,1 0 0 0 0,-1 0 0 0 0,1 1 0 0 0,-1-1 0 0 0,1 0 0 0 0,-1 1 0 0 0,1 0 0 0 0,-1-1 0 0 0,1 1-1 0 0,0 0 3 0 0,-1 0-1 0 0,1-1 0 0 0,-1 1-1 0 0,1-1 1 0 0,-1 0 0 0 0,0 1-1 0 0,1-1 1 0 0,-1 0 0 0 0,1 0-1 0 0,-1 0 1 0 0,1 0 1 0 0,-1 0-5 0 0,1 0 1 0 0,-1 0-1 0 0,1 0 0 0 0,-1 0 1 0 0,1 0-1 0 0,-1 1 0 0 0,1-1 1 0 0,-1 0-1 0 0,0 1 0 0 0,1 0 5 0 0,14 12-12 0 0,-8-6 12 0 0,-5-4 0 0 0,0 1 0 0 0,1-1 0 0 0,-1 0 0 0 0,0 1 0 0 0,-1 0 0 0 0,1 0 0 0 0,9 21 0 0 0,8 27 0 0 0,-19-49 0 0 0,-1-1 0 0 0,1 1 0 0 0,-1 0 0 0 0,1 0 0 0 0,-1 0 0 0 0,0-1 0 0 0,0 1 0 0 0,-1 1 0 0 0,1-2 0 0 0,0 0 0 0 0,0 0 0 0 0,0 0 0 0 0,0 0 0 0 0,0 0 0 0 0,0 0 0 0 0,1 0 0 0 0,-1-1 0 0 0,0 1 0 0 0,1 0 0 0 0,0 2 0 0 0,4 4 0 0 0,-4-7 0 0 0,0 1 0 0 0,0-1 0 0 0,0 0 0 0 0,0 1 0 0 0,0-1 0 0 0,-1 1 0 0 0,1 0 0 0 0,-1-1 0 0 0,1 1 0 0 0,-1 0 0 0 0,0-1 0 0 0,1 1 0 0 0,-1 0 0 0 0,0 0 0 0 0,0-2 0 0 0,-1 1 0 0 0,1-1 0 0 0,0 1 0 0 0,0-1 0 0 0,0 1 0 0 0,0-1 0 0 0,0 1 0 0 0,0-1 0 0 0,0 1 0 0 0,0-1 0 0 0,0 1 0 0 0,1-1 0 0 0,-1 1 0 0 0,0-1 0 0 0,0 0 0 0 0,0 1 0 0 0,1-1 0 0 0,-1 1 0 0 0,0-1 0 0 0,0 1 0 0 0,1-1 0 0 0,-1 0 0 0 0,0 1 0 0 0,1-1 0 0 0,-1 1 0 0 0,0-1 0 0 0,1 0 0 0 0,-1 1 0 0 0,1-1 0 0 0,-1 0 0 0 0,1 0 0 0 0,-1 1 0 0 0,7 3 0 0 0,-7-3 0 0 0,1 0 0 0 0,-1-1 0 0 0,1 1 0 0 0,-1 0 0 0 0,0 0 0 0 0,0 0 0 0 0,1 0 0 0 0,-1-1 0 0 0,0 1 0 0 0,0 0 0 0 0,0 0 0 0 0,0 0 0 0 0,0 0 0 0 0,0 0 0 0 0,0 8-32 0 0,0 0-47 0 0,0-2-66 0 0,0 0-87 0 0,0-7 77 0 0,2 0-148 0 0,9 0-266 0 0,-8 0-27 0 0,-3 0-4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3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128 523 7688 0 0,'0'0'166'0'0,"0"0"29"0"0,0 0 14 0 0,0 3-25 0 0,0-3-181 0 0,0 1-1 0 0,0 0 1 0 0,0-1-1 0 0,0 1 1 0 0,0 0-1 0 0,0-1 1 0 0,0 1-1 0 0,-1 0 1 0 0,1-1-1 0 0,0 1 1 0 0,0 0-1 0 0,-1-1 1 0 0,1 1-1 0 0,0 0 1 0 0,-1-1-3 0 0,-5 3 13 0 0,-1-1 50 0 0,-1 4 101 0 0,0 2 57 0 0,-8 5 279 0 0,11-10-365 0 0,4-3-101 0 0,1 0-1 0 0,-1 0 1 0 0,0 1 0 0 0,1-1-1 0 0,-1 0 1 0 0,1 1-1 0 0,-1-1 1 0 0,0 0-1 0 0,1 1 1 0 0,-1-1-1 0 0,1 1 1 0 0,-1-1 0 0 0,1 1-1 0 0,-1-1 1 0 0,1 1-1 0 0,0 0 1 0 0,-1-1-1 0 0,1 1 1 0 0,0-1-1 0 0,-1 1 1 0 0,1 0-1 0 0,0 0-33 0 0,-3 4 123 0 0,-8 8 202 0 0,9-11-283 0 0,1 0 0 0 0,-1-1 1 0 0,0 1-1 0 0,1 0 0 0 0,-1 0 0 0 0,1 0 1 0 0,0 0-1 0 0,0 0 0 0 0,-1 2-42 0 0,-4 23 322 0 0,-10 10 186 0 0,14-31-476 0 0,-5 19 143 0 0,3 6 98 0 0,4-7-160 0 0,0 31 55 0 0,0-53-167 0 0,0-1 0 0 0,0 1 0 0 0,0-1 0 0 0,0 1 0 0 0,1-1 0 0 0,-1 1 0 0 0,0-1 0 0 0,1 0 1 0 0,-1 1-1 0 0,1-1-1 0 0,12 15 10 0 0,4 1 49 0 0,-10-9-33 0 0,-4-6-17 0 0,2 1 4 0 0,-3-3-8 0 0,0 1 1 0 0,-1-1-1 0 0,1 1 0 0 0,0-1 1 0 0,0 0-1 0 0,0 0 1 0 0,-1 0-1 0 0,1 0 0 0 0,0 0 1 0 0,0 0-1 0 0,0 0 0 0 0,0-1 1 0 0,-1 1-1 0 0,1-1 1 0 0,0 1-1 0 0,0-1 0 0 0,-1 0 1 0 0,1 0-1 0 0,0 1 0 0 0,-1-1 1 0 0,1 0-1 0 0,0-1-5 0 0,5-2 10 0 0,3-1 3 0 0,-7 4-7 0 0,-1 0 0 0 0,0 0-1 0 0,1 0 1 0 0,-1-1-1 0 0,0 1 1 0 0,0 0 0 0 0,0-1-1 0 0,0 0 1 0 0,0 0-6 0 0,14-11 11 0 0,-11 11-13 0 0,-4 1 4 0 0,-1 1 0 0 0,1 0 1 0 0,0 0-1 0 0,-1-1 0 0 0,1 1 0 0 0,-1 0 0 0 0,1-1 0 0 0,0 1 1 0 0,-1-1-1 0 0,1 1 0 0 0,-1-1 0 0 0,1 1 0 0 0,-1-1 1 0 0,0 1-1 0 0,1-1 0 0 0,-1 1 0 0 0,1-1 0 0 0,-1 0 0 0 0,0 1 1 0 0,1-1-1 0 0,-1 0 0 0 0,0 0-2 0 0,3-4 14 0 0,8-8-1 0 0,-9 11-15 0 0,-1 1-1 0 0,1-1 1 0 0,0 0 0 0 0,-1 0 0 0 0,1 0 0 0 0,-1 0 0 0 0,0 0 0 0 0,0 0 0 0 0,1-2 2 0 0,3-23-85 0 0,2 14 24 0 0,-6 12 53 0 0,0 0 0 0 0,-1-1 1 0 0,1 0-1 0 0,0 1 0 0 0,-1-1 0 0 0,1 1 0 0 0,0-1 0 0 0,-1 0 1 0 0,0 1-1 0 0,1-1 0 0 0,-1 0 0 0 0,0 1 0 0 0,0-1 0 0 0,0 0 8 0 0,0-73-126 0 0,-2 43 49 0 0,-6-4 78 0 0,4 22-5 0 0,3 4 3 0 0,0 0 1 0 0,0 0 0 0 0,0 0 0 0 0,1 0 0 0 0,1-2 0 0 0,-1 2 4 0 0,0 1 0 0 0,0-1-1 0 0,-2-8-3 0 0,-3-6 27 0 0,3 14-20 0 0,0-1 0 0 0,0 0-1 0 0,1 1 1 0 0,0-7-7 0 0,0-2 0 0 0,-1 0 0 0 0,-3-17 0 0 0,1 19 0 0 0,2-1 0 0 0,0-14 0 0 0,2-144 64 0 0,0 175-64 0 0,0-1 0 0 0,0 0 0 0 0,0 0 0 0 0,-1 1 0 0 0,1-1 0 0 0,0 0 0 0 0,-1 1 0 0 0,1-1 0 0 0,-1 0 0 0 0,1 1 0 0 0,-1-1 0 0 0,0 1 0 0 0,0-1 0 0 0,0 1 0 0 0,-1-1 0 0 0,-2-6 0 0 0,3 6 0 0 0,1 1 0 0 0,-1-1 0 0 0,1 1 0 0 0,-1 0 0 0 0,1-1 0 0 0,0 1 0 0 0,0-1 0 0 0,0 1 0 0 0,0-1 0 0 0,0 1 0 0 0,0 1 0 0 0,0-8 22 0 0,-1 5 37 0 0,1 6 124 0 0,1 12 35 0 0,2-4-148 0 0,1 0-57 0 0,-2-8-7 0 0,-1 0-1 0 0,0 0 1 0 0,0 0-1 0 0,0 0 1 0 0,0 0 0 0 0,0 1-1 0 0,-1-1 1 0 0,1 0-1 0 0,-1 0 1 0 0,0 3-6 0 0,3 16 17 0 0,3 1 33 0 0,4 12 46 0 0,0 10-8 0 0,-7-26-55 0 0,-2-9-2 0 0,1 1 0 0 0,1-1 0 0 0,-1 1 0 0 0,2-1 0 0 0,0 2-31 0 0,0 0 51 0 0,-1 0 1 0 0,0 0 0 0 0,-1 0 0 0 0,0 2-52 0 0,2 14 110 0 0,7 10 65 0 0,-6 4 14 0 0,0-18-42 0 0,-2-13-57 0 0,-1-1 0 0 0,0 1 1 0 0,-1 0-1 0 0,0 2-90 0 0,0 15 204 0 0,6 4 5 0 0,-1-2-36 0 0,-4-5-28 0 0,-2-18-94 0 0,1 0 1 0 0,0 1-1 0 0,0-1 1 0 0,1 0 0 0 0,0 0-1 0 0,2 6-51 0 0,-2-8 31 0 0,2 17 153 0 0,-5 8-64 0 0,1-18-89 0 0,0 10 56 0 0,0-1-28 0 0,0-6-65 0 0,0 7-32 0 0,0-21-50 0 0,0 0-35 0 0,0-1-194 0 0,0 0-438 0 0,0 0 429 0 0,0 0 176 0 0,0 0-36 0 0,0 0-1 0 0,0 0-36 0 0,0 0-41 0 0,0 0-45 0 0,0 0-49 0 0,0 0-46 0 0,0 0-40 0 0,0 0-35 0 0,0 0-136 0 0,0 0-35 0 0,0 0-1421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1 256 7344 0 0,'0'0'165'0'0,"0"0"22"0"0,0 0 9 0 0,0-3-20 0 0,1-4-123 0 0,1 1 22 0 0,3-3 125 0 0,-2 4-32 0 0,-1 0 37 0 0,0 0 35 0 0,-1 0 33 0 0,2-1 365 0 0,6-10 28 0 0,0 1-202 0 0,-4 8-276 0 0,1 3-44 0 0,5-1 128 0 0,-2 1-54 0 0,-9 4-196 0 0,1-1-1 0 0,0 1 1 0 0,0-1 0 0 0,0 1 0 0 0,-1-1-1 0 0,1 0 1 0 0,0 1 0 0 0,-1-1-1 0 0,1 0 1 0 0,-1 0 0 0 0,1 0 0 0 0,-1 1-1 0 0,1-2-21 0 0,3-4 177 0 0,0 1-36 0 0,0 3-7 0 0,3 0 21 0 0,3-1 36 0 0,1-11 209 0 0,-6 10-307 0 0,0 0 1 0 0,0 0 0 0 0,0 1-1 0 0,0 0 1 0 0,1 0 0 0 0,1-1-94 0 0,16-5 284 0 0,2-4-95 0 0,-7 3-21 0 0,3 1 93 0 0,-8 4-164 0 0,12-4 131 0 0,-1 1-9 0 0,-11 3-135 0 0,5 3 27 0 0,-16 2-102 0 0,-1 0-1 0 0,1 0 0 0 0,-1 0 1 0 0,0-1-1 0 0,1 1 0 0 0,-1 0 0 0 0,1-1 1 0 0,-1 1-1 0 0,0 0 0 0 0,1-1-8 0 0,21-9 83 0 0,0 6-32 0 0,-21 4-50 0 0,0 0 0 0 0,0 1 0 0 0,0-1 0 0 0,0 0-1 0 0,-1 1 1 0 0,1-1 0 0 0,0 1 0 0 0,0-1 0 0 0,0 1 0 0 0,0 0 0 0 0,-1 0 0 0 0,1 0 0 0 0,1 1-1 0 0,-1-1 0 0 0,-1 0 0 0 0,1 0 0 0 0,-1-1 0 0 0,1 1 0 0 0,-1 0 0 0 0,1-1 0 0 0,-1 1 0 0 0,1-1 0 0 0,-1 1 0 0 0,1-1 0 0 0,0 0 0 0 0,-1 0 0 0 0,2 0 0 0 0,-2 0 0 0 0,-1 0 0 0 0,1 0 0 0 0,-1 0 0 0 0,1 0 0 0 0,-1 0 0 0 0,1 0 0 0 0,-1 0 0 0 0,1 0 0 0 0,-1 0 0 0 0,1 0 0 0 0,-1 0 0 0 0,1 0 0 0 0,-1 0 0 0 0,1 1 0 0 0,-1-1 0 0 0,1 0 0 0 0,-1 0 0 0 0,1 0 0 0 0,-1 1 0 0 0,0-1 0 0 0,1 0 0 0 0,-1 1 0 0 0,1-1 0 0 0,-1 0 0 0 0,0 1 0 0 0,1-1 0 0 0,-1 1 0 0 0,0-1 0 0 0,1 0 0 0 0,-1 1 0 0 0,0-1 0 0 0,0 1 0 0 0,5 6 0 0 0,6-1-1 0 0,-10-5 2 0 0,0-1 0 0 0,0 0-1 0 0,0 1 1 0 0,0 0 0 0 0,0-1-1 0 0,0 1 1 0 0,0-1 0 0 0,0 1-1 0 0,0 0 1 0 0,0 0 0 0 0,0-1-1 0 0,0 1 1 0 0,-1 0 0 0 0,1 0-1 0 0,0 0 1 0 0,0 0-1 0 0,1 5 26 0 0,1-1-1 0 0,-1 0 0 0 0,1 1 1 0 0,-1-1-1 0 0,-1 1 0 0 0,1 0 1 0 0,-1-1-1 0 0,0 4-25 0 0,0 21 115 0 0,-1-7-45 0 0,0 2-62 0 0,0 6-54 0 0,0 15-73 0 0,0-39 107 0 0,-1 0 0 0 0,0 0 0 0 0,0-1 0 0 0,0 1-1 0 0,-1 0 1 0 0,0-1 12 0 0,-3 11 0 0 0,0 15 13 0 0,-6 0 40 0 0,5-7-24 0 0,3-9-9 0 0,-1 0-1 0 0,-3 6-19 0 0,4-16 10 0 0,1-1 0 0 0,0 0 0 0 0,-1 0 0 0 0,0 0 0 0 0,0 0 0 0 0,-1 0 0 0 0,1 0 0 0 0,-5 3-10 0 0,-5 7 50 0 0,10-11-43 0 0,1 0 0 0 0,0 0 0 0 0,0 0-1 0 0,0 0 1 0 0,0 0 0 0 0,1 1 0 0 0,-1 2-7 0 0,-3 8 58 0 0,1-6-31 0 0,0-1 0 0 0,-1 0 0 0 0,0 0 1 0 0,-2 2-28 0 0,-14 24 40 0 0,17-25-22 0 0,-5 12 41 0 0,6 0 14 0 0,4-10-36 0 0,-1-6-22 0 0,1-1 1 0 0,-1 1 0 0 0,0-1 0 0 0,-1 1-1 0 0,1 0 1 0 0,-1-1 0 0 0,0 1 0 0 0,0-1 0 0 0,0 0-1 0 0,-1 1-15 0 0,-2 2 30 0 0,0-1-1 0 0,-1 1 0 0 0,0-1 0 0 0,-1 0-29 0 0,1-1 26 0 0,0 0-1 0 0,1 1 0 0 0,0-1 1 0 0,0 1-1 0 0,1 0 1 0 0,0 0-1 0 0,-1 0-25 0 0,3-3 12 0 0,1 0-1 0 0,-1-1 1 0 0,0 1-1 0 0,0-1 1 0 0,0 1-1 0 0,0-1 1 0 0,0 0-1 0 0,0 1 1 0 0,-1-1-1 0 0,1 0 1 0 0,-1 0-1 0 0,1 0 1 0 0,-1 0-1 0 0,0 0-11 0 0,0 0 9 0 0,0 0-1 0 0,1 0 1 0 0,-1 0-1 0 0,1 0 1 0 0,-1 0-1 0 0,1 0 1 0 0,0 1-1 0 0,0-1 1 0 0,0 0-9 0 0,-4 9 14 0 0,-6 2 39 0 0,8-7 34 0 0,4 4-40 0 0,-1-10-37 0 0,0 3 70 0 0,0-3 0 0 0,0 0 3 0 0,0 0 12 0 0,0 0 7 0 0,0 0 2 0 0,2 0-4 0 0,25 0 56 0 0,-24 0-84 0 0,-3 0 4 0 0,-1-1-68 0 0,1 1 0 0 0,0-1 0 0 0,0 1 0 0 0,0-1-1 0 0,0 1 1 0 0,0-1 0 0 0,0 0 0 0 0,0 1-1 0 0,0-1 1 0 0,1 1 0 0 0,-1-1 0 0 0,0 1 0 0 0,0-1-1 0 0,0 1 1 0 0,1-1 0 0 0,-1 1 0 0 0,0-1-1 0 0,0 1 1 0 0,1-1 0 0 0,-1 1 0 0 0,0-1 0 0 0,1 1-1 0 0,-1-1 1 0 0,1 1 0 0 0,-1 0 0 0 0,1-1-1 0 0,-1 1-7 0 0,9-1 108 0 0,-1 0-60 0 0,2-2-34 0 0,-2-2-13 0 0,-7 4-1 0 0,0 0 1 0 0,1 0 0 0 0,-1 1 0 0 0,1-1-1 0 0,-1 0 1 0 0,1 1 0 0 0,0-1 0 0 0,-1 0-1 0 0,1 1 1 0 0,0 0 0 0 0,-1-1 0 0 0,1 1-1 0 0,0 0 1 0 0,-1 0-1 0 0,7 0 17 0 0,-1-1-1 0 0,0 0 1 0 0,0 0 0 0 0,-1-1-1 0 0,1 0 1 0 0,0 0 0 0 0,0 0-17 0 0,-1 0 16 0 0,-2 0-5 0 0,1 1-1 0 0,-1 0 1 0 0,1 1-1 0 0,-1-1 1 0 0,1 1-1 0 0,0 0 0 0 0,-1 0 1 0 0,1 1-1 0 0,0-1-10 0 0,-2 1 11 0 0,1-1-1 0 0,-1 0 0 0 0,1 0 0 0 0,-1 0 1 0 0,1 0-1 0 0,-1-1 0 0 0,1 1 0 0 0,2-2-10 0 0,15-8 64 0 0,8 4 0 0 0,3-4-10 0 0,-13 6-45 0 0,-14 3-9 0 0,-1 0 1 0 0,1 0-1 0 0,0-1 0 0 0,0 1 0 0 0,-1-1 0 0 0,1 0 0 0 0,-1 0 0 0 0,1-1 0 0 0,-1 1 0 0 0,0-1 0 0 0,0 1 0 0 0,0 1 0 0 0,1-1 0 0 0,-1 0 0 0 0,4 0 0 0 0,-5 1 0 0 0,0 1 0 0 0,0-1 0 0 0,-1 0 0 0 0,1 0 0 0 0,0-1 0 0 0,-1 1 0 0 0,1 0 0 0 0,-1-1 0 0 0,1 0 0 0 0,-1 0 0 0 0,0 1 0 0 0,1-2 0 0 0,-1 1 1 0 0,0 1-1 0 0,-1-1 0 0 0,1 1 0 0 0,0 0 0 0 0,0-1 0 0 0,1 1 0 0 0,-1 0 0 0 0,0 0 0 0 0,0 1 1 0 0,0-1-1 0 0,1 0 0 0 0,-1 1 0 0 0,0-1 0 0 0,1 1 0 0 0,10-4 9 0 0,-8 3-76 0 0,-1-1 72 0 0,2-1 167 0 0,-4 1-150 0 0,1 0-38 0 0,1 0-52 0 0,1-1-66 0 0,-1 1 1 0 0,1-1-41 0 0,1 0-43 0 0,1 0-49 0 0,-6 2-23 0 0,1 1-48 0 0,0-1-42 0 0,-1 1-40 0 0,2-1-272 0 0,-1 1-65 0 0,0 0-50 0 0,1 0-36 0 0,-3 0 840 0 0,6 0-2347 0 0,4 0-1331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7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0,'0'0'174'0'0,"0"0"29"0"0,0 0 13 0 0,0 0-73 0 0,0 0-17 0 0,0 0 40 0 0,0 0 134 0 0,0 0 246 0 0,0 0 20 0 0,0 0-240 0 0,0 0-150 0 0,0 0-55 0 0,0 0-14 0 0,0 0 1 0 0,0 0-99 0 0,0 0-74 0 0,0 0-69 0 0,0 0-98 0 0,0 0-116 0 0,0 0-103 0 0,0 1 57 0 0,0-1-39 0 0,0 2-516 0 0,0 2-410 0 0,0 5-779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5848 0 0,'0'0'168'0'0,"0"0"-31"0"0,0 0 19 0 0,0 0 79 0 0,0 0 225 0 0,0 0 410 0 0,0 2 33 0 0,0 4-393 0 0,0 0-37 0 0,0 6 375 0 0,0 0-121 0 0,0 1-108 0 0,0 2 5 0 0,0 1-108 0 0,0 2-4 0 0,0 7 127 0 0,3-20-276 0 0,-2-4-344 0 0,7 10 287 0 0,-7-10-264 0 0,0 1 0 0 0,-1 0 0 0 0,1 0 0 0 0,-1 0 0 0 0,1 0 0 0 0,-1 0 0 0 0,0-1 0 0 0,0 1 1 0 0,0 2-43 0 0,0-4 0 0 0,0 3 39 0 0,0 0 1 0 0,0 0-1 0 0,1 0 1 0 0,-1 0 0 0 0,0-1-1 0 0,1 1 1 0 0,0 1-40 0 0,10 7 249 0 0,-9-2-160 0 0,-3 3 50 0 0,2 11 95 0 0,2-6-107 0 0,2-6-87 0 0,1 7 21 0 0,-4-2 10 0 0,2 0-9 0 0,8 0-27 0 0,2 0 15 0 0,-14-16-49 0 0,0 1 0 0 0,0-1 0 0 0,1 0 0 0 0,-1 1 0 0 0,0-1 0 0 0,0 1 0 0 0,0-1 0 0 0,0 0 0 0 0,1 1 0 0 0,-1-1 0 0 0,0 1 0 0 0,0-1 0 0 0,0 0 0 0 0,0 1 0 0 0,0-1 0 0 0,0 1 0 0 0,0-1 0 0 0,0 0 0 0 0,0 1 0 0 0,0-1 0 0 0,0 1 0 0 0,0-1 0 0 0,-1 0 0 0 0,1 1 0 0 0,0-1 0 0 0,0 0 0 0 0,0 1 0 0 0,0-1 0 0 0,-1 1 0 0 0,1-1 0 0 0,0 0 0 0 0,0 0 0 0 0,-1 1 0 0 0,1-1 0 0 0,0 0 0 0 0,-1 1 0 0 0,1-1 0 0 0,0 0 0 0 0,-1 0 0 0 0,1 0 0 0 0,0 1 0 0 0,-1-1 0 0 0,1 0 0 0 0,-1 0-1 0 0,-2 4 36 0 0,11 6-11 0 0,-4-2 35 0 0,-6 0-77 0 0,2-8 17 0 0,0 3-96 0 0,0-3-57 0 0,0 0 58 0 0,0 0-66 0 0,0 0-83 0 0,0 0 73 0 0,0 0-38 0 0,0 0-41 0 0,0 0-40 0 0,0 0-392 0 0,0 0 94 0 0,0 0-55 0 0,0 0-756 0 0,0 0-598 0 0,0 0-1135 0 0</inkml:trace>
  <inkml:trace contextRef="#ctx0" brushRef="#br0" timeOffset="573.53">576 1 7080 0 0,'0'0'157'0'0,"0"0"23"0"0,0 0 13 0 0,-3 0-22 0 0,-16 0 378 0 0,5 0-79 0 0,2 0-76 0 0,2 0-71 0 0,1 0-66 0 0,1 0-62 0 0,-2 0-57 0 0,-1 0-53 0 0,7 0-67 0 0,1 0 34 0 0,-1 0 38 0 0,-11 0 352 0 0,12 1-367 0 0,0 0-47 0 0,-5 4 117 0 0,-3 1 60 0 0,-2-3 42 0 0,4-3-59 0 0,-16 0 397 0 0,19 0-467 0 0,1 0-73 0 0,-1 2 95 0 0,3 3-100 0 0,2-5-37 0 0,1 1 1 0 0,0-1-1 0 0,-1 1 1 0 0,1-1-1 0 0,-1 1 1 0 0,1-1-1 0 0,-1 0 1 0 0,1 1-1 0 0,-1-1 1 0 0,1 0-1 0 0,-1 1 1 0 0,1-1-1 0 0,-1 0 1 0 0,1 1-1 0 0,-1-1 0 0 0,0 0 1 0 0,1 0-4 0 0,-12 2 62 0 0,-9-1 55 0 0,21-1-117 0 0,-1-1 1 0 0,1 1 0 0 0,-1 0 0 0 0,1 0 0 0 0,0 0 0 0 0,-1 0 0 0 0,1 0 0 0 0,-1 0-1 0 0,1 0 1 0 0,0 0 0 0 0,-1 0 0 0 0,1 0 0 0 0,-1 0 0 0 0,1 0 0 0 0,0 0-1 0 0,-1 0 1 0 0,1 0 0 0 0,0 1 0 0 0,-1-1 0 0 0,1 0 0 0 0,0 0 0 0 0,-1 0-1 0 0,1 0 1 0 0,-1 1 0 0 0,1-1 0 0 0,0 0 0 0 0,0 0 0 0 0,-1 1 0 0 0,1-1-1 0 0,0 0 1 0 0,0 1-1 0 0,-1 0 4 0 0,0 0 0 0 0,0 1 0 0 0,-1-1 0 0 0,1 0-1 0 0,0 0 1 0 0,0 0 0 0 0,-1 0 0 0 0,1 0 0 0 0,0 0-1 0 0,-1 0 1 0 0,1 0 0 0 0,-1 0 0 0 0,1-1 0 0 0,-2 1-4 0 0,2 0 0 0 0,0 0 0 0 0,-1 0 0 0 0,1-1 0 0 0,0 1 0 0 0,0 0 0 0 0,0 0 0 0 0,0 0 0 0 0,0 0 0 0 0,0 0 0 0 0,1 1 0 0 0,-1-1 0 0 0,0 1 0 0 0,0-1 0 0 0,1 0 0 0 0,-1 1 0 0 0,1-1 0 0 0,0 1 0 0 0,-1-1 0 0 0,1 1 0 0 0,0-1 0 0 0,0 1 0 0 0,0-1 0 0 0,0 1 0 0 0,0-1 0 0 0,0-1 0 0 0,0 1 0 0 0,0 0 0 0 0,0 0 0 0 0,0 0 0 0 0,0 0 0 0 0,0 0 0 0 0,0-1 0 0 0,1 1 0 0 0,-1 0 0 0 0,0 0 0 0 0,1 0 0 0 0,-1 0 0 0 0,1 0 0 0 0,9 4 0 0 0,-3 7 0 0 0,-7-11 0 0 0,1 0 0 0 0,-1 0 0 0 0,1 0 0 0 0,-1 0 0 0 0,1 0 0 0 0,-1 0 0 0 0,1 0 0 0 0,0 0 0 0 0,-1 0 0 0 0,1-1 0 0 0,0 1 0 0 0,0 0 0 0 0,0 0 0 0 0,0-1 0 0 0,0 1 0 0 0,0 0 0 0 0,10 4 0 0 0,-10-5 0 0 0,0 0 0 0 0,0 1 0 0 0,1-1 0 0 0,-1 1 0 0 0,0-1 0 0 0,0 1 0 0 0,0-1 0 0 0,0 1 0 0 0,0 0 0 0 0,0-1 0 0 0,0 1 0 0 0,0 0 0 0 0,-1 0 0 0 0,1 0 0 0 0,0 0 0 0 0,0 0 0 0 0,-1 0 0 0 0,1 1 0 0 0,2 3 0 0 0,-3-5 0 0 0,0 1 0 0 0,0 0 0 0 0,1-1 0 0 0,-1 1 0 0 0,0-1 0 0 0,1 1 0 0 0,-1 0 0 0 0,1-1 0 0 0,-1 1 0 0 0,0-1 0 0 0,1 1 0 0 0,-1-1 0 0 0,1 1 0 0 0,0-1 0 0 0,-1 1 0 0 0,1-1 0 0 0,-1 0 0 0 0,1 1 0 0 0,0-1 0 0 0,-1 0 0 0 0,1 0 0 0 0,0 1 0 0 0,4 1 0 0 0,1 1 0 0 0,0 0 0 0 0,0 0 0 0 0,0 1 0 0 0,0-1 0 0 0,0 1 0 0 0,0 1 0 0 0,0-1 0 0 0,1 4 0 0 0,-4-4 0 0 0,1-1 0 0 0,-1 0 0 0 0,0 0 0 0 0,1 0 0 0 0,0 0 0 0 0,0 0 0 0 0,6 2 0 0 0,-7-4 0 0 0,-1 0 0 0 0,0 0 0 0 0,0 0 0 0 0,1 0 0 0 0,-1 1 0 0 0,0-1 0 0 0,0 1 0 0 0,0-1 0 0 0,0 1 0 0 0,16 17 2 0 0,0-1 64 0 0,-7-7 15 0 0,0 0 40 0 0,1 0 47 0 0,0 2 52 0 0,-1 0 63 0 0,-6 1 49 0 0,2-10-109 0 0,-7-4-209 0 0,1 0 0 0 0,-1 1 0 0 0,1-1 0 0 0,-1 0 0 0 0,0 1 0 0 0,1-1 0 0 0,-1 0 0 0 0,1 1 0 0 0,-1-1 0 0 0,0 0 0 0 0,1 1 0 0 0,-1-1 0 0 0,0 1 0 0 0,0-1 0 0 0,1 0 0 0 0,-1 1 0 0 0,0-1 0 0 0,0 1 0 0 0,1-1 1 0 0,-1 1-1 0 0,0-1 0 0 0,0 1 0 0 0,0-1 0 0 0,0 1 0 0 0,0-1 0 0 0,0 1 0 0 0,0-1 0 0 0,0 1 0 0 0,0-1 0 0 0,0 1 0 0 0,0-1 0 0 0,0 1-14 0 0,0 7 319 0 0,0-2-47 0 0,0 0-41 0 0,0 0-39 0 0,-1 4 96 0 0,-3 2-62 0 0,-10 7 18 0 0,3-9-138 0 0,6-6 14 0 0,-1-3-73 0 0,1 0-23 0 0,1 5-7 0 0,4-5-17 0 0,-1-1 0 0 0,1 1 0 0 0,0-1 0 0 0,0 1 0 0 0,-1-1 0 0 0,1 0 0 0 0,0 1 0 0 0,-1-1 0 0 0,1 0 0 0 0,0 1 0 0 0,-1-1 0 0 0,1 0 0 0 0,-1 1 0 0 0,1-1 0 0 0,-1 0 0 0 0,1 0 0 0 0,0 1 0 0 0,-1-1 0 0 0,1 0 0 0 0,-1 0 0 0 0,1 0 0 0 0,-1 0 0 0 0,1 0 0 0 0,-1 1 0 0 0,1-1 0 0 0,-1 0 0 0 0,1 0 0 0 0,-1 0 0 0 0,1-1 0 0 0,-1 1 0 0 0,1 0 0 0 0,-1 0 0 0 0,-1 0 1 0 0,0 0 0 0 0,1 0-1 0 0,-1 1 1 0 0,0-1-1 0 0,1 0 1 0 0,-1 1 0 0 0,0-1-1 0 0,1 1 1 0 0,-1 0-1 0 0,1-1 1 0 0,-1 1 0 0 0,1 0-1 0 0,-1 0 1 0 0,1 0-1 0 0,0 0 1 0 0,-1 0 0 0 0,1 1-1 0 0,-1-1 0 0 0,-5 3 51 0 0,-2-5-52 0 0,7 1 4 0 0,-25 0 82 0 0,22 0-87 0 0,-9 0 55 0 0,9-3 1 0 0,4 2-54 0 0,0 0 1 0 0,0 0 0 0 0,-1 0-1 0 0,1 0 1 0 0,-1 0-1 0 0,1 0 1 0 0,0 0 0 0 0,-1 0-1 0 0,1 0 1 0 0,-1 1-1 0 0,0-1 1 0 0,1 1 0 0 0,-1-1-1 0 0,0 1 1 0 0,1 0-1 0 0,-1-1 1 0 0,0 1-1 0 0,0 0 0 0 0,1 0 0 0 0,0 0-1 0 0,1 0 0 0 0,-1 0 1 0 0,0 0-1 0 0,0 0 0 0 0,1 0 1 0 0,-1-1-1 0 0,0 1 0 0 0,1 0 1 0 0,-1 0-1 0 0,0-1 0 0 0,0 1 0 0 0,1 0 1 0 0,-1-1-1 0 0,1 1 0 0 0,-1-1 1 0 0,0 1 0 0 0,-5-10-95 0 0,1 2-29 0 0,-3 1-38 0 0,4 5 58 0 0,1 1 38 0 0,-3-2-72 0 0,5 2 58 0 0,0-1-40 0 0,1 0-18 0 0,-1 0-45 0 0,1-1-50 0 0,0 0-59 0 0,0 2 37 0 0,0-1-36 0 0,0-1-390 0 0,-1 0 98 0 0,1 1-51 0 0,-2-3-741 0 0,-2-1-580 0 0,-5-4-1106 0 0,9 10 3059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0 463 7568 0 0,'0'0'166'0'0,"3"0"29"0"0,-1 0-174 0 0,-1 0 0 0 0,1 0 0 0 0,0-1 0 0 0,-1 1 0 0 0,1-1 0 0 0,-1 1-1 0 0,1-1 1 0 0,-1 0 0 0 0,1 1 0 0 0,-1-1 0 0 0,1 0 0 0 0,-1 0-21 0 0,13-6 145 0 0,-3 5-110 0 0,-9 2-37 0 0,0 0 0 0 0,0 0 0 0 0,0 0-1 0 0,-1-1 1 0 0,1 1 0 0 0,0-1 0 0 0,0 1 0 0 0,-1-1 0 0 0,1 0 0 0 0,-1 0 0 0 0,1 0 0 0 0,0 0 0 0 0,-1 0 2 0 0,10-4 27 0 0,2 2 81 0 0,10 1 701 0 0,-10-1-319 0 0,-3 0-145 0 0,-1 0-81 0 0,-3 1-136 0 0,3 0 207 0 0,-2 1-68 0 0,0 1-14 0 0,4 1 50 0 0,0 0 5 0 0,-3-2-54 0 0,0 0 14 0 0,1-1 72 0 0,1-3-239 0 0,9-2 25 0 0,-3 5 5 0 0,-14 2-117 0 0,-1 0 0 0 0,1 0 1 0 0,-1 0-1 0 0,1-1 0 0 0,0 1 0 0 0,-1 0 0 0 0,1-1 0 0 0,-1 1 0 0 0,1-1 0 0 0,-1 0 0 0 0,0 0 1 0 0,1 1-1 0 0,-1-1-14 0 0,13-6 67 0 0,-11 6-64 0 0,1 0 0 0 0,0 1 1 0 0,0-1-1 0 0,0 1 0 0 0,1 0 0 0 0,-1 0 0 0 0,0 0-3 0 0,11 0 1 0 0,31 0-17 0 0,-46 0-134 0 0,1 0 47 0 0,0 0 42 0 0,-1 0 36 0 0,1 0 51 0 0,0 0 64 0 0,1 0 350 0 0,0 0-334 0 0,-2 0-104 0 0,1 0-47 0 0,-1 0-56 0 0,1 0-65 0 0,0 0-44 0 0,-1 0-65 0 0,1 0-71 0 0,0 0-79 0 0,-1 0-83 0 0,1 0-91 0 0,0 0-97 0 0,0 0-102 0 0,-1 0-811 0 0,0 0-914 0 0</inkml:trace>
  <inkml:trace contextRef="#ctx0" brushRef="#br0" timeOffset="295.1">176 0 8288 0 0,'0'0'190'0'0,"0"0"28"0"0,0 0 7 0 0,-3 3-33 0 0,-4 3-138 0 0,0-2 37 0 0,1-2 59 0 0,0-1 98 0 0,6-1-239 0 0,0 0 1 0 0,0 0-1 0 0,-1 0 1 0 0,1 0-1 0 0,0 0 0 0 0,0 0 1 0 0,0 0-1 0 0,0 0 1 0 0,0 0-1 0 0,0 0 1 0 0,0 0-1 0 0,0 0 1 0 0,0 0-1 0 0,0 0 0 0 0,-1 0 1 0 0,1 0-1 0 0,0 0 1 0 0,0 0-1 0 0,0 0 1 0 0,0 0-1 0 0,0 0 1 0 0,0 0-1 0 0,0 0 1 0 0,0 0-1 0 0,0 0 0 0 0,0 0 1 0 0,0 0-1 0 0,-1 0 1 0 0,1 0-1 0 0,0 0 1 0 0,0 1-1 0 0,0-1 1 0 0,0 0-1 0 0,0 0 0 0 0,0 0 1 0 0,0 0-1 0 0,0 0 1 0 0,0 0-1 0 0,0 0 1 0 0,0 0-1 0 0,0 0 1 0 0,0 0-1 0 0,0 0 1 0 0,0 1-1 0 0,0-1 0 0 0,0 0 1 0 0,0 0-1 0 0,0 0 1 0 0,0 0-1 0 0,0 0 1 0 0,0 0-1 0 0,0 0 1 0 0,0 0-1 0 0,0 0 0 0 0,0 0 1 0 0,0 1-1 0 0,0-1-9 0 0,0 4 228 0 0,-1 0-57 0 0,-1 0-16 0 0,-2 3 30 0 0,0 1 82 0 0,1-2 13 0 0,2 1 57 0 0,0-3-124 0 0,1 0 35 0 0,0 4 71 0 0,-1 15 330 0 0,5-9-249 0 0,1-6-199 0 0,1 2 81 0 0,-4 4 69 0 0,-1-6-160 0 0,0-2-45 0 0,1 2-16 0 0,2 2 6 0 0,1 6 58 0 0,-2 7 95 0 0,-3-12-125 0 0,0 8 122 0 0,0 18 67 0 0,1-25-212 0 0,0-4-36 0 0,1 1-15 0 0,2 0 0 0 0,1 7 34 0 0,-4-11-56 0 0,0 1 0 0 0,0 0 0 0 0,-1 0-1 0 0,0 4-67 0 0,3 20 223 0 0,1-13-133 0 0,-1-10-52 0 0,-2 0 0 0 0,1 0 1 0 0,-1 0-1 0 0,0 0 0 0 0,0 3-38 0 0,2 19 179 0 0,1-19-131 0 0,2-1-38 0 0,-3-4 38 0 0,-4-1-38 0 0,1-4-11 0 0,5 7 15 0 0,4 11 29 0 0,-7-12-72 0 0,-1-4-21 0 0,-1-1-33 0 0,0 0-18 0 0,0 1-33 0 0,0-1-39 0 0,0-1-43 0 0,0 0 216 0 0,0 1-262 0 0,0 0-44 0 0,0-1-40 0 0,0 1-37 0 0,0-1-251 0 0,0 0-61 0 0,0 0-49 0 0,0 0-35 0 0,0 0-1405 0 0,0 0-1254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4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257 0 5064 0 0,'0'0'389'0'0,"-2"0"-250"0"0,-7 1 835 0 0,0 1-1 0 0,0 0 1 0 0,-8 2-974 0 0,8 0 722 0 0,-1-1-1 0 0,1 0 1 0 0,-1-1 0 0 0,-4 0-722 0 0,9-1 108 0 0,1 0 0 0 0,-1 1 0 0 0,1-1 0 0 0,0 1 1 0 0,0 0-1 0 0,0 0 0 0 0,0 0 0 0 0,0 1 1 0 0,0 0-1 0 0,1-1 0 0 0,-3 4-108 0 0,-9 6 294 0 0,2 2 1 0 0,-2 2-295 0 0,15-15 5 0 0,-8 8 79 0 0,0 1 0 0 0,1 1 0 0 0,1-1 0 0 0,0 1 0 0 0,0 0 0 0 0,1 1 0 0 0,0-1 0 0 0,1 1 0 0 0,1 0 0 0 0,-3 11-84 0 0,6-20 6 0 0,0 0 1 0 0,-1 0 0 0 0,1 0-1 0 0,0 0 1 0 0,1 1 0 0 0,-1-1-1 0 0,1 0 1 0 0,-1 0 0 0 0,1 0-1 0 0,0 0 1 0 0,0 0 0 0 0,0 0 0 0 0,0 0-1 0 0,1 0 1 0 0,-1 0 0 0 0,1-1-1 0 0,0 2-6 0 0,3 2 32 0 0,-1-1-1 0 0,1 1 0 0 0,0-1 0 0 0,0 0 0 0 0,0-1 0 0 0,1 1 1 0 0,0 0-32 0 0,3 0 59 0 0,0 0 0 0 0,0-1 1 0 0,1 0-1 0 0,-1-1 0 0 0,1 0 1 0 0,0 0-1 0 0,-1-1 1 0 0,1 0-1 0 0,0-1 0 0 0,0 0 1 0 0,0-1-1 0 0,1 0 1 0 0,-1 0-60 0 0,0-1 78 0 0,1 0 0 0 0,-1-1 0 0 0,0 1 1 0 0,0-2-1 0 0,0 0 0 0 0,0 0 0 0 0,-1 0 1 0 0,1-2-1 0 0,-1 1 0 0 0,5-4-78 0 0,2-1 152 0 0,-1-1 0 0 0,1-1 1 0 0,9-9-153 0 0,-20 15 74 0 0,0 0 1 0 0,0 0-1 0 0,-1-1 1 0 0,1 1-1 0 0,-1-1 1 0 0,0 0-1 0 0,-1 0 1 0 0,1-1-1 0 0,-1 1 1 0 0,0-1-1 0 0,0-1-74 0 0,1-5 110 0 0,6-26 295 0 0,-9 35-384 0 0,-1 1 1 0 0,0 0-1 0 0,0 0 0 0 0,0-1 1 0 0,0 1-1 0 0,-1 0 0 0 0,1 0 1 0 0,-1-1-1 0 0,0 1 0 0 0,0 0 0 0 0,0-2-21 0 0,-1 0-47 0 0,-1 1-1 0 0,1-1 0 0 0,-1 1 1 0 0,0-1-1 0 0,0 1 0 0 0,0 0 0 0 0,0 0 1 0 0,-1 0-1 0 0,0 0 0 0 0,0 1 0 0 0,0-1 1 0 0,0 1-1 0 0,0 0 0 0 0,-1 1 0 0 0,-1-2 48 0 0,-27-15-5115 0 0,15 13-101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6992 0 0,'3'3'157'0'0,"8"8"23"0"0,-9-9 12 0 0,-2-2-62 0 0,0 0-8 0 0,0 0 45 0 0,0 0 143 0 0,0 0 266 0 0,0 0 22 0 0,0 0-1 0 0,0 0-10 0 0,0 0-3 0 0,3 0-308 0 0,0 0-39 0 0,3-1 133 0 0,-3-1-169 0 0,0 1-55 0 0,3-3 28 0 0,7-2 9 0 0,-8 5-75 0 0,1 0 67 0 0,1 2-27 0 0,-4-1-99 0 0,-1 0 0 0 0,0 0 0 0 0,0 0 0 0 0,0 0 0 0 0,0 0 0 0 0,1-1 0 0 0,-1 1 0 0 0,0-1 0 0 0,0 1 0 0 0,1-1-49 0 0,16-10 298 0 0,-6 7-160 0 0,2 0 57 0 0,5-7 50 0 0,-5 3-90 0 0,12-2 173 0 0,-5 2-100 0 0,-9 2-131 0 0,2-2 27 0 0,14-6 106 0 0,-9 7-115 0 0,-5 5-79 0 0,-1-1-29 0 0,7-8-7 0 0,9 6 0 0 0,-14-1 1 0 0,1 0 22 0 0,-2 5 38 0 0,1-1 4 0 0,0-4-18 0 0,-14 4-39 0 0,0 1 1 0 0,1 0 0 0 0,-1 0-1 0 0,0 0 1 0 0,1 1-1 0 0,-1-1 1 0 0,1 0 0 0 0,0 1-1 0 0,-1 0 1 0 0,1 0 0 0 0,1 0-9 0 0,10 0-3 0 0,-12 0-66 0 0,-2 0 1 0 0,3 0 14 0 0,8 0 58 0 0,-9 0 66 0 0,-2 0-2 0 0,0 2-15 0 0,6 14-69 0 0,-1-2-37 0 0,-9-2 36 0 0,3-11 17 0 0,0 1 0 0 0,0-1 1 0 0,0 1-1 0 0,1 0 0 0 0,-1-1 0 0 0,1 1 0 0 0,-1 0 0 0 0,1 0 0 0 0,0-1 0 0 0,-1 2 0 0 0,2-2 0 0 0,-1 0 0 0 0,0 0 0 0 0,0-1 0 0 0,0 1 0 0 0,-1 0 0 0 0,1-1 0 0 0,0 1 0 0 0,0 0 0 0 0,0-1 0 0 0,0 1 0 0 0,-1 0 0 0 0,1-1 1 0 0,0 1-1 0 0,-1 0 0 0 0,1-1 0 0 0,0 1 0 0 0,-1-1 0 0 0,1 1 0 0 0,-1-1 0 0 0,1 1 0 0 0,-1-1 0 0 0,1 1 0 0 0,-1-1 0 0 0,1 1 1 0 0,-1-1-1 0 0,0 0 0 0 0,1 1 2 0 0,-1-1 1 0 0,1 1-1 0 0,-1-1 0 0 0,1 0 1 0 0,-1 1-1 0 0,1-1 1 0 0,-1 1-1 0 0,1-1 1 0 0,-1 1-1 0 0,1 0 0 0 0,0-1 1 0 0,-1 1-1 0 0,1-1 1 0 0,0 1-1 0 0,-1 0 1 0 0,1-1-1 0 0,0 1 0 0 0,0 0 1 0 0,0-1-1 0 0,-1 1 1 0 0,1 0-1 0 0,0-1 1 0 0,0 1-1 0 0,0 0 0 0 0,0 0 1 0 0,0-1-3 0 0,1 3 10 0 0,-1-1 0 0 0,0 0 1 0 0,0 1-1 0 0,0-1 0 0 0,0 1 0 0 0,0-1 0 0 0,-1 0 1 0 0,1 1-1 0 0,-1-1 0 0 0,0 0 0 0 0,1 0 1 0 0,-1 1-1 0 0,0-1 0 0 0,0 0 0 0 0,0 0 0 0 0,-1 0 1 0 0,1 0-1 0 0,0 0 0 0 0,-1 0 0 0 0,0-1 0 0 0,0 1-9 0 0,0 1 17 0 0,-1 0 1 0 0,1 1 0 0 0,0-1 0 0 0,0 0 0 0 0,0 1-1 0 0,-1 0-18 0 0,2 0 20 0 0,-1-1 0 0 0,0 1 0 0 0,0-1 0 0 0,-1 0 0 0 0,1 0-1 0 0,-1 1-19 0 0,-11 9 68 0 0,-4 4 5 0 0,4 1-38 0 0,9-7 10 0 0,5-9-39 0 0,-2 0 0 0 0,1 1-1 0 0,0-1 1 0 0,0 0 0 0 0,-1 0-1 0 0,1 0 1 0 0,-1 0 0 0 0,1 0-1 0 0,-1 0-5 0 0,-1 1 18 0 0,1 0 0 0 0,0-1 0 0 0,0 1-1 0 0,1 0 1 0 0,-1 0 0 0 0,0 2-18 0 0,1-3 12 0 0,0 0 1 0 0,0-1 0 0 0,0 1 0 0 0,0 0-1 0 0,0 0 1 0 0,0 0 0 0 0,0-1 0 0 0,-1 1-1 0 0,1-1 1 0 0,-1 1 0 0 0,1-1 0 0 0,-1 1-1 0 0,0-1-12 0 0,-3 2 27 0 0,4-3-21 0 0,0 0 1 0 0,1 1-1 0 0,-1-1 1 0 0,0 0-1 0 0,1 0 1 0 0,-1 1-1 0 0,1-1 1 0 0,-1 1-1 0 0,1-1 1 0 0,-1 1-1 0 0,1-1 1 0 0,-1 1-1 0 0,1-1 1 0 0,-1 1 0 0 0,1-1-1 0 0,-1 1 1 0 0,1-1-1 0 0,0 1 1 0 0,-1 0-1 0 0,1-1 1 0 0,0 1-1 0 0,0 0-6 0 0,-3 4 30 0 0,-8 8 109 0 0,9-9 15 0 0,0 0-79 0 0,4 4-10 0 0,-2-8-42 0 0,0 3 99 0 0,-10 0-241 0 0,10-3 115 0 0,-1 0 1 0 0,1 0-1 0 0,0 0 0 0 0,0 0 1 0 0,-1 0-1 0 0,1 0 0 0 0,0 1 0 0 0,-1-1 1 0 0,1 0-1 0 0,0 0 0 0 0,0 0 1 0 0,-1 0-1 0 0,1 0 0 0 0,0 1 1 0 0,0-1-1 0 0,-1 0 0 0 0,1 0 0 0 0,0 0 1 0 0,0 1-1 0 0,-1-1 0 0 0,1 0 1 0 0,0 0-1 0 0,0 1 0 0 0,0-1 1 0 0,0 0-1 0 0,0 1 0 0 0,-1-1 1 0 0,1 0-1 0 0,0 0 0 0 0,0 1 0 0 0,0-1 1 0 0,0 0-1 0 0,0 1 0 0 0,0-1 1 0 0,0 0-1 0 0,0 1 0 0 0,0-1 1 0 0,0 0-1 0 0,0 1 0 0 0,0-1 0 0 0,0 0 1 0 0,0 0-1 0 0,1 1 0 0 0,-1-1 4 0 0,0 3-94 0 0,0-3 140 0 0,0 0 62 0 0,0 0-9 0 0,0 0-10 0 0,2 0-15 0 0,1 0-70 0 0,-1 0-1 0 0,1 1 1 0 0,0-2 0 0 0,-1 1 0 0 0,1 0 0 0 0,-1 0 0 0 0,1-1 0 0 0,-1 1-1 0 0,0-1 1 0 0,1 0 0 0 0,-1 0 0 0 0,1 0 0 0 0,-1 0 0 0 0,0 0-1 0 0,0 0 1 0 0,1-1-4 0 0,-2 1 5 0 0,0 0 0 0 0,0 1 1 0 0,-1-1-1 0 0,1 1 0 0 0,0-1 0 0 0,0 1 0 0 0,0 0 0 0 0,0-1 0 0 0,0 1 0 0 0,0 0 0 0 0,0-1 0 0 0,0 1 0 0 0,0 0 0 0 0,0 0 0 0 0,0 0 0 0 0,1 0-5 0 0,6-3 64 0 0,15-6-4 0 0,-9 7-64 0 0,-3 0-41 0 0,2 2-54 0 0,-5 0 60 0 0,4 0 15 0 0,-1 0-18 0 0,6 0-34 0 0,-16 0 75 0 0,0 0 1 0 0,0 0-1 0 0,-1 0 0 0 0,1 0 0 0 0,0 0 0 0 0,0 0 1 0 0,0 1-1 0 0,-1-1 0 0 0,1 0 0 0 0,0 0 1 0 0,0 1-1 0 0,-1-1 0 0 0,1 0 0 0 0,0 1 1 0 0,0-1-1 0 0,-1 1 0 0 0,1-1 0 0 0,-1 1 0 0 0,1-1 1 0 0,0 1 0 0 0,18 12 58 0 0,5 0-48 0 0,-23-12-11 0 0,1 0 0 0 0,0 0 0 0 0,-1 1 0 0 0,1-1 0 0 0,-1 0 0 0 0,0 1 0 0 0,1-1 0 0 0,-1 1 0 0 0,0-1 0 0 0,1 2 1 0 0,7 12-42 0 0,7-3 31 0 0,-9-7 10 0 0,11 11 1 0 0,-16-15 0 0 0,-1 0 0 0 0,0 0 0 0 0,0 1 0 0 0,1-1 0 0 0,-1 0 0 0 0,0 1 0 0 0,0-1 0 0 0,0 1 0 0 0,0-1 0 0 0,-1 1 0 0 0,1-1 0 0 0,0 1 0 0 0,-1-1 0 0 0,1 1 0 0 0,-1 0 0 0 0,1 0 0 0 0,-1-1 0 0 0,0 1 0 0 0,0 0 0 0 0,0 0 0 0 0,0 0 0 0 0,0-1 0 0 0,1 1 0 0 0,-1 0 0 0 0,0 0 0 0 0,1 0 0 0 0,-1-1 0 0 0,1 1 0 0 0,0 0 0 0 0,-1-1 0 0 0,1 1 0 0 0,0 0 0 0 0,0-1 0 0 0,0 1 0 0 0,0-1 0 0 0,0 1 0 0 0,0-1 0 0 0,0 1 0 0 0,0 0 0 0 0,-1-1 0 0 0,1 1 0 0 0,0 0 0 0 0,-1 0 0 0 0,0-1 0 0 0,1 1 0 0 0,-1 0 0 0 0,0 0 0 0 0,0 0 0 0 0,0 43 0 0 0,0-42 0 0 0,1-1 0 0 0,-1 1 0 0 0,1-1 0 0 0,-1 1 0 0 0,1-1 0 0 0,0 0 0 0 0,0 1 0 0 0,0-1 0 0 0,0 0 0 0 0,0 1 0 0 0,1-1 0 0 0,-1 0 0 0 0,-1-1 0 0 0,1 0 0 0 0,0 0 0 0 0,0 1 0 0 0,-1-1 0 0 0,1 1 0 0 0,-1-1 0 0 0,1 0 0 0 0,-1 1 0 0 0,1-1 0 0 0,-1 1 0 0 0,0-1 0 0 0,0 1 0 0 0,0-1 0 0 0,0 1 0 0 0,0 0 0 0 0,0-1 0 0 0,0 1 0 0 0,0-1 0 0 0,-1 1 0 0 0,1-1 0 0 0,-1 0 0 0 0,1 1 0 0 0,-1 1 0 0 0,-4 5 0 0 0,4-7 0 0 0,0 0 0 0 0,0 1 0 0 0,0-1 0 0 0,0 1 0 0 0,0-1 0 0 0,1 1 0 0 0,-1 0 0 0 0,1-1 0 0 0,-1 1 0 0 0,1 0 0 0 0,0-1 0 0 0,-1 1 0 0 0,1 0 0 0 0,0 0 0 0 0,1 14-2 0 0,0-12 12 0 0,-1 1-1 0 0,0-1 1 0 0,0 1 0 0 0,0-1 0 0 0,0 0 0 0 0,-1 1 0 0 0,1-1 0 0 0,-1 0 0 0 0,-1 4-10 0 0,-1-3 26 0 0,-10 20 189 0 0,-1-20-87 0 0,8-1-74 0 0,0 1 0 0 0,0-1 0 0 0,0 1 0 0 0,0 1 0 0 0,1-1 0 0 0,0 1 0 0 0,0 0-54 0 0,-5 6 129 0 0,-1-1 44 0 0,0 0-135 0 0,6-9 15 0 0,3-2-49 0 0,0 1-1 0 0,1-1 1 0 0,-1 0-1 0 0,1 1 1 0 0,-1-1-1 0 0,1 1 1 0 0,-1-1-1 0 0,1 1 1 0 0,-1 0-1 0 0,1 0 1 0 0,-1 0-1 0 0,1 0-3 0 0,-1 0 5 0 0,0 0-1 0 0,1 0 0 0 0,-1 0 0 0 0,0-1 1 0 0,0 1-1 0 0,0 0 0 0 0,0 0 0 0 0,0-1 1 0 0,0 0-1 0 0,0 1 0 0 0,0-1 0 0 0,-1 0-4 0 0,-19 0 78 0 0,10 0 4 0 0,-1-2-66 0 0,-3-12-16 0 0,2-3-19 0 0,12 5-46 0 0,-1 4-3 0 0,0 3 41 0 0,-2-5 1 0 0,2 1-50 0 0,1-1-68 0 0,2-1-108 0 0,0 3 225 0 0,0 4-36 0 0,0-1-38 0 0,0 0-43 0 0,0 0-48 0 0,0 0-50 0 0,0-1-57 0 0,0 1-60 0 0,0 0-64 0 0,0 0-69 0 0,0 0-73 0 0,0 0-77 0 0,0 1-82 0 0,0 0-86 0 0,0 0-91 0 0,0-4-1241 0 0,0-2-1206 0 0</inkml:trace>
  <inkml:trace contextRef="#ctx0" brushRef="#br0" timeOffset="498.05">895 416 8232 0 0,'0'0'182'0'0,"0"0"29"0"0,0 3 14 0 0,0 10-27 0 0,0-12-194 0 0,0 1 0 0 0,0-1 0 0 0,0 1 0 0 0,0-1 0 0 0,0 1 0 0 0,1-1 0 0 0,-1 1 0 0 0,0-1 0 0 0,1 0 0 0 0,0 1-4 0 0,5 9 33 0 0,1 2 71 0 0,0-1 74 0 0,-1 0 77 0 0,-1 1 361 0 0,6-8 22 0 0,-8 0-313 0 0,1 1-57 0 0,3 8 150 0 0,-5-9-264 0 0,0 1 47 0 0,0-1-36 0 0,-2 4 29 0 0,0-1-44 0 0,1 9 159 0 0,13 10 414 0 0,-12-24-626 0 0,0-1 0 0 0,0 1 1 0 0,-1 0-1 0 0,1 0 0 0 0,-1 0 0 0 0,0 1 0 0 0,1-1 0 0 0,-2 0 0 0 0,1 0 0 0 0,0 0 1 0 0,0 4-98 0 0,-2 0 200 0 0,1 5 91 0 0,3 3-44 0 0,5 9 47 0 0,-8-24-288 0 0,0 1 1 0 0,0-1 0 0 0,0 0-1 0 0,0 0 1 0 0,0 1 0 0 0,0-1 0 0 0,0 0-1 0 0,0 0 1 0 0,0 1 0 0 0,0-1-1 0 0,-1 0 1 0 0,1 0 0 0 0,0 1 0 0 0,0-1-1 0 0,0 0 1 0 0,0 0 0 0 0,-1 0 0 0 0,1 1-1 0 0,0-1 1 0 0,0 0 0 0 0,0 0-1 0 0,-1 0 1 0 0,1 0 0 0 0,0 1 0 0 0,0-1-1 0 0,-1 0 1 0 0,1 0 0 0 0,0 0-7 0 0,-4 2 100 0 0,4 0-60 0 0,-1 0 1 0 0,1-1 0 0 0,-1 1 0 0 0,1 0 0 0 0,-1 0 0 0 0,1 0-1 0 0,0 0 1 0 0,0-1 0 0 0,0 1 0 0 0,0 0 0 0 0,1 1-41 0 0,-1 1 84 0 0,0-2 150 0 0,0 1-2 0 0,0 2-75 0 0,0 1-86 0 0,-1 2-47 0 0,0-5 15 0 0,0 0 77 0 0,0-2-18 0 0,-1 0 34 0 0,1 0 38 0 0,-1 0 45 0 0,0-1 48 0 0,-1 0 54 0 0,4 0-314 0 0,-1 1 1 0 0,0-1 0 0 0,1 0 0 0 0,-1 0-1 0 0,0 0 1 0 0,1 0 0 0 0,-1 0-1 0 0,0 0 1 0 0,1 0 0 0 0,-1 0-1 0 0,0 0 1 0 0,1-1 0 0 0,-1 1-1 0 0,0 0 1 0 0,1 0 0 0 0,-1 0 0 0 0,0 0-1 0 0,0 0 1 0 0,1 0 0 0 0,-1-1-1 0 0,0 1 1 0 0,1 0 0 0 0,-1 0-1 0 0,0 0 1 0 0,0-1 0 0 0,1 1-4 0 0,-5-7 98 0 0,3 5-89 0 0,1 1 0 0 0,-1-1 0 0 0,0 0 0 0 0,0 1 0 0 0,0-1 0 0 0,1 0 0 0 0,-1 0-1 0 0,1 1 1 0 0,-1-1 0 0 0,1 0 0 0 0,0 0 0 0 0,0 0-9 0 0,0-22 97 0 0,0-31 53 0 0,0 50-147 0 0,1 0 0 0 0,0 0 0 0 0,0 0 0 0 0,0 1 0 0 0,1-1 0 0 0,-1 0 0 0 0,1 1 0 0 0,0 0 0 0 0,0-1 0 0 0,3-2-3 0 0,6-17 40 0 0,-8 14-34 0 0,0 2-6 0 0,-1 0 1 0 0,1 0 0 0 0,0 0-1 0 0,0 1 1 0 0,1-1-1 0 0,0 1 1 0 0,0 0 0 0 0,1 0-1 0 0,0 0 1 0 0,0 1-1 0 0,2-1 0 0 0,10-15 1 0 0,-1-3-18 0 0,-1 8-33 0 0,-11 12 37 0 0,0 1 1 0 0,1 0-1 0 0,0 0 1 0 0,0 1 0 0 0,1-1 12 0 0,-4 2-3 0 0,0 1 0 0 0,1 0 0 0 0,-1 0 0 0 0,1 0 0 0 0,0 1 1 0 0,-1-1-1 0 0,1 1 0 0 0,0-1 0 0 0,-1 1 0 0 0,1 0 0 0 0,1 0 3 0 0,47 0-68 0 0,-22 0 52 0 0,-24 3-32 0 0,21 13 24 0 0,-7-6-29 0 0,-19-10 52 0 0,5 3-7 0 0,-1 0 0 0 0,1 1 0 0 0,-1-1 0 0 0,0 1-1 0 0,0-1 1 0 0,0 1 0 0 0,-1 1 0 0 0,0-1 0 0 0,2 2 8 0 0,18 22-5 0 0,-6-13-15 0 0,14 16-22 0 0,-29-29 42 0 0,0-1 0 0 0,-1 1 0 0 0,1 0 0 0 0,-1 0 0 0 0,0 0 0 0 0,0 1-1 0 0,0-1 1 0 0,0 0 0 0 0,0 0 0 0 0,0 1 0 0 0,0-1 0 0 0,-1 0 0 0 0,1 1-1 0 0,-1 1 1 0 0,0-1 0 0 0,0 0 0 0 0,1 1 0 0 0,-1-1 0 0 0,1 0 0 0 0,0 0 0 0 0,0 0 0 0 0,0 0 0 0 0,0 0 0 0 0,1 0 0 0 0,-1 0 0 0 0,1 0 0 0 0,0 0 0 0 0,1 2 0 0 0,6 12 0 0 0,-9-16 0 0 0,0 0 0 0 0,0 0 0 0 0,0 0 0 0 0,0-1 0 0 0,0 1 0 0 0,-1 0 0 0 0,1 0 0 0 0,0 0 0 0 0,0 0 0 0 0,-1-1 0 0 0,1 1 0 0 0,-1 0 0 0 0,1 0 0 0 0,-1-1 0 0 0,-1 6 0 0 0,1-6 0 0 0,1 1 0 0 0,0 0 0 0 0,0-1 0 0 0,-1 1 0 0 0,1 0 0 0 0,0-1 0 0 0,0 1 0 0 0,0 0 0 0 0,0 0 0 0 0,0-1 0 0 0,0 1 0 0 0,0 0 0 0 0,0 0 0 0 0,0-1 0 0 0,0 1 0 0 0,0 0 0 0 0,0-1 0 0 0,1 1 0 0 0,-1 0 0 0 0,0 0 0 0 0,1 0 0 0 0,9 14 0 0 0,-9-13 0 0 0,-1-1 0 0 0,1 1 0 0 0,-1-1 0 0 0,0 1 0 0 0,1-1 0 0 0,-1 0 0 0 0,0 1 0 0 0,0-1 0 0 0,0 1 0 0 0,0-1 0 0 0,0-1 0 0 0,0 32 0 0 0,0-18-26 0 0,0-12-102 0 0,0-2-4 0 0,0 0 26 0 0,0 0-62 0 0,0 0-127 0 0,0 0 5 0 0,0 0-35 0 0,0 0-867 0 0,0 0-57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0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7312 0 0,'0'0'165'0'0,"0"0"22"0"0,0 0 9 0 0,0 0 44 0 0,0 0 121 0 0,0 0 50 0 0,0 0 6 0 0,0 0-5 0 0,0 3-43 0 0,-1 27 332 0 0,0-5-246 0 0,1 0-40 0 0,1 0-48 0 0,3-2-55 0 0,0-5-137 0 0,3 16 165 0 0,-5-6-22 0 0,-3-11-139 0 0,1 12 116 0 0,4 2 94 0 0,-4-28-341 0 0,8 28 303 0 0,-5-9-158 0 0,-1-1-36 0 0,-2-11-37 0 0,1 1 1 0 0,0-1-1 0 0,1 1 1 0 0,0-1 0 0 0,2 5-121 0 0,4 19 289 0 0,-3-15-173 0 0,2 14 90 0 0,-5-8-25 0 0,-2 12 68 0 0,1-26-167 0 0,0 0 1 0 0,0-1-1 0 0,1 1 0 0 0,1-1 1 0 0,2 10-83 0 0,-1-3 142 0 0,-4-4-53 0 0,1 7 18 0 0,5-4-25 0 0,0 1 18 0 0,-4 1-4 0 0,-2-2-43 0 0,0 29 163 0 0,0-29-183 0 0,0-14-28 0 0,-1 0 1 0 0,1 0-1 0 0,0 0 0 0 0,-1 0 0 0 0,1 0 0 0 0,-1 0 0 0 0,0 0 0 0 0,1 0 0 0 0,-1-1 0 0 0,0 1 0 0 0,0 0 0 0 0,-1 0-5 0 0,1 0 5 0 0,0-1 0 0 0,0 0 1 0 0,1 1-1 0 0,-1-1 0 0 0,0 1 1 0 0,1-1-1 0 0,-1 1 0 0 0,1 0 1 0 0,-1-1-1 0 0,1 1 0 0 0,0-1 0 0 0,0 1-5 0 0,0 1 64 0 0,0-3 0 0 0,0 0 0 0 0,0 0-25 0 0,-1 0-68 0 0,-1 0-65 0 0,-5-1-88 0 0,3-5-188 0 0,-1 0 4 0 0,2 4 176 0 0,1 1-20 0 0,0 0 21 0 0,1 1-60 0 0,0-1-71 0 0,-1 0-82 0 0,2 0 12 0 0,-1 0-54 0 0,1 0-50 0 0,-1 0-42 0 0,1-1-155 0 0,0 1-43 0 0,0-2-187 0 0,0 0-506 0 0</inkml:trace>
  <inkml:trace contextRef="#ctx0" brushRef="#br0" timeOffset="306.39">0 416 7552 0 0,'0'0'222'0'0,"0"0"-66"0"0,0 0-22 0 0,0 0 33 0 0,0 0 130 0 0,0 0 239 0 0,0 0 9 0 0,0 0-8 0 0,3 0-55 0 0,24 0 418 0 0,-22-3-490 0 0,-5 2-392 0 0,2 0 4 0 0,-1 0-1 0 0,0 0 0 0 0,0 0 0 0 0,0 0 1 0 0,1 0-1 0 0,-1 0 0 0 0,1 0 0 0 0,-1 0 0 0 0,0 1 1 0 0,1-1-1 0 0,-1 1 0 0 0,1-1 0 0 0,0 1 1 0 0,-1-1-1 0 0,1 1 0 0 0,-1 0 0 0 0,1 0 1 0 0,0 0-1 0 0,-1 0 0 0 0,2 0-21 0 0,0-1 28 0 0,1 1 0 0 0,-1 0-1 0 0,1-1 1 0 0,-1 0 0 0 0,1 0 0 0 0,-1 0-1 0 0,0 0 1 0 0,2-1-28 0 0,11-4 131 0 0,10 1 115 0 0,-4-6 30 0 0,7 6 4 0 0,-15 1-165 0 0,7-3 3 0 0,-1 4-69 0 0,-13 2-50 0 0,1 0 1 0 0,-1 0 0 0 0,1-1-1 0 0,-1-1 1 0 0,0 1 0 0 0,6-3 0 0 0,-5 1-7 0 0,-1 1 0 0 0,1 0 0 0 0,1 1 0 0 0,-1 0 0 0 0,0 0 0 0 0,2 0 7 0 0,2 1-5 0 0,-1-2 0 0 0,0 0 0 0 0,-1 0 0 0 0,2-1 5 0 0,6-4 19 0 0,-1 1 6 0 0,0 1-1 0 0,8-3-24 0 0,-6 5 27 0 0,4-1-92 0 0,-3-4-125 0 0,-14 5 72 0 0,2-2-1 0 0,5-3-71 0 0,-9 7 90 0 0,0-1-36 0 0,0 1-15 0 0,-1 0-41 0 0,1 0-47 0 0,0 0-54 0 0,-1 0-9 0 0,1 1-43 0 0,-1-1-38 0 0,0 1-34 0 0,1-1-120 0 0,0 0-34 0 0,7-4-1258 0 0</inkml:trace>
  <inkml:trace contextRef="#ctx0" brushRef="#br0" timeOffset="766.77">847 176 7112 0 0,'0'0'157'0'0,"0"0"23"0"0,0 0 13 0 0,0 3-22 0 0,3 10-136 0 0,10 16-56 0 0,-12-20 39 0 0,-2-2 86 0 0,1-5-43 0 0,0 0-1 0 0,0 0 1 0 0,0 0-1 0 0,0-1 1 0 0,1 1-1 0 0,-1 0 0 0 0,1 0 1 0 0,-1-1-1 0 0,1 1 1 0 0,0 0-1 0 0,0 0 1 0 0,-1-1-1 0 0,1 1 1 0 0,1 0-61 0 0,3 8 467 0 0,-3-3-191 0 0,-1 2 42 0 0,0 0-116 0 0,0 0 50 0 0,16 39 1125 0 0,-11-35-1049 0 0,-4-7-207 0 0,0 0-34 0 0,1 3 160 0 0,-2-1-57 0 0,-1 6 70 0 0,1 6 33 0 0,10 12 155 0 0,-8-21-276 0 0,0 4 31 0 0,1 3 32 0 0,0-6-43 0 0,-1 0 16 0 0,1 2 62 0 0,-2-9-199 0 0,1 2 48 0 0,-1 0 0 0 0,0 0 0 0 0,-1 0 0 0 0,1 1 0 0 0,-1-1 1 0 0,0 6-120 0 0,1 13 303 0 0,4-2-79 0 0,-4-17-138 0 0,0 1 0 0 0,-1-1-1 0 0,1 1 1 0 0,-1 5-86 0 0,-1 2 148 0 0,0-3-42 0 0,0-9-72 0 0,1 0-1 0 0,-1 0 0 0 0,1 0 1 0 0,0 0-1 0 0,0 0 1 0 0,0 0-1 0 0,1 3-33 0 0,4 7 136 0 0,-5-9-77 0 0,0 1 0 0 0,0-1 0 0 0,0 0 0 0 0,-1 1-1 0 0,1-1 1 0 0,-1 1 0 0 0,0-1 0 0 0,0 0 0 0 0,-1 5-59 0 0,0 7 141 0 0,1-3-35 0 0,0-10-2 0 0,0-3 0 0 0,0 0 0 0 0,0 0 0 0 0,0 0 0 0 0,0 0-2 0 0,0 0-13 0 0,0-3-6 0 0,0-1-51 0 0,-1 2-16 0 0,1-1 0 0 0,0 1 0 0 0,0 0 0 0 0,0-1-1 0 0,1 1 1 0 0,-1 0 0 0 0,1-1 0 0 0,-1 1-1 0 0,1-2-15 0 0,10-15 88 0 0,-6-7-14 0 0,6 4-74 0 0,-5 1-51 0 0,-5 13 29 0 0,1 1 0 0 0,1-1 1 0 0,-1 1-1 0 0,3-3 22 0 0,8-16-57 0 0,1 2-64 0 0,3 1-65 0 0,3 0-66 0 0,4 1 8 0 0,-9 11 146 0 0,7-4-6 0 0,9-4-101 0 0,-21 14 166 0 0,-1 0 41 0 0,5 2-13 0 0,8 3-52 0 0,-10 0 47 0 0,-9 1 9 0 0,-1-1 0 0 0,1 1 0 0 0,-1 0 0 0 0,1-1 0 0 0,-1 1 0 0 0,0 0 0 0 0,1 0 0 0 0,-1 0 0 0 0,0 1 0 0 0,0-1 0 0 0,0 1 0 0 0,0-1 0 0 0,0 1 0 0 0,0 0 0 0 0,0-1 0 0 0,-1 1 0 0 0,1 0 0 0 0,0 0 0 0 0,-1 0 0 0 0,0 0 0 0 0,2 2 7 0 0,3 12-48 0 0,0 3 27 0 0,-3-8 10 0 0,-2-8 3 0 0,0 0 0 0 0,0 0 0 0 0,0 1 1 0 0,-1-1-1 0 0,0 0 0 0 0,0 1 0 0 0,0-1 0 0 0,0 1 8 0 0,2 14-4 0 0,4-3 4 0 0,-5-11 0 0 0,0-1 0 0 0,0 0 0 0 0,0 1 0 0 0,0-1 0 0 0,0 0 0 0 0,-1 1 0 0 0,1-1 0 0 0,-1 3 0 0 0,0 9 0 0 0,0-11 0 0 0,0 0 0 0 0,0 0 0 0 0,0 0 0 0 0,0 0 0 0 0,1 0 0 0 0,0 0 0 0 0,0 0 0 0 0,5 12 0 0 0,-5-13 0 0 0,0 1 0 0 0,0-1 0 0 0,0 0 0 0 0,0 1 0 0 0,0-1 0 0 0,-1 1 0 0 0,1-1 0 0 0,-1 2 0 0 0,0 6 1 0 0,0-9 2 0 0,-1 0-1 0 0,1 0 1 0 0,0 0 0 0 0,0 0-1 0 0,1 0 1 0 0,-1 0-1 0 0,0 0 1 0 0,1 0 0 0 0,-1 0-1 0 0,1 0 1 0 0,0 0-3 0 0,4 6 59 0 0,-4-6-41 0 0,0-1-1 0 0,0 0 1 0 0,-1 1-1 0 0,1-1 1 0 0,0 1 0 0 0,0-1-1 0 0,-1 1 1 0 0,1 0-1 0 0,-1-1 1 0 0,0 1-1 0 0,1 0 1 0 0,-1-1 0 0 0,0 1-1 0 0,0 0-17 0 0,0 20 212 0 0,0-15-155 0 0,0-5-54 0 0,3-1-42 0 0,7-1-66 0 0,-7 0-14 0 0,-3 3-21 0 0,0 0 50 0 0,0 3-65 0 0,0-5 95 0 0,0-1 54 0 0,0 0 0 0 0,0 0 0 0 0,0 1 0 0 0,0-1 0 0 0,0 0-1 0 0,0 0 1 0 0,0 0 0 0 0,0 0 0 0 0,0 0 0 0 0,0 0 0 0 0,0 0 0 0 0,0 0-1 0 0,0 0 1 0 0,0 0 0 0 0,0 1 0 0 0,0-1 0 0 0,0 0 0 0 0,0 0 0 0 0,0 0 0 0 0,0 0-1 0 0,0 0 1 0 0,0 0 0 0 0,0 0 0 0 0,0 0 0 0 0,0 0 0 0 0,0 0 0 0 0,0 0 0 0 0,0 0-1 0 0,0 1 1 0 0,0-1 0 0 0,1 0 0 0 0,-1 0 0 0 0,0 0 0 0 0,0 0 0 0 0,0 0 0 0 0,0 0-1 0 0,0 0 1 0 0,0 0 0 0 0,0 0 0 0 0,0 0 0 0 0,0 0 0 0 0,0 0 0 0 0,0 0-1 0 0,1 0 1 0 0,-1 0 0 0 0,0 0 0 0 0,0 0 0 0 0,0 0 0 0 0,0 0 0 0 0,0 0 0 0 0,0 0-1 0 0,0 0 1 0 0,0 0 0 0 0,0 0 0 0 0,0 0 0 0 0,1 0 0 0 0,-1 0 6 0 0,1 0-1 0 0,0 0-37 0 0,1 0-39 0 0,-1 0-38 0 0,1 0-41 0 0,0 0-40 0 0,0 0-42 0 0,0 0-42 0 0,0 0-42 0 0,0 0-45 0 0,0 0-44 0 0,0 0-45 0 0,-1 0-46 0 0,1 0-46 0 0,-1 0-49 0 0,0 0-47 0 0,1 0-1353 0 0,-1 0-1127 0 0</inkml:trace>
  <inkml:trace contextRef="#ctx0" brushRef="#br0" timeOffset="1167.83">1614 767 7080 0 0,'0'0'157'0'0,"0"0"23"0"0,2-3 13 0 0,0 2-179 0 0,-1 0 0 0 0,0 0 0 0 0,1 0 0 0 0,-1 0 0 0 0,1 0 0 0 0,-1 0 0 0 0,1 0-1 0 0,-1 1 1 0 0,1-1 0 0 0,0 0 0 0 0,0 1-14 0 0,25-3 53 0 0,-8 1-15 0 0,-6-4 80 0 0,-1 1 86 0 0,8 2 92 0 0,-12 3 66 0 0,0-2-87 0 0,0 0-30 0 0,2-3 29 0 0,1 1 35 0 0,1-1 173 0 0,-3 1-103 0 0,7-3 131 0 0,11 1 92 0 0,-11 0-122 0 0,5-3 184 0 0,-15 7-564 0 0,24-9 311 0 0,-28 11-377 0 0,0-1 1 0 0,-1 0 0 0 0,1 0-1 0 0,0 0 1 0 0,0 0-1 0 0,-1 0 1 0 0,1-1-1 0 0,-1 1 1 0 0,1 0 0 0 0,-1-1-1 0 0,1 1 1 0 0,-1-1-1 0 0,1 0-34 0 0,0-3 78 0 0,2-2 95 0 0,3 3-61 0 0,-2 2-87 0 0,7-7 47 0 0,-5 2 14 0 0,3-7-26 0 0,-9 14-58 0 0,-1-1 0 0 0,1 0 0 0 0,-1 0 1 0 0,0 0-1 0 0,1 1 0 0 0,-1-1 0 0 0,0 0 1 0 0,0 0-1 0 0,0 0 0 0 0,0 0 1 0 0,0 1-1 0 0,0-1 0 0 0,0 0 0 0 0,0-1-2 0 0,0-3 50 0 0,0 5-50 0 0,0-1 6 0 0,0 0 0 0 0,0 1 0 0 0,0-1 0 0 0,0 0 0 0 0,0 0 0 0 0,0 1 0 0 0,0-1 0 0 0,0 0 0 0 0,-1 1 0 0 0,1-1 0 0 0,0 0 0 0 0,0 1 0 0 0,-1-1 1 0 0,1 1-1 0 0,-1-1-6 0 0,-9-4 80 0 0,7-2-65 0 0,3 6-15 0 0,0 1 0 0 0,0 0 0 0 0,0 0 0 0 0,0 0 0 0 0,-1-1 0 0 0,1 1 0 0 0,0 0 0 0 0,0 0 0 0 0,0 0 0 0 0,0-1 0 0 0,0 1 0 0 0,0 0 0 0 0,0 0 0 0 0,0 0 0 0 0,0 0 0 0 0,0 0 0 0 0,0-1 0 0 0,-1 1 0 0 0,1 0 0 0 0,0 0 0 0 0,0 0 0 0 0,0 0 0 0 0,0 0 0 0 0,0 0 0 0 0,-1-1 0 0 0,1 1 0 0 0,0 0 0 0 0,0 0 0 0 0,0 0 0 0 0,-1 0 0 0 0,1 0 0 0 0,0 0 0 0 0,0 0 0 0 0,0 0 0 0 0,0 0 0 0 0,-1 0 0 0 0,-26-2 11 0 0,-21 2 96 0 0,48 0-107 0 0,-1 0 1 0 0,1 0-1 0 0,-1 0 0 0 0,1 0 1 0 0,-1 0-1 0 0,1 0 0 0 0,-1 0 1 0 0,1 0-1 0 0,-1 0 1 0 0,1 0-1 0 0,-1 0 0 0 0,1 1 1 0 0,-1-1-1 0 0,1 0 0 0 0,-1 0 1 0 0,1 0-1 0 0,-1 1 1 0 0,1-1-1 0 0,-1 0 0 0 0,1 1 1 0 0,0-1-1 0 0,-1 0 0 0 0,1 1 1 0 0,-1-1-1 0 0,1 0 0 0 0,0 1 1 0 0,-1-1-1 0 0,1 1 1 0 0,0-1-1 0 0,-8 8 10 0 0,-16-3 33 0 0,17-2-34 0 0,0 0 0 0 0,1 0 0 0 0,-1 1 0 0 0,1-1 0 0 0,-1 1 0 0 0,1 1 0 0 0,-4 4-9 0 0,-15 14 55 0 0,2 2 52 0 0,-3 2 111 0 0,22-23-183 0 0,2 0 1 0 0,-1 0 0 0 0,0 0-1 0 0,1 0 1 0 0,0 1 0 0 0,0-1 0 0 0,0 0-1 0 0,0 3-35 0 0,-4 9 91 0 0,4-11-67 0 0,0 14 116 0 0,2-18-125 0 0,0 1 0 0 0,0-1-1 0 0,0 1 1 0 0,0-1 0 0 0,-1 0 0 0 0,1 1-1 0 0,0-1 1 0 0,-1 1 0 0 0,1-1 0 0 0,-1 1-15 0 0,-4 5 62 0 0,-2 4 46 0 0,7-10-100 0 0,0-1 1 0 0,0 1-1 0 0,0 0 0 0 0,-1 0 1 0 0,1-1-1 0 0,0 1 1 0 0,0 0-1 0 0,0 0 0 0 0,0-1 1 0 0,0 1-1 0 0,1 0 0 0 0,-1-1 1 0 0,0 1-1 0 0,0 0 1 0 0,0 0-1 0 0,0-1 0 0 0,1 1 1 0 0,-1 0-9 0 0,5 7 85 0 0,-4-7-66 0 0,0 1-1 0 0,0-1 1 0 0,0 1 0 0 0,0-1 0 0 0,-1 1 0 0 0,1-1-1 0 0,0 1 1 0 0,-1 0 0 0 0,1-1 0 0 0,-1 1-1 0 0,0 0 1 0 0,0-1 0 0 0,1 1 0 0 0,-1 0-1 0 0,0 1-18 0 0,0 0 31 0 0,0 1-1 0 0,0-1 0 0 0,1 0 0 0 0,-1 1 1 0 0,1-1-1 0 0,1 3-30 0 0,-1-4 19 0 0,0 1 1 0 0,0-1 0 0 0,0 0-1 0 0,0 0 1 0 0,0 0 0 0 0,1 0-1 0 0,-1 0 1 0 0,1 0 0 0 0,-1 0-1 0 0,1-1 1 0 0,0 1 0 0 0,0 0-1 0 0,-1-1 1 0 0,1 1 0 0 0,0-1-1 0 0,3 1-19 0 0,4 3 95 0 0,16 9 105 0 0,-22-12-184 0 0,1 0 0 0 0,-1 0-1 0 0,0 0 1 0 0,1 0 0 0 0,0-1-1 0 0,-1 0 1 0 0,2 1-16 0 0,11 0 75 0 0,0 0-4 0 0,3 5-18 0 0,-8-3-30 0 0,-9-3-20 0 0,0-1 1 0 0,0 0-1 0 0,0 1 0 0 0,0-1 0 0 0,0 0 0 0 0,0 0 1 0 0,0 0-1 0 0,0 0 0 0 0,0-1 0 0 0,-1 1 1 0 0,1 0-1 0 0,0-1 0 0 0,0 1 0 0 0,0-1 1 0 0,0 0-1 0 0,0 0 0 0 0,0 0 0 0 0,-1 0 0 0 0,2 0-3 0 0,6-4 19 0 0,27-6 42 0 0,-24 8-70 0 0,9-4-83 0 0,3-7-57 0 0,-3 2-33 0 0,-11 7 44 0 0,1-1-177 0 0,3-5-105 0 0,-4 1 128 0 0,1-1-23 0 0,-2 2 39 0 0,-2 2-24 0 0,1-1-85 0 0,8-8-421 0 0</inkml:trace>
  <inkml:trace contextRef="#ctx0" brushRef="#br0" timeOffset="1578.11">2269 495 7920 0 0,'0'3'174'0'0,"0"12"-51"0"0,0 23 281 0 0,0-25-321 0 0,0-2-51 0 0,2 3 11 0 0,4-4 90 0 0,-1 1 96 0 0,-2 2 102 0 0,-3-3 106 0 0,0-2-104 0 0,0 1-26 0 0,0 4 71 0 0,0-7-200 0 0,0 1 148 0 0,1-1-63 0 0,2 2 42 0 0,1-2-72 0 0,2 6 146 0 0,-4-1-57 0 0,-2-5-129 0 0,1-1-49 0 0,5 7 141 0 0,-2-4-73 0 0,-1-2 6 0 0,-2 0 40 0 0,0 2 89 0 0,2 4-2 0 0,7 2 40 0 0,-7-11-60 0 0,-3 0-18 0 0,0-1-303 0 0,-1-1 49 0 0,1 1 44 0 0,0-1 37 0 0,0 0 68 0 0,-1 0 36 0 0,-1-1 585 0 0,1 0-334 0 0,0-1-203 0 0,0 0-86 0 0,0 0-45 0 0,0 0-69 0 0,0 0-46 0 0,0 1-49 0 0,0-1-58 0 0,0 0-71 0 0,0 0-76 0 0,-3-5 265 0 0,4 1-40 0 0,-1 0-13 0 0,-6 0 6 0 0,7 5-1 0 0,-1 0-1 0 0,1 0 0 0 0,0-1 0 0 0,-1 1 0 0 0,1 0 0 0 0,-1-1 1 0 0,1 1-1 0 0,0 0 0 0 0,-1-1 0 0 0,1 1 0 0 0,0 0 0 0 0,-1-1 1 0 0,1 1-1 0 0,0-1 0 0 0,-1 1 0 0 0,1-1 0 0 0,0 1 0 0 0,0-1 1 0 0,0 1-1 0 0,0-1 0 0 0,-1 1 0 0 0,1 0 0 0 0,0-1 0 0 0,0 1 1 0 0,0-1-1 0 0,0 0 0 0 0,0 1 0 0 0,0-1 0 0 0,0 1 0 0 0,0-1 1 0 0,0 1-1 0 0,1-1-2 0 0,-1-1 3 0 0,-1 1 1 0 0,1-1-1 0 0,0 1 1 0 0,-1-1 0 0 0,1 1-1 0 0,-1-1 1 0 0,1 1-1 0 0,-1-1 1 0 0,1 1-1 0 0,-1-1 1 0 0,0 1-1 0 0,0 0 1 0 0,0-1-4 0 0,0 1 2 0 0,0 0 0 0 0,0 0 0 0 0,1 0 0 0 0,-1 0 0 0 0,1 0 1 0 0,-1-1-1 0 0,0 1 0 0 0,1 0 0 0 0,0 0 0 0 0,-1 0 0 0 0,1-1 0 0 0,0 1 0 0 0,0 0 0 0 0,0-1 1 0 0,0 1-1 0 0,0 0 0 0 0,0 0 0 0 0,0-1 0 0 0,0 1 0 0 0,0 0 0 0 0,0-1 0 0 0,1 1 0 0 0,-1-1-2 0 0,5-8 0 0 0,-4 7 0 0 0,1 0 0 0 0,-1 0 0 0 0,0 0 0 0 0,0 0 0 0 0,0-1 0 0 0,-1 1 0 0 0,1 0 0 0 0,-1 0 0 0 0,1-1 0 0 0,-1-1 0 0 0,0-3-8 0 0,1 1-1 0 0,0 0 1 0 0,1 0-1 0 0,-1 1 1 0 0,2-4 8 0 0,2-7-59 0 0,-2 5 0 0 0,1-6-91 0 0,8-2-61 0 0,0 2 52 0 0,9-8-127 0 0,4 4 56 0 0,-6 13 172 0 0,2-1-79 0 0,-19 9 128 0 0,0 0 0 0 0,0 0 1 0 0,1 0-1 0 0,-1 0 0 0 0,0 0 1 0 0,1 1-1 0 0,-1-1 0 0 0,0 0 1 0 0,1 1-1 0 0,-1 0 0 0 0,1 0 0 0 0,1 0 9 0 0,35 2-83 0 0,-37-2 77 0 0,1 1 0 0 0,0-1-1 0 0,-1 1 1 0 0,1-1-1 0 0,-1 1 1 0 0,1 0 0 0 0,-1 0-1 0 0,0 0 1 0 0,1 1-1 0 0,-1-1 1 0 0,0 1-1 0 0,2 1 7 0 0,6 11-17 0 0,-10-12 18 0 0,1-1 0 0 0,0 1 0 0 0,-1-1 0 0 0,1 0 0 0 0,0 0 0 0 0,0 1 0 0 0,0-1 0 0 0,0 0 0 0 0,0 0 0 0 0,0 0 0 0 0,0 0 0 0 0,1 0 0 0 0,0 0-1 0 0,22 15 48 0 0,-14 0-1 0 0,-2-10 4 0 0,6 7 70 0 0,-13-11-104 0 0,0 0 1 0 0,0 0-1 0 0,-1 0 0 0 0,1 0 1 0 0,0 0-1 0 0,-1 0 0 0 0,0 0 0 0 0,1 1-17 0 0,1 7 63 0 0,6 10 66 0 0,10 10 125 0 0,1 0-13 0 0,-13-16-146 0 0,11 30 322 0 0,-12-28-285 0 0,-4-13-114 0 0,3 8 87 0 0,3 2 12 0 0,-1 1 21 0 0,-4-4-16 0 0,-2-7 20 0 0,0 0-46 0 0,0 45 186 0 0,0-46-262 0 0,0 3 5 0 0,0 4 58 0 0,-3 4-45 0 0,1-10-54 0 0,1 0-23 0 0,-1-2-25 0 0,1 1-37 0 0,0-1-17 0 0,0 0-37 0 0,0 0-42 0 0,0 0-46 0 0,1-1 242 0 0,-1 1-293 0 0,0 0-47 0 0,1-1-45 0 0,0 0-38 0 0,-1 1-278 0 0,1 0-65 0 0,0-1-52 0 0,0 2-37 0 0,0-1-323 0 0,0 2-34 0 0,0 6-2541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3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5192 0 0,'0'0'151'0'0,"2"3"-5"0"0,0-2-143 0 0,-1 0 0 0 0,0 0 0 0 0,0 1 0 0 0,0-1 0 0 0,0 1 0 0 0,0-1 0 0 0,0 1-1 0 0,-1 0 1 0 0,1-1 0 0 0,-1 1 0 0 0,1 0-3 0 0,1 8 54 0 0,-1-2 47 0 0,-1 1 76 0 0,1 2 75 0 0,6 2 33 0 0,-1-1 13 0 0,-4 0-21 0 0,-2-4-39 0 0,2 0-55 0 0,0 0-15 0 0,3 2 23 0 0,-1 1 25 0 0,-1-1 43 0 0,0-2-63 0 0,-1 0-26 0 0,1 1 2 0 0,2 7 80 0 0,-3-8-126 0 0,1 2 43 0 0,2 3-45 0 0,4 12 133 0 0,0-1-2 0 0,-5-11-135 0 0,-1-3 38 0 0,0-2-43 0 0,-1-1-19 0 0,1 2 4 0 0,-1 0 4 0 0,0-1 0 0 0,1 0 20 0 0,0 2 46 0 0,1 1-43 0 0,1 2 42 0 0,7 20 258 0 0,-9-22-316 0 0,0-2-35 0 0,-1-2-15 0 0,5 21 243 0 0,-2-14-116 0 0,2 1 34 0 0,-2-7-124 0 0,1 2 38 0 0,-3 4 33 0 0,-3-9-120 0 0,0 13 301 0 0,0-12-261 0 0,0-3 47 0 0,2 0-11 0 0,9 7-44 0 0,-8-6-10 0 0,-2 0-34 0 0,-2 4 0 0 0,1-8-26 0 0,0 3 59 0 0,0-3-1 0 0,0 0 19 0 0,0 0-7 0 0,0-3-7 0 0,1-9 10 0 0,-1 11-71 0 0,0 0-1 0 0,0-1 1 0 0,0 1-1 0 0,0 0 1 0 0,0 0-1 0 0,0-1 1 0 0,0 1-1 0 0,0 0 1 0 0,-1 0-1 0 0,1 0 1 0 0,0 0-1 0 0,-1-1 1 0 0,1 1-1 0 0,-1 0 1 0 0,0-1-13 0 0,0 1 9 0 0,-1-1 0 0 0,1 1 0 0 0,0-1 0 0 0,0 1 1 0 0,0-1-1 0 0,0 0 0 0 0,0 0 0 0 0,1 1 1 0 0,-1-2-10 0 0,-4-20 41 0 0,5-32-8 0 0,2 23 10 0 0,-2-94-43 0 0,1 114 0 0 0,0 0 0 0 0,2 1 0 0 0,-1-1 0 0 0,2 0 0 0 0,0 1 0 0 0,3-7 0 0 0,0-3 0 0 0,-2-16 0 0 0,9 12 0 0 0,-1 5 0 0 0,3-12-54 0 0,-11 18 44 0 0,6 9 10 0 0,-6-5-11 0 0,8 4-32 0 0,10-8 7 0 0,-20 14 13 0 0,19 1 8 0 0,-6-1 15 0 0,16 0 0 0 0,-30 0 0 0 0,-1 0 0 0 0,1 0 0 0 0,-1 0 0 0 0,1 0 0 0 0,-1 0 0 0 0,0 1 0 0 0,1-1 0 0 0,-1 0 0 0 0,1 1 0 0 0,-1 0 0 0 0,12 8 0 0 0,-9-6 0 0 0,0 0 0 0 0,0 0 0 0 0,0 0 0 0 0,0 0 0 0 0,1 0 0 0 0,-1-1 0 0 0,2 0 0 0 0,-4 0 0 0 0,1-1 0 0 0,-1 0 0 0 0,0 1 0 0 0,0-1 0 0 0,0 1 0 0 0,0 0 0 0 0,-1-1 0 0 0,1 1 0 0 0,0 0 0 0 0,-1 0 0 0 0,1 0 0 0 0,-1 1 0 0 0,1 0 0 0 0,10 31 0 0 0,1 0 0 0 0,-8-26 0 0 0,-4-7 0 0 0,0 1 0 0 0,0-1 0 0 0,-1 1 0 0 0,1-1 0 0 0,0 1 0 0 0,-1-1 0 0 0,1 1 0 0 0,0-1 0 0 0,-1 1 0 0 0,0 0 0 0 0,1-1 0 0 0,-1 1 0 0 0,0 0 0 0 0,0 0 0 0 0,-1 10 0 0 0,1-8 0 0 0,0 0 0 0 0,0 0 0 0 0,0 0 0 0 0,0 0 0 0 0,1 0 0 0 0,-1 0 0 0 0,1 0 0 0 0,1 2 0 0 0,2 5 0 0 0,-2-8 0 0 0,-1 0 0 0 0,0 0 0 0 0,0 0 0 0 0,0 1 0 0 0,0-1 0 0 0,0 0 0 0 0,-1 0 0 0 0,1 1 0 0 0,-1 1 0 0 0,0-3 2 0 0,0 0 0 0 0,0-1 0 0 0,1 1 1 0 0,-1-1-1 0 0,0 1 0 0 0,1 0 0 0 0,-1-1 1 0 0,1 1-1 0 0,0-1 0 0 0,-1 1 1 0 0,1-1-1 0 0,0 0 0 0 0,0 1-2 0 0,5 11 31 0 0,-5-10-28 0 0,-1 0 0 0 0,1 0 1 0 0,-1 0-1 0 0,0 0 0 0 0,0 0 1 0 0,0 0-1 0 0,0 0-3 0 0,0 16 59 0 0,4 2 64 0 0,-2-15-102 0 0,5 19 103 0 0,-3 5 86 0 0,-4-17-169 0 0,0 1 45 0 0,0 31 322 0 0,0-27-260 0 0,0-8-92 0 0,0-1-34 0 0,0-6 45 0 0,0-3 11 0 0,0 0-31 0 0,0 0-116 0 0,0 0-62 0 0,0 0 46 0 0,0 0-68 0 0,0 0-81 0 0,0 0 69 0 0,0 0-37 0 0,0 0-40 0 0,0 0-38 0 0,0 0-381 0 0,0 0 90 0 0,0 0-53 0 0,0 0-734 0 0,0 0-579 0 0,0 0-1100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5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0-45 0 0,0 0 17 0 0,0 0 73 0 0,0 0 206 0 0,0 0 370 0 0,0 0 38 0 0,0 0-351 0 0,0 0-227 0 0,0 0-90 0 0,2 0-41 0 0,1 0-109 0 0,7 0 75 0 0,-6 0-89 0 0,-1 0-33 0 0,0 0-43 0 0,-1 0-53 0 0,0 0-62 0 0,-1 0-123 0 0,0 0-90 0 0,-1 0 53 0 0,0 0-34 0 0,0 0-464 0 0,0 0-371 0 0,0 0-703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4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7744 0 0,'0'0'174'0'0,"0"0"29"0"0,0 0 12 0 0,0 3-35 0 0,0 2-215 0 0,0 0 53 0 0,0 0 45 0 0,0 1 38 0 0,0 7 226 0 0,0 10 330 0 0,0-14-402 0 0,0 2-25 0 0,-2-1 16 0 0,-1-1-43 0 0,2-8-172 0 0,0 0 1 0 0,1 0-1 0 0,-1 1 1 0 0,0-1-1 0 0,1 1 1 0 0,0-1-1 0 0,-1 0 1 0 0,1 1-1 0 0,0-1 1 0 0,0 2-32 0 0,4 13 224 0 0,-2-9-121 0 0,1 2 37 0 0,-2 7 141 0 0,-1 77 763 0 0,2-76-858 0 0,5 7 144 0 0,-1-2-29 0 0,-5-5-142 0 0,-1 9 69 0 0,0 0 85 0 0,0 62 906 0 0,0-69-991 0 0,0 0-38 0 0,0-16-160 0 0,0 0 0 0 0,1 0 0 0 0,-1 1 0 0 0,1-1 0 0 0,0 0 0 0 0,-1 0 0 0 0,2 2-30 0 0,7 13 180 0 0,-9-17-164 0 0,1 1 1 0 0,-1-1 0 0 0,1 0 0 0 0,-1 1-1 0 0,0-1 1 0 0,1 0 0 0 0,-1 1 0 0 0,0-1-1 0 0,0 0 1 0 0,0 1 0 0 0,0 0-17 0 0,0 0 14 0 0,0 0 0 0 0,-1 0 0 0 0,0 0 0 0 0,1 0 1 0 0,-1 0-1 0 0,0 0 0 0 0,0 0 0 0 0,0 0 0 0 0,0 0-14 0 0,-7 15 87 0 0,6-4 15 0 0,2-5-89 0 0,0 1 35 0 0,0 6 49 0 0,0-10-90 0 0,0 0-38 0 0,0-2-50 0 0,0-3-38 0 0,0 0-174 0 0,0 0 148 0 0,0-1-44 0 0,0 1-73 0 0,0-1 86 0 0,0 0-37 0 0,0 1-39 0 0,0-2-37 0 0,0 0-386 0 0,0 0 95 0 0,0 0-50 0 0,0-3-738 0 0,0-1-578 0 0,0-4-1102 0 0</inkml:trace>
  <inkml:trace contextRef="#ctx0" brushRef="#br0" timeOffset="513.61">427 144 5904 0 0,'0'0'169'0'0,"0"-3"2"0"0,0-3-113 0 0,0 2 32 0 0,0 1 92 0 0,0 3 210 0 0,0-3 356 0 0,0-7 27 0 0,-1 7-320 0 0,-1 3-191 0 0,-3-1-57 0 0,1 0-37 0 0,4 1-151 0 0,-1-1-1 0 0,1 1 1 0 0,0-1-1 0 0,-1 1 0 0 0,1 0 1 0 0,0-1-1 0 0,-1 1 1 0 0,1-1-1 0 0,0 1 0 0 0,0-1 1 0 0,-1 1-1 0 0,1-1 1 0 0,0 1-1 0 0,0-1 0 0 0,0 1 1 0 0,0-1-1 0 0,0 1 1 0 0,0-1-1 0 0,0 1 1 0 0,-1-1-1 0 0,2 1 0 0 0,-1-1-18 0 0,0 1 6 0 0,0-1-1 0 0,0 1 1 0 0,0 0-1 0 0,0 0 1 0 0,0 0-1 0 0,0 0 1 0 0,0 0-1 0 0,0 0 1 0 0,0 0-1 0 0,0 0 1 0 0,0 0-1 0 0,0 0 1 0 0,0-1-1 0 0,0 1 0 0 0,0 0 1 0 0,0 0-1 0 0,0 0 1 0 0,0 0-1 0 0,0 0 1 0 0,0 0-1 0 0,0 0 1 0 0,0 0-1 0 0,0 0 1 0 0,0 0-1 0 0,-1 0 1 0 0,1-1-1 0 0,0 1 1 0 0,0 0-1 0 0,0 0 1 0 0,0 0-1 0 0,0 0 1 0 0,0 0-1 0 0,0 0 0 0 0,0 0 1 0 0,0 0-1 0 0,0 0 1 0 0,0 0-1 0 0,0 0 1 0 0,0 0-1 0 0,-1 0 1 0 0,1 0-1 0 0,0 0 1 0 0,0 0-1 0 0,0 0 1 0 0,0 0-1 0 0,0 0 1 0 0,0 0-1 0 0,0 0 1 0 0,0 0-1 0 0,0 0 1 0 0,-1 0-1 0 0,1 0 0 0 0,0 0 1 0 0,0 0-1 0 0,0 0 1 0 0,0 0-1 0 0,0 0-5 0 0,-9 0 322 0 0,0 0-72 0 0,-23 0 400 0 0,18 0-286 0 0,14 0-356 0 0,-1 0 0 0 0,1 0 0 0 0,-1 0 0 0 0,1 0 0 0 0,-1 0 1 0 0,1 0-1 0 0,-1 0 0 0 0,1 0 0 0 0,-1 0 0 0 0,1 0 0 0 0,-1 0 1 0 0,1 1-1 0 0,-1-1 0 0 0,1 0 0 0 0,-1 0 0 0 0,1 1 0 0 0,-1-1 0 0 0,1 0 1 0 0,0 1-1 0 0,-1-1 0 0 0,1 0 0 0 0,0 1 0 0 0,-1-1 0 0 0,1 0 1 0 0,0 1-1 0 0,-1-1 0 0 0,1 1 0 0 0,0-1 0 0 0,0 0 0 0 0,-1 1 1 0 0,1-1-1 0 0,0 1 0 0 0,0-1 0 0 0,0 1 0 0 0,0-1 0 0 0,0 1 1 0 0,0-1-1 0 0,0 1 0 0 0,0-1 0 0 0,0 1 0 0 0,0-1 0 0 0,0 1-8 0 0,0-1 3 0 0,0 0-1 0 0,0 0 0 0 0,0 1 0 0 0,0-1 0 0 0,0 0 1 0 0,0 0-1 0 0,0 0 0 0 0,0 0 0 0 0,0 0 1 0 0,0 0-1 0 0,0 0 0 0 0,0 0 0 0 0,0 0 0 0 0,0 0 1 0 0,0 1-1 0 0,0-1 0 0 0,0 0 0 0 0,0 0 1 0 0,0 0-1 0 0,0 0 0 0 0,0 0 0 0 0,0 0 0 0 0,0 0 1 0 0,0 0-1 0 0,0 0 0 0 0,0 0 0 0 0,-1 0 1 0 0,1 1-1 0 0,0-1 0 0 0,0 0 0 0 0,0 0 0 0 0,0 0 1 0 0,0 0-1 0 0,0 0 0 0 0,0 0 0 0 0,0 0 1 0 0,0 0-1 0 0,0 0 0 0 0,0 0 0 0 0,0 0 0 0 0,-1 0 1 0 0,1 0-1 0 0,0 0 0 0 0,0 0 0 0 0,0 0 1 0 0,0 0-1 0 0,0 0 0 0 0,0 0 0 0 0,0 0 0 0 0,0 0 1 0 0,0 0-1 0 0,0 0 0 0 0,-1 0 0 0 0,1 0 1 0 0,0 0-1 0 0,0 0 0 0 0,0 0-2 0 0,-11 0 107 0 0,11 0-106 0 0,0 0 1 0 0,0 0 0 0 0,0 0 0 0 0,0 0 0 0 0,0 0 0 0 0,0 0-1 0 0,0 0 1 0 0,0 0 0 0 0,0 0 0 0 0,0 0 0 0 0,-1 0 0 0 0,1 0-1 0 0,0 0 1 0 0,0 0 0 0 0,0 0 0 0 0,0 0 0 0 0,0 0-1 0 0,0 0 1 0 0,0 0 0 0 0,0 0 0 0 0,0 0 0 0 0,0 0 0 0 0,-1 0-1 0 0,1 0 1 0 0,0 0 0 0 0,0 0 0 0 0,0 0 0 0 0,0 0 0 0 0,0 0-1 0 0,0 0 1 0 0,0 0 0 0 0,0 0 0 0 0,0 1 0 0 0,0-1-1 0 0,0 0 1 0 0,0 0 0 0 0,0 0 0 0 0,0 0 0 0 0,0 0 0 0 0,0 0-1 0 0,0 0 1 0 0,0 0 0 0 0,0 0 0 0 0,0 0 0 0 0,0 1 0 0 0,0-1-1 0 0,0 0 1 0 0,0 0 0 0 0,0 0 0 0 0,0 0 0 0 0,0 0-1 0 0,0 0 1 0 0,0 0 0 0 0,0 0 0 0 0,0 0 0 0 0,0 0 0 0 0,0 1-2 0 0,1 1 25 0 0,-2 2 7 0 0,-15 6 25 0 0,15-10-53 0 0,-1 1-1 0 0,1 0 1 0 0,0 0 0 0 0,0-1-1 0 0,0 1 1 0 0,0 0-1 0 0,0 0 1 0 0,0 0-1 0 0,0 1 1 0 0,0-1-1 0 0,1 0 1 0 0,-2 1-4 0 0,2-1 1 0 0,-1 1 0 0 0,1-1 0 0 0,0 0 0 0 0,-1 1 0 0 0,1-1 0 0 0,0 1 0 0 0,0-1 0 0 0,0 1 1 0 0,0-1-1 0 0,0 1-1 0 0,-2 20 0 0 0,3-19 0 0 0,13 20 0 0 0,2 9 0 0 0,-11-19 0 0 0,6-8 0 0 0,-6 9 0 0 0,22 18-54 0 0,-11 0 44 0 0,-11-19 10 0 0,-1-11 0 0 0,3 4 0 0 0,-3 6 0 0 0,-4-9 0 0 0,1-1 0 0 0,-1 0 0 0 0,1 1 0 0 0,0-1 0 0 0,0 0 0 0 0,0 1 0 0 0,0-1 0 0 0,0 0 0 0 0,1 0 0 0 0,-1 0 0 0 0,0 0 0 0 0,3 1 0 0 0,3 5 0 0 0,-3-5 0 0 0,-1 0 0 0 0,0 0 0 0 0,0 1 0 0 0,0 0 0 0 0,0-1 0 0 0,0 1 0 0 0,2 7 0 0 0,-4-9 0 0 0,0 1 0 0 0,0-1 0 0 0,0 0 0 0 0,0 0 0 0 0,1 0 0 0 0,-1 0 0 0 0,1 0 0 0 0,0 0 0 0 0,0 0 0 0 0,1 2 0 0 0,0 0 1 0 0,0 0-1 0 0,0 0 1 0 0,-1 0 0 0 0,1 1-1 0 0,6 13 52 0 0,-6-13-9 0 0,-1 11 161 0 0,-2-15-177 0 0,0 1-1 0 0,0-1 1 0 0,1 1 0 0 0,-1-1-1 0 0,0 1 1 0 0,0-1 0 0 0,1 1 0 0 0,-1-1-1 0 0,1 1 1 0 0,-1-1-27 0 0,2 3 77 0 0,1 0-13 0 0,2 3 21 0 0,-3-1 44 0 0,-1 0 68 0 0,-1-2-57 0 0,0 0 33 0 0,0 13 246 0 0,0 26 442 0 0,0-26-479 0 0,1-16-375 0 0,-1-1 0 0 0,0 1 1 0 0,0-1-1 0 0,0 1 0 0 0,0-1 1 0 0,0 1-1 0 0,0-1 1 0 0,0 1-1 0 0,0-1 0 0 0,0 1 1 0 0,0-1-1 0 0,0 1 0 0 0,-1-1 1 0 0,1 1-1 0 0,0-1 1 0 0,0 0-1 0 0,0 1 0 0 0,-1-1 1 0 0,1 1-1 0 0,0-1 0 0 0,-1 1 1 0 0,1-1-1 0 0,0 0 1 0 0,-1 1-1 0 0,1-1 0 0 0,0 0 1 0 0,-1 1-1 0 0,1-1 1 0 0,-1 0-1 0 0,1 1 0 0 0,0-1 1 0 0,-1 0-8 0 0,-6 5 65 0 0,2 5 16 0 0,-9-4-7 0 0,-1 7-1 0 0,-1 3 6 0 0,-1 1-16 0 0,10-10-43 0 0,4-4-28 0 0,-2-1 13 0 0,2-1-3 0 0,1 0 0 0 0,-1 0 1 0 0,0-1-1 0 0,1 1 0 0 0,-1-1 1 0 0,0 1-1 0 0,1-1 0 0 0,-1 0 1 0 0,-1 0-3 0 0,-16-1-73 0 0,11 0-4 0 0,2 1-36 0 0,-3 0 41 0 0,1 0-52 0 0,-1 0-46 0 0,0 0-41 0 0,-1 0-86 0 0,-1 0-39 0 0,-22 0-800 0 0,20-3 526 0 0,4-2 62 0 0,2 0 150 0 0,-8-1-436 0 0,0-7-4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28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17 272 5840 0 0,'-13'-13'132'0'0,"10"10"17"0"0,3 3 11 0 0,3-2-21 0 0,-1 0-99 0 0,-2 1-43 0 0,1 0 0 0 0,0 0 0 0 0,0 0 0 0 0,0 0 0 0 0,0 1 1 0 0,0-1-1 0 0,0 0 0 0 0,0 1 0 0 0,0-1 0 0 0,0 1 0 0 0,0-1 0 0 0,1 1 3 0 0,1-1 35 0 0,2 0 35 0 0,0 1 42 0 0,1 0 51 0 0,15 0 216 0 0,-20 0-364 0 0,-1 0-1 0 0,0 0 1 0 0,1 0 0 0 0,-1 0 0 0 0,0 0 0 0 0,1 0 0 0 0,-1 0-1 0 0,0 0 1 0 0,1 0 0 0 0,-1 0 0 0 0,0 0 0 0 0,1-1-1 0 0,-1 1 1 0 0,0 0 0 0 0,1 0 0 0 0,-1 0 0 0 0,0 0 0 0 0,0 0-1 0 0,1-1 1 0 0,-1 1 0 0 0,0 0 0 0 0,0 0 0 0 0,1 0-1 0 0,-1-1 1 0 0,0 1 0 0 0,0 0-15 0 0,2-1 36 0 0,-1-1 0 0 0,0 1 1 0 0,0 0-1 0 0,1 0 0 0 0,-1 0 0 0 0,1 0 0 0 0,-1 0 0 0 0,0 1 0 0 0,1-1 1 0 0,0 0-1 0 0,-1 1 0 0 0,1-1 0 0 0,-1 1 0 0 0,1-1 0 0 0,0 1 0 0 0,-1 0 1 0 0,1 0-1 0 0,1 0-36 0 0,12-4 190 0 0,1-9 222 0 0,-8 6-233 0 0,1 1-63 0 0,1 1 6 0 0,-7 4-97 0 0,-1 0 1 0 0,0 0 0 0 0,0 0 0 0 0,1 0 0 0 0,-1-1 0 0 0,0 1 0 0 0,0-1 0 0 0,0 1 0 0 0,0-1-26 0 0,1-1 50 0 0,1 0 0 0 0,-1 0 0 0 0,1 1 0 0 0,0-1 1 0 0,4-1-51 0 0,11-8 149 0 0,-16 10-45 0 0,1-1-17 0 0,1-1-40 0 0,7-9-22 0 0,-5 4 5 0 0,-1 3 34 0 0,5-7-1 0 0,-8 6-54 0 0,-3 7-8 0 0,0-1-1 0 0,0 1 1 0 0,0-1-1 0 0,0 1 0 0 0,1-1 1 0 0,-1 1-1 0 0,0-1 1 0 0,0 1-1 0 0,1 0 0 0 0,-1-1 1 0 0,0 1-1 0 0,0-1 1 0 0,1 1-1 0 0,-1 0 0 0 0,0-1 1 0 0,1 1-1 0 0,-1 0 0 0 0,0 0 1 0 0,1-1-1 0 0,-1 1 1 0 0,1 0-1 0 0,-1 0 0 0 0,1-1 1 0 0,-1 1-1 0 0,0 0 1 0 0,1 0-1 0 0,-1 0 0 0 0,1 0 1 0 0,-1 0-1 0 0,1 0 1 0 0,-1 0-1 0 0,1 0 0 0 0,-1 0 1 0 0,1 0-1 0 0,-1 0 1 0 0,1 0-1 0 0,-1 0 1 0 0,0 0-1 0 0,0 0 1 0 0,0 0 0 0 0,0 0 0 0 0,0 0 0 0 0,0 0 0 0 0,0 0-1 0 0,0 0 1 0 0,1 0 0 0 0,-1 0 0 0 0,0 0 0 0 0,0 0 0 0 0,0 0-1 0 0,0 0 1 0 0,0 0 0 0 0,0 0 0 0 0,0 0 0 0 0,0 0 0 0 0,0 0 0 0 0,0 0-1 0 0,1 0 1 0 0,-1 0 0 0 0,0 0 0 0 0,0 0 0 0 0,0 0 0 0 0,0 0-1 0 0,0 0 1 0 0,0-1 0 0 0,0 1 0 0 0,0 0 0 0 0,0 0 0 0 0,0 0-1 0 0,0 0 1 0 0,0 0 0 0 0,0 0 0 0 0,0 0 0 0 0,0 0 0 0 0,1 0 0 0 0,-1 0-1 0 0,0 0 1 0 0,0 0 0 0 0,0-1 0 0 0,0 1 0 0 0,0 0 0 0 0,0 0-1 0 0,0 0 1 0 0,0 0 0 0 0,0 0 0 0 0,0 0 0 0 0,0 0 0 0 0,0 0-1 0 0,0 0 1 0 0,0-1 0 0 0,0 1 0 0 0,0 0 0 0 0,-1 0 0 0 0,1 0-1 0 0,0-13 22 0 0,0-1 32 0 0,-2 9 10 0 0,-9-6 5 0 0,7 9 15 0 0,0 1-43 0 0,-6 4-12 0 0,9-3-14 0 0,-12 11 59 0 0,10-8-2 0 0,1-3 0 0 0,-1 0-50 0 0,-2 0 5 0 0,-3 0 68 0 0,-5 2-35 0 0,-19 14-48 0 0,16-2-12 0 0,0-1 0 0 0,9-10 7 0 0,0 1 42 0 0,5 5 44 0 0,-1-4 46 0 0,-8 6-3 0 0,6-7-20 0 0,-1-4-99 0 0,1 1-40 0 0,5 1 5 0 0,-1 0-1 0 0,1 0 0 0 0,-1-1 0 0 0,1 1 1 0 0,-1 0-1 0 0,1 0 0 0 0,0 0 0 0 0,0 0 1 0 0,0 0-1 0 0,0-1 0 0 0,1 3 19 0 0,-1-1-39 0 0,0 0-42 0 0,-1 1 168 0 0,1 5-38 0 0,1-6-16 0 0,-1 5 44 0 0,0 16 69 0 0,5-8-106 0 0,6 0-38 0 0,-8-13 11 0 0,0 1-1 0 0,0 0 1 0 0,0 0-1 0 0,-1 0 1 0 0,1 0-1 0 0,-1 2-12 0 0,11 15 124 0 0,3 2 11 0 0,-1-4 313 0 0,18 16-448 0 0,-22-24 147 0 0,1-1 0 0 0,8 5-147 0 0,26 16 210 0 0,-26-18-140 0 0,-5 1 4 0 0,-13-12-63 0 0,0-1 0 0 0,-1 1 0 0 0,1 0 0 0 0,0-1 0 0 0,0 0 0 0 0,0 1 0 0 0,0-1 0 0 0,0 0 0 0 0,0 0 0 0 0,1 0-11 0 0,10 2 55 0 0,11-3 74 0 0,-18 0-88 0 0,-1 0-1 0 0,1 0 0 0 0,0 0 0 0 0,-1 1 1 0 0,5 1-41 0 0,3 4 87 0 0,-12-5-76 0 0,1 0 0 0 0,-1 0 0 0 0,0 0 0 0 0,1-1 1 0 0,-1 1-1 0 0,1-1 0 0 0,0 1 0 0 0,-1-1 0 0 0,1 1 0 0 0,-1-1 0 0 0,1 0 0 0 0,-1 0 1 0 0,1 0-12 0 0,5 0 44 0 0,-5 1-30 0 0,1-1 0 0 0,-1 0 0 0 0,0 0 0 0 0,0 0 0 0 0,0-1 0 0 0,1 1 0 0 0,-1 0 0 0 0,0-1 0 0 0,0 1 0 0 0,1-2-14 0 0,5-2 42 0 0,-6 2-33 0 0,-1 2 1 0 0,0-1 0 0 0,1 0-1 0 0,-1 0 1 0 0,1 0-1 0 0,0 1 1 0 0,-1-1-1 0 0,1 1 1 0 0,-1-1-1 0 0,1 1 1 0 0,0 0-1 0 0,-1-1 1 0 0,1 1 0 0 0,0 0-10 0 0,11 0 88 0 0,-10 0 0 0 0,-3-2-47 0 0,0-3 8 0 0,3-4-51 0 0,3 0-13 0 0,-2 5-40 0 0,-4 4 55 0 0,2-3-150 0 0,-4 1-66 0 0,-8-12-304 0 0,9 13 464 0 0,1-1 0 0 0,-1 1 1 0 0,1 0-1 0 0,0-1 1 0 0,-1 1-1 0 0,1-1 0 0 0,0 1 1 0 0,0-1-1 0 0,0 1 1 0 0,0-1 55 0 0</inkml:trace>
  <inkml:trace contextRef="#ctx0" brushRef="#br0" timeOffset="376.87">736 193 5120 0 0,'0'0'116'0'0,"0"0"17"0"0,0 0 10 0 0,2 0-23 0 0,3 0-58 0 0,-4 0-65 0 0,-1 1-1 0 0,1-1 1 0 0,-1 0 0 0 0,1 1 0 0 0,0-1-1 0 0,-1 1 1 0 0,1-1 0 0 0,-1 1-1 0 0,1-1 1 0 0,-1 1 0 0 0,1-1-1 0 0,-1 1 1 0 0,1-1 0 0 0,-1 1 0 0 0,1 0 3 0 0,2 4 50 0 0,0 0 83 0 0,-2-3-25 0 0,1 1 34 0 0,0 0 37 0 0,0-1 42 0 0,1 1 44 0 0,-1 0 50 0 0,4 3 33 0 0,-4-5-254 0 0,0 1 0 0 0,0-1 1 0 0,0 1-1 0 0,-1 0 0 0 0,1-1 1 0 0,-1 1-1 0 0,1 0 0 0 0,-1 0 1 0 0,0 0-1 0 0,1 1 0 0 0,-1-1 1 0 0,0 0-1 0 0,0 0 0 0 0,-1 1 1 0 0,1-1-1 0 0,0 0 0 0 0,-1 1 1 0 0,1 0-95 0 0,-2-2 18 0 0,1-1 1 0 0,0 1 0 0 0,0-1-1 0 0,0 1 1 0 0,0-1 0 0 0,0 1-1 0 0,0-1 1 0 0,0 1 0 0 0,0-1-1 0 0,0 1 1 0 0,0-1 0 0 0,0 1-1 0 0,1-1 1 0 0,-1 1 0 0 0,0-1-1 0 0,0 1 1 0 0,0-1 0 0 0,0 1-1 0 0,1-1 1 0 0,-1 0 0 0 0,0 1-1 0 0,1-1 1 0 0,-1 1 0 0 0,0-1-1 0 0,1 0 1 0 0,-1 1 0 0 0,0-1-1 0 0,1 0 1 0 0,-1 1 0 0 0,1-1-1 0 0,-1 0 1 0 0,1 0-19 0 0,9 8 323 0 0,-4 0-176 0 0,2 2 64 0 0,-1 2 27 0 0,11 21 510 0 0,-12-22-452 0 0,-6-9-259 0 0,1-1 1 0 0,-1 1 0 0 0,1-1 0 0 0,-1 0-1 0 0,0 1 1 0 0,0-1 0 0 0,1 1 0 0 0,-1-1-1 0 0,0 1 1 0 0,0-1-38 0 0,2 15 308 0 0,8 2-2 0 0,-5-8-58 0 0,1 1 0 0 0,-1 0 1 0 0,1 6-249 0 0,-6-16 5 0 0,4 9 72 0 0,1 3 44 0 0,-4-8-46 0 0,1-1 1 0 0,0 1-1 0 0,0-1 1 0 0,1 1-1 0 0,-1-1 1 0 0,4 3-76 0 0,-4-1 216 0 0,1 4-37 0 0,3 0-36 0 0,-1-1-33 0 0,0 4 107 0 0,2-8-72 0 0,-7-5-136 0 0,1 0 1 0 0,-1 0-1 0 0,0 1 0 0 0,1-1 1 0 0,-1 0-1 0 0,1 1 1 0 0,-1-1-1 0 0,0 0 1 0 0,1 1-1 0 0,-1-1 0 0 0,0 0 1 0 0,1 1-1 0 0,-1-1 1 0 0,0 1-1 0 0,1-1 1 0 0,-1 1-1 0 0,0-1 0 0 0,0 1 1 0 0,0-1-1 0 0,0 1 1 0 0,1-1-1 0 0,-1 1 1 0 0,0-1-1 0 0,0 1 0 0 0,0-1 1 0 0,0 1-1 0 0,0-1 1 0 0,0 1-1 0 0,0-1 1 0 0,0 1-1 0 0,0-1 1 0 0,-1 1-10 0 0,1 1 48 0 0,0 4 4 0 0,0-4 1 0 0,0 1 46 0 0,0 0 70 0 0,3-3-78 0 0,8 0-22 0 0,-9 0 16 0 0,1 0-15 0 0,-1 0-62 0 0,0-1 1 0 0,-1 1 0 0 0,1 0-1 0 0,0-1 1 0 0,0 0 0 0 0,-1 1-1 0 0,1-1 1 0 0,0 0 0 0 0,-1 0 0 0 0,1 0-1 0 0,-1 0 1 0 0,1 0 0 0 0,-1 0-1 0 0,1 0 1 0 0,0-1-9 0 0,0-1 78 0 0,1 0 2 0 0,-1 0-59 0 0,1 0 1 0 0,-1-1-1 0 0,0 1 1 0 0,0-1-1 0 0,0 0 1 0 0,0-2-22 0 0,9-24 47 0 0,-10 29-48 0 0,1-18 62 0 0,-2 18-58 0 0,0-1 1 0 0,0 1-1 0 0,0 0 1 0 0,0-1 0 0 0,1 1-1 0 0,-1-1 1 0 0,0 1-1 0 0,1 0 1 0 0,-1-1-1 0 0,1 0-3 0 0,3-6 31 0 0,8-19 32 0 0,-9 17-43 0 0,10-25 40 0 0,-3 17-7 0 0,-4-9-40 0 0,-4 21-13 0 0,0 1 0 0 0,0-1 0 0 0,1 1 0 0 0,0 0 0 0 0,0 0 0 0 0,0 0 0 0 0,1 0 0 0 0,3-4 0 0 0,-4 6 1 0 0,-1 0-1 0 0,1 0 0 0 0,-1 0 0 0 0,0 0 0 0 0,0-1 1 0 0,0-1-1 0 0,0 2-3 0 0,0-1 0 0 0,0 1 1 0 0,0 0-1 0 0,0-1 0 0 0,1 1 1 0 0,0-1 2 0 0,4-2-162 0 0,-2 0 37 0 0,17-15-272 0 0,-16 15 226 0 0,0 0-80 0 0,1-1-112 0 0,-3 3 128 0 0,0-1-40 0 0,-1 3-355 0 0,-3 2 375 0 0,1 0 14 0 0,-1 0-39 0 0,2 0-99 0 0,0 0-116 0 0,0-1-104 0 0,0 1 93 0 0,0 0-38 0 0,3-2-628 0 0,1-2-484 0 0,4-5-927 0 0,-10 9 2581 0 0</inkml:trace>
  <inkml:trace contextRef="#ctx0" brushRef="#br0" timeOffset="737.49">1279 177 6648 0 0,'0'0'149'0'0,"3"2"23"0"0,7 9 12 0 0,-8-14-66 0 0,1-3-55 0 0,-3 4-53 0 0,2 0-15 0 0,5 1 1 0 0,14 2 77 0 0,-19-1-101 0 0,1 0 80 0 0,0 0 50 0 0,0 0 37 0 0,8 0 423 0 0,-6-1-352 0 0,0-1-55 0 0,0-1-13 0 0,26-14 658 0 0,-19 8-526 0 0,-1 0-19 0 0,7-2 204 0 0,-8 5-238 0 0,1 0-55 0 0,13-8 157 0 0,-15 10-27 0 0,-3-1-111 0 0,0 0-69 0 0,1-3-48 0 0,-1-1 3 0 0,0 3 39 0 0,5-5-36 0 0,-8 7-6 0 0,-2 0-35 0 0,-2-3-8 0 0,0 6-15 0 0,1-1 54 0 0,0 2 0 0 0,0 0 0 0 0,0 0 0 0 0,0 0 0 0 0,0 0 0 0 0,-2 0-11 0 0,-2 0-43 0 0,1 0-1 0 0,0 0 1 0 0,-1 0-1 0 0,1 1 1 0 0,-1-1 0 0 0,1 1-1 0 0,0 0 1 0 0,-3 1-10 0 0,4-1 2 0 0,1 0 1 0 0,-1-1 0 0 0,1 1-1 0 0,0 0 1 0 0,0 0 0 0 0,-1 1-1 0 0,1-1 1 0 0,0 0-1 0 0,0 0 1 0 0,0 1-3 0 0,0-1 7 0 0,0 1 0 0 0,0-1 0 0 0,-1 0 0 0 0,1 0 0 0 0,0 1 0 0 0,-1-1 1 0 0,1 0-1 0 0,-1 0 0 0 0,0 0-7 0 0,-5 3 33 0 0,4-3-23 0 0,0 0 0 0 0,0 0 0 0 0,0 1 0 0 0,1-1 0 0 0,-1 1 1 0 0,0 0-1 0 0,1-1 0 0 0,0 1 0 0 0,-1 0 0 0 0,1 1 0 0 0,0-1 0 0 0,0 0 1 0 0,0 1-1 0 0,0-1 0 0 0,0 2-10 0 0,-3 6 13 0 0,5-7-7 0 0,-2-1 0 0 0,1 0-1 0 0,0 0 1 0 0,0 1-1 0 0,-1-1 1 0 0,1 0 0 0 0,-1 0-1 0 0,1 0 1 0 0,-1 0-6 0 0,-2 1 10 0 0,1 1-1 0 0,0 0 1 0 0,1 0-1 0 0,-1 0 1 0 0,1 0-1 0 0,-1 2-9 0 0,-9 15 18 0 0,7-13-18 0 0,2 0 0 0 0,-1 0 0 0 0,1 0 0 0 0,-1 3 0 0 0,-9 23 0 0 0,10-27 0 0 0,0-1 0 0 0,1 1 0 0 0,0-1 0 0 0,0 1 0 0 0,0-1 0 0 0,1 1 0 0 0,0 0 0 0 0,1 0 0 0 0,-1 0 0 0 0,1 0 0 0 0,1 2 0 0 0,-1 36 0 0 0,0-44 0 0 0,0-1 0 0 0,-1 1 0 0 0,1-1 0 0 0,0 1 0 0 0,0-1 0 0 0,0 1 0 0 0,0-1 0 0 0,0 1 0 0 0,0-1 0 0 0,0 1 0 0 0,1-1 0 0 0,-1 1 0 0 0,0-1 0 0 0,0 1 0 0 0,0-1 0 0 0,0 1 0 0 0,1-1 0 0 0,-1 1 0 0 0,0-1 0 0 0,0 0 0 0 0,1 1 0 0 0,-1-1 0 0 0,0 1 0 0 0,1-1 0 0 0,-1 0 0 0 0,0 1 0 0 0,1-1 0 0 0,-1 0 0 0 0,1 1 0 0 0,-1-1 0 0 0,1 0 0 0 0,-1 0 0 0 0,7 5 0 0 0,-2 8 0 0 0,9 3 0 0 0,-12-14 1 0 0,0 0 1 0 0,0-1-1 0 0,0 1 1 0 0,0-1 0 0 0,0 0-1 0 0,0 0 1 0 0,0 0-1 0 0,1 0 1 0 0,-1 0 0 0 0,1 0-1 0 0,-1 0 1 0 0,0-1 0 0 0,1 1-1 0 0,0-1-1 0 0,6 1 27 0 0,1-1 0 0 0,-1 0 0 0 0,4 0-27 0 0,10-1 38 0 0,-15 0-20 0 0,1 0-1 0 0,-1 0 1 0 0,0-1-1 0 0,0 0 1 0 0,3-2-18 0 0,14-3 3 0 0,2-5-198 0 0,-15 4 86 0 0,1 0-79 0 0,0-1-106 0 0,-6 4 39 0 0,-1 1-66 0 0,-2 1-111 0 0,0 0-103 0 0,-1 0 77 0 0,-1 1-38 0 0,3-3-580 0 0,2-1-453 0 0,2-4-863 0 0</inkml:trace>
  <inkml:trace contextRef="#ctx0" brushRef="#br0" timeOffset="1203.92">1726 33 5520 0 0,'0'2'44'0'0,"-1"8"13"0"0,2-7 18 0 0,2 0 61 0 0,7 11-104 0 0,-3-1 32 0 0,-4-7 18 0 0,0-1 35 0 0,0 3 117 0 0,-2-7-180 0 0,-1 1 0 0 0,1-1 0 0 0,-1 0 0 0 0,1 1 0 0 0,-1-1 0 0 0,0 1 0 0 0,0-1 0 0 0,0 1 0 0 0,0-1 0 0 0,0 1-54 0 0,0-1 56 0 0,0 1-1 0 0,0-1 1 0 0,0 1-1 0 0,0-1 1 0 0,1 1-1 0 0,-1-1 0 0 0,0 0 1 0 0,1 1-1 0 0,-1-1 1 0 0,1 1-56 0 0,9 11 549 0 0,-7-8-45 0 0,-2 3-258 0 0,0-2-68 0 0,1 1-28 0 0,2 2 1 0 0,0 0-4 0 0,-2-3-3 0 0,0 1 27 0 0,-2 0 65 0 0,3 1 140 0 0,1 2-232 0 0,1 4 60 0 0,-2 2 78 0 0,-2 2 94 0 0,-1-4-177 0 0,0 0 57 0 0,0 0 51 0 0,0 0 46 0 0,0 0 41 0 0,0 0 37 0 0,0 12 521 0 0,0-24-680 0 0,0-2-16 0 0,0 0-6 0 0,0 0-1 0 0,0 0 7 0 0,0 0 7 0 0,0 0 1 0 0,0 0-10 0 0,0 0-39 0 0,0-2-21 0 0,0-8-47 0 0,0 0-33 0 0,0-10 32 0 0,0-5-75 0 0,0-12-56 0 0,0 13 15 0 0,1 14-15 0 0,0 0 0 0 0,0-1 0 0 0,1 1 0 0 0,0 0-1 0 0,1-1 1 0 0,1 1 0 0 0,3-7-15 0 0,-2 5 5 0 0,1-1-1 0 0,1 2 0 0 0,2-5-4 0 0,-4 8 0 0 0,-1 0 0 0 0,1-1 0 0 0,0-3 0 0 0,8-15 0 0 0,3 9 6 0 0,-10 13-22 0 0,0 0-1 0 0,0 1 1 0 0,1 0 0 0 0,0 0-1 0 0,4-1 17 0 0,-6 3-6 0 0,-4 1 2 0 0,1 1-1 0 0,-1-1 1 0 0,0 1 0 0 0,1-1-1 0 0,-1 1 1 0 0,1 0 0 0 0,-1 0 0 0 0,1 0-1 0 0,-1 0 1 0 0,1 0 4 0 0,-2 0 0 0 0,12-1-9 0 0,10 1-9 0 0,-8 4-26 0 0,6 8 32 0 0,5 2 0 0 0,-6-8-33 0 0,-16-6 44 0 0,0 1 1 0 0,0 0-1 0 0,0 0 0 0 0,-1 0 0 0 0,1 0 0 0 0,0 0 1 0 0,-1 0-1 0 0,1 1 0 0 0,-1-1 0 0 0,0 1 1 0 0,1-1-1 0 0,-1 1 0 0 0,0 0 0 0 0,0 0 1 0 0,0 0-1 0 0,0 0 0 0 0,0 1 0 0 0,-1-1 0 0 0,2 1 1 0 0,1 4 8 0 0,1-1 0 0 0,0 0-1 0 0,0-1 1 0 0,0 1 0 0 0,1-1-1 0 0,0 0 1 0 0,5 3-8 0 0,26 26 10 0 0,-26-22-10 0 0,-9-10-3 0 0,0 0 0 0 0,0 0 0 0 0,0 1 0 0 0,-1-1 0 0 0,1 1 0 0 0,-1-1 0 0 0,1 1 0 0 0,-1 0 0 0 0,0-1 0 0 0,0 1-1 0 0,-1 0 1 0 0,1 0 3 0 0,0 2-4 0 0,1-1-1 0 0,-1 0 1 0 0,1 1-1 0 0,0-1 1 0 0,0 0-1 0 0,2 3 5 0 0,6 15 0 0 0,-1 1 0 0 0,-8-21 0 0 0,-1-2 0 0 0,1 1 0 0 0,-1 0 0 0 0,1 0 0 0 0,-1 0 0 0 0,1 0 0 0 0,-1-1 0 0 0,1 1 0 0 0,-1 0 0 0 0,0 0 0 0 0,0 0 0 0 0,1 0 0 0 0,-1 0 0 0 0,0 0 0 0 0,0 0 0 0 0,0 0 0 0 0,0 0 0 0 0,0 0 0 0 0,0 0 0 0 0,0 0 0 0 0,0 0 0 0 0,-1 0 0 0 0,1 0 0 0 0,0 0 0 0 0,0 0 0 0 0,-1 0 0 0 0,1-1 0 0 0,-1 1 0 0 0,1 0 0 0 0,-1 0 0 0 0,1 0 0 0 0,-1 0 0 0 0,0 0 0 0 0,1 0 1 0 0,-1 1-1 0 0,1-1 0 0 0,0 0 0 0 0,0 0 0 0 0,-1 0 0 0 0,1 0 0 0 0,0 0 0 0 0,0 0 0 0 0,0 0 0 0 0,1 1 0 0 0,-1-1 0 0 0,0 0 0 0 0,0 0 0 0 0,0 0 0 0 0,1 0 0 0 0,-1 0 0 0 0,1 0 0 0 0,-1 0 0 0 0,1 0 0 0 0,-1 0 0 0 0,1 0 0 0 0,0 0 0 0 0,-1 0 1 0 0,1 0-1 0 0,5 9 21 0 0,-4 1 38 0 0,-2 2 60 0 0,0 4 106 0 0,0-15-27 0 0,0 1-31 0 0,0 2-139 0 0,0 1-35 0 0,1 4-48 0 0,1-4 45 0 0,-1-6 11 0 0,-1 0 0 0 0,1 1 0 0 0,-1-1 0 0 0,1 0 0 0 0,-1 0 0 0 0,1 1-1 0 0,-1-1 1 0 0,1 0 0 0 0,-1 0 0 0 0,1 0 0 0 0,0 0 0 0 0,-1 0 0 0 0,1 0 0 0 0,-1 0-1 0 0,1 0 1 0 0,-1 0 0 0 0,1 0 0 0 0,0 0-1 0 0,1 0 53 0 0,-2 0 13 0 0,0 0 3 0 0,0 0-4 0 0,0 0-1 0 0,0 0 0 0 0,0 0-36 0 0,-2 0-42 0 0,-3 0-43 0 0,-1 0-86 0 0,3 0-153 0 0,3 0-22 0 0,0 0-2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3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6880 0 0,'0'0'157'0'0,"0"0"23"0"0,0 0 11 0 0,0 3-31 0 0,0 10-128 0 0,0-12-32 0 0,0 1 0 0 0,0-1 0 0 0,0 1 0 0 0,-1-1 0 0 0,1 1 0 0 0,0-1 0 0 0,-1 1 0 0 0,1-1 0 0 0,0 0 0 0 0,-1 1 0 0 0,-2 2 33 0 0,0 1 58 0 0,-1-1 48 0 0,1 0 35 0 0,1-2-47 0 0,0 0 0 0 0,0 0 0 0 0,0 1 1 0 0,0-1-1 0 0,1 1 0 0 0,-1-1 0 0 0,1 1-127 0 0,-1 1 157 0 0,2 1-33 0 0,-3 0 404 0 0,-14 21 78 0 0,7-6-287 0 0,10-20-316 0 0,-2 13 258 0 0,-1-8-45 0 0,-7 10-9 0 0,7 0-27 0 0,0 0-6 0 0,-8-1 4 0 0,9-11-41 0 0,1 1-62 0 0,1 5-20 0 0,1-6-10 0 0,-1 1 9 0 0,0 0 0 0 0,-1 0 0 0 0,1-1 0 0 0,-1 1 0 0 0,0 0 0 0 0,0 3-54 0 0,-3 1 66 0 0,-2-1-48 0 0,4-2 48 0 0,2 7-15 0 0,0-7-74 0 0,0-1-33 0 0,0-1-34 0 0,0 0-35 0 0,0-1-34 0 0,0 0-36 0 0,0-1-35 0 0,0 1-37 0 0,0-1-37 0 0,0 0-37 0 0,0 1-38 0 0,0-1-39 0 0,0 1-39 0 0,0 0-39 0 0,0 0-1040 0 0,0-2-873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8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11312 0 0,'0'0'256'0'0,"0"0"34"0"0,0 0 21 0 0,0 0-35 0 0,0 3-117 0 0,0 1-49 0 0,0 2 113 0 0,0-3 202 0 0,0-3 21 0 0,0 0-189 0 0,0 0-118 0 0,0 0-45 0 0,0 0-10 0 0,0 0 3 0 0,0 0-93 0 0,0 0-89 0 0,0 0-86 0 0,0 0 45 0 0,0 0-35 0 0,0 0-39 0 0,0 0-36 0 0,0 0-341 0 0,0 0 75 0 0,0 0-50 0 0,0 0-668 0 0,0 0-530 0 0,0 0-1005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8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18 226 5640 0 0,'0'0'124'0'0,"0"0"17"0"0,2 0 12 0 0,6 2-64 0 0,-5 3-33 0 0,2 2-35 0 0,-4-7-21 0 0,0 0 0 0 0,0 1 0 0 0,-1-1 0 0 0,1 0 0 0 0,0 1 0 0 0,0-1 0 0 0,0 0 0 0 0,0 0 0 0 0,0 0 0 0 0,-1 0 0 0 0,1 0 0 0 0,0 0 0 0 0,0 0 0 0 0,1 0 0 0 0,4 1 48 0 0,-1 0 82 0 0,1 2 103 0 0,1 1 199 0 0,1 1 9 0 0,1-4-40 0 0,-1-3-55 0 0,-2-3-48 0 0,-1 1-45 0 0,-4 3-189 0 0,0-1 114 0 0,1 1-33 0 0,0 0 59 0 0,1 1-76 0 0,0 1-71 0 0,-1 0-14 0 0,1-1 60 0 0,-1-1 70 0 0,1-1 110 0 0,12-9 150 0 0,-3 8-33 0 0,-7 1 39 0 0,4-10-56 0 0,-6 5-158 0 0,-2-1 35 0 0,2 3 117 0 0,10-6-22 0 0,-5 8-174 0 0,-1-1 58 0 0,-6-1-59 0 0,-1-4 93 0 0,0 1-161 0 0,0-22 323 0 0,0 20-351 0 0,-2-4-8 0 0,-12-2 16 0 0,-2 0 1 0 0,0 0-6 0 0,9 8-51 0 0,4 5-27 0 0,-3 1 8 0 0,5 2-14 0 0,0-1-1 0 0,-1 1 1 0 0,1-1 0 0 0,-1 1-1 0 0,1 0 1 0 0,0 0-1 0 0,-1-1 1 0 0,1 1 0 0 0,-1 0-1 0 0,1 1-2 0 0,-1-1 4 0 0,1 0 0 0 0,-1 0 0 0 0,1-1 0 0 0,-1 1 1 0 0,1 0-1 0 0,-1 0 0 0 0,1-1 0 0 0,-1 1 0 0 0,1-1 0 0 0,0 1-4 0 0,-29-16 64 0 0,25 5-53 0 0,4 11-11 0 0,0-1 0 0 0,1 1 0 0 0,-1 0 0 0 0,0-1 0 0 0,0 1 0 0 0,0 0 0 0 0,0 0 0 0 0,1 0 0 0 0,-1-1 0 0 0,0 1 0 0 0,0 0 0 0 0,0 0 0 0 0,0 0 0 0 0,0 1 0 0 0,-6-2 0 0 0,6 0 0 0 0,0 1 0 0 0,0 0 0 0 0,1 0 0 0 0,-1 0 0 0 0,0-1 0 0 0,0 1 0 0 0,0 0 0 0 0,0 0 0 0 0,0 1 0 0 0,0-1 0 0 0,0 0 0 0 0,0 0 0 0 0,0 0 0 0 0,0 1 0 0 0,0 0 0 0 0,-1 0 0 0 0,1-1 0 0 0,0 1 0 0 0,0 0 0 0 0,0 0 0 0 0,0 0 0 0 0,0 0 0 0 0,0 1 0 0 0,1-1 0 0 0,-1 0 0 0 0,0 0 0 0 0,0 0 0 0 0,1 1 0 0 0,-1 0 0 0 0,-26 45 0 0 0,23-29 3 0 0,5 12-70 0 0,0-14 32 0 0,0 16-16 0 0,1-19 50 0 0,1 0 1 0 0,0 0-1 0 0,1-1 1 0 0,1 4 0 0 0,6 13 0 0 0,-6 0 0 0 0,6-7 0 0 0,-6 4 0 0 0,-2-18 0 0 0,0-1 0 0 0,1 0 0 0 0,4 6 0 0 0,1 3 0 0 0,-7-11 0 0 0,-1-4 0 0 0,-1-1 0 0 0,0 1 0 0 0,0 0 0 0 0,1-1 0 0 0,-1 1 0 0 0,0-1 0 0 0,1 1 0 0 0,-1 0 0 0 0,1-1 0 0 0,-1 1 0 0 0,1-1 0 0 0,-1 1 0 0 0,1-1 0 0 0,-1 1 0 0 0,1-1 0 0 0,-1 0 0 0 0,1 1 0 0 0,0-1 0 0 0,-1 0 0 0 0,1 1 0 0 0,0-1 0 0 0,0 0 0 0 0,4 3 0 0 0,11 10 0 0 0,0 0 0 0 0,-15-12 0 0 0,1-1 0 0 0,-1 1 0 0 0,1-1 0 0 0,0 1 0 0 0,-1-1 0 0 0,1 0 0 0 0,0 0 0 0 0,0 0 0 0 0,-1 0 0 0 0,1 0 0 0 0,-2 0 0 0 0,11 1-2 0 0,-7-1 0 0 0,1 1 0 0 0,0-1 0 0 0,0 0 1 0 0,0 0-1 0 0,0 0 0 0 0,0-1 0 0 0,-1 0 0 0 0,1 0 0 0 0,2-1 2 0 0,-2 0-21 0 0,20-12-146 0 0,-20 4 78 0 0,6 3-43 0 0,-2 3-32 0 0,-2-4-39 0 0,-5 4 59 0 0,0-2-5 0 0,2-2-85 0 0,-2 5 118 0 0,-1 1-38 0 0,1-1-13 0 0,-1 0-42 0 0,1 0-49 0 0,0 0-55 0 0,0 1-2 0 0,-1-1-43 0 0,1 1-39 0 0,0-1-34 0 0,0-1-125 0 0,-1 0-33 0 0,5-7-1296 0 0,-6 11 1883 0 0</inkml:trace>
  <inkml:trace contextRef="#ctx0" brushRef="#br0" timeOffset="476.47">433 3 5344 0 0,'0'0'157'0'0,"0"2"-9"0"0,0 1-85 0 0,0 1-42 0 0,0 7-110 0 0,1-6 109 0 0,1-3 94 0 0,0 0-11 0 0,-1-1 37 0 0,1-1 43 0 0,0 1 46 0 0,1-1 51 0 0,0 1 57 0 0,0 1 406 0 0,1 2-447 0 0,8 9 249 0 0,-2-1-90 0 0,-5 0-88 0 0,-1-4-76 0 0,-4-7-262 0 0,1 0-1 0 0,-1 0 1 0 0,1-1-1 0 0,0 1 1 0 0,-1 0-1 0 0,1 0 1 0 0,0-1 0 0 0,-1 1-1 0 0,1-1 1 0 0,0 1-1 0 0,0 0 1 0 0,-1-1-1 0 0,2 1-28 0 0,9 3 351 0 0,-2 0-89 0 0,-9-3-239 0 0,1-1 1 0 0,0 1-1 0 0,0-1 1 0 0,0 1-1 0 0,-1 0 0 0 0,1-1 1 0 0,0 1-1 0 0,-1 0 1 0 0,1 0-1 0 0,-1-1 1 0 0,1 1-1 0 0,-1 0 1 0 0,1 0-24 0 0,4 10 269 0 0,-1-2-41 0 0,6 3 63 0 0,5 9 219 0 0,-5 2 33 0 0,-1-3-52 0 0,-4-12-312 0 0,-4-6-145 0 0,0-1 0 0 0,0 0 0 0 0,0 1 0 0 0,0-1 1 0 0,0 1-1 0 0,-1 0 0 0 0,1-1 0 0 0,-1 1 0 0 0,1 0 1 0 0,-1-1-1 0 0,0 1 0 0 0,1 0 0 0 0,-1-1 0 0 0,0 1 1 0 0,0 1-35 0 0,0 0 44 0 0,0 0 0 0 0,0 0 1 0 0,1 1-1 0 0,-1-1 1 0 0,1 0-1 0 0,0 0 1 0 0,1 2-45 0 0,6 13 269 0 0,-6-13-168 0 0,0 6 73 0 0,-3-5-68 0 0,1 1 47 0 0,0 1 81 0 0,0-4-229 0 0,0 1 66 0 0,0 2 40 0 0,0 10 206 0 0,0-10-168 0 0,0-4 30 0 0,0-3-3 0 0,0 3-9 0 0,0 7-31 0 0,0-7-9 0 0,0-3-6 0 0,-3 0-5 0 0,-8 0-17 0 0,9 0-10 0 0,-1-3-1 0 0,2 3-83 0 0,0-1 6 0 0,0-1 0 0 0,0 1 0 0 0,0 0-1 0 0,0 0 1 0 0,0-1 0 0 0,0 1 0 0 0,0-1-1 0 0,1 1 1 0 0,-1-1-11 0 0,-2-16 100 0 0,2 12-63 0 0,0 0 1 0 0,0 0 0 0 0,0 1-1 0 0,-1-1 1 0 0,-1-3-38 0 0,2 3 30 0 0,-1 1 0 0 0,1 0 0 0 0,0-1 0 0 0,0 1 0 0 0,0-4-30 0 0,1-33-48 0 0,0-17-142 0 0,0 55 185 0 0,0 1 1 0 0,1-1-1 0 0,-1 1 1 0 0,1-1-1 0 0,0 1 1 0 0,0-1-1 0 0,0 1 1 0 0,1-1 4 0 0,4-12-31 0 0,-1-11 10 0 0,-2 20 3 0 0,1 0 0 0 0,-1 0 0 0 0,5-6 18 0 0,1-3-12 0 0,-6 11-1 0 0,-3 4 11 0 0,0 0-1 0 0,0 1 1 0 0,1-1 0 0 0,-1 0 0 0 0,0 1 0 0 0,1-1 0 0 0,-1 0-1 0 0,0 1 1 0 0,1-1 0 0 0,-1 1 0 0 0,1-1 0 0 0,-1 1-1 0 0,1-1 1 0 0,-1 1 0 0 0,1 0 0 0 0,0-1 0 0 0,-1 1 0 0 0,1-1-1 0 0,-1 1 1 0 0,1 0 0 0 0,0 0 0 0 0,0-1 2 0 0,4-1 1 0 0,3-3-3 0 0,4-2 4 0 0,2 6-62 0 0,-6 0 52 0 0,15 1-16 0 0,-8 3-36 0 0,-12-1 52 0 0,1 0 0 0 0,-1 0 0 0 0,1-1-1 0 0,0 1 1 0 0,0-1 0 0 0,0 0 0 0 0,0 0-1 0 0,0 0 1 0 0,0-1 0 0 0,3 1 8 0 0,-4-1-1 0 0,0 0-1 0 0,1 0 1 0 0,-1 0 0 0 0,0 1-1 0 0,0 0 1 0 0,1-1 0 0 0,-1 1 0 0 0,0 1-1 0 0,0-1 1 0 0,2 1 1 0 0,6 3-1 0 0,0-1-15 0 0,0 1 0 0 0,0 1 1 0 0,0-1-1 0 0,7 7 16 0 0,18 9-1 0 0,-32-19 1 0 0,0 0 0 0 0,0 0 0 0 0,0 0 0 0 0,-1 0 0 0 0,1 1 0 0 0,-1-1 0 0 0,0 1 0 0 0,0 0 0 0 0,0 0 0 0 0,0 0 0 0 0,0 0 0 0 0,0 1 0 0 0,-1-1 0 0 0,0 1 0 0 0,1 0 0 0 0,-1 1 0 0 0,3-1 0 0 0,17 6 0 0 0,-19-7 0 0 0,0-1 0 0 0,0 1 0 0 0,-1 0 0 0 0,1 1 0 0 0,-1-1 0 0 0,0 0 0 0 0,0 1 0 0 0,0-1 0 0 0,0 1 0 0 0,0 2 0 0 0,1 1 0 0 0,0 7 11 0 0,-3-2 41 0 0,0 9-43 0 0,0 12 47 0 0,0-24-65 0 0,0-5-26 0 0,0-1-60 0 0,0-3-44 0 0,0 0-203 0 0,0 0 179 0 0,0 0-40 0 0,0 0-69 0 0,0 0 89 0 0,0 0-35 0 0,0 0-40 0 0,0 0-36 0 0,0 0-393 0 0,1 1 99 0 0,-1-1-50 0 0,2 2-748 0 0,2 2-585 0 0,5 5-1115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7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42 272 6240 0 0,'0'0'182'0'0,"0"0"-49"0"0,0 0-15 0 0,0 0 36 0 0,2-2 123 0 0,9-9 229 0 0,-9 10-316 0 0,-1 0-33 0 0,1-1 67 0 0,1 2-74 0 0,0 1-71 0 0,0 1-28 0 0,-1-3 49 0 0,0 0 64 0 0,1-1 104 0 0,8-9 33 0 0,-6 8-11 0 0,8 0-37 0 0,-7 0-150 0 0,2-4 9 0 0,-3 4 50 0 0,4 2-52 0 0,4-6 11 0 0,-1 1 19 0 0,-3 4 5 0 0,-4 0 77 0 0,11-8 31 0 0,3 0-20 0 0,-11 1-155 0 0,-5 2-35 0 0,-3 6-39 0 0,0 1 0 0 0,0-1 1 0 0,0 1-1 0 0,0 0 0 0 0,1-1 0 0 0,-1 1 1 0 0,0-1-1 0 0,0 1 0 0 0,1-1 0 0 0,-1 1 1 0 0,0 0-1 0 0,0-1 0 0 0,1 1 0 0 0,-1 0 1 0 0,0-1-1 0 0,1 1 0 0 0,-1 0 0 0 0,0-1 1 0 0,1 1-1 0 0,-1 0 0 0 0,1 0 0 0 0,-1-1 0 0 0,1 1 1 0 0,-1 0-1 0 0,0 0 0 0 0,1 0 0 0 0,-1 0 1 0 0,1 0-1 0 0,-1-1 0 0 0,1 1 0 0 0,-1 0 1 0 0,1 0-1 0 0,-1 0 0 0 0,1 0 0 0 0,-1 0 1 0 0,1 1-5 0 0,4-4 92 0 0,22-40 112 0 0,-23 38-150 0 0,-4-1-43 0 0,1 1-12 0 0,6 0 1 0 0,-7 5 0 0 0,1 0 0 0 0,-1 0 1 0 0,1 0-1 0 0,-1 0 0 0 0,0-1 1 0 0,1 1-1 0 0,-1 0 0 0 0,0 0 1 0 0,1-1-1 0 0,-1 1 0 0 0,0 0 1 0 0,0-1-1 0 0,1 1 0 0 0,-1 0 1 0 0,0-1-1 0 0,0 1 0 0 0,1-1 1 0 0,-1 1-1 0 0,0 0 0 0 0,0-1 1 0 0,0 1-1 0 0,0-1 1 0 0,0 1-1 0 0,0 0 0 0 0,0-1 1 0 0,1 1-1 0 0,-1-1 0 0 0,0 1 1 0 0,-1-1-1 0 0,1 1 0 0 0,0-1 0 0 0,3-4 43 0 0,8-6-22 0 0,-9 6 33 0 0,-3-19-18 0 0,1 24-35 0 0,0-1 0 0 0,0 1-1 0 0,0 0 1 0 0,0 0 0 0 0,-1 0-1 0 0,1-1 1 0 0,0 1 0 0 0,0 0-1 0 0,0 0 1 0 0,0 0 0 0 0,0-1-1 0 0,0 1 1 0 0,0 0 0 0 0,-1 0-1 0 0,1 0 1 0 0,0 0 0 0 0,0 0-1 0 0,0-1 1 0 0,0 1 0 0 0,0 0-1 0 0,-1 0 1 0 0,1 0 0 0 0,0 0-1 0 0,0 0 1 0 0,0 0 0 0 0,-1 0-1 0 0,1 0 1 0 0,0 0 0 0 0,0 0-1 0 0,0 0 1 0 0,-1 0 0 0 0,1 0-1 0 0,-7-4 6 0 0,2-7 4 0 0,4 11-6 0 0,0 0 0 0 0,0-1 0 0 0,1 1 0 0 0,-1 0-1 0 0,0-1 1 0 0,0 1 0 0 0,0 0 0 0 0,0 0 0 0 0,1 0-1 0 0,-1 0 1 0 0,0 0 0 0 0,0 0 0 0 0,0 0 0 0 0,-1 0-4 0 0,2 0 2 0 0,-1 0-1 0 0,1 0 1 0 0,-1 0 0 0 0,1 0 0 0 0,-1 0 0 0 0,1 0 0 0 0,-1 0 0 0 0,1 0 0 0 0,-1 0 0 0 0,1 0 0 0 0,-1 0 0 0 0,1 0 0 0 0,-1 0 0 0 0,1 0 0 0 0,-1-1-1 0 0,1 1 1 0 0,0 0 0 0 0,-1 0 0 0 0,1-1 0 0 0,-1 1 0 0 0,1 0 0 0 0,-1-1 0 0 0,1 1 0 0 0,0 0 0 0 0,-1-1 0 0 0,1 1 0 0 0,0 0 0 0 0,-1-1-1 0 0,1 1 1 0 0,0-1 0 0 0,0 1 0 0 0,-1-1-2 0 0,-3-6 16 0 0,3 7-11 0 0,0 0 0 0 0,0-1 0 0 0,1 1 0 0 0,-1 0 0 0 0,0-1 0 0 0,0 1 0 0 0,0 0 0 0 0,0 0 0 0 0,1 0-1 0 0,-1 0 1 0 0,0 0 0 0 0,0 0 0 0 0,0 0 0 0 0,-1 0-5 0 0,-6 0 53 0 0,6 0-49 0 0,0 1 0 0 0,1-1 0 0 0,-1 0 0 0 0,1 1 0 0 0,-1-1 0 0 0,1 1 0 0 0,0 0 0 0 0,-1 0 0 0 0,1-1 0 0 0,0 1-4 0 0,-22 11 97 0 0,18-9-66 0 0,-20 10 34 0 0,19-1-65 0 0,5-11 0 0 0,1 0 0 0 0,-1 0 0 0 0,1 0 0 0 0,-1 0 0 0 0,1 0 0 0 0,-1 0 0 0 0,1 0 0 0 0,-1 0 0 0 0,0 0 0 0 0,0 0 0 0 0,1-1 0 0 0,-1 1 0 0 0,0 0 0 0 0,0 0 0 0 0,0-1 0 0 0,0 1 0 0 0,-4 1-1 0 0,4-1 1 0 0,0-1 1 0 0,1 0-1 0 0,-1 0 0 0 0,0 1 0 0 0,1-1 0 0 0,-1 0 0 0 0,1 1 1 0 0,-1-1-1 0 0,0 1 0 0 0,1-1 0 0 0,-1 1 0 0 0,1-1 1 0 0,-1 1-1 0 0,1-1 0 0 0,0 1 0 0 0,-1-1 0 0 0,1 1 1 0 0,0 0-1 0 0,-1-1 0 0 0,1 1 0 0 0,0 0 0 0 0,-1 0 0 0 0,-1 4 7 0 0,1-4-4 0 0,1 0-1 0 0,-1 0 1 0 0,0-1-1 0 0,1 1 1 0 0,-1 0-1 0 0,0 0 1 0 0,0 0-1 0 0,0-1 1 0 0,0 1-1 0 0,0 0 1 0 0,0-1-1 0 0,0 1 1 0 0,0-1-1 0 0,0 1 1 0 0,0-1 0 0 0,0 1-3 0 0,-11 5 13 0 0,7 8-13 0 0,-22 18 0 0 0,-5 31 0 0 0,29-51 0 0 0,2-3 0 0 0,-11 18 0 0 0,7 5 0 0 0,5-31 0 0 0,-1 0 0 0 0,0 0 0 0 0,1 0 0 0 0,-1 0 0 0 0,1 0 0 0 0,-1-1 0 0 0,1 1 0 0 0,-1 0 0 0 0,1 0 0 0 0,0 0 0 0 0,0 0 0 0 0,-1 0 0 0 0,1 0 0 0 0,0 0 0 0 0,0 0 0 0 0,0 0 0 0 0,0 0 0 0 0,0 0 0 0 0,0 0 0 0 0,0 0 0 0 0,0 0 0 0 0,1 0 0 0 0,-1 0 0 0 0,0 0 0 0 0,1 0 0 0 0,-1-1 0 0 0,0 1 0 0 0,1 0 0 0 0,-1 0 0 0 0,1 0 0 0 0,-1 0 0 0 0,2 0 0 0 0,-2 0 0 0 0,1 2-1 0 0,0-1 1 0 0,-1 0 0 0 0,1 1-1 0 0,0-1 1 0 0,-1 1-1 0 0,0-1 1 0 0,0 1 0 0 0,0-1-1 0 0,0 1 1 0 0,0-1 0 0 0,0 1-1 0 0,-1 0 1 0 0,1 0 3 0 0,0 1 0 0 0,-1-1-1 0 0,1 1 1 0 0,1-1 0 0 0,-1 0 0 0 0,0 1-1 0 0,1-1 1 0 0,0 4-3 0 0,3 3 27 0 0,8 25 103 0 0,-1-16-60 0 0,-7-6-32 0 0,-3-9-21 0 0,0 0-1 0 0,0 0 1 0 0,1 0 0 0 0,-1 0-1 0 0,1-1 1 0 0,0 1 0 0 0,0 0 0 0 0,1 0-17 0 0,26 41 161 0 0,-25-38-152 0 0,-3-3-7 0 0,0-1-1 0 0,1 0 0 0 0,0 0 0 0 0,0 0 0 0 0,0 0 1 0 0,0 0-1 0 0,0 0 0 0 0,1-1 0 0 0,-1 1 1 0 0,1-1-1 0 0,0 1 0 0 0,-1-1 0 0 0,4 2-1 0 0,1 0 16 0 0,24 15 21 0 0,-5-8 30 0 0,-18-8-64 0 0,15 4 39 0 0,10-3 71 0 0,-5-4-44 0 0,5 0 54 0 0,-31 0-119 0 0,0 0 1 0 0,-1-1 0 0 0,1 1-1 0 0,-1 0 1 0 0,1-1 0 0 0,-1 1 0 0 0,1-1-1 0 0,-1 1 1 0 0,1-1 0 0 0,-1 1 0 0 0,1-1-1 0 0,-1 0 1 0 0,1 0-5 0 0,11-6 19 0 0,-1 5 11 0 0,-10 2-25 0 0,-1 0 0 0 0,1 0 0 0 0,0-1 0 0 0,-1 1 0 0 0,1 0-1 0 0,-1-1 1 0 0,1 1 0 0 0,-1-1 0 0 0,1 1 0 0 0,-1-1 0 0 0,0 0 0 0 0,1 0 0 0 0,-1 0 0 0 0,0 1 0 0 0,0-1-1 0 0,1 0 1 0 0,-1 0 0 0 0,0-1 0 0 0,0 1 0 0 0,0 0 0 0 0,1-1-5 0 0,-1-1 4 0 0,0 1 0 0 0,0 0 1 0 0,1-1-1 0 0,-1 1 0 0 0,1 0 0 0 0,0 0 1 0 0,0 0-1 0 0,0 0 0 0 0,0 0 1 0 0,0 0-5 0 0,0 0 4 0 0,0 0 0 0 0,0 0 0 0 0,0 0 1 0 0,0 0-1 0 0,0 0 0 0 0,-1 0 0 0 0,1 0 1 0 0,-1-1-1 0 0,0 1 0 0 0,1-1-4 0 0,6-8 25 0 0,2 1-88 0 0,2-1-67 0 0,-11 10 100 0 0,1-1 0 0 0,-1 0 0 0 0,1 1 0 0 0,-1-1 0 0 0,0 0 0 0 0,0 0 1 0 0,0 0-1 0 0,0 0 0 0 0,0-1 30 0 0,1-4-100 0 0,-1 1-12 0 0,0-1-125 0 0,0 4 63 0 0,0 0-46 0 0,0 0-50 0 0,0 0-47 0 0,1 1-42 0 0,-1-1-37 0 0,2-2-484 0 0,-1-1-84 0 0,0-4-670 0 0,-1-9-924 0 0</inkml:trace>
  <inkml:trace contextRef="#ctx0" brushRef="#br0" timeOffset="421.63">633 49 5672 0 0,'0'0'124'0'0,"0"0"17"0"0,0 0 12 0 0,0 0-42 0 0,2 0-2 0 0,3 0 48 0 0,1 0 138 0 0,-6 0-285 0 0,0 0 0 0 0,0 0 0 0 0,0 0-1 0 0,1 0 1 0 0,-1 0 0 0 0,0 0-1 0 0,0-1 1 0 0,0 1 0 0 0,0 0-1 0 0,0 0 1 0 0,0 0 0 0 0,0 0-1 0 0,0 0 1 0 0,0 0 0 0 0,0 1-1 0 0,1-1 1 0 0,-1 0 0 0 0,0 0-1 0 0,0 0 1 0 0,0 0 0 0 0,0 0 0 0 0,0 0-1 0 0,0 0 1 0 0,0 0 0 0 0,0 0-1 0 0,0 0 1 0 0,0 0 0 0 0,0 0-1 0 0,0 0 1 0 0,1 0 0 0 0,-1 0-1 0 0,0 0 1 0 0,0 0 0 0 0,0 0-1 0 0,0 0 1 0 0,0 1 0 0 0,0-1-1 0 0,0 0 1 0 0,0 0 0 0 0,0 0-1 0 0,0 0 1 0 0,0 0 0 0 0,0 0 0 0 0,0 0-1 0 0,0 0 1 0 0,0 0 0 0 0,0 0-1 0 0,0 1 1 0 0,0-1 0 0 0,0 0-1 0 0,0 0 1 0 0,0 0 0 0 0,0 0-1 0 0,0 0 1 0 0,0 0 0 0 0,0 0-1 0 0,0 0-9 0 0,6 20 1129 0 0,-3-14-875 0 0,0 0-29 0 0,0 1-70 0 0,-1-4-104 0 0,-1 1-35 0 0,9 13 331 0 0,3 6 129 0 0,-8-12-199 0 0,-3-1 32 0 0,0-2 90 0 0,12 13-2 0 0,-1-13-12 0 0,-8 5-7 0 0,6 1-58 0 0,-9-12-273 0 0,0-1 0 0 0,0 1 0 0 0,-1 0 0 0 0,1 0 0 0 0,-1 0 0 0 0,1 0 0 0 0,-1 0-1 0 0,0 0 1 0 0,1 2-47 0 0,1 9 162 0 0,3 6 104 0 0,4-6-46 0 0,4 2 72 0 0,-1 1-54 0 0,-2-1-71 0 0,-4 1-92 0 0,-2-1 19 0 0,-4-11-75 0 0,0 0 0 0 0,0 0 0 0 0,1 0 0 0 0,-1 0 1 0 0,1 0-1 0 0,0-1 0 0 0,0 1 0 0 0,1-1 0 0 0,-1 1 0 0 0,1-1 1 0 0,-1 0-1 0 0,1 0 0 0 0,1 1-19 0 0,4 3 38 0 0,-6-5-27 0 0,1 0-1 0 0,-1 0 1 0 0,0 0-1 0 0,0 1 0 0 0,0-1 1 0 0,0 1-1 0 0,0-1 1 0 0,-1 1-1 0 0,1 0 1 0 0,0 1-11 0 0,3 20 64 0 0,2-19-23 0 0,-3-2-13 0 0,-3-1-10 0 0,1 0-1 0 0,-1 0 1 0 0,1 1 0 0 0,-1-1-1 0 0,0 1 1 0 0,0-1 0 0 0,0 1-1 0 0,0 0-17 0 0,-1-1 18 0 0,1 1 0 0 0,0-1-1 0 0,0 0 1 0 0,0 0 0 0 0,0 1-1 0 0,1-1 1 0 0,-1 0 0 0 0,1 0-18 0 0,-1-1 7 0 0,-1-1 0 0 0,1 0 0 0 0,-1 1 0 0 0,1-1 0 0 0,0 0 0 0 0,-1 0 0 0 0,1 1 0 0 0,0-1 1 0 0,-1 0-1 0 0,1 0 0 0 0,0 0 0 0 0,0 0 0 0 0,-1 0 0 0 0,1 0 0 0 0,0 0-7 0 0,1 0 154 0 0,-2 0 26 0 0,0 0 4 0 0,3 0 10 0 0,-1 0-135 0 0,2 0-14 0 0,-2 0 10 0 0,0 0 67 0 0,1 0 92 0 0,-3-3 48 0 0,2-5-89 0 0,4-4 0 0 0,0-1-16 0 0,-4 1-21 0 0,-2-3 10 0 0,0 2-53 0 0,0-4 8 0 0,0 15-91 0 0,0 0 0 0 0,0 1-1 0 0,0-1 1 0 0,0 0 0 0 0,-1 1-1 0 0,1-1 1 0 0,0 0 0 0 0,-1 1-1 0 0,0-1 1 0 0,1 0 0 0 0,-1 1 0 0 0,0-1-1 0 0,0 1 1 0 0,0-1-10 0 0,-5-10 45 0 0,5 6-24 0 0,-1 0-1 0 0,2 0 0 0 0,-1 0 0 0 0,1 0 1 0 0,0-2-21 0 0,1-37 51 0 0,-1 21-60 0 0,0-25 35 0 0,0-8 53 0 0,0 18-69 0 0,0 2-67 0 0,0-5-89 0 0,0 40 97 0 0,0 2-15 0 0,0 0-42 0 0,0 0-108 0 0,0 0-195 0 0,0 0-21 0 0,0 0-27 0 0,0 0-107 0 0,0 0-48 0 0,0 0-10 0 0,0 0-33 0 0,2 0 283 0 0,-1 0 80 0 0,1 0 71 0 0,-1 0 58 0 0,0 0 39 0 0,0 0 46 0 0,2 0-37 0 0,-2 0 41 0 0,0 0-2 0 0,0 0-36 0 0,1 0-742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5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95 10136 0 0,'0'0'230'0'0,"0"0"30"0"0,0 0 19 0 0,-2 0-40 0 0,-38-21 22 0 0,38 20-226 0 0,0 0 0 0 0,0 0 0 0 0,0 0 0 0 0,1 0 1 0 0,-1 0-1 0 0,0 0 0 0 0,1-1 0 0 0,-1 1 0 0 0,1-1-35 0 0,0 1 22 0 0,0 0-1 0 0,0 0 1 0 0,0 0-1 0 0,0 0 1 0 0,0 0-1 0 0,0 1 1 0 0,0-1-1 0 0,0 0 1 0 0,0 0-1 0 0,-1 1 1 0 0,1-1-1 0 0,0 1 1 0 0,0 0-1 0 0,-2-1-21 0 0,-17 2 436 0 0,17 0-322 0 0,-1-1 0 0 0,1 1 1 0 0,-1-1-1 0 0,1 0 1 0 0,-1 0-1 0 0,1 0 0 0 0,-3-1-114 0 0,4 1 44 0 0,-29-5 1056 0 0,28 5-1024 0 0,1 0-1 0 0,-1 0 1 0 0,1 0 0 0 0,-1 0 0 0 0,1 0 0 0 0,0 1-1 0 0,-1-1 1 0 0,1 1 0 0 0,-1 0 0 0 0,1 0 0 0 0,0 0 0 0 0,-2 0-76 0 0,-3 4 4 0 0,-5 2 1 0 0,1 0-1 0 0,0 1 1 0 0,-9 8-5 0 0,17-13-1 0 0,0 1-1 0 0,0-1 1 0 0,0 0 0 0 0,0 1-1 0 0,0 0 1 0 0,1 0 0 0 0,0 0 0 0 0,0 0-1 0 0,0 0 1 0 0,0 0 0 0 0,1 1-1 0 0,-1-1 1 0 0,1 3 1 0 0,-4 24-155 0 0,1 0 0 0 0,1 1 0 0 0,2 1 155 0 0,1-27 14 0 0,1-1 0 0 0,0 1 0 0 0,-1 0 1 0 0,2-1-1 0 0,-1 1 0 0 0,1-1 0 0 0,-1 0 1 0 0,2 1-1 0 0,-1-1 0 0 0,0 0 1 0 0,1 0-1 0 0,0 0 0 0 0,0-1 0 0 0,1 1 1 0 0,-1-1-1 0 0,1 1 0 0 0,0-1 1 0 0,0 0-1 0 0,0-1 0 0 0,1 1 0 0 0,-1-1 1 0 0,1 0-1 0 0,0 0 0 0 0,0 0-14 0 0,8 3-19 0 0,0 0-1 0 0,0 0 1 0 0,0-2 0 0 0,0 1-1 0 0,1-2 1 0 0,0 0-1 0 0,-1-1 1 0 0,1 0 0 0 0,4 0 19 0 0,-10-2 81 0 0,1 0 0 0 0,0-1 0 0 0,0 0 0 0 0,0 0 1 0 0,-1 0-1 0 0,1-1 0 0 0,-1-1 0 0 0,1 0 1 0 0,-1 0-1 0 0,0 0 0 0 0,0-1 0 0 0,0 0 1 0 0,-1-1-1 0 0,1 1 0 0 0,-1-2 0 0 0,6-4-81 0 0,-7 5 93 0 0,-1 0-1 0 0,0-1 0 0 0,0 1 0 0 0,0-1 0 0 0,-1 0 1 0 0,0 0-1 0 0,0 0 0 0 0,-1-1 0 0 0,1 1 0 0 0,-2-1 1 0 0,1 0-1 0 0,0 0 0 0 0,-1 0 0 0 0,-1 0 0 0 0,1-1 1 0 0,-1 1-1 0 0,0 0 0 0 0,-1-1 0 0 0,0 1 0 0 0,0-2-92 0 0,-1-3 38 0 0,0 0-1 0 0,-1 0 1 0 0,-1-1-1 0 0,1 2 1 0 0,-2-1-1 0 0,0 0 1 0 0,0 1-1 0 0,-1 0 0 0 0,-1 0 1 0 0,0 0-1 0 0,0 0 1 0 0,-5-4-38 0 0,0-1-250 0 0,-1 2-1 0 0,-11-11 251 0 0,18 19-614 0 0,-1 1-1 0 0,0 1 1 0 0,0-1-1 0 0,0 1 1 0 0,-2-1 614 0 0,-2-2-5532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5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430 98 10136 0 0,'-6'-2'132'0'0,"0"1"0"0"0,1-1 0 0 0,-1 0 0 0 0,1 0 0 0 0,-1 0 0 0 0,1-1 0 0 0,0 0 0 0 0,-3-2-132 0 0,-23-15 2096 0 0,-30-14-2096 0 0,55 31 217 0 0,1 1 1 0 0,0 1 0 0 0,-1-1-1 0 0,0 1 1 0 0,1 0 0 0 0,-5-1-218 0 0,-13-2 398 0 0,18 2-336 0 0,0 1 0 0 0,-1 0 1 0 0,1 0-1 0 0,0 1 1 0 0,-1-1-1 0 0,1 1 1 0 0,-1 0-1 0 0,1 1 1 0 0,0-1-1 0 0,-1 1 1 0 0,1 0-1 0 0,0 0 1 0 0,0 1-1 0 0,0 0 1 0 0,0 0-1 0 0,0 0 1 0 0,0 0-1 0 0,0 1 1 0 0,0 0-1 0 0,1 0 1 0 0,-1 0-63 0 0,-8 7 49 0 0,4-4-15 0 0,0 1 1 0 0,1 0 0 0 0,-5 6-35 0 0,11-11 6 0 0,-1 1 0 0 0,1 0 0 0 0,0 0-1 0 0,0-1 1 0 0,1 2 0 0 0,-1-1 0 0 0,1 0 0 0 0,-1 0 0 0 0,1 0-1 0 0,0 1 1 0 0,0-1 0 0 0,0 0 0 0 0,1 2-6 0 0,-8 52 97 0 0,1-17 6 0 0,3 1 1 0 0,1 16-104 0 0,3-38 36 0 0,0-7-20 0 0,0-1-1 0 0,-1 1 0 0 0,-1 8-15 0 0,-1 2 43 0 0,0 0-1 0 0,1 0 1 0 0,2 0-1 0 0,0 0 0 0 0,1 0 1 0 0,2 1-1 0 0,0-2 0 0 0,1 1 1 0 0,2 4-43 0 0,7 33 146 0 0,2 28-146 0 0,-11-70-12 0 0,-7-10-89 0 0,3-5-184 0 0,0-2-70 0 0,0 0-1045 0 0,0 0-4134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6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 7920 0 0,'0'0'174'0'0,"0"0"29"0"0,1 0 13 0 0,21-1 18 0 0,-1 0 1 0 0,1-2-1 0 0,12-3-234 0 0,-12 2 616 0 0,1 1 0 0 0,2 1-616 0 0,90-4 1320 0 0,-76 4-949 0 0,1 2 0 0 0,-1 1-1 0 0,6 3-370 0 0,62 2-1804 0 0,-82-6-2240 0 0</inkml:trace>
  <inkml:trace contextRef="#ctx0" brushRef="#br0" timeOffset="1">865 94 5984 0 0,'-1'2'14'0'0,"1"0"21"0"0,-1-1 0 0 0,1 1-1 0 0,-1-1 1 0 0,1 1-1 0 0,0 0 1 0 0,0-1 0 0 0,-1 1-1 0 0,1 0 1 0 0,0-1-1 0 0,0 1 1 0 0,1 0 0 0 0,-1-1-1 0 0,0 1 1 0 0,0-1-1 0 0,1 1 1 0 0,-1 0 0 0 0,1-1-1 0 0,0 2-34 0 0,21 58 1248 0 0,-5-16 4618 0 0,0 8-5866 0 0,-12-39 439 0 0,19 68 1655 0 0,-15-48-6486 0 0,-4-24-708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6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6912 0 0,'3'13'736'0'0,"-2"-10"-544"0"0,0 1 1 0 0,1 0-1 0 0,-1-1 1 0 0,1 0 0 0 0,0 1-1 0 0,1-1-192 0 0,9 23 1430 0 0,-1 10-459 0 0,-2-3 943 0 0,13 31-1914 0 0,-11-35 552 0 0,-2 1 0 0 0,4 21-552 0 0,0-1 351 0 0,-12-46-323 0 0,3 12 123 0 0,1 1 1 0 0,0-2 0 0 0,1 1 0 0 0,0-1 0 0 0,2 0 0 0 0,3 5-152 0 0,-10-18 101 0 0,-1-2-12 0 0,0 0-7 0 0,0 0-2 0 0,0 0 2 0 0,0 0 13 0 0,0 0 8 0 0,0 0 1 0 0,0 0-6 0 0,0 0-22 0 0,10-16 107 0 0,-5 5-155 0 0,0-1 0 0 0,-1 1 0 0 0,0-1-1 0 0,-1 0 1 0 0,-1-1 0 0 0,1-5-28 0 0,7-30 43 0 0,-6 34-27 0 0,1 0 0 0 0,1 0 0 0 0,0 1 0 0 0,7-12-16 0 0,-9 17 0 0 0,1 1 0 0 0,0 0 0 0 0,1 0 0 0 0,-1 0 0 0 0,1 0 0 0 0,1 1 0 0 0,-1 0 0 0 0,5-3 0 0 0,-7 6-6 0 0,0 1-10 0 0,0-1 0 0 0,0 0 0 0 0,0 1 0 0 0,1 0 0 0 0,1-1 16 0 0,-5 3-3 0 0,0-1 0 0 0,1 1-1 0 0,-1 0 1 0 0,0 0-1 0 0,0 0 1 0 0,0-1 0 0 0,0 1-1 0 0,0 0 1 0 0,1 1 0 0 0,-1-1-1 0 0,0 0 1 0 0,0 0 0 0 0,0 0-1 0 0,0 1 1 0 0,0-1 0 0 0,1 0-1 0 0,-1 1 1 0 0,0-1 0 0 0,0 1-1 0 0,0 0 1 0 0,0-1-1 0 0,0 2 5 0 0,10 6-28 0 0,0 1 1 0 0,-1 1 0 0 0,-1 0 0 0 0,1 1 0 0 0,4 7 26 0 0,4 9-42 0 0,-1 1 0 0 0,-1 0 0 0 0,9 25 42 0 0,-2-7-31 0 0,-19-37 52 0 0,16 27-63 0 0,-18-33 77 0 0,-1-1-1 0 0,1 0 0 0 0,0 0 0 0 0,0 1 0 0 0,0-1 0 0 0,1 0 0 0 0,-1-1 0 0 0,0 1 0 0 0,1 0 1 0 0,-1-1-1 0 0,1 1 0 0 0,0-1-34 0 0,-1 0 348 0 0,-2-1 10 0 0,0 0-19 0 0,0-3-246 0 0,1 0 0 0 0,0 0 0 0 0,-1 0-1 0 0,1 1 1 0 0,1-1 0 0 0,-1 0 0 0 0,0 0 0 0 0,1 1-1 0 0,-1-1 1 0 0,1 1 0 0 0,0-1 0 0 0,-1 1 0 0 0,3-2-93 0 0,-1 0 98 0 0,0 1 1 0 0,0-1-1 0 0,-1 0 1 0 0,1 0-1 0 0,-1 0 0 0 0,0-1-98 0 0,13-35 158 0 0,-1-1 0 0 0,-2-1 0 0 0,-2 0 0 0 0,1-21-158 0 0,-9 47 1 0 0,2-1-1 0 0,0 1 1 0 0,3-9-1 0 0,3-8-86 0 0,-8 28-116 0 0,-1 0-1 0 0,1 0 1 0 0,0 0 0 0 0,1 1-1 0 0,-1-1 1 0 0,1 1-1 0 0,0 0 1 0 0,0 0-1 0 0,0 0 1 0 0,1 0-1 0 0,-1 1 1 0 0,1-1-1 0 0,3-2 203 0 0,-6 6-174 0 0,0-1 0 0 0,0 1-1 0 0,0 0 1 0 0,1 0-1 0 0,-1-1 1 0 0,0 1 0 0 0,0 0-1 0 0,0 0 1 0 0,0 0-1 0 0,1 0 1 0 0,-1 0-1 0 0,1 1 175 0 0,5-1-514 0 0,-4-1 162 0 0,0 1 0 0 0,0-1 1 0 0,1 1-1 0 0,-1 0 1 0 0,0 0-1 0 0,1 0 1 0 0,-1 0-1 0 0,0 1 1 0 0,3 0 351 0 0,-3 0-1080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17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1 209 2760 0 0,'1'0'207'0'0,"4"1"-79"0"0,0-1 1 0 0,-1 1-1 0 0,1 0 1 0 0,0 0-1 0 0,-1 0 1 0 0,1 1-129 0 0,-1-1 370 0 0,0 1-1 0 0,0-1 1 0 0,0 0-1 0 0,0-1 1 0 0,0 1 0 0 0,1-1-1 0 0,-1 1 1 0 0,0-1 0 0 0,0 0-1 0 0,1-1-369 0 0,60-12 2654 0 0,-56 11-2236 0 0,1 0 1 0 0,-1-1 0 0 0,1 1-1 0 0,-1-2 1 0 0,0 1 0 0 0,6-5-419 0 0,6-1 857 0 0,-6 3-63 0 0,0 0-314 0 0,1-1 1 0 0,-1-1 0 0 0,0 0 0 0 0,0-1-481 0 0,9-5 156 0 0,-20 13-136 0 0,0-1 0 0 0,-1 0-1 0 0,1 0 1 0 0,-1 0 0 0 0,1-1-1 0 0,-1 1 1 0 0,0-1 0 0 0,0 0-20 0 0,8-7 80 0 0,-9 8-58 0 0,0 0 0 0 0,0 1 0 0 0,0-1 0 0 0,0 0 0 0 0,-1 0 0 0 0,1 0 0 0 0,0 0-1 0 0,0-2-21 0 0,-2 3 17 0 0,1 0-1 0 0,-1-1 1 0 0,1 1-1 0 0,-1 0 1 0 0,1 0-1 0 0,-1-1 0 0 0,0 1 1 0 0,0 0-1 0 0,0-1 1 0 0,1 1-1 0 0,-1 0 0 0 0,0-1 1 0 0,-1 1-1 0 0,1 0 1 0 0,0-1-1 0 0,0 1 0 0 0,-1 0 1 0 0,1-1-1 0 0,0 1 1 0 0,-1 0-1 0 0,1 0 0 0 0,-1-1 1 0 0,0 1-1 0 0,1 0 1 0 0,-1 0-1 0 0,0 0 1 0 0,0 0-1 0 0,0 0 0 0 0,0 0 1 0 0,0 0-1 0 0,0 0 1 0 0,0 0-1 0 0,0 0 0 0 0,0 1-16 0 0,-3-3 77 0 0,-1 0 0 0 0,1 0 0 0 0,0 1 0 0 0,-1-1 0 0 0,0 1 0 0 0,0 1 0 0 0,1-1 0 0 0,-6-1-77 0 0,2 1 10 0 0,7 1-7 0 0,0 1 0 0 0,-1-1 0 0 0,1 1 0 0 0,0 0 1 0 0,-1-1-1 0 0,1 1 0 0 0,0 0 0 0 0,-1 0 0 0 0,1 0 0 0 0,-1 0 1 0 0,1 0-1 0 0,0 0 0 0 0,-1 0 0 0 0,1 0 0 0 0,-1 1 1 0 0,1-1-1 0 0,-1 0-3 0 0,-22 5 11 0 0,21-5-11 0 0,-1 0 0 0 0,1 1 0 0 0,0-1 0 0 0,0 1 0 0 0,0 0 0 0 0,-1 0 0 0 0,1 0 0 0 0,0 0 0 0 0,0 0-1 0 0,0 1 1 0 0,-13 8-43 0 0,0 1-1 0 0,1 1 0 0 0,0 0 0 0 0,-10 12 44 0 0,17-16 1 0 0,2 0 0 0 0,-1 0 0 0 0,1 0 0 0 0,1 1-1 0 0,-1 0 1 0 0,1 0 0 0 0,1 1 0 0 0,0-1-1 0 0,-2 9 0 0 0,1-2 76 0 0,0-1 0 0 0,2 2 0 0 0,0-1 0 0 0,0 13-76 0 0,2-23 41 0 0,1 0 0 0 0,1-1 0 0 0,-1 1 0 0 0,1 0 1 0 0,0-1-1 0 0,0 1 0 0 0,1-1 0 0 0,0 1 0 0 0,0-1 0 0 0,0 0 0 0 0,0 0 0 0 0,1 0 0 0 0,0 0 0 0 0,0 0 0 0 0,2 3-41 0 0,4 2 97 0 0,0 0 0 0 0,1 0-1 0 0,0-1 1 0 0,0 0-1 0 0,1-1 1 0 0,0 0-1 0 0,0-1 1 0 0,1 0 0 0 0,0-1-1 0 0,0 0 1 0 0,7 2-97 0 0,1-1 121 0 0,0-2 0 0 0,0 0 1 0 0,0-1-1 0 0,0-1 1 0 0,1-1-1 0 0,-1-1 0 0 0,7 0-121 0 0,-8-1 71 0 0,-2 0-19 0 0,-1 0 1 0 0,1-1-1 0 0,-1-1 0 0 0,6-1-52 0 0,15-4-323 0 0,-2 0 845 0 0,16-6-522 0 0,-40 9-1999 0 0,1 0 0 0 0,-1-1 0 0 0,8-4 1999 0 0,1-4-6505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5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 57 3680 0 0,'1'0'15'0'0,"-1"-1"-1"0"0,0 1 1 0 0,1-1 0 0 0,-1 0-1 0 0,0 1 1 0 0,0-1 0 0 0,0 0-1 0 0,0 1 1 0 0,0-1 0 0 0,0 0-1 0 0,0 1 1 0 0,0-1 0 0 0,0 0-1 0 0,0 1 1 0 0,0-1 0 0 0,0 0-1 0 0,0 1 1 0 0,0-1 0 0 0,0 1-1 0 0,-1-1 1 0 0,1 0 0 0 0,0 1 0 0 0,-1-1-1 0 0,1 1 1 0 0,0-1 0 0 0,-1 0-15 0 0,-1-1 228 0 0,0 1 0 0 0,0-1 1 0 0,0 1-1 0 0,0-1 0 0 0,0 1 1 0 0,0 0-1 0 0,-2-1-228 0 0,-28-19 2972 0 0,28 20-2791 0 0,0-1 0 0 0,-1 1 0 0 0,1 0 0 0 0,0 0 1 0 0,-1 1-1 0 0,1-1 0 0 0,-1 1 0 0 0,1 0 0 0 0,-1 1 0 0 0,1-1 1 0 0,0 1-1 0 0,-1-1 0 0 0,1 1 0 0 0,0 0 0 0 0,0 1 0 0 0,-1-1 1 0 0,1 1-1 0 0,0 0 0 0 0,0 0 0 0 0,0 0-181 0 0,-10 7 136 0 0,0 0 0 0 0,1 0 0 0 0,0 1-1 0 0,1 1 1 0 0,-1 0-136 0 0,-5 8 97 0 0,1 0-1 0 0,0 1 1 0 0,0 4-97 0 0,14-19 11 0 0,0 1 0 0 0,0-1 1 0 0,0 1-1 0 0,1-1 0 0 0,-1 5-11 0 0,-8 15 8 0 0,10-21-3 0 0,-1 1 0 0 0,1-1 1 0 0,0 1-1 0 0,0-1 0 0 0,0 1 1 0 0,0 0-1 0 0,1-1 0 0 0,0 1 1 0 0,0 0-1 0 0,0 0 0 0 0,0-1 1 0 0,1 1-1 0 0,0 0 0 0 0,1 2-5 0 0,-2-5 22 0 0,1 1 0 0 0,0 0 0 0 0,0-1 0 0 0,0 1-1 0 0,0-1 1 0 0,1 1 0 0 0,-1-1 0 0 0,1 0 0 0 0,0 0 0 0 0,-1 0-1 0 0,1 0 1 0 0,0 0 0 0 0,0 0 0 0 0,0 0 0 0 0,0 0 0 0 0,1-1 0 0 0,-1 1-1 0 0,0-1 1 0 0,1 0 0 0 0,-1 1 0 0 0,1-1 0 0 0,-1 0 0 0 0,1-1-1 0 0,0 1 1 0 0,-1 0 0 0 0,1-1 0 0 0,0 1 0 0 0,-1-1 0 0 0,2 0-22 0 0,3 0 41 0 0,0 0 0 0 0,-1-1-1 0 0,1 0 1 0 0,0 0 0 0 0,0 0 0 0 0,-1-1 0 0 0,1 0 0 0 0,-1 0 0 0 0,6-3-41 0 0,28-8 173 0 0,-28 10-103 0 0,0-1 0 0 0,0 0 1 0 0,-1 0-1 0 0,5-3-70 0 0,-12 5 19 0 0,1-1 0 0 0,-1 1 0 0 0,0-1 1 0 0,0 0-1 0 0,-1 0 0 0 0,1 0 0 0 0,0 0 0 0 0,-1-1 0 0 0,0 0 0 0 0,0 1 0 0 0,0-1 1 0 0,2-3-20 0 0,-2 1 14 0 0,1 0 0 0 0,0 1 1 0 0,1 0-1 0 0,-1 0 1 0 0,2-1-15 0 0,-2 2 8 0 0,1 0 0 0 0,-2-1 0 0 0,1 1 0 0 0,0-1 0 0 0,-1 0 0 0 0,0 0 0 0 0,2-5-8 0 0,2-5 87 0 0,-5 11-16 0 0,0-1 0 0 0,0 0 0 0 0,0 0 0 0 0,0 1 0 0 0,-1-1 0 0 0,0 0 0 0 0,0-1 0 0 0,0 1 0 0 0,0-2-71 0 0,-1 7 1 0 0,0-9 42 0 0,0-1 0 0 0,0 1-1 0 0,-1 0 1 0 0,0 0 0 0 0,-1 0 0 0 0,-2-7-43 0 0,4 8 0 0 0,0 7-1 0 0,0 0 1 0 0,1 0-1 0 0,-1 0 0 0 0,0 0 1 0 0,0 0-1 0 0,0 0 0 0 0,0 0 1 0 0,0 0-1 0 0,-1 0 1 0 0,1 0-1 0 0,0 1 0 0 0,0-1 1 0 0,-1 0-1 0 0,1 0 0 0 0,0 0 1 0 0,-1 0-1 0 0,1 0 1 0 0,-1 1-1 0 0,1-1 0 0 0,-1 0 1 0 0,1 0-1 0 0,-1 1 1 0 0,1 23-153 0 0,-1-14 122 0 0,1 0 29 0 0,0 1 1 0 0,1 0-1 0 0,0-1 0 0 0,1 1 0 0 0,0-1 1 0 0,2 6 1 0 0,5 32 0 0 0,-3-22 65 0 0,-6-21-47 0 0,1 1 1 0 0,0-1 0 0 0,0 0 0 0 0,1 0 0 0 0,-1 0 0 0 0,1 0 0 0 0,-1 0 0 0 0,4 3-19 0 0,-2-1 0 0 0,0 0 0 0 0,0-1 0 0 0,0 1 0 0 0,-1 1 0 0 0,0-1 0 0 0,0 0 0 0 0,0 1 0 0 0,0 4 0 0 0,2 3 0 0 0,11 52-1402 0 0,-10-53 876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2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13 7424 0 0,'0'0'340'0'0,"0"0"-6"0"0,-1-1-214 0 0,-4-1 89 0 0,-1 0 0 0 0,1 0 1 0 0,0 1-1 0 0,-1-1 0 0 0,0 1 0 0 0,1 0 0 0 0,-1 1 0 0 0,0-1 0 0 0,-2 1-209 0 0,-22 4 1031 0 0,23-4-878 0 0,0 1 0 0 0,0-1-1 0 0,0 2 1 0 0,0-1-1 0 0,0 1 1 0 0,0 0-1 0 0,1 1 1 0 0,-3 1-153 0 0,1 0 207 0 0,0 1 1 0 0,0 1-1 0 0,1-1 1 0 0,0 1-1 0 0,-2 3-207 0 0,-18 14 447 0 0,22-18-446 0 0,0 0 0 0 0,0 0 0 0 0,1 1 0 0 0,0-1 0 0 0,0 1 0 0 0,0 0 0 0 0,1 0 0 0 0,0 1 0 0 0,0-1 0 0 0,1 1 0 0 0,-2 3-1 0 0,-12 27 1 0 0,11-28-1 0 0,1 0 0 0 0,0 1 0 0 0,1-1 0 0 0,0 1 0 0 0,0-1 0 0 0,1 1 0 0 0,0 0 0 0 0,1 0 0 0 0,0 0 0 0 0,1 2 0 0 0,0 5 0 0 0,0 0 0 0 0,1 0 0 0 0,1 0 0 0 0,1 0 0 0 0,2 8 0 0 0,-3-19 0 0 0,-1-1 0 0 0,1 0 0 0 0,1 0 0 0 0,-1 1 0 0 0,1-2 0 0 0,0 1 0 0 0,0 0 0 0 0,0 0 0 0 0,0-1 0 0 0,1 0 0 0 0,0 0 0 0 0,0 0 0 0 0,0 0 0 0 0,0 0 0 0 0,1-1 0 0 0,-1 0 0 0 0,1 0 0 0 0,0 0 0 0 0,0-1 0 0 0,3 2-27 0 0,0 0 1 0 0,0 0 0 0 0,0-1 0 0 0,1 0 0 0 0,-1-1-1 0 0,1 0 1 0 0,-1-1 0 0 0,1 1 0 0 0,0-1 0 0 0,0-1 0 0 0,6 0 26 0 0,-5-2 78 0 0,1 0 0 0 0,0-1 1 0 0,-1 0-1 0 0,0-1 0 0 0,0 0 1 0 0,0 0-1 0 0,0-1 0 0 0,0-1 1 0 0,-1 1-1 0 0,0-2 0 0 0,-1 1 1 0 0,1-1-1 0 0,-1 0 0 0 0,0-1 1 0 0,-1 0-1 0 0,5-7-78 0 0,8-6 495 0 0,-15 17-396 0 0,-1-1-1 0 0,0 1 0 0 0,0-1 1 0 0,0 0-1 0 0,-1 0 0 0 0,0-1 1 0 0,1 0-99 0 0,7-15 272 0 0,-4 7-76 0 0,0-1-1 0 0,-1 1 1 0 0,0-1-196 0 0,-5 11 37 0 0,0 1 0 0 0,0-1 1 0 0,0 0-1 0 0,0 1 0 0 0,-1-1 1 0 0,0 1-1 0 0,1-1 0 0 0,-1 0 1 0 0,-1 1-1 0 0,1-1 0 0 0,0 0 1 0 0,-1 1-1 0 0,0-1 0 0 0,0 1 0 0 0,0-2-37 0 0,-4-6 96 0 0,3 6-65 0 0,0-1 0 0 0,0 1 0 0 0,-1-1 0 0 0,1 1 0 0 0,-1 0 0 0 0,-1 0 0 0 0,1 0 0 0 0,-1 1 0 0 0,1-1 0 0 0,-1 1 0 0 0,-1 0 0 0 0,1 0 0 0 0,-2-1-31 0 0,-5-3-38 0 0,-1 1 0 0 0,1-1 0 0 0,-2 2 0 0 0,1 0 0 0 0,-3 0 38 0 0,9 3-224 0 0,-1 1 0 0 0,0 0 0 0 0,0 0 0 0 0,-1 1 0 0 0,1-1 0 0 0,0 2 0 0 0,0-1 1 0 0,-1 1-1 0 0,1 0 0 0 0,-5 1 224 0 0,1 2-653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5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56 4144 0 0,'0'-2'103'0'0,"1"1"1"0"0,-1 0-1 0 0,0-1 1 0 0,1 1-1 0 0,-1-1 1 0 0,0 1-1 0 0,0-1 1 0 0,0 1-1 0 0,0 0 0 0 0,0-1 1 0 0,0 1-1 0 0,-1-1 1 0 0,1 1-1 0 0,0-1 1 0 0,-1 1-1 0 0,1 0 1 0 0,-1-1-1 0 0,0 1 0 0 0,1 0 1 0 0,-1-1-1 0 0,0 1 1 0 0,0 0-1 0 0,1 0 1 0 0,-1 0-1 0 0,0 0 1 0 0,0 0-1 0 0,-1 0-103 0 0,1 0 796 0 0,1 0-698 0 0,0 0-1 0 0,0 1 1 0 0,0-1-1 0 0,0 0 1 0 0,0 0 0 0 0,0 1-1 0 0,-1-1 1 0 0,1 0-1 0 0,0 1 1 0 0,0-1-1 0 0,-1 0 1 0 0,1 1 0 0 0,-1-1-1 0 0,1 0 1 0 0,0 1-1 0 0,-1-1-97 0 0,-2 0 202 0 0,0 0 1 0 0,0 0-1 0 0,1 0 0 0 0,-1 1 0 0 0,0-1 0 0 0,0 1 0 0 0,0-1 0 0 0,1 1 0 0 0,-1 0 0 0 0,0 1 0 0 0,0-1 0 0 0,-2 1-202 0 0,-8-1 345 0 0,-2 1-16 0 0,0 0 1 0 0,0 1 0 0 0,0 1 0 0 0,0 0-1 0 0,0 1 1 0 0,-5 2-330 0 0,-6 1 383 0 0,22-6-341 0 0,-1 0 0 0 0,1 1 1 0 0,-1-1-1 0 0,1 1 0 0 0,-1-1 0 0 0,1 1 1 0 0,0 1-1 0 0,0-1 0 0 0,0 0 1 0 0,-3 3-43 0 0,5-3 20 0 0,2-1-17 0 0,-1-1 0 0 0,0 0 0 0 0,1 1 0 0 0,-1-1 0 0 0,1 1 0 0 0,-1 0 0 0 0,0-1 1 0 0,1 1-1 0 0,-1-1 0 0 0,1 1 0 0 0,0 0 0 0 0,-1-1 0 0 0,1 1 0 0 0,0 0 0 0 0,-1 0 0 0 0,1 0-3 0 0,-4 8 3 0 0,4-7-3 0 0,0-1 0 0 0,-1 0 0 0 0,1 0 0 0 0,0 1 0 0 0,0-1 0 0 0,0 0 0 0 0,0 1 0 0 0,0-1 0 0 0,1 0 0 0 0,-1 1 0 0 0,0-1 0 0 0,1 0 0 0 0,-1 1 0 0 0,1-1 0 0 0,-1 0 0 0 0,1 0 0 0 0,0 1 0 0 0,14 19 0 0 0,-2-6 0 0 0,2-1 0 0 0,0-1 0 0 0,0 0 0 0 0,1-1 0 0 0,2 0 0 0 0,16 11-62 0 0,21 22 62 0 0,-47-39-10 0 0,2 3 27 0 0,-1 1 1 0 0,-1-1 0 0 0,0 2 0 0 0,0-1 0 0 0,-1 1 0 0 0,0 0 0 0 0,2 6-18 0 0,-9-16 12 0 0,1 0-1 0 0,-1 0 1 0 0,0 0 0 0 0,1 0 0 0 0,-1 0 0 0 0,0 0-1 0 0,0 0 1 0 0,0 0 0 0 0,0 0 0 0 0,0-1 0 0 0,0 1-1 0 0,0 0 1 0 0,0 0 0 0 0,0 1-12 0 0,-1 5 376 0 0,1-4-319 0 0,0-1 1 0 0,-1 0-1 0 0,0 0 0 0 0,1 1 1 0 0,-1-1-1 0 0,0 0 0 0 0,0 0 0 0 0,0 0 1 0 0,0 0-1 0 0,-1 0 0 0 0,1 0 0 0 0,-1 0 1 0 0,1 0-1 0 0,-1-1 0 0 0,1 1 1 0 0,-1 0-1 0 0,-1 0-57 0 0,-3 2 78 0 0,1 1-1 0 0,-1-2 1 0 0,0 1 0 0 0,0-1 0 0 0,-4 3-78 0 0,-9 2 49 0 0,0-1 0 0 0,0 0-1 0 0,-17 3-48 0 0,26-8 26 0 0,0 0 0 0 0,0 0-1 0 0,-1-1 1 0 0,1-1 0 0 0,-1 0-26 0 0,8 0-97 0 0,-1 0 0 0 0,1-1 0 0 0,-1 0 0 0 0,1 0 0 0 0,-1 0 0 0 0,1 0 0 0 0,0 0 0 0 0,-1 0 0 0 0,1-1 0 0 0,0 0 0 0 0,0 0 0 0 0,0 0 0 0 0,0 0 0 0 0,0 0 0 0 0,1 0 0 0 0,-2-2 97 0 0,3 3-140 0 0,0 0 0 0 0,0-1 0 0 0,0 1 0 0 0,1 0 0 0 0,-1-1 0 0 0,0 1 0 0 0,1-1 0 0 0,-1 1 0 0 0,1-1 1 0 0,-1 1-1 0 0,1-1 0 0 0,0 1 0 0 0,-1-1 140 0 0,1-10-1445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6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32 7200 0 0,'0'0'330'0'0,"0"0"-8"0"0,-6-3-198 0 0,-15-8 1271 0 0,18 9-1176 0 0,1 0-1 0 0,-1 0 0 0 0,-1 1 1 0 0,1-1-1 0 0,0 1 1 0 0,0-1-1 0 0,0 1 1 0 0,-1 0-1 0 0,1 1 1 0 0,0-1-1 0 0,-1 1 0 0 0,1-1 1 0 0,-1 1-1 0 0,1 0 1 0 0,-1 0-1 0 0,-2 1-218 0 0,-31-4 958 0 0,22 5-644 0 0,12-2-241 0 0,-1 1 1 0 0,1-1 0 0 0,-1 1 0 0 0,1 0 0 0 0,0 0-1 0 0,-1 0 1 0 0,1 0-74 0 0,-38 16 602 0 0,34-16-470 0 0,0 3-120 0 0,7-4-12 0 0,0 1 0 0 0,0-1 0 0 0,-1 0 0 0 0,1 1 0 0 0,0-1 0 0 0,0 0 0 0 0,0 1 0 0 0,0-1 0 0 0,0 1 0 0 0,0-1 0 0 0,0 0 0 0 0,0 1 0 0 0,0-1 0 0 0,0 1 0 0 0,0-1 0 0 0,0 0 0 0 0,0 1 0 0 0,0-1 0 0 0,0 0 0 0 0,0 1 0 0 0,0-1 0 0 0,5 16-9 0 0,0 0 0 0 0,1-1 0 0 0,1 0 0 0 0,0 0 0 0 0,1 0 0 0 0,1-1 0 0 0,0 0 0 0 0,4 3 9 0 0,2 7 0 0 0,-13-20 0 0 0,0 0 0 0 0,1 0 0 0 0,-1 0 0 0 0,1 0 0 0 0,0 0 0 0 0,0-1 0 0 0,0 1 0 0 0,4 2 0 0 0,0 0-8 0 0,1 2 0 0 0,-1-1 0 0 0,0 1 0 0 0,-1 0 0 0 0,0 0 0 0 0,0 1 0 0 0,1 2 8 0 0,4 6 9 0 0,-10-14 102 0 0,1-1 0 0 0,-1 1 0 0 0,0-1 0 0 0,0 1 1 0 0,0 0-1 0 0,0 0 0 0 0,0-1 0 0 0,-1 1 0 0 0,1 0 0 0 0,-1 0 0 0 0,0 1-111 0 0,0-2 48 0 0,-1-1 0 0 0,1 1 0 0 0,-1 0-1 0 0,0-1 1 0 0,0 1 0 0 0,0-1 0 0 0,0 1-1 0 0,0-1 1 0 0,0 0 0 0 0,0 1 0 0 0,0-1-1 0 0,-1 1-47 0 0,0-1 59 0 0,0 1-10 0 0,0 1 1 0 0,-1-1-1 0 0,1 0 0 0 0,-1 0 0 0 0,1-1 0 0 0,-1 1 0 0 0,0 0 0 0 0,0-1 0 0 0,0 0 0 0 0,1 0 0 0 0,-1 0 0 0 0,-3 1-49 0 0,-2 0 66 0 0,-1-1 1 0 0,0 0 0 0 0,-7 0-67 0 0,-9 0-13 0 0,18-1 27 0 0,0 0-1 0 0,-1 0 0 0 0,1-1 0 0 0,-5-1-13 0 0,-19-1 11 0 0,24 2-147 0 0,1 1-1 0 0,-1-1 0 0 0,0 0 0 0 0,1-1 1 0 0,-1 0-1 0 0,1 0 0 0 0,0 0 0 0 0,0-1 1 0 0,0 0-1 0 0,0 0 0 0 0,0 0 0 0 0,1-1 1 0 0,-1 0-1 0 0,1 0 0 0 0,0 0 1 0 0,-3-4 136 0 0,8 2-995 0 0,1 2-3162 0 0,4-6-431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6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5984 0 0,'0'0'464'0'0,"0"0"-188"0"0,0 0 349 0 0,0 0 188 0 0,0 0 34 0 0,-2 2-90 0 0,0 1-657 0 0,-1 0-1 0 0,1 0 0 0 0,0 1 1 0 0,0-1-1 0 0,0 1 0 0 0,0-1 0 0 0,1 1 1 0 0,0 0-1 0 0,-1 0 0 0 0,1 0 1 0 0,1-1-1 0 0,-1 1 0 0 0,0 2-99 0 0,-3 13 415 0 0,1-6-130 0 0,1 1 1 0 0,0 0 0 0 0,1 0 0 0 0,1 0-1 0 0,0 0 1 0 0,2 10-286 0 0,0-12 133 0 0,0 0-1 0 0,1 1 1 0 0,0-1 0 0 0,0-1-1 0 0,2 1 1 0 0,-1-1-1 0 0,2 1 1 0 0,-1-1-1 0 0,1-1 1 0 0,1 1 0 0 0,0-1-1 0 0,1 0 1 0 0,0-1-1 0 0,8 9-132 0 0,-9-11 86 0 0,1 0 0 0 0,-1-1 0 0 0,1 0 0 0 0,0 0 0 0 0,0-1 1 0 0,1 0-1 0 0,0 0 0 0 0,0-1 0 0 0,0 0 0 0 0,0 0 0 0 0,2-1-86 0 0,-2-1 90 0 0,-1 0 1 0 0,1-1 0 0 0,0 0-1 0 0,0-1 1 0 0,0 0-1 0 0,5 0-90 0 0,-9-1 78 0 0,0 0 0 0 0,1-1 0 0 0,-1 1 0 0 0,0-1 0 0 0,0 0 0 0 0,0 0 0 0 0,0-1 0 0 0,0 0 0 0 0,0 1 0 0 0,-1-2 0 0 0,1 1-78 0 0,8-6 173 0 0,-2-1 0 0 0,1 0-1 0 0,-1 0 1 0 0,-1-1 0 0 0,6-8-173 0 0,-12 14 30 0 0,0-1 1 0 0,0 1 0 0 0,-1-1-1 0 0,0 0 1 0 0,0 0 0 0 0,-1 0 0 0 0,1-1-1 0 0,-1 1 1 0 0,-1 0 0 0 0,1-1-1 0 0,-1 0 1 0 0,0 1 0 0 0,-1-1-1 0 0,0-1-30 0 0,0-7-2 0 0,0 0 0 0 0,-1 0 0 0 0,-1 0 0 0 0,-3-11 2 0 0,1 9-142 0 0,-13-45-1032 0 0,0 20-2623 0 0,13 34 2211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7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6992 0 0,'2'1'322'0'0,"3"4"-233"0"0,-1 0-1 0 0,1 0 0 0 0,-1 1 0 0 0,-1-1 0 0 0,2 3-88 0 0,10 14-3 0 0,2-2 162 0 0,-12-14 232 0 0,1 0 0 0 0,-1 0 0 0 0,-1 1-1 0 0,1 0 1 0 0,0 2-391 0 0,11 11 1271 0 0,-14-18-1042 0 0,-1-1 1 0 0,1 1-1 0 0,0 0 0 0 0,-1 0 1 0 0,1 0-1 0 0,-1 0 1 0 0,1 0-1 0 0,-1 0 0 0 0,0 0 1 0 0,0 0-1 0 0,0 1 1 0 0,0-1-1 0 0,0 0 0 0 0,-1 1 1 0 0,1-1-1 0 0,-1 1-229 0 0,4 5 992 0 0,-5-2-737 0 0,2 3 98 0 0,0-9-337 0 0,-1 0-1 0 0,0 0 1 0 0,0 1-1 0 0,0-1 1 0 0,0 0 0 0 0,0 1-1 0 0,0-1 1 0 0,0 0-1 0 0,0 1 1 0 0,0-1-1 0 0,0 0 1 0 0,0 1-1 0 0,0-1 1 0 0,0 0 0 0 0,0 1-1 0 0,0-1 1 0 0,0 0-1 0 0,0 0 1 0 0,0 1-1 0 0,-1-1 1 0 0,1 0 0 0 0,0 1-1 0 0,0-1 1 0 0,0 0-1 0 0,0 0 1 0 0,-1 1-1 0 0,1-1 1 0 0,0 0-1 0 0,0 0 1 0 0,-1 1 0 0 0,1-1-1 0 0,0 0 1 0 0,0 0-1 0 0,-1 0 1 0 0,1 0-1 0 0,0 1 1 0 0,0-1 0 0 0,-1 0-1 0 0,1 0 1 0 0,0 0-1 0 0,-1 0 1 0 0,1 0-1 0 0,0 0-15 0 0,-12 3 356 0 0,11-3-328 0 0,0 0-1 0 0,-1 0 1 0 0,1 1-1 0 0,-1-2 0 0 0,1 1 1 0 0,0 0-1 0 0,-1 0 0 0 0,1 0 1 0 0,0-1-1 0 0,-1 1 1 0 0,1-1-1 0 0,0 1 0 0 0,-1-1 1 0 0,1 1-1 0 0,0-1 0 0 0,0 0 1 0 0,-1 1-1 0 0,1-1 1 0 0,0 0-1 0 0,0 0 0 0 0,0 0 1 0 0,0 0-1 0 0,0 0 0 0 0,0 0 1 0 0,1 0-1 0 0,-2-2-27 0 0,1 0 3 0 0,0-1-1 0 0,0 0 0 0 0,1 0 1 0 0,-1 0-1 0 0,1 1 0 0 0,0-1 1 0 0,0 0-1 0 0,0-3-2 0 0,0-2 53 0 0,0 2-53 0 0,1 1 0 0 0,0 0 0 0 0,0 0 0 0 0,1 0 0 0 0,0 0 0 0 0,0 0 0 0 0,0 1 0 0 0,0-1 0 0 0,1 0 0 0 0,0 1 0 0 0,0 0 0 0 0,1 0 0 0 0,-1-1 0 0 0,8-7 0 0 0,-1 1 0 0 0,1 0 0 0 0,1 0 0 0 0,4-2 0 0 0,-5 5-8 0 0,0 1 0 0 0,0 0-1 0 0,1 1 1 0 0,1 0-1 0 0,6-2 9 0 0,8-3-71 0 0,1 2 0 0 0,4 0 71 0 0,-15 7 0 0 0,1 0 0 0 0,-1 1 0 0 0,1 1 0 0 0,0 1 0 0 0,0 0 0 0 0,-1 2 0 0 0,11 1 0 0 0,-13 0 11 0 0,0 0-1 0 0,-1 1 1 0 0,0 1-1 0 0,1 0 1 0 0,-2 1-1 0 0,1 0 1 0 0,-1 1-1 0 0,5 4-10 0 0,-4-2 17 0 0,-1 0-1 0 0,-1 1 1 0 0,1 0-1 0 0,-2 1 1 0 0,1 0-1 0 0,-2 1 1 0 0,1 1-1 0 0,5 9-16 0 0,-13-17 15 0 0,0 0-1 0 0,-1 1 0 0 0,0-1 0 0 0,0 1 0 0 0,1 3-14 0 0,7 17 104 0 0,-8-21-81 0 0,0-3-12 0 0,-1 0 1 0 0,0 0-1 0 0,0 0 1 0 0,0 0-1 0 0,-1 0 1 0 0,1 0-1 0 0,0 0 1 0 0,-1 0-1 0 0,1 0 1 0 0,-1 0-1 0 0,0 0 1 0 0,0 0-1 0 0,0 1 1 0 0,0-1-1 0 0,0 0 1 0 0,0 0-1 0 0,0 0 1 0 0,-1 0-1 0 0,0 2-11 0 0,1-1 22 0 0,-1 0 0 0 0,1 0 0 0 0,-1 1 0 0 0,1-1-1 0 0,0 0 1 0 0,0 0 0 0 0,1 1 0 0 0,-1 1-22 0 0,2 18 881 0 0,0-17-634 0 0,-2-5-241 0 0,1-1 0 0 0,-1 0 0 0 0,0 1 0 0 0,0-1 0 0 0,1 0 0 0 0,-1 1 0 0 0,0-1-1 0 0,1 0 1 0 0,-1 0 0 0 0,1 1 0 0 0,-1-1 0 0 0,0 0 0 0 0,1 0 0 0 0,-1 0 0 0 0,1 1 0 0 0,-1-1 0 0 0,1 0 0 0 0,-1 0 0 0 0,0 0 0 0 0,1 0 0 0 0,-1 0 0 0 0,1 0-1 0 0,-1 0 1 0 0,1 0 0 0 0,-1 0 0 0 0,1 0 0 0 0,-1 0 0 0 0,0 0 0 0 0,1 0 0 0 0,-1-1 0 0 0,1 1 0 0 0,-1 0 0 0 0,1 0 0 0 0,-1 0-6 0 0,1-1 16 0 0,0-1 0 0 0,0 1 0 0 0,-1 0 1 0 0,1 0-1 0 0,-1 0 0 0 0,1 0 0 0 0,-1-1 0 0 0,1 1 1 0 0,-1 0-1 0 0,1-1 0 0 0,-1 0-16 0 0,9-24 56 0 0,-6 22-46 0 0,-1-1 1 0 0,-1 0 0 0 0,1 0-1 0 0,-1 0 1 0 0,1 0 0 0 0,-2 0 0 0 0,2-5-11 0 0,-2 5 0 0 0,0 1 1 0 0,0-1 0 0 0,1 0 0 0 0,0 0 0 0 0,0 1-1 0 0,0-1 1 0 0,0 1 0 0 0,1-1 0 0 0,0 1-1 0 0,0-1 1 0 0,0 1 0 0 0,0 0 0 0 0,1 0-1 0 0,2-4 0 0 0,11-25-1 0 0,-14 27-13 0 0,1-1-1 0 0,0 1 1 0 0,0 1-1 0 0,0-1 1 0 0,3-4 14 0 0,1 3-22 0 0,1 0-1 0 0,-1 0 1 0 0,1 0-1 0 0,1 1 1 0 0,5-3 22 0 0,10-8-95 0 0,-19 14 78 0 0,-1 0-1 0 0,1 0 0 0 0,1 0 1 0 0,-1 1-1 0 0,0 0 0 0 0,0 0 1 0 0,1 0-1 0 0,4 0 18 0 0,4 2-67 0 0,-11 0 64 0 0,-1 1 0 0 0,1 1 0 0 0,-1-1 0 0 0,1 0 0 0 0,-1 1 0 0 0,1-1-1 0 0,-1 1 1 0 0,0-1 0 0 0,0 1 0 0 0,0 0 0 0 0,0 0 0 0 0,0 0-1 0 0,0 0 1 0 0,-1 1 0 0 0,1-1 0 0 0,0 0 0 0 0,0 3 3 0 0,2 4 18 0 0,0 0 0 0 0,0 1 0 0 0,-1-1 0 0 0,0 4-18 0 0,5 14-19 0 0,-6-21 19 0 0,0 0 0 0 0,-1 0 0 0 0,0 1 0 0 0,0-1 0 0 0,0 1 0 0 0,-1-1 0 0 0,0 1 0 0 0,-1 1 0 0 0,1 1 0 0 0,0-1 0 0 0,1 0 0 0 0,-1 1 0 0 0,2 2 0 0 0,-1-5 2 0 0,-1 0 0 0 0,0 0 0 0 0,0 0 0 0 0,0-1 0 0 0,-1 1 0 0 0,0 5-2 0 0,0-6-19 0 0,0 0 0 0 0,0 1-1 0 0,1-1 1 0 0,0 0-1 0 0,0 0 1 0 0,0 0-1 0 0,1 0 1 0 0,-1 0-1 0 0,1 0 1 0 0,1 2 19 0 0,-2-6-30 0 0,1 0 0 0 0,-1 0 0 0 0,1 0 1 0 0,-1 1-1 0 0,0-1 0 0 0,0 0 0 0 0,0 0 0 0 0,0 1 1 0 0,0-1-1 0 0,0 0 0 0 0,0 0 0 0 0,0 0 0 0 0,0 1 1 0 0,0-1-1 0 0,-1 0 0 0 0,1 0 0 0 0,0 1 30 0 0,0-1-99 0 0,0-1 0 0 0,0 1 1 0 0,1 0-1 0 0,-1-1 0 0 0,1 1 0 0 0,-1 0 0 0 0,0-1 1 0 0,1 1-1 0 0,-1-1 0 0 0,1 1 0 0 0,0-1 0 0 0,-1 1 1 0 0,1-1-1 0 0,-1 1 0 0 0,1-1 0 0 0,0 1 0 0 0,-1-1 0 0 0,1 0 99 0 0,0 1-4295 0 0,7 2-1405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7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1 154 3224 0 0,'0'0'143'0'0,"1"0"-3"0"0,6 0 69 0 0,-5 0 720 0 0,1 0 304 0 0,16-1 539 0 0,0 0-1 0 0,0-1 0 0 0,10-3-1771 0 0,19-2 1435 0 0,-32 6-731 0 0,0-2 0 0 0,0 0-1 0 0,13-4-703 0 0,9-3 692 0 0,-27 8-426 0 0,0-1 1 0 0,0 0-1 0 0,0-1 1 0 0,5-2-267 0 0,2 0 128 0 0,-15 5-116 0 0,0 0 0 0 0,1 0 0 0 0,-1 0 0 0 0,0-1 0 0 0,0 1 0 0 0,0-1 0 0 0,1 0-12 0 0,-3 1 3 0 0,-1 1-1 0 0,1-1 1 0 0,0 0-1 0 0,-1 0 0 0 0,1 1 1 0 0,0-1-1 0 0,-1 0 1 0 0,1 0-1 0 0,-1 0 0 0 0,1 0 1 0 0,-1 0-1 0 0,0 1 1 0 0,1-1-1 0 0,-1 0 0 0 0,0 0 1 0 0,0 0-1 0 0,0 0 1 0 0,1 0-1 0 0,-1 0 0 0 0,0 0 1 0 0,0 0-1 0 0,0 0 1 0 0,-1 0-1 0 0,1 0 0 0 0,0 0 1 0 0,0 0-1 0 0,0 0 0 0 0,-1 0-2 0 0,0-6 49 0 0,1 6-32 0 0,-1 0 0 0 0,1-1 0 0 0,0 1 0 0 0,0 0 0 0 0,-1-1 0 0 0,1 1 0 0 0,-1 0 0 0 0,1-1 0 0 0,-1 1 0 0 0,0 0 0 0 0,1 0 0 0 0,-1 0 0 0 0,0 0 0 0 0,0 0 0 0 0,0 0 0 0 0,0 0 0 0 0,0 0 0 0 0,0 0 0 0 0,0 0 0 0 0,0 0 0 0 0,0 1 0 0 0,0-1 0 0 0,-1 0-17 0 0,-4-2 19 0 0,3 0 44 0 0,-1 1-1 0 0,0 0 0 0 0,0 0 0 0 0,0 1 0 0 0,0-1 0 0 0,0 1 0 0 0,-1 0 0 0 0,1 0 0 0 0,0 0 0 0 0,-4 0-62 0 0,2 2 12 0 0,0 0 0 0 0,1 0 0 0 0,-1 0 0 0 0,0 1 0 0 0,1 0 0 0 0,-1 0 0 0 0,1 0 0 0 0,0 1-1 0 0,0 0 1 0 0,-5 3-12 0 0,-6 3 9 0 0,12-7-9 0 0,0 0 0 0 0,-1 1 0 0 0,1 0 0 0 0,1-1 0 0 0,-1 1 0 0 0,0 1 0 0 0,1-1 0 0 0,0 0 0 0 0,-1 1 0 0 0,1 0 0 0 0,1 0 0 0 0,-3 3 0 0 0,2-4 0 0 0,1-1 0 0 0,0 1 0 0 0,-1-1 0 0 0,0 0 0 0 0,0 0 0 0 0,0 0 0 0 0,1 0 0 0 0,-2-1 0 0 0,1 1 0 0 0,-2 0 0 0 0,0 1 0 0 0,4-2 1 0 0,-1 0-1 0 0,1 0 0 0 0,0 0 0 0 0,-1 0 0 0 0,1 0 0 0 0,0 1 0 0 0,0-1 0 0 0,0 0 0 0 0,0 1 0 0 0,0-1 0 0 0,0 1 0 0 0,1-1 0 0 0,-1 1 0 0 0,0-1 0 0 0,1 1 1 0 0,-1 0-1 0 0,1-1 0 0 0,-1 1 0 0 0,1 0 0 0 0,0 0 0 0 0,0-1 0 0 0,0 1 0 0 0,0 4 16 0 0,-1 1 0 0 0,2-1 1 0 0,-1 0-1 0 0,1 0 0 0 0,1 5-16 0 0,-2-10 4 0 0,1 1-1 0 0,0-1 1 0 0,-1 1 0 0 0,1-1-1 0 0,0 1 1 0 0,0-1 0 0 0,0 0-1 0 0,0 1 1 0 0,0-1 0 0 0,0 0-1 0 0,0 0 1 0 0,0 0 0 0 0,1 0-1 0 0,-1 0 1 0 0,0 0 0 0 0,1 0-4 0 0,2 2 5 0 0,11 11 48 0 0,-7-6-282 0 0,0 0-1 0 0,0 0 0 0 0,1-1 0 0 0,0 0 0 0 0,1-1 0 0 0,-1 0 0 0 0,1 0 0 0 0,1-1 0 0 0,-1-1 230 0 0,-5-1-403 0 0,-1-1-1 0 0,0 0 0 0 0,-1 1 1 0 0,1 0-1 0 0,3 2 404 0 0,-7-4-104 0 0,3 1-984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8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440 109 6448 0 0,'0'0'498'0'0,"-1"-2"-327"0"0,-17-25 216 0 0,16 23-57 0 0,0-1 1 0 0,0 1-1 0 0,0 1 1 0 0,-1-1-1 0 0,0 0 1 0 0,0 0 0 0 0,0 1-1 0 0,0 0 1 0 0,0 0-1 0 0,-1 0 1 0 0,1 0-1 0 0,-2 0-330 0 0,-9-9 923 0 0,12 11-809 0 0,1-1-1 0 0,-1 1 1 0 0,0 0-1 0 0,1 0 0 0 0,-1-1 1 0 0,0 1-1 0 0,0 0 1 0 0,0 0-1 0 0,0 1 1 0 0,-2-2-114 0 0,-2 0 183 0 0,0 0 0 0 0,0 1 0 0 0,-1 0 0 0 0,1 0 0 0 0,0 0 0 0 0,-1 1 0 0 0,1 0 0 0 0,0 0 1 0 0,-1 0-1 0 0,1 1 0 0 0,0 0 0 0 0,-3 1-183 0 0,-12 4 176 0 0,14-5-135 0 0,0 2-1 0 0,0-1 1 0 0,0 1 0 0 0,-5 2-41 0 0,5-1 24 0 0,-6 3 27 0 0,-1 0 0 0 0,1 1 0 0 0,1 0 0 0 0,-1 1 0 0 0,2 1 0 0 0,-1 0 0 0 0,-4 5-51 0 0,7-4 21 0 0,0-1 0 0 0,0 1 1 0 0,2 0-1 0 0,-1 1 0 0 0,1 0 1 0 0,1 0-1 0 0,0 1 0 0 0,0 0-21 0 0,1 1 13 0 0,0 0-1 0 0,1-1 1 0 0,1 2-1 0 0,0-1 1 0 0,0 3-13 0 0,3-12 0 0 0,0-1 1 0 0,-1 0 0 0 0,2 1-1 0 0,-1-1 1 0 0,1 1 0 0 0,-1-1-1 0 0,1 0 1 0 0,0 0 0 0 0,1 1-1 0 0,-1-1 1 0 0,1 0 0 0 0,-1 0-1 0 0,1 0 1 0 0,1-1 0 0 0,-1 1-1 0 0,0 0 1 0 0,1-1 0 0 0,0 1-1 0 0,2 1 0 0 0,-1-1 6 0 0,1 0-1 0 0,-1-1 0 0 0,1 0 1 0 0,0 0-1 0 0,0 0 0 0 0,0-1 1 0 0,0 0-1 0 0,0 0 0 0 0,0 0 1 0 0,1 0-1 0 0,-1-1 1 0 0,1 0-1 0 0,-1 0 0 0 0,1 0 1 0 0,-1-1-1 0 0,1 0 0 0 0,-1 0 1 0 0,6-1-6 0 0,10-1 30 0 0,-1-2 0 0 0,1 0 0 0 0,-1-1 0 0 0,9-4-30 0 0,-12 2 22 0 0,-1 1 0 0 0,1-2 0 0 0,-1 0 0 0 0,0-1 0 0 0,-1-1 0 0 0,0 0 0 0 0,-1-1 0 0 0,1-1-22 0 0,-4 2 25 0 0,0 0 0 0 0,-1 0 0 0 0,0-1 0 0 0,-1-1 0 0 0,0 0 0 0 0,-1 0 0 0 0,0 0 0 0 0,-1-1 0 0 0,-1 0 0 0 0,1-2-25 0 0,18-63 634 0 0,-24 75-635 0 0,-1 1 4 0 0,0-11-23 0 0,1 6-393 0 0,-3 15 207 0 0,-11 43 22 0 0,10-43 182 0 0,0 1 1 0 0,1-1-1 0 0,0 1 0 0 0,1 0 1 0 0,0-1-1 0 0,0 10 2 0 0,-2 7-1 0 0,2-11-4 0 0,1 0-1 0 0,-1 0 0 0 0,2 1 0 0 0,0-1 0 0 0,2 6 6 0 0,-2-12-67 0 0,1-1 0 0 0,0 1 0 0 0,0-1 0 0 0,1 0 0 0 0,0 0 0 0 0,0 0 0 0 0,0 0 0 0 0,1 0 0 0 0,0 0 0 0 0,3 2 67 0 0,12 18-1006 0 0,-13-15 488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8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139 222 3968 0 0,'0'0'183'0'0,"-1"-1"-10"0"0,-5-4 284 0 0,0 0 1 0 0,-1 0-1 0 0,1 1 0 0 0,-1 0 0 0 0,1 0 1 0 0,-1 1-1 0 0,0 0 0 0 0,-1 0 1 0 0,-3-1-458 0 0,9 4 449 0 0,2 0 6 0 0,-7 1 563 0 0,5 0-872 0 0,-1 0 0 0 0,1 0 0 0 0,-1 0 0 0 0,1 1 0 0 0,0-1 0 0 0,-1 1 0 0 0,1-1 0 0 0,0 1 0 0 0,0 0 0 0 0,0 0 0 0 0,0 0 0 0 0,0 0 0 0 0,1 0 0 0 0,-1 1 0 0 0,0 0-146 0 0,0 1 133 0 0,1-1 0 0 0,-1 1 0 0 0,1 0 0 0 0,0 0 1 0 0,0 0-1 0 0,0 0 0 0 0,0 0 0 0 0,1 0 0 0 0,-1 0 1 0 0,1 4-134 0 0,3 33 516 0 0,1 1 0 0 0,1-1 0 0 0,4 3-516 0 0,3 26 329 0 0,-3-27-155 0 0,-5-27-49 0 0,-1 0 0 0 0,1 12-125 0 0,4 43 235 0 0,-17-29 1211 0 0,9-43-1427 0 0,-1 0 0 0 0,1 1 0 0 0,0-1 0 0 0,-1 0 0 0 0,1 1 0 0 0,-1-1 0 0 0,1 0 0 0 0,-1 1 0 0 0,0-1 0 0 0,1 1 0 0 0,-1-1 0 0 0,1 1 0 0 0,-1-1 0 0 0,0 1 0 0 0,1 0 0 0 0,-1-1-19 0 0,-4-3 61 0 0,1-1-39 0 0,1-1-1 0 0,0 1 0 0 0,0-1 1 0 0,0 0-1 0 0,1 0 1 0 0,0 0-1 0 0,0-1-21 0 0,-4-12 18 0 0,1 3-18 0 0,0-1-1 0 0,1 0 1 0 0,1 0-1 0 0,1 0 1 0 0,0-17 0 0 0,1-14-318 0 0,4-26 318 0 0,-1 39-271 0 0,2 1 0 0 0,2-1 0 0 0,8-29 271 0 0,-9 47-108 0 0,0 1 0 0 0,2 0-1 0 0,0 0 1 0 0,0 0 0 0 0,1 1-1 0 0,1 0 1 0 0,1 0 0 0 0,8-9 108 0 0,-4 6-105 0 0,-11 14 101 0 0,0 0 0 0 0,0-1 0 0 0,0 2 0 0 0,0-1 0 0 0,1 0 0 0 0,0 1 0 0 0,0 0 0 0 0,0-1 0 0 0,0 2 1 0 0,4-3 3 0 0,-4 3-12 0 0,0 0 0 0 0,0 0 0 0 0,0 0 0 0 0,0 1 0 0 0,0 0 1 0 0,1-1-1 0 0,-1 2 0 0 0,1-1 0 0 0,-1 0 0 0 0,1 1 0 0 0,-1 0 1 0 0,0 0-1 0 0,1 0 0 0 0,-1 1 0 0 0,1 0 12 0 0,0 0-15 0 0,0 0-18 0 0,1 0 0 0 0,-1 0 0 0 0,1 1 0 0 0,-1 0 0 0 0,0 0 0 0 0,0 1 0 0 0,0-1 1 0 0,5 4 32 0 0,4 4-4 0 0,-1 1 1 0 0,1 0 0 0 0,-2 0 0 0 0,0 2 0 0 0,0 0 0 0 0,3 5 3 0 0,-12-14 6 0 0,0 1 0 0 0,0-1 1 0 0,0 1-1 0 0,0 0 0 0 0,-1 0 1 0 0,1 0-1 0 0,-1 0 0 0 0,0 1 1 0 0,-1-1-1 0 0,0 0 1 0 0,1 1-1 0 0,-2-1 0 0 0,1 1 1 0 0,-1-1-1 0 0,0 1 0 0 0,0 0 1 0 0,0-1-1 0 0,-1 1 0 0 0,1-1 1 0 0,-2 1-1 0 0,0 3-6 0 0,0-5-19 0 0,1 0 0 0 0,-2-1 0 0 0,1 1 0 0 0,0 0 0 0 0,-1-1 0 0 0,1 0 0 0 0,-1 0 0 0 0,0 1 0 0 0,0-1-1 0 0,0-1 1 0 0,0 1 0 0 0,-1 0 0 0 0,0 0 19 0 0,-10 5 129 0 0,-1 1 1 0 0,-12 4-130 0 0,19-9 11 0 0,-29 8-58 0 0,8-4-6 0 0,18-4-96 0 0,0 0 0 0 0,-1-1 0 0 0,-7 1 149 0 0,14-3-187 0 0,0-1 0 0 0,0 1 0 0 0,0-1 0 0 0,0 0 0 0 0,0-1 0 0 0,1 1 0 0 0,-1-1 1 0 0,0 0-1 0 0,0 0 0 0 0,-1-1 187 0 0,-3-4-608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9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8840 0 0,'3'7'80'0'0,"-1"0"0"0"0,1 0 0 0 0,0 0 0 0 0,1 0 0 0 0,0-1 1 0 0,0 1-1 0 0,4 3-80 0 0,-2-1 87 0 0,0-1 1 0 0,-1 1 0 0 0,0 1 0 0 0,2 5-88 0 0,3 12 972 0 0,-1 0 0 0 0,-1 1 1 0 0,-2 0-1 0 0,0 1 0 0 0,-2 0 1 0 0,-2 0-1 0 0,0 5-972 0 0,-2-31 81 0 0,1 0-1 0 0,-1 0 1 0 0,-1 0-1 0 0,1 0 1 0 0,0 0-1 0 0,-1 0 1 0 0,1 0 0 0 0,-1 0-1 0 0,0 0 1 0 0,0 0-1 0 0,0 0 1 0 0,-1 0-81 0 0,1-1 258 0 0,2 6 288 0 0,-3-9 290 0 0,-5-14 296 0 0,4 11-1359 0 0,2 0 241 0 0,0 1-1 0 0,0-1 1 0 0,0 1-1 0 0,1-1 1 0 0,-1 1-1 0 0,1-1 1 0 0,0 0-1 0 0,0 1 1 0 0,0-1-1 0 0,0 1 1 0 0,1-1 0 0 0,0-2-14 0 0,12-44 3 0 0,-12 46 3 0 0,7-22 30 0 0,2-1-1 0 0,3-5-35 0 0,-8 22-69 0 0,0 1 0 0 0,0 0 0 0 0,1 0 0 0 0,0 0 0 0 0,1 1 0 0 0,0-1 0 0 0,4-2 69 0 0,9-6-221 0 0,1 1 0 0 0,1 1 0 0 0,0 1 0 0 0,5-1 221 0 0,-17 9-67 0 0,-6 4-74 0 0,1-1 0 0 0,0 1 0 0 0,0 1-1 0 0,0-1 1 0 0,1 1 0 0 0,-1 0 0 0 0,0 0 0 0 0,1 0 141 0 0,7-1-799 0 0,8-1-3394 0 0,1 6-1301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4:59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97 4144 0 0,'0'0'191'0'0,"-1"-1"-11"0"0,0-2-150 0 0,-1 0 0 0 0,1 1 0 0 0,-1-1 0 0 0,0 1 0 0 0,0-1 0 0 0,1 1 0 0 0,-2 0 0 0 0,0-1-30 0 0,-3-6 2332 0 0,6 9-2233 0 0,0-1 0 0 0,0 1 0 0 0,0-1 0 0 0,-1 1 0 0 0,1-1 0 0 0,0 1 1 0 0,0 0-1 0 0,-1-1 0 0 0,1 1 0 0 0,0 0 0 0 0,0-1 0 0 0,-1 1 0 0 0,1 0 0 0 0,-1-1 0 0 0,1 1 0 0 0,0 0 0 0 0,-1-1 0 0 0,1 1 0 0 0,-1 0 0 0 0,1 0 0 0 0,0 0 0 0 0,-1-1 0 0 0,1 1 0 0 0,-1 0 0 0 0,1 0 1 0 0,-1 0-1 0 0,1 0 0 0 0,-1 0 0 0 0,0 0-99 0 0,-3-1 355 0 0,-1 1 0 0 0,0-1-1 0 0,0 0 1 0 0,1-1 0 0 0,-3 0-355 0 0,2 0 154 0 0,0 1-1 0 0,0 0 0 0 0,0 0 1 0 0,0 0-1 0 0,-3 0-153 0 0,5 1 72 0 0,0 0 1 0 0,-1 1-1 0 0,1-1 0 0 0,-1 1 0 0 0,1 0 1 0 0,0-1-1 0 0,-1 2 0 0 0,1-1 1 0 0,0 0-1 0 0,0 1 0 0 0,0-1 0 0 0,0 1 1 0 0,-2 1-73 0 0,-2 3 201 0 0,0 0 1 0 0,0 0 0 0 0,1 1-1 0 0,-1 2-201 0 0,-20 18 351 0 0,23-23-297 0 0,0 0-1 0 0,0 0 1 0 0,0 0-1 0 0,0 1 0 0 0,1-1 1 0 0,-1 1-1 0 0,1 0 1 0 0,1 0-1 0 0,-1 0 1 0 0,1 1-1 0 0,0-1 1 0 0,-2 5-54 0 0,-19 36 432 0 0,17-36-370 0 0,0 1 0 0 0,1-1 0 0 0,0 1 0 0 0,-2 11-62 0 0,6-18-1 0 0,0-1 1 0 0,0 1-1 0 0,1 0 1 0 0,0 0 0 0 0,-1 0-1 0 0,1-1 1 0 0,1 1-1 0 0,-1 0 1 0 0,0 0-1 0 0,1 0 1 0 0,0-1-1 0 0,0 1 1 0 0,0 0-1 0 0,1-1 1 0 0,-1 1-1 0 0,1-1 1 0 0,1 3 0 0 0,0-2 12 0 0,0-1 1 0 0,0 1 0 0 0,0-1-1 0 0,0 1 1 0 0,1-1 0 0 0,0 0-1 0 0,-1 0 1 0 0,1-1 0 0 0,1 1-1 0 0,-1-1 1 0 0,0 0 0 0 0,0 0-1 0 0,1 0 1 0 0,-1-1 0 0 0,1 1-1 0 0,-1-1 1 0 0,1 0 0 0 0,0-1-1 0 0,0 1 1 0 0,-1-1 0 0 0,1 0-1 0 0,0 0 1 0 0,0 0 0 0 0,1-1-13 0 0,19-3 146 0 0,-18 3-98 0 0,-1 0 0 0 0,1 0-1 0 0,0-1 1 0 0,-1 0 0 0 0,1 0-1 0 0,-1-1 1 0 0,0 1 0 0 0,0-1-1 0 0,0-1-47 0 0,9-4 108 0 0,-10 5-35 0 0,0 0-1 0 0,0 0 1 0 0,0 0 0 0 0,0 0-1 0 0,-1-1 1 0 0,1 0 0 0 0,-1 0-1 0 0,0 0 1 0 0,3-5-73 0 0,18-27 461 0 0,27-42-142 0 0,-48 70-261 0 0,-1 1 0 0 0,0-1 0 0 0,0 1 0 0 0,-1-1 0 0 0,0 0 1 0 0,0 0-1 0 0,0 0 0 0 0,-1 0 0 0 0,-1 0 0 0 0,1-1 0 0 0,-2-6-58 0 0,1 2-268 0 0,-2 0 0 0 0,0 0 0 0 0,-1-2 268 0 0,0 2-2495 0 0,-1 0-1 0 0,-4-10 2496 0 0,3 8-5665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0.3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0 196 5984 0 0,'5'0'541'0'0,"8"-3"-398"0"0,-12 2-90 0 0,1 0 1 0 0,0 1-1 0 0,0-1 1 0 0,0 1-1 0 0,0-1 0 0 0,0 1 1 0 0,0 0-1 0 0,0 0 1 0 0,-1 0-1 0 0,1 0 1 0 0,0 0-1 0 0,0 0 1 0 0,0 0-1 0 0,0 1 1 0 0,0-1-1 0 0,0 1 0 0 0,0-1 1 0 0,-1 1-1 0 0,1 0 1 0 0,0 0-1 0 0,0 0 1 0 0,0 0-54 0 0,4 4 406 0 0,-1-1 0 0 0,0 1-1 0 0,-1 0 1 0 0,1 0 0 0 0,-1 0 0 0 0,0 1 0 0 0,0-1 0 0 0,0 1 0 0 0,-1 0 0 0 0,0 0 0 0 0,0 1 0 0 0,-1-1 0 0 0,0 0-1 0 0,0 1 1 0 0,0 1-406 0 0,3 17 366 0 0,-1 1 0 0 0,-1 0-1 0 0,-1 11-365 0 0,1 0 745 0 0,1 130 1126 0 0,-4-146-1622 0 0,0-13-136 0 0,-1-1-1 0 0,0 1 1 0 0,-2 7-113 0 0,-2 17 383 0 0,5-30-255 0 0,0-2 0 0 0,0 0 18 0 0,0 0 72 0 0,0 0 34 0 0,-2 0-205 0 0,0 0-1 0 0,0 0 1 0 0,1-1 0 0 0,-1 1-1 0 0,0 0 1 0 0,1 0-1 0 0,-1-1 1 0 0,0 1-1 0 0,0-1 1 0 0,1 0-1 0 0,-2 0-46 0 0,1 0 1 0 0,0 0-1 0 0,0-1 1 0 0,0 0-1 0 0,0 1 0 0 0,0-1 1 0 0,0 0-1 0 0,1 0 1 0 0,-1 0-1 0 0,1 0 0 0 0,-1 0 1 0 0,1 0-1 0 0,0 0 1 0 0,0 0-1 0 0,0-1 0 0 0,-11-35 67 0 0,6 16-36 0 0,0 1-58 0 0,1 0-1 0 0,1-1 1 0 0,1 1-1 0 0,1-1 1 0 0,0 0-1 0 0,2 1 1 0 0,2-23 27 0 0,1 18-191 0 0,1 0 0 0 0,1 0 1 0 0,1 1-1 0 0,2-1 0 0 0,0 1 0 0 0,6-11 191 0 0,-4 16-287 0 0,0 0 0 0 0,2 1 1 0 0,0 1-1 0 0,1-1 0 0 0,1 2 0 0 0,0 0 0 0 0,8-6 287 0 0,-14 16-114 0 0,-1 1 0 0 0,1 0 0 0 0,0 1 0 0 0,0 0 0 0 0,0 0 0 0 0,1 1 0 0 0,6-3 114 0 0,3 1-195 0 0,0 0 0 0 0,0 2 1 0 0,10-2 194 0 0,-22 5 0 0 0,-1 1 0 0 0,0-1 0 0 0,1 1 0 0 0,-1 1 0 0 0,0-1 0 0 0,1 1 0 0 0,-1 0 0 0 0,0 0 0 0 0,0 0 0 0 0,0 1 0 0 0,0 0 0 0 0,0 0 0 0 0,4 2 0 0 0,5 4 0 0 0,0 1 0 0 0,-1 0 0 0 0,0 0 0 0 0,0 2 0 0 0,-8-6 19 0 0,1 0 1 0 0,-1 1 0 0 0,1 0 0 0 0,-2 0 0 0 0,1 0 0 0 0,-1 1 0 0 0,0-1 0 0 0,0 1-1 0 0,0 0 1 0 0,-1 0 0 0 0,-1 1 0 0 0,1-1 0 0 0,-1 1 0 0 0,0-1 0 0 0,-1 1 0 0 0,1 0 0 0 0,-2-1-1 0 0,1 1 1 0 0,-1 0 0 0 0,0 0 0 0 0,-1-1 0 0 0,0 1 0 0 0,0 1-20 0 0,0-4 23 0 0,-1-1 0 0 0,0 1 0 0 0,0-1 0 0 0,0 1 0 0 0,-1-1-1 0 0,1 0 1 0 0,-1 0 0 0 0,0 0 0 0 0,-3 3-23 0 0,-3 4 49 0 0,4-4-15 0 0,-1-1 0 0 0,0 0 0 0 0,0 0 1 0 0,0-1-1 0 0,-1 0 0 0 0,0 1-34 0 0,-10 7 75 0 0,-5 2-14 0 0,0 0 0 0 0,-1-2 0 0 0,0 0 0 0 0,-1-1 0 0 0,0-2 0 0 0,-1 0 0 0 0,0-2 0 0 0,0-1 0 0 0,-10 1-61 0 0,29-7-468 0 0,0 0-1 0 0,0-1 1 0 0,0 0 0 0 0,0-1 0 0 0,-1 1-1 0 0,1-1 1 0 0,-2 0 468 0 0,5 0-137 0 0,-13-2-1173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2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6 1376 0 0,'-2'0'107'0'0,"-40"-3"2238"0"0,32 2-1465 0 0,0 0 1 0 0,0 0 0 0 0,0 1-1 0 0,0 0 1 0 0,0 1 0 0 0,0 0-1 0 0,1 1 1 0 0,-2 0-881 0 0,-16 3 717 0 0,23-4-612 0 0,-1 0 0 0 0,0-1 0 0 0,1 2-1 0 0,-1-1 1 0 0,0 0 0 0 0,1 1 0 0 0,0 0 0 0 0,-1 0 0 0 0,-2 2-105 0 0,-9 3 297 0 0,15-7-273 0 0,0 0 0 0 0,0 1-1 0 0,-1-1 1 0 0,1 1-1 0 0,0-1 1 0 0,0 1-1 0 0,0-1 1 0 0,0 1 0 0 0,0 0-1 0 0,0-1 1 0 0,0 1-1 0 0,0 0 1 0 0,0 0-1 0 0,0 0 1 0 0,0 0-24 0 0,-9 14 368 0 0,1 1-1 0 0,-3 7-367 0 0,9-17 29 0 0,0 0 0 0 0,1 0 0 0 0,0 0 0 0 0,0 0 0 0 0,1 1 0 0 0,-1-1 0 0 0,1 1 0 0 0,0 6-29 0 0,2 15 117 0 0,1 1 0 0 0,0-1 1 0 0,4 6-118 0 0,34 136 1537 0 0,-30-132-1261 0 0,-5-19-162 0 0,-1-7-35 0 0,-1 0-1 0 0,0 1 1 0 0,-2-1 0 0 0,1 1 0 0 0,-1-1-1 0 0,-1 10-78 0 0,0-20-81 0 0,0-1 54 0 0,0-1 0 0 0,0 1-1 0 0,1 0 1 0 0,-1 0 0 0 0,0-1 0 0 0,0 1-1 0 0,0 0 1 0 0,0-1 0 0 0,0 1 0 0 0,-1 0-1 0 0,1 0 1 0 0,0-1 0 0 0,0 1 0 0 0,0 0-1 0 0,-1-1 1 0 0,1 1 0 0 0,0 0 0 0 0,-1 0 27 0 0,-1 2-1162 0 0,-3 4 184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0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366 46 1840 0 0,'0'0'83'0'0,"-9"-12"3563"0"0,7 11-3412 0 0,0 0 0 0 0,0 0 0 0 0,-1 0-1 0 0,1 1 1 0 0,0-1 0 0 0,-1 1 0 0 0,1-1 0 0 0,0 1-1 0 0,-1 0 1 0 0,0 0-234 0 0,-14-3 661 0 0,7 1-368 0 0,-1 1-1 0 0,0 0 1 0 0,1 0 0 0 0,-1 1 0 0 0,0 0-1 0 0,1 1 1 0 0,-1 0 0 0 0,1 1 0 0 0,-1 0 0 0 0,-4 2-293 0 0,4 0 127 0 0,0 0 0 0 0,0 0 0 0 0,0 1 0 0 0,0 1 0 0 0,1 0 0 0 0,0 0 0 0 0,0 1 1 0 0,1 0-1 0 0,-1 1-127 0 0,4-2 40 0 0,0-1 0 0 0,0 1 0 0 0,0 0 0 0 0,1 1 0 0 0,-1-1 0 0 0,2 1 0 0 0,-1 0 0 0 0,1 0 0 0 0,0 1 0 0 0,0-1 0 0 0,1 1 0 0 0,0 0 0 0 0,0 1-40 0 0,-7 17 59 0 0,8-23-55 0 0,0 1 0 0 0,0 0 0 0 0,1-1 0 0 0,-1 1 0 0 0,1 0 0 0 0,0 0 0 0 0,0 0 0 0 0,0 0 0 0 0,1 0 0 0 0,0 0 0 0 0,-1 0 0 0 0,1 0 0 0 0,1 0 1 0 0,-1 0-1 0 0,1 2-4 0 0,0 0 0 0 0,1 0 0 0 0,0-1 0 0 0,0 0 0 0 0,1 1 0 0 0,-1-1 0 0 0,1 0 0 0 0,0 0 0 0 0,1-1 0 0 0,-1 1 0 0 0,1 0 0 0 0,0-1 0 0 0,0 0 0 0 0,0 0 0 0 0,1 0 0 0 0,-1-1 0 0 0,1 0 0 0 0,0 1 0 0 0,0-2 0 0 0,0 1 0 0 0,0 0 0 0 0,1-1 0 0 0,2 1 0 0 0,3 1 77 0 0,0-1 1 0 0,1 0 0 0 0,-1 0 0 0 0,1-1 0 0 0,0-1-1 0 0,0 0 1 0 0,-1 0 0 0 0,1-1 0 0 0,0-1 0 0 0,0 0 0 0 0,4-1-78 0 0,1-2 155 0 0,0 0 0 0 0,0-1 1 0 0,0 0-1 0 0,-1-1 1 0 0,0-1-1 0 0,0-1 1 0 0,8-5-156 0 0,-17 8 98 0 0,1 1 0 0 0,-1-1 0 0 0,0-1 0 0 0,-1 1 0 0 0,1-1 1 0 0,-1 0-1 0 0,0-1 0 0 0,-1 1 0 0 0,1-1 0 0 0,-1 0 0 0 0,-1-1 1 0 0,1 1-1 0 0,-1-1 0 0 0,-1 0 0 0 0,1 0 0 0 0,-1 0 1 0 0,-1 0-1 0 0,0-1 0 0 0,0 1 0 0 0,0-1 0 0 0,-1 1 0 0 0,0-8-98 0 0,-1 11 23 0 0,-1 0 0 0 0,0 0 0 0 0,0 0-1 0 0,0 0 1 0 0,-1 1 0 0 0,1-1-1 0 0,-1 0 1 0 0,0 1 0 0 0,-1-1-1 0 0,1 1 1 0 0,-1 0 0 0 0,0 0-1 0 0,0 0 1 0 0,0 0 0 0 0,0 0 0 0 0,-1 0-23 0 0,-7-6-236 0 0,0 0 0 0 0,0 0 0 0 0,-1 1 0 0 0,-11-6 236 0 0,14 9-228 0 0,4 3-759 0 0,1 0 1 0 0,-2 0-1 0 0,1 0 1 0 0,0 1-1 0 0,-4-2 987 0 0,-18-4-5026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1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59 6992 0 0,'0'0'322'0'0,"0"0"-7"0"0,-2-1-204 0 0,-19-11 732 0 0,16 8-256 0 0,-1 0 0 0 0,0 1-1 0 0,0-1 1 0 0,-6-1-587 0 0,-2-2 591 0 0,11 5-450 0 0,0 1 0 0 0,0-1 1 0 0,1 1-1 0 0,-1 0 0 0 0,0 0 0 0 0,-3-1-141 0 0,-11-1 382 0 0,0 0 0 0 0,0 1 1 0 0,-16 1-383 0 0,24 1 175 0 0,1 0 1 0 0,0 1-1 0 0,0 0 1 0 0,0 1-1 0 0,0 0 1 0 0,0 0-1 0 0,0 0 1 0 0,0 1-1 0 0,-1 1-175 0 0,8-3-88 0 0,0 0-1 0 0,0 1 1 0 0,0-1-1 0 0,0 0 1 0 0,0 1-1 0 0,0-1 1 0 0,1 0-1 0 0,-1 1 1 0 0,1-1-1 0 0,-1 1 1 0 0,1-1-1 0 0,-1 1 0 0 0,1-1 1 0 0,0 1-1 0 0,0 0 1 0 0,-1-1-1 0 0,1 1 1 0 0,1 1 88 0 0,-1 0-16 0 0,0 1-1 0 0,1-1 1 0 0,-1 0 0 0 0,1 0-1 0 0,0 0 1 0 0,0 0-1 0 0,0 1 1 0 0,1-1 0 0 0,-1-1-1 0 0,1 1 1 0 0,1 2 16 0 0,21 26 15 0 0,128 126 889 0 0,-145-149-918 0 0,-1-3 60 0 0,-1 1 0 0 0,1 0 0 0 0,-1 1 0 0 0,-1 0 0 0 0,1-1 0 0 0,-1 1 0 0 0,0 1 0 0 0,-1-1 0 0 0,1 1 0 0 0,0 3-46 0 0,-4-11 43 0 0,0 1-1 0 0,0 0 1 0 0,-1 0 0 0 0,1 0-1 0 0,0 0 1 0 0,0-1 0 0 0,0 1-1 0 0,-1 0 1 0 0,1 0-1 0 0,-1 0 1 0 0,1-1 0 0 0,0 1-1 0 0,-1 0 1 0 0,1-1-1 0 0,-1 1 1 0 0,1 0 0 0 0,-1-1-1 0 0,0 1-42 0 0,0 1 115 0 0,-1 0-65 0 0,1-1 0 0 0,-1 1 0 0 0,0 0 0 0 0,1 0 1 0 0,-1-1-1 0 0,0 1 0 0 0,0-1 0 0 0,0 0 1 0 0,0 0-1 0 0,0 1 0 0 0,0-1 0 0 0,0 0 1 0 0,-1-1-1 0 0,1 1 0 0 0,0 0 0 0 0,-1-1 1 0 0,1 1-1 0 0,0-1 0 0 0,-1 0 0 0 0,0 0-50 0 0,-8 1 65 0 0,0-1 0 0 0,0-1-1 0 0,-1 0 1 0 0,1-1-65 0 0,-25-1-5 0 0,31 3-166 0 0,1 0 0 0 0,-1 0 0 0 0,1 0 1 0 0,0 0-1 0 0,-1-1 0 0 0,1 0 0 0 0,0 0 0 0 0,-1 0 0 0 0,1 0 0 0 0,0-1 0 0 0,0 1 0 0 0,0-1 0 0 0,0 0 1 0 0,0 0-1 0 0,0-1 0 0 0,1 1 0 0 0,-2-2 171 0 0,-13-11-1363 0 0,15 11-11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1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5528 0 0,'3'2'263'0'0,"1"-1"0"0"0,-1 1 0 0 0,0 0 0 0 0,0 0 0 0 0,0 0 0 0 0,-1 1 0 0 0,1-1 0 0 0,0 0 0 0 0,-1 1 0 0 0,1 0-1 0 0,-1 0 1 0 0,0 0 0 0 0,0 0 0 0 0,0 0 0 0 0,-1 0 0 0 0,2 1-263 0 0,-2-1 77 0 0,0 0 0 0 0,-1 0 0 0 0,1 0 0 0 0,-1 0 0 0 0,1 0 0 0 0,-1-1 0 0 0,0 1 0 0 0,0 0 0 0 0,0 0 1 0 0,0 0-1 0 0,-1 0 0 0 0,1 0 0 0 0,-1 0 0 0 0,1 0 0 0 0,-1 0 0 0 0,0 0 0 0 0,-1-1 0 0 0,1 1 0 0 0,0 0 0 0 0,-1 0-77 0 0,-13 24 2365 0 0,-7 23-2365 0 0,21-48 80 0 0,-17 34 1488 0 0,4-14-1075 0 0,12-14-4786 0 0,-2 1-644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1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8288 0 0,'0'0'368'0'0,"0"-12"80"0"0,0 4-360 0 0,0 8-88 0 0,0 0 0 0 0,0 0 0 0 0,0 0 416 0 0,0 0 64 0 0,0 0 8 0 0</inkml:trace>
  <inkml:trace contextRef="#ctx0" brushRef="#br0" timeOffset="1">406 18 10136 0 0,'1'-2'230'0'0,"0"0"-110"0"0,3-4 326 0 0,-2 5-420 0 0,-1 0 0 0 0,1 0 0 0 0,-1 0 0 0 0,1 1 0 0 0,0-1 0 0 0,-1 1 0 0 0,1-1 0 0 0,0 1 0 0 0,-1-1 0 0 0,1 1-26 0 0,6 0 77 0 0,-7 0-18 0 0,0 0 0 0 0,0 0 1 0 0,0 0-1 0 0,0 0 0 0 0,0 0 0 0 0,0 1 0 0 0,0-1 1 0 0,0 0-1 0 0,0 1 0 0 0,0-1 0 0 0,0 1 1 0 0,-1-1-1 0 0,1 1 0 0 0,0 0 0 0 0,0-1 0 0 0,0 1 1 0 0,-1 0-1 0 0,1-1 0 0 0,0 1 0 0 0,-1 0 0 0 0,1 0 1 0 0,0 0-1 0 0,-1 0 0 0 0,1-1 0 0 0,-1 1 1 0 0,1 0-1 0 0,-1 0 0 0 0,0 0-59 0 0,2 4 198 0 0,-1 0 0 0 0,0 0 0 0 0,0 0 0 0 0,0 0 0 0 0,0 1-198 0 0,0 1 291 0 0,5 28 259 0 0,3 17 20 0 0,3 69 869 0 0,-11-114-1301 0 0,-1 0-1 0 0,-1 0 1 0 0,1 0-1 0 0,-1 2-137 0 0,0-2 15 0 0,0 0-1 0 0,1 0 1 0 0,-1 0-1 0 0,2 1-14 0 0,1 31 0 0 0,-2-28 0 0 0,1 0 0 0 0,0 0 0 0 0,0 0 0 0 0,1 0 0 0 0,0-1 0 0 0,2 2 0 0 0,-3-6 0 0 0,1 0 0 0 0,-1 0 0 0 0,0 0 0 0 0,-1 0 0 0 0,1 0 0 0 0,-1 1 0 0 0,0-1 0 0 0,-1 0 0 0 0,1 11 0 0 0,-2-7 0 0 0,-5-4-74 0 0,6-5-305 0 0,1-1-95 0 0,0 0-646 0 0,-1-1-2688 0 0,-2-4-1152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2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 6912 0 0,'0'0'528'0'0,"1"-1"-246"0"0,11-5 570 0 0,1 0 0 0 0,0 0 0 0 0,0 2-1 0 0,0-1 1 0 0,11-1-852 0 0,72-12 1792 0 0,-81 16-1709 0 0,50-3 529 0 0,-18 2-224 0 0,-2 0-126 0 0,-1 1 0 0 0,1 3 0 0 0,-1 1 0 0 0,6 4-262 0 0,-44-6-27 0 0,1 2 1 0 0,-1-1 0 0 0,1 1 0 0 0,-1 0 0 0 0,0 0 0 0 0,1 1 0 0 0,-1 0 0 0 0,0 0-1 0 0,-1 0 1 0 0,1 1 0 0 0,-1 0 0 0 0,1 0 0 0 0,-1 0 26 0 0,-2 0 39 0 0,1-1 0 0 0,-1 1 1 0 0,0-1-1 0 0,0 1 0 0 0,0 0 0 0 0,0 0 1 0 0,-1 0-1 0 0,1 1 0 0 0,-1-1 0 0 0,0 1 1 0 0,-1-1-1 0 0,1 1 0 0 0,-1 0 0 0 0,0-1 0 0 0,0 1 1 0 0,0 0-1 0 0,-1 0 0 0 0,0 2-39 0 0,1 21 226 0 0,0-14-114 0 0,-1 1 0 0 0,-1-1 0 0 0,0 0 0 0 0,0 1-1 0 0,-3 4-111 0 0,2-11 35 0 0,1 0 0 0 0,0 0 0 0 0,0 0 0 0 0,1 0-1 0 0,0 6-34 0 0,0-5 24 0 0,0-4-2 0 0,0 1 0 0 0,0-1 1 0 0,-1 1-1 0 0,1-1 0 0 0,-1 1 0 0 0,-1 1-22 0 0,2-7-3 0 0,-4 5-13 0 0,3-5-69 0 0,1 0-38 0 0,0 2-743 0 0,-4 5-3102 0 0,3 1-1325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2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7832 0 0,'0'0'696'0'0,"0"0"-560"0"0,0 0-136 0 0,0 0 0 0 0,16-5 128 0 0,-2-2 0 0 0,0 7 0 0 0,-1 0-2528 0 0,1 4-504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3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361 145 6448 0 0,'0'0'297'0'0,"0"-1"-9"0"0,1-17-174 0 0,0 14-52 0 0,-1-1 0 0 0,0 1 0 0 0,1 0-1 0 0,-2 0 1 0 0,1 0 0 0 0,0-1 0 0 0,-1 0-62 0 0,0 2 152 0 0,1-1 37 0 0,-1 1 0 0 0,0-1 0 0 0,1 1 0 0 0,-1 0 0 0 0,0 0 1 0 0,-1-1-1 0 0,1 1 0 0 0,0 0 0 0 0,-1 0 0 0 0,0 0 0 0 0,0 0 0 0 0,0 1 0 0 0,0-1 0 0 0,0 0 0 0 0,0 1 0 0 0,-1-1 1 0 0,1 1-1 0 0,-2-1-189 0 0,2 2 57 0 0,0 0 0 0 0,0-1 0 0 0,-1 1 0 0 0,1 1 0 0 0,0-1 0 0 0,0 0 0 0 0,-1 0 0 0 0,1 1 0 0 0,0 0 0 0 0,-1-1 0 0 0,1 1 0 0 0,0 0 0 0 0,-1 0 0 0 0,1 0 0 0 0,0 0 0 0 0,-2 1-57 0 0,-4 0 263 0 0,1 1 1 0 0,-1 1-1 0 0,0-1 0 0 0,-1 2-263 0 0,-11 3 179 0 0,-1 1-27 0 0,-1 1 0 0 0,1 1 1 0 0,1 1-1 0 0,0 1 1 0 0,1 0-1 0 0,-10 9-152 0 0,21-14 215 0 0,0 0 0 0 0,1 0 0 0 0,0 1 0 0 0,0 0 0 0 0,1 0 0 0 0,-5 8-215 0 0,8-10 40 0 0,0-1 0 0 0,0 1 1 0 0,1 0-1 0 0,-1 0 0 0 0,1 0 0 0 0,1 0 0 0 0,-1 0 0 0 0,1 1 0 0 0,0-1 0 0 0,0 0 0 0 0,1 2-40 0 0,-1 6-115 0 0,1-12 96 0 0,0 0 0 0 0,-1-1 1 0 0,1 1-1 0 0,0 0 0 0 0,0-1 1 0 0,0 1-1 0 0,1 0 1 0 0,-1-1-1 0 0,0 1 0 0 0,1-1 1 0 0,-1 1-1 0 0,1-1 0 0 0,-1 1 1 0 0,1 0-1 0 0,0-1 0 0 0,0 0 1 0 0,0 1 18 0 0,1 1 89 0 0,0 0 0 0 0,0 0-1 0 0,0-1 1 0 0,0 1 0 0 0,0-1 0 0 0,1 0 0 0 0,-1 0-1 0 0,1 0 1 0 0,0 0 0 0 0,0 0 0 0 0,-1 0 0 0 0,1-1 0 0 0,1 1-89 0 0,2 0 118 0 0,1 0 1 0 0,-1 0 0 0 0,1-1-1 0 0,-1 0 1 0 0,1 0-1 0 0,3-1-118 0 0,-2 1 7 0 0,1 0-6 0 0,0 0 0 0 0,1-1 0 0 0,-1 0 0 0 0,0 0 0 0 0,0-1 0 0 0,1 0 0 0 0,-1-1 0 0 0,0 0 0 0 0,6-2-1 0 0,4-4 0 0 0,-1-2 0 0 0,1 0 0 0 0,-1 0 0 0 0,3-4 0 0 0,-15 9 0 0 0,0 0 0 0 0,0-1 0 0 0,0 0 0 0 0,0 0 0 0 0,-1 0 0 0 0,0 0 0 0 0,0-1 0 0 0,-1 0 0 0 0,0 0 0 0 0,0 0 0 0 0,0 0 0 0 0,-1-2 0 0 0,5-12-67 0 0,-2 0-1 0 0,0-1 1 0 0,-1 1-1 0 0,-1-3 68 0 0,-1 2-1537 0 0,-2 0 1 0 0,0-7 1536 0 0,-1 11-1216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3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0 300 7920 0 0,'2'1'362'0'0,"8"7"-167"0"0,-1 1 0 0 0,0 0 0 0 0,0 0 0 0 0,4 8-195 0 0,13 12 3347 0 0,-24-28-2100 0 0,-2-1-266 0 0,0 0-110 0 0,0 0-27 0 0,0 0-49 0 0,0 0-183 0 0,0 0-78 0 0,0 0-20 0 0,0 0-70 0 0,-5-14-272 0 0,3 8-92 0 0,-1 1 0 0 0,1-1 0 0 0,0 0 0 0 0,1 0 0 0 0,-1 0 0 0 0,1 0 0 0 0,0 0 0 0 0,1-1 0 0 0,0 1 0 0 0,0 0 0 0 0,0 0 0 0 0,0 0 0 0 0,1 0 0 0 0,0-1 0 0 0,1 1 0 0 0,-1 0 0 0 0,1 0 0 0 0,1-1-80 0 0,5-12 367 0 0,-5 9-337 0 0,1 0 0 0 0,0 1 0 0 0,1-1 0 0 0,0 1 1 0 0,1 0-1 0 0,0 0 0 0 0,0 1 0 0 0,2-2-30 0 0,15-14-78 0 0,-14 13-183 0 0,1 0 0 0 0,1 1 0 0 0,-1 0-1 0 0,2 0 1 0 0,4-2 261 0 0,-2 4-105 0 0,1 1-1 0 0,0 0 0 0 0,0 1 1 0 0,1 0-1 0 0,-1 1 0 0 0,2 1 106 0 0,12-3 13 0 0,0 2 0 0 0,28-1-13 0 0,-47 6 0 0 0,0 0 0 0 0,0 0 0 0 0,0 1 0 0 0,0 0 0 0 0,0 1 0 0 0,-1 0 0 0 0,1 1 0 0 0,-1 0 0 0 0,1 0 0 0 0,-1 1 0 0 0,1 1 0 0 0,8 4 0 0 0,-2 1 0 0 0,0 1 0 0 0,0 0 0 0 0,0 1 0 0 0,0 2 0 0 0,-7-4 88 0 0,0 0-1 0 0,-1 1 1 0 0,0 0-1 0 0,-1 0 0 0 0,0 0 1 0 0,0 1-1 0 0,-2 0 1 0 0,1 1-1 0 0,-2-1 0 0 0,1 1 1 0 0,-1 2-88 0 0,-1-1 126 0 0,-2 1 0 0 0,1-1-1 0 0,-2 0 1 0 0,0 1 0 0 0,-1-1 0 0 0,0 0 0 0 0,-3 15-126 0 0,3-25 10 0 0,0 1 1 0 0,-1 0-1 0 0,1-1 1 0 0,-1 1-1 0 0,-1 1-10 0 0,-5 15 12 0 0,6-15-227 0 0,0 0 0 0 0,-1 0-1 0 0,0 0 1 0 0,0-1 0 0 0,0 1 0 0 0,-1-1-1 0 0,-1 1 216 0 0,-2 5-4330 0 0,2-2-2339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4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7688 0 0,'0'0'349'0'0,"0"0"-2"0"0,0 0-118 0 0,0 0 335 0 0,0 2 167 0 0,9 29 1427 0 0,-7-24-1788 0 0,0 1 0 0 0,0-1-1 0 0,-1 1 1 0 0,0-1-1 0 0,0 1 1 0 0,-1 4-370 0 0,4 25 642 0 0,2-4 499 0 0,1 11-1141 0 0,4 29 908 0 0,-8-51-644 0 0,-3-19-208 0 0,1 1 0 0 0,-1 0 0 0 0,1-1 0 0 0,-1 1 0 0 0,1-1 0 0 0,0 1 0 0 0,1 0-56 0 0,3 11 241 0 0,4 15 89 0 0,-7-26-317 0 0,5 17 27 0 0,-3-11-359 0 0,0-8-239 0 0,-1-1-1390 0 0,5 2 942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4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80 5984 0 0,'9'-18'273'0'0,"-8"15"-5"0"0,-1 1-172 0 0,0-27-83 0 0,0 15 2489 0 0,-15 5 914 0 0,14 8-3333 0 0,-1 1 0 0 0,1-1-1 0 0,-1 0 1 0 0,0 1 0 0 0,0 0 0 0 0,1-1 0 0 0,-1 1 0 0 0,0 0 0 0 0,0 0 0 0 0,1 0 0 0 0,-1 0 0 0 0,0 0 0 0 0,0 0 0 0 0,1 0 0 0 0,-1 1 0 0 0,0-1-83 0 0,-32 11 256 0 0,13-3-198 0 0,-5-2 18 0 0,15-4 73 0 0,0 1-1 0 0,0 1 1 0 0,1-1 0 0 0,-9 5-149 0 0,5 0 204 0 0,0-1 0 0 0,1 2 0 0 0,0 0 0 0 0,-8 8-204 0 0,5-6 198 0 0,14-10-181 0 0,0 0 0 0 0,0 0 1 0 0,0 0-1 0 0,0 0 1 0 0,0 1-1 0 0,0-1 0 0 0,0 1 1 0 0,1 0-1 0 0,-1-1 0 0 0,0 1 1 0 0,1 0-1 0 0,0 0 1 0 0,-1 1-18 0 0,-5 13 27 0 0,8-10-59 0 0,0-4 17 0 0,0 0 6 0 0,0 0 1 0 0,-1 0-1 0 0,1 0 1 0 0,0 0 0 0 0,0 0-1 0 0,0 0 1 0 0,1 0-1 0 0,-1-1 1 0 0,0 1 0 0 0,1 0-1 0 0,-1-1 1 0 0,1 1-1 0 0,-1-1 1 0 0,1 0 0 0 0,0 1-1 0 0,2 0 9 0 0,33 17-8 0 0,-23-13-35 0 0,39 14-39 0 0,-8-3 7 0 0,1 2 115 0 0,0-1 52 0 0,18 12-92 0 0,-50-22 3 0 0,-1-1 0 0 0,0 2 0 0 0,-1 0-1 0 0,0 0 1 0 0,0 1 0 0 0,7 9-3 0 0,-17-18 16 0 0,-1 1 0 0 0,0-1 0 0 0,1 1 0 0 0,-1-1 0 0 0,0 1 0 0 0,0-1 0 0 0,0 1 0 0 0,0 0 0 0 0,0 0 0 0 0,-1-1 0 0 0,1 1 0 0 0,0 0 0 0 0,-1 0 0 0 0,1 0 0 0 0,-1 0 0 0 0,0 0 0 0 0,0 0 0 0 0,0 0 0 0 0,0 0 0 0 0,0 0 0 0 0,0 0 0 0 0,0 0 0 0 0,-1-1 0 0 0,1 1 0 0 0,-1 0 0 0 0,1 0 0 0 0,-1 0 0 0 0,0 0 0 0 0,1 0 0 0 0,-2 0-16 0 0,-4 6 70 0 0,0-1 0 0 0,-1 0 0 0 0,0 0 0 0 0,-1 0 0 0 0,0-1 0 0 0,0 0 0 0 0,0 0 0 0 0,-1-1 0 0 0,1 0 0 0 0,-1 0 0 0 0,-1-1 0 0 0,1-1 0 0 0,0 1 0 0 0,-9 1-70 0 0,-13 2-486 0 0,-4 2-4177 0 0,8-5-586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2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1 157 7920 0 0,'0'0'37'0'0,"0"-1"0"0"0,0 1 0 0 0,0-1 0 0 0,0 1 0 0 0,0-1 0 0 0,0 0 0 0 0,0 1 0 0 0,0-1 0 0 0,0 1 1 0 0,0-1-1 0 0,0 0 0 0 0,0 1 0 0 0,1-1 0 0 0,-1 1 0 0 0,0-1 0 0 0,0 0-37 0 0,12-9 167 0 0,0 0-1 0 0,0 1 0 0 0,0 1 1 0 0,1-1-1 0 0,1 2 1 0 0,-1 0-1 0 0,9-3-166 0 0,26-8 2018 0 0,31-8-2018 0 0,-43 17 130 0 0,1 0 0 0 0,31-1-130 0 0,-19 5-68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4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54 6448 0 0,'-5'-21'288'0'0,"5"21"56"0"0,0 0-280 0 0,0 0-64 0 0,0-12 0 0 0,0 4 0 0 0,5 4 936 0 0,4 1 176 0 0,1-2 32 0 0,4 5 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8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5984 0 0,'0'0'464'0'0,"0"0"-176"0"0,0 0 398 0 0,0 0 208 0 0,-1 2 39 0 0,-5 7-154 0 0,5-7-727 0 0,0-1 0 0 0,0 1 1 0 0,0-1-1 0 0,0 1 0 0 0,0-1 0 0 0,0 1 0 0 0,1 0 0 0 0,-1 0 0 0 0,0-1 1 0 0,1 1-1 0 0,-1 0 0 0 0,1 0 0 0 0,0 0 0 0 0,0-1 0 0 0,0 2-52 0 0,1 2 79 0 0,1 0 0 0 0,-1 1-1 0 0,2-1 1 0 0,-1 0-1 0 0,1 0-78 0 0,6 17 349 0 0,2 4 15 0 0,-6-16-149 0 0,-1 2 0 0 0,0-1 1 0 0,0 0-1 0 0,0 6-215 0 0,4 25 624 0 0,-1-4 315 0 0,-1 1 1 0 0,-2-1-940 0 0,2 25 803 0 0,-2-32-51 0 0,-1 26-752 0 0,5 70 1108 0 0,-2-48-1108 0 0,-6-78-455 0 0,0 13 1300 0 0,-1-8-6713 0 0,-4-6 507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09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3680 0 0,'0'0'284'0'0,"3"1"-49"0"0,3 0 189 0 0,0-1 1 0 0,1 1 0 0 0,-1-1 0 0 0,1-1 0 0 0,-1 1 0 0 0,0-1 0 0 0,0 0-1 0 0,1 0 1 0 0,-1-1 0 0 0,2 0-425 0 0,17-7 1906 0 0,22-11-1906 0 0,-37 16 248 0 0,85-40 952 0 0,25-12-579 0 0,-75 36-500 0 0,0-3 0 0 0,36-24-121 0 0,12-11-511 0 0,-93 58 498 0 0,1 0 1 0 0,-1 0-1 0 0,0 0 0 0 0,0 0 1 0 0,1 0-1 0 0,-1 1 0 0 0,0-1 1 0 0,0 0-1 0 0,0 0 0 0 0,1 0 1 0 0,-1 0-1 0 0,0 1 0 0 0,0-1 1 0 0,0 0-1 0 0,1 0 0 0 0,-1 0 1 0 0,0 1-1 0 0,0-1 0 0 0,0 0 1 0 0,0 0-1 0 0,1 0 0 0 0,-1 1 0 0 0,0-1 1 0 0,0 0-1 0 0,0 0 0 0 0,0 1 1 0 0,0-1-1 0 0,0 0 0 0 0,0 0 1 0 0,0 1-1 0 0,0-1 0 0 0,0 0 13 0 0,5 19 20 0 0,1 22 242 0 0,2 22 320 0 0,-4-35-19 0 0,-1 1 0 0 0,-1 8-563 0 0,-1-15 492 0 0,2 1 0 0 0,0 0 0 0 0,5 14-492 0 0,1 10 683 0 0,-5-23-345 0 0,2 9 566 0 0,-1 1 0 0 0,-1 28-904 0 0,1-12 804 0 0,-5-48-449 0 0,0-2 11 0 0,0 0-36 0 0,0 0-162 0 0,0 0-68 0 0,0 0-18 0 0,0 0 2 0 0,0-2 18 0 0,0-8-60 0 0,0 1-1 0 0,1 0 1 0 0,0-1 0 0 0,0 1 0 0 0,1 0 0 0 0,0 0 0 0 0,1 0-1 0 0,1-3-41 0 0,5-11-36 0 0,2 1 0 0 0,0 0 0 0 0,1 0 0 0 0,10-11 36 0 0,-14 21-76 0 0,1 1 0 0 0,0 1 0 0 0,9-9 76 0 0,-13 15-12 0 0,0 0 0 0 0,0 1-1 0 0,0-1 1 0 0,0 1-1 0 0,1 0 1 0 0,-1 0 0 0 0,1 1-1 0 0,0 0 1 0 0,-1 0-1 0 0,2 0 13 0 0,-4 1 1 0 0,0 1-1 0 0,0 0 0 0 0,0-1 1 0 0,0 1-1 0 0,0 0 0 0 0,0 1 1 0 0,0-1-1 0 0,0 0 0 0 0,0 1 1 0 0,0 0-1 0 0,0 0 0 0 0,0 0 1 0 0,0 0-1 0 0,-1 0 0 0 0,1 0 1 0 0,0 1-1 0 0,-1 0 0 0 0,2 0 0 0 0,6 6-23 0 0,1 0-1 0 0,-2 0 1 0 0,8 9 23 0 0,-15-15-9 0 0,-1-1 3 0 0,0 1 1 0 0,1-1-1 0 0,-1 1 0 0 0,0 0 0 0 0,-1-1 1 0 0,1 1-1 0 0,0 0 0 0 0,0 0 1 0 0,-1-1-1 0 0,1 1 0 0 0,-1 0 0 0 0,0 0 1 0 0,1 0-1 0 0,-1 0 0 0 0,0 0 1 0 0,0 0 5 0 0,5 20-81 0 0,13 33 162 0 0,-13-35-1492 0 0,1-1 0 0 0,2 0 0 0 0,0 1 1411 0 0,-2-12-1348 0 0,4-4-10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10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0 228 8640 0 0,'9'0'418'0'0,"-5"1"-367"0"0,0 0 0 0 0,0-1-1 0 0,0 1 1 0 0,0-1-1 0 0,0 0 1 0 0,0-1-1 0 0,1 1 1 0 0,-1-1 0 0 0,0 0-1 0 0,0 0 1 0 0,0 0-1 0 0,-1 0 1 0 0,5-2-51 0 0,10-5 759 0 0,0-1 0 0 0,7-5-759 0 0,4-2 1246 0 0,8-3-98 0 0,-1-1 1 0 0,0-1 0 0 0,-1-3-1149 0 0,-13 11 316 0 0,-18 10-304 0 0,1 1 0 0 0,0-1-1 0 0,-1 0 1 0 0,0 0 0 0 0,1 0 0 0 0,-1 0 0 0 0,-1-1-1 0 0,1 0 1 0 0,0 0 0 0 0,-1 0 0 0 0,0 0-1 0 0,1-2-11 0 0,-4 6 10 0 0,0-1 0 0 0,0 0 0 0 0,0 1 0 0 0,0-1-1 0 0,0 0 1 0 0,0 0 0 0 0,0 1 0 0 0,0-1-1 0 0,0 0 1 0 0,0 1 0 0 0,0-1 0 0 0,-1 0-1 0 0,1 1 1 0 0,0-1 0 0 0,-1 0 0 0 0,1 1-1 0 0,0-1 1 0 0,-1 1 0 0 0,1-1 0 0 0,-1 1-1 0 0,1-1 1 0 0,-1 0 0 0 0,1 1 0 0 0,-1 0 0 0 0,1-1-1 0 0,-1 1 1 0 0,1-1 0 0 0,-1 1 0 0 0,0 0-1 0 0,1-1 1 0 0,-1 1-10 0 0,-22-10 143 0 0,11 8-113 0 0,-1 1 1 0 0,1 0 0 0 0,-1 1-1 0 0,1 1 1 0 0,-1 0-1 0 0,-12 2-30 0 0,23-2-2 0 0,-4 0 9 0 0,0 0-1 0 0,0 1 0 0 0,0 0 1 0 0,0 0-1 0 0,1 0 1 0 0,-1 1-1 0 0,1 0 1 0 0,0 0-1 0 0,-2 1-6 0 0,-4 4-1 0 0,2-1 0 0 0,-1 2 0 0 0,1-1-1 0 0,-1 2 2 0 0,3-2 0 0 0,1 0 0 0 0,1 0 0 0 0,0 0 0 0 0,0 0 0 0 0,0 1 0 0 0,1 0 0 0 0,0-1 0 0 0,1 2 0 0 0,-3 7 0 0 0,1 0 0 0 0,1 0 0 0 0,-2 17 0 0 0,6-30 3 0 0,0 0 0 0 0,0 1-1 0 0,0-1 1 0 0,0 0-1 0 0,1 0 1 0 0,0 0-1 0 0,-1 0 1 0 0,2 0-1 0 0,-1 0 1 0 0,0 0-1 0 0,1-1 1 0 0,0 1-1 0 0,0 0 1 0 0,0-1-1 0 0,0 1 1 0 0,0-1-1 0 0,1 0 1 0 0,-1 0 0 0 0,1 0-1 0 0,0 0-2 0 0,2 2 14 0 0,0 0 0 0 0,0-1 0 0 0,1 0-1 0 0,0 0 1 0 0,-1 0 0 0 0,1-1 0 0 0,0 0 0 0 0,1 0 0 0 0,-1-1-1 0 0,0 1 1 0 0,5 0-14 0 0,11 1-189 0 0,1-2 0 0 0,-1 0 0 0 0,1-1 1 0 0,-1-1-1 0 0,1-1 0 0 0,-1-1 0 0 0,0-1 0 0 0,1-1 0 0 0,8-4 189 0 0,-4 0-526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10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2760 0 0,'1'8'247'0'0,"24"11"85"0"0,-21-14 1095 0 0,0 1 1 0 0,-1 0-1 0 0,0-1 1 0 0,0 1-1 0 0,1 7-1427 0 0,0-5 880 0 0,0 3 69 0 0,0 0-1 0 0,-1 1 1 0 0,0 6-949 0 0,6 17 1166 0 0,-7-24-836 0 0,0-1 0 0 0,-1 1 1 0 0,0 0-1 0 0,-1 9-330 0 0,2 16 637 0 0,-1-28-515 0 0,-1-1 0 0 0,1 0 1 0 0,-1 1-1 0 0,-1-1 0 0 0,1 0 0 0 0,-1 1 0 0 0,-1-1 1 0 0,1 0-1 0 0,-1 0 0 0 0,0 0 0 0 0,-4 7-122 0 0,6-13 113 0 0,0-1-1 0 0,0 0 3 0 0,0 0 12 0 0,0 0 7 0 0,0 0 2 0 0,0 0-1 0 0,-6-45 418 0 0,7 26-554 0 0,1 0 0 0 0,1 0-1 0 0,0 1 1 0 0,1-1 0 0 0,1 1-1 0 0,6-14 2 0 0,-4 15-151 0 0,-1 0 0 0 0,2 1 0 0 0,0 0 0 0 0,1 1 0 0 0,8-10 151 0 0,-11 16-1 0 0,1 1-1 0 0,0 0 1 0 0,0 1-1 0 0,1 0 0 0 0,0 0 1 0 0,0 0-1 0 0,1 1 1 0 0,-1 0-1 0 0,1 1 1 0 0,4-2 1 0 0,-9 6 5 0 0,-1-1-1 0 0,1 1 1 0 0,-1 0 0 0 0,1 0 0 0 0,-1 1-1 0 0,1-1 1 0 0,-1 1 0 0 0,1 0 0 0 0,0 0-1 0 0,-1 0 1 0 0,1 0 0 0 0,-1 0 0 0 0,1 1 0 0 0,-1 0-1 0 0,1 0 1 0 0,-1 0 0 0 0,1 0 0 0 0,-1 0-1 0 0,1 1 1 0 0,-1-1 0 0 0,0 1 0 0 0,0 0 0 0 0,0 0-1 0 0,0 0 1 0 0,0 1 0 0 0,-1-1 0 0 0,1 0-1 0 0,-1 1 1 0 0,1 0 0 0 0,-1 0 0 0 0,0 0-5 0 0,3 5 67 0 0,0 1 1 0 0,-1 0-1 0 0,-1 0 1 0 0,1 0-1 0 0,-1 0 1 0 0,-1 1-1 0 0,0-1 1 0 0,0 1-1 0 0,-1 0 1 0 0,0-1-1 0 0,-1 5-67 0 0,0 12 42 0 0,-1-13-5 0 0,1 0 0 0 0,1 1-1 0 0,0 3-36 0 0,1-1-67 0 0,-2-11-208 0 0,0 0 0 0 0,0 0 0 0 0,1-1 0 0 0,0 1 0 0 0,0-1 0 0 0,0 1 0 0 0,1 0 0 0 0,-1-1 0 0 0,1 0 0 0 0,1 3 275 0 0,1-2-983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1.4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33 1376 0 0,'-4'0'781'0'0,"4"-2"5315"0"0,3-9-5104 0 0,-3 11-904 0 0,0-1-1 0 0,0 1 0 0 0,1 0 1 0 0,-1-1-1 0 0,0 1 0 0 0,0 0 1 0 0,0-1-1 0 0,0 1 0 0 0,0 0 1 0 0,0-1-1 0 0,0 1 0 0 0,0-1 1 0 0,0 1-1 0 0,0 0 0 0 0,0-1 1 0 0,0 1-1 0 0,0 0 0 0 0,0-1 1 0 0,0 1-1 0 0,0 0 0 0 0,0-1 0 0 0,0 1 1 0 0,-1 0-1 0 0,1-1 0 0 0,0 1 1 0 0,0 0-1 0 0,0-1 0 0 0,-1 1 1 0 0,1 0-1 0 0,0-1 0 0 0,0 1 1 0 0,-1 0-1 0 0,1 0 0 0 0,0-1 1 0 0,-1 1-1 0 0,1 0 0 0 0,0 0 1 0 0,-1 0-1 0 0,1 0 0 0 0,0-1-87 0 0,0-4 605 0 0,-1 3 27 0 0,-7 14-113 0 0,6-8-498 0 0,0-1 0 0 0,0 1-1 0 0,0 0 1 0 0,0 0 0 0 0,1 0-1 0 0,-1 0 1 0 0,1 0 0 0 0,0 0-1 0 0,0 0 1 0 0,1 0 0 0 0,-1 1-21 0 0,1 5 115 0 0,0 0 0 0 0,1-1 0 0 0,1 9-115 0 0,2 24 381 0 0,-3-19-163 0 0,1 0 1 0 0,3 12-219 0 0,3 25 7 0 0,-5-34 68 0 0,1 0 1 0 0,5 18-76 0 0,2 2 53 0 0,-9-27-8 0 0,0 0 1 0 0,-2 0 0 0 0,0 12-46 0 0,-1-5 52 0 0,-2-1 29 0 0,3-24-75 0 0,-1 0 0 0 0,1 0-1 0 0,-1 0 1 0 0,1 0 0 0 0,-1 0-1 0 0,1 0 1 0 0,-1 0 0 0 0,1 0 0 0 0,-1 0-1 0 0,0 0 1 0 0,0 0 0 0 0,0 0-1 0 0,1 0 1 0 0,-1 0 0 0 0,0-1 0 0 0,0 1-1 0 0,0 0 1 0 0,0-1 0 0 0,0 1-6 0 0,-5 3-22 0 0,5-3-95 0 0,-16 12-475 0 0,3-8-3943 0 0,5-4-290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2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0 270 1840 0 0,'0'0'268'0'0,"0"0"453"0"0,0 0 198 0 0,0 0 38 0 0,0 0-86 0 0,0 0-402 0 0,0 0-174 0 0,0 0-37 0 0,2 0 9 0 0,8-1 92 0 0,0 1-1 0 0,0-2 0 0 0,0 1 1 0 0,0-1-1 0 0,9-3-358 0 0,48-21 1188 0 0,-61 23-1096 0 0,105-47 446 0 0,-32 13-200 0 0,7 1-338 0 0,5-1 11 0 0,-77 31-221 0 0,-1 0 0 0 0,0-1-1 0 0,0-1 211 0 0,11-6-329 0 0,12-5-278 0 0,-35 18 486 0 0,1 0 21 0 0,5-5 68 0 0,-6 4 0 0 0,-1 2 97 0 0,0 0 16 0 0,0 0-2 0 0,0 0 21 0 0,0 0 11 0 0,0 0 1 0 0,-1 2 8 0 0,-2 2-49 0 0,1 0-1 0 0,0 0 1 0 0,1-1 0 0 0,-1 1 0 0 0,1 0 0 0 0,0 1 0 0 0,0-1 0 0 0,0 0 0 0 0,0 0 0 0 0,1 0-1 0 0,-1 1 1 0 0,1-1-71 0 0,0 13 564 0 0,0 0 0 0 0,1 11-564 0 0,0 5 493 0 0,-1-22-261 0 0,1 0 0 0 0,0 1-1 0 0,2 9-231 0 0,11 70 772 0 0,-4-22-342 0 0,-2 21 74 0 0,-6-57-225 0 0,-2-30-239 0 0,1-1-1 0 0,-2 0 0 0 0,1 1 1 0 0,0-1-1 0 0,0 0 0 0 0,-1 1 0 0 0,0-1 1 0 0,1 0-1 0 0,-1 0 0 0 0,0 1 1 0 0,-1 0-40 0 0,2-2 165 0 0,0-1 22 0 0,0 0 6 0 0,0 0 6 0 0,0 0-1 0 0,0 0-6 0 0,0 0-7 0 0,0 0-1 0 0,-4-7 103 0 0,2 4-260 0 0,1 0 0 0 0,0 0-1 0 0,0 0 1 0 0,0 0 0 0 0,0 0 0 0 0,0 0-1 0 0,1-1 1 0 0,-1 1 0 0 0,1 0 0 0 0,0 0-1 0 0,0 0 1 0 0,0-1 0 0 0,0 1-27 0 0,2-7 110 0 0,-1 1-1 0 0,2-1 1 0 0,1-5-110 0 0,4-14 148 0 0,-6 19-193 0 0,2 0 0 0 0,-1 0-1 0 0,1 1 1 0 0,0-1 0 0 0,1 1-1 0 0,0 0 1 0 0,1 0 0 0 0,0 1 0 0 0,0 0-1 0 0,7-7 46 0 0,6-5-66 0 0,2 0 0 0 0,0 2-1 0 0,9-6 67 0 0,-26 22-7 0 0,-1-1 0 0 0,1 1 0 0 0,0 0-1 0 0,0 0 1 0 0,0 0 0 0 0,0 1-1 0 0,0 0 1 0 0,0-1 0 0 0,1 1-1 0 0,-1 1 1 0 0,0-1 0 0 0,1 1-1 0 0,-1-1 1 0 0,1 1 0 0 0,-1 1 0 0 0,0-1-1 0 0,1 1 1 0 0,-1-1 0 0 0,0 1-1 0 0,0 0 1 0 0,1 1 0 0 0,-1-1-1 0 0,0 1 1 0 0,0 0 0 0 0,0 0-1 0 0,-1 0 1 0 0,1 0 0 0 0,0 1-1 0 0,0-1 8 0 0,0 3-5 0 0,1-1-1 0 0,-1 1 0 0 0,0 0 0 0 0,0-1 0 0 0,-1 2 1 0 0,1-1-1 0 0,-1 0 0 0 0,0 1 0 0 0,0 0 0 0 0,-1-1 0 0 0,0 1 1 0 0,0 0-1 0 0,0 0 0 0 0,-1 0 0 0 0,0 1 0 0 0,0-1 1 0 0,-1 0-1 0 0,1 0 0 0 0,-1 1 0 0 0,0-1 0 0 0,-1 0 0 0 0,-1 6 6 0 0,-1 32 10 0 0,3-32-112 0 0,-1-1-1 0 0,0 1 1 0 0,-1 0 0 0 0,-1 3 102 0 0,0 1-1158 0 0,2-6-2406 0 0,1-8-1482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2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1 142 7688 0 0,'0'-2'148'0'0,"0"2"-136"0"0,0 0 1 0 0,0-1 0 0 0,0 1-1 0 0,0 0 1 0 0,-1-1 0 0 0,1 1-1 0 0,0 0 1 0 0,0 0 0 0 0,1-1-1 0 0,-1 1 1 0 0,0 0 0 0 0,0 0-1 0 0,0-1 1 0 0,0 1 0 0 0,0 0-1 0 0,0 0 1 0 0,0-1 0 0 0,0 1-1 0 0,0 0 1 0 0,1 0 0 0 0,-1-1-1 0 0,0 1 1 0 0,0 0 0 0 0,0 0-1 0 0,0-1 1 0 0,1 1 0 0 0,-1 0-1 0 0,0 0 1 0 0,0 0 0 0 0,0 0-1 0 0,1 0 1 0 0,-1-1 0 0 0,0 1-1 0 0,0 0 1 0 0,1 0 0 0 0,-1 0-1 0 0,0 0 1 0 0,1 0 0 0 0,-1 0-1 0 0,0 0 1 0 0,0 0 0 0 0,1 0-1 0 0,-1 0 1 0 0,0 0 0 0 0,0 0-1 0 0,1 0 1 0 0,-1 0 0 0 0,0 0-1 0 0,1 0 1 0 0,-1 0 0 0 0,0 0-1 0 0,0 0 1 0 0,1 0 0 0 0,-1 1-13 0 0,4 0 133 0 0,0 1-1 0 0,0 0 1 0 0,0 1 0 0 0,-1-1 0 0 0,1 1 0 0 0,-1-1 0 0 0,1 1 0 0 0,-1 0-1 0 0,2 3-132 0 0,26 35 1918 0 0,-16-21-1478 0 0,-9-8-100 0 0,1 0 0 0 0,-1 0 0 0 0,-1 0 0 0 0,0 1 0 0 0,-1-1 0 0 0,-1 1-1 0 0,0 1-339 0 0,4 10 446 0 0,1 25 264 0 0,-8-47-650 0 0,0 0 1 0 0,0 0 0 0 0,0 0-1 0 0,0 0 1 0 0,0 0 0 0 0,-1-1-1 0 0,1 1 1 0 0,-1 0 0 0 0,0 0 0 0 0,1 0-1 0 0,-1-1 1 0 0,0 1 0 0 0,0 0-1 0 0,0-1 1 0 0,0 1 0 0 0,0-1-1 0 0,-1 2-60 0 0,0-2 174 0 0,2-1-12 0 0,-1 0-2 0 0,-3-3-90 0 0,0 1 0 0 0,0-1-1 0 0,0 0 1 0 0,0 0-1 0 0,1 0 1 0 0,-1-1 0 0 0,1 1-1 0 0,0-1 1 0 0,0 1-1 0 0,-1-4-69 0 0,1 3 23 0 0,1-1-1 0 0,0 1 1 0 0,0 0 0 0 0,0-1-1 0 0,1 1 1 0 0,0-1-1 0 0,0 1 1 0 0,0-1-1 0 0,0 1 1 0 0,1-1-1 0 0,-1 0 1 0 0,1 0-1 0 0,0 1 1 0 0,1-1-1 0 0,-1 0 1 0 0,1 1-1 0 0,0-2-22 0 0,4-10 28 0 0,0-1-1 0 0,1 1 1 0 0,0 0-1 0 0,2-2-27 0 0,3-7 19 0 0,-5 15-19 0 0,-1 0 0 0 0,1 1-1 0 0,0 0 1 0 0,1 0-1 0 0,0 1 1 0 0,6-6 0 0 0,13-15-58 0 0,-21 22 49 0 0,1 1-1 0 0,0 0 0 0 0,1 1 0 0 0,0-1 1 0 0,0 1-1 0 0,0 1 0 0 0,1-1 10 0 0,15-8-344 0 0,17-6 344 0 0,-24 13-1589 0 0,0 0-1 0 0,14-2 1590 0 0,-27 7-158 0 0,11-3-1104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2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68 4144 0 0,'0'0'319'0'0,"-11"-9"1880"0"0,-1 0-224 0 0,10 7-1713 0 0,0 1 0 0 0,0-1 0 0 0,0 1 0 0 0,0 0 0 0 0,0-1-1 0 0,0 1 1 0 0,-3-1-262 0 0,-7-2 1022 0 0,4 0-462 0 0,0 1-1 0 0,-1 0 0 0 0,-5 0-559 0 0,12 2 55 0 0,0 1 0 0 0,0 0 0 0 0,0-1 0 0 0,0 1 0 0 0,0 0 0 0 0,-1 0 0 0 0,1 0-1 0 0,0 1 1 0 0,0-1 0 0 0,0 0 0 0 0,0 1 0 0 0,0 0 0 0 0,0-1 0 0 0,0 1 0 0 0,0 0 0 0 0,1 0 0 0 0,-3 1-55 0 0,-11 8 125 0 0,10-7-85 0 0,0 0 1 0 0,1 0-1 0 0,0 1 0 0 0,-1 0 0 0 0,1-1 1 0 0,0 1-1 0 0,1 0 0 0 0,-1 1 0 0 0,1-1 1 0 0,-1 3-41 0 0,-5 7 2 0 0,3-6 6 0 0,1 1 0 0 0,0 0 0 0 0,1 0 0 0 0,0 0 0 0 0,0 0 0 0 0,1 1 0 0 0,0 0 0 0 0,0 0 0 0 0,1 0-8 0 0,1 0 14 0 0,0 0 1 0 0,0 1-1 0 0,1-1 0 0 0,1 7-14 0 0,-1-14 0 0 0,1 1 0 0 0,0-1 0 0 0,0 1-1 0 0,0-1 1 0 0,0 1 0 0 0,1-1-1 0 0,-1 0 1 0 0,1 0 0 0 0,0 0 0 0 0,0 1-1 0 0,0-2 1 0 0,0 1 0 0 0,0 0 0 0 0,3 1 0 0 0,-2-1 0 0 0,0 0 0 0 0,0 0 1 0 0,0-1-1 0 0,1 1 0 0 0,-1-1 0 0 0,1 0 1 0 0,-1 0-1 0 0,1 0 0 0 0,0-1 1 0 0,0 1-1 0 0,0-1 0 0 0,0 0 1 0 0,1 0-1 0 0,1 0 13 0 0,0 0-1 0 0,0-1 1 0 0,0 0 0 0 0,1 0 0 0 0,-1-1 0 0 0,0 0-1 0 0,0 0 1 0 0,3-1-13 0 0,-2 1 60 0 0,-1-1 0 0 0,1 0 0 0 0,0 0 0 0 0,-1-1 0 0 0,1 1 0 0 0,-1-1-1 0 0,0-1 1 0 0,0 1 0 0 0,0-1 0 0 0,0 0 0 0 0,-1-1 0 0 0,1 1 0 0 0,1-3-60 0 0,10-10 304 0 0,-12 13-206 0 0,0 0 0 0 0,0-1 0 0 0,-1 0 1 0 0,0 0-1 0 0,0 0 0 0 0,0-1 0 0 0,0 1 0 0 0,0-3-98 0 0,1-5 189 0 0,-2 9-119 0 0,-1-1 0 0 0,-1 0 1 0 0,1 0-1 0 0,0 0 0 0 0,-1 0 1 0 0,0 0-1 0 0,-1 0 0 0 0,1-1 0 0 0,-1 0-70 0 0,0-1 76 0 0,0 0-1 0 0,0 1 0 0 0,-1-1 0 0 0,0 1 0 0 0,-1-4-75 0 0,1 7 14 0 0,0 0 0 0 0,-1 0-1 0 0,1 0 1 0 0,0 0 0 0 0,-1 0-1 0 0,0 1 1 0 0,0-1 0 0 0,1 1-1 0 0,-2-1 1 0 0,1 1 0 0 0,0 0-1 0 0,-2-2-13 0 0,-74-55-3118 0 0,72 51 1757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3.4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 4144 0 0,'0'0'319'0'0,"2"1"-210"0"0,19 24 651 0 0,-14-16 326 0 0,0-1 1 0 0,0 0-1 0 0,1 0 0 0 0,1-1-1086 0 0,-4-3 366 0 0,-1 0 0 0 0,1 0-1 0 0,-1 0 1 0 0,0 0 0 0 0,0 1 0 0 0,3 4-366 0 0,-5-7 119 0 0,-1 0 0 0 0,1 1 0 0 0,-1-1-1 0 0,0 1 1 0 0,0-1 0 0 0,0 1 0 0 0,-1-1 0 0 0,1 1 0 0 0,-1-1 0 0 0,1 1 0 0 0,-1 0 0 0 0,0-1 0 0 0,0 1-1 0 0,0 0 1 0 0,0-1 0 0 0,-1 2-119 0 0,1-2 70 0 0,0 0-1 0 0,0 0 1 0 0,1 0-1 0 0,-1 0 1 0 0,0 0-1 0 0,1 0 1 0 0,-1 0-1 0 0,1-1 0 0 0,-1 1 1 0 0,1 0-1 0 0,0 0 1 0 0,0-1-1 0 0,0 1 1 0 0,0 0-1 0 0,0-1 1 0 0,0 1-1 0 0,0-1 1 0 0,1 1-1 0 0,-1-1 1 0 0,1 0-1 0 0,-1 0 1 0 0,2 2-70 0 0,2 0 155 0 0,0 1 0 0 0,1 0 0 0 0,-1-1 1 0 0,1 0-1 0 0,0-1 0 0 0,2 2-155 0 0,1-1 164 0 0,1-1 0 0 0,-1 0 0 0 0,1-1 0 0 0,-1 0-1 0 0,1 0 1 0 0,-1-1 0 0 0,1 0 0 0 0,0 0 0 0 0,-1-1 0 0 0,1-1 0 0 0,-1 0 0 0 0,1 0-1 0 0,-1-1 1 0 0,0 0 0 0 0,0 0 0 0 0,0-1 0 0 0,0 0 0 0 0,-1-1 0 0 0,0 0-1 0 0,6-4-163 0 0,-8 4 94 0 0,-1 1-1 0 0,0-1 0 0 0,0 0 0 0 0,-1 0 0 0 0,0 0 0 0 0,1 0 0 0 0,-2-1 0 0 0,1 0 0 0 0,-1 0 1 0 0,0 0-1 0 0,2-5-93 0 0,-3 6 27 0 0,-1 1 0 0 0,1-1 0 0 0,-1 0 0 0 0,0 1 0 0 0,0-1 1 0 0,-1 0-1 0 0,0 0 0 0 0,0 0 0 0 0,0 0 0 0 0,0 0 0 0 0,-1 1 0 0 0,1-1 1 0 0,-1 0-1 0 0,-1 0 0 0 0,1 1 0 0 0,-2-4-27 0 0,-1-2 17 0 0,1 3-28 0 0,1 1 0 0 0,-2-1 0 0 0,1 1 1 0 0,-1-1-1 0 0,-4-4 11 0 0,0-1-86 0 0,7 9-308 0 0,0 1 0 0 0,-1 0-1 0 0,0-1 1 0 0,1 1 0 0 0,-1 0 0 0 0,0 0-1 0 0,-2-2 395 0 0,3 3-1464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3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4608 0 0,'0'0'208'0'0,"0"2"-9"0"0,0 6 231 0 0,0 0-1 0 0,-1 1 1 0 0,0-1 0 0 0,0 0 0 0 0,-1 1 0 0 0,-2 5-430 0 0,2-7 252 0 0,0 0-1 0 0,1 0 1 0 0,0 1 0 0 0,0-1-1 0 0,1 1 1 0 0,0-1-1 0 0,0 1 1 0 0,1 4-252 0 0,0 14 369 0 0,-1 3 2 0 0,-1-3 94 0 0,2-1 1 0 0,0 0 0 0 0,3 10-466 0 0,10 89 1624 0 0,10 33-711 0 0,-20-129-786 0 0,-4-22-20 0 0,1 1 0 0 0,-1-1 0 0 0,1 0 0 0 0,1 0 1 0 0,-1 0-1 0 0,1 0 0 0 0,1 0 0 0 0,-1 0 0 0 0,1-1 1 0 0,0 2-108 0 0,-2-6 280 0 0,-1-1-135 0 0,0 0-60 0 0,0 0-11 0 0,0 0 14 0 0,0 0 68 0 0,0 0 31 0 0,0 0 5 0 0,1-2-157 0 0,0 1-1 0 0,0 0 0 0 0,0-1 0 0 0,0 1 0 0 0,-1-1 0 0 0,1 0 0 0 0,0 1 0 0 0,-1-1 0 0 0,1 1 0 0 0,-1-1 0 0 0,1-1-34 0 0,21-67 236 0 0,-22 67-229 0 0,1 0 0 0 0,-1 0 0 0 0,0 0 0 0 0,0 1 0 0 0,0-1 0 0 0,0 0 1 0 0,-1-1-8 0 0,1 2 0 0 0,0 0 0 0 0,0 0 1 0 0,0-1-1 0 0,0 1 1 0 0,0 0-1 0 0,0-1 0 0 0,0 1 1 0 0,1 0-1 0 0,-1 0 0 0 0,1-1 0 0 0,2-4-15 0 0,0 1-1 0 0,0 0 1 0 0,1-1-1 0 0,-1 1 0 0 0,2 1 1 0 0,-1-1-1 0 0,0 1 0 0 0,1-1 1 0 0,5-3 15 0 0,1 0-22 0 0,1 0 1 0 0,0 1-1 0 0,1 0 1 0 0,2 0 21 0 0,-1-1-16 0 0,2 1 1 0 0,-1 1-1 0 0,1 0 1 0 0,0 1-1 0 0,0 1 1 0 0,1 1-1 0 0,-1 0 1 0 0,1 1-1 0 0,0 0 1 0 0,0 2-1 0 0,2 0 16 0 0,-14 0-8 0 0,-1 2 0 0 0,1-1-1 0 0,0 0 1 0 0,-1 1 0 0 0,1 0-1 0 0,0 0 1 0 0,-1 0 0 0 0,1 0-1 0 0,0 1 9 0 0,8 4 5 0 0,-11-6-10 0 0,1 1 0 0 0,-1 0 0 0 0,0 0 0 0 0,0 0 0 0 0,0 0 0 0 0,0 0 1 0 0,0 0-1 0 0,0 1 0 0 0,0-1 0 0 0,-1 1 0 0 0,1-1 0 0 0,0 1 0 0 0,-1 0 0 0 0,1 0 5 0 0,-2-1 1 0 0,4 2-3 0 0,-1 2 1 0 0,0-1 0 0 0,0 0 0 0 0,-1 1 0 0 0,1 0 1 0 0,-2-3-4 0 0,-1 0 0 0 0,1-1 0 0 0,-1 1 0 0 0,1-1 1 0 0,-1 1-1 0 0,0 0 0 0 0,0-1 0 0 0,1 1 0 0 0,-1 0 0 0 0,-1-1 1 0 0,1 1-1 0 0,0 0 0 0 0,0-1 0 0 0,-1 1 0 0 0,1 0 0 0 0,0-1 1 0 0,-1 1-1 0 0,0 0 4 0 0,-3 7 22 0 0,-1 0 0 0 0,-1 0 0 0 0,1-1 0 0 0,-1 1 0 0 0,-1-2 0 0 0,1 1 0 0 0,-2-1 1 0 0,1 1-1 0 0,-1-2 0 0 0,0 1-22 0 0,-13 8 62 0 0,0 0 0 0 0,0-2 1 0 0,-14 6-63 0 0,14-10 25 0 0,0-1 1 0 0,-1-1 0 0 0,-8 1-26 0 0,-15 6 8 0 0,35-11-27 0 0,0 0 0 0 0,0-1 0 0 0,-1 0 0 0 0,1 0 0 0 0,-1-1 0 0 0,1-1 0 0 0,-1 0 0 0 0,1 0 0 0 0,-5-1 19 0 0,11-2-1817 0 0,4 3 1267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3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57 2760 0 0,'-6'-1'411'0'0,"-26"-19"2675"0"0,16 13-1773 0 0,0 0 0 0 0,-1 1 0 0 0,0 1 0 0 0,-17-3-1313 0 0,29 7 136 0 0,0 1 0 0 0,0-1 0 0 0,0 1 0 0 0,0 0 0 0 0,0 0 1 0 0,-1 1-1 0 0,1-1 0 0 0,0 1 0 0 0,0 0 0 0 0,0 1 0 0 0,0-1 1 0 0,0 1-1 0 0,1 0 0 0 0,-1 0 0 0 0,0 1 0 0 0,1-1 0 0 0,0 1 1 0 0,-5 3-137 0 0,2 1 27 0 0,-1 1 1 0 0,1 0 0 0 0,0 0 0 0 0,-2 3-28 0 0,-7 10 1 0 0,6-8 3 0 0,2 0 1 0 0,0 0 0 0 0,0 1-1 0 0,1 1 1 0 0,1-1-1 0 0,-1 3-4 0 0,1-2 39 0 0,4-10-30 0 0,0-1 0 0 0,1 1 1 0 0,-1 0-1 0 0,1 0 0 0 0,0 0 0 0 0,0-1 0 0 0,1 1 0 0 0,0 0 0 0 0,0 0 0 0 0,0 0 0 0 0,0 0 1 0 0,1 0-1 0 0,-1 0 0 0 0,1 0 0 0 0,1-1 0 0 0,-1 1 0 0 0,1 0 0 0 0,-1-1 0 0 0,1 1 0 0 0,1-1 0 0 0,-1 1 1 0 0,0-1-1 0 0,1 0 0 0 0,0 0 0 0 0,0 0 0 0 0,1-1 0 0 0,-1 1 0 0 0,1-1 0 0 0,-1 0 0 0 0,1 0 0 0 0,0 0 1 0 0,0 0-1 0 0,0 0 0 0 0,1-1 0 0 0,-1 0 0 0 0,1 0 0 0 0,-1 0 0 0 0,1-1 0 0 0,0 1 0 0 0,0-1 1 0 0,3 0-10 0 0,-1 0 45 0 0,0 0 1 0 0,0-1 0 0 0,0 0 0 0 0,1 0 0 0 0,-1-1 0 0 0,0 0 0 0 0,0 0-1 0 0,0-1 1 0 0,0 0 0 0 0,0 0 0 0 0,-1 0 0 0 0,1-1 0 0 0,5-3-46 0 0,3-2 155 0 0,0-1 0 0 0,0-1 0 0 0,-1-1 0 0 0,0 0 1 0 0,0-2-156 0 0,-9 9 42 0 0,-1 0 1 0 0,0-1 0 0 0,-1 0 0 0 0,1 1 0 0 0,-1-2 0 0 0,0 1 0 0 0,0 0 0 0 0,0-1 0 0 0,-1 1 0 0 0,0-1 0 0 0,0 0-1 0 0,0 1 1 0 0,-1-1 0 0 0,0 0 0 0 0,0 0 0 0 0,0-4-43 0 0,1-14 47 0 0,-1 19-16 0 0,0 1-1 0 0,0 0 1 0 0,-1 0 0 0 0,0-1-1 0 0,0 1 1 0 0,0 0 0 0 0,0 0-1 0 0,-1-1 1 0 0,0 1-1 0 0,0 0 1 0 0,-1-4-31 0 0,1 6-14 0 0,0 0 0 0 0,0 0 1 0 0,1 0-1 0 0,-1 0 0 0 0,1 0 0 0 0,0 0 0 0 0,-1 0 0 0 0,1 0 0 0 0,0 0 0 0 0,0-1 14 0 0,0 2-73 0 0,0 1-39 0 0,0 0-15 0 0,0 0-1 0 0,0 0-13 0 0,0 0-56 0 0,0 2-26 0 0,2 24 46 0 0,1-1 0 0 0,2 1 0 0 0,0-1 0 0 0,9 24 177 0 0,-10-33-18 0 0,28 72-142 0 0,-16-30 92 0 0,23 92-87 0 0,-30-105 315 0 0,-1-1 0 0 0,-1 19-160 0 0,-6-45 198 0 0,0 0 1 0 0,-1 1 0 0 0,-1-1-1 0 0,-1 0 1 0 0,-3 13-199 0 0,3-23 113 0 0,0 0 0 0 0,0-1 0 0 0,-1 1 0 0 0,0-1 0 0 0,0 1 0 0 0,-1-1 0 0 0,0 0 0 0 0,-1 0 0 0 0,1 0 0 0 0,-1-1 0 0 0,0 0 0 0 0,-1 0 0 0 0,-4 4-113 0 0,-1 0 236 0 0,0-1 0 0 0,-1-1-1 0 0,0 0 1 0 0,-1-1-1 0 0,-8 5-235 0 0,13-9 39 0 0,1 0 0 0 0,-1 0 0 0 0,1-1 0 0 0,-1 0 0 0 0,0-1 0 0 0,0 1 0 0 0,0-1 0 0 0,0-1 0 0 0,0 0 0 0 0,-7 0-39 0 0,0-1 51 0 0,1-1-1 0 0,-1-1 1 0 0,1 0-1 0 0,0-1 1 0 0,0 0-1 0 0,-12-7-50 0 0,19 8-216 0 0,-1-1-1 0 0,1 0 1 0 0,0-1-1 0 0,0 0 1 0 0,1 0 0 0 0,0 0-1 0 0,0-1 1 0 0,0 0-1 0 0,0 0 1 0 0,1 0-1 0 0,0-1 1 0 0,-4-7 216 0 0,-5-11-6097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24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5528 0 0,'0'0'422'0'0,"0"0"-168"0"0,0 0 320 0 0,0 0 170 0 0,0 3 31 0 0,0 20-133 0 0,1 0 0 0 0,1 0 0 0 0,1-1 0 0 0,2 1 0 0 0,0-1 0 0 0,1 0 0 0 0,1-1 0 0 0,2 4-642 0 0,13 26 1102 0 0,-2-3 136 0 0,3 0 0 0 0,13 21-1238 0 0,-17-43 315 0 0,-15-22-261 0 0,-1 0 1 0 0,0 0-1 0 0,0 1 1 0 0,0-1-1 0 0,0 1 0 0 0,-1 0 1 0 0,1 0-1 0 0,-1 0 1 0 0,-1 0-1 0 0,1 0 0 0 0,-1 0 1 0 0,0 0-1 0 0,0 0 0 0 0,0 3-54 0 0,-1-1 144 0 0,1 18-64 0 0,-1-25-47 0 0,0 1 0 0 0,0-1 0 0 0,0 1 1 0 0,0 0-1 0 0,0-1 0 0 0,1 1 0 0 0,-1-1 0 0 0,0 1 1 0 0,0-1-1 0 0,0 1 0 0 0,1 0 0 0 0,-1-1 0 0 0,0 1 1 0 0,1-1-1 0 0,-1 1 0 0 0,1-1 0 0 0,-1 0 0 0 0,1 1 0 0 0,-1-1 1 0 0,0 1-1 0 0,1-1 0 0 0,0 0 0 0 0,-1 1 0 0 0,1-1 1 0 0,-1 0-1 0 0,1 0 0 0 0,-1 0 0 0 0,1 1 0 0 0,-1-1 1 0 0,1 0-1 0 0,0 0 0 0 0,-1 0 0 0 0,1 0-33 0 0,-1 0 7 0 0,-1 0 1 0 0,1 0-1 0 0,0-1 0 0 0,0 1 0 0 0,-1 0 1 0 0,1 0-1 0 0,0-1 0 0 0,-1 1 0 0 0,1 0 0 0 0,0 0 1 0 0,0-1-1 0 0,0 1 0 0 0,-1 0 0 0 0,1-1 1 0 0,0 1-1 0 0,0 0 0 0 0,0-1 0 0 0,0 1 1 0 0,0-1-1 0 0,0 1 0 0 0,-1 0 0 0 0,1-1 1 0 0,0 1-1 0 0,0 0 0 0 0,0-1 0 0 0,0 0-7 0 0,0-10 40 0 0,0 11-32 0 0,0-6 2 0 0,1 1-1 0 0,-1 0 1 0 0,1-1-1 0 0,0 1 1 0 0,1 0-1 0 0,-1 0 1 0 0,1 0-1 0 0,0 0 1 0 0,1 0-1 0 0,1-4-9 0 0,5-6 97 0 0,1 1 0 0 0,9-9-97 0 0,-17 20 12 0 0,2-2-9 0 0,0 1 0 0 0,0 0-1 0 0,1 0 1 0 0,-1 0 0 0 0,1 1-1 0 0,0-1 1 0 0,0 1 0 0 0,1 1-1 0 0,-1-1 1 0 0,1 0 0 0 0,-1 1-1 0 0,1 0 1 0 0,0 1 0 0 0,-1-1-1 0 0,1 1 1 0 0,0 0 0 0 0,0 1-1 0 0,0-1 1 0 0,0 1 0 0 0,0 0-1 0 0,0 1 1 0 0,0-1 0 0 0,0 1-1 0 0,0 1-2 0 0,1 0 0 0 0,0 1 0 0 0,-1 0 0 0 0,0 0 0 0 0,0 0 0 0 0,0 1 0 0 0,0 0 0 0 0,0 0 0 0 0,-1 0 0 0 0,1 1 0 0 0,-1 0 0 0 0,0 0 0 0 0,-1 1 0 0 0,1-1 0 0 0,-1 1 0 0 0,0 0 0 0 0,-1 0 0 0 0,1 0 0 0 0,-1 0 0 0 0,-1 1 0 0 0,1-1 0 0 0,1 6 0 0 0,-2-3 0 0 0,1 1 0 0 0,-2-1 0 0 0,1 0 0 0 0,-1 1 0 0 0,0-1 0 0 0,-1 5 0 0 0,2 1 1 0 0,-1-14-36 0 0,-1 0-1 0 0,1 0 1 0 0,-1 0 0 0 0,0 0 0 0 0,1 0 0 0 0,-1 0 0 0 0,0 0 0 0 0,0 0 0 0 0,0 0 0 0 0,0 0 0 0 0,0 0 0 0 0,0 0 0 0 0,0 1 0 0 0,0-1 0 0 0,0 0 0 0 0,0 0 0 0 0,-1 0-1 0 0,1 0 1 0 0,0 0 0 0 0,-1 0 0 0 0,1 0 0 0 0,-1-1 0 0 0,1 1 0 0 0,-1 1 35 0 0,0 6-1944 0 0,1-7 938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5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2760 0 0,'0'0'359'0'0,"0"0"465"0"0,0 0 205 0 0,0 0 40 0 0,0 0-36 0 0,0 0-187 0 0,0 0-81 0 0,1-2-18 0 0,19-8 1525 0 0,-19 10-1792 0 0,1 0-363 0 0,-1 1 1 0 0,0-1 0 0 0,1 1 0 0 0,-1-1 0 0 0,1 0 0 0 0,-1 1-1 0 0,1-1 1 0 0,-1 0 0 0 0,1 0 0 0 0,0 0 0 0 0,-1 0-118 0 0,2 2 396 0 0,3 9-112 0 0,-1-5-141 0 0,-1 1 0 0 0,1 0 0 0 0,-2 1 0 0 0,1-1 0 0 0,-1 1 0 0 0,0 0 0 0 0,0 0 0 0 0,-1 0 1 0 0,0 4-144 0 0,6 39 441 0 0,2 17 405 0 0,-1 17-846 0 0,-8-64 88 0 0,1 8 184 0 0,-1-1 0 0 0,-1 1 0 0 0,-2 0 0 0 0,-2 9-272 0 0,4-33 0 0 0,0 1 0 0 0,0-1 0 0 0,0 1-1 0 0,1-1 1 0 0,-1 1 0 0 0,2-1-1 0 0,-1 1 1 0 0,2 3 0 0 0,3 21 109 0 0,0-1 6 0 0,1-1-1 0 0,3 6-114 0 0,-5-24-1 0 0,4 4 16 0 0,-9-12 49 0 0,0-2 8 0 0,0 0 18 0 0,-6-2-131 0 0,-2-5-740 0 0,3 1-2132 0 0,0 0-2575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6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1 154 5840 0 0,'0'0'266'0'0,"9"0"97"0"0,20-6-287 0 0,-22 6 166 0 0,0-1 1 0 0,0 0-1 0 0,0 0 0 0 0,0-1 0 0 0,0 1 0 0 0,6-4-242 0 0,43-19 732 0 0,-18 6-598 0 0,1 0 48 0 0,-19 8 236 0 0,22-7-418 0 0,-2 2 229 0 0,-28 9-367 0 0,-1 2 0 0 0,1 0 1 0 0,0 0-1 0 0,1 1 0 0 0,-1 0 0 0 0,2 1 138 0 0,15-2-321 0 0,-23 2 159 0 0,1 1-1 0 0,0 0 1 0 0,-1 1 0 0 0,1-1 0 0 0,0 1 0 0 0,3 1 162 0 0,13-1-1598 0 0,-20-1 1200 0 0,0 1 0 0 0,-1 0 1 0 0,1 0-1 0 0,0 0 0 0 0,-1 1 1 0 0,1-1-1 0 0,0 0 0 0 0,-1 1 1 0 0,2 0 397 0 0,15-1 2168 0 0,-18 1-1467 0 0,-1-1-35 0 0,0 0-154 0 0,0 0-61 0 0,0 0-16 0 0,0 0-3 0 0,0 0 0 0 0,0 0 0 0 0,0 0 0 0 0,3 0-4 0 0,6 4-18 0 0,-7-3-8 0 0,-2-1-2 0 0,0 0-10 0 0,0 0-39 0 0,10 1 1640 0 0,-7 1-1926 0 0,0 1 1 0 0,0 0-1 0 0,-1-1 1 0 0,1 1-1 0 0,-1 0 1 0 0,0 0-1 0 0,0 1 1 0 0,0-1-1 0 0,0 0 1 0 0,-1 1-1 0 0,1-1 1 0 0,-1 1-1 0 0,0-1 1 0 0,0 1-66 0 0,4 15 217 0 0,-1 1 1 0 0,0 4-218 0 0,0-4 156 0 0,5 56 389 0 0,7 50 436 0 0,-11-72 79 0 0,11 44-1060 0 0,-12-82 255 0 0,-2 0-1 0 0,1 16-254 0 0,-3-31 112 0 0,0-1 0 0 0,0 0 7 0 0,0 0 28 0 0,0 0 11 0 0,0 0 2 0 0,0 0 0 0 0,0 0 2 0 0,1-2 4 0 0,1-5-77 0 0,-1 0-1 0 0,0 0 1 0 0,0 0-1 0 0,0-4-88 0 0,-1 3 23 0 0,0 1-1 0 0,1-1 1 0 0,1 1-1 0 0,-1 0 1 0 0,2-5-23 0 0,7-14 6 0 0,4-12-50 0 0,8-11 44 0 0,-16 36-55 0 0,1 1 0 0 0,0 0 0 0 0,1 1 0 0 0,0 0 0 0 0,8-8 55 0 0,-8 10-49 0 0,1-2 15 0 0,1 1 0 0 0,0 0 1 0 0,0 0-1 0 0,1 1 0 0 0,1 1 0 0 0,-1 0 0 0 0,7-3 34 0 0,-4 4 1 0 0,-3 1-49 0 0,0 1 0 0 0,1 1 0 0 0,-1 0 0 0 0,6-1 48 0 0,-14 4-12 0 0,1 0 0 0 0,-1 1 0 0 0,1-1 0 0 0,-1 1 0 0 0,1 0 0 0 0,-1 0 0 0 0,1 1 0 0 0,-1-1 0 0 0,1 1 0 0 0,-1-1 0 0 0,1 1 0 0 0,-1 0 0 0 0,0 0 0 0 0,1 1 0 0 0,-1-1-1 0 0,0 1 1 0 0,2 0 12 0 0,5 5-7 0 0,-1 0 0 0 0,0 1-1 0 0,0 0 1 0 0,0 0 0 0 0,-1 1-1 0 0,-1 0 1 0 0,1 0-1 0 0,-1 1 1 0 0,-1 0 0 0 0,0 0-1 0 0,0 1 1 0 0,-1 0-1 0 0,3 8 8 0 0,17 48-352 0 0,-21-56-54 0 0,0 0 0 0 0,0-1 0 0 0,1 1 0 0 0,4 5 406 0 0,6 9-4613 0 0,-5-6-613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40 2304 0 0,'-2'-1'167'0'0,"-11"-8"-153"0"0,10 7 567 0 0,0 0 0 0 0,-1 0-1 0 0,1 0 1 0 0,0-1 0 0 0,1 0-1 0 0,-3-2-580 0 0,4 4 227 0 0,0 0 0 0 0,0 0 0 0 0,0 1 1 0 0,0-1-1 0 0,0 0 0 0 0,-1 0 0 0 0,1 0 0 0 0,0 1 0 0 0,0-1 0 0 0,0 1 0 0 0,-1-1 0 0 0,1 1 0 0 0,0-1 0 0 0,0 1 1 0 0,-1 0-1 0 0,1 0 0 0 0,-1-1 0 0 0,1 1 0 0 0,0 0 0 0 0,-1 0 0 0 0,1 0 0 0 0,0 1 0 0 0,-1-1 0 0 0,1 0-227 0 0,-6 1 157 0 0,1 1 1 0 0,-1 0-1 0 0,1 0 0 0 0,-3 2-157 0 0,1-1 325 0 0,4-2-291 0 0,1 1 1 0 0,-1-1-1 0 0,1 1 1 0 0,-1 0-1 0 0,1 0 1 0 0,0 1-1 0 0,0-1 0 0 0,0 1 1 0 0,0-1-1 0 0,-1 3-34 0 0,-3 4 28 0 0,0 0 0 0 0,1 0 0 0 0,0 1-28 0 0,-10 15 231 0 0,9-15-83 0 0,2 0 1 0 0,-1 1 0 0 0,1 0 0 0 0,1 0 0 0 0,0 0 0 0 0,-1 6-149 0 0,2-7 73 0 0,2-6-42 0 0,0 0 0 0 0,1 0 0 0 0,-1 0 0 0 0,1 1 0 0 0,0-1 0 0 0,0 0 0 0 0,1 0 0 0 0,-1 0 0 0 0,1 0 0 0 0,0 0 0 0 0,0 0 0 0 0,0 0-31 0 0,3 13 94 0 0,-4-15-77 0 0,1 0 1 0 0,-1-1 0 0 0,1 1-1 0 0,0-1 1 0 0,0 1 0 0 0,0-1-1 0 0,-1 1 1 0 0,1-1 0 0 0,1 0 0 0 0,-1 1-1 0 0,0-1 1 0 0,0 0 0 0 0,0 0-1 0 0,1 0 1 0 0,-1 0 0 0 0,0 0 0 0 0,1 0-1 0 0,-1 0 1 0 0,1 0 0 0 0,-1 0-1 0 0,1-1 1 0 0,0 1 0 0 0,0 0-18 0 0,1-1 32 0 0,-1 1 0 0 0,0 0 0 0 0,1-1 0 0 0,-1 1 0 0 0,1-1 1 0 0,-1 0-1 0 0,0 0 0 0 0,1 0 0 0 0,-1 0 0 0 0,1 0 0 0 0,-1 0 0 0 0,1-1 1 0 0,-1 1-1 0 0,0-1 0 0 0,2 0-32 0 0,25-13 400 0 0,-20 11-328 0 0,0-1-1 0 0,0 0 1 0 0,0-1-1 0 0,-1 0 1 0 0,1-1-1 0 0,-1 1 1 0 0,0-1-1 0 0,-1-1 1 0 0,0 0-72 0 0,10-10 28 0 0,-13 14-14 0 0,0-1 0 0 0,-1 1 0 0 0,0-1 0 0 0,0 0 0 0 0,3-4-14 0 0,-5 6 2 0 0,0 0 1 0 0,-1 0 0 0 0,1 1 0 0 0,0-1 0 0 0,-1 0 0 0 0,1 0 0 0 0,-1 0 0 0 0,0 0-1 0 0,0 0 1 0 0,0 0 0 0 0,0 0 0 0 0,0 0 0 0 0,0 0 0 0 0,0 0 0 0 0,-1 0 0 0 0,1 0-1 0 0,-1-1-2 0 0,0-6 18 0 0,0 0 0 0 0,0-1 0 0 0,1 1 0 0 0,0-1 0 0 0,0 1 0 0 0,1 0 0 0 0,2-9-18 0 0,1 3-33 0 0,-3 11-67 0 0,-2 12 53 0 0,1-7 41 0 0,0 1 1 0 0,0 0-1 0 0,0-1 0 0 0,0 1 1 0 0,0 0-1 0 0,0-1 0 0 0,1 1 1 0 0,-1 0-1 0 0,1-1 0 0 0,-1 1 1 0 0,1-1-1 0 0,0 1 0 0 0,-1 0 1 0 0,2-1 5 0 0,4 19-61 0 0,-4-3 37 0 0,-1-12 15 0 0,0 0 0 0 0,0 0 0 0 0,-1-1 0 0 0,1 1 0 0 0,-1 0 0 0 0,-1 0 0 0 0,1-1 0 0 0,-1 1 0 0 0,1 0 0 0 0,-1-1 0 0 0,-1 1 0 0 0,1 0 0 0 0,-1 0 9 0 0,1-3 0 0 0,0 0 0 0 0,0 0 0 0 0,0 0 0 0 0,0 0 0 0 0,0 1 0 0 0,1-1 0 0 0,-1 0 0 0 0,1 0 0 0 0,-1 1 0 0 0,1-1 0 0 0,0 0 0 0 0,0 1 0 0 0,0-1 0 0 0,0 0 0 0 0,0 1 0 0 0,1-1 0 0 0,-1 0 0 0 0,1 1 0 0 0,-1-1 0 0 0,1 0 0 0 0,0 0 0 0 0,0 1 0 0 0,0-1 0 0 0,5 9 0 0 0,-5-9 0 0 0,0 1 0 0 0,0-1 0 0 0,0 0 0 0 0,0 0 0 0 0,1 0 0 0 0,-1 0 0 0 0,1 0 0 0 0,-1 0 0 0 0,2 1 0 0 0,19 21-96 0 0,-8-4-2660 0 0,-13-19-2160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7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5528 0 0,'0'0'249'0'0,"0"0"-1"0"0,0 0 44 0 0,0 0 757 0 0,1 2 351 0 0,3 9-525 0 0,0 0-1 0 0,-1 0 0 0 0,-1 0 1 0 0,1 0-1 0 0,-1 10-874 0 0,2 61 507 0 0,-2-22-48 0 0,10 122 301 0 0,-7-116-431 0 0,-3-51-332 0 0,-1 0 0 0 0,-1 0 0 0 0,0 0-1 0 0,-1 0 1 0 0,-2 12 3 0 0,1-18-1566 0 0,0-1 1 0 0,0 0-1 0 0,-4 7 1566 0 0,1-6-4512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7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5064 0 0,'0'0'224'0'0,"0"0"48"0"0,0 0-272 0 0,0 0 0 0 0,5-5 0 0 0,0-2 0 0 0,4 7 688 0 0,1-5 80 0 0,-1-4 24 0 0,4 6 0 0 0,1-1-512 0 0,5-4-104 0 0,0-1-16 0 0,4 1-8 0 0,1-1-72 0 0,3 5-16 0 0,34-13 0 0 0,-18 10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8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98 113 9152 0 0,'0'0'421'0'0,"0"0"-12"0"0,0 0-189 0 0,1 2 182 0 0,9 46 1156 0 0,3-5-611 0 0,-1 0-1 0 0,-1 2-946 0 0,-7-23 253 0 0,-1 1-1 0 0,-1-1 0 0 0,-1 1 1 0 0,-2 22-253 0 0,-3 34 583 0 0,2-26-10 0 0,-2 0 0 0 0,-4 10-573 0 0,5-47 74 0 0,2-5 0 0 0,-1 1 1 0 0,-1-1-1 0 0,0 1 1 0 0,0-1-1 0 0,-1 0 1 0 0,0 0-1 0 0,-1-1 0 0 0,-5 9-74 0 0,8-16 37 0 0,0 0 0 0 0,0 0 0 0 0,0-1 0 0 0,0 1 0 0 0,0-1 0 0 0,-1 0 0 0 0,0 1 0 0 0,1-1 0 0 0,-1 0-37 0 0,2-1 34 0 0,-1-1 1 0 0,0 1-1 0 0,1 0 1 0 0,-1-1-1 0 0,1 1 0 0 0,-1 0 1 0 0,0-1-1 0 0,0 0 1 0 0,1 1-1 0 0,-1-1 1 0 0,0 0-1 0 0,1 0 0 0 0,-1 0 1 0 0,0 0-1 0 0,0-1 1 0 0,1 1-1 0 0,-1 0 0 0 0,0-1-34 0 0,1 1 18 0 0,0 0-1 0 0,0-1 1 0 0,0 1-1 0 0,0-1 0 0 0,0 0 1 0 0,0 1-1 0 0,1-1 1 0 0,-1 0-1 0 0,0 0 0 0 0,0 1 1 0 0,1-1-1 0 0,-1 0 0 0 0,0 0 1 0 0,1 0-1 0 0,-1 0 1 0 0,1 0-1 0 0,-1 0 0 0 0,1 0 1 0 0,-1 0-18 0 0,-7-23 166 0 0,6 14-111 0 0,-3-10 15 0 0,1 1 1 0 0,1-1-1 0 0,0 0 0 0 0,2-13-70 0 0,-1 12-9 0 0,2-6 23 0 0,2 1 0 0 0,0 0-1 0 0,2 0 1 0 0,4-16-14 0 0,0-5-71 0 0,-2 16-32 0 0,1 1-1 0 0,1 0 0 0 0,2 0 0 0 0,1 1 1 0 0,1 0-1 0 0,4-4 104 0 0,-1 2-76 0 0,35-67-118 0 0,-39 77 179 0 0,2 2 1 0 0,0-1-1 0 0,10-9 15 0 0,-21 27-10 0 0,0 0-1 0 0,-1 0 1 0 0,1 0-1 0 0,0 1 0 0 0,0-1 1 0 0,0 1-1 0 0,0-1 0 0 0,0 1 1 0 0,0 0-1 0 0,1-1 0 0 0,-1 1 1 0 0,0 0-1 0 0,1 0 1 0 0,-1 1-1 0 0,0-1 0 0 0,1 1 1 0 0,-1-1-1 0 0,1 1 0 0 0,-1 0 1 0 0,1 0-1 0 0,0 0 1 0 0,-1 0-1 0 0,1 0 0 0 0,-1 0 1 0 0,1 1-1 0 0,-1-1 0 0 0,0 1 1 0 0,1 0-1 0 0,-1 0 0 0 0,1 0 1 0 0,-1 0-1 0 0,0 0 1 0 0,2 1 10 0 0,3 3-68 0 0,-1-1 1 0 0,1 1 0 0 0,-1 0-1 0 0,-1 1 1 0 0,1-1 0 0 0,-1 1-1 0 0,0 1 1 0 0,0-1 0 0 0,0 1-1 0 0,-1 0 68 0 0,5 6-30 0 0,-2 2-1 0 0,1-1 0 0 0,-2 1 0 0 0,0 0 0 0 0,-1 0 0 0 0,0 1 0 0 0,-1 0 0 0 0,-1 0 0 0 0,0 0 0 0 0,-2 0 0 0 0,1 0 0 0 0,-2 0 0 0 0,0 0 0 0 0,-1 1 0 0 0,-2 6 31 0 0,1-14 1 0 0,-1 1-1 0 0,0-2 0 0 0,-1 1 0 0 0,1 0 0 0 0,-2-1 0 0 0,-3 6 0 0 0,-5 12 11 0 0,6-14 3 0 0,-1 0 0 0 0,0-1 0 0 0,0 0 0 0 0,-1-1-1 0 0,0 0 1 0 0,-1 0 0 0 0,0-1 0 0 0,-1 0-1 0 0,-7 4-13 0 0,-22 8-2950 0 0,39-20-2195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8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 5064 0 0,'0'0'389'0'0,"1"0"-250"0"0,4 3 225 0 0,-1-1-1 0 0,0 1 1 0 0,1-1 0 0 0,-1 1-1 0 0,0 1 1 0 0,-1-1 0 0 0,4 3-364 0 0,23 29 2378 0 0,-29-34-2352 0 0,8 10 369 0 0,0 0 1 0 0,-1 0-1 0 0,0 1 0 0 0,-1 0 0 0 0,-1 1 0 0 0,0 0 0 0 0,-1 0 0 0 0,0 0 1 0 0,0 0-1 0 0,-2 1 0 0 0,0 0 0 0 0,0-1 0 0 0,-1 1 0 0 0,-1 6-395 0 0,-1-13 137 0 0,1 0 73 0 0,-1 0 0 0 0,0 0-1 0 0,0 0 1 0 0,-1 0 0 0 0,0 0 0 0 0,0-1-1 0 0,-1 1 1 0 0,0 0 0 0 0,0 0 0 0 0,-3 5-210 0 0,4-11 202 0 0,1-1-2 0 0,0 0 0 0 0,0 0-8 0 0,-1-1-162 0 0,0 1 0 0 0,0-1 0 0 0,0 0 0 0 0,0 0 0 0 0,0 0 0 0 0,0 0 0 0 0,0 0 0 0 0,0-1 0 0 0,0 1 0 0 0,1 0 0 0 0,-1 0 0 0 0,0-1-30 0 0,-1-2 72 0 0,0 1-38 0 0,0-1 0 0 0,1-1 0 0 0,-1 1 0 0 0,1 0 0 0 0,0 0-1 0 0,1 0 1 0 0,-1-1 0 0 0,0-3-34 0 0,0-4 17 0 0,1 6-8 0 0,0 0-1 0 0,0 0 1 0 0,1 0-1 0 0,0 0 1 0 0,0 0 0 0 0,0 0-1 0 0,1 0 1 0 0,0 0-1 0 0,2-4-8 0 0,2-8 3 0 0,0 4-4 0 0,1-1 0 0 0,0 1 0 0 0,1 0 0 0 0,0 1 0 0 0,1 0 0 0 0,5-5 1 0 0,-7 9-4 0 0,3-6-121 0 0,2 1 1 0 0,0-1-1 0 0,0 2 0 0 0,1 0 1 0 0,1 0-1 0 0,0 1 1 0 0,1 1-1 0 0,0 1 0 0 0,16-9 125 0 0,-28 18-295 0 0,0 0 0 0 0,0 0 0 0 0,0 0 0 0 0,1 0 0 0 0,-1 1 0 0 0,0 0 0 0 0,1-1 0 0 0,-1 1 0 0 0,4 0 295 0 0,-5 0-350 0 0,11 0-5424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8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0 303 8784 0 0,'0'0'398'0'0,"0"0"-3"0"0,3 0-252 0 0,16 1-166 0 0,-1-1 769 0 0,0 0 0 0 0,7-2-746 0 0,-19 1 158 0 0,0 0-1 0 0,0 0 1 0 0,0-1 0 0 0,0 0-1 0 0,-1 0 1 0 0,1 0-1 0 0,0-1 1 0 0,-1 0 0 0 0,1 0-158 0 0,15-10 633 0 0,0-1 1 0 0,-1-1-1 0 0,-1-1 1 0 0,0 0 0 0 0,5-8-634 0 0,-21 20 39 0 0,0 1 1 0 0,0-1-1 0 0,-1 0 1 0 0,0 0-1 0 0,0 0 1 0 0,0 0 0 0 0,0 0-1 0 0,0 0 1 0 0,-1 0-1 0 0,0-1 1 0 0,0 1 0 0 0,0-1-1 0 0,-1 1 1 0 0,1-1-1 0 0,-1 1 1 0 0,0-1-1 0 0,0 1 1 0 0,-1-1 0 0 0,1 1-1 0 0,-1-1 1 0 0,0 1-1 0 0,-1-2-39 0 0,1 0 26 0 0,-1 1-1 0 0,-1 0 1 0 0,1 0 0 0 0,-1 0-1 0 0,1 0 1 0 0,-2 0-1 0 0,1 0 1 0 0,0 1-1 0 0,-1-1 1 0 0,0 1 0 0 0,0 0-1 0 0,0 0 1 0 0,-1 1-1 0 0,1-1 1 0 0,-1 1-1 0 0,0 0 1 0 0,-3-1-26 0 0,6 3 5 0 0,0 0-1 0 0,0 0 1 0 0,-1 0 0 0 0,1 1-1 0 0,0-1 1 0 0,-1 1 0 0 0,1 0-1 0 0,0-1 1 0 0,-1 1 0 0 0,1 0 0 0 0,0 0-1 0 0,-1 1 1 0 0,1-1 0 0 0,-1 0-1 0 0,1 1 1 0 0,0 0 0 0 0,0-1-1 0 0,-1 1 1 0 0,1 0 0 0 0,0 0 0 0 0,0 0-1 0 0,0 0 1 0 0,0 1 0 0 0,0-1-1 0 0,0 0 1 0 0,0 1 0 0 0,1 0 0 0 0,-1-1-5 0 0,-6 8 2 0 0,0-1 1 0 0,0 1-1 0 0,1 0 1 0 0,1 1 0 0 0,-2 1-3 0 0,3-3-3 0 0,-9 13 3 0 0,1 2 0 0 0,-8 18 0 0 0,16-30 0 0 0,1 0 0 0 0,0 1 0 0 0,0-1 0 0 0,1 1 0 0 0,1 0 0 0 0,-1 11 0 0 0,3-17 1 0 0,0 0-1 0 0,0 1 0 0 0,0-1 1 0 0,1 0-1 0 0,0 0 0 0 0,1 0 1 0 0,-1 0-1 0 0,1 0 0 0 0,0 0 1 0 0,1 0-1 0 0,-1 0 0 0 0,1-1 0 0 0,0 1 1 0 0,1-1-1 0 0,-1 0 0 0 0,1 0 1 0 0,0 0-1 0 0,0-1 0 0 0,4 4 0 0 0,-1-2-6 0 0,0 0 0 0 0,1-1 0 0 0,-1 1 0 0 0,1-1 0 0 0,0-1 0 0 0,1 0 0 0 0,-1 0 0 0 0,1 0 0 0 0,0-1 0 0 0,0-1 0 0 0,0 1 0 0 0,8 0 6 0 0,0-1-168 0 0,-1 0 0 0 0,1-2 0 0 0,0 0 0 0 0,-1 0 0 0 0,1-2 0 0 0,-1 0 0 0 0,0-1 0 0 0,6-2 168 0 0,-8 1-400 0 0,10-2-539 0 0,-1-1 1 0 0,2-2 938 0 0,2-3-824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3:54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1 5528 0 0,'0'0'422'0'0,"0"0"-128"0"0,0 0 487 0 0,0 0 239 0 0,0 0 48 0 0,0 0-73 0 0,0 2-353 0 0,1 15 189 0 0,1 0-1 0 0,1 5-830 0 0,2 15 701 0 0,-4-29-423 0 0,1 0 0 0 0,1 1 0 0 0,1 4-278 0 0,3 10 454 0 0,-4-16-292 0 0,0 0 1 0 0,0 0-1 0 0,1 0 1 0 0,0 0-1 0 0,0-1 1 0 0,0 0-1 0 0,1 1 1 0 0,0-2-1 0 0,3 3-162 0 0,-6-5 33 0 0,1-1-1 0 0,0 1 0 0 0,0-1 1 0 0,1 0-1 0 0,-1 0 1 0 0,0 0-1 0 0,1 0 0 0 0,-1-1 1 0 0,1 1-1 0 0,0-1 1 0 0,-1 0-1 0 0,1 0 0 0 0,0 0 1 0 0,0-1-1 0 0,-1 1 1 0 0,1-1-1 0 0,0 0 0 0 0,0 0 1 0 0,0 0-1 0 0,0-1 1 0 0,0 1-1 0 0,-1-1 0 0 0,1 0 1 0 0,0 0-1 0 0,0 0 1 0 0,1-1-33 0 0,4-2 88 0 0,0 1-1 0 0,-1-1 1 0 0,0-1 0 0 0,0 1 0 0 0,0-2 0 0 0,0 1 0 0 0,-1-1 0 0 0,0 0 0 0 0,0 0-1 0 0,3-5-87 0 0,-1 1 178 0 0,-3 5-164 0 0,-2-1 1 0 0,1 1 0 0 0,0-1 0 0 0,-1 0 0 0 0,0 0-1 0 0,-1 0 1 0 0,1-1 0 0 0,-1 1 0 0 0,0-1-1 0 0,-1 0 1 0 0,0 0 0 0 0,0 0 0 0 0,0 0-1 0 0,-1 0-14 0 0,0-3-26 0 0,-1 8-108 0 0,0 2-24 0 0,0 0 4 0 0,9 13 2 0 0,5 21 98 0 0,-2 0 0 0 0,3 13 54 0 0,10 31-30 0 0,-15-50 90 0 0,0 0 0 0 0,-3 0 0 0 0,0 1 0 0 0,-2-1 1 0 0,-1 2-1 0 0,-1-1 0 0 0,-1 0 0 0 0,-2 0 0 0 0,-2 10-60 0 0,1-30 126 0 0,-1 1 0 0 0,0-1 1 0 0,0 1-1 0 0,-1-1 0 0 0,0 0 0 0 0,-1 0 0 0 0,0 0 0 0 0,0-1 1 0 0,-1 0-1 0 0,0 1 0 0 0,-6 6-126 0 0,4-6 147 0 0,-1-1 1 0 0,0 1 0 0 0,-1-1-1 0 0,0-1 1 0 0,0 0-1 0 0,-1 0 1 0 0,1-1-1 0 0,-2 0 1 0 0,-8 4-148 0 0,-4 0-13 0 0,-1-2 1 0 0,0 0-1 0 0,0-1 0 0 0,-1-2 1 0 0,0 0-1 0 0,0-2 0 0 0,0-1 1 0 0,0-1-1 0 0,0-1 0 0 0,0-1 1 0 0,0-1-1 0 0,-10-3 13 0 0,27 4-870 0 0,0-1 0 0 0,0-1 0 0 0,0 0 0 0 0,0 0 0 0 0,-2-1 870 0 0,8 3-344 0 0,-12-6-5520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9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3 4608 0 0,'-23'-1'519'0'0,"15"0"4136"0"0,11 2-4255 0 0,0 1-1 0 0,0 0 0 0 0,0 0 0 0 0,-1 0 1 0 0,1 0-1 0 0,1 2-399 0 0,5 4 276 0 0,-9-8-240 0 0,1 1 0 0 0,0 0 0 0 0,0 0 1 0 0,-1-1-1 0 0,1 1 0 0 0,0 0 0 0 0,-1 0 0 0 0,1 0 0 0 0,-1 0 0 0 0,1 0 0 0 0,-1 0 0 0 0,1 0 0 0 0,-1 0 0 0 0,0 0 0 0 0,0 0 0 0 0,0 0 0 0 0,1 1 0 0 0,-1-1 1 0 0,0 0-1 0 0,0 0 0 0 0,0 0 0 0 0,0 0 0 0 0,-1 0 0 0 0,1 0-36 0 0,0 1 49 0 0,0 0 0 0 0,0-1 0 0 0,0 1-1 0 0,0-1 1 0 0,0 1 0 0 0,1 0 0 0 0,-1-1 0 0 0,0 1 0 0 0,1 0 0 0 0,-1-1-49 0 0,4 6 254 0 0,-2-3-117 0 0,0 0-1 0 0,0-1 1 0 0,-1 1 0 0 0,1 0-1 0 0,-1 0 1 0 0,0 1-1 0 0,0-1 1 0 0,0 0-1 0 0,0 0 1 0 0,-1 0-1 0 0,0 1 1 0 0,0-1-1 0 0,0 3-136 0 0,0-3 161 0 0,-1 1 0 0 0,1 0 0 0 0,0-1 0 0 0,1 1 1 0 0,-1-1-1 0 0,1 1 0 0 0,0 0 0 0 0,0-1 0 0 0,1 2-161 0 0,-1-3 63 0 0,0 1 66 0 0,-1 0-1 0 0,1 0 0 0 0,-1 0 0 0 0,0 0 0 0 0,0 4-128 0 0,0-5 22 0 0,-1 0 1 0 0,1-1 0 0 0,1 1-1 0 0,-1 0 1 0 0,0 0 0 0 0,0-1-1 0 0,1 1 1 0 0,0 0 0 0 0,-1-1-1 0 0,1 1 1 0 0,0-1-1 0 0,2 3-22 0 0,-2-3 16 0 0,0 0-1 0 0,0 1 1 0 0,0-1-1 0 0,-1 0 1 0 0,1 0-1 0 0,-1 1 1 0 0,1-1-1 0 0,-1 0 1 0 0,0 0-1 0 0,0 1 1 0 0,0 1-16 0 0,3 18 133 0 0,5-9-27 0 0,-7-12-94 0 0,-1 0 1 0 0,1 0-1 0 0,0 0 0 0 0,-1 0 1 0 0,1 0-1 0 0,-1 0 1 0 0,1 0-1 0 0,-1 0 1 0 0,1 0-1 0 0,-1 0 0 0 0,0 0 1 0 0,0 0-1 0 0,1 0 1 0 0,-1 0-1 0 0,0 0 0 0 0,0 1-12 0 0,1-2 938 0 0,-3-7-710 0 0,1 6-219 0 0,0-1 0 0 0,0 0 1 0 0,0 0-1 0 0,0 0 0 0 0,0 0 0 0 0,1 0 1 0 0,-1 0-1 0 0,1 0 0 0 0,-1 0 0 0 0,1 0 1 0 0,0 0-1 0 0,0 0 0 0 0,0 0 1 0 0,0 0-1 0 0,0 0 0 0 0,0 0 0 0 0,1 0 1 0 0,-1 0-1 0 0,1 0 0 0 0,-1 0 0 0 0,2-2-9 0 0,-1 0 6 0 0,-1 0 1 0 0,1-1-1 0 0,0 1 0 0 0,-1 0 0 0 0,0 0 0 0 0,0-1 0 0 0,-1-1-6 0 0,1 2-19 0 0,0-1 1 0 0,0 1-1 0 0,0 0 0 0 0,0-1 1 0 0,1 1-1 0 0,0 0 0 0 0,0-4 19 0 0,25-47-64 0 0,-25 53 52 0 0,0-1 0 0 0,0 1 0 0 0,0-1 0 0 0,0 1 0 0 0,0-1 0 0 0,1 1 0 0 0,-1 0 0 0 0,1 0 0 0 0,-1-1 0 0 0,1 1 0 0 0,0 0 0 0 0,0 0 0 0 0,0 1 0 0 0,0-1 0 0 0,0 0 0 0 0,0 1 0 0 0,1-1 0 0 0,-1 1 0 0 0,1-1 12 0 0,9-6-242 0 0,-11 7 215 0 0,1 0-1 0 0,-1 0 0 0 0,0 0 1 0 0,0 0-1 0 0,1 0 0 0 0,-1 0 1 0 0,0 0-1 0 0,1 1 0 0 0,-1-1 1 0 0,1 0-1 0 0,-1 1 0 0 0,1 0 1 0 0,-1-1-1 0 0,1 1 0 0 0,-1 0 0 0 0,1 0 1 0 0,-1-1-1 0 0,1 1 0 0 0,1 1 28 0 0,10 2-48 0 0,-10-1 47 0 0,0 0 1 0 0,-1 1-1 0 0,1-1 0 0 0,-1 0 0 0 0,1 1 0 0 0,-1 0 0 0 0,0-1 0 0 0,0 1 0 0 0,0 0 0 0 0,0 0 0 0 0,-1 0 0 0 0,1 1 1 0 0,7 11 14 0 0,-7-11-3 0 0,0-1-1 0 0,0 1 1 0 0,-1 0 0 0 0,1 0 0 0 0,-1 0-1 0 0,0 0 1 0 0,1 3-11 0 0,-1-2 0 0 0,0 1-1 0 0,1-1 1 0 0,0 1-1 0 0,2 4 1 0 0,-2-6 0 0 0,-1 0 0 0 0,1 0 0 0 0,-1 0 0 0 0,0 0 0 0 0,-1 0 0 0 0,1 1 0 0 0,-1 0 0 0 0,1 0 0 0 0,-1 0 0 0 0,1 0 0 0 0,0 0 0 0 0,1 0 0 0 0,0 2 0 0 0,0-2 16 0 0,0 0 0 0 0,-1 0 0 0 0,1 0 0 0 0,-1 0 0 0 0,0 0 0 0 0,0 0 0 0 0,-1 0 0 0 0,1 5-16 0 0,2 6 86 0 0,-2-15-72 0 0,-1 0 1 0 0,1 0 0 0 0,-1 0-1 0 0,0 0 1 0 0,1 1-1 0 0,-1-1 1 0 0,0 0 0 0 0,0 0-1 0 0,0 0 1 0 0,0 1-1 0 0,0-1 1 0 0,0 0 0 0 0,0 0-1 0 0,0 1 1 0 0,0-1-1 0 0,0 0 1 0 0,-1 0 0 0 0,1 0-1 0 0,-1 0 1 0 0,1 1-1 0 0,-1-1-14 0 0,0 1 25 0 0,0-1-1 0 0,1 1 0 0 0,-1-1 0 0 0,1 1 0 0 0,-1-1 0 0 0,1 1 0 0 0,0-1 0 0 0,-1 1 1 0 0,1 0-1 0 0,0 1-24 0 0,0-1 134 0 0,0-2 2 0 0,0 0-9 0 0,-12 0 38 0 0,9-10-105 0 0,3 8-55 0 0,-1 0 0 0 0,1-1 0 0 0,0 1 0 0 0,0 0-1 0 0,0-1 1 0 0,0 1 0 0 0,0-1 0 0 0,1 1 0 0 0,-1 0 0 0 0,1-1-1 0 0,-1 1 1 0 0,1 0 0 0 0,0 0-5 0 0,15-29 36 0 0,-12 24-26 0 0,-1 1-1 0 0,1-1 0 0 0,-1 0 0 0 0,1-3-9 0 0,-1 1 0 0 0,0 1 0 0 0,0-1 0 0 0,1 0 0 0 0,0 1 0 0 0,1 0 0 0 0,-1 0 0 0 0,4-2 0 0 0,16-28-73 0 0,-17 27 38 0 0,0 1 0 0 0,0-1 0 0 0,3-2 35 0 0,0 2-32 0 0,-4 4 10 0 0,1 0 0 0 0,-1 0 0 0 0,6-3 22 0 0,-10 8-7 0 0,1 0 0 0 0,0 1-1 0 0,0-1 1 0 0,0 1 0 0 0,0-1 0 0 0,0 1-1 0 0,0 0 1 0 0,0 0 0 0 0,0 0 0 0 0,0 1-1 0 0,4-1 8 0 0,7 1-12 0 0,-10 0 8 0 0,-1 1-1 0 0,0 0 0 0 0,0-1 0 0 0,0 1 0 0 0,0 1 0 0 0,0-1 0 0 0,-1 0 0 0 0,1 1 1 0 0,0-1-1 0 0,0 1 0 0 0,-1 0 0 0 0,1 0 0 0 0,-1 0 0 0 0,2 2 5 0 0,3 3 0 0 0,-1 1-1 0 0,-1 0 0 0 0,0 0 0 0 0,1 2 1 0 0,11 15-1 0 0,-14-21 1 0 0,-1-2 0 0 0,0 0 0 0 0,-1 1 0 0 0,1-1 0 0 0,0 1 0 0 0,-1-1 0 0 0,1 1 0 0 0,-1-1 0 0 0,0 1 0 0 0,0 0 0 0 0,0 0 0 0 0,0 0 0 0 0,0 0 0 0 0,-1 0 0 0 0,1 0 0 0 0,-1 0 0 0 0,0 0 0 0 0,0 0 0 0 0,0 0 0 0 0,0 0 0 0 0,-1 7 0 0 0,1 1 0 0 0,0-1 0 0 0,1 0 0 0 0,0 0 0 0 0,2 3 0 0 0,-1 6 0 0 0,4 1 1 0 0,-5-18-4 0 0,0-1 0 0 0,-1 1 0 0 0,1-1 1 0 0,-1 1-1 0 0,1 0 0 0 0,-1-1 0 0 0,1 1 0 0 0,-1 0 0 0 0,0-1 1 0 0,0 1-1 0 0,0 0 0 0 0,0 0 0 0 0,0-1 0 0 0,0 1 0 0 0,-1 0 1 0 0,1-1-1 0 0,0 1 0 0 0,-1 0 0 0 0,0-1 0 0 0,1 1 3 0 0,0-2-12 0 0,-2 2-92 0 0,1 1 0 0 0,0-1-1 0 0,0 0 1 0 0,0 1 0 0 0,0-1 0 0 0,0 0 0 0 0,1 1-1 0 0,-1-1 1 0 0,1 1 0 0 0,-1-1 0 0 0,1 1 0 0 0,0 0-1 0 0,0-1 1 0 0,0 1 0 0 0,0-1 0 0 0,1 1-1 0 0,-1 0 105 0 0,2 10-4513 0 0,-8-1-1445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9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11544 0 0,'0'0'264'0'0,"0"0"34"0"0,0 0 20 0 0,0 0-41 0 0,0 2-181 0 0,4 25 434 0 0,-2-23-361 0 0,-1 1 1 0 0,0 0 0 0 0,-1 0-1 0 0,1 1 1 0 0,-1-1 0 0 0,0 0-1 0 0,-1 1-169 0 0,0 0 49 0 0,1-1 0 0 0,-1 1 0 0 0,1-1-1 0 0,0 1 1 0 0,1 0 0 0 0,-1-1 0 0 0,1 1-49 0 0,0 22 225 0 0,-2-25-160 0 0,1 0 0 0 0,0 1 0 0 0,0-1 0 0 0,0 0 0 0 0,0 0 0 0 0,1 0 0 0 0,-1 1 0 0 0,1-1 0 0 0,0 0 0 0 0,0 0 0 0 0,0 0 0 0 0,1 2-65 0 0,7 16 195 0 0,-1-3-1174 0 0,-2-7-2550 0 0,7 1-1419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39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589 437 10304 0 0,'0'-3'86'0'0,"-1"0"0"0"0,1 0 0 0 0,-1 0 0 0 0,0 0 0 0 0,1 0 1 0 0,-1 0-1 0 0,-1 0 0 0 0,1 1 0 0 0,0-1 0 0 0,-1 0 0 0 0,0 0 1 0 0,1 1-1 0 0,-2-1-86 0 0,3 2 16 0 0,-1 1 1 0 0,1 0-1 0 0,0-1 1 0 0,-1 1-1 0 0,1-1 0 0 0,0 1 1 0 0,-1 0-1 0 0,1-1 1 0 0,0 1-1 0 0,0-1 1 0 0,-1 1-1 0 0,1-1 1 0 0,0 1-1 0 0,0-1 1 0 0,0 1-1 0 0,0-1 1 0 0,0 1-1 0 0,0-1 1 0 0,0 1-1 0 0,0-1 1 0 0,0 1-1 0 0,0-1 0 0 0,0 1 1 0 0,0-1-1 0 0,0 1 1 0 0,0-1-1 0 0,0 1 1 0 0,0-1-1 0 0,0 1 1 0 0,1-1-1 0 0,-1 1 1 0 0,0-1-1 0 0,0 1 1 0 0,1-1-17 0 0,-1 0 78 0 0,-1 1 1 0 0,1-1-1 0 0,-1 0 1 0 0,1 0-1 0 0,-1 1 1 0 0,1-1-1 0 0,-1 0 0 0 0,1 1 1 0 0,-1-1-1 0 0,0 1 1 0 0,1-1-1 0 0,-1 1 1 0 0,0-1-1 0 0,1 1 1 0 0,-1-1-79 0 0,1 1 96 0 0,-11-11 1260 0 0,11 10-1306 0 0,-1 0 0 0 0,1 0 0 0 0,-1 0 0 0 0,0 0 1 0 0,1 1-1 0 0,-1-1 0 0 0,0 0 0 0 0,0 0 0 0 0,1 1 0 0 0,-1-1 0 0 0,0 1 1 0 0,0-1-1 0 0,0 1 0 0 0,0-1 0 0 0,0 1 0 0 0,0-1 0 0 0,0 1 0 0 0,0 0 1 0 0,0-1-1 0 0,0 1 0 0 0,0 0 0 0 0,0 0 0 0 0,0 0 0 0 0,0 0 0 0 0,0 0 1 0 0,0 0-1 0 0,0 0 0 0 0,-1 1-50 0 0,-3-1 63 0 0,1 0 0 0 0,0 1-1 0 0,0 0 1 0 0,0 0 0 0 0,0 0 0 0 0,0 1 0 0 0,0-1 0 0 0,0 1-1 0 0,1 0 1 0 0,-1 0 0 0 0,1 0 0 0 0,-1 1 0 0 0,1-1 0 0 0,0 1-1 0 0,-2 1-62 0 0,3-2 11 0 0,0 0 0 0 0,0 0-1 0 0,-1 0 1 0 0,1 0-1 0 0,-1-1 1 0 0,0 1 0 0 0,0-1-11 0 0,-13 10-3 0 0,14-8 1 0 0,0 0-1 0 0,-1 0 0 0 0,1 0 1 0 0,0 0-1 0 0,1 0 0 0 0,-1 0 1 0 0,1 0-1 0 0,-1 1 0 0 0,1-1 1 0 0,0 1-1 0 0,0-1 0 0 0,0 1 1 0 0,1-1-1 0 0,-1 1 0 0 0,1 0 1 0 0,0-1-1 0 0,0 1 1 0 0,0-1-1 0 0,0 1 0 0 0,1 0 1 0 0,-1-1-1 0 0,1 1 0 0 0,0-1 1 0 0,0 1-1 0 0,1-1 0 0 0,-1 0 1 0 0,1 1 1 0 0,12 36-62 0 0,-7-18 62 0 0,-5-15 1 0 0,0 0 0 0 0,0 1 0 0 0,0 6 0 0 0,-2-8 0 0 0,1 0 0 0 0,0 0 0 0 0,1 0 0 0 0,0 0 0 0 0,0-1 0 0 0,0 1 0 0 0,1 1 0 0 0,3 4 0 0 0,-4-7 0 0 0,1 1 0 0 0,-1 0 0 0 0,0-1 0 0 0,0 1 0 0 0,0 0 0 0 0,-1 0 0 0 0,1 1 0 0 0,-2-4 0 0 0,1 0 0 0 0,0 0 0 0 0,0 1 0 0 0,0-1 0 0 0,1 0-1 0 0,-1 0 1 0 0,0 0 0 0 0,1 0 0 0 0,-1-1 2 0 0,0 1 0 0 0,0-1 0 0 0,0 1 0 0 0,0-1 0 0 0,0 1 0 0 0,0 0 0 0 0,0-1 0 0 0,-1 1 0 0 0,1 0 0 0 0,-1-1 0 0 0,1 1 0 0 0,-1 0-2 0 0,-2 6 51 0 0,1-8-43 0 0,1 1 0 0 0,0-1 1 0 0,-1 1-1 0 0,1 0 0 0 0,0-1 0 0 0,-1 1 1 0 0,1 0-1 0 0,0-1 0 0 0,0 1 0 0 0,0 0 1 0 0,0-1-1 0 0,0 1 0 0 0,0 0 0 0 0,0-1 0 0 0,0 1 1 0 0,0 0-1 0 0,0-1 0 0 0,0 1 0 0 0,0 0 1 0 0,0-1-1 0 0,1 1 0 0 0,-1 0-8 0 0,22 32 633 0 0,-22-33-620 0 0,0 1 0 0 0,0 0 0 0 0,0 0 0 0 0,0-1-1 0 0,0 1 1 0 0,0 0 0 0 0,0 0 0 0 0,0 0-1 0 0,0-1 1 0 0,0 1 0 0 0,0 0 0 0 0,0 0-1 0 0,-1-1 1 0 0,1 1 0 0 0,0 0 0 0 0,-1-1-1 0 0,1 1 1 0 0,0 0 0 0 0,-1-1 0 0 0,1 1-1 0 0,-1 0 1 0 0,1-1 0 0 0,-1 1 0 0 0,1-1-1 0 0,-1 1 1 0 0,1-1 0 0 0,-1 1 0 0 0,0-1 0 0 0,1 1-1 0 0,-1-1 1 0 0,0 0 0 0 0,1 1 0 0 0,-1-1-1 0 0,0 0 1 0 0,0 0 0 0 0,1 0 0 0 0,-2 1-13 0 0,-5 1-20 0 0,0 0 0 0 0,0-1 1 0 0,-1 1-1 0 0,0-1 20 0 0,-6 1 20 0 0,13-2-250 0 0,0 0-1 0 0,-1 0 1 0 0,1 1 0 0 0,0-1 0 0 0,0-1 0 0 0,-1 1 0 0 0,1 0-1 0 0,0 0 1 0 0,0 0 0 0 0,-1-1 0 0 0,1 1 0 0 0,-1-1 230 0 0,-4-1-2330 0 0,-8 2-3303 0 0</inkml:trace>
  <inkml:trace contextRef="#ctx0" brushRef="#br0" timeOffset="0.99">16 72 13360 0 0,'0'-13'1184'0'0,"-5"0"-944"0"0,-5 6-240 0 0,15-7 0 0 0,0 7 320 0 0,4 2 24 0 0,-9 5 0 0 0,10-9-4512 0 0,-1 6-904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40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30 232 5064 0 0,'2'-1'389'0'0,"13"-9"544"0"0,0 0 0 0 0,1 1-1 0 0,16-6-932 0 0,-10 4 2737 0 0,15-10-2737 0 0,3-1 1042 0 0,-24 15-683 0 0,-1-2 0 0 0,4-3-359 0 0,-15 9 72 0 0,0 0 1 0 0,0 0-1 0 0,0-1 0 0 0,-1 1 1 0 0,1-1-1 0 0,-1 0 0 0 0,0 1 1 0 0,-1-2-1 0 0,1 1 1 0 0,0-1-73 0 0,-2 4 35 0 0,-1-1 1 0 0,0 1 0 0 0,1 0 0 0 0,-1 0 0 0 0,0-1-1 0 0,0 1 1 0 0,0 0 0 0 0,0 0 0 0 0,0-1 0 0 0,0 1 0 0 0,0 0-1 0 0,0 0 1 0 0,-1-1 0 0 0,1 1 0 0 0,0 0 0 0 0,-1 0-1 0 0,1 0 1 0 0,-1-1 0 0 0,1 1 0 0 0,-1 0 0 0 0,0 0 0 0 0,1 0-1 0 0,-1 0 1 0 0,0 0 0 0 0,0 0 0 0 0,0 0 0 0 0,0 0-1 0 0,0 0 1 0 0,0 1 0 0 0,0-1-36 0 0,-2-2 86 0 0,0 1-1 0 0,-1-1 1 0 0,1 1-1 0 0,-1 0 1 0 0,1 0-1 0 0,-1 0 1 0 0,0 1-1 0 0,-2-1-85 0 0,-5-1 202 0 0,0 0 0 0 0,0 1-1 0 0,-5 1-201 0 0,13 0-3 0 0,-1 1 0 0 0,0 0 0 0 0,1 0 0 0 0,-1 1 0 0 0,1-1 0 0 0,-1 1 0 0 0,1 0 0 0 0,-1 0 0 0 0,1 0 0 0 0,0 0 1 0 0,-1 1-1 0 0,0 0 3 0 0,-10 5-16 0 0,10-6 17 0 0,1 1 0 0 0,0-1 1 0 0,0 1-1 0 0,0 0 0 0 0,0 0 1 0 0,0 0-1 0 0,0 1 0 0 0,1-1 1 0 0,-3 3-2 0 0,-14 19 95 0 0,1 1 0 0 0,1 0 0 0 0,1 2 0 0 0,-7 17-95 0 0,20-38 9 0 0,1 0 1 0 0,-1 0-1 0 0,1 1 0 0 0,0-1 1 0 0,1 1-1 0 0,-1-1 1 0 0,1 1-1 0 0,1 0 1 0 0,-1-1-1 0 0,1 1 1 0 0,0 0-1 0 0,1 0 1 0 0,0 3-10 0 0,0-5 21 0 0,0-1 0 0 0,1 1 0 0 0,-1-1-1 0 0,1 0 1 0 0,0 0 0 0 0,0 1 0 0 0,0-1 0 0 0,1 0 0 0 0,-1-1 0 0 0,1 1 0 0 0,0 0-1 0 0,0-1 1 0 0,1 0 0 0 0,-1 1 0 0 0,0-1 0 0 0,1-1 0 0 0,0 1 0 0 0,0 0-1 0 0,3 1-20 0 0,25 15 90 0 0,-21-12-65 0 0,0 0 1 0 0,0-1 0 0 0,1-1-1 0 0,9 4-25 0 0,2-2-300 0 0,0 0 1 0 0,0-2-1 0 0,0-1 0 0 0,0-1 0 0 0,2-1 300 0 0,13-1-5532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41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19 5064 0 0,'0'0'389'0'0,"0"0"-40"0"0,0 0 761 0 0,-5-5 1900 0 0,-11-6-842 0 0,16 11-2128 0 0,-1 0 0 0 0,0-1-1 0 0,1 1 1 0 0,-1 0 0 0 0,1 0-1 0 0,-1-1 1 0 0,1 1 0 0 0,-1 0-1 0 0,0 0 1 0 0,1 0 0 0 0,-1 0-1 0 0,0 0 1 0 0,1 0 0 0 0,-1 0-1 0 0,1 0 1 0 0,-1 0 0 0 0,0 0-1 0 0,1 0 1 0 0,-1 0 0 0 0,0 0-40 0 0,-1 1 122 0 0,-5-1 31 0 0,0 1-1 0 0,0 0 0 0 0,0 1 0 0 0,0-1 1 0 0,1 1-1 0 0,-1 1 0 0 0,0-1 1 0 0,1 1-1 0 0,-1 0 0 0 0,1 1 0 0 0,0 0 1 0 0,0 0-1 0 0,1 0 0 0 0,-1 0 1 0 0,-1 3-153 0 0,-11 10 192 0 0,0 1 1 0 0,2 1 0 0 0,-11 16-193 0 0,16-20-115 0 0,1 2 0 0 0,-1 1 115 0 0,2-2-103 0 0,6-10 163 0 0,0 1 0 0 0,0-1 1 0 0,1 1-1 0 0,-1 0 1 0 0,1 0-1 0 0,1 0 0 0 0,0 0 1 0 0,0 0-1 0 0,0 0 1 0 0,1 0-1 0 0,0 0 0 0 0,0 1 1 0 0,1-1-1 0 0,0 0 1 0 0,0 0-1 0 0,1 0 0 0 0,-1 0 1 0 0,2 0-1 0 0,-1-1 0 0 0,2 4-60 0 0,-2-7 13 0 0,1 1 0 0 0,-1-1-1 0 0,1 0 1 0 0,-1-1-1 0 0,1 1 1 0 0,3 2-13 0 0,5 6 42 0 0,-9-10-30 0 0,-1 0 1 0 0,0 1-1 0 0,1-1 1 0 0,-1 0-1 0 0,1 0 1 0 0,-1 0 0 0 0,1 0-1 0 0,-1 0 1 0 0,1 0-1 0 0,0-1 1 0 0,-1 1-1 0 0,1-1 1 0 0,0 1-1 0 0,0-1 1 0 0,0 1-1 0 0,-1-1 1 0 0,1 0-1 0 0,2 0-12 0 0,1 0 124 0 0,0-1 1 0 0,1 0-1 0 0,-1 0 0 0 0,1 0 0 0 0,1-1-124 0 0,5-2 208 0 0,-7 3-180 0 0,0-1-1 0 0,-1 0 1 0 0,0 0-1 0 0,1 0 0 0 0,-1-1 1 0 0,0 1-1 0 0,0-1 1 0 0,0 0-1 0 0,2-3-27 0 0,1-1 17 0 0,0 1 1 0 0,-1-1-1 0 0,0-1 0 0 0,3-5-17 0 0,2-3 0 0 0,-8 12 0 0 0,1-1 0 0 0,-1 0 0 0 0,0 0 0 0 0,-1 0 0 0 0,1 0 0 0 0,-1 0 0 0 0,0-1 0 0 0,0 1 0 0 0,0-4 0 0 0,1 0 1 0 0,-1 1 0 0 0,1-1 0 0 0,0 1 0 0 0,0 0 1 0 0,1 0-1 0 0,1-1-1 0 0,-1 1 7 0 0,21-57 113 0 0,6-13-311 0 0,-30 77 72 0 0,-1 1-1 0 0,0 0 4 0 0,0 0 16 0 0,0 0 4 0 0,5 33-99 0 0,-1-13 198 0 0,-1 23-11 0 0,-3-33-3 0 0,1 0 1 0 0,0 0-1 0 0,0 0 1 0 0,1 0-1 0 0,0 0 0 0 0,2 4 11 0 0,2 2 11 0 0,-3-8-45 0 0,0 1 0 0 0,0-1 0 0 0,1 0 0 0 0,0 0 0 0 0,0-1 0 0 0,1 1 0 0 0,0-1 0 0 0,0 0-1 0 0,6 6 35 0 0,34 28 219 0 0,-39-35-2157 0 0,-6-6-3614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41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5064 0 0,'0'0'389'0'0,"3"1"-86"0"0,-2-1-112 0 0,1 1 1 0 0,-1 0-1 0 0,0-1 0 0 0,1 1 1 0 0,-1 0-1 0 0,1 0 1 0 0,-1-1-1 0 0,0 1 0 0 0,0 0 1 0 0,0 0-1 0 0,0 0 1 0 0,0 1-1 0 0,0-1 0 0 0,0 0 1 0 0,0 0-1 0 0,1 2-191 0 0,7 8 1294 0 0,-6-8-1060 0 0,0 0 1 0 0,-1 0-1 0 0,1 0 1 0 0,-1 0-1 0 0,0 1 1 0 0,0-1-1 0 0,0 1 1 0 0,0-1-1 0 0,0 1 1 0 0,-1 0-1 0 0,0-1 1 0 0,0 1-1 0 0,0 0 1 0 0,0 0-1 0 0,0 0 1 0 0,-1 0-1 0 0,0 1-234 0 0,1 5 355 0 0,0-1-1 0 0,0 0 1 0 0,1 1-1 0 0,1 5-354 0 0,2 7 740 0 0,-3-11-270 0 0,0 0 1 0 0,-1 0 0 0 0,-1 0 0 0 0,0 0 0 0 0,-1 9-471 0 0,-2 0 500 0 0,3-18-395 0 0,0-2-1 0 0,0-2-17 0 0,0 1-86 0 0,0 0 0 0 0,-1 0 0 0 0,1 0 0 0 0,0 0 0 0 0,0 0 0 0 0,0 0 1 0 0,0 0-1 0 0,0 0 0 0 0,0 0 0 0 0,1 0 0 0 0,-1 0 0 0 0,0 0 0 0 0,0 0 0 0 0,1 0 0 0 0,-1 0 0 0 0,1 0-1 0 0,1-2 0 0 0,1-5 18 0 0,1 0 0 0 0,0 0 0 0 0,1 0 0 0 0,-1 1 0 0 0,2-1-1 0 0,-1 1 1 0 0,1 1 0 0 0,0-1 0 0 0,2-1-18 0 0,1 0 83 0 0,1-1-1 0 0,0 1 1 0 0,1 1-1 0 0,-1 0 1 0 0,1 1-1 0 0,4-2-82 0 0,-8 5 0 0 0,-2 0 0 0 0,-1 1 0 0 0,1 0 0 0 0,0 0 0 0 0,-1 0 0 0 0,1 1 0 0 0,0 0 0 0 0,0 0 0 0 0,0 0 0 0 0,1 1-6 0 0,0-1-1 0 0,1 1 0 0 0,-1 0 1 0 0,0 0-1 0 0,0 1 0 0 0,0 0 1 0 0,1 0 6 0 0,-3 1-2 0 0,0-1 0 0 0,0 0-1 0 0,-1 1 1 0 0,1 0 0 0 0,-1 0 0 0 0,0 0 0 0 0,0 0 0 0 0,1 1 0 0 0,-1-1 0 0 0,-1 1 0 0 0,1 0-1 0 0,1 1 3 0 0,0 1-47 0 0,0 0 0 0 0,0 1 0 0 0,0-1 0 0 0,-1 1 0 0 0,0 0 0 0 0,0 0 0 0 0,-1 0 0 0 0,1 2 47 0 0,4 13-180 0 0,2 19 180 0 0,1 3 28 0 0,-2-11 49 0 0,-6-22-946 0 0,1 1 1 0 0,0-1 0 0 0,0 0 0 0 0,1 0-1 0 0,2 2 869 0 0,3 1-1526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41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337 585 9328 0 0,'-11'-3'142'0'0,"1"0"0"0"0,-1 0 0 0 0,0 1 0 0 0,0 0-1 0 0,0 1 1 0 0,0 0 0 0 0,-1 1 0 0 0,1 0 0 0 0,-4 1-142 0 0,-11-1 645 0 0,21 0-552 0 0,0 1-1 0 0,0-1 0 0 0,0 1 1 0 0,0-1-1 0 0,0 2 0 0 0,1-1 1 0 0,-1 0-1 0 0,0 1 0 0 0,1 0 1 0 0,-1 0-1 0 0,1 0 0 0 0,0 1 1 0 0,0-1-1 0 0,0 1 0 0 0,0 0 1 0 0,-2 2-93 0 0,-18 13 185 0 0,19-15-146 0 0,0 1 1 0 0,0 0 0 0 0,1 0 0 0 0,-4 4-40 0 0,1-1 35 0 0,-3 4 79 0 0,1 1-1 0 0,-1 0 1 0 0,-6 13-114 0 0,14-21 2 0 0,0 1 1 0 0,0-1-1 0 0,0 1 1 0 0,0 0-1 0 0,1-1 1 0 0,0 1-1 0 0,0 0 1 0 0,0 0-1 0 0,1 0 0 0 0,-1 0 1 0 0,1 0-1 0 0,0 0 1 0 0,1 0-1 0 0,-1 0-2 0 0,0-4-7 0 0,1 6-27 0 0,0 0 0 0 0,1 0 0 0 0,0 0 0 0 0,1 6 34 0 0,-2-11-1 0 0,1 1 0 0 0,-1-1 1 0 0,0 0-1 0 0,1 0 0 0 0,-1 1 0 0 0,1-1 1 0 0,-1 0-1 0 0,1 0 0 0 0,0-1 0 0 0,0 1 1 0 0,0 0-1 0 0,0-1 0 0 0,0 1 0 0 0,0-1 1 0 0,2 1 0 0 0,2 2-15 0 0,-2-2 90 0 0,0 0-1 0 0,0 0 0 0 0,0 0 1 0 0,0 0-1 0 0,0-1 0 0 0,0 1 1 0 0,0-1-1 0 0,1 0 0 0 0,-1-1 1 0 0,0 1-1 0 0,1-1 0 0 0,-1 1 1 0 0,2-1-75 0 0,18-3 121 0 0,-1-1 0 0 0,0 0 0 0 0,0-2 0 0 0,0-1 0 0 0,-1-1 0 0 0,0 0 0 0 0,0-2 0 0 0,9-6-121 0 0,-21 10 18 0 0,-1 0 0 0 0,0-1 0 0 0,-1 0 1 0 0,2-2-19 0 0,4-3 7 0 0,-9 7 15 0 0,-1 0 0 0 0,0 0 1 0 0,0-1-1 0 0,0 1 1 0 0,-1-1-1 0 0,1 1 1 0 0,-1-1-1 0 0,-1 0 1 0 0,1 0-1 0 0,-1-1 1 0 0,0 1-1 0 0,-1 0 1 0 0,1-1-1 0 0,-1 1 1 0 0,0-1-1 0 0,-1 0 1 0 0,0-5-23 0 0,0-13 104 0 0,-2 0 1 0 0,0 0-1 0 0,-2 0 1 0 0,-1-1-105 0 0,-16-62 76 0 0,11 51-80 0 0,-5-37 4 0 0,3 3 0 0 0,7 43 0 0 0,0 0 0 0 0,2-1 0 0 0,1-10 0 0 0,1 27 0 0 0,0 0 0 0 0,-1 0 0 0 0,0 1 0 0 0,-1-1 0 0 0,0 1 0 0 0,-1-1 0 0 0,0 1 0 0 0,-4-5 0 0 0,7 14 15 0 0,1 1 0 0 0,-1-1 0 0 0,0 1 0 0 0,0 0 1 0 0,0-1-1 0 0,0 1 0 0 0,0 0 0 0 0,0 0 0 0 0,-1-1 1 0 0,1 1-1 0 0,0 0 0 0 0,-1 0 0 0 0,1 0 0 0 0,0 1 1 0 0,-1-1-16 0 0,1 0 279 0 0,1 1 29 0 0,1 9-352 0 0,0 0-1 0 0,0 0 1 0 0,0-1-1 0 0,2 1 1 0 0,-1-1-1 0 0,3 7 45 0 0,5 17 61 0 0,1 5 430 0 0,9 19-491 0 0,-6-21 59 0 0,6 28-59 0 0,-5-1 717 0 0,-3 0 0 0 0,-1 9-717 0 0,1 23 158 0 0,-11-88-146 0 0,-1 0 0 0 0,0 0 0 0 0,0 0 0 0 0,-1 0-1 0 0,0 4-11 0 0,-2 19-4 0 0,1-7-300 0 0,0 0-4772 0 0,2-10-782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58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1 149 1376 0 0,'0'0'65'0'0,"0"-2"-6"0"0,27-50 989 0 0,-25 47-786 0 0,0 0 0 0 0,0 0-1 0 0,0 0 1 0 0,0 1 0 0 0,1-1 0 0 0,0 1 0 0 0,0-1 0 0 0,0 1 0 0 0,0 0 0 0 0,3-2-262 0 0,-5 5 101 0 0,0 0 0 0 0,0 1 1 0 0,-1-1-1 0 0,1 0 1 0 0,0 0-1 0 0,-1 1 1 0 0,1-1-1 0 0,-1 0 1 0 0,1 0-1 0 0,-1 0 1 0 0,1 0-1 0 0,-1 0 1 0 0,0 0-1 0 0,1 0 1 0 0,-1 0-102 0 0,0 0 100 0 0,0 0 0 0 0,1 0 0 0 0,-1 0 1 0 0,0 0-1 0 0,1 0 0 0 0,-1 0 0 0 0,0 0 0 0 0,1 1 1 0 0,-1-1-1 0 0,1 0 0 0 0,0 0 0 0 0,-1 1 0 0 0,1-1 1 0 0,0 0-1 0 0,0 0-100 0 0,16-13 1696 0 0,-16 13-1212 0 0,9 1 1096 0 0,-7 0-1483 0 0,1 1 1 0 0,-1 0-1 0 0,0-1 1 0 0,0 1-1 0 0,1 0 1 0 0,-1 1 0 0 0,0-1-1 0 0,0 0 1 0 0,0 1-1 0 0,0 0 1 0 0,-1-1-1 0 0,1 1 1 0 0,0 0-1 0 0,-1 1 1 0 0,1-1-1 0 0,-1 0 1 0 0,0 1 0 0 0,0-1-1 0 0,0 1 1 0 0,0 0-1 0 0,0 0 1 0 0,-1 0-1 0 0,1 0 1 0 0,-1 0-1 0 0,1 0 1 0 0,-1 0 0 0 0,0 0-1 0 0,-1 0 1 0 0,1 1-1 0 0,0 2-97 0 0,17 74 1455 0 0,-3 6-599 0 0,-2-19-334 0 0,5 25 30 0 0,-15-66-304 0 0,-2 0 0 0 0,0 0 0 0 0,-2 1 0 0 0,-1 8-248 0 0,1-31 11 0 0,1 1 84 0 0,-1 0 0 0 0,0 0 0 0 0,0 0 1 0 0,0 0-1 0 0,0 0 0 0 0,-1 0 1 0 0,-1 3-96 0 0,2-7-5 0 0,0 0 0 0 0,0 0 0 0 0,0 1 0 0 0,1-1 0 0 0,-1 0 0 0 0,0 1 0 0 0,1-1 0 0 0,-1 1 0 0 0,1-1 0 0 0,0 1 0 0 0,-1-1 0 0 0,1 1 0 0 0,0-1 0 0 0,0 1 0 0 0,0-1 5 0 0,0 4-164 0 0,-1-4-173 0 0,1-1-30 0 0,0 0-174 0 0,0 0-701 0 0,0 0-301 0 0,0 0-67 0 0,0 0-12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59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17 8032 0 0,'-5'-6'857'0'0,"-1"4"-633"0"0,1 0 1 0 0,-1 0-1 0 0,0 1 1 0 0,0 0-1 0 0,0 0 0 0 0,0 0 1 0 0,0 1-1 0 0,-5 0-224 0 0,9 0 92 0 0,-1 1 0 0 0,1-1 0 0 0,0 1 0 0 0,0 0 0 0 0,-1 0 0 0 0,1 0 0 0 0,0 0 0 0 0,0 0 0 0 0,0 1 0 0 0,0-1 0 0 0,1 1 0 0 0,-1-1 0 0 0,0 1 0 0 0,1 0 0 0 0,-1-1 0 0 0,1 1 0 0 0,-1 0 0 0 0,1 0 0 0 0,-1 2-92 0 0,-4 5 136 0 0,0 1 0 0 0,1 1 0 0 0,0-1 0 0 0,1 1 0 0 0,0-1 0 0 0,0 1 0 0 0,1 0 0 0 0,0 4-136 0 0,0 9 68 0 0,0 0 0 0 0,2 0 1 0 0,1 8-69 0 0,0-24-21 0 0,1 0 1 0 0,0-1-1 0 0,1 1 0 0 0,-1 0 0 0 0,1-1 1 0 0,1 0-1 0 0,0 1 0 0 0,0-1 1 0 0,1 2 20 0 0,3 7-11 0 0,-3-9 77 0 0,-1 0 0 0 0,1-1 1 0 0,1 0-1 0 0,-1 0 0 0 0,1 0 0 0 0,0 0 1 0 0,0-1-1 0 0,1 0 0 0 0,-1 0 1 0 0,1 0-1 0 0,1-1 0 0 0,-1 1 1 0 0,0-2-1 0 0,1 1 0 0 0,0-1 1 0 0,0 0-1 0 0,0 0 0 0 0,0-1 1 0 0,4 1-67 0 0,-3 0 84 0 0,0-2 0 0 0,0 1 0 0 0,1-1 0 0 0,-1 0 0 0 0,0 0 0 0 0,1-1 0 0 0,-1 0 0 0 0,0-1 0 0 0,1 0 0 0 0,-1 0 0 0 0,0-1 0 0 0,0 0 0 0 0,0-1 0 0 0,0 1 0 0 0,0-1 0 0 0,0-1 0 0 0,4-2-84 0 0,-8 3 86 0 0,9-4 337 0 0,-1-2 0 0 0,0 0 0 0 0,9-8-423 0 0,-18 15 32 0 0,-1-1 0 0 0,1 1 1 0 0,-1-1-1 0 0,0 1 0 0 0,0-1 0 0 0,0 0 1 0 0,0 1-1 0 0,-1-1 0 0 0,1 0 0 0 0,-1 0 1 0 0,1-1-1 0 0,-1 1 0 0 0,0 0 0 0 0,0 0 1 0 0,-1-1-1 0 0,1 1 0 0 0,-1 0 0 0 0,1-1 0 0 0,-1-2-32 0 0,-2-5 44 0 0,1 0-1 0 0,-1 0 0 0 0,-1 0 1 0 0,0 0-1 0 0,-1 1 0 0 0,0-2-43 0 0,1 7 12 0 0,1 0-1 0 0,-1 0 0 0 0,0 0 0 0 0,0 0 1 0 0,-1 0-1 0 0,1 1 0 0 0,-1 0 0 0 0,0-1 0 0 0,0 1 1 0 0,-1 1-1 0 0,1-1 0 0 0,-4-1-11 0 0,-52-30-108 0 0,49 28-60 0 0,0 0 0 0 0,0 1 0 0 0,-1 1 0 0 0,-6-3 168 0 0,-7-8-1247 0 0,23 15 429 0 0,2 1-29 0 0,0 0-7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17:05:59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46 12152 0 0,'0'0'273'0'0,"-1"-1"40"0"0,-1-3-258 0 0,0 1 0 0 0,0 0 0 0 0,-1 0 0 0 0,0 0 0 0 0,1 1-1 0 0,-1-1 1 0 0,0 0 0 0 0,0 1 0 0 0,-1 0 0 0 0,1 0 0 0 0,0 0 0 0 0,-1 0 0 0 0,1 1-1 0 0,-1-1 1 0 0,0 1 0 0 0,0 0-55 0 0,-1-1 62 0 0,-1 1 1 0 0,0 0-1 0 0,1 0 0 0 0,-1 1 0 0 0,0 0 1 0 0,1 0-1 0 0,-1 0 0 0 0,0 0 0 0 0,1 1 1 0 0,-1 0-1 0 0,0 1-62 0 0,-6 0 24 0 0,8-1 9 0 0,-1 0-1 0 0,1 0 1 0 0,-1 0 0 0 0,1 0-1 0 0,0 1 1 0 0,-1 0 0 0 0,1 0-1 0 0,0 0 1 0 0,0 0 0 0 0,0 0-1 0 0,1 1 1 0 0,-1 0 0 0 0,0 0-1 0 0,1 0 1 0 0,0 0 0 0 0,-1 1-33 0 0,-9 12 272 0 0,2 2 0 0 0,-1-1 0 0 0,2 2-272 0 0,7-14 66 0 0,-4 7-43 0 0,1 1 1 0 0,1-1 0 0 0,-3 12-24 0 0,4-10-15 0 0,0 0-1 0 0,2 0 1 0 0,0 1 0 0 0,0-1-1 0 0,1 1 1 0 0,1-1 0 0 0,1 1-1 0 0,0 3 16 0 0,0-12 10 0 0,0-1-1 0 0,0 0 0 0 0,1 0 1 0 0,-1 0-1 0 0,1 0 0 0 0,0 0 1 0 0,1-1-1 0 0,-1 1 0 0 0,1-1 1 0 0,0 1-1 0 0,1 0-9 0 0,-2-2 32 0 0,1 0 0 0 0,0 0 1 0 0,0-1-1 0 0,0 1 0 0 0,0-1 0 0 0,0 0 1 0 0,1 0-1 0 0,-1 0 0 0 0,1 0 0 0 0,-1-1 1 0 0,1 1-1 0 0,0-1 0 0 0,-1 0 0 0 0,1 0 1 0 0,0 0-1 0 0,2-1-32 0 0,1 1 77 0 0,-1-1 1 0 0,1 0-1 0 0,0 0 1 0 0,-1 0-1 0 0,1-1 1 0 0,0 0-1 0 0,-1 0 1 0 0,1-1-1 0 0,-1 0 1 0 0,0 0-1 0 0,1-1 0 0 0,-1 1 1 0 0,1-2-78 0 0,-4 2 52 0 0,1 0 1 0 0,0 0-1 0 0,0-1 1 0 0,-1 0-1 0 0,0 1 1 0 0,1-1-1 0 0,-1 0 1 0 0,0-1-1 0 0,0 1 1 0 0,-1 0-1 0 0,1-1 1 0 0,-1 0-1 0 0,0 0 0 0 0,0 1 1 0 0,0-1-1 0 0,0 0 1 0 0,0 0-1 0 0,-1-1 1 0 0,1-2-53 0 0,9-53 149 0 0,3 1 0 0 0,11-25-149 0 0,-24 81-5 0 0,-1 3 2 0 0,0-1-1 0 0,0 0 1 0 0,0 1-1 0 0,0-1 1 0 0,0 1-1 0 0,0-1 1 0 0,0 0-1 0 0,1 1 1 0 0,-1-1-1 0 0,0 0 1 0 0,0 1-1 0 0,1-1 1 0 0,-1 1-1 0 0,0-1 1 0 0,1 1-1 0 0,-1-1 1 0 0,1 1-1 0 0,-1-1 1 0 0,1 1-1 0 0,-1-1 1 0 0,1 1-1 0 0,-1-1 1 0 0,1 1-1 0 0,-1 0 4 0 0,1-1-92 0 0,-1 1 9 0 0,13 5-93 0 0,-9-2 143 0 0,0 0 0 0 0,-1 0 0 0 0,0 1-1 0 0,0-1 1 0 0,0 1 0 0 0,0-1-1 0 0,0 1 1 0 0,-1 0 0 0 0,1 2 33 0 0,16 39-156 0 0,-12-28 171 0 0,-4-7 20 0 0,0 1-1 0 0,-1-1 0 0 0,0 1 0 0 0,-1 0 0 0 0,0 0 0 0 0,-1 3-34 0 0,2 16-142 0 0,-1-15 140 0 0,-1 0 0 0 0,0 1 0 0 0,-2-1 0 0 0,1 0 0 0 0,-2 0 0 0 0,0 0-1 0 0,-2 3 3 0 0,-2 5 160 0 0,-1 0 0 0 0,0-1 0 0 0,-2 0 0 0 0,-3 4-160 0 0,-8 11 787 0 0,-11 14-787 0 0,27-46 63 0 0,0 1 0 0 0,0-1 1 0 0,0 0-1 0 0,0-1 0 0 0,-1 1 0 0 0,0-1 0 0 0,0 0 1 0 0,0-1-1 0 0,-1 1 0 0 0,1-1 0 0 0,-1 0-63 0 0,-26 15 30 0 0,28-15-22 0 0,-1-1 0 0 0,1 1 0 0 0,-1-1 0 0 0,1 0-1 0 0,-1 0 1 0 0,0 0 0 0 0,0-1 0 0 0,0 0 0 0 0,0 0-1 0 0,0-1 1 0 0,0 0 0 0 0,0 0 0 0 0,0 0 0 0 0,0 0-1 0 0,-5-2-7 0 0,7 1-184 0 0,0 0 0 0 0,0 0-1 0 0,0-1 1 0 0,0 1 0 0 0,0-1 0 0 0,0 0-1 0 0,1 0 1 0 0,-1 0 0 0 0,0-1-1 0 0,0 0 185 0 0,1 1-511 0 0,1-1 0 0 0,-1 1-1 0 0,1-1 1 0 0,0 0-1 0 0,0 1 1 0 0,0-1-1 0 0,0 0 1 0 0,0 0 0 0 0,1 0-1 0 0,-1 0 1 0 0,1 0-1 0 0,0-1 1 0 0,0-1 511 0 0,0-7-4985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671" Type="http://schemas.openxmlformats.org/officeDocument/2006/relationships/image" Target="../media/image335.png"/><Relationship Id="rId769" Type="http://schemas.openxmlformats.org/officeDocument/2006/relationships/image" Target="../media/image362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531" Type="http://schemas.openxmlformats.org/officeDocument/2006/relationships/image" Target="../media/image265.png"/><Relationship Id="rId573" Type="http://schemas.openxmlformats.org/officeDocument/2006/relationships/image" Target="../media/image286.png"/><Relationship Id="rId629" Type="http://schemas.openxmlformats.org/officeDocument/2006/relationships/image" Target="../media/image314.png"/><Relationship Id="rId780" Type="http://schemas.openxmlformats.org/officeDocument/2006/relationships/customXml" Target="../ink/ink368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640" Type="http://schemas.openxmlformats.org/officeDocument/2006/relationships/customXml" Target="../ink/ink319.xml"/><Relationship Id="rId682" Type="http://schemas.openxmlformats.org/officeDocument/2006/relationships/customXml" Target="../ink/ink340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00" Type="http://schemas.openxmlformats.org/officeDocument/2006/relationships/customXml" Target="../ink/ink249.xml"/><Relationship Id="rId542" Type="http://schemas.openxmlformats.org/officeDocument/2006/relationships/customXml" Target="../ink/ink270.xml"/><Relationship Id="rId584" Type="http://schemas.openxmlformats.org/officeDocument/2006/relationships/customXml" Target="../ink/ink291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0.xml"/><Relationship Id="rId279" Type="http://schemas.openxmlformats.org/officeDocument/2006/relationships/image" Target="../media/image139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651" Type="http://schemas.openxmlformats.org/officeDocument/2006/relationships/image" Target="../media/image325.png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749" Type="http://schemas.openxmlformats.org/officeDocument/2006/relationships/image" Target="../media/image351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5.png"/><Relationship Id="rId553" Type="http://schemas.openxmlformats.org/officeDocument/2006/relationships/image" Target="../media/image276.png"/><Relationship Id="rId609" Type="http://schemas.openxmlformats.org/officeDocument/2006/relationships/image" Target="../media/image304.png"/><Relationship Id="rId760" Type="http://schemas.openxmlformats.org/officeDocument/2006/relationships/customXml" Target="../ink/ink358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497" Type="http://schemas.openxmlformats.org/officeDocument/2006/relationships/image" Target="../media/image248.png"/><Relationship Id="rId620" Type="http://schemas.openxmlformats.org/officeDocument/2006/relationships/customXml" Target="../ink/ink309.xml"/><Relationship Id="rId662" Type="http://schemas.openxmlformats.org/officeDocument/2006/relationships/customXml" Target="../ink/ink330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22" Type="http://schemas.openxmlformats.org/officeDocument/2006/relationships/customXml" Target="../ink/ink260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564" Type="http://schemas.openxmlformats.org/officeDocument/2006/relationships/customXml" Target="../ink/ink281.xml"/><Relationship Id="rId771" Type="http://schemas.openxmlformats.org/officeDocument/2006/relationships/image" Target="../media/image363.png"/><Relationship Id="rId259" Type="http://schemas.openxmlformats.org/officeDocument/2006/relationships/image" Target="../media/image129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631" Type="http://schemas.openxmlformats.org/officeDocument/2006/relationships/image" Target="../media/image315.png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533" Type="http://schemas.openxmlformats.org/officeDocument/2006/relationships/image" Target="../media/image266.png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287.png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600" Type="http://schemas.openxmlformats.org/officeDocument/2006/relationships/customXml" Target="../ink/ink299.xml"/><Relationship Id="rId642" Type="http://schemas.openxmlformats.org/officeDocument/2006/relationships/customXml" Target="../ink/ink320.xml"/><Relationship Id="rId684" Type="http://schemas.openxmlformats.org/officeDocument/2006/relationships/customXml" Target="../ink/ink341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customXml" Target="../ink/ink250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customXml" Target="../ink/ink271.xml"/><Relationship Id="rId586" Type="http://schemas.openxmlformats.org/officeDocument/2006/relationships/customXml" Target="../ink/ink292.xml"/><Relationship Id="rId751" Type="http://schemas.openxmlformats.org/officeDocument/2006/relationships/image" Target="../media/image352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611" Type="http://schemas.openxmlformats.org/officeDocument/2006/relationships/image" Target="../media/image305.png"/><Relationship Id="rId653" Type="http://schemas.openxmlformats.org/officeDocument/2006/relationships/image" Target="../media/image326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695" Type="http://schemas.openxmlformats.org/officeDocument/2006/relationships/image" Target="../media/image347.png"/><Relationship Id="rId709" Type="http://schemas.openxmlformats.org/officeDocument/2006/relationships/image" Target="../media/image349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6.png"/><Relationship Id="rId555" Type="http://schemas.openxmlformats.org/officeDocument/2006/relationships/image" Target="../media/image277.png"/><Relationship Id="rId597" Type="http://schemas.openxmlformats.org/officeDocument/2006/relationships/image" Target="../media/image298.png"/><Relationship Id="rId762" Type="http://schemas.openxmlformats.org/officeDocument/2006/relationships/customXml" Target="../ink/ink359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622" Type="http://schemas.openxmlformats.org/officeDocument/2006/relationships/customXml" Target="../ink/ink310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664" Type="http://schemas.openxmlformats.org/officeDocument/2006/relationships/customXml" Target="../ink/ink331.xml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customXml" Target="../ink/ink261.xml"/><Relationship Id="rId566" Type="http://schemas.openxmlformats.org/officeDocument/2006/relationships/customXml" Target="../ink/ink282.xml"/><Relationship Id="rId773" Type="http://schemas.openxmlformats.org/officeDocument/2006/relationships/image" Target="../media/image364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image" Target="../media/image267.png"/><Relationship Id="rId577" Type="http://schemas.openxmlformats.org/officeDocument/2006/relationships/image" Target="../media/image288.png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602" Type="http://schemas.openxmlformats.org/officeDocument/2006/relationships/customXml" Target="../ink/ink30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644" Type="http://schemas.openxmlformats.org/officeDocument/2006/relationships/customXml" Target="../ink/ink321.xml"/><Relationship Id="rId686" Type="http://schemas.openxmlformats.org/officeDocument/2006/relationships/customXml" Target="../ink/ink342.xml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customXml" Target="../ink/ink272.xml"/><Relationship Id="rId753" Type="http://schemas.openxmlformats.org/officeDocument/2006/relationships/image" Target="../media/image354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588" Type="http://schemas.openxmlformats.org/officeDocument/2006/relationships/customXml" Target="../ink/ink293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697" Type="http://schemas.openxmlformats.org/officeDocument/2006/relationships/image" Target="../media/image348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7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557" Type="http://schemas.openxmlformats.org/officeDocument/2006/relationships/image" Target="../media/image278.png"/><Relationship Id="rId599" Type="http://schemas.openxmlformats.org/officeDocument/2006/relationships/image" Target="../media/image299.png"/><Relationship Id="rId764" Type="http://schemas.openxmlformats.org/officeDocument/2006/relationships/customXml" Target="../ink/ink360.xml"/><Relationship Id="rId196" Type="http://schemas.openxmlformats.org/officeDocument/2006/relationships/customXml" Target="../ink/ink97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624" Type="http://schemas.openxmlformats.org/officeDocument/2006/relationships/customXml" Target="../ink/ink311.xml"/><Relationship Id="rId666" Type="http://schemas.openxmlformats.org/officeDocument/2006/relationships/customXml" Target="../ink/ink332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775" Type="http://schemas.openxmlformats.org/officeDocument/2006/relationships/image" Target="../media/image365.png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image" Target="../media/image268.png"/><Relationship Id="rId579" Type="http://schemas.openxmlformats.org/officeDocument/2006/relationships/image" Target="../media/image289.png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294.xml"/><Relationship Id="rId604" Type="http://schemas.openxmlformats.org/officeDocument/2006/relationships/customXml" Target="../ink/ink301.xml"/><Relationship Id="rId646" Type="http://schemas.openxmlformats.org/officeDocument/2006/relationships/customXml" Target="../ink/ink322.xml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688" Type="http://schemas.openxmlformats.org/officeDocument/2006/relationships/customXml" Target="../ink/ink343.xml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customXml" Target="../ink/ink273.xml"/><Relationship Id="rId755" Type="http://schemas.openxmlformats.org/officeDocument/2006/relationships/image" Target="../media/image35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328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766" Type="http://schemas.openxmlformats.org/officeDocument/2006/relationships/customXml" Target="../ink/ink361.xml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284.xml"/><Relationship Id="rId626" Type="http://schemas.openxmlformats.org/officeDocument/2006/relationships/customXml" Target="../ink/ink312.xml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668" Type="http://schemas.openxmlformats.org/officeDocument/2006/relationships/customXml" Target="../ink/ink333.xml"/><Relationship Id="rId18" Type="http://schemas.openxmlformats.org/officeDocument/2006/relationships/customXml" Target="../ink/ink8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image" Target="../media/image290.png"/><Relationship Id="rId777" Type="http://schemas.openxmlformats.org/officeDocument/2006/relationships/image" Target="../media/image366.png"/><Relationship Id="rId71" Type="http://schemas.openxmlformats.org/officeDocument/2006/relationships/image" Target="../media/image35.png"/><Relationship Id="rId234" Type="http://schemas.openxmlformats.org/officeDocument/2006/relationships/customXml" Target="../ink/ink116.xml"/><Relationship Id="rId637" Type="http://schemas.openxmlformats.org/officeDocument/2006/relationships/image" Target="../media/image318.png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7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690" Type="http://schemas.openxmlformats.org/officeDocument/2006/relationships/customXml" Target="../ink/ink344.xml"/><Relationship Id="rId746" Type="http://schemas.openxmlformats.org/officeDocument/2006/relationships/customXml" Target="../ink/ink351.xml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4.xml"/><Relationship Id="rId82" Type="http://schemas.openxmlformats.org/officeDocument/2006/relationships/customXml" Target="../ink/ink40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295.xml"/><Relationship Id="rId606" Type="http://schemas.openxmlformats.org/officeDocument/2006/relationships/customXml" Target="../ink/ink302.xml"/><Relationship Id="rId648" Type="http://schemas.openxmlformats.org/officeDocument/2006/relationships/customXml" Target="../ink/ink323.xml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757" Type="http://schemas.openxmlformats.org/officeDocument/2006/relationships/image" Target="../media/image356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7.xml"/><Relationship Id="rId561" Type="http://schemas.openxmlformats.org/officeDocument/2006/relationships/image" Target="../media/image280.png"/><Relationship Id="rId617" Type="http://schemas.openxmlformats.org/officeDocument/2006/relationships/image" Target="../media/image308.png"/><Relationship Id="rId659" Type="http://schemas.openxmlformats.org/officeDocument/2006/relationships/image" Target="../media/image329.png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8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670" Type="http://schemas.openxmlformats.org/officeDocument/2006/relationships/customXml" Target="../ink/ink334.xml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61.png"/><Relationship Id="rId530" Type="http://schemas.openxmlformats.org/officeDocument/2006/relationships/customXml" Target="../ink/ink264.xml"/><Relationship Id="rId768" Type="http://schemas.openxmlformats.org/officeDocument/2006/relationships/customXml" Target="../ink/ink362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551" Type="http://schemas.openxmlformats.org/officeDocument/2006/relationships/image" Target="../media/image275.png"/><Relationship Id="rId572" Type="http://schemas.openxmlformats.org/officeDocument/2006/relationships/customXml" Target="../ink/ink285.xml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28" Type="http://schemas.openxmlformats.org/officeDocument/2006/relationships/customXml" Target="../ink/ink313.xml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432" Type="http://schemas.openxmlformats.org/officeDocument/2006/relationships/customXml" Target="../ink/ink215.xml"/><Relationship Id="rId453" Type="http://schemas.openxmlformats.org/officeDocument/2006/relationships/image" Target="../media/image226.png"/><Relationship Id="rId474" Type="http://schemas.openxmlformats.org/officeDocument/2006/relationships/customXml" Target="../ink/ink236.xml"/><Relationship Id="rId509" Type="http://schemas.openxmlformats.org/officeDocument/2006/relationships/image" Target="../media/image254.png"/><Relationship Id="rId660" Type="http://schemas.openxmlformats.org/officeDocument/2006/relationships/customXml" Target="../ink/ink329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681" Type="http://schemas.openxmlformats.org/officeDocument/2006/relationships/image" Target="../media/image340.png"/><Relationship Id="rId758" Type="http://schemas.openxmlformats.org/officeDocument/2006/relationships/customXml" Target="../ink/ink357.xml"/><Relationship Id="rId779" Type="http://schemas.openxmlformats.org/officeDocument/2006/relationships/image" Target="../media/image367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397" Type="http://schemas.openxmlformats.org/officeDocument/2006/relationships/image" Target="../media/image198.png"/><Relationship Id="rId520" Type="http://schemas.openxmlformats.org/officeDocument/2006/relationships/customXml" Target="../ink/ink259.xml"/><Relationship Id="rId541" Type="http://schemas.openxmlformats.org/officeDocument/2006/relationships/image" Target="../media/image270.png"/><Relationship Id="rId562" Type="http://schemas.openxmlformats.org/officeDocument/2006/relationships/customXml" Target="../ink/ink280.xml"/><Relationship Id="rId583" Type="http://schemas.openxmlformats.org/officeDocument/2006/relationships/image" Target="../media/image291.png"/><Relationship Id="rId618" Type="http://schemas.openxmlformats.org/officeDocument/2006/relationships/customXml" Target="../ink/ink308.xml"/><Relationship Id="rId639" Type="http://schemas.openxmlformats.org/officeDocument/2006/relationships/image" Target="../media/image319.png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422" Type="http://schemas.openxmlformats.org/officeDocument/2006/relationships/customXml" Target="../ink/ink210.xml"/><Relationship Id="rId443" Type="http://schemas.openxmlformats.org/officeDocument/2006/relationships/image" Target="../media/image221.png"/><Relationship Id="rId464" Type="http://schemas.openxmlformats.org/officeDocument/2006/relationships/customXml" Target="../ink/ink231.xml"/><Relationship Id="rId650" Type="http://schemas.openxmlformats.org/officeDocument/2006/relationships/customXml" Target="../ink/ink324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692" Type="http://schemas.openxmlformats.org/officeDocument/2006/relationships/customXml" Target="../ink/ink345.xml"/><Relationship Id="rId748" Type="http://schemas.openxmlformats.org/officeDocument/2006/relationships/customXml" Target="../ink/ink352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4.xml"/><Relationship Id="rId552" Type="http://schemas.openxmlformats.org/officeDocument/2006/relationships/customXml" Target="../ink/ink275.xml"/><Relationship Id="rId594" Type="http://schemas.openxmlformats.org/officeDocument/2006/relationships/customXml" Target="../ink/ink296.xml"/><Relationship Id="rId608" Type="http://schemas.openxmlformats.org/officeDocument/2006/relationships/customXml" Target="../ink/ink30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5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330.png"/><Relationship Id="rId759" Type="http://schemas.openxmlformats.org/officeDocument/2006/relationships/image" Target="../media/image357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770" Type="http://schemas.openxmlformats.org/officeDocument/2006/relationships/customXml" Target="../ink/ink363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630" Type="http://schemas.openxmlformats.org/officeDocument/2006/relationships/customXml" Target="../ink/ink314.xml"/><Relationship Id="rId672" Type="http://schemas.openxmlformats.org/officeDocument/2006/relationships/customXml" Target="../ink/ink335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5.xml"/><Relationship Id="rId574" Type="http://schemas.openxmlformats.org/officeDocument/2006/relationships/customXml" Target="../ink/ink286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781" Type="http://schemas.openxmlformats.org/officeDocument/2006/relationships/image" Target="../media/image368.png"/><Relationship Id="rId269" Type="http://schemas.openxmlformats.org/officeDocument/2006/relationships/image" Target="../media/image134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683" Type="http://schemas.openxmlformats.org/officeDocument/2006/relationships/image" Target="../media/image341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750" Type="http://schemas.openxmlformats.org/officeDocument/2006/relationships/customXml" Target="../ink/ink353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4.xml"/><Relationship Id="rId652" Type="http://schemas.openxmlformats.org/officeDocument/2006/relationships/customXml" Target="../ink/ink325.xml"/><Relationship Id="rId694" Type="http://schemas.openxmlformats.org/officeDocument/2006/relationships/customXml" Target="../ink/ink346.xml"/><Relationship Id="rId708" Type="http://schemas.openxmlformats.org/officeDocument/2006/relationships/customXml" Target="../ink/ink34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6.xml"/><Relationship Id="rId596" Type="http://schemas.openxmlformats.org/officeDocument/2006/relationships/customXml" Target="../ink/ink297.xml"/><Relationship Id="rId761" Type="http://schemas.openxmlformats.org/officeDocument/2006/relationships/image" Target="../media/image358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image" Target="../media/image261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282.png"/><Relationship Id="rId772" Type="http://schemas.openxmlformats.org/officeDocument/2006/relationships/customXml" Target="../ink/ink364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5.xml"/><Relationship Id="rId271" Type="http://schemas.openxmlformats.org/officeDocument/2006/relationships/image" Target="../media/image135.png"/><Relationship Id="rId674" Type="http://schemas.openxmlformats.org/officeDocument/2006/relationships/customXml" Target="../ink/ink336.xml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6.xml"/><Relationship Id="rId576" Type="http://schemas.openxmlformats.org/officeDocument/2006/relationships/customXml" Target="../ink/ink287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685" Type="http://schemas.openxmlformats.org/officeDocument/2006/relationships/image" Target="../media/image342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710" Type="http://schemas.openxmlformats.org/officeDocument/2006/relationships/customXml" Target="../ink/ink350.xml"/><Relationship Id="rId752" Type="http://schemas.openxmlformats.org/officeDocument/2006/relationships/customXml" Target="../ink/ink354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5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customXml" Target="../ink/ink326.xml"/><Relationship Id="rId696" Type="http://schemas.openxmlformats.org/officeDocument/2006/relationships/customXml" Target="../ink/ink347.xml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6.xml"/><Relationship Id="rId556" Type="http://schemas.openxmlformats.org/officeDocument/2006/relationships/customXml" Target="../ink/ink277.xml"/><Relationship Id="rId763" Type="http://schemas.openxmlformats.org/officeDocument/2006/relationships/image" Target="../media/image359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8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774" Type="http://schemas.openxmlformats.org/officeDocument/2006/relationships/customXml" Target="../ink/ink365.xml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6.xml"/><Relationship Id="rId676" Type="http://schemas.openxmlformats.org/officeDocument/2006/relationships/customXml" Target="../ink/ink337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687" Type="http://schemas.openxmlformats.org/officeDocument/2006/relationships/image" Target="../media/image343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754" Type="http://schemas.openxmlformats.org/officeDocument/2006/relationships/customXml" Target="../ink/ink355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6.xml"/><Relationship Id="rId656" Type="http://schemas.openxmlformats.org/officeDocument/2006/relationships/customXml" Target="../ink/ink327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698" Type="http://schemas.openxmlformats.org/officeDocument/2006/relationships/customXml" Target="../ink/ink348.xml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765" Type="http://schemas.openxmlformats.org/officeDocument/2006/relationships/image" Target="../media/image360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76" Type="http://schemas.openxmlformats.org/officeDocument/2006/relationships/customXml" Target="../ink/ink366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89.xml"/><Relationship Id="rId636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678" Type="http://schemas.openxmlformats.org/officeDocument/2006/relationships/customXml" Target="../ink/ink338.xml"/><Relationship Id="rId28" Type="http://schemas.openxmlformats.org/officeDocument/2006/relationships/customXml" Target="../ink/ink13.xml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745" Type="http://schemas.openxmlformats.org/officeDocument/2006/relationships/image" Target="../media/image372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689" Type="http://schemas.openxmlformats.org/officeDocument/2006/relationships/image" Target="../media/image344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56" Type="http://schemas.openxmlformats.org/officeDocument/2006/relationships/customXml" Target="../ink/ink356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79.xml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616" Type="http://schemas.openxmlformats.org/officeDocument/2006/relationships/customXml" Target="../ink/ink307.xml"/><Relationship Id="rId658" Type="http://schemas.openxmlformats.org/officeDocument/2006/relationships/customXml" Target="../ink/ink328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767" Type="http://schemas.openxmlformats.org/officeDocument/2006/relationships/image" Target="../media/image361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customXml" Target="../ink/ink339.xml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6.png"/><Relationship Id="rId540" Type="http://schemas.openxmlformats.org/officeDocument/2006/relationships/customXml" Target="../ink/ink269.xml"/><Relationship Id="rId778" Type="http://schemas.openxmlformats.org/officeDocument/2006/relationships/customXml" Target="../ink/ink367.xml"/><Relationship Id="rId72" Type="http://schemas.openxmlformats.org/officeDocument/2006/relationships/customXml" Target="../ink/ink35.xml"/><Relationship Id="rId375" Type="http://schemas.openxmlformats.org/officeDocument/2006/relationships/image" Target="../media/image187.png"/><Relationship Id="rId582" Type="http://schemas.openxmlformats.org/officeDocument/2006/relationships/customXml" Target="../ink/ink290.xml"/><Relationship Id="rId638" Type="http://schemas.openxmlformats.org/officeDocument/2006/relationships/customXml" Target="../ink/ink318.xml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image" Target="../media/image68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691" Type="http://schemas.openxmlformats.org/officeDocument/2006/relationships/image" Target="../media/image345.png"/><Relationship Id="rId747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39" Type="http://schemas.openxmlformats.org/officeDocument/2006/relationships/image" Target="../media/image392.png"/><Relationship Id="rId21" Type="http://schemas.openxmlformats.org/officeDocument/2006/relationships/image" Target="../media/image383.png"/><Relationship Id="rId34" Type="http://schemas.openxmlformats.org/officeDocument/2006/relationships/customXml" Target="../ink/ink384.xml"/><Relationship Id="rId42" Type="http://schemas.openxmlformats.org/officeDocument/2006/relationships/customXml" Target="../ink/ink388.xml"/><Relationship Id="rId47" Type="http://schemas.openxmlformats.org/officeDocument/2006/relationships/image" Target="../media/image396.png"/><Relationship Id="rId50" Type="http://schemas.openxmlformats.org/officeDocument/2006/relationships/customXml" Target="../ink/ink392.xml"/><Relationship Id="rId55" Type="http://schemas.openxmlformats.org/officeDocument/2006/relationships/image" Target="../media/image374.png"/><Relationship Id="rId63" Type="http://schemas.openxmlformats.org/officeDocument/2006/relationships/image" Target="../media/image400.png"/><Relationship Id="rId68" Type="http://schemas.openxmlformats.org/officeDocument/2006/relationships/customXml" Target="../ink/ink401.xml"/><Relationship Id="rId76" Type="http://schemas.openxmlformats.org/officeDocument/2006/relationships/customXml" Target="../ink/ink405.xml"/><Relationship Id="rId84" Type="http://schemas.openxmlformats.org/officeDocument/2006/relationships/customXml" Target="../ink/ink409.xml"/><Relationship Id="rId89" Type="http://schemas.openxmlformats.org/officeDocument/2006/relationships/image" Target="../media/image368.png"/><Relationship Id="rId7" Type="http://schemas.openxmlformats.org/officeDocument/2006/relationships/image" Target="../media/image376.png"/><Relationship Id="rId71" Type="http://schemas.openxmlformats.org/officeDocument/2006/relationships/image" Target="../media/image404.png"/><Relationship Id="rId2" Type="http://schemas.openxmlformats.org/officeDocument/2006/relationships/customXml" Target="../ink/ink369.xml"/><Relationship Id="rId16" Type="http://schemas.openxmlformats.org/officeDocument/2006/relationships/customXml" Target="../ink/ink375.xml"/><Relationship Id="rId29" Type="http://schemas.openxmlformats.org/officeDocument/2006/relationships/image" Target="../media/image387.png"/><Relationship Id="rId11" Type="http://schemas.openxmlformats.org/officeDocument/2006/relationships/image" Target="../media/image378.png"/><Relationship Id="rId24" Type="http://schemas.openxmlformats.org/officeDocument/2006/relationships/customXml" Target="../ink/ink379.xml"/><Relationship Id="rId32" Type="http://schemas.openxmlformats.org/officeDocument/2006/relationships/customXml" Target="../ink/ink383.xml"/><Relationship Id="rId37" Type="http://schemas.openxmlformats.org/officeDocument/2006/relationships/image" Target="../media/image391.png"/><Relationship Id="rId40" Type="http://schemas.openxmlformats.org/officeDocument/2006/relationships/customXml" Target="../ink/ink387.xml"/><Relationship Id="rId45" Type="http://schemas.openxmlformats.org/officeDocument/2006/relationships/image" Target="../media/image395.png"/><Relationship Id="rId53" Type="http://schemas.openxmlformats.org/officeDocument/2006/relationships/image" Target="../media/image373.png"/><Relationship Id="rId58" Type="http://schemas.openxmlformats.org/officeDocument/2006/relationships/customXml" Target="../ink/ink396.xml"/><Relationship Id="rId66" Type="http://schemas.openxmlformats.org/officeDocument/2006/relationships/customXml" Target="../ink/ink400.xml"/><Relationship Id="rId74" Type="http://schemas.openxmlformats.org/officeDocument/2006/relationships/customXml" Target="../ink/ink404.xml"/><Relationship Id="rId79" Type="http://schemas.openxmlformats.org/officeDocument/2006/relationships/image" Target="../media/image408.png"/><Relationship Id="rId87" Type="http://schemas.openxmlformats.org/officeDocument/2006/relationships/image" Target="../media/image412.png"/><Relationship Id="rId5" Type="http://schemas.openxmlformats.org/officeDocument/2006/relationships/image" Target="../media/image375.png"/><Relationship Id="rId61" Type="http://schemas.openxmlformats.org/officeDocument/2006/relationships/image" Target="../media/image399.png"/><Relationship Id="rId82" Type="http://schemas.openxmlformats.org/officeDocument/2006/relationships/customXml" Target="../ink/ink408.xml"/><Relationship Id="rId19" Type="http://schemas.openxmlformats.org/officeDocument/2006/relationships/image" Target="../media/image382.png"/><Relationship Id="rId9" Type="http://schemas.openxmlformats.org/officeDocument/2006/relationships/image" Target="../media/image377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386.png"/><Relationship Id="rId30" Type="http://schemas.openxmlformats.org/officeDocument/2006/relationships/customXml" Target="../ink/ink382.xml"/><Relationship Id="rId35" Type="http://schemas.openxmlformats.org/officeDocument/2006/relationships/image" Target="../media/image390.png"/><Relationship Id="rId43" Type="http://schemas.openxmlformats.org/officeDocument/2006/relationships/image" Target="../media/image394.png"/><Relationship Id="rId48" Type="http://schemas.openxmlformats.org/officeDocument/2006/relationships/customXml" Target="../ink/ink391.xml"/><Relationship Id="rId56" Type="http://schemas.openxmlformats.org/officeDocument/2006/relationships/customXml" Target="../ink/ink395.xml"/><Relationship Id="rId64" Type="http://schemas.openxmlformats.org/officeDocument/2006/relationships/customXml" Target="../ink/ink399.xml"/><Relationship Id="rId69" Type="http://schemas.openxmlformats.org/officeDocument/2006/relationships/image" Target="../media/image403.png"/><Relationship Id="rId77" Type="http://schemas.openxmlformats.org/officeDocument/2006/relationships/image" Target="../media/image407.png"/><Relationship Id="rId8" Type="http://schemas.openxmlformats.org/officeDocument/2006/relationships/customXml" Target="../ink/ink371.xml"/><Relationship Id="rId51" Type="http://schemas.openxmlformats.org/officeDocument/2006/relationships/image" Target="../media/image371.png"/><Relationship Id="rId72" Type="http://schemas.openxmlformats.org/officeDocument/2006/relationships/customXml" Target="../ink/ink403.xml"/><Relationship Id="rId80" Type="http://schemas.openxmlformats.org/officeDocument/2006/relationships/customXml" Target="../ink/ink407.xml"/><Relationship Id="rId85" Type="http://schemas.openxmlformats.org/officeDocument/2006/relationships/image" Target="../media/image411.png"/><Relationship Id="rId12" Type="http://schemas.openxmlformats.org/officeDocument/2006/relationships/customXml" Target="../ink/ink373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38" Type="http://schemas.openxmlformats.org/officeDocument/2006/relationships/customXml" Target="../ink/ink386.xml"/><Relationship Id="rId46" Type="http://schemas.openxmlformats.org/officeDocument/2006/relationships/customXml" Target="../ink/ink390.xml"/><Relationship Id="rId59" Type="http://schemas.openxmlformats.org/officeDocument/2006/relationships/image" Target="../media/image398.png"/><Relationship Id="rId67" Type="http://schemas.openxmlformats.org/officeDocument/2006/relationships/image" Target="../media/image402.png"/><Relationship Id="rId20" Type="http://schemas.openxmlformats.org/officeDocument/2006/relationships/customXml" Target="../ink/ink377.xml"/><Relationship Id="rId41" Type="http://schemas.openxmlformats.org/officeDocument/2006/relationships/image" Target="../media/image393.png"/><Relationship Id="rId54" Type="http://schemas.openxmlformats.org/officeDocument/2006/relationships/customXml" Target="../ink/ink394.xml"/><Relationship Id="rId62" Type="http://schemas.openxmlformats.org/officeDocument/2006/relationships/customXml" Target="../ink/ink398.xml"/><Relationship Id="rId70" Type="http://schemas.openxmlformats.org/officeDocument/2006/relationships/customXml" Target="../ink/ink402.xml"/><Relationship Id="rId75" Type="http://schemas.openxmlformats.org/officeDocument/2006/relationships/image" Target="../media/image406.png"/><Relationship Id="rId83" Type="http://schemas.openxmlformats.org/officeDocument/2006/relationships/image" Target="../media/image410.png"/><Relationship Id="rId88" Type="http://schemas.openxmlformats.org/officeDocument/2006/relationships/customXml" Target="../ink/ink4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0.xml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81.xml"/><Relationship Id="rId36" Type="http://schemas.openxmlformats.org/officeDocument/2006/relationships/customXml" Target="../ink/ink385.xml"/><Relationship Id="rId49" Type="http://schemas.openxmlformats.org/officeDocument/2006/relationships/image" Target="../media/image370.png"/><Relationship Id="rId57" Type="http://schemas.openxmlformats.org/officeDocument/2006/relationships/image" Target="../media/image397.png"/><Relationship Id="rId10" Type="http://schemas.openxmlformats.org/officeDocument/2006/relationships/customXml" Target="../ink/ink372.xml"/><Relationship Id="rId31" Type="http://schemas.openxmlformats.org/officeDocument/2006/relationships/image" Target="../media/image388.png"/><Relationship Id="rId44" Type="http://schemas.openxmlformats.org/officeDocument/2006/relationships/customXml" Target="../ink/ink389.xml"/><Relationship Id="rId52" Type="http://schemas.openxmlformats.org/officeDocument/2006/relationships/customXml" Target="../ink/ink393.xml"/><Relationship Id="rId60" Type="http://schemas.openxmlformats.org/officeDocument/2006/relationships/customXml" Target="../ink/ink397.xml"/><Relationship Id="rId65" Type="http://schemas.openxmlformats.org/officeDocument/2006/relationships/image" Target="../media/image401.png"/><Relationship Id="rId73" Type="http://schemas.openxmlformats.org/officeDocument/2006/relationships/image" Target="../media/image405.png"/><Relationship Id="rId78" Type="http://schemas.openxmlformats.org/officeDocument/2006/relationships/customXml" Target="../ink/ink406.xml"/><Relationship Id="rId81" Type="http://schemas.openxmlformats.org/officeDocument/2006/relationships/image" Target="../media/image409.png"/><Relationship Id="rId86" Type="http://schemas.openxmlformats.org/officeDocument/2006/relationships/customXml" Target="../ink/ink4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5.png"/><Relationship Id="rId18" Type="http://schemas.openxmlformats.org/officeDocument/2006/relationships/customXml" Target="../ink/ink419.xml"/><Relationship Id="rId26" Type="http://schemas.openxmlformats.org/officeDocument/2006/relationships/customXml" Target="../ink/ink423.xml"/><Relationship Id="rId39" Type="http://schemas.openxmlformats.org/officeDocument/2006/relationships/image" Target="../media/image438.png"/><Relationship Id="rId21" Type="http://schemas.openxmlformats.org/officeDocument/2006/relationships/image" Target="../media/image429.png"/><Relationship Id="rId34" Type="http://schemas.openxmlformats.org/officeDocument/2006/relationships/customXml" Target="../ink/ink427.xml"/><Relationship Id="rId42" Type="http://schemas.openxmlformats.org/officeDocument/2006/relationships/customXml" Target="../ink/ink431.xml"/><Relationship Id="rId47" Type="http://schemas.openxmlformats.org/officeDocument/2006/relationships/image" Target="../media/image442.png"/><Relationship Id="rId50" Type="http://schemas.openxmlformats.org/officeDocument/2006/relationships/customXml" Target="../ink/ink435.xml"/><Relationship Id="rId55" Type="http://schemas.openxmlformats.org/officeDocument/2006/relationships/customXml" Target="../ink/ink438.xml"/><Relationship Id="rId7" Type="http://schemas.openxmlformats.org/officeDocument/2006/relationships/image" Target="../media/image422.png"/><Relationship Id="rId12" Type="http://schemas.openxmlformats.org/officeDocument/2006/relationships/customXml" Target="../ink/ink416.xml"/><Relationship Id="rId17" Type="http://schemas.openxmlformats.org/officeDocument/2006/relationships/image" Target="../media/image427.png"/><Relationship Id="rId25" Type="http://schemas.openxmlformats.org/officeDocument/2006/relationships/image" Target="../media/image431.png"/><Relationship Id="rId33" Type="http://schemas.openxmlformats.org/officeDocument/2006/relationships/image" Target="../media/image435.png"/><Relationship Id="rId38" Type="http://schemas.openxmlformats.org/officeDocument/2006/relationships/customXml" Target="../ink/ink429.xml"/><Relationship Id="rId46" Type="http://schemas.openxmlformats.org/officeDocument/2006/relationships/customXml" Target="../ink/ink433.xml"/><Relationship Id="rId2" Type="http://schemas.openxmlformats.org/officeDocument/2006/relationships/customXml" Target="../ink/ink412.xml"/><Relationship Id="rId16" Type="http://schemas.openxmlformats.org/officeDocument/2006/relationships/customXml" Target="../ink/ink418.xml"/><Relationship Id="rId20" Type="http://schemas.openxmlformats.org/officeDocument/2006/relationships/customXml" Target="../ink/ink420.xml"/><Relationship Id="rId29" Type="http://schemas.openxmlformats.org/officeDocument/2006/relationships/image" Target="../media/image433.png"/><Relationship Id="rId41" Type="http://schemas.openxmlformats.org/officeDocument/2006/relationships/image" Target="../media/image439.png"/><Relationship Id="rId54" Type="http://schemas.openxmlformats.org/officeDocument/2006/relationships/customXml" Target="../ink/ink4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3.xml"/><Relationship Id="rId11" Type="http://schemas.openxmlformats.org/officeDocument/2006/relationships/image" Target="../media/image424.png"/><Relationship Id="rId24" Type="http://schemas.openxmlformats.org/officeDocument/2006/relationships/customXml" Target="../ink/ink422.xml"/><Relationship Id="rId32" Type="http://schemas.openxmlformats.org/officeDocument/2006/relationships/customXml" Target="../ink/ink426.xml"/><Relationship Id="rId37" Type="http://schemas.openxmlformats.org/officeDocument/2006/relationships/image" Target="../media/image437.png"/><Relationship Id="rId40" Type="http://schemas.openxmlformats.org/officeDocument/2006/relationships/customXml" Target="../ink/ink430.xml"/><Relationship Id="rId45" Type="http://schemas.openxmlformats.org/officeDocument/2006/relationships/image" Target="../media/image441.png"/><Relationship Id="rId53" Type="http://schemas.openxmlformats.org/officeDocument/2006/relationships/image" Target="../media/image445.png"/><Relationship Id="rId58" Type="http://schemas.openxmlformats.org/officeDocument/2006/relationships/image" Target="../media/image447.png"/><Relationship Id="rId5" Type="http://schemas.openxmlformats.org/officeDocument/2006/relationships/image" Target="../media/image421.png"/><Relationship Id="rId15" Type="http://schemas.openxmlformats.org/officeDocument/2006/relationships/image" Target="../media/image426.png"/><Relationship Id="rId23" Type="http://schemas.openxmlformats.org/officeDocument/2006/relationships/image" Target="../media/image430.png"/><Relationship Id="rId28" Type="http://schemas.openxmlformats.org/officeDocument/2006/relationships/customXml" Target="../ink/ink424.xml"/><Relationship Id="rId36" Type="http://schemas.openxmlformats.org/officeDocument/2006/relationships/customXml" Target="../ink/ink428.xml"/><Relationship Id="rId49" Type="http://schemas.openxmlformats.org/officeDocument/2006/relationships/image" Target="../media/image443.png"/><Relationship Id="rId57" Type="http://schemas.openxmlformats.org/officeDocument/2006/relationships/customXml" Target="../ink/ink439.xml"/><Relationship Id="rId10" Type="http://schemas.openxmlformats.org/officeDocument/2006/relationships/customXml" Target="../ink/ink415.xml"/><Relationship Id="rId19" Type="http://schemas.openxmlformats.org/officeDocument/2006/relationships/image" Target="../media/image428.png"/><Relationship Id="rId31" Type="http://schemas.openxmlformats.org/officeDocument/2006/relationships/image" Target="../media/image434.png"/><Relationship Id="rId44" Type="http://schemas.openxmlformats.org/officeDocument/2006/relationships/customXml" Target="../ink/ink432.xml"/><Relationship Id="rId52" Type="http://schemas.openxmlformats.org/officeDocument/2006/relationships/customXml" Target="../ink/ink436.xml"/><Relationship Id="rId9" Type="http://schemas.openxmlformats.org/officeDocument/2006/relationships/image" Target="../media/image423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432.png"/><Relationship Id="rId30" Type="http://schemas.openxmlformats.org/officeDocument/2006/relationships/customXml" Target="../ink/ink425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434.xml"/><Relationship Id="rId56" Type="http://schemas.openxmlformats.org/officeDocument/2006/relationships/image" Target="../media/image446.png"/><Relationship Id="rId8" Type="http://schemas.openxmlformats.org/officeDocument/2006/relationships/customXml" Target="../ink/ink414.xml"/><Relationship Id="rId51" Type="http://schemas.openxmlformats.org/officeDocument/2006/relationships/image" Target="../media/image4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79763" y="1749463"/>
            <a:ext cx="9815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Methods of Proof:</a:t>
            </a:r>
          </a:p>
          <a:p>
            <a:pPr algn="ctr"/>
            <a:r>
              <a:rPr lang="en-US" sz="8800">
                <a:latin typeface="Bradley Hand ITC" panose="03070402050302030203" pitchFamily="66" charset="0"/>
              </a:rPr>
              <a:t>Proof by Contradiction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B0648FD-DF4E-4F68-8C65-040FD3660078}"/>
              </a:ext>
            </a:extLst>
          </p:cNvPr>
          <p:cNvGrpSpPr/>
          <p:nvPr/>
        </p:nvGrpSpPr>
        <p:grpSpPr>
          <a:xfrm>
            <a:off x="426623" y="271068"/>
            <a:ext cx="1069200" cy="299160"/>
            <a:chOff x="426623" y="271068"/>
            <a:chExt cx="106920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E714C0-E1AF-4DBD-B104-7AB4FA59FC10}"/>
                    </a:ext>
                  </a:extLst>
                </p14:cNvPr>
                <p14:cNvContentPartPr/>
                <p14:nvPr/>
              </p14:nvContentPartPr>
              <p14:xfrm>
                <a:off x="426623" y="287268"/>
                <a:ext cx="42480" cy="268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E714C0-E1AF-4DBD-B104-7AB4FA59FC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623" y="269268"/>
                  <a:ext cx="78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5AFC11-66EC-45B8-AF4F-740FDCBD315B}"/>
                    </a:ext>
                  </a:extLst>
                </p14:cNvPr>
                <p14:cNvContentPartPr/>
                <p14:nvPr/>
              </p14:nvContentPartPr>
              <p14:xfrm>
                <a:off x="447143" y="271068"/>
                <a:ext cx="155160" cy="19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5AFC11-66EC-45B8-AF4F-740FDCBD31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9143" y="253068"/>
                  <a:ext cx="190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2005-D7BA-4DAF-9BB1-EBD841C22E7F}"/>
                    </a:ext>
                  </a:extLst>
                </p14:cNvPr>
                <p14:cNvContentPartPr/>
                <p14:nvPr/>
              </p14:nvContentPartPr>
              <p14:xfrm>
                <a:off x="637223" y="399948"/>
                <a:ext cx="132840" cy="170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2005-D7BA-4DAF-9BB1-EBD841C22E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223" y="381986"/>
                  <a:ext cx="168480" cy="205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E1A36B-3070-4560-B8D8-27F7326EAB0C}"/>
                    </a:ext>
                  </a:extLst>
                </p14:cNvPr>
                <p14:cNvContentPartPr/>
                <p14:nvPr/>
              </p14:nvContentPartPr>
              <p14:xfrm>
                <a:off x="875903" y="388068"/>
                <a:ext cx="146520" cy="173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E1A36B-3070-4560-B8D8-27F7326EAB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7903" y="370068"/>
                  <a:ext cx="182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8FBFF1-2226-4ED0-9967-BB8DDFA8B4ED}"/>
                    </a:ext>
                  </a:extLst>
                </p14:cNvPr>
                <p14:cNvContentPartPr/>
                <p14:nvPr/>
              </p14:nvContentPartPr>
              <p14:xfrm>
                <a:off x="1090463" y="372228"/>
                <a:ext cx="160200" cy="18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8FBFF1-2226-4ED0-9967-BB8DDFA8B4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2463" y="354228"/>
                  <a:ext cx="195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31234B-8DAB-4F63-BD3B-65F6B27A00C3}"/>
                    </a:ext>
                  </a:extLst>
                </p14:cNvPr>
                <p14:cNvContentPartPr/>
                <p14:nvPr/>
              </p14:nvContentPartPr>
              <p14:xfrm>
                <a:off x="1388183" y="298788"/>
                <a:ext cx="104760" cy="226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31234B-8DAB-4F63-BD3B-65F6B27A0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0183" y="280788"/>
                  <a:ext cx="140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69DF6C-D58F-438F-ABEA-627934B7918D}"/>
                    </a:ext>
                  </a:extLst>
                </p14:cNvPr>
                <p14:cNvContentPartPr/>
                <p14:nvPr/>
              </p14:nvContentPartPr>
              <p14:xfrm>
                <a:off x="1341383" y="407148"/>
                <a:ext cx="154440" cy="5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69DF6C-D58F-438F-ABEA-627934B79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3383" y="389148"/>
                  <a:ext cx="1900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BDCB99-0259-4B59-A08D-F543F39727C5}"/>
              </a:ext>
            </a:extLst>
          </p:cNvPr>
          <p:cNvGrpSpPr/>
          <p:nvPr/>
        </p:nvGrpSpPr>
        <p:grpSpPr>
          <a:xfrm>
            <a:off x="1782383" y="297708"/>
            <a:ext cx="388800" cy="445680"/>
            <a:chOff x="1782383" y="297708"/>
            <a:chExt cx="38880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CD3708-3CD2-43CD-8CD6-4A97C7E9BDE7}"/>
                    </a:ext>
                  </a:extLst>
                </p14:cNvPr>
                <p14:cNvContentPartPr/>
                <p14:nvPr/>
              </p14:nvContentPartPr>
              <p14:xfrm>
                <a:off x="1782383" y="297708"/>
                <a:ext cx="185760" cy="24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CD3708-3CD2-43CD-8CD6-4A97C7E9BD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383" y="279708"/>
                  <a:ext cx="221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637FF3-4AA0-49CF-89F6-41B4E21E8AB5}"/>
                    </a:ext>
                  </a:extLst>
                </p14:cNvPr>
                <p14:cNvContentPartPr/>
                <p14:nvPr/>
              </p14:nvContentPartPr>
              <p14:xfrm>
                <a:off x="1975343" y="451788"/>
                <a:ext cx="195840" cy="29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637FF3-4AA0-49CF-89F6-41B4E21E8A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57343" y="433766"/>
                  <a:ext cx="231480" cy="3272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BA3F63-C930-4B79-A564-CC4C4BB40E62}"/>
              </a:ext>
            </a:extLst>
          </p:cNvPr>
          <p:cNvGrpSpPr/>
          <p:nvPr/>
        </p:nvGrpSpPr>
        <p:grpSpPr>
          <a:xfrm>
            <a:off x="2459903" y="242628"/>
            <a:ext cx="3111480" cy="325800"/>
            <a:chOff x="2459903" y="242628"/>
            <a:chExt cx="311148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C05B16-7FE1-4725-9F5F-B0DB1DAAA998}"/>
                    </a:ext>
                  </a:extLst>
                </p14:cNvPr>
                <p14:cNvContentPartPr/>
                <p14:nvPr/>
              </p14:nvContentPartPr>
              <p14:xfrm>
                <a:off x="2459903" y="291588"/>
                <a:ext cx="128880" cy="26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C05B16-7FE1-4725-9F5F-B0DB1DAAA9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1953" y="273588"/>
                  <a:ext cx="164421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EF97B4-0F94-4047-AFC7-AFBBEE6D22CD}"/>
                    </a:ext>
                  </a:extLst>
                </p14:cNvPr>
                <p14:cNvContentPartPr/>
                <p14:nvPr/>
              </p14:nvContentPartPr>
              <p14:xfrm>
                <a:off x="2739263" y="402468"/>
                <a:ext cx="99720" cy="12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EF97B4-0F94-4047-AFC7-AFBBEE6D22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1263" y="384520"/>
                  <a:ext cx="135360" cy="159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1A25F2-6271-414B-82EA-EBB8F86D929B}"/>
                    </a:ext>
                  </a:extLst>
                </p14:cNvPr>
                <p14:cNvContentPartPr/>
                <p14:nvPr/>
              </p14:nvContentPartPr>
              <p14:xfrm>
                <a:off x="2971823" y="397068"/>
                <a:ext cx="187200" cy="14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1A25F2-6271-414B-82EA-EBB8F86D92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3858" y="379068"/>
                  <a:ext cx="222772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26D615-239E-4232-A8D1-E33CE3EA35B6}"/>
                    </a:ext>
                  </a:extLst>
                </p14:cNvPr>
                <p14:cNvContentPartPr/>
                <p14:nvPr/>
              </p14:nvContentPartPr>
              <p14:xfrm>
                <a:off x="3285023" y="306348"/>
                <a:ext cx="27000" cy="21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26D615-239E-4232-A8D1-E33CE3EA35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7023" y="288348"/>
                  <a:ext cx="62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5AA8BC-6D43-43B2-BC4C-E520304A7CED}"/>
                    </a:ext>
                  </a:extLst>
                </p14:cNvPr>
                <p14:cNvContentPartPr/>
                <p14:nvPr/>
              </p14:nvContentPartPr>
              <p14:xfrm>
                <a:off x="3228863" y="373668"/>
                <a:ext cx="380520" cy="14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5AA8BC-6D43-43B2-BC4C-E520304A7C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0863" y="355712"/>
                  <a:ext cx="416160" cy="182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99FA8C-8F5A-40D0-8DA9-9C0486E28772}"/>
                    </a:ext>
                  </a:extLst>
                </p14:cNvPr>
                <p14:cNvContentPartPr/>
                <p14:nvPr/>
              </p14:nvContentPartPr>
              <p14:xfrm>
                <a:off x="3705143" y="424428"/>
                <a:ext cx="170280" cy="14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99FA8C-8F5A-40D0-8DA9-9C0486E287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87143" y="406383"/>
                  <a:ext cx="205920" cy="17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F6AFB5-B0B8-4150-8988-2C656BD4F6EF}"/>
                    </a:ext>
                  </a:extLst>
                </p14:cNvPr>
                <p14:cNvContentPartPr/>
                <p14:nvPr/>
              </p14:nvContentPartPr>
              <p14:xfrm>
                <a:off x="4008623" y="433788"/>
                <a:ext cx="17568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F6AFB5-B0B8-4150-8988-2C656BD4F6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0623" y="415788"/>
                  <a:ext cx="211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F44048-0068-4F3C-920A-123C27E0D460}"/>
                    </a:ext>
                  </a:extLst>
                </p14:cNvPr>
                <p14:cNvContentPartPr/>
                <p14:nvPr/>
              </p14:nvContentPartPr>
              <p14:xfrm>
                <a:off x="4172783" y="242628"/>
                <a:ext cx="47160" cy="29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F44048-0068-4F3C-920A-123C27E0D4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783" y="224628"/>
                  <a:ext cx="82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79C579-BD75-4718-9C30-55E7DEAAE8AD}"/>
                    </a:ext>
                  </a:extLst>
                </p14:cNvPr>
                <p14:cNvContentPartPr/>
                <p14:nvPr/>
              </p14:nvContentPartPr>
              <p14:xfrm>
                <a:off x="4316783" y="329028"/>
                <a:ext cx="49320" cy="18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79C579-BD75-4718-9C30-55E7DEAAE8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8913" y="311028"/>
                  <a:ext cx="84702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15B778-DBDE-4FEB-A004-5B44AEA99D45}"/>
                    </a:ext>
                  </a:extLst>
                </p14:cNvPr>
                <p14:cNvContentPartPr/>
                <p14:nvPr/>
              </p14:nvContentPartPr>
              <p14:xfrm>
                <a:off x="4454663" y="376188"/>
                <a:ext cx="19548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15B778-DBDE-4FEB-A004-5B44AEA99D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6663" y="358188"/>
                  <a:ext cx="231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3CD155-AA71-4655-A908-C57EE7DC9567}"/>
                    </a:ext>
                  </a:extLst>
                </p14:cNvPr>
                <p14:cNvContentPartPr/>
                <p14:nvPr/>
              </p14:nvContentPartPr>
              <p14:xfrm>
                <a:off x="4766063" y="248748"/>
                <a:ext cx="32040" cy="24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3CD155-AA71-4655-A908-C57EE7DC95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8063" y="230748"/>
                  <a:ext cx="67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744BEF-9F31-4AEA-94CB-D63D13059866}"/>
                    </a:ext>
                  </a:extLst>
                </p14:cNvPr>
                <p14:cNvContentPartPr/>
                <p14:nvPr/>
              </p14:nvContentPartPr>
              <p14:xfrm>
                <a:off x="4703783" y="374028"/>
                <a:ext cx="28620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744BEF-9F31-4AEA-94CB-D63D130598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85783" y="356028"/>
                  <a:ext cx="321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E08809-27D4-49E5-85FB-9394475FEA97}"/>
                    </a:ext>
                  </a:extLst>
                </p14:cNvPr>
                <p14:cNvContentPartPr/>
                <p14:nvPr/>
              </p14:nvContentPartPr>
              <p14:xfrm>
                <a:off x="4942463" y="246588"/>
                <a:ext cx="33840" cy="1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E08809-27D4-49E5-85FB-9394475FEA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4463" y="228955"/>
                  <a:ext cx="69480" cy="52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203CDE-0B9C-4182-9C90-6CF5560C8CC3}"/>
                    </a:ext>
                  </a:extLst>
                </p14:cNvPr>
                <p14:cNvContentPartPr/>
                <p14:nvPr/>
              </p14:nvContentPartPr>
              <p14:xfrm>
                <a:off x="5121383" y="315708"/>
                <a:ext cx="147240" cy="19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203CDE-0B9C-4182-9C90-6CF5560C8C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03383" y="297708"/>
                  <a:ext cx="182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4ECAC7-1E45-4CE4-AF22-3C76E03B8352}"/>
                    </a:ext>
                  </a:extLst>
                </p14:cNvPr>
                <p14:cNvContentPartPr/>
                <p14:nvPr/>
              </p14:nvContentPartPr>
              <p14:xfrm>
                <a:off x="5346383" y="347748"/>
                <a:ext cx="22500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4ECAC7-1E45-4CE4-AF22-3C76E03B83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8412" y="329748"/>
                  <a:ext cx="260583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A8EED2-BB91-4636-9A93-7AB70AE5C931}"/>
              </a:ext>
            </a:extLst>
          </p:cNvPr>
          <p:cNvGrpSpPr/>
          <p:nvPr/>
        </p:nvGrpSpPr>
        <p:grpSpPr>
          <a:xfrm>
            <a:off x="554423" y="1101948"/>
            <a:ext cx="304560" cy="224280"/>
            <a:chOff x="554423" y="1101948"/>
            <a:chExt cx="3045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1C9EA3-4958-4752-8DE1-6F42878155E5}"/>
                    </a:ext>
                  </a:extLst>
                </p14:cNvPr>
                <p14:cNvContentPartPr/>
                <p14:nvPr/>
              </p14:nvContentPartPr>
              <p14:xfrm>
                <a:off x="554423" y="1101948"/>
                <a:ext cx="44280" cy="187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1C9EA3-4958-4752-8DE1-6F42878155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6423" y="1083948"/>
                  <a:ext cx="79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E47B93-EF09-4514-B9E3-FAD66D40C9D0}"/>
                    </a:ext>
                  </a:extLst>
                </p14:cNvPr>
                <p14:cNvContentPartPr/>
                <p14:nvPr/>
              </p14:nvContentPartPr>
              <p14:xfrm>
                <a:off x="660623" y="1158108"/>
                <a:ext cx="198360" cy="168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E47B93-EF09-4514-B9E3-FAD66D40C9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623" y="1140108"/>
                  <a:ext cx="2340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82567F-25DA-47C3-9A64-142C97332BA8}"/>
              </a:ext>
            </a:extLst>
          </p:cNvPr>
          <p:cNvGrpSpPr/>
          <p:nvPr/>
        </p:nvGrpSpPr>
        <p:grpSpPr>
          <a:xfrm>
            <a:off x="1090463" y="1063068"/>
            <a:ext cx="622800" cy="267840"/>
            <a:chOff x="1090463" y="1063068"/>
            <a:chExt cx="6228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416002-83A5-44B1-8854-3E838210DDF7}"/>
                    </a:ext>
                  </a:extLst>
                </p14:cNvPr>
                <p14:cNvContentPartPr/>
                <p14:nvPr/>
              </p14:nvContentPartPr>
              <p14:xfrm>
                <a:off x="1146623" y="1073148"/>
                <a:ext cx="23760" cy="24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416002-83A5-44B1-8854-3E838210DD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623" y="1055148"/>
                  <a:ext cx="59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4A1BC8-38B3-42D8-9F8E-B217E827EADF}"/>
                    </a:ext>
                  </a:extLst>
                </p14:cNvPr>
                <p14:cNvContentPartPr/>
                <p14:nvPr/>
              </p14:nvContentPartPr>
              <p14:xfrm>
                <a:off x="1090463" y="1134348"/>
                <a:ext cx="328320" cy="18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4A1BC8-38B3-42D8-9F8E-B217E827EA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2463" y="1116348"/>
                  <a:ext cx="363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3D0FAB-A72A-45C2-9B01-70ADC82AA5BE}"/>
                    </a:ext>
                  </a:extLst>
                </p14:cNvPr>
                <p14:cNvContentPartPr/>
                <p14:nvPr/>
              </p14:nvContentPartPr>
              <p14:xfrm>
                <a:off x="1499423" y="1164588"/>
                <a:ext cx="30600" cy="13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3D0FAB-A72A-45C2-9B01-70ADC82AA5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81423" y="1146588"/>
                  <a:ext cx="66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5F8E65-75E9-4C58-8C54-29173E99CCC4}"/>
                    </a:ext>
                  </a:extLst>
                </p14:cNvPr>
                <p14:cNvContentPartPr/>
                <p14:nvPr/>
              </p14:nvContentPartPr>
              <p14:xfrm>
                <a:off x="1607063" y="1150548"/>
                <a:ext cx="106200" cy="180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5F8E65-75E9-4C58-8C54-29173E99CC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89063" y="1132512"/>
                  <a:ext cx="141840" cy="216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B9373E-D82B-4563-90E5-DF2A7D7F3561}"/>
                    </a:ext>
                  </a:extLst>
                </p14:cNvPr>
                <p14:cNvContentPartPr/>
                <p14:nvPr/>
              </p14:nvContentPartPr>
              <p14:xfrm>
                <a:off x="1519223" y="1063068"/>
                <a:ext cx="17280" cy="19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B9373E-D82B-4563-90E5-DF2A7D7F35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00840" y="1045068"/>
                  <a:ext cx="53678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B2B1B8-477F-4A0F-A0DB-09386A52DE72}"/>
              </a:ext>
            </a:extLst>
          </p:cNvPr>
          <p:cNvGrpSpPr/>
          <p:nvPr/>
        </p:nvGrpSpPr>
        <p:grpSpPr>
          <a:xfrm>
            <a:off x="1956623" y="973428"/>
            <a:ext cx="1450800" cy="363600"/>
            <a:chOff x="1956623" y="973428"/>
            <a:chExt cx="1450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3268C-21EC-4EBA-A54A-F9EDA4F4D7C9}"/>
                    </a:ext>
                  </a:extLst>
                </p14:cNvPr>
                <p14:cNvContentPartPr/>
                <p14:nvPr/>
              </p14:nvContentPartPr>
              <p14:xfrm>
                <a:off x="1956623" y="1142988"/>
                <a:ext cx="282960" cy="145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3268C-21EC-4EBA-A54A-F9EDA4F4D7C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38646" y="1124988"/>
                  <a:ext cx="318555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8F9457-6098-43AB-9B7B-D3CFD279338D}"/>
                    </a:ext>
                  </a:extLst>
                </p14:cNvPr>
                <p14:cNvContentPartPr/>
                <p14:nvPr/>
              </p14:nvContentPartPr>
              <p14:xfrm>
                <a:off x="2326343" y="1151628"/>
                <a:ext cx="143280" cy="11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8F9457-6098-43AB-9B7B-D3CFD27933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08343" y="1133628"/>
                  <a:ext cx="178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48010A-E44A-4AF5-8D4C-80FBA55C44E0}"/>
                    </a:ext>
                  </a:extLst>
                </p14:cNvPr>
                <p14:cNvContentPartPr/>
                <p14:nvPr/>
              </p14:nvContentPartPr>
              <p14:xfrm>
                <a:off x="2612183" y="1052628"/>
                <a:ext cx="24120" cy="28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48010A-E44A-4AF5-8D4C-80FBA55C44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94183" y="1034628"/>
                  <a:ext cx="59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54010C-B691-4B62-ABD7-3353E7E636D5}"/>
                    </a:ext>
                  </a:extLst>
                </p14:cNvPr>
                <p14:cNvContentPartPr/>
                <p14:nvPr/>
              </p14:nvContentPartPr>
              <p14:xfrm>
                <a:off x="2535143" y="1098348"/>
                <a:ext cx="407160" cy="216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54010C-B691-4B62-ABD7-3353E7E636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17143" y="1080348"/>
                  <a:ext cx="442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411E58-1512-4E38-B195-4D8A39FA634D}"/>
                    </a:ext>
                  </a:extLst>
                </p14:cNvPr>
                <p14:cNvContentPartPr/>
                <p14:nvPr/>
              </p14:nvContentPartPr>
              <p14:xfrm>
                <a:off x="3016463" y="1159908"/>
                <a:ext cx="123480" cy="132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411E58-1512-4E38-B195-4D8A39FA63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98463" y="1141908"/>
                  <a:ext cx="159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FFAFEC-4FFF-4585-A6B1-05436E31B0CF}"/>
                    </a:ext>
                  </a:extLst>
                </p14:cNvPr>
                <p14:cNvContentPartPr/>
                <p14:nvPr/>
              </p14:nvContentPartPr>
              <p14:xfrm>
                <a:off x="3272063" y="973428"/>
                <a:ext cx="135360" cy="30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FFAFEC-4FFF-4585-A6B1-05436E31B0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54063" y="955428"/>
                  <a:ext cx="17100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D30661-C097-43AD-9A61-C9929AE3B78A}"/>
              </a:ext>
            </a:extLst>
          </p:cNvPr>
          <p:cNvGrpSpPr/>
          <p:nvPr/>
        </p:nvGrpSpPr>
        <p:grpSpPr>
          <a:xfrm>
            <a:off x="3704783" y="1003668"/>
            <a:ext cx="309600" cy="228240"/>
            <a:chOff x="3704783" y="1003668"/>
            <a:chExt cx="30960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00A58F-9224-4B98-8D86-7F26007BFB7A}"/>
                    </a:ext>
                  </a:extLst>
                </p14:cNvPr>
                <p14:cNvContentPartPr/>
                <p14:nvPr/>
              </p14:nvContentPartPr>
              <p14:xfrm>
                <a:off x="3704783" y="1112388"/>
                <a:ext cx="120960" cy="10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00A58F-9224-4B98-8D86-7F26007BFB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86783" y="1094327"/>
                  <a:ext cx="156600" cy="141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FBF250-18B5-4B15-8C6D-CFE28DF958B5}"/>
                    </a:ext>
                  </a:extLst>
                </p14:cNvPr>
                <p14:cNvContentPartPr/>
                <p14:nvPr/>
              </p14:nvContentPartPr>
              <p14:xfrm>
                <a:off x="3893063" y="1003668"/>
                <a:ext cx="121320" cy="22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FBF250-18B5-4B15-8C6D-CFE28DF958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75063" y="985640"/>
                  <a:ext cx="156960" cy="263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3A989C-1CD2-416F-8997-77C4972EA28D}"/>
                    </a:ext>
                  </a:extLst>
                </p14:cNvPr>
                <p14:cNvContentPartPr/>
                <p14:nvPr/>
              </p14:nvContentPartPr>
              <p14:xfrm>
                <a:off x="3875063" y="1101588"/>
                <a:ext cx="122760" cy="4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3A989C-1CD2-416F-8997-77C4972EA2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57063" y="1083588"/>
                  <a:ext cx="1584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E67B82-BD9B-4A9F-88F5-62B77359A078}"/>
              </a:ext>
            </a:extLst>
          </p:cNvPr>
          <p:cNvGrpSpPr/>
          <p:nvPr/>
        </p:nvGrpSpPr>
        <p:grpSpPr>
          <a:xfrm>
            <a:off x="4315343" y="939948"/>
            <a:ext cx="1119960" cy="379080"/>
            <a:chOff x="4315343" y="939948"/>
            <a:chExt cx="111996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8B4CFF-2D9C-4A6D-BD74-0212E8097D83}"/>
                    </a:ext>
                  </a:extLst>
                </p14:cNvPr>
                <p14:cNvContentPartPr/>
                <p14:nvPr/>
              </p14:nvContentPartPr>
              <p14:xfrm>
                <a:off x="4315343" y="1043628"/>
                <a:ext cx="13608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8B4CFF-2D9C-4A6D-BD74-0212E8097D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7343" y="1025628"/>
                  <a:ext cx="171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3953B7-9A83-4A29-A2FE-EBFB902C097F}"/>
                    </a:ext>
                  </a:extLst>
                </p14:cNvPr>
                <p14:cNvContentPartPr/>
                <p14:nvPr/>
              </p14:nvContentPartPr>
              <p14:xfrm>
                <a:off x="4500023" y="1047588"/>
                <a:ext cx="135000" cy="14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3953B7-9A83-4A29-A2FE-EBFB902C09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2071" y="1029588"/>
                  <a:ext cx="170545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722DE6-F2A9-48BF-B31E-9D12AB1BAA69}"/>
                    </a:ext>
                  </a:extLst>
                </p14:cNvPr>
                <p14:cNvContentPartPr/>
                <p14:nvPr/>
              </p14:nvContentPartPr>
              <p14:xfrm>
                <a:off x="4673543" y="1055148"/>
                <a:ext cx="15840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722DE6-F2A9-48BF-B31E-9D12AB1BAA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55543" y="1037148"/>
                  <a:ext cx="194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C23B77-7426-42EB-8228-069F903510EA}"/>
                    </a:ext>
                  </a:extLst>
                </p14:cNvPr>
                <p14:cNvContentPartPr/>
                <p14:nvPr/>
              </p14:nvContentPartPr>
              <p14:xfrm>
                <a:off x="4905743" y="1030308"/>
                <a:ext cx="149400" cy="156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C23B77-7426-42EB-8228-069F903510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7743" y="1012308"/>
                  <a:ext cx="18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3D28EF-89F9-49F6-A5F8-B43D13670278}"/>
                    </a:ext>
                  </a:extLst>
                </p14:cNvPr>
                <p14:cNvContentPartPr/>
                <p14:nvPr/>
              </p14:nvContentPartPr>
              <p14:xfrm>
                <a:off x="5169263" y="939948"/>
                <a:ext cx="15480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3D28EF-89F9-49F6-A5F8-B43D136702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51263" y="921971"/>
                  <a:ext cx="190440" cy="315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3B19BD-ED8F-4C5F-9550-5473E9C01140}"/>
                    </a:ext>
                  </a:extLst>
                </p14:cNvPr>
                <p14:cNvContentPartPr/>
                <p14:nvPr/>
              </p14:nvContentPartPr>
              <p14:xfrm>
                <a:off x="5088263" y="1097988"/>
                <a:ext cx="34704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3B19BD-ED8F-4C5F-9550-5473E9C011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70263" y="1079988"/>
                  <a:ext cx="3826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7FB766-126E-4CC4-94E9-81E410A80309}"/>
              </a:ext>
            </a:extLst>
          </p:cNvPr>
          <p:cNvGrpSpPr/>
          <p:nvPr/>
        </p:nvGrpSpPr>
        <p:grpSpPr>
          <a:xfrm>
            <a:off x="5710703" y="957588"/>
            <a:ext cx="620280" cy="184680"/>
            <a:chOff x="5710703" y="957588"/>
            <a:chExt cx="62028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24B42B-1446-4621-9821-24978C0D4332}"/>
                    </a:ext>
                  </a:extLst>
                </p14:cNvPr>
                <p14:cNvContentPartPr/>
                <p14:nvPr/>
              </p14:nvContentPartPr>
              <p14:xfrm>
                <a:off x="5710703" y="967308"/>
                <a:ext cx="2890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24B42B-1446-4621-9821-24978C0D43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92703" y="949308"/>
                  <a:ext cx="324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546480-0C27-4133-9D42-A406E06527EC}"/>
                    </a:ext>
                  </a:extLst>
                </p14:cNvPr>
                <p14:cNvContentPartPr/>
                <p14:nvPr/>
              </p14:nvContentPartPr>
              <p14:xfrm>
                <a:off x="6066743" y="957588"/>
                <a:ext cx="264240" cy="176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546480-0C27-4133-9D42-A406E06527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48743" y="939551"/>
                  <a:ext cx="299880" cy="212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E6ADFE-C106-4FD8-B573-79A020D64718}"/>
              </a:ext>
            </a:extLst>
          </p:cNvPr>
          <p:cNvGrpSpPr/>
          <p:nvPr/>
        </p:nvGrpSpPr>
        <p:grpSpPr>
          <a:xfrm>
            <a:off x="6575063" y="941388"/>
            <a:ext cx="1531800" cy="175680"/>
            <a:chOff x="6575063" y="941388"/>
            <a:chExt cx="15318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6A7ED1-FA94-4CBC-8667-AE8B7BB939B7}"/>
                    </a:ext>
                  </a:extLst>
                </p14:cNvPr>
                <p14:cNvContentPartPr/>
                <p14:nvPr/>
              </p14:nvContentPartPr>
              <p14:xfrm>
                <a:off x="6575063" y="943908"/>
                <a:ext cx="15804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6A7ED1-FA94-4CBC-8667-AE8B7BB939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57063" y="925908"/>
                  <a:ext cx="193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9F2506-DE18-4E79-B445-7BB51ABD7E56}"/>
                    </a:ext>
                  </a:extLst>
                </p14:cNvPr>
                <p14:cNvContentPartPr/>
                <p14:nvPr/>
              </p14:nvContentPartPr>
              <p14:xfrm>
                <a:off x="6865583" y="941388"/>
                <a:ext cx="101520" cy="17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9F2506-DE18-4E79-B445-7BB51ABD7E5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7519" y="923388"/>
                  <a:ext cx="137287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5115B4-30C8-497E-902A-3715F921335B}"/>
                    </a:ext>
                  </a:extLst>
                </p14:cNvPr>
                <p14:cNvContentPartPr/>
                <p14:nvPr/>
              </p14:nvContentPartPr>
              <p14:xfrm>
                <a:off x="7056743" y="943548"/>
                <a:ext cx="118440" cy="144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5115B4-30C8-497E-902A-3715F92133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38743" y="925548"/>
                  <a:ext cx="154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4D1A68-85AE-4EFA-8910-9EB8915D3337}"/>
                    </a:ext>
                  </a:extLst>
                </p14:cNvPr>
                <p14:cNvContentPartPr/>
                <p14:nvPr/>
              </p14:nvContentPartPr>
              <p14:xfrm>
                <a:off x="7269863" y="955068"/>
                <a:ext cx="152280" cy="152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4D1A68-85AE-4EFA-8910-9EB8915D33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1863" y="937068"/>
                  <a:ext cx="18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A00483-CE2A-4014-9D5A-4A7024365BBE}"/>
                    </a:ext>
                  </a:extLst>
                </p14:cNvPr>
                <p14:cNvContentPartPr/>
                <p14:nvPr/>
              </p14:nvContentPartPr>
              <p14:xfrm>
                <a:off x="7479023" y="974148"/>
                <a:ext cx="395640" cy="13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A00483-CE2A-4014-9D5A-4A7024365B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1023" y="956148"/>
                  <a:ext cx="431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F7388B-3D4D-47B5-94A7-B81A76032169}"/>
                    </a:ext>
                  </a:extLst>
                </p14:cNvPr>
                <p14:cNvContentPartPr/>
                <p14:nvPr/>
              </p14:nvContentPartPr>
              <p14:xfrm>
                <a:off x="7971503" y="1007988"/>
                <a:ext cx="135360" cy="109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F7388B-3D4D-47B5-94A7-B81A760321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53503" y="989988"/>
                  <a:ext cx="17100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E5E50A-50C1-47B8-ADB7-19081E621919}"/>
                  </a:ext>
                </a:extLst>
              </p14:cNvPr>
              <p14:cNvContentPartPr/>
              <p14:nvPr/>
            </p14:nvContentPartPr>
            <p14:xfrm>
              <a:off x="8393423" y="973068"/>
              <a:ext cx="194040" cy="157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E5E50A-50C1-47B8-ADB7-19081E6219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75456" y="955027"/>
                <a:ext cx="229614" cy="193402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A17639B-EDB4-4665-BA46-3A8F3E344D7E}"/>
              </a:ext>
            </a:extLst>
          </p:cNvPr>
          <p:cNvGrpSpPr/>
          <p:nvPr/>
        </p:nvGrpSpPr>
        <p:grpSpPr>
          <a:xfrm>
            <a:off x="8970863" y="832668"/>
            <a:ext cx="2298240" cy="374040"/>
            <a:chOff x="8970863" y="832668"/>
            <a:chExt cx="2298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083343-B66F-4EA0-9D11-80435E4BD475}"/>
                    </a:ext>
                  </a:extLst>
                </p14:cNvPr>
                <p14:cNvContentPartPr/>
                <p14:nvPr/>
              </p14:nvContentPartPr>
              <p14:xfrm>
                <a:off x="8970863" y="950388"/>
                <a:ext cx="147960" cy="256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083343-B66F-4EA0-9D11-80435E4BD4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52819" y="932388"/>
                  <a:ext cx="183687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9E8531-7F9C-4ABA-AD8E-96D9B91EA54E}"/>
                    </a:ext>
                  </a:extLst>
                </p14:cNvPr>
                <p14:cNvContentPartPr/>
                <p14:nvPr/>
              </p14:nvContentPartPr>
              <p14:xfrm>
                <a:off x="9170663" y="979188"/>
                <a:ext cx="146520" cy="14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9E8531-7F9C-4ABA-AD8E-96D9B91EA5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52663" y="961142"/>
                  <a:ext cx="182160" cy="176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EE26DD-16D2-4B6E-BC29-15796E9D7074}"/>
                    </a:ext>
                  </a:extLst>
                </p14:cNvPr>
                <p14:cNvContentPartPr/>
                <p14:nvPr/>
              </p14:nvContentPartPr>
              <p14:xfrm>
                <a:off x="9343103" y="977388"/>
                <a:ext cx="133560" cy="14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EE26DD-16D2-4B6E-BC29-15796E9D70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25151" y="959344"/>
                  <a:ext cx="169104" cy="183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CB7204-5E09-48BD-AA7E-AF666F164ECB}"/>
                    </a:ext>
                  </a:extLst>
                </p14:cNvPr>
                <p14:cNvContentPartPr/>
                <p14:nvPr/>
              </p14:nvContentPartPr>
              <p14:xfrm>
                <a:off x="9582503" y="932388"/>
                <a:ext cx="202320" cy="25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CB7204-5E09-48BD-AA7E-AF666F164E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64503" y="914414"/>
                  <a:ext cx="237960" cy="28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807118-A1C5-49CF-B9D4-2036ECDA09BB}"/>
                    </a:ext>
                  </a:extLst>
                </p14:cNvPr>
                <p14:cNvContentPartPr/>
                <p14:nvPr/>
              </p14:nvContentPartPr>
              <p14:xfrm>
                <a:off x="9832343" y="931308"/>
                <a:ext cx="172440" cy="139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807118-A1C5-49CF-B9D4-2036ECDA09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14343" y="913308"/>
                  <a:ext cx="208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7DB3B2-0D4C-428D-A4C7-D175FB34BFD0}"/>
                    </a:ext>
                  </a:extLst>
                </p14:cNvPr>
                <p14:cNvContentPartPr/>
                <p14:nvPr/>
              </p14:nvContentPartPr>
              <p14:xfrm>
                <a:off x="10118543" y="902868"/>
                <a:ext cx="97920" cy="14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7DB3B2-0D4C-428D-A4C7-D175FB34BF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00609" y="884868"/>
                  <a:ext cx="133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32DA5E-6950-4D7E-8B53-A0B10C4E88B7}"/>
                    </a:ext>
                  </a:extLst>
                </p14:cNvPr>
                <p14:cNvContentPartPr/>
                <p14:nvPr/>
              </p14:nvContentPartPr>
              <p14:xfrm>
                <a:off x="10316903" y="950748"/>
                <a:ext cx="31320" cy="9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32DA5E-6950-4D7E-8B53-A0B10C4E88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98903" y="932817"/>
                  <a:ext cx="66960" cy="128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11BBAC4-3D63-4711-ABA7-D583A03CE1D5}"/>
                    </a:ext>
                  </a:extLst>
                </p14:cNvPr>
                <p14:cNvContentPartPr/>
                <p14:nvPr/>
              </p14:nvContentPartPr>
              <p14:xfrm>
                <a:off x="10342103" y="832668"/>
                <a:ext cx="183960" cy="194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11BBAC4-3D63-4711-ABA7-D583A03CE1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24103" y="814668"/>
                  <a:ext cx="21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4173C2-3B6B-45FA-AC4D-E615F14A4026}"/>
                    </a:ext>
                  </a:extLst>
                </p14:cNvPr>
                <p14:cNvContentPartPr/>
                <p14:nvPr/>
              </p14:nvContentPartPr>
              <p14:xfrm>
                <a:off x="10446503" y="917988"/>
                <a:ext cx="239400" cy="135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4173C2-3B6B-45FA-AC4D-E615F14A40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8503" y="899988"/>
                  <a:ext cx="275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F7F240E-BCC3-46A5-9DD4-E461723722B7}"/>
                    </a:ext>
                  </a:extLst>
                </p14:cNvPr>
                <p14:cNvContentPartPr/>
                <p14:nvPr/>
              </p14:nvContentPartPr>
              <p14:xfrm>
                <a:off x="10664663" y="849588"/>
                <a:ext cx="25920" cy="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F7F240E-BCC3-46A5-9DD4-E461723722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46663" y="831588"/>
                  <a:ext cx="61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78E4D1-9EEE-4967-ACBC-36930E0356FB}"/>
                    </a:ext>
                  </a:extLst>
                </p14:cNvPr>
                <p14:cNvContentPartPr/>
                <p14:nvPr/>
              </p14:nvContentPartPr>
              <p14:xfrm>
                <a:off x="10844303" y="916548"/>
                <a:ext cx="140760" cy="12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78E4D1-9EEE-4967-ACBC-36930E0356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26303" y="898548"/>
                  <a:ext cx="176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5ADC55-40BF-4ED7-A77C-A5A17AA709F7}"/>
                    </a:ext>
                  </a:extLst>
                </p14:cNvPr>
                <p14:cNvContentPartPr/>
                <p14:nvPr/>
              </p14:nvContentPartPr>
              <p14:xfrm>
                <a:off x="11002703" y="922308"/>
                <a:ext cx="266400" cy="172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5ADC55-40BF-4ED7-A77C-A5A17AA709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84703" y="904270"/>
                  <a:ext cx="302040" cy="2081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72C5E34-63E7-4534-942A-1942C810F073}"/>
              </a:ext>
            </a:extLst>
          </p:cNvPr>
          <p:cNvGrpSpPr/>
          <p:nvPr/>
        </p:nvGrpSpPr>
        <p:grpSpPr>
          <a:xfrm>
            <a:off x="694103" y="1706748"/>
            <a:ext cx="252720" cy="256320"/>
            <a:chOff x="694103" y="1706748"/>
            <a:chExt cx="2527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525E05-69EC-47E9-A583-8C9718AACE15}"/>
                    </a:ext>
                  </a:extLst>
                </p14:cNvPr>
                <p14:cNvContentPartPr/>
                <p14:nvPr/>
              </p14:nvContentPartPr>
              <p14:xfrm>
                <a:off x="694103" y="1793868"/>
                <a:ext cx="35280" cy="149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525E05-69EC-47E9-A583-8C9718AACE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6103" y="1775868"/>
                  <a:ext cx="70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AF4631-52F1-4D83-BFB9-1B9F59B49C86}"/>
                    </a:ext>
                  </a:extLst>
                </p14:cNvPr>
                <p14:cNvContentPartPr/>
                <p14:nvPr/>
              </p14:nvContentPartPr>
              <p14:xfrm>
                <a:off x="787703" y="1766508"/>
                <a:ext cx="159120" cy="19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AF4631-52F1-4D83-BFB9-1B9F59B49C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703" y="1748475"/>
                  <a:ext cx="194760" cy="23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03B4E3-5039-4797-BE31-BC9E611B970E}"/>
                    </a:ext>
                  </a:extLst>
                </p14:cNvPr>
                <p14:cNvContentPartPr/>
                <p14:nvPr/>
              </p14:nvContentPartPr>
              <p14:xfrm>
                <a:off x="707423" y="1706748"/>
                <a:ext cx="14040" cy="19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03B4E3-5039-4797-BE31-BC9E611B97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9423" y="1688748"/>
                  <a:ext cx="496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F22D63-F0D5-4D60-B01A-421A092EB291}"/>
              </a:ext>
            </a:extLst>
          </p:cNvPr>
          <p:cNvGrpSpPr/>
          <p:nvPr/>
        </p:nvGrpSpPr>
        <p:grpSpPr>
          <a:xfrm>
            <a:off x="3245783" y="1592988"/>
            <a:ext cx="856440" cy="257400"/>
            <a:chOff x="3245783" y="1592988"/>
            <a:chExt cx="8564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D46106-0D98-47F5-B214-86E6292A2A8E}"/>
                    </a:ext>
                  </a:extLst>
                </p14:cNvPr>
                <p14:cNvContentPartPr/>
                <p14:nvPr/>
              </p14:nvContentPartPr>
              <p14:xfrm>
                <a:off x="3302303" y="1592988"/>
                <a:ext cx="38160" cy="25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D46106-0D98-47F5-B214-86E6292A2A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4303" y="1574988"/>
                  <a:ext cx="73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50D535-3403-467D-92F4-EEBC4CF7735F}"/>
                    </a:ext>
                  </a:extLst>
                </p14:cNvPr>
                <p14:cNvContentPartPr/>
                <p14:nvPr/>
              </p14:nvContentPartPr>
              <p14:xfrm>
                <a:off x="3245783" y="1638348"/>
                <a:ext cx="389160" cy="209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50D535-3403-467D-92F4-EEBC4CF773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27800" y="1620348"/>
                  <a:ext cx="424767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984A5E-77EE-4FB0-9095-0D033137FF9D}"/>
                    </a:ext>
                  </a:extLst>
                </p14:cNvPr>
                <p14:cNvContentPartPr/>
                <p14:nvPr/>
              </p14:nvContentPartPr>
              <p14:xfrm>
                <a:off x="3703703" y="1699548"/>
                <a:ext cx="156240" cy="13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984A5E-77EE-4FB0-9095-0D033137FF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85703" y="1681548"/>
                  <a:ext cx="191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80148E-A3B4-4C91-9A60-97CFAD18AC21}"/>
                    </a:ext>
                  </a:extLst>
                </p14:cNvPr>
                <p14:cNvContentPartPr/>
                <p14:nvPr/>
              </p14:nvContentPartPr>
              <p14:xfrm>
                <a:off x="3960743" y="1695588"/>
                <a:ext cx="141480" cy="137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80148E-A3B4-4C91-9A60-97CFAD18AC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42697" y="1677541"/>
                  <a:ext cx="177211" cy="1728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9C8F8BF-CCD4-4AEE-8F49-C26D0C36D066}"/>
              </a:ext>
            </a:extLst>
          </p:cNvPr>
          <p:cNvGrpSpPr/>
          <p:nvPr/>
        </p:nvGrpSpPr>
        <p:grpSpPr>
          <a:xfrm>
            <a:off x="4344143" y="1562028"/>
            <a:ext cx="1452960" cy="445680"/>
            <a:chOff x="4344143" y="1562028"/>
            <a:chExt cx="14529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A05A4A-7BBD-42A2-898B-8FF841B86727}"/>
                    </a:ext>
                  </a:extLst>
                </p14:cNvPr>
                <p14:cNvContentPartPr/>
                <p14:nvPr/>
              </p14:nvContentPartPr>
              <p14:xfrm>
                <a:off x="4429823" y="1593708"/>
                <a:ext cx="23760" cy="221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A05A4A-7BBD-42A2-898B-8FF841B8672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11823" y="1575708"/>
                  <a:ext cx="59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7CD3CE-B31A-4BB9-8131-833D721B1A0C}"/>
                    </a:ext>
                  </a:extLst>
                </p14:cNvPr>
                <p14:cNvContentPartPr/>
                <p14:nvPr/>
              </p14:nvContentPartPr>
              <p14:xfrm>
                <a:off x="4344143" y="1627908"/>
                <a:ext cx="352440" cy="186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7CD3CE-B31A-4BB9-8131-833D721B1A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26161" y="1609908"/>
                  <a:ext cx="38804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3B0491-0C40-40CA-B1EA-5EE9C638763F}"/>
                    </a:ext>
                  </a:extLst>
                </p14:cNvPr>
                <p14:cNvContentPartPr/>
                <p14:nvPr/>
              </p14:nvContentPartPr>
              <p14:xfrm>
                <a:off x="4744103" y="1650228"/>
                <a:ext cx="141480" cy="154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3B0491-0C40-40CA-B1EA-5EE9C63876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26103" y="1632228"/>
                  <a:ext cx="177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DC6EFB-F985-4ABE-B9D4-4C45A7223C25}"/>
                    </a:ext>
                  </a:extLst>
                </p14:cNvPr>
                <p14:cNvContentPartPr/>
                <p14:nvPr/>
              </p14:nvContentPartPr>
              <p14:xfrm>
                <a:off x="4952543" y="1666428"/>
                <a:ext cx="10728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DC6EFB-F985-4ABE-B9D4-4C45A7223C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34543" y="1648483"/>
                  <a:ext cx="142920" cy="152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8C67C7-2465-49BE-8A0A-E865CB2C68AD}"/>
                    </a:ext>
                  </a:extLst>
                </p14:cNvPr>
                <p14:cNvContentPartPr/>
                <p14:nvPr/>
              </p14:nvContentPartPr>
              <p14:xfrm>
                <a:off x="5118863" y="1645908"/>
                <a:ext cx="153000" cy="102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8C67C7-2465-49BE-8A0A-E865CB2C68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0863" y="1627908"/>
                  <a:ext cx="18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EEC006-60E7-4E70-B7B2-E3278B7FD8BB}"/>
                    </a:ext>
                  </a:extLst>
                </p14:cNvPr>
                <p14:cNvContentPartPr/>
                <p14:nvPr/>
              </p14:nvContentPartPr>
              <p14:xfrm>
                <a:off x="5346023" y="1648068"/>
                <a:ext cx="170640" cy="359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EEC006-60E7-4E70-B7B2-E3278B7FD8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27985" y="1630050"/>
                  <a:ext cx="206355" cy="39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8E8BC2-BDDE-4A80-9796-EE02B4BB3154}"/>
                    </a:ext>
                  </a:extLst>
                </p14:cNvPr>
                <p14:cNvContentPartPr/>
                <p14:nvPr/>
              </p14:nvContentPartPr>
              <p14:xfrm>
                <a:off x="5611343" y="1562028"/>
                <a:ext cx="185760" cy="222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58E8BC2-BDDE-4A80-9796-EE02B4BB31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93308" y="1544028"/>
                  <a:ext cx="221469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9B263E3-6467-46BC-A149-824DEF5B3A53}"/>
              </a:ext>
            </a:extLst>
          </p:cNvPr>
          <p:cNvGrpSpPr/>
          <p:nvPr/>
        </p:nvGrpSpPr>
        <p:grpSpPr>
          <a:xfrm>
            <a:off x="6077183" y="1514148"/>
            <a:ext cx="788760" cy="252720"/>
            <a:chOff x="6077183" y="1514148"/>
            <a:chExt cx="7887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69430F-B2FF-4A77-8AAF-B481BD178463}"/>
                    </a:ext>
                  </a:extLst>
                </p14:cNvPr>
                <p14:cNvContentPartPr/>
                <p14:nvPr/>
              </p14:nvContentPartPr>
              <p14:xfrm>
                <a:off x="6134423" y="1514148"/>
                <a:ext cx="57600" cy="242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69430F-B2FF-4A77-8AAF-B481BD1784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16310" y="1496148"/>
                  <a:ext cx="93464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0FD42B7-705A-470B-84FD-2046537DDEA3}"/>
                    </a:ext>
                  </a:extLst>
                </p14:cNvPr>
                <p14:cNvContentPartPr/>
                <p14:nvPr/>
              </p14:nvContentPartPr>
              <p14:xfrm>
                <a:off x="6077183" y="1565268"/>
                <a:ext cx="441000" cy="20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FD42B7-705A-470B-84FD-2046537DDE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9168" y="1547268"/>
                  <a:ext cx="476669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DDFB00-7419-4982-B6A4-040601BF1BAA}"/>
                    </a:ext>
                  </a:extLst>
                </p14:cNvPr>
                <p14:cNvContentPartPr/>
                <p14:nvPr/>
              </p14:nvContentPartPr>
              <p14:xfrm>
                <a:off x="6610703" y="1639068"/>
                <a:ext cx="108720" cy="112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DDFB00-7419-4982-B6A4-040601BF1B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92762" y="1621125"/>
                  <a:ext cx="144242" cy="148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C6F97E3-C353-4B06-B048-43C9C78FA61A}"/>
                    </a:ext>
                  </a:extLst>
                </p14:cNvPr>
                <p14:cNvContentPartPr/>
                <p14:nvPr/>
              </p14:nvContentPartPr>
              <p14:xfrm>
                <a:off x="6826703" y="1540788"/>
                <a:ext cx="16560" cy="223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C6F97E3-C353-4B06-B048-43C9C78FA6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08703" y="1522759"/>
                  <a:ext cx="5220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43ADB7-84B5-40C5-B933-2CF5E4460FAB}"/>
                    </a:ext>
                  </a:extLst>
                </p14:cNvPr>
                <p14:cNvContentPartPr/>
                <p14:nvPr/>
              </p14:nvContentPartPr>
              <p14:xfrm>
                <a:off x="6764423" y="1623588"/>
                <a:ext cx="101520" cy="34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43ADB7-84B5-40C5-B933-2CF5E4460F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46423" y="1605588"/>
                  <a:ext cx="13716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AADC702-CBC5-48B8-9C4A-39A1BF724949}"/>
              </a:ext>
            </a:extLst>
          </p:cNvPr>
          <p:cNvGrpSpPr/>
          <p:nvPr/>
        </p:nvGrpSpPr>
        <p:grpSpPr>
          <a:xfrm>
            <a:off x="7141343" y="1488588"/>
            <a:ext cx="1377360" cy="392040"/>
            <a:chOff x="7141343" y="1488588"/>
            <a:chExt cx="13773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2D0182-0721-4363-8E33-E60FBAEB041F}"/>
                    </a:ext>
                  </a:extLst>
                </p14:cNvPr>
                <p14:cNvContentPartPr/>
                <p14:nvPr/>
              </p14:nvContentPartPr>
              <p14:xfrm>
                <a:off x="7141343" y="1581108"/>
                <a:ext cx="150840" cy="299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2D0182-0721-4363-8E33-E60FBAEB041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23343" y="1563108"/>
                  <a:ext cx="186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7A38C1C-66AA-4A7A-8977-29A6441AD843}"/>
                    </a:ext>
                  </a:extLst>
                </p14:cNvPr>
                <p14:cNvContentPartPr/>
                <p14:nvPr/>
              </p14:nvContentPartPr>
              <p14:xfrm>
                <a:off x="7334663" y="1618548"/>
                <a:ext cx="14148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7A38C1C-66AA-4A7A-8977-29A6441AD8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16617" y="1600548"/>
                  <a:ext cx="177211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EE5C38-C01C-4CDA-9BCD-E06433B337C0}"/>
                    </a:ext>
                  </a:extLst>
                </p14:cNvPr>
                <p14:cNvContentPartPr/>
                <p14:nvPr/>
              </p14:nvContentPartPr>
              <p14:xfrm>
                <a:off x="7534823" y="1609548"/>
                <a:ext cx="166680" cy="156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EE5C38-C01C-4CDA-9BCD-E06433B337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16862" y="1591548"/>
                  <a:ext cx="202243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FADE96F-A7A4-4D78-B91D-D45F3309CEA5}"/>
                    </a:ext>
                  </a:extLst>
                </p14:cNvPr>
                <p14:cNvContentPartPr/>
                <p14:nvPr/>
              </p14:nvContentPartPr>
              <p14:xfrm>
                <a:off x="7763783" y="1599468"/>
                <a:ext cx="227520" cy="152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FADE96F-A7A4-4D78-B91D-D45F3309CEA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45783" y="1581468"/>
                  <a:ext cx="263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94F34E-FFAB-4F73-9CF0-B4EC4BF9173B}"/>
                    </a:ext>
                  </a:extLst>
                </p14:cNvPr>
                <p14:cNvContentPartPr/>
                <p14:nvPr/>
              </p14:nvContentPartPr>
              <p14:xfrm>
                <a:off x="8089583" y="1654548"/>
                <a:ext cx="18360" cy="89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94F34E-FFAB-4F73-9CF0-B4EC4BF917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71929" y="1636548"/>
                  <a:ext cx="53315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3768C30-FA43-4ED0-9FEC-93FA3C22669B}"/>
                    </a:ext>
                  </a:extLst>
                </p14:cNvPr>
                <p14:cNvContentPartPr/>
                <p14:nvPr/>
              </p14:nvContentPartPr>
              <p14:xfrm>
                <a:off x="8062223" y="1488588"/>
                <a:ext cx="212040" cy="294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3768C30-FA43-4ED0-9FEC-93FA3C2266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44223" y="1470588"/>
                  <a:ext cx="247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6BC765-6BFC-4768-8916-58D6A2A83560}"/>
                    </a:ext>
                  </a:extLst>
                </p14:cNvPr>
                <p14:cNvContentPartPr/>
                <p14:nvPr/>
              </p14:nvContentPartPr>
              <p14:xfrm>
                <a:off x="8398103" y="1587228"/>
                <a:ext cx="120600" cy="15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6BC765-6BFC-4768-8916-58D6A2A835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0103" y="1569228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D260BA4-C07F-4DE8-A28D-13738C6231AA}"/>
              </a:ext>
            </a:extLst>
          </p:cNvPr>
          <p:cNvGrpSpPr/>
          <p:nvPr/>
        </p:nvGrpSpPr>
        <p:grpSpPr>
          <a:xfrm>
            <a:off x="8773223" y="1465188"/>
            <a:ext cx="624600" cy="322560"/>
            <a:chOff x="8773223" y="1465188"/>
            <a:chExt cx="6246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166CD-D6DF-497C-82B7-7AAFCCDBC0E0}"/>
                    </a:ext>
                  </a:extLst>
                </p14:cNvPr>
                <p14:cNvContentPartPr/>
                <p14:nvPr/>
              </p14:nvContentPartPr>
              <p14:xfrm>
                <a:off x="8773223" y="1610628"/>
                <a:ext cx="163800" cy="14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166CD-D6DF-497C-82B7-7AAFCCDBC0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55223" y="1592583"/>
                  <a:ext cx="199440" cy="179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8882D8-8FC3-49AA-BD94-FAF0D380E437}"/>
                    </a:ext>
                  </a:extLst>
                </p14:cNvPr>
                <p14:cNvContentPartPr/>
                <p14:nvPr/>
              </p14:nvContentPartPr>
              <p14:xfrm>
                <a:off x="9005423" y="1645908"/>
                <a:ext cx="160560" cy="141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8882D8-8FC3-49AA-BD94-FAF0D380E4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87423" y="1627954"/>
                  <a:ext cx="196200" cy="17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4EA257C-61E1-4FEB-B660-E0A235D49DC7}"/>
                    </a:ext>
                  </a:extLst>
                </p14:cNvPr>
                <p14:cNvContentPartPr/>
                <p14:nvPr/>
              </p14:nvContentPartPr>
              <p14:xfrm>
                <a:off x="9242663" y="1465188"/>
                <a:ext cx="155160" cy="315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4EA257C-61E1-4FEB-B660-E0A235D49D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24663" y="1447209"/>
                  <a:ext cx="190800" cy="3505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B99BDB3-4F63-4EB5-AE8D-DE03C94B76BD}"/>
              </a:ext>
            </a:extLst>
          </p:cNvPr>
          <p:cNvGrpSpPr/>
          <p:nvPr/>
        </p:nvGrpSpPr>
        <p:grpSpPr>
          <a:xfrm>
            <a:off x="9703463" y="1513068"/>
            <a:ext cx="639000" cy="330840"/>
            <a:chOff x="9703463" y="1513068"/>
            <a:chExt cx="63900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CD56CEF-305C-4EF6-BC22-F3C3D7773FE5}"/>
                    </a:ext>
                  </a:extLst>
                </p14:cNvPr>
                <p14:cNvContentPartPr/>
                <p14:nvPr/>
              </p14:nvContentPartPr>
              <p14:xfrm>
                <a:off x="9703463" y="1513068"/>
                <a:ext cx="87480" cy="21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CD56CEF-305C-4EF6-BC22-F3C3D7773F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85463" y="1495068"/>
                  <a:ext cx="123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66FC9E8-C529-475F-B3C8-8716C11383F3}"/>
                    </a:ext>
                  </a:extLst>
                </p14:cNvPr>
                <p14:cNvContentPartPr/>
                <p14:nvPr/>
              </p14:nvContentPartPr>
              <p14:xfrm>
                <a:off x="9930263" y="1577148"/>
                <a:ext cx="13932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66FC9E8-C529-475F-B3C8-8716C11383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12263" y="1559148"/>
                  <a:ext cx="174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C8AD3CB-1864-4B7C-B24E-F1EEAE9A40A2}"/>
                    </a:ext>
                  </a:extLst>
                </p14:cNvPr>
                <p14:cNvContentPartPr/>
                <p14:nvPr/>
              </p14:nvContentPartPr>
              <p14:xfrm>
                <a:off x="10204223" y="1582908"/>
                <a:ext cx="138240" cy="261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C8AD3CB-1864-4B7C-B24E-F1EEAE9A40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86223" y="1564883"/>
                  <a:ext cx="173880" cy="2966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0341C98-3B5D-437A-BB06-FDB8C1348FF6}"/>
              </a:ext>
            </a:extLst>
          </p:cNvPr>
          <p:cNvGrpSpPr/>
          <p:nvPr/>
        </p:nvGrpSpPr>
        <p:grpSpPr>
          <a:xfrm>
            <a:off x="10528583" y="1485708"/>
            <a:ext cx="304920" cy="234000"/>
            <a:chOff x="10528583" y="1485708"/>
            <a:chExt cx="3049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57C7FF-4699-432E-8314-85FDA18AC8C2}"/>
                    </a:ext>
                  </a:extLst>
                </p14:cNvPr>
                <p14:cNvContentPartPr/>
                <p14:nvPr/>
              </p14:nvContentPartPr>
              <p14:xfrm>
                <a:off x="10528583" y="1581108"/>
                <a:ext cx="31320" cy="127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57C7FF-4699-432E-8314-85FDA18AC8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10374" y="1563108"/>
                  <a:ext cx="67374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C8B4FA8-D3DB-4E7E-A021-7406F4259471}"/>
                    </a:ext>
                  </a:extLst>
                </p14:cNvPr>
                <p14:cNvContentPartPr/>
                <p14:nvPr/>
              </p14:nvContentPartPr>
              <p14:xfrm>
                <a:off x="10559183" y="1485708"/>
                <a:ext cx="274320" cy="234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C8B4FA8-D3DB-4E7E-A021-7406F42594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41183" y="1467708"/>
                  <a:ext cx="3099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A438FD1-46B5-4188-B270-C3D2801FD0F9}"/>
              </a:ext>
            </a:extLst>
          </p:cNvPr>
          <p:cNvGrpSpPr/>
          <p:nvPr/>
        </p:nvGrpSpPr>
        <p:grpSpPr>
          <a:xfrm>
            <a:off x="689423" y="2276628"/>
            <a:ext cx="744480" cy="352440"/>
            <a:chOff x="689423" y="2276628"/>
            <a:chExt cx="7444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7B5AD78-EACA-4FC3-99A2-22CA27611ACC}"/>
                    </a:ext>
                  </a:extLst>
                </p14:cNvPr>
                <p14:cNvContentPartPr/>
                <p14:nvPr/>
              </p14:nvContentPartPr>
              <p14:xfrm>
                <a:off x="733703" y="2310468"/>
                <a:ext cx="82080" cy="31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7B5AD78-EACA-4FC3-99A2-22CA27611A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5624" y="2292448"/>
                  <a:ext cx="117877" cy="3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9D75839-F89B-45E3-B46B-8F70D8E2D284}"/>
                    </a:ext>
                  </a:extLst>
                </p14:cNvPr>
                <p14:cNvContentPartPr/>
                <p14:nvPr/>
              </p14:nvContentPartPr>
              <p14:xfrm>
                <a:off x="689423" y="2447988"/>
                <a:ext cx="239760" cy="164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9D75839-F89B-45E3-B46B-8F70D8E2D28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1423" y="2430027"/>
                  <a:ext cx="275400" cy="200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1E43EF-EC62-4022-A020-BAF1FA5DD4FB}"/>
                    </a:ext>
                  </a:extLst>
                </p14:cNvPr>
                <p14:cNvContentPartPr/>
                <p14:nvPr/>
              </p14:nvContentPartPr>
              <p14:xfrm>
                <a:off x="1063463" y="2432868"/>
                <a:ext cx="141840" cy="163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1E43EF-EC62-4022-A020-BAF1FA5DD4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5463" y="2414868"/>
                  <a:ext cx="177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AB2A2C0-C432-477C-B7CD-A2D7220F3245}"/>
                    </a:ext>
                  </a:extLst>
                </p14:cNvPr>
                <p14:cNvContentPartPr/>
                <p14:nvPr/>
              </p14:nvContentPartPr>
              <p14:xfrm>
                <a:off x="1332743" y="2276628"/>
                <a:ext cx="101160" cy="31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B2A2C0-C432-477C-B7CD-A2D7220F32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14743" y="2258628"/>
                  <a:ext cx="13680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4D553F3-F5FD-426D-A493-9743D2F9EB50}"/>
                  </a:ext>
                </a:extLst>
              </p14:cNvPr>
              <p14:cNvContentPartPr/>
              <p14:nvPr/>
            </p14:nvContentPartPr>
            <p14:xfrm>
              <a:off x="1718303" y="2385348"/>
              <a:ext cx="158040" cy="167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4D553F3-F5FD-426D-A493-9743D2F9EB5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00303" y="2367348"/>
                <a:ext cx="19368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59638E3-4AD8-43C3-9FFA-A8F15A98B16E}"/>
              </a:ext>
            </a:extLst>
          </p:cNvPr>
          <p:cNvGrpSpPr/>
          <p:nvPr/>
        </p:nvGrpSpPr>
        <p:grpSpPr>
          <a:xfrm>
            <a:off x="2131583" y="2186268"/>
            <a:ext cx="2622600" cy="369360"/>
            <a:chOff x="2131583" y="2186268"/>
            <a:chExt cx="26226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F8D981-D93D-4DA8-8EB3-CA4667289919}"/>
                    </a:ext>
                  </a:extLst>
                </p14:cNvPr>
                <p14:cNvContentPartPr/>
                <p14:nvPr/>
              </p14:nvContentPartPr>
              <p14:xfrm>
                <a:off x="2131583" y="2334228"/>
                <a:ext cx="101520" cy="221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F8D981-D93D-4DA8-8EB3-CA46672899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13583" y="2316228"/>
                  <a:ext cx="137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1293283-8BE2-4A1F-A83E-068CFE732463}"/>
                    </a:ext>
                  </a:extLst>
                </p14:cNvPr>
                <p14:cNvContentPartPr/>
                <p14:nvPr/>
              </p14:nvContentPartPr>
              <p14:xfrm>
                <a:off x="2296103" y="2392908"/>
                <a:ext cx="133200" cy="145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293283-8BE2-4A1F-A83E-068CFE7324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78054" y="2374908"/>
                  <a:ext cx="168937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7A0BFBE-E1F6-46C4-ADBB-64BB950F1F6D}"/>
                    </a:ext>
                  </a:extLst>
                </p14:cNvPr>
                <p14:cNvContentPartPr/>
                <p14:nvPr/>
              </p14:nvContentPartPr>
              <p14:xfrm>
                <a:off x="2467823" y="2379948"/>
                <a:ext cx="176760" cy="118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7A0BFBE-E1F6-46C4-ADBB-64BB950F1F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49823" y="2361893"/>
                  <a:ext cx="212400" cy="153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0A27B7-50D8-40EC-9D9E-12058BC69141}"/>
                    </a:ext>
                  </a:extLst>
                </p14:cNvPr>
                <p14:cNvContentPartPr/>
                <p14:nvPr/>
              </p14:nvContentPartPr>
              <p14:xfrm>
                <a:off x="2727383" y="2261508"/>
                <a:ext cx="34920" cy="275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0A27B7-50D8-40EC-9D9E-12058BC691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09383" y="2243484"/>
                  <a:ext cx="7056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7114D0-337F-4445-812D-DFE12682CB4F}"/>
                    </a:ext>
                  </a:extLst>
                </p14:cNvPr>
                <p14:cNvContentPartPr/>
                <p14:nvPr/>
              </p14:nvContentPartPr>
              <p14:xfrm>
                <a:off x="2675903" y="2327748"/>
                <a:ext cx="352080" cy="167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7114D0-337F-4445-812D-DFE12682CB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57903" y="2309748"/>
                  <a:ext cx="387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31F6DD2-0E64-485D-83A5-EA7BBD244F64}"/>
                    </a:ext>
                  </a:extLst>
                </p14:cNvPr>
                <p14:cNvContentPartPr/>
                <p14:nvPr/>
              </p14:nvContentPartPr>
              <p14:xfrm>
                <a:off x="3084143" y="2373468"/>
                <a:ext cx="108360" cy="119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31F6DD2-0E64-485D-83A5-EA7BBD244F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66203" y="2355414"/>
                  <a:ext cx="143882" cy="155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D6A6A07-C49C-4C9B-9883-D7E11ACD8FAA}"/>
                    </a:ext>
                  </a:extLst>
                </p14:cNvPr>
                <p14:cNvContentPartPr/>
                <p14:nvPr/>
              </p14:nvContentPartPr>
              <p14:xfrm>
                <a:off x="3345143" y="2199948"/>
                <a:ext cx="212400" cy="322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D6A6A07-C49C-4C9B-9883-D7E11ACD8F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27143" y="2181948"/>
                  <a:ext cx="248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12205C-254F-437D-8592-DBB834952527}"/>
                    </a:ext>
                  </a:extLst>
                </p14:cNvPr>
                <p14:cNvContentPartPr/>
                <p14:nvPr/>
              </p14:nvContentPartPr>
              <p14:xfrm>
                <a:off x="3627743" y="2278788"/>
                <a:ext cx="69480" cy="194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12205C-254F-437D-8592-DBB83495252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09649" y="2260788"/>
                  <a:ext cx="105306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84B7F5F-5A83-4832-9120-F27EC2B901A1}"/>
                    </a:ext>
                  </a:extLst>
                </p14:cNvPr>
                <p14:cNvContentPartPr/>
                <p14:nvPr/>
              </p14:nvContentPartPr>
              <p14:xfrm>
                <a:off x="3829343" y="2278428"/>
                <a:ext cx="106560" cy="205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84B7F5F-5A83-4832-9120-F27EC2B901A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11343" y="2260396"/>
                  <a:ext cx="142200" cy="241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98ABB6-75E8-4059-9A77-9904C4430B03}"/>
                    </a:ext>
                  </a:extLst>
                </p14:cNvPr>
                <p14:cNvContentPartPr/>
                <p14:nvPr/>
              </p14:nvContentPartPr>
              <p14:xfrm>
                <a:off x="4056503" y="2186268"/>
                <a:ext cx="10800" cy="300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98ABB6-75E8-4059-9A77-9904C4430B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38503" y="2168268"/>
                  <a:ext cx="46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D3C98D0-E9A2-40C0-975B-6534F0770C60}"/>
                    </a:ext>
                  </a:extLst>
                </p14:cNvPr>
                <p14:cNvContentPartPr/>
                <p14:nvPr/>
              </p14:nvContentPartPr>
              <p14:xfrm>
                <a:off x="3945263" y="2288148"/>
                <a:ext cx="289800" cy="157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D3C98D0-E9A2-40C0-975B-6534F0770C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27285" y="2270148"/>
                  <a:ext cx="325396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62B8A3-F205-4899-A511-303EC577B003}"/>
                    </a:ext>
                  </a:extLst>
                </p14:cNvPr>
                <p14:cNvContentPartPr/>
                <p14:nvPr/>
              </p14:nvContentPartPr>
              <p14:xfrm>
                <a:off x="4145423" y="2215068"/>
                <a:ext cx="32760" cy="2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62B8A3-F205-4899-A511-303EC577B00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27423" y="2197068"/>
                  <a:ext cx="68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2AF91C-1058-426E-95EE-C228A55F4549}"/>
                    </a:ext>
                  </a:extLst>
                </p14:cNvPr>
                <p14:cNvContentPartPr/>
                <p14:nvPr/>
              </p14:nvContentPartPr>
              <p14:xfrm>
                <a:off x="4381583" y="2298948"/>
                <a:ext cx="372600" cy="157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2AF91C-1058-426E-95EE-C228A55F45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63583" y="2280989"/>
                  <a:ext cx="408240" cy="1928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AD907BD-3513-492C-B6A9-F07D2D77E218}"/>
              </a:ext>
            </a:extLst>
          </p:cNvPr>
          <p:cNvGrpSpPr/>
          <p:nvPr/>
        </p:nvGrpSpPr>
        <p:grpSpPr>
          <a:xfrm>
            <a:off x="5054783" y="2179068"/>
            <a:ext cx="847440" cy="279720"/>
            <a:chOff x="5054783" y="2179068"/>
            <a:chExt cx="8474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8C07120-7A1D-4B39-837B-B4C0DEAE6ACE}"/>
                    </a:ext>
                  </a:extLst>
                </p14:cNvPr>
                <p14:cNvContentPartPr/>
                <p14:nvPr/>
              </p14:nvContentPartPr>
              <p14:xfrm>
                <a:off x="5130743" y="2186268"/>
                <a:ext cx="20160" cy="27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8C07120-7A1D-4B39-837B-B4C0DEAE6AC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12743" y="2168268"/>
                  <a:ext cx="55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552288-B00D-4117-9323-8F1204BDF699}"/>
                    </a:ext>
                  </a:extLst>
                </p14:cNvPr>
                <p14:cNvContentPartPr/>
                <p14:nvPr/>
              </p14:nvContentPartPr>
              <p14:xfrm>
                <a:off x="5054783" y="2246388"/>
                <a:ext cx="363960" cy="186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552288-B00D-4117-9323-8F1204BDF6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36783" y="2228388"/>
                  <a:ext cx="39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52BB6F9-97A8-42B3-886A-06042B074248}"/>
                    </a:ext>
                  </a:extLst>
                </p14:cNvPr>
                <p14:cNvContentPartPr/>
                <p14:nvPr/>
              </p14:nvContentPartPr>
              <p14:xfrm>
                <a:off x="5515943" y="2302548"/>
                <a:ext cx="134280" cy="128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52BB6F9-97A8-42B3-886A-06042B07424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97943" y="2284548"/>
                  <a:ext cx="16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2E1B91-848F-4E67-A817-377DB6933D9E}"/>
                    </a:ext>
                  </a:extLst>
                </p14:cNvPr>
                <p14:cNvContentPartPr/>
                <p14:nvPr/>
              </p14:nvContentPartPr>
              <p14:xfrm>
                <a:off x="5813303" y="2179068"/>
                <a:ext cx="13320" cy="243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2E1B91-848F-4E67-A817-377DB6933D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95303" y="2161068"/>
                  <a:ext cx="48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227AA84-357C-4733-AF3C-70459999A46D}"/>
                    </a:ext>
                  </a:extLst>
                </p14:cNvPr>
                <p14:cNvContentPartPr/>
                <p14:nvPr/>
              </p14:nvContentPartPr>
              <p14:xfrm>
                <a:off x="5735543" y="2244588"/>
                <a:ext cx="166680" cy="66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227AA84-357C-4733-AF3C-70459999A4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17543" y="2226588"/>
                  <a:ext cx="2023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2EF4B7C-EE0A-4497-A820-928CED31DDD6}"/>
              </a:ext>
            </a:extLst>
          </p:cNvPr>
          <p:cNvGrpSpPr/>
          <p:nvPr/>
        </p:nvGrpSpPr>
        <p:grpSpPr>
          <a:xfrm>
            <a:off x="6183383" y="2197068"/>
            <a:ext cx="1038600" cy="236520"/>
            <a:chOff x="6183383" y="2197068"/>
            <a:chExt cx="10386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C31CD05-0802-4716-A9BE-BE5B93EBA6DE}"/>
                    </a:ext>
                  </a:extLst>
                </p14:cNvPr>
                <p14:cNvContentPartPr/>
                <p14:nvPr/>
              </p14:nvContentPartPr>
              <p14:xfrm>
                <a:off x="6183383" y="2234868"/>
                <a:ext cx="146520" cy="18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C31CD05-0802-4716-A9BE-BE5B93EBA6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65383" y="2216868"/>
                  <a:ext cx="182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6214039-EBE0-40EB-B067-294D19D39418}"/>
                    </a:ext>
                  </a:extLst>
                </p14:cNvPr>
                <p14:cNvContentPartPr/>
                <p14:nvPr/>
              </p14:nvContentPartPr>
              <p14:xfrm>
                <a:off x="6401543" y="2197068"/>
                <a:ext cx="150120" cy="224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6214039-EBE0-40EB-B067-294D19D394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83543" y="2179068"/>
                  <a:ext cx="185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4235285-8A37-4BC8-B91E-9C44C8A8AA98}"/>
                    </a:ext>
                  </a:extLst>
                </p14:cNvPr>
                <p14:cNvContentPartPr/>
                <p14:nvPr/>
              </p14:nvContentPartPr>
              <p14:xfrm>
                <a:off x="6619343" y="2287068"/>
                <a:ext cx="118800" cy="146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4235285-8A37-4BC8-B91E-9C44C8A8AA9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01288" y="2269068"/>
                  <a:ext cx="154548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EB575BA-27D7-4230-918F-8DD10C422F7A}"/>
                    </a:ext>
                  </a:extLst>
                </p14:cNvPr>
                <p14:cNvContentPartPr/>
                <p14:nvPr/>
              </p14:nvContentPartPr>
              <p14:xfrm>
                <a:off x="6781343" y="2277708"/>
                <a:ext cx="264600" cy="128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EB575BA-27D7-4230-918F-8DD10C422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63343" y="2259758"/>
                  <a:ext cx="300240" cy="164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EF6372D-5FA1-4CEA-83B3-E91AE46F6DA1}"/>
                    </a:ext>
                  </a:extLst>
                </p14:cNvPr>
                <p14:cNvContentPartPr/>
                <p14:nvPr/>
              </p14:nvContentPartPr>
              <p14:xfrm>
                <a:off x="7109303" y="2241708"/>
                <a:ext cx="112680" cy="180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EF6372D-5FA1-4CEA-83B3-E91AE46F6DA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91303" y="2223708"/>
                  <a:ext cx="1483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0D84FD0-5639-434A-BCFB-2457E3A8DE37}"/>
              </a:ext>
            </a:extLst>
          </p:cNvPr>
          <p:cNvGrpSpPr/>
          <p:nvPr/>
        </p:nvGrpSpPr>
        <p:grpSpPr>
          <a:xfrm>
            <a:off x="7445903" y="2247828"/>
            <a:ext cx="546480" cy="180360"/>
            <a:chOff x="7445903" y="2247828"/>
            <a:chExt cx="5464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94DD821-1A6F-4924-93CE-852E91668B44}"/>
                    </a:ext>
                  </a:extLst>
                </p14:cNvPr>
                <p14:cNvContentPartPr/>
                <p14:nvPr/>
              </p14:nvContentPartPr>
              <p14:xfrm>
                <a:off x="7445903" y="2259708"/>
                <a:ext cx="150480" cy="168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94DD821-1A6F-4924-93CE-852E91668B4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27903" y="2241708"/>
                  <a:ext cx="186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2926B2-DF51-484C-8B09-238610531421}"/>
                    </a:ext>
                  </a:extLst>
                </p14:cNvPr>
                <p14:cNvContentPartPr/>
                <p14:nvPr/>
              </p14:nvContentPartPr>
              <p14:xfrm>
                <a:off x="7652903" y="2287068"/>
                <a:ext cx="216720" cy="138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2926B2-DF51-484C-8B09-23861053142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34903" y="2269068"/>
                  <a:ext cx="252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BF37214-2EEF-4B9D-88AE-D70E84A14F31}"/>
                    </a:ext>
                  </a:extLst>
                </p14:cNvPr>
                <p14:cNvContentPartPr/>
                <p14:nvPr/>
              </p14:nvContentPartPr>
              <p14:xfrm>
                <a:off x="7827503" y="2247828"/>
                <a:ext cx="164880" cy="119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BF37214-2EEF-4B9D-88AE-D70E84A14F3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09542" y="2229828"/>
                  <a:ext cx="200442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3307D28-76B0-4AEF-83F0-B4549F7F602D}"/>
              </a:ext>
            </a:extLst>
          </p:cNvPr>
          <p:cNvGrpSpPr/>
          <p:nvPr/>
        </p:nvGrpSpPr>
        <p:grpSpPr>
          <a:xfrm>
            <a:off x="9099743" y="2050908"/>
            <a:ext cx="718920" cy="315360"/>
            <a:chOff x="9099743" y="2050908"/>
            <a:chExt cx="7189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382BB56-3B5F-4208-8366-BB38B0D2BDB0}"/>
                    </a:ext>
                  </a:extLst>
                </p14:cNvPr>
                <p14:cNvContentPartPr/>
                <p14:nvPr/>
              </p14:nvContentPartPr>
              <p14:xfrm>
                <a:off x="9099743" y="2266188"/>
                <a:ext cx="260640" cy="100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382BB56-3B5F-4208-8366-BB38B0D2BDB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81768" y="2248188"/>
                  <a:ext cx="296231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294AFE6-AF20-49C2-BB9E-36BA0C984C8E}"/>
                    </a:ext>
                  </a:extLst>
                </p14:cNvPr>
                <p14:cNvContentPartPr/>
                <p14:nvPr/>
              </p14:nvContentPartPr>
              <p14:xfrm>
                <a:off x="9454343" y="2251068"/>
                <a:ext cx="174960" cy="111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294AFE6-AF20-49C2-BB9E-36BA0C984C8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36343" y="2233068"/>
                  <a:ext cx="21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C03B2EC-C56A-467F-A980-FC0075EE1430}"/>
                    </a:ext>
                  </a:extLst>
                </p14:cNvPr>
                <p14:cNvContentPartPr/>
                <p14:nvPr/>
              </p14:nvContentPartPr>
              <p14:xfrm>
                <a:off x="9286223" y="2050908"/>
                <a:ext cx="532440" cy="282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C03B2EC-C56A-467F-A980-FC0075EE14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68223" y="2032908"/>
                  <a:ext cx="5680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6BDC00F-47B2-422B-A863-72C97A5E4C14}"/>
              </a:ext>
            </a:extLst>
          </p:cNvPr>
          <p:cNvGrpSpPr/>
          <p:nvPr/>
        </p:nvGrpSpPr>
        <p:grpSpPr>
          <a:xfrm>
            <a:off x="8266343" y="2138388"/>
            <a:ext cx="649800" cy="398160"/>
            <a:chOff x="8266343" y="2138388"/>
            <a:chExt cx="64980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B84C5F-E02F-4C9E-B773-0CCA1C0E8643}"/>
                    </a:ext>
                  </a:extLst>
                </p14:cNvPr>
                <p14:cNvContentPartPr/>
                <p14:nvPr/>
              </p14:nvContentPartPr>
              <p14:xfrm>
                <a:off x="8266343" y="2241708"/>
                <a:ext cx="155880" cy="157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B84C5F-E02F-4C9E-B773-0CCA1C0E86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48343" y="2223749"/>
                  <a:ext cx="191520" cy="19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CEA67E9-5073-4638-8A27-9056470622FF}"/>
                    </a:ext>
                  </a:extLst>
                </p14:cNvPr>
                <p14:cNvContentPartPr/>
                <p14:nvPr/>
              </p14:nvContentPartPr>
              <p14:xfrm>
                <a:off x="8478023" y="2249268"/>
                <a:ext cx="141480" cy="121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CEA67E9-5073-4638-8A27-9056470622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60023" y="2231268"/>
                  <a:ext cx="177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D74AC00-9ADC-4A9F-A1B4-97CFBA61D331}"/>
                    </a:ext>
                  </a:extLst>
                </p14:cNvPr>
                <p14:cNvContentPartPr/>
                <p14:nvPr/>
              </p14:nvContentPartPr>
              <p14:xfrm>
                <a:off x="8684663" y="2289588"/>
                <a:ext cx="12600" cy="7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D74AC00-9ADC-4A9F-A1B4-97CFBA61D3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66663" y="2271588"/>
                  <a:ext cx="48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037EE7A-2D55-4AFF-B46E-CECFFF6E1FE3}"/>
                    </a:ext>
                  </a:extLst>
                </p14:cNvPr>
                <p14:cNvContentPartPr/>
                <p14:nvPr/>
              </p14:nvContentPartPr>
              <p14:xfrm>
                <a:off x="8782583" y="2266188"/>
                <a:ext cx="133560" cy="270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037EE7A-2D55-4AFF-B46E-CECFFF6E1FE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4631" y="2248212"/>
                  <a:ext cx="169104" cy="305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57AF440-E8CD-4C29-B7CB-9029DD9DBC67}"/>
                    </a:ext>
                  </a:extLst>
                </p14:cNvPr>
                <p14:cNvContentPartPr/>
                <p14:nvPr/>
              </p14:nvContentPartPr>
              <p14:xfrm>
                <a:off x="8768543" y="2138388"/>
                <a:ext cx="32040" cy="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57AF440-E8CD-4C29-B7CB-9029DD9DBC6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50543" y="2120388"/>
                  <a:ext cx="676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279D280-B884-4015-BA0D-586FBA303E1D}"/>
              </a:ext>
            </a:extLst>
          </p:cNvPr>
          <p:cNvGrpSpPr/>
          <p:nvPr/>
        </p:nvGrpSpPr>
        <p:grpSpPr>
          <a:xfrm>
            <a:off x="10132223" y="2073228"/>
            <a:ext cx="1518120" cy="398160"/>
            <a:chOff x="10132223" y="2073228"/>
            <a:chExt cx="15181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30EE364-2B47-4715-8635-38AFA8B4B76C}"/>
                    </a:ext>
                  </a:extLst>
                </p14:cNvPr>
                <p14:cNvContentPartPr/>
                <p14:nvPr/>
              </p14:nvContentPartPr>
              <p14:xfrm>
                <a:off x="10132223" y="2176548"/>
                <a:ext cx="164880" cy="294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30EE364-2B47-4715-8635-38AFA8B4B7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4223" y="2158548"/>
                  <a:ext cx="200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6F6009A-8332-41EB-8DC5-A8F62ACC8392}"/>
                    </a:ext>
                  </a:extLst>
                </p14:cNvPr>
                <p14:cNvContentPartPr/>
                <p14:nvPr/>
              </p14:nvContentPartPr>
              <p14:xfrm>
                <a:off x="10372703" y="2174388"/>
                <a:ext cx="154440" cy="136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6F6009A-8332-41EB-8DC5-A8F62ACC83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354703" y="2156388"/>
                  <a:ext cx="190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F92310E-5627-4384-91C4-EA4007F3FE07}"/>
                    </a:ext>
                  </a:extLst>
                </p14:cNvPr>
                <p14:cNvContentPartPr/>
                <p14:nvPr/>
              </p14:nvContentPartPr>
              <p14:xfrm>
                <a:off x="10601303" y="2205348"/>
                <a:ext cx="101160" cy="117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F92310E-5627-4384-91C4-EA4007F3FE0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83303" y="2187348"/>
                  <a:ext cx="136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D23053-A77C-44AD-8614-99952DE23A1B}"/>
                    </a:ext>
                  </a:extLst>
                </p14:cNvPr>
                <p14:cNvContentPartPr/>
                <p14:nvPr/>
              </p14:nvContentPartPr>
              <p14:xfrm>
                <a:off x="10834943" y="2188068"/>
                <a:ext cx="298080" cy="12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D23053-A77C-44AD-8614-99952DE23A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16943" y="2170015"/>
                  <a:ext cx="333720" cy="157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EAD30B3-CFD0-4486-A1EF-CB13ECD5D074}"/>
                    </a:ext>
                  </a:extLst>
                </p14:cNvPr>
                <p14:cNvContentPartPr/>
                <p14:nvPr/>
              </p14:nvContentPartPr>
              <p14:xfrm>
                <a:off x="11238143" y="2229828"/>
                <a:ext cx="17280" cy="85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EAD30B3-CFD0-4486-A1EF-CB13ECD5D07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20143" y="2211828"/>
                  <a:ext cx="5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075C8D-7DE7-4B41-81EA-895D181FBCC5}"/>
                    </a:ext>
                  </a:extLst>
                </p14:cNvPr>
                <p14:cNvContentPartPr/>
                <p14:nvPr/>
              </p14:nvContentPartPr>
              <p14:xfrm>
                <a:off x="11369183" y="2171508"/>
                <a:ext cx="78120" cy="133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075C8D-7DE7-4B41-81EA-895D181FBCC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51183" y="2153557"/>
                  <a:ext cx="113760" cy="168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D235077-77DE-4C46-BC72-A2E8AFFAD983}"/>
                    </a:ext>
                  </a:extLst>
                </p14:cNvPr>
                <p14:cNvContentPartPr/>
                <p14:nvPr/>
              </p14:nvContentPartPr>
              <p14:xfrm>
                <a:off x="11359103" y="2073228"/>
                <a:ext cx="291240" cy="241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D235077-77DE-4C46-BC72-A2E8AFFAD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41081" y="2055228"/>
                  <a:ext cx="326924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2849F88-559E-4305-98E1-E85ADC889C68}"/>
              </a:ext>
            </a:extLst>
          </p:cNvPr>
          <p:cNvGrpSpPr/>
          <p:nvPr/>
        </p:nvGrpSpPr>
        <p:grpSpPr>
          <a:xfrm>
            <a:off x="709223" y="2912748"/>
            <a:ext cx="837720" cy="293400"/>
            <a:chOff x="709223" y="2912748"/>
            <a:chExt cx="83772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7BF8A62-D7C0-4E99-8693-AC3EF43778A2}"/>
                    </a:ext>
                  </a:extLst>
                </p14:cNvPr>
                <p14:cNvContentPartPr/>
                <p14:nvPr/>
              </p14:nvContentPartPr>
              <p14:xfrm>
                <a:off x="709223" y="3007068"/>
                <a:ext cx="276120" cy="199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7BF8A62-D7C0-4E99-8693-AC3EF43778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1246" y="2989068"/>
                  <a:ext cx="311714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BBFC71-D863-410C-9803-966E555A17BD}"/>
                    </a:ext>
                  </a:extLst>
                </p14:cNvPr>
                <p14:cNvContentPartPr/>
                <p14:nvPr/>
              </p14:nvContentPartPr>
              <p14:xfrm>
                <a:off x="1061663" y="2992668"/>
                <a:ext cx="342360" cy="17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BBFC71-D863-410C-9803-966E555A17B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43682" y="2974668"/>
                  <a:ext cx="377963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332A972-4507-4A7D-A2C6-316F6FC40504}"/>
                    </a:ext>
                  </a:extLst>
                </p14:cNvPr>
                <p14:cNvContentPartPr/>
                <p14:nvPr/>
              </p14:nvContentPartPr>
              <p14:xfrm>
                <a:off x="1473863" y="2912748"/>
                <a:ext cx="73080" cy="263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332A972-4507-4A7D-A2C6-316F6FC4050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55863" y="2894748"/>
                  <a:ext cx="10872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80E7DC9-3041-487A-AA6F-2E7F39E9008C}"/>
              </a:ext>
            </a:extLst>
          </p:cNvPr>
          <p:cNvGrpSpPr/>
          <p:nvPr/>
        </p:nvGrpSpPr>
        <p:grpSpPr>
          <a:xfrm>
            <a:off x="1803623" y="2890068"/>
            <a:ext cx="828000" cy="250200"/>
            <a:chOff x="1803623" y="2890068"/>
            <a:chExt cx="8280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4A855A0-9E11-49D0-819C-C986A9481600}"/>
                    </a:ext>
                  </a:extLst>
                </p14:cNvPr>
                <p14:cNvContentPartPr/>
                <p14:nvPr/>
              </p14:nvContentPartPr>
              <p14:xfrm>
                <a:off x="1803623" y="2890068"/>
                <a:ext cx="210240" cy="250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4A855A0-9E11-49D0-819C-C986A94816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5623" y="2872068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F05881C-87FF-44BD-818F-33378793BA62}"/>
                    </a:ext>
                  </a:extLst>
                </p14:cNvPr>
                <p14:cNvContentPartPr/>
                <p14:nvPr/>
              </p14:nvContentPartPr>
              <p14:xfrm>
                <a:off x="2068223" y="2975388"/>
                <a:ext cx="133920" cy="146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F05881C-87FF-44BD-818F-33378793BA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50223" y="2957432"/>
                  <a:ext cx="169560" cy="182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CC659C5-FCB5-4FD2-B896-E64A5B6D9395}"/>
                    </a:ext>
                  </a:extLst>
                </p14:cNvPr>
                <p14:cNvContentPartPr/>
                <p14:nvPr/>
              </p14:nvContentPartPr>
              <p14:xfrm>
                <a:off x="2272703" y="2923188"/>
                <a:ext cx="166680" cy="140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CC659C5-FCB5-4FD2-B896-E64A5B6D939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254703" y="2905188"/>
                  <a:ext cx="20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938A926-D1A7-4C5B-8FAB-1FEED8BF56AC}"/>
                    </a:ext>
                  </a:extLst>
                </p14:cNvPr>
                <p14:cNvContentPartPr/>
                <p14:nvPr/>
              </p14:nvContentPartPr>
              <p14:xfrm>
                <a:off x="2536943" y="2910948"/>
                <a:ext cx="94680" cy="148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938A926-D1A7-4C5B-8FAB-1FEED8BF56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19011" y="2892904"/>
                  <a:ext cx="130185" cy="1844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3CACED3-FBF9-456F-9E18-5A5915CBB319}"/>
              </a:ext>
            </a:extLst>
          </p:cNvPr>
          <p:cNvGrpSpPr/>
          <p:nvPr/>
        </p:nvGrpSpPr>
        <p:grpSpPr>
          <a:xfrm>
            <a:off x="2874263" y="2819868"/>
            <a:ext cx="923760" cy="269280"/>
            <a:chOff x="2874263" y="2819868"/>
            <a:chExt cx="9237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BB77623-3F47-4BE4-BF99-6E4FCC0D9E30}"/>
                    </a:ext>
                  </a:extLst>
                </p14:cNvPr>
                <p14:cNvContentPartPr/>
                <p14:nvPr/>
              </p14:nvContentPartPr>
              <p14:xfrm>
                <a:off x="2874263" y="2819868"/>
                <a:ext cx="182880" cy="269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BB77623-3F47-4BE4-BF99-6E4FCC0D9E3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56298" y="2801868"/>
                  <a:ext cx="21845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D5DB7EE-F0EA-47AF-820B-BBEB107058B2}"/>
                    </a:ext>
                  </a:extLst>
                </p14:cNvPr>
                <p14:cNvContentPartPr/>
                <p14:nvPr/>
              </p14:nvContentPartPr>
              <p14:xfrm>
                <a:off x="3092783" y="2950548"/>
                <a:ext cx="143280" cy="113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D5DB7EE-F0EA-47AF-820B-BBEB107058B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074783" y="2932548"/>
                  <a:ext cx="17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A3D155F-84A1-4251-AD30-110ACAF86093}"/>
                    </a:ext>
                  </a:extLst>
                </p14:cNvPr>
                <p14:cNvContentPartPr/>
                <p14:nvPr/>
              </p14:nvContentPartPr>
              <p14:xfrm>
                <a:off x="3353063" y="2937948"/>
                <a:ext cx="160560" cy="141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A3D155F-84A1-4251-AD30-110ACAF8609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35063" y="2919902"/>
                  <a:ext cx="196200" cy="17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0C52DE5-C5AC-4341-B251-B4617CC71A2A}"/>
                    </a:ext>
                  </a:extLst>
                </p14:cNvPr>
                <p14:cNvContentPartPr/>
                <p14:nvPr/>
              </p14:nvContentPartPr>
              <p14:xfrm>
                <a:off x="3565823" y="2945508"/>
                <a:ext cx="232200" cy="133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0C52DE5-C5AC-4341-B251-B4617CC71A2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547823" y="2927557"/>
                  <a:ext cx="267840" cy="1687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B6B6652-58D8-4F06-89A0-BAE452E5BFE1}"/>
              </a:ext>
            </a:extLst>
          </p:cNvPr>
          <p:cNvGrpSpPr/>
          <p:nvPr/>
        </p:nvGrpSpPr>
        <p:grpSpPr>
          <a:xfrm>
            <a:off x="4025903" y="2790348"/>
            <a:ext cx="1752480" cy="274680"/>
            <a:chOff x="4025903" y="2790348"/>
            <a:chExt cx="17524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7021DA6-D099-4E74-BE70-F53804451A5E}"/>
                    </a:ext>
                  </a:extLst>
                </p14:cNvPr>
                <p14:cNvContentPartPr/>
                <p14:nvPr/>
              </p14:nvContentPartPr>
              <p14:xfrm>
                <a:off x="4025903" y="2935068"/>
                <a:ext cx="21960" cy="117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7021DA6-D099-4E74-BE70-F53804451A5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007903" y="2917123"/>
                  <a:ext cx="57600" cy="152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7383B0-D373-4A35-BEF3-633E4D871933}"/>
                    </a:ext>
                  </a:extLst>
                </p14:cNvPr>
                <p14:cNvContentPartPr/>
                <p14:nvPr/>
              </p14:nvContentPartPr>
              <p14:xfrm>
                <a:off x="4111583" y="2942268"/>
                <a:ext cx="188640" cy="122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7383B0-D373-4A35-BEF3-633E4D87193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93583" y="2924268"/>
                  <a:ext cx="224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F4BA2DB-0DFC-418F-88F3-AF381C28D8D1}"/>
                    </a:ext>
                  </a:extLst>
                </p14:cNvPr>
                <p14:cNvContentPartPr/>
                <p14:nvPr/>
              </p14:nvContentPartPr>
              <p14:xfrm>
                <a:off x="4402103" y="2819868"/>
                <a:ext cx="117000" cy="208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F4BA2DB-0DFC-418F-88F3-AF381C28D8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84103" y="2801868"/>
                  <a:ext cx="152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C148281-3FD0-4B01-91CA-AB7738C54095}"/>
                    </a:ext>
                  </a:extLst>
                </p14:cNvPr>
                <p14:cNvContentPartPr/>
                <p14:nvPr/>
              </p14:nvContentPartPr>
              <p14:xfrm>
                <a:off x="4626743" y="2890068"/>
                <a:ext cx="141840" cy="140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C148281-3FD0-4B01-91CA-AB7738C5409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08743" y="2872068"/>
                  <a:ext cx="177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1C81336-469F-4B77-ACC2-271F350777BF}"/>
                    </a:ext>
                  </a:extLst>
                </p14:cNvPr>
                <p14:cNvContentPartPr/>
                <p14:nvPr/>
              </p14:nvContentPartPr>
              <p14:xfrm>
                <a:off x="4782623" y="2866668"/>
                <a:ext cx="160200" cy="158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1C81336-469F-4B77-ACC2-271F350777B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64582" y="2848668"/>
                  <a:ext cx="195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6AC16A7-092B-4534-B208-1F81C4F373F4}"/>
                    </a:ext>
                  </a:extLst>
                </p14:cNvPr>
                <p14:cNvContentPartPr/>
                <p14:nvPr/>
              </p14:nvContentPartPr>
              <p14:xfrm>
                <a:off x="4990343" y="2839308"/>
                <a:ext cx="143640" cy="163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6AC16A7-092B-4534-B208-1F81C4F373F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72388" y="2821308"/>
                  <a:ext cx="179191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C65A3E-C4E9-44BB-9E09-9A467249AFA8}"/>
                    </a:ext>
                  </a:extLst>
                </p14:cNvPr>
                <p14:cNvContentPartPr/>
                <p14:nvPr/>
              </p14:nvContentPartPr>
              <p14:xfrm>
                <a:off x="5194823" y="2860908"/>
                <a:ext cx="361440" cy="144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C65A3E-C4E9-44BB-9E09-9A467249AFA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76823" y="2842953"/>
                  <a:ext cx="397080" cy="179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E1E2B08-6507-40A7-BCDE-530EEB8566FF}"/>
                    </a:ext>
                  </a:extLst>
                </p14:cNvPr>
                <p14:cNvContentPartPr/>
                <p14:nvPr/>
              </p14:nvContentPartPr>
              <p14:xfrm>
                <a:off x="5616383" y="2790348"/>
                <a:ext cx="162000" cy="245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E1E2B08-6507-40A7-BCDE-530EEB8566F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98343" y="2772348"/>
                  <a:ext cx="197719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466B223-2BA4-40A5-B61D-49616EA11AB8}"/>
                  </a:ext>
                </a:extLst>
              </p14:cNvPr>
              <p14:cNvContentPartPr/>
              <p14:nvPr/>
            </p14:nvContentPartPr>
            <p14:xfrm>
              <a:off x="5974223" y="2993388"/>
              <a:ext cx="24840" cy="92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466B223-2BA4-40A5-B61D-49616EA11AB8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956223" y="2975388"/>
                <a:ext cx="60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F5561AA-933D-437A-BD9D-3A49C16634CF}"/>
              </a:ext>
            </a:extLst>
          </p:cNvPr>
          <p:cNvGrpSpPr/>
          <p:nvPr/>
        </p:nvGrpSpPr>
        <p:grpSpPr>
          <a:xfrm>
            <a:off x="6245663" y="2718708"/>
            <a:ext cx="735840" cy="316800"/>
            <a:chOff x="6245663" y="2718708"/>
            <a:chExt cx="7358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A3F816A-F407-4059-9E03-917B525D5149}"/>
                    </a:ext>
                  </a:extLst>
                </p14:cNvPr>
                <p14:cNvContentPartPr/>
                <p14:nvPr/>
              </p14:nvContentPartPr>
              <p14:xfrm>
                <a:off x="6245663" y="2888628"/>
                <a:ext cx="221760" cy="13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A3F816A-F407-4059-9E03-917B525D514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27663" y="2870628"/>
                  <a:ext cx="257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F01CC67-D390-4A1F-B924-3CBAFF6FF4E0}"/>
                    </a:ext>
                  </a:extLst>
                </p14:cNvPr>
                <p14:cNvContentPartPr/>
                <p14:nvPr/>
              </p14:nvContentPartPr>
              <p14:xfrm>
                <a:off x="6525743" y="2900868"/>
                <a:ext cx="190440" cy="92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F01CC67-D390-4A1F-B924-3CBAFF6FF4E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507743" y="2882868"/>
                  <a:ext cx="226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D2A3309-B820-494F-B231-BF7079D679FE}"/>
                    </a:ext>
                  </a:extLst>
                </p14:cNvPr>
                <p14:cNvContentPartPr/>
                <p14:nvPr/>
              </p14:nvContentPartPr>
              <p14:xfrm>
                <a:off x="6825263" y="2718708"/>
                <a:ext cx="156240" cy="316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D2A3309-B820-494F-B231-BF7079D679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807263" y="2700688"/>
                  <a:ext cx="191880" cy="3524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97043A4-005F-48D4-8583-7678175C84A6}"/>
              </a:ext>
            </a:extLst>
          </p:cNvPr>
          <p:cNvGrpSpPr/>
          <p:nvPr/>
        </p:nvGrpSpPr>
        <p:grpSpPr>
          <a:xfrm>
            <a:off x="7277783" y="2708988"/>
            <a:ext cx="1767240" cy="280080"/>
            <a:chOff x="7277783" y="2708988"/>
            <a:chExt cx="17672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D3394BC-A04E-4AAA-BA28-4DAAD7BA4AEE}"/>
                    </a:ext>
                  </a:extLst>
                </p14:cNvPr>
                <p14:cNvContentPartPr/>
                <p14:nvPr/>
              </p14:nvContentPartPr>
              <p14:xfrm>
                <a:off x="7318103" y="2751828"/>
                <a:ext cx="42120" cy="231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D3394BC-A04E-4AAA-BA28-4DAAD7BA4A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00103" y="2733828"/>
                  <a:ext cx="77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EE83ACF-EE33-4A69-80B0-BD713133933A}"/>
                    </a:ext>
                  </a:extLst>
                </p14:cNvPr>
                <p14:cNvContentPartPr/>
                <p14:nvPr/>
              </p14:nvContentPartPr>
              <p14:xfrm>
                <a:off x="7277783" y="2794308"/>
                <a:ext cx="403560" cy="194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EE83ACF-EE33-4A69-80B0-BD71313393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59783" y="2776308"/>
                  <a:ext cx="439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712A8B5-56E0-4CA9-AB83-290230FFD3EE}"/>
                    </a:ext>
                  </a:extLst>
                </p14:cNvPr>
                <p14:cNvContentPartPr/>
                <p14:nvPr/>
              </p14:nvContentPartPr>
              <p14:xfrm>
                <a:off x="7751543" y="2851908"/>
                <a:ext cx="148320" cy="126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12A8B5-56E0-4CA9-AB83-290230FFD3E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33499" y="2833908"/>
                  <a:ext cx="184047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CEEFA2-F18B-4CD9-926B-11593F81C184}"/>
                    </a:ext>
                  </a:extLst>
                </p14:cNvPr>
                <p14:cNvContentPartPr/>
                <p14:nvPr/>
              </p14:nvContentPartPr>
              <p14:xfrm>
                <a:off x="7956743" y="2823108"/>
                <a:ext cx="138240" cy="160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CEEFA2-F18B-4CD9-926B-11593F81C18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38743" y="2805067"/>
                  <a:ext cx="173880" cy="1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B33F5BF-05CC-4ECD-AFBE-EF88317AB9DD}"/>
                    </a:ext>
                  </a:extLst>
                </p14:cNvPr>
                <p14:cNvContentPartPr/>
                <p14:nvPr/>
              </p14:nvContentPartPr>
              <p14:xfrm>
                <a:off x="8159423" y="2840388"/>
                <a:ext cx="96120" cy="119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B33F5BF-05CC-4ECD-AFBE-EF88317AB9D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41423" y="2822388"/>
                  <a:ext cx="131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256889B-048D-4ECF-B62B-4D0DC22CC2CE}"/>
                    </a:ext>
                  </a:extLst>
                </p14:cNvPr>
                <p14:cNvContentPartPr/>
                <p14:nvPr/>
              </p14:nvContentPartPr>
              <p14:xfrm>
                <a:off x="8402783" y="2708988"/>
                <a:ext cx="167760" cy="2174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256889B-048D-4ECF-B62B-4D0DC22CC2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384783" y="2690988"/>
                  <a:ext cx="203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61D2FBE-5920-4081-B1CD-8BD70C034958}"/>
                    </a:ext>
                  </a:extLst>
                </p14:cNvPr>
                <p14:cNvContentPartPr/>
                <p14:nvPr/>
              </p14:nvContentPartPr>
              <p14:xfrm>
                <a:off x="8294423" y="2789628"/>
                <a:ext cx="533520" cy="150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61D2FBE-5920-4081-B1CD-8BD70C03495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276423" y="2771628"/>
                  <a:ext cx="569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CB30E6A-0FF6-4955-8224-29BE77E221D7}"/>
                    </a:ext>
                  </a:extLst>
                </p14:cNvPr>
                <p14:cNvContentPartPr/>
                <p14:nvPr/>
              </p14:nvContentPartPr>
              <p14:xfrm>
                <a:off x="8881223" y="2799348"/>
                <a:ext cx="163800" cy="115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CB30E6A-0FF6-4955-8224-29BE77E221D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63223" y="2781348"/>
                  <a:ext cx="19944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1482D33-FA93-4E3A-9EC0-A8B09EF5F855}"/>
                  </a:ext>
                </a:extLst>
              </p14:cNvPr>
              <p14:cNvContentPartPr/>
              <p14:nvPr/>
            </p14:nvContentPartPr>
            <p14:xfrm>
              <a:off x="9225383" y="2897628"/>
              <a:ext cx="18720" cy="92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1482D33-FA93-4E3A-9EC0-A8B09EF5F85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207383" y="2879628"/>
                <a:ext cx="5436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FBDD9BB-907C-408B-9B8B-A5FF98216698}"/>
              </a:ext>
            </a:extLst>
          </p:cNvPr>
          <p:cNvGrpSpPr/>
          <p:nvPr/>
        </p:nvGrpSpPr>
        <p:grpSpPr>
          <a:xfrm>
            <a:off x="1175063" y="1617468"/>
            <a:ext cx="1832760" cy="488520"/>
            <a:chOff x="1175063" y="1617468"/>
            <a:chExt cx="18327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E2AA82-7F30-413A-B3EF-43448062930D}"/>
                    </a:ext>
                  </a:extLst>
                </p14:cNvPr>
                <p14:cNvContentPartPr/>
                <p14:nvPr/>
              </p14:nvContentPartPr>
              <p14:xfrm>
                <a:off x="1221503" y="1786308"/>
                <a:ext cx="156960" cy="14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E2AA82-7F30-413A-B3EF-43448062930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03503" y="1768351"/>
                  <a:ext cx="192600" cy="184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566EC9-F19C-4A74-BB4D-B7BA8EF5A93D}"/>
                    </a:ext>
                  </a:extLst>
                </p14:cNvPr>
                <p14:cNvContentPartPr/>
                <p14:nvPr/>
              </p14:nvContentPartPr>
              <p14:xfrm>
                <a:off x="1467383" y="1780188"/>
                <a:ext cx="165240" cy="144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566EC9-F19C-4A74-BB4D-B7BA8EF5A93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449383" y="1762188"/>
                  <a:ext cx="200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75A80B-C72A-4110-8037-4864CEACCE58}"/>
                    </a:ext>
                  </a:extLst>
                </p14:cNvPr>
                <p14:cNvContentPartPr/>
                <p14:nvPr/>
              </p14:nvContentPartPr>
              <p14:xfrm>
                <a:off x="1663943" y="1678668"/>
                <a:ext cx="148320" cy="18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75A80B-C72A-4110-8037-4864CEACCE5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45899" y="1660668"/>
                  <a:ext cx="184047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BFB72C-D79A-4C82-BBE8-541D0ACFD71D}"/>
                    </a:ext>
                  </a:extLst>
                </p14:cNvPr>
                <p14:cNvContentPartPr/>
                <p14:nvPr/>
              </p14:nvContentPartPr>
              <p14:xfrm>
                <a:off x="2151743" y="1617468"/>
                <a:ext cx="27000" cy="285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BFB72C-D79A-4C82-BBE8-541D0ACFD71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33743" y="1599468"/>
                  <a:ext cx="62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4CD95B-DA19-425C-B8C6-AEED7EAD6DC8}"/>
                    </a:ext>
                  </a:extLst>
                </p14:cNvPr>
                <p14:cNvContentPartPr/>
                <p14:nvPr/>
              </p14:nvContentPartPr>
              <p14:xfrm>
                <a:off x="2075783" y="1691988"/>
                <a:ext cx="234000" cy="9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4CD95B-DA19-425C-B8C6-AEED7EAD6DC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57783" y="1673988"/>
                  <a:ext cx="269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7C55AC-99C3-4A70-9753-4DE0BEEAC310}"/>
                    </a:ext>
                  </a:extLst>
                </p14:cNvPr>
                <p14:cNvContentPartPr/>
                <p14:nvPr/>
              </p14:nvContentPartPr>
              <p14:xfrm>
                <a:off x="2318063" y="1708548"/>
                <a:ext cx="1098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7C55AC-99C3-4A70-9753-4DE0BEEAC31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00063" y="1690548"/>
                  <a:ext cx="145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90126D-22D7-4C33-967F-0474DA5CF319}"/>
                    </a:ext>
                  </a:extLst>
                </p14:cNvPr>
                <p14:cNvContentPartPr/>
                <p14:nvPr/>
              </p14:nvContentPartPr>
              <p14:xfrm>
                <a:off x="2477903" y="1687308"/>
                <a:ext cx="341280" cy="178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C90126D-22D7-4C33-967F-0474DA5CF31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59922" y="1669308"/>
                  <a:ext cx="376882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172D354-80E2-44A6-ADF1-878B1DBC9A76}"/>
                    </a:ext>
                  </a:extLst>
                </p14:cNvPr>
                <p14:cNvContentPartPr/>
                <p14:nvPr/>
              </p14:nvContentPartPr>
              <p14:xfrm>
                <a:off x="2985503" y="1823388"/>
                <a:ext cx="22320" cy="99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172D354-80E2-44A6-ADF1-878B1DBC9A7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67503" y="1805388"/>
                  <a:ext cx="57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65D322-AAD8-43C2-B819-48C1A31A4FDE}"/>
                    </a:ext>
                  </a:extLst>
                </p14:cNvPr>
                <p14:cNvContentPartPr/>
                <p14:nvPr/>
              </p14:nvContentPartPr>
              <p14:xfrm>
                <a:off x="1175063" y="1979988"/>
                <a:ext cx="1713240" cy="126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65D322-AAD8-43C2-B819-48C1A31A4FD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57059" y="1961936"/>
                  <a:ext cx="1748887" cy="161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E4B474C-2783-4B29-BC1A-CF629297EEA1}"/>
              </a:ext>
            </a:extLst>
          </p:cNvPr>
          <p:cNvGrpSpPr/>
          <p:nvPr/>
        </p:nvGrpSpPr>
        <p:grpSpPr>
          <a:xfrm>
            <a:off x="9570623" y="2661468"/>
            <a:ext cx="635760" cy="257400"/>
            <a:chOff x="9570623" y="2661468"/>
            <a:chExt cx="6357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D8ABB4C-104F-4055-AC97-F9580E3DF336}"/>
                    </a:ext>
                  </a:extLst>
                </p14:cNvPr>
                <p14:cNvContentPartPr/>
                <p14:nvPr/>
              </p14:nvContentPartPr>
              <p14:xfrm>
                <a:off x="9649463" y="2661468"/>
                <a:ext cx="27720" cy="257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D8ABB4C-104F-4055-AC97-F9580E3DF33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31226" y="2643468"/>
                  <a:ext cx="63829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370CD64-154C-4129-B663-C23C17BF0C6A}"/>
                    </a:ext>
                  </a:extLst>
                </p14:cNvPr>
                <p14:cNvContentPartPr/>
                <p14:nvPr/>
              </p14:nvContentPartPr>
              <p14:xfrm>
                <a:off x="9570623" y="2689908"/>
                <a:ext cx="375120" cy="203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370CD64-154C-4129-B663-C23C17BF0C6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52606" y="2671940"/>
                  <a:ext cx="410794" cy="239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61EF96C-A3D3-416A-ADEF-E927EFB91CEE}"/>
                    </a:ext>
                  </a:extLst>
                </p14:cNvPr>
                <p14:cNvContentPartPr/>
                <p14:nvPr/>
              </p14:nvContentPartPr>
              <p14:xfrm>
                <a:off x="10047623" y="2786388"/>
                <a:ext cx="158760" cy="123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61EF96C-A3D3-416A-ADEF-E927EFB91CE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29623" y="2768440"/>
                  <a:ext cx="194400" cy="159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41464E7-BF2F-4C5C-A2BA-42874BCE9283}"/>
              </a:ext>
            </a:extLst>
          </p:cNvPr>
          <p:cNvGrpSpPr/>
          <p:nvPr/>
        </p:nvGrpSpPr>
        <p:grpSpPr>
          <a:xfrm>
            <a:off x="766463" y="3467508"/>
            <a:ext cx="1970640" cy="370440"/>
            <a:chOff x="766463" y="3467508"/>
            <a:chExt cx="19706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E93CF3A-E654-4FB0-961C-A7AAE90F9229}"/>
                    </a:ext>
                  </a:extLst>
                </p14:cNvPr>
                <p14:cNvContentPartPr/>
                <p14:nvPr/>
              </p14:nvContentPartPr>
              <p14:xfrm>
                <a:off x="766463" y="3537708"/>
                <a:ext cx="124560" cy="273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E93CF3A-E654-4FB0-961C-A7AAE90F922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48463" y="3519708"/>
                  <a:ext cx="160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E37F69-9459-421E-8333-D20B2AA299EA}"/>
                    </a:ext>
                  </a:extLst>
                </p14:cNvPr>
                <p14:cNvContentPartPr/>
                <p14:nvPr/>
              </p14:nvContentPartPr>
              <p14:xfrm>
                <a:off x="947543" y="3576228"/>
                <a:ext cx="130320" cy="142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E37F69-9459-421E-8333-D20B2AA299E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29543" y="3558228"/>
                  <a:ext cx="165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596551-2D00-4AB8-83D4-78091B1017F7}"/>
                    </a:ext>
                  </a:extLst>
                </p14:cNvPr>
                <p14:cNvContentPartPr/>
                <p14:nvPr/>
              </p14:nvContentPartPr>
              <p14:xfrm>
                <a:off x="1135463" y="3551388"/>
                <a:ext cx="342360" cy="286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596551-2D00-4AB8-83D4-78091B1017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7463" y="3533388"/>
                  <a:ext cx="378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98630EB-F038-4F2E-8384-A0FE4A125153}"/>
                    </a:ext>
                  </a:extLst>
                </p14:cNvPr>
                <p14:cNvContentPartPr/>
                <p14:nvPr/>
              </p14:nvContentPartPr>
              <p14:xfrm>
                <a:off x="1576463" y="3520428"/>
                <a:ext cx="419760" cy="203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98630EB-F038-4F2E-8384-A0FE4A12515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58463" y="3502428"/>
                  <a:ext cx="455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8B73EA8-6071-4E8D-B824-66148FBAA07B}"/>
                    </a:ext>
                  </a:extLst>
                </p14:cNvPr>
                <p14:cNvContentPartPr/>
                <p14:nvPr/>
              </p14:nvContentPartPr>
              <p14:xfrm>
                <a:off x="1964543" y="3476148"/>
                <a:ext cx="181080" cy="214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8B73EA8-6071-4E8D-B824-66148FBAA07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946543" y="3458148"/>
                  <a:ext cx="21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7B5103A-0C5A-41A1-AB52-56A92327146A}"/>
                    </a:ext>
                  </a:extLst>
                </p14:cNvPr>
                <p14:cNvContentPartPr/>
                <p14:nvPr/>
              </p14:nvContentPartPr>
              <p14:xfrm>
                <a:off x="2066063" y="3467508"/>
                <a:ext cx="237240" cy="1929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7B5103A-0C5A-41A1-AB52-56A92327146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048063" y="3449508"/>
                  <a:ext cx="272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BDF31D8-D571-4A66-9E90-F5CEBF8F9F7E}"/>
                    </a:ext>
                  </a:extLst>
                </p14:cNvPr>
                <p14:cNvContentPartPr/>
                <p14:nvPr/>
              </p14:nvContentPartPr>
              <p14:xfrm>
                <a:off x="2405903" y="3531948"/>
                <a:ext cx="331200" cy="149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BDF31D8-D571-4A66-9E90-F5CEBF8F9F7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87903" y="3513948"/>
                  <a:ext cx="3668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6E3972C-5866-4CDC-852F-F22225721EE9}"/>
              </a:ext>
            </a:extLst>
          </p:cNvPr>
          <p:cNvGrpSpPr/>
          <p:nvPr/>
        </p:nvGrpSpPr>
        <p:grpSpPr>
          <a:xfrm>
            <a:off x="2973623" y="3445908"/>
            <a:ext cx="766800" cy="188640"/>
            <a:chOff x="2973623" y="3445908"/>
            <a:chExt cx="7668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5CF0859-3206-4900-9DA7-AEDE7D3D3C4A}"/>
                    </a:ext>
                  </a:extLst>
                </p14:cNvPr>
                <p14:cNvContentPartPr/>
                <p14:nvPr/>
              </p14:nvContentPartPr>
              <p14:xfrm>
                <a:off x="2973623" y="3497028"/>
                <a:ext cx="269280" cy="137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5CF0859-3206-4900-9DA7-AEDE7D3D3C4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955647" y="3479028"/>
                  <a:ext cx="304872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DFA19E-D5D8-40CB-B827-27A598F04B65}"/>
                    </a:ext>
                  </a:extLst>
                </p14:cNvPr>
                <p14:cNvContentPartPr/>
                <p14:nvPr/>
              </p14:nvContentPartPr>
              <p14:xfrm>
                <a:off x="3378983" y="3482268"/>
                <a:ext cx="178200" cy="142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DFA19E-D5D8-40CB-B827-27A598F04B6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360983" y="3464313"/>
                  <a:ext cx="213840" cy="177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6332EFF-E114-4312-B84A-CB81F9E38219}"/>
                    </a:ext>
                  </a:extLst>
                </p14:cNvPr>
                <p14:cNvContentPartPr/>
                <p14:nvPr/>
              </p14:nvContentPartPr>
              <p14:xfrm>
                <a:off x="3652583" y="3445908"/>
                <a:ext cx="87840" cy="163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6332EFF-E114-4312-B84A-CB81F9E382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4583" y="3427868"/>
                  <a:ext cx="123480" cy="1991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F521CF9-ABB4-4EBA-9BC3-FD802AAD4A2E}"/>
              </a:ext>
            </a:extLst>
          </p:cNvPr>
          <p:cNvGrpSpPr/>
          <p:nvPr/>
        </p:nvGrpSpPr>
        <p:grpSpPr>
          <a:xfrm>
            <a:off x="4004303" y="3374628"/>
            <a:ext cx="965160" cy="237600"/>
            <a:chOff x="4004303" y="3374628"/>
            <a:chExt cx="9651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44B4B5-A010-4202-A9A2-8456F18E02D7}"/>
                    </a:ext>
                  </a:extLst>
                </p14:cNvPr>
                <p14:cNvContentPartPr/>
                <p14:nvPr/>
              </p14:nvContentPartPr>
              <p14:xfrm>
                <a:off x="4098983" y="3374628"/>
                <a:ext cx="8280" cy="237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44B4B5-A010-4202-A9A2-8456F18E02D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080983" y="3356628"/>
                  <a:ext cx="439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514A023-15F5-4B8C-8225-D97C0D1BEDB4}"/>
                    </a:ext>
                  </a:extLst>
                </p14:cNvPr>
                <p14:cNvContentPartPr/>
                <p14:nvPr/>
              </p14:nvContentPartPr>
              <p14:xfrm>
                <a:off x="4004303" y="3423948"/>
                <a:ext cx="365040" cy="169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514A023-15F5-4B8C-8225-D97C0D1BEDB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86303" y="3405986"/>
                  <a:ext cx="400680" cy="204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1D96233-1A87-45A5-96AE-A1BE37775B6A}"/>
                    </a:ext>
                  </a:extLst>
                </p14:cNvPr>
                <p14:cNvContentPartPr/>
                <p14:nvPr/>
              </p14:nvContentPartPr>
              <p14:xfrm>
                <a:off x="4449623" y="3440148"/>
                <a:ext cx="81360" cy="103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1D96233-1A87-45A5-96AE-A1BE37775B6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31623" y="3422210"/>
                  <a:ext cx="117000" cy="13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4920901-88AD-48B5-822D-43EDBCF69111}"/>
                    </a:ext>
                  </a:extLst>
                </p14:cNvPr>
                <p14:cNvContentPartPr/>
                <p14:nvPr/>
              </p14:nvContentPartPr>
              <p14:xfrm>
                <a:off x="4636103" y="3407388"/>
                <a:ext cx="333360" cy="168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4920901-88AD-48B5-822D-43EDBCF6911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18103" y="3389388"/>
                  <a:ext cx="369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97A456A-5723-4C32-9853-3A06B2163014}"/>
              </a:ext>
            </a:extLst>
          </p:cNvPr>
          <p:cNvGrpSpPr/>
          <p:nvPr/>
        </p:nvGrpSpPr>
        <p:grpSpPr>
          <a:xfrm>
            <a:off x="763223" y="4226388"/>
            <a:ext cx="445680" cy="263520"/>
            <a:chOff x="763223" y="4226388"/>
            <a:chExt cx="4456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8E744AF-7BB9-489C-B6FC-55F2552EC11D}"/>
                    </a:ext>
                  </a:extLst>
                </p14:cNvPr>
                <p14:cNvContentPartPr/>
                <p14:nvPr/>
              </p14:nvContentPartPr>
              <p14:xfrm>
                <a:off x="769343" y="4246548"/>
                <a:ext cx="21600" cy="220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8E744AF-7BB9-489C-B6FC-55F2552EC11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51343" y="4228577"/>
                  <a:ext cx="57240" cy="256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404176F-ECDA-4EF1-B453-8CC8B7E9651A}"/>
                    </a:ext>
                  </a:extLst>
                </p14:cNvPr>
                <p14:cNvContentPartPr/>
                <p14:nvPr/>
              </p14:nvContentPartPr>
              <p14:xfrm>
                <a:off x="763223" y="4226388"/>
                <a:ext cx="144360" cy="50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404176F-ECDA-4EF1-B453-8CC8B7E9651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5268" y="4208388"/>
                  <a:ext cx="17991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2962939-9B36-4CAE-B481-8E4006861A55}"/>
                    </a:ext>
                  </a:extLst>
                </p14:cNvPr>
                <p14:cNvContentPartPr/>
                <p14:nvPr/>
              </p14:nvContentPartPr>
              <p14:xfrm>
                <a:off x="809663" y="4368228"/>
                <a:ext cx="89640" cy="24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2962939-9B36-4CAE-B481-8E4006861A5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91663" y="4350489"/>
                  <a:ext cx="125280" cy="5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196EBA4-0088-4FD8-B6C5-682D978A4841}"/>
                    </a:ext>
                  </a:extLst>
                </p14:cNvPr>
                <p14:cNvContentPartPr/>
                <p14:nvPr/>
              </p14:nvContentPartPr>
              <p14:xfrm>
                <a:off x="1021703" y="4345908"/>
                <a:ext cx="68040" cy="144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196EBA4-0088-4FD8-B6C5-682D978A484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03703" y="4327908"/>
                  <a:ext cx="103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9982B2A-C057-4FBB-A941-4A803C71EFBE}"/>
                    </a:ext>
                  </a:extLst>
                </p14:cNvPr>
                <p14:cNvContentPartPr/>
                <p14:nvPr/>
              </p14:nvContentPartPr>
              <p14:xfrm>
                <a:off x="1121063" y="4342668"/>
                <a:ext cx="87840" cy="140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9982B2A-C057-4FBB-A941-4A803C71EFB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03136" y="4324668"/>
                  <a:ext cx="123335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26FBE7A-2C88-47C0-A229-57171567DF2E}"/>
              </a:ext>
            </a:extLst>
          </p:cNvPr>
          <p:cNvGrpSpPr/>
          <p:nvPr/>
        </p:nvGrpSpPr>
        <p:grpSpPr>
          <a:xfrm>
            <a:off x="1485383" y="4320708"/>
            <a:ext cx="536760" cy="301680"/>
            <a:chOff x="1485383" y="4320708"/>
            <a:chExt cx="536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9C62F98-B511-467F-9B79-DB54ECE6D8FC}"/>
                    </a:ext>
                  </a:extLst>
                </p14:cNvPr>
                <p14:cNvContentPartPr/>
                <p14:nvPr/>
              </p14:nvContentPartPr>
              <p14:xfrm>
                <a:off x="1485383" y="4320708"/>
                <a:ext cx="130320" cy="225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9C62F98-B511-467F-9B79-DB54ECE6D8F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467383" y="4302708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11D217F-2E9B-40C1-BAD6-0C5C260BF993}"/>
                    </a:ext>
                  </a:extLst>
                </p14:cNvPr>
                <p14:cNvContentPartPr/>
                <p14:nvPr/>
              </p14:nvContentPartPr>
              <p14:xfrm>
                <a:off x="1650263" y="4327188"/>
                <a:ext cx="371880" cy="178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11D217F-2E9B-40C1-BAD6-0C5C260BF9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632263" y="4309188"/>
                  <a:ext cx="40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46A062-0C53-4862-8AF9-D74D49BBC000}"/>
                    </a:ext>
                  </a:extLst>
                </p14:cNvPr>
                <p14:cNvContentPartPr/>
                <p14:nvPr/>
              </p14:nvContentPartPr>
              <p14:xfrm>
                <a:off x="1536143" y="4563708"/>
                <a:ext cx="427680" cy="58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46A062-0C53-4862-8AF9-D74D49BBC0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518143" y="4545708"/>
                  <a:ext cx="463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CEE53A0-6838-433E-A32F-4E926AFB0C9D}"/>
              </a:ext>
            </a:extLst>
          </p:cNvPr>
          <p:cNvGrpSpPr/>
          <p:nvPr/>
        </p:nvGrpSpPr>
        <p:grpSpPr>
          <a:xfrm>
            <a:off x="2404463" y="4133868"/>
            <a:ext cx="2140920" cy="425880"/>
            <a:chOff x="2404463" y="4133868"/>
            <a:chExt cx="214092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728DC3A-3FE0-49EB-8C4A-2687EB2ED947}"/>
                    </a:ext>
                  </a:extLst>
                </p14:cNvPr>
                <p14:cNvContentPartPr/>
                <p14:nvPr/>
              </p14:nvContentPartPr>
              <p14:xfrm>
                <a:off x="2404463" y="4290468"/>
                <a:ext cx="24120" cy="26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728DC3A-3FE0-49EB-8C4A-2687EB2ED94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86463" y="4272468"/>
                  <a:ext cx="59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A415B66-5988-40FD-9F8F-6B859BC11822}"/>
                    </a:ext>
                  </a:extLst>
                </p14:cNvPr>
                <p14:cNvContentPartPr/>
                <p14:nvPr/>
              </p14:nvContentPartPr>
              <p14:xfrm>
                <a:off x="2415623" y="4287948"/>
                <a:ext cx="117720" cy="180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A415B66-5988-40FD-9F8F-6B859BC1182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97623" y="4269948"/>
                  <a:ext cx="153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C1FC679-EE82-403B-A2BE-57F85CA57C83}"/>
                    </a:ext>
                  </a:extLst>
                </p14:cNvPr>
                <p14:cNvContentPartPr/>
                <p14:nvPr/>
              </p14:nvContentPartPr>
              <p14:xfrm>
                <a:off x="2578343" y="4282908"/>
                <a:ext cx="130320" cy="145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C1FC679-EE82-403B-A2BE-57F85CA57C8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560343" y="4264908"/>
                  <a:ext cx="165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9C3D0E4-31BF-4020-A430-92407408E8FE}"/>
                    </a:ext>
                  </a:extLst>
                </p14:cNvPr>
                <p14:cNvContentPartPr/>
                <p14:nvPr/>
              </p14:nvContentPartPr>
              <p14:xfrm>
                <a:off x="2770943" y="4264908"/>
                <a:ext cx="310320" cy="255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9C3D0E4-31BF-4020-A430-92407408E8F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52943" y="4246908"/>
                  <a:ext cx="345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DD3B11-AFFF-49B4-A84A-C870DE049DC7}"/>
                    </a:ext>
                  </a:extLst>
                </p14:cNvPr>
                <p14:cNvContentPartPr/>
                <p14:nvPr/>
              </p14:nvContentPartPr>
              <p14:xfrm>
                <a:off x="3159023" y="4268148"/>
                <a:ext cx="105480" cy="163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DD3B11-AFFF-49B4-A84A-C870DE049DC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141023" y="4250188"/>
                  <a:ext cx="141120" cy="198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9A74468-4046-42A1-99E1-A2343145A32B}"/>
                    </a:ext>
                  </a:extLst>
                </p14:cNvPr>
                <p14:cNvContentPartPr/>
                <p14:nvPr/>
              </p14:nvContentPartPr>
              <p14:xfrm>
                <a:off x="3326783" y="4211628"/>
                <a:ext cx="133200" cy="166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9A74468-4046-42A1-99E1-A2343145A32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308783" y="4193628"/>
                  <a:ext cx="168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DA50068-8774-438B-AA09-72B87E2866D7}"/>
                    </a:ext>
                  </a:extLst>
                </p14:cNvPr>
                <p14:cNvContentPartPr/>
                <p14:nvPr/>
              </p14:nvContentPartPr>
              <p14:xfrm>
                <a:off x="3617663" y="4133868"/>
                <a:ext cx="213840" cy="227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DA50068-8774-438B-AA09-72B87E2866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599663" y="4115868"/>
                  <a:ext cx="249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58BDB8D-B570-4583-8154-5CADD2C6D720}"/>
                    </a:ext>
                  </a:extLst>
                </p14:cNvPr>
                <p14:cNvContentPartPr/>
                <p14:nvPr/>
              </p14:nvContentPartPr>
              <p14:xfrm>
                <a:off x="3713423" y="4151148"/>
                <a:ext cx="259200" cy="189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58BDB8D-B570-4583-8154-5CADD2C6D72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695423" y="4133148"/>
                  <a:ext cx="29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66C25B9-59AB-418C-97FB-DEACBD8E6093}"/>
                    </a:ext>
                  </a:extLst>
                </p14:cNvPr>
                <p14:cNvContentPartPr/>
                <p14:nvPr/>
              </p14:nvContentPartPr>
              <p14:xfrm>
                <a:off x="4043183" y="4209828"/>
                <a:ext cx="331920" cy="167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66C25B9-59AB-418C-97FB-DEACBD8E609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025183" y="4191828"/>
                  <a:ext cx="367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96F2D7C-D505-4980-9D5C-F61584857A88}"/>
                    </a:ext>
                  </a:extLst>
                </p14:cNvPr>
                <p14:cNvContentPartPr/>
                <p14:nvPr/>
              </p14:nvContentPartPr>
              <p14:xfrm>
                <a:off x="4537103" y="4323228"/>
                <a:ext cx="8280" cy="1152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96F2D7C-D505-4980-9D5C-F61584857A8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519103" y="4305228"/>
                  <a:ext cx="439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0B635E0-75A6-4A6E-A345-A0717C1C4F7E}"/>
              </a:ext>
            </a:extLst>
          </p:cNvPr>
          <p:cNvGrpSpPr/>
          <p:nvPr/>
        </p:nvGrpSpPr>
        <p:grpSpPr>
          <a:xfrm>
            <a:off x="4818263" y="4209828"/>
            <a:ext cx="334440" cy="262080"/>
            <a:chOff x="4818263" y="4209828"/>
            <a:chExt cx="33444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003C2BA-90EF-4705-B428-F0FCD93842CF}"/>
                    </a:ext>
                  </a:extLst>
                </p14:cNvPr>
                <p14:cNvContentPartPr/>
                <p14:nvPr/>
              </p14:nvContentPartPr>
              <p14:xfrm>
                <a:off x="4818263" y="4209828"/>
                <a:ext cx="28800" cy="262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003C2BA-90EF-4705-B428-F0FCD93842C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800263" y="4191828"/>
                  <a:ext cx="64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6365854-F5EF-48A5-99C4-AC72C5B8122B}"/>
                    </a:ext>
                  </a:extLst>
                </p14:cNvPr>
                <p14:cNvContentPartPr/>
                <p14:nvPr/>
              </p14:nvContentPartPr>
              <p14:xfrm>
                <a:off x="4826183" y="4209828"/>
                <a:ext cx="178560" cy="133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6365854-F5EF-48A5-99C4-AC72C5B8122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808219" y="4191828"/>
                  <a:ext cx="214128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A7CDDC-5C1D-4F5A-B16F-612E52DAA46F}"/>
                    </a:ext>
                  </a:extLst>
                </p14:cNvPr>
                <p14:cNvContentPartPr/>
                <p14:nvPr/>
              </p14:nvContentPartPr>
              <p14:xfrm>
                <a:off x="5147663" y="4298028"/>
                <a:ext cx="5040" cy="1364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A7CDDC-5C1D-4F5A-B16F-612E52DAA46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29663" y="4280028"/>
                  <a:ext cx="406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5706847-C452-4952-90BC-27386B0D8C08}"/>
              </a:ext>
            </a:extLst>
          </p:cNvPr>
          <p:cNvGrpSpPr/>
          <p:nvPr/>
        </p:nvGrpSpPr>
        <p:grpSpPr>
          <a:xfrm>
            <a:off x="5416943" y="4103988"/>
            <a:ext cx="1428840" cy="209160"/>
            <a:chOff x="5416943" y="4103988"/>
            <a:chExt cx="142884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1EE9208-1DED-423C-8F33-F4771AEF9119}"/>
                    </a:ext>
                  </a:extLst>
                </p14:cNvPr>
                <p14:cNvContentPartPr/>
                <p14:nvPr/>
              </p14:nvContentPartPr>
              <p14:xfrm>
                <a:off x="5416943" y="4116948"/>
                <a:ext cx="120960" cy="169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1EE9208-1DED-423C-8F33-F4771AEF911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398943" y="4098948"/>
                  <a:ext cx="156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82A638D-303F-49EB-8DD6-A042BEC343AE}"/>
                    </a:ext>
                  </a:extLst>
                </p14:cNvPr>
                <p14:cNvContentPartPr/>
                <p14:nvPr/>
              </p14:nvContentPartPr>
              <p14:xfrm>
                <a:off x="5657063" y="4117308"/>
                <a:ext cx="93240" cy="150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82A638D-303F-49EB-8DD6-A042BEC343A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639132" y="4099308"/>
                  <a:ext cx="128743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D204417-C867-42CF-8E73-8B5E2DA8ACE1}"/>
                    </a:ext>
                  </a:extLst>
                </p14:cNvPr>
                <p14:cNvContentPartPr/>
                <p14:nvPr/>
              </p14:nvContentPartPr>
              <p14:xfrm>
                <a:off x="5808263" y="4103988"/>
                <a:ext cx="88200" cy="190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D204417-C867-42CF-8E73-8B5E2DA8ACE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790189" y="4085988"/>
                  <a:ext cx="123986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F6C9AAA-38F3-496A-9C54-D953D30A4758}"/>
                    </a:ext>
                  </a:extLst>
                </p14:cNvPr>
                <p14:cNvContentPartPr/>
                <p14:nvPr/>
              </p14:nvContentPartPr>
              <p14:xfrm>
                <a:off x="5969183" y="4146828"/>
                <a:ext cx="131400" cy="143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F6C9AAA-38F3-496A-9C54-D953D30A475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951183" y="4128828"/>
                  <a:ext cx="167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AED8A2C-CC06-4D49-85EB-9C1C0F3A1068}"/>
                    </a:ext>
                  </a:extLst>
                </p14:cNvPr>
                <p14:cNvContentPartPr/>
                <p14:nvPr/>
              </p14:nvContentPartPr>
              <p14:xfrm>
                <a:off x="6194903" y="4139988"/>
                <a:ext cx="370080" cy="149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AED8A2C-CC06-4D49-85EB-9C1C0F3A106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76903" y="4121988"/>
                  <a:ext cx="405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30A23E6-0DD7-4780-AAE0-AE63251C52F1}"/>
                    </a:ext>
                  </a:extLst>
                </p14:cNvPr>
                <p14:cNvContentPartPr/>
                <p14:nvPr/>
              </p14:nvContentPartPr>
              <p14:xfrm>
                <a:off x="6721223" y="4144668"/>
                <a:ext cx="124560" cy="168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30A23E6-0DD7-4780-AAE0-AE63251C52F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703223" y="4126706"/>
                  <a:ext cx="160200" cy="2040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5266845-EB5E-4585-80CF-19886AB1B7FA}"/>
                  </a:ext>
                </a:extLst>
              </p14:cNvPr>
              <p14:cNvContentPartPr/>
              <p14:nvPr/>
            </p14:nvContentPartPr>
            <p14:xfrm>
              <a:off x="7209743" y="4079868"/>
              <a:ext cx="217080" cy="1854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5266845-EB5E-4585-80CF-19886AB1B7FA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7191743" y="4061868"/>
                <a:ext cx="252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7485775-BE23-4DB1-A126-9CBB5243F4D8}"/>
                  </a:ext>
                </a:extLst>
              </p14:cNvPr>
              <p14:cNvContentPartPr/>
              <p14:nvPr/>
            </p14:nvContentPartPr>
            <p14:xfrm>
              <a:off x="7625543" y="4135308"/>
              <a:ext cx="158760" cy="2779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7485775-BE23-4DB1-A126-9CBB5243F4D8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607543" y="4117308"/>
                <a:ext cx="19440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01C5A37-B2F2-4F90-88FB-E38AD7D61020}"/>
              </a:ext>
            </a:extLst>
          </p:cNvPr>
          <p:cNvGrpSpPr/>
          <p:nvPr/>
        </p:nvGrpSpPr>
        <p:grpSpPr>
          <a:xfrm>
            <a:off x="713543" y="5330508"/>
            <a:ext cx="458280" cy="308160"/>
            <a:chOff x="713543" y="5330508"/>
            <a:chExt cx="4582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67AACC5-E981-4444-A7B6-ABDF5F475871}"/>
                    </a:ext>
                  </a:extLst>
                </p14:cNvPr>
                <p14:cNvContentPartPr/>
                <p14:nvPr/>
              </p14:nvContentPartPr>
              <p14:xfrm>
                <a:off x="713543" y="5330508"/>
                <a:ext cx="114840" cy="276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67AACC5-E981-4444-A7B6-ABDF5F47587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5599" y="5312508"/>
                  <a:ext cx="150369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B5788C2-5571-4D21-AB32-81125B9CE9F6}"/>
                    </a:ext>
                  </a:extLst>
                </p14:cNvPr>
                <p14:cNvContentPartPr/>
                <p14:nvPr/>
              </p14:nvContentPartPr>
              <p14:xfrm>
                <a:off x="734783" y="5462268"/>
                <a:ext cx="437040" cy="176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B5788C2-5571-4D21-AB32-81125B9CE9F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16783" y="5444268"/>
                  <a:ext cx="4726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ABEDCB8-D42C-43FE-9A34-0644D3474948}"/>
              </a:ext>
            </a:extLst>
          </p:cNvPr>
          <p:cNvGrpSpPr/>
          <p:nvPr/>
        </p:nvGrpSpPr>
        <p:grpSpPr>
          <a:xfrm>
            <a:off x="1428143" y="5447508"/>
            <a:ext cx="385920" cy="158400"/>
            <a:chOff x="1428143" y="5447508"/>
            <a:chExt cx="3859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7FB8C5E-2757-4C5D-9768-FCC2B1582200}"/>
                    </a:ext>
                  </a:extLst>
                </p14:cNvPr>
                <p14:cNvContentPartPr/>
                <p14:nvPr/>
              </p14:nvContentPartPr>
              <p14:xfrm>
                <a:off x="1428143" y="5447508"/>
                <a:ext cx="133560" cy="147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7FB8C5E-2757-4C5D-9768-FCC2B158220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10143" y="5429508"/>
                  <a:ext cx="169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46C396D-5639-4158-B36C-7A2F5DDFE9A0}"/>
                    </a:ext>
                  </a:extLst>
                </p14:cNvPr>
                <p14:cNvContentPartPr/>
                <p14:nvPr/>
              </p14:nvContentPartPr>
              <p14:xfrm>
                <a:off x="1638383" y="5481348"/>
                <a:ext cx="175680" cy="124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46C396D-5639-4158-B36C-7A2F5DDFE9A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620383" y="5463348"/>
                  <a:ext cx="2113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7CE5ED5-7199-4062-85A9-9DC23DFC04E9}"/>
              </a:ext>
            </a:extLst>
          </p:cNvPr>
          <p:cNvGrpSpPr/>
          <p:nvPr/>
        </p:nvGrpSpPr>
        <p:grpSpPr>
          <a:xfrm>
            <a:off x="2176583" y="5366508"/>
            <a:ext cx="2288520" cy="369000"/>
            <a:chOff x="2176583" y="5366508"/>
            <a:chExt cx="22885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F74D0BA-7F0C-479F-8BC6-172FBD31D636}"/>
                    </a:ext>
                  </a:extLst>
                </p14:cNvPr>
                <p14:cNvContentPartPr/>
                <p14:nvPr/>
              </p14:nvContentPartPr>
              <p14:xfrm>
                <a:off x="2176583" y="5447148"/>
                <a:ext cx="35280" cy="1825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F74D0BA-7F0C-479F-8BC6-172FBD31D63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58583" y="5429112"/>
                  <a:ext cx="70920" cy="218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8794984-4E2A-4718-8F3A-42F274FFF749}"/>
                    </a:ext>
                  </a:extLst>
                </p14:cNvPr>
                <p14:cNvContentPartPr/>
                <p14:nvPr/>
              </p14:nvContentPartPr>
              <p14:xfrm>
                <a:off x="2322023" y="5496828"/>
                <a:ext cx="268560" cy="105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8794984-4E2A-4718-8F3A-42F274FFF74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304047" y="5478828"/>
                  <a:ext cx="304152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FCC1A8E-A14F-4732-96C8-593E9AF08F5E}"/>
                    </a:ext>
                  </a:extLst>
                </p14:cNvPr>
                <p14:cNvContentPartPr/>
                <p14:nvPr/>
              </p14:nvContentPartPr>
              <p14:xfrm>
                <a:off x="2687063" y="5499348"/>
                <a:ext cx="169920" cy="236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FCC1A8E-A14F-4732-96C8-593E9AF08F5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669101" y="5481348"/>
                  <a:ext cx="205485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753FF70-A1A7-4AAB-BB08-C018CDF737DE}"/>
                    </a:ext>
                  </a:extLst>
                </p14:cNvPr>
                <p14:cNvContentPartPr/>
                <p14:nvPr/>
              </p14:nvContentPartPr>
              <p14:xfrm>
                <a:off x="2943383" y="5380188"/>
                <a:ext cx="186840" cy="233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753FF70-A1A7-4AAB-BB08-C018CDF737D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925348" y="5362188"/>
                  <a:ext cx="222549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798FFF3-79C8-4856-998E-290FD9BC8F3C}"/>
                    </a:ext>
                  </a:extLst>
                </p14:cNvPr>
                <p14:cNvContentPartPr/>
                <p14:nvPr/>
              </p14:nvContentPartPr>
              <p14:xfrm>
                <a:off x="3121583" y="5412948"/>
                <a:ext cx="269280" cy="237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798FFF3-79C8-4856-998E-290FD9BC8F3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103583" y="5394921"/>
                  <a:ext cx="304920" cy="273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A632177-4915-40C9-9F0A-BE0C8765B8FF}"/>
                    </a:ext>
                  </a:extLst>
                </p14:cNvPr>
                <p14:cNvContentPartPr/>
                <p14:nvPr/>
              </p14:nvContentPartPr>
              <p14:xfrm>
                <a:off x="3490223" y="5533908"/>
                <a:ext cx="142920" cy="111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A632177-4915-40C9-9F0A-BE0C8765B8F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472178" y="5515908"/>
                  <a:ext cx="17865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6AA8456-2322-475F-99BE-558C5DC9682E}"/>
                    </a:ext>
                  </a:extLst>
                </p14:cNvPr>
                <p14:cNvContentPartPr/>
                <p14:nvPr/>
              </p14:nvContentPartPr>
              <p14:xfrm>
                <a:off x="3771743" y="5366508"/>
                <a:ext cx="15840" cy="2916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6AA8456-2322-475F-99BE-558C5DC9682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753743" y="5348530"/>
                  <a:ext cx="51480" cy="327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06DB74D-0DD0-43BE-A747-8D79154A1338}"/>
                    </a:ext>
                  </a:extLst>
                </p14:cNvPr>
                <p14:cNvContentPartPr/>
                <p14:nvPr/>
              </p14:nvContentPartPr>
              <p14:xfrm>
                <a:off x="3679943" y="5410068"/>
                <a:ext cx="257400" cy="2167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06DB74D-0DD0-43BE-A747-8D79154A133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661943" y="5392068"/>
                  <a:ext cx="293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2057656-C706-438F-AC23-9C518630247A}"/>
                    </a:ext>
                  </a:extLst>
                </p14:cNvPr>
                <p14:cNvContentPartPr/>
                <p14:nvPr/>
              </p14:nvContentPartPr>
              <p14:xfrm>
                <a:off x="4086743" y="5411148"/>
                <a:ext cx="102600" cy="167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2057656-C706-438F-AC23-9C518630247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068743" y="5393148"/>
                  <a:ext cx="138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4BC4A3C-328D-4671-807C-63B46CFC57AD}"/>
                    </a:ext>
                  </a:extLst>
                </p14:cNvPr>
                <p14:cNvContentPartPr/>
                <p14:nvPr/>
              </p14:nvContentPartPr>
              <p14:xfrm>
                <a:off x="4249463" y="5407908"/>
                <a:ext cx="215640" cy="136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4BC4A3C-328D-4671-807C-63B46CFC57A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231463" y="5389908"/>
                  <a:ext cx="2512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9EFC613-AA76-4409-905D-0E031EBC87E7}"/>
                  </a:ext>
                </a:extLst>
              </p14:cNvPr>
              <p14:cNvContentPartPr/>
              <p14:nvPr/>
            </p14:nvContentPartPr>
            <p14:xfrm>
              <a:off x="4704143" y="5518788"/>
              <a:ext cx="12240" cy="1407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9EFC613-AA76-4409-905D-0E031EBC87E7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685598" y="5500788"/>
                <a:ext cx="4896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D8F24AD-CC6D-42B4-B3BD-603E0DE93053}"/>
              </a:ext>
            </a:extLst>
          </p:cNvPr>
          <p:cNvGrpSpPr/>
          <p:nvPr/>
        </p:nvGrpSpPr>
        <p:grpSpPr>
          <a:xfrm>
            <a:off x="4969103" y="5288748"/>
            <a:ext cx="563760" cy="333000"/>
            <a:chOff x="4969103" y="5288748"/>
            <a:chExt cx="56376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5FFD4E6-0AC8-44E7-B8D3-8622207F6151}"/>
                    </a:ext>
                  </a:extLst>
                </p14:cNvPr>
                <p14:cNvContentPartPr/>
                <p14:nvPr/>
              </p14:nvContentPartPr>
              <p14:xfrm>
                <a:off x="4984583" y="5399268"/>
                <a:ext cx="30240" cy="222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5FFD4E6-0AC8-44E7-B8D3-8622207F615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966583" y="5381268"/>
                  <a:ext cx="65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4D38635-FE21-44A4-9EC6-72E30E3F9479}"/>
                    </a:ext>
                  </a:extLst>
                </p14:cNvPr>
                <p14:cNvContentPartPr/>
                <p14:nvPr/>
              </p14:nvContentPartPr>
              <p14:xfrm>
                <a:off x="4969103" y="5370828"/>
                <a:ext cx="187200" cy="148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4D38635-FE21-44A4-9EC6-72E30E3F947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951103" y="5352828"/>
                  <a:ext cx="222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59575A2-2C1C-470F-9C3C-64F47A2A9642}"/>
                    </a:ext>
                  </a:extLst>
                </p14:cNvPr>
                <p14:cNvContentPartPr/>
                <p14:nvPr/>
              </p14:nvContentPartPr>
              <p14:xfrm>
                <a:off x="5199503" y="5374428"/>
                <a:ext cx="316440" cy="507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59575A2-2C1C-470F-9C3C-64F47A2A964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81503" y="5356555"/>
                  <a:ext cx="352080" cy="86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D427CE4-C7DE-4D35-8460-23E4435C69CB}"/>
                    </a:ext>
                  </a:extLst>
                </p14:cNvPr>
                <p14:cNvContentPartPr/>
                <p14:nvPr/>
              </p14:nvContentPartPr>
              <p14:xfrm>
                <a:off x="5426303" y="5288748"/>
                <a:ext cx="106560" cy="1800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D427CE4-C7DE-4D35-8460-23E4435C69C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08364" y="5270712"/>
                  <a:ext cx="142080" cy="2157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929E5DE-6A8B-4ECA-AD57-1387860B8538}"/>
                  </a:ext>
                </a:extLst>
              </p14:cNvPr>
              <p14:cNvContentPartPr/>
              <p14:nvPr/>
            </p14:nvContentPartPr>
            <p14:xfrm>
              <a:off x="5731223" y="5335548"/>
              <a:ext cx="233280" cy="2610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929E5DE-6A8B-4ECA-AD57-1387860B8538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713223" y="5317523"/>
                <a:ext cx="268920" cy="296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4A6D220-BAEE-444A-A864-3EF8413CA17C}"/>
                  </a:ext>
                </a:extLst>
              </p14:cNvPr>
              <p14:cNvContentPartPr/>
              <p14:nvPr/>
            </p14:nvContentPartPr>
            <p14:xfrm>
              <a:off x="6152423" y="5463348"/>
              <a:ext cx="22320" cy="1260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4A6D220-BAEE-444A-A864-3EF8413CA17C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6134423" y="5445296"/>
                <a:ext cx="57960" cy="161742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3A59EA9-B87A-4590-91B7-8B1074C3E11A}"/>
              </a:ext>
            </a:extLst>
          </p:cNvPr>
          <p:cNvGrpSpPr/>
          <p:nvPr/>
        </p:nvGrpSpPr>
        <p:grpSpPr>
          <a:xfrm>
            <a:off x="6492263" y="5289828"/>
            <a:ext cx="1510200" cy="196560"/>
            <a:chOff x="6492263" y="5289828"/>
            <a:chExt cx="15102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D9D157C-0D4D-47F7-A90F-68F1AAB41A34}"/>
                    </a:ext>
                  </a:extLst>
                </p14:cNvPr>
                <p14:cNvContentPartPr/>
                <p14:nvPr/>
              </p14:nvContentPartPr>
              <p14:xfrm>
                <a:off x="6492263" y="5339508"/>
                <a:ext cx="145440" cy="136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D9D157C-0D4D-47F7-A90F-68F1AAB41A3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474263" y="5321461"/>
                  <a:ext cx="181080" cy="172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D95E891-4E40-4714-866A-B1D97916EA93}"/>
                    </a:ext>
                  </a:extLst>
                </p14:cNvPr>
                <p14:cNvContentPartPr/>
                <p14:nvPr/>
              </p14:nvContentPartPr>
              <p14:xfrm>
                <a:off x="6773063" y="5321508"/>
                <a:ext cx="144720" cy="1648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D95E891-4E40-4714-866A-B1D97916EA9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755063" y="5303469"/>
                  <a:ext cx="180360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1A72D26-F5E3-4D0D-BA9C-6F44599BF418}"/>
                    </a:ext>
                  </a:extLst>
                </p14:cNvPr>
                <p14:cNvContentPartPr/>
                <p14:nvPr/>
              </p14:nvContentPartPr>
              <p14:xfrm>
                <a:off x="6986183" y="5315388"/>
                <a:ext cx="109800" cy="137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1A72D26-F5E3-4D0D-BA9C-6F44599BF41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68124" y="5297388"/>
                  <a:ext cx="145557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AD9B23F-C5B3-41E2-BB85-F6C2ED29790F}"/>
                    </a:ext>
                  </a:extLst>
                </p14:cNvPr>
                <p14:cNvContentPartPr/>
                <p14:nvPr/>
              </p14:nvContentPartPr>
              <p14:xfrm>
                <a:off x="7176263" y="5336628"/>
                <a:ext cx="146880" cy="1198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AD9B23F-C5B3-41E2-BB85-F6C2ED29790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158263" y="5318574"/>
                  <a:ext cx="182520" cy="15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46B04AC-24C1-4D79-B5EB-B22576041BB3}"/>
                    </a:ext>
                  </a:extLst>
                </p14:cNvPr>
                <p14:cNvContentPartPr/>
                <p14:nvPr/>
              </p14:nvContentPartPr>
              <p14:xfrm>
                <a:off x="7381463" y="5318988"/>
                <a:ext cx="323280" cy="1040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46B04AC-24C1-4D79-B5EB-B22576041BB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363483" y="5300988"/>
                  <a:ext cx="358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55C327C-E5ED-4F2D-A7B5-C3FDCAD6204B}"/>
                    </a:ext>
                  </a:extLst>
                </p14:cNvPr>
                <p14:cNvContentPartPr/>
                <p14:nvPr/>
              </p14:nvContentPartPr>
              <p14:xfrm>
                <a:off x="7804103" y="5289828"/>
                <a:ext cx="198360" cy="158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55C327C-E5ED-4F2D-A7B5-C3FDCAD6204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786103" y="5271828"/>
                  <a:ext cx="2340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7E8AE9D-D73E-40BC-AED4-E95877E3CB1C}"/>
              </a:ext>
            </a:extLst>
          </p:cNvPr>
          <p:cNvGrpSpPr/>
          <p:nvPr/>
        </p:nvGrpSpPr>
        <p:grpSpPr>
          <a:xfrm>
            <a:off x="8134943" y="4118028"/>
            <a:ext cx="222840" cy="162360"/>
            <a:chOff x="8134943" y="4118028"/>
            <a:chExt cx="2228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3F48EA8-E69B-403E-AEE1-158343CA6C58}"/>
                    </a:ext>
                  </a:extLst>
                </p14:cNvPr>
                <p14:cNvContentPartPr/>
                <p14:nvPr/>
              </p14:nvContentPartPr>
              <p14:xfrm>
                <a:off x="8134943" y="4136388"/>
                <a:ext cx="35640" cy="1440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3F48EA8-E69B-403E-AEE1-158343CA6C5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117123" y="4118343"/>
                  <a:ext cx="70924" cy="17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2BD1319-65BB-49EF-8518-ECF000F69270}"/>
                    </a:ext>
                  </a:extLst>
                </p14:cNvPr>
                <p14:cNvContentPartPr/>
                <p14:nvPr/>
              </p14:nvContentPartPr>
              <p14:xfrm>
                <a:off x="8244383" y="4118028"/>
                <a:ext cx="113400" cy="140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2BD1319-65BB-49EF-8518-ECF000F6927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226383" y="4100028"/>
                  <a:ext cx="1490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84A0B8C-66FC-4E31-B609-DBC99422ACDC}"/>
              </a:ext>
            </a:extLst>
          </p:cNvPr>
          <p:cNvGrpSpPr/>
          <p:nvPr/>
        </p:nvGrpSpPr>
        <p:grpSpPr>
          <a:xfrm>
            <a:off x="8611943" y="4084188"/>
            <a:ext cx="883080" cy="320400"/>
            <a:chOff x="8611943" y="4084188"/>
            <a:chExt cx="88308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6B62B02-AD8B-49C1-B877-FC5AC54C5A86}"/>
                    </a:ext>
                  </a:extLst>
                </p14:cNvPr>
                <p14:cNvContentPartPr/>
                <p14:nvPr/>
              </p14:nvContentPartPr>
              <p14:xfrm>
                <a:off x="8690783" y="4084188"/>
                <a:ext cx="34560" cy="257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6B62B02-AD8B-49C1-B877-FC5AC54C5A8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72783" y="4066188"/>
                  <a:ext cx="70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0380DD5-CA07-4CBE-B09A-3A54017731A7}"/>
                    </a:ext>
                  </a:extLst>
                </p14:cNvPr>
                <p14:cNvContentPartPr/>
                <p14:nvPr/>
              </p14:nvContentPartPr>
              <p14:xfrm>
                <a:off x="8611943" y="4134228"/>
                <a:ext cx="343440" cy="193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0380DD5-CA07-4CBE-B09A-3A54017731A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593924" y="4116228"/>
                  <a:ext cx="379117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779725B-40EE-4B3B-B129-DD8E5F67055D}"/>
                    </a:ext>
                  </a:extLst>
                </p14:cNvPr>
                <p14:cNvContentPartPr/>
                <p14:nvPr/>
              </p14:nvContentPartPr>
              <p14:xfrm>
                <a:off x="9010823" y="4221348"/>
                <a:ext cx="122760" cy="136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779725B-40EE-4B3B-B129-DD8E5F67055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992823" y="4203348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763C91F-8004-4877-883A-2F86D7B42AC0}"/>
                    </a:ext>
                  </a:extLst>
                </p14:cNvPr>
                <p14:cNvContentPartPr/>
                <p14:nvPr/>
              </p14:nvContentPartPr>
              <p14:xfrm>
                <a:off x="9225383" y="4204068"/>
                <a:ext cx="269640" cy="200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763C91F-8004-4877-883A-2F86D7B42AC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07383" y="4186036"/>
                  <a:ext cx="305280" cy="2362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A2EEF69-1C41-4006-9025-37656FEE861A}"/>
              </a:ext>
            </a:extLst>
          </p:cNvPr>
          <p:cNvGrpSpPr/>
          <p:nvPr/>
        </p:nvGrpSpPr>
        <p:grpSpPr>
          <a:xfrm>
            <a:off x="9799223" y="4061868"/>
            <a:ext cx="961920" cy="282960"/>
            <a:chOff x="9799223" y="4061868"/>
            <a:chExt cx="9619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717103B-62AC-4AD7-A921-B349E29AAC3C}"/>
                    </a:ext>
                  </a:extLst>
                </p14:cNvPr>
                <p14:cNvContentPartPr/>
                <p14:nvPr/>
              </p14:nvContentPartPr>
              <p14:xfrm>
                <a:off x="9881303" y="4061868"/>
                <a:ext cx="14760" cy="2829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717103B-62AC-4AD7-A921-B349E29AAC3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863732" y="4043891"/>
                  <a:ext cx="49551" cy="318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43F46AD-4234-4079-BD63-C29D97D805A7}"/>
                    </a:ext>
                  </a:extLst>
                </p14:cNvPr>
                <p14:cNvContentPartPr/>
                <p14:nvPr/>
              </p14:nvContentPartPr>
              <p14:xfrm>
                <a:off x="9799223" y="4139268"/>
                <a:ext cx="370080" cy="1724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43F46AD-4234-4079-BD63-C29D97D805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781205" y="4121268"/>
                  <a:ext cx="405755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0523991-7598-4871-B6EE-A3A624EA33B3}"/>
                    </a:ext>
                  </a:extLst>
                </p14:cNvPr>
                <p14:cNvContentPartPr/>
                <p14:nvPr/>
              </p14:nvContentPartPr>
              <p14:xfrm>
                <a:off x="10251383" y="4196508"/>
                <a:ext cx="509760" cy="1260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0523991-7598-4871-B6EE-A3A624EA33B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33383" y="4178508"/>
                  <a:ext cx="545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D0AA4378-F463-4B6C-9188-2BAEA6177842}"/>
              </a:ext>
            </a:extLst>
          </p:cNvPr>
          <p:cNvGrpSpPr/>
          <p:nvPr/>
        </p:nvGrpSpPr>
        <p:grpSpPr>
          <a:xfrm>
            <a:off x="781223" y="4736508"/>
            <a:ext cx="692640" cy="279360"/>
            <a:chOff x="781223" y="4736508"/>
            <a:chExt cx="6926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EB4FBC4-2064-471B-A618-531886B5B5C8}"/>
                    </a:ext>
                  </a:extLst>
                </p14:cNvPr>
                <p14:cNvContentPartPr/>
                <p14:nvPr/>
              </p14:nvContentPartPr>
              <p14:xfrm>
                <a:off x="815063" y="4773228"/>
                <a:ext cx="96480" cy="242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EB4FBC4-2064-471B-A618-531886B5B5C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96996" y="4755201"/>
                  <a:ext cx="132253" cy="278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97AA267-6D3A-4AD2-8D24-B7F181CB787F}"/>
                    </a:ext>
                  </a:extLst>
                </p14:cNvPr>
                <p14:cNvContentPartPr/>
                <p14:nvPr/>
              </p14:nvContentPartPr>
              <p14:xfrm>
                <a:off x="781223" y="4859988"/>
                <a:ext cx="269640" cy="1530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97AA267-6D3A-4AD2-8D24-B7F181CB787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63247" y="4841988"/>
                  <a:ext cx="305232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F7A7EE6-6C5D-48F0-8DC4-C9E855C84021}"/>
                    </a:ext>
                  </a:extLst>
                </p14:cNvPr>
                <p14:cNvContentPartPr/>
                <p14:nvPr/>
              </p14:nvContentPartPr>
              <p14:xfrm>
                <a:off x="1032143" y="4846308"/>
                <a:ext cx="269280" cy="1321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F7A7EE6-6C5D-48F0-8DC4-C9E855C84021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14143" y="4828308"/>
                  <a:ext cx="30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CC1B263-8B35-4CAB-8999-691FF14BC044}"/>
                    </a:ext>
                  </a:extLst>
                </p14:cNvPr>
                <p14:cNvContentPartPr/>
                <p14:nvPr/>
              </p14:nvContentPartPr>
              <p14:xfrm>
                <a:off x="1380983" y="4736508"/>
                <a:ext cx="92880" cy="2710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CC1B263-8B35-4CAB-8999-691FF14BC04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362983" y="4718508"/>
                  <a:ext cx="12852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3D447A0-2A19-4B95-9423-013C88ED50DF}"/>
                  </a:ext>
                </a:extLst>
              </p14:cNvPr>
              <p14:cNvContentPartPr/>
              <p14:nvPr/>
            </p14:nvContentPartPr>
            <p14:xfrm>
              <a:off x="512303" y="4375428"/>
              <a:ext cx="22680" cy="64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3D447A0-2A19-4B95-9423-013C88ED50DF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94303" y="4357428"/>
                <a:ext cx="58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F311919-F557-4761-97C8-C1166628D28E}"/>
                  </a:ext>
                </a:extLst>
              </p14:cNvPr>
              <p14:cNvContentPartPr/>
              <p14:nvPr/>
            </p14:nvContentPartPr>
            <p14:xfrm>
              <a:off x="1784903" y="4864668"/>
              <a:ext cx="140400" cy="1375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F311919-F557-4761-97C8-C1166628D28E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1766857" y="4846668"/>
                <a:ext cx="176132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DEA79D-BCC6-492E-AD14-D625FBD3F1EB}"/>
              </a:ext>
            </a:extLst>
          </p:cNvPr>
          <p:cNvGrpSpPr/>
          <p:nvPr/>
        </p:nvGrpSpPr>
        <p:grpSpPr>
          <a:xfrm>
            <a:off x="2237423" y="4674948"/>
            <a:ext cx="3267000" cy="361080"/>
            <a:chOff x="2237423" y="4674948"/>
            <a:chExt cx="32670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D22B3D5-868F-4849-9C9E-A10DCE658BC8}"/>
                    </a:ext>
                  </a:extLst>
                </p14:cNvPr>
                <p14:cNvContentPartPr/>
                <p14:nvPr/>
              </p14:nvContentPartPr>
              <p14:xfrm>
                <a:off x="2237423" y="4829028"/>
                <a:ext cx="141120" cy="2070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D22B3D5-868F-4849-9C9E-A10DCE658BC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219423" y="4811028"/>
                  <a:ext cx="176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17EC5A4-6127-4F06-AF7B-C39AFAFDC736}"/>
                    </a:ext>
                  </a:extLst>
                </p14:cNvPr>
                <p14:cNvContentPartPr/>
                <p14:nvPr/>
              </p14:nvContentPartPr>
              <p14:xfrm>
                <a:off x="2406983" y="4853508"/>
                <a:ext cx="275040" cy="159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17EC5A4-6127-4F06-AF7B-C39AFAFDC736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389007" y="4835549"/>
                  <a:ext cx="310633" cy="1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D8BAC3A-1C73-47D0-82D2-034322EEB3AD}"/>
                    </a:ext>
                  </a:extLst>
                </p14:cNvPr>
                <p14:cNvContentPartPr/>
                <p14:nvPr/>
              </p14:nvContentPartPr>
              <p14:xfrm>
                <a:off x="2779943" y="4742268"/>
                <a:ext cx="26280" cy="277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D8BAC3A-1C73-47D0-82D2-034322EEB3A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761943" y="4724268"/>
                  <a:ext cx="61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B798605-C12D-450D-B764-7FDF354ABAA0}"/>
                    </a:ext>
                  </a:extLst>
                </p14:cNvPr>
                <p14:cNvContentPartPr/>
                <p14:nvPr/>
              </p14:nvContentPartPr>
              <p14:xfrm>
                <a:off x="2744303" y="4810308"/>
                <a:ext cx="305640" cy="1605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B798605-C12D-450D-B764-7FDF354ABAA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726303" y="4792308"/>
                  <a:ext cx="341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0891083-3D9E-43A4-826C-E2DE4CE4E949}"/>
                    </a:ext>
                  </a:extLst>
                </p14:cNvPr>
                <p14:cNvContentPartPr/>
                <p14:nvPr/>
              </p14:nvContentPartPr>
              <p14:xfrm>
                <a:off x="3111503" y="4842348"/>
                <a:ext cx="128160" cy="1386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0891083-3D9E-43A4-826C-E2DE4CE4E94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093503" y="4824348"/>
                  <a:ext cx="16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D5E8B3B-B35C-4C5A-BF3D-83B1D82D3E8B}"/>
                    </a:ext>
                  </a:extLst>
                </p14:cNvPr>
                <p14:cNvContentPartPr/>
                <p14:nvPr/>
              </p14:nvContentPartPr>
              <p14:xfrm>
                <a:off x="3314903" y="4698708"/>
                <a:ext cx="268920" cy="304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D5E8B3B-B35C-4C5A-BF3D-83B1D82D3E8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296903" y="4680708"/>
                  <a:ext cx="304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8C9DD71-50BB-47A4-8CBF-37F632058676}"/>
                    </a:ext>
                  </a:extLst>
                </p14:cNvPr>
                <p14:cNvContentPartPr/>
                <p14:nvPr/>
              </p14:nvContentPartPr>
              <p14:xfrm>
                <a:off x="3723503" y="4674948"/>
                <a:ext cx="243720" cy="2887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8C9DD71-50BB-47A4-8CBF-37F63205867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705503" y="4656948"/>
                  <a:ext cx="279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4EA5E1D-6310-4069-ABA4-FD7E22B612E6}"/>
                    </a:ext>
                  </a:extLst>
                </p14:cNvPr>
                <p14:cNvContentPartPr/>
                <p14:nvPr/>
              </p14:nvContentPartPr>
              <p14:xfrm>
                <a:off x="3866423" y="4763508"/>
                <a:ext cx="210960" cy="1728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4EA5E1D-6310-4069-ABA4-FD7E22B612E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48423" y="4745508"/>
                  <a:ext cx="246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57CC892-8074-4E6E-8556-1643C1AF48BC}"/>
                    </a:ext>
                  </a:extLst>
                </p14:cNvPr>
                <p14:cNvContentPartPr/>
                <p14:nvPr/>
              </p14:nvContentPartPr>
              <p14:xfrm>
                <a:off x="4063343" y="4695468"/>
                <a:ext cx="12240" cy="194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57CC892-8074-4E6E-8556-1643C1AF48B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045343" y="4677468"/>
                  <a:ext cx="4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DF35D1E-15F0-43FC-A36C-4793EEF98262}"/>
                    </a:ext>
                  </a:extLst>
                </p14:cNvPr>
                <p14:cNvContentPartPr/>
                <p14:nvPr/>
              </p14:nvContentPartPr>
              <p14:xfrm>
                <a:off x="4194743" y="4703028"/>
                <a:ext cx="647280" cy="2404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DF35D1E-15F0-43FC-A36C-4793EEF9826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176743" y="4685055"/>
                  <a:ext cx="682920" cy="276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3C70B2-23C1-41EC-B86B-2BF7A6BDEFAF}"/>
                    </a:ext>
                  </a:extLst>
                </p14:cNvPr>
                <p14:cNvContentPartPr/>
                <p14:nvPr/>
              </p14:nvContentPartPr>
              <p14:xfrm>
                <a:off x="4761383" y="4723548"/>
                <a:ext cx="367560" cy="2052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3C70B2-23C1-41EC-B86B-2BF7A6BDEFA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743383" y="4705548"/>
                  <a:ext cx="403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5DF1FFD-0E0D-400D-9C57-B84A55F369C7}"/>
                    </a:ext>
                  </a:extLst>
                </p14:cNvPr>
                <p14:cNvContentPartPr/>
                <p14:nvPr/>
              </p14:nvContentPartPr>
              <p14:xfrm>
                <a:off x="5211383" y="4782948"/>
                <a:ext cx="104400" cy="111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5DF1FFD-0E0D-400D-9C57-B84A55F369C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193383" y="4764948"/>
                  <a:ext cx="14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72EC95E-BCE7-45DF-8BBC-3F0989EC98BE}"/>
                    </a:ext>
                  </a:extLst>
                </p14:cNvPr>
                <p14:cNvContentPartPr/>
                <p14:nvPr/>
              </p14:nvContentPartPr>
              <p14:xfrm>
                <a:off x="5418383" y="4678908"/>
                <a:ext cx="86040" cy="2469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72EC95E-BCE7-45DF-8BBC-3F0989EC98B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400383" y="4660908"/>
                  <a:ext cx="1216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5E752CA-4743-4A54-B104-D9E4CABD36C0}"/>
              </a:ext>
            </a:extLst>
          </p:cNvPr>
          <p:cNvGrpSpPr/>
          <p:nvPr/>
        </p:nvGrpSpPr>
        <p:grpSpPr>
          <a:xfrm>
            <a:off x="5749223" y="4669908"/>
            <a:ext cx="1059840" cy="236520"/>
            <a:chOff x="5749223" y="4669908"/>
            <a:chExt cx="10598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1C1DA3F-F4B1-467A-96F0-4D4D2AA13554}"/>
                    </a:ext>
                  </a:extLst>
                </p14:cNvPr>
                <p14:cNvContentPartPr/>
                <p14:nvPr/>
              </p14:nvContentPartPr>
              <p14:xfrm>
                <a:off x="5749223" y="4723908"/>
                <a:ext cx="122760" cy="1782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1C1DA3F-F4B1-467A-96F0-4D4D2AA1355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731223" y="4705908"/>
                  <a:ext cx="158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7653038-4545-45FA-9938-2A4D52006C7B}"/>
                    </a:ext>
                  </a:extLst>
                </p14:cNvPr>
                <p14:cNvContentPartPr/>
                <p14:nvPr/>
              </p14:nvContentPartPr>
              <p14:xfrm>
                <a:off x="5932463" y="4669908"/>
                <a:ext cx="203400" cy="2365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7653038-4545-45FA-9938-2A4D52006C7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914463" y="4651908"/>
                  <a:ext cx="239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7A61EA5-3E83-4F21-AA6D-49B8CD388DAC}"/>
                    </a:ext>
                  </a:extLst>
                </p14:cNvPr>
                <p14:cNvContentPartPr/>
                <p14:nvPr/>
              </p14:nvContentPartPr>
              <p14:xfrm>
                <a:off x="6185903" y="4759548"/>
                <a:ext cx="72360" cy="1098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7A61EA5-3E83-4F21-AA6D-49B8CD388DA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167903" y="4741548"/>
                  <a:ext cx="10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AADC7BF-B925-4EB5-97E8-4D3BC7B574C4}"/>
                    </a:ext>
                  </a:extLst>
                </p14:cNvPr>
                <p14:cNvContentPartPr/>
                <p14:nvPr/>
              </p14:nvContentPartPr>
              <p14:xfrm>
                <a:off x="6340343" y="4744428"/>
                <a:ext cx="266760" cy="115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AADC7BF-B925-4EB5-97E8-4D3BC7B574C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322343" y="4726428"/>
                  <a:ext cx="302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C2F5EE4-3414-460E-ABD6-8B05E68D9870}"/>
                    </a:ext>
                  </a:extLst>
                </p14:cNvPr>
                <p14:cNvContentPartPr/>
                <p14:nvPr/>
              </p14:nvContentPartPr>
              <p14:xfrm>
                <a:off x="6684863" y="4690788"/>
                <a:ext cx="124200" cy="1771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C2F5EE4-3414-460E-ABD6-8B05E68D987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6666863" y="4672788"/>
                  <a:ext cx="15984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C4AEFE2-6246-4734-9661-2C2BA4D38F1F}"/>
                  </a:ext>
                </a:extLst>
              </p14:cNvPr>
              <p14:cNvContentPartPr/>
              <p14:nvPr/>
            </p14:nvContentPartPr>
            <p14:xfrm>
              <a:off x="7103183" y="4692228"/>
              <a:ext cx="135000" cy="1335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C4AEFE2-6246-4734-9661-2C2BA4D38F1F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7085183" y="4674228"/>
                <a:ext cx="1706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A80009A-A21E-4AD8-B6B8-BC61100C2F9D}"/>
                  </a:ext>
                </a:extLst>
              </p14:cNvPr>
              <p14:cNvContentPartPr/>
              <p14:nvPr/>
            </p14:nvContentPartPr>
            <p14:xfrm>
              <a:off x="7450223" y="4764948"/>
              <a:ext cx="172080" cy="1850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A80009A-A21E-4AD8-B6B8-BC61100C2F9D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7432185" y="4746913"/>
                <a:ext cx="207795" cy="220749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B676CBA-B91E-4EC2-A54E-AF667C74F814}"/>
              </a:ext>
            </a:extLst>
          </p:cNvPr>
          <p:cNvGrpSpPr/>
          <p:nvPr/>
        </p:nvGrpSpPr>
        <p:grpSpPr>
          <a:xfrm>
            <a:off x="7911383" y="4599708"/>
            <a:ext cx="259560" cy="237960"/>
            <a:chOff x="7911383" y="4599708"/>
            <a:chExt cx="2595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D035EEF-1526-4B00-BD4D-01235B459FA6}"/>
                    </a:ext>
                  </a:extLst>
                </p14:cNvPr>
                <p14:cNvContentPartPr/>
                <p14:nvPr/>
              </p14:nvContentPartPr>
              <p14:xfrm>
                <a:off x="7911383" y="4716708"/>
                <a:ext cx="47520" cy="1209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D035EEF-1526-4B00-BD4D-01235B459FA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7893383" y="4698708"/>
                  <a:ext cx="83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8AD4293-E0DE-4DAD-AEAA-FFB1EC26CA5D}"/>
                    </a:ext>
                  </a:extLst>
                </p14:cNvPr>
                <p14:cNvContentPartPr/>
                <p14:nvPr/>
              </p14:nvContentPartPr>
              <p14:xfrm>
                <a:off x="8083463" y="4690068"/>
                <a:ext cx="87480" cy="1386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8AD4293-E0DE-4DAD-AEAA-FFB1EC26CA5D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065463" y="4672021"/>
                  <a:ext cx="123120" cy="174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E9FA8D9-6D0F-4B9D-AA7B-7B263D1B4375}"/>
                    </a:ext>
                  </a:extLst>
                </p14:cNvPr>
                <p14:cNvContentPartPr/>
                <p14:nvPr/>
              </p14:nvContentPartPr>
              <p14:xfrm>
                <a:off x="7963583" y="4599708"/>
                <a:ext cx="17280" cy="108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E9FA8D9-6D0F-4B9D-AA7B-7B263D1B437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945583" y="4581708"/>
                  <a:ext cx="529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A0CE6897-8805-46D2-96C1-41C4A3F023EB}"/>
              </a:ext>
            </a:extLst>
          </p:cNvPr>
          <p:cNvGrpSpPr/>
          <p:nvPr/>
        </p:nvGrpSpPr>
        <p:grpSpPr>
          <a:xfrm>
            <a:off x="8450663" y="4584588"/>
            <a:ext cx="939960" cy="282960"/>
            <a:chOff x="8450663" y="4584588"/>
            <a:chExt cx="9399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A352FEA-A710-4024-8894-C561599EB998}"/>
                    </a:ext>
                  </a:extLst>
                </p14:cNvPr>
                <p14:cNvContentPartPr/>
                <p14:nvPr/>
              </p14:nvContentPartPr>
              <p14:xfrm>
                <a:off x="8450663" y="4584588"/>
                <a:ext cx="247680" cy="278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A352FEA-A710-4024-8894-C561599EB99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32663" y="4566588"/>
                  <a:ext cx="283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C3B2964-C658-4E5A-9449-A324CC6E38DB}"/>
                    </a:ext>
                  </a:extLst>
                </p14:cNvPr>
                <p14:cNvContentPartPr/>
                <p14:nvPr/>
              </p14:nvContentPartPr>
              <p14:xfrm>
                <a:off x="8711303" y="4629588"/>
                <a:ext cx="328320" cy="237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C3B2964-C658-4E5A-9449-A324CC6E38D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93303" y="4611588"/>
                  <a:ext cx="363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819E469-8F55-44AD-99A8-898864B66587}"/>
                    </a:ext>
                  </a:extLst>
                </p14:cNvPr>
                <p14:cNvContentPartPr/>
                <p14:nvPr/>
              </p14:nvContentPartPr>
              <p14:xfrm>
                <a:off x="9134663" y="4651908"/>
                <a:ext cx="79560" cy="1548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819E469-8F55-44AD-99A8-898864B6658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16663" y="4633908"/>
                  <a:ext cx="115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AB7DA9C-C6A0-4C15-BAD3-CAB12857815D}"/>
                    </a:ext>
                  </a:extLst>
                </p14:cNvPr>
                <p14:cNvContentPartPr/>
                <p14:nvPr/>
              </p14:nvContentPartPr>
              <p14:xfrm>
                <a:off x="9306743" y="4671708"/>
                <a:ext cx="83880" cy="143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AB7DA9C-C6A0-4C15-BAD3-CAB12857815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288743" y="4653708"/>
                  <a:ext cx="1195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16A2EE7-1497-4BDD-8690-E0EEF2ADFF97}"/>
                  </a:ext>
                </a:extLst>
              </p14:cNvPr>
              <p14:cNvContentPartPr/>
              <p14:nvPr/>
            </p14:nvContentPartPr>
            <p14:xfrm>
              <a:off x="9588623" y="4659468"/>
              <a:ext cx="535320" cy="2768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16A2EE7-1497-4BDD-8690-E0EEF2ADFF97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9570611" y="4641468"/>
                <a:ext cx="570984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A321CCE9-2F49-487D-8463-AD9F3337DD94}"/>
                  </a:ext>
                </a:extLst>
              </p14:cNvPr>
              <p14:cNvContentPartPr/>
              <p14:nvPr/>
            </p14:nvContentPartPr>
            <p14:xfrm>
              <a:off x="10397543" y="4640388"/>
              <a:ext cx="203760" cy="2556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A321CCE9-2F49-487D-8463-AD9F3337DD9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379575" y="4622388"/>
                <a:ext cx="239337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D8721D1-1444-4973-A858-351AD9104862}"/>
              </a:ext>
            </a:extLst>
          </p:cNvPr>
          <p:cNvGrpSpPr/>
          <p:nvPr/>
        </p:nvGrpSpPr>
        <p:grpSpPr>
          <a:xfrm>
            <a:off x="10811183" y="4504308"/>
            <a:ext cx="1036080" cy="242640"/>
            <a:chOff x="10811183" y="4504308"/>
            <a:chExt cx="103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52D8CF5-51AF-474F-A6AD-50D38FAE0EE8}"/>
                    </a:ext>
                  </a:extLst>
                </p14:cNvPr>
                <p14:cNvContentPartPr/>
                <p14:nvPr/>
              </p14:nvContentPartPr>
              <p14:xfrm>
                <a:off x="10811183" y="4637148"/>
                <a:ext cx="16920" cy="918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52D8CF5-51AF-474F-A6AD-50D38FAE0EE8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793183" y="4619148"/>
                  <a:ext cx="52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F965A93-C52D-443C-BDE7-E7F21A41C97D}"/>
                    </a:ext>
                  </a:extLst>
                </p14:cNvPr>
                <p14:cNvContentPartPr/>
                <p14:nvPr/>
              </p14:nvContentPartPr>
              <p14:xfrm>
                <a:off x="10881383" y="4504308"/>
                <a:ext cx="91800" cy="236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F965A93-C52D-443C-BDE7-E7F21A41C97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863383" y="4486308"/>
                  <a:ext cx="127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6E15EF-F370-488B-9132-065610F359E5}"/>
                    </a:ext>
                  </a:extLst>
                </p14:cNvPr>
                <p14:cNvContentPartPr/>
                <p14:nvPr/>
              </p14:nvContentPartPr>
              <p14:xfrm>
                <a:off x="11121863" y="4523388"/>
                <a:ext cx="42480" cy="2098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6E15EF-F370-488B-9132-065610F359E5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103709" y="4505388"/>
                  <a:ext cx="78425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C71254F-6229-45CC-BEBD-A2DBC47597BB}"/>
                    </a:ext>
                  </a:extLst>
                </p14:cNvPr>
                <p14:cNvContentPartPr/>
                <p14:nvPr/>
              </p14:nvContentPartPr>
              <p14:xfrm>
                <a:off x="11039783" y="4543188"/>
                <a:ext cx="474480" cy="1630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C71254F-6229-45CC-BEBD-A2DBC47597BB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021769" y="4525188"/>
                  <a:ext cx="510147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75C56A6-ACB6-45FC-8664-9162947971A2}"/>
                    </a:ext>
                  </a:extLst>
                </p14:cNvPr>
                <p14:cNvContentPartPr/>
                <p14:nvPr/>
              </p14:nvContentPartPr>
              <p14:xfrm>
                <a:off x="11589863" y="4576308"/>
                <a:ext cx="112680" cy="1706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75C56A6-ACB6-45FC-8664-9162947971A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1571863" y="4558308"/>
                  <a:ext cx="148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21F58A9-CE6A-498C-A7C1-A5DFDCFFA4BD}"/>
                    </a:ext>
                  </a:extLst>
                </p14:cNvPr>
                <p14:cNvContentPartPr/>
                <p14:nvPr/>
              </p14:nvContentPartPr>
              <p14:xfrm>
                <a:off x="11838263" y="4717788"/>
                <a:ext cx="9000" cy="14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21F58A9-CE6A-498C-A7C1-A5DFDCFFA4BD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1820263" y="4699788"/>
                  <a:ext cx="446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983BF8B8-7233-42E2-8E17-DE395294BB11}"/>
                  </a:ext>
                </a:extLst>
              </p14:cNvPr>
              <p14:cNvContentPartPr/>
              <p14:nvPr/>
            </p14:nvContentPartPr>
            <p14:xfrm>
              <a:off x="471983" y="5487468"/>
              <a:ext cx="6120" cy="61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983BF8B8-7233-42E2-8E17-DE395294BB11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453983" y="5468343"/>
                <a:ext cx="41760" cy="43988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B7D1982-54B6-4D14-BE46-7A9686E2AF59}"/>
              </a:ext>
            </a:extLst>
          </p:cNvPr>
          <p:cNvGrpSpPr/>
          <p:nvPr/>
        </p:nvGrpSpPr>
        <p:grpSpPr>
          <a:xfrm>
            <a:off x="8370383" y="5277948"/>
            <a:ext cx="189000" cy="298440"/>
            <a:chOff x="8370383" y="5277948"/>
            <a:chExt cx="1890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B3B6525-917D-4CFE-95A3-6A143B27ACF0}"/>
                    </a:ext>
                  </a:extLst>
                </p14:cNvPr>
                <p14:cNvContentPartPr/>
                <p14:nvPr/>
              </p14:nvContentPartPr>
              <p14:xfrm>
                <a:off x="8388383" y="5330508"/>
                <a:ext cx="25920" cy="245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B3B6525-917D-4CFE-95A3-6A143B27ACF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370129" y="5312508"/>
                  <a:ext cx="62062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2D5E448-2995-4184-A9F6-4C1CC35C29B0}"/>
                    </a:ext>
                  </a:extLst>
                </p14:cNvPr>
                <p14:cNvContentPartPr/>
                <p14:nvPr/>
              </p14:nvContentPartPr>
              <p14:xfrm>
                <a:off x="8370383" y="5277948"/>
                <a:ext cx="189000" cy="1663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2D5E448-2995-4184-A9F6-4C1CC35C29B0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352383" y="5259948"/>
                  <a:ext cx="2246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25692FF7-58F6-4A51-ADC4-74902ABB435D}"/>
              </a:ext>
            </a:extLst>
          </p:cNvPr>
          <p:cNvGrpSpPr/>
          <p:nvPr/>
        </p:nvGrpSpPr>
        <p:grpSpPr>
          <a:xfrm>
            <a:off x="8835503" y="5122788"/>
            <a:ext cx="638640" cy="304200"/>
            <a:chOff x="8835503" y="5122788"/>
            <a:chExt cx="6386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DBB9A62-08A0-419F-A217-9A8D3511D6D8}"/>
                    </a:ext>
                  </a:extLst>
                </p14:cNvPr>
                <p14:cNvContentPartPr/>
                <p14:nvPr/>
              </p14:nvContentPartPr>
              <p14:xfrm>
                <a:off x="8835503" y="5270748"/>
                <a:ext cx="145080" cy="1562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DBB9A62-08A0-419F-A217-9A8D3511D6D8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817503" y="5252706"/>
                  <a:ext cx="180720" cy="191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685338F-545E-4DF9-B372-A61E43D3F1E7}"/>
                    </a:ext>
                  </a:extLst>
                </p14:cNvPr>
                <p14:cNvContentPartPr/>
                <p14:nvPr/>
              </p14:nvContentPartPr>
              <p14:xfrm>
                <a:off x="9044303" y="5296308"/>
                <a:ext cx="163080" cy="1130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685338F-545E-4DF9-B372-A61E43D3F1E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026303" y="5278365"/>
                  <a:ext cx="198720" cy="148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F6925B-25FB-4530-BE61-7BF0DAC6BA17}"/>
                    </a:ext>
                  </a:extLst>
                </p14:cNvPr>
                <p14:cNvContentPartPr/>
                <p14:nvPr/>
              </p14:nvContentPartPr>
              <p14:xfrm>
                <a:off x="9356783" y="5122788"/>
                <a:ext cx="117360" cy="286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F6925B-25FB-4530-BE61-7BF0DAC6BA1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338783" y="5104788"/>
                  <a:ext cx="15300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5C1AD2AD-6E80-423C-B3F9-6161FA18D724}"/>
              </a:ext>
            </a:extLst>
          </p:cNvPr>
          <p:cNvGrpSpPr/>
          <p:nvPr/>
        </p:nvGrpSpPr>
        <p:grpSpPr>
          <a:xfrm>
            <a:off x="9863303" y="5249508"/>
            <a:ext cx="632160" cy="309600"/>
            <a:chOff x="9863303" y="5249508"/>
            <a:chExt cx="6321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23DCBC2-DD4C-451F-BDD8-3E531F2BFFAF}"/>
                    </a:ext>
                  </a:extLst>
                </p14:cNvPr>
                <p14:cNvContentPartPr/>
                <p14:nvPr/>
              </p14:nvContentPartPr>
              <p14:xfrm>
                <a:off x="9863303" y="5249508"/>
                <a:ext cx="203400" cy="155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23DCBC2-DD4C-451F-BDD8-3E531F2BFFA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845335" y="5231466"/>
                  <a:ext cx="238977" cy="191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6B03EEA-541D-4602-A2E3-7085E7AA3872}"/>
                    </a:ext>
                  </a:extLst>
                </p14:cNvPr>
                <p14:cNvContentPartPr/>
                <p14:nvPr/>
              </p14:nvContentPartPr>
              <p14:xfrm>
                <a:off x="10244543" y="5272188"/>
                <a:ext cx="250920" cy="2869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6B03EEA-541D-4602-A2E3-7085E7AA387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226543" y="5254211"/>
                  <a:ext cx="286560" cy="3225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53F4694-C5A2-4B43-B6FF-145183418E85}"/>
              </a:ext>
            </a:extLst>
          </p:cNvPr>
          <p:cNvGrpSpPr/>
          <p:nvPr/>
        </p:nvGrpSpPr>
        <p:grpSpPr>
          <a:xfrm>
            <a:off x="10816223" y="5228268"/>
            <a:ext cx="615240" cy="165960"/>
            <a:chOff x="10816223" y="5228268"/>
            <a:chExt cx="615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44F9CEA-B959-4560-84F3-37149B5E49C2}"/>
                    </a:ext>
                  </a:extLst>
                </p14:cNvPr>
                <p14:cNvContentPartPr/>
                <p14:nvPr/>
              </p14:nvContentPartPr>
              <p14:xfrm>
                <a:off x="10816223" y="5244108"/>
                <a:ext cx="183600" cy="1501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44F9CEA-B959-4560-84F3-37149B5E49C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798223" y="5226108"/>
                  <a:ext cx="219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CDF410D-70AB-4229-88FA-AEF3AA111FA5}"/>
                    </a:ext>
                  </a:extLst>
                </p14:cNvPr>
                <p14:cNvContentPartPr/>
                <p14:nvPr/>
              </p14:nvContentPartPr>
              <p14:xfrm>
                <a:off x="11093423" y="5245188"/>
                <a:ext cx="130320" cy="114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CDF410D-70AB-4229-88FA-AEF3AA111FA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1075423" y="5227188"/>
                  <a:ext cx="165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D57352B-CF61-425F-BCEF-05E319BD7A73}"/>
                    </a:ext>
                  </a:extLst>
                </p14:cNvPr>
                <p14:cNvContentPartPr/>
                <p14:nvPr/>
              </p14:nvContentPartPr>
              <p14:xfrm>
                <a:off x="11315543" y="5228268"/>
                <a:ext cx="115920" cy="1468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D57352B-CF61-425F-BCEF-05E319BD7A7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297543" y="5210268"/>
                  <a:ext cx="1515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47C9A56-C266-45EA-8DC7-559F84F7DA46}"/>
              </a:ext>
            </a:extLst>
          </p:cNvPr>
          <p:cNvGrpSpPr/>
          <p:nvPr/>
        </p:nvGrpSpPr>
        <p:grpSpPr>
          <a:xfrm>
            <a:off x="655223" y="5967348"/>
            <a:ext cx="851400" cy="221400"/>
            <a:chOff x="655223" y="5967348"/>
            <a:chExt cx="85140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CC0F517-28D3-4F26-A267-E8AAE145B277}"/>
                    </a:ext>
                  </a:extLst>
                </p14:cNvPr>
                <p14:cNvContentPartPr/>
                <p14:nvPr/>
              </p14:nvContentPartPr>
              <p14:xfrm>
                <a:off x="695543" y="5967348"/>
                <a:ext cx="10800" cy="1825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CC0F517-28D3-4F26-A267-E8AAE145B27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78124" y="5949348"/>
                  <a:ext cx="4529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A3FA9A8-8AE5-4991-8747-AA07E127C97A}"/>
                    </a:ext>
                  </a:extLst>
                </p14:cNvPr>
                <p14:cNvContentPartPr/>
                <p14:nvPr/>
              </p14:nvContentPartPr>
              <p14:xfrm>
                <a:off x="655223" y="5985348"/>
                <a:ext cx="268200" cy="1706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A3FA9A8-8AE5-4991-8747-AA07E127C97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637223" y="5967386"/>
                  <a:ext cx="303840" cy="206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6278D15-50DD-4117-98D7-7637BA42FDBB}"/>
                    </a:ext>
                  </a:extLst>
                </p14:cNvPr>
                <p14:cNvContentPartPr/>
                <p14:nvPr/>
              </p14:nvContentPartPr>
              <p14:xfrm>
                <a:off x="974183" y="6018108"/>
                <a:ext cx="75960" cy="1119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6278D15-50DD-4117-98D7-7637BA42FDB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56183" y="6000050"/>
                  <a:ext cx="111600" cy="147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03679ED-E729-4748-9E7D-6F0DCF5304AD}"/>
                    </a:ext>
                  </a:extLst>
                </p14:cNvPr>
                <p14:cNvContentPartPr/>
                <p14:nvPr/>
              </p14:nvContentPartPr>
              <p14:xfrm>
                <a:off x="1139783" y="5992548"/>
                <a:ext cx="366840" cy="1962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03679ED-E729-4748-9E7D-6F0DCF5304A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121783" y="5974515"/>
                  <a:ext cx="402480" cy="2319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2107794-1CD4-4DE7-A63E-E4C651223204}"/>
              </a:ext>
            </a:extLst>
          </p:cNvPr>
          <p:cNvGrpSpPr/>
          <p:nvPr/>
        </p:nvGrpSpPr>
        <p:grpSpPr>
          <a:xfrm>
            <a:off x="1685183" y="5915148"/>
            <a:ext cx="779040" cy="249120"/>
            <a:chOff x="1685183" y="5915148"/>
            <a:chExt cx="7790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BBDB409-3DD7-46B9-A351-648C191CC15D}"/>
                    </a:ext>
                  </a:extLst>
                </p14:cNvPr>
                <p14:cNvContentPartPr/>
                <p14:nvPr/>
              </p14:nvContentPartPr>
              <p14:xfrm>
                <a:off x="1756823" y="5915148"/>
                <a:ext cx="24840" cy="2347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BBDB409-3DD7-46B9-A351-648C191CC15D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739080" y="5897148"/>
                  <a:ext cx="59971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C56CDD5-D052-4409-982D-5364565558B5}"/>
                    </a:ext>
                  </a:extLst>
                </p14:cNvPr>
                <p14:cNvContentPartPr/>
                <p14:nvPr/>
              </p14:nvContentPartPr>
              <p14:xfrm>
                <a:off x="1685183" y="5956188"/>
                <a:ext cx="334080" cy="2080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C56CDD5-D052-4409-982D-5364565558B5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667164" y="5938188"/>
                  <a:ext cx="369758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D73397B-4046-4618-A17B-5109E0C17B05}"/>
                    </a:ext>
                  </a:extLst>
                </p14:cNvPr>
                <p14:cNvContentPartPr/>
                <p14:nvPr/>
              </p14:nvContentPartPr>
              <p14:xfrm>
                <a:off x="2077583" y="6008388"/>
                <a:ext cx="386640" cy="132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D73397B-4046-4618-A17B-5109E0C17B05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059583" y="5990388"/>
                  <a:ext cx="4222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60B50C8E-ADE2-446A-A5F2-88D86A9742CA}"/>
              </a:ext>
            </a:extLst>
          </p:cNvPr>
          <p:cNvGrpSpPr/>
          <p:nvPr/>
        </p:nvGrpSpPr>
        <p:grpSpPr>
          <a:xfrm>
            <a:off x="2706503" y="5815428"/>
            <a:ext cx="721800" cy="325800"/>
            <a:chOff x="2706503" y="5815428"/>
            <a:chExt cx="7218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7F5A77C-2C85-4BCB-B85D-B16421BCE684}"/>
                    </a:ext>
                  </a:extLst>
                </p14:cNvPr>
                <p14:cNvContentPartPr/>
                <p14:nvPr/>
              </p14:nvContentPartPr>
              <p14:xfrm>
                <a:off x="2752223" y="5860788"/>
                <a:ext cx="126360" cy="270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7F5A77C-2C85-4BCB-B85D-B16421BCE684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734223" y="5842788"/>
                  <a:ext cx="162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848575A-05C7-4917-8CEE-B47CAFC33CA0}"/>
                    </a:ext>
                  </a:extLst>
                </p14:cNvPr>
                <p14:cNvContentPartPr/>
                <p14:nvPr/>
              </p14:nvContentPartPr>
              <p14:xfrm>
                <a:off x="2706503" y="5941788"/>
                <a:ext cx="506160" cy="1692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848575A-05C7-4917-8CEE-B47CAFC33CA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2688503" y="5923826"/>
                  <a:ext cx="541800" cy="204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EBB09A9-EDC1-4B3F-B26A-E708A9F39B20}"/>
                    </a:ext>
                  </a:extLst>
                </p14:cNvPr>
                <p14:cNvContentPartPr/>
                <p14:nvPr/>
              </p14:nvContentPartPr>
              <p14:xfrm>
                <a:off x="3317783" y="5815428"/>
                <a:ext cx="110520" cy="3258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EBB09A9-EDC1-4B3F-B26A-E708A9F39B2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299783" y="5797428"/>
                  <a:ext cx="14616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9420CC5D-4166-4DB9-AF0A-C8E552740932}"/>
                  </a:ext>
                </a:extLst>
              </p14:cNvPr>
              <p14:cNvContentPartPr/>
              <p14:nvPr/>
            </p14:nvContentPartPr>
            <p14:xfrm>
              <a:off x="3704063" y="5973828"/>
              <a:ext cx="150840" cy="14580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9420CC5D-4166-4DB9-AF0A-C8E552740932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3686063" y="5955828"/>
                <a:ext cx="1864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15D5C30-A937-4BA9-B697-9ADE19CC5165}"/>
              </a:ext>
            </a:extLst>
          </p:cNvPr>
          <p:cNvGrpSpPr/>
          <p:nvPr/>
        </p:nvGrpSpPr>
        <p:grpSpPr>
          <a:xfrm>
            <a:off x="4132823" y="5779428"/>
            <a:ext cx="2718000" cy="360000"/>
            <a:chOff x="4132823" y="5779428"/>
            <a:chExt cx="27180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065BC59-A84E-4F1E-AB3C-D4FFCA958E51}"/>
                    </a:ext>
                  </a:extLst>
                </p14:cNvPr>
                <p14:cNvContentPartPr/>
                <p14:nvPr/>
              </p14:nvContentPartPr>
              <p14:xfrm>
                <a:off x="4132823" y="5938188"/>
                <a:ext cx="130680" cy="201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065BC59-A84E-4F1E-AB3C-D4FFCA958E51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114823" y="5920188"/>
                  <a:ext cx="166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C3F7D47-7DCE-4919-AB4E-3A4B9372D7C6}"/>
                    </a:ext>
                  </a:extLst>
                </p14:cNvPr>
                <p14:cNvContentPartPr/>
                <p14:nvPr/>
              </p14:nvContentPartPr>
              <p14:xfrm>
                <a:off x="4299863" y="5977788"/>
                <a:ext cx="417240" cy="153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C3F7D47-7DCE-4919-AB4E-3A4B9372D7C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281863" y="5959746"/>
                  <a:ext cx="452880" cy="188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4585C2A1-F4D6-4C8D-B9D7-1FA43F716667}"/>
                    </a:ext>
                  </a:extLst>
                </p14:cNvPr>
                <p14:cNvContentPartPr/>
                <p14:nvPr/>
              </p14:nvContentPartPr>
              <p14:xfrm>
                <a:off x="4841663" y="5893908"/>
                <a:ext cx="388800" cy="1800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4585C2A1-F4D6-4C8D-B9D7-1FA43F716667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823646" y="5875908"/>
                  <a:ext cx="424473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8BFB9BA-56C6-4F86-B630-F35A34ABEBD8}"/>
                    </a:ext>
                  </a:extLst>
                </p14:cNvPr>
                <p14:cNvContentPartPr/>
                <p14:nvPr/>
              </p14:nvContentPartPr>
              <p14:xfrm>
                <a:off x="5226503" y="5779428"/>
                <a:ext cx="425520" cy="3146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8BFB9BA-56C6-4F86-B630-F35A34ABEBD8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208503" y="5761407"/>
                  <a:ext cx="461160" cy="350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8E54108-74BA-4069-BCC9-EB3BF8F235B9}"/>
                    </a:ext>
                  </a:extLst>
                </p14:cNvPr>
                <p14:cNvContentPartPr/>
                <p14:nvPr/>
              </p14:nvContentPartPr>
              <p14:xfrm>
                <a:off x="5789543" y="5874468"/>
                <a:ext cx="15120" cy="1141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8E54108-74BA-4069-BCC9-EB3BF8F235B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771543" y="5856468"/>
                  <a:ext cx="5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F19A6DA-5D7A-46F8-BA0A-BD1DD0BC52A9}"/>
                    </a:ext>
                  </a:extLst>
                </p14:cNvPr>
                <p14:cNvContentPartPr/>
                <p14:nvPr/>
              </p14:nvContentPartPr>
              <p14:xfrm>
                <a:off x="5948663" y="5781948"/>
                <a:ext cx="493560" cy="299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F19A6DA-5D7A-46F8-BA0A-BD1DD0BC52A9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930663" y="5763948"/>
                  <a:ext cx="529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DA5E138-0F99-476C-9891-D0766898819E}"/>
                    </a:ext>
                  </a:extLst>
                </p14:cNvPr>
                <p14:cNvContentPartPr/>
                <p14:nvPr/>
              </p14:nvContentPartPr>
              <p14:xfrm>
                <a:off x="6539783" y="5886348"/>
                <a:ext cx="311040" cy="154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DA5E138-0F99-476C-9891-D0766898819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521783" y="5868348"/>
                  <a:ext cx="3466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27A2E52-8994-4A01-A286-A6E6AF770D42}"/>
              </a:ext>
            </a:extLst>
          </p:cNvPr>
          <p:cNvGrpSpPr/>
          <p:nvPr/>
        </p:nvGrpSpPr>
        <p:grpSpPr>
          <a:xfrm>
            <a:off x="7134863" y="5711748"/>
            <a:ext cx="764640" cy="303840"/>
            <a:chOff x="7134863" y="5711748"/>
            <a:chExt cx="7646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A6AAD1E-6977-409A-92F2-0781F5204CA4}"/>
                    </a:ext>
                  </a:extLst>
                </p14:cNvPr>
                <p14:cNvContentPartPr/>
                <p14:nvPr/>
              </p14:nvContentPartPr>
              <p14:xfrm>
                <a:off x="7134863" y="5731188"/>
                <a:ext cx="370080" cy="2844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A6AAD1E-6977-409A-92F2-0781F5204CA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116863" y="5713188"/>
                  <a:ext cx="405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CEE95AD-B945-46C8-A819-A2C7EED869DF}"/>
                    </a:ext>
                  </a:extLst>
                </p14:cNvPr>
                <p14:cNvContentPartPr/>
                <p14:nvPr/>
              </p14:nvContentPartPr>
              <p14:xfrm>
                <a:off x="7642103" y="5711748"/>
                <a:ext cx="257400" cy="2631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CEE95AD-B945-46C8-A819-A2C7EED869D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624103" y="5693748"/>
                  <a:ext cx="29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C5840688-4500-41AB-A114-CA8E38D09F5D}"/>
                    </a:ext>
                  </a:extLst>
                </p14:cNvPr>
                <p14:cNvContentPartPr/>
                <p14:nvPr/>
              </p14:nvContentPartPr>
              <p14:xfrm>
                <a:off x="7795103" y="5868348"/>
                <a:ext cx="94680" cy="18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C5840688-4500-41AB-A114-CA8E38D09F5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777103" y="5850348"/>
                  <a:ext cx="1303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3AD25DC0-BFF4-4032-B6CC-75358B4CBDEA}"/>
              </a:ext>
            </a:extLst>
          </p:cNvPr>
          <p:cNvGrpSpPr/>
          <p:nvPr/>
        </p:nvGrpSpPr>
        <p:grpSpPr>
          <a:xfrm>
            <a:off x="8227463" y="5732268"/>
            <a:ext cx="1105560" cy="243000"/>
            <a:chOff x="8227463" y="5732268"/>
            <a:chExt cx="110556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30CEFA6-115B-4FF2-876A-7FDF04C912F8}"/>
                    </a:ext>
                  </a:extLst>
                </p14:cNvPr>
                <p14:cNvContentPartPr/>
                <p14:nvPr/>
              </p14:nvContentPartPr>
              <p14:xfrm>
                <a:off x="8227463" y="5784828"/>
                <a:ext cx="198360" cy="1681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30CEFA6-115B-4FF2-876A-7FDF04C912F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209463" y="5766828"/>
                  <a:ext cx="234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67EDE07-E4E4-4686-94F3-73F1C8324482}"/>
                    </a:ext>
                  </a:extLst>
                </p14:cNvPr>
                <p14:cNvContentPartPr/>
                <p14:nvPr/>
              </p14:nvContentPartPr>
              <p14:xfrm>
                <a:off x="8432663" y="5732268"/>
                <a:ext cx="388080" cy="2430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67EDE07-E4E4-4686-94F3-73F1C8324482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414663" y="5714268"/>
                  <a:ext cx="423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6F9D97A-DD54-4477-A9A0-556C397DE0A9}"/>
                    </a:ext>
                  </a:extLst>
                </p14:cNvPr>
                <p14:cNvContentPartPr/>
                <p14:nvPr/>
              </p14:nvContentPartPr>
              <p14:xfrm>
                <a:off x="8864303" y="5823708"/>
                <a:ext cx="290520" cy="1404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6F9D97A-DD54-4477-A9A0-556C397DE0A9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846303" y="5805708"/>
                  <a:ext cx="326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0AA29D5-845D-4838-844A-531E503A18F1}"/>
                    </a:ext>
                  </a:extLst>
                </p14:cNvPr>
                <p14:cNvContentPartPr/>
                <p14:nvPr/>
              </p14:nvContentPartPr>
              <p14:xfrm>
                <a:off x="9204143" y="5791308"/>
                <a:ext cx="128880" cy="1634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0AA29D5-845D-4838-844A-531E503A18F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186193" y="5773268"/>
                  <a:ext cx="164421" cy="1991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DD759E7B-AA75-46D9-9385-8DC88F7D299C}"/>
                  </a:ext>
                </a:extLst>
              </p14:cNvPr>
              <p14:cNvContentPartPr/>
              <p14:nvPr/>
            </p14:nvContentPartPr>
            <p14:xfrm>
              <a:off x="10753943" y="5680068"/>
              <a:ext cx="24120" cy="226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DD759E7B-AA75-46D9-9385-8DC88F7D299C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10735943" y="5639717"/>
                <a:ext cx="380880" cy="24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F1C5559-4E05-4A58-AF4C-B55E1C2BC480}"/>
                  </a:ext>
                </a:extLst>
              </p14:cNvPr>
              <p14:cNvContentPartPr/>
              <p14:nvPr/>
            </p14:nvContentPartPr>
            <p14:xfrm>
              <a:off x="1526063" y="6360468"/>
              <a:ext cx="39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F1C5559-4E05-4A58-AF4C-B55E1C2BC480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1508063" y="6342468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C22F5BC3-8F1F-44FA-A511-40FE01D445FD}"/>
                  </a:ext>
                </a:extLst>
              </p14:cNvPr>
              <p14:cNvContentPartPr/>
              <p14:nvPr/>
            </p14:nvContentPartPr>
            <p14:xfrm>
              <a:off x="10042296" y="6008838"/>
              <a:ext cx="16560" cy="936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C22F5BC3-8F1F-44FA-A511-40FE01D445FD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10024296" y="5990838"/>
                <a:ext cx="522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5" name="Group 494">
            <a:extLst>
              <a:ext uri="{FF2B5EF4-FFF2-40B4-BE49-F238E27FC236}">
                <a16:creationId xmlns:a16="http://schemas.microsoft.com/office/drawing/2014/main" id="{1B6126A1-5A80-4537-AAE4-38FA3B430F9F}"/>
              </a:ext>
            </a:extLst>
          </p:cNvPr>
          <p:cNvGrpSpPr/>
          <p:nvPr/>
        </p:nvGrpSpPr>
        <p:grpSpPr>
          <a:xfrm>
            <a:off x="9612293" y="5641278"/>
            <a:ext cx="1284840" cy="249480"/>
            <a:chOff x="9612293" y="5641278"/>
            <a:chExt cx="12848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88C7FC0-EE83-4363-A110-832C6E673A88}"/>
                    </a:ext>
                  </a:extLst>
                </p14:cNvPr>
                <p14:cNvContentPartPr/>
                <p14:nvPr/>
              </p14:nvContentPartPr>
              <p14:xfrm>
                <a:off x="9612293" y="5698878"/>
                <a:ext cx="165960" cy="1875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88C7FC0-EE83-4363-A110-832C6E673A88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594293" y="5681238"/>
                  <a:ext cx="201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4B2B2FE-82A5-4518-B6E5-7840C7F98B4B}"/>
                    </a:ext>
                  </a:extLst>
                </p14:cNvPr>
                <p14:cNvContentPartPr/>
                <p14:nvPr/>
              </p14:nvContentPartPr>
              <p14:xfrm>
                <a:off x="9879053" y="5712558"/>
                <a:ext cx="29160" cy="1519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4B2B2FE-82A5-4518-B6E5-7840C7F98B4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9861413" y="5694918"/>
                  <a:ext cx="64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9C6BC8B-B41F-48EF-8EA9-303C8E2B1519}"/>
                    </a:ext>
                  </a:extLst>
                </p14:cNvPr>
                <p14:cNvContentPartPr/>
                <p14:nvPr/>
              </p14:nvContentPartPr>
              <p14:xfrm>
                <a:off x="10087853" y="5712558"/>
                <a:ext cx="11160" cy="1782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9C6BC8B-B41F-48EF-8EA9-303C8E2B1519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0070213" y="5694918"/>
                  <a:ext cx="46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1CA9D297-51DB-40EE-B625-F13A386A301A}"/>
                    </a:ext>
                  </a:extLst>
                </p14:cNvPr>
                <p14:cNvContentPartPr/>
                <p14:nvPr/>
              </p14:nvContentPartPr>
              <p14:xfrm>
                <a:off x="9992453" y="5662518"/>
                <a:ext cx="412920" cy="2120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1CA9D297-51DB-40EE-B625-F13A386A301A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9974813" y="5644878"/>
                  <a:ext cx="448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EDFA6827-6015-4FDE-972D-0D4A447B5E04}"/>
                    </a:ext>
                  </a:extLst>
                </p14:cNvPr>
                <p14:cNvContentPartPr/>
                <p14:nvPr/>
              </p14:nvContentPartPr>
              <p14:xfrm>
                <a:off x="10543973" y="5696718"/>
                <a:ext cx="169920" cy="1760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EDFA6827-6015-4FDE-972D-0D4A447B5E04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526333" y="5678718"/>
                  <a:ext cx="205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A0C3805-781E-42C0-80A4-93DE770FB0FA}"/>
                    </a:ext>
                  </a:extLst>
                </p14:cNvPr>
                <p14:cNvContentPartPr/>
                <p14:nvPr/>
              </p14:nvContentPartPr>
              <p14:xfrm>
                <a:off x="10750253" y="5641278"/>
                <a:ext cx="146880" cy="1947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A0C3805-781E-42C0-80A4-93DE770FB0FA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732613" y="5623278"/>
                  <a:ext cx="1825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05E59FC8-8963-481F-A961-2EE3A149E753}"/>
              </a:ext>
            </a:extLst>
          </p:cNvPr>
          <p:cNvGrpSpPr/>
          <p:nvPr/>
        </p:nvGrpSpPr>
        <p:grpSpPr>
          <a:xfrm>
            <a:off x="803093" y="6366318"/>
            <a:ext cx="964800" cy="303840"/>
            <a:chOff x="803093" y="6366318"/>
            <a:chExt cx="9648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95F97C5-82FC-4780-A623-03FF324475F3}"/>
                    </a:ext>
                  </a:extLst>
                </p14:cNvPr>
                <p14:cNvContentPartPr/>
                <p14:nvPr/>
              </p14:nvContentPartPr>
              <p14:xfrm>
                <a:off x="803093" y="6398718"/>
                <a:ext cx="199440" cy="2336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95F97C5-82FC-4780-A623-03FF324475F3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85453" y="6380718"/>
                  <a:ext cx="235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6E7E4E6-722C-40C7-8B7E-4B57DB159A1B}"/>
                    </a:ext>
                  </a:extLst>
                </p14:cNvPr>
                <p14:cNvContentPartPr/>
                <p14:nvPr/>
              </p14:nvContentPartPr>
              <p14:xfrm>
                <a:off x="1118813" y="6487998"/>
                <a:ext cx="207000" cy="64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6E7E4E6-722C-40C7-8B7E-4B57DB159A1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100813" y="6469998"/>
                  <a:ext cx="242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D3A00D7-1DE0-4A2B-90CD-029944E273E0}"/>
                    </a:ext>
                  </a:extLst>
                </p14:cNvPr>
                <p14:cNvContentPartPr/>
                <p14:nvPr/>
              </p14:nvContentPartPr>
              <p14:xfrm>
                <a:off x="1264253" y="6366318"/>
                <a:ext cx="82080" cy="1839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D3A00D7-1DE0-4A2B-90CD-029944E273E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246613" y="6348678"/>
                  <a:ext cx="117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F08A5E03-3CEA-4C63-A31F-B1E70D7BADCF}"/>
                    </a:ext>
                  </a:extLst>
                </p14:cNvPr>
                <p14:cNvContentPartPr/>
                <p14:nvPr/>
              </p14:nvContentPartPr>
              <p14:xfrm>
                <a:off x="1482053" y="6392598"/>
                <a:ext cx="285840" cy="2775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F08A5E03-3CEA-4C63-A31F-B1E70D7BADCF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464053" y="6374958"/>
                  <a:ext cx="32148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874C8AE9-747B-4BFF-80A8-A796F7F1A76C}"/>
                  </a:ext>
                </a:extLst>
              </p14:cNvPr>
              <p14:cNvContentPartPr/>
              <p14:nvPr/>
            </p14:nvContentPartPr>
            <p14:xfrm>
              <a:off x="2027813" y="6412038"/>
              <a:ext cx="263160" cy="1501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874C8AE9-747B-4BFF-80A8-A796F7F1A76C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2009813" y="6394398"/>
                <a:ext cx="29880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11DFD9F-DC28-4B11-B34E-AC07CACD142D}"/>
              </a:ext>
            </a:extLst>
          </p:cNvPr>
          <p:cNvGrpSpPr/>
          <p:nvPr/>
        </p:nvGrpSpPr>
        <p:grpSpPr>
          <a:xfrm>
            <a:off x="2686253" y="6291078"/>
            <a:ext cx="1514520" cy="297720"/>
            <a:chOff x="2686253" y="6291078"/>
            <a:chExt cx="151452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F8C010E-C4F2-47AD-B4AD-9429DA0CB742}"/>
                    </a:ext>
                  </a:extLst>
                </p14:cNvPr>
                <p14:cNvContentPartPr/>
                <p14:nvPr/>
              </p14:nvContentPartPr>
              <p14:xfrm>
                <a:off x="2686253" y="6328518"/>
                <a:ext cx="207000" cy="1306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F8C010E-C4F2-47AD-B4AD-9429DA0CB742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668253" y="6310518"/>
                  <a:ext cx="242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6061CE97-0E97-4878-BC5D-38C58BA26004}"/>
                    </a:ext>
                  </a:extLst>
                </p14:cNvPr>
                <p14:cNvContentPartPr/>
                <p14:nvPr/>
              </p14:nvContentPartPr>
              <p14:xfrm>
                <a:off x="3014213" y="6321318"/>
                <a:ext cx="191520" cy="2674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6061CE97-0E97-4878-BC5D-38C58BA2600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2996573" y="6303318"/>
                  <a:ext cx="227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11CA208-1A99-41D2-A303-9BD72524FD04}"/>
                    </a:ext>
                  </a:extLst>
                </p14:cNvPr>
                <p14:cNvContentPartPr/>
                <p14:nvPr/>
              </p14:nvContentPartPr>
              <p14:xfrm>
                <a:off x="3295733" y="6379278"/>
                <a:ext cx="223920" cy="51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11CA208-1A99-41D2-A303-9BD72524FD04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3277733" y="6361638"/>
                  <a:ext cx="259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9D4D1F5C-470F-416A-B66F-445E3DE90560}"/>
                    </a:ext>
                  </a:extLst>
                </p14:cNvPr>
                <p14:cNvContentPartPr/>
                <p14:nvPr/>
              </p14:nvContentPartPr>
              <p14:xfrm>
                <a:off x="3696773" y="6338238"/>
                <a:ext cx="174960" cy="1944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9D4D1F5C-470F-416A-B66F-445E3DE90560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3679133" y="6320598"/>
                  <a:ext cx="210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33238ED-8EFF-4546-A86B-6FB659A4EFAD}"/>
                    </a:ext>
                  </a:extLst>
                </p14:cNvPr>
                <p14:cNvContentPartPr/>
                <p14:nvPr/>
              </p14:nvContentPartPr>
              <p14:xfrm>
                <a:off x="3475733" y="6291078"/>
                <a:ext cx="85320" cy="2203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33238ED-8EFF-4546-A86B-6FB659A4EFAD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3457733" y="6273078"/>
                  <a:ext cx="120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11CB9124-DC14-485C-A975-79915F5F584E}"/>
                    </a:ext>
                  </a:extLst>
                </p14:cNvPr>
                <p14:cNvContentPartPr/>
                <p14:nvPr/>
              </p14:nvContentPartPr>
              <p14:xfrm>
                <a:off x="3995213" y="6292518"/>
                <a:ext cx="205560" cy="2577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11CB9124-DC14-485C-A975-79915F5F584E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3977213" y="6274878"/>
                  <a:ext cx="24120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091BEC9D-0643-47D9-A2BE-61F2CF2598BA}"/>
                  </a:ext>
                </a:extLst>
              </p14:cNvPr>
              <p14:cNvContentPartPr/>
              <p14:nvPr/>
            </p14:nvContentPartPr>
            <p14:xfrm>
              <a:off x="4528373" y="6462798"/>
              <a:ext cx="360" cy="36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091BEC9D-0643-47D9-A2BE-61F2CF2598BA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4510373" y="644479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7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E94A2-840F-4AB5-BC29-E6D2A7D5CF9C}"/>
              </a:ext>
            </a:extLst>
          </p:cNvPr>
          <p:cNvGrpSpPr/>
          <p:nvPr/>
        </p:nvGrpSpPr>
        <p:grpSpPr>
          <a:xfrm>
            <a:off x="346416" y="252186"/>
            <a:ext cx="1195560" cy="283680"/>
            <a:chOff x="346416" y="252186"/>
            <a:chExt cx="11955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3F1799-048C-4DBF-8942-770F2E5ED06B}"/>
                    </a:ext>
                  </a:extLst>
                </p14:cNvPr>
                <p14:cNvContentPartPr/>
                <p14:nvPr/>
              </p14:nvContentPartPr>
              <p14:xfrm>
                <a:off x="347496" y="286746"/>
                <a:ext cx="37440" cy="24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3F1799-048C-4DBF-8942-770F2E5ED0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9496" y="268746"/>
                  <a:ext cx="73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E6B6FC-D59C-4944-ACBE-E3CD0C1C8DCF}"/>
                    </a:ext>
                  </a:extLst>
                </p14:cNvPr>
                <p14:cNvContentPartPr/>
                <p14:nvPr/>
              </p14:nvContentPartPr>
              <p14:xfrm>
                <a:off x="346416" y="252186"/>
                <a:ext cx="234000" cy="15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E6B6FC-D59C-4944-ACBE-E3CD0C1C8D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8416" y="234186"/>
                  <a:ext cx="269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A6C2DE-4C96-4F46-817A-2535B6EE3C75}"/>
                    </a:ext>
                  </a:extLst>
                </p14:cNvPr>
                <p14:cNvContentPartPr/>
                <p14:nvPr/>
              </p14:nvContentPartPr>
              <p14:xfrm>
                <a:off x="621456" y="322026"/>
                <a:ext cx="18936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A6C2DE-4C96-4F46-817A-2535B6EE3C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456" y="304062"/>
                  <a:ext cx="225000" cy="215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DBEA15-A3D8-44AB-ADE0-FB861EDD71AE}"/>
                    </a:ext>
                  </a:extLst>
                </p14:cNvPr>
                <p14:cNvContentPartPr/>
                <p14:nvPr/>
              </p14:nvContentPartPr>
              <p14:xfrm>
                <a:off x="852936" y="309066"/>
                <a:ext cx="154800" cy="194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DBEA15-A3D8-44AB-ADE0-FB861EDD7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936" y="291066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87C7E-7B40-40DA-A914-05C0C3FA0498}"/>
                    </a:ext>
                  </a:extLst>
                </p14:cNvPr>
                <p14:cNvContentPartPr/>
                <p14:nvPr/>
              </p14:nvContentPartPr>
              <p14:xfrm>
                <a:off x="1043736" y="305106"/>
                <a:ext cx="214920" cy="193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87C7E-7B40-40DA-A914-05C0C3FA04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736" y="287106"/>
                  <a:ext cx="250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EC6679-1B56-4CCA-97D8-7A9BDCA86D64}"/>
                    </a:ext>
                  </a:extLst>
                </p14:cNvPr>
                <p14:cNvContentPartPr/>
                <p14:nvPr/>
              </p14:nvContentPartPr>
              <p14:xfrm>
                <a:off x="1392216" y="329586"/>
                <a:ext cx="149760" cy="178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EC6679-1B56-4CCA-97D8-7A9BDCA86D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4173" y="311586"/>
                  <a:ext cx="185486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F4CDBF-31B3-4F60-B8F6-7F2254875ED2}"/>
                  </a:ext>
                </a:extLst>
              </p14:cNvPr>
              <p14:cNvContentPartPr/>
              <p14:nvPr/>
            </p14:nvContentPartPr>
            <p14:xfrm>
              <a:off x="1823856" y="187026"/>
              <a:ext cx="199800" cy="29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F4CDBF-31B3-4F60-B8F6-7F2254875E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5856" y="169026"/>
                <a:ext cx="235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27C32A-2D44-4D49-A36D-B6FCBF3A9E3B}"/>
                  </a:ext>
                </a:extLst>
              </p14:cNvPr>
              <p14:cNvContentPartPr/>
              <p14:nvPr/>
            </p14:nvContentPartPr>
            <p14:xfrm>
              <a:off x="2107536" y="355506"/>
              <a:ext cx="230400" cy="337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27C32A-2D44-4D49-A36D-B6FCBF3A9E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9536" y="337487"/>
                <a:ext cx="266040" cy="372998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8E49EE2-290B-480C-A9B4-850E39D4CF3D}"/>
              </a:ext>
            </a:extLst>
          </p:cNvPr>
          <p:cNvGrpSpPr/>
          <p:nvPr/>
        </p:nvGrpSpPr>
        <p:grpSpPr>
          <a:xfrm>
            <a:off x="2557176" y="144546"/>
            <a:ext cx="3045600" cy="334080"/>
            <a:chOff x="2557176" y="144546"/>
            <a:chExt cx="3045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CA2164-130F-4B23-8429-B29598614709}"/>
                    </a:ext>
                  </a:extLst>
                </p14:cNvPr>
                <p14:cNvContentPartPr/>
                <p14:nvPr/>
              </p14:nvContentPartPr>
              <p14:xfrm>
                <a:off x="2557176" y="293946"/>
                <a:ext cx="139320" cy="18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CA2164-130F-4B23-8429-B295986147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39222" y="275946"/>
                  <a:ext cx="174868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F50FAC-865D-4F85-A175-0E6C0B6281ED}"/>
                    </a:ext>
                  </a:extLst>
                </p14:cNvPr>
                <p14:cNvContentPartPr/>
                <p14:nvPr/>
              </p14:nvContentPartPr>
              <p14:xfrm>
                <a:off x="2822856" y="295026"/>
                <a:ext cx="132840" cy="15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F50FAC-865D-4F85-A175-0E6C0B6281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4807" y="277026"/>
                  <a:ext cx="168577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582C9F-AD9D-4245-962E-8B84435AF1E3}"/>
                    </a:ext>
                  </a:extLst>
                </p14:cNvPr>
                <p14:cNvContentPartPr/>
                <p14:nvPr/>
              </p14:nvContentPartPr>
              <p14:xfrm>
                <a:off x="3046776" y="288186"/>
                <a:ext cx="192960" cy="13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582C9F-AD9D-4245-962E-8B84435AF1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8742" y="270186"/>
                  <a:ext cx="22866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4C2402-83CC-4E56-A231-D757EB83E23A}"/>
                    </a:ext>
                  </a:extLst>
                </p14:cNvPr>
                <p14:cNvContentPartPr/>
                <p14:nvPr/>
              </p14:nvContentPartPr>
              <p14:xfrm>
                <a:off x="3342696" y="216906"/>
                <a:ext cx="66240" cy="21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4C2402-83CC-4E56-A231-D757EB83E2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4696" y="198906"/>
                  <a:ext cx="101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4FF7BC-A41B-41AB-B51B-BAAB88B47EAA}"/>
                    </a:ext>
                  </a:extLst>
                </p14:cNvPr>
                <p14:cNvContentPartPr/>
                <p14:nvPr/>
              </p14:nvContentPartPr>
              <p14:xfrm>
                <a:off x="3268896" y="273426"/>
                <a:ext cx="46260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4FF7BC-A41B-41AB-B51B-BAAB88B47E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0910" y="255426"/>
                  <a:ext cx="498212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509934-29F1-43DE-B445-449E4FB563A6}"/>
                    </a:ext>
                  </a:extLst>
                </p14:cNvPr>
                <p14:cNvContentPartPr/>
                <p14:nvPr/>
              </p14:nvContentPartPr>
              <p14:xfrm>
                <a:off x="3776136" y="307626"/>
                <a:ext cx="195120" cy="15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509934-29F1-43DE-B445-449E4FB563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8103" y="289626"/>
                  <a:ext cx="230826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0F48F3-D340-4C6D-999F-97C0D271448A}"/>
                    </a:ext>
                  </a:extLst>
                </p14:cNvPr>
                <p14:cNvContentPartPr/>
                <p14:nvPr/>
              </p14:nvContentPartPr>
              <p14:xfrm>
                <a:off x="4082136" y="144546"/>
                <a:ext cx="147960" cy="33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0F48F3-D340-4C6D-999F-97C0D27144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64180" y="126546"/>
                  <a:ext cx="183513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D00E24-F44F-489C-8898-3BF7C13EE476}"/>
                    </a:ext>
                  </a:extLst>
                </p14:cNvPr>
                <p14:cNvContentPartPr/>
                <p14:nvPr/>
              </p14:nvContentPartPr>
              <p14:xfrm>
                <a:off x="4356096" y="242466"/>
                <a:ext cx="24480" cy="18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D00E24-F44F-489C-8898-3BF7C13EE4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8096" y="224466"/>
                  <a:ext cx="60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F15B9F-0A0D-4DB2-A770-454039329FBB}"/>
                    </a:ext>
                  </a:extLst>
                </p14:cNvPr>
                <p14:cNvContentPartPr/>
                <p14:nvPr/>
              </p14:nvContentPartPr>
              <p14:xfrm>
                <a:off x="4545456" y="261546"/>
                <a:ext cx="151200" cy="15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F15B9F-0A0D-4DB2-A770-454039329F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7456" y="243505"/>
                  <a:ext cx="186840" cy="192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6D08A9-DECB-427C-BD1E-02255A46FEBB}"/>
                    </a:ext>
                  </a:extLst>
                </p14:cNvPr>
                <p14:cNvContentPartPr/>
                <p14:nvPr/>
              </p14:nvContentPartPr>
              <p14:xfrm>
                <a:off x="4815096" y="203226"/>
                <a:ext cx="59040" cy="25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6D08A9-DECB-427C-BD1E-02255A46FE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7096" y="185226"/>
                  <a:ext cx="94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EB1694-45D8-4703-95C6-071C66805ABC}"/>
                    </a:ext>
                  </a:extLst>
                </p14:cNvPr>
                <p14:cNvContentPartPr/>
                <p14:nvPr/>
              </p14:nvContentPartPr>
              <p14:xfrm>
                <a:off x="4728336" y="293946"/>
                <a:ext cx="27540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EB1694-45D8-4703-95C6-071C66805A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0336" y="275946"/>
                  <a:ext cx="311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E64CB3-4CE8-4763-8345-71EE23F32734}"/>
                    </a:ext>
                  </a:extLst>
                </p14:cNvPr>
                <p14:cNvContentPartPr/>
                <p14:nvPr/>
              </p14:nvContentPartPr>
              <p14:xfrm>
                <a:off x="4956576" y="177666"/>
                <a:ext cx="2772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E64CB3-4CE8-4763-8345-71EE23F327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38576" y="159666"/>
                  <a:ext cx="63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7A9EE0-5B69-4C6E-8F06-FC8D2B77B6F9}"/>
                    </a:ext>
                  </a:extLst>
                </p14:cNvPr>
                <p14:cNvContentPartPr/>
                <p14:nvPr/>
              </p14:nvContentPartPr>
              <p14:xfrm>
                <a:off x="5099856" y="286746"/>
                <a:ext cx="172080" cy="146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7A9EE0-5B69-4C6E-8F06-FC8D2B77B6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1894" y="268702"/>
                  <a:ext cx="207646" cy="181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BDBD31-AB5B-44BB-8320-E500EFB4CD33}"/>
                    </a:ext>
                  </a:extLst>
                </p14:cNvPr>
                <p14:cNvContentPartPr/>
                <p14:nvPr/>
              </p14:nvContentPartPr>
              <p14:xfrm>
                <a:off x="5312256" y="274866"/>
                <a:ext cx="29052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BDBD31-AB5B-44BB-8320-E500EFB4CD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4278" y="256866"/>
                  <a:ext cx="326116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9999CF-AB56-4F44-9644-000BA98E493D}"/>
              </a:ext>
            </a:extLst>
          </p:cNvPr>
          <p:cNvGrpSpPr/>
          <p:nvPr/>
        </p:nvGrpSpPr>
        <p:grpSpPr>
          <a:xfrm>
            <a:off x="6171053" y="163518"/>
            <a:ext cx="105120" cy="92520"/>
            <a:chOff x="6171053" y="163518"/>
            <a:chExt cx="10512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9CF148-8AFF-40AF-8432-649AF70251B6}"/>
                    </a:ext>
                  </a:extLst>
                </p14:cNvPr>
                <p14:cNvContentPartPr/>
                <p14:nvPr/>
              </p14:nvContentPartPr>
              <p14:xfrm>
                <a:off x="6171053" y="187638"/>
                <a:ext cx="7560" cy="6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9CF148-8AFF-40AF-8432-649AF70251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53413" y="169998"/>
                  <a:ext cx="43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D80816-BFE3-47E8-9E4A-C7A2EE300FCE}"/>
                    </a:ext>
                  </a:extLst>
                </p14:cNvPr>
                <p14:cNvContentPartPr/>
                <p14:nvPr/>
              </p14:nvContentPartPr>
              <p14:xfrm>
                <a:off x="6261413" y="163518"/>
                <a:ext cx="14760" cy="70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D80816-BFE3-47E8-9E4A-C7A2EE300FC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3413" y="145878"/>
                  <a:ext cx="504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2C5E26-F028-4A95-BF2C-71C777EA30A8}"/>
              </a:ext>
            </a:extLst>
          </p:cNvPr>
          <p:cNvGrpSpPr/>
          <p:nvPr/>
        </p:nvGrpSpPr>
        <p:grpSpPr>
          <a:xfrm>
            <a:off x="6568493" y="136878"/>
            <a:ext cx="537480" cy="322560"/>
            <a:chOff x="6568493" y="136878"/>
            <a:chExt cx="53748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101194-96BD-4C12-9EB9-BEF67151330A}"/>
                    </a:ext>
                  </a:extLst>
                </p14:cNvPr>
                <p14:cNvContentPartPr/>
                <p14:nvPr/>
              </p14:nvContentPartPr>
              <p14:xfrm>
                <a:off x="6568493" y="136878"/>
                <a:ext cx="537480" cy="322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101194-96BD-4C12-9EB9-BEF6715133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0493" y="119238"/>
                  <a:ext cx="573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587D2F-8E0F-4545-BFE2-0C36301A940B}"/>
                    </a:ext>
                  </a:extLst>
                </p14:cNvPr>
                <p14:cNvContentPartPr/>
                <p14:nvPr/>
              </p14:nvContentPartPr>
              <p14:xfrm>
                <a:off x="6870893" y="194118"/>
                <a:ext cx="199440" cy="24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587D2F-8E0F-4545-BFE2-0C36301A94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2893" y="176478"/>
                  <a:ext cx="2350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52614DA-3C17-4CF4-AD7E-33DB06CEEBE8}"/>
              </a:ext>
            </a:extLst>
          </p:cNvPr>
          <p:cNvGrpSpPr/>
          <p:nvPr/>
        </p:nvGrpSpPr>
        <p:grpSpPr>
          <a:xfrm>
            <a:off x="7528613" y="117798"/>
            <a:ext cx="243000" cy="250560"/>
            <a:chOff x="7528613" y="117798"/>
            <a:chExt cx="2430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001CB3-A64C-4FF2-9FED-08BCA40B77BD}"/>
                    </a:ext>
                  </a:extLst>
                </p14:cNvPr>
                <p14:cNvContentPartPr/>
                <p14:nvPr/>
              </p14:nvContentPartPr>
              <p14:xfrm>
                <a:off x="7528613" y="176478"/>
                <a:ext cx="11520" cy="175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001CB3-A64C-4FF2-9FED-08BCA40B77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0973" y="158838"/>
                  <a:ext cx="47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F97C10-EAE5-474A-BECE-004EF064EA16}"/>
                    </a:ext>
                  </a:extLst>
                </p14:cNvPr>
                <p14:cNvContentPartPr/>
                <p14:nvPr/>
              </p14:nvContentPartPr>
              <p14:xfrm>
                <a:off x="7628333" y="167478"/>
                <a:ext cx="143280" cy="20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F97C10-EAE5-474A-BECE-004EF064EA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10333" y="149838"/>
                  <a:ext cx="17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BB61C8-197C-4A12-A029-3101CC937B86}"/>
                    </a:ext>
                  </a:extLst>
                </p14:cNvPr>
                <p14:cNvContentPartPr/>
                <p14:nvPr/>
              </p14:nvContentPartPr>
              <p14:xfrm>
                <a:off x="7532573" y="117798"/>
                <a:ext cx="360" cy="8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BB61C8-197C-4A12-A029-3101CC937B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14933" y="100158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B5B4166-831F-43F8-A620-392DFD13D999}"/>
              </a:ext>
            </a:extLst>
          </p:cNvPr>
          <p:cNvGrpSpPr/>
          <p:nvPr/>
        </p:nvGrpSpPr>
        <p:grpSpPr>
          <a:xfrm>
            <a:off x="7977173" y="167838"/>
            <a:ext cx="2092320" cy="246960"/>
            <a:chOff x="7977173" y="167838"/>
            <a:chExt cx="20923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D5FD18-DA82-4D7D-ABDD-8518E47AC8B8}"/>
                    </a:ext>
                  </a:extLst>
                </p14:cNvPr>
                <p14:cNvContentPartPr/>
                <p14:nvPr/>
              </p14:nvContentPartPr>
              <p14:xfrm>
                <a:off x="7977173" y="208518"/>
                <a:ext cx="23040" cy="131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D5FD18-DA82-4D7D-ABDD-8518E47AC8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9533" y="190878"/>
                  <a:ext cx="5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E52C83-FA0E-4D5B-BBF3-C675E0BE6D9F}"/>
                    </a:ext>
                  </a:extLst>
                </p14:cNvPr>
                <p14:cNvContentPartPr/>
                <p14:nvPr/>
              </p14:nvContentPartPr>
              <p14:xfrm>
                <a:off x="8106053" y="205638"/>
                <a:ext cx="90360" cy="137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E52C83-FA0E-4D5B-BBF3-C675E0BE6D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88053" y="187638"/>
                  <a:ext cx="12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8D1094-1D25-4F69-910B-5D698BA2A53B}"/>
                    </a:ext>
                  </a:extLst>
                </p14:cNvPr>
                <p14:cNvContentPartPr/>
                <p14:nvPr/>
              </p14:nvContentPartPr>
              <p14:xfrm>
                <a:off x="8237093" y="229398"/>
                <a:ext cx="162000" cy="18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8D1094-1D25-4F69-910B-5D698BA2A5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9093" y="211758"/>
                  <a:ext cx="197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093D76-989F-4F84-B273-000FDC3C6880}"/>
                    </a:ext>
                  </a:extLst>
                </p14:cNvPr>
                <p14:cNvContentPartPr/>
                <p14:nvPr/>
              </p14:nvContentPartPr>
              <p14:xfrm>
                <a:off x="8498093" y="243078"/>
                <a:ext cx="159840" cy="131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093D76-989F-4F84-B273-000FDC3C68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80093" y="225438"/>
                  <a:ext cx="195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BB79F-08E0-491D-B799-7FB3A7D4ACD0}"/>
                    </a:ext>
                  </a:extLst>
                </p14:cNvPr>
                <p14:cNvContentPartPr/>
                <p14:nvPr/>
              </p14:nvContentPartPr>
              <p14:xfrm>
                <a:off x="8850533" y="182238"/>
                <a:ext cx="16560" cy="228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BB79F-08E0-491D-B799-7FB3A7D4AC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32893" y="164238"/>
                  <a:ext cx="5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32420-D77F-443F-B52C-C2DDC137A8EB}"/>
                    </a:ext>
                  </a:extLst>
                </p14:cNvPr>
                <p14:cNvContentPartPr/>
                <p14:nvPr/>
              </p14:nvContentPartPr>
              <p14:xfrm>
                <a:off x="8765213" y="228318"/>
                <a:ext cx="320040" cy="16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32420-D77F-443F-B52C-C2DDC137A8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47213" y="210678"/>
                  <a:ext cx="35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A19445-8EEF-4340-9DE5-C547A905B934}"/>
                    </a:ext>
                  </a:extLst>
                </p14:cNvPr>
                <p14:cNvContentPartPr/>
                <p14:nvPr/>
              </p14:nvContentPartPr>
              <p14:xfrm>
                <a:off x="9110453" y="179718"/>
                <a:ext cx="30960" cy="1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A19445-8EEF-4340-9DE5-C547A905B9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92453" y="162078"/>
                  <a:ext cx="66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CCC7B1-DC1C-439D-A3FE-F1B75B9D020F}"/>
                    </a:ext>
                  </a:extLst>
                </p14:cNvPr>
                <p14:cNvContentPartPr/>
                <p14:nvPr/>
              </p14:nvContentPartPr>
              <p14:xfrm>
                <a:off x="9251933" y="245598"/>
                <a:ext cx="168480" cy="141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CCC7B1-DC1C-439D-A3FE-F1B75B9D02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33933" y="227598"/>
                  <a:ext cx="204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5939A1-6F2F-4F2A-8807-4A9656CA988A}"/>
                    </a:ext>
                  </a:extLst>
                </p14:cNvPr>
                <p14:cNvContentPartPr/>
                <p14:nvPr/>
              </p14:nvContentPartPr>
              <p14:xfrm>
                <a:off x="9485933" y="277638"/>
                <a:ext cx="179280" cy="12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5939A1-6F2F-4F2A-8807-4A9656CA9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7933" y="259998"/>
                  <a:ext cx="214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0A0BEB-AF3E-4D5F-9045-FFA29B599B64}"/>
                    </a:ext>
                  </a:extLst>
                </p14:cNvPr>
                <p14:cNvContentPartPr/>
                <p14:nvPr/>
              </p14:nvContentPartPr>
              <p14:xfrm>
                <a:off x="9735773" y="267918"/>
                <a:ext cx="139680" cy="129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0A0BEB-AF3E-4D5F-9045-FFA29B599B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17773" y="250278"/>
                  <a:ext cx="175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B404D2-8E3E-4B06-BAA6-56FED0E0592B}"/>
                    </a:ext>
                  </a:extLst>
                </p14:cNvPr>
                <p14:cNvContentPartPr/>
                <p14:nvPr/>
              </p14:nvContentPartPr>
              <p14:xfrm>
                <a:off x="10043933" y="167838"/>
                <a:ext cx="25560" cy="23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B404D2-8E3E-4B06-BAA6-56FED0E059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25933" y="149838"/>
                  <a:ext cx="612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DF64E-A03D-4070-893C-5F4836320FFB}"/>
              </a:ext>
            </a:extLst>
          </p:cNvPr>
          <p:cNvGrpSpPr/>
          <p:nvPr/>
        </p:nvGrpSpPr>
        <p:grpSpPr>
          <a:xfrm>
            <a:off x="10268933" y="150918"/>
            <a:ext cx="147960" cy="64440"/>
            <a:chOff x="10268933" y="150918"/>
            <a:chExt cx="147960" cy="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D98008-9164-40FC-8B27-4A9D9DAB9EF6}"/>
                    </a:ext>
                  </a:extLst>
                </p14:cNvPr>
                <p14:cNvContentPartPr/>
                <p14:nvPr/>
              </p14:nvContentPartPr>
              <p14:xfrm>
                <a:off x="10268933" y="155238"/>
                <a:ext cx="33480" cy="60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D98008-9164-40FC-8B27-4A9D9DAB9E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51293" y="137238"/>
                  <a:ext cx="69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014619-3E61-48B6-A363-5C74AF2994D1}"/>
                    </a:ext>
                  </a:extLst>
                </p14:cNvPr>
                <p14:cNvContentPartPr/>
                <p14:nvPr/>
              </p14:nvContentPartPr>
              <p14:xfrm>
                <a:off x="10385573" y="150918"/>
                <a:ext cx="31320" cy="55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014619-3E61-48B6-A363-5C74AF2994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7933" y="132918"/>
                  <a:ext cx="6696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3B43040-7B1F-4D68-B9D4-47495C16329F}"/>
                  </a:ext>
                </a:extLst>
              </p14:cNvPr>
              <p14:cNvContentPartPr/>
              <p14:nvPr/>
            </p14:nvContentPartPr>
            <p14:xfrm>
              <a:off x="10543973" y="403638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3B43040-7B1F-4D68-B9D4-47495C1632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26333" y="38563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94" y="17726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7174" y="211731"/>
                <a:ext cx="122400" cy="10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14:cNvPr>
              <p14:cNvContentPartPr/>
              <p14:nvPr/>
            </p14:nvContentPartPr>
            <p14:xfrm>
              <a:off x="2202534" y="252865"/>
              <a:ext cx="52200" cy="25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534" y="234865"/>
                <a:ext cx="87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14:cNvPr>
              <p14:cNvContentPartPr/>
              <p14:nvPr/>
            </p14:nvContentPartPr>
            <p14:xfrm>
              <a:off x="2346174" y="241345"/>
              <a:ext cx="224640" cy="26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8174" y="223320"/>
                <a:ext cx="260280" cy="298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14:cNvPr>
              <p14:cNvContentPartPr/>
              <p14:nvPr/>
            </p14:nvContentPartPr>
            <p14:xfrm>
              <a:off x="2851614" y="333145"/>
              <a:ext cx="179280" cy="19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3614" y="315145"/>
                <a:ext cx="214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14:cNvPr>
              <p14:cNvContentPartPr/>
              <p14:nvPr/>
            </p14:nvContentPartPr>
            <p14:xfrm>
              <a:off x="3318174" y="345025"/>
              <a:ext cx="46440" cy="1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0312" y="327025"/>
                <a:ext cx="81806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14:cNvPr>
              <p14:cNvContentPartPr/>
              <p14:nvPr/>
            </p14:nvContentPartPr>
            <p14:xfrm>
              <a:off x="3450294" y="327385"/>
              <a:ext cx="115560" cy="20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2294" y="309385"/>
                <a:ext cx="151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14:cNvPr>
              <p14:cNvContentPartPr/>
              <p14:nvPr/>
            </p14:nvContentPartPr>
            <p14:xfrm>
              <a:off x="3318174" y="247105"/>
              <a:ext cx="3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00174" y="227980"/>
                <a:ext cx="3600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14:cNvPr>
              <p14:cNvContentPartPr/>
              <p14:nvPr/>
            </p14:nvContentPartPr>
            <p14:xfrm>
              <a:off x="3901014" y="350425"/>
              <a:ext cx="147960" cy="17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3014" y="332425"/>
                <a:ext cx="183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14:cNvPr>
              <p14:cNvContentPartPr/>
              <p14:nvPr/>
            </p14:nvContentPartPr>
            <p14:xfrm>
              <a:off x="4140414" y="362305"/>
              <a:ext cx="172800" cy="16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22414" y="344305"/>
                <a:ext cx="208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14:cNvPr>
              <p14:cNvContentPartPr/>
              <p14:nvPr/>
            </p14:nvContentPartPr>
            <p14:xfrm>
              <a:off x="5474574" y="345025"/>
              <a:ext cx="650160" cy="414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56584" y="327041"/>
                <a:ext cx="685780" cy="44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14:cNvPr>
              <p14:cNvContentPartPr/>
              <p14:nvPr/>
            </p14:nvContentPartPr>
            <p14:xfrm>
              <a:off x="4583214" y="212545"/>
              <a:ext cx="776880" cy="35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5206" y="194545"/>
                <a:ext cx="812537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14:cNvPr>
              <p14:cNvContentPartPr/>
              <p14:nvPr/>
            </p14:nvContentPartPr>
            <p14:xfrm>
              <a:off x="6440814" y="362305"/>
              <a:ext cx="460440" cy="17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2814" y="344267"/>
                <a:ext cx="496080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14:cNvPr>
              <p14:cNvContentPartPr/>
              <p14:nvPr/>
            </p14:nvContentPartPr>
            <p14:xfrm>
              <a:off x="7021854" y="208585"/>
              <a:ext cx="104400" cy="320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3854" y="190565"/>
                <a:ext cx="140040" cy="3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14:cNvPr>
              <p14:cNvContentPartPr/>
              <p14:nvPr/>
            </p14:nvContentPartPr>
            <p14:xfrm>
              <a:off x="8424774" y="270145"/>
              <a:ext cx="288000" cy="339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06774" y="252145"/>
                <a:ext cx="323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14:cNvPr>
              <p14:cNvContentPartPr/>
              <p14:nvPr/>
            </p14:nvContentPartPr>
            <p14:xfrm>
              <a:off x="9023094" y="293185"/>
              <a:ext cx="36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05094" y="27518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14:cNvPr>
              <p14:cNvContentPartPr/>
              <p14:nvPr/>
            </p14:nvContentPartPr>
            <p14:xfrm>
              <a:off x="9005814" y="413785"/>
              <a:ext cx="207360" cy="173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7845" y="395748"/>
                <a:ext cx="242938" cy="20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14:cNvPr>
              <p14:cNvContentPartPr/>
              <p14:nvPr/>
            </p14:nvContentPartPr>
            <p14:xfrm>
              <a:off x="8114454" y="356545"/>
              <a:ext cx="149760" cy="201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96497" y="338545"/>
                <a:ext cx="185315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14:cNvPr>
              <p14:cNvContentPartPr/>
              <p14:nvPr/>
            </p14:nvContentPartPr>
            <p14:xfrm>
              <a:off x="7447374" y="235585"/>
              <a:ext cx="523440" cy="311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9386" y="217564"/>
                <a:ext cx="559056" cy="34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14:cNvPr>
              <p14:cNvContentPartPr/>
              <p14:nvPr/>
            </p14:nvContentPartPr>
            <p14:xfrm>
              <a:off x="10426374" y="304705"/>
              <a:ext cx="97776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08381" y="286705"/>
                <a:ext cx="1013387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14:cNvPr>
              <p14:cNvContentPartPr/>
              <p14:nvPr/>
            </p14:nvContentPartPr>
            <p14:xfrm>
              <a:off x="459774" y="1069345"/>
              <a:ext cx="201600" cy="213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1774" y="1051345"/>
                <a:ext cx="237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14:cNvPr>
              <p14:cNvContentPartPr/>
              <p14:nvPr/>
            </p14:nvContentPartPr>
            <p14:xfrm>
              <a:off x="988974" y="942985"/>
              <a:ext cx="11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0411" y="924985"/>
                <a:ext cx="48634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14:cNvPr>
              <p14:cNvContentPartPr/>
              <p14:nvPr/>
            </p14:nvContentPartPr>
            <p14:xfrm>
              <a:off x="1054134" y="1029385"/>
              <a:ext cx="182520" cy="271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6134" y="1011409"/>
                <a:ext cx="218160" cy="306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38B0A7-BD1B-40FB-B6C6-EA81CCF325E4}"/>
                  </a:ext>
                </a:extLst>
              </p14:cNvPr>
              <p14:cNvContentPartPr/>
              <p14:nvPr/>
            </p14:nvContentPartPr>
            <p14:xfrm>
              <a:off x="9367974" y="390745"/>
              <a:ext cx="828720" cy="21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38B0A7-BD1B-40FB-B6C6-EA81CCF325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49966" y="372775"/>
                <a:ext cx="864375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8379B9-39BE-47FC-A450-FC9064B165E4}"/>
                  </a:ext>
                </a:extLst>
              </p14:cNvPr>
              <p14:cNvContentPartPr/>
              <p14:nvPr/>
            </p14:nvContentPartPr>
            <p14:xfrm>
              <a:off x="10299654" y="609265"/>
              <a:ext cx="40680" cy="11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8379B9-39BE-47FC-A450-FC9064B165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1654" y="591265"/>
                <a:ext cx="76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794AFE-0D73-4F6D-82A8-A9126CC4C4A9}"/>
                  </a:ext>
                </a:extLst>
              </p14:cNvPr>
              <p14:cNvContentPartPr/>
              <p14:nvPr/>
            </p14:nvContentPartPr>
            <p14:xfrm>
              <a:off x="2610774" y="1282105"/>
              <a:ext cx="360" cy="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794AFE-0D73-4F6D-82A8-A9126CC4C4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92774" y="126410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4EDD08-0F50-4246-B970-5A15E5C18984}"/>
                  </a:ext>
                </a:extLst>
              </p14:cNvPr>
              <p14:cNvContentPartPr/>
              <p14:nvPr/>
            </p14:nvContentPartPr>
            <p14:xfrm>
              <a:off x="2086974" y="1143505"/>
              <a:ext cx="368640" cy="15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4EDD08-0F50-4246-B970-5A15E5C1898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68992" y="1125505"/>
                <a:ext cx="404245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52DAFB-2670-4BE7-AF67-AC34FF6DCE48}"/>
                  </a:ext>
                </a:extLst>
              </p14:cNvPr>
              <p14:cNvContentPartPr/>
              <p14:nvPr/>
            </p14:nvContentPartPr>
            <p14:xfrm>
              <a:off x="1612494" y="1098145"/>
              <a:ext cx="348840" cy="23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52DAFB-2670-4BE7-AF67-AC34FF6DCE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94475" y="1080145"/>
                <a:ext cx="384517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719291" y="2474499"/>
            <a:ext cx="8809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Methods of Proof: Proof by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7942ECF34554784555DD2E74409C9" ma:contentTypeVersion="39" ma:contentTypeDescription="Create a new document." ma:contentTypeScope="" ma:versionID="d834431926e4d07b5cdb4633e04e5096">
  <xsd:schema xmlns:xsd="http://www.w3.org/2001/XMLSchema" xmlns:xs="http://www.w3.org/2001/XMLSchema" xmlns:p="http://schemas.microsoft.com/office/2006/metadata/properties" xmlns:ns3="ea09d505-438d-4d09-9c5a-b849def5284c" xmlns:ns4="4d6a2e08-aa6c-40f1-a7b6-2a604f7a7244" targetNamespace="http://schemas.microsoft.com/office/2006/metadata/properties" ma:root="true" ma:fieldsID="72206411a4dc5fadaf67f9c1df9633ae" ns3:_="" ns4:_="">
    <xsd:import namespace="ea09d505-438d-4d09-9c5a-b849def5284c"/>
    <xsd:import namespace="4d6a2e08-aa6c-40f1-a7b6-2a604f7a7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EventHashCode" minOccurs="0"/>
                <xsd:element ref="ns3:MediaServiceGenerationTime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9d505-438d-4d09-9c5a-b849def52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4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3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2e08-aa6c-40f1-a7b6-2a604f7a7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a09d505-438d-4d09-9c5a-b849def5284c" xsi:nil="true"/>
    <Student_Groups xmlns="ea09d505-438d-4d09-9c5a-b849def5284c">
      <UserInfo>
        <DisplayName/>
        <AccountId xsi:nil="true"/>
        <AccountType/>
      </UserInfo>
    </Student_Groups>
    <AppVersion xmlns="ea09d505-438d-4d09-9c5a-b849def5284c" xsi:nil="true"/>
    <LMS_Mappings xmlns="ea09d505-438d-4d09-9c5a-b849def5284c" xsi:nil="true"/>
    <Owner xmlns="ea09d505-438d-4d09-9c5a-b849def5284c">
      <UserInfo>
        <DisplayName/>
        <AccountId xsi:nil="true"/>
        <AccountType/>
      </UserInfo>
    </Owner>
    <Students xmlns="ea09d505-438d-4d09-9c5a-b849def5284c">
      <UserInfo>
        <DisplayName/>
        <AccountId xsi:nil="true"/>
        <AccountType/>
      </UserInfo>
    </Students>
    <Math_Settings xmlns="ea09d505-438d-4d09-9c5a-b849def5284c" xsi:nil="true"/>
    <DefaultSectionNames xmlns="ea09d505-438d-4d09-9c5a-b849def5284c" xsi:nil="true"/>
    <FolderType xmlns="ea09d505-438d-4d09-9c5a-b849def5284c" xsi:nil="true"/>
    <Templates xmlns="ea09d505-438d-4d09-9c5a-b849def5284c" xsi:nil="true"/>
    <Has_Teacher_Only_SectionGroup xmlns="ea09d505-438d-4d09-9c5a-b849def5284c" xsi:nil="true"/>
    <Members xmlns="ea09d505-438d-4d09-9c5a-b849def5284c">
      <UserInfo>
        <DisplayName/>
        <AccountId xsi:nil="true"/>
        <AccountType/>
      </UserInfo>
    </Members>
    <Is_Collaboration_Space_Locked xmlns="ea09d505-438d-4d09-9c5a-b849def5284c" xsi:nil="true"/>
    <Invited_Teachers xmlns="ea09d505-438d-4d09-9c5a-b849def5284c" xsi:nil="true"/>
    <Invited_Students xmlns="ea09d505-438d-4d09-9c5a-b849def5284c" xsi:nil="true"/>
    <IsNotebookLocked xmlns="ea09d505-438d-4d09-9c5a-b849def5284c" xsi:nil="true"/>
    <Teachers xmlns="ea09d505-438d-4d09-9c5a-b849def5284c">
      <UserInfo>
        <DisplayName/>
        <AccountId xsi:nil="true"/>
        <AccountType/>
      </UserInfo>
    </Teachers>
    <Leaders xmlns="ea09d505-438d-4d09-9c5a-b849def5284c">
      <UserInfo>
        <DisplayName/>
        <AccountId xsi:nil="true"/>
        <AccountType/>
      </UserInfo>
    </Leaders>
    <Member_Groups xmlns="ea09d505-438d-4d09-9c5a-b849def5284c">
      <UserInfo>
        <DisplayName/>
        <AccountId xsi:nil="true"/>
        <AccountType/>
      </UserInfo>
    </Member_Groups>
    <Has_Leaders_Only_SectionGroup xmlns="ea09d505-438d-4d09-9c5a-b849def5284c" xsi:nil="true"/>
    <Invited_Members xmlns="ea09d505-438d-4d09-9c5a-b849def5284c" xsi:nil="true"/>
    <TeamsChannelId xmlns="ea09d505-438d-4d09-9c5a-b849def5284c" xsi:nil="true"/>
    <Invited_Leaders xmlns="ea09d505-438d-4d09-9c5a-b849def5284c" xsi:nil="true"/>
    <CultureName xmlns="ea09d505-438d-4d09-9c5a-b849def5284c" xsi:nil="true"/>
    <Distribution_Groups xmlns="ea09d505-438d-4d09-9c5a-b849def5284c" xsi:nil="true"/>
    <Self_Registration_Enabled xmlns="ea09d505-438d-4d09-9c5a-b849def5284c" xsi:nil="true"/>
  </documentManagement>
</p:properties>
</file>

<file path=customXml/itemProps1.xml><?xml version="1.0" encoding="utf-8"?>
<ds:datastoreItem xmlns:ds="http://schemas.openxmlformats.org/officeDocument/2006/customXml" ds:itemID="{D1F20C22-8BBB-435A-B06D-60D38A04B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9d505-438d-4d09-9c5a-b849def5284c"/>
    <ds:schemaRef ds:uri="4d6a2e08-aa6c-40f1-a7b6-2a604f7a7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73B86D-A526-47A8-B0DA-93CFD2935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BF8FF4-0FBC-4FB3-9F5C-5C1A08556858}">
  <ds:schemaRefs>
    <ds:schemaRef ds:uri="http://schemas.microsoft.com/office/2006/metadata/properties"/>
    <ds:schemaRef ds:uri="http://schemas.microsoft.com/office/infopath/2007/PartnerControls"/>
    <ds:schemaRef ds:uri="ea09d505-438d-4d09-9c5a-b849def528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</cp:revision>
  <cp:lastPrinted>2018-03-09T21:07:56Z</cp:lastPrinted>
  <dcterms:created xsi:type="dcterms:W3CDTF">2018-03-08T00:38:37Z</dcterms:created>
  <dcterms:modified xsi:type="dcterms:W3CDTF">2021-03-18T03:22:07Z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0x0101009E47942ECF34554784555DD2E74409C9</vt:lpwstr>
  </property>
</Properties>
</file>