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7" r:id="rId2"/>
    <p:sldId id="271" r:id="rId3"/>
    <p:sldId id="268" r:id="rId4"/>
    <p:sldId id="270" r:id="rId5"/>
    <p:sldId id="278" r:id="rId6"/>
    <p:sldId id="27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D37ACF-884D-44F5-B106-DD5D0F9045F6}" v="60" dt="2020-02-28T22:19:07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DF0386AA-764E-47B6-8076-6EB3A1B5640F}"/>
    <pc:docChg chg="modSld">
      <pc:chgData name="Kimberly Brehm" userId="8c2b6ab9-3f19-41de-a892-34e3c36865ec" providerId="ADAL" clId="{DF0386AA-764E-47B6-8076-6EB3A1B5640F}" dt="2020-02-27T21:09:56.011" v="66" actId="20577"/>
      <pc:docMkLst>
        <pc:docMk/>
      </pc:docMkLst>
      <pc:sldChg chg="modSp mod">
        <pc:chgData name="Kimberly Brehm" userId="8c2b6ab9-3f19-41de-a892-34e3c36865ec" providerId="ADAL" clId="{DF0386AA-764E-47B6-8076-6EB3A1B5640F}" dt="2020-02-27T21:09:56.011" v="66" actId="20577"/>
        <pc:sldMkLst>
          <pc:docMk/>
          <pc:sldMk cId="4186269951" sldId="277"/>
        </pc:sldMkLst>
        <pc:spChg chg="mod">
          <ac:chgData name="Kimberly Brehm" userId="8c2b6ab9-3f19-41de-a892-34e3c36865ec" providerId="ADAL" clId="{DF0386AA-764E-47B6-8076-6EB3A1B5640F}" dt="2020-02-27T21:09:47.877" v="62" actId="20577"/>
          <ac:spMkLst>
            <pc:docMk/>
            <pc:sldMk cId="4186269951" sldId="277"/>
            <ac:spMk id="105" creationId="{D1DE2816-61E5-4F24-94C5-ADC024D6C6C2}"/>
          </ac:spMkLst>
        </pc:spChg>
        <pc:spChg chg="mod">
          <ac:chgData name="Kimberly Brehm" userId="8c2b6ab9-3f19-41de-a892-34e3c36865ec" providerId="ADAL" clId="{DF0386AA-764E-47B6-8076-6EB3A1B5640F}" dt="2020-02-27T21:09:56.011" v="66" actId="20577"/>
          <ac:spMkLst>
            <pc:docMk/>
            <pc:sldMk cId="4186269951" sldId="277"/>
            <ac:spMk id="113" creationId="{EB37F254-1F37-4D6F-B88B-E4B0ADE1D2AD}"/>
          </ac:spMkLst>
        </pc:spChg>
      </pc:sldChg>
    </pc:docChg>
  </pc:docChgLst>
  <pc:docChgLst>
    <pc:chgData name="Kimberly Brehm" userId="8c2b6ab9-3f19-41de-a892-34e3c36865ec" providerId="ADAL" clId="{F3D37ACF-884D-44F5-B106-DD5D0F9045F6}"/>
    <pc:docChg chg="custSel addSld delSld modSld sldOrd">
      <pc:chgData name="Kimberly Brehm" userId="8c2b6ab9-3f19-41de-a892-34e3c36865ec" providerId="ADAL" clId="{F3D37ACF-884D-44F5-B106-DD5D0F9045F6}" dt="2020-02-28T22:19:07.669" v="184"/>
      <pc:docMkLst>
        <pc:docMk/>
      </pc:docMkLst>
      <pc:sldChg chg="addSp delSp modSp">
        <pc:chgData name="Kimberly Brehm" userId="8c2b6ab9-3f19-41de-a892-34e3c36865ec" providerId="ADAL" clId="{F3D37ACF-884D-44F5-B106-DD5D0F9045F6}" dt="2020-02-28T22:19:07.669" v="184"/>
        <pc:sldMkLst>
          <pc:docMk/>
          <pc:sldMk cId="3505249617" sldId="264"/>
        </pc:sldMkLst>
        <pc:spChg chg="mod">
          <ac:chgData name="Kimberly Brehm" userId="8c2b6ab9-3f19-41de-a892-34e3c36865ec" providerId="ADAL" clId="{F3D37ACF-884D-44F5-B106-DD5D0F9045F6}" dt="2020-02-27T22:18:04.012" v="82" actId="1076"/>
          <ac:spMkLst>
            <pc:docMk/>
            <pc:sldMk cId="3505249617" sldId="264"/>
            <ac:spMk id="2" creationId="{E1F50E47-2DF8-46E4-A54E-B5A634162102}"/>
          </ac:spMkLst>
        </pc:spChg>
        <pc:picChg chg="add del mod">
          <ac:chgData name="Kimberly Brehm" userId="8c2b6ab9-3f19-41de-a892-34e3c36865ec" providerId="ADAL" clId="{F3D37ACF-884D-44F5-B106-DD5D0F9045F6}" dt="2020-02-28T22:19:07.669" v="184"/>
          <ac:picMkLst>
            <pc:docMk/>
            <pc:sldMk cId="3505249617" sldId="264"/>
            <ac:picMk id="4" creationId="{2E79514B-2078-4BAB-A8E4-4D283157830D}"/>
          </ac:picMkLst>
        </pc:picChg>
        <pc:picChg chg="del">
          <ac:chgData name="Kimberly Brehm" userId="8c2b6ab9-3f19-41de-a892-34e3c36865ec" providerId="ADAL" clId="{F3D37ACF-884D-44F5-B106-DD5D0F9045F6}" dt="2020-02-27T22:18:23.687" v="83"/>
          <ac:picMkLst>
            <pc:docMk/>
            <pc:sldMk cId="3505249617" sldId="264"/>
            <ac:picMk id="4" creationId="{2EC7B52C-2F10-4CBD-AAF9-7D62594F8E5F}"/>
          </ac:picMkLst>
        </pc:picChg>
        <pc:picChg chg="add mod">
          <ac:chgData name="Kimberly Brehm" userId="8c2b6ab9-3f19-41de-a892-34e3c36865ec" providerId="ADAL" clId="{F3D37ACF-884D-44F5-B106-DD5D0F9045F6}" dt="2020-02-28T22:19:07.669" v="184"/>
          <ac:picMkLst>
            <pc:docMk/>
            <pc:sldMk cId="3505249617" sldId="264"/>
            <ac:picMk id="5" creationId="{BA864DFE-7A8A-4E0B-ADCB-F969068DB2F4}"/>
          </ac:picMkLst>
        </pc:picChg>
        <pc:picChg chg="add del mod">
          <ac:chgData name="Kimberly Brehm" userId="8c2b6ab9-3f19-41de-a892-34e3c36865ec" providerId="ADAL" clId="{F3D37ACF-884D-44F5-B106-DD5D0F9045F6}" dt="2020-02-27T22:18:59.115" v="84"/>
          <ac:picMkLst>
            <pc:docMk/>
            <pc:sldMk cId="3505249617" sldId="264"/>
            <ac:picMk id="5" creationId="{FE047C4C-530F-487B-8908-D341CF5A4BBA}"/>
          </ac:picMkLst>
        </pc:picChg>
        <pc:picChg chg="add del mod">
          <ac:chgData name="Kimberly Brehm" userId="8c2b6ab9-3f19-41de-a892-34e3c36865ec" providerId="ADAL" clId="{F3D37ACF-884D-44F5-B106-DD5D0F9045F6}" dt="2020-02-28T03:30:17.146" v="130"/>
          <ac:picMkLst>
            <pc:docMk/>
            <pc:sldMk cId="3505249617" sldId="264"/>
            <ac:picMk id="6" creationId="{5CED76A8-C112-493E-913A-799E12FA11B2}"/>
          </ac:picMkLst>
        </pc:picChg>
      </pc:sldChg>
      <pc:sldChg chg="del">
        <pc:chgData name="Kimberly Brehm" userId="8c2b6ab9-3f19-41de-a892-34e3c36865ec" providerId="ADAL" clId="{F3D37ACF-884D-44F5-B106-DD5D0F9045F6}" dt="2020-02-27T22:05:03.516" v="12" actId="47"/>
        <pc:sldMkLst>
          <pc:docMk/>
          <pc:sldMk cId="189272211" sldId="266"/>
        </pc:sldMkLst>
      </pc:sldChg>
      <pc:sldChg chg="addSp delSp modSp">
        <pc:chgData name="Kimberly Brehm" userId="8c2b6ab9-3f19-41de-a892-34e3c36865ec" providerId="ADAL" clId="{F3D37ACF-884D-44F5-B106-DD5D0F9045F6}" dt="2020-02-28T21:56:35.498" v="176"/>
        <pc:sldMkLst>
          <pc:docMk/>
          <pc:sldMk cId="3166664515" sldId="268"/>
        </pc:sldMkLst>
        <pc:grpChg chg="mod">
          <ac:chgData name="Kimberly Brehm" userId="8c2b6ab9-3f19-41de-a892-34e3c36865ec" providerId="ADAL" clId="{F3D37ACF-884D-44F5-B106-DD5D0F9045F6}" dt="2020-02-28T21:50:44.430" v="172"/>
          <ac:grpSpMkLst>
            <pc:docMk/>
            <pc:sldMk cId="3166664515" sldId="268"/>
            <ac:grpSpMk id="63" creationId="{22813484-85F3-4CAC-A1E2-E88D962A20DC}"/>
          </ac:grpSpMkLst>
        </pc:grpChg>
        <pc:grpChg chg="mod">
          <ac:chgData name="Kimberly Brehm" userId="8c2b6ab9-3f19-41de-a892-34e3c36865ec" providerId="ADAL" clId="{F3D37ACF-884D-44F5-B106-DD5D0F9045F6}" dt="2020-02-28T21:50:44.430" v="172"/>
          <ac:grpSpMkLst>
            <pc:docMk/>
            <pc:sldMk cId="3166664515" sldId="268"/>
            <ac:grpSpMk id="64" creationId="{93D1C446-69EB-4B3D-AADA-F99138397190}"/>
          </ac:grpSpMkLst>
        </pc:grpChg>
        <pc:grpChg chg="mod">
          <ac:chgData name="Kimberly Brehm" userId="8c2b6ab9-3f19-41de-a892-34e3c36865ec" providerId="ADAL" clId="{F3D37ACF-884D-44F5-B106-DD5D0F9045F6}" dt="2020-02-28T21:50:44.430" v="172"/>
          <ac:grpSpMkLst>
            <pc:docMk/>
            <pc:sldMk cId="3166664515" sldId="268"/>
            <ac:grpSpMk id="65" creationId="{99EE2790-B299-44B3-B136-1A578636AD1C}"/>
          </ac:grpSpMkLst>
        </pc:grpChg>
        <pc:grpChg chg="mod">
          <ac:chgData name="Kimberly Brehm" userId="8c2b6ab9-3f19-41de-a892-34e3c36865ec" providerId="ADAL" clId="{F3D37ACF-884D-44F5-B106-DD5D0F9045F6}" dt="2020-02-28T21:50:44.430" v="172"/>
          <ac:grpSpMkLst>
            <pc:docMk/>
            <pc:sldMk cId="3166664515" sldId="268"/>
            <ac:grpSpMk id="66" creationId="{90D0C528-8C22-41C5-BC3B-C31CA86F6BCE}"/>
          </ac:grpSpMkLst>
        </pc:grpChg>
        <pc:grpChg chg="mod">
          <ac:chgData name="Kimberly Brehm" userId="8c2b6ab9-3f19-41de-a892-34e3c36865ec" providerId="ADAL" clId="{F3D37ACF-884D-44F5-B106-DD5D0F9045F6}" dt="2020-02-28T21:50:44.430" v="172"/>
          <ac:grpSpMkLst>
            <pc:docMk/>
            <pc:sldMk cId="3166664515" sldId="268"/>
            <ac:grpSpMk id="67" creationId="{4FADBA04-0A42-4033-8AAB-9AAB2A41C350}"/>
          </ac:grpSpMkLst>
        </pc:grpChg>
        <pc:grpChg chg="mod">
          <ac:chgData name="Kimberly Brehm" userId="8c2b6ab9-3f19-41de-a892-34e3c36865ec" providerId="ADAL" clId="{F3D37ACF-884D-44F5-B106-DD5D0F9045F6}" dt="2020-02-28T21:50:44.430" v="172"/>
          <ac:grpSpMkLst>
            <pc:docMk/>
            <pc:sldMk cId="3166664515" sldId="268"/>
            <ac:grpSpMk id="68" creationId="{333F9C6A-1E03-4332-AAC8-6E037CCCE1C3}"/>
          </ac:grpSpMkLst>
        </pc:grpChg>
        <pc:grpChg chg="mod">
          <ac:chgData name="Kimberly Brehm" userId="8c2b6ab9-3f19-41de-a892-34e3c36865ec" providerId="ADAL" clId="{F3D37ACF-884D-44F5-B106-DD5D0F9045F6}" dt="2020-02-28T21:50:44.430" v="172"/>
          <ac:grpSpMkLst>
            <pc:docMk/>
            <pc:sldMk cId="3166664515" sldId="268"/>
            <ac:grpSpMk id="69" creationId="{1E74D50F-E2AD-4C00-8FA9-7F975107D6FE}"/>
          </ac:grpSpMkLst>
        </pc:grpChg>
        <pc:grpChg chg="mod">
          <ac:chgData name="Kimberly Brehm" userId="8c2b6ab9-3f19-41de-a892-34e3c36865ec" providerId="ADAL" clId="{F3D37ACF-884D-44F5-B106-DD5D0F9045F6}" dt="2020-02-28T21:50:44.430" v="172"/>
          <ac:grpSpMkLst>
            <pc:docMk/>
            <pc:sldMk cId="3166664515" sldId="268"/>
            <ac:grpSpMk id="70" creationId="{7893EBD8-F9AB-4996-A204-B449AEA6D266}"/>
          </ac:grpSpMkLst>
        </pc:grpChg>
        <pc:picChg chg="add del mod">
          <ac:chgData name="Kimberly Brehm" userId="8c2b6ab9-3f19-41de-a892-34e3c36865ec" providerId="ADAL" clId="{F3D37ACF-884D-44F5-B106-DD5D0F9045F6}" dt="2020-02-28T21:50:17.585" v="135"/>
          <ac:picMkLst>
            <pc:docMk/>
            <pc:sldMk cId="3166664515" sldId="268"/>
            <ac:picMk id="3" creationId="{A5C3DFD2-8C97-414A-9B39-36E50C151817}"/>
          </ac:picMkLst>
        </pc:picChg>
        <pc:picChg chg="add del mod">
          <ac:chgData name="Kimberly Brehm" userId="8c2b6ab9-3f19-41de-a892-34e3c36865ec" providerId="ADAL" clId="{F3D37ACF-884D-44F5-B106-DD5D0F9045F6}" dt="2020-02-28T21:51:39.559" v="173"/>
          <ac:picMkLst>
            <pc:docMk/>
            <pc:sldMk cId="3166664515" sldId="268"/>
            <ac:picMk id="4" creationId="{184A20CA-2787-4B43-AFD7-C05C37EB6753}"/>
          </ac:picMkLst>
        </pc:picChg>
        <pc:picChg chg="del">
          <ac:chgData name="Kimberly Brehm" userId="8c2b6ab9-3f19-41de-a892-34e3c36865ec" providerId="ADAL" clId="{F3D37ACF-884D-44F5-B106-DD5D0F9045F6}" dt="2020-02-27T21:25:28.906" v="4"/>
          <ac:picMkLst>
            <pc:docMk/>
            <pc:sldMk cId="3166664515" sldId="268"/>
            <ac:picMk id="4" creationId="{4F17FC79-7264-4A4C-A11A-D5B37F7B3367}"/>
          </ac:picMkLst>
        </pc:picChg>
        <pc:picChg chg="add del mod">
          <ac:chgData name="Kimberly Brehm" userId="8c2b6ab9-3f19-41de-a892-34e3c36865ec" providerId="ADAL" clId="{F3D37ACF-884D-44F5-B106-DD5D0F9045F6}" dt="2020-02-27T21:28:56.538" v="5"/>
          <ac:picMkLst>
            <pc:docMk/>
            <pc:sldMk cId="3166664515" sldId="268"/>
            <ac:picMk id="6" creationId="{36DB48EB-CBAD-4046-A9AB-7E5BFA8801FF}"/>
          </ac:picMkLst>
        </pc:picChg>
        <pc:picChg chg="add del mod">
          <ac:chgData name="Kimberly Brehm" userId="8c2b6ab9-3f19-41de-a892-34e3c36865ec" providerId="ADAL" clId="{F3D37ACF-884D-44F5-B106-DD5D0F9045F6}" dt="2020-02-28T03:13:43.898" v="126"/>
          <ac:picMkLst>
            <pc:docMk/>
            <pc:sldMk cId="3166664515" sldId="268"/>
            <ac:picMk id="14" creationId="{4F020642-B625-4CB2-B273-91C96F424DFE}"/>
          </ac:picMkLst>
        </pc:picChg>
        <pc:picChg chg="add del mod">
          <ac:chgData name="Kimberly Brehm" userId="8c2b6ab9-3f19-41de-a892-34e3c36865ec" providerId="ADAL" clId="{F3D37ACF-884D-44F5-B106-DD5D0F9045F6}" dt="2020-02-28T21:53:56.751" v="174"/>
          <ac:picMkLst>
            <pc:docMk/>
            <pc:sldMk cId="3166664515" sldId="268"/>
            <ac:picMk id="72" creationId="{01B73C97-7666-46B0-959D-25E85EBA0DF6}"/>
          </ac:picMkLst>
        </pc:picChg>
        <pc:picChg chg="add del mod">
          <ac:chgData name="Kimberly Brehm" userId="8c2b6ab9-3f19-41de-a892-34e3c36865ec" providerId="ADAL" clId="{F3D37ACF-884D-44F5-B106-DD5D0F9045F6}" dt="2020-02-28T21:56:35.498" v="176"/>
          <ac:picMkLst>
            <pc:docMk/>
            <pc:sldMk cId="3166664515" sldId="268"/>
            <ac:picMk id="74" creationId="{4A6383CA-B2BB-4235-8538-65F317150D4D}"/>
          </ac:picMkLst>
        </pc:picChg>
        <pc:picChg chg="add mod">
          <ac:chgData name="Kimberly Brehm" userId="8c2b6ab9-3f19-41de-a892-34e3c36865ec" providerId="ADAL" clId="{F3D37ACF-884D-44F5-B106-DD5D0F9045F6}" dt="2020-02-28T21:56:35.498" v="176"/>
          <ac:picMkLst>
            <pc:docMk/>
            <pc:sldMk cId="3166664515" sldId="268"/>
            <ac:picMk id="76" creationId="{F0FEA29F-4647-49A9-9CE4-E471127403BA}"/>
          </ac:picMkLst>
        </pc:picChg>
        <pc:inkChg chg="add del">
          <ac:chgData name="Kimberly Brehm" userId="8c2b6ab9-3f19-41de-a892-34e3c36865ec" providerId="ADAL" clId="{F3D37ACF-884D-44F5-B106-DD5D0F9045F6}" dt="2020-02-28T21:50:17.585" v="135"/>
          <ac:inkMkLst>
            <pc:docMk/>
            <pc:sldMk cId="3166664515" sldId="268"/>
            <ac:inkMk id="2" creationId="{A1D35C05-B945-4E70-9207-D1D36DB6988F}"/>
          </ac:inkMkLst>
        </pc:inkChg>
        <pc:inkChg chg="add del">
          <ac:chgData name="Kimberly Brehm" userId="8c2b6ab9-3f19-41de-a892-34e3c36865ec" providerId="ADAL" clId="{F3D37ACF-884D-44F5-B106-DD5D0F9045F6}" dt="2020-02-27T21:28:56.538" v="5"/>
          <ac:inkMkLst>
            <pc:docMk/>
            <pc:sldMk cId="3166664515" sldId="268"/>
            <ac:inkMk id="2" creationId="{F02CFC4F-3206-4EE7-9751-CDB21F86A490}"/>
          </ac:inkMkLst>
        </pc:inkChg>
        <pc:inkChg chg="del">
          <ac:chgData name="Kimberly Brehm" userId="8c2b6ab9-3f19-41de-a892-34e3c36865ec" providerId="ADAL" clId="{F3D37ACF-884D-44F5-B106-DD5D0F9045F6}" dt="2020-02-27T21:25:28.906" v="4"/>
          <ac:inkMkLst>
            <pc:docMk/>
            <pc:sldMk cId="3166664515" sldId="268"/>
            <ac:inkMk id="3" creationId="{0E7733D3-F283-4EC4-A3AC-9C0E3B4D1CFC}"/>
          </ac:inkMkLst>
        </pc:inkChg>
        <pc:inkChg chg="add mod">
          <ac:chgData name="Kimberly Brehm" userId="8c2b6ab9-3f19-41de-a892-34e3c36865ec" providerId="ADAL" clId="{F3D37ACF-884D-44F5-B106-DD5D0F9045F6}" dt="2020-02-28T21:50:44.430" v="172"/>
          <ac:inkMkLst>
            <pc:docMk/>
            <pc:sldMk cId="3166664515" sldId="268"/>
            <ac:inkMk id="6" creationId="{B1E260F4-6ECF-47A6-8408-6EA0996799E1}"/>
          </ac:inkMkLst>
        </pc:inkChg>
        <pc:inkChg chg="add mod">
          <ac:chgData name="Kimberly Brehm" userId="8c2b6ab9-3f19-41de-a892-34e3c36865ec" providerId="ADAL" clId="{F3D37ACF-884D-44F5-B106-DD5D0F9045F6}" dt="2020-02-28T21:50:44.430" v="172"/>
          <ac:inkMkLst>
            <pc:docMk/>
            <pc:sldMk cId="3166664515" sldId="268"/>
            <ac:inkMk id="7" creationId="{73A03CFC-36F8-47F5-B6F0-4F8B633FA1EE}"/>
          </ac:inkMkLst>
        </pc:inkChg>
        <pc:inkChg chg="add del">
          <ac:chgData name="Kimberly Brehm" userId="8c2b6ab9-3f19-41de-a892-34e3c36865ec" providerId="ADAL" clId="{F3D37ACF-884D-44F5-B106-DD5D0F9045F6}" dt="2020-02-28T03:13:43.898" v="126"/>
          <ac:inkMkLst>
            <pc:docMk/>
            <pc:sldMk cId="3166664515" sldId="268"/>
            <ac:inkMk id="7" creationId="{7C6F60EF-51CA-4F04-BB3A-04B00B27A9B6}"/>
          </ac:inkMkLst>
        </pc:inkChg>
        <pc:inkChg chg="add mod">
          <ac:chgData name="Kimberly Brehm" userId="8c2b6ab9-3f19-41de-a892-34e3c36865ec" providerId="ADAL" clId="{F3D37ACF-884D-44F5-B106-DD5D0F9045F6}" dt="2020-02-28T21:50:44.430" v="172"/>
          <ac:inkMkLst>
            <pc:docMk/>
            <pc:sldMk cId="3166664515" sldId="268"/>
            <ac:inkMk id="14" creationId="{6A7E495D-C033-4F38-8A70-B3896041BCE9}"/>
          </ac:inkMkLst>
        </pc:inkChg>
        <pc:inkChg chg="add mod">
          <ac:chgData name="Kimberly Brehm" userId="8c2b6ab9-3f19-41de-a892-34e3c36865ec" providerId="ADAL" clId="{F3D37ACF-884D-44F5-B106-DD5D0F9045F6}" dt="2020-02-28T21:50:44.430" v="172"/>
          <ac:inkMkLst>
            <pc:docMk/>
            <pc:sldMk cId="3166664515" sldId="268"/>
            <ac:inkMk id="16" creationId="{D1A3A899-171D-477D-B415-681D25BE92D8}"/>
          </ac:inkMkLst>
        </pc:inkChg>
        <pc:inkChg chg="add mod">
          <ac:chgData name="Kimberly Brehm" userId="8c2b6ab9-3f19-41de-a892-34e3c36865ec" providerId="ADAL" clId="{F3D37ACF-884D-44F5-B106-DD5D0F9045F6}" dt="2020-02-28T21:50:44.430" v="172"/>
          <ac:inkMkLst>
            <pc:docMk/>
            <pc:sldMk cId="3166664515" sldId="268"/>
            <ac:inkMk id="17" creationId="{F37B79E3-0A27-461C-B40C-C918D010E4A5}"/>
          </ac:inkMkLst>
        </pc:inkChg>
        <pc:inkChg chg="add mod">
          <ac:chgData name="Kimberly Brehm" userId="8c2b6ab9-3f19-41de-a892-34e3c36865ec" providerId="ADAL" clId="{F3D37ACF-884D-44F5-B106-DD5D0F9045F6}" dt="2020-02-28T21:50:44.430" v="172"/>
          <ac:inkMkLst>
            <pc:docMk/>
            <pc:sldMk cId="3166664515" sldId="268"/>
            <ac:inkMk id="31" creationId="{E2E00D60-BFB8-43FD-A123-374C451AE070}"/>
          </ac:inkMkLst>
        </pc:inkChg>
        <pc:inkChg chg="add">
          <ac:chgData name="Kimberly Brehm" userId="8c2b6ab9-3f19-41de-a892-34e3c36865ec" providerId="ADAL" clId="{F3D37ACF-884D-44F5-B106-DD5D0F9045F6}" dt="2020-02-28T21:50:30.169" v="142" actId="9405"/>
          <ac:inkMkLst>
            <pc:docMk/>
            <pc:sldMk cId="3166664515" sldId="268"/>
            <ac:inkMk id="32" creationId="{A07360A8-0182-4E93-A723-5F30DE952E65}"/>
          </ac:inkMkLst>
        </pc:inkChg>
        <pc:inkChg chg="add">
          <ac:chgData name="Kimberly Brehm" userId="8c2b6ab9-3f19-41de-a892-34e3c36865ec" providerId="ADAL" clId="{F3D37ACF-884D-44F5-B106-DD5D0F9045F6}" dt="2020-02-28T21:50:30.511" v="143" actId="9405"/>
          <ac:inkMkLst>
            <pc:docMk/>
            <pc:sldMk cId="3166664515" sldId="268"/>
            <ac:inkMk id="34" creationId="{EAD37599-CE97-4F60-9230-FA050277512F}"/>
          </ac:inkMkLst>
        </pc:inkChg>
        <pc:inkChg chg="add">
          <ac:chgData name="Kimberly Brehm" userId="8c2b6ab9-3f19-41de-a892-34e3c36865ec" providerId="ADAL" clId="{F3D37ACF-884D-44F5-B106-DD5D0F9045F6}" dt="2020-02-28T21:50:31.320" v="144" actId="9405"/>
          <ac:inkMkLst>
            <pc:docMk/>
            <pc:sldMk cId="3166664515" sldId="268"/>
            <ac:inkMk id="35" creationId="{89892AF5-EB8A-48CB-9C62-BB4051F99F4C}"/>
          </ac:inkMkLst>
        </pc:inkChg>
        <pc:inkChg chg="add mod">
          <ac:chgData name="Kimberly Brehm" userId="8c2b6ab9-3f19-41de-a892-34e3c36865ec" providerId="ADAL" clId="{F3D37ACF-884D-44F5-B106-DD5D0F9045F6}" dt="2020-02-28T21:50:44.430" v="172"/>
          <ac:inkMkLst>
            <pc:docMk/>
            <pc:sldMk cId="3166664515" sldId="268"/>
            <ac:inkMk id="36" creationId="{858797E6-8642-4A0A-BA4C-9048F39CE36A}"/>
          </ac:inkMkLst>
        </pc:inkChg>
        <pc:inkChg chg="add mod">
          <ac:chgData name="Kimberly Brehm" userId="8c2b6ab9-3f19-41de-a892-34e3c36865ec" providerId="ADAL" clId="{F3D37ACF-884D-44F5-B106-DD5D0F9045F6}" dt="2020-02-28T21:50:44.430" v="172"/>
          <ac:inkMkLst>
            <pc:docMk/>
            <pc:sldMk cId="3166664515" sldId="268"/>
            <ac:inkMk id="37" creationId="{7D503CBE-22FA-4324-B2DE-B137BD3A01CB}"/>
          </ac:inkMkLst>
        </pc:inkChg>
        <pc:inkChg chg="add">
          <ac:chgData name="Kimberly Brehm" userId="8c2b6ab9-3f19-41de-a892-34e3c36865ec" providerId="ADAL" clId="{F3D37ACF-884D-44F5-B106-DD5D0F9045F6}" dt="2020-02-28T21:50:32.669" v="147" actId="9405"/>
          <ac:inkMkLst>
            <pc:docMk/>
            <pc:sldMk cId="3166664515" sldId="268"/>
            <ac:inkMk id="38" creationId="{057E11EB-874A-43D2-B48B-49EC12D6F841}"/>
          </ac:inkMkLst>
        </pc:inkChg>
        <pc:inkChg chg="add">
          <ac:chgData name="Kimberly Brehm" userId="8c2b6ab9-3f19-41de-a892-34e3c36865ec" providerId="ADAL" clId="{F3D37ACF-884D-44F5-B106-DD5D0F9045F6}" dt="2020-02-28T21:50:33.035" v="148" actId="9405"/>
          <ac:inkMkLst>
            <pc:docMk/>
            <pc:sldMk cId="3166664515" sldId="268"/>
            <ac:inkMk id="39" creationId="{8E9333D9-2AC5-472E-9DE5-239E9E9697D4}"/>
          </ac:inkMkLst>
        </pc:inkChg>
        <pc:inkChg chg="add mod">
          <ac:chgData name="Kimberly Brehm" userId="8c2b6ab9-3f19-41de-a892-34e3c36865ec" providerId="ADAL" clId="{F3D37ACF-884D-44F5-B106-DD5D0F9045F6}" dt="2020-02-28T21:50:44.430" v="172"/>
          <ac:inkMkLst>
            <pc:docMk/>
            <pc:sldMk cId="3166664515" sldId="268"/>
            <ac:inkMk id="40" creationId="{8C02DDE2-73B1-4E9D-9ACA-428B2D724564}"/>
          </ac:inkMkLst>
        </pc:inkChg>
        <pc:inkChg chg="add mod">
          <ac:chgData name="Kimberly Brehm" userId="8c2b6ab9-3f19-41de-a892-34e3c36865ec" providerId="ADAL" clId="{F3D37ACF-884D-44F5-B106-DD5D0F9045F6}" dt="2020-02-28T21:50:44.430" v="172"/>
          <ac:inkMkLst>
            <pc:docMk/>
            <pc:sldMk cId="3166664515" sldId="268"/>
            <ac:inkMk id="41" creationId="{FDFAC820-C6F2-4546-B75B-3B87B409F8F5}"/>
          </ac:inkMkLst>
        </pc:inkChg>
        <pc:inkChg chg="add mod">
          <ac:chgData name="Kimberly Brehm" userId="8c2b6ab9-3f19-41de-a892-34e3c36865ec" providerId="ADAL" clId="{F3D37ACF-884D-44F5-B106-DD5D0F9045F6}" dt="2020-02-28T21:50:44.430" v="172"/>
          <ac:inkMkLst>
            <pc:docMk/>
            <pc:sldMk cId="3166664515" sldId="268"/>
            <ac:inkMk id="42" creationId="{FEB3434E-EABA-4075-833C-031A388CBAE3}"/>
          </ac:inkMkLst>
        </pc:inkChg>
        <pc:inkChg chg="add mod">
          <ac:chgData name="Kimberly Brehm" userId="8c2b6ab9-3f19-41de-a892-34e3c36865ec" providerId="ADAL" clId="{F3D37ACF-884D-44F5-B106-DD5D0F9045F6}" dt="2020-02-28T21:50:44.430" v="172"/>
          <ac:inkMkLst>
            <pc:docMk/>
            <pc:sldMk cId="3166664515" sldId="268"/>
            <ac:inkMk id="43" creationId="{4F4D589F-9E80-4B3A-8E53-E468D2C09524}"/>
          </ac:inkMkLst>
        </pc:inkChg>
        <pc:inkChg chg="add">
          <ac:chgData name="Kimberly Brehm" userId="8c2b6ab9-3f19-41de-a892-34e3c36865ec" providerId="ADAL" clId="{F3D37ACF-884D-44F5-B106-DD5D0F9045F6}" dt="2020-02-28T21:50:35.735" v="153" actId="9405"/>
          <ac:inkMkLst>
            <pc:docMk/>
            <pc:sldMk cId="3166664515" sldId="268"/>
            <ac:inkMk id="44" creationId="{01926C0E-848C-4671-8F47-D0180A5DD6DC}"/>
          </ac:inkMkLst>
        </pc:inkChg>
        <pc:inkChg chg="add">
          <ac:chgData name="Kimberly Brehm" userId="8c2b6ab9-3f19-41de-a892-34e3c36865ec" providerId="ADAL" clId="{F3D37ACF-884D-44F5-B106-DD5D0F9045F6}" dt="2020-02-28T21:50:36.092" v="154" actId="9405"/>
          <ac:inkMkLst>
            <pc:docMk/>
            <pc:sldMk cId="3166664515" sldId="268"/>
            <ac:inkMk id="45" creationId="{1E82E8B2-8BA6-448A-99E1-E95DC251D27C}"/>
          </ac:inkMkLst>
        </pc:inkChg>
        <pc:inkChg chg="add">
          <ac:chgData name="Kimberly Brehm" userId="8c2b6ab9-3f19-41de-a892-34e3c36865ec" providerId="ADAL" clId="{F3D37ACF-884D-44F5-B106-DD5D0F9045F6}" dt="2020-02-28T21:50:36.468" v="155" actId="9405"/>
          <ac:inkMkLst>
            <pc:docMk/>
            <pc:sldMk cId="3166664515" sldId="268"/>
            <ac:inkMk id="46" creationId="{4704A88F-2C0B-474B-9CD3-66D421EC5066}"/>
          </ac:inkMkLst>
        </pc:inkChg>
        <pc:inkChg chg="add">
          <ac:chgData name="Kimberly Brehm" userId="8c2b6ab9-3f19-41de-a892-34e3c36865ec" providerId="ADAL" clId="{F3D37ACF-884D-44F5-B106-DD5D0F9045F6}" dt="2020-02-28T21:50:36.931" v="156" actId="9405"/>
          <ac:inkMkLst>
            <pc:docMk/>
            <pc:sldMk cId="3166664515" sldId="268"/>
            <ac:inkMk id="47" creationId="{527A3EDA-A8B0-4CD8-A86C-319A7A05C29E}"/>
          </ac:inkMkLst>
        </pc:inkChg>
        <pc:inkChg chg="add mod">
          <ac:chgData name="Kimberly Brehm" userId="8c2b6ab9-3f19-41de-a892-34e3c36865ec" providerId="ADAL" clId="{F3D37ACF-884D-44F5-B106-DD5D0F9045F6}" dt="2020-02-28T21:50:44.430" v="172"/>
          <ac:inkMkLst>
            <pc:docMk/>
            <pc:sldMk cId="3166664515" sldId="268"/>
            <ac:inkMk id="48" creationId="{72E45AB8-EEF6-4C6A-84C1-0199D6D103B3}"/>
          </ac:inkMkLst>
        </pc:inkChg>
        <pc:inkChg chg="add mod">
          <ac:chgData name="Kimberly Brehm" userId="8c2b6ab9-3f19-41de-a892-34e3c36865ec" providerId="ADAL" clId="{F3D37ACF-884D-44F5-B106-DD5D0F9045F6}" dt="2020-02-28T21:50:44.430" v="172"/>
          <ac:inkMkLst>
            <pc:docMk/>
            <pc:sldMk cId="3166664515" sldId="268"/>
            <ac:inkMk id="49" creationId="{3FD6E7AB-C5A3-4BDB-8032-54701547F50F}"/>
          </ac:inkMkLst>
        </pc:inkChg>
        <pc:inkChg chg="add">
          <ac:chgData name="Kimberly Brehm" userId="8c2b6ab9-3f19-41de-a892-34e3c36865ec" providerId="ADAL" clId="{F3D37ACF-884D-44F5-B106-DD5D0F9045F6}" dt="2020-02-28T21:50:38.096" v="159" actId="9405"/>
          <ac:inkMkLst>
            <pc:docMk/>
            <pc:sldMk cId="3166664515" sldId="268"/>
            <ac:inkMk id="50" creationId="{DDCCC9FD-CB62-4C3E-8BB0-2F1B977C3EB6}"/>
          </ac:inkMkLst>
        </pc:inkChg>
        <pc:inkChg chg="add mod">
          <ac:chgData name="Kimberly Brehm" userId="8c2b6ab9-3f19-41de-a892-34e3c36865ec" providerId="ADAL" clId="{F3D37ACF-884D-44F5-B106-DD5D0F9045F6}" dt="2020-02-28T21:50:44.430" v="172"/>
          <ac:inkMkLst>
            <pc:docMk/>
            <pc:sldMk cId="3166664515" sldId="268"/>
            <ac:inkMk id="51" creationId="{21C909AD-F854-404F-9FC3-17E493682089}"/>
          </ac:inkMkLst>
        </pc:inkChg>
        <pc:inkChg chg="add mod">
          <ac:chgData name="Kimberly Brehm" userId="8c2b6ab9-3f19-41de-a892-34e3c36865ec" providerId="ADAL" clId="{F3D37ACF-884D-44F5-B106-DD5D0F9045F6}" dt="2020-02-28T21:50:44.430" v="172"/>
          <ac:inkMkLst>
            <pc:docMk/>
            <pc:sldMk cId="3166664515" sldId="268"/>
            <ac:inkMk id="52" creationId="{AB65187B-210C-41EE-85C7-C508EBF52E9B}"/>
          </ac:inkMkLst>
        </pc:inkChg>
        <pc:inkChg chg="add mod">
          <ac:chgData name="Kimberly Brehm" userId="8c2b6ab9-3f19-41de-a892-34e3c36865ec" providerId="ADAL" clId="{F3D37ACF-884D-44F5-B106-DD5D0F9045F6}" dt="2020-02-28T21:50:44.430" v="172"/>
          <ac:inkMkLst>
            <pc:docMk/>
            <pc:sldMk cId="3166664515" sldId="268"/>
            <ac:inkMk id="53" creationId="{16F1E3C2-C10B-47A4-A4C2-4F1FF05CEE48}"/>
          </ac:inkMkLst>
        </pc:inkChg>
        <pc:inkChg chg="add mod">
          <ac:chgData name="Kimberly Brehm" userId="8c2b6ab9-3f19-41de-a892-34e3c36865ec" providerId="ADAL" clId="{F3D37ACF-884D-44F5-B106-DD5D0F9045F6}" dt="2020-02-28T21:50:44.430" v="172"/>
          <ac:inkMkLst>
            <pc:docMk/>
            <pc:sldMk cId="3166664515" sldId="268"/>
            <ac:inkMk id="54" creationId="{55620C46-F27B-4E54-BB5A-B155E8DD0F1F}"/>
          </ac:inkMkLst>
        </pc:inkChg>
        <pc:inkChg chg="add">
          <ac:chgData name="Kimberly Brehm" userId="8c2b6ab9-3f19-41de-a892-34e3c36865ec" providerId="ADAL" clId="{F3D37ACF-884D-44F5-B106-DD5D0F9045F6}" dt="2020-02-28T21:50:40.826" v="164" actId="9405"/>
          <ac:inkMkLst>
            <pc:docMk/>
            <pc:sldMk cId="3166664515" sldId="268"/>
            <ac:inkMk id="55" creationId="{39448191-724B-47D5-B883-821121BA9FF5}"/>
          </ac:inkMkLst>
        </pc:inkChg>
        <pc:inkChg chg="add">
          <ac:chgData name="Kimberly Brehm" userId="8c2b6ab9-3f19-41de-a892-34e3c36865ec" providerId="ADAL" clId="{F3D37ACF-884D-44F5-B106-DD5D0F9045F6}" dt="2020-02-28T21:50:41.152" v="165" actId="9405"/>
          <ac:inkMkLst>
            <pc:docMk/>
            <pc:sldMk cId="3166664515" sldId="268"/>
            <ac:inkMk id="56" creationId="{D5C904FB-5E7E-45D3-BF48-E27E9D0B229C}"/>
          </ac:inkMkLst>
        </pc:inkChg>
        <pc:inkChg chg="add">
          <ac:chgData name="Kimberly Brehm" userId="8c2b6ab9-3f19-41de-a892-34e3c36865ec" providerId="ADAL" clId="{F3D37ACF-884D-44F5-B106-DD5D0F9045F6}" dt="2020-02-28T21:50:41.499" v="166" actId="9405"/>
          <ac:inkMkLst>
            <pc:docMk/>
            <pc:sldMk cId="3166664515" sldId="268"/>
            <ac:inkMk id="57" creationId="{7387E9AE-A4EC-4E28-B278-C5D6301098E3}"/>
          </ac:inkMkLst>
        </pc:inkChg>
        <pc:inkChg chg="add">
          <ac:chgData name="Kimberly Brehm" userId="8c2b6ab9-3f19-41de-a892-34e3c36865ec" providerId="ADAL" clId="{F3D37ACF-884D-44F5-B106-DD5D0F9045F6}" dt="2020-02-28T21:50:42.041" v="167" actId="9405"/>
          <ac:inkMkLst>
            <pc:docMk/>
            <pc:sldMk cId="3166664515" sldId="268"/>
            <ac:inkMk id="58" creationId="{227F9267-7A35-442A-A236-7B5EBD2D91F4}"/>
          </ac:inkMkLst>
        </pc:inkChg>
        <pc:inkChg chg="add mod">
          <ac:chgData name="Kimberly Brehm" userId="8c2b6ab9-3f19-41de-a892-34e3c36865ec" providerId="ADAL" clId="{F3D37ACF-884D-44F5-B106-DD5D0F9045F6}" dt="2020-02-28T21:50:44.430" v="172"/>
          <ac:inkMkLst>
            <pc:docMk/>
            <pc:sldMk cId="3166664515" sldId="268"/>
            <ac:inkMk id="59" creationId="{D16E9BFE-BD8D-4759-8977-8380C1E6F31D}"/>
          </ac:inkMkLst>
        </pc:inkChg>
        <pc:inkChg chg="add mod">
          <ac:chgData name="Kimberly Brehm" userId="8c2b6ab9-3f19-41de-a892-34e3c36865ec" providerId="ADAL" clId="{F3D37ACF-884D-44F5-B106-DD5D0F9045F6}" dt="2020-02-28T21:50:44.430" v="172"/>
          <ac:inkMkLst>
            <pc:docMk/>
            <pc:sldMk cId="3166664515" sldId="268"/>
            <ac:inkMk id="60" creationId="{5765D3A7-5674-4119-8F4A-212FD1CD1931}"/>
          </ac:inkMkLst>
        </pc:inkChg>
        <pc:inkChg chg="add del">
          <ac:chgData name="Kimberly Brehm" userId="8c2b6ab9-3f19-41de-a892-34e3c36865ec" providerId="ADAL" clId="{F3D37ACF-884D-44F5-B106-DD5D0F9045F6}" dt="2020-02-28T21:54:02.308" v="175"/>
          <ac:inkMkLst>
            <pc:docMk/>
            <pc:sldMk cId="3166664515" sldId="268"/>
            <ac:inkMk id="61" creationId="{D2EE3678-16E3-417E-836C-2C5EDEBC4817}"/>
          </ac:inkMkLst>
        </pc:inkChg>
        <pc:inkChg chg="add">
          <ac:chgData name="Kimberly Brehm" userId="8c2b6ab9-3f19-41de-a892-34e3c36865ec" providerId="ADAL" clId="{F3D37ACF-884D-44F5-B106-DD5D0F9045F6}" dt="2020-02-28T21:50:43.780" v="171" actId="9405"/>
          <ac:inkMkLst>
            <pc:docMk/>
            <pc:sldMk cId="3166664515" sldId="268"/>
            <ac:inkMk id="62" creationId="{4F14E264-098F-48E4-8ED8-233AE7D012F5}"/>
          </ac:inkMkLst>
        </pc:inkChg>
        <pc:inkChg chg="add del">
          <ac:chgData name="Kimberly Brehm" userId="8c2b6ab9-3f19-41de-a892-34e3c36865ec" providerId="ADAL" clId="{F3D37ACF-884D-44F5-B106-DD5D0F9045F6}" dt="2020-02-28T21:53:56.751" v="174"/>
          <ac:inkMkLst>
            <pc:docMk/>
            <pc:sldMk cId="3166664515" sldId="268"/>
            <ac:inkMk id="71" creationId="{9E304058-FC6F-4BBE-9664-954469568121}"/>
          </ac:inkMkLst>
        </pc:inkChg>
        <pc:inkChg chg="add del">
          <ac:chgData name="Kimberly Brehm" userId="8c2b6ab9-3f19-41de-a892-34e3c36865ec" providerId="ADAL" clId="{F3D37ACF-884D-44F5-B106-DD5D0F9045F6}" dt="2020-02-28T21:56:35.498" v="176"/>
          <ac:inkMkLst>
            <pc:docMk/>
            <pc:sldMk cId="3166664515" sldId="268"/>
            <ac:inkMk id="73" creationId="{5C0DE9DC-9BBB-44F8-AD11-C902C043FE6C}"/>
          </ac:inkMkLst>
        </pc:inkChg>
        <pc:inkChg chg="add">
          <ac:chgData name="Kimberly Brehm" userId="8c2b6ab9-3f19-41de-a892-34e3c36865ec" providerId="ADAL" clId="{F3D37ACF-884D-44F5-B106-DD5D0F9045F6}" dt="2020-02-28T21:56:35.498" v="176"/>
          <ac:inkMkLst>
            <pc:docMk/>
            <pc:sldMk cId="3166664515" sldId="268"/>
            <ac:inkMk id="75" creationId="{2595DD0C-9B4D-4B62-AF99-96A5C67EE446}"/>
          </ac:inkMkLst>
        </pc:inkChg>
      </pc:sldChg>
      <pc:sldChg chg="addSp delSp modSp">
        <pc:chgData name="Kimberly Brehm" userId="8c2b6ab9-3f19-41de-a892-34e3c36865ec" providerId="ADAL" clId="{F3D37ACF-884D-44F5-B106-DD5D0F9045F6}" dt="2020-02-28T22:03:32.836" v="179"/>
        <pc:sldMkLst>
          <pc:docMk/>
          <pc:sldMk cId="2346308043" sldId="270"/>
        </pc:sldMkLst>
        <pc:picChg chg="del">
          <ac:chgData name="Kimberly Brehm" userId="8c2b6ab9-3f19-41de-a892-34e3c36865ec" providerId="ADAL" clId="{F3D37ACF-884D-44F5-B106-DD5D0F9045F6}" dt="2020-02-27T21:30:31.744" v="6"/>
          <ac:picMkLst>
            <pc:docMk/>
            <pc:sldMk cId="2346308043" sldId="270"/>
            <ac:picMk id="16" creationId="{3C0BC62C-0168-4A5E-9C70-20505AF8CD42}"/>
          </ac:picMkLst>
        </pc:picChg>
        <pc:picChg chg="add del mod">
          <ac:chgData name="Kimberly Brehm" userId="8c2b6ab9-3f19-41de-a892-34e3c36865ec" providerId="ADAL" clId="{F3D37ACF-884D-44F5-B106-DD5D0F9045F6}" dt="2020-02-28T21:58:17.552" v="177"/>
          <ac:picMkLst>
            <pc:docMk/>
            <pc:sldMk cId="2346308043" sldId="270"/>
            <ac:picMk id="16" creationId="{EA5E0CE9-5A20-43F3-973C-47AAD0B3D265}"/>
          </ac:picMkLst>
        </pc:picChg>
        <pc:picChg chg="add del mod">
          <ac:chgData name="Kimberly Brehm" userId="8c2b6ab9-3f19-41de-a892-34e3c36865ec" providerId="ADAL" clId="{F3D37ACF-884D-44F5-B106-DD5D0F9045F6}" dt="2020-02-27T21:35:35.665" v="7"/>
          <ac:picMkLst>
            <pc:docMk/>
            <pc:sldMk cId="2346308043" sldId="270"/>
            <ac:picMk id="17" creationId="{05F55F65-417E-4590-B8DA-2EE9A167BDEA}"/>
          </ac:picMkLst>
        </pc:picChg>
        <pc:picChg chg="add del mod">
          <ac:chgData name="Kimberly Brehm" userId="8c2b6ab9-3f19-41de-a892-34e3c36865ec" providerId="ADAL" clId="{F3D37ACF-884D-44F5-B106-DD5D0F9045F6}" dt="2020-02-28T21:58:54.610" v="178"/>
          <ac:picMkLst>
            <pc:docMk/>
            <pc:sldMk cId="2346308043" sldId="270"/>
            <ac:picMk id="18" creationId="{B5AD1F1D-D71E-4873-83DB-C8FF8DD6D72F}"/>
          </ac:picMkLst>
        </pc:picChg>
        <pc:picChg chg="add del mod">
          <ac:chgData name="Kimberly Brehm" userId="8c2b6ab9-3f19-41de-a892-34e3c36865ec" providerId="ADAL" clId="{F3D37ACF-884D-44F5-B106-DD5D0F9045F6}" dt="2020-02-28T03:18:47.822" v="127"/>
          <ac:picMkLst>
            <pc:docMk/>
            <pc:sldMk cId="2346308043" sldId="270"/>
            <ac:picMk id="21" creationId="{D5E4784C-3D93-4087-A5EC-58337B7F1A0F}"/>
          </ac:picMkLst>
        </pc:picChg>
        <pc:picChg chg="add del mod">
          <ac:chgData name="Kimberly Brehm" userId="8c2b6ab9-3f19-41de-a892-34e3c36865ec" providerId="ADAL" clId="{F3D37ACF-884D-44F5-B106-DD5D0F9045F6}" dt="2020-02-28T22:03:32.836" v="179"/>
          <ac:picMkLst>
            <pc:docMk/>
            <pc:sldMk cId="2346308043" sldId="270"/>
            <ac:picMk id="22" creationId="{B28D0CD5-4703-4FD6-9961-621E67F32017}"/>
          </ac:picMkLst>
        </pc:picChg>
        <pc:picChg chg="add mod">
          <ac:chgData name="Kimberly Brehm" userId="8c2b6ab9-3f19-41de-a892-34e3c36865ec" providerId="ADAL" clId="{F3D37ACF-884D-44F5-B106-DD5D0F9045F6}" dt="2020-02-28T22:03:32.836" v="179"/>
          <ac:picMkLst>
            <pc:docMk/>
            <pc:sldMk cId="2346308043" sldId="270"/>
            <ac:picMk id="24" creationId="{6A4D1B60-60E1-4183-94A6-DF91C1562E0A}"/>
          </ac:picMkLst>
        </pc:picChg>
        <pc:inkChg chg="add del">
          <ac:chgData name="Kimberly Brehm" userId="8c2b6ab9-3f19-41de-a892-34e3c36865ec" providerId="ADAL" clId="{F3D37ACF-884D-44F5-B106-DD5D0F9045F6}" dt="2020-02-28T21:58:17.552" v="177"/>
          <ac:inkMkLst>
            <pc:docMk/>
            <pc:sldMk cId="2346308043" sldId="270"/>
            <ac:inkMk id="14" creationId="{1DD679E6-8638-45E0-B66A-32433E44F7BC}"/>
          </ac:inkMkLst>
        </pc:inkChg>
        <pc:inkChg chg="del">
          <ac:chgData name="Kimberly Brehm" userId="8c2b6ab9-3f19-41de-a892-34e3c36865ec" providerId="ADAL" clId="{F3D37ACF-884D-44F5-B106-DD5D0F9045F6}" dt="2020-02-27T21:30:31.744" v="6"/>
          <ac:inkMkLst>
            <pc:docMk/>
            <pc:sldMk cId="2346308043" sldId="270"/>
            <ac:inkMk id="14" creationId="{F204AF4A-E420-43DE-8FFC-C08AD46F232C}"/>
          </ac:inkMkLst>
        </pc:inkChg>
        <pc:inkChg chg="add del">
          <ac:chgData name="Kimberly Brehm" userId="8c2b6ab9-3f19-41de-a892-34e3c36865ec" providerId="ADAL" clId="{F3D37ACF-884D-44F5-B106-DD5D0F9045F6}" dt="2020-02-28T21:58:54.610" v="178"/>
          <ac:inkMkLst>
            <pc:docMk/>
            <pc:sldMk cId="2346308043" sldId="270"/>
            <ac:inkMk id="17" creationId="{57BA857F-2B7B-4A80-9DFB-0A37189A2459}"/>
          </ac:inkMkLst>
        </pc:inkChg>
        <pc:inkChg chg="add del">
          <ac:chgData name="Kimberly Brehm" userId="8c2b6ab9-3f19-41de-a892-34e3c36865ec" providerId="ADAL" clId="{F3D37ACF-884D-44F5-B106-DD5D0F9045F6}" dt="2020-02-28T03:18:47.822" v="127"/>
          <ac:inkMkLst>
            <pc:docMk/>
            <pc:sldMk cId="2346308043" sldId="270"/>
            <ac:inkMk id="18" creationId="{01BA8253-34BA-459D-B830-184EE7A71F04}"/>
          </ac:inkMkLst>
        </pc:inkChg>
        <pc:inkChg chg="add del">
          <ac:chgData name="Kimberly Brehm" userId="8c2b6ab9-3f19-41de-a892-34e3c36865ec" providerId="ADAL" clId="{F3D37ACF-884D-44F5-B106-DD5D0F9045F6}" dt="2020-02-28T22:03:32.836" v="179"/>
          <ac:inkMkLst>
            <pc:docMk/>
            <pc:sldMk cId="2346308043" sldId="270"/>
            <ac:inkMk id="21" creationId="{8AF593DE-2B27-45FD-B2DF-0FF7BAF4DB5F}"/>
          </ac:inkMkLst>
        </pc:inkChg>
        <pc:inkChg chg="add">
          <ac:chgData name="Kimberly Brehm" userId="8c2b6ab9-3f19-41de-a892-34e3c36865ec" providerId="ADAL" clId="{F3D37ACF-884D-44F5-B106-DD5D0F9045F6}" dt="2020-02-28T22:03:32.836" v="179"/>
          <ac:inkMkLst>
            <pc:docMk/>
            <pc:sldMk cId="2346308043" sldId="270"/>
            <ac:inkMk id="23" creationId="{89DEB43A-00B8-4954-B030-DEBF5C5E8820}"/>
          </ac:inkMkLst>
        </pc:inkChg>
      </pc:sldChg>
      <pc:sldChg chg="addSp delSp modSp">
        <pc:chgData name="Kimberly Brehm" userId="8c2b6ab9-3f19-41de-a892-34e3c36865ec" providerId="ADAL" clId="{F3D37ACF-884D-44F5-B106-DD5D0F9045F6}" dt="2020-02-28T21:49:40.821" v="134"/>
        <pc:sldMkLst>
          <pc:docMk/>
          <pc:sldMk cId="3772044926" sldId="271"/>
        </pc:sldMkLst>
        <pc:grpChg chg="mod">
          <ac:chgData name="Kimberly Brehm" userId="8c2b6ab9-3f19-41de-a892-34e3c36865ec" providerId="ADAL" clId="{F3D37ACF-884D-44F5-B106-DD5D0F9045F6}" dt="2020-02-28T03:03:17.751" v="103"/>
          <ac:grpSpMkLst>
            <pc:docMk/>
            <pc:sldMk cId="3772044926" sldId="271"/>
            <ac:grpSpMk id="14" creationId="{8653281A-D12F-4502-8BD9-EA6157F7CF40}"/>
          </ac:grpSpMkLst>
        </pc:grpChg>
        <pc:grpChg chg="mod">
          <ac:chgData name="Kimberly Brehm" userId="8c2b6ab9-3f19-41de-a892-34e3c36865ec" providerId="ADAL" clId="{F3D37ACF-884D-44F5-B106-DD5D0F9045F6}" dt="2020-02-28T03:03:17.751" v="103"/>
          <ac:grpSpMkLst>
            <pc:docMk/>
            <pc:sldMk cId="3772044926" sldId="271"/>
            <ac:grpSpMk id="15" creationId="{6762E1EC-3D2E-4A85-8C95-B0EE66306CF2}"/>
          </ac:grpSpMkLst>
        </pc:grpChg>
        <pc:grpChg chg="mod">
          <ac:chgData name="Kimberly Brehm" userId="8c2b6ab9-3f19-41de-a892-34e3c36865ec" providerId="ADAL" clId="{F3D37ACF-884D-44F5-B106-DD5D0F9045F6}" dt="2020-02-28T03:03:25.775" v="120"/>
          <ac:grpSpMkLst>
            <pc:docMk/>
            <pc:sldMk cId="3772044926" sldId="271"/>
            <ac:grpSpMk id="35" creationId="{0477AD29-606E-4F8F-A8AD-EC8419666AE2}"/>
          </ac:grpSpMkLst>
        </pc:grpChg>
        <pc:grpChg chg="mod">
          <ac:chgData name="Kimberly Brehm" userId="8c2b6ab9-3f19-41de-a892-34e3c36865ec" providerId="ADAL" clId="{F3D37ACF-884D-44F5-B106-DD5D0F9045F6}" dt="2020-02-28T03:03:25.775" v="120"/>
          <ac:grpSpMkLst>
            <pc:docMk/>
            <pc:sldMk cId="3772044926" sldId="271"/>
            <ac:grpSpMk id="36" creationId="{4D5037C2-FB5C-4BF2-824D-96B2E7D339D7}"/>
          </ac:grpSpMkLst>
        </pc:grpChg>
        <pc:grpChg chg="mod">
          <ac:chgData name="Kimberly Brehm" userId="8c2b6ab9-3f19-41de-a892-34e3c36865ec" providerId="ADAL" clId="{F3D37ACF-884D-44F5-B106-DD5D0F9045F6}" dt="2020-02-28T03:03:25.775" v="120"/>
          <ac:grpSpMkLst>
            <pc:docMk/>
            <pc:sldMk cId="3772044926" sldId="271"/>
            <ac:grpSpMk id="39" creationId="{7322ADF0-9AF2-4A56-82A2-06108611BB09}"/>
          </ac:grpSpMkLst>
        </pc:grpChg>
        <pc:grpChg chg="mod">
          <ac:chgData name="Kimberly Brehm" userId="8c2b6ab9-3f19-41de-a892-34e3c36865ec" providerId="ADAL" clId="{F3D37ACF-884D-44F5-B106-DD5D0F9045F6}" dt="2020-02-28T03:03:25.775" v="120"/>
          <ac:grpSpMkLst>
            <pc:docMk/>
            <pc:sldMk cId="3772044926" sldId="271"/>
            <ac:grpSpMk id="45" creationId="{74EB89BC-3DAF-4EA0-A470-82EF3ECE0319}"/>
          </ac:grpSpMkLst>
        </pc:grpChg>
        <pc:picChg chg="add del mod">
          <ac:chgData name="Kimberly Brehm" userId="8c2b6ab9-3f19-41de-a892-34e3c36865ec" providerId="ADAL" clId="{F3D37ACF-884D-44F5-B106-DD5D0F9045F6}" dt="2020-02-27T21:23:53.491" v="3"/>
          <ac:picMkLst>
            <pc:docMk/>
            <pc:sldMk cId="3772044926" sldId="271"/>
            <ac:picMk id="2" creationId="{E42497B4-D3B7-44C0-B8D0-05CCAF856268}"/>
          </ac:picMkLst>
        </pc:picChg>
        <pc:picChg chg="del">
          <ac:chgData name="Kimberly Brehm" userId="8c2b6ab9-3f19-41de-a892-34e3c36865ec" providerId="ADAL" clId="{F3D37ACF-884D-44F5-B106-DD5D0F9045F6}" dt="2020-02-27T21:21:45.845" v="2"/>
          <ac:picMkLst>
            <pc:docMk/>
            <pc:sldMk cId="3772044926" sldId="271"/>
            <ac:picMk id="4" creationId="{33F031FD-4D1D-4950-8C36-19873E87854D}"/>
          </ac:picMkLst>
        </pc:picChg>
        <pc:picChg chg="add del mod">
          <ac:chgData name="Kimberly Brehm" userId="8c2b6ab9-3f19-41de-a892-34e3c36865ec" providerId="ADAL" clId="{F3D37ACF-884D-44F5-B106-DD5D0F9045F6}" dt="2020-02-28T21:47:19.602" v="133"/>
          <ac:picMkLst>
            <pc:docMk/>
            <pc:sldMk cId="3772044926" sldId="271"/>
            <ac:picMk id="5" creationId="{746EB824-3527-4FFF-9634-91B95FAFB563}"/>
          </ac:picMkLst>
        </pc:picChg>
        <pc:picChg chg="add del mod">
          <ac:chgData name="Kimberly Brehm" userId="8c2b6ab9-3f19-41de-a892-34e3c36865ec" providerId="ADAL" clId="{F3D37ACF-884D-44F5-B106-DD5D0F9045F6}" dt="2020-02-28T03:06:16.550" v="121"/>
          <ac:picMkLst>
            <pc:docMk/>
            <pc:sldMk cId="3772044926" sldId="271"/>
            <ac:picMk id="6" creationId="{48B67423-7623-4F76-A4EE-5C3A73F6694B}"/>
          </ac:picMkLst>
        </pc:picChg>
        <pc:picChg chg="add del mod">
          <ac:chgData name="Kimberly Brehm" userId="8c2b6ab9-3f19-41de-a892-34e3c36865ec" providerId="ADAL" clId="{F3D37ACF-884D-44F5-B106-DD5D0F9045F6}" dt="2020-02-28T21:49:40.821" v="134"/>
          <ac:picMkLst>
            <pc:docMk/>
            <pc:sldMk cId="3772044926" sldId="271"/>
            <ac:picMk id="6" creationId="{9A0DE477-4192-40C4-971F-BE60089A0927}"/>
          </ac:picMkLst>
        </pc:picChg>
        <pc:picChg chg="add mod">
          <ac:chgData name="Kimberly Brehm" userId="8c2b6ab9-3f19-41de-a892-34e3c36865ec" providerId="ADAL" clId="{F3D37ACF-884D-44F5-B106-DD5D0F9045F6}" dt="2020-02-28T21:49:40.821" v="134"/>
          <ac:picMkLst>
            <pc:docMk/>
            <pc:sldMk cId="3772044926" sldId="271"/>
            <ac:picMk id="49" creationId="{4CC67FDF-00C5-4E3F-9514-D10F98F46841}"/>
          </ac:picMkLst>
        </pc:picChg>
        <pc:picChg chg="add del mod">
          <ac:chgData name="Kimberly Brehm" userId="8c2b6ab9-3f19-41de-a892-34e3c36865ec" providerId="ADAL" clId="{F3D37ACF-884D-44F5-B106-DD5D0F9045F6}" dt="2020-02-28T03:07:32.162" v="123"/>
          <ac:picMkLst>
            <pc:docMk/>
            <pc:sldMk cId="3772044926" sldId="271"/>
            <ac:picMk id="49" creationId="{7A254BA9-D184-4D93-A4F9-8E830B6B6E96}"/>
          </ac:picMkLst>
        </pc:picChg>
        <pc:picChg chg="add del mod">
          <ac:chgData name="Kimberly Brehm" userId="8c2b6ab9-3f19-41de-a892-34e3c36865ec" providerId="ADAL" clId="{F3D37ACF-884D-44F5-B106-DD5D0F9045F6}" dt="2020-02-28T03:07:40.887" v="124"/>
          <ac:picMkLst>
            <pc:docMk/>
            <pc:sldMk cId="3772044926" sldId="271"/>
            <ac:picMk id="50" creationId="{69A787AC-C2D1-41CD-8C97-13C3DF706F81}"/>
          </ac:picMkLst>
        </pc:picChg>
        <pc:picChg chg="add del mod">
          <ac:chgData name="Kimberly Brehm" userId="8c2b6ab9-3f19-41de-a892-34e3c36865ec" providerId="ADAL" clId="{F3D37ACF-884D-44F5-B106-DD5D0F9045F6}" dt="2020-02-28T03:09:58.222" v="125"/>
          <ac:picMkLst>
            <pc:docMk/>
            <pc:sldMk cId="3772044926" sldId="271"/>
            <ac:picMk id="51" creationId="{2840F2B2-1399-4089-9205-BB6799D66A90}"/>
          </ac:picMkLst>
        </pc:picChg>
        <pc:picChg chg="add del mod">
          <ac:chgData name="Kimberly Brehm" userId="8c2b6ab9-3f19-41de-a892-34e3c36865ec" providerId="ADAL" clId="{F3D37ACF-884D-44F5-B106-DD5D0F9045F6}" dt="2020-02-28T21:47:05.718" v="132"/>
          <ac:picMkLst>
            <pc:docMk/>
            <pc:sldMk cId="3772044926" sldId="271"/>
            <ac:picMk id="53" creationId="{9B8215F5-8FA0-4EED-A814-E6F14FCBA82C}"/>
          </ac:picMkLst>
        </pc:picChg>
        <pc:inkChg chg="add mod">
          <ac:chgData name="Kimberly Brehm" userId="8c2b6ab9-3f19-41de-a892-34e3c36865ec" providerId="ADAL" clId="{F3D37ACF-884D-44F5-B106-DD5D0F9045F6}" dt="2020-02-28T03:03:17.751" v="103"/>
          <ac:inkMkLst>
            <pc:docMk/>
            <pc:sldMk cId="3772044926" sldId="271"/>
            <ac:inkMk id="2" creationId="{F262C350-2975-41EF-860C-C4A06DF519B8}"/>
          </ac:inkMkLst>
        </pc:inkChg>
        <pc:inkChg chg="del">
          <ac:chgData name="Kimberly Brehm" userId="8c2b6ab9-3f19-41de-a892-34e3c36865ec" providerId="ADAL" clId="{F3D37ACF-884D-44F5-B106-DD5D0F9045F6}" dt="2020-02-27T21:21:45.845" v="2"/>
          <ac:inkMkLst>
            <pc:docMk/>
            <pc:sldMk cId="3772044926" sldId="271"/>
            <ac:inkMk id="3" creationId="{2034FC42-A4F8-441E-B188-CC37181A0201}"/>
          </ac:inkMkLst>
        </pc:inkChg>
        <pc:inkChg chg="add mod">
          <ac:chgData name="Kimberly Brehm" userId="8c2b6ab9-3f19-41de-a892-34e3c36865ec" providerId="ADAL" clId="{F3D37ACF-884D-44F5-B106-DD5D0F9045F6}" dt="2020-02-28T03:03:17.751" v="103"/>
          <ac:inkMkLst>
            <pc:docMk/>
            <pc:sldMk cId="3772044926" sldId="271"/>
            <ac:inkMk id="3" creationId="{85241732-504B-47C4-87DD-8748CC2E147F}"/>
          </ac:inkMkLst>
        </pc:inkChg>
        <pc:inkChg chg="add mod">
          <ac:chgData name="Kimberly Brehm" userId="8c2b6ab9-3f19-41de-a892-34e3c36865ec" providerId="ADAL" clId="{F3D37ACF-884D-44F5-B106-DD5D0F9045F6}" dt="2020-02-28T03:03:17.751" v="103"/>
          <ac:inkMkLst>
            <pc:docMk/>
            <pc:sldMk cId="3772044926" sldId="271"/>
            <ac:inkMk id="4" creationId="{1917B3B3-E703-4AD3-A4CD-87AC8D6E3561}"/>
          </ac:inkMkLst>
        </pc:inkChg>
        <pc:inkChg chg="add del">
          <ac:chgData name="Kimberly Brehm" userId="8c2b6ab9-3f19-41de-a892-34e3c36865ec" providerId="ADAL" clId="{F3D37ACF-884D-44F5-B106-DD5D0F9045F6}" dt="2020-02-28T03:06:16.550" v="121"/>
          <ac:inkMkLst>
            <pc:docMk/>
            <pc:sldMk cId="3772044926" sldId="271"/>
            <ac:inkMk id="5" creationId="{3601F99D-D06B-4B32-970B-3AEA576C9493}"/>
          </ac:inkMkLst>
        </pc:inkChg>
        <pc:inkChg chg="add mod">
          <ac:chgData name="Kimberly Brehm" userId="8c2b6ab9-3f19-41de-a892-34e3c36865ec" providerId="ADAL" clId="{F3D37ACF-884D-44F5-B106-DD5D0F9045F6}" dt="2020-02-28T03:03:17.751" v="103"/>
          <ac:inkMkLst>
            <pc:docMk/>
            <pc:sldMk cId="3772044926" sldId="271"/>
            <ac:inkMk id="7" creationId="{F1FDBCFE-7A0E-4D8D-B295-0C352DCE6533}"/>
          </ac:inkMkLst>
        </pc:inkChg>
        <pc:inkChg chg="add mod">
          <ac:chgData name="Kimberly Brehm" userId="8c2b6ab9-3f19-41de-a892-34e3c36865ec" providerId="ADAL" clId="{F3D37ACF-884D-44F5-B106-DD5D0F9045F6}" dt="2020-02-28T03:03:17.751" v="103"/>
          <ac:inkMkLst>
            <pc:docMk/>
            <pc:sldMk cId="3772044926" sldId="271"/>
            <ac:inkMk id="8" creationId="{CC54BCE6-C3B1-4820-882E-ECF691714426}"/>
          </ac:inkMkLst>
        </pc:inkChg>
        <pc:inkChg chg="add mod">
          <ac:chgData name="Kimberly Brehm" userId="8c2b6ab9-3f19-41de-a892-34e3c36865ec" providerId="ADAL" clId="{F3D37ACF-884D-44F5-B106-DD5D0F9045F6}" dt="2020-02-28T03:03:17.751" v="103"/>
          <ac:inkMkLst>
            <pc:docMk/>
            <pc:sldMk cId="3772044926" sldId="271"/>
            <ac:inkMk id="9" creationId="{3C4AC738-6BFE-4385-82B2-E2E00D114960}"/>
          </ac:inkMkLst>
        </pc:inkChg>
        <pc:inkChg chg="add mod">
          <ac:chgData name="Kimberly Brehm" userId="8c2b6ab9-3f19-41de-a892-34e3c36865ec" providerId="ADAL" clId="{F3D37ACF-884D-44F5-B106-DD5D0F9045F6}" dt="2020-02-28T03:03:17.751" v="103"/>
          <ac:inkMkLst>
            <pc:docMk/>
            <pc:sldMk cId="3772044926" sldId="271"/>
            <ac:inkMk id="12" creationId="{1BB1FCD5-E822-42F1-B862-D6130F3A1BD5}"/>
          </ac:inkMkLst>
        </pc:inkChg>
        <pc:inkChg chg="add mod">
          <ac:chgData name="Kimberly Brehm" userId="8c2b6ab9-3f19-41de-a892-34e3c36865ec" providerId="ADAL" clId="{F3D37ACF-884D-44F5-B106-DD5D0F9045F6}" dt="2020-02-28T03:03:17.751" v="103"/>
          <ac:inkMkLst>
            <pc:docMk/>
            <pc:sldMk cId="3772044926" sldId="271"/>
            <ac:inkMk id="13" creationId="{7942A6A7-9BBE-4A57-B775-27BD9809AC76}"/>
          </ac:inkMkLst>
        </pc:inkChg>
        <pc:inkChg chg="add mod">
          <ac:chgData name="Kimberly Brehm" userId="8c2b6ab9-3f19-41de-a892-34e3c36865ec" providerId="ADAL" clId="{F3D37ACF-884D-44F5-B106-DD5D0F9045F6}" dt="2020-02-28T03:03:25.775" v="120"/>
          <ac:inkMkLst>
            <pc:docMk/>
            <pc:sldMk cId="3772044926" sldId="271"/>
            <ac:inkMk id="16" creationId="{BDB2DA2D-FB32-4863-A7A4-87A1FFF0536B}"/>
          </ac:inkMkLst>
        </pc:inkChg>
        <pc:inkChg chg="add mod">
          <ac:chgData name="Kimberly Brehm" userId="8c2b6ab9-3f19-41de-a892-34e3c36865ec" providerId="ADAL" clId="{F3D37ACF-884D-44F5-B106-DD5D0F9045F6}" dt="2020-02-28T03:03:25.775" v="120"/>
          <ac:inkMkLst>
            <pc:docMk/>
            <pc:sldMk cId="3772044926" sldId="271"/>
            <ac:inkMk id="17" creationId="{6A1A7717-8B8E-4A94-86A0-685690D4FA27}"/>
          </ac:inkMkLst>
        </pc:inkChg>
        <pc:inkChg chg="add mod">
          <ac:chgData name="Kimberly Brehm" userId="8c2b6ab9-3f19-41de-a892-34e3c36865ec" providerId="ADAL" clId="{F3D37ACF-884D-44F5-B106-DD5D0F9045F6}" dt="2020-02-28T03:03:25.775" v="120"/>
          <ac:inkMkLst>
            <pc:docMk/>
            <pc:sldMk cId="3772044926" sldId="271"/>
            <ac:inkMk id="18" creationId="{768EDF22-B6E0-48C6-88FC-DC9BA89B1625}"/>
          </ac:inkMkLst>
        </pc:inkChg>
        <pc:inkChg chg="add mod">
          <ac:chgData name="Kimberly Brehm" userId="8c2b6ab9-3f19-41de-a892-34e3c36865ec" providerId="ADAL" clId="{F3D37ACF-884D-44F5-B106-DD5D0F9045F6}" dt="2020-02-28T03:03:25.775" v="120"/>
          <ac:inkMkLst>
            <pc:docMk/>
            <pc:sldMk cId="3772044926" sldId="271"/>
            <ac:inkMk id="19" creationId="{04CFB88B-945D-4AED-B1A7-B6AAF30D2EC1}"/>
          </ac:inkMkLst>
        </pc:inkChg>
        <pc:inkChg chg="add mod">
          <ac:chgData name="Kimberly Brehm" userId="8c2b6ab9-3f19-41de-a892-34e3c36865ec" providerId="ADAL" clId="{F3D37ACF-884D-44F5-B106-DD5D0F9045F6}" dt="2020-02-28T03:03:25.775" v="120"/>
          <ac:inkMkLst>
            <pc:docMk/>
            <pc:sldMk cId="3772044926" sldId="271"/>
            <ac:inkMk id="20" creationId="{C491DA20-C0B6-496D-B797-3A8C55235FDC}"/>
          </ac:inkMkLst>
        </pc:inkChg>
        <pc:inkChg chg="add mod">
          <ac:chgData name="Kimberly Brehm" userId="8c2b6ab9-3f19-41de-a892-34e3c36865ec" providerId="ADAL" clId="{F3D37ACF-884D-44F5-B106-DD5D0F9045F6}" dt="2020-02-28T03:03:25.775" v="120"/>
          <ac:inkMkLst>
            <pc:docMk/>
            <pc:sldMk cId="3772044926" sldId="271"/>
            <ac:inkMk id="21" creationId="{9C9E8573-0DBE-4AB1-87A7-ABF13A72B9FC}"/>
          </ac:inkMkLst>
        </pc:inkChg>
        <pc:inkChg chg="add mod">
          <ac:chgData name="Kimberly Brehm" userId="8c2b6ab9-3f19-41de-a892-34e3c36865ec" providerId="ADAL" clId="{F3D37ACF-884D-44F5-B106-DD5D0F9045F6}" dt="2020-02-28T03:03:25.775" v="120"/>
          <ac:inkMkLst>
            <pc:docMk/>
            <pc:sldMk cId="3772044926" sldId="271"/>
            <ac:inkMk id="22" creationId="{B82DFE96-CAB3-4448-9D15-0BFB358B3C47}"/>
          </ac:inkMkLst>
        </pc:inkChg>
        <pc:inkChg chg="add mod">
          <ac:chgData name="Kimberly Brehm" userId="8c2b6ab9-3f19-41de-a892-34e3c36865ec" providerId="ADAL" clId="{F3D37ACF-884D-44F5-B106-DD5D0F9045F6}" dt="2020-02-28T03:03:25.775" v="120"/>
          <ac:inkMkLst>
            <pc:docMk/>
            <pc:sldMk cId="3772044926" sldId="271"/>
            <ac:inkMk id="23" creationId="{00F2F9B2-BB55-4D67-B4E7-6371C23B4B1E}"/>
          </ac:inkMkLst>
        </pc:inkChg>
        <pc:inkChg chg="add mod">
          <ac:chgData name="Kimberly Brehm" userId="8c2b6ab9-3f19-41de-a892-34e3c36865ec" providerId="ADAL" clId="{F3D37ACF-884D-44F5-B106-DD5D0F9045F6}" dt="2020-02-28T03:03:25.775" v="120"/>
          <ac:inkMkLst>
            <pc:docMk/>
            <pc:sldMk cId="3772044926" sldId="271"/>
            <ac:inkMk id="24" creationId="{730FB52E-23A5-4D93-8435-933F09121B04}"/>
          </ac:inkMkLst>
        </pc:inkChg>
        <pc:inkChg chg="add mod">
          <ac:chgData name="Kimberly Brehm" userId="8c2b6ab9-3f19-41de-a892-34e3c36865ec" providerId="ADAL" clId="{F3D37ACF-884D-44F5-B106-DD5D0F9045F6}" dt="2020-02-28T03:03:25.775" v="120"/>
          <ac:inkMkLst>
            <pc:docMk/>
            <pc:sldMk cId="3772044926" sldId="271"/>
            <ac:inkMk id="26" creationId="{A6710DF8-4A2E-4D68-B71E-7512C3CD4638}"/>
          </ac:inkMkLst>
        </pc:inkChg>
        <pc:inkChg chg="add mod">
          <ac:chgData name="Kimberly Brehm" userId="8c2b6ab9-3f19-41de-a892-34e3c36865ec" providerId="ADAL" clId="{F3D37ACF-884D-44F5-B106-DD5D0F9045F6}" dt="2020-02-28T03:03:25.775" v="120"/>
          <ac:inkMkLst>
            <pc:docMk/>
            <pc:sldMk cId="3772044926" sldId="271"/>
            <ac:inkMk id="27" creationId="{0BDF9112-789A-4030-A95F-E199B9C5DA2F}"/>
          </ac:inkMkLst>
        </pc:inkChg>
        <pc:inkChg chg="add mod">
          <ac:chgData name="Kimberly Brehm" userId="8c2b6ab9-3f19-41de-a892-34e3c36865ec" providerId="ADAL" clId="{F3D37ACF-884D-44F5-B106-DD5D0F9045F6}" dt="2020-02-28T03:03:25.775" v="120"/>
          <ac:inkMkLst>
            <pc:docMk/>
            <pc:sldMk cId="3772044926" sldId="271"/>
            <ac:inkMk id="28" creationId="{320C3756-D4FF-453A-AE90-9F0EE79CCFB5}"/>
          </ac:inkMkLst>
        </pc:inkChg>
        <pc:inkChg chg="add mod">
          <ac:chgData name="Kimberly Brehm" userId="8c2b6ab9-3f19-41de-a892-34e3c36865ec" providerId="ADAL" clId="{F3D37ACF-884D-44F5-B106-DD5D0F9045F6}" dt="2020-02-28T03:03:25.775" v="120"/>
          <ac:inkMkLst>
            <pc:docMk/>
            <pc:sldMk cId="3772044926" sldId="271"/>
            <ac:inkMk id="29" creationId="{94D92E74-FBE3-4A06-90A6-3A9878D2D673}"/>
          </ac:inkMkLst>
        </pc:inkChg>
        <pc:inkChg chg="add mod">
          <ac:chgData name="Kimberly Brehm" userId="8c2b6ab9-3f19-41de-a892-34e3c36865ec" providerId="ADAL" clId="{F3D37ACF-884D-44F5-B106-DD5D0F9045F6}" dt="2020-02-28T03:03:25.775" v="120"/>
          <ac:inkMkLst>
            <pc:docMk/>
            <pc:sldMk cId="3772044926" sldId="271"/>
            <ac:inkMk id="32" creationId="{E116BB2F-21EE-4339-83D5-FAB92A80BEB9}"/>
          </ac:inkMkLst>
        </pc:inkChg>
        <pc:inkChg chg="add mod">
          <ac:chgData name="Kimberly Brehm" userId="8c2b6ab9-3f19-41de-a892-34e3c36865ec" providerId="ADAL" clId="{F3D37ACF-884D-44F5-B106-DD5D0F9045F6}" dt="2020-02-28T03:03:25.775" v="120"/>
          <ac:inkMkLst>
            <pc:docMk/>
            <pc:sldMk cId="3772044926" sldId="271"/>
            <ac:inkMk id="33" creationId="{9F53A5F8-B3FB-4968-A90E-AD877B8ACCD0}"/>
          </ac:inkMkLst>
        </pc:inkChg>
        <pc:inkChg chg="add mod">
          <ac:chgData name="Kimberly Brehm" userId="8c2b6ab9-3f19-41de-a892-34e3c36865ec" providerId="ADAL" clId="{F3D37ACF-884D-44F5-B106-DD5D0F9045F6}" dt="2020-02-28T03:03:25.775" v="120"/>
          <ac:inkMkLst>
            <pc:docMk/>
            <pc:sldMk cId="3772044926" sldId="271"/>
            <ac:inkMk id="34" creationId="{B762464F-2E3C-4324-82C8-A78343A7790D}"/>
          </ac:inkMkLst>
        </pc:inkChg>
        <pc:inkChg chg="add">
          <ac:chgData name="Kimberly Brehm" userId="8c2b6ab9-3f19-41de-a892-34e3c36865ec" providerId="ADAL" clId="{F3D37ACF-884D-44F5-B106-DD5D0F9045F6}" dt="2020-02-28T21:49:40.821" v="134"/>
          <ac:inkMkLst>
            <pc:docMk/>
            <pc:sldMk cId="3772044926" sldId="271"/>
            <ac:inkMk id="46" creationId="{B567F991-37F3-4308-9DD1-5FAEEAB05334}"/>
          </ac:inkMkLst>
        </pc:inkChg>
        <pc:inkChg chg="add del">
          <ac:chgData name="Kimberly Brehm" userId="8c2b6ab9-3f19-41de-a892-34e3c36865ec" providerId="ADAL" clId="{F3D37ACF-884D-44F5-B106-DD5D0F9045F6}" dt="2020-02-28T03:07:32.162" v="123"/>
          <ac:inkMkLst>
            <pc:docMk/>
            <pc:sldMk cId="3772044926" sldId="271"/>
            <ac:inkMk id="46" creationId="{F07C35EE-02B7-4407-99E0-6D09A489BCB0}"/>
          </ac:inkMkLst>
        </pc:inkChg>
        <pc:inkChg chg="add del">
          <ac:chgData name="Kimberly Brehm" userId="8c2b6ab9-3f19-41de-a892-34e3c36865ec" providerId="ADAL" clId="{F3D37ACF-884D-44F5-B106-DD5D0F9045F6}" dt="2020-02-28T21:47:05.718" v="132"/>
          <ac:inkMkLst>
            <pc:docMk/>
            <pc:sldMk cId="3772044926" sldId="271"/>
            <ac:inkMk id="52" creationId="{E493E06A-54CC-42CC-BCB8-9389C26B02FE}"/>
          </ac:inkMkLst>
        </pc:inkChg>
        <pc:inkChg chg="del">
          <ac:chgData name="Kimberly Brehm" userId="8c2b6ab9-3f19-41de-a892-34e3c36865ec" providerId="ADAL" clId="{F3D37ACF-884D-44F5-B106-DD5D0F9045F6}" dt="2020-02-28T03:02:59.345" v="88"/>
          <ac:inkMkLst>
            <pc:docMk/>
            <pc:sldMk cId="3772044926" sldId="271"/>
            <ac:inkMk id="171" creationId="{4A2365AB-B7C4-4344-8C4D-947553CA4C3A}"/>
          </ac:inkMkLst>
        </pc:inkChg>
        <pc:inkChg chg="del">
          <ac:chgData name="Kimberly Brehm" userId="8c2b6ab9-3f19-41de-a892-34e3c36865ec" providerId="ADAL" clId="{F3D37ACF-884D-44F5-B106-DD5D0F9045F6}" dt="2020-02-28T03:02:59.348" v="89"/>
          <ac:inkMkLst>
            <pc:docMk/>
            <pc:sldMk cId="3772044926" sldId="271"/>
            <ac:inkMk id="172" creationId="{5487C8B2-EAD9-47E2-AC0A-22FB09B0949C}"/>
          </ac:inkMkLst>
        </pc:inkChg>
        <pc:inkChg chg="del">
          <ac:chgData name="Kimberly Brehm" userId="8c2b6ab9-3f19-41de-a892-34e3c36865ec" providerId="ADAL" clId="{F3D37ACF-884D-44F5-B106-DD5D0F9045F6}" dt="2020-02-28T03:02:59.342" v="87"/>
          <ac:inkMkLst>
            <pc:docMk/>
            <pc:sldMk cId="3772044926" sldId="271"/>
            <ac:inkMk id="173" creationId="{25D044A3-1AA9-410A-AB0C-74B734A62F42}"/>
          </ac:inkMkLst>
        </pc:inkChg>
        <pc:inkChg chg="del">
          <ac:chgData name="Kimberly Brehm" userId="8c2b6ab9-3f19-41de-a892-34e3c36865ec" providerId="ADAL" clId="{F3D37ACF-884D-44F5-B106-DD5D0F9045F6}" dt="2020-02-28T03:02:59.354" v="93"/>
          <ac:inkMkLst>
            <pc:docMk/>
            <pc:sldMk cId="3772044926" sldId="271"/>
            <ac:inkMk id="174" creationId="{DA532857-6280-4045-BA9F-1E7BBE6424E1}"/>
          </ac:inkMkLst>
        </pc:inkChg>
        <pc:inkChg chg="del">
          <ac:chgData name="Kimberly Brehm" userId="8c2b6ab9-3f19-41de-a892-34e3c36865ec" providerId="ADAL" clId="{F3D37ACF-884D-44F5-B106-DD5D0F9045F6}" dt="2020-02-28T03:02:59.349" v="90"/>
          <ac:inkMkLst>
            <pc:docMk/>
            <pc:sldMk cId="3772044926" sldId="271"/>
            <ac:inkMk id="177" creationId="{7F94434A-0BCE-4841-AB93-2D61AFBCABF2}"/>
          </ac:inkMkLst>
        </pc:inkChg>
        <pc:inkChg chg="del">
          <ac:chgData name="Kimberly Brehm" userId="8c2b6ab9-3f19-41de-a892-34e3c36865ec" providerId="ADAL" clId="{F3D37ACF-884D-44F5-B106-DD5D0F9045F6}" dt="2020-02-28T03:03:01.105" v="94"/>
          <ac:inkMkLst>
            <pc:docMk/>
            <pc:sldMk cId="3772044926" sldId="271"/>
            <ac:inkMk id="186" creationId="{65B7A84B-A56A-48B2-AF17-AC1855678CE9}"/>
          </ac:inkMkLst>
        </pc:inkChg>
        <pc:inkChg chg="del">
          <ac:chgData name="Kimberly Brehm" userId="8c2b6ab9-3f19-41de-a892-34e3c36865ec" providerId="ADAL" clId="{F3D37ACF-884D-44F5-B106-DD5D0F9045F6}" dt="2020-02-28T03:02:59.352" v="91"/>
          <ac:inkMkLst>
            <pc:docMk/>
            <pc:sldMk cId="3772044926" sldId="271"/>
            <ac:inkMk id="187" creationId="{06527B50-D90C-4EA4-868F-090EF8080250}"/>
          </ac:inkMkLst>
        </pc:inkChg>
        <pc:inkChg chg="del">
          <ac:chgData name="Kimberly Brehm" userId="8c2b6ab9-3f19-41de-a892-34e3c36865ec" providerId="ADAL" clId="{F3D37ACF-884D-44F5-B106-DD5D0F9045F6}" dt="2020-02-28T03:02:59.341" v="86"/>
          <ac:inkMkLst>
            <pc:docMk/>
            <pc:sldMk cId="3772044926" sldId="271"/>
            <ac:inkMk id="188" creationId="{1B955932-46DC-4900-A79D-95923A139666}"/>
          </ac:inkMkLst>
        </pc:inkChg>
        <pc:inkChg chg="del">
          <ac:chgData name="Kimberly Brehm" userId="8c2b6ab9-3f19-41de-a892-34e3c36865ec" providerId="ADAL" clId="{F3D37ACF-884D-44F5-B106-DD5D0F9045F6}" dt="2020-02-28T03:02:59.353" v="92"/>
          <ac:inkMkLst>
            <pc:docMk/>
            <pc:sldMk cId="3772044926" sldId="271"/>
            <ac:inkMk id="189" creationId="{F5852613-0C60-42BD-BD4D-3D86EC64C596}"/>
          </ac:inkMkLst>
        </pc:inkChg>
      </pc:sldChg>
      <pc:sldChg chg="del">
        <pc:chgData name="Kimberly Brehm" userId="8c2b6ab9-3f19-41de-a892-34e3c36865ec" providerId="ADAL" clId="{F3D37ACF-884D-44F5-B106-DD5D0F9045F6}" dt="2020-02-27T21:20:50.766" v="0" actId="47"/>
        <pc:sldMkLst>
          <pc:docMk/>
          <pc:sldMk cId="474612684" sldId="272"/>
        </pc:sldMkLst>
      </pc:sldChg>
      <pc:sldChg chg="addSp delSp modSp modTransition modAnim">
        <pc:chgData name="Kimberly Brehm" userId="8c2b6ab9-3f19-41de-a892-34e3c36865ec" providerId="ADAL" clId="{F3D37ACF-884D-44F5-B106-DD5D0F9045F6}" dt="2020-02-28T22:18:50.093" v="183"/>
        <pc:sldMkLst>
          <pc:docMk/>
          <pc:sldMk cId="3938458576" sldId="273"/>
        </pc:sldMkLst>
        <pc:picChg chg="add del mod">
          <ac:chgData name="Kimberly Brehm" userId="8c2b6ab9-3f19-41de-a892-34e3c36865ec" providerId="ADAL" clId="{F3D37ACF-884D-44F5-B106-DD5D0F9045F6}" dt="2020-02-28T22:18:50.093" v="183"/>
          <ac:picMkLst>
            <pc:docMk/>
            <pc:sldMk cId="3938458576" sldId="273"/>
            <ac:picMk id="3" creationId="{3188BD7C-2F27-4CD6-8063-E7399097AE05}"/>
          </ac:picMkLst>
        </pc:picChg>
        <pc:picChg chg="add del mod">
          <ac:chgData name="Kimberly Brehm" userId="8c2b6ab9-3f19-41de-a892-34e3c36865ec" providerId="ADAL" clId="{F3D37ACF-884D-44F5-B106-DD5D0F9045F6}" dt="2020-02-27T21:43:52.003" v="9"/>
          <ac:picMkLst>
            <pc:docMk/>
            <pc:sldMk cId="3938458576" sldId="273"/>
            <ac:picMk id="3" creationId="{BDFF0466-F894-4B65-A580-6C5349373100}"/>
          </ac:picMkLst>
        </pc:picChg>
        <pc:picChg chg="add del mod">
          <ac:chgData name="Kimberly Brehm" userId="8c2b6ab9-3f19-41de-a892-34e3c36865ec" providerId="ADAL" clId="{F3D37ACF-884D-44F5-B106-DD5D0F9045F6}" dt="2020-02-27T21:50:04.934" v="10"/>
          <ac:picMkLst>
            <pc:docMk/>
            <pc:sldMk cId="3938458576" sldId="273"/>
            <ac:picMk id="5" creationId="{8A0EA2FE-1741-4894-AF28-5DED09DA8596}"/>
          </ac:picMkLst>
        </pc:picChg>
        <pc:picChg chg="add mod">
          <ac:chgData name="Kimberly Brehm" userId="8c2b6ab9-3f19-41de-a892-34e3c36865ec" providerId="ADAL" clId="{F3D37ACF-884D-44F5-B106-DD5D0F9045F6}" dt="2020-02-28T22:18:50.093" v="183"/>
          <ac:picMkLst>
            <pc:docMk/>
            <pc:sldMk cId="3938458576" sldId="273"/>
            <ac:picMk id="5" creationId="{F484F960-E263-4540-9CE9-E97ECEB3AF70}"/>
          </ac:picMkLst>
        </pc:picChg>
        <pc:picChg chg="add del mod">
          <ac:chgData name="Kimberly Brehm" userId="8c2b6ab9-3f19-41de-a892-34e3c36865ec" providerId="ADAL" clId="{F3D37ACF-884D-44F5-B106-DD5D0F9045F6}" dt="2020-02-27T22:01:44.827" v="11"/>
          <ac:picMkLst>
            <pc:docMk/>
            <pc:sldMk cId="3938458576" sldId="273"/>
            <ac:picMk id="7" creationId="{FC3CDE50-BE9B-4AD4-ADB1-252F1C012B88}"/>
          </ac:picMkLst>
        </pc:picChg>
        <pc:picChg chg="del">
          <ac:chgData name="Kimberly Brehm" userId="8c2b6ab9-3f19-41de-a892-34e3c36865ec" providerId="ADAL" clId="{F3D37ACF-884D-44F5-B106-DD5D0F9045F6}" dt="2020-02-27T21:43:09.004" v="8"/>
          <ac:picMkLst>
            <pc:docMk/>
            <pc:sldMk cId="3938458576" sldId="273"/>
            <ac:picMk id="10" creationId="{BDCDFC33-4146-4144-92FF-872CF7F7EFCC}"/>
          </ac:picMkLst>
        </pc:picChg>
        <pc:picChg chg="add del mod">
          <ac:chgData name="Kimberly Brehm" userId="8c2b6ab9-3f19-41de-a892-34e3c36865ec" providerId="ADAL" clId="{F3D37ACF-884D-44F5-B106-DD5D0F9045F6}" dt="2020-02-27T22:12:03.734" v="18"/>
          <ac:picMkLst>
            <pc:docMk/>
            <pc:sldMk cId="3938458576" sldId="273"/>
            <ac:picMk id="13" creationId="{BF7DB94A-E16D-4CBB-81BA-F8E7A3EC7E3F}"/>
          </ac:picMkLst>
        </pc:picChg>
        <pc:picChg chg="add del mod">
          <ac:chgData name="Kimberly Brehm" userId="8c2b6ab9-3f19-41de-a892-34e3c36865ec" providerId="ADAL" clId="{F3D37ACF-884D-44F5-B106-DD5D0F9045F6}" dt="2020-02-28T03:29:53.062" v="129"/>
          <ac:picMkLst>
            <pc:docMk/>
            <pc:sldMk cId="3938458576" sldId="273"/>
            <ac:picMk id="16" creationId="{0BE89807-5873-48DF-90C1-44FF77CDE9FD}"/>
          </ac:picMkLst>
        </pc:picChg>
        <pc:inkChg chg="add del">
          <ac:chgData name="Kimberly Brehm" userId="8c2b6ab9-3f19-41de-a892-34e3c36865ec" providerId="ADAL" clId="{F3D37ACF-884D-44F5-B106-DD5D0F9045F6}" dt="2020-02-28T22:18:50.093" v="183"/>
          <ac:inkMkLst>
            <pc:docMk/>
            <pc:sldMk cId="3938458576" sldId="273"/>
            <ac:inkMk id="2" creationId="{F4D156E6-DB25-4405-A205-95DC57BDCFD6}"/>
          </ac:inkMkLst>
        </pc:inkChg>
        <pc:inkChg chg="add del">
          <ac:chgData name="Kimberly Brehm" userId="8c2b6ab9-3f19-41de-a892-34e3c36865ec" providerId="ADAL" clId="{F3D37ACF-884D-44F5-B106-DD5D0F9045F6}" dt="2020-02-27T21:43:52.003" v="9"/>
          <ac:inkMkLst>
            <pc:docMk/>
            <pc:sldMk cId="3938458576" sldId="273"/>
            <ac:inkMk id="2" creationId="{FFEBD20C-09CD-4512-B2F9-9C78C60B4EB5}"/>
          </ac:inkMkLst>
        </pc:inkChg>
        <pc:inkChg chg="add del">
          <ac:chgData name="Kimberly Brehm" userId="8c2b6ab9-3f19-41de-a892-34e3c36865ec" providerId="ADAL" clId="{F3D37ACF-884D-44F5-B106-DD5D0F9045F6}" dt="2020-02-27T21:50:04.934" v="10"/>
          <ac:inkMkLst>
            <pc:docMk/>
            <pc:sldMk cId="3938458576" sldId="273"/>
            <ac:inkMk id="4" creationId="{6E1E9951-6D62-4A69-A893-65B84DC5E003}"/>
          </ac:inkMkLst>
        </pc:inkChg>
        <pc:inkChg chg="add">
          <ac:chgData name="Kimberly Brehm" userId="8c2b6ab9-3f19-41de-a892-34e3c36865ec" providerId="ADAL" clId="{F3D37ACF-884D-44F5-B106-DD5D0F9045F6}" dt="2020-02-28T22:18:50.093" v="183"/>
          <ac:inkMkLst>
            <pc:docMk/>
            <pc:sldMk cId="3938458576" sldId="273"/>
            <ac:inkMk id="4" creationId="{F4C86CA4-0ACC-44CC-8EBC-2672F6A5BB71}"/>
          </ac:inkMkLst>
        </pc:inkChg>
        <pc:inkChg chg="add del">
          <ac:chgData name="Kimberly Brehm" userId="8c2b6ab9-3f19-41de-a892-34e3c36865ec" providerId="ADAL" clId="{F3D37ACF-884D-44F5-B106-DD5D0F9045F6}" dt="2020-02-27T22:01:44.827" v="11"/>
          <ac:inkMkLst>
            <pc:docMk/>
            <pc:sldMk cId="3938458576" sldId="273"/>
            <ac:inkMk id="6" creationId="{C26DFB8B-A7C7-4A9F-B97A-0890342078BA}"/>
          </ac:inkMkLst>
        </pc:inkChg>
        <pc:inkChg chg="del">
          <ac:chgData name="Kimberly Brehm" userId="8c2b6ab9-3f19-41de-a892-34e3c36865ec" providerId="ADAL" clId="{F3D37ACF-884D-44F5-B106-DD5D0F9045F6}" dt="2020-02-27T21:43:09.004" v="8"/>
          <ac:inkMkLst>
            <pc:docMk/>
            <pc:sldMk cId="3938458576" sldId="273"/>
            <ac:inkMk id="9" creationId="{55DAC893-C254-4BB2-B07C-0C1DCCF63E7E}"/>
          </ac:inkMkLst>
        </pc:inkChg>
        <pc:inkChg chg="add del">
          <ac:chgData name="Kimberly Brehm" userId="8c2b6ab9-3f19-41de-a892-34e3c36865ec" providerId="ADAL" clId="{F3D37ACF-884D-44F5-B106-DD5D0F9045F6}" dt="2020-02-27T22:12:03.734" v="18"/>
          <ac:inkMkLst>
            <pc:docMk/>
            <pc:sldMk cId="3938458576" sldId="273"/>
            <ac:inkMk id="12" creationId="{0A751250-6584-4959-8352-4FD81C9401B2}"/>
          </ac:inkMkLst>
        </pc:inkChg>
        <pc:inkChg chg="add">
          <ac:chgData name="Kimberly Brehm" userId="8c2b6ab9-3f19-41de-a892-34e3c36865ec" providerId="ADAL" clId="{F3D37ACF-884D-44F5-B106-DD5D0F9045F6}" dt="2020-02-27T22:13:30.757" v="19"/>
          <ac:inkMkLst>
            <pc:docMk/>
            <pc:sldMk cId="3938458576" sldId="273"/>
            <ac:inkMk id="14" creationId="{3FEED6E6-6E68-4F06-8436-DFA4E0FC29EE}"/>
          </ac:inkMkLst>
        </pc:inkChg>
        <pc:inkChg chg="add del">
          <ac:chgData name="Kimberly Brehm" userId="8c2b6ab9-3f19-41de-a892-34e3c36865ec" providerId="ADAL" clId="{F3D37ACF-884D-44F5-B106-DD5D0F9045F6}" dt="2020-02-28T03:29:53.062" v="129"/>
          <ac:inkMkLst>
            <pc:docMk/>
            <pc:sldMk cId="3938458576" sldId="273"/>
            <ac:inkMk id="15" creationId="{C229BA1E-C138-4EFC-8846-7617757B7F5B}"/>
          </ac:inkMkLst>
        </pc:inkChg>
      </pc:sldChg>
      <pc:sldChg chg="addSp delSp modSp">
        <pc:chgData name="Kimberly Brehm" userId="8c2b6ab9-3f19-41de-a892-34e3c36865ec" providerId="ADAL" clId="{F3D37ACF-884D-44F5-B106-DD5D0F9045F6}" dt="2020-02-28T21:46:35.458" v="131"/>
        <pc:sldMkLst>
          <pc:docMk/>
          <pc:sldMk cId="4186269951" sldId="277"/>
        </pc:sldMkLst>
        <pc:picChg chg="add del mod">
          <ac:chgData name="Kimberly Brehm" userId="8c2b6ab9-3f19-41de-a892-34e3c36865ec" providerId="ADAL" clId="{F3D37ACF-884D-44F5-B106-DD5D0F9045F6}" dt="2020-02-28T03:06:54.873" v="122"/>
          <ac:picMkLst>
            <pc:docMk/>
            <pc:sldMk cId="4186269951" sldId="277"/>
            <ac:picMk id="2" creationId="{05232770-4A50-4C64-994A-58DCD31E1299}"/>
          </ac:picMkLst>
        </pc:picChg>
        <pc:picChg chg="del">
          <ac:chgData name="Kimberly Brehm" userId="8c2b6ab9-3f19-41de-a892-34e3c36865ec" providerId="ADAL" clId="{F3D37ACF-884D-44F5-B106-DD5D0F9045F6}" dt="2020-02-27T21:21:16.731" v="1"/>
          <ac:picMkLst>
            <pc:docMk/>
            <pc:sldMk cId="4186269951" sldId="277"/>
            <ac:picMk id="2" creationId="{61E57629-DCDF-491B-9519-A15B0ED6DEF9}"/>
          </ac:picMkLst>
        </pc:picChg>
        <pc:picChg chg="add mod">
          <ac:chgData name="Kimberly Brehm" userId="8c2b6ab9-3f19-41de-a892-34e3c36865ec" providerId="ADAL" clId="{F3D37ACF-884D-44F5-B106-DD5D0F9045F6}" dt="2020-02-28T21:46:35.458" v="131"/>
          <ac:picMkLst>
            <pc:docMk/>
            <pc:sldMk cId="4186269951" sldId="277"/>
            <ac:picMk id="2" creationId="{B8C3343B-48A7-4213-8321-8DAA045CFDB2}"/>
          </ac:picMkLst>
        </pc:picChg>
        <pc:picChg chg="add del mod">
          <ac:chgData name="Kimberly Brehm" userId="8c2b6ab9-3f19-41de-a892-34e3c36865ec" providerId="ADAL" clId="{F3D37ACF-884D-44F5-B106-DD5D0F9045F6}" dt="2020-02-28T03:02:41.039" v="85"/>
          <ac:picMkLst>
            <pc:docMk/>
            <pc:sldMk cId="4186269951" sldId="277"/>
            <ac:picMk id="3" creationId="{7D2A44E0-7C41-4ECD-B81F-F34BDC2E8847}"/>
          </ac:picMkLst>
        </pc:picChg>
        <pc:picChg chg="add del mod">
          <ac:chgData name="Kimberly Brehm" userId="8c2b6ab9-3f19-41de-a892-34e3c36865ec" providerId="ADAL" clId="{F3D37ACF-884D-44F5-B106-DD5D0F9045F6}" dt="2020-02-28T21:46:35.458" v="131"/>
          <ac:picMkLst>
            <pc:docMk/>
            <pc:sldMk cId="4186269951" sldId="277"/>
            <ac:picMk id="4" creationId="{CD7815C0-4737-471C-963A-584791F99754}"/>
          </ac:picMkLst>
        </pc:picChg>
      </pc:sldChg>
      <pc:sldChg chg="addSp delSp modSp add ord">
        <pc:chgData name="Kimberly Brehm" userId="8c2b6ab9-3f19-41de-a892-34e3c36865ec" providerId="ADAL" clId="{F3D37ACF-884D-44F5-B106-DD5D0F9045F6}" dt="2020-02-28T22:14:56.904" v="182"/>
        <pc:sldMkLst>
          <pc:docMk/>
          <pc:sldMk cId="3489275003" sldId="278"/>
        </pc:sldMkLst>
        <pc:picChg chg="add del mod">
          <ac:chgData name="Kimberly Brehm" userId="8c2b6ab9-3f19-41de-a892-34e3c36865ec" providerId="ADAL" clId="{F3D37ACF-884D-44F5-B106-DD5D0F9045F6}" dt="2020-02-27T22:11:36.251" v="15"/>
          <ac:picMkLst>
            <pc:docMk/>
            <pc:sldMk cId="3489275003" sldId="278"/>
            <ac:picMk id="2" creationId="{2DBE800E-72E1-48FB-953E-FB1EAA59E41E}"/>
          </ac:picMkLst>
        </pc:picChg>
        <pc:picChg chg="add del mod">
          <ac:chgData name="Kimberly Brehm" userId="8c2b6ab9-3f19-41de-a892-34e3c36865ec" providerId="ADAL" clId="{F3D37ACF-884D-44F5-B106-DD5D0F9045F6}" dt="2020-02-28T03:25:14.772" v="128"/>
          <ac:picMkLst>
            <pc:docMk/>
            <pc:sldMk cId="3489275003" sldId="278"/>
            <ac:picMk id="4" creationId="{2F5FCEDD-6040-48AD-99A2-E9B88DC98CAE}"/>
          </ac:picMkLst>
        </pc:picChg>
        <pc:picChg chg="add del mod">
          <ac:chgData name="Kimberly Brehm" userId="8c2b6ab9-3f19-41de-a892-34e3c36865ec" providerId="ADAL" clId="{F3D37ACF-884D-44F5-B106-DD5D0F9045F6}" dt="2020-02-28T22:09:14.852" v="181"/>
          <ac:picMkLst>
            <pc:docMk/>
            <pc:sldMk cId="3489275003" sldId="278"/>
            <ac:picMk id="4" creationId="{9C7A6EBB-A621-446D-8305-464CE6E2A873}"/>
          </ac:picMkLst>
        </pc:picChg>
        <pc:picChg chg="add del mod">
          <ac:chgData name="Kimberly Brehm" userId="8c2b6ab9-3f19-41de-a892-34e3c36865ec" providerId="ADAL" clId="{F3D37ACF-884D-44F5-B106-DD5D0F9045F6}" dt="2020-02-28T22:05:38.608" v="180"/>
          <ac:picMkLst>
            <pc:docMk/>
            <pc:sldMk cId="3489275003" sldId="278"/>
            <ac:picMk id="5" creationId="{EECBF893-9856-4135-8AA3-FFC6A12376A3}"/>
          </ac:picMkLst>
        </pc:picChg>
        <pc:picChg chg="add del mod">
          <ac:chgData name="Kimberly Brehm" userId="8c2b6ab9-3f19-41de-a892-34e3c36865ec" providerId="ADAL" clId="{F3D37ACF-884D-44F5-B106-DD5D0F9045F6}" dt="2020-02-28T22:14:56.904" v="182"/>
          <ac:picMkLst>
            <pc:docMk/>
            <pc:sldMk cId="3489275003" sldId="278"/>
            <ac:picMk id="7" creationId="{63067F5F-55D6-496C-9907-7631413469A9}"/>
          </ac:picMkLst>
        </pc:picChg>
        <pc:picChg chg="add mod">
          <ac:chgData name="Kimberly Brehm" userId="8c2b6ab9-3f19-41de-a892-34e3c36865ec" providerId="ADAL" clId="{F3D37ACF-884D-44F5-B106-DD5D0F9045F6}" dt="2020-02-28T22:14:56.904" v="182"/>
          <ac:picMkLst>
            <pc:docMk/>
            <pc:sldMk cId="3489275003" sldId="278"/>
            <ac:picMk id="10" creationId="{011B359A-0536-4B21-90F1-32293E7DBA3A}"/>
          </ac:picMkLst>
        </pc:picChg>
        <pc:picChg chg="del">
          <ac:chgData name="Kimberly Brehm" userId="8c2b6ab9-3f19-41de-a892-34e3c36865ec" providerId="ADAL" clId="{F3D37ACF-884D-44F5-B106-DD5D0F9045F6}" dt="2020-02-27T22:06:25.919" v="14"/>
          <ac:picMkLst>
            <pc:docMk/>
            <pc:sldMk cId="3489275003" sldId="278"/>
            <ac:picMk id="13" creationId="{BF7DB94A-E16D-4CBB-81BA-F8E7A3EC7E3F}"/>
          </ac:picMkLst>
        </pc:picChg>
        <pc:inkChg chg="add del">
          <ac:chgData name="Kimberly Brehm" userId="8c2b6ab9-3f19-41de-a892-34e3c36865ec" providerId="ADAL" clId="{F3D37ACF-884D-44F5-B106-DD5D0F9045F6}" dt="2020-02-28T22:05:38.608" v="180"/>
          <ac:inkMkLst>
            <pc:docMk/>
            <pc:sldMk cId="3489275003" sldId="278"/>
            <ac:inkMk id="2" creationId="{FC8D3737-41CD-4D70-A9F3-5D7669C7A851}"/>
          </ac:inkMkLst>
        </pc:inkChg>
        <pc:inkChg chg="add del">
          <ac:chgData name="Kimberly Brehm" userId="8c2b6ab9-3f19-41de-a892-34e3c36865ec" providerId="ADAL" clId="{F3D37ACF-884D-44F5-B106-DD5D0F9045F6}" dt="2020-02-28T03:25:14.772" v="128"/>
          <ac:inkMkLst>
            <pc:docMk/>
            <pc:sldMk cId="3489275003" sldId="278"/>
            <ac:inkMk id="3" creationId="{4CA1AFAF-4D73-4CED-8946-72CD177493CC}"/>
          </ac:inkMkLst>
        </pc:inkChg>
        <pc:inkChg chg="add del">
          <ac:chgData name="Kimberly Brehm" userId="8c2b6ab9-3f19-41de-a892-34e3c36865ec" providerId="ADAL" clId="{F3D37ACF-884D-44F5-B106-DD5D0F9045F6}" dt="2020-02-28T22:09:14.852" v="181"/>
          <ac:inkMkLst>
            <pc:docMk/>
            <pc:sldMk cId="3489275003" sldId="278"/>
            <ac:inkMk id="3" creationId="{7125E72B-3AA7-4D4E-99A9-78933E5215A2}"/>
          </ac:inkMkLst>
        </pc:inkChg>
        <pc:inkChg chg="add del">
          <ac:chgData name="Kimberly Brehm" userId="8c2b6ab9-3f19-41de-a892-34e3c36865ec" providerId="ADAL" clId="{F3D37ACF-884D-44F5-B106-DD5D0F9045F6}" dt="2020-02-28T22:14:56.904" v="182"/>
          <ac:inkMkLst>
            <pc:docMk/>
            <pc:sldMk cId="3489275003" sldId="278"/>
            <ac:inkMk id="6" creationId="{65FB3521-78C6-423D-98C9-992A8DFE5817}"/>
          </ac:inkMkLst>
        </pc:inkChg>
        <pc:inkChg chg="add">
          <ac:chgData name="Kimberly Brehm" userId="8c2b6ab9-3f19-41de-a892-34e3c36865ec" providerId="ADAL" clId="{F3D37ACF-884D-44F5-B106-DD5D0F9045F6}" dt="2020-02-28T22:14:56.904" v="182"/>
          <ac:inkMkLst>
            <pc:docMk/>
            <pc:sldMk cId="3489275003" sldId="278"/>
            <ac:inkMk id="9" creationId="{27A86559-AEBC-48C9-84DB-C10F292F20DC}"/>
          </ac:inkMkLst>
        </pc:inkChg>
        <pc:inkChg chg="del">
          <ac:chgData name="Kimberly Brehm" userId="8c2b6ab9-3f19-41de-a892-34e3c36865ec" providerId="ADAL" clId="{F3D37ACF-884D-44F5-B106-DD5D0F9045F6}" dt="2020-02-27T22:06:25.919" v="14"/>
          <ac:inkMkLst>
            <pc:docMk/>
            <pc:sldMk cId="3489275003" sldId="278"/>
            <ac:inkMk id="12" creationId="{0A751250-6584-4959-8352-4FD81C9401B2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5:13.8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274 49 7136 0 0,'-2'2'208'0'0,"-12"9"-10"0"0,8-9-118 0 0,1-1-89 0 0,-9 0-76 0 0,9-2 94 0 0,1 1 39 0 0,0 0 30 0 0,0 0 44 0 0,0 0 50 0 0,0 0 59 0 0,-3-1 47 0 0,-17 2 846 0 0,14 2-691 0 0,0 1-51 0 0,5 0-247 0 0,0 0-45 0 0,-3 3 93 0 0,-16 8 439 0 0,13-10-385 0 0,6-2-124 0 0,0-1-25 0 0,4-2-69 0 0,0 1 1 0 0,1-1-1 0 0,-1 0 0 0 0,0 1 1 0 0,1-1-1 0 0,-1 0 0 0 0,1 1 1 0 0,-1-1-1 0 0,1 0 1 0 0,-1 1-1 0 0,0-1 0 0 0,1 1 1 0 0,0 0-1 0 0,-1-1 1 0 0,1 1-1 0 0,-1-1 0 0 0,1 1 1 0 0,0-1-1 0 0,-1 1 1 0 0,1 0-1 0 0,0-1 0 0 0,-1 1-19 0 0,-1 4 75 0 0,0-2-23 0 0,0 0-1 0 0,0 0 1 0 0,0-1-1 0 0,0 1 1 0 0,-1-1-1 0 0,1 0 0 0 0,-2 1-51 0 0,-10 11 200 0 0,4 2-57 0 0,5 13 2 0 0,-7 8 36 0 0,-1 8 37 0 0,9-15-127 0 0,3-1-3 0 0,0-15 8 0 0,1 0 0 0 0,0 0 0 0 0,1 1 0 0 0,2 11-96 0 0,3-7 79 0 0,-3-10-10 0 0,1-1 1 0 0,0 0-1 0 0,0 1 1 0 0,5 4-70 0 0,4 14 75 0 0,-13-26-71 0 0,1 0 1 0 0,-1 1 0 0 0,1-1 0 0 0,-1 0 0 0 0,1 0 0 0 0,-1 0-1 0 0,1 0 1 0 0,0 0 0 0 0,-1 0 0 0 0,1 0 0 0 0,0 0 0 0 0,0 0 0 0 0,0 0-1 0 0,0-1 1 0 0,0 1 0 0 0,0 0 0 0 0,0 0 0 0 0,0-1 0 0 0,0 1-1 0 0,0-1 1 0 0,0 1 0 0 0,0-1 0 0 0,0 1 0 0 0,1-1 0 0 0,-1 0 0 0 0,0 0-1 0 0,1 1-4 0 0,0-1 10 0 0,0 0 0 0 0,0 1 0 0 0,0 0 0 0 0,0 0 0 0 0,0-1 0 0 0,0 1 0 0 0,0 0-1 0 0,0 0 1 0 0,-1 1 0 0 0,1-1 0 0 0,0 0 0 0 0,1 2-10 0 0,-2-2 12 0 0,1 1-1 0 0,0 0 1 0 0,0-1 0 0 0,0 0-1 0 0,0 1 1 0 0,0-1 0 0 0,1 0 0 0 0,-1 0-1 0 0,0 0 1 0 0,0-1 0 0 0,1 1 0 0 0,-1 0-1 0 0,0-1 1 0 0,1 1 0 0 0,-1-1-1 0 0,1 0 1 0 0,-1 0 0 0 0,1 0 0 0 0,0 0-12 0 0,0 0 25 0 0,1 0 0 0 0,-1-1 0 0 0,0 1 1 0 0,0-1-1 0 0,1 1 0 0 0,-1-1 1 0 0,0 0-1 0 0,0 0 0 0 0,3-2-25 0 0,10-3 111 0 0,15 4 123 0 0,-27 2-183 0 0,1 0-1 0 0,-1 0 0 0 0,0-1 0 0 0,0 1 1 0 0,5-2-51 0 0,7-6 186 0 0,-1-1-59 0 0,4-3-3 0 0,0 2-12 0 0,-5 2 52 0 0,-1 0 0 0 0,6-6-164 0 0,-6 3 85 0 0,-5 1 20 0 0,0-1 0 0 0,0 0-1 0 0,5-11-104 0 0,0 2 107 0 0,0-4 41 0 0,-3-11-1 0 0,-4 14-58 0 0,-2 3 15 0 0,-4-2-15 0 0,-1 10-48 0 0,-1-9 36 0 0,-5 1-26 0 0,3 7-21 0 0,2 7-8 0 0,1 0-1 0 0,-1-1 0 0 0,0 1 0 0 0,0 1 0 0 0,-2-4-21 0 0,-12-11 45 0 0,10 12-38 0 0,2 1 6 0 0,-1 0 0 0 0,1 0 1 0 0,0 0-1 0 0,1-1 0 0 0,-1 0-13 0 0,1 1 14 0 0,-1-1-1 0 0,0 1 0 0 0,0-1 1 0 0,0 1-1 0 0,-1 0-13 0 0,-8-7-7 0 0,1-1-45 0 0,-27-25-237 0 0,33 31 174 0 0,-1-2-114 0 0,2-5-203 0 0,3 13 407 0 0,0-1-74 0 0,0 1-76 0 0,1 0-78 0 0,-1 1-56 0 0,1-1-72 0 0,0 0-73 0 0,0 0-75 0 0,0 0-76 0 0,1-1-80 0 0,0 0-79 0 0,-1-1-82 0 0,1 1-1189 0 0,0 2-1147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5:14.7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530 225 7224 0 0,'-13'-16'209'0'0,"8"3"-5"0"0,-6 7-161 0 0,6-7-43 0 0,-2 3-76 0 0,-1 2 109 0 0,-2 2 104 0 0,0 0 98 0 0,3 2-21 0 0,0 0 41 0 0,1-1 40 0 0,0 0 38 0 0,-3-4 152 0 0,-1 0-50 0 0,1 0-40 0 0,0 1-33 0 0,-8-7 230 0 0,9 9-155 0 0,-1 0 1 0 0,1 0 0 0 0,-9-3-438 0 0,11 6 239 0 0,1 1-35 0 0,-3-2 132 0 0,-5-6 21 0 0,11 9-307 0 0,1-1 0 0 0,-1 1 1 0 0,0-1-1 0 0,0 1 1 0 0,0 0-1 0 0,0 0 0 0 0,0-1 1 0 0,-1 1-51 0 0,0 0 63 0 0,0 0 1 0 0,0 1-1 0 0,0-1 1 0 0,0 1-1 0 0,-1-1 1 0 0,1 1 0 0 0,-2 0-64 0 0,-9-2 292 0 0,6-1-140 0 0,2 0-36 0 0,-6-3 73 0 0,1 4-28 0 0,4 2-58 0 0,5 0-70 0 0,-1 0-1 0 0,1 0 0 0 0,0 0 0 0 0,0 0 0 0 0,0 0 1 0 0,-1 0-1 0 0,1 1 0 0 0,0-1 0 0 0,0 1 1 0 0,-1 0-33 0 0,-15 7 88 0 0,15-7-84 0 0,0 0 0 0 0,0 0 0 0 0,0 0 0 0 0,-1-1 0 0 0,1 1 1 0 0,0-1-1 0 0,-2 0-4 0 0,-13 4 50 0 0,16-3-46 0 0,0 0 0 0 0,0 0-1 0 0,0 0 1 0 0,0 1 0 0 0,0-1 0 0 0,1 1-1 0 0,-1-1 1 0 0,0 2-4 0 0,-14 9 40 0 0,11-9-34 0 0,4-3-5 0 0,1 0-1 0 0,-1 1 1 0 0,1-1-1 0 0,-1 0 0 0 0,0 1 1 0 0,1-1-1 0 0,-1 0 1 0 0,1 1-1 0 0,-1-1 0 0 0,0 1 1 0 0,1-1-1 0 0,0 1 1 0 0,-1-1-1 0 0,1 1 0 0 0,-1-1 1 0 0,1 1-1 0 0,-1 0 1 0 0,1-1-1 0 0,0 1 0 0 0,0-1 1 0 0,-1 1-1 0 0,1 0 0 0 0,-2 4 8 0 0,-19 27 51 0 0,17-26-59 0 0,0 0 0 0 0,-1 1 0 0 0,2-1 0 0 0,-1 1 0 0 0,1 0 1 0 0,-1 5-1 0 0,1-4 0 0 0,0 1 0 0 0,1 0 0 0 0,0 0 0 0 0,0 0 0 0 0,1 0 0 0 0,1 0 0 0 0,-1 9 0 0 0,0 14 0 0 0,0-15 0 0 0,1 1 0 0 0,0-1 0 0 0,2 0 0 0 0,1 9 0 0 0,3 5-22 0 0,2 2 58 0 0,23 78 260 0 0,-15-67-200 0 0,-11-31-59 0 0,-1 0 0 0 0,-1 1 0 0 0,0-1 0 0 0,0 3-37 0 0,-1-4 26 0 0,0 0-1 0 0,1-1 0 0 0,0 1 0 0 0,1-1-25 0 0,5 12 49 0 0,-3-11-12 0 0,-1 1 0 0 0,-1 0 0 0 0,1 6-37 0 0,17 74 234 0 0,-12-58-89 0 0,-6-18-22 0 0,-4-4-43 0 0,2 5 18 0 0,4-5-5 0 0,-1-3-45 0 0,-3 2-51 0 0,-2 4-79 0 0,0 29-26 0 0,0-29 174 0 0,0-13 15 0 0,0-3-52 0 0,0 0-55 0 0,0 0-61 0 0,0 0-124 0 0,0 0-222 0 0,0 0 238 0 0,0 0-29 0 0,0 0-68 0 0,0 0 99 0 0,0 0-36 0 0,0 0-40 0 0,0 0-38 0 0,0 0-405 0 0,0 0 104 0 0,0 0-52 0 0,0 0-769 0 0,0 0-602 0 0,0 0-1146 0 0</inkml:trace>
  <inkml:trace contextRef="#ctx0" brushRef="#br0" timeOffset="276.39">51 608 7200 0 0,'0'0'165'0'0,"3"-2"22"0"0,2-3-104 0 0,0 1 0 0 0,1 0-1 0 0,-1 1 1 0 0,5-3-83 0 0,1 1 61 0 0,-3 2-63 0 0,-1 0 0 0 0,1-1 0 0 0,-1 1 0 0 0,3-3 2 0 0,14-7 41 0 0,2 5 161 0 0,4 1-7 0 0,-3 1-25 0 0,8-5 38 0 0,7 6 33 0 0,-5-6 14 0 0,-26 10-170 0 0,0 0 0 0 0,-1 0 1 0 0,4 1-86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30.65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271 144 9672 0 0,'0'0'282'0'0,"0"0"-2"0"0,0 0-209 0 0,0-3-43 0 0,0-1-71 0 0,1 1 37 0 0,-1-4 91 0 0,0 1 108 0 0,0 2 82 0 0,0 0 74 0 0,0-3 536 0 0,0 4-426 0 0,-1 2-272 0 0,1 0-68 0 0,-1 0-83 0 0,0 0-99 0 0,-3-2 389 0 0,1 2-93 0 0,-2-3 210 0 0,4-1-117 0 0,1 1-107 0 0,-1 0 47 0 0,2 2-205 0 0,-1 1 0 0 0,-1 0-1 0 0,1 0 1 0 0,0 0 0 0 0,0 0-1 0 0,0-1 1 0 0,-1 1 0 0 0,1 0-1 0 0,0 0 1 0 0,-1 0 0 0 0,1 0-1 0 0,-1-1-60 0 0,-14-14 810 0 0,10 11-728 0 0,-1 2 56 0 0,0 0 49 0 0,-1 2 41 0 0,-9-1 327 0 0,-4 2 87 0 0,16 0-509 0 0,0 0-53 0 0,2 0-54 0 0,-1 0 0 0 0,1 0 0 0 0,-1 0 0 0 0,1 0 0 0 0,0 0 0 0 0,-1 1 0 0 0,1-1 0 0 0,0 1 0 0 0,-2 0-26 0 0,-26 15 228 0 0,25-3-208 0 0,3-9-20 0 0,-1-1 0 0 0,0 1 0 0 0,0-1 0 0 0,0 0 0 0 0,0 1 0 0 0,0-1 0 0 0,-3 1 0 0 0,2-1 0 0 0,1-1 0 0 0,0 1 0 0 0,0 0 0 0 0,0 0 0 0 0,0 0 0 0 0,1 0 0 0 0,-1 1 0 0 0,1-1 0 0 0,0 0 0 0 0,0 1 0 0 0,-1 1 0 0 0,-2 21 0 0 0,-5-4 0 0 0,4 4 0 0 0,0-13 0 0 0,5-12 0 0 0,0 1 0 0 0,0-1 0 0 0,0 1 0 0 0,1 0 0 0 0,-1-1 0 0 0,1 1 0 0 0,-1-1 0 0 0,1 1 0 0 0,-1 0 0 0 0,1-1 0 0 0,0 1 0 0 0,0 0 0 0 0,0 0 0 0 0,0 0 0 0 0,0 2 0 0 0,-1 0 0 0 0,1 0 0 0 0,-1 0 0 0 0,0 0 0 0 0,0 0 0 0 0,0-1 0 0 0,-1 1 0 0 0,1 0 0 0 0,-1 0 0 0 0,-1 2 0 0 0,2-5 0 0 0,1 0 0 0 0,0 0 0 0 0,-1 0 0 0 0,1 0 0 0 0,0 0 0 0 0,0 1 0 0 0,0-1 0 0 0,0 0 0 0 0,0 0 0 0 0,0 0 0 0 0,0 0 0 0 0,0 0 0 0 0,1 0 0 0 0,-1 0 0 0 0,0 1 0 0 0,1-1 0 0 0,-1 0 0 0 0,1 0 0 0 0,-1 0 0 0 0,1 0 0 0 0,-1 0 0 0 0,1-1 0 0 0,0 1 0 0 0,0 0 0 0 0,0 1 0 0 0,0-1 0 0 0,0 1 0 0 0,0 0 0 0 0,-1-1 0 0 0,1 1 0 0 0,0 0 0 0 0,-1-1 0 0 0,1 1 0 0 0,-1 0 0 0 0,0 0 0 0 0,1 1 0 0 0,-1-2 1 0 0,0 1 1 0 0,0-1-1 0 0,0 1 0 0 0,0-1 0 0 0,0 1 0 0 0,1-1 0 0 0,-1 0 0 0 0,0 1 0 0 0,1-1 0 0 0,0 1-1 0 0,-1-1 4 0 0,1 0-1 0 0,-1 0 1 0 0,1-1-1 0 0,0 1 0 0 0,-1 0 1 0 0,1 0-1 0 0,0 0 1 0 0,0-1-1 0 0,-1 1 1 0 0,1 0-1 0 0,0-1 1 0 0,1 1-4 0 0,13 4 108 0 0,22-4 180 0 0,-22-1-185 0 0,-1-3-2 0 0,0-8-1 0 0,-12 9-89 0 0,0 0 0 0 0,-1 1 0 0 0,1-1 1 0 0,0 1-1 0 0,0-1 0 0 0,0 1 0 0 0,0 0 0 0 0,0 0 0 0 0,0 0 0 0 0,1-1-11 0 0,10-1 46 0 0,-10 3-37 0 0,-1-1 1 0 0,1 1-1 0 0,-1-1 0 0 0,0 1 1 0 0,0-1-1 0 0,1 0 0 0 0,-1 0 1 0 0,0 0-1 0 0,0-1 0 0 0,0 1 0 0 0,0 0 1 0 0,0-1-1 0 0,0 1 0 0 0,0-1-9 0 0,7-9 51 0 0,1 0 0 0 0,6-11-51 0 0,-3 5 16 0 0,-12 14-8 0 0,1 0 1 0 0,0 1 0 0 0,1-1 0 0 0,-1 1-1 0 0,0-1 1 0 0,1 1 0 0 0,-1 0 0 0 0,1 0-1 0 0,0 0 1 0 0,0 0-9 0 0,-1 1 5 0 0,0 0-1 0 0,0 0 1 0 0,0-1-1 0 0,0 1 1 0 0,0-1 0 0 0,-1 0-1 0 0,1 1 1 0 0,0-1-1 0 0,-1 0 1 0 0,1 0-1 0 0,-1 0 1 0 0,0 0-1 0 0,1-2-4 0 0,9-9 62 0 0,-9 11-54 0 0,0 0 0 0 0,0 0 0 0 0,-1 1 0 0 0,1-1 0 0 0,-1 0 0 0 0,0 0 0 0 0,1 0 0 0 0,-1-1 0 0 0,1-1-8 0 0,1-9 9 0 0,-3 11-9 0 0,1 0 0 0 0,-1-1 0 0 0,1 1 0 0 0,0 0 0 0 0,-1-1 1 0 0,1 1-1 0 0,0 0 0 0 0,1 0 0 0 0,-1 0 0 0 0,0 0 0 0 0,0 0 0 0 0,1 0 0 0 0,0 0 0 0 0,-1 0 0 0 0,1 0 0 0 0,0 1 0 0 0,-1-1 0 0 0,0 0 0 0 0,1 0 0 0 0,-1 0 0 0 0,0 0 0 0 0,0 0-1 0 0,0 0 1 0 0,0 0 0 0 0,0-1 0 0 0,-1 1 0 0 0,1 0 0 0 0,0-1 0 0 0,0-32 18 0 0,-2 19 19 0 0,1-29-43 0 0,0 42-70 0 0,0 3 0 0 0,0 3 4 0 0,1 22-4 0 0,0 28-87 0 0,-3-37 143 0 0,0-4 34 0 0,-4 4 45 0 0,4-13-44 0 0,1 1 0 0 0,0-1 0 0 0,0 0 0 0 0,0 1 1 0 0,1-1-1 0 0,-1 1 0 0 0,1-1 0 0 0,-1 2-15 0 0,1 5 33 0 0,0 0-43 0 0,0 2-56 0 0,1 13-164 0 0,1-18 182 0 0,5 7-108 0 0,-7-13 134 0 0,1 0 1 0 0,0 1-1 0 0,0-1 0 0 0,-1 1 1 0 0,1-1-1 0 0,0 1 0 0 0,-1-1 1 0 0,0 1-1 0 0,1-1 0 0 0,-1 1 1 0 0,0 0-1 0 0,0-1 0 0 0,0 1 22 0 0,0 4-31 0 0,0-4 31 0 0,0 0-1 0 0,0-1 0 0 0,0 1 0 0 0,0 0 1 0 0,0-1-1 0 0,0 1 0 0 0,0 0 0 0 0,0-1 1 0 0,1 1-1 0 0,-1 0 0 0 0,1-1 0 0 0,0 2 1 0 0,6 2 0 0 0,-2 0-8 0 0,-4 4-57 0 0,0-3-134 0 0,7 4-190 0 0,-1-5 76 0 0,-2-2-4 0 0,1 0-114 0 0,-3-2 178 0 0,-1 0-36 0 0,0 0 3 0 0,-1-1-39 0 0,2 1-427 0 0,0 0 111 0 0,-1-1-51 0 0,1 0-806 0 0,-3 0 1498 0 0,2 0-2125 0 0,-2 0-1195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32.15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1 144 13584 0 0,'0'0'398'0'0,"0"0"-142"0"0,0 0-117 0 0,0 0 62 0 0,0 0-93 0 0,0 0 102 0 0,2 0 184 0 0,-1 0-369 0 0,-1 0-1 0 0,1 0 0 0 0,0 0 1 0 0,-1 0-1 0 0,1-1 0 0 0,-1 1 1 0 0,1 0-1 0 0,0 0 1 0 0,-1 0-1 0 0,1-1 0 0 0,-1 1 1 0 0,1 0-1 0 0,-1 0 0 0 0,1-1 1 0 0,-1 1-1 0 0,1 0 0 0 0,-1-1 1 0 0,0 1-1 0 0,1-1 1 0 0,-1 1-1 0 0,1-1 0 0 0,-1 1 1 0 0,0-1-1 0 0,1 0-24 0 0,-1 1 27 0 0,1-1 1 0 0,-1 1-1 0 0,1-1 1 0 0,-1 0-1 0 0,1 1 1 0 0,-1-1-1 0 0,1 1 0 0 0,-1-1 1 0 0,1 1-1 0 0,0-1 1 0 0,-1 1-1 0 0,1 0 1 0 0,0-1-1 0 0,-1 1 1 0 0,1 0-1 0 0,0 0 0 0 0,-1-1 1 0 0,1 1-1 0 0,0 0 1 0 0,0 0-1 0 0,-1 0 1 0 0,1 0-1 0 0,0 0 0 0 0,0 0 1 0 0,0 0-28 0 0,6 0 205 0 0,-5 0-136 0 0,0 0 0 0 0,0 0 0 0 0,1 0 0 0 0,-1 0 0 0 0,0 0 0 0 0,0 0 0 0 0,0-1 0 0 0,0 1-1 0 0,0-1 1 0 0,2 0-69 0 0,20-12 618 0 0,-12 6-328 0 0,-1 0-70 0 0,-3 5-63 0 0,-1 0-35 0 0,7 2 54 0 0,3-1 19 0 0,-2-6 16 0 0,-2-2-52 0 0,7-1 52 0 0,-2 4 30 0 0,-9 3-130 0 0,-2 1-37 0 0,10-3 45 0 0,1-1 4 0 0,-7 2-86 0 0,7-3 19 0 0,-2 5 8 0 0,-14 2-58 0 0,-1 0-1 0 0,1 0 0 0 0,0-1 0 0 0,-1 1 1 0 0,1 0-1 0 0,-1-1 0 0 0,1 1 1 0 0,-1-1-1 0 0,1 0 0 0 0,-1 1 0 0 0,1-1 1 0 0,-1 0-1 0 0,0 0-5 0 0,13-5 3 0 0,3 4-3 0 0,-15 3 1 0 0,1-1 0 0 0,-1 0 0 0 0,0 0 0 0 0,1-1 0 0 0,-1 1 1 0 0,1 0-1 0 0,-1-1 0 0 0,0 1 0 0 0,1-1 0 0 0,1-1-1 0 0,12-8 43 0 0,-15 9-43 0 0,-1 1 1 0 0,1 0-1 0 0,0-1 1 0 0,-1 1-1 0 0,1 0 1 0 0,0 0-1 0 0,0 0 1 0 0,-1 0-1 0 0,1 0 1 0 0,0 0-1 0 0,0 0 1 0 0,-1 0-1 0 0,1 0 1 0 0,0 0-1 0 0,-1 0 1 0 0,1 0-1 0 0,0 0 1 0 0,0 1-1 0 0,-1-1 1 0 0,1 0-1 0 0,0 1 0 0 0,0-1 0 0 0,0 1 0 0 0,0-1 0 0 0,0 1 0 0 0,0 0 0 0 0,0-1 0 0 0,-1 1 0 0 0,1 0 0 0 0,0 0 0 0 0,0 0 0 0 0,-1-1 0 0 0,1 1 0 0 0,0 0 0 0 0,-1 0 0 0 0,1 0 0 0 0,-1 0 0 0 0,1 0 0 0 0,-1 0 0 0 0,0 0 0 0 0,1 1 0 0 0,1 24 0 0 0,-2-24 0 0 0,0-2 0 0 0,0 1 0 0 0,0-1 0 0 0,0 1 0 0 0,0-1 0 0 0,0 1 0 0 0,0 0 0 0 0,0-1 0 0 0,0 1 0 0 0,0-1 0 0 0,0 1 0 0 0,0-1 0 0 0,0 1 0 0 0,0-1 0 0 0,-1 1 0 0 0,1-1 0 0 0,0 0 0 0 0,0 1 0 0 0,-1-1 0 0 0,1 1 0 0 0,0-1 0 0 0,-1 1 0 0 0,1-1 0 0 0,0 0 0 0 0,-1 1 0 0 0,1-1 0 0 0,-1 0 0 0 0,1 1 0 0 0,0-1 0 0 0,-1 0 0 0 0,-6 8 0 0 0,5 7 1 0 0,3-13-2 0 0,-1 1 0 0 0,0-1 0 0 0,0 0-1 0 0,-1 1 1 0 0,1-1 0 0 0,0 0 0 0 0,-1 0 0 0 0,1 1 0 0 0,-1-1-1 0 0,0 0 1 0 0,0 1 1 0 0,-16 26-57 0 0,13-23 57 0 0,0 0-1 0 0,0 0 1 0 0,1 0-1 0 0,0 1 1 0 0,0-1-1 0 0,-1 8 1 0 0,1-2 0 0 0,2-8 0 0 0,0-1 0 0 0,0 1 0 0 0,0 0 0 0 0,0 0 0 0 0,-1 0 0 0 0,0-1 0 0 0,1 1 0 0 0,-1-1 0 0 0,-2 2 0 0 0,-6 13 0 0 0,0-1 0 0 0,2 1 0 0 0,0 1 0 0 0,0 0 0 0 0,1 2 0 0 0,4-13 0 0 0,-1-1 0 0 0,0 0 0 0 0,0 0 0 0 0,-2 1 0 0 0,1-1 0 0 0,1 0 0 0 0,0 0 0 0 0,0 1 0 0 0,0 1 0 0 0,0 2 0 0 0,-1 1 0 0 0,0-1 0 0 0,-2 4 0 0 0,7-14 0 0 0,-9 12 0 0 0,5-9 0 0 0,1 0 0 0 0,0 0 0 0 0,0 0 0 0 0,0 0 0 0 0,1 1 0 0 0,-1-1 0 0 0,1 2 0 0 0,-9 7 11 0 0,8-10 42 0 0,7-2 9 0 0,8-5-60 0 0,4-6-2 0 0,16-6 0 0 0,-30 15 0 0 0,-1 1 0 0 0,0-1 0 0 0,1 1 0 0 0,-1 0 0 0 0,1-1 0 0 0,-1 1 0 0 0,1 0 0 0 0,-1 0 0 0 0,1 0 0 0 0,-1 0 0 0 0,-1 0 0 0 0,3 0 0 0 0,0 0 0 0 0,-1-1 0 0 0,1 1 0 0 0,0-1 0 0 0,-1 0 0 0 0,1 1 0 0 0,-1-1 0 0 0,1 0 0 0 0,-1-1 0 0 0,1 1 0 0 0,-2 0 0 0 0,1 0 0 0 0,-1 0 0 0 0,1 1 0 0 0,-1-1 0 0 0,1 0 0 0 0,0 1 0 0 0,-1-1 0 0 0,1 1 0 0 0,0 0 0 0 0,-1 0 0 0 0,1-1 0 0 0,0 1 0 0 0,-1 0 0 0 0,1 0 0 0 0,0 1 0 0 0,-1-1 0 0 0,1 0 0 0 0,1 1 0 0 0,10 5 0 0 0,-11-5 0 0 0,-1 0 0 0 0,1 0 0 0 0,-1 0 0 0 0,1-1 0 0 0,-1 1 0 0 0,1-1 0 0 0,0 1 0 0 0,-1-1 0 0 0,1 1 0 0 0,0-1 0 0 0,-1 0 0 0 0,1 0 0 0 0,0 0 0 0 0,0 0 0 0 0,4 0 6 0 0,-3 0-10 0 0,0-1 1 0 0,0 1-1 0 0,0 0 0 0 0,0 1 0 0 0,0-1 0 0 0,0 0 0 0 0,0 1 0 0 0,0-1 0 0 0,0 1 0 0 0,0 0 1 0 0,-1 0-1 0 0,1 0 0 0 0,0 1 0 0 0,-1-1 0 0 0,1 1 0 0 0,0-1 0 0 0,-1 1 0 0 0,2 1 4 0 0,0 0-7 0 0,-1 0-1 0 0,1 0 0 0 0,0 0 0 0 0,0 0 1 0 0,1-1-1 0 0,0 1 8 0 0,17 9-18 0 0,4 1 18 0 0,-25-13 0 0 0,0 1 0 0 0,0-1 0 0 0,0 0 0 0 0,0 0 0 0 0,0 1 0 0 0,0-1 0 0 0,0 0 0 0 0,-1 1 0 0 0,1-1 0 0 0,0 1 0 0 0,0-1 0 0 0,0 1 0 0 0,0-1 0 0 0,-1 1 0 0 0,1 0 0 0 0,0-1 0 0 0,-1 1 0 0 0,1 0 0 0 0,0 0 0 0 0,6 8 0 0 0,2-1 0 0 0,-7-7 0 0 0,0 1 0 0 0,0 0 0 0 0,0-1 0 0 0,0 1 0 0 0,0 0 0 0 0,-1 0 0 0 0,1 0 0 0 0,-1 0 0 0 0,1 1 0 0 0,-1-1 0 0 0,0 1 0 0 0,15 29 0 0 0,-5-13 0 0 0,-10-18 0 0 0,-1 1 0 0 0,0 0 0 0 0,1 0 0 0 0,-1 0 0 0 0,0 0 0 0 0,0 0 0 0 0,0 0 0 0 0,0 0 0 0 0,0 0 0 0 0,-1 0 0 0 0,1 0 0 0 0,-1 1 0 0 0,-2 4 5 0 0,0 1 0 0 0,-1-1 0 0 0,-3 6-5 0 0,-3 3 45 0 0,8-11-40 0 0,2-5-2 0 0,0 1 0 0 0,-1 0 0 0 0,1-1 0 0 0,0 1 1 0 0,-1 0-1 0 0,1-1 0 0 0,0 1 0 0 0,-1-1 0 0 0,1 1 0 0 0,-1-1 0 0 0,1 1 0 0 0,-1-1 0 0 0,1 1 1 0 0,-1-1-1 0 0,1 1 0 0 0,-1-1 0 0 0,0 0 0 0 0,1 1 0 0 0,-1-1 0 0 0,0 0 0 0 0,1 1 1 0 0,-1-1-4 0 0,-4 2 18 0 0,1 1-7 0 0,1-1 0 0 0,0 1-1 0 0,0-1 1 0 0,0 1-1 0 0,0 0 1 0 0,-2 3-11 0 0,2-3 10 0 0,0 0 0 0 0,1 0 0 0 0,-2 0-1 0 0,1-1 1 0 0,0 1 0 0 0,-3 1-10 0 0,-26 12 64 0 0,17-12-26 0 0,-7-5-23 0 0,14 1-15 0 0,-44 0 55 0 0,37 0-78 0 0,2 0-43 0 0,11 0 51 0 0,0 0 0 0 0,1 0 0 0 0,-1-1 0 0 0,0 1 0 0 0,1 0 0 0 0,-1-1 0 0 0,0 1 0 0 0,1-1 0 0 0,-1 1 0 0 0,0-1 0 0 0,1 0 0 0 0,-1 1 0 0 0,1-1 0 0 0,-1 0 15 0 0,-11-6-101 0 0,-13 2-107 0 0,11-1-91 0 0,1-2-58 0 0,-2-3-125 0 0,-3-7-296 0 0,17 17 306 0 0,1-1 80 0 0,0 1 70 0 0,1 0 64 0 0,-1 0 20 0 0,1-1 65 0 0,0 1 33 0 0,1-1 17 0 0,-1 1 18 0 0,0-1-1 0 0,-1 1-34 0 0,1 0-71 0 0,-3 0-265 0 0,0 0 98 0 0,2 0 101 0 0,-1 1-44 0 0,1-1-50 0 0,0 0-60 0 0,0 0 37 0 0,1 0-39 0 0,-1-1-534 0 0,0-2-330 0 0,1-1-800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32.43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 1 14224 0 0,'0'0'322'0'0,"0"0"45"0"0,0 0 20 0 0,0 0-158 0 0,0 0-109 0 0,0 0-38 0 0,0 3-79 0 0,0-2 25 0 0,1 3-105 0 0,-1 1-60 0 0,-1 7-252 0 0,0-10 297 0 0,0 0 33 0 0,0-1 38 0 0,0-1 0 0 0,0 0 1 0 0,1 1-1 0 0,-1-1 1 0 0,0 0-1 0 0,0 1 1 0 0,0-1-1 0 0,0 0 0 0 0,1 0 1 0 0,-1 0-1 0 0,0 0 1 0 0,0 0-1 0 0,0 0 1 0 0,-1 0 20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32.72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13040 0 0,'0'0'297'0'0,"0"0"39"0"0,0 0 19 0 0,0 0-145 0 0,0 0-99 0 0,0 0 44 0 0,0 0 83 0 0,3 0 61 0 0,-1 0-315 0 0,2 0 261 0 0,-3 0-225 0 0,0 0-40 0 0,0 0-42 0 0,0 0-52 0 0,1 0-59 0 0,-1 0-70 0 0,-1 0-97 0 0,0 0-58 0 0,0 0-51 0 0,0 0-44 0 0,0 0-148 0 0,0 0-44 0 0,0 0-179 0 0,0 0-480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33.44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 15400 0 0,'0'0'333'0'0,"3"2"0"0"0,4 7-230 0 0,-6-8-101 0 0,0 1 1 0 0,-1-1-1 0 0,1 1 1 0 0,0-1-1 0 0,-1 1 1 0 0,1-1 0 0 0,-1 1-1 0 0,0-1 1 0 0,1 1-1 0 0,-1-1 1 0 0,0 1 0 0 0,0 1-3 0 0,0-2 1 0 0,0 1 0 0 0,0-1 1 0 0,0 1-1 0 0,0-1 0 0 0,0 1 1 0 0,1-1-1 0 0,-1 0 0 0 0,1 1 1 0 0,-1-1-1 0 0,1 1-1 0 0,3 6 25 0 0,8 18 96 0 0,-1-6-64 0 0,-1-4 6 0 0,-5-4 16 0 0,-1 1 36 0 0,1 3 101 0 0,5 3 81 0 0,-3-6-118 0 0,8 27 393 0 0,-11-27-436 0 0,-1-4-95 0 0,3 9 113 0 0,0 1-40 0 0,-2-8-49 0 0,-3-8-27 0 0,0 0 0 0 0,0 0-1 0 0,-1 1 1 0 0,1-1 0 0 0,-1 0-1 0 0,0 1 1 0 0,0-1-1 0 0,0 1-37 0 0,1 14 242 0 0,4-7-10 0 0,4 5 161 0 0,4 7 197 0 0,-10-7-264 0 0,-3-13-269 0 0,0 38 642 0 0,0-33-520 0 0,0 1 34 0 0,0-9-210 0 0,0 1 0 0 0,0-1 0 0 0,0 0 0 0 0,0 0-1 0 0,0 0 1 0 0,0 0 0 0 0,-1 0 0 0 0,1 0 0 0 0,0 0-1 0 0,0 0 1 0 0,0 0 0 0 0,0 0 0 0 0,0 1 0 0 0,0-1-1 0 0,1 0 1 0 0,-1 0 0 0 0,0 0 0 0 0,0 0 0 0 0,0 0-1 0 0,0 0 1 0 0,0 0 0 0 0,0 0 0 0 0,0 0 0 0 0,0 0 0 0 0,0 0-1 0 0,0 1 1 0 0,0-1 0 0 0,0 0 0 0 0,0 0 0 0 0,0 0-1 0 0,0 0 1 0 0,0 0 0 0 0,0 0 0 0 0,0 0 0 0 0,0 0-1 0 0,1 0 1 0 0,-1 0 0 0 0,0 0 0 0 0,0 0 0 0 0,0 0-1 0 0,0 0 1 0 0,0 0 0 0 0,0 0 0 0 0,0 0 0 0 0,0 0-1 0 0,0 0 1 0 0,0 0 0 0 0,1 0 0 0 0,-1 0 0 0 0,0 0-1 0 0,0 0 1 0 0,0 0 0 0 0,0 0 0 0 0,0 0 0 0 0,0 0 0 0 0,0 0-1 0 0,0 0-2 0 0,11 0 146 0 0,-8 0-56 0 0,-3 0 4 0 0,0 0 3 0 0,0 0-21 0 0,0 0-11 0 0,0 0 7 0 0,1-3 30 0 0,-1-2-33 0 0,-1-10 29 0 0,1 6-23 0 0,1-31 126 0 0,0-25 53 0 0,-6 26-194 0 0,0 23-38 0 0,4 13-20 0 0,-1 0 1 0 0,1-1-1 0 0,0 1 1 0 0,1 0-1 0 0,-1-1 0 0 0,0 1 1 0 0,1-1-1 0 0,0 1 1 0 0,0 0-1 0 0,0-1 0 0 0,0 1 1 0 0,1-1-1 0 0,-1 0-2 0 0,4-10 0 0 0,0 0 0 0 0,-2-1 0 0 0,0 0 0 0 0,0-1 0 0 0,-2 13 0 0 0,0-1 0 0 0,0 1 0 0 0,0-1 0 0 0,1 1 0 0 0,-1 0 0 0 0,1-1 0 0 0,0 1 0 0 0,0 0 0 0 0,0 0 0 0 0,1-2 0 0 0,4-10 0 0 0,-5-5-2 0 0,-1 6-18 0 0,4 0-43 0 0,23-18-84 0 0,-22 22 103 0 0,-5 8 41 0 0,0 1 1 0 0,1 0-1 0 0,-1 0 0 0 0,1 0 0 0 0,-1-1 0 0 0,1 1 0 0 0,0 0 0 0 0,0 0 0 0 0,-1 0 0 0 0,1 0 1 0 0,0 0-1 0 0,0 0 0 0 0,0 0 0 0 0,0 0 0 0 0,0 0 0 0 0,0 1 0 0 0,0-1 0 0 0,1 0 3 0 0,13-1-56 0 0,4 2 10 0 0,25 0-148 0 0,-42 0 187 0 0,0 0 1 0 0,0 0-1 0 0,-1 0 0 0 0,1 1 0 0 0,0-1 0 0 0,-1 1 0 0 0,1-1 1 0 0,-1 1-1 0 0,1 0 0 0 0,-1-1 0 0 0,1 1 0 0 0,-1 0 0 0 0,1 0 1 0 0,-1 0 6 0 0,7 4-22 0 0,2 0 3 0 0,23 13-63 0 0,-14-4 60 0 0,-7 4-19 0 0,-10-15 35 0 0,0 0 1 0 0,0-1 0 0 0,0 1-1 0 0,0 0 1 0 0,0 0-1 0 0,1-1 1 0 0,-1 0-1 0 0,1 1 1 0 0,2 1 5 0 0,-1-2-6 0 0,0 1 1 0 0,0 0 0 0 0,0 0-1 0 0,0 0 1 0 0,0 1 0 0 0,-1-1-1 0 0,0 1 1 0 0,0 0 0 0 0,0 0-1 0 0,0 0 1 0 0,0 0 0 0 0,0 3 5 0 0,23 41-51 0 0,-4-14 102 0 0,-19-30-45 0 0,-1 1 0 0 0,0-1 0 0 0,0 1 0 0 0,-1 0 0 0 0,1 0 0 0 0,-1-1 0 0 0,0 1 0 0 0,0 1-6 0 0,3 12 36 0 0,6 14-22 0 0,-4-2-14 0 0,-1-15 0 0 0,-3-11 0 0 0,-1-1 0 0 0,0 0 0 0 0,0 1 0 0 0,0-1 0 0 0,0 0 0 0 0,-1 1 0 0 0,1-1 0 0 0,-1 3 0 0 0,0 63 0 0 0,0-65 0 0 0,-1 0 0 0 0,1 0 0 0 0,-1 0 0 0 0,0 0 0 0 0,0 0 0 0 0,0 0 0 0 0,-1-1 0 0 0,1 1 0 0 0,-1 0 0 0 0,-1 2 0 0 0,2-3 0 0 0,0 0 0 0 0,0 0-1 0 0,1 0 1 0 0,-1 0 0 0 0,1 0-1 0 0,-1 0 1 0 0,1 0 0 0 0,0 0-1 0 0,1 0 1 0 0,-1 0-1 0 0,0 0 1 0 0,1 6-10 0 0,-1 42-96 0 0,0-49 164 0 0,0 0-101 0 0,0 0-89 0 0,0-1-81 0 0,0 1-132 0 0,0-1-81 0 0,0 0-166 0 0,0-1-396 0 0,0 0-25 0 0,0-1 377 0 0,0 0 156 0 0,0 0 65 0 0,0 0 133 0 0,0 0 69 0 0,0-1 79 0 0,0 1 90 0 0,0 0-412 0 0,0 0-51 0 0,0 1-45 0 0,0-1-39 0 0,0 1-162 0 0,0 0-40 0 0,0 0-195 0 0,0 0-537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33.90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49 16 14184 0 0,'-6'0'107'0'0,"-3"0"-55"0"0,7 0-12 0 0,-2 0 35 0 0,0 0 32 0 0,-1 0 44 0 0,-2 0 52 0 0,-2 0 62 0 0,7 0-88 0 0,4 0 23 0 0,16 0 50 0 0,0 0 108 0 0,45 0 1061 0 0,-50 0-1158 0 0,1 0-47 0 0,-3-1 1 0 0,0-5 12 0 0,3-1-7 0 0,0 5-26 0 0,0 2-58 0 0,26 0 281 0 0,-29 0-327 0 0,-1 0-47 0 0,20 0 147 0 0,0 0-51 0 0,5 0-22 0 0,13 0-1 0 0,-46 0-112 0 0,0 0 0 0 0,0 0 0 0 0,0 1 0 0 0,0-1 0 0 0,0 0 0 0 0,0 1 0 0 0,0-1 0 0 0,0 1 0 0 0,0 0 0 0 0,-1 0 0 0 0,1 0 0 0 0,0 0 0 0 0,1 1-4 0 0,-2-1 2 0 0,1-1 0 0 0,-1 1 1 0 0,1 0-1 0 0,-1 0 0 0 0,1-1 0 0 0,-1 1 0 0 0,1-1 0 0 0,0 1 1 0 0,-1-1-1 0 0,1 1 0 0 0,-1-1 0 0 0,1 0 0 0 0,1 0-2 0 0,-2 0 0 0 0,-1 0 0 0 0,1 0 0 0 0,0 0 0 0 0,0 0 0 0 0,-1 0 0 0 0,1 0 0 0 0,0 0 0 0 0,-1 0 0 0 0,1 1 0 0 0,0-1 0 0 0,-1 0 0 0 0,1 0 0 0 0,-1 1 0 0 0,1-1 0 0 0,0 0 0 0 0,-1 1 0 0 0,1-1 0 0 0,-1 1 0 0 0,1-1 0 0 0,-1 1 0 0 0,1-1 0 0 0,-1 1 0 0 0,1-1 0 0 0,-1 1 0 0 0,1-1 0 0 0,-1 1 0 0 0,0 0 0 0 0,1-1 0 0 0,-1 1 0 0 0,1-1 0 0 0,-1 1 0 0 0,1-1 0 0 0,-1 1 0 0 0,1-1 0 0 0,-1 1 0 0 0,1-1 0 0 0,-1 1 0 0 0,1-1 0 0 0,-1 0 0 0 0,1 1 0 0 0,0-1 0 0 0,-1 0 0 0 0,1 0 0 0 0,0 1 0 0 0,-1-1 0 0 0,1 0 0 0 0,0 0 0 0 0,-1 0 0 0 0,1 0 0 0 0,0 0 0 0 0,-1 0 0 0 0,1 0 0 0 0,0 0 0 0 0,-1 0 0 0 0,1 0 0 0 0,-1 0 0 0 0,1-1 0 0 0,-1 1 0 0 0,1 0 0 0 0,-1 0 0 0 0,1 0 0 0 0,-1 0 0 0 0,0 0 0 0 0,1 0 0 0 0,-1 0 0 0 0,1 0 0 0 0,-1 0 0 0 0,1 1 0 0 0,-1-1 0 0 0,1 0 0 0 0,-1 0 0 0 0,1 0 0 0 0,-1 0 0 0 0,0 1 0 0 0,1-1 0 0 0,-1 0 0 0 0,0 0 0 0 0,1 1 0 0 0,-1-1 0 0 0,1 0 0 0 0,-1 1 0 0 0,0-1 0 0 0,0 0 0 0 0,1 1 0 0 0,-1-1 0 0 0,0 0 0 0 0,0 1 0 0 0,1-1 0 0 0,-1 1 0 0 0,0-1 0 0 0,0 0 0 0 0,0 1 0 0 0,0-1 0 0 0,1 1 0 0 0,-1-1 0 0 0,0 1 0 0 0,0-1 0 0 0,0 2 0 0 0,1 0 0 0 0,-1 0 0 0 0,1 0 0 0 0,0 0 0 0 0,0 0 0 0 0,-1-1 0 0 0,1 1 0 0 0,1 0 0 0 0,-1-1 0 0 0,0 1 0 0 0,0 0 0 0 0,1-1 0 0 0,0 2 0 0 0,-1-3 1 0 0,-1 1 0 0 0,0-1 0 0 0,0 0 0 0 0,1 1-1 0 0,-1-1 1 0 0,0 1 0 0 0,0-1 0 0 0,0 1-1 0 0,0-1 1 0 0,0 1 0 0 0,0-1 0 0 0,0 1 0 0 0,0-1-1 0 0,0 1 1 0 0,0-1 0 0 0,0 1 0 0 0,0 0 0 0 0,0-1-1 0 0,0 1 1 0 0,0-1 0 0 0,0 1 0 0 0,0-1-1 0 0,-1 0 1 0 0,1 1 0 0 0,0-1 0 0 0,0 1 0 0 0,-1-1-1 0 0,1 1 1 0 0,0-1 0 0 0,-1 1-1 0 0,-8 10 66 0 0,9-11-65 0 0,-3 6 68 0 0,0 7 10 0 0,-1-6-18 0 0,-2 0 1 0 0,1-1-1 0 0,0 0 0 0 0,-1 1 1 0 0,-1-2-1 0 0,-2 4-61 0 0,-10 8 132 0 0,16-15-110 0 0,0 1 0 0 0,0-1 1 0 0,0 0-1 0 0,-1 1 0 0 0,1-2 0 0 0,-2 2-22 0 0,2-2 20 0 0,-1 1 0 0 0,1 0 0 0 0,-1 1 0 0 0,1-1 0 0 0,0 0 0 0 0,-1 2-20 0 0,-7 8 58 0 0,-8 8-49 0 0,17-19-19 0 0,0 1 0 0 0,0 0 0 0 0,0-1 0 0 0,0 1 0 0 0,0-1 0 0 0,-1 0 0 0 0,1 1 0 0 0,-1-1 10 0 0,-11 2-40 0 0,-5 3-22 0 0,6 4 51 0 0,1 3 120 0 0,8-8-27 0 0,-1 0-1 0 0,1-1 1 0 0,-1 1-1 0 0,0-1 1 0 0,0 0-1 0 0,-3 1-81 0 0,-3 0 158 0 0,1 0-57 0 0,2 4-66 0 0,6-4-29 0 0,1-5-5 0 0,1 1-1 0 0,0 0 0 0 0,0-1 1 0 0,-1 1-1 0 0,1-1 1 0 0,0 1-1 0 0,-1 0 0 0 0,1-1 1 0 0,-1 1-1 0 0,1-1 1 0 0,-1 1-1 0 0,1-1 0 0 0,-1 1 1 0 0,1-1-1 0 0,-1 1 1 0 0,1-1-1 0 0,-1 0 0 0 0,0 1 1 0 0,1-1-1 0 0,-1 0 1 0 0,0 0-1 0 0,0 1 0 0 0,-4 1 7 0 0,1 1 56 0 0,-1 2-92 0 0,-2 1-86 0 0,-3 4-113 0 0,7-7 149 0 0,0-1-178 0 0,3-2 4 0 0,0 0 38 0 0,-2 0 20 0 0,-9 0 3 0 0,9 0 44 0 0,2 0-49 0 0,0 0-129 0 0,0 0 13 0 0,0 0-36 0 0,0 0-916 0 0,0 0 766 0 0,0 0 89 0 0,0 0-17 0 0,0 0-105 0 0,0 1-124 0 0,0-1-110 0 0,0 0 132 0 0,0 0-41 0 0,0 2-763 0 0,0 2-580 0 0,0 5-1112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34.22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1 224 10448 0 0,'0'0'301'0'0,"0"0"4"0"0,0 0-227 0 0,2 0-46 0 0,5 0-12 0 0,-1 0 101 0 0,1 0 88 0 0,-1 0 72 0 0,1 0 53 0 0,0 0 43 0 0,27 0 1573 0 0,-24 0-1427 0 0,0 0-101 0 0,-4-1-159 0 0,-1 0-37 0 0,0-1 10 0 0,3-2 75 0 0,4-2 224 0 0,-6 4-319 0 0,0 2 34 0 0,2-1 53 0 0,0 0-80 0 0,0-1-32 0 0,2-3 12 0 0,1 1 29 0 0,-1 0 43 0 0,-2 2-69 0 0,-1-1-30 0 0,2 1 1 0 0,0-1-24 0 0,-1 1-19 0 0,0 0 19 0 0,2-2 56 0 0,4-2-31 0 0,9-9 162 0 0,1 0-10 0 0,-10 9-172 0 0,-1 1 8 0 0,-2 1-52 0 0,13-8 102 0 0,-11 3-94 0 0,-5 4-44 0 0,2-1 19 0 0,3 1-46 0 0,7-3-67 0 0,-2-5-118 0 0,2-2-62 0 0,-8 9 48 0 0,-2 1-36 0 0,-4 2 60 0 0,7-2-254 0 0,-8-2 127 0 0,-3 3 70 0 0,1 2 25 0 0,0 2-10 0 0,3-1-46 0 0,-1 1-93 0 0,-1-1-55 0 0,-1-1-261 0 0,-1-1-65 0 0,3-4-464 0 0,-5 6 1021 0 0,1 1 0 0 0,0 0 0 0 0,0-1 0 0 0,0 1 0 0 0,-1 0 0 0 0,1 0 0 0 0,0-1-1 0 0,0 1 1 0 0,0 0 0 0 0,0 0 0 0 0,-1 0 0 0 0,1 0 0 0 0,0 0 0 0 0,1 0 129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34.84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10080 0 0,'0'0'230'0'0,"0"0"30"0"0,0 0 18 0 0,0 0 35 0 0,0 0 142 0 0,0 0 66 0 0,0 0 14 0 0,0 0-2 0 0,0 0-10 0 0,0 0-3 0 0,3 3 0 0 0,-2-2-473 0 0,1 1 52 0 0,1 1 197 0 0,1 1 27 0 0,3 4 486 0 0,-4-6-597 0 0,-1 0-40 0 0,-1 0-62 0 0,1 0-51 0 0,-1 0-60 0 0,0-1-70 0 0,4 13 559 0 0,2-10-226 0 0,-7-4-248 0 0,0 0 1 0 0,1 1 0 0 0,-1-1-1 0 0,1 0 1 0 0,-1 1-1 0 0,1-1 1 0 0,-1 0-1 0 0,0 1 1 0 0,1-1-1 0 0,-1 0 1 0 0,0 1-1 0 0,1-1 1 0 0,-1 1-1 0 0,0-1 1 0 0,0 0 0 0 0,1 1-1 0 0,-1-1 1 0 0,0 1-1 0 0,0-1 1 0 0,0 1-1 0 0,0-1 1 0 0,1 1-1 0 0,-1-1 1 0 0,0 1-1 0 0,0-1 1 0 0,0 1-1 0 0,0-1 1 0 0,0 1 0 0 0,0-1-1 0 0,0 1 1 0 0,-1-1-1 0 0,1 1-14 0 0,0 6 151 0 0,0-4-102 0 0,0-1 0 0 0,0 0 0 0 0,0 0 0 0 0,0 0 0 0 0,0 1 0 0 0,0-1 0 0 0,1 0 0 0 0,-1 0 0 0 0,1 0 0 0 0,0 1-49 0 0,12 21 356 0 0,-4-9-149 0 0,-5-6-98 0 0,0 3 46 0 0,-4 0-36 0 0,-1-9-99 0 0,1 0 1 0 0,0 0 0 0 0,0-1 0 0 0,0 1 0 0 0,1 0 0 0 0,-1 0 0 0 0,1 0-1 0 0,0 1-20 0 0,1 1 19 0 0,0 2 12 0 0,0 0 0 0 0,0 0 0 0 0,0 0 0 0 0,-1 0-1 0 0,0 1 1 0 0,0 5-31 0 0,-2 13 70 0 0,1-15-38 0 0,-1 0-1 0 0,2 0 1 0 0,-1 0 0 0 0,1 0-1 0 0,2 4-31 0 0,-2-12 9 0 0,6 28 40 0 0,-5-22-41 0 0,-1 0 1 0 0,0 0-1 0 0,0 7-8 0 0,-1 57 85 0 0,0 30 163 0 0,0-97-217 0 0,-1 0 0 0 0,0 0-1 0 0,0 0 1 0 0,0 0-1 0 0,-1 0 1 0 0,-1 3-31 0 0,2-4 31 0 0,-1 0 0 0 0,1-1 0 0 0,0 1 0 0 0,0 0 0 0 0,1 0 0 0 0,-1 1-31 0 0,2 9 128 0 0,-1-12-97 0 0,1 0 1 0 0,-1 0 0 0 0,0 0 0 0 0,0 0-1 0 0,-1 0 1 0 0,1 0 0 0 0,0 0 0 0 0,-1 0-1 0 0,0 0 1 0 0,-1 2-32 0 0,-2 3 54 0 0,3-6-45 0 0,0-1 1 0 0,0 1-1 0 0,0-1 1 0 0,0 1-1 0 0,0-1 0 0 0,1 1 1 0 0,-1-1-1 0 0,1 1 0 0 0,-1-1 1 0 0,1 1-1 0 0,0 0 1 0 0,-1-1-1 0 0,1 1 0 0 0,0 0-9 0 0,0 4 28 0 0,0 0 8 0 0,0 11 72 0 0,0-14-73 0 0,0-3-98 0 0,0 0-59 0 0,0 0-20 0 0,0 0 22 0 0,0 0-60 0 0,0 0-131 0 0,-1 0 8 0 0,-1 0-37 0 0,-4-1-293 0 0,1-4-365 0 0,1-2 90 0 0,3 6 815 0 0,0 1-1 0 0,0 0 0 0 0,0-1 1 0 0,1 1-1 0 0,-1 0 0 0 0,0-1 1 0 0,0 1-1 0 0,0 0 1 0 0,0 0-1 0 0,0 0 0 0 0,1 0 1 0 0,-1 0-1 0 0,0 0 1 0 0,-1 0 93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31.05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336 49 12784 0 0,'0'0'289'0'0,"-3"-2"40"0"0,-7-9 22 0 0,8 10-207 0 0,0 0-37 0 0,-1-1 18 0 0,-1 2-87 0 0,-1 1-66 0 0,2-1 61 0 0,1 0-33 0 0,1 0 0 0 0,-1 0 1 0 0,0 0-1 0 0,0-1 1 0 0,0 1-1 0 0,1-1 0 0 0,-1 1 1 0 0,0-1-1 0 0,1 0 1 0 0,-1 0-1 0 0,0 1 0 0 0,1-1 1 0 0,-1-1-1 0 0,-10-4 21 0 0,0 4 54 0 0,-1 2 175 0 0,0 0 63 0 0,-8 0 319 0 0,-29 0 993 0 0,34 0-1188 0 0,-1 0-72 0 0,13 1-297 0 0,0-1 0 0 0,0 1-1 0 0,0-1 1 0 0,0 1-1 0 0,0 0 1 0 0,0 1 0 0 0,0-1-1 0 0,0 1 1 0 0,1-1-1 0 0,-3 3-67 0 0,-8-2 259 0 0,9 1-10 0 0,-3 4-110 0 0,-16 17 132 0 0,13-10-177 0 0,6 0-34 0 0,-6-9-48 0 0,11-4-12 0 0,-1-1 0 0 0,1 1 0 0 0,0 0 0 0 0,-1 0 0 0 0,1 0 0 0 0,0 0 0 0 0,0-1 0 0 0,0 1 0 0 0,0 0 0 0 0,-1 0 0 0 0,1 0 0 0 0,0 0 0 0 0,0 0 0 0 0,1 0 0 0 0,-1 1 0 0 0,0-1 0 0 0,0 1 0 0 0,0-1 0 0 0,0 1 0 0 0,0-1 0 0 0,0 1 0 0 0,1-1 0 0 0,-1 0 0 0 0,1 1 0 0 0,-1-1 0 0 0,14 15 0 0 0,-1 0 0 0 0,-11-11 0 0 0,-1-4 0 0 0,-1 0 0 0 0,0-1 0 0 0,0 1 0 0 0,1-1 0 0 0,-1 1 0 0 0,0 0 0 0 0,1-1 0 0 0,-1 1 0 0 0,1-1 0 0 0,-1 1 0 0 0,1-1 0 0 0,-1 1 0 0 0,1-1 0 0 0,-1 1 0 0 0,1-1 0 0 0,-1 1 0 0 0,1-1 0 0 0,0 0 0 0 0,-1 1 0 0 0,1-1 0 0 0,0 0 0 0 0,0 0 0 0 0,4 3 0 0 0,-4-3 0 0 0,0 1 0 0 0,-1 0 0 0 0,1 0 0 0 0,0-1 0 0 0,0 1 0 0 0,0 0 0 0 0,0 0 0 0 0,-1 0 0 0 0,1 0 0 0 0,0 0 0 0 0,-1 0 0 0 0,1 0 0 0 0,-1 0 0 0 0,1 0 0 0 0,-1 0 0 0 0,1 0 0 0 0,5 10 0 0 0,10-5 0 0 0,-11-4 0 0 0,1 1 0 0 0,-1 0 0 0 0,-1 0 0 0 0,1 0 0 0 0,0 0 0 0 0,-1 1 0 0 0,0 0 0 0 0,4 3 0 0 0,26 22 0 0 0,-6-14-1 0 0,2 2 19 0 0,-11-1 56 0 0,-11-9-38 0 0,-5-4-15 0 0,1 1 1 0 0,-1-1 0 0 0,0 0-1 0 0,0 1 1 0 0,0 0-1 0 0,0 0-21 0 0,1 7 72 0 0,3 1 4 0 0,3 0 48 0 0,0 1-108 0 0,-7-4-19 0 0,-3 7 102 0 0,0-9-67 0 0,0-6-25 0 0,0 1 0 0 0,0-1 0 0 0,0 1 0 0 0,0-1 0 0 0,0 1 0 0 0,-1-1 0 0 0,1 0 0 0 0,0 1 0 0 0,-1-1 0 0 0,0 1-7 0 0,1 0 7 0 0,-2-1 1 0 0,1 1 0 0 0,0 0 0 0 0,0 0-1 0 0,0-1 1 0 0,-1 1 0 0 0,1-1-1 0 0,-1 1 1 0 0,0-1 0 0 0,0 1-8 0 0,-2 1 10 0 0,0-1 0 0 0,0-1 0 0 0,0 1 0 0 0,0 0 0 0 0,0-1 0 0 0,-3 1-10 0 0,-5 1 33 0 0,-1 4-22 0 0,3-2-38 0 0,-2-3-34 0 0,-22-2-72 0 0,21 0 30 0 0,5 0 10 0 0,0 0-36 0 0,0 0-43 0 0,-1 0-50 0 0,-1-2-9 0 0,-1-3-54 0 0,-2-2-24 0 0,1 5 43 0 0,4 0-20 0 0,4-1 21 0 0,0-1-26 0 0,0-3-83 0 0,3 5 313 0 0,-1 0-35 0 0,1 0-34 0 0,-1 0-36 0 0,0 0-36 0 0,1 0-37 0 0,-1 0-38 0 0,0 0-37 0 0,0 0-39 0 0,0 0-40 0 0,0 0-40 0 0,0 0-41 0 0,0 0-41 0 0,1 0-43 0 0,-1 0-42 0 0,1 0-44 0 0,-1-5-1361 0 0,2-2-1120 0 0,0 9 3123 0 0</inkml:trace>
  <inkml:trace contextRef="#ctx0" brushRef="#br0" timeOffset="446.64">560 193 10912 0 0,'0'0'248'0'0,"0"0"34"0"0,2 3 20 0 0,12 7-38 0 0,-6-7-199 0 0,0-3-37 0 0,1 0 3 0 0,-5 0 45 0 0,-2 0 80 0 0,-1 0 184 0 0,4 0 321 0 0,-1 0-530 0 0,2 0 42 0 0,1 0 39 0 0,1 0 35 0 0,9 0 335 0 0,0 0 90 0 0,-17 0-637 0 0,1 0 0 0 0,0 0 0 0 0,-1 0 0 0 0,1 0 0 0 0,0 0 0 0 0,-1 0 0 0 0,1 0 1 0 0,0 0-1 0 0,-1 0 0 0 0,1-1 0 0 0,0 1 0 0 0,-1 0 0 0 0,1-1 0 0 0,0 1 0 0 0,-1 0 0 0 0,1-1 0 0 0,-1 1 0 0 0,1 0 0 0 0,-1-1 0 0 0,1 1 0 0 0,-1-1 0 0 0,1 1 0 0 0,-1-1 0 0 0,1 0 0 0 0,-1 1 0 0 0,1-1-35 0 0,-1 1 34 0 0,0-1 0 0 0,1 0-1 0 0,-1 1 1 0 0,1-1 0 0 0,-1 1-1 0 0,1-1 1 0 0,-1 1 0 0 0,1-1-1 0 0,-1 1 1 0 0,1 0 0 0 0,-1-1-1 0 0,1 1 1 0 0,0 0 0 0 0,-1-1-1 0 0,1 1 1 0 0,-1 0 0 0 0,1 0-1 0 0,0-1 1 0 0,0 1 0 0 0,-1 0-1 0 0,1 0 1 0 0,0 0 0 0 0,-1 0-1 0 0,1 0 1 0 0,0 0 0 0 0,0 0-34 0 0,9-1 290 0 0,-2 0-92 0 0,1-3-40 0 0,2-1 21 0 0,-7 3-79 0 0,2-1 177 0 0,-2 0-86 0 0,-1 0-29 0 0,0 1-98 0 0,0-1-19 0 0,2 1 63 0 0,22-3 228 0 0,-6-5-11 0 0,-10 4-48 0 0,-5-6-11 0 0,-5 11-253 0 0,-1 0 1 0 0,0 0 0 0 0,1 0 0 0 0,-1 0-1 0 0,1 0 1 0 0,0 0 0 0 0,-1 0 0 0 0,1 0-1 0 0,0 0 1 0 0,0 0 0 0 0,-1 1 0 0 0,1-1-1 0 0,0 0 1 0 0,0 0 0 0 0,0 1 0 0 0,0-1-14 0 0,11-4 130 0 0,6-6 86 0 0,-16 6-65 0 0,1-8-83 0 0,-2 12-66 0 0,-1 0 0 0 0,1 0 0 0 0,-1 0 0 0 0,1 0 0 0 0,0 0 0 0 0,0 0 0 0 0,0 0-1 0 0,-1 0 1 0 0,1 0 0 0 0,0 0 0 0 0,0 0 0 0 0,0 1 0 0 0,0-1 0 0 0,1 0-2 0 0,3-1 15 0 0,-4 1-12 0 0,0 1 0 0 0,-1 0-1 0 0,1 0 1 0 0,-1-1-1 0 0,1 1 1 0 0,0 0 0 0 0,-1-1-1 0 0,1 1 1 0 0,-1-1 0 0 0,1 1-1 0 0,-1-1 1 0 0,1 1-1 0 0,-1-1 1 0 0,1 1 0 0 0,-1-1-1 0 0,1 1 1 0 0,-1-1-1 0 0,0 0 1 0 0,1 1 0 0 0,-1-1-1 0 0,0 0 1 0 0,0 0-3 0 0,3-4 4 0 0,8-8 51 0 0,-6 8 3 0 0,3-6-34 0 0,-13 8 4 0 0,-1 1-21 0 0,-19-12-63 0 0,24 14 59 0 0,-5 0-5 0 0,5 0 6 0 0,-1 1-1 0 0,0-1 1 0 0,1 0-1 0 0,-1 0 1 0 0,0 1-1 0 0,1-1 1 0 0,-1 1-1 0 0,1-1 1 0 0,-1 1 0 0 0,1 0-1 0 0,-1-1 1 0 0,1 1-1 0 0,-2 1-3 0 0,2-1 9 0 0,-1 0-1 0 0,0 0 1 0 0,1 0-1 0 0,-1 0 0 0 0,0 0 1 0 0,0-1-1 0 0,0 1 1 0 0,0-1-1 0 0,0 1 1 0 0,0-1-1 0 0,0 0 1 0 0,0 0-1 0 0,-1 0-8 0 0,0 0 2 0 0,0 0-1 0 0,1 1 0 0 0,-1-1 0 0 0,0 0 0 0 0,0 1 0 0 0,1 0 0 0 0,-1 0 1 0 0,1-1-1 0 0,-1 1 0 0 0,1 1 0 0 0,-2-1-1 0 0,-1 3 0 0 0,0-1 0 0 0,0 1 0 0 0,1 0 0 0 0,-1 0-1 0 0,0 1 1 0 0,4-3 0 0 0,-1-1 0 0 0,0 1 0 0 0,0-1 0 0 0,0 1 0 0 0,0-1 0 0 0,0 0 0 0 0,0 0 0 0 0,0 0 0 0 0,-1-1 0 0 0,1 1 0 0 0,0 0 0 0 0,-1-1 0 0 0,-15 8 0 0 0,16-6-1 0 0,-1 0 0 0 0,1 0-1 0 0,0 1 1 0 0,-1 0 0 0 0,1-1-1 0 0,1 1 1 0 0,-2 1 1 0 0,-13 17-44 0 0,12-17 42 0 0,1 0 0 0 0,0 0 1 0 0,1 0-1 0 0,-1 0 0 0 0,1 0 0 0 0,-1 1 2 0 0,-9 17 0 0 0,9-18-1 0 0,1 0 0 0 0,0 1 0 0 0,0-1 0 0 0,0 1 0 0 0,1-1 0 0 0,0 1 0 0 0,0-1 0 0 0,0 1 0 0 0,0 0-1 0 0,1 0 1 0 0,0 3 1 0 0,-4 18-53 0 0,3-22 52 0 0,-1 0 1 0 0,0-1-1 0 0,0 1 0 0 0,0 0 1 0 0,0-1-1 0 0,0 0 1 0 0,-1 1-1 0 0,0-1 1 0 0,0 0-1 0 0,0 0 0 0 0,0 0 1 0 0,1-1 0 0 0,0 0 0 0 0,1 0 0 0 0,-1 0 0 0 0,1 0 0 0 0,0 0 0 0 0,-1 0 0 0 0,1 0 0 0 0,0 1 0 0 0,0-1 0 0 0,1 0 0 0 0,-1 1 0 0 0,0-1 0 0 0,1 1 0 0 0,0-1 0 0 0,-1 7 0 0 0,0 0 0 0 0,1 0 0 0 0,1 5 0 0 0,0 11 0 0 0,-1-23 0 0 0,0 1 0 0 0,0 0 0 0 0,0-1 0 0 0,1 1 0 0 0,-1 0 0 0 0,1-1 0 0 0,0 1 0 0 0,0-1 0 0 0,0 1 0 0 0,0-1 0 0 0,0 2 0 0 0,3 1 0 0 0,0 0 0 0 0,-1 0 0 0 0,1-1 0 0 0,1 1 0 0 0,0 0 0 0 0,0 1 0 0 0,0 0 0 0 0,-1 0 0 0 0,1 0 0 0 0,0 3 0 0 0,-3-5 0 0 0,0 0 0 0 0,1 0 0 0 0,-1 0 0 0 0,1 0 0 0 0,0-1 0 0 0,0 1 0 0 0,0-1 0 0 0,1 0 0 0 0,-1 0 0 0 0,1 0 0 0 0,0-1 0 0 0,0 1 0 0 0,5 1 0 0 0,1 0 0 0 0,-1 0 0 0 0,6 0 0 0 0,3 1 0 0 0,-3 1 0 0 0,-12-5 0 0 0,1 1 0 0 0,-1-1 0 0 0,1 0 0 0 0,-1 0 0 0 0,1-1 0 0 0,-1 1 0 0 0,1-1 0 0 0,-1 1 0 0 0,1-1 0 0 0,33 1-38 0 0,0 0-71 0 0,-27-1 52 0 0,-1 0-1 0 0,1-1 1 0 0,-1 0 0 0 0,7-2 57 0 0,0-2-152 0 0,0-1-40 0 0,2 2-43 0 0,-10 3 107 0 0,-1-1 1 0 0,1 0 0 0 0,-1-1 0 0 0,1 0-1 0 0,0 0 128 0 0,1-2-87 0 0,1 0-104 0 0,0 1-92 0 0,0-1-81 0 0,3-1-259 0 0,1-1-107 0 0,-1 1-19 0 0,20-12-1492 0 0,-20 10 1315 0 0,6-8-1119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0:42.7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32 129 3792 0 0,'0'0'108'0'0,"0"0"15"0"0,3-3-3 0 0,-3 3-102 0 0,12-10 51 0 0,-3 6 18 0 0,-5 4 2 0 0,0 1 45 0 0,-2-2 59 0 0,-1 0-43 0 0,2 0 44 0 0,-1-1-92 0 0,0-1-48 0 0,-1 1 25 0 0,0 0-2 0 0,1 1 38 0 0,0-2 108 0 0,1 0 99 0 0,10-8 251 0 0,1 6 65 0 0,-10-1-204 0 0,-4 5-406 0 0,0 1 1 0 0,1-1-1 0 0,-1 1 0 0 0,0-1 1 0 0,1 1-1 0 0,-1 0 0 0 0,0-1 1 0 0,1 1-1 0 0,-1-1 0 0 0,0 1 0 0 0,1 0 1 0 0,-1-1-1 0 0,1 1 0 0 0,-1 0 1 0 0,0 0-1 0 0,1-1 0 0 0,-1 1 1 0 0,1 0-1 0 0,-1 0 0 0 0,1 0 0 0 0,-1 0 1 0 0,1 0-1 0 0,-1-1 0 0 0,1 1 1 0 0,-1 0-1 0 0,1 0 0 0 0,-1 0 1 0 0,1 0-1 0 0,-1 0 0 0 0,1 1 0 0 0,-1-1 1 0 0,1 0-29 0 0,7-1 332 0 0,-1-1-68 0 0,0-2-18 0 0,1-2 33 0 0,-3 3 144 0 0,3 2-169 0 0,-1-3-39 0 0,4-4 114 0 0,-10 7-318 0 0,-1 1 0 0 0,0 0-1 0 0,0 0 1 0 0,1-1 0 0 0,-1 1-1 0 0,0 0 1 0 0,0 0 0 0 0,1 0-1 0 0,-1-1 1 0 0,0 1 0 0 0,1 0-1 0 0,-1 0 1 0 0,0 0 0 0 0,0 0-1 0 0,1 0 1 0 0,-1 0 0 0 0,0 0-1 0 0,1 0 1 0 0,-1 0 0 0 0,0 0-1 0 0,1 0 1 0 0,-1 0 0 0 0,0 0-1 0 0,1 0 1 0 0,-1 0 0 0 0,0 0-11 0 0,3 0 33 0 0,0 0 1 0 0,-1 0-1 0 0,1 0 1 0 0,-1-1-1 0 0,1 1 1 0 0,-1-1-1 0 0,2 0-33 0 0,4-6 186 0 0,-8 6-177 0 0,0 1 0 0 0,0 0 0 0 0,1-1-1 0 0,-1 1 1 0 0,0-1 0 0 0,1 1-1 0 0,-1 0 1 0 0,1-1 0 0 0,-1 1-1 0 0,0 0 1 0 0,1-1 0 0 0,-1 1 0 0 0,1 0-1 0 0,-1 0 1 0 0,1-1 0 0 0,-1 1-1 0 0,1 0 1 0 0,-1 0 0 0 0,1 0 0 0 0,-1 0-1 0 0,1 0 1 0 0,-1 0 0 0 0,1 0-1 0 0,-1 0 1 0 0,1 0 0 0 0,-1 0 0 0 0,1 0-1 0 0,-1 0 1 0 0,1 0-9 0 0,11 0 132 0 0,-9 1-101 0 0,0-1 0 0 0,1 0 0 0 0,-1 0 0 0 0,0 0 0 0 0,0 0 0 0 0,1 0 0 0 0,-1-1 1 0 0,0 0-1 0 0,0 0 0 0 0,1 0-31 0 0,11-6 105 0 0,-12 6-80 0 0,1 0 0 0 0,0 0 0 0 0,-1 0-1 0 0,1 0 1 0 0,0 1 0 0 0,-1-1 0 0 0,4 1-25 0 0,10 0 105 0 0,164 0 812 0 0,-59 0-396 0 0,-113 0-481 0 0,-1 1-1 0 0,1 1 1 0 0,-1-1-1 0 0,8 3-39 0 0,-9-2 33 0 0,1 0 0 0 0,-1 0 0 0 0,1-1 0 0 0,6 0-33 0 0,3 1 70 0 0,1 4-22 0 0,-3-1-25 0 0,5-3-9 0 0,-3-2 17 0 0,-3 4 25 0 0,23 9 9 0 0,0 0-60 0 0,-34-12-5 0 0,0 0 0 0 0,-1-1 0 0 0,1 1 0 0 0,-1 0 0 0 0,1 0 0 0 0,-1 0 0 0 0,0 0 0 0 0,0 1 0 0 0,1-1 0 0 0,-1 1 0 0 0,0-1 0 0 0,0 1 0 0 0,0 0 0 0 0,0 0 0 0 0,0-1 0 0 0,0 1 0 0 0,0 0 0 0 0,0-1 0 0 0,0 0 0 0 0,0 0 0 0 0,0 1 0 0 0,0-1 0 0 0,0 0 0 0 0,1-1 0 0 0,-1 1 0 0 0,0 0 0 0 0,3 0 0 0 0,8 2 0 0 0,-3 11 0 0 0,14 2 0 0 0,11 13 0 0 0,-24-24 0 0 0,-10-5 0 0 0,0 0 0 0 0,0 1 0 0 0,0-1 0 0 0,0 1 0 0 0,1-1 0 0 0,-1 1 0 0 0,0-1 0 0 0,0 1 0 0 0,0 0 0 0 0,-1 0 0 0 0,1-1 0 0 0,0 1 0 0 0,0 0 0 0 0,0 0 0 0 0,0 0 0 0 0,-1 0 0 0 0,1 0 0 0 0,0 1 0 0 0,4 9 0 0 0,-5-10 0 0 0,0 0 0 0 0,1 0 0 0 0,-1 0 0 0 0,1 0 0 0 0,-1 0 0 0 0,1 1 0 0 0,-1-1 0 0 0,1 0 0 0 0,0 0 0 0 0,0-1 0 0 0,-1 1 0 0 0,1 0 0 0 0,0 0 0 0 0,0 0 0 0 0,0 0 0 0 0,0-1 0 0 0,0 1 0 0 0,1 0 0 0 0,3 1 0 0 0,-5-1 0 0 0,1-1 0 0 0,0 0 0 0 0,-1 0 0 0 0,1 1 0 0 0,0-1 0 0 0,-1 0 0 0 0,1 1 0 0 0,-1-1 0 0 0,1 1 0 0 0,-1-1 0 0 0,1 1 0 0 0,-1-1 0 0 0,1 1 0 0 0,-1-1 0 0 0,1 1 0 0 0,-1-1 0 0 0,0 1 0 0 0,1 0 0 0 0,-1-1 0 0 0,0 1 0 0 0,1 0 0 0 0,-1 0 0 0 0,2 4 0 0 0,28 51 11 0 0,-1-1 95 0 0,-28-50-101 0 0,0 0 0 0 0,0 0 1 0 0,0-1-1 0 0,-1 1 0 0 0,1 0 0 0 0,-1 0 1 0 0,0 0-1 0 0,-1 0 0 0 0,0 2-5 0 0,1 4 24 0 0,0 58 62 0 0,0 37 45 0 0,-2-87-83 0 0,-5 0-27 0 0,2-9-7 0 0,-2 12 61 0 0,2-7-36 0 0,1-4-20 0 0,3-8-13 0 0,0 1 0 0 0,1-1 0 0 0,-1 0 0 0 0,1 1 0 0 0,-1-1 0 0 0,1 0 0 0 0,0 1 1 0 0,0 0-7 0 0,-1 13 58 0 0,-12 9 76 0 0,11-23-115 0 0,0 0 0 0 0,0-1 0 0 0,0 1 0 0 0,1 0 0 0 0,-1 1 0 0 0,1-1 0 0 0,0 0-1 0 0,0 0 1 0 0,0 0 0 0 0,1 1 0 0 0,-1-1 0 0 0,1 3-19 0 0,-1-1 22 0 0,1-1 0 0 0,-1 0 0 0 0,1 1-1 0 0,-1-1 1 0 0,0 0 0 0 0,-2 4-22 0 0,-3 6 147 0 0,-1 0 0 0 0,-5 8-147 0 0,-2 4 150 0 0,9-13-55 0 0,1-11-59 0 0,-3 4 22 0 0,2 18 24 0 0,2-17-28 0 0,0 0-1 0 0,-1 0 1 0 0,-3 6-54 0 0,-3 3 77 0 0,-1 10 139 0 0,-10 26-216 0 0,19-45 15 0 0,-2 1 1 0 0,1-1 0 0 0,-1 0-1 0 0,-2 3-15 0 0,-6 15 23 0 0,2-4 24 0 0,4-5-41 0 0,0 10-6 0 0,-10 12 11 0 0,2-14 29 0 0,2-3-16 0 0,7-11 6 0 0,4-7-27 0 0,0-1-1 0 0,0 0 1 0 0,-1 1-1 0 0,1-1 1 0 0,0 0 0 0 0,-1 0-1 0 0,1 0 1 0 0,-1 0-1 0 0,0 0-2 0 0,-1 2 3 0 0,0-1-1 0 0,0 1 0 0 0,1 0 0 0 0,0 0 1 0 0,-1 1-1 0 0,1-1 0 0 0,1 0 0 0 0,-1 2-2 0 0,-9 17 36 0 0,2-7-34 0 0,0 0 1 0 0,1 0 0 0 0,0 1-1 0 0,-3 14-2 0 0,-5 6 54 0 0,10-10-33 0 0,0-11 22 0 0,-3 5 55 0 0,4-10-61 0 0,-2 7 24 0 0,5-2 17 0 0,0 3-7 0 0,-3-7-52 0 0,3-9-19 0 0,1-1 0 0 0,0 1 0 0 0,0 0 0 0 0,0-1 0 0 0,0 1-1 0 0,1 0 1 0 0,-1-1 0 0 0,1 1 0 0 0,-1 0 0 0 0,1 0 0 0 0,0 0-1 0 0,0 0 1 0 0,0 1 0 0 0,0 0 0 0 0,-1 0 0 0 0,0 0 0 0 0,0 0 0 0 0,0 0 0 0 0,0 0 0 0 0,0 0 0 0 0,-1-1 0 0 0,0 1 0 0 0,-1 2 0 0 0,2-3 0 0 0,0 0 0 0 0,0 0 0 0 0,1 0 0 0 0,-1 0 0 0 0,1 0 0 0 0,0 0 0 0 0,0 0 0 0 0,0 0 0 0 0,0 0 0 0 0,0 0 0 0 0,1 1 0 0 0,-1 5 0 0 0,0 93-1 0 0,0-58 74 0 0,0-42-64 0 0,0-1-1 0 0,1 1 0 0 0,-1 0 0 0 0,0-1 0 0 0,0 1 0 0 0,1-1 0 0 0,-1 1 0 0 0,1 0 0 0 0,0-1 0 0 0,-1 1 1 0 0,1-1-1 0 0,0 0 0 0 0,1 2-8 0 0,-1-1 7 0 0,0-1 1 0 0,0 1 0 0 0,0 0-1 0 0,0-1 1 0 0,-1 1-1 0 0,1 0 1 0 0,0 0-1 0 0,-1 0 1 0 0,0 0 0 0 0,1 0-1 0 0,-1 0 1 0 0,0 0-1 0 0,0 2-7 0 0,0 6 11 0 0,-1 22-2 0 0,5-13 43 0 0,23 13-40 0 0,-21-18-14 0 0,-1-4 25 0 0,0 0 0 0 0,1 0 0 0 0,5 6-23 0 0,6 4-3 0 0,47 43 3 0 0,-60-59 9 0 0,0-1 0 0 0,1 1 0 0 0,-1-2 1 0 0,1 1-1 0 0,0 0 0 0 0,0-1 0 0 0,2 1-9 0 0,-1-1 12 0 0,-1 1 0 0 0,0-1 1 0 0,0 1-1 0 0,-1 0 0 0 0,1 0 0 0 0,-1 0 1 0 0,3 2-13 0 0,-6-3 3 0 0,0-1 0 0 0,0 0 1 0 0,1 1-1 0 0,-1-1 0 0 0,0 0 1 0 0,1 0-1 0 0,-1 0 0 0 0,1 0 1 0 0,-1 0-1 0 0,1-1 0 0 0,-1 1 1 0 0,1 0-1 0 0,-1-1 0 0 0,1 1 1 0 0,0-1-1 0 0,0 1 0 0 0,-1-1 1 0 0,1 0-1 0 0,0 0 0 0 0,0 0-3 0 0,0 0 0 0 0,-1 1 0 0 0,1-1 0 0 0,0 0 0 0 0,-1 0 0 0 0,1 1 0 0 0,0-1 0 0 0,-1 1 0 0 0,1-1 0 0 0,-1 1 0 0 0,1 0 0 0 0,-1 0 0 0 0,1 0 0 0 0,-1 0 0 0 0,1 0 0 0 0,6 4 0 0 0,-7-5 1 0 0,1 1 1 0 0,-1-1-1 0 0,0 1 0 0 0,1-1 0 0 0,-1 0 0 0 0,1 0 0 0 0,-1 0 0 0 0,1 0 0 0 0,-1 0 0 0 0,1 0-1 0 0,-2 0 0 0 0,29 0 64 0 0,-24 3-21 0 0,6 8-22 0 0,-8-9 32 0 0,-6-2 1 0 0,-19 1-44 0 0,17 2-9 0 0,5-2-1 0 0,-1 0 0 0 0,0 0 0 0 0,1 0 0 0 0,-1 0 0 0 0,0 0 0 0 0,0 0 0 0 0,0 0 0 0 0,0 0 0 0 0,0 0 0 0 0,0 0 0 0 0,0-1 0 0 0,0 1 0 0 0,0 0 0 0 0,-1-1 0 0 0,1 1-1 0 0,0-1 1 0 0,-1 1 0 0 0,-14 12 0 0 0,0 1 0 0 0,2-9 0 0 0,9 6 0 0 0,-8-6 0 0 0,-3 8 0 0 0,-16 19 0 0 0,29-29 0 0 0,1 0 0 0 0,-1 0 0 0 0,1 1 0 0 0,0-1 0 0 0,0 0 0 0 0,0 2 0 0 0,0-1 0 0 0,0-1 0 0 0,0 0 0 0 0,0 1 0 0 0,0-1 0 0 0,-1 0 0 0 0,0 1 0 0 0,0 0 0 0 0,0 0 0 0 0,0-1 0 0 0,1 2 0 0 0,0-1 0 0 0,-1 0 0 0 0,1 0 0 0 0,1 1 0 0 0,-1 0 0 0 0,-9 18 0 0 0,9-20 0 0 0,-3 4 0 0 0,0 1 0 0 0,1 0 0 0 0,-1 0 0 0 0,2 0 0 0 0,-2 4 0 0 0,1 1 0 0 0,4-11 0 0 0,0 0 0 0 0,-1 1 0 0 0,1-1 0 0 0,-1 0 0 0 0,0 1 0 0 0,0-1 0 0 0,0 0 0 0 0,0 0 0 0 0,0 0 0 0 0,-1 0 0 0 0,1 0 0 0 0,0 0 0 0 0,-1 0 0 0 0,0 0 0 0 0,0 0 0 0 0,1-1 0 0 0,-1 1 0 0 0,1 0 0 0 0,0 0 0 0 0,-1 0 0 0 0,1 0 0 0 0,0 1 0 0 0,0-1 0 0 0,1 0 0 0 0,-1 0 0 0 0,0 1 0 0 0,1-1 0 0 0,-1 0 0 0 0,1 1 0 0 0,-4 10 0 0 0,-6 8 0 0 0,4 9 0 0 0,1-12 0 0 0,-1 1 0 0 0,-1-1 0 0 0,-4 7 0 0 0,7-16 2 0 0,1 0-1 0 0,-1 1 0 0 0,2 0 0 0 0,-1 0-1 0 0,-3 14 26 0 0,-4-1 34 0 0,7-15-41 0 0,0 0-1 0 0,0 0 1 0 0,1 1 0 0 0,0-1-1 0 0,1 0 1 0 0,0 1 0 0 0,0-1-1 0 0,1 1 1 0 0,0-1 0 0 0,0 5-19 0 0,0-5 2 0 0,-1-1 1 0 0,0 1-1 0 0,0-1 1 0 0,-1 0 0 0 0,0 3-3 0 0,-1-2-4 0 0,1 0 1 0 0,1 0-1 0 0,0 0 1 0 0,0 0 0 0 0,0 4 3 0 0,1 30-66 0 0,0 9 71 0 0,0 42 46 0 0,0-86-51 0 0,1-1 0 0 0,0 1 0 0 0,0-1 0 0 0,0 0 0 0 0,1 1 0 0 0,0 0 0 0 0,4 16 0 0 0,-5-10 0 0 0,0-1 0 0 0,-1 0 0 0 0,0 0 0 0 0,-1 3 0 0 0,0-3 0 0 0,1 0 0 0 0,0 1 0 0 0,1-1 0 0 0,0 0 0 0 0,2 4 0 0 0,24 64 0 0 0,-22-48 0 0 0,6 0 15 0 0,-7-14 19 0 0,-3-10-26 0 0,1 0 0 0 0,0-1 0 0 0,1 1 0 0 0,0-1-1 0 0,0 1-7 0 0,61 136 84 0 0,-56-128-59 0 0,-4-6-13 0 0,2 1 0 0 0,-1-1-1 0 0,7 7-11 0 0,10 11 6 0 0,-9-12 42 0 0,10 17-48 0 0,-13-18 2 0 0,0-1 0 0 0,0 0 0 0 0,2-1 0 0 0,0 0 0 0 0,1 1-2 0 0,20 27 0 0 0,-26-32 0 0 0,0 0 0 0 0,0-1 0 0 0,0 0 0 0 0,1 0 0 0 0,3 2 0 0 0,7 3 2 0 0,-11-9 8 0 0,-1 1 0 0 0,0-1-1 0 0,0 1 1 0 0,-1 1 0 0 0,1-1-1 0 0,1 3-9 0 0,6 11 11 0 0,-9-13-9 0 0,1 0 1 0 0,0 1-1 0 0,0-2 0 0 0,0 1 0 0 0,0-1 0 0 0,4 3-2 0 0,20 13 67 0 0,21 40 158 0 0,-8-27-75 0 0,-9-7-61 0 0,-14-8-88 0 0,18 45-1 0 0,-30-55 4 0 0,3 4-23 0 0,-1 0 1 0 0,0 0-1 0 0,-1 1 1 0 0,-1 0-1 0 0,4 8 19 0 0,-3-4-30 0 0,-1-1-25 0 0,-1 0 0 0 0,2 9 55 0 0,-4-8-9 0 0,-2-11 8 0 0,0 1 1 0 0,0 0 0 0 0,1-1 0 0 0,-1 0-1 0 0,2 2 1 0 0,-1-2 0 0 0,0 0 0 0 0,0 0 0 0 0,-1 1-1 0 0,0-1 1 0 0,-1 1 0 0 0,0 0 0 0 0,1 6 0 0 0,-1 13 10 0 0,-2 17-10 0 0,0-6 45 0 0,1 71 69 0 0,-3-73-50 0 0,-4-5-47 0 0,-2 4-18 0 0,7-25 2 0 0,-2 8 4 0 0,1 0-1 0 0,1 1 1 0 0,0 6-5 0 0,2-18 16 0 0,-1-1 0 0 0,1 1 0 0 0,-1-1-1 0 0,-1 0 1 0 0,1 1 0 0 0,-1 0-16 0 0,-4 16 32 0 0,0 20-6 0 0,-4-8 56 0 0,6-18-27 0 0,1-4 21 0 0,-1-1-1 0 0,-4 12-75 0 0,3-12 40 0 0,0-1 0 0 0,-1 0 0 0 0,-2 2-40 0 0,-13 15 108 0 0,16-23-46 0 0,0 0-1 0 0,1 0 0 0 0,0 1 1 0 0,0-1-1 0 0,0 1-61 0 0,-7 12 139 0 0,-1-2-26 0 0,-22 29 256 0 0,20-26-209 0 0,-6 0-37 0 0,9-9-58 0 0,-4 6 54 0 0,6-7-19 0 0,0-1 1 0 0,-9 7-101 0 0,-11 7 160 0 0,16-8-71 0 0,10-10-60 0 0,-1-1 0 0 0,1 1 0 0 0,-1-1 0 0 0,0 1 0 0 0,1-1 0 0 0,-2 0-1 0 0,1 0 1 0 0,-3 1-29 0 0,-4 2 76 0 0,0 0 1 0 0,1 1-1 0 0,-7 6-76 0 0,8-5 65 0 0,-1-1 0 0 0,0-1 0 0 0,-8 5-65 0 0,7-5 64 0 0,1 0 1 0 0,-1 1-1 0 0,-5 6-64 0 0,6-6 74 0 0,0 0 1 0 0,0 0-1 0 0,-8 4-74 0 0,-6 1 120 0 0,-48 22 217 0 0,62-30-295 0 0,0 0 0 0 0,-1-1 0 0 0,-3 1-42 0 0,-10 1 65 0 0,12-4-23 0 0,0 2 1 0 0,0 0 0 0 0,-8 4-43 0 0,12-4 24 0 0,0 0 0 0 0,0-1 0 0 0,0 0 0 0 0,0 0-1 0 0,-1-1 1 0 0,1 0 0 0 0,0 0 0 0 0,-7 0-24 0 0,7-1 28 0 0,0 1-1 0 0,-1 0 1 0 0,1 0-1 0 0,0 1 1 0 0,-3 1-28 0 0,4-1 23 0 0,0 0-1 0 0,-1-1 1 0 0,1 0-1 0 0,-1 0 1 0 0,-1-1-23 0 0,1 1 9 0 0,0 0 0 0 0,0 0 1 0 0,0 0-1 0 0,0 1 1 0 0,0 0-10 0 0,0 1 8 0 0,0-2 1 0 0,0 1-1 0 0,1-1 0 0 0,-1 0 1 0 0,-1-1-9 0 0,-30 0 40 0 0,-50 0 113 0 0,60 0-133 0 0,27 0-20 0 0,0 0 0 0 0,0 0 0 0 0,0 0 0 0 0,0 0 0 0 0,0-1 0 0 0,0 1 0 0 0,0-1 0 0 0,0 1 0 0 0,0-1 0 0 0,1 0 0 0 0,-1 0 0 0 0,0 0 0 0 0,-1-1 0 0 0,2 1 0 0 0,-1 0 0 0 0,1 0 0 0 0,-1 1 0 0 0,1-1 0 0 0,-1 0 0 0 0,1 1 0 0 0,-1-1 0 0 0,0 1 0 0 0,1-1 0 0 0,-1 1 0 0 0,1 0 0 0 0,-1 0 0 0 0,-1-1 0 0 0,1 1 2 0 0,1 0 0 0 0,-1 0 0 0 0,1 0 0 0 0,-1 0 0 0 0,0-1 0 0 0,1 1 0 0 0,-1-1 0 0 0,1 1 0 0 0,-1-1 0 0 0,1 0 0 0 0,0 0 1 0 0,-1 1-1 0 0,1-1-2 0 0,-13-6 27 0 0,-3 6-15 0 0,15 1-7 0 0,0 0 0 0 0,-1 0 1 0 0,1 0-1 0 0,-1 0 0 0 0,1 0 0 0 0,0-1 0 0 0,-1 1 0 0 0,1-1 0 0 0,-1 0 1 0 0,-1 0-6 0 0,-9-7-10 0 0,-3-1-34 0 0,6 2-18 0 0,-1 1 0 0 0,0 1 0 0 0,-5-3 62 0 0,8 5-164 0 0,2 1 75 0 0,-9-8-26 0 0,10 6-24 0 0,1 0-40 0 0,0 1-98 0 0,1 1 96 0 0,1 0-34 0 0,-1 0-35 0 0,0 0-39 0 0,0 0-81 0 0,1 0-57 0 0,-1 1-52 0 0,0-1-47 0 0,-1 0-340 0 0,0-1-77 0 0,0 1-62 0 0,0 0-44 0 0,0-2-395 0 0,0 1-39 0 0,-1-1-335 0 0,-1-1-951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5:12.5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 1 9184 0 0,'-13'0'208'0'0,"10"0"33"0"0,3 0 14 0 0,0 0-92 0 0,0 0-28 0 0,0 0 37 0 0,0 0 134 0 0,-3 0 248 0 0,-7 0 20 0 0,7 0-28 0 0,3 0-122 0 0,-3 2-52 0 0,-7 9-10 0 0,7-8-22 0 0,3-3-84 0 0,0 0-38 0 0,0 2-8 0 0,0 9-5 0 0,0-8-12 0 0,0-1-7 0 0,-1 35 284 0 0,-1 18 44 0 0,3-46-414 0 0,-1 1 0 0 0,1 0 1 0 0,1 0-1 0 0,0 0-100 0 0,2 6 111 0 0,8 38 240 0 0,-9-37-277 0 0,4 25 115 0 0,-4 5 87 0 0,-3-35-175 0 0,1 1 0 0 0,1-1 1 0 0,0 0-1 0 0,1 0-101 0 0,3 26 283 0 0,-4-7-18 0 0,-1-13-45 0 0,1 0-1 0 0,3 14-219 0 0,-2-13 227 0 0,-1 0-1 0 0,1 17-226 0 0,-2-19 144 0 0,0 1 0 0 0,2-1 0 0 0,0 1-144 0 0,0 0 144 0 0,-1 1 0 0 0,0 0 0 0 0,-1 1-144 0 0,-1-7 124 0 0,1-1 0 0 0,2 12-124 0 0,4 13 236 0 0,-5-27-169 0 0,2 21 106 0 0,-4 57 365 0 0,-1-55-368 0 0,1-11-7 0 0,0 7 17 0 0,0-8-27 0 0,0-16-114 0 0,0 64 242 0 0,0-66-206 0 0,0-3 0 0 0,0 0-47 0 0,0 0-79 0 0,0 0-30 0 0,0-1-34 0 0,-3-1-188 0 0,-7-9-426 0 0,8 9 413 0 0,1 2 172 0 0,1-1-34 0 0,0 1-2 0 0,0-1-34 0 0,0 1-38 0 0,0-1-44 0 0,0 0-46 0 0,0 0-45 0 0,0 0-39 0 0,0 0-38 0 0,-1-2-291 0 0,1 1-60 0 0,-1-1-49 0 0,0-1-33 0 0,-3-7-1599 0 0,-5-7-1400 0 0</inkml:trace>
  <inkml:trace contextRef="#ctx0" brushRef="#br0" timeOffset="438.2">115 112 7800 0 0,'0'0'174'0'0,"0"0"29"0"0,-3 0 13 0 0,-7 0 36 0 0,7 0 125 0 0,3 0 58 0 0,0 0 12 0 0,0 0-31 0 0,3 0-134 0 0,-2 0-255 0 0,1 0 0 0 0,-1 0-1 0 0,1-1 1 0 0,-1 1 0 0 0,0 0-1 0 0,1-1 1 0 0,-1 0 0 0 0,1 1-1 0 0,-1-1 1 0 0,0 0 0 0 0,1 0-27 0 0,12-6 158 0 0,-1 5-58 0 0,12 1 163 0 0,-1 1 21 0 0,-11-2-144 0 0,2-4 59 0 0,1 1 11 0 0,4 2-42 0 0,8 2 20 0 0,9-6-9 0 0,-25 5-97 0 0,1 0 0 0 0,0 0 1 0 0,11 0-83 0 0,34 2 203 0 0,28 0-24 0 0,-75 1-156 0 0,0-1 0 0 0,0 1 0 0 0,0 0 0 0 0,0 1 0 0 0,-1 1 1 0 0,1 0-1 0 0,6 2-23 0 0,0 1 66 0 0,-1-1 1 0 0,9 1-67 0 0,-14-4 26 0 0,-1 1 1 0 0,0 0 0 0 0,0 0 0 0 0,1 1-27 0 0,20 15 74 0 0,-9-6-68 0 0,-15-9-8 0 0,-3-3 1 0 0,-1 1 0 0 0,1 0 0 0 0,-1 0 0 0 0,0 0 0 0 0,0 0 0 0 0,1 0 0 0 0,-2 0-1 0 0,1 1 1 0 0,0 0 0 0 0,0-1 0 0 0,-1 1 0 0 0,2 2 1 0 0,12 24-57 0 0,0 1 41 0 0,-12-23 16 0 0,0 0 0 0 0,-1 0 0 0 0,0 0 0 0 0,0 1 0 0 0,0 0 0 0 0,-1 0 0 0 0,1 7 0 0 0,1 0 0 0 0,-3-10 0 0 0,-1 0 0 0 0,1 0 0 0 0,-1 0 0 0 0,0 0 0 0 0,0 0 0 0 0,-1 0 0 0 0,0 0 0 0 0,0 0 0 0 0,0 0 0 0 0,0 0 0 0 0,-2 4 0 0 0,-2 7 0 0 0,1 2 1 0 0,3-10 12 0 0,-1-1 1 0 0,0 1-1 0 0,-1-1 0 0 0,0 1 1 0 0,0 0-14 0 0,2-8 0 0 0,-6 16 74 0 0,-1-1 0 0 0,-1-1 0 0 0,-7 10-74 0 0,-10 5 54 0 0,16-18-54 0 0,5-5 0 0 0,-1 0 0 0 0,0 0 0 0 0,0-1 0 0 0,0 0 0 0 0,-3 2 0 0 0,-26 15-12 0 0,-5 1 54 0 0,29-16-10 0 0,-1-2 0 0 0,-1 1-1 0 0,1-1 1 0 0,-1-1 0 0 0,-5 1-32 0 0,-17 0 67 0 0,1 6-3 0 0,-9-6 0 0 0,8 6-11 0 0,3-6-29 0 0,16 0 4 0 0,9-3-19 0 0,1 0-1 0 0,-1-1 1 0 0,0 0 0 0 0,0 0-1 0 0,0 0 1 0 0,0-1-9 0 0,-6 0-89 0 0,0 0 88 0 0,0 0 57 0 0,-18 0 145 0 0,12 0-145 0 0,8 0-89 0 0,0 0-68 0 0,-1 0-102 0 0,0 0-119 0 0,6 0 110 0 0,0 0-38 0 0,0 0-39 0 0,0 0-43 0 0,6 0 11 0 0,0 0-49 0 0,0 0-43 0 0,0 0-39 0 0,0 0-132 0 0,0 0-38 0 0,0 0-1374 0 0</inkml:trace>
  <inkml:trace contextRef="#ctx0" brushRef="#br0" timeOffset="885.49">1089 624 9416 0 0,'0'0'208'0'0,"0"0"33"0"0,0 0 16 0 0,0 0-106 0 0,0 2-78 0 0,2 7-32 0 0,4 2-36 0 0,0 3-1 0 0,-4-2 42 0 0,-2-10-2 0 0,1 0 1 0 0,-1 1-1 0 0,0-1 0 0 0,1 0 0 0 0,-1 0 0 0 0,1 1 0 0 0,0-1 0 0 0,0 0 0 0 0,0 0 0 0 0,0 0 1 0 0,1 2-45 0 0,3 6 176 0 0,0 2 40 0 0,-2-2-92 0 0,0 2-9 0 0,0-4-7 0 0,0 0 17 0 0,1-1 44 0 0,7 12 166 0 0,-6 8 1 0 0,0-16-159 0 0,3 4 142 0 0,1 1-10 0 0,-4-5-146 0 0,0 16 149 0 0,0-12-104 0 0,0-2-37 0 0,-2 9 32 0 0,-4-9-93 0 0,1 8 87 0 0,4-4 26 0 0,6 12 41 0 0,-4 0 0 0 0,0-13-80 0 0,-5-13-141 0 0,0 1 0 0 0,0-1 0 0 0,0 0 0 0 0,0 1 0 0 0,0-1 0 0 0,-1 1 0 0 0,1-1 0 0 0,-1 2-43 0 0,0 10 197 0 0,1 22 408 0 0,3-21-347 0 0,4-4-72 0 0,-5-9-27 0 0,-3-3-30 0 0,0 2-8 0 0,0 9-10 0 0,0-8-34 0 0,0-3 14 0 0,0 0 26 0 0,0 0-10 0 0,0-3-10 0 0,1-27 185 0 0,0-30 226 0 0,-3 41-389 0 0,-1 3-52 0 0,-2 0-3 0 0,4 12-50 0 0,0 1 1 0 0,0 0-1 0 0,0 0 0 0 0,0-1 0 0 0,0 1 0 0 0,1-1 0 0 0,0 1 1 0 0,-1 0-1 0 0,1-1 0 0 0,0 1 0 0 0,1-1 0 0 0,-1 1 0 0 0,1-1-14 0 0,3-13 60 0 0,-1 11-48 0 0,-2-1 0 0 0,1 0 0 0 0,-1 1 0 0 0,0-1 0 0 0,0 0 0 0 0,-1 0-12 0 0,1-1 16 0 0,-1-1-1 0 0,2 1 0 0 0,-1 0 0 0 0,3-9-15 0 0,-1 10 13 0 0,-2 0 0 0 0,1-1 1 0 0,-1 1-1 0 0,0-7-13 0 0,-1 11 0 0 0,0 1 1 0 0,0-1 0 0 0,0 1-1 0 0,1-1 1 0 0,-1 1 0 0 0,1-1-1 0 0,-1 1 1 0 0,1-1 0 0 0,0 1-1 0 0,0-1 1 0 0,0 1 0 0 0,0 0-1 0 0,0 0 1 0 0,1-1-1 0 0,-1 1 1 0 0,1 0 0 0 0,0 0-1 0 0,0-1 0 0 0,0 0 0 0 0,0 0 0 0 0,0 0 0 0 0,0 0 0 0 0,-1 0-1 0 0,1-1 1 0 0,-1 0 0 0 0,3-9 0 0 0,-4 10 0 0 0,0 1 0 0 0,1 0 0 0 0,0-1 0 0 0,-1 1 0 0 0,1 0 0 0 0,0-1 0 0 0,0 1 0 0 0,0 0 0 0 0,0 0 0 0 0,1 0 0 0 0,-1 0 0 0 0,1 0 0 0 0,-1 0 0 0 0,1 0 0 0 0,1-1-6 0 0,-1 0 0 0 0,0 0 0 0 0,1 0 0 0 0,-1 0 0 0 0,0-1 0 0 0,0-1 6 0 0,0 2-6 0 0,0-1 0 0 0,0 1 0 0 0,0 0 0 0 0,0 0 0 0 0,0-1 0 0 0,2 1 6 0 0,14-16 0 0 0,-10 10-3 0 0,0 0 1 0 0,0 1-1 0 0,1 1 1 0 0,6-5 2 0 0,-5 5-16 0 0,-5 3 8 0 0,0 0 1 0 0,1 1-1 0 0,0-1 1 0 0,0 1-1 0 0,4-2 8 0 0,4 2-1 0 0,5-3 1 0 0,-6-3-36 0 0,-12 7 16 0 0,1 1 1 0 0,0-1-1 0 0,-1 1 0 0 0,1 0 1 0 0,0 0-1 0 0,0-1 0 0 0,0 1 0 0 0,0 0 1 0 0,1 0 19 0 0,0 0-37 0 0,1 1-1 0 0,0-1 1 0 0,-1 0 0 0 0,1 1 0 0 0,0 0 0 0 0,3 0 37 0 0,-1 0-51 0 0,-1 0 1 0 0,1-1-1 0 0,-1 1 0 0 0,5-2 51 0 0,-2 0-39 0 0,0-1-37 0 0,3-1-99 0 0,0 2-94 0 0,1 1-107 0 0,1 2-122 0 0,19 10-867 0 0,-26-10 1009 0 0,0 0-1 0 0,-1-1 1 0 0,1 1 0 0 0,3-1 356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0:49.2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353 65 9616 0 0,'-3'0'28'0'0,"0"0"51"0"0,-1 0 82 0 0,-6 0 301 0 0,6-1-248 0 0,1 1-153 0 0,1-2-113 0 0,-1-3 93 0 0,1 0-35 0 0,-9-1-6 0 0,8 1 10 0 0,1 0 62 0 0,-28-11 886 0 0,15 13-429 0 0,14 3-492 0 0,0 0 0 0 0,0 1 0 0 0,0-1 0 0 0,0-1 0 0 0,0 1 0 0 0,1 0 0 0 0,-1 0 1 0 0,0 0-1 0 0,0 0 0 0 0,0-1 0 0 0,0 1 0 0 0,1 0 0 0 0,-1-1 0 0 0,0 1 0 0 0,0-1-37 0 0,-3-5 328 0 0,3 5-308 0 0,1 1 1 0 0,0-1-1 0 0,0 1 0 0 0,-1 0 0 0 0,1-1 1 0 0,0 1-1 0 0,-1-1 0 0 0,1 1 1 0 0,0 0-1 0 0,-1-1 0 0 0,1 1 0 0 0,0 0 1 0 0,-1-1-1 0 0,1 1 0 0 0,-1 0 1 0 0,1 0-1 0 0,-1 0 0 0 0,1-1 0 0 0,-1 1 1 0 0,1 0-1 0 0,-1 0 0 0 0,1 0 1 0 0,-1 0-1 0 0,1 0 0 0 0,-1 0 1 0 0,1 0-1 0 0,-1 0 0 0 0,1 0 0 0 0,-1 0 1 0 0,1 0-1 0 0,-1 0 0 0 0,0 0-20 0 0,-1 0 19 0 0,-1 0 72 0 0,-2 0 156 0 0,-9 0 470 0 0,10 1-559 0 0,1 1-72 0 0,-6 3 95 0 0,-1 1 54 0 0,-1-4 57 0 0,6 1 30 0 0,-10 12-90 0 0,-7 6-4 0 0,-1 3-63 0 0,4 0-75 0 0,7-2-84 0 0,10-14 21 0 0,-2-1-1 0 0,1 1 0 0 0,-1-1 0 0 0,-2 2-26 0 0,-7 16 57 0 0,5-3-17 0 0,-6 5 92 0 0,4-9-62 0 0,10-16-62 0 0,-1-1 0 0 0,0 1-1 0 0,1 0 1 0 0,0 0 0 0 0,-1 0-1 0 0,1 0 1 0 0,0 0 0 0 0,0 0-1 0 0,0 1-7 0 0,3 19 49 0 0,4-16-36 0 0,-3-4-2 0 0,1 12 42 0 0,0-8-48 0 0,14 14 89 0 0,-16-17-86 0 0,3 1 48 0 0,-1-4-41 0 0,0 1-6 0 0,-1 3 16 0 0,-4-4-24 0 0,0 1 0 0 0,0-1 0 0 0,0 0 0 0 0,0 0 0 0 0,0 0-1 0 0,0 0 1 0 0,0 0 0 0 0,0 0 0 0 0,1 1 0 0 0,-1-1 0 0 0,0 0-1 0 0,0 0 1 0 0,0 0 0 0 0,0 0 0 0 0,0 0 0 0 0,0 0 0 0 0,0 0-1 0 0,1 0 1 0 0,-1 0 0 0 0,0 1 0 0 0,0-1 0 0 0,0 0-1 0 0,0 0 1 0 0,0 0 0 0 0,1 0 0 0 0,-1 0 0 0 0,0 0 0 0 0,0 0-1 0 0,0 0 1 0 0,0 0 0 0 0,1 0 0 0 0,-1 0 0 0 0,0 0 0 0 0,0 0-1 0 0,0 0 1 0 0,0 0 0 0 0,0 0 0 0 0,1 0 0 0 0,-1-1 0 0 0,0 1-1 0 0,0 0 1 0 0,0 0 0 0 0,0 0 0 0 0,0 0 0 0 0,0 0 0 0 0,1 0-1 0 0,-1 0 1 0 0,0 0 0 0 0,0 0 0 0 0,0-1 0 0 0,0 1-1 0 0,9-5 9 0 0,-7 4-3 0 0,0 1-1 0 0,0-1 1 0 0,0 1-1 0 0,0-1 1 0 0,0 1-1 0 0,1 0 1 0 0,-1 0 0 0 0,0 0-1 0 0,0 0 1 0 0,1 0-6 0 0,5 1 8 0 0,-7-1-5 0 0,1 0 0 0 0,-1 0 0 0 0,1 0 0 0 0,-1-1 0 0 0,0 1 1 0 0,1 0-1 0 0,-1-1 0 0 0,1 1 0 0 0,-1 0 0 0 0,1-1-3 0 0,1-1-8 0 0,0-1-1 0 0,1 1 1 0 0,-1-1 0 0 0,0 0 0 0 0,0 0 0 0 0,2-3 8 0 0,-3 3-17 0 0,1 0 0 0 0,0 0 0 0 0,0 1 0 0 0,0-1 0 0 0,0 0 0 0 0,4-1 17 0 0,4 0-64 0 0,-10 3 58 0 0,0 1 0 0 0,0 0 0 0 0,0-1 0 0 0,0 1 1 0 0,0-1-1 0 0,0 1 0 0 0,0-1 0 0 0,0 0 0 0 0,0 1 0 0 0,0-1 0 0 0,0 0 0 0 0,0 0 0 0 0,0 0 0 0 0,0 0 0 0 0,-1 0 0 0 0,1 0 0 0 0,0 0 0 0 0,0 0 6 0 0,4-10-54 0 0,-4 9 44 0 0,0-1 0 0 0,0 1 0 0 0,0 0-1 0 0,0 0 1 0 0,1 0 0 0 0,-1 0-1 0 0,1 0 1 0 0,0 0 0 0 0,-1 0 10 0 0,7-5-11 0 0,-6 5 11 0 0,1 0 0 0 0,-1 0-1 0 0,0-1 1 0 0,0 1 0 0 0,0 0 0 0 0,0-1-1 0 0,0 1 1 0 0,-1-1 0 0 0,1 0-1 0 0,0-1 1 0 0,3-23 0 0 0,22-26 78 0 0,-22 27-25 0 0,2 11-40 0 0,-6 14-12 0 0,0 0 0 0 0,-1-1 0 0 0,1 1 0 0 0,0 0 0 0 0,-1-1 0 0 0,1 1 0 0 0,-1-1 0 0 0,1 1 0 0 0,-1-1 0 0 0,0 1 0 0 0,0-1-1 0 0,3-4 43 0 0,10-7-33 0 0,1-3-10 0 0,-9 5-1 0 0,-5 11 1 0 0,0 0 0 0 0,0 0 0 0 0,0-1 0 0 0,0 1 0 0 0,0 0 1 0 0,0-1-1 0 0,0 1 0 0 0,0 0 0 0 0,0 0 0 0 0,0-1 0 0 0,0 1 0 0 0,0 0 0 0 0,0-1 0 0 0,1 1 0 0 0,-1 0 0 0 0,0 0 0 0 0,0-1 0 0 0,0 1 0 0 0,1 0 0 0 0,-1 0 0 0 0,0 0 0 0 0,0-1 0 0 0,0 1 0 0 0,1 0 0 0 0,-1 0 0 0 0,0 0 0 0 0,0 0 0 0 0,1 0 0 0 0,-1-1 0 0 0,0 1 0 0 0,1 0 0 0 0,-1 0 0 0 0,0 0 0 0 0,0 0 0 0 0,1 0 0 0 0,-1 0 0 0 0,0 0 0 0 0,1 0 0 0 0,-1 0 0 0 0,0 0 1 0 0,1 0-1 0 0,-1 0 0 0 0,0 0 0 0 0,0 0 0 0 0,1 0 0 0 0,-1 1 0 0 0,18 0-14 0 0,-13 2-39 0 0,12 23 27 0 0,-8-7-27 0 0,-8-19 52 0 0,-1 2-1 0 0,1 0 1 0 0,-1 0 0 0 0,1-1 0 0 0,-1 1-1 0 0,0 0 1 0 0,1 0 0 0 0,-1 0-1 0 0,0 0 1 0 0,0 0 0 0 0,0 0-1 0 0,-1 1 2 0 0,1-1 0 0 0,0 0 1 0 0,0 0-1 0 0,0 0 0 0 0,0 0 0 0 0,0 0 0 0 0,0-1 0 0 0,0 1 0 0 0,1 0 0 0 0,-1 0 0 0 0,1 0 0 0 0,0 1 0 0 0,4 5 0 0 0,-4-7 0 0 0,0 1 0 0 0,0-1 0 0 0,0 1 0 0 0,-1-1 0 0 0,1 1 0 0 0,0-1 0 0 0,-1 1 0 0 0,1 0 0 0 0,-1-1 0 0 0,0 1 0 0 0,1 0 0 0 0,-1-1 0 0 0,0 1 0 0 0,0 0 0 0 0,0 43 0 0 0,0-43 0 0 0,0 0 0 0 0,0-1 0 0 0,0 1 0 0 0,1 0 0 0 0,-1-1 0 0 0,0 1 0 0 0,1 0 0 0 0,-1-1 0 0 0,1 1 0 0 0,0 0 0 0 0,-1-1 0 0 0,1 1 0 0 0,0-1 0 0 0,0 1 0 0 0,1 0 0 0 0,2 6 0 0 0,12 24-66 0 0,-13-17 41 0 0,-3-14 22 0 0,0 0 0 0 0,0 0 0 0 0,0 0 1 0 0,0 0-1 0 0,0 0 0 0 0,0-1 0 0 0,0 1 1 0 0,0 0-1 0 0,1 0 0 0 0,-1 0 0 0 0,0 0 0 0 0,0-1 1 0 0,1 1-1 0 0,-1 0 0 0 0,1 0 3 0 0,6 4-24 0 0,-3-2-51 0 0,-2 5-62 0 0,1-3-94 0 0,-2-4 267 0 0,1 1-63 0 0,0 1-54 0 0,2 0-48 0 0,-1 1-75 0 0,2 0-44 0 0,4 6-612 0 0,-6-7-296 0 0,-3-3-46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0:49.5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11976 0 0,'0'0'266'0'0,"0"-3"44"0"0,0-16 148 0 0,0 12-292 0 0,1 5-94 0 0,1 4-43 0 0,4 6-29 0 0,0 1 0 0 0,-1 0 0 0 0,0 0 0 0 0,0 1 0 0 0,-5-10 0 0 0,1 3-9 0 0,0 0 0 0 0,-1 0 0 0 0,1 0 0 0 0,-1 0 0 0 0,1 0 0 0 0,-1 0-1 0 0,0 0 1 0 0,0 0 0 0 0,0 0 0 0 0,0 0 0 0 0,-1 0 9 0 0,0 6-25 0 0,4 12-46 0 0,2-7 35 0 0,1 2 11 0 0,-2 16 11 0 0,-5 19 41 0 0,0-25 1 0 0,1-4-12 0 0,0 9 57 0 0,3-1 42 0 0,2-6-16 0 0,-2-8 1 0 0,-1 0 0 0 0,0 0 0 0 0,-1 7-100 0 0,-1 1 97 0 0,0 12 16 0 0,3-2-57 0 0,2-11-40 0 0,-2-12 3 0 0,-1 0 1 0 0,-1-1-1 0 0,1 1 1 0 0,-2 2-20 0 0,0 6 14 0 0,0-11-3 0 0,-1-1 0 0 0,2 1 0 0 0,-1-1 0 0 0,1 0 0 0 0,1 4-11 0 0,25 66 11 0 0,-11-29 55 0 0,-16-47-64 0 0,0 0 0 0 0,0 0 0 0 0,0 0 0 0 0,1 0 0 0 0,-1 0 0 0 0,0 0 0 0 0,1 0 0 0 0,-1-1 1 0 0,0 1-1 0 0,1 0 0 0 0,0 0 0 0 0,-1 0 0 0 0,1 0 0 0 0,-1-1 0 0 0,1 1 0 0 0,0 0 0 0 0,-1-1 0 0 0,1 1 0 0 0,0 0-2 0 0,6 3 28 0 0,-2 10-17 0 0,-4-13-11 0 0,-1 0 0 0 0,1 0 0 0 0,0 0 0 0 0,0 1 0 0 0,0-1 0 0 0,0 0 0 0 0,0 0 0 0 0,0-1 0 0 0,0 1 0 0 0,0 0 0 0 0,0 0 0 0 0,1 0 0 0 0,7 2-14 0 0,-4-3-35 0 0,-3 0-53 0 0,-2 0-116 0 0,0 0-191 0 0,0 0-9 0 0,0 0-4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0:49.8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12864 0 0,'0'0'374'0'0,"0"0"-131"0"0,0 0-111 0 0,0 0-35 0 0,0 3-55 0 0,0 28 73 0 0,0-20-124 0 0,0-9-8 0 0,0 0-1 0 0,0 0 0 0 0,0 0 0 0 0,0 0 1 0 0,1 0-1 0 0,-1 0 0 0 0,1 0 0 0 0,0 0 1 0 0,-1 0-1 0 0,1-1 0 0 0,0 1 1 0 0,0 0-1 0 0,1 1 18 0 0,3 7-135 0 0,-2 3-38 0 0,-3-2 66 0 0,2-3 40 0 0,3 4 20 0 0,-3-10 47 0 0,-1 1 1 0 0,0-1-1 0 0,0 1 0 0 0,0 0 1 0 0,0-1-1 0 0,-1 1 1 0 0,1 0-1 0 0,-1 0 0 0 0,0-1 1 0 0,1 1-1 0 0,-1 0 1 0 0,0 0-1 0 0,-1 7 1 0 0,1-6 1 0 0,-1 0 0 0 0,1-1 0 0 0,0 1 0 0 0,0 0 0 0 0,1-1 0 0 0,-1 1 0 0 0,1 0 0 0 0,0-1 1 0 0,0 2-3 0 0,10 22 95 0 0,0-2 38 0 0,-10-20-98 0 0,1 0 1 0 0,-1 0 0 0 0,0 0-1 0 0,0 0 1 0 0,0 0-1 0 0,-1 1 1 0 0,1 0-36 0 0,1 20 162 0 0,6 11 38 0 0,0-2-35 0 0,-4-16-96 0 0,3 8 37 0 0,-5 4 35 0 0,0-6-36 0 0,5 9 2 0 0,-2-15-51 0 0,6 29 127 0 0,0-3-50 0 0,-1-8-68 0 0,-5-8-38 0 0,6-7 37 0 0,-6 4-48 0 0,2-12-13 0 0,-7-13 1 0 0,1 0 0 0 0,0 1-1 0 0,0-1 1 0 0,-1 1 0 0 0,1-1 0 0 0,0 1 0 0 0,-1-1 0 0 0,0 1-1 0 0,1-1 1 0 0,-1 1 0 0 0,0 0 0 0 0,0-1 0 0 0,0 1-4 0 0,0 0 1 0 0,1-1-1 0 0,-1 1 1 0 0,0 0 0 0 0,0 0 0 0 0,1 0-1 0 0,-1-1 1 0 0,1 1 0 0 0,0 0 0 0 0,0-1 0 0 0,-1 1-1 0 0,1 0 1 0 0,0-1 0 0 0,0 1-1 0 0,5 8-33 0 0,-4 4-57 0 0,-2-11 55 0 0,0-1-17 0 0,0 0-24 0 0,0 0-41 0 0,0 0-19 0 0,0-1-41 0 0,0 1-47 0 0,0 0-54 0 0,0-1-57 0 0,0 1-53 0 0,0-1-48 0 0,0 1-41 0 0,0 0-142 0 0,0 0-41 0 0,0 0-171 0 0,0 2-460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0:52.4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274 50 9672 0 0,'0'0'216'0'0,"0"0"32"0"0,0 0 13 0 0,-1 0-104 0 0,-1 0-79 0 0,-2-1-41 0 0,-2-1-26 0 0,0-9 5 0 0,-1 6 33 0 0,7 5-46 0 0,-1 0 0 0 0,1 0 0 0 0,0 0 0 0 0,-1 0 0 0 0,1-1 0 0 0,0 1 0 0 0,-1 0 0 0 0,1 0 0 0 0,0-1 1 0 0,-1 1-1 0 0,1 0 0 0 0,0-1 0 0 0,0 1 0 0 0,-1 0 0 0 0,1-1 0 0 0,0 1 0 0 0,0-1 0 0 0,-1 1 0 0 0,1 0 0 0 0,0-1 0 0 0,0 1 0 0 0,0-1 0 0 0,0 1 0 0 0,0 0 0 0 0,0-1 0 0 0,0 1 0 0 0,0-1 1 0 0,0 1-1 0 0,0-1 0 0 0,0 1 0 0 0,0-1-3 0 0,0 1 1 0 0,0 0 0 0 0,0 0-1 0 0,0 0 1 0 0,0 0 0 0 0,0 0 0 0 0,0 0 0 0 0,0 0 0 0 0,0 0 0 0 0,0 0 0 0 0,0-1 0 0 0,0 1 0 0 0,0 0 0 0 0,0 0 0 0 0,0 0 0 0 0,0 0 0 0 0,0 0 0 0 0,0 0 0 0 0,0 0-1 0 0,0 0 1 0 0,0 0 0 0 0,0 0 0 0 0,0-1 0 0 0,0 1 0 0 0,0 0 0 0 0,0 0 0 0 0,0 0 0 0 0,0 0 0 0 0,0 0 0 0 0,-1 0 0 0 0,1 0 0 0 0,0 0 0 0 0,0 0 0 0 0,0 0-1 0 0,0 0 1 0 0,0 0 0 0 0,0 0 0 0 0,0 0 0 0 0,0 0 0 0 0,0 0 0 0 0,0 0 0 0 0,0-1 0 0 0,0 1 0 0 0,-1 0 0 0 0,1 0 0 0 0,0 0 0 0 0,0 0 0 0 0,0 0 0 0 0,0 0 0 0 0,0 0-1 0 0,0 0 1 0 0,0 0 0 0 0,0 0 0 0 0,0 1 0 0 0,0-1 0 0 0,-1 0 0 0 0,1 0 0 0 0,0 0-1 0 0,-5 0 13 0 0,-3 0 55 0 0,0 0 59 0 0,3 0 65 0 0,2 0 219 0 0,0 0 5 0 0,-9-3-29 0 0,-2-8 50 0 0,12 10-207 0 0,0 0-62 0 0,0 0-51 0 0,0 0-42 0 0,-1 1-23 0 0,-1 1 5 0 0,3 0 0 0 0,1-1 3 0 0,-3 0 310 0 0,3 0-267 0 0,-3 2 8 0 0,2 0-95 0 0,0-1 0 0 0,0 0 0 0 0,-1 0 0 0 0,1 0 0 0 0,0 0 0 0 0,-1 0 0 0 0,1-1 0 0 0,-1 1 0 0 0,1 0 0 0 0,-1-1 0 0 0,-1 1-16 0 0,-10 1 117 0 0,-4-1 75 0 0,16-1-186 0 0,0 0 1 0 0,0 0 0 0 0,0 0-1 0 0,0 0 1 0 0,0 0-1 0 0,-1 0 1 0 0,1 1 0 0 0,0-1-1 0 0,0 1 1 0 0,0-1-1 0 0,0 1 1 0 0,0-1-7 0 0,-9 8 54 0 0,2-1 20 0 0,-5 4-62 0 0,0-8-2 0 0,8-1 33 0 0,-6 12-32 0 0,10-13-11 0 0,1 0 0 0 0,-1 1 0 0 0,1-1 0 0 0,0 1 0 0 0,-1-1 0 0 0,1 1 0 0 0,0-1 0 0 0,0 0 0 0 0,0 1 0 0 0,0 0 0 0 0,0 30 0 0 0,0-32 0 0 0,0 1 0 0 0,0 0 0 0 0,0 0 0 0 0,0 0 0 0 0,0 0 0 0 0,0 0 0 0 0,0-1 0 0 0,1 1 0 0 0,-1 0 0 0 0,0 0 0 0 0,0 0 0 0 0,1 0 0 0 0,-1-1 0 0 0,1 2 0 0 0,10 3 0 0 0,-6 8-28 0 0,1-4-69 0 0,19 17-259 0 0,-17-19 285 0 0,-2-3 51 0 0,7 1-46 0 0,-7 6 40 0 0,5-5-34 0 0,-10-5 59 0 0,0-1 0 0 0,0 0-1 0 0,0 1 1 0 0,0 0 0 0 0,0-1-1 0 0,0 1 1 0 0,0-1 0 0 0,0 1 0 0 0,0 0-1 0 0,0 0 1 0 0,0-1 0 0 0,-1 1-1 0 0,1 0 1 0 0,0 0 0 0 0,0 0 0 0 0,-1 0 1 0 0,4 6 0 0 0,-3-4 0 0 0,0 0 0 0 0,0 0 0 0 0,1 0 0 0 0,-1-1 0 0 0,1 1 0 0 0,0-1 0 0 0,0 1 0 0 0,0-1 0 0 0,0 1 0 0 0,0-1 0 0 0,0 0 0 0 0,1 0 0 0 0,-1 0 0 0 0,1-1 0 0 0,0 2 0 0 0,2-1 0 0 0,-4-2 0 0 0,-1 0 0 0 0,1 1 0 0 0,0-1 0 0 0,-1 0 0 0 0,1 1 0 0 0,-1-1 0 0 0,1 0 0 0 0,0 1 0 0 0,-1-1 0 0 0,1 1 0 0 0,-1-1 0 0 0,1 1 0 0 0,-1-1 0 0 0,1 1 0 0 0,-1-1 0 0 0,0 1 0 0 0,1 0 0 0 0,-1-1 0 0 0,0 1 0 0 0,1 0 0 0 0,-1-1 0 0 0,0 1 0 0 0,3 4 0 0 0,0 2 0 0 0,-2-3 0 0 0,1-1 0 0 0,0 1 0 0 0,-1 0 0 0 0,1-1 0 0 0,1 0 0 0 0,-1 1 0 0 0,0-1 0 0 0,1 0 0 0 0,0 0 0 0 0,2 2 0 0 0,-4-5 0 0 0,0 0 0 0 0,0 0 0 0 0,0 1 0 0 0,-1-1 0 0 0,1 1 0 0 0,0-1 0 0 0,0 1 0 0 0,0-1 0 0 0,-1 1 0 0 0,1-1 0 0 0,0 1 0 0 0,0 0 0 0 0,-1-1 0 0 0,1 1 0 0 0,-1 0 0 0 0,1 0 0 0 0,0-1 0 0 0,-1 1 0 0 0,1 0 0 0 0,-1 0 0 0 0,0 0 0 0 0,1 0 0 0 0,-1 0 0 0 0,0 0 0 0 0,0-1 0 0 0,1 1 0 0 0,-1 0 0 0 0,0 0 0 0 0,0 0 0 0 0,0 0 0 0 0,0 0 0 0 0,0 0 0 0 0,0 0 0 0 0,-1 0 0 0 0,1 0 0 0 0,0 0 0 0 0,0 6 0 0 0,-1-1 0 0 0,2-5 0 0 0,12 24 0 0 0,-13-24 0 0 0,1-1 1 0 0,-1 0-1 0 0,0 1 0 0 0,0-1 1 0 0,0 1-1 0 0,1-1 1 0 0,-1 1-1 0 0,0-1 1 0 0,0 1-1 0 0,0-1 1 0 0,0 1-1 0 0,0-1 1 0 0,0 1-1 0 0,0-1 1 0 0,0 1-1 0 0,0-1 1 0 0,0 1-1 0 0,0-1 1 0 0,0 1-1 0 0,-1-1 1 0 0,1 1-1 0 0,-6 5 60 0 0,5-5-54 0 0,1-1 1 0 0,-1 1-1 0 0,1-1 1 0 0,-1 0 0 0 0,0 1-1 0 0,1-1 1 0 0,0 1 0 0 0,-1-1-1 0 0,1 1 1 0 0,-1-1 0 0 0,1 1-1 0 0,0 0 1 0 0,-1-1-1 0 0,1 1 1 0 0,0-1 0 0 0,0 1-1 0 0,-1 0 1 0 0,1-1 0 0 0,0 1-1 0 0,0 0 1 0 0,0-1-7 0 0,-3 6 119 0 0,-1-2-81 0 0,-3 0 35 0 0,-27 14 438 0 0,34-18-508 0 0,-13 6 268 0 0,8 0-102 0 0,1-1-45 0 0,-6-3-55 0 0,3-2-35 0 0,5-1-26 0 0,-1 1 1 0 0,1 0 0 0 0,0 0 0 0 0,0 0 0 0 0,0 1 0 0 0,0-1 0 0 0,-1 0 0 0 0,1 1 0 0 0,0 0 0 0 0,-1 0-9 0 0,-5 4 9 0 0,7-4-9 0 0,-1 0 0 0 0,1-1 0 0 0,-1 1 0 0 0,1 0 1 0 0,-1 0-1 0 0,1-1 0 0 0,-1 1 0 0 0,0-1 0 0 0,1 1 0 0 0,-1-1 0 0 0,0 1 0 0 0,1-1 0 0 0,-1 0 1 0 0,0 0-1 0 0,-46 0 0 0 0,47 0 0 0 0,-1 0 0 0 0,1 0 0 0 0,-1 0 0 0 0,1 0 0 0 0,-1-1 0 0 0,1 1 0 0 0,-1 0 0 0 0,1-1 0 0 0,0 1 0 0 0,-1-1 0 0 0,-14-9-16 0 0,11 7-177 0 0,1 1 85 0 0,0 0 60 0 0,1 0 70 0 0,2 0 5 0 0,1 1-66 0 0,0 0-59 0 0,0 0-81 0 0,1 0-56 0 0,-1 0-89 0 0,0 0-103 0 0,0-1-115 0 0,0 2-186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0:52.7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13304 0 0,'0'0'298'0'0,"0"0"46"0"0,0 0 23 0 0,0 0-154 0 0,0 0-102 0 0,0 0-32 0 0,3 2-47 0 0,2 4-27 0 0,0 1-38 0 0,11 25-474 0 0,-15-30 475 0 0,-1-1 0 0 0,1 1 0 0 0,-1-1 0 0 0,1 0 0 0 0,-1 1 0 0 0,0-1 0 0 0,0 1 0 0 0,0-1 0 0 0,0 1 0 0 0,0-1 32 0 0,0 7-148 0 0,3 0 43 0 0,2 1 81 0 0,0 1 74 0 0,-2 3 56 0 0,-4-1 7 0 0,1 11 107 0 0,4-10-28 0 0,0-4-72 0 0,5 6 111 0 0,-1 0 2 0 0,-3-6-109 0 0,-4-7-102 0 0,-1-1 1 0 0,1 0 0 0 0,-1 1-1 0 0,0-1 1 0 0,1 1-1 0 0,-1-1 1 0 0,0 1-1 0 0,0-1 1 0 0,0 1-1 0 0,0-1-22 0 0,0 1 22 0 0,0-1 0 0 0,0 1 0 0 0,0-1-1 0 0,0 1 1 0 0,0-1 0 0 0,1 0-1 0 0,-1 1 1 0 0,1-1 0 0 0,-1 1 0 0 0,1-1-22 0 0,15 28 396 0 0,-6-23-360 0 0,-7 0-48 0 0,-3-2-30 0 0,0-1-73 0 0,3 0-55 0 0,7 7-246 0 0,-7-7-29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0:53.9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0 240 14600 0 0,'2'0'-6'0'0,"1"0"41"0"0,2 1 135 0 0,1-1 94 0 0,8 0 469 0 0,-10 0-540 0 0,1-1-44 0 0,-2 1-77 0 0,0-1-37 0 0,0 1-41 0 0,0-1-48 0 0,7-2 65 0 0,25-10-7 0 0,-13 3-26 0 0,-18 9 10 0 0,-1 0 0 0 0,1 0 0 0 0,-1 1 0 0 0,1 0 0 0 0,0-1 0 0 0,0 1 12 0 0,13-1-59 0 0,21-9-141 0 0,-13 3 110 0 0,-8 2 71 0 0,-10 3 19 0 0,-1 0-1 0 0,1 0 1 0 0,0 1-1 0 0,0 0 1 0 0,3 0 0 0 0,-7 1-5 0 0,1 0 1 0 0,-1 0 0 0 0,0 0 0 0 0,0-1 0 0 0,1 0 0 0 0,-1 1 0 0 0,0-1-1 0 0,0-1 1 0 0,0 1 0 0 0,2-1 4 0 0,6-3-18 0 0,11-3 35 0 0,5-6 123 0 0,-9 4-61 0 0,-17 10-72 0 0,0-1 0 0 0,1 1 0 0 0,-1-1 1 0 0,1 1-1 0 0,-1 0 0 0 0,1 0 0 0 0,-1-1 1 0 0,1 1-1 0 0,-1 0 0 0 0,1 1-7 0 0,14-4 72 0 0,7-10 32 0 0,-10 5-67 0 0,-2 2-34 0 0,-5 5-3 0 0,-2 0 0 0 0,5-15 0 0 0,-5 9 0 0 0,4-5-1 0 0,-8 12 1 0 0,0 0 1 0 0,0-1-1 0 0,0 1 1 0 0,1-1-1 0 0,-1 1 1 0 0,0 0-1 0 0,0-1 0 0 0,0 1 1 0 0,0-1-1 0 0,0 1 1 0 0,0 0-1 0 0,0-1 0 0 0,0 1 1 0 0,0-1-1 0 0,0 1 1 0 0,0 0-1 0 0,0-1 0 0 0,0 1 1 0 0,0-1-1 0 0,-1 1 1 0 0,1 0-1 0 0,0-1 1 0 0,0 1-1 0 0,0 0 0 0 0,-1-1 1 0 0,1 1-1 0 0,0-1 0 0 0,-7-3 30 0 0,2 0-14 0 0,4 0 20 0 0,0-5 37 0 0,2 9-70 0 0,-1-1 0 0 0,0 1 1 0 0,0-1-1 0 0,0 1 0 0 0,0-1 1 0 0,0 1-1 0 0,0-1 0 0 0,0 1 1 0 0,0 0-1 0 0,-1-1 0 0 0,1 1 1 0 0,0-1-1 0 0,0 1 0 0 0,0-1 1 0 0,0 1-1 0 0,-1 0 0 0 0,1-1 0 0 0,0 1 1 0 0,0 0-1 0 0,-1-1 0 0 0,1 1 1 0 0,0 0-1 0 0,0-1 0 0 0,-1 1 1 0 0,1 0-1 0 0,0-1 0 0 0,-1 1 1 0 0,1 0-1 0 0,-1 0 0 0 0,1-1 1 0 0,0 1-1 0 0,-1 0 0 0 0,1 0 0 0 0,-1 0 1 0 0,1 0-1 0 0,-1 0 0 0 0,1 0 1 0 0,0-1-1 0 0,-1 1 0 0 0,1 0 1 0 0,-1 0-1 0 0,1 0 0 0 0,-1 0 1 0 0,1 1-1 0 0,-1-1 0 0 0,1 0 1 0 0,-1 0-5 0 0,0 0 12 0 0,-1 0-1 0 0,0 0 0 0 0,0-1 1 0 0,0 1-1 0 0,0 0 0 0 0,1-1 0 0 0,-1 1 1 0 0,0-1-1 0 0,-1 0-10 0 0,-5-4 33 0 0,7 4-30 0 0,0 0 1 0 0,-1 0-1 0 0,1 0 1 0 0,-1 1-1 0 0,1-1 1 0 0,-1 0 0 0 0,0 1-1 0 0,1-1 1 0 0,-1 1-1 0 0,0-1 1 0 0,1 1-1 0 0,-1 0 1 0 0,0 0-1 0 0,1 0-3 0 0,-22 0 90 0 0,-32 0 184 0 0,39 0-206 0 0,14 0-52 0 0,0 0 0 0 0,0 0-1 0 0,0 0 1 0 0,1 1-1 0 0,-1-1 1 0 0,0 0 0 0 0,0 1-1 0 0,0 0 1 0 0,0-1-1 0 0,0 1 1 0 0,1 0 0 0 0,-1 0-1 0 0,-1 1-15 0 0,-7 3 129 0 0,-3-2 51 0 0,-2 0 35 0 0,-2 10 6 0 0,16-12-202 0 0,-1 1-1 0 0,1-1 1 0 0,-1 0 0 0 0,1 0-1 0 0,-1 1 1 0 0,1-1-1 0 0,-1 0 1 0 0,0 0 0 0 0,0-1-1 0 0,1 1 1 0 0,-1 0-1 0 0,0 0 1 0 0,0-1 0 0 0,0 1-1 0 0,0-1 1 0 0,0 0-1 0 0,-1 1-18 0 0,2-1 11 0 0,0 0 0 0 0,0 0-1 0 0,0 0 1 0 0,0 0-1 0 0,0 1 1 0 0,0-1 0 0 0,0 0-1 0 0,0 1 1 0 0,0-1 0 0 0,0 1-1 0 0,1-1 1 0 0,-1 1-1 0 0,0-1 1 0 0,0 1 0 0 0,0 0-1 0 0,1-1 1 0 0,-1 1-1 0 0,0 0 1 0 0,1 0 0 0 0,-1-1-1 0 0,1 1 1 0 0,-1 0-1 0 0,1 0 1 0 0,-1 0 0 0 0,1 0-1 0 0,-1 0 1 0 0,1 0-11 0 0,-11 15 79 0 0,-2-4-24 0 0,8-8-32 0 0,0 1 1 0 0,0-1-1 0 0,1 1 0 0 0,0 0 0 0 0,0 0 0 0 0,-1 3-23 0 0,-27 55 262 0 0,28-48-184 0 0,4 7-4 0 0,1-13-40 0 0,-1 2 22 0 0,2 19 108 0 0,-2-28-155 0 0,1 0-1 0 0,-1 1 0 0 0,1-2 1 0 0,0 1-1 0 0,0 0 0 0 0,0 0 1 0 0,0 0-1 0 0,0 0 0 0 0,1 0 1 0 0,-1-1-1 0 0,1 1 0 0 0,0 0-8 0 0,0 1 10 0 0,0 0 0 0 0,0-1 0 0 0,0 1 0 0 0,0 0 0 0 0,0 0 0 0 0,-1 0 0 0 0,0 0 0 0 0,1 1 0 0 0,-1-1 0 0 0,0 3-10 0 0,0-3 7 0 0,0 1-1 0 0,1-1 1 0 0,-1 1 0 0 0,1-1-1 0 0,-1 0 1 0 0,1 1 0 0 0,0-1-7 0 0,0-1 7 0 0,-1-1 0 0 0,0 1-1 0 0,1-1 1 0 0,0 1 0 0 0,-1-1 0 0 0,1 0 0 0 0,0 1 0 0 0,-1-1-1 0 0,3 0-6 0 0,6 4 20 0 0,-7-4-11 0 0,-1 0-1 0 0,0 0 1 0 0,1 1-1 0 0,-1-1 1 0 0,0 0-1 0 0,0 1 1 0 0,0-1-1 0 0,0 1 0 0 0,0 0-8 0 0,3 2 2 0 0,0 0 0 0 0,1-1 0 0 0,-1 0 0 0 0,1 0 0 0 0,0 0-1 0 0,0-1 1 0 0,0 0 0 0 0,5 2-2 0 0,-6-3 1 0 0,6 2-1 0 0,-1-2-89 0 0,2 0-107 0 0,6-2-204 0 0,-5 0 4 0 0,-10 0 131 0 0,-1-1 10 0 0,3-2-103 0 0,4-2-316 0 0,-4 3 345 0 0,-5 3 243 0 0,1 0 1 0 0,0 0 0 0 0,-1-1-1 0 0,1 1 1 0 0,0 0-1 0 0,-1-1 1 0 0,1 1-1 0 0,-1-1 1 0 0,1 1-1 0 0,-1 0 1 0 0,1-1-1 0 0,-1 1 1 0 0,1-1-1 0 0,-1 0 1 0 0,1 1-1 0 0,-1-1 1 0 0,0 1-1 0 0,1-1 1 0 0,-1 0-1 0 0,0 1 1 0 0,1-1-1 0 0,-1 0 86 0 0,2-4-350 0 0,12-11-960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0:54.3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15864 0 0,'0'0'362'0'0,"0"0"47"0"0,0 0 29 0 0,0 0-184 0 0,0 0-122 0 0,0 0-41 0 0,0-2-82 0 0,0-2-52 0 0,0-3-75 0 0,0 7 114 0 0,0 0-1 0 0,0 0 1 0 0,0 0 0 0 0,0 0-1 0 0,0 0 1 0 0,0-1 0 0 0,0 1-1 0 0,0 0 1 0 0,0 0-1 0 0,0 0 1 0 0,0 0 0 0 0,0 0-1 0 0,0 0 1 0 0,0 0 0 0 0,0 0-1 0 0,0 0 1 0 0,0 0-1 0 0,0-1 1 0 0,0 1 0 0 0,0 0-1 0 0,0 0 1 0 0,0 0 0 0 0,0 0-1 0 0,0 0 1 0 0,0 0-1 0 0,0 0 1 0 0,0 0 0 0 0,0 0-1 0 0,0 0 1 0 0,0 0 0 0 0,0 0-1 0 0,1 0 1 0 0,-1-1-1 0 0,0 1 1 0 0,0 0 0 0 0,0 0-1 0 0,0 0 1 0 0,0 0 0 0 0,0 0-1 0 0,0 0 1 0 0,0 0-1 0 0,0 0 1 0 0,0 0 0 0 0,0 0-1 0 0,1 0 1 0 0,-1 0 0 0 0,0 0-1 0 0,0 0 1 0 0,0 0-1 0 0,0 0 1 0 0,0 0 0 0 0,0 0-1 0 0,0 0 1 0 0,0 0 0 0 0,0 0-1 0 0,0 0 1 0 0,1 0 4 0 0,2 0-115 0 0,0 0-61 0 0,2 0-57 0 0,-1 0-50 0 0,4 0-226 0 0,0 0-85 0 0,-1 0-66 0 0,0 0-49 0 0,-6 0 353 0 0,1 0-49 0 0,0 0-42 0 0,-1 0-38 0 0,1 0-138 0 0,0 0-37 0 0,4 0-1450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0:55.8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256 33 14624 0 0,'0'0'332'0'0,"3"-3"50"0"0,-2 2-295 0 0,3-3 7 0 0,-2 1 2 0 0,1 1 82 0 0,-2 0-44 0 0,1 1 36 0 0,-1-4-29 0 0,-1 0-129 0 0,0 1-88 0 0,-1 2-105 0 0,-2 2 116 0 0,-106 0 663 0 0,107 0-597 0 0,1 0 1 0 0,-1 0-1 0 0,0 0 0 0 0,1 1 0 0 0,-1-1 0 0 0,1 1 1 0 0,-1-1-1 0 0,0 1 0 0 0,1 0 0 0 0,-1-1 0 0 0,1 1 1 0 0,-1 0-1 0 0,1 0 0 0 0,-1 0-1 0 0,-6 4 1 0 0,-24 11-2 0 0,31-15 1 0 0,-1-1 0 0 0,1 1 0 0 0,0-1 0 0 0,-1 0 0 0 0,1 0 0 0 0,-1 1 0 0 0,1-1 0 0 0,-1 0 0 0 0,1 0 0 0 0,-1 0 0 0 0,-14 2 0 0 0,0 9 0 0 0,15-10 1 0 0,0-1-1 0 0,-1 1 0 0 0,1-1 0 0 0,0 1 0 0 0,0 0 0 0 0,-1 0 0 0 0,1 0 0 0 0,0 0 0 0 0,0 0 0 0 0,0 0 1 0 0,0 0-1 0 0,0 0 0 0 0,0 0 0 0 0,0 1 0 0 0,1-1-1 0 0,0 0 1 0 0,0 0-1 0 0,-1 0 1 0 0,1 0-1 0 0,0-1 1 0 0,0 1-1 0 0,0 0 0 0 0,0 0 1 0 0,0 0-1 0 0,0 0 1 0 0,0 0-1 0 0,1 0 1 0 0,-1 1 0 0 0,1 7-54 0 0,4 6-43 0 0,6 1-86 0 0,21 15-290 0 0,-16-16 230 0 0,2 2 37 0 0,9 1 8 0 0,-5-5 10 0 0,-20-11 165 0 0,13 8-72 0 0,-1 0 39 0 0,19 19 38 0 0,-28-23 18 0 0,1-1 0 0 0,0 0 0 0 0,0 0 0 0 0,0 0 0 0 0,1-1 0 0 0,-1 0 0 0 0,1 0 0 0 0,2 1 0 0 0,-6-5-1 0 0,0 1 1 0 0,0-1-1 0 0,-1 1 1 0 0,1 0-1 0 0,-1 0 1 0 0,1 1-1 0 0,-1-1 1 0 0,1 0 0 0 0,-1 1-1 0 0,1 0 1 0 0,-1-1-1 0 0,0 1 1 0 0,0 0-1 0 0,0 0 1 0 0,1 1 0 0 0,11 12-47 0 0,2 1 36 0 0,-6-6 34 0 0,-7-5 88 0 0,-2-2-56 0 0,-2 5-5 0 0,1-8-34 0 0,0 1-14 0 0,0-1 0 0 0,0 0-1 0 0,0 0 1 0 0,0 0 0 0 0,0 0-1 0 0,0 0 1 0 0,0 0 0 0 0,0 0-1 0 0,0 0 1 0 0,0 0-1 0 0,0 0 1 0 0,0 1 0 0 0,0-1-1 0 0,0 0 1 0 0,0 0 0 0 0,0 0-1 0 0,0 0 1 0 0,0 0 0 0 0,0 0-1 0 0,0 0 1 0 0,0 0 0 0 0,0 0-1 0 0,0 0 1 0 0,0 0 0 0 0,0 1-1 0 0,0-1 1 0 0,0 0 0 0 0,0 0-1 0 0,-1 0 1 0 0,1 0 0 0 0,0 0-1 0 0,0 0 1 0 0,0 0 0 0 0,0 0-1 0 0,0 0 1 0 0,0 0 0 0 0,0 0-1 0 0,0 0 1 0 0,0 0 0 0 0,0 0-1 0 0,0 0 1 0 0,0 0 0 0 0,-1 0-1 0 0,1 0 1 0 0,0 0 0 0 0,0 0-1 0 0,0 0 1 0 0,0 0 0 0 0,0 0-1 0 0,0 0 1 0 0,0 0 0 0 0,0 0-1 0 0,0 0 1 0 0,0 0 0 0 0,-1 0-1 0 0,1 0 1 0 0,0 0-2 0 0,-30 1-77 0 0,-10 0 118 0 0,10-2 52 0 0,5-3 35 0 0,8 0-70 0 0,-5-2-64 0 0,10 4-42 0 0,-1 1-36 0 0,-4 0-75 0 0,10 0 94 0 0,0-1 0 0 0,-1 0 1 0 0,1 0-1 0 0,-5-2 65 0 0,-6-4-171 0 0,9 5 47 0 0,0-1-35 0 0,-1 0-44 0 0,0 1-50 0 0,-5-5-74 0 0,5 2 76 0 0,0-1-44 0 0,-1 1-70 0 0,10 5 301 0 0,0 1 1 0 0,-1-1 0 0 0,1 1 0 0 0,-1 0 0 0 0,1 0 0 0 0,-1-1-1 0 0,1 1 1 0 0,0 0 0 0 0,-1 0 0 0 0,0 0 63 0 0,2 0 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0:56.3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63 240 10928 0 0,'4'0'81'0'0,"-1"0"-35"0"0,0 0 41 0 0,5 0 103 0 0,-2 0-40 0 0,2 0 44 0 0,-5 0-176 0 0,6 0 5 0 0,0 0-42 0 0,7-1-120 0 0,-5-2-43 0 0,2-6-151 0 0,-12 9 318 0 0,-1 0 1 0 0,0-1 0 0 0,0 1-1 0 0,1 0 1 0 0,-1 0 0 0 0,0-1 0 0 0,0 1-1 0 0,1 0 1 0 0,-1 0 0 0 0,0 0-1 0 0,1 0 1 0 0,-1 0 0 0 0,0-1-1 0 0,0 1 1 0 0,1 0 0 0 0,-1 0-1 0 0,0 0 1 0 0,1 0 0 0 0,-1 0 0 0 0,0 0-1 0 0,1 0 1 0 0,-1 0 0 0 0,0 0-1 0 0,1 0 1 0 0,-1 0 0 0 0,0 0 14 0 0,7 0-176 0 0,4 0 34 0 0,2 0 46 0 0,-1 0 62 0 0,-10 0 32 0 0,-1 0 1 0 0,1 0 0 0 0,-1 0 0 0 0,1 0-1 0 0,-1-1 1 0 0,1 1 0 0 0,0-1 0 0 0,-1 1-1 0 0,0-1 1 0 0,1 1 0 0 0,-1-1 0 0 0,2-1 1 0 0,1-1 24 0 0,0-1 36 0 0,-1 2 242 0 0,0 1-112 0 0,1 0-53 0 0,1 2-35 0 0,-4-1-28 0 0,-1 0-8 0 0,3 0 474 0 0,-3 0-12 0 0,3-2-66 0 0,4-4-220 0 0,17-8 458 0 0,-17 10-519 0 0,0 1-46 0 0,-7 3-133 0 0,7-3 100 0 0,-1 0 2 0 0,-6 2-99 0 0,1 1 1 0 0,-1 0-1 0 0,0-1 1 0 0,0 1-1 0 0,1-1 1 0 0,-1 1-1 0 0,0 0 0 0 0,0-1 1 0 0,0 1-1 0 0,1-1 1 0 0,-1 1-1 0 0,0-1 1 0 0,0 1-1 0 0,0-1 1 0 0,0 1-1 0 0,0-1 1 0 0,0 1-1 0 0,0-1 0 0 0,0 1 1 0 0,0-1-6 0 0,3-4 99 0 0,7-8 19 0 0,-4-1 96 0 0,0 10-51 0 0,-5 4-152 0 0,-1-1 0 0 0,0 1 0 0 0,1 0 0 0 0,-1-1 0 0 0,1 1 0 0 0,-1 0 0 0 0,1 0 0 0 0,-1-1 0 0 0,0 1 0 0 0,1-1 0 0 0,-1 1 0 0 0,0 0 0 0 0,1-1 0 0 0,-1 1 0 0 0,0-1 0 0 0,0 1 0 0 0,0-1 0 0 0,1 1 0 0 0,-1-1 0 0 0,0 1 0 0 0,0 0 0 0 0,0-1 0 0 0,0 1 0 0 0,0-1 0 0 0,0 0 0 0 0,0 1 0 0 0,0-1 0 0 0,0 1 0 0 0,0-1 0 0 0,0 1 1 0 0,0-1-1 0 0,0 1-11 0 0,0-3 53 0 0,0 1 1 0 0,1 0 0 0 0,-1 0 0 0 0,1 0 0 0 0,-1 0 0 0 0,1 0 0 0 0,0 0-1 0 0,0 0 1 0 0,1-1-54 0 0,0-3 111 0 0,-1 2-98 0 0,-5-8 107 0 0,3 10-100 0 0,0 0 0 0 0,1 1 0 0 0,-1-1 0 0 0,0 0 0 0 0,1 1 0 0 0,-1-1 1 0 0,1 0-1 0 0,-1 0 0 0 0,1 1 0 0 0,0-2-20 0 0,0 1 25 0 0,0 1 0 0 0,0-1 1 0 0,0 1-1 0 0,0-1 0 0 0,-1 1 1 0 0,1-1-1 0 0,0 1 0 0 0,-1 0 1 0 0,1-1-1 0 0,-1 1 0 0 0,1-1-25 0 0,-13-12 339 0 0,10 11-292 0 0,-7-8 85 0 0,7 9-18 0 0,0 2-2 0 0,-19 0 43 0 0,-17 0 2 0 0,37 0-152 0 0,1 0 0 0 0,-1 0-1 0 0,0 0 1 0 0,1 1-1 0 0,-1-1 1 0 0,0 1-1 0 0,1-1 1 0 0,-1 1-1 0 0,1 0 1 0 0,-1-1-1 0 0,1 1 1 0 0,-1 0-1 0 0,1 0 1 0 0,-1 0-5 0 0,-6 4 0 0 0,-12 4-2 0 0,15-7 10 0 0,0 0 0 0 0,0 0 1 0 0,0 1-1 0 0,0 0 0 0 0,0 0 1 0 0,1 0-1 0 0,0 0 0 0 0,-2 2-8 0 0,3-3 0 0 0,0 1 0 0 0,0-1 0 0 0,0 0 0 0 0,-1 0 0 0 0,1 0 0 0 0,-2 1 0 0 0,2-2 2 0 0,-1 1-1 0 0,1 0 1 0 0,-1 0 0 0 0,1 1 0 0 0,0-1 0 0 0,-1 2-2 0 0,-60 60 117 0 0,60-59-111 0 0,0 1 0 0 0,0-1 0 0 0,0 1 0 0 0,0 0 0 0 0,1 1 0 0 0,0 0-6 0 0,0-2 18 0 0,2-2-14 0 0,0-1-1 0 0,1 0 1 0 0,-1 1 0 0 0,0-1-1 0 0,1 0 1 0 0,0 1 0 0 0,0-1 0 0 0,0 1-1 0 0,0-1 1 0 0,0 3-4 0 0,-1 12 27 0 0,-6-6-15 0 0,2 0 15 0 0,5-11-23 0 0,-1 1-1 0 0,1 0 1 0 0,0 0 0 0 0,0-1-1 0 0,0 1 1 0 0,0 0 0 0 0,0-1-1 0 0,0 1 1 0 0,0 0 0 0 0,0-1-1 0 0,0 1 1 0 0,1 0 0 0 0,-1 0-1 0 0,0-1 1 0 0,0 1-1 0 0,1 0 1 0 0,-1-1-4 0 0,5 8 35 0 0,-4-6-33 0 0,0-1 1 0 0,0 1-1 0 0,0-1 1 0 0,-1 1-1 0 0,1-1 1 0 0,0 1-1 0 0,-1-1 1 0 0,1 1-1 0 0,-1 0 1 0 0,1-1-1 0 0,-1 1 0 0 0,0 0 1 0 0,0-1-1 0 0,0 1-2 0 0,1 1 0 0 0,-1-1 0 0 0,1 0-1 0 0,-1 1 1 0 0,1-1-1 0 0,0 0 1 0 0,0 1 0 0 0,0-1-1 0 0,0 0 1 0 0,0 0-1 0 0,1 0 1 0 0,-1 0-1 0 0,0 0 1 0 0,1 0 0 0 0,0 0-1 0 0,-1 0 1 0 0,1-1-1 0 0,0 1 1 0 0,0-1 0 0 0,0 1 0 0 0,10 9-67 0 0,-3 1-85 0 0,-7-7 89 0 0,-2-4 47 0 0,0-1 0 0 0,1 1 0 0 0,-1 0 0 0 0,0-1 0 0 0,1 1 0 0 0,-1 0 0 0 0,0-1 1 0 0,1 1-1 0 0,-1-1 0 0 0,1 1 0 0 0,-1-1 0 0 0,1 1 0 0 0,-1-1 0 0 0,1 1 0 0 0,-1-1 0 0 0,1 1 0 0 0,0-1 0 0 0,-1 0 1 0 0,1 0-1 0 0,0 1 0 0 0,-1-1 0 0 0,1 0 16 0 0,4 3-65 0 0,-1-1 6 0 0,-1 0-1 0 0,1-1 0 0 0,0 1 1 0 0,0-1-1 0 0,-1 1 0 0 0,1-1 0 0 0,0-1 1 0 0,0 1-1 0 0,0 0 0 0 0,4-1 60 0 0,2 1-111 0 0,-2 1-88 0 0,-1 1-106 0 0,-3-2 107 0 0,-1 1-35 0 0,1 0-80 0 0,-1-1-51 0 0,1 1-55 0 0,-1-1-59 0 0,1-1-64 0 0,0 0-65 0 0,1 0-70 0 0,-1-2-74 0 0,5-2-1182 0 0,1-5-1091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0:56.8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463 160 11672 0 0,'-2'0'341'0'0,"-5"-1"-121"0"0,3-1-100 0 0,2-3-34 0 0,1-3-51 0 0,1 6-28 0 0,0 1-1 0 0,0-1 0 0 0,0 1 0 0 0,0 0 1 0 0,0-1-1 0 0,0 1 0 0 0,-1-1 0 0 0,1 1 1 0 0,-1-1-1 0 0,1 1-6 0 0,-5-8 114 0 0,-4-6 190 0 0,1 0 38 0 0,3 6-159 0 0,3-7 154 0 0,2 15-314 0 0,0 1 0 0 0,0-1 0 0 0,0 0-1 0 0,0 0 1 0 0,0 0 0 0 0,0 0 0 0 0,-1 0 0 0 0,1 1 0 0 0,0-1-1 0 0,0 0 1 0 0,-1 0 0 0 0,1 0 0 0 0,0 0 0 0 0,-1 1 0 0 0,1-1-23 0 0,-14-5 328 0 0,9 3-263 0 0,-1-2 38 0 0,-4-6 191 0 0,7 8-186 0 0,1 0 1 0 0,-1 1-1 0 0,0-1 0 0 0,1 1 0 0 0,-1-1 0 0 0,-1 1 1 0 0,1 0-1 0 0,-1-1-108 0 0,-11 0 336 0 0,6 3-80 0 0,1 0-55 0 0,0 0-49 0 0,0 0-39 0 0,-6 0 14 0 0,-19 0 29 0 0,31 0-150 0 0,0 1-1 0 0,0-1 1 0 0,0 0 0 0 0,0 1-1 0 0,0-1 1 0 0,1 1 0 0 0,-1 0 0 0 0,0 0-1 0 0,0-1 1 0 0,1 1 0 0 0,-1 0 0 0 0,1 0-1 0 0,-1 1 1 0 0,1-1 0 0 0,-1 0-1 0 0,1 0 1 0 0,-1 1 0 0 0,1 0-6 0 0,-15 10 27 0 0,9-8-29 0 0,3-2-11 0 0,0-1 1 0 0,0 2-1 0 0,0-1 0 0 0,1 0 1 0 0,-1 1-1 0 0,1-1 0 0 0,-1 1 13 0 0,-4 10-5 0 0,2 3 5 0 0,-7 0 0 0 0,11-14-3 0 0,1-1-1 0 0,-1 1 0 0 0,1 0 1 0 0,-1 0-1 0 0,1 0 0 0 0,0 0 1 0 0,0 0-1 0 0,0 0 0 0 0,0 0 1 0 0,0 1-1 0 0,1-1 0 0 0,-1 0 1 0 0,0 1 3 0 0,0 31-133 0 0,2-17 65 0 0,-1-15 52 0 0,0 1 0 0 0,0-1-1 0 0,0 1 1 0 0,1-1 0 0 0,-1 1-1 0 0,1-1 1 0 0,0 0 0 0 0,0 1-1 0 0,-1-1 1 0 0,1 0 0 0 0,1 0-1 0 0,-1 1 1 0 0,0-1 0 0 0,1 0-1 0 0,-1 0 1 0 0,1 0 16 0 0,6 10-137 0 0,-1 3-58 0 0,-4-2 62 0 0,2 3-64 0 0,-4-13 163 0 0,0-1 0 0 0,1 1 0 0 0,-1-1 0 0 0,1 0 0 0 0,0 0 0 0 0,-1 0 0 0 0,2 1 34 0 0,26 30-280 0 0,-12-4 66 0 0,-15-25 170 0 0,1 0 1 0 0,0 0 0 0 0,0 0 0 0 0,0 0 0 0 0,0 0 0 0 0,0 0 0 0 0,1-1 0 0 0,3 3 43 0 0,7 7-118 0 0,11 18-45 0 0,1-1 54 0 0,-12-13-61 0 0,13 17 170 0 0,-9-11-52 0 0,0-3 49 0 0,-12-14 3 0 0,0 1 0 0 0,0 0 0 0 0,0 0 0 0 0,-1 1 0 0 0,2 4 0 0 0,7 10 22 0 0,-5-5 44 0 0,9 32 215 0 0,-15-41-242 0 0,0 9 91 0 0,-3 4 146 0 0,-1-8-89 0 0,0-5-121 0 0,-2 1 85 0 0,-1-2 53 0 0,-10 8 342 0 0,4-9-273 0 0,9-5-233 0 0,0-1 0 0 0,-1 1 0 0 0,1-1 1 0 0,-1 0-1 0 0,1 1 0 0 0,-1-1 0 0 0,1 0 0 0 0,-1 0 1 0 0,1 0-1 0 0,-1 0-40 0 0,-14 3 383 0 0,8 1-222 0 0,-4 3 99 0 0,-2-5-52 0 0,-53-2 441 0 0,36 0-339 0 0,8 0-37 0 0,0 0 63 0 0,9-1-172 0 0,-1-2-42 0 0,1-1-41 0 0,1-1-42 0 0,10 5-37 0 0,0-2 4 0 0,-1 2 0 0 0,1-1 0 0 0,-1 0 0 0 0,0 1 0 0 0,1 0 0 0 0,-1-1 0 0 0,0 1-1 0 0,1 1 1 0 0,-3-1-6 0 0,-3 1 17 0 0,-11-1-7 0 0,14 1-10 0 0,0-1 0 0 0,-1 0 0 0 0,1-1 0 0 0,0 0 0 0 0,-1 1 0 0 0,1-2 0 0 0,-9-5 6 0 0,5 2-30 0 0,3 4-91 0 0,4 1-102 0 0,2-1-7 0 0,-1-1-32 0 0,-11-8-703 0 0,9 8 677 0 0,1 1 39 0 0,1 1-8 0 0,1-1-69 0 0,-1 0-85 0 0,1 0-102 0 0,0 0 77 0 0,0 0-53 0 0,1 0-49 0 0,0 0-41 0 0,-1-1-162 0 0,1 1-41 0 0,0-2-195 0 0,0 0-531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29.5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9560 0 0,'0'0'216'0'0,"0"0"32"0"0,0 0 10 0 0,0 0-86 0 0,0 0-25 0 0,0 0 42 0 0,0 0 150 0 0,0 0 278 0 0,0 0 21 0 0,0 0-41 0 0,0 0-410 0 0,0 0 46 0 0,0 0 115 0 0,0 0-17 0 0,0 2-18 0 0,0 33 286 0 0,0 1-91 0 0,0 0-81 0 0,0 1-68 0 0,0 7-3 0 0,0 0-64 0 0,0 10 4 0 0,0 28 105 0 0,1-71-317 0 0,0 1 0 0 0,0 0 0 0 0,4 10-84 0 0,1 17 186 0 0,-4-8-8 0 0,-1-10-11 0 0,1 0 0 0 0,3 10-167 0 0,1 11 203 0 0,-4 3 36 0 0,-2-15-116 0 0,0 49 249 0 0,1-70-319 0 0,0-1 0 0 0,0 1 0 0 0,0-1 0 0 0,4 8-53 0 0,-3-9 48 0 0,0 1 0 0 0,-1-1 0 0 0,0 1 0 0 0,0 6-48 0 0,-1 5 86 0 0,0 50 227 0 0,0-24-177 0 0,1-44-132 0 0,-1 1 0 0 0,0-1 0 0 0,1 1-1 0 0,-1-1 1 0 0,1 1 0 0 0,-1-1 0 0 0,1 1 0 0 0,0-1 0 0 0,0 0 0 0 0,0 2-4 0 0,0-2 2 0 0,0-1 0 0 0,0 1 0 0 0,-1 1 0 0 0,1-1 0 0 0,0 0 0 0 0,-1 0 0 0 0,1 0 1 0 0,-1 0-1 0 0,1 0 0 0 0,-1 1 0 0 0,0-1 0 0 0,1 0 0 0 0,-1 0 0 0 0,0 0 0 0 0,0 1 0 0 0,0-1 0 0 0,0 0 0 0 0,0 0 0 0 0,0 1 0 0 0,0-1 0 0 0,-1 0 0 0 0,1 0 0 0 0,0 1-2 0 0,-11 11 12 0 0,8-10 20 0 0,3-3-46 0 0,0 0-38 0 0,0 0-111 0 0,0 0-138 0 0,0 0 6 0 0,0 0-37 0 0,0 0-864 0 0,0 0-47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0:54.9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496 129 11920 0 0,'-5'-1'62'0'0,"1"1"77"0"0,0-1 48 0 0,-3-3 311 0 0,3 2-247 0 0,3 0-167 0 0,-1 1-40 0 0,1 0-51 0 0,0-1-58 0 0,-1 0 126 0 0,1-1-22 0 0,2-1-32 0 0,-1 4-5 0 0,-14-25 0 0 0,8 13-2 0 0,-4-6 24 0 0,4 14 115 0 0,1 4-78 0 0,0-1-13 0 0,-1-10 80 0 0,-4 6 32 0 0,5-2 19 0 0,5 7-165 0 0,0 0 1 0 0,0-1-1 0 0,-1 1 1 0 0,1-1-1 0 0,0 1 0 0 0,-1-1 1 0 0,1 1-1 0 0,0 0 1 0 0,-1-1-1 0 0,1 1 0 0 0,0 0 1 0 0,-1-1-1 0 0,1 1 1 0 0,-1 0-1 0 0,1 0 0 0 0,-1-1 1 0 0,1 1-1 0 0,-1 0 0 0 0,1 0 1 0 0,0 0-1 0 0,-1 0 1 0 0,1-1-1 0 0,-1 1 0 0 0,1 0 1 0 0,-1 0-1 0 0,1 0 1 0 0,-1 0-1 0 0,0 0 0 0 0,1 0 1 0 0,-1 0-1 0 0,1 0 1 0 0,-1 1-15 0 0,-20-5 561 0 0,13 1-357 0 0,0-1-61 0 0,5 3-119 0 0,1 0-40 0 0,1 0 6 0 0,-7-1 181 0 0,2 1-61 0 0,-1 3-35 0 0,-2 4-24 0 0,0 0 25 0 0,7-5-67 0 0,0-1 0 0 0,0 1 0 0 0,1-1 0 0 0,-1 1 0 0 0,0-1 0 0 0,0 0 0 0 0,0 0 0 0 0,0 0 0 0 0,1 0 0 0 0,-2 0-9 0 0,-11 0 103 0 0,9 0-84 0 0,0 1 0 0 0,0 0 0 0 0,0 0 0 0 0,0 0 0 0 0,0 1 0 0 0,1 0 1 0 0,-2 0-20 0 0,-39 19 94 0 0,39-18-86 0 0,1 1 1 0 0,0 0 0 0 0,0 0 0 0 0,0 0 0 0 0,0 1 1 0 0,1 0-1 0 0,-2 1-9 0 0,-7 8-1 0 0,9-10 8 0 0,0 1 1 0 0,0 1 0 0 0,0-1 0 0 0,-3 6-8 0 0,3-5 6 0 0,1 0 1 0 0,-1-1-1 0 0,0 0 1 0 0,-1 0-1 0 0,1 1-5 0 0,0-3-1 0 0,0 1 0 0 0,1 0 0 0 0,0 1 0 0 0,0-1 0 0 0,0 0 0 0 0,0 1 0 0 0,1 0 0 0 0,0 0 0 0 0,-1 1 0 0 0,-13 31 0 0 0,11-10 0 0 0,-1-12 0 0 0,5-11 0 0 0,-1-1 0 0 0,1 0 0 0 0,0 1 0 0 0,1-1 0 0 0,-1 1 0 0 0,0-1 0 0 0,1 1 0 0 0,0 1 0 0 0,0-3 0 0 0,0 1 0 0 0,0 0 0 0 0,-1 0 0 0 0,1 0 0 0 0,-1-1 0 0 0,1 1 0 0 0,-1 0 0 0 0,0-1 0 0 0,0 1 0 0 0,0 0 0 0 0,0-1 0 0 0,-1 1 0 0 0,1-1 0 0 0,0 0 0 0 0,0 1 0 0 0,0-1 0 0 0,0 0 0 0 0,1 1 0 0 0,-1-1 0 0 0,1 0 0 0 0,-1 1 0 0 0,1-1 0 0 0,0 1 0 0 0,0-1 0 0 0,0 1 0 0 0,0 12-22 0 0,1-10-3 0 0,-1-1-1 0 0,1 1 1 0 0,0-1 0 0 0,1 0-1 0 0,-1 1 1 0 0,2 2 25 0 0,4 5-34 0 0,-1-1 21 0 0,0 0-79 0 0,1 2-123 0 0,1-2-105 0 0,1 0-97 0 0,3-4-89 0 0,4-1-245 0 0,0 7-7 0 0</inkml:trace>
  <inkml:trace contextRef="#ctx0" brushRef="#br0" timeOffset="443.2">1119 176 14568 0 0,'0'0'330'0'0,"-3"0"45"0"0,2 0-330 0 0,0 0 0 0 0,-1 0 0 0 0,1 0-1 0 0,-1-1 1 0 0,1 1 0 0 0,0 0 0 0 0,0-1 0 0 0,-1 1 0 0 0,1-1 0 0 0,-1 0-45 0 0,-4-3 173 0 0,1-1-43 0 0,2 3-40 0 0,0 2-52 0 0,0 0-28 0 0,2 0-7 0 0,-24-14-15 0 0,8 10-73 0 0,-12 5-110 0 0,8 0 77 0 0,14-2 93 0 0,-4 1 42 0 0,8 0 1 0 0,-1 0-1 0 0,0 0 1 0 0,0 0-1 0 0,0 1 0 0 0,0-1 1 0 0,-2 2-18 0 0,0 0-9 0 0,-16 6 68 0 0,18-7-27 0 0,0 1 0 0 0,0 0 0 0 0,0 0 0 0 0,0 0 0 0 0,0 1-1 0 0,1-1 1 0 0,-4 3-32 0 0,0 3 53 0 0,5-6-36 0 0,0 1 0 0 0,0-1 0 0 0,0 0 0 0 0,0 0 0 0 0,-1 0 0 0 0,1 0 0 0 0,-1 0 0 0 0,1-1 0 0 0,-1 1 0 0 0,-1 0-17 0 0,-9 1 48 0 0,10-3-37 0 0,1 1-1 0 0,0-1 1 0 0,-1 1-1 0 0,1 0 0 0 0,0 0 1 0 0,-1-1-1 0 0,1 1 1 0 0,0 1-1 0 0,0-1 1 0 0,0 0-1 0 0,0 1 1 0 0,0-1-1 0 0,0 1 0 0 0,0-1-9 0 0,-28 30 161 0 0,13-14-128 0 0,1-1-39 0 0,13-13 7 0 0,0 0-1 0 0,1 1 0 0 0,-1-1 1 0 0,1 0-1 0 0,0 1 0 0 0,-1 1-1 0 0,-5 14 53 0 0,-1 1 80 0 0,4-12-81 0 0,4-6-41 0 0,0-1 0 0 0,0 1 0 0 0,0-1-1 0 0,0 1 1 0 0,1-1 0 0 0,-1 1 0 0 0,1-1 0 0 0,-1 1 0 0 0,1 0-1 0 0,-1-1 1 0 0,1 1 0 0 0,0 0 0 0 0,0-1 0 0 0,0 1-11 0 0,0 43 101 0 0,0-45-100 0 0,0 1 0 0 0,-1-1-1 0 0,1 0 1 0 0,0 0 0 0 0,0 0 0 0 0,0 0-1 0 0,0 0 1 0 0,0 0 0 0 0,0 0 0 0 0,0 0-1 0 0,0 0 1 0 0,0 0 0 0 0,0 1 0 0 0,0-1-1 0 0,0 0 1 0 0,0 0 0 0 0,0 0 0 0 0,0 0-1 0 0,0 0 1 0 0,1 0 0 0 0,-1 0 0 0 0,0 0-1 0 0,0 0 1 0 0,0 0 0 0 0,0 1 0 0 0,0-1-1 0 0,0 0 1 0 0,0 0 0 0 0,0 0 0 0 0,0 0-1 0 0,0 0 1 0 0,0 0 0 0 0,0 0 0 0 0,0 0-1 0 0,0 0 1 0 0,0 0 0 0 0,1 0 0 0 0,-1 0-1 0 0,0 0 1 0 0,0 0 0 0 0,0 0 0 0 0,0 0-1 0 0,0 0 1 0 0,0 0 0 0 0,0 0 0 0 0,0 0-1 0 0,0 0 1 0 0,0 0 0 0 0,1 0 0 0 0,-1 0-1 0 0,0 0 1 0 0,0 0 0 0 0,0 0 0 0 0,0 0-1 0 0,0 0 1 0 0,0 0 0 0 0,0 0-1 0 0,16 1-93 0 0,12 0-44 0 0,-11-6 103 0 0,-12 3 6 0 0,0 0 5 0 0,0 0 1 0 0,0-1-1 0 0,0 1 0 0 0,-1-1 1 0 0,1 0-1 0 0,-1 0 0 0 0,0-1 1 0 0,0 1-1 0 0,0-1 0 0 0,0 0 1 0 0,-1 0-1 0 0,2-2 23 0 0,0-4-65 0 0,-5 7 49 0 0,2 1 0 0 0,-1 0 0 0 0,0-1 0 0 0,0 1 0 0 0,1 0 0 0 0,-1 0 0 0 0,1 0 0 0 0,-1 0-1 0 0,1 0 17 0 0,4-4-34 0 0,-2 3 4 0 0,-1 0-1 0 0,0 0 0 0 0,0-1 0 0 0,0 0 1 0 0,0-1 30 0 0,7-17-37 0 0,-8 16 38 0 0,0-1-1 0 0,1 0 0 0 0,-1 0 0 0 0,-1 0 0 0 0,0 1 0 0 0,0-1 0 0 0,0-1 0 0 0,-1 1 0 0 0,0 1 2 0 0,0 0 0 0 0,0 0 0 0 0,1-1 0 0 0,0 1 1 0 0,1-3-3 0 0,8-15 87 0 0,-10 23-80 0 0,1 0-1 0 0,-1-1 1 0 0,0 1-1 0 0,1-1 0 0 0,-1 1 1 0 0,0 0-1 0 0,0-1 1 0 0,0 1-1 0 0,0-1 1 0 0,0 1-7 0 0,0-1 1 0 0,0 1 0 0 0,0-1 0 0 0,0 1 1 0 0,1-1-1 0 0,-1 1 0 0 0,0-1 1 0 0,0 1-1 0 0,1-1 0 0 0,-1 1 0 0 0,1 0-1 0 0,1-5 4 0 0,0 4-12 0 0,5-4 28 0 0,9-10 47 0 0,-8 12-13 0 0,-1 6-68 0 0,-6-2 14 0 0,1 0-71 0 0,-2 2-11 0 0,0 6 66 0 0,-1-4 14 0 0,1-1 1 0 0,0 1-1 0 0,0 0 1 0 0,0-1-1 0 0,0 1 1 0 0,1-1-1 0 0,0 1 1 0 0,-1 0 0 0 0,2 1 1 0 0,3 2-24 0 0,-4-5 21 0 0,0-1 0 0 0,0 1 0 0 0,0-1 0 0 0,-1 1-1 0 0,1-1 1 0 0,0 1 0 0 0,-1-1 0 0 0,1 1 0 0 0,-1 0 0 0 0,1-1 0 0 0,-1 1-1 0 0,0 0 1 0 0,0 0 0 0 0,0-1 0 0 0,0 2 3 0 0,0 74-100 0 0,0 6 83 0 0,1-75 17 0 0,0 0 0 0 0,0 0 0 0 0,1 1 0 0 0,0-1 0 0 0,4 7 0 0 0,-6-13 0 0 0,2 2-5 0 0,-2 0 1 0 0,1-1 0 0 0,0 1 0 0 0,-1-1 0 0 0,1 1-1 0 0,-1 0 1 0 0,0 0 0 0 0,-1-1 0 0 0,1 3 4 0 0,-1 3-16 0 0,4 8-23 0 0,2-7-68 0 0,1 0-66 0 0,-4 7-62 0 0,-2-8 104 0 0,0-3-45 0 0,0-1-70 0 0,0-3 79 0 0,0 0-35 0 0,0-1-37 0 0,0 0-35 0 0,0 1-369 0 0,1-1 90 0 0,-1 0-47 0 0,2 1-705 0 0,2 2-621 0 0,5 5-916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0:53.2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80 12608 0 0,'0'0'289'0'0,"0"0"40"0"0,0 0 21 0 0,0 0-150 0 0,0 0-96 0 0,0 0-42 0 0,0 3-23 0 0,1-2-39 0 0,-1 1 0 0 0,0 0 0 0 0,1-1 1 0 0,-1 1-1 0 0,1 0 0 0 0,-1-1 0 0 0,1 1 0 0 0,0 0 1 0 0,0-1-1 0 0,0 1 0 0 0,1 0 0 0 0,3 7-61 0 0,4 14-496 0 0,-2-2 72 0 0,-2-4 139 0 0,1-7 82 0 0,1-1 34 0 0,1-1 37 0 0,-2 2 42 0 0,-1 11-50 0 0,-4-16 154 0 0,0-1 0 0 0,0 1 1 0 0,1 0-1 0 0,-1-1 0 0 0,1 1 0 0 0,0-1 1 0 0,1 2 46 0 0,4 5-122 0 0,-2-1 67 0 0,-2 3 67 0 0,-2 4 79 0 0,2 8 120 0 0,-2-21-149 0 0,1 0 0 0 0,0 0 0 0 0,0-1 0 0 0,0 1 1 0 0,2 2-63 0 0,-2-3 35 0 0,0 0 1 0 0,-1 0 0 0 0,1 0 0 0 0,-1 0 0 0 0,0 0-1 0 0,0 1 1 0 0,0 1-36 0 0,1 5 155 0 0,-1-1-1 0 0,-1 0 1 0 0,0 8-155 0 0,0-7 139 0 0,1-1 1 0 0,-1 0-1 0 0,1 1 1 0 0,2 5-140 0 0,2 4 203 0 0,2 0-38 0 0,5 18 54 0 0,-11-31-190 0 0,1-1 0 0 0,-1 1 0 0 0,-1 0 1 0 0,1 5-30 0 0,-1-9 13 0 0,0 0 1 0 0,0 0 0 0 0,1 0 0 0 0,-1 0 0 0 0,0 0-1 0 0,1 0 1 0 0,-1 0 0 0 0,1 0 0 0 0,0 0-1 0 0,0 0 1 0 0,0-1 0 0 0,0 1 0 0 0,1 1-14 0 0,-1-2 16 0 0,-1 1-1 0 0,1-1 1 0 0,0 1 0 0 0,0-1 0 0 0,-1 1-1 0 0,1-1 1 0 0,0 1 0 0 0,-1 0 0 0 0,0-1-1 0 0,1 1 1 0 0,-1-1 0 0 0,0 1 0 0 0,0 1-16 0 0,0 4 66 0 0,0-5-42 0 0,-1 1-1 0 0,1-1 1 0 0,0 0 0 0 0,1 0-1 0 0,-1 0 1 0 0,0 1-1 0 0,1-1 1 0 0,-1 0 0 0 0,1 0-1 0 0,0 1-23 0 0,1 0 96 0 0,1 2-67 0 0,1 2-10 0 0,-3-4 36 0 0,0 0 47 0 0,0-1 29 0 0,0 1 51 0 0,-1 0 57 0 0,0 0 67 0 0,3-3-143 0 0,7 0-3 0 0,-10 0-158 0 0,1 0 0 0 0,-1 0 1 0 0,0 0-1 0 0,0 0 0 0 0,0 0 1 0 0,0 0-1 0 0,0 0 0 0 0,0 0 1 0 0,0 0-1 0 0,0 0 0 0 0,0 0 1 0 0,0 0-1 0 0,1 0 0 0 0,-1 0 1 0 0,0 0-1 0 0,0 0 0 0 0,0 0 1 0 0,0 0-1 0 0,0 0 0 0 0,0 0 1 0 0,0 0-1 0 0,0 0 0 0 0,0 0 1 0 0,0 0-1 0 0,1 0 0 0 0,-1 0 1 0 0,0 0-1 0 0,0 0 0 0 0,0 0 1 0 0,0 0-1 0 0,0-1 0 0 0,0 1 1 0 0,0 0-1 0 0,0 0 0 0 0,0 0 1 0 0,0 0-1 0 0,0 0 0 0 0,0 0 1 0 0,0 0-1 0 0,0 0 0 0 0,0 0 1 0 0,0 0-1 0 0,0 0 0 0 0,0-1 1 0 0,0 1-1 0 0,0 0 0 0 0,0 0 1 0 0,0 0-1 0 0,0 0 0 0 0,0 0 1 0 0,0 0-1 0 0,0 0 0 0 0,0 0 1 0 0,0 0-1 0 0,0 0 0 0 0,0-1 1 0 0,0 1-3 0 0,0 0 1 0 0,0-1 0 0 0,0 1-1 0 0,0 0 1 0 0,0-1 0 0 0,0 1 0 0 0,0-1 0 0 0,0 1 0 0 0,0-1 0 0 0,0 1 0 0 0,0 0-1 0 0,0-1 1 0 0,1 1 0 0 0,-1-1 0 0 0,0 1 0 0 0,0 0 0 0 0,0-1 0 0 0,1 1-1 0 0,-1 0 1 0 0,0-1 0 0 0,0 1 0 0 0,1 0 0 0 0,-1-1 0 0 0,0 1 0 0 0,1 0 0 0 0,-1-1-1 0 0,0 1 1 0 0,1 0 0 0 0,-1 0 0 0 0,0 0 0 0 0,1-1 0 0 0,-1 1-1 0 0,7-5 0 0 0,9-24 0 0 0,-7 12-7 0 0,-4 4 13 0 0,1 2 1 0 0,6-9-7 0 0,3 2-23 0 0,5 4-51 0 0,-10 9 23 0 0,-7 4 38 0 0,-1 0-1 0 0,0 0 0 0 0,1 0 0 0 0,-1-1 0 0 0,0 1 1 0 0,0-1-1 0 0,0 1 0 0 0,0-1 0 0 0,0 0 14 0 0,5-5-50 0 0,-5 4 33 0 0,0 1-1 0 0,0 0 1 0 0,0 0 0 0 0,0 0 0 0 0,1 0-1 0 0,-1 0 1 0 0,1 0 0 0 0,0 0 0 0 0,-1 1 0 0 0,2-1 17 0 0,23-3-115 0 0,-11-2 15 0 0,5-2-53 0 0,-11 5 98 0 0,-1 2 1 0 0,1-1 0 0 0,0 1 0 0 0,2 1 54 0 0,15-1-39 0 0,-16 2 39 0 0,-7-1 0 0 0,-1 1 0 0 0,0 0 0 0 0,1 0 0 0 0,-1 0 0 0 0,0 0 0 0 0,0 1 0 0 0,0-1 0 0 0,1 1 0 0 0,-1 0 0 0 0,1 0 0 0 0,14 10 16 0 0,6-6 60 0 0,-18 2-27 0 0,-4-3-22 0 0,9 2 59 0 0,-10-5-74 0 0,1-1-1 0 0,-1 0 0 0 0,0 1 0 0 0,0-1 1 0 0,0 1-1 0 0,0 0 0 0 0,0-1 0 0 0,-1 1 1 0 0,1 0-1 0 0,0 0 0 0 0,0-1 0 0 0,0 1 0 0 0,0 0 1 0 0,-1 0-1 0 0,1 0 0 0 0,0 0-11 0 0,0 4 32 0 0,1 1 46 0 0,-2 14 319 0 0,0-12-253 0 0,-1-4-91 0 0,1-1-35 0 0,-2 2 39 0 0,-3 1-39 0 0,-3 3-19 0 0,2-3 34 0 0,-1 0 39 0 0,-2-1 58 0 0,5-3-92 0 0,-3 1-5 0 0,-1 1 34 0 0,-5 3 97 0 0,-43 9 99 0 0,41-11-191 0 0,12-3-57 0 0,-1-1 0 0 0,1 0 1 0 0,-1 0-1 0 0,1 0 0 0 0,-1 0 1 0 0,1-1-1 0 0,-1 1 0 0 0,1-1 0 0 0,-1 0-15 0 0,-19 2 73 0 0,-9 7-40 0 0,7-1-24 0 0,-29 10 46 0 0,31-10-57 0 0,18-6 2 0 0,0-1-1 0 0,0 0 1 0 0,1-1-1 0 0,-1 1 0 0 0,0-1 1 0 0,-3 0 0 0 0,-4 0-44 0 0,0-1-41 0 0,1 0-52 0 0,0 1-66 0 0,6 0 196 0 0,0-2-45 0 0,-4-2-160 0 0,2-1-65 0 0,-7-8-467 0 0,9 8 482 0 0,3 3 18 0 0,2 1 119 0 0,-1 1-37 0 0,1-1-8 0 0,0 1-37 0 0,0-1-43 0 0,0 0-48 0 0,0 0-52 0 0,0 0-48 0 0,0 0-42 0 0,0 0-39 0 0,0-1-136 0 0,0 1-38 0 0,0-5-1433 0 0</inkml:trace>
  <inkml:trace contextRef="#ctx0" brushRef="#br0" timeOffset="308.8">879 0 15120 0 0,'0'0'340'0'0,"0"0"50"0"0,0 0 25 0 0,0 0-174 0 0,0 0-115 0 0,0 0-39 0 0,3 0-71 0 0,-2 0-28 0 0,0 0 0 0 0,0 1-1 0 0,-1-1 1 0 0,1 0 0 0 0,0 1 0 0 0,0-1-1 0 0,0 0 1 0 0,0 1 0 0 0,0-1-1 0 0,-1 1 1 0 0,1-1 0 0 0,0 1-1 0 0,0 0 1 0 0,-1-1 0 0 0,1 1-1 0 0,0 0 1 0 0,-1 0 0 0 0,1-1-1 0 0,-1 1 1 0 0,1 0 0 0 0,-1 0-1 0 0,1 0 1 0 0,-1-1 0 0 0,0 1-1 0 0,1 1 13 0 0,9 29-295 0 0,-6-17 213 0 0,3 2 47 0 0,2 6 36 0 0,17 52 21 0 0,-21-61 52 0 0,-2-5-33 0 0,-1-1 0 0 0,0 1 0 0 0,0 0 0 0 0,0 0 0 0 0,-1 0 1 0 0,0 0-1 0 0,0 7-41 0 0,-1-8 50 0 0,1-1 1 0 0,0 1-1 0 0,0 0 1 0 0,1 0 0 0 0,-1-1-1 0 0,2 1-50 0 0,1 10 114 0 0,2 15 116 0 0,-2-16-114 0 0,-2-9-76 0 0,0-1 1 0 0,0 1-1 0 0,-1 0 0 0 0,0 0 1 0 0,-1 0-1 0 0,1-1-40 0 0,-2 6 46 0 0,1 10 37 0 0,3-8 6 0 0,-1-10-69 0 0,0 0 0 0 0,0-1 0 0 0,0 1 0 0 0,-1 0 0 0 0,0 0 0 0 0,0 0 0 0 0,0 0 0 0 0,0-1 0 0 0,-1 2 0 0 0,1 2-20 0 0,-1-6 10 0 0,0 1-1 0 0,0 0 1 0 0,0-1-1 0 0,0 1 1 0 0,1 0-1 0 0,-1 0 1 0 0,0-1-1 0 0,1 1 1 0 0,0-1-1 0 0,-1 1 1 0 0,1 0-1 0 0,0-1 0 0 0,0 1 1 0 0,0-1-10 0 0,5 12 59 0 0,-5-11-51 0 0,0 0 0 0 0,-1 1 0 0 0,1-1-1 0 0,-1 0 1 0 0,1 0 0 0 0,-1 1 0 0 0,0-1-1 0 0,0 0 1 0 0,0 1 0 0 0,-1 1-8 0 0,1 30 89 0 0,0-33-203 0 0,0 0 35 0 0,0 1 11 0 0,0 1 110 0 0,-1 0 174 0 0,1 2 84 0 0,0-3-242 0 0,0-1-42 0 0,0 1-42 0 0,0-1-43 0 0,0 0-50 0 0,0 1-58 0 0,0-1-18 0 0,0 0-48 0 0,0 0-53 0 0,0 0-56 0 0,0 0-60 0 0,0 0-64 0 0,1 0-68 0 0,-1 0-71 0 0,0-1 227 0 0,0 0-51 0 0,0 0-46 0 0,0 0-40 0 0,0 0-150 0 0,0 0-40 0 0,0 0-181 0 0,0 0-490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0:51.4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64 178 12408 0 0,'10'-1'242'0'0,"-8"0"-133"0"0,-4 2-82 0 0,0-1-44 0 0,-1 1-53 0 0,-2 1-61 0 0,-1 2 61 0 0,-4 5 9 0 0,10-9 61 0 0,-9 10-34 0 0,5-4 43 0 0,2 2 55 0 0,1 0 42 0 0,1-6-79 0 0,0-1 1 0 0,0 1-1 0 0,0-1 1 0 0,0 1-1 0 0,0-1 1 0 0,-1 1-1 0 0,1-1 1 0 0,0 1-1 0 0,-1-1 1 0 0,1 0-28 0 0,-5 8 141 0 0,-1 1 61 0 0,3 3 47 0 0,3 3 15 0 0,1-3-85 0 0,-2-1-35 0 0,-1 11 52 0 0,-4-7-72 0 0,0 1 25 0 0,4 1-12 0 0,2 6-31 0 0,0 5 34 0 0,0 24 214 0 0,1-39-212 0 0,2-3-40 0 0,-2-8-73 0 0,0-1-1 0 0,0 1 0 0 0,1 0 1 0 0,0 0-1 0 0,-1 0 1 0 0,1-1-1 0 0,1 1-28 0 0,3 6 85 0 0,1 2 34 0 0,-4-4-61 0 0,7 11 31 0 0,-9-16-86 0 0,0 0 1 0 0,0 0 0 0 0,1 0-1 0 0,-1-1 1 0 0,1 1 0 0 0,0-1-1 0 0,-1 1 1 0 0,1-1 0 0 0,0 1-1 0 0,0-1 1 0 0,0 0 0 0 0,0 0-4 0 0,21 8 88 0 0,-1-5-39 0 0,-17-3-37 0 0,0 0 0 0 0,0 0 0 0 0,0 1 0 0 0,-1-1 0 0 0,2 1-12 0 0,4 9 27 0 0,-4-10-14 0 0,0 0 1 0 0,0 0 0 0 0,0-1 0 0 0,-1 1 0 0 0,1-1 0 0 0,4-1-14 0 0,1 1 11 0 0,8-2 42 0 0,0-5-31 0 0,-9 2-10 0 0,-4 4 6 0 0,3-2 24 0 0,0 0 0 0 0,-1-1 1 0 0,9-4-43 0 0,-13 6 15 0 0,-1-1 0 0 0,1 0 1 0 0,-1 0-1 0 0,1 0 0 0 0,-1 0 1 0 0,0-1-1 0 0,0 1 0 0 0,0-1 0 0 0,1-2-15 0 0,9-20 58 0 0,-10 17-53 0 0,1 0 0 0 0,1 1-1 0 0,2-4-4 0 0,0-1 4 0 0,-5 7-18 0 0,-1 0 0 0 0,1 0-1 0 0,-1 0 1 0 0,0 0-1 0 0,0 0 1 0 0,-1-1 14 0 0,1-11-6 0 0,-1 15 7 0 0,0 0-1 0 0,0 1 0 0 0,-1-1 0 0 0,1 0 0 0 0,0 1 0 0 0,-1-1 0 0 0,0 1 0 0 0,1-1 1 0 0,-1 1-1 0 0,0-1 0 0 0,0 1 0 0 0,-1-2 0 0 0,0 2-2 0 0,1-1 1 0 0,0 1 0 0 0,0 0-1 0 0,0-1 1 0 0,1 0-1 0 0,-1 1 1 0 0,0-1-1 0 0,1 1 1 0 0,0-1-1 0 0,0 0 1 0 0,0 1-1 0 0,0-2 2 0 0,0-5-23 0 0,1-13-52 0 0,-5 7-28 0 0,-9-5-30 0 0,-1-5 18 0 0,7 5 13 0 0,5 17 90 0 0,1 1-1 0 0,-1-1 0 0 0,0 1 0 0 0,0-1 1 0 0,0 1-1 0 0,0-1 0 0 0,0 1 0 0 0,-1 0 1 0 0,1 0-1 0 0,-1 0 0 0 0,1 0 1 0 0,-3-1 12 0 0,-2-1-32 0 0,-3-3-1 0 0,5 2-46 0 0,0-2-67 0 0,0-2-103 0 0,4 8 195 0 0,0-1 1 0 0,0 0 0 0 0,-1 0-1 0 0,1 0 1 0 0,-1 1-1 0 0,1-1 1 0 0,-1 1-1 0 0,0-1 1 0 0,1 1 0 0 0,-2-1 53 0 0,-6-4-290 0 0,3 3 80 0 0,0 0-48 0 0,0 1-57 0 0,0-1-69 0 0,-1 0-177 0 0,4 1 233 0 0,0 1-35 0 0,0-1-35 0 0,0 1-40 0 0,0-1-40 0 0,1 1-44 0 0,-7-6-1232 0 0,-1-2-986 0 0</inkml:trace>
  <inkml:trace contextRef="#ctx0" brushRef="#br0" timeOffset="490.57">991 66 9912 0 0,'0'0'290'0'0,"-3"0"-3"0"0,-1 0-225 0 0,-5-3-24 0 0,-7-10-27 0 0,15 11-10 0 0,-1 1 0 0 0,1 0 0 0 0,0-1-1 0 0,-1 1 1 0 0,1 0 0 0 0,-1 0 0 0 0,1 0 0 0 0,-1 0 0 0 0,0 0 0 0 0,1 0 0 0 0,-1 1 0 0 0,0-1 0 0 0,0 0 0 0 0,1 1 0 0 0,-1-1 0 0 0,0 1 0 0 0,-1 0-1 0 0,-2-3 64 0 0,-8-6-38 0 0,3 6 41 0 0,0 2 70 0 0,-2 1 107 0 0,1-2 41 0 0,-3-5 77 0 0,1 1-40 0 0,4 4-71 0 0,1 2-4 0 0,-1 3 48 0 0,1 2-48 0 0,-2 1 117 0 0,-7-3 93 0 0,5-4-215 0 0,7 0-143 0 0,-1 1 1 0 0,0 0 0 0 0,1 0 0 0 0,-1 0-1 0 0,0 1 1 0 0,1 0 0 0 0,-1 0 0 0 0,-1 0-100 0 0,-3 3 73 0 0,-27 12 299 0 0,21-6-253 0 0,12-8-103 0 0,1 0 1 0 0,0 0-1 0 0,-1 0 1 0 0,1-1 0 0 0,-1 1-1 0 0,1-1 1 0 0,-2 1-17 0 0,-12 0 96 0 0,17-2-92 0 0,-1 0 1 0 0,0 0 0 0 0,0 0 0 0 0,1 0 0 0 0,-1 0 0 0 0,0 0 0 0 0,0 0 0 0 0,1 1 0 0 0,-1-1-1 0 0,0 0 1 0 0,1 0 0 0 0,-1 1 0 0 0,0-1 0 0 0,1 0 0 0 0,-1 1 0 0 0,0-1 0 0 0,1 1-5 0 0,-6 8 22 0 0,5-7-22 0 0,1-1 0 0 0,-1 0-1 0 0,0 0 1 0 0,1 0 0 0 0,-1 0 0 0 0,0 0 0 0 0,0 0 0 0 0,1 0 0 0 0,-1 0 0 0 0,0 0 0 0 0,0 0 0 0 0,0 0 0 0 0,0 0 0 0 0,0-1 0 0 0,-1 1 0 0 0,1-1 0 0 0,0 0 0 0 0,1 1 0 0 0,-1-1 0 0 0,0 1 0 0 0,0-1 0 0 0,0 0 0 0 0,0 1 0 0 0,1 0 0 0 0,-1-1 0 0 0,0 1 0 0 0,0-1 0 0 0,1 1 0 0 0,-1 0 0 0 0,0-1 0 0 0,1 1 0 0 0,-1 0 0 0 0,1 0 0 0 0,-1 0 0 0 0,1-1 0 0 0,-1 1 0 0 0,1 0 0 0 0,0 0 0 0 0,-1 0 0 0 0,1 0 0 0 0,0 0 0 0 0,0 0 0 0 0,-1 0 0 0 0,1 0 0 0 0,0 0 0 0 0,0 0 0 0 0,0 0 0 0 0,0 0 0 0 0,1 0 0 0 0,-1-1 0 0 0,0 1 0 0 0,0 1 0 0 0,0 5 0 0 0,0 7 19 0 0,-1 0-47 0 0,1-1-38 0 0,1 0-40 0 0,2-4-41 0 0,2-2 66 0 0,0 0 0 0 0,0 0 0 0 0,1-1 0 0 0,0 0 0 0 0,0 0 1 0 0,4 2 80 0 0,8 9-203 0 0,-11-9 123 0 0,-5-6 55 0 0,0 1 1 0 0,0-1 0 0 0,1 0 0 0 0,-1 0-1 0 0,0 0 1 0 0,1 0 0 0 0,-1 0-1 0 0,1-1 1 0 0,0 1 0 0 0,1 0 24 0 0,9 1-25 0 0,-11-3 24 0 0,1 1 1 0 0,-1-1 0 0 0,0 1 0 0 0,1 0-1 0 0,-1-1 1 0 0,0 1 0 0 0,0 0-1 0 0,0 1 1 0 0,0-1 0 0 0,0 0-1 0 0,0 0 1 0 0,0 1 0 0 0,0-1 0 0 0,0 1 0 0 0,3 3 0 0 0,0-1 0 0 0,1 0 0 0 0,-1 0 0 0 0,3 1 0 0 0,11 8 0 0 0,18 21-34 0 0,-26-23-16 0 0,-8-8 33 0 0,0-1 1 0 0,0 1 0 0 0,0-1 0 0 0,1 0 0 0 0,-1 0 0 0 0,2 0 16 0 0,-2 0-6 0 0,1 0 0 0 0,-1 0 0 0 0,1 0 0 0 0,-1 0 0 0 0,0 1 1 0 0,1 0 5 0 0,44 45 0 0 0,-35-32 14 0 0,-13-16-11 0 0,1 1 0 0 0,-1-1 0 0 0,0 1 0 0 0,0-1-1 0 0,0 1 1 0 0,1-1 0 0 0,-1 1 0 0 0,0-1 0 0 0,0 0 0 0 0,0 1-1 0 0,0-1 1 0 0,0 1 0 0 0,0-1 0 0 0,0 1 0 0 0,0-1 0 0 0,0 1 0 0 0,0-1-1 0 0,0 1 1 0 0,0-1 0 0 0,0 1 0 0 0,-1-1 0 0 0,1 1 0 0 0,0-1-1 0 0,0 0 1 0 0,0 1 0 0 0,-1-1 0 0 0,1 1 0 0 0,0-1 0 0 0,0 1-1 0 0,-1-1 1 0 0,1 0 0 0 0,0 1 0 0 0,-1-1 0 0 0,1 0 0 0 0,-1 0-1 0 0,1 1 1 0 0,0-1 0 0 0,-1 0 0 0 0,1 0-3 0 0,-1 1 4 0 0,0-1 0 0 0,1 1 0 0 0,-1-1 0 0 0,1 1 1 0 0,-1-1-1 0 0,0 1 0 0 0,1 0 0 0 0,-1-1 0 0 0,1 1 0 0 0,0 0 0 0 0,-1-1 0 0 0,1 1 1 0 0,-1 0-1 0 0,1 0 0 0 0,0-1 0 0 0,0 1 0 0 0,-1 0 0 0 0,1 0 0 0 0,0-1 0 0 0,0 1 0 0 0,0 0 1 0 0,0 0-5 0 0,0 0 3 0 0,0-1 1 0 0,0 1-1 0 0,0 0 1 0 0,0-1-1 0 0,0 1 1 0 0,-1 0-1 0 0,1-1 1 0 0,0 1 0 0 0,0 0-1 0 0,0-1 1 0 0,-1 1-1 0 0,1-1 1 0 0,0 1-1 0 0,-1 0 1 0 0,1-1-1 0 0,0 1 1 0 0,-1-1 0 0 0,1 1-1 0 0,-1-1 1 0 0,1 1-1 0 0,-1-1 1 0 0,1 0-1 0 0,-1 1 1 0 0,1-1-1 0 0,-1 1 1 0 0,0-1 0 0 0,1 0-1 0 0,-1 0 1 0 0,1 1-1 0 0,-1-1 1 0 0,0 0-1 0 0,1 0 1 0 0,-1 0-1 0 0,0 0 1 0 0,1 1 0 0 0,-1-1-1 0 0,0 0 1 0 0,1 0-1 0 0,-2-1-3 0 0,-7 4 56 0 0,1 4 60 0 0,8-7-110 0 0,0 1 0 0 0,-1-1 0 0 0,1 1-1 0 0,0-1 1 0 0,-1 1 0 0 0,1-1 0 0 0,0 0 0 0 0,-1 1 0 0 0,1-1-1 0 0,-1 0 1 0 0,1 1 0 0 0,0-1 0 0 0,-1 0 0 0 0,1 0 0 0 0,-1 0 0 0 0,1 1-1 0 0,-1-1 1 0 0,1 0 0 0 0,-1 0 0 0 0,1 0 0 0 0,-1 0 0 0 0,1 0-1 0 0,-1 0 1 0 0,1 0 0 0 0,-1 0 0 0 0,1 0 0 0 0,-1 0 0 0 0,1 0 0 0 0,-1 0-6 0 0,-15 2 104 0 0,0 4-62 0 0,0 0-34 0 0,0-4 35 0 0,14-2-42 0 0,1 0 0 0 0,-1 0-1 0 0,1 0 1 0 0,-1 1 0 0 0,0-1 0 0 0,1 1 0 0 0,-1-1 0 0 0,1 1-1 0 0,-1-1 1 0 0,1 1 0 0 0,0 0 0 0 0,-1 0 0 0 0,1 0-1 0 0,-13 5 0 0 0,-3-5 0 0 0,15-1-1 0 0,0 0-1 0 0,-1 0 1 0 0,1 0 0 0 0,-1 0-1 0 0,1 1 1 0 0,-1-1-1 0 0,1 1 1 0 0,0-1 0 0 0,-1 1-1 0 0,-1 1 2 0 0,-4 2-27 0 0,7-3 22 0 0,-1 0-1 0 0,1 0 1 0 0,-1 0 0 0 0,1 0-1 0 0,-1 0 1 0 0,1-1-1 0 0,-1 1 1 0 0,0-1 0 0 0,1 1-1 0 0,-1-1 1 0 0,0 0-1 0 0,1 1 1 0 0,-1-1 0 0 0,0 0 5 0 0,-1 0-143 0 0,0 0 59 0 0,-1 0 44 0 0,-2 1 56 0 0,-5-1 30 0 0,7 1-72 0 0,1-1-41 0 0,0 0-28 0 0,-1 0-43 0 0,1 0-52 0 0,1-1-56 0 0,-1 1-8 0 0,1 0-50 0 0,0-1-51 0 0,-1 1-58 0 0,1-1-61 0 0,0 1-64 0 0,0-1-69 0 0,0 0-73 0 0,-4-3-1081 0 0,-4-5-999 0 0,10 9 2757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0:50.6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62 96 15088 0 0,'-3'0'100'0'0,"0"0"-52"0"0,0 0-47 0 0,-2 0-79 0 0,3 0 71 0 0,0 0 46 0 0,-1 0 71 0 0,0 0 65 0 0,0 0 89 0 0,-1 0 105 0 0,0 0 121 0 0,-1 1-398 0 0,-1 1-54 0 0,6-2-38 0 0,0 1 1 0 0,0-1 0 0 0,-1 0-1 0 0,1 1 1 0 0,0-1-1 0 0,0 0 1 0 0,0 1 0 0 0,0-1-1 0 0,-1 0 1 0 0,1 1-1 0 0,0-1 1 0 0,0 1 0 0 0,0-1-1 0 0,0 1 1 0 0,0-1-1 0 0,0 0 1 0 0,0 1-1 0 0,0-1 1 0 0,0 1 0 0 0,0-1-1 0 0,0 0 1 0 0,0 1-1 0 0,1-1 1 0 0,-1 1 0 0 0,0-1-1 0 0,0 0 1 0 0,0 1-1 0 0,8 11-12 0 0,-4-6-24 0 0,12 26-551 0 0,-13-25 417 0 0,-2 1 34 0 0,-1 6-58 0 0,1 5 5 0 0,11 18-20 0 0,0 0 60 0 0,-10-31 127 0 0,-1 1 0 0 0,0-1-1 0 0,0 1 1 0 0,0 5 22 0 0,0 1 10 0 0,0 0-1 0 0,1-1 1 0 0,1 1 0 0 0,4 11-10 0 0,-4-13 28 0 0,0 0 0 0 0,-1 1 1 0 0,0-1-1 0 0,0 10-28 0 0,-7 14 164 0 0,10-14-37 0 0,-2-10-63 0 0,2 21 135 0 0,0-16-100 0 0,-3-9-65 0 0,0-1-1 0 0,-1 1 1 0 0,1 0 0 0 0,-1 0-1 0 0,-1-1 1 0 0,1 1-34 0 0,-1 0 22 0 0,0 0-1 0 0,1 0 1 0 0,1 0 0 0 0,-1-1-1 0 0,1 1 1 0 0,0 0-22 0 0,3 9 41 0 0,0 16 36 0 0,0-15-42 0 0,-3-10-26 0 0,0 0 1 0 0,-1 0-1 0 0,1 0 1 0 0,-1 0 0 0 0,-1 3-10 0 0,3 11 74 0 0,2-8-36 0 0,-3-11-35 0 0,-1 1 0 0 0,0-1-1 0 0,0 1 1 0 0,0-1-1 0 0,0 1 1 0 0,-1-1 0 0 0,1 1-1 0 0,-1 0 1 0 0,0-1-1 0 0,1 1 1 0 0,-1 0-1 0 0,-1 1-1 0 0,2 1 5 0 0,0 1 1 0 0,0-1-1 0 0,0 1 1 0 0,0-1-1 0 0,2 4-6 0 0,-1-4 10 0 0,0 1 0 0 0,-1 0 0 0 0,0 0 0 0 0,0 0 0 0 0,0 3-10 0 0,-1 2 23 0 0,0-9-19 0 0,0 0 0 0 0,0 0-1 0 0,0 0 1 0 0,0 0 0 0 0,0 0 0 0 0,0 0-1 0 0,1 0 1 0 0,-1 0 0 0 0,1 0-1 0 0,-1 0 1 0 0,1 0-4 0 0,2 3 14 0 0,2 6 15 0 0,-5-10-31 0 0,0 0 1 0 0,-1 0 0 0 0,1 0-1 0 0,0 0 1 0 0,-1-1-1 0 0,1 1 1 0 0,-1 0-1 0 0,1 0 1 0 0,-1 0 0 0 0,1 0-1 0 0,-1-1 1 0 0,0 1-1 0 0,1 0 1 0 0,-1 0 0 0 0,0-1 0 0 0,1 0 1 0 0,3-3-166 0 0,0 0 56 0 0,3-12-92 0 0,-5 7 73 0 0,-1 6 95 0 0,1 0 1 0 0,-1 0 0 0 0,0 1 0 0 0,1-1 0 0 0,-1 0 0 0 0,0 0 0 0 0,1 1 0 0 0,0-1 0 0 0,0 0 0 0 0,-1 1-1 0 0,1-1 1 0 0,0 1 0 0 0,0-1 33 0 0,5-8-273 0 0,-4-4-103 0 0,-2 8 172 0 0,0 4 93 0 0,0 0-38 0 0,0 1-10 0 0,0-1-38 0 0,0 1-43 0 0,0-1-48 0 0,0 0-53 0 0,0 1-49 0 0,0-1-42 0 0,0 1-39 0 0,0-1-136 0 0,0 0-37 0 0,0-4-1419 0 0</inkml:trace>
  <inkml:trace contextRef="#ctx0" brushRef="#br0" timeOffset="347.54">78 16 12928 0 0,'-15'0'183'0'0,"-31"0"565"0"0,29 0-485 0 0,18 0-268 0 0,0 0-1 0 0,0 0 1 0 0,0 0-1 0 0,0 0 0 0 0,0 0 1 0 0,0 0-1 0 0,-1 0 1 0 0,1 0-1 0 0,0-1 0 0 0,0 1 1 0 0,0 0-1 0 0,0-1 1 0 0,-1 1-1 0 0,1 0 1 0 0,0-1-1 0 0,0 1 0 0 0,-1-1 1 0 0,2 0 5 0 0,10-6-42 0 0,-6 6 42 0 0,-1 0-1 0 0,1 0 1 0 0,-1 1 0 0 0,1-1-1 0 0,1 1 1 0 0,15 0 45 0 0,0 0 38 0 0,86 0 455 0 0,-71 0-446 0 0,-29 1-63 0 0,0 0 0 0 0,0 0 0 0 0,0 1 0 0 0,-1 0-1 0 0,1 0 1 0 0,0 1-29 0 0,17 4 35 0 0,-10-2-35 0 0,0 1 0 0 0,-1 0 0 0 0,0 1 0 0 0,0 1 0 0 0,7 5 0 0 0,17 19 0 0 0,-11-16-10 0 0,10 4-25 0 0,-35-18 30 0 0,1 0-1 0 0,0 0 0 0 0,-1 0 0 0 0,1 1 1 0 0,-1-1-1 0 0,1 1 0 0 0,-1-1 1 0 0,0 1-1 0 0,0 0 0 0 0,0 1 6 0 0,3 7-61 0 0,-4-9 50 0 0,0 0 0 0 0,0 1 1 0 0,0-1-1 0 0,1 0 0 0 0,-1 0 1 0 0,1 0-1 0 0,-1 0 1 0 0,1 0-1 0 0,0 0 11 0 0,0 0-4 0 0,-1-1 4 0 0,0-1 0 0 0,-1 1 0 0 0,1 0 0 0 0,0-1 0 0 0,0 1 0 0 0,0 0 0 0 0,0 0 0 0 0,-1 0 1 0 0,1 0-1 0 0,-1 0 0 0 0,1 0 0 0 0,0-1 0 0 0,-1 2 0 0 0,1-1 0 0 0,-1 0 0 0 0,0 0 0 0 0,1 0 0 0 0,-1 0 0 0 0,0 0 0 0 0,0 0 0 0 0,0 0 0 0 0,0 0 0 0 0,0 0 0 0 0,0 1 0 0 0,0-1 0 0 0,0 0 0 0 0,0 0 0 0 0,0 0 0 0 0,-1 1 0 0 0,-4 6 21 0 0,4-7-19 0 0,0 1 0 0 0,0-1 0 0 0,0 1 0 0 0,1-1 1 0 0,-1 1-1 0 0,0-1 0 0 0,1 1 0 0 0,-1 0 0 0 0,1-1 1 0 0,-1 1-1 0 0,1 0 0 0 0,0-1 0 0 0,0 1 0 0 0,0 0 1 0 0,0 1-3 0 0,0 5-1 0 0,0-4 1 0 0,1 1 0 0 0,-1 0 1 0 0,-1 0-1 0 0,1-1 1 0 0,-1 2-1 0 0,1-5-1 0 0,-1 0 1 0 0,1 0-1 0 0,0 0 1 0 0,-1 0-1 0 0,1 1 0 0 0,0-1 1 0 0,-1 0-1 0 0,0 0 1 0 0,1 0-1 0 0,-1 0 1 0 0,0 0-1 0 0,1-1 1 0 0,-1 1-1 0 0,0 0 1 0 0,0 0-1 0 0,0 0 1 0 0,0-1-1 0 0,0 1 1 0 0,0 0-1 0 0,0-1 1 0 0,0 1-1 0 0,0-1 1 0 0,-1 1 0 0 0,-11 3-19 0 0,-6 2 23 0 0,3 3 59 0 0,-3 3 18 0 0,5-4 83 0 0,0-1 0 0 0,-13 5-164 0 0,8-6 31 0 0,17-5-30 0 0,-6 0 16 0 0,0 2 1 0 0,-1-1-1 0 0,1 1 1 0 0,-5 3-18 0 0,-22 7 11 0 0,25-10-10 0 0,-9 0-1 0 0,18-4 0 0 0,0 1 0 0 0,-1 1 0 0 0,1-1 0 0 0,-1 0 0 0 0,1 0 0 0 0,-1 0 0 0 0,1 1 0 0 0,0-1 0 0 0,-1 1 0 0 0,0-1 0 0 0,-6 5-3 0 0,-2 1-60 0 0,4-4-10 0 0,-2-1-35 0 0,-4 1-71 0 0,3 3 34 0 0,-4 1-12 0 0,10-5 211 0 0,0-1-61 0 0,-1 1-55 0 0,0-1-45 0 0,-1 0-72 0 0,-1 1-41 0 0,-10-1-556 0 0,11 0 559 0 0,-11 0-461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0:46.9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399 240 9184 0 0,'0'0'208'0'0,"0"0"33"0"0,-2-3 14 0 0,-12-7-42 0 0,7 7-178 0 0,1 0-27 0 0,6 3-6 0 0,-1-1 0 0 0,1 1 0 0 0,0-1 0 0 0,-1 0-1 0 0,1 1 1 0 0,0-1 0 0 0,0 0 0 0 0,-1 1 0 0 0,1-1 0 0 0,0 0 0 0 0,0 1 0 0 0,0-1 0 0 0,0 0 0 0 0,0 0 0 0 0,0 1-2 0 0,0 0 3 0 0,0 0-1 0 0,0 0 1 0 0,0-1-1 0 0,0 1 1 0 0,0 0-1 0 0,0 0 1 0 0,0 0-1 0 0,0 0 1 0 0,0 0-1 0 0,0 0 1 0 0,0 0-1 0 0,0 0 1 0 0,0 0-1 0 0,0 0 1 0 0,0-1-1 0 0,0 1 1 0 0,0 0-1 0 0,0 0 1 0 0,0 0 0 0 0,0 0-1 0 0,0 0 1 0 0,0 0-1 0 0,0 0 1 0 0,0 0-1 0 0,0 0 1 0 0,0 0-1 0 0,0 0 1 0 0,0-1-1 0 0,0 1 1 0 0,0 0-1 0 0,0 0 1 0 0,0 0-1 0 0,0 0 1 0 0,0 0-1 0 0,-1 0 1 0 0,1 0-1 0 0,0 0 1 0 0,0 0 0 0 0,0 0-1 0 0,0 0 1 0 0,0 0-1 0 0,0 0 1 0 0,0 0-1 0 0,0 0 1 0 0,0 0-1 0 0,0 0 1 0 0,-1 0-1 0 0,1 0 1 0 0,0 0-1 0 0,0 0 1 0 0,0 0-1 0 0,0 0 1 0 0,0 0-1 0 0,0 0 1 0 0,0 0-1 0 0,0 0 1 0 0,0 0-3 0 0,-4 0 57 0 0,2 0-32 0 0,0 1-1 0 0,1-1 0 0 0,-1 0 0 0 0,0 0 0 0 0,0 0 0 0 0,0-1 0 0 0,0 1 0 0 0,1 0 0 0 0,-1-1 1 0 0,0 1-1 0 0,-1-2-24 0 0,0-3 85 0 0,1 0 71 0 0,-4 2 99 0 0,1 0 73 0 0,1-3 143 0 0,3 5-439 0 0,1 1 0 0 0,0-1 0 0 0,0 1 0 0 0,-1 0 0 0 0,1-1 0 0 0,0 1 0 0 0,-1-1 0 0 0,1 1 0 0 0,0 0 0 0 0,-1-1 0 0 0,1 1 0 0 0,-1 0 0 0 0,1-1 0 0 0,0 1 0 0 0,-1 0 0 0 0,1 0 0 0 0,-1 0 0 0 0,1-1 0 0 0,-1 1 0 0 0,1 0 0 0 0,-1 0 0 0 0,1 0 0 0 0,-1 0 0 0 0,1 0 0 0 0,-1 0 0 0 0,1 0 0 0 0,-1 0 0 0 0,1 0 0 0 0,-1 0 1 0 0,1 0-1 0 0,-1 0 0 0 0,0 0-32 0 0,-3 0 239 0 0,0 0 20 0 0,-6 0 401 0 0,5 0-327 0 0,3 0-227 0 0,0 0-35 0 0,1 0-42 0 0,0 0-49 0 0,-2 0 439 0 0,1-3-41 0 0,-5-2-249 0 0,6 4-111 0 0,0 0 0 0 0,0 0 0 0 0,-1 1 0 0 0,1-1 0 0 0,-1 0 0 0 0,1 1 0 0 0,-1-1 1 0 0,1 1-1 0 0,-1-1 0 0 0,1 1 0 0 0,-1 0 0 0 0,1-1 0 0 0,-1 1-18 0 0,-3 3 130 0 0,4-2-114 0 0,0 0-4 0 0,0 0 0 0 0,0 0 0 0 0,0 0 0 0 0,-1 0 0 0 0,1 0 0 0 0,0 0 0 0 0,0-1-1 0 0,-1 1 1 0 0,1 0 0 0 0,0-1 0 0 0,-1 1 0 0 0,0 0-12 0 0,-5 0 68 0 0,0-1 33 0 0,-5 3-15 0 0,0 7-12 0 0,-1 3 24 0 0,-1-4 27 0 0,13-9-119 0 0,-1 1 4 0 0,0 0 0 0 0,0 0 0 0 0,0 1 1 0 0,0-1-1 0 0,0 0 0 0 0,1 1 0 0 0,-1-1 1 0 0,0 1-11 0 0,-9 15 100 0 0,-16 15 40 0 0,23-22-96 0 0,3-7-36 0 0,0-1 0 0 0,-1 0 0 0 0,1 1 1 0 0,0-1-1 0 0,-1 0 0 0 0,1 0 0 0 0,-1 0 1 0 0,1 0-1 0 0,-1 0-8 0 0,-2 2 2 0 0,1-1-1 0 0,1 1 1 0 0,-1 0 0 0 0,0 0 0 0 0,1 1 0 0 0,-1 0-2 0 0,-9 17-1 0 0,2-1 1 0 0,1 3 0 0 0,7-21 0 0 0,0 1 0 0 0,1 0 0 0 0,-1-1 0 0 0,1 1 0 0 0,-1 0 0 0 0,1 0 0 0 0,1 0 0 0 0,-1 0 0 0 0,0 0 0 0 0,1 3 0 0 0,0-5 1 0 0,0-1-1 0 0,0 1 0 0 0,0 0 0 0 0,-1 0 0 0 0,1-1 0 0 0,0 1 0 0 0,-1 0 0 0 0,1-1 0 0 0,-1 1 0 0 0,0-1 0 0 0,1 1 0 0 0,-1-1 0 0 0,0 1 0 0 0,0 0 0 0 0,-6 10 15 0 0,7-7-2 0 0,-1 0-1 0 0,1 1 0 0 0,0-1 0 0 0,0 0 0 0 0,0 0 1 0 0,1 0-1 0 0,-1 0 0 0 0,1 0 0 0 0,1 0 0 0 0,-1 0 1 0 0,1 0-1 0 0,1 3-12 0 0,-1-2 13 0 0,8 15 5 0 0,-9-19-18 0 0,0 0 0 0 0,0 1-1 0 0,0-1 1 0 0,0 0 0 0 0,0 0 0 0 0,0 1 0 0 0,-1-1 0 0 0,1 0 0 0 0,-1 1 0 0 0,1-1 0 0 0,-1 1-1 0 0,0 1 1 0 0,0-1 1 0 0,0 0-1 0 0,0-1 0 0 0,0 1 0 0 0,1 0 0 0 0,-1-1 0 0 0,1 1 0 0 0,0-1 0 0 0,0 1 1 0 0,0 0-1 0 0,0-1 0 0 0,1 1 0 0 0,1 2-4 0 0,1 0 1 0 0,-1 0-1 0 0,1 0 1 0 0,1 0-1 0 0,0-1 4 0 0,-3-1-12 0 0,0 0 0 0 0,0 0 0 0 0,0 0 0 0 0,0 0-1 0 0,-1 0 1 0 0,1 1 12 0 0,6 10-81 0 0,3-4-82 0 0,1-4-24 0 0,-1-1 39 0 0,-2 0 32 0 0,-3-3-35 0 0,0 0 82 0 0,6-2-35 0 0,-4 0-32 0 0,-4-1 14 0 0,1 1-49 0 0,1-1-59 0 0,0 1-69 0 0,-4 0 171 0 0,6 0-70 0 0,-4 0 70 0 0,0 0-69 0 0,-2 0 58 0 0,0 0-33 0 0,0 0-64 0 0,1 0-52 0 0,-1 0-59 0 0,1 0-65 0 0,-1 0-71 0 0,1 0-77 0 0,0 0-83 0 0,-1 0-90 0 0,5 0-1046 0 0,2 0-999 0 0</inkml:trace>
  <inkml:trace contextRef="#ctx0" brushRef="#br0" timeOffset="440.12">735 336 10568 0 0,'0'0'308'0'0,"0"0"-2"0"0,0-3-175 0 0,0 1-91 0 0,0-2-43 0 0,0 3 42 0 0,0-2 67 0 0,0 0 95 0 0,-3 3-73 0 0,2 0-167 0 0,0 0 75 0 0,-1 0 66 0 0,1 0 56 0 0,-1 0 71 0 0,0 0 44 0 0,-4 0 747 0 0,3 0-609 0 0,2 0-197 0 0,-1 0-34 0 0,0 0 13 0 0,1 0-141 0 0,0 0-36 0 0,1 0-38 0 0,-1 0-43 0 0,1 0-45 0 0,-1 0-50 0 0,-4 3 357 0 0,-2 3-71 0 0,-18 19 276 0 0,17-16-309 0 0,0-1-39 0 0,4-4-46 0 0,1 2 48 0 0,2-3-10 0 0,0 0 0 0 0,0 0 1 0 0,0-1-1 0 0,0 1 0 0 0,1 0 1 0 0,0 0-1 0 0,-1 0-46 0 0,1 9 108 0 0,0-10-94 0 0,0-1 1 0 0,-1 1 0 0 0,1 0 0 0 0,0 0-1 0 0,-1 0 1 0 0,1-1 0 0 0,-1 1 0 0 0,0 0-1 0 0,1-1 1 0 0,-1 1 0 0 0,0 0 0 0 0,0-1 0 0 0,0 1-15 0 0,0-1 14 0 0,0 1 1 0 0,0-1 0 0 0,0 1 0 0 0,0 0-1 0 0,1-1 1 0 0,-1 1 0 0 0,0 0 0 0 0,1 0-1 0 0,0-1 1 0 0,-1 1 0 0 0,1 0 0 0 0,0 0 0 0 0,0 0-15 0 0,0 12 87 0 0,0-3-81 0 0,1 17-107 0 0,1-20 93 0 0,4 5-32 0 0,-5-11 39 0 0,0-1 1 0 0,0 0-1 0 0,-1 1 0 0 0,1-1 0 0 0,0 1 1 0 0,-1-1-1 0 0,1 1 0 0 0,-1 0 0 0 0,0-1 0 0 0,0 1 1 0 0,1-1-1 0 0,-1 1 0 0 0,0 0 1 0 0,0 5 29 0 0,-1-5-18 0 0,1 0-1 0 0,0 0 1 0 0,0 0 0 0 0,0 1 0 0 0,1-1 0 0 0,-1 0 0 0 0,0 0 0 0 0,1 0 0 0 0,-1 0 0 0 0,1 1-11 0 0,15 28 65 0 0,0 2-81 0 0,-15-31 10 0 0,1-1-1 0 0,-1 1 1 0 0,0-1 0 0 0,0 1 0 0 0,1-1 0 0 0,-1 0-1 0 0,1 0 1 0 0,-1 0 0 0 0,1 0 0 0 0,1 1 6 0 0,19 9-11 0 0,-15-7 21 0 0,10 0 36 0 0,13-5-39 0 0,-13 0-6 0 0,-10 2-1 0 0,-5-1 0 0 0,0 0 0 0 0,0 0 0 0 0,1 0 0 0 0,-1 0 0 0 0,0 0 0 0 0,0-1 0 0 0,0 1 0 0 0,0-1 0 0 0,0 1 0 0 0,2-1 0 0 0,1-2 0 0 0,2 0 0 0 0,-1 0 0 0 0,0-1 0 0 0,0 1 0 0 0,0-1 0 0 0,0-1 0 0 0,-1 0 0 0 0,3-2 0 0 0,-4 4 0 0 0,-1 0 0 0 0,0-1 0 0 0,0 1 0 0 0,0-1 0 0 0,0 1 0 0 0,0-2 0 0 0,18-42 0 0 0,-19 43 0 0 0,0 1 0 0 0,0-1 0 0 0,-1 0 0 0 0,0 1 0 0 0,1-1 0 0 0,-1 0 0 0 0,0 0 0 0 0,-1 0 0 0 0,1 0 0 0 0,-1 1 0 0 0,0-4 0 0 0,1-16 0 0 0,0 12 0 0 0,-1 0 0 0 0,0-1 0 0 0,-1 1 0 0 0,0 0 0 0 0,-1-4 0 0 0,-9-6 0 0 0,8 8 0 0 0,2 11 0 0 0,1-1 0 0 0,0 1 0 0 0,-1 0 0 0 0,0-1 0 0 0,0 1 0 0 0,0 0 0 0 0,0 0 0 0 0,0 0 0 0 0,0 0 0 0 0,0 0 0 0 0,-1 0 0 0 0,1 0 0 0 0,-1 0 0 0 0,0 0 0 0 0,1 0-1 0 0,-1 0 1 0 0,0 0 0 0 0,1 0 0 0 0,0 0 0 0 0,-1-1 0 0 0,1 1 0 0 0,0 0 0 0 0,0 0-1 0 0,0-1 1 0 0,0 1 0 0 0,1-1 0 0 0,-1 1 0 0 0,0-1 0 0 0,1 0-4 0 0,-1 1 0 0 0,1-1 0 0 0,-1 1 0 0 0,0-1 0 0 0,0 1 0 0 0,0 0 0 0 0,0 0 0 0 0,-1-1 0 0 0,1 1 0 0 0,0 0 0 0 0,-1 0 0 0 0,0 0 0 0 0,0 0 4 0 0,-13-14-52 0 0,-6-6 67 0 0,6 9-70 0 0,0 4-100 0 0,7 6 25 0 0,0-1-42 0 0,4 3 43 0 0,-3-2 51 0 0,1 0 40 0 0,2 1-15 0 0,0 1-30 0 0,0 0-50 0 0,0 0-27 0 0,0 1-55 0 0,0-1-62 0 0,0 1-72 0 0,0 0-162 0 0,1 0-117 0 0,1 0 94 0 0,-1-1-44 0 0,-1-1-673 0 0,-3-2-524 0 0,-2-5-998 0 0</inkml:trace>
  <inkml:trace contextRef="#ctx0" brushRef="#br0" timeOffset="856.14">1150 304 13184 0 0,'0'0'298'0'0,"0"0"46"0"0,0 0 22 0 0,0 0-156 0 0,0 0-102 0 0,0 0-30 0 0,3 0-46 0 0,-3 0-33 0 0,1 0 0 0 0,-1 0 1 0 0,1 0-1 0 0,0 0 1 0 0,-1 0-1 0 0,1 0 0 0 0,-1 0 1 0 0,1 1-1 0 0,0-1 0 0 0,-1 0 1 0 0,1 0-1 0 0,-1 0 1 0 0,1 1-1 0 0,-1-1 0 0 0,1 0 1 0 0,-1 1-1 0 0,1-1 1 0 0,-1 1-7 0 0,1-1 1 0 0,-1 1-1 0 0,0-1 0 0 0,0 1 1 0 0,1-1-1 0 0,-1 1 0 0 0,0-1 1 0 0,0 1-1 0 0,1-1 0 0 0,-1 1 1 0 0,0 0-1 0 0,0-1 0 0 0,0 1 1 0 0,0-1-1 0 0,0 1 0 0 0,0 0 1 0 0,0-1 6 0 0,0 3-170 0 0,0-3-12 0 0,-1 2 64 0 0,1 0 59 0 0,4 10 52 0 0,1-4 8 0 0,1 5 0 0 0,-4-2 46 0 0,-2 8 362 0 0,0-2-40 0 0,0 1-37 0 0,0-1-34 0 0,0 19 208 0 0,0 3-100 0 0,2-20-320 0 0,9 8 0 0 0,-10-26-83 0 0,-1 0-1 0 0,1 1 1 0 0,-1-1 0 0 0,0 1 0 0 0,1-1 0 0 0,-1 0 0 0 0,0 1-1 0 0,0-1 1 0 0,0 1 0 0 0,0 0-3 0 0,0-1 9 0 0,0 0-1 0 0,0 1 1 0 0,0-1 0 0 0,0 1-1 0 0,0-1 1 0 0,1 1 0 0 0,-1-1-1 0 0,1 1 1 0 0,-1-1-1 0 0,1 0-8 0 0,4 8 63 0 0,-4-8-47 0 0,0 0 0 0 0,-1 1 0 0 0,1-1 0 0 0,0 1 0 0 0,0-1 1 0 0,-1 1-1 0 0,1 0 0 0 0,-1-1 0 0 0,1 1 0 0 0,-1-1 0 0 0,1 1 0 0 0,-1 0 0 0 0,0 0 0 0 0,0-1-16 0 0,1 6 6 0 0,1-1 54 0 0,3 3 109 0 0,2 1 65 0 0,8 6 290 0 0,-6-8-241 0 0,-5-5-195 0 0,-2 0-44 0 0,2-1 133 0 0,-1-1-81 0 0,1 0-50 0 0,1-2-28 0 0,-2 0 36 0 0,4 1 32 0 0,9 0 244 0 0,-11-1-264 0 0,-1 0-60 0 0,0-1 33 0 0,21-12 179 0 0,-20 3-90 0 0,9 6 0 0 0,-7 0-67 0 0,-1 0-1 0 0,1 0 0 0 0,-1-1 0 0 0,0 0 1 0 0,0 0-1 0 0,2-4-60 0 0,10-9 125 0 0,-3 1-30 0 0,-12 14-75 0 0,-1 0-1 0 0,0 0 1 0 0,1 0 0 0 0,-1-1-1 0 0,0-1-19 0 0,7-16 108 0 0,1 5-50 0 0,3-8-10 0 0,3-23 53 0 0,-14 42-79 0 0,1-1-1 0 0,0 0 1 0 0,1 1 0 0 0,1-3-22 0 0,-2 5 9 0 0,-1 0 1 0 0,0-1-1 0 0,1 1 0 0 0,-2 0 0 0 0,1-1 1 0 0,0 0-10 0 0,1-9 11 0 0,-3 12-12 0 0,0 0 0 0 0,1-1 0 0 0,-1 1 1 0 0,1 0-1 0 0,-1-1 0 0 0,1 1 1 0 0,0 0-1 0 0,0 0 0 0 0,0 0 0 0 0,1 0 1 0 0,-1 0-1 0 0,0 0 0 0 0,1 0 0 0 0,-1 0 1 0 0,1 0 0 0 0,0 0-9 0 0,0 0 1 0 0,-1 0-1 0 0,0 1 1 0 0,1-1-1 0 0,-1-1 1 0 0,0 1-1 0 0,0 0 0 0 0,0 0 1 0 0,0 0-1 0 0,0-1 1 0 0,-1 1-1 0 0,1 0 1 0 0,-1-1-1 0 0,1 1 9 0 0,2-11-42 0 0,4-1-23 0 0,-3 5-34 0 0,-2-3-78 0 0,-2-1-99 0 0,0 10-11 0 0,3 0-43 0 0,-2 3 91 0 0,0-1 80 0 0,-1 0 68 0 0,1 0 58 0 0,0 0 45 0 0,0 0 35 0 0,2-3 325 0 0,-2 2-313 0 0,0 0-79 0 0,-1 1-41 0 0,1 0-44 0 0,-1 0-52 0 0,1 0-57 0 0,-1 0-86 0 0,0-1-80 0 0,1 1-89 0 0,-1-1-96 0 0,0 1-105 0 0,0-1-110 0 0,0 1-121 0 0,0 0 404 0 0,0 0-33 0 0,0 1 166 0 0,0 0-46 0 0,0 0-40 0 0,0 0-36 0 0,0 0-136 0 0,0 0-36 0 0,0 0-1436 0 0</inkml:trace>
  <inkml:trace contextRef="#ctx0" brushRef="#br0" timeOffset="1334.39">1725 432 12528 0 0,'0'0'281'0'0,"0"0"40"0"0,3 0 22 0 0,5 0-124 0 0,-1 0-84 0 0,9 0-53 0 0,17 0-95 0 0,12 0 47 0 0,-43 0-13 0 0,-1 0-1 0 0,1-1 0 0 0,0 1 0 0 0,-1 0 1 0 0,1 0-1 0 0,-1-1 0 0 0,1 1 0 0 0,0-1 1 0 0,-1 0-1 0 0,1 1 0 0 0,-1-1 0 0 0,0 0 1 0 0,2-1-21 0 0,11-4 176 0 0,0 4-26 0 0,-5 1-127 0 0,1 0 68 0 0,5-4 143 0 0,0 0 79 0 0,15-10 374 0 0,-20 10-487 0 0,0 0-36 0 0,3-2-22 0 0,-6 3-116 0 0,-1 1-36 0 0,-1 0 32 0 0,22-11 73 0 0,-11 2-83 0 0,-14 10-7 0 0,1-1-1 0 0,0 1 1 0 0,0 1-1 0 0,0-1 0 0 0,0 0 1 0 0,1 0-5 0 0,-2 1 4 0 0,0 1 0 0 0,0-1 1 0 0,0 0-1 0 0,0 0 0 0 0,-1-1 1 0 0,1 1-1 0 0,0 0 0 0 0,-1 0 1 0 0,1-1-1 0 0,-1 1 0 0 0,1-1 1 0 0,-1 0-1 0 0,1 0-4 0 0,0-3 13 0 0,-2 4-11 0 0,1 1 0 0 0,-1-1 1 0 0,0 0-1 0 0,1 1 0 0 0,-1-1 0 0 0,0 0 0 0 0,1 1 0 0 0,-1-1 1 0 0,1 1-1 0 0,-1-1 0 0 0,1 1 0 0 0,-1-1 0 0 0,1 1 0 0 0,-1-1 1 0 0,1 1-1 0 0,-1 0 0 0 0,1-1 0 0 0,0 1 0 0 0,-1 0 0 0 0,1-1 1 0 0,-1 1-1 0 0,1 0-2 0 0,4-3 6 0 0,2-1-54 0 0,-3-2 62 0 0,-1-2 52 0 0,-1 0 40 0 0,-1-7 125 0 0,-1-6 168 0 0,-1 9-155 0 0,1 9-82 0 0,0 3-30 0 0,0-3-4 0 0,-2-9-27 0 0,1 11-98 0 0,1 0 0 0 0,-1 0 0 0 0,0 0 0 0 0,1 0 0 0 0,-1 0-1 0 0,0 0 1 0 0,0 0 0 0 0,0 0 0 0 0,0 0 0 0 0,0 0 0 0 0,0 0 0 0 0,0 1 0 0 0,0-1 0 0 0,-1 0-3 0 0,1 0 6 0 0,0 1 1 0 0,-1-1-1 0 0,1 1 0 0 0,-1 0 1 0 0,1-1-1 0 0,0 1 1 0 0,-1 0-1 0 0,1 0 0 0 0,-1 0 1 0 0,1 0-7 0 0,1 0 0 0 0,-16 0 56 0 0,14 0-55 0 0,1 0 0 0 0,-1 0 0 0 0,1 0 0 0 0,-1 0 0 0 0,1 1 0 0 0,-1-1 0 0 0,1 0 0 0 0,-1 1 0 0 0,1-1 0 0 0,0 1-1 0 0,-29 15 0 0 0,25-3 0 0 0,3-9 0 0 0,-1-1 0 0 0,1 0 0 0 0,-1 0 0 0 0,0 0 0 0 0,0 0 0 0 0,-2 2 0 0 0,1-2 0 0 0,1 0 0 0 0,0-1 0 0 0,1 1 0 0 0,-1 1 0 0 0,0-1 0 0 0,-1 3 0 0 0,-14 29 0 0 0,11-26 0 0 0,3-4 0 0 0,0 1 0 0 0,1-1 0 0 0,-1 1 0 0 0,1 0 0 0 0,-2 5 0 0 0,0 15 0 0 0,-22 27 0 0 0,26-43 0 0 0,0 0 0 0 0,0 0 0 0 0,1-1 0 0 0,0 1 0 0 0,0 1 0 0 0,1 4 0 0 0,-2 5 18 0 0,0-16 0 0 0,1 0-1 0 0,0 1 1 0 0,-1-1-1 0 0,2 0 0 0 0,-1 0 1 0 0,0 0-1 0 0,1 0 1 0 0,0 0-1 0 0,0 0 0 0 0,0 2-17 0 0,2-1 25 0 0,6 13 10 0 0,-6-14-34 0 0,-1 0 0 0 0,1 0 0 0 0,0 0 0 0 0,0 0-1 0 0,1 0 0 0 0,1 2 0 0 0,2 1-9 0 0,13 12-66 0 0,-19-17 69 0 0,1 0 0 0 0,0-1 0 0 0,0 0 0 0 0,0 1-1 0 0,0-1 1 0 0,0 0 0 0 0,0 0 0 0 0,0 0-1 0 0,0 0 1 0 0,1 0 0 0 0,-1-1 0 0 0,0 1-1 0 0,2-1 7 0 0,13 2-77 0 0,1-2-70 0 0,-3-1-40 0 0,1-1 17 0 0,2-4 31 0 0,-7 1 38 0 0,6-2-239 0 0,-2 0 68 0 0,-2-1 51 0 0,-1 0 35 0 0,-5 3 87 0 0,4-3-127 0 0,-1 0-76 0 0,1-3-135 0 0,5-6-312 0 0,2-2-128 0 0,-11 12 571 0 0,-2 0 40 0 0,2-3-79 0 0,-1 0 43 0 0,1-2-50 0 0,-5 10 261 0 0,2-5-157 0 0,0 1-36 0 0,7-13-741 0 0,-7 11 614 0 0,1-3 9 0 0,0-16-381 0 0,-3 22 578 0 0,3-5-187 0 0,-3 5 191 0 0,0 1-69 0 0,0-2-96 0 0,0 3 137 0 0,-1-1-36 0 0,1-1-167 0 0,0-1-74 0 0,2-1-175 0 0,1-4-421 0 0</inkml:trace>
  <inkml:trace contextRef="#ctx0" brushRef="#br0" timeOffset="1678.94">2444 240 9904 0 0,'0'2'-4'0'0,"0"1"36"0"0,0 3 114 0 0,1 9 323 0 0,1-12-366 0 0,4 2 52 0 0,-1-1-58 0 0,-3 6-63 0 0,-2-8-35 0 0,0 0-1 0 0,0-1 1 0 0,1 1 0 0 0,-1 0 0 0 0,1 0 0 0 0,-1-1 0 0 0,1 1 0 0 0,-1 0 0 0 0,1 0-1 0 0,0-1 1 0 0,0 1 0 0 0,0-1 0 0 0,0 1 1 0 0,4 8 15 0 0,-2 4 43 0 0,-2-6 14 0 0,1-1 73 0 0,3 0 98 0 0,3 3 180 0 0,1-1-46 0 0,-5-2-206 0 0,-3-5-93 0 0,0 0 0 0 0,-1 1-1 0 0,1-1 1 0 0,-1 0 0 0 0,0 1 0 0 0,0-1-1 0 0,0 1 1 0 0,0-1 0 0 0,0 2-78 0 0,0 0 171 0 0,0-1 277 0 0,0-3 4 0 0,0 0 17 0 0,0 0 10 0 0,0 2 1 0 0,0 1-431 0 0,0-1 92 0 0,0-1 77 0 0,-1 1 61 0 0,1-1 255 0 0,-2-1 346 0 0,0-1-384 0 0,0 0-80 0 0,1 0-207 0 0,-1-1-70 0 0,1 0-86 0 0,-1 1-67 0 0,0-1-74 0 0,0-1-82 0 0,0 2 39 0 0,-7-10 233 0 0,9 9-88 0 0,-1 1 0 0 0,0-1 0 0 0,1 1 1 0 0,-1-1-1 0 0,1 1 0 0 0,0-1 1 0 0,-1 1-1 0 0,1-1 0 0 0,0 1 0 0 0,0-2-14 0 0,0 1 15 0 0,0 0 0 0 0,-1 0 0 0 0,1 1-1 0 0,0-1 1 0 0,-1 0 0 0 0,1 0 0 0 0,-1 1-1 0 0,1-1 1 0 0,-1 0 0 0 0,0 1 0 0 0,0-1-1 0 0,0 0 1 0 0,0 1-15 0 0,0-1 12 0 0,0 1 1 0 0,0-1-1 0 0,0 1 0 0 0,0-1 0 0 0,1 0 1 0 0,-1 1-1 0 0,1-1 0 0 0,-1 0 0 0 0,1 0 0 0 0,-1 0 1 0 0,1 1-1 0 0,0-1 0 0 0,0 0-12 0 0,0-27 156 0 0,0-41 20 0 0,1 62-161 0 0,0 0 0 0 0,0 0 0 0 0,1 0 0 0 0,0 0 0 0 0,3-8-15 0 0,-4 14 5 0 0,2-17-6 0 0,-3 18-6 0 0,0-1 0 0 0,0 1 0 0 0,0 0 0 0 0,0-1 0 0 0,0 1 0 0 0,0-1 0 0 0,1 1 0 0 0,-1 0 0 0 0,1-1 0 0 0,0 0 7 0 0,1-1-16 0 0,0-1-1 0 0,1 1 0 0 0,0 0 0 0 0,-1 0 0 0 0,1 0 0 0 0,3-2 17 0 0,-3 3-19 0 0,0-1-1 0 0,0 0 0 0 0,0 0 0 0 0,0 0 0 0 0,-1-1 0 0 0,2-2 20 0 0,1-5-62 0 0,-5 10 56 0 0,1 0 0 0 0,-1 0-1 0 0,0 0 1 0 0,1 0 0 0 0,-1-1-1 0 0,1 1 1 0 0,0 0 0 0 0,-1 0-1 0 0,1 0 1 0 0,0 1 0 0 0,0-1-1 0 0,-1 0 1 0 0,1 0 0 0 0,0 0-1 0 0,0 0 1 0 0,0 1 0 0 0,0-1-1 0 0,1 0 7 0 0,9-4-56 0 0,-10 5 54 0 0,0 0 0 0 0,0-1 1 0 0,0 1-1 0 0,1-1 0 0 0,-1 1 0 0 0,0-1 1 0 0,0 1-1 0 0,0-1 0 0 0,0 0 0 0 0,0 0 1 0 0,-1 1-1 0 0,1-1 0 0 0,0 0 0 0 0,0 0 1 0 0,0 0-1 0 0,-1 0 0 0 0,1 0 0 0 0,0-1 2 0 0,2-3 2 0 0,-3 5-4 0 0,0-1 0 0 0,0 0-1 0 0,1 1 1 0 0,-1-1 0 0 0,0 0 0 0 0,1 1 0 0 0,-1-1 0 0 0,0 1-1 0 0,1-1 1 0 0,-1 1 0 0 0,1-1 0 0 0,-1 1 0 0 0,1-1 0 0 0,-1 1-1 0 0,1-1 1 0 0,0 1 0 0 0,-1 0 0 0 0,1-1 0 0 0,-1 1-1 0 0,1 0 1 0 0,0-1 0 0 0,0 1 2 0 0,4-2-14 0 0,3-3 4 0 0,-7 4 10 0 0,1 0 0 0 0,-1 0 0 0 0,1 0 0 0 0,-1 0 0 0 0,1 1-1 0 0,-1-1 1 0 0,1 0 0 0 0,-1 1 0 0 0,1-1 0 0 0,0 1 0 0 0,-1 0 0 0 0,1 0 0 0 0,0-1-1 0 0,0 1 1 0 0,-1 0-2 0 0,1 0-1 0 0,0 0 1 0 0,-1 0-1 0 0,1-1 0 0 0,0 1 1 0 0,-1-1-1 0 0,1 1 1 0 0,0-1-1 0 0,-1 1 0 0 0,1-1 1 0 0,-1 0-1 0 0,1 0 1 0 0,-1 0-1 0 0,0 0 3 0 0,8-4-24 0 0,-8 5 23 0 0,0-1 0 0 0,1 1 0 0 0,-1-1 0 0 0,1 1-1 0 0,-1 0 1 0 0,1-1 0 0 0,-1 1 0 0 0,1 0 0 0 0,-1 0-1 0 0,1 0 2 0 0,-2 0 0 0 0,3 0-20 0 0,-1 0 40 0 0,0 0 3 0 0,3 0-55 0 0,4 0-48 0 0,4 0-67 0 0,-2 0-105 0 0,-8 0-4 0 0,-3 0 69 0 0,0 0-39 0 0,0 0-133 0 0,0 0 20 0 0,0 0-38 0 0,2 0-989 0 0,12 0-61 0 0,2 0-11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0:45.7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128 560 8384 0 0,'0'0'242'0'0,"0"0"5"0"0,0-1-182 0 0,0-1-38 0 0,3-28 256 0 0,-3 29-268 0 0,0 1 0 0 0,1-1 0 0 0,-1 0 1 0 0,0 1-1 0 0,1-1 0 0 0,-1 0 0 0 0,1 1 0 0 0,-1-1 0 0 0,1 1 1 0 0,-1-1-1 0 0,1 1 0 0 0,-1-1 0 0 0,1 1 0 0 0,-1-1 0 0 0,1 1-15 0 0,3-3 93 0 0,-2 0 228 0 0,-2 0-10 0 0,0 3-296 0 0,0-1 1 0 0,0 0-1 0 0,1 1 1 0 0,-1-1-1 0 0,0 0 1 0 0,0 1-1 0 0,0-1 1 0 0,1 0-1 0 0,-1 1 1 0 0,0-1-1 0 0,0 1 1 0 0,1-1-1 0 0,-1 0 1 0 0,1 1-1 0 0,-1-1 1 0 0,0 1-1 0 0,1-1 1 0 0,-1 1-1 0 0,1-1 1 0 0,-1 1-1 0 0,1 0 1 0 0,0-1-1 0 0,-1 1-15 0 0,1 0 14 0 0,-1-1 0 0 0,1 1-1 0 0,0-1 1 0 0,-1 1 0 0 0,1 0-1 0 0,-1-1 1 0 0,0 1 0 0 0,1-1 0 0 0,-1 0-1 0 0,1 1 1 0 0,-1-1 0 0 0,0 1-1 0 0,1-1 1 0 0,-1 1 0 0 0,0-1 0 0 0,0 0-1 0 0,1 1 1 0 0,-1-1 0 0 0,0 0 0 0 0,0 1-1 0 0,0-1 1 0 0,0 0 0 0 0,0 1-14 0 0,0-3 238 0 0,1 0-108 0 0,-1 0 70 0 0,0 0 31 0 0,0-6 508 0 0,0 5-448 0 0,-1 0-19 0 0,1 2-181 0 0,0 1-38 0 0,-2-5 268 0 0,-9-4-7 0 0,8 7-25 0 0,1 0-94 0 0,-9-7-41 0 0,8 7-28 0 0,-1 2-57 0 0,-5 2-20 0 0,6-1-11 0 0,1 0-58 0 0,-1 0 35 0 0,-2 0 66 0 0,-8 0 181 0 0,8 0-217 0 0,1 0-42 0 0,4 0 1 0 0,-1 0 0 0 0,0 0 0 0 0,0 0-1 0 0,0 0 1 0 0,0 0 0 0 0,0 0 0 0 0,0 0 0 0 0,1 0-1 0 0,-1 1 1 0 0,0-1 0 0 0,0 0 0 0 0,0 0 0 0 0,1 1 0 0 0,-2 0-4 0 0,1 3 36 0 0,-1-1-15 0 0,-14 6-14 0 0,12-7-7 0 0,0 2 0 0 0,-6 19 0 0 0,-17 9-72 0 0,27-31 70 0 0,-1 1 1 0 0,1-1 0 0 0,-1 0 0 0 0,1 1 0 0 0,0-1 0 0 0,0 1 0 0 0,0-1 0 0 0,-1 1 0 0 0,1-1 0 0 0,1 1 1 0 0,-1 14-43 0 0,0 16-21 0 0,-1-31 62 0 0,1 1 0 0 0,0-1 0 0 0,1 1 0 0 0,-1-1 0 0 0,0 1-1 0 0,0-1 1 0 0,1 0 0 0 0,-1 1 0 0 0,1-1 0 0 0,-1 1 2 0 0,14 14-43 0 0,33 32-31 0 0,-39-41 74 0 0,-5-3 0 0 0,0-1 0 0 0,0 0 0 0 0,1 0 0 0 0,0 0 0 0 0,-1 0 0 0 0,1 0 0 0 0,7 2 0 0 0,-9-5 0 0 0,-1 0 0 0 0,0 1 0 0 0,0-1 0 0 0,0 1 0 0 0,0-1 0 0 0,0 1 0 0 0,0-1 0 0 0,0 1 0 0 0,0 0 0 0 0,0-1 0 0 0,0 1 0 0 0,0 0 0 0 0,0 0 0 0 0,0 0 0 0 0,-1 0 0 0 0,1 0 0 0 0,0 0 0 0 0,0 1 0 0 0,3 9 0 0 0,-3-10 0 0 0,-1 0 0 0 0,0 0 0 0 0,1 0 0 0 0,-1 0 0 0 0,1 0 0 0 0,-1 0 0 0 0,1 0 0 0 0,0 0 0 0 0,-1 0 0 0 0,1 0 0 0 0,0 0 0 0 0,0 0 0 0 0,0 0 0 0 0,0 0 0 0 0,0-1 0 0 0,0 1 0 0 0,0 0 0 0 0,0 0 0 0 0,10 4-1 0 0,-9-5 1 0 0,-1 0-1 0 0,0 1 0 0 0,0-1 1 0 0,0 1-1 0 0,0-1 0 0 0,0 1 0 0 0,0-1 1 0 0,0 1-1 0 0,0 0 0 0 0,0-1 0 0 0,0 1 1 0 0,0 0-1 0 0,0 0 0 0 0,-1 0 0 0 0,1 0 1 0 0,0 0-1 0 0,0 0 0 0 0,0 0 1 0 0,4 11-40 0 0,1 0 12 0 0,4-1-24 0 0,-4-2 43 0 0,1 3 49 0 0,7 10 121 0 0,-12-19-49 0 0,-1 0-45 0 0,0 1-23 0 0,-3 1 1 0 0,2-4-23 0 0,1 12 236 0 0,-1 8 74 0 0,0-20-314 0 0,0 0 0 0 0,0 0-1 0 0,0 0 1 0 0,0 0 0 0 0,0 0-1 0 0,-1 0 1 0 0,1 0-1 0 0,0 0 1 0 0,-1 0 0 0 0,1 0-1 0 0,0 0 1 0 0,-1-1 0 0 0,1 2-18 0 0,-11 3 126 0 0,6 6-4 0 0,-2-7-40 0 0,6-3-78 0 0,1-1 0 0 0,-1 0 1 0 0,1 0-1 0 0,0 0 0 0 0,-1 1 0 0 0,1-1 1 0 0,0 0-1 0 0,-1 0 0 0 0,1 1 0 0 0,0-1 1 0 0,-1 0-1 0 0,1 1 0 0 0,0-1 1 0 0,0 0-1 0 0,-1 1 0 0 0,1-1 0 0 0,0 0 1 0 0,0 1-1 0 0,0-1 0 0 0,0 1 0 0 0,-1-1 1 0 0,1 0-1 0 0,0 1 0 0 0,0-1 1 0 0,0 1-1 0 0,0-1 0 0 0,0 1 0 0 0,0-1 1 0 0,0 0-1 0 0,0 1 0 0 0,0 0-4 0 0,0-1 2 0 0,0 0-1 0 0,0 0 1 0 0,0 0-1 0 0,0 0 1 0 0,0 0 0 0 0,0 0-1 0 0,0 0 1 0 0,0 0-1 0 0,0 0 1 0 0,0 0-1 0 0,0 1 1 0 0,0-1 0 0 0,0 0-1 0 0,0 0 1 0 0,0 0-1 0 0,0 0 1 0 0,0 0-1 0 0,0 0 1 0 0,0 0-1 0 0,0 0 1 0 0,0 0 0 0 0,0 0-1 0 0,0 1 1 0 0,0-1-1 0 0,0 0 1 0 0,0 0-1 0 0,0 0 1 0 0,0 0 0 0 0,0 0-1 0 0,0 0 1 0 0,0 0-1 0 0,0 0 1 0 0,0 0-1 0 0,0 0 1 0 0,-1 0 0 0 0,1 0-1 0 0,0 0 1 0 0,0 0-1 0 0,0 0 1 0 0,0 0-1 0 0,0 0 1 0 0,0 0 0 0 0,0 0-1 0 0,0 0 1 0 0,0 0-1 0 0,0 0 1 0 0,-1 0-1 0 0,1 0 1 0 0,0 0-1 0 0,0 0 1 0 0,0 0 0 0 0,0 0-1 0 0,0 0 1 0 0,0 0-1 0 0,0 0 1 0 0,0 0-1 0 0,0 0-1 0 0,-19 0 161 0 0,0 0-51 0 0,0 0-54 0 0,1 0-60 0 0,13-2-49 0 0,4 1 104 0 0,-1-1-36 0 0,-1 0-53 0 0,-1-2-60 0 0,-9-11-391 0 0,9 9 329 0 0,3 4 128 0 0,-1-1-60 0 0,1 1-56 0 0,0-1-53 0 0,0 0-124 0 0,-1 0-73 0 0,1 0-67 0 0,-1 1-59 0 0,1-1-54 0 0,0 0-46 0 0,-1 1-41 0 0,1-1-33 0 0,-1-3-1211 0 0,1-4-1076 0 0,1 10 2983 0 0</inkml:trace>
  <inkml:trace contextRef="#ctx0" brushRef="#br0" timeOffset="414.87">608 1 12392 0 0,'0'0'364'0'0,"0"0"-133"0"0,0 0-106 0 0,0 0-34 0 0,0 2-53 0 0,0-1-37 0 0,0 0 0 0 0,0-1 0 0 0,0 1 0 0 0,0 0 0 0 0,-1-1 0 0 0,1 1 0 0 0,0 0 0 0 0,0 0 0 0 0,0-1 0 0 0,0 1 0 0 0,-1-1 0 0 0,1 1 0 0 0,0 0 0 0 0,-1-1 0 0 0,1 1-1 0 0,-7 3-10 0 0,7-3 8 0 0,-1-1 1 0 0,1 0-1 0 0,0 0 1 0 0,-1 1-1 0 0,1-1 0 0 0,-1 0 1 0 0,1 1-1 0 0,0-1 1 0 0,-1 0-1 0 0,1 1 1 0 0,0-1-1 0 0,-1 1 0 0 0,1-1 1 0 0,0 0-1 0 0,-1 1 1 0 0,1-1-1 0 0,0 1 1 0 0,0-1-1 0 0,0 1 0 0 0,0-1 1 0 0,-1 1-1 0 0,1-1 1 0 0,0 1-1 0 0,0-1 1 0 0,0 1-1 0 0,0-1 0 0 0,0 1 1 0 0,0-1-1 0 0,0 1 1 0 0,0-1-1 0 0,0 1 1 0 0,1 0 1 0 0,-2 11-36 0 0,0 21-45 0 0,5-15 106 0 0,-2-14-8 0 0,0 0 1 0 0,0-1 0 0 0,-1 1 0 0 0,1 0-1 0 0,-1 0 1 0 0,0 0 0 0 0,0 0-1 0 0,0 0 1 0 0,-1 0 0 0 0,1 3-18 0 0,-1-6 21 0 0,0 1 0 0 0,0 0 0 0 0,0 0 0 0 0,0-1 0 0 0,0 1 0 0 0,1 0 0 0 0,-1-1 0 0 0,1 1 0 0 0,-1 0-1 0 0,1-1 1 0 0,0 1 0 0 0,0-1 0 0 0,0 1 0 0 0,0-1-21 0 0,5 12 155 0 0,-5-9-103 0 0,0 0 0 0 0,-1 1 0 0 0,1-1 0 0 0,-1 0 0 0 0,0 5-52 0 0,2 22 228 0 0,-1-28-211 0 0,0 1 1 0 0,1-1-1 0 0,-1 0 1 0 0,1 0-1 0 0,0 0 1 0 0,-1 0-1 0 0,2 0-17 0 0,0 1 23 0 0,-1-1 0 0 0,0 1 0 0 0,0 0 0 0 0,0 0 0 0 0,1 3-23 0 0,2 25 90 0 0,4 6-3 0 0,2 5 79 0 0,-4-15-27 0 0,-6-22-99 0 0,0-1 0 0 0,-1 1 0 0 0,1 0 0 0 0,-2 3-40 0 0,1-3 42 0 0,1-1 0 0 0,-1 1 0 0 0,1 0 0 0 0,0 3-42 0 0,10 23 202 0 0,5 29 244 0 0,-13-44-268 0 0,-3 4-59 0 0,-1-8-66 0 0,1 5 21 0 0,0 20 109 0 0,3-17-113 0 0,3-5-52 0 0,-5-13-17 0 0,1 0 1 0 0,-1 0-1 0 0,0 1 0 0 0,0-1 1 0 0,-1 1-1 0 0,1-1 1 0 0,-1 1-1 0 0,0 1-1 0 0,0 16 27 0 0,0 19 13 0 0,0-14-47 0 0,0-5-33 0 0,0-1-43 0 0,0-18-15 0 0,0-2 33 0 0,0 0-7 0 0,0 0-42 0 0,0 0-110 0 0,0 0-201 0 0,-1 0-171 0 0,-1 0 89 0 0,1 0 76 0 0,0 0 64 0 0,0 0 55 0 0,0 0 36 0 0,-2 0-525 0 0,2 0 430 0 0,0 0-74 0 0,0 0-104 0 0,-1 0-1282 0 0,1 0-1032 0 0</inkml:trace>
  <inkml:trace contextRef="#ctx0" brushRef="#br0" timeOffset="680.43">304 480 14080 0 0,'0'0'322'0'0,"0"0"45"0"0,0 0 17 0 0,1 0-161 0 0,1 0-107 0 0,6-2-17 0 0,-4-3-66 0 0,-3 4-33 0 0,-1 0 0 0 0,1 1 0 0 0,-1-1 0 0 0,1 1 0 0 0,-1-1 0 0 0,1 0 0 0 0,-1 1 0 0 0,1-1 0 0 0,-1 1 0 0 0,1 0 0 0 0,0-1 0 0 0,-1 1 0 0 0,1 0 0 0 0,0-1 0 0 0,-1 1 0 0 0,1 0 0 0 0,0-1 0 0 0,0 1 0 0 0,-1 0 0 0 0,1 0 0 0 0,0 0 0 0 0,0 0 0 0 0,-1 0 0 0 0,1 0 0 0 0,0 0 0 0 0,14-3-14 0 0,-3-4-36 0 0,-4 1 11 0 0,1 0-21 0 0,0 1 1 0 0,0 1-1 0 0,1-1 0 0 0,0 1 1 0 0,9-2 59 0 0,56-11-311 0 0,-57 13 247 0 0,44-9-121 0 0,-30 6 116 0 0,-3 1 67 0 0,5 0 2 0 0,-25 4-11 0 0,-4 0-28 0 0,0 0-31 0 0,0 1-46 0 0,0-1-58 0 0,1 1-68 0 0,-1 0-32 0 0,0 0-55 0 0,1 1-49 0 0,-1-1-43 0 0,6 0-523 0 0,0-1-97 0 0,4-2-728 0 0,4-5-1007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0:44.6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65 4632 0 0,'0'0'101'0'0,"0"0"22"0"0,0 0 5 0 0,0 0 9 0 0,0 0 39 0 0,0 0 15 0 0,0 0 1 0 0,0 0-63 0 0,0 0-2 0 0,0 0 54 0 0,0 0 162 0 0,0 0 297 0 0,3 3 28 0 0,7 11 21 0 0,-7-2-168 0 0,-3-9-3 0 0,0 0-6 0 0,1 3-268 0 0,1 0-44 0 0,4 2 33 0 0,0 0-52 0 0,8 9 175 0 0,-12-10-208 0 0,-1 2 34 0 0,1 2 65 0 0,2-1-51 0 0,8 10 84 0 0,0 0-35 0 0,-9-4 66 0 0,-2 0-38 0 0,-1 0-45 0 0,-1-1-53 0 0,0 2-34 0 0,1-15-114 0 0,0 0 0 0 0,1 0 0 0 0,-1-1 1 0 0,0 1-1 0 0,1 0 0 0 0,-1 0 0 0 0,1 0 0 0 0,0 0 1 0 0,-1-1-1 0 0,1 1 0 0 0,1 1-27 0 0,2 8 159 0 0,-8-1-29 0 0,3-9-119 0 0,0 0 0 0 0,1 0-1 0 0,-1-1 1 0 0,1 1 0 0 0,0 0-1 0 0,-1 0 1 0 0,1-1 0 0 0,-1 1-1 0 0,1 0 1 0 0,0 0 0 0 0,0 0 0 0 0,0 0-1 0 0,-1 0 1 0 0,1-1 0 0 0,0 1-1 0 0,0 0 1 0 0,0 0 0 0 0,0 0-1 0 0,0 0 1 0 0,1 0 0 0 0,-1 0-1 0 0,0-1 1 0 0,0 1 0 0 0,0 0 0 0 0,1 0-11 0 0,12 16 193 0 0,0-1 20 0 0,-10-1 14 0 0,-3 15 284 0 0,3-25-283 0 0,0-2-177 0 0,8 7-1 0 0,-1 4-19 0 0,-10-14-28 0 0,0 0 0 0 0,-1 0 0 0 0,1 0 1 0 0,0 1-1 0 0,0-1 0 0 0,0 0 1 0 0,0 0-1 0 0,-1 0 0 0 0,1 0 1 0 0,0 0-1 0 0,0 1 0 0 0,0-1 1 0 0,0 0-1 0 0,-1 0 0 0 0,1 0 1 0 0,0 0-1 0 0,0 0 0 0 0,-1 0 1 0 0,1 0-1 0 0,0 0 0 0 0,0 0 1 0 0,0 0-1 0 0,-1 0 0 0 0,1 0 0 0 0,0 0 1 0 0,0 0-4 0 0,0 0 0 0 0,8 0 126 0 0,-6 0-12 0 0,-2 0-8 0 0,0 0 1 0 0,0 0 17 0 0,0 0 4 0 0,0 0 0 0 0,-2 0 12 0 0,1 0-130 0 0,0 0-1 0 0,1 0 0 0 0,-1 0 0 0 0,1 0 0 0 0,-1 0 0 0 0,0 0 0 0 0,1 0 0 0 0,-1 0 0 0 0,1 0 0 0 0,-1 0 0 0 0,1 0 0 0 0,-1-1 1 0 0,1 1-1 0 0,-1 0 0 0 0,0 0 0 0 0,1-1 0 0 0,0 1 0 0 0,-1 0-9 0 0,0-8 150 0 0,1-4 41 0 0,-1 5-51 0 0,-2-1 38 0 0,0 4-172 0 0,1 0 1 0 0,1 0-1 0 0,-1 0 0 0 0,0-1 1 0 0,1 1-1 0 0,0 0 0 0 0,0-1 1 0 0,1 1-1 0 0,-1-1 0 0 0,1 1 1 0 0,0-1-1 0 0,0 1 0 0 0,0-1 1 0 0,1 0-1 0 0,-1 1 0 0 0,2-3-6 0 0,2-4-2 0 0,3-7-25 0 0,-5-1-66 0 0,-2 4 32 0 0,0-24-58 0 0,3 18 109 0 0,1 13 10 0 0,0-5 0 0 0,-9-14 0 0 0,9 14 0 0 0,0 5 0 0 0,-2-7-2 0 0,-2-30-77 0 0,0 31 67 0 0,0-5-41 0 0,0-19 20 0 0,0 12-20 0 0,0 13 41 0 0,0 13 12 0 0,0 0-1 0 0,0-1 0 0 0,0 1 0 0 0,0 0 0 0 0,0 0 0 0 0,0 0 1 0 0,0 0-1 0 0,0 0 0 0 0,0 0 0 0 0,0 0 0 0 0,0 0 0 0 0,0 0 1 0 0,0 0-1 0 0,0-1 0 0 0,0 1 0 0 0,0 0 0 0 0,0 0 0 0 0,0 0 0 0 0,0 0 1 0 0,0 0-1 0 0,0 0 0 0 0,0 0 0 0 0,0 0 0 0 0,0 0 0 0 0,0 0 1 0 0,0-1-1 0 0,0 1 0 0 0,0 0 0 0 0,1 0 0 0 0,-1 0 0 0 0,0 0 1 0 0,0 0-1 0 0,0 0 0 0 0,0 0 0 0 0,0 0 0 0 0,0 0 0 0 0,0 0 0 0 0,0 0 1 0 0,0 0-1 0 0,0 0 0 0 0,0 0 0 0 0,1 0 0 0 0,-1 0 0 0 0,0 0 1 0 0,0 0-1 0 0,0 0 0 0 0,0 0 0 0 0,0 0 0 0 0,0 0 0 0 0,0 0 1 0 0,0 0-1 0 0,0 0 0 0 0,0 0 0 0 0,1 0 0 0 0,-1 0 0 0 0,0 0 0 0 0,0 0 1 0 0,29 0-12 0 0,4 0 11 0 0,-13 0-64 0 0,-17 0 61 0 0,-1 0 1 0 0,1 0 0 0 0,0 0-1 0 0,-1 1 1 0 0,1-1-1 0 0,-1 1 1 0 0,2 0 3 0 0,1 6-28 0 0,-2-4 13 0 0,8 4 4 0 0,-10-7 11 0 0,0 1 0 0 0,0-1 0 0 0,0 1 0 0 0,0-1 0 0 0,0 1 0 0 0,0-1 0 0 0,0 1 0 0 0,0 0 0 0 0,0-1 0 0 0,0 1 0 0 0,0 0 0 0 0,-1 0 0 0 0,1 0 0 0 0,0 0 0 0 0,-1 0 0 0 0,1 0 0 0 0,4 9-3 0 0,-4-7-2 0 0,0-1-1 0 0,0 0 0 0 0,0 1 1 0 0,1-1-1 0 0,-1 0 1 0 0,1 0-1 0 0,-1 0 1 0 0,1 0-1 0 0,0 0 6 0 0,6 6-8 0 0,-6-7 8 0 0,0 1 0 0 0,0-1 0 0 0,0 1-1 0 0,-1-1 1 0 0,1 1 0 0 0,-1 0 0 0 0,1 0 0 0 0,-1 0 0 0 0,0 0 0 0 0,0 0 0 0 0,1 0-1 0 0,-1 0 1 0 0,-1 0 0 0 0,1 0 0 0 0,0 0 0 0 0,0 1 0 0 0,-1-1 0 0 0,0 0-1 0 0,1 2 1 0 0,-1-2 0 0 0,0-1-1 0 0,0 1 1 0 0,1 0-1 0 0,-1 0 0 0 0,1-1 1 0 0,-1 1-1 0 0,1 0 0 0 0,0 0 1 0 0,-1-1-1 0 0,1 1 0 0 0,0-1 1 0 0,0 1-1 0 0,0-1 1 0 0,0 1-1 0 0,0-1 0 0 0,1 0 1 0 0,-1 1-1 0 0,0-1 0 0 0,1 0 1 0 0,11 16-41 0 0,-4 6 29 0 0,1-1 13 0 0,-4-12-1 0 0,-1 0 0 0 0,0 1 0 0 0,0-1 0 0 0,-1 1 0 0 0,0 1 0 0 0,6 9 0 0 0,-9-19 5 0 0,0 0-1 0 0,0 1 1 0 0,0-1-1 0 0,0 0 1 0 0,0 0-1 0 0,0 1 1 0 0,-1-1-1 0 0,1 1 0 0 0,-1-1 1 0 0,0 0-1 0 0,1 1 1 0 0,-1 1-5 0 0,0-1 4 0 0,0 1 1 0 0,0-1-1 0 0,1 0 1 0 0,-1 0-1 0 0,1 0 1 0 0,0 0-1 0 0,1 2-4 0 0,6 13 70 0 0,-7-15-58 0 0,0 0-1 0 0,0 0 1 0 0,-1 0-1 0 0,1 0 1 0 0,-1 0-1 0 0,0-1 1 0 0,0 1-1 0 0,0 0 1 0 0,0 0-1 0 0,0 0 1 0 0,-1 0-12 0 0,1 13 97 0 0,0 11 39 0 0,0-25-57 0 0,0-2 7 0 0,0 3 2 0 0,0-2-83 0 0,0-1 0 0 0,0 1 0 0 0,0 0 0 0 0,0-1 0 0 0,0 1 0 0 0,-1 0 0 0 0,1-1 0 0 0,0 1-1 0 0,0 0 1 0 0,0-1 0 0 0,-1 1 0 0 0,1 0 0 0 0,0-1 0 0 0,-1 1 0 0 0,1 0-5 0 0,-1-1 2 0 0,1 0-1 0 0,-1 1 1 0 0,1-1 0 0 0,-1 0 0 0 0,0 0-1 0 0,1 1 1 0 0,-1-1 0 0 0,0 0 0 0 0,1 0 0 0 0,-1 0-1 0 0,0 0 1 0 0,0 0 0 0 0,1 0 0 0 0,-1 0-1 0 0,0 0-1 0 0,1 0 0 0 0,-2 0 24 0 0,4-2 0 0 0,1-1-15 0 0,0 0-1 0 0,0 0 0 0 0,-1 0 0 0 0,1-1 0 0 0,-1 1 0 0 0,0-1 0 0 0,0 1 0 0 0,0-1 0 0 0,-1 0 0 0 0,1 1 0 0 0,-1-1 0 0 0,0 0 1 0 0,0 0-1 0 0,0 0 0 0 0,-1 0 0 0 0,1-1-8 0 0,-1-51 20 0 0,0 1 34 0 0,0 53-54 0 0,0 0 0 0 0,0 0 0 0 0,0 0 0 0 0,1 1 0 0 0,-1-1 0 0 0,1 0 0 0 0,-1 0 0 0 0,1 1 0 0 0,0-1 0 0 0,0 0 0 0 0,0 1 0 0 0,0-1 0 0 0,0 1 0 0 0,0-1-5 0 0,0 1 0 0 0,0-1 0 0 0,-1 0 0 0 0,1 1 0 0 0,0-1 1 0 0,-1 0-1 0 0,1 1 0 0 0,-1-1 0 0 0,1 0 0 0 0,-1 0 0 0 0,0 0 0 0 0,1 1 0 0 0,-1-1 5 0 0,-1 1-2 0 0,1 1-1 0 0,0-1 0 0 0,0 1 1 0 0,0-1-1 0 0,0 1 0 0 0,0-1 1 0 0,0 1-1 0 0,0-1 0 0 0,0 1 1 0 0,0-1-1 0 0,0 1 0 0 0,1-1 0 0 0,-1 1 1 0 0,0-1-1 0 0,0 1 0 0 0,0-1 1 0 0,0 1-1 0 0,1-1 0 0 0,-1 1 1 0 0,0-1-1 0 0,1 1 0 0 0,-1 0 0 0 0,0-1 1 0 0,1 1-1 0 0,-1 0 0 0 0,0-1 1 0 0,1 1-1 0 0,-1 0 0 0 0,1-1 1 0 0,-1 1-1 0 0,0 0 0 0 0,1-1 3 0 0,6-3-42 0 0,-2-9-22 0 0,-4 11 59 0 0,0 1-1 0 0,-1 0 0 0 0,1 0 0 0 0,0 0 0 0 0,0 0 0 0 0,0 0 0 0 0,0 0 0 0 0,0 0 0 0 0,0 0 1 0 0,0 0-1 0 0,1 1 0 0 0,0-2 6 0 0,11-3-91 0 0,-8-6 18 0 0,-5 11 70 0 0,1 0 1 0 0,-1 0-1 0 0,0 0 1 0 0,1-1 0 0 0,-1 1-1 0 0,0 0 1 0 0,1 0-1 0 0,-1 0 1 0 0,0 0-1 0 0,1 0 1 0 0,-1 0-1 0 0,0-1 1 0 0,1 1-1 0 0,-1 0 1 0 0,0 0 0 0 0,1 0-1 0 0,-1 0 1 0 0,0 0-1 0 0,1 0 1 0 0,-1 1-1 0 0,0-1 1 0 0,1 0-1 0 0,-1 0 1 0 0,1 0 0 0 0,-1 0-1 0 0,0 0 1 0 0,0 0-1 0 0,1 1 1 0 0,-1-1-1 0 0,0 0 1 0 0,1 0 2 0 0,4 11-62 0 0,6-4 50 0 0,-9-7 11 0 0,-1 0 1 0 0,0 1-1 0 0,0-1 0 0 0,0 1 0 0 0,0-1 1 0 0,0 1-1 0 0,0 0 0 0 0,0-1 1 0 0,-1 1-1 0 0,1 0 0 0 0,0 0 0 0 0,0 0 1 0 0,0-1-1 0 0,-1 1 0 0 0,1 0 0 0 0,0 1 1 0 0,11 21-59 0 0,-11-22 59 0 0,0 0 0 0 0,-1 1 0 0 0,1-1 0 0 0,0 0 0 0 0,-1 1 0 0 0,1-1 0 0 0,-1 1 0 0 0,1-1 0 0 0,-1 0 0 0 0,0 1 0 0 0,0 0 0 0 0,1-1 0 0 0,-1 1 0 0 0,0-1 0 0 0,0 1-1 0 0,-1 0 1 0 0,1 6 0 0 0,1 1 0 0 0,-1 0 0 0 0,1 0 0 0 0,2 6 0 0 0,-2-12 0 0 0,0 0 0 0 0,0 0 0 0 0,0-1 0 0 0,0 1 0 0 0,1 0 0 0 0,0-1 0 0 0,1 3 0 0 0,10 16 0 0 0,-13-19 0 0 0,1-1 0 0 0,-1 1 0 0 0,1-1 0 0 0,-1 0 0 0 0,0 1 0 0 0,0-1 0 0 0,0 1 0 0 0,1-1 0 0 0,-2 1 0 0 0,1-1 0 0 0,0 1 0 0 0,0-1 0 0 0,0 1 0 0 0,0-1 0 0 0,1 1 0 0 0,-1-1 0 0 0,0 1 0 0 0,1-1 0 0 0,-1 1 0 0 0,0-1 0 0 0,1 0 0 0 0,2 5 0 0 0,11 20 13 0 0,-2-10 48 0 0,-10-14-54 0 0,9 11 87 0 0,-11-12-80 0 0,1 1 0 0 0,0 0-1 0 0,-1 0 1 0 0,0 0 0 0 0,1-1 0 0 0,-1 1-1 0 0,0 0 1 0 0,0 0 0 0 0,0 0-1 0 0,0 0-13 0 0,0 1 12 0 0,0 0 0 0 0,0 0-1 0 0,1 0 1 0 0,-1-1-1 0 0,1 1 1 0 0,-1 0-1 0 0,1 0 1 0 0,1 1-12 0 0,2 6-9 0 0,3 1-33 0 0,-5-8 22 0 0,0 0 0 0 0,0 1 0 0 0,0-1 0 0 0,-1 1 0 0 0,0 0 1 0 0,1 2 19 0 0,1 10-108 0 0,-2 2-32 0 0,-1-16 127 0 0,0 0 0 0 0,1 0 0 0 0,-1-1 0 0 0,0 1-1 0 0,1 0 1 0 0,-1 0 0 0 0,1-1 0 0 0,0 1 0 0 0,-1 0 0 0 0,1-1 0 0 0,0 1-1 0 0,0-1 1 0 0,0 1 13 0 0,0 0-13 0 0,0-1 0 0 0,0 1 1 0 0,0-1-1 0 0,0 1 0 0 0,-1 0 0 0 0,1-1 0 0 0,0 1 0 0 0,-1 0 0 0 0,0 0 0 0 0,1-1 0 0 0,-1 1 0 0 0,0 0 0 0 0,0 0 13 0 0,0 1-6 0 0,0 1-56 0 0,0 2-131 0 0,0 6-377 0 0,0-9 452 0 0,0-2 66 0 0,0 1-149 0 0,0-1-20 0 0,0-1-61 0 0,0 0 98 0 0,0 0-34 0 0,0 0-37 0 0,0 0-35 0 0,0 0-380 0 0,0 0 98 0 0,0 0-46 0 0,0 0-721 0 0,0 0-561 0 0,0 0-1068 0 0</inkml:trace>
  <inkml:trace contextRef="#ctx0" brushRef="#br0" timeOffset="536.52">991 241 10304 0 0,'0'0'233'0'0,"0"0"39"0"0,0 0 15 0 0,-1 0-125 0 0,-1 2-84 0 0,-8 9-20 0 0,10-10 32 0 0,2 0-32 0 0,6 0 45 0 0,-8-1-64 0 0,3 0 213 0 0,-3 0 4 0 0,5 2 0 0 0,16 9 0 0 0,-15-8 0 0 0,-4-1 0 0 0,12 9-16 0 0,-9-9-188 0 0,-5-1-42 0 0,1-1 0 0 0,0 0 0 0 0,-1 0 0 0 0,1 1 0 0 0,0-1 1 0 0,-1 0-1 0 0,1 1 0 0 0,-1-1 0 0 0,1 1 0 0 0,-1-1 0 0 0,1 1 0 0 0,-1-1 0 0 0,1 1 1 0 0,-1-1-1 0 0,1 1 0 0 0,-1-1 0 0 0,0 1 0 0 0,1 0 0 0 0,-1-1 0 0 0,0 1 0 0 0,1-1 1 0 0,-1 2-11 0 0,2 3 37 0 0,3 3 28 0 0,-4-7-51 0 0,0 0 0 0 0,0 1 0 0 0,0-1 0 0 0,0 1 0 0 0,0-1 0 0 0,-1 1 0 0 0,1 0 0 0 0,-1-1 0 0 0,1 1 0 0 0,-1-1 0 0 0,0 1 0 0 0,1 0 0 0 0,-1 0 0 0 0,0-1-14 0 0,0 1 8 0 0,0 0 0 0 0,0 0 0 0 0,0-1 0 0 0,1 1 1 0 0,-1 0-1 0 0,1-1 0 0 0,-1 1 0 0 0,1-1 0 0 0,-1 1 0 0 0,1-1 0 0 0,0 1 1 0 0,0-1-1 0 0,0 1 0 0 0,0-1-8 0 0,4 7 22 0 0,8 18 47 0 0,-10-20-30 0 0,-2-4-29 0 0,-1-1 1 0 0,1 0-1 0 0,-1 1 1 0 0,0-1-1 0 0,0 1 1 0 0,1-1-1 0 0,-1 0 1 0 0,0 1-1 0 0,0-1 1 0 0,0 2-11 0 0,2 15 102 0 0,9 1-27 0 0,-2-6-15 0 0,-2 3 39 0 0,-2 4 70 0 0,-4-15-116 0 0,0 0-1 0 0,0 0 0 0 0,1-1 0 0 0,0 1 0 0 0,-1-1 1 0 0,1 1-1 0 0,2 0-52 0 0,13 21 351 0 0,-1-2-115 0 0,-1 0-93 0 0,0-2-68 0 0,-1-3-1 0 0,-4-2-13 0 0,-9-16-60 0 0,0 0-1 0 0,0 0 1 0 0,0-1 0 0 0,1 1 0 0 0,-1 0-1 0 0,0 0 1 0 0,0-1 0 0 0,0 1 0 0 0,0-1-1 0 0,1 1 1 0 0,-1-1 0 0 0,0 0 0 0 0,1 1-1 0 0,21 8 13 0 0,-4 4 51 0 0,5 0 26 0 0,-13-10-2 0 0,-9-3-76 0 0,1 0-1 0 0,-1 0 0 0 0,1-1 1 0 0,0 1-1 0 0,-1-1 0 0 0,1 1 1 0 0,-1-1-1 0 0,1 0 1 0 0,-1 0-1 0 0,0 0 0 0 0,1 0 1 0 0,-1 0-1 0 0,0-1 0 0 0,0 1 1 0 0,2-1-12 0 0,1-1 129 0 0,-3 3-110 0 0,0-1 1 0 0,-1 1-1 0 0,1 0 0 0 0,0-1 0 0 0,0 0 0 0 0,-1 1 0 0 0,1-1 1 0 0,0 0-1 0 0,-1 0 0 0 0,1 0 0 0 0,0 0 0 0 0,-1 0 1 0 0,1 0-1 0 0,-1-1-19 0 0,24-22 216 0 0,-14 12-96 0 0,-8 9-81 0 0,-1 0 0 0 0,1 0-1 0 0,-1-1 1 0 0,0 1-1 0 0,0 0 1 0 0,0-2-39 0 0,0 1 35 0 0,0 1 1 0 0,0-1 0 0 0,0 1-1 0 0,0 0 1 0 0,1 0 0 0 0,0-1-36 0 0,13-14 94 0 0,-14 14-78 0 0,1 0-1 0 0,-1-1 0 0 0,0 1 0 0 0,0 0 0 0 0,0-2-15 0 0,6-13 83 0 0,2 4-44 0 0,-8 12-33 0 0,0 0 0 0 0,0 0 0 0 0,-1 0 0 0 0,1-1-1 0 0,0 1 1 0 0,-1-1 0 0 0,0 1 0 0 0,0-1 0 0 0,0 1-1 0 0,0-1 1 0 0,-1 0 0 0 0,1 1 0 0 0,-1-4-6 0 0,0-8 10 0 0,0-30 53 0 0,-3 30-62 0 0,-7-6-1 0 0,6 8 0 0 0,3 9-9 0 0,0 0 0 0 0,0 0 0 0 0,-1 0 0 0 0,1 0-1 0 0,-1 0 1 0 0,0 0 0 0 0,0 1 0 0 0,-1-1 9 0 0,-4-8-12 0 0,3 6-2 0 0,0 0 0 0 0,0 0 0 0 0,0 0 0 0 0,-5-3 14 0 0,7 7-3 0 0,1 0-1 0 0,-1 0 1 0 0,1 0-1 0 0,-1-1 1 0 0,1 1-1 0 0,0 0 1 0 0,0 0-1 0 0,0-1 1 0 0,0 1 0 0 0,0-1-1 0 0,0 1 1 0 0,1-1-1 0 0,-1 1 4 0 0,-4-14-66 0 0,-6 0-70 0 0,-2 0-52 0 0,7 2-4 0 0,-4 9-24 0 0,5-6-101 0 0,4 11 68 0 0,0-1 66 0 0,0 0 62 0 0,1 1 52 0 0,-1-1 48 0 0,0 1 55 0 0,0 0 62 0 0,0-1 118 0 0,-1 0 68 0 0,1 1-138 0 0,1-1-83 0 0,-1 1-77 0 0,1-1-71 0 0,-1 1-81 0 0,1-1-93 0 0,-1 0-106 0 0,1 0-29 0 0,0 0-89 0 0,0 0-96 0 0,0 0-105 0 0,-1 0-110 0 0,1 0-119 0 0,0-1-125 0 0,0 2 470 0 0,0-1-34 0 0,0 1-1108 0 0,0 0-962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03:03:13.7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356 46 96 0 0,'-31'0'0'0'0,"30"0"0"0"0,0 0 0 0 0,0 0 0 0 0,0 0 0 0 0,0 0 0 0 0,-1-1 0 0 0,1 1 0 0 0,0 0 0 0 0,0 0 0 0 0,0-1 0 0 0,0 1 0 0 0,0 0 0 0 0,0-1 0 0 0,0 1 0 0 0,0-1 0 0 0,0 1 0 0 0,0-2 0 0 0,-11-1 0 0 0,3 3 0 0 0,0 0 0 0 0,0 1 0 0 0,0 0 0 0 0,0 1 0 0 0,0 0 0 0 0,1 0 0 0 0,-1 1 0 0 0,0 0 0 0 0,1 1 0 0 0,0-1 0 0 0,0 2 0 0 0,-5 2 0 0 0,-22 13 0 0 0,25-15 0 0 0,1 0 0 0 0,-1 1 0 0 0,2 0 0 0 0,-1 0 0 0 0,1 1 0 0 0,-1 0 0 0 0,-6 8-20 0 0,10-12 58 0 0,1 1 1 0 0,0-1-1 0 0,0 1 0 0 0,0 1 0 0 0,0-1 0 0 0,1 0 1 0 0,0 1-1 0 0,0 0 0 0 0,0 0 0 0 0,0 0 0 0 0,1 0 1 0 0,0 0-1 0 0,0 0 0 0 0,0 1 0 0 0,1-1-38 0 0,-6 40 892 0 0,2 1-1 0 0,2 32-891 0 0,2-71 143 0 0,2 1 0 0 0,-1 0 1 0 0,1 0-1 0 0,0-1 0 0 0,1 1 0 0 0,-1-1 0 0 0,1 1 1 0 0,3 6-144 0 0,-2-10 73 0 0,0 1 0 0 0,-1 0 0 0 0,1-1 0 0 0,1 0 1 0 0,-1 0-1 0 0,1 0 0 0 0,-1 0 0 0 0,1 0 0 0 0,0-1 1 0 0,1 1-1 0 0,-1-1 0 0 0,1 0 0 0 0,0 0-73 0 0,4 1 189 0 0,0 1 0 0 0,0-2-1 0 0,1 1 1 0 0,4 0-189 0 0,27 11 733 0 0,-40-15-710 0 0,1 0 0 0 0,-1 1 0 0 0,0-2 0 0 0,0 1 0 0 0,1 0 0 0 0,-1 0 0 0 0,0 0 0 0 0,0 0 0 0 0,1-1 0 0 0,-1 1 1 0 0,0-1-1 0 0,0 1 0 0 0,0-1 0 0 0,1 1 0 0 0,-1-1 0 0 0,0 0 0 0 0,0 1 0 0 0,0-1 0 0 0,0 0 0 0 0,0 0 0 0 0,0 0 0 0 0,0 0-23 0 0,22-25 394 0 0,17-30 74 0 0,-31 44-392 0 0,1-1 1 0 0,-1 0-1 0 0,-1 0 1 0 0,0 0-1 0 0,-1-1 1 0 0,-1-1-1 0 0,3-6-76 0 0,-3 0 74 0 0,1-1 4 0 0,-1 1 0 0 0,0-1 1 0 0,-2-1-1 0 0,-1 1 0 0 0,0-1 0 0 0,-2-2-78 0 0,-1 20 13 0 0,0-1 12 0 0,0 0 1 0 0,0 0-1 0 0,0 0 0 0 0,1 1 0 0 0,0-1 0 0 0,0 0 0 0 0,1 0 1 0 0,0 0-1 0 0,0-1-25 0 0,12-41 137 0 0,-3 6-2 0 0,-11 41-129 0 0,1 0 1 0 0,-1 0-1 0 0,0 0 1 0 0,1 1-1 0 0,-1-1 1 0 0,1 0-1 0 0,-1 0 1 0 0,1 1-1 0 0,0-1 1 0 0,-1 0-1 0 0,1 1 1 0 0,0-1 0 0 0,-1 0-1 0 0,1 1 1 0 0,0-1-1 0 0,0 1 1 0 0,0-1-7 0 0,-1 1-1 0 0,0 0 1 0 0,1 0 0 0 0,-1 0 0 0 0,0 0 0 0 0,1 1-1 0 0,-1-1 1 0 0,0 0 0 0 0,0 0 0 0 0,1 0-1 0 0,-1 0 1 0 0,0 0 0 0 0,1 0 0 0 0,-1 0 0 0 0,0 1-1 0 0,0-1 1 0 0,1 0 0 0 0,-1 0 0 0 0,0 0-1 0 0,0 1 1 0 0,1-1 0 0 0,-1 0 0 0 0,0 0 0 0 0,0 1-1 0 0,0-1 1 0 0,0 0 0 0 0,1 0 0 0 0,-1 1-1 0 0,0-1 1 0 0,0 0 0 0 0,0 1 0 0 0,0-1 0 0 0,0 0-1 0 0,0 1 1 0 0,0-1 0 0 0,0 0 0 0 0,0 0 0 0 0,0 1-1 0 0,0-1 1 0 0,0 0 0 0 0,0 1 0 0 0,0-1-1 0 0,0 0 1 0 0,0 1 0 0 0,0-1 0 0 0,0 0 0 0 0,0 1-1 0 0,0-1 1 0 0,-1 0 0 0 0,1 0 0 0 0,0 1 0 0 0,-2 33-35 0 0,-4 121-104 0 0,1-110 87 0 0,3-36 42 0 0,1-1-1 0 0,0 1 1 0 0,0-1-1 0 0,1 1 1 0 0,0 0 0 0 0,1-1-1 0 0,0 4 11 0 0,5 49 7 0 0,-4-27 66 0 0,-2-31-53 0 0,1 0 0 0 0,0 0 0 0 0,0 0-1 0 0,0 0 1 0 0,1 0 0 0 0,-1 0 0 0 0,0-1 0 0 0,1 2-20 0 0,8 17 48 0 0,-7-11-36 0 0,0-1 0 0 0,0 0 0 0 0,1-1 1 0 0,0 1-1 0 0,1-1 0 0 0,2 3-12 0 0,-4-5-62 0 0,-2-4-36 0 0,0 0 0 0 0,0-1 0 0 0,0 1 1 0 0,0-1-1 0 0,0 1 0 0 0,0-1 1 0 0,0 0-1 0 0,0 1 0 0 0,0-1 0 0 0,1 0 1 0 0,0 1 97 0 0,-1-2-5720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03:03:14.2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 3912 0 0,'3'3'59'0'0,"0"1"0"0"0,-1-1 0 0 0,1 1 0 0 0,-1 0 0 0 0,0 0 1 0 0,0 0-1 0 0,0 0 0 0 0,-1 0 0 0 0,1 1 0 0 0,-1-1 0 0 0,0 2-59 0 0,8 56 1152 0 0,-4-22-684 0 0,-4-14-108 0 0,-2-23-309 0 0,1 1 0 0 0,0-1 0 0 0,0 0-1 0 0,0 1 1 0 0,1-1 0 0 0,-1 0 0 0 0,1 0 0 0 0,0 1 0 0 0,0 1-51 0 0,0-2 25 0 0,0 0-1 0 0,-1 0 1 0 0,0 0 0 0 0,1 0 0 0 0,-1-1 0 0 0,0 1-1 0 0,0 0 1 0 0,-1 0 0 0 0,1 0 0 0 0,-1 0 0 0 0,1 0-1 0 0,-2 1-24 0 0,-12 39 21 0 0,8-25 45 0 0,5-12-70 0 0,-2 11 463 0 0,3-17-447 0 0,0 1 0 0 0,0-1 0 0 0,0 0 0 0 0,0 0 0 0 0,-1 0 0 0 0,1 0 1 0 0,0 1-1 0 0,0-1 0 0 0,0 0 0 0 0,0 0 0 0 0,0 0 0 0 0,0 0 0 0 0,-1 1 0 0 0,1-1 0 0 0,0 0 0 0 0,0 0 1 0 0,0 0-1 0 0,-1 0 0 0 0,1 0 0 0 0,0 0 0 0 0,0 0 0 0 0,0 1 0 0 0,0-1 0 0 0,-1 0 0 0 0,1 0 0 0 0,0 0 0 0 0,0 0 1 0 0,-1 0-1 0 0,1 0 0 0 0,0 0 0 0 0,0 0 0 0 0,0 0 0 0 0,-1 0 0 0 0,1 0 0 0 0,0 0 0 0 0,0 0 0 0 0,0 0 0 0 0,-1 0 1 0 0,1-1-1 0 0,0 1 0 0 0,0 0 0 0 0,0 0 0 0 0,-1 0 0 0 0,1 0 0 0 0,0 0 0 0 0,0 0 0 0 0,0-1 0 0 0,0 1 0 0 0,-1 0 1 0 0,1 0-1 0 0,0 0 0 0 0,0 0 0 0 0,0-1 0 0 0,0 1 0 0 0,0 0 0 0 0,0 0 0 0 0,0 0 0 0 0,0 0 0 0 0,-1-1 0 0 0,1 1 1 0 0,0 0-1 0 0,0 0 0 0 0,0-1 0 0 0,0 1 0 0 0,0 0 0 0 0,0 0 0 0 0,0 0-12 0 0,0-2 70 0 0,-1 1-1 0 0,1-1 1 0 0,0 1-1 0 0,-1-1 1 0 0,1 0-1 0 0,0 1 1 0 0,0-1-1 0 0,0 1 1 0 0,0-1-1 0 0,0 1 1 0 0,1-2-70 0 0,0-10 243 0 0,0-5-126 0 0,2 0-1 0 0,0 0 1 0 0,2 1 0 0 0,-1 0 0 0 0,2 0-1 0 0,0 0 1 0 0,2 0 0 0 0,-1 1-1 0 0,2 0 1 0 0,0 1 0 0 0,1 0 0 0 0,1 0-1 0 0,2-2-116 0 0,-5 8 135 0 0,1 0 0 0 0,-1 1 0 0 0,1 0 0 0 0,1 0-1 0 0,-1 1 1 0 0,9-4-135 0 0,-12 8 61 0 0,0 0 1 0 0,0 0-1 0 0,0 0 0 0 0,0 1 0 0 0,1 0 1 0 0,-1 0-1 0 0,1 1 0 0 0,-1 0 1 0 0,1 0-1 0 0,0 1 0 0 0,-1-1 0 0 0,7 2-61 0 0,-10-1 17 0 0,1 1-1 0 0,-1 0 1 0 0,0 1-1 0 0,0-1 1 0 0,0 1-1 0 0,1-1 1 0 0,-2 1-1 0 0,1 0 0 0 0,0 0 1 0 0,0 0-1 0 0,0 0 1 0 0,-1 1-1 0 0,2 1-16 0 0,30 37 166 0 0,-27-31-152 0 0,-1 0 0 0 0,0 0-1 0 0,0 0 1 0 0,-1 1 0 0 0,-1-1 0 0 0,0 1-1 0 0,0 0 1 0 0,-1 1 0 0 0,0-1 0 0 0,-1 0-1 0 0,-1 1 1 0 0,0 0 0 0 0,0-1 0 0 0,-1 1-1 0 0,0 0 1 0 0,-1-1 0 0 0,-1 1-1 0 0,0-1 1 0 0,0 1 0 0 0,-3 5-14 0 0,-7 20 12 0 0,6-19 13 0 0,0 0 1 0 0,1 1 0 0 0,0 10-26 0 0,3-17-1670 0 0,2-12-6762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03:03:14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359 571 4416 0 0,'-47'-7'2032'0'0,"-1"3"0"0"0,-33 1-2032 0 0,79 4 3 0 0,-1-1 0 0 0,0 1 0 0 0,0 0 0 0 0,1 0 0 0 0,-1 0 1 0 0,1 0-1 0 0,-1 0 0 0 0,1 0 0 0 0,-1 1 0 0 0,1 0 0 0 0,0-1 0 0 0,0 1 0 0 0,-1 0-3 0 0,-25 26-34 0 0,25-23 27 0 0,0-1 0 0 0,0 1 0 0 0,1 0 0 0 0,-1 0 0 0 0,1 0 0 0 0,0 2 7 0 0,-13 23-44 0 0,5-14 21 0 0,1-1 1 0 0,0 1-1 0 0,1 0 1 0 0,1 1 0 0 0,1 0-1 0 0,0 2 23 0 0,-1-2-6 0 0,1 0-1 0 0,2 0 1 0 0,-1 0-1 0 0,2 0 0 0 0,0 1 1 0 0,1-1-1 0 0,1 1 1 0 0,1 0-1 0 0,1 16 7 0 0,1-26 53 0 0,-1 0 1 0 0,1 0-1 0 0,0 0 0 0 0,1 0 0 0 0,-1-1 0 0 0,2 1 0 0 0,-1-1 0 0 0,1 1 0 0 0,0-1 0 0 0,1 0 0 0 0,1 1-53 0 0,-4-4 22 0 0,1-1 0 0 0,0 0 1 0 0,0 0-1 0 0,0-1 0 0 0,0 1 0 0 0,0-1 0 0 0,1 1 0 0 0,-1-1 0 0 0,1 0 1 0 0,0 0-1 0 0,-1-1 0 0 0,1 1 0 0 0,0-1 0 0 0,0 0 0 0 0,0 0 1 0 0,0 0-1 0 0,0 0 0 0 0,0-1 0 0 0,0 0 0 0 0,0 1 0 0 0,0-2 1 0 0,0 1-1 0 0,4-1-22 0 0,2-1 21 0 0,1 0 0 0 0,-1-1 1 0 0,0 0-1 0 0,-1-1 1 0 0,1 0-1 0 0,-1-1 0 0 0,0 0 1 0 0,0 0-1 0 0,0-1 0 0 0,0 0 1 0 0,-1-1-1 0 0,0 0 1 0 0,-1 0-1 0 0,0-1 0 0 0,4-4-21 0 0,3-6 36 0 0,0-1-1 0 0,-1-1 1 0 0,-1 0-1 0 0,-1 0 1 0 0,-1-1-1 0 0,3-11-35 0 0,-9 19 12 0 0,0 0 1 0 0,-1 0-1 0 0,-1 0 0 0 0,0 0 0 0 0,-1-1 1 0 0,0 1-1 0 0,-2-4-12 0 0,3-26 58 0 0,0-10 65 0 0,-3 1-1 0 0,-6-43-122 0 0,2 47 120 0 0,3-1 0 0 0,1 0 0 0 0,5-29-120 0 0,-1 36 225 0 0,-2-29-225 0 0,-1 35 118 0 0,1 1-1 0 0,4-25-117 0 0,-4 56 30 0 0,0 0 0 0 0,0 0 0 0 0,0 0 0 0 0,0 0-1 0 0,1 0 1 0 0,0 1 0 0 0,-1-1 0 0 0,2-1-30 0 0,-3-2 125 0 0,0 5-98 0 0,8 1-18 0 0,-6 1-3 0 0,1 2 13 0 0,-4 9-7 0 0,1-7-11 0 0,-3 38-48 0 0,2-1 1 0 0,3 31 46 0 0,1 26-59 0 0,-2-19 21 0 0,1-40 16 0 0,-2 0 0 0 0,-3 13 22 0 0,-22 117-54 0 0,18-108 39 0 0,7-45 11 0 0,-2 0 0 0 0,0 0 0 0 0,-2 5 4 0 0,2-15-2 0 0,0 0 0 0 0,1 0 0 0 0,0 1 0 0 0,1-1 0 0 0,-1 1 0 0 0,1-1 0 0 0,0 1 0 0 0,1-1 0 0 0,-1 0 0 0 0,2 3 2 0 0,-2-4 0 0 0,1 0 0 0 0,-1 1-1 0 0,-1-1 1 0 0,1 1 0 0 0,-1-1 0 0 0,0 0 0 0 0,-1 4 0 0 0,1-5 0 0 0,0 1 0 0 0,0 0 0 0 0,1 0 0 0 0,-1 0 0 0 0,1-1 0 0 0,0 1 0 0 0,1 0 0 0 0,0 3 0 0 0,-1-7 0 0 0,0 1 0 0 0,0-1 0 0 0,0 0 0 0 0,0 1 0 0 0,-1-1 0 0 0,1 1 0 0 0,0-1 0 0 0,-1 0 0 0 0,1 1 0 0 0,0-1 0 0 0,-1 0 0 0 0,0 0 0 0 0,1 1 0 0 0,-1 0 0 0 0,-5 16 32 0 0,6-3-1403 0 0,0-15-5634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30.2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 5400 0 0,'0'0'158'0'0,"0"3"-4"0"0,0 0-117 0 0,0-3-34 0 0,-14 26-11 0 0,13-23 39 0 0,0 0 56 0 0,1 2 48 0 0,-1 0 38 0 0,0 2 98 0 0,1 14 594 0 0,1-12-523 0 0,1-3-92 0 0,-1-1-76 0 0,4 3 118 0 0,1 2 121 0 0,-4-4-170 0 0,-1 2 33 0 0,-1 0 50 0 0,1 0-39 0 0,0-1-38 0 0,0 0-36 0 0,3 6 116 0 0,0-1-117 0 0,-2-6-138 0 0,0 3 129 0 0,0-1-45 0 0,-2 5 69 0 0,1 5 47 0 0,10 3 148 0 0,-6 8-4 0 0,6 3-2 0 0,-6-2 0 0 0,1-15-131 0 0,-1-2-67 0 0,-2 7 35 0 0,-3-6-34 0 0,0-2-61 0 0,0-9-107 0 0,1 0 0 0 0,-1 0 0 0 0,1 0 1 0 0,-1 0-1 0 0,1 1 0 0 0,0-1 0 0 0,1 2-51 0 0,5 8 207 0 0,-3 4 31 0 0,-5 14 37 0 0,0-15-105 0 0,2-7-57 0 0,7 6 263 0 0,-6-12-310 0 0,1-1-59 0 0,-1 1 177 0 0,-2-3-33 0 0,0 0-14 0 0,0 0-1 0 0,0 0-1 0 0,0 0-7 0 0,0 0-7 0 0,0-21 122 0 0,0-2-98 0 0,0 2-71 0 0,0-26 40 0 0,1 42-95 0 0,-1-1-1 0 0,1 1 0 0 0,0-1 0 0 0,1 1 0 0 0,-1-1 0 0 0,1-1-18 0 0,0 2 16 0 0,0 0 0 0 0,-1-1 0 0 0,0 1 0 0 0,0-1 0 0 0,0 1-1 0 0,-1-3-15 0 0,1 1 2 0 0,-1 1 0 0 0,1-1 0 0 0,1 0 0 0 0,-1 0 0 0 0,1 1 0 0 0,0-1-2 0 0,3-10 0 0 0,-1-1-2 0 0,-3 13-7 0 0,0 0 0 0 0,0 0 1 0 0,0 0-1 0 0,1 1 0 0 0,-1-1 0 0 0,1 1 0 0 0,1-1 0 0 0,-1 0 9 0 0,46-75-25 0 0,-42 73 11 0 0,-1 0 0 0 0,1 0 1 0 0,1 1-1 0 0,4-4 14 0 0,2-3-11 0 0,3 0-34 0 0,11-1 23 0 0,-22 11 17 0 0,-1 1-10 0 0,1 1 5 0 0,4 2-20 0 0,8-1-35 0 0,-16 0 64 0 0,1 0 0 0 0,0 1 0 0 0,0-1 0 0 0,-1 1-1 0 0,1-1 1 0 0,0 1 0 0 0,-1-1 0 0 0,1 1 0 0 0,-1 0-1 0 0,1 0 1 0 0,0 1 1 0 0,7 3-11 0 0,2 0-22 0 0,-9-4 30 0 0,0 0 0 0 0,1 0 0 0 0,-1 0 0 0 0,0 1 0 0 0,0-1 0 0 0,0 0 0 0 0,0 1 0 0 0,0 0 0 0 0,0 0 3 0 0,11 10 0 0 0,-8-8 0 0 0,0 1 0 0 0,0-1 0 0 0,-1 1 0 0 0,0 0 0 0 0,0 0 0 0 0,1 3 0 0 0,4 12 1 0 0,4 7-14 0 0,0-10-28 0 0,-11-16 41 0 0,-1 1-1 0 0,1 0 0 0 0,-1 0 1 0 0,0 0-1 0 0,1 0 1 0 0,-1 0-1 0 0,0 0 1 0 0,0 1-1 0 0,0-1 1 0 0,0 0-1 0 0,-1 0 0 0 0,1 1 1 0 0,-1-1-1 0 0,1 1 1 0 0,-1-1-1 0 0,0 0 1 0 0,0 1-1 0 0,0-1 0 0 0,0 2 1 0 0,0-1 0 0 0,1 1 0 0 0,-1-1 0 0 0,1 0 0 0 0,0 1 0 0 0,0-1 0 0 0,0 0 0 0 0,1 0 0 0 0,-1 0 0 0 0,1 0 0 0 0,-1 0 0 0 0,1 0 0 0 0,0 0 0 0 0,1 1 0 0 0,8 15 0 0 0,-10-16 0 0 0,0 0 0 0 0,0 1 0 0 0,-1-1 0 0 0,1 0 0 0 0,-1 1 0 0 0,0-1 0 0 0,0 1 0 0 0,0-1 0 0 0,1 17 0 0 0,0-16 0 0 0,1 5 0 0 0,1-1 0 0 0,-1 0 0 0 0,1 0 0 0 0,2 3 0 0 0,-3-7 0 0 0,0-1 0 0 0,0 1 0 0 0,0 0 0 0 0,-1 0 0 0 0,0-1 0 0 0,0 1 0 0 0,0 0 0 0 0,0 0 0 0 0,-1 0 0 0 0,1 3 0 0 0,-1-5 0 0 0,0 0 0 0 0,0 0 0 0 0,0-1 0 0 0,0 1 0 0 0,1 0 0 0 0,-1-1 0 0 0,0 1 0 0 0,1 0 0 0 0,0-1 0 0 0,-1 1 0 0 0,1-1 0 0 0,0 1 0 0 0,0-1 0 0 0,0 1 0 0 0,5 11 0 0 0,-1 13 0 0 0,5-4 1 0 0,-2-9-42 0 0,-3-5-27 0 0,-1 0-45 0 0,-2-3 7 0 0,2 1-3 0 0,-2-4 27 0 0,0-1-99 0 0,0 0 38 0 0,0 0-42 0 0,0 0-29 0 0,1 1-47 0 0,-2-2-3 0 0,1 1-38 0 0,1 2-407 0 0,-1-1 99 0 0,1 0-53 0 0,2 3-777 0 0,-5-5 1437 0 0,6 6-2049 0 0,4 4-1162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03:03:15.3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444 3 3208 0 0,'-7'-1'937'0'0,"5"1"-800"0"0,1 0 0 0 0,0-1 1 0 0,-1 1-1 0 0,1 0 0 0 0,-1 0 0 0 0,1 0 0 0 0,-1 0 1 0 0,1 0-1 0 0,0 0 0 0 0,-1 0 0 0 0,1 1 0 0 0,-1-1 1 0 0,1 0-1 0 0,0 1 0 0 0,-1-1 0 0 0,1 1 0 0 0,0 0 1 0 0,0-1-1 0 0,-1 1 0 0 0,1 0-137 0 0,0 1 10 0 0,0-1 0 0 0,1 0 0 0 0,-1 0-1 0 0,0 1 1 0 0,0-1 0 0 0,0 0 0 0 0,0 0 0 0 0,0 0 0 0 0,0 0-1 0 0,0 0 1 0 0,-1 0 0 0 0,1 0 0 0 0,0-1 0 0 0,0 1 0 0 0,-1 0-1 0 0,1-1 1 0 0,0 1 0 0 0,-1 0 0 0 0,1-1 0 0 0,-1 0-1 0 0,1 1 1 0 0,-1-1 0 0 0,1 0 0 0 0,0 0 0 0 0,-1 0 0 0 0,0 0-10 0 0,-18 6 23 0 0,0 4 16 0 0,0 2-1 0 0,1 0 1 0 0,0 2 0 0 0,1 0-1 0 0,1 0 1 0 0,-12 14-39 0 0,7-7 73 0 0,8-8-15 0 0,1 1 0 0 0,0 1 0 0 0,1 0 0 0 0,1 1-1 0 0,0 1 1 0 0,-2 4-58 0 0,-15 33 216 0 0,-5 21-216 0 0,10-24 177 0 0,20-45-137 0 0,0 1 0 0 0,0 0 0 0 0,1-1 0 0 0,-1 1-1 0 0,2 0 1 0 0,-1 0 0 0 0,1 0 0 0 0,0 0 0 0 0,1 0 0 0 0,-1 1 0 0 0,1-1 0 0 0,1 0-1 0 0,0 0 1 0 0,0 0 0 0 0,0 0 0 0 0,0 0 0 0 0,1 0 0 0 0,1 0 0 0 0,-1 0 0 0 0,1-1 0 0 0,0 1-1 0 0,2 2-39 0 0,13 24 329 0 0,-16-29-294 0 0,0 0 0 0 0,0 1-1 0 0,0-1 1 0 0,0 0 0 0 0,1 0 0 0 0,0 0 0 0 0,0-1 0 0 0,0 1-1 0 0,0-1 1 0 0,0 0 0 0 0,1 1 0 0 0,-1-1 0 0 0,1-1-1 0 0,2 2-34 0 0,5 1 60 0 0,0 0-1 0 0,0 0 1 0 0,0-2-1 0 0,0 1 0 0 0,1-1 1 0 0,6 0-60 0 0,65 6-1247 0 0,-76-8-5193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03:03:15.6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301 41 3912 0 0,'-7'10'-13'0'0,"6"-9"15"0"0,1-1 1 0 0,0 1-1 0 0,-1 0 1 0 0,1-1-1 0 0,0 1 1 0 0,-1-1-1 0 0,1 1 1 0 0,0-1-1 0 0,-1 0 1 0 0,1 1-1 0 0,-1-1 1 0 0,1 1-1 0 0,-1-1 1 0 0,1 0-1 0 0,-1 1 1 0 0,0-1-1 0 0,1 0 1 0 0,-1 1-1 0 0,1-1 1 0 0,-1 0-1 0 0,0 0 1 0 0,1 0-1 0 0,-1 0 1 0 0,1 0-1 0 0,-1 1 1 0 0,0-1-1 0 0,1 0 1 0 0,-1 0-1 0 0,0-1 1 0 0,1 1-1 0 0,-1 0 1 0 0,0 0-3 0 0,-26-2 534 0 0,24 2-471 0 0,0-1 1 0 0,0 1-1 0 0,-1-1 0 0 0,1 1 0 0 0,0 0 1 0 0,0 0-1 0 0,0 1 0 0 0,0-1 0 0 0,0 0 1 0 0,0 1-1 0 0,0 0 0 0 0,0 0 0 0 0,0 0 1 0 0,0 0-1 0 0,1 0 0 0 0,-1 1 0 0 0,0-1 1 0 0,1 1-1 0 0,-1-1 0 0 0,1 1 0 0 0,-1 0 1 0 0,1 0-1 0 0,-1 1-63 0 0,-20 18 384 0 0,18-17-341 0 0,0 1 0 0 0,0-1-1 0 0,0 1 1 0 0,0 0 0 0 0,1 1 0 0 0,0-1 0 0 0,0 1-1 0 0,1 0 1 0 0,-3 3-43 0 0,-17 35 113 0 0,14-29-106 0 0,1 0-1 0 0,0 0 0 0 0,1 1 1 0 0,1 0-1 0 0,0 0 0 0 0,2 0 0 0 0,-1 4-6 0 0,-11 44 91 0 0,12-51-59 0 0,0 1 0 0 0,1-1 0 0 0,0 1 0 0 0,1-1 0 0 0,1 9-32 0 0,0 2 63 0 0,0-17-37 0 0,1-1 1 0 0,0 1 0 0 0,0-1-1 0 0,1 1 1 0 0,0 0 0 0 0,1 3-27 0 0,4 15 151 0 0,-4-13-28 0 0,2 0-1 0 0,-1-1 1 0 0,1 1 0 0 0,1 0-123 0 0,-3-8 48 0 0,1 0 0 0 0,-1 1 0 0 0,1-1 0 0 0,0 0 0 0 0,0-1 0 0 0,0 1 0 0 0,0-1 0 0 0,1 1 0 0 0,0-1 0 0 0,-1 0 0 0 0,1 0 0 0 0,1 0-48 0 0,-2-1 46 0 0,-1-1 0 0 0,1 0-1 0 0,-1 1 1 0 0,1-1 0 0 0,-1 0-1 0 0,1-1 1 0 0,0 1 0 0 0,0 0 0 0 0,-1-1-1 0 0,1 1 1 0 0,0-1 0 0 0,0 0-1 0 0,-1 0 1 0 0,1 0 0 0 0,0 0-1 0 0,0-1 1 0 0,0 1-46 0 0,2-2 46 0 0,-1 1-1 0 0,1-1 1 0 0,-1 0-1 0 0,0 0 1 0 0,0 0 0 0 0,0 0-1 0 0,0-1 1 0 0,0 1 0 0 0,0-1-1 0 0,0-1-45 0 0,5-4 72 0 0,0-2-1 0 0,0 1 1 0 0,-1-1-1 0 0,0-1 1 0 0,-1 1-1 0 0,0-1 1 0 0,3-7-72 0 0,1-4 78 0 0,-1-1 0 0 0,0 0 0 0 0,-2 0 1 0 0,-1-1-1 0 0,-1 0 0 0 0,-1 0 1 0 0,-1-1-1 0 0,-1 1 0 0 0,-1-1 0 0 0,-1-5-78 0 0,-1 23 21 0 0,0-53 222 0 0,-3 0 1 0 0,-2-1-244 0 0,0 17 883 0 0,2-40-883 0 0,-3 89-1359 0 0,5-5-6591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03:03:16.0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0 118 6224 0 0,'4'4'138'0'0,"0"1"0"0"0,-1 0 0 0 0,1 0 0 0 0,-1 0 0 0 0,-1 0 0 0 0,1 1 0 0 0,-1-1 0 0 0,2 5-138 0 0,9 22 1577 0 0,-11-28-1451 0 0,-1-1 1 0 0,0 1-1 0 0,0 0 1 0 0,0 1-1 0 0,0-1 0 0 0,-1 0 1 0 0,0 0-1 0 0,1 0 0 0 0,-2 4-126 0 0,2 10 187 0 0,1 48 301 0 0,-2-51-423 0 0,0-1 0 0 0,1 1 0 0 0,0 0 0 0 0,1-1-1 0 0,1 0 1 0 0,3 11-65 0 0,1 5 111 0 0,-6-24-67 0 0,1 0-1 0 0,-1 0 1 0 0,1 0-1 0 0,0 0 1 0 0,0-1-1 0 0,1 2-43 0 0,12 30 523 0 0,-13-28-109 0 0,4 11 244 0 0,-2-17-431 0 0,2-10-145 0 0,0-7 31 0 0,-1-1 0 0 0,0 0 0 0 0,-1 0 0 0 0,-1-1 0 0 0,0 1-1 0 0,-2-1 1 0 0,1-3-113 0 0,0-3 33 0 0,1 1 0 0 0,1-1 1 0 0,5-16-34 0 0,7-11 91 0 0,0-4 313 0 0,3 0-1 0 0,2 0 1 0 0,4 0-404 0 0,-21 45 81 0 0,1 2 0 0 0,-1-1 0 0 0,2 0 1 0 0,-1 1-1 0 0,2-1-81 0 0,13-17 298 0 0,-18 22-276 0 0,1 0 1 0 0,-1 0-1 0 0,1 0 0 0 0,0 1 0 0 0,-1-1 0 0 0,1 1 0 0 0,0-1 1 0 0,0 1-1 0 0,0 0 0 0 0,0 0 0 0 0,0 0 0 0 0,0 1 0 0 0,0-1 0 0 0,0 1 1 0 0,1-1-1 0 0,-1 1 0 0 0,0 0 0 0 0,0 0 0 0 0,0 1 0 0 0,0-1 1 0 0,0 1-1 0 0,1-1 0 0 0,-1 1 0 0 0,0 0-22 0 0,14 5 444 0 0,-8-4-3005 0 0,-6-1-7940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03:03:16.4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53 361 6424 0 0,'2'1'24'0'0,"0"0"0"0"0,0 1 0 0 0,-1-1 1 0 0,1 0-1 0 0,0 0 0 0 0,0 0 0 0 0,0 0 1 0 0,1 0-1 0 0,-1-1 0 0 0,0 1 0 0 0,0-1 0 0 0,0 1 1 0 0,0-1-1 0 0,1 0 0 0 0,-1 0 0 0 0,0 0 1 0 0,0 0-1 0 0,2 0-24 0 0,44-9 783 0 0,-28 4-521 0 0,8 0 172 0 0,-16 3-220 0 0,0 0-1 0 0,-1-1 0 0 0,1 0 0 0 0,10-5-213 0 0,-14 4-24 0 0,1-1 1 0 0,-1 0-1 0 0,0 0 1 0 0,-1-1-1 0 0,1 0 1 0 0,-1 0-1 0 0,0-1 1 0 0,2-4 23 0 0,4-3-231 0 0,-2-1 0 0 0,0-1-1 0 0,7-12 232 0 0,-15 21-17 0 0,-1 1 0 0 0,1-1 0 0 0,-1 1 0 0 0,-1-1 0 0 0,1 0 0 0 0,-1 1 0 0 0,0-1 0 0 0,-1 0-1 0 0,1 0 1 0 0,-2 0 0 0 0,1 0 0 0 0,-1-6 17 0 0,0 7 50 0 0,0-1 1 0 0,0 1-1 0 0,-1-1 0 0 0,0 1 1 0 0,0 0-1 0 0,0 0 1 0 0,0 0-1 0 0,-1 0 0 0 0,0 0 1 0 0,-1 1-1 0 0,1-1 0 0 0,-1 1 1 0 0,-1-1-51 0 0,-1 2 81 0 0,1 0 1 0 0,-1 1-1 0 0,0 0 1 0 0,0 0-1 0 0,0 0 0 0 0,0 1 1 0 0,-1 0-1 0 0,1 0 1 0 0,-1 0-1 0 0,1 1 1 0 0,-1 0-82 0 0,3 1 72 0 0,0 0 1 0 0,1 1 0 0 0,-1-1 0 0 0,0 1-1 0 0,0 0 1 0 0,1 0 0 0 0,-1 0-1 0 0,0 0 1 0 0,1 1 0 0 0,-3 1-73 0 0,-11 3 138 0 0,8-3-82 0 0,0 0 0 0 0,1 1 0 0 0,-1-1 0 0 0,1 2 0 0 0,-1-1 0 0 0,1 1 0 0 0,1 1 0 0 0,-1 0 0 0 0,1 0 0 0 0,0 0 0 0 0,0 1 0 0 0,1 0 0 0 0,0 0 0 0 0,-2 2-56 0 0,-7 14 93 0 0,1 0-1 0 0,0 1 0 0 0,2 0 0 0 0,-2 9-92 0 0,0-6 72 0 0,10-20-47 0 0,0-1 1 0 0,1 1-1 0 0,0 0 1 0 0,0 0-1 0 0,1 1 1 0 0,0-1-1 0 0,0 0 1 0 0,0 1-1 0 0,1-1 1 0 0,0 1-26 0 0,1-1 21 0 0,-1 0-1 0 0,1-1 0 0 0,0 1 0 0 0,0-1 0 0 0,1 1 0 0 0,-1-1 0 0 0,2 0 0 0 0,-1 1 0 0 0,0-1 0 0 0,1 0 0 0 0,1 2-20 0 0,8 23 108 0 0,-11-27-89 0 0,1 0-1 0 0,0 0 0 0 0,0-1 1 0 0,1 1-1 0 0,-1 0 0 0 0,1-1 1 0 0,0 1-1 0 0,0-1 0 0 0,0 1 1 0 0,0-1-1 0 0,0 0 1 0 0,1 0-1 0 0,-1 0 0 0 0,1 0 1 0 0,0-1-1 0 0,0 1 0 0 0,1 0-18 0 0,11 5 10 0 0,-1-1 0 0 0,1 0 0 0 0,0-1-1 0 0,0-1 1 0 0,1 0 0 0 0,-1-1-1 0 0,1-1 1 0 0,0 0 0 0 0,0-1 0 0 0,0-1-1 0 0,0-1 1 0 0,1 0 0 0 0,15-2-10 0 0,0-4 10 0 0,1 0 0 0 0,-1-3 1 0 0,2-1-11 0 0,30-7-1588 0 0,-58 16-6424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03:03:16.9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67 172 1400 0 0,'1'0'65'0'0,"-1"0"1"0"0,1-1-1 0 0,-1 1 0 0 0,1 0 1 0 0,0 0-1 0 0,-1 0 0 0 0,1 0 1 0 0,-1 0-1 0 0,1 0 0 0 0,-1 0 1 0 0,1 0-1 0 0,-1 0 0 0 0,1 1 1 0 0,0-1-1 0 0,-1 0 0 0 0,1 0 1 0 0,-1 0-1 0 0,1 1 0 0 0,-1-1 1 0 0,1 0-1 0 0,-1 0 0 0 0,0 1 1 0 0,1-1-1 0 0,-1 0 0 0 0,1 1 1 0 0,-1-1-1 0 0,0 1 0 0 0,1-1 1 0 0,-1 1-1 0 0,0-1 0 0 0,1 1 1 0 0,-1-1-1 0 0,0 0 0 0 0,0 1 1 0 0,1 0-1 0 0,-1-1 0 0 0,0 1 1 0 0,0-1-1 0 0,0 1 0 0 0,0-1 1 0 0,0 1-1 0 0,0-1 0 0 0,0 1 1 0 0,0-1-1 0 0,0 1 0 0 0,0 0 1 0 0,0-1-1 0 0,0 1-65 0 0,0 0 99 0 0,0 1 0 0 0,0-1 0 0 0,0 1-1 0 0,1-1 1 0 0,-1 1 0 0 0,0-1 0 0 0,1 0 0 0 0,-1 1 0 0 0,1-1 0 0 0,-1 1 0 0 0,1-1-1 0 0,0 0-98 0 0,2 6 50 0 0,0-1-1 0 0,0 1 1 0 0,-1 0-1 0 0,1 0 0 0 0,-1 0 1 0 0,-1 0-1 0 0,1 0 0 0 0,-1 8-49 0 0,2 60 433 0 0,-3-65-366 0 0,0 17 236 0 0,-2-1-1 0 0,-5 25-302 0 0,7 2 450 0 0,-5-42-183 0 0,4-10-248 0 0,1 0 0 0 0,-1-1 0 0 0,1 1 1 0 0,-1-1-1 0 0,1 1 0 0 0,-1 0 0 0 0,1 0 1 0 0,-1-1-1 0 0,1 1 0 0 0,0 0 0 0 0,0 0 1 0 0,-1-1-1 0 0,1 1 0 0 0,0 0 0 0 0,0 0 0 0 0,0 0-19 0 0,0 0 26 0 0,0-1-1 0 0,0 1 0 0 0,0-1 1 0 0,0 1-1 0 0,0-1 1 0 0,0 1-1 0 0,0-1 0 0 0,0 1 1 0 0,0-1-1 0 0,0 1 0 0 0,0-1 1 0 0,0 1-1 0 0,0-1 0 0 0,0 1 1 0 0,-1-1-1 0 0,1 1 0 0 0,0-1 1 0 0,0 1-1 0 0,0-1 1 0 0,-1 0-1 0 0,1 1 0 0 0,0-1 1 0 0,-1 1-1 0 0,1-1 0 0 0,0 0 1 0 0,-1 1-1 0 0,1-1 0 0 0,-1 0 1 0 0,1 1-1 0 0,0-1 1 0 0,-1 0-1 0 0,1 0 0 0 0,-1 0 1 0 0,1 1-1 0 0,-1-1 0 0 0,1 0 1 0 0,-1 0-1 0 0,1 0 0 0 0,-1 0 1 0 0,1 0-1 0 0,-1 0 0 0 0,1 0 1 0 0,-1 0-1 0 0,1 0 1 0 0,-1 0-1 0 0,1 0 0 0 0,-1 0 1 0 0,1 0-1 0 0,-1 0 0 0 0,1 0 1 0 0,-1-1-1 0 0,1 1 0 0 0,0 0 1 0 0,-1-1-26 0 0,-7-16 608 0 0,5 13-531 0 0,0 0-1 0 0,0 0 1 0 0,1-1 0 0 0,-1 1 0 0 0,1-1 0 0 0,0 0-1 0 0,0 0 1 0 0,1 1 0 0 0,0-1 0 0 0,-1 0 0 0 0,1-5-77 0 0,-5-15 140 0 0,-2 0 37 0 0,0-1 0 0 0,3-1 0 0 0,0 1 0 0 0,1-1-1 0 0,2 0 1 0 0,1-15-177 0 0,0 20 200 0 0,0 18-157 0 0,0 0 1 0 0,1 0 0 0 0,0 0 0 0 0,0 0 0 0 0,0 0 0 0 0,1 0 0 0 0,-1 1-1 0 0,1-1 1 0 0,0 0 0 0 0,0 0 0 0 0,0 0 0 0 0,1 1 0 0 0,1-4-44 0 0,10-21 349 0 0,-12 24-328 0 0,1 0-1 0 0,-1 0 0 0 0,1 0 0 0 0,0 0 1 0 0,0 0-1 0 0,1 0 0 0 0,-1 1 1 0 0,3-3-21 0 0,2-2 77 0 0,1-1 0 0 0,-1 2 1 0 0,1-1-1 0 0,1 1 0 0 0,0 0 1 0 0,0 1-1 0 0,0 0 0 0 0,0 0 1 0 0,1 1-1 0 0,0 0 0 0 0,0 1 1 0 0,1 0-1 0 0,-1 1 0 0 0,5-1-77 0 0,80-14-1805 0 0,-90 17-7368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03:03:17.7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407 16 5016 0 0,'-18'-7'153'0'0,"16"6"-96"0"0,0 0 0 0 0,0 0 0 0 0,-1 0 0 0 0,1 0 1 0 0,0 0-1 0 0,-1 0 0 0 0,1 1 0 0 0,0-1 0 0 0,-1 1 0 0 0,1 0 0 0 0,0 0 1 0 0,-1 0-1 0 0,1 0 0 0 0,-1 0 0 0 0,1 0 0 0 0,0 0 0 0 0,-1 1 0 0 0,1 0 0 0 0,-1-1-57 0 0,-24 5 1084 0 0,25-5-1056 0 0,0 0 1 0 0,0 0-1 0 0,0 0 0 0 0,0 0 1 0 0,0 0-1 0 0,0 1 1 0 0,0-1-1 0 0,0 1 0 0 0,0-1 1 0 0,0 1-1 0 0,0 0 1 0 0,0 0-1 0 0,1 0 0 0 0,-1 0 1 0 0,0 0-1 0 0,1 0 1 0 0,-1 0-1 0 0,-1 2-28 0 0,-52 44 137 0 0,38-33-143 0 0,-1 1 1 0 0,2 0-1 0 0,-1 3 6 0 0,1-1-7 0 0,4-4-1 0 0,1 0 0 0 0,0 1 0 0 0,1 0-1 0 0,0 0 1 0 0,1 2 0 0 0,0-1 0 0 0,2 1 8 0 0,-43 114-97 0 0,47-123 90 0 0,1 1 1 0 0,1-1-1 0 0,-1 1 1 0 0,1-1-1 0 0,1 1 0 0 0,-1 0 1 0 0,1-1-1 0 0,1 3 7 0 0,-2 17-11 0 0,1-23 10 0 0,1-1 0 0 0,-1 0 0 0 0,0 0 0 0 0,1 0 0 0 0,0 0 0 0 0,-1 0 0 0 0,1 0 1 0 0,0-1-1 0 0,0 1 0 0 0,1 0 0 0 0,-1 0 0 0 0,1-1 0 0 0,-1 1 0 0 0,1-1 0 0 0,0 1 0 0 0,0-1 1 0 0,0 0-1 0 0,0 1 0 0 0,1-1 0 0 0,-1 0 0 0 0,0-1 0 0 0,1 1 0 0 0,-1 0 0 0 0,1-1 0 0 0,0 1 0 0 0,0-1 1 0 0,-1 0-1 0 0,1 0 0 0 0,2 1 1 0 0,8 2-5 0 0,1 0 1 0 0,0-1 0 0 0,-1 0-1 0 0,1-1 1 0 0,10 0 4 0 0,-16-2 2 0 0,-1 0 0 0 0,1 0 0 0 0,-1-1 0 0 0,1 0 0 0 0,0 0 0 0 0,-1-1 1 0 0,0 0-1 0 0,1-1 0 0 0,-1 1 0 0 0,0-1 0 0 0,0-1 0 0 0,-1 1 0 0 0,1-1 0 0 0,4-4-2 0 0,1 0 8 0 0,-1-2-1 0 0,0 1 1 0 0,-1-1-1 0 0,0-1 0 0 0,0 0 1 0 0,-1 0-1 0 0,1-4-7 0 0,8-9 152 0 0,-3-1-1 0 0,0-1 1 0 0,-1 0 0 0 0,9-24-152 0 0,18-62 286 0 0,-36 97-268 0 0,11-44 495 0 0,-11 43-378 0 0,-4 15-115 0 0,-1 1-1 0 0,0-1 1 0 0,0 1 0 0 0,0-1 0 0 0,0 1 0 0 0,0-1-1 0 0,1 1 1 0 0,-1-1 0 0 0,0 1 0 0 0,0-1 0 0 0,1 1-1 0 0,-1 0 1 0 0,0-1 0 0 0,1 1 0 0 0,-1-1-1 0 0,0 1 1 0 0,1 0 0 0 0,-1-1 0 0 0,1 1 0 0 0,-1 0-1 0 0,1 0 1 0 0,-1-1 0 0 0,0 1 0 0 0,1 0 0 0 0,-1 0-1 0 0,1 0 1 0 0,-1 0 0 0 0,1-1 0 0 0,-1 1-1 0 0,1 0 1 0 0,-1 0 0 0 0,1 0-20 0 0,-1 1 23 0 0,0 0 1 0 0,0 0-1 0 0,1 1 0 0 0,-1-1 1 0 0,0 0-1 0 0,0 0 0 0 0,-1 0 1 0 0,1 0-1 0 0,0 0 0 0 0,0 0 1 0 0,0 0-1 0 0,-1 0 0 0 0,1 0 0 0 0,0 0 1 0 0,-1 0-1 0 0,1 0 0 0 0,-1 0 1 0 0,0 0-1 0 0,0 0-23 0 0,-1 6 86 0 0,-4 13-9 0 0,1 0-1 0 0,1 0 1 0 0,0 13-77 0 0,-5 22 97 0 0,-2-5 71 0 0,-9 23-168 0 0,18-66 13 0 0,1 0 1 0 0,0 1-1 0 0,0-1 1 0 0,0 1-1 0 0,1 4-13 0 0,1-6 14 0 0,-2 0 1 0 0,1-1-1 0 0,0 1 0 0 0,-1 0 1 0 0,0 0-1 0 0,-1-1 0 0 0,1 1 0 0 0,-2 3-14 0 0,2-7 6 0 0,1 0-1 0 0,-1 1 0 0 0,1-1 1 0 0,0 0-1 0 0,0 1 0 0 0,0-1 1 0 0,0 0-1 0 0,0 1 0 0 0,1-1 1 0 0,-1 1-1 0 0,1-1 0 0 0,-1 0 1 0 0,1 0-1 0 0,0 1 0 0 0,0-1 1 0 0,0 0-1 0 0,0 1-5 0 0,7 24-9 0 0,-8-25 7 0 0,0-1-1 0 0,1 0 1 0 0,-1 0 0 0 0,0 1 0 0 0,1-1 0 0 0,-1 0 0 0 0,1 0 0 0 0,0 0 0 0 0,-1 0 0 0 0,1 0 0 0 0,0 1 0 0 0,0-1-1 0 0,-1 0 1 0 0,1-1 0 0 0,0 1 0 0 0,0 0 0 0 0,0 0 0 0 0,0 0 0 0 0,1 0 2 0 0,-1 0-10 0 0,1 0 1 0 0,-1 0-1 0 0,0 0 1 0 0,0 0-1 0 0,0 0 1 0 0,0 1-1 0 0,0-1 1 0 0,0 0-1 0 0,0 0 1 0 0,0 1-1 0 0,0-1 1 0 0,-1 1-1 0 0,1-1 1 0 0,0 1-1 0 0,-1 0 10 0 0,7 8 16 0 0,-6-9-88 0 0,-1-1 0 0 0,1 0 0 0 0,-1 1 0 0 0,0-1 0 0 0,1 1 0 0 0,-1-1 0 0 0,1 1 0 0 0,-1-1-1 0 0,0 0 1 0 0,1 1 0 0 0,-1-1 0 0 0,0 1 0 0 0,0-1 0 0 0,1 1 0 0 0,-1 0 0 0 0,0-1 0 0 0,0 1 0 0 0,0-1 0 0 0,0 1 0 0 0,0-1 0 0 0,0 1 0 0 0,0 0 72 0 0,0-1-6800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03:03:18.2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4720 0 0,'0'0'473'0'0,"0"0"4"0"0,0 3-1 0 0,2 139 1056 0 0,9 43-1532 0 0,-3-69-298 0 0,2 27 60 0 0,-9-87 174 0 0,-2-44 46 0 0,1 0 1 0 0,1 0-1 0 0,-1-1 1 0 0,2 1-1 0 0,0 2 18 0 0,0-6-9 0 0,-1 0-1 0 0,0 1 0 0 0,-1-1 0 0 0,1 1 0 0 0,-1-1 0 0 0,-1 0 0 0 0,0 4 10 0 0,1-9 0 0 0,0 0 1 0 0,0 0-1 0 0,0 1 0 0 0,0-1 1 0 0,1 0-1 0 0,0 0 0 0 0,0 0 1 0 0,0 1-1 0 0,1 1 0 0 0,4 25 100 0 0,-6-26-90 0 0,0 15 209 0 0,0-19-208 0 0,0 0-1 0 0,0 1 1 0 0,0-1-1 0 0,0 0 0 0 0,0 0 1 0 0,0 1-1 0 0,0-1 1 0 0,0 0-1 0 0,0 0 0 0 0,0 1 1 0 0,0-1-1 0 0,0 0 1 0 0,0 1-1 0 0,0-1 0 0 0,0 0 1 0 0,1 0-1 0 0,-1 1 1 0 0,0-1-1 0 0,0 0 0 0 0,0 0 1 0 0,0 0-1 0 0,0 1 0 0 0,1-1 1 0 0,-1 0-1 0 0,0 0 1 0 0,0 0-1 0 0,0 1 0 0 0,1-1 1 0 0,-1 0-1 0 0,0 0 1 0 0,0 0-1 0 0,1 0 0 0 0,-1 0 1 0 0,0 0-1 0 0,0 1 1 0 0,1-1-1 0 0,-1 0 0 0 0,0 0 1 0 0,0 0-1 0 0,1 0 1 0 0,-1 0-1 0 0,0 0 0 0 0,1 0 1 0 0,-1 0-1 0 0,0 0 1 0 0,0 0-1 0 0,1 0 0 0 0,-1 0 1 0 0,0-1-1 0 0,1 1-10 0 0,8-17 949 0 0,-4 14-941 0 0,0 0 0 0 0,-1-1 0 0 0,1 0 0 0 0,-1 0 0 0 0,1 0 0 0 0,-1-1 0 0 0,-1 1 0 0 0,1-1 0 0 0,2-4-8 0 0,-4 5-6274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03:03:18.5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5520 0 0,'0'0'168'0'0,"0"0"1"0"0,0 25 426 0 0,2 40-391 0 0,5 11-204 0 0,-1-12 144 0 0,-3 12-144 0 0,-1 31 352 0 0,6-1 1 0 0,4 3-353 0 0,-11-93 125 0 0,0 0 0 0 0,-1 0 0 0 0,-1 2-125 0 0,0-5 146 0 0,1 1 0 0 0,0-1 0 0 0,1 0 0 0 0,1 4-146 0 0,7 6 272 0 0,-8-20-193 0 0,0 0-1 0 0,0 0 0 0 0,1 0 1 0 0,-2-1-1 0 0,1 1 0 0 0,0 0 1 0 0,0 0-1 0 0,-1 0 0 0 0,0 0 1 0 0,0 0-79 0 0,0 12 357 0 0,0-10-141 0 0,0-10 577 0 0,0 4-2085 0 0,0 1-5558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03:03:18.9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297 0 2208 0 0,'0'0'11'0'0,"0"1"1"0"0,0-1-1 0 0,0 1 1 0 0,0-1-1 0 0,-1 0 1 0 0,1 1-1 0 0,0-1 0 0 0,0 0 1 0 0,0 1-1 0 0,-1-1 1 0 0,1 0-1 0 0,0 1 1 0 0,-1-1-1 0 0,1 0 1 0 0,0 0-1 0 0,-1 1 0 0 0,1-1 1 0 0,0 0-1 0 0,-1 0 1 0 0,1 0-1 0 0,0 1 1 0 0,-1-1-1 0 0,1 0 1 0 0,0 0-1 0 0,-1 0 0 0 0,1 0 1 0 0,-1 0-1 0 0,1 0 1 0 0,0 0-1 0 0,-1 0 1 0 0,1 0-1 0 0,-1 0-11 0 0,-20 1 816 0 0,0 0 90 0 0,18 0-695 0 0,0-1 0 0 0,0 1 0 0 0,0-1 0 0 0,0 0 0 0 0,0 0-1 0 0,0-1 1 0 0,-1 1 0 0 0,1-1 0 0 0,0 1-211 0 0,1-1 24 0 0,0 1-1 0 0,0-1 1 0 0,0 1-1 0 0,0 0 1 0 0,0 0-1 0 0,0 0 1 0 0,0 0-1 0 0,0 0 1 0 0,0 0-1 0 0,0 0 1 0 0,1 1-1 0 0,-1-1 1 0 0,0 1-1 0 0,0-1 1 0 0,0 1-1 0 0,0 0 1 0 0,0 0-1 0 0,-1 0-23 0 0,-13 8 79 0 0,14-8-77 0 0,0 0 0 0 0,0 0 0 0 0,0 0 0 0 0,0 0-1 0 0,0 0 1 0 0,0 0 0 0 0,0 1 0 0 0,0-1 0 0 0,0 1-1 0 0,1-1 1 0 0,-1 1 0 0 0,1 0 0 0 0,-2 1-2 0 0,-22 29 3 0 0,18-24-6 0 0,0 0 0 0 0,1 1 0 0 0,0 0 0 0 0,0 0 0 0 0,1 0 0 0 0,0 1 3 0 0,-8 25-72 0 0,1 0 0 0 0,2 1 0 0 0,1 0 0 0 0,2 1 0 0 0,1 0 0 0 0,1 15 72 0 0,5-47-1 0 0,-2 7 0 0 0,1 0-1 0 0,1 0 1 0 0,0 0-1 0 0,0 0 0 0 0,2 5 2 0 0,-2-13 0 0 0,2 0 0 0 0,-1 1 0 0 0,0-1 0 0 0,1 0 0 0 0,0 0 0 0 0,0 0 0 0 0,0 0 0 0 0,0-1 0 0 0,1 1 0 0 0,-1 0 0 0 0,1-1 0 0 0,0 0 0 0 0,0 1 0 0 0,0-1 0 0 0,1-1 0 0 0,1 3 0 0 0,3 0 3 0 0,-1 0 0 0 0,1 0 0 0 0,0-1 0 0 0,0 0 0 0 0,0-1 0 0 0,0 1 0 0 0,1-2 0 0 0,1 1-3 0 0,-6-2 33 0 0,-1 0 0 0 0,0 0 0 0 0,1 0 0 0 0,-1-1 0 0 0,1 0 0 0 0,-1 0 1 0 0,1 0-1 0 0,-1 0 0 0 0,1 0 0 0 0,-1-1 0 0 0,1 1 0 0 0,-1-1 0 0 0,0 0 0 0 0,1 0 0 0 0,-1 0 0 0 0,0 0 0 0 0,0-1 0 0 0,1 0 1 0 0,-1 1-1 0 0,-1-1 0 0 0,1 0 0 0 0,2-2-33 0 0,16-13 308 0 0,-17 14-251 0 0,0 0 0 0 0,0 0 1 0 0,-1 0-1 0 0,1 0 0 0 0,-1 0 1 0 0,0-1-1 0 0,0 0 0 0 0,0 0 1 0 0,0 0-1 0 0,0-1-57 0 0,7-13 161 0 0,22-47 299 0 0,-30 58-406 0 0,1 0-1 0 0,-1 1 1 0 0,0-1-1 0 0,-1 0 1 0 0,0-1-1 0 0,0 1 1 0 0,0 0-1 0 0,-1 0 1 0 0,0 0-54 0 0,-2-13 148 0 0,-8-94 741 0 0,7 97-733 0 0,0-1 0 0 0,-2 1 0 0 0,0 0 0 0 0,0 0 0 0 0,-4-4-156 0 0,-4-21 331 0 0,12 35-216 0 0,-1-1 1 0 0,-1 1-1 0 0,1 0 1 0 0,-1 0-1 0 0,-2-3-115 0 0,-1 3-1381 0 0,5 7-6011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03:03:19.3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547 162 3312 0 0,'-38'-41'1814'0'0,"-26"-24"673"0"0,55 57-2330 0 0,1 1 1 0 0,-1 1 0 0 0,0-1-1 0 0,-1 2 1 0 0,1-1-1 0 0,-11-3-157 0 0,12 7 1 0 0,0 0 0 0 0,0 1 0 0 0,0 0-1 0 0,0 0 1 0 0,0 1 0 0 0,0 0-1 0 0,0 0 1 0 0,-4 2-1 0 0,-15-1-50 0 0,18-1 29 0 0,-1 1-1 0 0,1-1 0 0 0,0 2 0 0 0,-1-1 0 0 0,1 2 1 0 0,0-1-1 0 0,-3 2 22 0 0,7-2 27 0 0,1 0 1 0 0,-1 0-1 0 0,0 1 0 0 0,1-1 1 0 0,-1 1-1 0 0,1 0 1 0 0,0 1-1 0 0,0-1 1 0 0,0 1-1 0 0,0 0 1 0 0,1 0-1 0 0,-1 0 0 0 0,-1 4-27 0 0,-45 73 642 0 0,41-67-557 0 0,1 1-1 0 0,1 0 1 0 0,0 0 0 0 0,1 0 0 0 0,-2 9-85 0 0,-1 0 48 0 0,4-7 20 0 0,1 1-1 0 0,0 0 1 0 0,0 11-68 0 0,-3 15 139 0 0,6-38-111 0 0,0 1-1 0 0,1 0 0 0 0,0 0 1 0 0,0 0-1 0 0,1 0 1 0 0,0 5-28 0 0,2 28 38 0 0,-6-13-26 0 0,2-17-3 0 0,0 0-1 0 0,1-1 0 0 0,0 1 0 0 0,0 0 0 0 0,2 7-8 0 0,14 86 236 0 0,-16-76-170 0 0,-1-24-52 0 0,1-1-1 0 0,0 1 0 0 0,-1 0 0 0 0,1-1 0 0 0,1 1 0 0 0,-1 0 0 0 0,0-1 0 0 0,1 1 0 0 0,-1 0 0 0 0,1-1 0 0 0,0 1 0 0 0,0 1-13 0 0,0 9 82 0 0,-1-13-74 0 0,0 1 0 0 0,0-1 0 0 0,0 1 0 0 0,0-1 0 0 0,0 1 0 0 0,0-1 0 0 0,0 1 0 0 0,0-1 0 0 0,0 1 0 0 0,0 0 0 0 0,0-1 0 0 0,1 1 0 0 0,-1-1 0 0 0,0 1 0 0 0,0-1 0 0 0,0 1 0 0 0,1-1 0 0 0,-1 1 0 0 0,0-1-1 0 0,0 0 1 0 0,1 1 0 0 0,-1-1 0 0 0,1 1-8 0 0,3 8-909 0 0,-4-9-6416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30.7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352 18 7312 0 0,'-3'0'165'0'0,"-9"-3"9"0"0,-2-8 35 0 0,10 9-70 0 0,1 1-72 0 0,-1 0-50 0 0,-1 2-42 0 0,2 0 39 0 0,-34-1-1 0 0,30 0 29 0 0,-1 0 84 0 0,3 0-19 0 0,-2 0 37 0 0,4 0-27 0 0,0 0 1 0 0,0 0-1 0 0,0 0 0 0 0,-1 0 1 0 0,1 1-1 0 0,0 0 0 0 0,0-1 1 0 0,-2 2-118 0 0,-4 3 262 0 0,-2 2-53 0 0,-16 6 202 0 0,25-12-381 0 0,1-1-9 0 0,0 0 1 0 0,1 0-1 0 0,-1 0 1 0 0,0 0 0 0 0,1 0-1 0 0,-1 0 1 0 0,0 1 0 0 0,0-1-1 0 0,1 0 1 0 0,-1 0-1 0 0,1 1 1 0 0,-1-1 0 0 0,0 1-1 0 0,1-1 1 0 0,-1 0 0 0 0,1 1-1 0 0,-1-1 1 0 0,0 1-1 0 0,1-1 1 0 0,0 1 0 0 0,-1 0-1 0 0,1-1 1 0 0,-1 1 0 0 0,1-1-1 0 0,0 1 1 0 0,-1 0 0 0 0,1 0-23 0 0,-3 6 159 0 0,-27 27 592 0 0,13-7-323 0 0,0 0-73 0 0,5-7-32 0 0,1 1-1 0 0,1 0 1 0 0,-2 8-322 0 0,-2 15 478 0 0,9-12-322 0 0,0-15-99 0 0,3-11-32 0 0,0 1 0 0 0,1 0-1 0 0,0 0 1 0 0,0-1 0 0 0,0 1 0 0 0,1 0-25 0 0,0 26 95 0 0,0 43 194 0 0,0-74-279 0 0,0 0 1 0 0,0 0 0 0 0,0-1-1 0 0,0 1 1 0 0,0 0 0 0 0,1-1-1 0 0,-1 1 1 0 0,1 0 0 0 0,-1-1-1 0 0,1 1 1 0 0,0-1 0 0 0,-1 1-1 0 0,1-1 1 0 0,0 1 0 0 0,1 0-11 0 0,3 6 56 0 0,0 3 33 0 0,1 1 6 0 0,-2-7-28 0 0,2 2 36 0 0,5 3-11 0 0,-11-10-89 0 0,0 1 0 0 0,0-1 1 0 0,1 0-1 0 0,-1 0 0 0 0,0 1 0 0 0,0-1 0 0 0,1 0 0 0 0,-1 0 0 0 0,0 0 0 0 0,1 0 1 0 0,-1 1-1 0 0,0-1 0 0 0,1 0 0 0 0,-1 0 0 0 0,0 0 0 0 0,0 0 0 0 0,1 0 0 0 0,-1 0 1 0 0,0 0-1 0 0,1 0 0 0 0,-1 0 0 0 0,0 0 0 0 0,1 0 0 0 0,-1 0 0 0 0,0 0 1 0 0,1 0-4 0 0,4 0 25 0 0,17 1 37 0 0,-7-5 12 0 0,4-6 13 0 0,8 4 1 0 0,-6-4 0 0 0,-8 6-47 0 0,-11 4-34 0 0,1 0 0 0 0,-1-1 1 0 0,0 0-1 0 0,1 1 0 0 0,-1-1 0 0 0,0 0 0 0 0,0 0 0 0 0,0 0 0 0 0,1 0 0 0 0,-1-1 0 0 0,0 1 1 0 0,-1-1-1 0 0,1 1 0 0 0,0-1-7 0 0,3-2 11 0 0,-1 0 1 0 0,1 0-1 0 0,0 0 1 0 0,0 1-1 0 0,2-1-11 0 0,-1 0 21 0 0,0 0-1 0 0,0 0 1 0 0,-1 0-1 0 0,1-1 1 0 0,1-2-21 0 0,4-3 8 0 0,-5 5-7 0 0,0-1-1 0 0,-1 1 1 0 0,1-1-1 0 0,-1-1 1 0 0,1-2-1 0 0,1 0-1 0 0,-3 4 12 0 0,0 0 0 0 0,-1-1-1 0 0,0 0 1 0 0,1 0 0 0 0,0-4-11 0 0,2-17 11 0 0,4 6 1 0 0,-4-9 36 0 0,-1 15-38 0 0,-3 12-9 0 0,-1 0 1 0 0,0 0-1 0 0,0 0 1 0 0,0-1-1 0 0,0 1 1 0 0,-1 0-1 0 0,1 0 1 0 0,-1-1 0 0 0,0-2-2 0 0,0-35 55 0 0,0-27-51 0 0,0 52-4 0 0,-1 30 7 0 0,0 55-13 0 0,2-45 39 0 0,3-4 36 0 0,1-4-20 0 0,1 2 16 0 0,-4-1 14 0 0,-1-11-51 0 0,-1 0-1 0 0,1 0 0 0 0,1 0 0 0 0,-1 0 0 0 0,2 3-27 0 0,-1-4 19 0 0,0 0 0 0 0,-1 1 1 0 0,0-1-1 0 0,0 1 0 0 0,0 3-19 0 0,-1-7 10 0 0,0 1 0 0 0,0-1 0 0 0,1 0-1 0 0,-1 1 1 0 0,1-1 0 0 0,0 1 0 0 0,0-1-1 0 0,-1 0 1 0 0,2 1-10 0 0,10 17 37 0 0,-1-1-23 0 0,-9-14-4 0 0,-1-1 0 0 0,1 0 0 0 0,0 0 0 0 0,0 0 0 0 0,1 0 0 0 0,-1 0 0 0 0,1 0 0 0 0,1 0-10 0 0,14 15-23 0 0,-6-8-61 0 0,1 5-93 0 0,-11-11 92 0 0,-1-3-36 0 0,0 1-94 0 0,0-2 60 0 0,0 0-37 0 0,0 0-41 0 0,0-1-46 0 0,1 1-98 0 0,0 0-60 0 0,0-1-51 0 0,1 0-47 0 0,0 1-157 0 0,0-1-46 0 0,2 0-191 0 0,2 0-513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03:03:19.8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67 2608 0 0,'1'-1'132'0'0,"1"1"1"0"0,0-1-1 0 0,0 0 0 0 0,0 1 1 0 0,0-1-1 0 0,0 1 0 0 0,0-1 1 0 0,1 1-1 0 0,-1 0 0 0 0,1 0-132 0 0,22-3 1278 0 0,-9-1-912 0 0,24-5 34 0 0,0 2-1 0 0,7 2-399 0 0,23-6 162 0 0,-49 7-117 0 0,0 1 0 0 0,0 0 1 0 0,8 2-46 0 0,52-5-30 0 0,-53 3-4 0 0,-1 2 0 0 0,17 0 34 0 0,-19 3-94 0 0,21 0-914 0 0,41-3 1008 0 0,-52-2-3920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03:03:20.7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 1 4616 0 0,'0'0'248'0'0,"0"0"-1"0"0,0 0-3 0 0,0 0-11 0 0,0 0-77 0 0,0 0-22 0 0,0 0-3 0 0,0 0 24 0 0,0 0 81 0 0,0 0 21 0 0,0 0 4 0 0,0 0-25 0 0,0 0-86 0 0,0 0-24 0 0,0 0-3 0 0,0 0 2 0 0,0 0-5 0 0,0 0-5 0 0,-3 8 2 0 0,-3 10-36 0 0,0 0-1 0 0,2 0 0 0 0,0 1 0 0 0,-1 15-80 0 0,-5 88 382 0 0,6-62-179 0 0,4-52-173 0 0,-4 26 147 0 0,3 0 0 0 0,1 0 0 0 0,2 14-177 0 0,-1-24 62 0 0,0 1 0 0 0,-2-1 0 0 0,-2 4-62 0 0,0 40 131 0 0,11 89 80 0 0,-8-79-442 0 0,0-79-6763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03:03:21.3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0 424 5120 0 0,'11'-1'303'0'0,"-1"1"-1"0"0,0-2 1 0 0,0 1 0 0 0,0-1-1 0 0,0-1 1 0 0,0 0 0 0 0,0 0-1 0 0,4-3-302 0 0,12-7 113 0 0,0-1 0 0 0,6-5-113 0 0,8-5 58 0 0,42-27 1 0 0,-43 26-33 0 0,2 1 0 0 0,17-6-26 0 0,-25 13 5 0 0,0-2 1 0 0,-1-2 0 0 0,8-7-6 0 0,-18 12 31 0 0,1 0 0 0 0,0 1 0 0 0,2 1-1 0 0,0 1 1 0 0,0 1 0 0 0,23-6-31 0 0,-33 15 79 0 0,9-5 53 0 0,-24 8-130 0 0,0-1-1 0 0,1 1 1 0 0,-1 0-1 0 0,0 0 0 0 0,1 0 1 0 0,-1 0-1 0 0,0-1 1 0 0,1 1-1 0 0,-1 0 1 0 0,0 0-1 0 0,1 0 1 0 0,-1 0-1 0 0,0 0 1 0 0,1 0-1 0 0,-1 0 1 0 0,0 0-1 0 0,1 0 1 0 0,-1 0-1 0 0,1 0 1 0 0,-1 0-1 0 0,0 0 1 0 0,1 0-1 0 0,-1 0 1 0 0,0 0-1 0 0,1 1 0 0 0,-1-1 1 0 0,0 0-1 0 0,1 0 1 0 0,-1 0-1 0 0,0 0 1 0 0,1 1-1 0 0,-1-1 1 0 0,0 0-1 0 0,0 0 1 0 0,1 1-1 0 0,-1-1 1 0 0,0 0-1 0 0,0 1 1 0 0,1-1-1 0 0,-1 0 1 0 0,0 1-1 0 0,0-1 1 0 0,0 0-1 0 0,0 1 1 0 0,0-1-1 0 0,0 0 1 0 0,1 1-1 0 0,-1-1 0 0 0,0 0 1 0 0,0 1-1 0 0,0-1-1 0 0,0 27 12 0 0,-1-16-10 0 0,1 13-1 0 0,1 0-1 0 0,1 0 1 0 0,4 13-1 0 0,-1 3-5 0 0,-1 1 0 0 0,-3 0-1 0 0,-2 33 6 0 0,1 29-7 0 0,-3-37 38 0 0,1-50 60 0 0,1 0 0 0 0,0 1 0 0 0,2-1 0 0 0,0 0-1 0 0,1 3-90 0 0,-2-13 99 0 0,0 0-1 0 0,-1 1 0 0 0,0-1 1 0 0,0 0-1 0 0,-1 0 1 0 0,1 0-1 0 0,-1 0 0 0 0,0 0 1 0 0,-1 0-1 0 0,0 0 0 0 0,0-1 1 0 0,0 1-99 0 0,2-4 109 0 0,0-1 104 0 0,1-1-9 0 0,0 0 0 0 0,0-2-146 0 0,0-34 1412 0 0,4-27-1470 0 0,-2 51 34 0 0,0 1-1 0 0,0 0 0 0 0,1-1 0 0 0,0 1 1 0 0,1 0-1 0 0,1 1 0 0 0,1-4-33 0 0,8-9 97 0 0,0-1-1 0 0,2 2 0 0 0,1 0 1 0 0,3-2-97 0 0,-16 20 34 0 0,0 0 1 0 0,1 1 0 0 0,0 0 0 0 0,-1 0 0 0 0,1 0 0 0 0,0 0-1 0 0,0 1 1 0 0,1 0 0 0 0,-1 0 0 0 0,0 0 0 0 0,1 1 0 0 0,-1 0-1 0 0,1 0 1 0 0,0 0 0 0 0,-1 0 0 0 0,7 1-35 0 0,-9 1 30 0 0,1 0 1 0 0,0 0-1 0 0,-1 1 1 0 0,1-1-1 0 0,-1 1 0 0 0,0 0 1 0 0,1 0-1 0 0,-1 0 1 0 0,0 0-1 0 0,0 0 0 0 0,1 2-30 0 0,3 1 23 0 0,2 2 22 0 0,0 0 0 0 0,0 0 0 0 0,-1 1-1 0 0,0 0 1 0 0,-1 0 0 0 0,0 1 0 0 0,0 0-1 0 0,-1 0 1 0 0,0 0 0 0 0,-1 1 0 0 0,0 0-1 0 0,0 0 1 0 0,-1 0 0 0 0,0 1 0 0 0,-1 0-1 0 0,0-1 1 0 0,-1 1 0 0 0,0 0 0 0 0,-1 0-1 0 0,0 1 1 0 0,-1 7-45 0 0,0-9-297 0 0,0 1-1 0 0,1-1 1 0 0,0 1-1 0 0,1-1 0 0 0,0 0 1 0 0,2 7 297 0 0,-3-14-9309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03:03:21.7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0 286 7632 0 0,'5'-3'114'0'0,"0"0"0"0"0,0 0 0 0 0,0 1 0 0 0,0 0 0 0 0,1 0 0 0 0,-1 0 0 0 0,1 1-114 0 0,-1-1 184 0 0,1 1 1 0 0,-1-1-1 0 0,0 0 1 0 0,1-1-1 0 0,-1 1 1 0 0,4-4-185 0 0,38-24 863 0 0,-29 18-716 0 0,0 0-1 0 0,-1 0 1 0 0,0-2-1 0 0,10-10-146 0 0,-17 15 13 0 0,-1 1-1 0 0,1 0 0 0 0,1 1 0 0 0,-1 0 0 0 0,1 0 0 0 0,0 1 1 0 0,8-2-13 0 0,-15 6-5 0 0,0 0 0 0 0,-1-1 0 0 0,1 0 0 0 0,0 1 0 0 0,-1-1 1 0 0,1 0-1 0 0,-1-1 0 0 0,0 1 0 0 0,0 0 0 0 0,2-5 5 0 0,13-13-137 0 0,-18 21 139 0 0,1 0 0 0 0,-1-1 0 0 0,0 1 1 0 0,1 0-1 0 0,-1-1 0 0 0,1 1 0 0 0,-1-1 0 0 0,0 1 0 0 0,0 0 0 0 0,1-1 0 0 0,-1 1 0 0 0,0-1 0 0 0,0 1 0 0 0,1-1 0 0 0,-1 1 0 0 0,0-1 0 0 0,0 1 0 0 0,0-1 0 0 0,0 1 0 0 0,0-1 0 0 0,0 1 0 0 0,0-1 0 0 0,0 1 0 0 0,0-1 0 0 0,0 1 0 0 0,0-1 0 0 0,0 1 0 0 0,0-1 1 0 0,0 0-3 0 0,-1 0 33 0 0,0 1 0 0 0,1-1 1 0 0,-1 0-1 0 0,0 0 0 0 0,0 1 1 0 0,1-1-1 0 0,-1 1 1 0 0,0-1-1 0 0,0 1 0 0 0,0-1 1 0 0,0 1-1 0 0,0-1 1 0 0,1 1-1 0 0,-2-1-33 0 0,-33-4 589 0 0,28 5-543 0 0,-1 1 0 0 0,1 0-1 0 0,0 1 1 0 0,0 0 0 0 0,1 0-1 0 0,-1 0 1 0 0,0 1 0 0 0,1 0-1 0 0,-1 1 1 0 0,1-1 0 0 0,0 1-1 0 0,0 0 1 0 0,1 0 0 0 0,-1 1 0 0 0,1 0-1 0 0,-5 5-45 0 0,-10 12 107 0 0,1 0 1 0 0,1 2-1 0 0,-5 11-107 0 0,16-26 49 0 0,2 0-14 0 0,0-1 0 0 0,0 0 1 0 0,1 1-1 0 0,0 0 0 0 0,1 0 0 0 0,0 0 1 0 0,0 1-1 0 0,1-1 0 0 0,-1 3-35 0 0,1 7 111 0 0,1-1 0 0 0,0 1 0 0 0,2-1 0 0 0,0 7-111 0 0,0-22 7 0 0,0 0 1 0 0,-1 0-1 0 0,1 0 1 0 0,0 0-1 0 0,1 0 0 0 0,-1 0 1 0 0,1 0-1 0 0,-1 0 1 0 0,1 0-1 0 0,0-1 1 0 0,0 1-1 0 0,0 0 0 0 0,0-1 1 0 0,1 1-8 0 0,35 30 25 0 0,-33-29-19 0 0,3 0 1 0 0,-1 1 0 0 0,1-2 0 0 0,0 1 1 0 0,0-1-1 0 0,0 0 0 0 0,0 0 0 0 0,1-1 1 0 0,-1-1-1 0 0,1 1 0 0 0,0-1-7 0 0,18 4 24 0 0,-16-3-367 0 0,0-1 1 0 0,-1 0-1 0 0,1-1 1 0 0,0 0 0 0 0,6-1 342 0 0,-10 0-8848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03:03:22.3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366 632 3616 0 0,'-12'-6'3127'0'0,"11"5"-3070"0"0,0 0 0 0 0,0 0 0 0 0,0 0 0 0 0,0 0-1 0 0,0 0 1 0 0,0 1 0 0 0,0-1 0 0 0,-1 0 0 0 0,1 1 0 0 0,0-1-1 0 0,0 1 1 0 0,-1-1 0 0 0,1 1 0 0 0,0 0 0 0 0,-1-1-1 0 0,1 1 1 0 0,-1 0 0 0 0,1 0 0 0 0,0 0 0 0 0,-2 0-57 0 0,-41 6 388 0 0,38-6-338 0 0,0 0 1 0 0,0 0-1 0 0,0 1 1 0 0,0 0 0 0 0,0 1-1 0 0,0-1 1 0 0,0 1-1 0 0,0 0 1 0 0,0 0-1 0 0,1 1 1 0 0,-5 2-51 0 0,-14 12 0 0 0,0 1 0 0 0,2 1 0 0 0,0 1 0 0 0,-2 4 0 0 0,15-12-2 0 0,1 0 0 0 0,0 0 1 0 0,1 1-1 0 0,0-1 0 0 0,1 2 1 0 0,-1 1 1 0 0,-16 35-16 0 0,20-43-7 0 0,0-1-1 0 0,1 1 1 0 0,0-1-1 0 0,0 1 1 0 0,0 0 0 0 0,1 0-1 0 0,0-1 1 0 0,1 1-1 0 0,0 0 1 0 0,0 0-1 0 0,0 0 1 0 0,1 0-1 0 0,0 0 1 0 0,0 0-1 0 0,0 0 1 0 0,1-1-1 0 0,0 1 1 0 0,3 4 23 0 0,-4-9-8 0 0,1 1 0 0 0,0-1 0 0 0,-1 1 0 0 0,1-1 0 0 0,0 0 0 0 0,1 0 0 0 0,-1 0 0 0 0,0 0 0 0 0,1 0 0 0 0,-1 0 0 0 0,1-1 0 0 0,-1 1 0 0 0,1-1 0 0 0,0 0 0 0 0,0 0 0 0 0,2 1 8 0 0,0 0-6 0 0,-1-1-1 0 0,1 0 1 0 0,-1 0 0 0 0,1 0-1 0 0,0-1 1 0 0,0 0 0 0 0,-1 0 0 0 0,1 0-1 0 0,0 0 1 0 0,4-1 6 0 0,2-3 24 0 0,-1 0-1 0 0,1 0 1 0 0,-1-1 0 0 0,4-2-24 0 0,12-6 80 0 0,-16 8-14 0 0,0-1 1 0 0,0 0 0 0 0,-1-1-1 0 0,0 0 1 0 0,-1 0-1 0 0,1-1 1 0 0,-1 0-1 0 0,-1-1 1 0 0,1 0 0 0 0,-1 0-1 0 0,-1 0 1 0 0,5-11-67 0 0,-2 4 162 0 0,0-1-1 0 0,-1 0 1 0 0,-1 0 0 0 0,-1-1 0 0 0,-1 0 0 0 0,0-1 0 0 0,0-7-162 0 0,-3 3 175 0 0,-1 0 1 0 0,-1 0 0 0 0,-1-1 0 0 0,-1 0-176 0 0,-1-18 170 0 0,-3-38 365 0 0,-4 1-535 0 0,1 7 373 0 0,1-38-373 0 0,3 40 130 0 0,2 44 18 0 0,2-1 0 0 0,0 1 1 0 0,2-2-149 0 0,-4-24 282 0 0,-1 32-62 0 0,3 16-53 0 0,1 8 50 0 0,6 185 212 0 0,10 5-429 0 0,-2-22 75 0 0,-13-91-50 0 0,-1-44-2 0 0,3 28-23 0 0,1-34 25 0 0,1 1 0 0 0,2-1 0 0 0,9 23-25 0 0,2-13 23 0 0,-17-40-26 0 0,-1 1 0 0 0,1-1 0 0 0,0 0 0 0 0,-1 0 0 0 0,1 0 0 0 0,0 0 0 0 0,0 0 0 0 0,0 0 0 0 0,0 0 0 0 0,0 0 0 0 0,0 0 0 0 0,1 0 0 0 0,-1-1 0 0 0,0 1 0 0 0,0 0 0 0 0,0-1 1 0 0,1 1-1 0 0,-1-1 0 0 0,0 1 0 0 0,1-1 0 0 0,-1 0 0 0 0,0 0 0 0 0,1 1 0 0 0,0-1 3 0 0,0 0-7 0 0,1 0 1 0 0,0 0-1 0 0,-1 0 0 0 0,1 0 1 0 0,-1 0-1 0 0,1 0 0 0 0,0-1 1 0 0,-1 0-1 0 0,1 1 0 0 0,-1-1 1 0 0,0 0-1 0 0,1 0 0 0 0,1-1 7 0 0,10-8-1773 0 0,-11 8-6984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03:03:22.8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0 7624 0 0,'-53'22'1162'0'0,"39"-17"-917"0"0,1 0 0 0 0,0 0 0 0 0,1 2 0 0 0,0-1-1 0 0,-4 4-244 0 0,1 3 91 0 0,0 1-1 0 0,1 0 1 0 0,1 1-1 0 0,1 0 1 0 0,0 1-1 0 0,1 1 1 0 0,0 0-1 0 0,-3 10-90 0 0,-1 2 47 0 0,3 0 0 0 0,0 2 0 0 0,2 0 0 0 0,-3 15-47 0 0,12-39 16 0 0,0 1 0 0 0,0 0 1 0 0,1-1-1 0 0,0 1 0 0 0,0 0 0 0 0,1-1 0 0 0,0 1 0 0 0,0 0 0 0 0,1-1 0 0 0,0 1 0 0 0,0-1 0 0 0,1 1 0 0 0,-1-1 0 0 0,3 3-16 0 0,-3-6 6 0 0,-1-2 1 0 0,1 1-1 0 0,-1-1 1 0 0,1 1-1 0 0,0-1 1 0 0,0 1-1 0 0,0-1 1 0 0,1 0-1 0 0,-1 0 1 0 0,0 0-1 0 0,1 0 1 0 0,0-1-1 0 0,-1 1 1 0 0,1-1 0 0 0,0 1-1 0 0,0-1 1 0 0,-1 0-1 0 0,1 0 1 0 0,0 0-1 0 0,1 0-6 0 0,19 9 57 0 0,-17-8-51 0 0,1 0 0 0 0,-1 0 1 0 0,0 0-1 0 0,1 0 0 0 0,-1-1 0 0 0,1 0 0 0 0,-1-1 0 0 0,1 1 0 0 0,-1-1 0 0 0,1 0 0 0 0,-1-1 0 0 0,1 0 0 0 0,4-1-6 0 0,4-1-2 0 0,0-1-1 0 0,0 0 0 0 0,0-1 0 0 0,0-1 1 0 0,2-1 2 0 0,-11 4 11 0 0,1-1 1 0 0,-1 1 0 0 0,0-1 0 0 0,0 0 0 0 0,-1-1-1 0 0,1 1 1 0 0,-1-1 0 0 0,0 0 0 0 0,0-1 0 0 0,0 1-1 0 0,-1-1 1 0 0,0 0 0 0 0,0 0 0 0 0,0-1 0 0 0,-1 1-1 0 0,0-1 1 0 0,0 1 0 0 0,-1-1 0 0 0,0 0-1 0 0,0 0 1 0 0,0 0 0 0 0,-1 0 0 0 0,0 0 0 0 0,-1-1-1 0 0,1 1 1 0 0,-1 0 0 0 0,-1 0 0 0 0,1 0 0 0 0,-1-1-1 0 0,-1 1 1 0 0,1 0 0 0 0,-2-3-12 0 0,-5-19 122 0 0,-9-31 297 0 0,-2 1 0 0 0,-15-30-419 0 0,31 75 134 0 0,2 10-7 0 0,0 10-4 0 0,2-4 128 0 0,2-5-1967 0 0,-2 2-6612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03:03:23.2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0 322 7832 0 0,'8'7'35'0'0,"-6"-6"-2"0"0,0 1-1 0 0,0-1 0 0 0,-1 1 0 0 0,1-1 1 0 0,0 1-1 0 0,-1 0 0 0 0,1-1 0 0 0,-1 1 1 0 0,0 0-1 0 0,0 0 0 0 0,0 0 0 0 0,0 0 1 0 0,0 0-1 0 0,0 1 0 0 0,0-1 0 0 0,-1 0 1 0 0,1 2-33 0 0,8 4 670 0 0,-8-7-632 0 0,0 0 0 0 0,0-1 0 0 0,0 1 0 0 0,0-1 0 0 0,0 1 0 0 0,0 0 0 0 0,0 0-1 0 0,0-1 1 0 0,0 1 0 0 0,-1 0 0 0 0,1 0 0 0 0,0 0 0 0 0,-1 0 0 0 0,1 0-38 0 0,-1 1 46 0 0,1-1 0 0 0,-1 1 0 0 0,1 0 0 0 0,-1-1 0 0 0,0 1 0 0 0,0-1 0 0 0,0 1 0 0 0,0 0 0 0 0,0-1 0 0 0,0 1 0 0 0,-1-1 0 0 0,1 1 0 0 0,-1 0 0 0 0,1-1 0 0 0,-1 1 0 0 0,1-1 0 0 0,-1 1 0 0 0,0-1 0 0 0,1 0-1 0 0,-1 1 1 0 0,0-1 0 0 0,0 0 0 0 0,0 1 0 0 0,0-1 0 0 0,-1 0-46 0 0,2 0 210 0 0,0-1-2 0 0,0 0-167 0 0,0-1 0 0 0,0 1 1 0 0,0 0-1 0 0,0-1 0 0 0,0 1 0 0 0,0-1 1 0 0,0 1-1 0 0,-1 0 0 0 0,1-1 0 0 0,0 1 1 0 0,0 0-1 0 0,0-1 0 0 0,0 1 1 0 0,0 0-1 0 0,-1-1 0 0 0,1 1 0 0 0,0 0 1 0 0,0-1-1 0 0,0 1 0 0 0,-1 0 1 0 0,1-1-1 0 0,0 1 0 0 0,0 0 0 0 0,-1 0 1 0 0,1 0-1 0 0,-1-1-41 0 0,-5-9 288 0 0,4-8-159 0 0,0 1-1 0 0,2-1 1 0 0,0 0 0 0 0,1 0 0 0 0,1 0-1 0 0,0 1 1 0 0,2-4-129 0 0,2-14 179 0 0,-5 21-67 0 0,2 0 0 0 0,0 1 1 0 0,0-1-1 0 0,2 1 0 0 0,-1 0 0 0 0,2 1 1 0 0,0-1-1 0 0,0 1 0 0 0,1 0 0 0 0,0 0 1 0 0,1 1-1 0 0,1 0 0 0 0,0 0 0 0 0,0 1 1 0 0,1 0-1 0 0,7-4-112 0 0,-15 12 46 0 0,1 0 1 0 0,-1 0 0 0 0,1 1-1 0 0,0-1 1 0 0,-1 1 0 0 0,1 0-1 0 0,0 0 1 0 0,0 0-1 0 0,0 0 1 0 0,0 1 0 0 0,0-1-1 0 0,0 1 1 0 0,0 0 0 0 0,0-1-1 0 0,0 1 1 0 0,0 1-1 0 0,0-1 1 0 0,0 0 0 0 0,0 1-1 0 0,0 0 1 0 0,0-1 0 0 0,0 1-1 0 0,0 0 1 0 0,-1 1-1 0 0,1-1 1 0 0,0 0 0 0 0,0 1-1 0 0,0 0-46 0 0,8 5 103 0 0,0 0 0 0 0,-1 1-1 0 0,0 0 1 0 0,0 1-1 0 0,7 8-102 0 0,-11-9 31 0 0,0-1-1 0 0,0 1 1 0 0,-1 0-1 0 0,1 1 1 0 0,-2-1-1 0 0,1 1 1 0 0,-1 0-1 0 0,-1 0 1 0 0,2 7-31 0 0,3 14 53 0 0,-2 0 0 0 0,1 13-53 0 0,-4-20 91 0 0,-1 2-22 0 0,-1 0 0 0 0,-1-1 0 0 0,-2 1 0 0 0,-2 14-69 0 0,-6 9-160 0 0,9-45 118 0 0,0 0 0 0 0,0 0 0 0 0,0 0 0 0 0,0 0 0 0 0,-1 0 0 0 0,1-1 0 0 0,-1 1 0 0 0,0 0 0 0 0,1-1 0 0 0,-1 0 0 0 0,-1 1 0 0 0,1-1 0 0 0,0 0 0 0 0,-1 0 42 0 0,1 0-82 0 0,2-2 67 0 0,0 0 1 0 0,0 0-1 0 0,0-1 1 0 0,0 1-1 0 0,0 0 0 0 0,0 0 1 0 0,0 0-1 0 0,0 0 1 0 0,0 0-1 0 0,0 0 0 0 0,0-1 1 0 0,0 1-1 0 0,0 0 1 0 0,0 0-1 0 0,0 0 1 0 0,0 0-1 0 0,0 0 0 0 0,-1 0 1 0 0,1 0-1 0 0,0-1 1 0 0,0 1-1 0 0,0 0 0 0 0,0 0 1 0 0,0 0-1 0 0,0 0 1 0 0,0 0-1 0 0,0 0 0 0 0,0 0 1 0 0,-1 0-1 0 0,1 0 1 0 0,0 0-1 0 0,0-1 0 0 0,0 1 1 0 0,0 0-1 0 0,0 0 1 0 0,0 0-1 0 0,0 0 0 0 0,-1 0 1 0 0,1 0-1 0 0,0 0 1 0 0,0 0-1 0 0,0 0 0 0 0,0 0 1 0 0,0 0-1 0 0,0 0 1 0 0,-1 0-1 0 0,1 0 0 0 0,0 0 1 0 0,0 0-1 0 0,0 0 1 0 0,0 0-1 0 0,0 1 0 0 0,0-1 1 0 0,-1 0-1 0 0,1 0 15 0 0,0-6 99 0 0,1-4-127 0 0,0 1 0 0 0,0-1-1 0 0,1 0 1 0 0,0 1 0 0 0,1 0 0 0 0,-1-1 0 0 0,3-2 28 0 0,30-61-234 0 0,-24 51 212 0 0,70-124 37 0 0,-76 139-9 0 0,2-4 49 0 0,0 1-1 0 0,2 1 1 0 0,-1-1 0 0 0,1 1-1 0 0,0 1 1 0 0,1 0 0 0 0,9-6-55 0 0,22-20 107 0 0,-38 31-101 0 0,-1 1 0 0 0,1 0 0 0 0,0-1 0 0 0,0 1 0 0 0,0 0 0 0 0,1 1-1 0 0,-1-1 1 0 0,0 1 0 0 0,1-1 0 0 0,-1 1 0 0 0,1 0 0 0 0,-1 0-1 0 0,1 0 1 0 0,-1 1 0 0 0,1-1 0 0 0,0 1 0 0 0,-1 0 0 0 0,1 0 0 0 0,0 0-1 0 0,-1 1 1 0 0,1-1 0 0 0,-1 1 0 0 0,1 0 0 0 0,0 0 0 0 0,-1 0-1 0 0,0 0 1 0 0,1 1 0 0 0,-1 0 0 0 0,0-1 0 0 0,0 1 0 0 0,0 0-1 0 0,0 0 1 0 0,0 1 0 0 0,2 1-6 0 0,8 9 39 0 0,-10-11-27 0 0,0 1 0 0 0,0 0 0 0 0,-1 0-1 0 0,1 0 1 0 0,-1 0 0 0 0,1 1-1 0 0,0 1-11 0 0,142 248-583 0 0,-133-230 554 0 0,8 17-57 0 0,-19-38 78 0 0,1 0 1 0 0,-1 0-1 0 0,1 0 1 0 0,0 0-1 0 0,0 0 1 0 0,0 0-1 0 0,0 0 1 0 0,0-1-1 0 0,0 1 1 0 0,1-1-1 0 0,-1 1 1 0 0,0-1-1 0 0,1 0 0 0 0,2 1 9 0 0,6 1-509 0 0,1 0 1 0 0,0-1 0 0 0,0 0-1 0 0,5-1 508 0 0,-15-1-10006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03:03:23.7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180 4 7024 0 0,'-8'-3'650'0'0,"9"9"723"0"0,-1-5-1284 0 0,0 0 1 0 0,0 0 0 0 0,1 0-1 0 0,-1-1 1 0 0,0 1 0 0 0,0 0-1 0 0,0 0 1 0 0,0 0-1 0 0,0 0 1 0 0,0 0 0 0 0,0-1-1 0 0,0 1 1 0 0,0 0 0 0 0,0 0-1 0 0,-1 0 1 0 0,1 0-1 0 0,0-1-89 0 0,-27 40-22 0 0,3 1 0 0 0,1 1 0 0 0,2 1 0 0 0,-6 21 22 0 0,-13 41-321 0 0,38-99 316 0 0,0 0-1 0 0,0 0 1 0 0,1 1-1 0 0,-1-1 1 0 0,2 1-1 0 0,-1-1 1 0 0,1 1-1 0 0,0-1 1 0 0,0 4 5 0 0,1-9 10 0 0,-1 0 1 0 0,0 0-1 0 0,0 0 1 0 0,1 0 0 0 0,-1 0-1 0 0,0 0 1 0 0,1 0-1 0 0,-1 0 1 0 0,1 0-1 0 0,0 0 1 0 0,-1 0 0 0 0,1 0-1 0 0,-1-1 1 0 0,1 1-1 0 0,0 0 1 0 0,0 0 0 0 0,0-1-1 0 0,-1 1 1 0 0,1-1-1 0 0,0 1 1 0 0,0 0-1 0 0,0-1 1 0 0,0 1 0 0 0,0-1-1 0 0,0 0 1 0 0,0 1-1 0 0,0-1 1 0 0,0 0 0 0 0,0 0-1 0 0,0 0 1 0 0,0 0-1 0 0,0 0 1 0 0,0 0-1 0 0,1 0 1 0 0,-1 0 0 0 0,0 0-1 0 0,0 0 1 0 0,0 0-1 0 0,0-1 1 0 0,0 1-11 0 0,3-1 50 0 0,-1 1 1 0 0,1-1-1 0 0,-1 0 1 0 0,1-1-1 0 0,-1 1 1 0 0,1-1-1 0 0,-1 0 1 0 0,0 1-1 0 0,1-1 1 0 0,1-2-51 0 0,-4 3 6 0 0,33-31 387 0 0,15-18-393 0 0,-39 39 51 0 0,-2 0-1 0 0,0 0 1 0 0,0 0 0 0 0,-1-1 0 0 0,0 0 0 0 0,-1-1-1 0 0,1-3-50 0 0,48-154 607 0 0,-53 165-542 0 0,0-1-1 0 0,1 1 1 0 0,0-1 0 0 0,-1 1-1 0 0,2 0 1 0 0,0-1-65 0 0,2-3 83 0 0,-5 8-68 0 0,0 0 1 0 0,0 0 0 0 0,-1 0 0 0 0,1 1 0 0 0,0-1-1 0 0,0 1 1 0 0,0-1 0 0 0,0 1 0 0 0,0-1 0 0 0,1 1 0 0 0,-1-1-1 0 0,0 1 1 0 0,0 0 0 0 0,0 0 0 0 0,0-1 0 0 0,0 1-1 0 0,0 0 1 0 0,1 0 0 0 0,-1 0 0 0 0,0 0 0 0 0,0 0-1 0 0,0 1 1 0 0,0-1 0 0 0,0 0 0 0 0,0 1 0 0 0,1-1-1 0 0,-1 0 1 0 0,0 1 0 0 0,0-1 0 0 0,0 1 0 0 0,0-1 0 0 0,0 1-1 0 0,0 0 1 0 0,-1 0 0 0 0,1-1 0 0 0,0 1 0 0 0,0 0-1 0 0,0 0 1 0 0,-1 0 0 0 0,1 0 0 0 0,0 0 0 0 0,-1 0-16 0 0,3 8 20 0 0,0 1-1 0 0,-2 0 1 0 0,1-1 0 0 0,-1 1 0 0 0,0 0 0 0 0,-1-1 0 0 0,0 1 0 0 0,-1 0 0 0 0,0 0 0 0 0,-1-1 0 0 0,0 2-20 0 0,-2 23 67 0 0,-5 142 151 0 0,9-166-201 0 0,0 1 0 0 0,1-1 0 0 0,0 0 0 0 0,0 1 0 0 0,1-1 0 0 0,1 0 0 0 0,-1 1 0 0 0,2-2 0 0 0,2 7-17 0 0,-3-5-146 0 0,9 20 511 0 0,-11-30-447 0 0,-1 0 1 0 0,1 1-1 0 0,-1-1 1 0 0,1 0-1 0 0,0 0 0 0 0,0-1 1 0 0,-1 1-1 0 0,1 0 1 0 0,0 0-1 0 0,0 0 1 0 0,0 0-1 0 0,0-1 0 0 0,0 1 1 0 0,0 0-1 0 0,0-1 1 0 0,0 1-1 0 0,0-1 0 0 0,0 1 1 0 0,0-1-1 0 0,0 1 1 0 0,0-1-1 0 0,0 0 1 0 0,2 0 81 0 0,-3 0-8960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03:03:24.1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0 8936 0 0,'-1'82'803'0'0,"0"7"2656"0"0,6 29-3459 0 0,-3-108 35 0 0,0 0-1 0 0,1 0 1 0 0,0 0-1 0 0,1-1 1 0 0,0 0-1 0 0,0 1 0 0 0,1-2 1 0 0,0 1-1 0 0,1 0-34 0 0,19 38 133 0 0,-4-23-1542 0 0,-21-23-7335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03:03:24.5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65 6824 0 0,'1'30'121'0'0,"-1"-8"406"0"0,0-1 0 0 0,-1 0 0 0 0,-1 0 0 0 0,-2 6-527 0 0,3-19 176 0 0,0 1-1 0 0,0 0 1 0 0,1-1 0 0 0,1 1 0 0 0,-1 0-1 0 0,2 4-175 0 0,-1-7 196 0 0,0 1 0 0 0,0 0-1 0 0,-1-1 1 0 0,0 1-1 0 0,0 0 1 0 0,-1-1 0 0 0,0 1-1 0 0,0-1 1 0 0,-1 1 0 0 0,0 2-196 0 0,-1 12 1104 0 0,3-15-228 0 0,3-15 93 0 0,-3 7-942 0 0,1 0 0 0 0,0 0 0 0 0,-1 1 0 0 0,1-1 0 0 0,0 0 0 0 0,0 1 1 0 0,0-1-1 0 0,0 1 0 0 0,0-1 0 0 0,1 1 0 0 0,-1-1-27 0 0,15-21 226 0 0,7-33-36 0 0,-10 24-76 0 0,1 0 0 0 0,2 0 1 0 0,1 1-1 0 0,1 1 0 0 0,20-24-114 0 0,-33 48 33 0 0,0 1-1 0 0,0 0 0 0 0,1 0 1 0 0,-1 1-1 0 0,1 0 0 0 0,0 0 1 0 0,0 0-1 0 0,1 1 1 0 0,0-1-33 0 0,-3 2 30 0 0,-1 1 0 0 0,1-1 0 0 0,0 1 1 0 0,0 0-1 0 0,0 0 0 0 0,0 0 1 0 0,0 1-1 0 0,0-1 0 0 0,0 1 1 0 0,0 0-1 0 0,0 0 0 0 0,0 0 1 0 0,0 1-1 0 0,0-1 0 0 0,0 1 1 0 0,0 0-1 0 0,0 0-30 0 0,0 1 32 0 0,1 0 0 0 0,0 0 0 0 0,-1 0-1 0 0,0 0 1 0 0,1 1 0 0 0,-1-1 0 0 0,0 1 0 0 0,0 0 0 0 0,0 0 0 0 0,-1 1 0 0 0,1-1 0 0 0,-1 1-1 0 0,1 0-31 0 0,10 17 80 0 0,-1-3 25 0 0,0 1-1 0 0,-1 0 0 0 0,-2 0 0 0 0,0 1 1 0 0,0 3-105 0 0,41 98 372 0 0,-44-104-245 0 0,-1 0 0 0 0,0 0 1 0 0,-1 0-1 0 0,3 18-127 0 0,-8-32 8 0 0,0 0 0 0 0,1 0 0 0 0,-1 0 0 0 0,0 0 0 0 0,-1 0-1 0 0,1 0 1 0 0,0 0 0 0 0,-1 0 0 0 0,0 0 0 0 0,0 0 0 0 0,1 0 0 0 0,-2 0 0 0 0,1-1 0 0 0,0 1-1 0 0,-1 0 1 0 0,1-1 0 0 0,-1 1 0 0 0,0-1 0 0 0,1 1 0 0 0,-1-1 0 0 0,-1 0 0 0 0,1 0 0 0 0,0 0 0 0 0,0 0-1 0 0,-3 2-7 0 0,-1-1-197 0 0,6-3 120 0 0,-1 1 1 0 0,1-1-1 0 0,-1 1 0 0 0,0-1 1 0 0,1 1-1 0 0,-1-1 0 0 0,0 1 1 0 0,1-1-1 0 0,-1 0 1 0 0,0 1-1 0 0,0-1 0 0 0,1 0 1 0 0,-1 0-1 0 0,0 0 0 0 0,0 0 1 0 0,0 0-1 0 0,1 1 0 0 0,-1-1 1 0 0,0 0-1 0 0,0-1 1 0 0,0 1-1 0 0,1 0 0 0 0,-1 0 1 0 0,0 0-1 0 0,0 0 0 0 0,1-1 1 0 0,-1 1-1 0 0,0 0 0 0 0,0-1 77 0 0,0 0-11987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32.7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338 113 7256 0 0,'0'0'165'0'0,"0"0"22"0"0,0 0 7 0 0,-3-3-23 0 0,-10-8-136 0 0,0 6-35 0 0,10 2 20 0 0,2-1 42 0 0,-1 2 51 0 0,0 0 51 0 0,-3 0 55 0 0,-3 2 55 0 0,3-1 53 0 0,1 0-36 0 0,-1-1 23 0 0,-1-2 111 0 0,-8-2 374 0 0,8 4-488 0 0,0 2 42 0 0,4 0-239 0 0,-15 0 646 0 0,11 0-535 0 0,1 0-32 0 0,1 1-66 0 0,1-1-39 0 0,0 1-44 0 0,1-1-51 0 0,-6 8 355 0 0,4-4-153 0 0,-6-2-50 0 0,-5 1 49 0 0,-1 10 11 0 0,-1 0-26 0 0,7-8-94 0 0,8-4-70 0 0,-1 0 0 0 0,1 0 0 0 0,-1 0 0 0 0,1 1 0 0 0,0-1 0 0 0,0 1 0 0 0,0 0 0 0 0,0 0 0 0 0,-2 1-15 0 0,-23 21 90 0 0,12-13-27 0 0,7-4-40 0 0,7-6-22 0 0,0 1 1 0 0,0-1 0 0 0,0 1 0 0 0,0 0-1 0 0,0-1 1 0 0,1 1 0 0 0,-1 0 0 0 0,1-1 0 0 0,-1 3-2 0 0,-5 16 52 0 0,-7 18 2 0 0,-1-1-14 0 0,13-35-40 0 0,1 1 0 0 0,-1-1 0 0 0,0 0 0 0 0,1 1 0 0 0,-1-1 0 0 0,1 1 0 0 0,0-1 0 0 0,0 1 0 0 0,0-1 0 0 0,0 1 0 0 0,0 0 0 0 0,1-1 0 0 0,-1 1 0 0 0,1-1 0 0 0,-1 0 0 0 0,1 1 0 0 0,0-1 0 0 0,0 0 0 0 0,0 1 0 0 0,1 0 0 0 0,5 14 0 0 0,-2 4 0 0 0,-4-17 0 0 0,0 1 0 0 0,0 0 0 0 0,1-1 0 0 0,0 1 0 0 0,-1-1 0 0 0,1 1 0 0 0,2 1 0 0 0,4 5 2 0 0,0 0 1 0 0,1 0 0 0 0,0 0 0 0 0,6 4-3 0 0,-9-10 8 0 0,-1-1 0 0 0,1 1 0 0 0,0-1 0 0 0,1 0 0 0 0,-1 0-1 0 0,1-1 1 0 0,-1 0 0 0 0,5 1-8 0 0,2 1 9 0 0,-6-2-3 0 0,1-1 1 0 0,0 1-1 0 0,0-1 0 0 0,0-1 1 0 0,0 0-1 0 0,0 0 1 0 0,6 0-7 0 0,2-1 0 0 0,-8 1 0 0 0,-1-1 0 0 0,1 0 0 0 0,0-1 0 0 0,0 0 0 0 0,1-1 0 0 0,8-2-7 0 0,-11 2-6 0 0,1 0 0 0 0,0 0 0 0 0,-1 1 0 0 0,1 0 0 0 0,0 0 1 0 0,0 1 12 0 0,-3 0-8 0 0,-1 0 1 0 0,0-1 0 0 0,1 1 0 0 0,-1-1-1 0 0,1 0 1 0 0,-1 0 0 0 0,0 0 0 0 0,1 0 0 0 0,-1-1-1 0 0,0 1 1 0 0,0-1 0 0 0,0 0 0 0 0,0 0-1 0 0,0 0 1 0 0,0-1 7 0 0,6-4-13 0 0,13-3 24 0 0,-6-5 48 0 0,-11 9-24 0 0,1 1 1 0 0,0 0 0 0 0,0 0-1 0 0,3-2-35 0 0,16-13 74 0 0,-5-5-58 0 0,-7 9-17 0 0,-11 15 2 0 0,0-1 0 0 0,0 0 1 0 0,-1 1-1 0 0,1-1 0 0 0,-1 0 0 0 0,0 0 0 0 0,1 0 0 0 0,-1 0 0 0 0,0 0 0 0 0,0-1-1 0 0,2-10 10 0 0,-2-3 37 0 0,-1-36 215 0 0,-1 24-111 0 0,1 24-137 0 0,0 1 1 0 0,0 0 0 0 0,0 0 0 0 0,-1 0 0 0 0,1 0 0 0 0,-1 0-1 0 0,0 0 1 0 0,0 0 0 0 0,0 0 0 0 0,0 0 0 0 0,0 0 0 0 0,-1 0-1 0 0,1 1 1 0 0,-1-1 0 0 0,0 0 0 0 0,0 0-15 0 0,-1-1 14 0 0,1 0 1 0 0,0-1-1 0 0,0 1 0 0 0,1-1 1 0 0,-1 1-1 0 0,1-1 0 0 0,0 0-14 0 0,-1 0 19 0 0,1-1-1 0 0,-1 1 0 0 0,0-1 1 0 0,0 1-1 0 0,-1 0 1 0 0,1 0-1 0 0,-2-2-18 0 0,-3-4 11 0 0,3 4-10 0 0,0 1-1 0 0,0 0 1 0 0,-1 0-1 0 0,-3-3 1 0 0,4 5 22 0 0,0-1-117 0 0,1 1-106 0 0,0 0-97 0 0,0 0-86 0 0,0-1-76 0 0,1 1-66 0 0,-1 0-55 0 0,0-2-365 0 0,-1 1-67 0 0,-2-4-952 0 0,-4-1-1120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03:03:24.9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0 10752 0 0,'0'2'0'0'0,"0"5"0"0"0,-3 2 0 0 0,3-9 672 0 0,3 0 0 0 0,6 0 0 0 0,-7 0 16 0 0,-2 0-440 0 0,0 0 16 0 0,0 0-16 0 0,4 0 16 0 0,7 2-256 0 0,-2 5 8 0 0,-4 0 0 0 0,8 2 0 0 0,16-1-96 0 0,3 4 0 0 0,-1-6-10712 0 0</inkml:trace>
  <inkml:trace contextRef="#ctx0" brushRef="#br0" timeOffset="1">1222 508 10952 0 0,'0'1'31'0'0,"0"0"1"0"0,-1 0-1 0 0,1 0 1 0 0,0 0 0 0 0,-1 0-1 0 0,1 0 1 0 0,-1-1-1 0 0,1 1 1 0 0,-1 0-1 0 0,0 0 1 0 0,1-1-1 0 0,-1 1 1 0 0,0 0 0 0 0,1-1-1 0 0,-1 1 1 0 0,0 0-1 0 0,0-1 1 0 0,0 1-1 0 0,1-1 1 0 0,-1 0 0 0 0,0 1-1 0 0,0-1 1 0 0,0 1-1 0 0,0-1 1 0 0,0 0-1 0 0,0 0 1 0 0,0 0 0 0 0,0 0-32 0 0,-15 7 441 0 0,16-7-386 0 0,-1 1 0 0 0,1-1 1 0 0,-1 0-1 0 0,1 1 0 0 0,-1-1 0 0 0,1 0 1 0 0,-1 0-1 0 0,1 1 0 0 0,-1-1 0 0 0,0 0 0 0 0,1 0 1 0 0,-1 0-1 0 0,1 0 0 0 0,-1 0 0 0 0,0 0 1 0 0,1 0-1 0 0,-1 0 0 0 0,1 0 0 0 0,-1 0 1 0 0,0 0-1 0 0,1-1 0 0 0,-1 1 0 0 0,1 0 0 0 0,-1 0 1 0 0,0 0-1 0 0,1-1-55 0 0,0 1-9793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40.0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33 176 7920 0 0,'0'0'174'0'0,"0"0"29"0"0,0 0 13 0 0,0-2-31 0 0,-2-5-146 0 0,-3 3-33 0 0,-2-1-13 0 0,5-2 30 0 0,2 3 60 0 0,0 2 91 0 0,0 2 200 0 0,0 0 341 0 0,0 0 21 0 0,0 0-23 0 0,0 0-122 0 0,0 0-58 0 0,0 0-11 0 0,0 0-36 0 0,0 0-140 0 0,0 0-68 0 0,0 2-12 0 0,1 7-71 0 0,4 0-36 0 0,0 0-8 0 0,-3-2 26 0 0,0 0 45 0 0,-1 3 90 0 0,-2-5-213 0 0,0 17 123 0 0,5-7-43 0 0,5 3-27 0 0,-8-14-129 0 0,0-1 1 0 0,0 0-1 0 0,-1 1 0 0 0,1-1 1 0 0,-1 1-1 0 0,0-1 1 0 0,0 3-25 0 0,1 1 46 0 0,-1 0 0 0 0,1 0 0 0 0,1 0 0 0 0,-1-1-1 0 0,1 1 1 0 0,0 0-45 0 0,3 9 119 0 0,0 16 133 0 0,0-15-123 0 0,-3-11-65 0 0,0 1-1 0 0,-1 0 1 0 0,1-1-1 0 0,-2 1 0 0 0,1 0 1 0 0,-1 0-64 0 0,0 8 119 0 0,0-7-47 0 0,0 0 1 0 0,0 0 0 0 0,1 0 0 0 0,0 0-1 0 0,0 1-72 0 0,4 8 121 0 0,-3-11-61 0 0,0 1 1 0 0,-1-1-1 0 0,0 1 0 0 0,0 0 0 0 0,0 0 0 0 0,-1 0-60 0 0,2 9 127 0 0,4 7 111 0 0,1 1 7 0 0,-6-7-113 0 0,0-11-69 0 0,-1 0 1 0 0,1 0-1 0 0,1 0 0 0 0,-1-1 0 0 0,1 1 0 0 0,0 0-63 0 0,4 16 217 0 0,-5-8-101 0 0,-1 1 41 0 0,1-4-42 0 0,-1-7-78 0 0,1 0 0 0 0,-1 0 0 0 0,1 0 0 0 0,0-1 0 0 0,0 1 0 0 0,1 0 0 0 0,-1-1 1 0 0,1 1-1 0 0,2 2-37 0 0,-3-3 24 0 0,-1-1 1 0 0,1 1-1 0 0,0 0 1 0 0,-1-1-1 0 0,1 1 1 0 0,-1-1-1 0 0,0 1 1 0 0,0 1-25 0 0,-1 22 125 0 0,0-15-84 0 0,1 5 47 0 0,0 29 127 0 0,0-26-52 0 0,-2-14-59 0 0,-9 6 6 0 0,8-9 2 0 0,3-2-29 0 0,0 0-124 0 0,-2 3-58 0 0,-9 8-12 0 0,9-9 33 0 0,1-2-5 0 0,1 0-42 0 0,0 0-118 0 0,-2 0-214 0 0,0 0 438 0 0,0 0-90 0 0,1 0 1 0 0,-1 0-33 0 0,1 0-34 0 0,-1 1-33 0 0,1-1-35 0 0,-1 0-36 0 0,0-1-35 0 0,0 1-36 0 0,1 0-37 0 0,-1 0-38 0 0,1 0-37 0 0,-1 0-39 0 0,1-1-38 0 0,0 1-40 0 0,0-1-40 0 0,0 1-40 0 0,-1-5-1802 0 0,1-4-1390 0 0</inkml:trace>
  <inkml:trace contextRef="#ctx0" brushRef="#br0" timeOffset="505.56">1 192 7696 0 0,'0'0'225'0'0,"0"-2"-8"0"0,0 0-322 0 0,0-1 41 0 0,0 1 38 0 0,0-1 35 0 0,0-3 104 0 0,0-1 109 0 0,0 1 53 0 0,0-1 52 0 0,0-18 1433 0 0,0 16-1330 0 0,3 3-86 0 0,0-1-20 0 0,4-1 49 0 0,-6 7-159 0 0,1-1-37 0 0,-1 0 80 0 0,0-1-84 0 0,-2 2-120 0 0,1-1-14 0 0,0-1 22 0 0,1 1 77 0 0,10-3 378 0 0,-7 0-304 0 0,-2-1-44 0 0,-1 5-145 0 0,-1 0-1 0 0,1-1 0 0 0,-1 1 1 0 0,1 0-1 0 0,-1 0 0 0 0,1 0 1 0 0,0 0-1 0 0,-1 1 1 0 0,1-1-1 0 0,0 0 0 0 0,0 0 1 0 0,-1 0-1 0 0,1 1 0 0 0,0-1 1 0 0,0 0-1 0 0,0 0-22 0 0,11-4 262 0 0,0 1-60 0 0,-2 0-46 0 0,0 1-34 0 0,8-2 48 0 0,3-6 78 0 0,6 6-6 0 0,-12-1-93 0 0,-2 2-76 0 0,9 1-55 0 0,34 3-13 0 0,-3 0 43 0 0,-49 0-47 0 0,0 0 0 0 0,0 0 1 0 0,-1 1-1 0 0,1-1 0 0 0,0 1 0 0 0,-1 0 1 0 0,1 0-1 0 0,-1 0 0 0 0,3 1-1 0 0,9 4 12 0 0,14-1 36 0 0,3 6-36 0 0,-19-8-12 0 0,-10-3 1 0 0,-1 0-1 0 0,0 1 1 0 0,1-1 0 0 0,-1 1-1 0 0,0 0 1 0 0,1 0 0 0 0,-1 0-1 0 0,0 0 1 0 0,0 0 0 0 0,0 0-1 0 0,0 0 1 0 0,0 1 0 0 0,0-1-1 0 0,0 1 1 0 0,0 0-1 0 0,0-1 4 0 0,0 1 0 0 0,0 0 0 0 0,0-1 0 0 0,0 1 0 0 0,0-1 0 0 0,1 0 0 0 0,-1 0 0 0 0,1 0 0 0 0,-1 0 0 0 0,1 0 0 0 0,-1 0 0 0 0,1-1 0 0 0,0 1-4 0 0,-1-1 0 0 0,1 1 0 0 0,-1 0 1 0 0,0-1-1 0 0,1 1 0 0 0,-1 0 0 0 0,0 0 0 0 0,1 1 0 0 0,-1-1 0 0 0,0 0 0 0 0,0 1 0 0 0,0-1 1 0 0,2 3-1 0 0,12 11 4 0 0,-8-7-6 0 0,0-1 0 0 0,0 2 0 0 0,2 3 2 0 0,-7-8 13 0 0,0 0-1 0 0,-1 1 1 0 0,0-1-1 0 0,1 0 0 0 0,-2 1 1 0 0,1 0-13 0 0,9 14 20 0 0,-8-15-9 0 0,0 1 0 0 0,0-1 0 0 0,-1 1 0 0 0,0-1 0 0 0,1 3-11 0 0,-2 3 15 0 0,1-1 0 0 0,-2 1 0 0 0,1 0 1 0 0,-1 0-1 0 0,-1 1-15 0 0,1 4 13 0 0,0 36 122 0 0,0-22-92 0 0,0-28-35 0 0,0 1-1 0 0,-1 0 0 0 0,1 0 1 0 0,0 0-1 0 0,-1-1 0 0 0,1 1 1 0 0,-1 0-1 0 0,1 0 0 0 0,-1-1 1 0 0,0 1-1 0 0,0 0 0 0 0,1-1 0 0 0,-1 1 1 0 0,0 0-1 0 0,-1-1 0 0 0,1 0 1 0 0,0 1-1 0 0,0-1 0 0 0,-1 0 1 0 0,0 1-8 0 0,-11 14 51 0 0,10-9-43 0 0,1-3 5 0 0,1-1-1 0 0,-1 0 0 0 0,0 0 1 0 0,1 0-1 0 0,-2 0 1 0 0,1 0-1 0 0,0 0 1 0 0,0 0-1 0 0,-1-1 1 0 0,0 1-1 0 0,1-1 1 0 0,-1 0-1 0 0,-3 2-12 0 0,-6 3 28 0 0,6-3-15 0 0,0 0 0 0 0,0 0-1 0 0,0 1 1 0 0,-3 3-13 0 0,6-6 13 0 0,1 1 0 0 0,-1-1 0 0 0,0 0-1 0 0,0 0 1 0 0,0-1 0 0 0,-3 3-13 0 0,-1-1 15 0 0,-1 0 0 0 0,0-1 0 0 0,-7 2-15 0 0,-18 5 77 0 0,12 2 44 0 0,17-9-92 0 0,0 0 0 0 0,-1 0-1 0 0,1 0 1 0 0,-1 0 0 0 0,0-1 0 0 0,1 0 0 0 0,-3 0-29 0 0,-13 5 111 0 0,-2 4 16 0 0,10-6-107 0 0,-4 0-48 0 0,-4 7-61 0 0,-3 1-2 0 0,1-8 0 0 0,10-2 83 0 0,3 3 41 0 0,-4 1 28 0 0,-11-1 28 0 0,16 3-37 0 0,4-4-57 0 0,-6-2-38 0 0,8-2-178 0 0,0 0 70 0 0,0 0 62 0 0,1 0 53 0 0,-2-1 58 0 0,1 1 63 0 0,-5 1 362 0 0,4-1-306 0 0,2 1-109 0 0,-1-1-53 0 0,1 1-99 0 0,0-1 14 0 0,0 1-35 0 0,1 0-37 0 0,-1-1-42 0 0,1 1-43 0 0,-1 0-47 0 0,1 0-50 0 0,-1 0-52 0 0,1 0-57 0 0,0 0-58 0 0,0 0-63 0 0,-1 1-64 0 0,1-1-69 0 0,0 1-70 0 0,0-2-1249 0 0,0 0-1157 0 0</inkml:trace>
  <inkml:trace contextRef="#ctx0" brushRef="#br0" timeOffset="1010.45">703 512 9792 0 0,'0'0'222'0'0,"0"0"30"0"0,0 0 18 0 0,1 0-117 0 0,1 0-80 0 0,1 0-173 0 0,0 1 38 0 0,1 2 37 0 0,-2 2 120 0 0,0 1 99 0 0,-2 0 21 0 0,1 0 41 0 0,-2 2 92 0 0,0 5 222 0 0,0 7 246 0 0,1-8-348 0 0,2-4-169 0 0,0 0-113 0 0,2 0-8 0 0,-1-1-37 0 0,2 14 215 0 0,-4-10-173 0 0,-1 6 129 0 0,2-5-53 0 0,3-3-49 0 0,2 4 17 0 0,-6-8-189 0 0,-1 0 47 0 0,1 4 112 0 0,-2 0 55 0 0,2 12 402 0 0,0-14-479 0 0,1-1-49 0 0,3 3 71 0 0,-2 0-54 0 0,1 1-26 0 0,-3 7-12 0 0,-1-15-93 0 0,0-1 1 0 0,0 1 0 0 0,1 0-1 0 0,-1-1 1 0 0,0 1-1 0 0,1 0 1 0 0,-1-1 0 0 0,1 1-1 0 0,-1 0 1 0 0,1-1 0 0 0,0 1-1 0 0,-1-1 1 0 0,1 1-1 0 0,0-1-12 0 0,6 12 70 0 0,-4 10 28 0 0,-4-12-29 0 0,1 0 30 0 0,2 1 13 0 0,4 0 13 0 0,1 1 5 0 0,-6-2-8 0 0,-1-7-84 0 0,0-1 63 0 0,0 2 61 0 0,0 4 276 0 0,0-6-310 0 0,0 0-15 0 0,0-1-109 0 0,0-1-44 0 0,0 1 220 0 0,0-2-20 0 0,0 0-7 0 0,0 0 1 0 0,0 0 6 0 0,0 0 6 0 0,0 0 2 0 0,0 0-8 0 0,0-2-34 0 0,0 1-120 0 0,0 0 0 0 0,0 1 0 0 0,0-1 1 0 0,0 1-1 0 0,0-1 0 0 0,0 0 0 0 0,0 1 1 0 0,-1-1-1 0 0,1 1 0 0 0,0-1 0 0 0,0 1 1 0 0,-1-1-1 0 0,1 1 0 0 0,0-1 0 0 0,-1 1 1 0 0,1-1-1 0 0,0 1 0 0 0,-1-1 0 0 0,1 1 1 0 0,-1 0-1 0 0,1-1 0 0 0,-1 1 0 0 0,1 0 1 0 0,-1-1-7 0 0,0 1 6 0 0,1-1 1 0 0,-1 1-1 0 0,1-1 1 0 0,-1 1-1 0 0,0-1 1 0 0,1 1-1 0 0,-1-1 0 0 0,1 1 1 0 0,-1-1-1 0 0,1 0 1 0 0,0 1-1 0 0,-1-1 1 0 0,1 0-1 0 0,0 1 1 0 0,-1-1-1 0 0,1 0 1 0 0,0 0-1 0 0,0 1 1 0 0,0-1-1 0 0,-1 0 1 0 0,1 0-1 0 0,0 1 1 0 0,0-1-1 0 0,0 0 1 0 0,0 0-7 0 0,0 1 5 0 0,0-1 0 0 0,0 0 0 0 0,0 0 0 0 0,0 1 0 0 0,0-1 0 0 0,0 0 0 0 0,0 1 0 0 0,0-1 0 0 0,0 0 0 0 0,0 1 0 0 0,-1-1 0 0 0,1 0 0 0 0,0 1 0 0 0,-1-1 0 0 0,1 1 0 0 0,0-1 0 0 0,-1 0 0 0 0,1 1 0 0 0,-1-1 0 0 0,1 1 0 0 0,-1-1 0 0 0,1 1 0 0 0,-1 0 0 0 0,1-1 0 0 0,-1 1 0 0 0,0-1-5 0 0,1 1 5 0 0,-1 0 0 0 0,1-1-1 0 0,-1 1 1 0 0,1-1-1 0 0,-1 1 1 0 0,1-1 0 0 0,-1 1-1 0 0,1-1 1 0 0,-1 1-1 0 0,1-1 1 0 0,-1 1 0 0 0,1-1-1 0 0,0 0 1 0 0,0 1 0 0 0,-1-1-1 0 0,1 0 1 0 0,0 1-1 0 0,0-1 1 0 0,-1 0 0 0 0,1 1-1 0 0,0-1 1 0 0,0 0-1 0 0,0 1 1 0 0,0-1 0 0 0,0 0-1 0 0,0 0-4 0 0,0 0 6 0 0,0-1 0 0 0,0 0 0 0 0,0 1 0 0 0,-1-1 0 0 0,1 1 0 0 0,0-1-1 0 0,-1 1 1 0 0,0-1 0 0 0,1 1 0 0 0,-1-1 0 0 0,0 1 0 0 0,0-1 0 0 0,1 1-6 0 0,-7-12 3 0 0,5 3-3 0 0,1 0 0 0 0,1 1 0 0 0,-1-1 0 0 0,1 0 0 0 0,1-1 0 0 0,-1-4 0 0 0,-1-6 0 0 0,1 16 0 0 0,-1 0 0 0 0,1 0 0 0 0,0 0 0 0 0,1 0 0 0 0,-1 0 0 0 0,1 0 0 0 0,0 0 0 0 0,1-3 0 0 0,9-19 11 0 0,-2 3 41 0 0,-6 19-51 0 0,1 0-1 0 0,1-6-4 0 0,-5 9-3 0 0,1-1-1 0 0,1 1 1 0 0,-1 0-1 0 0,0 0 1 0 0,1 0-1 0 0,-1 0 0 0 0,1 0 1 0 0,-1 0-1 0 0,1 0 8 0 0,14-14-72 0 0,0-3 12 0 0,-11 12 53 0 0,7-8-11 0 0,3 5-29 0 0,-6 5 29 0 0,0 0 0 0 0,-1-1 0 0 0,0 0 0 0 0,1-1 18 0 0,1-6-28 0 0,14 7-36 0 0,-10 0 35 0 0,-5 1-54 0 0,-4 3 4 0 0,2 2-35 0 0,2 0-38 0 0,-2-2 44 0 0,0 0 21 0 0,1-2 3 0 0,1 0-11 0 0,-1 2-9 0 0,0 0-27 0 0,3 2-56 0 0,1-1-41 0 0,-2-2-67 0 0,1-1-73 0 0,1-1-81 0 0,-8 3 191 0 0,1 1-78 0 0,-1 0-69 0 0,1 0-63 0 0,-1 1-57 0 0,1 1-49 0 0,0-1-42 0 0,-1 0-35 0 0,2 1-343 0 0,0-1-39 0 0,7 0-1185 0 0,6 0-1246 0 0</inkml:trace>
  <inkml:trace contextRef="#ctx0" brushRef="#br0" timeOffset="1432.01">1630 512 8232 0 0,'0'0'182'0'0,"0"0"29"0"0,0 0 14 0 0,-3 0-27 0 0,-5 0-161 0 0,-13 0 52 0 0,9 0 309 0 0,0 0 107 0 0,0 0 59 0 0,-14 0 829 0 0,17 0-997 0 0,0 0-34 0 0,1 1-128 0 0,1 1-40 0 0,0 3 1 0 0,-2 3 47 0 0,-8 5 157 0 0,4-6-54 0 0,2-1-76 0 0,3-3-125 0 0,3 0-65 0 0,5-3-64 0 0,-1 0 1 0 0,0 0-1 0 0,1 1 0 0 0,-1-1 1 0 0,0 0-1 0 0,1 1 0 0 0,-1-1 1 0 0,1 0-1 0 0,-1 1 0 0 0,1-1 1 0 0,-1 1-1 0 0,1-1 0 0 0,-1 1 1 0 0,1-1-1 0 0,-1 1 0 0 0,1 0 1 0 0,0-1-1 0 0,-1 1 0 0 0,1 0 1 0 0,0-1-1 0 0,-1 1 0 0 0,1 0-15 0 0,-2 4 56 0 0,0-3-26 0 0,1 1-1 0 0,-1-1 0 0 0,0 0 0 0 0,0 0 1 0 0,0 0-1 0 0,0 0 0 0 0,0 0 1 0 0,0-1-1 0 0,-1 1-29 0 0,0 1 35 0 0,0-1-1 0 0,0 1 1 0 0,0 0 0 0 0,0 0-1 0 0,1 0 1 0 0,-1 0 0 0 0,1 0-1 0 0,-1 1 1 0 0,0 2-35 0 0,1-2 16 0 0,0-1-5 0 0,0 0-1 0 0,1 0 1 0 0,0 0 0 0 0,0 0-1 0 0,0 1 1 0 0,0-1 0 0 0,0 0-1 0 0,0 1 1 0 0,1-1 0 0 0,0 0 0 0 0,-1 1-11 0 0,1-2 4 0 0,0 1 1 0 0,0-1 0 0 0,0 1-1 0 0,-1 0 1 0 0,1-1 0 0 0,-1 1 0 0 0,1-1-1 0 0,-1 1 1 0 0,0-1 0 0 0,0 0-1 0 0,-2 3-4 0 0,2-3 5 0 0,0 0 0 0 0,0 1 0 0 0,0-1 0 0 0,0 1 0 0 0,0-1 0 0 0,1 1-1 0 0,-1-1 1 0 0,1 1 0 0 0,0-1 0 0 0,-1 1 0 0 0,1 2-5 0 0,0 120 297 0 0,0-124-286 0 0,0 1-1 0 0,0 0 1 0 0,1 0-1 0 0,-1-1 1 0 0,0 1-1 0 0,1 0 1 0 0,-1-1-1 0 0,1 1 0 0 0,-1 0 1 0 0,1-1-1 0 0,0 1 1 0 0,-1-1-1 0 0,1 1 1 0 0,0-1-1 0 0,1 1-10 0 0,3 6 52 0 0,2 7 62 0 0,3 6 61 0 0,9 11 136 0 0,-18-30-285 0 0,1 0 1 0 0,-1 0-1 0 0,1 0 0 0 0,0 0 1 0 0,0 0-1 0 0,0 0 1 0 0,0-1-1 0 0,0 1 0 0 0,0 0 1 0 0,0-1-1 0 0,0 0 0 0 0,1 0 1 0 0,-1 0-1 0 0,0 0 0 0 0,1 0 1 0 0,-1 0-1 0 0,1 0 0 0 0,-1-1 1 0 0,1 1-1 0 0,1-1-26 0 0,14 1 162 0 0,-13 0-107 0 0,0-1 0 0 0,1 0 0 0 0,-1 0 0 0 0,0 0 0 0 0,1-1 1 0 0,-1 0-1 0 0,0 0 0 0 0,2 0-55 0 0,19-10 174 0 0,-25 11-162 0 0,0 0 1 0 0,0-1-1 0 0,0 1 0 0 0,0 0 0 0 0,0 0 0 0 0,0-1 0 0 0,0 1 0 0 0,0 0 0 0 0,0-1 0 0 0,-1 1 0 0 0,1-1 0 0 0,0 0 0 0 0,0 1 0 0 0,0-1 0 0 0,-1 1 0 0 0,1-1 0 0 0,0 0 0 0 0,-1 0 1 0 0,1 1-14 0 0,6-10 132 0 0,3 2-38 0 0,1-2 64 0 0,-2-4 49 0 0,2 1-1 0 0,-9 11-175 0 0,-1 1 0 0 0,1-1 0 0 0,0 0 0 0 0,-1 0-1 0 0,1 0 1 0 0,-1 0 0 0 0,0 0 0 0 0,0 0 0 0 0,1-2-30 0 0,4-23 205 0 0,0 14-85 0 0,-5 12-101 0 0,0-1 0 0 0,0 1 0 0 0,-1-1 0 0 0,1 1 0 0 0,0-1 0 0 0,-1 1 0 0 0,1-1 0 0 0,-1 0 0 0 0,0 1 0 0 0,1-1 0 0 0,-1 0 0 0 0,0 0-1 0 0,0 1 1 0 0,0-1-19 0 0,0-54 320 0 0,0 37-253 0 0,0 3-38 0 0,0 15-23 0 0,0-1-1 0 0,0 0 0 0 0,0 0 1 0 0,0 1-1 0 0,0-1 0 0 0,-1 0 1 0 0,1 1-1 0 0,0-1 0 0 0,-1 0 1 0 0,0 1-6 0 0,-12-15 22 0 0,-2-5 31 0 0,0-13-46 0 0,13 31-7 0 0,0-1 0 0 0,0 1 0 0 0,-1-1 0 0 0,1 1 0 0 0,-1 0 0 0 0,-1-2 0 0 0,-5-5-15 0 0,5 4-39 0 0,1-1-72 0 0,0 0-107 0 0,-7 2-245 0 0,8 2 307 0 0,1 1-7 0 0,1 0 20 0 0,-1 1-46 0 0,0 0-57 0 0,0-1-65 0 0,0 2-71 0 0,0-1-68 0 0,0 0-59 0 0,-1 1-53 0 0,1-1-44 0 0,-1 1-38 0 0,0-2-740 0 0,0-2-969 0 0,1-5-1337 0 0</inkml:trace>
  <inkml:trace contextRef="#ctx0" brushRef="#br0" timeOffset="1849.76">1790 560 8720 0 0,'0'0'197'0'0,"0"0"24"0"0,2 0 19 0 0,12 0-29 0 0,-13 0-207 0 0,1 0 1 0 0,-1 0-1 0 0,1 0 0 0 0,-1 0 0 0 0,1 0 1 0 0,-1 1-1 0 0,0-1 0 0 0,1 0 0 0 0,-1 1 1 0 0,1 0-5 0 0,2 1 31 0 0,-1 1 58 0 0,3 2 125 0 0,0 0 66 0 0,3 4 297 0 0,-5-7-356 0 0,9 3 543 0 0,-8 6-28 0 0,6-6-134 0 0,-6 3-169 0 0,4 9 66 0 0,-7-12-339 0 0,-1-4-114 0 0,2 6 206 0 0,0-1-42 0 0,1 2 1 0 0,1 2 52 0 0,0 3 165 0 0,-1-11-271 0 0,3 4 110 0 0,-2 18 146 0 0,9 3 138 0 0,-12-24-476 0 0,0-1 1 0 0,0 1-1 0 0,-1 0 0 0 0,1 0 0 0 0,-1 0 0 0 0,0 0 1 0 0,0 1-1 0 0,0-1 0 0 0,0 0 0 0 0,0 0 0 0 0,-1 4-75 0 0,2 9 162 0 0,5 2-76 0 0,-2-7-39 0 0,0 5 39 0 0,1 2-15 0 0,-1-4-15 0 0,0 23 196 0 0,-5-36-249 0 0,9 22 111 0 0,-8-18-67 0 0,1-1 1 0 0,0 1-1 0 0,0-1 1 0 0,1 1-1 0 0,-1-1 1 0 0,4 4-48 0 0,-4-5 131 0 0,-1 0-59 0 0,-1 7-16 0 0,-1-8-13 0 0,1-1 39 0 0,0 0-42 0 0,0 0-35 0 0,0 1-54 0 0,0 0-41 0 0,-1 0 71 0 0,1-1 62 0 0,0 1 76 0 0,0-1 54 0 0,1 0 80 0 0,-1 0 94 0 0,0 0 107 0 0,3-1-108 0 0,4-1-154 0 0,0-1-34 0 0,-6 1-132 0 0,0 1 0 0 0,0-1 1 0 0,0 0-1 0 0,0 0 1 0 0,0 1-1 0 0,0-1 1 0 0,0 0-1 0 0,-1 0 1 0 0,1 0-1 0 0,0 0 0 0 0,0 0 1 0 0,-1 0-1 0 0,1-1 1 0 0,0 1-1 0 0,-1 0 1 0 0,1 0-27 0 0,0-9 209 0 0,2 5 57 0 0,0 1-198 0 0,-1 1 0 0 0,0 0-1 0 0,1-1 1 0 0,-1 0 0 0 0,0 1 0 0 0,-1-1-1 0 0,1 0 1 0 0,0-1-68 0 0,2-8 140 0 0,0-1-36 0 0,1 0-43 0 0,1-1 38 0 0,-5 11-78 0 0,0 1 1 0 0,0 0 0 0 0,0-1-1 0 0,0 1 1 0 0,0-1-1 0 0,0 1 1 0 0,-1-1 0 0 0,0 0-1 0 0,0 0-21 0 0,1-1 42 0 0,-1-1-1 0 0,1 1 1 0 0,0 0-1 0 0,0-1 0 0 0,1 1 1 0 0,0-2-42 0 0,0 2 44 0 0,0-1 1 0 0,-1 1 0 0 0,0-1-1 0 0,0 1 1 0 0,0-1-1 0 0,-1-1-44 0 0,0 3 19 0 0,0 1 0 0 0,0 0 0 0 0,1 0-1 0 0,-1-1 1 0 0,1 1 0 0 0,-1 0 0 0 0,1 0-1 0 0,0-1-18 0 0,11-17 26 0 0,-9 17-26 0 0,-1-1 0 0 0,0 1 0 0 0,-1-1 0 0 0,1 1 0 0 0,-1-1 0 0 0,0 0 0 0 0,1-1 0 0 0,3-15 0 0 0,2 5-9 0 0,2-5-87 0 0,-8 17 73 0 0,1-1 1 0 0,0 1-1 0 0,1 0 0 0 0,-1 0 1 0 0,2-2 22 0 0,11-12-110 0 0,-12 15 81 0 0,-1 0 0 0 0,1 0-1 0 0,-1-1 1 0 0,0 1 0 0 0,0 0 0 0 0,0-2 29 0 0,0 1-32 0 0,0 1-1 0 0,0 0 1 0 0,0-1 0 0 0,0 1 0 0 0,1 0 0 0 0,0-1 32 0 0,0 1-31 0 0,-1 0-1 0 0,1 0 0 0 0,-1-1 0 0 0,0 1 1 0 0,0 0-1 0 0,0-2 32 0 0,0 1-27 0 0,0 1 0 0 0,0 0 0 0 0,0-1 0 0 0,0 1 0 0 0,1 0 0 0 0,0-1 27 0 0,10-12-96 0 0,-10 11 64 0 0,2-3-42 0 0,1 5-41 0 0,-1 0 20 0 0,1-1-145 0 0,1-2-261 0 0,-5 4 23 0 0,0 1 109 0 0,-1 0 93 0 0,1 1 79 0 0,0 0 43 0 0,0 0 66 0 0,3 1-43 0 0,-3-1 30 0 0,-1 0-89 0 0,8-1-413 0 0,-5-1 230 0 0,0-2 11 0 0,-1 2-83 0 0,0 3 93 0 0,6 4 27 0 0,-6-3 167 0 0,0-2 22 0 0,-1 1-11 0 0,-1-1-42 0 0,1 0-8 0 0,0 0-43 0 0,-1 0-49 0 0,1 0-55 0 0,-1 0-59 0 0,1 0-54 0 0,0 0-50 0 0,-1 0-42 0 0,1 0-158 0 0,0 0-42 0 0,0 0-190 0 0,2 0-516 0 0</inkml:trace>
  <inkml:trace contextRef="#ctx0" brushRef="#br0" timeOffset="2323.51">2604 720 6296 0 0,'0'0'184'0'0,"3"0"-6"0"0,6 1-138 0 0,3 6-36 0 0,-4-2-10 0 0,2-3 32 0 0,-4-1 70 0 0,0-1 112 0 0,0 0 46 0 0,6 1 267 0 0,-10-1-371 0 0,0 0-1 0 0,1 0 0 0 0,-1 0 1 0 0,0-1-1 0 0,1 1 0 0 0,-1 0 0 0 0,0-1 1 0 0,0 0-1 0 0,2 0-149 0 0,18-10 1104 0 0,3-1 125 0 0,-8 3-379 0 0,-14 7-679 0 0,0-1-61 0 0,-1 0 19 0 0,1 1 68 0 0,1-1 79 0 0,-1 2-88 0 0,1-1 37 0 0,17-9 277 0 0,-18 10-314 0 0,0-1-33 0 0,1-1 70 0 0,-1 1-74 0 0,0-1-71 0 0,-1 0-26 0 0,1 1 65 0 0,2 0 7 0 0,-4 2-96 0 0,-1-1 0 0 0,1 1 0 0 0,0 0 0 0 0,-1 0 0 0 0,1-1 1 0 0,0 1-1 0 0,-1 0 0 0 0,1-1 0 0 0,-1 1 0 0 0,1-1 0 0 0,-1 1 1 0 0,1-1-1 0 0,-1 1 0 0 0,1-1 0 0 0,-1 1 0 0 0,0-1 0 0 0,1 0 0 0 0,-1 1 1 0 0,0-1-1 0 0,1 0 0 0 0,-1 1 0 0 0,0-1-30 0 0,3-4 121 0 0,1-2 99 0 0,5-3 215 0 0,-1 0-22 0 0,-3 4-192 0 0,-3 0-100 0 0,-1-1-77 0 0,2 2 213 0 0,3-4-122 0 0,-1-8 114 0 0,-3-2-19 0 0,-2 6-127 0 0,0 13-102 0 0,-3-6 131 0 0,-7-8 20 0 0,7 2-18 0 0,0 6 4 0 0,-7-7-29 0 0,7 6-66 0 0,3 6-39 0 0,-1 1 0 0 0,1-1 0 0 0,0 1 0 0 0,0 0 0 0 0,0-1 0 0 0,-1 1 0 0 0,1-1 0 0 0,0 1 0 0 0,0-1 0 0 0,-1 1 0 0 0,1-1 0 0 0,0 1 0 0 0,-1 0 0 0 0,1-1-1 0 0,-1 1 1 0 0,1 0 0 0 0,0-1 0 0 0,-1 1 0 0 0,1 0 0 0 0,-1 0 0 0 0,1-1 0 0 0,-1 1 0 0 0,1 0 0 0 0,-1 0 0 0 0,1 0 0 0 0,-1 0 0 0 0,1 0 0 0 0,-1-1 0 0 0,1 1 0 0 0,-1 0 0 0 0,1 0 0 0 0,-1 0 0 0 0,1 0 0 0 0,-1 1 0 0 0,1-1-1 0 0,-1 0 1 0 0,1 0 0 0 0,-1 0-4 0 0,1 0 3 0 0,-1 0 0 0 0,1 0 0 0 0,-1 0 0 0 0,1 0 0 0 0,-1 1 0 0 0,1-1 0 0 0,-1 0-1 0 0,1-1 1 0 0,-1 1 0 0 0,1 0 0 0 0,-1 0 0 0 0,1 0 0 0 0,-1 0 0 0 0,1 0 0 0 0,-1 0 0 0 0,1-1-1 0 0,-1 1 1 0 0,1 0 0 0 0,-1 0 0 0 0,1-1 0 0 0,0 1 0 0 0,-1 0 0 0 0,1-1 0 0 0,-1 1-1 0 0,1 0 1 0 0,0-1 0 0 0,-1 1 0 0 0,1-1 0 0 0,0 1 0 0 0,0 0 0 0 0,-1-1 0 0 0,1 0-3 0 0,-5-5 18 0 0,5 5-13 0 0,-1 1 0 0 0,0-1 1 0 0,0 1-1 0 0,1 0 0 0 0,-1 0 0 0 0,0-1 0 0 0,0 1 0 0 0,0 0 0 0 0,0 0 1 0 0,0 0-1 0 0,1 0 0 0 0,-1 0 0 0 0,0 0 0 0 0,-1 0-5 0 0,-14 0 68 0 0,15 0-65 0 0,-1 0-1 0 0,1 0 1 0 0,-1 0-1 0 0,1 0 1 0 0,-1 1-1 0 0,1-1 1 0 0,-1 0-1 0 0,1 1 1 0 0,0-1-1 0 0,-1 1-2 0 0,-30 15 60 0 0,29-14-60 0 0,0 0 0 0 0,0 0 0 0 0,0 1 0 0 0,0-1 0 0 0,0 1 0 0 0,1 0 0 0 0,-1 0 0 0 0,1 0 0 0 0,-2 3 0 0 0,-1 7 0 0 0,-9-5 0 0 0,-2 16 0 0 0,0-5 0 0 0,15-17 0 0 0,-1 0 0 0 0,0 0 0 0 0,1 0 0 0 0,0 0 0 0 0,-1 0 0 0 0,1 0 0 0 0,0 0 0 0 0,0 1 0 0 0,0-1 0 0 0,0 0 0 0 0,1 1 0 0 0,-1 1 0 0 0,0-1 0 0 0,1 0 0 0 0,-1-1 0 0 0,0 1 0 0 0,0-1 0 0 0,0 1 0 0 0,0-1 0 0 0,0 0 0 0 0,0 1 0 0 0,-1-1 0 0 0,1 0 0 0 0,-1 0 0 0 0,1 0 0 0 0,-2 1 0 0 0,0 2 0 0 0,-1 0 0 0 0,0 1 0 0 0,1-1 0 0 0,0 1 0 0 0,1 0 0 0 0,-1 0 0 0 0,1 0 0 0 0,-1 5 0 0 0,1-6 0 0 0,1 1 0 0 0,0-1 0 0 0,0 1 0 0 0,0-1 0 0 0,1 1 0 0 0,0 0 0 0 0,0 0 0 0 0,0-1 0 0 0,1 2 0 0 0,-1 5 0 0 0,0 57 0 0 0,1-63 0 0 0,0-1 0 0 0,0 1 0 0 0,0-1 0 0 0,0 0 0 0 0,2 4 0 0 0,-1-3 0 0 0,0 0 0 0 0,-1-1 0 0 0,0 1 0 0 0,0 0 0 0 0,0 4 0 0 0,-1-8 1 0 0,0-1 0 0 0,1 1 0 0 0,-1 0-1 0 0,0 0 1 0 0,1 0 0 0 0,-1-1-1 0 0,1 1 1 0 0,-1 0 0 0 0,1 0-1 0 0,0-1 1 0 0,0 1 0 0 0,-1 0 0 0 0,1-1-1 0 0,0 1 1 0 0,1-1 0 0 0,-1 1-1 0 0,0-1 1 0 0,0 0 0 0 0,1 1-1 0 0,0-1 0 0 0,11 15 57 0 0,-10-10-38 0 0,-1-1 3 0 0,0 0 0 0 0,1-1 0 0 0,0 1 0 0 0,0-1 0 0 0,1 2-22 0 0,9 4 126 0 0,4-7 100 0 0,-5-1-83 0 0,0 4 15 0 0,1 0 21 0 0,-2-4 0 0 0,-4-2-56 0 0,-4 1-81 0 0,-1-1 0 0 0,0 0-1 0 0,0 0 1 0 0,0 0 0 0 0,1-1 0 0 0,-1 1 0 0 0,0 0 0 0 0,0-1-1 0 0,0 1 1 0 0,1-2-42 0 0,3 0 91 0 0,20-12 283 0 0,-10 1-192 0 0,-8 5-96 0 0,-5 5-43 0 0,0 0 0 0 0,0-1 0 0 0,1 1 0 0 0,-1 0 0 0 0,1 1 0 0 0,0-1-43 0 0,7-2 89 0 0,-9 4-73 0 0,0 0 0 0 0,1 0 0 0 0,-1 0 0 0 0,0-1 0 0 0,0 1 0 0 0,0-1 0 0 0,0 1 0 0 0,0-1 0 0 0,0 0-16 0 0,5-5 50 0 0,-4 3-26 0 0,1 1-1 0 0,-1-1 1 0 0,0 1-1 0 0,1 1 1 0 0,0-1-1 0 0,0 0-23 0 0,6-2 20 0 0,-7 4-14 0 0,-1 0 1 0 0,0 0-1 0 0,1 0 0 0 0,-1 0 1 0 0,0-1-1 0 0,0 1 1 0 0,0-1-1 0 0,0 0 0 0 0,0 0-6 0 0,4-3 2 0 0,-2 1 13 0 0,-1 1 0 0 0,1-1 0 0 0,-1 0-1 0 0,1 0 1 0 0,1-4-15 0 0,1-5 0 0 0,0 11-25 0 0,-2 1-67 0 0,-2 1-99 0 0,-1 0-226 0 0,-1 0-398 0 0,0 0 473 0 0,0 0 189 0 0,0 0-32 0 0,0 0-1 0 0,0 0-33 0 0,0 0-38 0 0,0 0-43 0 0,0 0-46 0 0,0 0-44 0 0,0 0-39 0 0,0 0-36 0 0,0 0-293 0 0,0 0-59 0 0,0 0-47 0 0,0 0-34 0 0,0 0-1596 0 0,0 0-1398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46.2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8288 0 0,'0'0'190'0'0,"0"0"28"0"0,0 0 7 0 0,0 0-75 0 0,0 0-12 0 0,0 0 48 0 0,0 0 157 0 0,0 0 288 0 0,0 0 17 0 0,0 0-33 0 0,0 0-374 0 0,0 0-36 0 0,0 0 163 0 0,0 0-14 0 0,0 2-21 0 0,0 43 524 0 0,0-29-597 0 0,0 0-38 0 0,-1-6-135 0 0,-5-4-4 0 0,-1 1 4 0 0,5 5 8 0 0,2 17-31 0 0,0-27-64 0 0,0-1 0 0 0,0 1 0 0 0,0-1 0 0 0,1 1 0 0 0,-1-1 0 0 0,0 1 0 0 0,0-1 0 0 0,1 0 0 0 0,-1 1 0 0 0,1-1 0 0 0,4 9-86 0 0,-1-3 43 0 0,1 1 13 0 0,-5-7-49 0 0,0-1-1 0 0,0 1-40 0 0,-1 1-47 0 0,1 1-56 0 0,0-3-253 0 0</inkml:trace>
  <inkml:trace contextRef="#ctx0" brushRef="#br0" timeOffset="284.02">192 17 7368 0 0,'0'0'165'0'0,"0"0"22"0"0,3 0 10 0 0,3 0-51 0 0,-2 0 1 0 0,-2 0 65 0 0,-1 0 188 0 0,-1 0 348 0 0,0 0 27 0 0,0 0-318 0 0,0 0-187 0 0,0 0-48 0 0,0 0 49 0 0,2 0-87 0 0,-1 0-41 0 0,2 0 44 0 0,-1 0-93 0 0,2 0-19 0 0,-3 0 11 0 0,2 0 280 0 0,-3 2-20 0 0,0-1-330 0 0,0-1 0 0 0,0 1 0 0 0,0-1 0 0 0,0 1 0 0 0,0-1 0 0 0,0 1 0 0 0,0-1 1 0 0,0 1-1 0 0,0-1 0 0 0,0 1 0 0 0,0-1 0 0 0,1 1 0 0 0,-1-1 0 0 0,0 1 0 0 0,0-1 0 0 0,1 0 0 0 0,-1 1 0 0 0,0-1 0 0 0,1 1 0 0 0,-1-1 0 0 0,0 0 0 0 0,1 1 0 0 0,-1-1 0 0 0,0 0 0 0 0,1 1 0 0 0,-1-1 0 0 0,1 0 0 0 0,-1 0 0 0 0,0 1 0 0 0,1-1 0 0 0,-1 0 0 0 0,1 0 0 0 0,-1 0 0 0 0,1 0 0 0 0,-1 1 0 0 0,1-1 0 0 0,-1 0 0 0 0,1 0 1 0 0,-1 0-1 0 0,1 0 0 0 0,-1 0 0 0 0,1 0-16 0 0,-1 0 5 0 0,0-1 1 0 0,0 1-1 0 0,1 0 0 0 0,-1 0 1 0 0,0 0-1 0 0,0 0 1 0 0,0 0-1 0 0,0 0 1 0 0,0 0-1 0 0,0 0 1 0 0,0 0-1 0 0,0 0 1 0 0,0 0-1 0 0,1 0 1 0 0,-1 0-1 0 0,0 0 1 0 0,0 0-1 0 0,0 0 1 0 0,0 0-1 0 0,0 0 1 0 0,0 1-1 0 0,0-1 0 0 0,0 0 1 0 0,0 0-1 0 0,0 0 1 0 0,0 0-1 0 0,0 0 1 0 0,1 0-1 0 0,-1 0 1 0 0,0 0-1 0 0,0 0 1 0 0,0 0-1 0 0,0 0 1 0 0,0 0-1 0 0,0 0 1 0 0,0 0-1 0 0,0 0 1 0 0,0 1-1 0 0,0-1 1 0 0,0 0-1 0 0,0 0 0 0 0,0 0 1 0 0,0 0-1 0 0,0 0 1 0 0,0 0-1 0 0,0 0 1 0 0,0 0-1 0 0,0 0 1 0 0,0 0-1 0 0,0 1 1 0 0,0-1-1 0 0,0 0 1 0 0,0 0-1 0 0,0 0 1 0 0,0 0-1 0 0,0 0 1 0 0,0 0-6 0 0,0 3-7 0 0,0 0 43 0 0,0 5 137 0 0,0-1 92 0 0,0 13 463 0 0,0-15-541 0 0,0 1-45 0 0,0 0-55 0 0,0 0-114 0 0,0-5 31 0 0,0-1 0 0 0,0 1 0 0 0,0 0 0 0 0,0 0 0 0 0,0-1 0 0 0,0 1 0 0 0,0 0 0 0 0,-1-1 0 0 0,1 1 0 0 0,0 0 0 0 0,0-1 0 0 0,-1 1 0 0 0,1 0 0 0 0,0-1 0 0 0,-1 1-4 0 0,-9 4-8 0 0,9-4 0 0 0,1-1 1 0 0,0 1-1 0 0,-1 0 1 0 0,1-1 0 0 0,0 1-1 0 0,0-1 1 0 0,-1 1 0 0 0,1 0-1 0 0,0 0 1 0 0,0-1-1 0 0,0 1 1 0 0,0 0 0 0 0,0-1-1 0 0,0 1 1 0 0,0 0 7 0 0,0 1-175 0 0,0-2 124 0 0,0 0-12 0 0,0 0-23 0 0,0 0-41 0 0,0 0-17 0 0,0 0-42 0 0,0 0-47 0 0,0 0-53 0 0,0 0-57 0 0,0 0-54 0 0,0 0-47 0 0,0 0-41 0 0,0 0-143 0 0,0 0-42 0 0,0 0-173 0 0,0 0-465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55.6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7256 0 0,'27'14'165'0'0,"-22"-12"22"0"0,-5-2 7 0 0,0 9-127 0 0,0 6 100 0 0,2 0 59 0 0,2-2 69 0 0,6-1 78 0 0,-8-10-298 0 0,-1 0 1 0 0,1-1-1 0 0,0 1 0 0 0,-1 0 0 0 0,1 0 0 0 0,-1 0 0 0 0,1 2-75 0 0,0 3 218 0 0,-1 1 36 0 0,1 6 196 0 0,4-4-81 0 0,-1-2-107 0 0,1 5 205 0 0,0-2-96 0 0,-2-3-124 0 0,-3-7-200 0 0,-1 1 0 0 0,1-1 0 0 0,-1 0 0 0 0,0 1 1 0 0,1-1-1 0 0,-1 1 0 0 0,0-1 0 0 0,0 0 0 0 0,0 1 0 0 0,0 0-47 0 0,2 17 411 0 0,2-9-247 0 0,-1 1-8 0 0,0-2-18 0 0,0-2 14 0 0,0 1 48 0 0,2 0-43 0 0,2 4 75 0 0,-5 0-49 0 0,0 1 35 0 0,4-2-46 0 0,-1-3-48 0 0,0 3 62 0 0,6 7 140 0 0,-8-15-70 0 0,-3-1-20 0 0,0 15-59 0 0,0 9 18 0 0,0-23-91 0 0,0-3 0 0 0,0 0-1 0 0,0 0 1 0 0,0 0-2 0 0,0 0-13 0 0,0-3-8 0 0,0-4 172 0 0,0 1-53 0 0,0 0-43 0 0,0 1-40 0 0,0-2-17 0 0,0 0-34 0 0,0-16 33 0 0,0 21-99 0 0,0 0 0 0 0,-1 1 0 0 0,1-1 0 0 0,0 1 0 0 0,-1-1 0 0 0,1 1 0 0 0,-1-1 0 0 0,1 1 0 0 0,-1-1 0 0 0,0 1 0 0 0,1-1 0 0 0,-1 1 0 0 0,0-1 0 0 0,-6-11 0 0 0,5 3 26 0 0,1-4-72 0 0,0-4-64 0 0,3-21-219 0 0,0 30 244 0 0,9-13-123 0 0,-6-4 34 0 0,-2 18 66 0 0,1 1 1 0 0,-1 0-1 0 0,5-6 108 0 0,1-3-147 0 0,-4 6 78 0 0,-4 7 58 0 0,0 1 1 0 0,0 0-1 0 0,0-1 1 0 0,0 1-1 0 0,1 0 1 0 0,-1 0-1 0 0,1 0 1 0 0,0 0 0 0 0,0 0 10 0 0,11-14-64 0 0,-10 9 35 0 0,-3 7 27 0 0,0-1-1 0 0,0 1 1 0 0,1-1-1 0 0,-1 1 0 0 0,0-1 1 0 0,0 1-1 0 0,1-1 0 0 0,-1 1 1 0 0,0-1-1 0 0,0 1 1 0 0,1 0-1 0 0,-1-1 0 0 0,0 1 1 0 0,1-1-1 0 0,-1 1 0 0 0,1 0 1 0 0,-1-1-1 0 0,1 1 0 0 0,-1 0 1 0 0,0 0-1 0 0,1-1 1 0 0,-1 1-1 0 0,1 0 0 0 0,-1 0 1 0 0,1 0-1 0 0,-1 0 0 0 0,1 0 1 0 0,-1 0-1 0 0,1 0 1 0 0,-1-1-1 0 0,1 1 0 0 0,0 1 1 0 0,-1-1-1 0 0,1 0 0 0 0,-1 0 1 0 0,1 0-1 0 0,-1 0 0 0 0,1 0 4 0 0,0 0-9 0 0,1 0 1 0 0,0 0-1 0 0,0-1 1 0 0,0 1 0 0 0,-1 0-1 0 0,1-1 1 0 0,0 0 0 0 0,0 1-1 0 0,-1-1 1 0 0,1 0-1 0 0,-1 0 1 0 0,1 0 0 0 0,0 0 7 0 0,-1 0-8 0 0,1 0 1 0 0,-1 0-1 0 0,1 0 0 0 0,-1 1 1 0 0,1-1-1 0 0,0 0 0 0 0,0 1 1 0 0,-1-1-1 0 0,1 1 1 0 0,0 0-1 0 0,0-1 0 0 0,0 1 1 0 0,0 0 7 0 0,9 0-60 0 0,-7-1 43 0 0,-1 1-1 0 0,0 0 0 0 0,0 0 0 0 0,1 0 0 0 0,-1 0 1 0 0,0 1-1 0 0,0-1 0 0 0,1 1 0 0 0,-1 0 1 0 0,0 0 17 0 0,12 6-60 0 0,8 5 39 0 0,3 1 11 0 0,-10 0-33 0 0,-2 0 34 0 0,-9-9 2 0 0,-1 0 0 0 0,1 1-1 0 0,-1 0 1 0 0,1 0-1 0 0,-1 0 1 0 0,1 2 7 0 0,-1 3 24 0 0,-3-7-12 0 0,0-1 0 0 0,0 0 0 0 0,1 1 0 0 0,-1-1 0 0 0,0 0 0 0 0,1 0 0 0 0,0 0 0 0 0,-1 0 0 0 0,1 0-12 0 0,11 10 74 0 0,11 12 36 0 0,-16-10-128 0 0,-5 2-88 0 0,-3-9 86 0 0,0-3-1 0 0,0 0-1 0 0,0 0 1 0 0,0 0-1 0 0,1 0 1 0 0,-1 0 0 0 0,1 0-1 0 0,0 0 1 0 0,1 3 21 0 0,9 9-14 0 0,-9-15 11 0 0,-1 1 1 0 0,1 0 0 0 0,-1 0 0 0 0,0 0-1 0 0,0 0 1 0 0,0 0 0 0 0,0 0 0 0 0,1 1 2 0 0,3 18 35 0 0,-4-9 54 0 0,-1 0 0 0 0,-1 12-89 0 0,0 1 127 0 0,1-24-127 0 0,0 1 0 0 0,0 0 0 0 0,1-1 0 0 0,-1 1-1 0 0,0 0 1 0 0,1-1 0 0 0,-1 1 0 0 0,1-1 0 0 0,0 1 0 0 0,-1 0 0 0 0,1-1-1 0 0,0 0 1 0 0,0 1 0 0 0,0-1 0 0 0,0 1 0 0 0,0-1 0 0 0,1 0 0 0 0,-1 1 0 0 0,3 3-69 0 0,-5 6-2 0 0,1-9-3 0 0,0 5-147 0 0,0-1-71 0 0,0 11-760 0 0,0-15 143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56.8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9152 0 0,'0'0'208'0'0,"0"0"33"0"0,0 0 14 0 0,0 0-9 0 0,0 0-38 0 0,2 2-14 0 0,9 9-2 0 0,-6-8-32 0 0,9-3-128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57.2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337 146 7248 0 0,'0'-3'209'0'0,"-1"-5"-59"0"0,-3 6-85 0 0,3 1-64 0 0,1 1 1 0 0,0 0-1 0 0,-1 0 1 0 0,1 0 0 0 0,-1 0-1 0 0,1-1 1 0 0,0 1-1 0 0,-1 0 1 0 0,1 0 0 0 0,0-1-1 0 0,-1 1 1 0 0,1 0-1 0 0,0 0 1 0 0,-1-1-1 0 0,1 1 1 0 0,0 0 0 0 0,0-1-1 0 0,0 1 1 0 0,-1 0-1 0 0,1-1 1 0 0,0 0-2 0 0,-3-9 28 0 0,2-8 33 0 0,1 13 43 0 0,-1 1 81 0 0,0 0 51 0 0,-3-4 382 0 0,2 4-299 0 0,0 3-213 0 0,1-1-34 0 0,0 0-41 0 0,0 0-48 0 0,-4-11 607 0 0,-6 7-72 0 0,6-4-34 0 0,0 6-237 0 0,-1 1-37 0 0,-8-2 128 0 0,12 4-284 0 0,0 0-1 0 0,0 1 1 0 0,0-1 0 0 0,0 0-1 0 0,0 0 1 0 0,0-1-1 0 0,0 1 1 0 0,0-1-54 0 0,0-1 89 0 0,-4-4 54 0 0,-3 5-44 0 0,-7 0 43 0 0,-2 2 46 0 0,3 4 47 0 0,6 1-128 0 0,-1 1 45 0 0,-3-4 37 0 0,4-1-80 0 0,2 1-41 0 0,0 3-27 0 0,-2 3-32 0 0,-7 5-12 0 0,11-10 3 0 0,4-3 0 0 0,0 0 0 0 0,1 1 0 0 0,-1-1 0 0 0,0 0 0 0 0,1 1 0 0 0,-1-1 0 0 0,1 0 0 0 0,-1 1 0 0 0,1-1 0 0 0,-1 1 0 0 0,1-1 0 0 0,-1 1 0 0 0,1-1 0 0 0,-1 1 0 0 0,1-1 0 0 0,-1 1 0 0 0,1-1 0 0 0,0 1 0 0 0,-1 0 0 0 0,1-1 0 0 0,0 1 0 0 0,0 0 0 0 0,-3 4 0 0 0,-8 8 0 0 0,9-11 0 0 0,0 0 0 0 0,1 0 0 0 0,-1-1 0 0 0,1 1 0 0 0,-1 0 0 0 0,1 0 0 0 0,0 0 0 0 0,-1 1 0 0 0,0 1 0 0 0,-1 9 0 0 0,2-9 0 0 0,0 0 0 0 0,-1 0 0 0 0,1 0 0 0 0,-1-1 0 0 0,1 1 0 0 0,-1 0 0 0 0,-1 0 0 0 0,1 0 0 0 0,-8 17 7 0 0,7-10 24 0 0,-3 2 47 0 0,1-5-29 0 0,4-7-40 0 0,0 1 0 0 0,0-1 1 0 0,1 1-1 0 0,-1-1 0 0 0,0 1 1 0 0,0-1-1 0 0,1 1 0 0 0,-1 0 1 0 0,1-1-1 0 0,0 1 1 0 0,-1 0-1 0 0,1-1 0 0 0,0 1 1 0 0,0 0-10 0 0,-1 14 17 0 0,0 14-19 0 0,6-12 40 0 0,-4-15-43 0 0,3 1 59 0 0,14 15 460 0 0,-15-16-458 0 0,1 0 131 0 0,-1-2-83 0 0,1-1-52 0 0,1-1-26 0 0,-2 1 37 0 0,17 0 221 0 0,-5 1-97 0 0,1-1-33 0 0,-2-1-49 0 0,-2-2-63 0 0,9-8 66 0 0,-8 8-60 0 0,-9 2-30 0 0,0 0 0 0 0,0-1-1 0 0,0 1 1 0 0,0-1 0 0 0,0 0 0 0 0,0 0-1 0 0,-1 0 1 0 0,1 0-18 0 0,3-2 14 0 0,1 0 0 0 0,-1 1 0 0 0,0 0-1 0 0,2 0-13 0 0,-1 1 12 0 0,-1-1-1 0 0,0 0 0 0 0,0 0 0 0 0,1-1-11 0 0,3-5 29 0 0,0 0-1 0 0,0-1 1 0 0,-1 0-1 0 0,7-8-28 0 0,5-6 57 0 0,-17 18-44 0 0,-1 1 1 0 0,0-1-1 0 0,0 0 1 0 0,-1 0 0 0 0,1 0-1 0 0,-1-1-13 0 0,0 1 4 0 0,2-7 39 0 0,6 7-33 0 0,-11 6-10 0 0,0-1-1 0 0,1 1 0 0 0,-1-1 0 0 0,0 0 0 0 0,0 1 0 0 0,1-1 0 0 0,-1 0 0 0 0,0 1 0 0 0,0-1 0 0 0,0 0 0 0 0,0 0 0 0 0,0 1 0 0 0,0-1 0 0 0,0 0 0 0 0,0 1 1 0 0,0-3-70 0 0,0 3 2 0 0,0 3 4 0 0,0 50-157 0 0,0-29 187 0 0,0-22 34 0 0,0-1 0 0 0,0 1 0 0 0,-1 0 0 0 0,1 0 0 0 0,-1 0 0 0 0,1-1 0 0 0,-1 1 0 0 0,0 0 0 0 0,0-1 0 0 0,0 2 0 0 0,-3 9 0 0 0,8-2 0 0 0,0-4 0 0 0,-4-5 0 0 0,1 1 0 0 0,-1-1 0 0 0,0 0 0 0 0,1 1 0 0 0,-1-1 0 0 0,0 1 0 0 0,0-1 0 0 0,0 1 0 0 0,0-1 0 0 0,0 1 0 0 0,0-2 0 0 0,0 1 0 0 0,0 1 0 0 0,0-1 0 0 0,0 1 0 0 0,0-1 0 0 0,1 1 0 0 0,-1-1 0 0 0,0 0 0 0 0,1 1 0 0 0,-1-1 0 0 0,1 1 0 0 0,15 27 0 0 0,-5-24 0 0 0,-7 2-6 0 0,-3-6 3 0 0,-1-1 0 0 0,0 0 0 0 0,0 1 0 0 0,0-1 0 0 0,1 1 0 0 0,-1-1 0 0 0,0 0 0 0 0,0 1 0 0 0,1-1 0 0 0,-1 0 0 0 0,0 0 0 0 0,1 1 0 0 0,-1-1 0 0 0,0 0 0 0 0,1 0 1 0 0,-1 1-1 0 0,0-1 0 0 0,1 0 0 0 0,-1 0 0 0 0,1 0 0 0 0,-1 1 0 0 0,0-1 0 0 0,1 0 0 0 0,-1 0 0 0 0,1 0 0 0 0,-1 0 0 0 0,1 0 0 0 0,-1 0 0 0 0,0 0 0 0 0,1 0 0 0 0,0 0 3 0 0,-1 0-2 0 0,0 0 1 0 0,0 0-1 0 0,0 0 0 0 0,0 0 0 0 0,0 0 0 0 0,0-1 1 0 0,0 1-1 0 0,0 0 0 0 0,0 0 0 0 0,0 0 0 0 0,0 0 1 0 0,1 0-1 0 0,-1 0 0 0 0,0 0 0 0 0,0 0 0 0 0,0 1 1 0 0,0-1-1 0 0,0 0 0 0 0,0 0 0 0 0,0 0 0 0 0,0 0 1 0 0,0 0-1 0 0,0 0 0 0 0,1 0 0 0 0,-1 0 0 0 0,0 0 1 0 0,0 0-1 0 0,0 0 0 0 0,0 0 0 0 0,0 0 0 0 0,0 0 1 0 0,0 0-1 0 0,0 0 0 0 0,0 0 0 0 0,0 0 0 0 0,0 1 1 0 0,0-1-1 0 0,0 0 0 0 0,0 0 0 0 0,0 0 0 0 0,0 0 1 0 0,0 0-1 0 0,0 0 0 0 0,0 0 0 0 0,0 0 0 0 0,0 0 1 0 0,0 0-1 0 0,0 1 0 0 0,0-1 0 0 0,0 0 0 0 0,0 0 1 0 0,0 0-1 0 0,0 0 0 0 0,0 0 0 0 0,0 0 0 0 0,0 0 1 0 0,0 0 1 0 0,0 2 32 0 0,0 0-38 0 0,1-1-39 0 0,-1 0-39 0 0,0 1-41 0 0,1-1-41 0 0,-1 0-43 0 0,1-1-42 0 0,0 1-44 0 0,0 0-45 0 0,1-1-45 0 0,-1 1-46 0 0,1-1-47 0 0,0 0-48 0 0,0 1-48 0 0,0-1-50 0 0,5 0-1306 0 0,2 0-1097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57.7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80 10016 0 0,'0'0'230'0'0,"0"3"30"0"0,2 10 18 0 0,5-3-121 0 0,0-4-81 0 0,-7-6-76 0 0,6 7 42 0 0,9 18-41 0 0,-10-15 40 0 0,-2-4 22 0 0,-1 0 145 0 0,-1 2 50 0 0,0 2 95 0 0,-2 3 219 0 0,1-5-126 0 0,0-5 190 0 0,0-3-434 0 0,2 2 55 0 0,9 12 124 0 0,-6-1-18 0 0,2-8-131 0 0,-7-5-219 0 0,1 0 0 0 0,-1 0 1 0 0,1 0-1 0 0,-1 1 1 0 0,1-1-1 0 0,-1 0 1 0 0,0 1-1 0 0,1-1 0 0 0,-1 0 1 0 0,0 1-1 0 0,1-1 1 0 0,-1 1-1 0 0,0-1 0 0 0,1 0 1 0 0,-1 1-1 0 0,0-1 1 0 0,0 1-1 0 0,0-1 1 0 0,1 1-1 0 0,-1-1 0 0 0,0 1 1 0 0,0-1-1 0 0,0 1 1 0 0,0-1-1 0 0,0 1 0 0 0,0-1 1 0 0,0 1-1 0 0,0-1 1 0 0,0 1-1 0 0,0-1 0 0 0,0 1 1 0 0,0 0-14 0 0,0 5 39 0 0,0-2 89 0 0,0-2 73 0 0,0-1 59 0 0,1-3 238 0 0,-1-6 318 0 0,0 2-363 0 0,0-1-84 0 0,0 2-192 0 0,-1 0-71 0 0,1 2-82 0 0,-1-1-66 0 0,0 1-74 0 0,0 1-83 0 0,-4-6 199 0 0,4 6 0 0 0,0 1 0 0 0,0-1 0 0 0,0 1 0 0 0,1-1 0 0 0,-1 1 0 0 0,0-1 0 0 0,1 1 0 0 0,-1-1 0 0 0,1 0 0 0 0,-1 1 0 0 0,1-1 0 0 0,0 0 0 0 0,0 1 0 0 0,0-1 0 0 0,-1-3-1 0 0,1 0 0 0 0,0 1-1 0 0,0-1 1 0 0,1 0-1 0 0,-1 1 1 0 0,1-1-1 0 0,0 1 1 0 0,1-1 0 0 0,-1 1-1 0 0,1-1 1 0 0,-1 1-1 0 0,1 0 1 0 0,1-1 1 0 0,9-28-138 0 0,-4 8-28 0 0,-2 14 45 0 0,3 0-36 0 0,4-5-67 0 0,-10 9 133 0 0,1 1-46 0 0,8 1 47 0 0,-10 4 83 0 0,4-1-10 0 0,19-5-75 0 0,5 3-36 0 0,-23 4 113 0 0,1 1-1 0 0,-1 0 1 0 0,0 0 0 0 0,-1 1 0 0 0,1 0-1 0 0,0 0 1 0 0,0 0 15 0 0,-1 0 0 0 0,20 9-65 0 0,1 0 74 0 0,-2 3 29 0 0,-5-2 12 0 0,-9-7 59 0 0,-9-4-78 0 0,0 0 0 0 0,1 0 0 0 0,-1 1 0 0 0,0-1 1 0 0,0 0-1 0 0,0 1 0 0 0,0-1 0 0 0,0 1 0 0 0,0 0-31 0 0,5 5 98 0 0,8 8 101 0 0,-2-8-100 0 0,-2-4-70 0 0,-10-3-29 0 0,0 0-1 0 0,0 0 1 0 0,0 0 0 0 0,0 1-1 0 0,0-1 1 0 0,0 0 0 0 0,0 1-1 0 0,0-1 1 0 0,0 0 0 0 0,0 1-1 0 0,-1-1 1 0 0,1 1 0 0 0,0 0 0 0 0,0-1-1 0 0,-1 1 1 0 0,1-1 0 0 0,0 1-1 0 0,-1 0 1 0 0,1 0 0 0 0,0-1-1 0 0,-1 1 1 0 0,1 0 0 0 0,-1 0-1 0 0,1 0 1 0 0,-1 0 0 0 0,0 0-1 0 0,1 0 1 0 0,-1 0-5 0 0,1 0-1 0 0,0 0 1 0 0,0 0-1 0 0,0 0 1 0 0,0 0-1 0 0,0 0 1 0 0,0 0-1 0 0,0 0 1 0 0,0 0-1 0 0,0 0 1 0 0,1 0 5 0 0,9 5-2 0 0,1 0 46 0 0,-2 2 61 0 0,-4-2-22 0 0,0 0 77 0 0,2 2 99 0 0,-3-3-119 0 0,-1-2-75 0 0,-1 1-71 0 0,17 16 33 0 0,-16-16-60 0 0,-3-3-42 0 0,0 0-61 0 0,-1-1-93 0 0,3 3-97 0 0,-2-2 58 0 0,-1-1-46 0 0,1 1-41 0 0,-1-1-37 0 0,1 1-257 0 0,-1-1-62 0 0,0 0-49 0 0,0 0-36 0 0,0 0-1429 0 0,0 0-1272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58.2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11200 0 0,'0'0'256'0'0,"0"3"34"0"0,0 2-40 0 0,0 1-64 0 0,0-1-55 0 0,0 1-47 0 0,0 0-34 0 0,0 1-36 0 0,0 14-63 0 0,0-11 60 0 0,0 1 91 0 0,0-5 110 0 0,1-1-58 0 0,5 7 185 0 0,-4-9-222 0 0,0 0 33 0 0,0 1 45 0 0,-1 0 59 0 0,0-1-47 0 0,-1 0 34 0 0,1 1 39 0 0,-1 0 42 0 0,0 0-104 0 0,-1-2-127 0 0,1 1 0 0 0,0-1-1 0 0,0 0 1 0 0,0 1 0 0 0,1-1-1 0 0,-1 0 1 0 0,1 1 0 0 0,-1-1-1 0 0,1 2-90 0 0,2 0 140 0 0,4 10 225 0 0,-1-3 55 0 0,1-6-215 0 0,-7-5-195 0 0,1 0 0 0 0,-1 0 0 0 0,1 1 0 0 0,-1-1 0 0 0,1 0 0 0 0,-1 1-1 0 0,0-1 1 0 0,1 0 0 0 0,-1 1 0 0 0,0-1 0 0 0,1 0 0 0 0,-1 1 0 0 0,0-1 0 0 0,1 1 0 0 0,-1-1 0 0 0,0 1-1 0 0,0-1 1 0 0,1 1 0 0 0,-1-1 0 0 0,0 0 0 0 0,0 1 0 0 0,0-1 0 0 0,0 1 0 0 0,0-1 0 0 0,0 1-1 0 0,0-1 1 0 0,0 1 0 0 0,0-1 0 0 0,0 1 0 0 0,0-1 0 0 0,0 1 0 0 0,0 0-10 0 0,0 5 90 0 0,-1-4-64 0 0,1 0 0 0 0,0-1 0 0 0,0 1-1 0 0,0 0 1 0 0,0-1 0 0 0,0 1 0 0 0,0 0 0 0 0,1-1-1 0 0,-1 1 1 0 0,1 0 0 0 0,-1-1 0 0 0,1 2-26 0 0,10 3 109 0 0,-6 7-40 0 0,6 0-5 0 0,-8-8-10 0 0,-3-1-84 0 0,0-2-21 0 0,0-1-33 0 0,0 0-18 0 0,0 0-35 0 0,0 0-39 0 0,0 0-43 0 0,0 0-47 0 0,0-1-45 0 0,0 1-41 0 0,0-1-37 0 0,0 1-255 0 0,0-1-61 0 0,0 0-48 0 0,0 0-35 0 0,0 0-1415 0 0,0 0-1256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58.5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50 10656 0 0,'3'3'241'0'0,"8"7"38"0"0,-6-7 10 0 0,2-2-147 0 0,-2 1-45 0 0,3 4-15 0 0,0 1-54 0 0,9 6-18 0 0,-6-8-10 0 0,1 2 10 0 0,-3 0 57 0 0,-4-3 11 0 0,0 0 46 0 0,7 2 218 0 0,4 3 274 0 0,-9 0-277 0 0,-1 2 69 0 0,-2-2-117 0 0,2 0 56 0 0,-4-7-81 0 0,0-1-72 0 0,0 0-59 0 0,0-1-48 0 0,1 0-29 0 0,1-1 6 0 0,-3 1 1 0 0,-1 0 4 0 0,3 0 355 0 0,-3 0-304 0 0,0 0 17 0 0,0 0 51 0 0,0 3-18 0 0,0 7-11 0 0,0-7-40 0 0,0-3-21 0 0,0 0-2 0 0,0 0 0 0 0,0 0-1 0 0,0 0-6 0 0,0 0-1 0 0,0 0-25 0 0,0 0-107 0 0,0-3-48 0 0,-4-10-42 0 0,-1 5 84 0 0,1 0 97 0 0,3 5-25 0 0,0 0 0 0 0,0 0 0 0 0,0 0 0 0 0,1 0 0 0 0,-1 0 0 0 0,1 0 0 0 0,0 0 0 0 0,0 0 0 0 0,0-2-22 0 0,1-11 56 0 0,0 8-60 0 0,-1 0-42 0 0,0 6 32 0 0,0 0 1 0 0,0 1-1 0 0,1-1 0 0 0,-1 0 1 0 0,1 0-1 0 0,-1 1 1 0 0,1-1-1 0 0,-1 0 0 0 0,1 0 1 0 0,0 1-1 0 0,0-1 1 0 0,0 1-1 0 0,0-1 14 0 0,0 1-15 0 0,0-1 0 0 0,0 0 1 0 0,0 1-1 0 0,-1-1 0 0 0,1 1 0 0 0,0-1 0 0 0,-1 0 1 0 0,1 0-1 0 0,-1 1 0 0 0,0-1 0 0 0,1 0 0 0 0,-1 0 0 0 0,0 0 15 0 0,3-13-119 0 0,-3 14 110 0 0,1 0 0 0 0,-1 0 0 0 0,1 0 0 0 0,-1 0-1 0 0,1 0 1 0 0,0 0 0 0 0,0 0 0 0 0,-1 0 0 0 0,1 0 0 0 0,0 1 0 0 0,0-1 0 0 0,0 0 0 0 0,0 1 0 0 0,0-1 0 0 0,1 0 9 0 0,11-4-129 0 0,-8-2 52 0 0,-5 6 75 0 0,0 1 0 0 0,0 0 0 0 0,1-1 0 0 0,-1 1 0 0 0,0-1 0 0 0,1 1 0 0 0,-1-1 0 0 0,0 1 0 0 0,1 0 0 0 0,-1-1 0 0 0,0 1 1 0 0,1 0-1 0 0,-1 0 0 0 0,1-1 0 0 0,-1 1 0 0 0,1 0 0 0 0,-1 0 0 0 0,0-1 0 0 0,1 1 0 0 0,-1 0 0 0 0,1 0 0 0 0,-1 0 0 0 0,1 0 0 0 0,-1 0 0 0 0,1 0 0 0 0,-1 0 0 0 0,1 0 0 0 0,-1 0 0 0 0,1 0 0 0 0,-1 0 0 0 0,1 0 1 0 0,0 0 0 0 0,9 0-35 0 0,-7-1 28 0 0,0 1 0 0 0,0 0 0 0 0,0 0 0 0 0,-1 0 0 0 0,1 0 0 0 0,0 0 0 0 0,0 1 0 0 0,0-1 0 0 0,0 1 0 0 0,-1 0 1 0 0,2 0 7 0 0,1 12-64 0 0,-2-8 44 0 0,0-1 0 0 0,1 0 1 0 0,-1 0-1 0 0,1 0 1 0 0,-1 0-1 0 0,1 0 1 0 0,2 1 19 0 0,11 10-44 0 0,-2 3 47 0 0,-11-12 11 0 0,2 2 22 0 0,-1 0-1 0 0,0 0 0 0 0,-1 1 1 0 0,0-1-1 0 0,2 9-35 0 0,-2-7 1 0 0,1 0 0 0 0,0 0 0 0 0,0-1 1 0 0,1 1-1 0 0,0-1 0 0 0,1 0 0 0 0,0-1 0 0 0,0 0 1 0 0,3 2-2 0 0,-7-6 0 0 0,1 0 0 0 0,-1 1 0 0 0,0-1 0 0 0,0 1 0 0 0,-1 0 0 0 0,1 0 0 0 0,-1 0 0 0 0,0 1 0 0 0,7 15 0 0 0,-4-13 0 0 0,-4-7 1 0 0,0 1 0 0 0,0-1-1 0 0,0 1 1 0 0,0-1 0 0 0,-1 1 0 0 0,1-1 0 0 0,0 1 0 0 0,-1-1-1 0 0,0 1 1 0 0,1 0 0 0 0,-1-1 0 0 0,0 1 0 0 0,0 0 0 0 0,0 0-1 0 0,0-1 3 0 0,0-1 0 0 0,0 1 1 0 0,0 0-1 0 0,0 0 1 0 0,0 0-1 0 0,0 0 1 0 0,1 0-1 0 0,-1-1 0 0 0,0 1 1 0 0,0 0-1 0 0,1 0 1 0 0,-1 0-1 0 0,0 0 1 0 0,1 0-4 0 0,3 1-25 0 0,-1-2-96 0 0,-1 1-93 0 0,-1-1 57 0 0,0 0-40 0 0,0 0-42 0 0,-1 0-39 0 0,1 0-38 0 0,-1 0-32 0 0,0 0-229 0 0,0 0-54 0 0,0 0-749 0 0,0 0-591 0 0,0 0-1123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59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224 0 6504 0 0,'-56'0'190'0'0,"45"0"-97"0"0,3 0-17 0 0,15 0-11 0 0,8 0 5 0 0,-18 1 74 0 0,0 0 45 0 0,3 0-155 0 0,-1-1 0 0 0,1 0 0 0 0,-1 1 0 0 0,1-1 0 0 0,0 1 0 0 0,-1-1 0 0 0,1 1 0 0 0,0-1 0 0 0,-1 1 0 0 0,1-1 0 0 0,0 1 0 0 0,0 0 0 0 0,0-1 0 0 0,0 1 0 0 0,-1-1 0 0 0,1 1 0 0 0,0-1 0 0 0,0 1-1 0 0,0 0 1 0 0,0-1-34 0 0,0 1 11 0 0,0-1-1 0 0,0 0 0 0 0,0 0 1 0 0,0 0-1 0 0,0 0 0 0 0,1 0 1 0 0,-1 0-1 0 0,0 0 0 0 0,0 0 1 0 0,0 0-1 0 0,0 0 0 0 0,0 0 1 0 0,0 1-1 0 0,0-1 1 0 0,0 0-1 0 0,-1 0 0 0 0,1 0 1 0 0,0 0-1 0 0,0 0 0 0 0,0 0 1 0 0,0 0-1 0 0,0 0 0 0 0,0 0 1 0 0,0 0-1 0 0,0 1 0 0 0,0-1 1 0 0,0 0-1 0 0,0 0 0 0 0,0 0 1 0 0,0 0-1 0 0,0 0 0 0 0,0 0 1 0 0,0 0-1 0 0,0 0 0 0 0,0 0 1 0 0,-1 0-1 0 0,1 0 0 0 0,0 0 1 0 0,0 0-1 0 0,0 0 0 0 0,0 0 1 0 0,0 0-1 0 0,0 0 0 0 0,0 0 1 0 0,0 0-1 0 0,0 0 0 0 0,0 0 1 0 0,-1 0-1 0 0,1 0 0 0 0,0 0 1 0 0,0 0-1 0 0,0 0 0 0 0,0 0 1 0 0,0 0-1 0 0,0 0 0 0 0,0 0 1 0 0,0 0-11 0 0,-1 0 24 0 0,1 0 1 0 0,-1 0 0 0 0,1 0 0 0 0,0 0-1 0 0,-1 0 1 0 0,1 0 0 0 0,-1 0-1 0 0,1 0 1 0 0,-1 0 0 0 0,1 0-1 0 0,0 0 1 0 0,-1 1 0 0 0,1-1 0 0 0,-1 0-1 0 0,1 0 1 0 0,0 0 0 0 0,-1 1-1 0 0,1-1 1 0 0,0 0 0 0 0,-1 0-1 0 0,1 1 1 0 0,0-1 0 0 0,-1 0 0 0 0,1 1-1 0 0,0-1 1 0 0,0 0 0 0 0,-1 1-1 0 0,1-1 1 0 0,0 0 0 0 0,0 1-1 0 0,0-1-24 0 0,-5 7 403 0 0,-9-1 173 0 0,1 4 0 0 0,10-4-7 0 0,3 0-296 0 0,-3 0-41 0 0,0 1 8 0 0,-4 0 78 0 0,4-4 202 0 0,3 0-28 0 0,0 2-287 0 0,0 6 267 0 0,0-6-297 0 0,0-2-57 0 0,0-1-92 0 0,0 1 259 0 0,3 0-80 0 0,8 7-39 0 0,-9-7-6 0 0,1 0-6 0 0,1 0-156 0 0,1 0 37 0 0,1 0 42 0 0,4-1 81 0 0,9 0 92 0 0,-11-2-205 0 0,-1 0-33 0 0,-5 0-16 0 0,7-1 50 0 0,-8 1-29 0 0,0 0 1 0 0,0 0-1 0 0,0-1 1 0 0,0 1-1 0 0,0 0 1 0 0,0-1-1 0 0,0 1 1 0 0,0-1 0 0 0,0 1-1 0 0,0-1 1 0 0,0 0-1 0 0,0 1 1 0 0,0-1-1 0 0,1-1-17 0 0,5-5 74 0 0,-4 4-66 0 0,8-10 17 0 0,-7-4 27 0 0,-5-14-44 0 0,0 15-8 0 0,1 0 0 0 0,0-10-6 0 0,0 25-47 0 0,0-4-51 0 0,0 5-76 0 0,0 0-4 0 0,3 3-2 0 0,2 1 101 0 0,-2-1 7 0 0,-1 0 0 0 0,1-1 0 0 0,0 1 0 0 0,-1 0 0 0 0,0 0-1 0 0,0 0 1 0 0,2 3 78 0 0,-2 1-86 0 0,-1 1 35 0 0,-1-6 41 0 0,0-1 1 0 0,0 0-1 0 0,0 1 1 0 0,0-1 0 0 0,1 1-1 0 0,-1-1 1 0 0,0 1-1 0 0,1-1 1 0 0,-1 1-1 0 0,1-1 10 0 0,9 21-58 0 0,-7 1 38 0 0,-3-21 17 0 0,0 0 0 0 0,0-1 1 0 0,0 1-1 0 0,1 0 1 0 0,-1 0-1 0 0,0-1 1 0 0,1 1-1 0 0,-1-1 1 0 0,1 1-1 0 0,0 0 1 0 0,-1-1-1 0 0,1 1 1 0 0,0-1-1 0 0,0 1 0 0 0,1 0 3 0 0,2 6-21 0 0,-1-3 19 0 0,0 0 1 0 0,-1 1 0 0 0,1-1 0 0 0,-1 1 0 0 0,-1-1-1 0 0,1 1 1 0 0,-1 0 0 0 0,0-1 0 0 0,0 1 0 0 0,-1 0 1 0 0,0-3 0 0 0,0-1 0 0 0,0 1 0 0 0,0 0 0 0 0,1-1 0 0 0,-1 1 0 0 0,1 0 0 0 0,-1-1 0 0 0,1 1 0 0 0,0-1 0 0 0,0 1 0 0 0,0-1 0 0 0,1 2 0 0 0,0-1 0 0 0,-1-1 0 0 0,0 0 0 0 0,0 1 0 0 0,0-1 0 0 0,-1 1 0 0 0,1 0 0 0 0,-1-1 0 0 0,1 1 0 0 0,-1-1 0 0 0,0 1 0 0 0,0 0 0 0 0,0 0 0 0 0,0 3-6 0 0,1-1-1 0 0,0 0 1 0 0,0 0 0 0 0,0 0 0 0 0,3 5 6 0 0,-2-4-5 0 0,-1-1-1 0 0,1 1 0 0 0,-1 0 1 0 0,0 0-1 0 0,0 0 1 0 0,-1 1 5 0 0,0 0 0 0 0,1 0 0 0 0,0 1 0 0 0,0-1 0 0 0,1 0 0 0 0,1 3 0 0 0,-1-2 0 0 0,0 0 0 0 0,-1 0 0 0 0,1 0 0 0 0,-2 0 0 0 0,1 4 0 0 0,-1 63 0 0 0,0-71 3 0 0,-1 1 0 0 0,1 0 0 0 0,-1 0 0 0 0,0-1 0 0 0,-1 1 0 0 0,1 0 0 0 0,-1-1 0 0 0,0 0 0 0 0,0 1 0 0 0,0-1 0 0 0,-2 2-3 0 0,-7 17 27 0 0,9-16 6 0 0,-1-1 0 0 0,1 0 1 0 0,-1 0-1 0 0,0-1 0 0 0,-1 1 1 0 0,1-1-1 0 0,-1 1 0 0 0,0-1 1 0 0,0 0-1 0 0,-1-1 0 0 0,0 1 1 0 0,0-1-1 0 0,0 0 0 0 0,0 0 1 0 0,-2 1-34 0 0,-20 16 210 0 0,9-7-78 0 0,-1-4-34 0 0,-5-1 89 0 0,8-3-86 0 0,-8-2-8 0 0,15-4-57 0 0,-49 0 157 0 0,47-2-188 0 0,-1-4-68 0 0,4 1 4 0 0,5 3 91 0 0,1 1-44 0 0,-1 0-78 0 0,1 0-86 0 0,1 0-90 0 0,-1 0-91 0 0,1 0-96 0 0,1-1-97 0 0,-1 0-99 0 0,-1 0-103 0 0,1 0 132 0 0,0-1-58 0 0,-3-3-1277 0 0,-5-4-1114 0 0,9 10 3067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33.9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 1 7792 0 0,'0'0'230'0'0,"0"2"-16"0"0,-2 5-168 0 0,-2-3-38 0 0,-3 4-18 0 0,5-4 47 0 0,1 2 66 0 0,0 1 57 0 0,0 1 45 0 0,1 4 114 0 0,1 24 697 0 0,0-22-621 0 0,0-3-109 0 0,1-3-95 0 0,2 9 115 0 0,-2-10-169 0 0,0-1-1 0 0,0 1 1 0 0,-1 0 0 0 0,0 0 0 0 0,-1-1-1 0 0,1 1-136 0 0,-1 0 142 0 0,1-1 0 0 0,0 1-1 0 0,0-1 1 0 0,0 0 0 0 0,2 5-142 0 0,3 13 323 0 0,-3 5-57 0 0,-2 2-61 0 0,0 15 68 0 0,10 5 65 0 0,-5-13-82 0 0,-2-8-91 0 0,5 11 35 0 0,-6-28-137 0 0,7 27 187 0 0,-7-8-16 0 0,-2-12 0 0 0,1 0 0 0 0,4 17-234 0 0,1-4 174 0 0,-5-20-112 0 0,4 11 75 0 0,-4-18-78 0 0,0 0 1 0 0,-1 1-1 0 0,0-1 1 0 0,0 0-1 0 0,0 5-59 0 0,0 7 160 0 0,6 6 181 0 0,-1-2-13 0 0,-4-8-152 0 0,-2-1 72 0 0,0 0-80 0 0,0 5-22 0 0,0 18 90 0 0,0-34-112 0 0,0-2 10 0 0,0 0 2 0 0,0 0-4 0 0,2-2-17 0 0,9-12-10 0 0,-6 1-1 0 0,6 8 8 0 0,-8 0-51 0 0,0-1 0 0 0,0 1 0 0 0,-1 0 0 0 0,1-1-1 0 0,-1 1-60 0 0,2-8 75 0 0,-4 9-47 0 0,2 0-1 0 0,-1 0 0 0 0,0 0 1 0 0,1 0-1 0 0,0 0 0 0 0,0 0 0 0 0,0 1 1 0 0,1-1-28 0 0,-2 0 3 0 0,1 1 1 0 0,0 0-1 0 0,-1-1 1 0 0,1 0 0 0 0,-1 1-1 0 0,0-1 1 0 0,-1 0-1 0 0,1 1-3 0 0,0-1 0 0 0,-1 0 0 0 0,1 1 0 0 0,0-1 0 0 0,0 1 0 0 0,1-1-1 0 0,-1 1 1 0 0,1 0 0 0 0,0-1 0 0 0,0 1 0 0 0,0 0 0 0 0,0 0 0 0 0,0 0-1 0 0,2-1 1 0 0,12-12 5 0 0,9-8-112 0 0,9-13-152 0 0,-32 33 235 0 0,1 0-16 0 0,0-1-1 0 0,0 1 1 0 0,1 0 0 0 0,-1 0 0 0 0,1 1 0 0 0,0-1-1 0 0,0 1 1 0 0,0 0 0 0 0,0 0 0 0 0,1 0-1 0 0,2-1 41 0 0,17-8-161 0 0,26-13-171 0 0,-44 23 284 0 0,0 0 1 0 0,-1 0 0 0 0,1 0-1 0 0,0 1 1 0 0,0 0 0 0 0,0 0-1 0 0,4 1 48 0 0,12-3-108 0 0,-4-3 55 0 0,-16 5 48 0 0,0 0 0 0 0,1 0 0 0 0,-1 0 0 0 0,0 0 0 0 0,0 1 0 0 0,1-1-1 0 0,-1 1 1 0 0,0 0 0 0 0,1-1 0 0 0,-1 1 0 0 0,0 0 0 0 0,1 1 0 0 0,-1-1 0 0 0,0 0 0 0 0,1 1-1 0 0,0-1 6 0 0,19 11-53 0 0,-9-8 44 0 0,-11-2 9 0 0,0-1 0 0 0,1 1 0 0 0,-1-1 0 0 0,0 1-1 0 0,1 0 1 0 0,-1 0 0 0 0,0 0 0 0 0,0 0 0 0 0,0 0 0 0 0,0 0 0 0 0,0 1 0 0 0,0-1 0 0 0,0 1-1 0 0,0 0 1 0 0,14 11 0 0 0,-14-12 1 0 0,1 0-1 0 0,-1 1 0 0 0,0-1 0 0 0,1 1 0 0 0,-1 0 0 0 0,0-1 0 0 0,0 1 0 0 0,0 0 1 0 0,0 0-1 0 0,0 1 0 0 0,0-1-2 0 0,-1 0 1 0 0,1 0-1 0 0,0 0 1 0 0,0-1-1 0 0,0 1 1 0 0,1 0-1 0 0,-1-1 1 0 0,0 1 0 0 0,1-1-1 0 0,0 0 2 0 0,-2 0-2 0 0,0 0-1 0 0,0-1 1 0 0,0 1 0 0 0,0 0-1 0 0,0 0 1 0 0,0 0-1 0 0,0 0 1 0 0,0 0 0 0 0,0 0-1 0 0,0 0 1 0 0,-1 0 0 0 0,1 0-1 0 0,0 0 1 0 0,-1 0-1 0 0,1 0 1 0 0,-1 1 0 0 0,1-1-1 0 0,-1 0 1 0 0,0 0 0 0 0,1 1-1 0 0,-1-1 1 0 0,0 0-1 0 0,0 1 1 0 0,0-1 0 0 0,0 0-1 0 0,0 1 1 0 0,0-1-1 0 0,0 0 3 0 0,0 3 3 0 0,0 0-1 0 0,0 0 0 0 0,-1 0 0 0 0,1 0 0 0 0,-2 3-2 0 0,0-1 17 0 0,0 0-1 0 0,-1 0 0 0 0,0-1 1 0 0,0 1-1 0 0,-1 1-16 0 0,0-2 24 0 0,0 0 0 0 0,0 0 0 0 0,-1 0 0 0 0,1-1 1 0 0,-1 0-1 0 0,0 0 0 0 0,-3 2-24 0 0,-1 0 35 0 0,0-1 0 0 0,-1 0 0 0 0,1 0 0 0 0,-2-1-35 0 0,-23 9 33 0 0,21-9-5 0 0,5-1-17 0 0,0 0 0 0 0,1-1 1 0 0,-1 0-1 0 0,0-1 0 0 0,0 1 0 0 0,0-1 1 0 0,-7-1-12 0 0,10 1 7 0 0,-1-1 1 0 0,0 1-1 0 0,1 0 0 0 0,0 0 1 0 0,-1 1-1 0 0,-1 0-7 0 0,-16 5 27 0 0,6-6-38 0 0,2 0-19 0 0,9-1 12 0 0,-1 0 0 0 0,0 0 0 0 0,1 0 0 0 0,-1-1 0 0 0,1 0 0 0 0,-1 0 18 0 0,-5-4-53 0 0,3 0-50 0 0,2 2-54 0 0,3 0-88 0 0,-1-8-310 0 0,4 11 514 0 0,0-1 0 0 0,0 1 0 0 0,1 0 0 0 0,-1-1 0 0 0,0 1 0 0 0,0 0 0 0 0,0 0 0 0 0,0-1 0 0 0,1 1 0 0 0,-1 0 0 0 0,0 0 0 0 0,0 0 0 0 0,0 0 0 0 0,-1 0 40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58.8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97 1 10960 0 0,'0'0'322'0'0,"2"0"-7"0"0,11 3-210 0 0,7 11-86 0 0,-2 5-14 0 0,-10-7 74 0 0,11 22 942 0 0,-14-26-860 0 0,1 0 56 0 0,19 32 760 0 0,-19-29-775 0 0,0-1-63 0 0,5 9 156 0 0,-1-4-36 0 0,-2 2 81 0 0,-3 10 90 0 0,1-12-153 0 0,-1-2-57 0 0,-2 7 59 0 0,-3-10-93 0 0,1-2-46 0 0,1 0-18 0 0,3 0 0 0 0,1 8 61 0 0,-4 3 37 0 0,-2-14-160 0 0,1 1-1 0 0,0 0 0 0 0,0-1 1 0 0,0 1-1 0 0,2 3-59 0 0,4 14 187 0 0,-6-9-93 0 0,2 16 117 0 0,-3-28-199 0 0,1-1 0 0 0,0 1 1 0 0,-1-1-1 0 0,1 1 0 0 0,0-1 1 0 0,0 1-1 0 0,0-1 0 0 0,-1 0 1 0 0,2 1-1 0 0,-1-1 0 0 0,1 1-12 0 0,0 2 69 0 0,0-1-36 0 0,-3 6-37 0 0,0-6 10 0 0,1 4 67 0 0,0 1-65 0 0,0 1-70 0 0,0 0-79 0 0,0 0-85 0 0,0-1-93 0 0,0-2-100 0 0,0-1-108 0 0,0-2-387 0 0</inkml:trace>
  <inkml:trace contextRef="#ctx0" brushRef="#br0" timeOffset="178.2">1 416 10656 0 0,'0'0'241'0'0,"0"0"38"0"0,3 0 10 0 0,3-1-147 0 0,0-1-45 0 0,2-4-15 0 0,-1-1-54 0 0,11-6-18 0 0,-9 8-10 0 0,5-2 4 0 0,-2 0 26 0 0,6-1 67 0 0,2 3 46 0 0,0-1 32 0 0,4-7 72 0 0,23-7 16 0 0,-11 6-119 0 0,1 0-33 0 0,-27 10-64 0 0,1 1-1 0 0,-1 0 0 0 0,1 1 0 0 0,7-1-46 0 0,2 0 50 0 0,17-8 35 0 0,6 6-11 0 0,-37 3-27 0 0,0 1-48 0 0,-1 0-46 0 0,1 0-44 0 0,1-1-114 0 0,1 0-81 0 0,-1 1-75 0 0,0 0-68 0 0,0 0-61 0 0,0 0-56 0 0,1 0-50 0 0,0 1-42 0 0,11 0-997 0 0,10 0-935 0 0</inkml:trace>
  <inkml:trace contextRef="#ctx0" brushRef="#br0" timeOffset="532.08">736 528 6864 0 0,'3'0'44'0'0,"1"0"-3"0"0,-1 0 8 0 0,1 0 45 0 0,3 0 70 0 0,20 0-124 0 0,-9 0-18 0 0,-7 3 60 0 0,-4-1 26 0 0,3 1 218 0 0,3-6 280 0 0,-6 1-421 0 0,4 0 79 0 0,2 2 115 0 0,-4 0-74 0 0,1 0 46 0 0,0-1 45 0 0,1-2 44 0 0,-3 1-282 0 0,3-2 156 0 0,1 0 109 0 0,3 2 109 0 0,3 1 107 0 0,0-2-328 0 0,29-14 591 0 0,-33 12-695 0 0,-2 1-81 0 0,6 1 84 0 0,-16 3-194 0 0,-1 0 0 0 0,0 0 0 0 0,1 0 0 0 0,-1 0 0 0 0,1 0 0 0 0,-1-1 0 0 0,0 1 0 0 0,1 0 0 0 0,-1-1 0 0 0,1 0-16 0 0,1-1 29 0 0,0 0 0 0 0,0 0 0 0 0,0 0 0 0 0,-1 0 0 0 0,1-1 0 0 0,-1 1 1 0 0,2-2-30 0 0,8-9 156 0 0,5-4-64 0 0,-11 11-56 0 0,-3 3-8 0 0,1-4 41 0 0,-4-2-66 0 0,-1 6 9 0 0,1-9 49 0 0,0-6 7 0 0,-2 1-47 0 0,2 16-20 0 0,0 0-1 0 0,-1 0 0 0 0,1 0 1 0 0,-1 1-1 0 0,1-1 0 0 0,-1 0 1 0 0,1 0-1 0 0,-1 0 1 0 0,0 1-1 0 0,1-1 0 0 0,-1 0 1 0 0,0 1-1 0 0,0-1 0 0 0,1 1 1 0 0,-1-1-1 0 0,0 1 0 0 0,0-1 1 0 0,0 1-1 0 0,0-1 1 0 0,0 1-1 0 0,-4-3 13 0 0,4 3-11 0 0,1 0 1 0 0,-1 0-1 0 0,1-1 0 0 0,-1 1 0 0 0,0 0 0 0 0,1-1 0 0 0,-1 1 1 0 0,1 0-1 0 0,-1-1 0 0 0,0 1 0 0 0,1-1 0 0 0,-1 1 1 0 0,1-1-1 0 0,0 1 0 0 0,-1-1 0 0 0,1 0 0 0 0,-1 1 0 0 0,1-1 1 0 0,0 1-1 0 0,0-1 0 0 0,-1 0 0 0 0,1 0-2 0 0,-2-4-1 0 0,1 4 1 0 0,0 0 1 0 0,0 0 0 0 0,0-1 0 0 0,1 1 0 0 0,-1 0 0 0 0,0 0 0 0 0,0 0 0 0 0,0 0 0 0 0,0 1-1 0 0,-1-1 1 0 0,1 0 0 0 0,-1 0-1 0 0,-15-3 44 0 0,-2 5-33 0 0,7-1-12 0 0,11 0 1 0 0,-1 0 0 0 0,0 1 0 0 0,1-1 0 0 0,-1 0 0 0 0,0 1 0 0 0,1-1 0 0 0,-1 1 0 0 0,0-1 0 0 0,1 1 0 0 0,-1 0 0 0 0,1 0 0 0 0,-1-1 0 0 0,1 1 0 0 0,0 1 0 0 0,-8 3 0 0 0,-5 1 0 0 0,6-2 0 0 0,0 0 0 0 0,0 1 0 0 0,0-1 0 0 0,0 1 0 0 0,1 1 0 0 0,0 0 0 0 0,-5 4 0 0 0,1 1 0 0 0,7-7 0 0 0,0-1 0 0 0,0 1 0 0 0,0 0 0 0 0,1 0 0 0 0,0 1 0 0 0,0-1 0 0 0,0 1 0 0 0,0-1 0 0 0,1 1 0 0 0,-1 0 0 0 0,0 4 0 0 0,-8 17-12 0 0,6-10-36 0 0,3-14 43 0 0,1-1 5 0 0,0-1 0 0 0,1 1 0 0 0,-1-1-1 0 0,0 1 1 0 0,1-1 0 0 0,-1 1 0 0 0,0 0-1 0 0,1-1 1 0 0,-1 1 0 0 0,1 0 0 0 0,-1 0-1 0 0,1-1 1 0 0,-1 1 0 0 0,1 0 0 0 0,0 0 0 0 0,-1 0-1 0 0,1-1 1 0 0,0 1 0 0 0,0 0 0 0 0,-1 0-1 0 0,1 0 1 0 0,0 0 0 0 0,0 0 0 0 0,0 0 0 0 0,0 0-1 0 0,0-1 1 0 0,0 1 0 0 0,0 0 0 0 0,1 0-1 0 0,-1 0 1 0 0,0 0 0 0 0,0 0 0 0 0,1 0 0 0 0,-1 0 0 0 0,7 4 0 0 0,-3-2 0 0 0,1 10 0 0 0,6 0-14 0 0,-6-10-50 0 0,9-2 5 0 0,0 5 25 0 0,3 1-14 0 0,2-5-44 0 0,-12-2-27 0 0,0 0 44 0 0,19 0-48 0 0,-15 0 31 0 0,-4 0-1 0 0,0 0-38 0 0,0 0-64 0 0,0 0-66 0 0,0 0-77 0 0,0 0-88 0 0,-4 0 94 0 0,1 0-48 0 0,-1 0-43 0 0,0 0-38 0 0,1 0-134 0 0,0 0-38 0 0,7 0-1395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56.0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1 8448 0 0,'0'0'248'0'0,"0"0"-6"0"0,0 0-103 0 0,0 0-26 0 0,-3 0 34 0 0,3 0-134 0 0,-1 0 0 0 0,1 0 0 0 0,-1 0 1 0 0,1 0-1 0 0,0 0 0 0 0,-1 0 0 0 0,1 0 0 0 0,-1 0 0 0 0,1 0 0 0 0,-1 0 0 0 0,1 0 1 0 0,0 1-1 0 0,-1-1 0 0 0,1 0 0 0 0,-1 0 0 0 0,1 0 0 0 0,-1 0 0 0 0,1 1 1 0 0,0-1-1 0 0,-1 0 0 0 0,1 1 0 0 0,0-1 0 0 0,-1 0 0 0 0,1 0 0 0 0,0 1 0 0 0,0-1 1 0 0,-1 1-1 0 0,1-1 0 0 0,0 0 0 0 0,0 1 0 0 0,-1-1 0 0 0,1 0 0 0 0,0 1 0 0 0,0-1 1 0 0,0 1-1 0 0,0-1 0 0 0,0 1 0 0 0,0-1 0 0 0,0 1 0 0 0,0-1 0 0 0,0 0 0 0 0,0 1 1 0 0,0-1-1 0 0,0 1 0 0 0,0-1 0 0 0,0 1 0 0 0,0-1-13 0 0,0 2 49 0 0,0 0 1 0 0,0 0-1 0 0,0 0 0 0 0,-1-1 0 0 0,1 1 0 0 0,0 0 1 0 0,-1 0-1 0 0,0-1 0 0 0,0 2-49 0 0,-4 5 213 0 0,0 3 114 0 0,2 2 97 0 0,2 7 242 0 0,1 3-4 0 0,0-9-286 0 0,1-3-127 0 0,2-2-75 0 0,3 4 173 0 0,-1-3 0 0 0,-3 5 55 0 0,-2-12-333 0 0,0 1 0 0 0,1-1 0 0 0,-1 1 1 0 0,1-1-1 0 0,0 0 0 0 0,0 1 0 0 0,0-1 1 0 0,1 2-70 0 0,4 11 268 0 0,0 10 110 0 0,-2-15-183 0 0,5 5 195 0 0,-1-1 20 0 0,-3-4-182 0 0,-4 6 39 0 0,-1-3-37 0 0,4 1 89 0 0,2-7-207 0 0,0 4-8 0 0,-4 2 32 0 0,0-3-83 0 0,4-1-35 0 0,-1-1-17 0 0,11 23 11 0 0,-13-23-6 0 0,-3-5-76 0 0,0-2-103 0 0,2-1-228 0 0,-1-1 229 0 0,0 0 79 0 0,0 0 59 0 0,1 0 96 0 0,-1 0-73 0 0,0 0-75 0 0,0 0-108 0 0,0 0-97 0 0,0 0 96 0 0,0 0-38 0 0,-1 0-40 0 0,1 0-43 0 0,0 0-46 0 0,0 0-49 0 0,-1 0 17 0 0,0 0-50 0 0,0 0-45 0 0,0 0-39 0 0,0 0-150 0 0,0 0-38 0 0,0 0-181 0 0,0 0-489 0 0</inkml:trace>
  <inkml:trace contextRef="#ctx0" brushRef="#br0" timeOffset="447.53">545 113 9760 0 0,'0'0'284'0'0,"0"0"1"0"0,0 0-223 0 0,0-3-24 0 0,0-11-37 0 0,0 5 101 0 0,0-6 483 0 0,0 13-498 0 0,0 0-41 0 0,-3-3 400 0 0,-7-6-37 0 0,8 9-293 0 0,1 1 15 0 0,-2-1 43 0 0,-7-9-12 0 0,6 8 3 0 0,1 2-67 0 0,-6 2 14 0 0,6-1-34 0 0,-3 0 55 0 0,4 1-91 0 0,0-1 0 0 0,1 0-1 0 0,-1 0 1 0 0,0 0 0 0 0,1 0 0 0 0,-1 0 0 0 0,0-1-1 0 0,1 1 1 0 0,-1 0 0 0 0,0-1 0 0 0,1 1 0 0 0,-2-1-42 0 0,-2-6 197 0 0,2 2-61 0 0,-8 3-83 0 0,5 2-42 0 0,4 0-10 0 0,0 0 0 0 0,1-1 1 0 0,-1 1-1 0 0,0 0 0 0 0,1 1 0 0 0,-1-1 1 0 0,0 0-1 0 0,1 0 0 0 0,-1 1 0 0 0,0-1 0 0 0,1 1 1 0 0,-2 0-2 0 0,-2 6 25 0 0,5-7-24 0 0,0 0 0 0 0,0 1 0 0 0,0-1 0 0 0,-1 1 1 0 0,1-1-1 0 0,0 1 0 0 0,-1-1 0 0 0,1 0 0 0 0,0 1 0 0 0,-1-1 0 0 0,1 0 0 0 0,-1 1 0 0 0,1-1 0 0 0,0 0 0 0 0,-1 0 0 0 0,1 1 0 0 0,-1-1 1 0 0,1 0-1 0 0,-1 0 0 0 0,1 0 0 0 0,-1 0 0 0 0,1 1 0 0 0,-1-1 0 0 0,1 0 0 0 0,-1 0 0 0 0,1 0 0 0 0,-1 0 0 0 0,1 0 0 0 0,-1 0 0 0 0,1 0 0 0 0,-1-1 1 0 0,0 1-2 0 0,0 0 0 0 0,1 0 0 0 0,-1 0 0 0 0,0 0 0 0 0,0 0 0 0 0,0 0 0 0 0,0 0 0 0 0,0 0 0 0 0,1 1 0 0 0,-1-1 0 0 0,0 0 0 0 0,0 0 0 0 0,0 1 0 0 0,0-1 0 0 0,0 1 0 0 0,-4 10 0 0 0,-6-6 0 0 0,6 6 0 0 0,-6-6 0 0 0,11-4 0 0 0,-1-1 0 0 0,1 1 0 0 0,-1 0 1 0 0,1 0-1 0 0,0 0 0 0 0,0-1 0 0 0,-1 1 1 0 0,1 0-1 0 0,0 0 0 0 0,0 0 0 0 0,0 0 0 0 0,0-1 1 0 0,0 1-1 0 0,0 0 0 0 0,0 0 0 0 0,-2 15-18 0 0,-2-11-1 0 0,0 6-21 0 0,8-1 26 0 0,0-4 14 0 0,-4-5 0 0 0,1 1 0 0 0,-1-1 0 0 0,1 1 0 0 0,-1-1 0 0 0,0 1 0 0 0,0-1 0 0 0,0 1 0 0 0,0 0 0 0 0,0-1 0 0 0,0 1 0 0 0,3 13 0 0 0,0-8-10 0 0,-1-3-5 0 0,-1-1 0 0 0,1 1 1 0 0,0-1-1 0 0,0 1 0 0 0,0-1 0 0 0,0 0 1 0 0,1 0-1 0 0,-1 0 0 0 0,1 0 0 0 0,2 2 15 0 0,16 4-11 0 0,-16-7 11 0 0,0 0 0 0 0,0 1 0 0 0,0-1 0 0 0,-1 1 1 0 0,1 0-1 0 0,-1 0 0 0 0,1 0 0 0 0,0 2 0 0 0,-1-2 0 0 0,1 1 0 0 0,-1-1 0 0 0,1 0 0 0 0,-1 0 0 0 0,1-1 0 0 0,0 1 0 0 0,0-1 0 0 0,2 1 0 0 0,13 5 0 0 0,-1 3 0 0 0,-6-8 0 0 0,-11-2 0 0 0,1-1 0 0 0,-1 1 0 0 0,0-1 0 0 0,1 1 0 0 0,-1 0 0 0 0,0 0 0 0 0,0 0 0 0 0,0 0 0 0 0,0 0 0 0 0,0 1 0 0 0,0-1 0 0 0,0 0 0 0 0,0 1 0 0 0,0 0 0 0 0,1 1 0 0 0,1-1 0 0 0,0 1 0 0 0,-1-1 0 0 0,1 0 0 0 0,0 0 0 0 0,0 0 0 0 0,0 0 0 0 0,1-1 0 0 0,-2 0 0 0 0,0 0 0 0 0,0 1 0 0 0,0-1 0 0 0,0 1 0 0 0,-1-1 0 0 0,1 1 0 0 0,1 1 0 0 0,6 10 18 0 0,12-8 70 0 0,-17 2-31 0 0,-2-3-20 0 0,8 3 78 0 0,-10-7-106 0 0,0 0 1 0 0,0 1-1 0 0,0-1 0 0 0,0 1 1 0 0,0-1-1 0 0,0 1 0 0 0,0 0 0 0 0,0-1 1 0 0,0 1-1 0 0,0 0 0 0 0,-1 0 0 0 0,1 0 1 0 0,0-1-1 0 0,0 1 0 0 0,-1 0 1 0 0,1 1-10 0 0,2 4 61 0 0,-3-5-55 0 0,0-1 1 0 0,1 1 0 0 0,-1-1 0 0 0,0 1 0 0 0,0-1 0 0 0,0 1-1 0 0,0-1 1 0 0,1 0 0 0 0,-1 1 0 0 0,0-1 0 0 0,0 1-1 0 0,1-1 1 0 0,-1 0 0 0 0,0 1 0 0 0,1-1 0 0 0,-1 0 0 0 0,0 1-1 0 0,1-1 1 0 0,-1 0 0 0 0,1 0 0 0 0,-1 1 0 0 0,0-1 0 0 0,1 0-1 0 0,-1 0 1 0 0,1 0 0 0 0,-1 0 0 0 0,1 1 0 0 0,-1-1-1 0 0,1 0 1 0 0,-1 0 0 0 0,1 0 0 0 0,-1 0 0 0 0,1 0 0 0 0,-1 0-1 0 0,1 0 1 0 0,-1 0-7 0 0,0 0 4 0 0,0 0 1 0 0,0 0-1 0 0,0-1 0 0 0,1 1 0 0 0,-1 0 1 0 0,0 0-1 0 0,0 0 0 0 0,0 0 1 0 0,0 0-1 0 0,0 0 0 0 0,0 0 0 0 0,0 0 1 0 0,0 0-1 0 0,0 0 0 0 0,0 0 0 0 0,1 0 1 0 0,-1 0-1 0 0,0 0 0 0 0,0 1 0 0 0,0-1 1 0 0,0 0-1 0 0,0 0 0 0 0,0 0 0 0 0,0 0 1 0 0,0 0-1 0 0,0 0 0 0 0,0 0 0 0 0,0 0 1 0 0,0 0-1 0 0,1 0 0 0 0,-1 0 0 0 0,0 0 1 0 0,0 0-1 0 0,0 0 0 0 0,0 0 0 0 0,0 0 1 0 0,0 1-1 0 0,0-1 0 0 0,0 0 0 0 0,0 0 1 0 0,0 0-1 0 0,0 0 0 0 0,0 0 1 0 0,0 0-1 0 0,0 0 0 0 0,0 0 0 0 0,0 0 1 0 0,0 0-1 0 0,0 1 0 0 0,0-1 0 0 0,0 0 1 0 0,0 0-1 0 0,0 0 0 0 0,0 0 0 0 0,0 0 1 0 0,0 0-1 0 0,0 0-4 0 0,0 11 283 0 0,0-8 5 0 0,-3-1-22 0 0,-8 9-87 0 0,9-8-34 0 0,2-3-7 0 0,-3 2-8 0 0,-23 25 75 0 0,20-24-109 0 0,-2-2-38 0 0,-3 4-22 0 0,9-3-31 0 0,1-1 0 0 0,-1 0 0 0 0,0 0-1 0 0,0 0 1 0 0,0-1 0 0 0,0 1 0 0 0,0 0 0 0 0,0-1-1 0 0,0 1 1 0 0,0-1 0 0 0,0 0 0 0 0,-1 0-1 0 0,0 1-4 0 0,-1-1-102 0 0,0 0 35 0 0,-6 0 21 0 0,-1 0 92 0 0,-16 0 163 0 0,17 0-201 0 0,1 0-72 0 0,-1 0-91 0 0,3 0-60 0 0,0 0-92 0 0,0 0-105 0 0,0 0-119 0 0,3 0 217 0 0,1 0-34 0 0,0 0-36 0 0,0 0-39 0 0,0 0-38 0 0,0 0-42 0 0,0 0-42 0 0,0 0-44 0 0,-6 0-1372 0 0,-1 0-1110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54.2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32 144 8928 0 0,'0'0'200'0'0,"0"0"33"0"0,0 0 14 0 0,-2-2-41 0 0,-9-9-127 0 0,8 9 106 0 0,3 2 33 0 0,0 0-2 0 0,0 0-11 0 0,0 0-45 0 0,0 0-21 0 0,0 0-3 0 0,-1 2 28 0 0,1 4-77 0 0,-1-1-57 0 0,1-3 17 0 0,-11 12 146 0 0,8-12 6 0 0,6 1 2 0 0,-2-1-174 0 0,1-1-1 0 0,-1 1 1 0 0,0 0-1 0 0,0-1 1 0 0,0 1-1 0 0,0 0 1 0 0,0 0-1 0 0,-1 0 1 0 0,1 0-1 0 0,0 0 1 0 0,-1 0 0 0 0,0 0-1 0 0,1 0-26 0 0,0 17 187 0 0,-1-7-105 0 0,0-10-73 0 0,0 14 175 0 0,-1-12-122 0 0,1 0 0 0 0,0-1 0 0 0,0 1 0 0 0,0 0 0 0 0,1-1 0 0 0,-1 1 0 0 0,1 0 0 0 0,1 3-62 0 0,3 4 98 0 0,2 7 70 0 0,-6 1 44 0 0,-1-4-80 0 0,0 30 302 0 0,3-28-302 0 0,2 0-15 0 0,-3-11-54 0 0,0 1 1 0 0,-1 0-1 0 0,0-1 0 0 0,0 1 1 0 0,0 0-1 0 0,-1 0-63 0 0,0 15 251 0 0,0-1-34 0 0,0 19 133 0 0,0-4-101 0 0,0 55 264 0 0,0-87-509 0 0,1-1 1 0 0,-1 0-1 0 0,0 0 1 0 0,1 0-1 0 0,0 0 1 0 0,0 0-1 0 0,0 2-4 0 0,8 14 71 0 0,-9-17-58 0 0,1 0 0 0 0,0 0 0 0 0,-1 1 0 0 0,0-1 0 0 0,1 1-1 0 0,-1-1 1 0 0,0 0 0 0 0,0 1 0 0 0,0 1-13 0 0,-1 0 24 0 0,1-1 40 0 0,0-1 3 0 0,0 2-39 0 0,1-3-23 0 0,-1 1 1 0 0,0 0 0 0 0,0 0 0 0 0,0 0-1 0 0,0 0 1 0 0,0 0 0 0 0,-1-1 0 0 0,1 1-1 0 0,-1 0 1 0 0,1 0 0 0 0,-1 1-6 0 0,-10 2 53 0 0,11-4-53 0 0,-1-1 0 0 0,1 1 0 0 0,0 0 0 0 0,-1-1 0 0 0,1 1 0 0 0,0 0 0 0 0,0-1 0 0 0,0 1 0 0 0,0 0 0 0 0,-1-1 0 0 0,1 1 0 0 0,0 0 0 0 0,0-1 0 0 0,0 1 0 0 0,0 0 0 0 0,0-1 0 0 0,0 2-54 0 0,0-2-89 0 0,0 0-94 0 0,0 0 67 0 0,0 0-41 0 0,0 0-43 0 0,0 0-41 0 0,0 0-38 0 0,0 0-35 0 0,0 0-239 0 0,0 0-56 0 0,0 0-786 0 0,0 0-619 0 0,0 0-1178 0 0</inkml:trace>
  <inkml:trace contextRef="#ctx0" brushRef="#br0" timeOffset="568.89">895 65 7224 0 0,'0'0'209'0'0,"0"0"-49"0"0,0 0-5 0 0,0-1 58 0 0,-3-1 183 0 0,-4-4-7 0 0,-2 0-61 0 0,-1-1 8 0 0,-4-1 110 0 0,9 6 288 0 0,2 2-139 0 0,-3-1-326 0 0,0-1-52 0 0,0-2-7 0 0,-2-3 51 0 0,-2-2 67 0 0,1 4-36 0 0,-1 2 29 0 0,-1 2 98 0 0,2 1-270 0 0,-27 0 378 0 0,19 0-329 0 0,3 0-77 0 0,2 0-76 0 0,7 2 30 0 0,4 0-74 0 0,-1-1 0 0 0,1 0-1 0 0,0 0 1 0 0,-1 0 0 0 0,1 0 0 0 0,0 0 0 0 0,-1 0-1 0 0,1 0 1 0 0,-1-1 0 0 0,1 1 0 0 0,-1 0 0 0 0,0-1-1 0 0,1 1 1 0 0,-1-1 0 0 0,0 0 0 0 0,1 0 0 0 0,-1 1 0 0 0,-1-1-1 0 0,2 0 3 0 0,-1-1 0 0 0,1 1 0 0 0,-1 0 0 0 0,1 1 0 0 0,-1-1 0 0 0,1 0 1 0 0,-1 0-1 0 0,1 1 0 0 0,-1-1 0 0 0,1 1 0 0 0,0-1 0 0 0,-1 1 1 0 0,1 0-1 0 0,-1-1 0 0 0,1 1 0 0 0,0 0-3 0 0,-22 11 14 0 0,22-11-14 0 0,0 0 0 0 0,0-1 0 0 0,0 1 0 0 0,0 0 0 0 0,0 0 0 0 0,0-1 0 0 0,1 1 0 0 0,-1 0 0 0 0,0 0 0 0 0,0 0 0 0 0,1 0 0 0 0,-1 0 0 0 0,1 0 0 0 0,-1 0 0 0 0,1 0 0 0 0,-1 1 0 0 0,-5 9 0 0 0,-7-6 0 0 0,-3 9 0 0 0,12-10-1 0 0,1 0 1 0 0,-1 0 0 0 0,1 1 0 0 0,1 0 0 0 0,-1 0 0 0 0,1 0 0 0 0,-1 0 0 0 0,1 1 0 0 0,-7 14 11 0 0,2-6 20 0 0,4-9-20 0 0,0 1 0 0 0,0-1-1 0 0,0 1 1 0 0,1 0 0 0 0,0 0 0 0 0,0 1 0 0 0,0-1-1 0 0,1 0 1 0 0,0 5-11 0 0,1-9 5 0 0,0 1-1 0 0,-1-1 1 0 0,1 0-1 0 0,0 1 0 0 0,-1-1 1 0 0,1 1-1 0 0,-1-1 1 0 0,0 0-1 0 0,0 1 1 0 0,0-1-1 0 0,0 0 1 0 0,-1 2-5 0 0,-8 17 0 0 0,6-10 0 0 0,2-8 0 0 0,1 0 0 0 0,-1 0 0 0 0,1 0 0 0 0,0 0 0 0 0,1 0 0 0 0,-1 0 0 0 0,0 1 0 0 0,1-1 0 0 0,0 0 0 0 0,0 3 0 0 0,0 68 0 0 0,0-4 16 0 0,0 4 216 0 0,0-48-130 0 0,1-22-84 0 0,-1 0 0 0 0,1 0-1 0 0,0 0 1 0 0,0 0-1 0 0,0-1 1 0 0,0 1 0 0 0,1 0-1 0 0,-1-1 1 0 0,3 4-18 0 0,0 7 65 0 0,-5 8-10 0 0,1-13-28 0 0,0 23 93 0 0,0-13-83 0 0,0-19-35 0 0,0 1 1 0 0,0 0 0 0 0,0-1-1 0 0,0 1 1 0 0,0 0-1 0 0,0-1 1 0 0,0 1-1 0 0,0 0 1 0 0,0-1-1 0 0,1 1 1 0 0,-1 0 0 0 0,0-1-1 0 0,0 1 1 0 0,1 0-1 0 0,-1-1 1 0 0,0 1-1 0 0,1-1 1 0 0,-1 1 0 0 0,1-1-1 0 0,-1 1 1 0 0,1-1-1 0 0,-1 1 1 0 0,1-1-1 0 0,-1 1 1 0 0,1-1 0 0 0,0 1-3 0 0,-1-1 2 0 0,1 0 1 0 0,-1 1-1 0 0,1-1 1 0 0,0 1-1 0 0,-1-1 1 0 0,1 1-1 0 0,-1-1 1 0 0,0 1 0 0 0,1-1-1 0 0,-1 1 1 0 0,1-1-1 0 0,-1 1 1 0 0,0 0-1 0 0,1-1 1 0 0,-1 1 0 0 0,0 0-1 0 0,0-1 1 0 0,0 1-1 0 0,1 0 1 0 0,-1-1-1 0 0,0 1 1 0 0,0 0-1 0 0,0-1 1 0 0,0 1 0 0 0,0 0-1 0 0,0 0-2 0 0,0 0 3 0 0,0 1 0 0 0,0-1-1 0 0,0 0 1 0 0,0 1 0 0 0,0-1-1 0 0,0 1 1 0 0,1-1 0 0 0,-1 1-1 0 0,1-1 1 0 0,-1 1-3 0 0,11 11 67 0 0,-8-8 13 0 0,0 7-18 0 0,7 3-31 0 0,-7-13 10 0 0,-3-2-93 0 0,0 0-35 0 0,0 0-62 0 0,0 0-116 0 0,0 0-287 0 0,0 0-515 0 0,0 0-47 0 0</inkml:trace>
  <inkml:trace contextRef="#ctx0" brushRef="#br0" timeOffset="869.78">224 624 8264 0 0,'3'0'-47'0'0,"-1"0"75"0"0,4 0 126 0 0,7 0 377 0 0,-9-1-422 0 0,0-1-68 0 0,4-3 2 0 0,-6 4-43 0 0,-1 0-1 0 0,0 0 1 0 0,1 0 0 0 0,-1 1 0 0 0,1-1-1 0 0,0 0 1 0 0,-1 1 0 0 0,1-1 0 0 0,-1 1 0 0 0,1-1-1 0 0,0 1 1 0 0,-1 0 0 0 0,1 0 0 0 0,0 0 0 0 0,0 0-1 0 0,-1 0 0 0 0,1-1 0 0 0,-1 1 0 0 0,1 0-1 0 0,0-1 1 0 0,-1 1 0 0 0,1-1 0 0 0,-1 1 0 0 0,1-1 0 0 0,-1 1 0 0 0,1-1 0 0 0,-1 0 0 0 0,0 0 1 0 0,5-2 24 0 0,2-1 32 0 0,6 2 92 0 0,1 2 48 0 0,17-3 227 0 0,0-8 16 0 0,-3 6 1 0 0,-8-6 0 0 0,11 6 0 0 0,-14 2-268 0 0,58-14 636 0 0,-61 13-682 0 0,-1-1-44 0 0,-13 5-75 0 0,48-20 360 0 0,-1 2-79 0 0,0 4-101 0 0,-25 9-139 0 0,0 1-33 0 0,27-2-3 0 0,-2-4 0 0 0,-35 8 18 0 0,-1 1 0 0 0,11 1-30 0 0,-23 0 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9:01.1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11 208 6776 0 0,'-9'-1'120'0'0,"7"-3"20"0"0,8-1-8 0 0,2 2-100 0 0,9 1-32 0 0,-15 3 0 0 0,1-1 0 0 0,-1 0 0 0 0,1 0 0 0 0,-1-1 0 0 0,1 1 0 0 0,-1 0 0 0 0,0-1 0 0 0,1 1 0 0 0,-1-1 0 0 0,2-1 0 0 0,4-2 53 0 0,-3 1 43 0 0,1 0 51 0 0,1 1 53 0 0,2-2 56 0 0,2 0 77 0 0,-1-1-32 0 0,-2 3-21 0 0,0 0 42 0 0,0 2 107 0 0,0 0-44 0 0,-1-2-104 0 0,0 0-51 0 0,3-2-23 0 0,6-1 54 0 0,-14 4-238 0 0,26-7 460 0 0,-10 1-76 0 0,-10 3-201 0 0,-1 1-59 0 0,0 1-31 0 0,3 0-21 0 0,7-2 22 0 0,-10 1-44 0 0,1-1 39 0 0,16-9 166 0 0,-9 5-133 0 0,-6 3-98 0 0,7 2 39 0 0,-16 3-81 0 0,1 0 1 0 0,0 0-1 0 0,0 0 1 0 0,0 0 0 0 0,0 0-1 0 0,0 0 1 0 0,0 0-1 0 0,-1 0 1 0 0,1 0 0 0 0,0-1-1 0 0,0 1 1 0 0,0 0-1 0 0,-1-1 1 0 0,1 1 0 0 0,0-1-6 0 0,0 1 4 0 0,-1-1 1 0 0,0 0 0 0 0,1 0 0 0 0,-1 0-1 0 0,0 1 1 0 0,0-1 0 0 0,1 0 0 0 0,-1 0-1 0 0,0 0 1 0 0,0 0 0 0 0,0 0 0 0 0,0 1-1 0 0,0-1 1 0 0,0-1-5 0 0,0-18 16 0 0,0 12 3 0 0,-3 7 0 0 0,1 1-18 0 0,0-1 1 0 0,0 0-1 0 0,0 1 1 0 0,0-1 0 0 0,0 0-1 0 0,1 0 1 0 0,-1 0-1 0 0,0 0 1 0 0,0-1 0 0 0,1 1-1 0 0,-1 0 1 0 0,0-1-1 0 0,1 1 1 0 0,-1-1 0 0 0,0-1-2 0 0,0 2 0 0 0,1-1 0 0 0,0 1 0 0 0,-1 0 0 0 0,0-1 0 0 0,1 1 0 0 0,-1 0 0 0 0,0 0 0 0 0,0 0 0 0 0,1 0 0 0 0,-1 0 0 0 0,-1 0 0 0 0,-27-1 0 0 0,-47 2 0 0 0,75 0 3 0 0,-1 0 1 0 0,1 1 0 0 0,0-1 0 0 0,-1 1-1 0 0,1-1 1 0 0,0 1 0 0 0,0 0 0 0 0,0 0 0 0 0,-1 0-1 0 0,1 0 1 0 0,-1 1-4 0 0,-20 8 23 0 0,1 1-7 0 0,-1 7 56 0 0,-21 26 157 0 0,24-24-113 0 0,17-17-94 0 0,0 0-1 0 0,1 0 1 0 0,-1 1 0 0 0,0-1-1 0 0,1 1 1 0 0,0-1 0 0 0,0 1 0 0 0,0 0-1 0 0,0 0 1 0 0,1 0 0 0 0,-1 1-22 0 0,-2 19 148 0 0,3 4 64 0 0,1-21-173 0 0,0-6-30 0 0,0-1 1 0 0,0 1 0 0 0,0 0-1 0 0,-1 0 1 0 0,1 0-1 0 0,0 0 1 0 0,0 0 0 0 0,0 0-1 0 0,1 0 1 0 0,-1 0-1 0 0,0 0 1 0 0,0 0 0 0 0,0 0-1 0 0,1 0 1 0 0,-1 0 0 0 0,1 0-1 0 0,-1-1 1 0 0,0 1-1 0 0,1 0 1 0 0,-1 0 0 0 0,1 0-1 0 0,0-1 1 0 0,-1 1-1 0 0,1 0 1 0 0,0-1 0 0 0,-1 1-1 0 0,1 0 1 0 0,0-1 0 0 0,0 1-1 0 0,0-1 1 0 0,-1 1-1 0 0,1-1 1 0 0,0 0 0 0 0,0 1-1 0 0,0-1 1 0 0,0 0-10 0 0,15 13 147 0 0,-14-11-127 0 0,-1 0 0 0 0,1-1 1 0 0,0 1-1 0 0,0-1 0 0 0,-1 1 0 0 0,1-1 0 0 0,0 0 1 0 0,1 0-21 0 0,15 3 140 0 0,-13-4-105 0 0,0 1 0 0 0,1 0 0 0 0,-1 0-1 0 0,0 0 1 0 0,5 2-35 0 0,-5-1 29 0 0,1 0 1 0 0,0-1-1 0 0,0 1 0 0 0,0-1 0 0 0,0-1 1 0 0,0 1-30 0 0,16-1 3 0 0,27 0 172 0 0,-35 0-172 0 0,1 0-68 0 0,-4 0-35 0 0,-1 0-56 0 0,2 0-65 0 0,-1 0-73 0 0,-8 0 58 0 0,0 0-38 0 0,4 0-376 0 0,-2-1 86 0 0,0 1-52 0 0,7-2-728 0 0,5-2-576 0 0,11-5-1093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9:01.5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1 192 7584 0 0,'0'3'222'0'0,"0"1"-139"0"0,0 8 40 0 0,3 1-79 0 0,2-5-44 0 0,-4-6 0 0 0,0-1 0 0 0,0 1 0 0 0,0-1 0 0 0,-1 1 0 0 0,1-1 0 0 0,0 1 0 0 0,-1-1 0 0 0,1 1 0 0 0,-1-1 0 0 0,1 1 0 0 0,-1 0 0 0 0,0-1 0 0 0,0 1 0 0 0,0 0 0 0 0,1 4 47 0 0,0-1 83 0 0,1 1 187 0 0,2 0 96 0 0,2 8 558 0 0,-4-8-700 0 0,-2 2-60 0 0,0 5 590 0 0,0 0-112 0 0,3-7-53 0 0,6 5-91 0 0,-6-3-226 0 0,-2-1 43 0 0,-1-4 136 0 0,0-3-46 0 0,0 0-10 0 0,0 0-5 0 0,0 0-10 0 0,0 0-3 0 0,0 0-1 0 0,0 0-37 0 0,0 0-280 0 0,0 0 12 0 0,-2 0 38 0 0,1 0-151 0 0,1 0 0 0 0,-1 0 0 0 0,1 0 0 0 0,-1 0 1 0 0,1 0-1 0 0,-1 0 0 0 0,1 0 0 0 0,0 0 0 0 0,-1 0 0 0 0,1 0 0 0 0,-1 0 0 0 0,1 0 1 0 0,-1 0-1 0 0,1-1 0 0 0,0 1 0 0 0,-1 0 0 0 0,1 0 0 0 0,-1-1 0 0 0,1 1 1 0 0,0 0-1 0 0,-1 0 0 0 0,1-1 0 0 0,0 1 0 0 0,-1 0 0 0 0,1-1 0 0 0,0 1 1 0 0,0 0-1 0 0,-1-1 0 0 0,1 1 0 0 0,0 0 0 0 0,0-1 0 0 0,0 1 0 0 0,-1-1 1 0 0,1 1-1 0 0,0-1 0 0 0,0 1 0 0 0,0 0 0 0 0,0-1 0 0 0,0 1 0 0 0,0-1 1 0 0,0 1-1 0 0,0-1 0 0 0,0 1 0 0 0,0-1 0 0 0,0 1 0 0 0,0 0 0 0 0,0-1-5 0 0,0-1 10 0 0,0 0 0 0 0,0 0-1 0 0,0 1 1 0 0,0-1-1 0 0,-1 0 1 0 0,1 0 0 0 0,-1 0-1 0 0,1 1 1 0 0,-1-2-10 0 0,-4-5 10 0 0,4 6-5 0 0,0 1 1 0 0,0 0 0 0 0,0-1 0 0 0,0 1-1 0 0,0-1 1 0 0,1 1 0 0 0,-1-1 0 0 0,1 0 0 0 0,-1 1-1 0 0,1-1 1 0 0,0 0 0 0 0,-1 1 0 0 0,1-1-1 0 0,0 0-5 0 0,0-18 50 0 0,0-33 0 0 0,0 28-2 0 0,0 20-46 0 0,1 1-1 0 0,-1 0 0 0 0,1 0 0 0 0,0 0 0 0 0,0 1 1 0 0,0-1-1 0 0,1 0 0 0 0,-1 0 0 0 0,1 1 0 0 0,2-4-1 0 0,-4 5 3 0 0,1 0 0 0 0,0-1-1 0 0,0 1 1 0 0,-1 0 0 0 0,0-1-1 0 0,1 1 1 0 0,-1-1-1 0 0,0 1 1 0 0,0 0 0 0 0,0-3-3 0 0,1-12 27 0 0,1 11-27 0 0,1 0 1 0 0,-1 0 0 0 0,1 0-1 0 0,1 0 1 0 0,-1 0 0 0 0,1 1-1 0 0,0 0 1 0 0,0 0 0 0 0,1 0-1 0 0,-1 0 1 0 0,5-3-1 0 0,-4 4-10 0 0,0 0 0 0 0,1 1 0 0 0,-1-1 1 0 0,1 1-1 0 0,0 0 0 0 0,0 1 0 0 0,4-2 10 0 0,16-1-16 0 0,-12-2-26 0 0,-13 6 38 0 0,0 1 0 0 0,1-1 0 0 0,-1 0-1 0 0,1 0 1 0 0,-1 1 0 0 0,1-1 0 0 0,-1 1 0 0 0,1-1 0 0 0,0 1 0 0 0,-1 0 0 0 0,1 0 0 0 0,-1 0-1 0 0,1 0 5 0 0,19 0-61 0 0,24 0-26 0 0,-15 0-51 0 0,-27 0 121 0 0,1 0 0 0 0,-1 0-1 0 0,0 1 1 0 0,0 0 0 0 0,1-1 0 0 0,-1 1 0 0 0,0 1 0 0 0,0-1 0 0 0,2 1 17 0 0,6 3-133 0 0,-1-2-220 0 0,-1 0 59 0 0,-1 0-2 0 0,3 0-84 0 0,-1 1 1 0 0,6 1-635 0 0,-16-4 941 0 0,1 0 0 0 0,-1-1 0 0 0,1 1 0 0 0,-1 0 0 0 0,0 0 0 0 0,0 0 0 0 0,0 0 0 0 0,1-1 0 0 0,-1 1 0 0 0,0 0 0 0 0,0 0 0 0 0,0 0 0 0 0,0 0 0 0 0,0 0 73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9:01.9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13824 0 0,'0'-13'406'0'0,"0"10"-145"0"0,0 3-120 0 0,0 0-41 0 0,0 0-71 0 0,0 0-92 0 0,0 3-53 0 0,0-1 80 0 0,0-1-17 0 0,0 1-22 0 0,0-1-40 0 0,0 0-18 0 0,0 0-39 0 0,0 0-46 0 0,0 0-50 0 0,0 0-56 0 0,0 0-50 0 0,0-1-46 0 0,0 0-39 0 0,0 1-137 0 0,0-1-38 0 0,0 0-166 0 0,0 0-441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9:02.5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11376 0 0,'0'0'256'0'0,"0"0"34"0"0,0 0 21 0 0,0 0-35 0 0,0 0-208 0 0,3 0-40 0 0,-3 0-28 0 0,0 0 0 0 0,1 0 0 0 0,-1 0 1 0 0,1 0-1 0 0,-1 0 0 0 0,1 0 0 0 0,-1 0 0 0 0,1 0 0 0 0,-1 0 1 0 0,0 0-1 0 0,1 1 0 0 0,-1-1 0 0 0,1 0 0 0 0,-1 0 0 0 0,1 0 0 0 0,-1 0 1 0 0,0 1-1 0 0,1-1 0 0 0,-1 0 0 0 0,0 0 0 0 0,1 1 0 0 0,-1-1 1 0 0,0 0-1 0 0,1 1 0 0 0,-1-1 0 0 0,0 0 0 0 0,1 1 0 0 0,-1-1 0 0 0,0 0 1 0 0,0 1-1 0 0,0-1 0 0 0,1 1 0 0 0,-1-1 0 0 0,0 0 0 0 0,0 1 1 0 0,0-1-1 0 0,0 1 0 0 0,0-1 0 0 0,0 1 0 0 0,0-1 0 0 0,0 1 0 0 0,0-1 1 0 0,0 0-1 0 0,0 1 0 0 0,0-1 0 0 0,0 1 0 0 0,0-1 0 0 0,0 2 6 0 0,0 0-1 0 0,0 0 0 0 0,0 0 1 0 0,0 0-1 0 0,1-1 1 0 0,-1 1-1 0 0,1 0 1 0 0,-1 0-1 0 0,2 0-5 0 0,2 6 87 0 0,1 0 57 0 0,8 16 323 0 0,-9-13-306 0 0,-1 2-9 0 0,-2-11-123 0 0,-1 1-1 0 0,1-1 1 0 0,-1 0-1 0 0,1 1 0 0 0,0-1 1 0 0,0 0-1 0 0,0 0 1 0 0,0 0-1 0 0,0 1 1 0 0,1-1-1 0 0,-1-1 0 0 0,0 1 1 0 0,1 0-1 0 0,0 0-28 0 0,0 0 34 0 0,-1 0 0 0 0,1-1 0 0 0,0 1 1 0 0,-1 0-1 0 0,1 0 0 0 0,-1 0 0 0 0,1 2-34 0 0,1 11 203 0 0,-1-1-29 0 0,4-4-70 0 0,-5-8-91 0 0,0-1 0 0 0,0 1 0 0 0,0-1 0 0 0,-1 1 0 0 0,1 0 0 0 0,0-1 0 0 0,-1 1 0 0 0,1 0 0 0 0,-1 0 1 0 0,0-1-1 0 0,1 1 0 0 0,-1 0 0 0 0,0 0-13 0 0,-1 14 116 0 0,0 10-29 0 0,1-24-86 0 0,0 1-1 0 0,0-1 1 0 0,1 0-1 0 0,-1 1 1 0 0,1-1-1 0 0,-1 0 1 0 0,1 0 0 0 0,0 2-1 0 0,2 1 11 0 0,0-1-88 0 0,-2-2-49 0 0,1 1-77 0 0,-1-1-95 0 0,0 1-110 0 0,0-2 158 0 0,-1 0-34 0 0,1 0-35 0 0,-1 1-39 0 0,0-1-38 0 0,1 0-43 0 0,-1 1-43 0 0,0-1-47 0 0,0 1-1305 0 0,0-1-1054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9:03.3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0 129 7344 0 0,'0'0'165'0'0,"0"0"22"0"0,0 0 9 0 0,0 1-57 0 0,0 1-6 0 0,0 11 354 0 0,0 0 56 0 0,0 34 1395 0 0,0-27-1142 0 0,1-13-512 0 0,0-1-41 0 0,1 0 7 0 0,3 4 84 0 0,1 2 48 0 0,-2-2-79 0 0,0 1-94 0 0,1-1-28 0 0,-3-2-17 0 0,0 0 22 0 0,-2 0 62 0 0,2 4 101 0 0,3-3-105 0 0,2 5-27 0 0,-6 3-31 0 0,-1-1 12 0 0,4-4 8 0 0,1-4-69 0 0,-4-6-111 0 0,0-1 0 0 0,0 0 0 0 0,0 1 0 0 0,-1-1-1 0 0,1 1 1 0 0,0-1 0 0 0,-1 1 0 0 0,1 0 0 0 0,-1-1 0 0 0,1 1 0 0 0,-1 0 0 0 0,0-1 0 0 0,0 1 0 0 0,0 0-26 0 0,0 5 91 0 0,0-5-61 0 0,0 0-1 0 0,0 1 1 0 0,0-1 0 0 0,0 0-1 0 0,0 0 1 0 0,0 0 0 0 0,1 1-1 0 0,-1-1 1 0 0,1 0-1 0 0,0 1-29 0 0,9 14 210 0 0,-8-13-148 0 0,1 0 0 0 0,-1 0 0 0 0,1 0 0 0 0,-1 0 0 0 0,-1 0 0 0 0,1 1 0 0 0,0-1 0 0 0,-1 1 0 0 0,0 1-62 0 0,-1-3 171 0 0,0-1-130 0 0,0 3 7 0 0,3 4-41 0 0,7 4 52 0 0,-7-10 26 0 0,-3-3-16 0 0,0 0-5 0 0,0 0 6 0 0,0 0 20 0 0,0 0 6 0 0,0 0 0 0 0,-3-3-16 0 0,-7-10-53 0 0,9 11-19 0 0,1 0 0 0 0,-1 0 0 0 0,1 0-1 0 0,-1 0 1 0 0,1 0 0 0 0,0 0 0 0 0,0 0 0 0 0,0 0 0 0 0,0 0-1 0 0,0 0 1 0 0,0-1-8 0 0,0 1 9 0 0,1 1 0 0 0,-1-1-1 0 0,0 0 1 0 0,0 0 0 0 0,0 0-1 0 0,-1 0 1 0 0,1 0-1 0 0,0 0 1 0 0,-1 0 0 0 0,1 1-1 0 0,-2-2-8 0 0,-2-5 30 0 0,3 7-28 0 0,0-1 0 0 0,0 1 1 0 0,0-1-1 0 0,0 1 0 0 0,0-1 1 0 0,1 0-1 0 0,-1 1 0 0 0,1-1 1 0 0,-1 1-1 0 0,1-1 0 0 0,0 0 0 0 0,-1 0 1 0 0,1 1-1 0 0,0-1 0 0 0,0-1-2 0 0,0-2 0 0 0,-1 0 0 0 0,0-1 0 0 0,0 1 0 0 0,0 0 0 0 0,-2-4 0 0 0,1 3 0 0 0,0 0 0 0 0,1 0 0 0 0,-1 0 0 0 0,1 1 0 0 0,1-1 0 0 0,-1-1 0 0 0,0-19 0 0 0,1 15 0 0 0,-1 0 0 0 0,2 0 0 0 0,-1 0 0 0 0,1 0 0 0 0,2-4 0 0 0,8-17-13 0 0,-6 3-63 0 0,5 8-53 0 0,-3-3 2 0 0,-6 18 97 0 0,1-1 1 0 0,0 1 0 0 0,0 0-1 0 0,0 1 1 0 0,0-1 0 0 0,1 0 0 0 0,0 1-1 0 0,0-1 1 0 0,1 1 0 0 0,0-1 29 0 0,12-5-114 0 0,-4-5 35 0 0,8-10-72 0 0,-9 13 39 0 0,-8 9 76 0 0,0 1 1 0 0,0-1 0 0 0,1 1-1 0 0,-1 0 1 0 0,0 0 0 0 0,1 0-1 0 0,0 1 1 0 0,0-1 0 0 0,0 1-1 0 0,1-1 36 0 0,19-2-146 0 0,-14-6 55 0 0,-4 10 69 0 0,0 0 0 0 0,0 0 0 0 0,0 1 0 0 0,0 0 0 0 0,0 0 0 0 0,2 0 22 0 0,7 1-52 0 0,-12-1 49 0 0,1 1 1 0 0,-1 0-1 0 0,0 0 0 0 0,1 0 0 0 0,-1 0 1 0 0,0 0-1 0 0,0 1 0 0 0,0-1 0 0 0,0 1 0 0 0,0 0 1 0 0,0 0-1 0 0,0 1 3 0 0,17 8-38 0 0,-15-9 34 0 0,1 0 0 0 0,-1 1 0 0 0,0 0 0 0 0,0 0 0 0 0,-1 0-1 0 0,1 0 1 0 0,0 1 0 0 0,-1 0 0 0 0,0 0 0 0 0,0 0 0 0 0,2 3 4 0 0,5 7-25 0 0,0 2 0 0 0,7 13 25 0 0,-1-2 11 0 0,-5-8-11 0 0,1-1 0 0 0,-1 0 0 0 0,-1 0 0 0 0,-1 1 0 0 0,-1 1 0 0 0,6 17 0 0 0,-10-26 2 0 0,1 7 17 0 0,-4-2 46 0 0,-2-14-57 0 0,0-1 0 0 0,1 1 1 0 0,-1 0-1 0 0,0-1 0 0 0,1 1 0 0 0,-1 0 1 0 0,1-1-1 0 0,-1 1 0 0 0,1-1 0 0 0,0 1 1 0 0,-1-1-1 0 0,1 1 0 0 0,1 0-8 0 0,5 12 72 0 0,-6 0 9 0 0,-1-11-64 0 0,0-1 0 0 0,0 1 0 0 0,1 0 0 0 0,-1 0 0 0 0,0 0 0 0 0,1 0-1 0 0,0 1-16 0 0,6 4 99 0 0,-6-8-94 0 0,-1 0 0 0 0,1 0-1 0 0,-1 1 1 0 0,1-1 0 0 0,-1 0-1 0 0,0 1 1 0 0,1-1 0 0 0,-1 0 0 0 0,0 1-1 0 0,1-1 1 0 0,-1 1 0 0 0,0-1-1 0 0,0 1 1 0 0,1-1 0 0 0,-1 1-1 0 0,0-1 1 0 0,0 1 0 0 0,0-1-1 0 0,0 1 1 0 0,1-1 0 0 0,-1 1-1 0 0,0-1 1 0 0,0 1 0 0 0,0-1-1 0 0,0 1 1 0 0,0-1 0 0 0,0 1-1 0 0,-1-1 1 0 0,1 1-5 0 0,0 19 90 0 0,0 15 165 0 0,0-18-223 0 0,0 4-62 0 0,0-19-84 0 0,0-2-37 0 0,0 1-227 0 0,0-1-511 0 0,0 0-56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9:05.3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448 1 6000 0 0,'-2'3'174'0'0,"-12"7"-7"0"0,1-4-132 0 0,8 4-35 0 0,0-7 23 0 0,-1 1 49 0 0,-2 0 52 0 0,2-1 53 0 0,1-1 24 0 0,-5 3 254 0 0,-4 1 80 0 0,1-1-8 0 0,2 0-88 0 0,5-1-255 0 0,-6 3 69 0 0,-1-4-79 0 0,-7 3 106 0 0,7 4-52 0 0,-3 1 37 0 0,0-7-88 0 0,3-1-73 0 0,-8 8 94 0 0,-6-6-6 0 0,6 6-7 0 0,8-8-106 0 0,10-2-64 0 0,1-1 0 0 0,0 1 1 0 0,-1-1-1 0 0,1 1 1 0 0,0 0-1 0 0,0 0 1 0 0,0 0-1 0 0,-1 0 0 0 0,1 0 1 0 0,0 0-1 0 0,0 1 1 0 0,1-1-1 0 0,-1 1 1 0 0,0 0-16 0 0,0-1 15 0 0,0 1 1 0 0,0 0 0 0 0,0-1-1 0 0,0 1 1 0 0,-1-1 0 0 0,1 0 0 0 0,0 0-1 0 0,-1 0 1 0 0,1 0 0 0 0,0 0-1 0 0,-1 0 1 0 0,1-1 0 0 0,-1 1-16 0 0,-16 5 113 0 0,6 4-6 0 0,0 3 45 0 0,7-10 0 0 0,-6 0-17 0 0,-2 7-16 0 0,11-7-21 0 0,3-1-2 0 0,0 9-3 0 0,0-9-12 0 0,0-2-7 0 0,0 0-2 0 0,0 0 9 0 0,0 3 38 0 0,0-2-113 0 0,0-1 1 0 0,0 1-1 0 0,0-1 1 0 0,0 1-1 0 0,0-1 1 0 0,0 1 0 0 0,0 0-1 0 0,0-1 1 0 0,0 1-1 0 0,0-1 1 0 0,0 1-1 0 0,1-1 1 0 0,-1 1-1 0 0,0-1 1 0 0,0 1 0 0 0,1-1-1 0 0,-1 1 1 0 0,0-1-7 0 0,6 3 85 0 0,-1-3-7 0 0,1 0 34 0 0,-6 0-106 0 0,1 0-1 0 0,-1 1 1 0 0,1-1-1 0 0,-1 0 1 0 0,1 0 0 0 0,0 0-1 0 0,-1 0 1 0 0,1 0 0 0 0,-1 1-1 0 0,1-1 1 0 0,-1 0 0 0 0,1 0-1 0 0,-1 1 1 0 0,1-1 0 0 0,-1 0-1 0 0,1 1 1 0 0,-1-1-1 0 0,1 0 1 0 0,-1 1 0 0 0,1-1-1 0 0,-1 1 1 0 0,0-1 0 0 0,1 1-1 0 0,-1 0-5 0 0,1-1 5 0 0,-1 1 0 0 0,0 0 1 0 0,1-1-1 0 0,-1 1 0 0 0,1-1 0 0 0,-1 1 0 0 0,1-1 0 0 0,0 1 0 0 0,-1-1 0 0 0,1 1 0 0 0,-1-1 0 0 0,1 1 0 0 0,0-1 1 0 0,-1 0-1 0 0,1 0 0 0 0,0 1 0 0 0,0-1 0 0 0,-1 0 0 0 0,1 0 0 0 0,0 0 0 0 0,0 0 0 0 0,-1 0 0 0 0,1 1 0 0 0,0-1 1 0 0,0-1-6 0 0,5 1 41 0 0,-1 1 0 0 0,1-1 0 0 0,0 1 0 0 0,5 1-41 0 0,-7-1 16 0 0,0 1-1 0 0,-1-1 0 0 0,1 1 0 0 0,-1-1 0 0 0,1 1 1 0 0,1 1-16 0 0,11 8 72 0 0,-11-8-38 0 0,0 0 0 0 0,0-1 0 0 0,0 0 0 0 0,0 1 1 0 0,0-1-1 0 0,0-1 0 0 0,1 1 0 0 0,-1-1 0 0 0,1 0 0 0 0,-1 0 1 0 0,2-1-35 0 0,17 4 159 0 0,-21-3-141 0 0,0 0 0 0 0,0 0 0 0 0,0 1 0 0 0,0 0 0 0 0,-1-1 0 0 0,1 1 0 0 0,0 1-18 0 0,16 10 147 0 0,8-1 102 0 0,1-1-75 0 0,-1-3-64 0 0,-2-5-51 0 0,-14 0 13 0 0,-3 2-37 0 0,-7-4-33 0 0,1-1 0 0 0,-1 1-1 0 0,1 0 1 0 0,-1 0 0 0 0,1-1 0 0 0,-1 1-1 0 0,1-1 1 0 0,-1 1 0 0 0,1-1-1 0 0,0 0 1 0 0,0 0-2 0 0,20 2 54 0 0,16-2 82 0 0,-35 0-116 0 0,-3 0-35 0 0,0 0-67 0 0,0 0-53 0 0,0 0-203 0 0,0 0 252 0 0,0 0 0 0 0,0 0-18 0 0,0 0-38 0 0,0 0-14 0 0,0 0-39 0 0,0 0-46 0 0,0 0-50 0 0,0 0-55 0 0,0 0-51 0 0,0 0-46 0 0,0 0-38 0 0,0 0-142 0 0,0 0-39 0 0,0 0-169 0 0,0 0-459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9:05.6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 8808 0 0,'0'0'197'0'0,"0"0"24"0"0,0 0 19 0 0,2 0-29 0 0,29-1 462 0 0,-29 0-579 0 0,0 1 0 0 0,0 0-1 0 0,0 0 1 0 0,1 0 0 0 0,-1 0 0 0 0,0 0-1 0 0,0 0 1 0 0,0 1 0 0 0,0-1 0 0 0,0 1-1 0 0,0-1 1 0 0,0 1 0 0 0,2 1-94 0 0,4 3 309 0 0,2 0 111 0 0,4-2 72 0 0,-3-2-107 0 0,1 5 53 0 0,1 1 15 0 0,1-5-65 0 0,-6-2-265 0 0,3-1 55 0 0,27 1 545 0 0,-22 0-448 0 0,-6 2-130 0 0,-2 0-63 0 0,7 3 108 0 0,-2 0-53 0 0,7-2 26 0 0,-9-3-282 0 0,1 0 73 0 0,-1 0 64 0 0,0 0 52 0 0,11 0 178 0 0,11 0 286 0 0,-18 0-332 0 0,-1 0-53 0 0,1 0-88 0 0,-6 0-80 0 0,-1 0-47 0 0,1 0-55 0 0,0 0-61 0 0,1 0-88 0 0,0 0-85 0 0,-1 0-92 0 0,1 0-101 0 0,1 0-108 0 0,-1 0-116 0 0,1 0-124 0 0,-6 0 399 0 0,1 0-33 0 0,4 0-1517 0 0,9 0-1166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35.9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320 34 10912 0 0,'0'-13'248'0'0,"0"10"34"0"0,0 3 20 0 0,-2-3-38 0 0,2 3-264 0 0,-6-5 65 0 0,-2 0-37 0 0,5 3-101 0 0,-1 1 60 0 0,0 0 53 0 0,0 1 45 0 0,-2-1 66 0 0,1 1 41 0 0,-13 1 490 0 0,5 0-257 0 0,4-1-234 0 0,0-1-67 0 0,-13 1 98 0 0,8 4 9 0 0,6 1-110 0 0,6-4-96 0 0,1 0 0 0 0,-1 0 0 0 0,1-1 0 0 0,-1 1 0 0 0,1 0 0 0 0,-1 0 0 0 0,1-1 0 0 0,-1 1 0 0 0,0-1 0 0 0,1 0 0 0 0,-1 1 0 0 0,0-1 0 0 0,1 0 0 0 0,-1 0 0 0 0,-1 0-25 0 0,-1 0 26 0 0,1 0 0 0 0,-1 1 0 0 0,1 0-1 0 0,0-1 1 0 0,-1 1 0 0 0,1 0 0 0 0,0 1 0 0 0,-2 0-26 0 0,-11 3 89 0 0,3-1-31 0 0,11-4-46 0 0,-1 0 0 0 0,1 1-1 0 0,0 0 1 0 0,-1-1 0 0 0,1 1-1 0 0,0 0 1 0 0,0 0 0 0 0,0 0-1 0 0,-1 0 1 0 0,1 1 0 0 0,1-1-1 0 0,-1 1 1 0 0,0-1 0 0 0,0 1-12 0 0,-6 6 16 0 0,5-5-3 0 0,0 1 0 0 0,0-1 0 0 0,-1 0-1 0 0,1 0 1 0 0,-1-1 0 0 0,0 1-13 0 0,-6 2 14 0 0,9-5-11 0 0,-1 0-1 0 0,1 1 1 0 0,0-1-1 0 0,0 1 1 0 0,0-1-1 0 0,0 1 0 0 0,0-1 1 0 0,0 1-1 0 0,0-1 1 0 0,0 1-1 0 0,0 0 1 0 0,0 0-1 0 0,0-1 0 0 0,1 1 1 0 0,-1 0-1 0 0,0 0 1 0 0,0 0-1 0 0,1 0 1 0 0,-1 0-1 0 0,1 0 0 0 0,-1 0 1 0 0,1 0-1 0 0,-1 0 1 0 0,1 0-1 0 0,0 1 1 0 0,-1-1-1 0 0,1 0 0 0 0,0 0 1 0 0,0 0-1 0 0,0 0 1 0 0,0 1-1 0 0,0-1 1 0 0,0 1-3 0 0,0 5 0 0 0,-1-5 0 0 0,1 0 0 0 0,0 1 0 0 0,0-1 0 0 0,0 0 0 0 0,1 0 0 0 0,-1 0 0 0 0,0 0 0 0 0,1 1 0 0 0,0-1 0 0 0,0 1 0 0 0,15 26 0 0 0,-3-24 0 0 0,21 25-16 0 0,-9-14-45 0 0,10 9-114 0 0,31 14 175 0 0,13 9-12 0 0,-74-46 8 0 0,0 1 0 0 0,-1 0 0 0 0,0 0 0 0 0,1 1 1 0 0,-1-1-1 0 0,-1 1 0 0 0,1 0 0 0 0,2 2 4 0 0,23 37-40 0 0,-18-25 47 0 0,-9-16-7 0 0,0 0 0 0 0,0 1 0 0 0,-1 0 0 0 0,1-1 0 0 0,-1 1 0 0 0,0 0 0 0 0,0 0 0 0 0,0-1 0 0 0,0 1 0 0 0,0 0 0 0 0,0 0 0 0 0,-1 0 0 0 0,0 0 0 0 0,1 0 0 0 0,-1 0 0 0 0,-1 3 0 0 0,2 1 0 0 0,-1 6 42 0 0,-3-1 57 0 0,-8 7 65 0 0,8-7-92 0 0,2-10-48 0 0,1 1-1 0 0,-1 0 1 0 0,0 0-1 0 0,0-1 1 0 0,0 1-1 0 0,0-1 1 0 0,0 1-1 0 0,0-1 1 0 0,-1 1-1 0 0,1-1 1 0 0,-1 0-1 0 0,0 0 1 0 0,0 0-1 0 0,0 0 1 0 0,0 0-1 0 0,0 0 1 0 0,0 0-1 0 0,0 0 1 0 0,-3 0-24 0 0,-5 3 113 0 0,8-4-88 0 0,-1 0 0 0 0,1 0-1 0 0,0 1 1 0 0,0-1 0 0 0,-1 0-1 0 0,1 1 1 0 0,0-1 0 0 0,0 1-1 0 0,0 0-24 0 0,-6 7 92 0 0,7-7-81 0 0,-1 0-1 0 0,1-1 1 0 0,-1 1 0 0 0,1 0 0 0 0,-1-1 0 0 0,1 1 0 0 0,-1-1 0 0 0,0 0 0 0 0,0 1 0 0 0,0-1 0 0 0,0 0-1 0 0,0 0 1 0 0,0-1 0 0 0,0 1 0 0 0,0 0 0 0 0,0 0 0 0 0,0-1 0 0 0,-1 0 0 0 0,1 1 0 0 0,0-1-1 0 0,-1 0-10 0 0,-3 0 18 0 0,1 1 0 0 0,0 0-1 0 0,-1 0 1 0 0,1 1 0 0 0,-4 0-18 0 0,-11 4 37 0 0,1-3-34 0 0,13-3-5 0 0,0 0 0 0 0,0-1 1 0 0,0 0-1 0 0,0 0 0 0 0,0 0 1 0 0,1-1-1 0 0,-2 0 2 0 0,0 0-40 0 0,1-1-35 0 0,3 1-191 0 0,0 0 45 0 0,1 1 39 0 0,0 0 35 0 0,0-1 10 0 0,1 1 37 0 0,0 0 16 0 0,-1-1 4 0 0,0 0-61 0 0,1 1 55 0 0,-1 0-37 0 0,-12-5-831 0 0,14 6 885 0 0,0-1 0 0 0,-1 0 1 0 0,1 0-1 0 0,0 0 1 0 0,-1 1-1 0 0,1-1 1 0 0,0 0-1 0 0,0 0 0 0 0,0 0 1 0 0,0 0-1 0 0,0 0 1 0 0,0 1-1 0 0,0-1 1 0 0,0-1 68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9:06.3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 7976 0 0,'14'13'174'0'0,"-12"-10"29"0"0,-2-3 14 0 0,0 2-26 0 0,0 0-270 0 0,0 1 113 0 0,0 1 85 0 0,0 0 67 0 0,0 1 76 0 0,0 8 415 0 0,1-9-464 0 0,0 2 29 0 0,-1-4-175 0 0,1 0-47 0 0,4 7 173 0 0,2 3 120 0 0,-6-1-57 0 0,0 2-6 0 0,-1-2-70 0 0,0-8-124 0 0,1 1-1 0 0,-1-1 1 0 0,1 1 0 0 0,0-1-1 0 0,0 0 1 0 0,0 1 0 0 0,0-1-56 0 0,6 10 217 0 0,-3 2 37 0 0,-5 7-35 0 0,0-13-113 0 0,2 8 176 0 0,2-2-48 0 0,0-2-48 0 0,1-2-47 0 0,-1-3-68 0 0,2 4 140 0 0,-1-3-45 0 0,4 7 123 0 0,-7 0-43 0 0,-1-13-203 0 0,1 0 1 0 0,-1 0 0 0 0,0 0 0 0 0,1 1 0 0 0,0-1 0 0 0,0 0 0 0 0,0 2-44 0 0,8 13 269 0 0,-8-15-199 0 0,-1 0-33 0 0,0 0 13 0 0,0 0 34 0 0,2 1 37 0 0,0 1 61 0 0,11 17 72 0 0,1-14-4 0 0,-9 2-12 0 0,-2-7-166 0 0,1-1-7 0 0,-1 0 6 0 0,-1 1 9 0 0,-1 0 27 0 0,-1 3 51 0 0,3-6 8 0 0,8 0-46 0 0,-9 0-22 0 0,-2 0-2 0 0,0 0 2 0 0,0 0 4 0 0,0 0 2 0 0,0 0 0 0 0,1-5-6 0 0,-2-1-40 0 0,-7-8-7 0 0,6 10-18 0 0,7-2 31 0 0,-6 3-55 0 0,0 1 0 0 0,0-1-1 0 0,0 0 1 0 0,-1 0-1 0 0,1 1 1 0 0,-1-1 0 0 0,0 1-9 0 0,-11-25 15 0 0,11 18-2 0 0,1-1 0 0 0,0 0-1 0 0,1 0 1 0 0,0 1-1 0 0,1-2-12 0 0,-1-4-3 0 0,-1-13 3 0 0,1 20-4 0 0,0 1 1 0 0,0-1 0 0 0,0 1-1 0 0,1-1 1 0 0,0 0-1 0 0,1-1 4 0 0,3-8-48 0 0,-3 11 5 0 0,0-1-1 0 0,-1 0 0 0 0,0 0 0 0 0,0 0 0 0 0,0-3 44 0 0,3-15-183 0 0,-2 19 136 0 0,0 0 0 0 0,1 0 0 0 0,0 0 0 0 0,0 0 1 0 0,1 0-1 0 0,3-4 47 0 0,2-3-120 0 0,-1-1-48 0 0,-5-2-42 0 0,-3 15 197 0 0,0 0-1 0 0,0 0 0 0 0,0 0 1 0 0,0 0-1 0 0,0 1 0 0 0,0-1 1 0 0,0 0-1 0 0,0 0 1 0 0,1 0-1 0 0,-1 0 0 0 0,0 1 1 0 0,0-1-1 0 0,1 0 0 0 0,-1 0 1 0 0,1 0 13 0 0,7-4-104 0 0,9-4 12 0 0,-13 7 64 0 0,1 0-4 0 0,2-2-6 0 0,13-6-55 0 0,-17 9 88 0 0,0 0 0 0 0,0 1 0 0 0,0-1-1 0 0,0 1 1 0 0,0-1 0 0 0,0 1 0 0 0,0 0-1 0 0,0 0 1 0 0,0 0 0 0 0,0 0 0 0 0,1 1 5 0 0,4 0-18 0 0,40-1 6 0 0,-45 0 8 0 0,-1 0 0 0 0,1 0 0 0 0,-1 0 0 0 0,0 1-1 0 0,1-1 1 0 0,-1 1 0 0 0,0-1 0 0 0,1 1-1 0 0,-1 0 1 0 0,0 0 0 0 0,0 0 0 0 0,2 2 4 0 0,17 6-22 0 0,-15-7 23 0 0,0 0-1 0 0,0 0 0 0 0,0 0 0 0 0,0 0 0 0 0,0 1 0 0 0,0 0 0 0 0,-1 0 0 0 0,1 1 0 0 0,3 3 0 0 0,20 27 16 0 0,9 21 88 0 0,-25-35-70 0 0,-11-16-26 0 0,0 0 0 0 0,0 0 0 0 0,0 0 0 0 0,0 0 0 0 0,-1 0-1 0 0,2 4-7 0 0,-3-5 5 0 0,1 0 0 0 0,0 0 0 0 0,0 0 0 0 0,0-1 0 0 0,0 1 0 0 0,1 0 0 0 0,-1-1 0 0 0,1 1 0 0 0,-1-1 0 0 0,1 0 0 0 0,0 1 0 0 0,1-1-5 0 0,-2 0 6 0 0,1 0 0 0 0,-1-1 0 0 0,1 1 0 0 0,-1 0 0 0 0,0 0 0 0 0,0 0 0 0 0,0 0 0 0 0,1 1-6 0 0,-1 0 5 0 0,-1 0-1 0 0,1 0 1 0 0,0 0-1 0 0,-1 0 1 0 0,0 1-1 0 0,1-1 1 0 0,-1 3-5 0 0,-1-5 4 0 0,1 1 1 0 0,1 0 0 0 0,-1-1-1 0 0,0 1 1 0 0,0 0-1 0 0,1-1 1 0 0,-1 1-1 0 0,1 0 1 0 0,-1-1 0 0 0,1 1-1 0 0,0-1 1 0 0,0 1-1 0 0,-1-1 1 0 0,2 1-5 0 0,4 11 16 0 0,-5-9-5 0 0,0 1-1 0 0,-1-1 1 0 0,1 1 0 0 0,-1-1 0 0 0,0 1-1 0 0,0 2-10 0 0,-1 4 16 0 0,4 4 32 0 0,8-1-16 0 0,-7-7 32 0 0,-5 2-60 0 0,0-6 5 0 0,1 45 150 0 0,0-35-126 0 0,0-10-21 0 0,0-3-54 0 0,0 0-67 0 0,0 0-117 0 0,0 0 163 0 0,0 0-12 0 0,0 0-23 0 0,0 0-45 0 0,0 0-18 0 0,0 0-46 0 0,0 0-51 0 0,0 0-58 0 0,0 0-63 0 0,0 0-58 0 0,0 0-52 0 0,0 0-44 0 0,0 0-158 0 0,0 0-45 0 0,0 0-190 0 0,0 0-511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9:06.9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82 8088 0 0,'-27'-13'234'0'0,"23"10"-105"0"0,8 3-28 0 0,5 0-64 0 0,6 0-26 0 0,-3-1 3 0 0,-5-1 37 0 0,1-3 91 0 0,2 0 116 0 0,1 2 86 0 0,-6 0 79 0 0,0-2-231 0 0,12-10 499 0 0,-8 9-423 0 0,-2 4-120 0 0,1 1-55 0 0,-4 1-23 0 0,2 0 74 0 0,7 0 271 0 0,-9-1-322 0 0,-2-1-39 0 0,0-1 29 0 0,4-4 58 0 0,0 5-63 0 0,2 1 46 0 0,29 0 416 0 0,-20 1-336 0 0,-5 1-95 0 0,-2-1-68 0 0,7-1-28 0 0,8 0 50 0 0,-22 1-48 0 0,-1 0 0 0 0,0 1 1 0 0,1-1-1 0 0,-1 0 0 0 0,0 1 1 0 0,1 0-1 0 0,-1-1 0 0 0,1 2-15 0 0,11 8 228 0 0,-12-7 18 0 0,1 0-28 0 0,10 7-128 0 0,1-4-68 0 0,-1 10 32 0 0,-16-10-54 0 0,2-6 3 0 0,0 1-1 0 0,1 0 0 0 0,-1-1 0 0 0,1 1 0 0 0,-1 0 0 0 0,1 0 0 0 0,-1 0 0 0 0,1 0 0 0 0,0-1 0 0 0,-1 1 1 0 0,1 0-1 0 0,0 0 0 0 0,0 0 0 0 0,0 0 0 0 0,-1 0 0 0 0,1 0 0 0 0,0 0 0 0 0,0 0 0 0 0,0 0 0 0 0,1 0 1 0 0,-1 0-1 0 0,0-1 0 0 0,0 1 0 0 0,0 0 0 0 0,1 1-2 0 0,3 4 8 0 0,4 6-5 0 0,-8-11-3 0 0,0-1 0 0 0,0 0 0 0 0,0 1 0 0 0,0-1 0 0 0,1 0 0 0 0,-1 1 0 0 0,0-1 0 0 0,0 1 0 0 0,0-1 0 0 0,0 0 0 0 0,0 1 0 0 0,0-1 0 0 0,0 1 0 0 0,0-1 0 0 0,0 1 0 0 0,0-1 0 0 0,0 0 0 0 0,0 1 0 0 0,-1-1 0 0 0,1 0 0 0 0,0 1 0 0 0,0-1 0 0 0,0 1 0 0 0,-1-1 0 0 0,1 0 0 0 0,0 1 0 0 0,0-1 0 0 0,-7 5 0 0 0,6-5 0 0 0,1 0 0 0 0,0 0 0 0 0,-1 1 0 0 0,1-1 0 0 0,-1 0 0 0 0,1 0 0 0 0,0 1 0 0 0,-1-1 0 0 0,1 1 0 0 0,-1-1 0 0 0,1 0 0 0 0,0 1 0 0 0,0-1 0 0 0,-1 1 0 0 0,1-1 0 0 0,0 0 0 0 0,0 1 0 0 0,-1-1 0 0 0,1 1 0 0 0,0-1 0 0 0,0 1 0 0 0,0-1 0 0 0,0 1 0 0 0,0-1 0 0 0,0 1 0 0 0,0-1 0 0 0,0 1 0 0 0,0-1 0 0 0,0 1 0 0 0,0-1 0 0 0,0 1 0 0 0,0 0 0 0 0,0 8 0 0 0,1-7 1 0 0,-1 1-1 0 0,0 0 1 0 0,0 0-1 0 0,0 0 1 0 0,0 0 0 0 0,0 0-1 0 0,-1-1 1 0 0,1 1-1 0 0,-1 0 1 0 0,0 0-1 0 0,0-1 1 0 0,0 1-1 0 0,0 0 1 0 0,0-1-1 0 0,-1 1 1 0 0,1-1-1 0 0,-1 1 1 0 0,0-1-1 0 0,-1 2 0 0 0,2-3 3 0 0,0 0 1 0 0,-1 0-1 0 0,1 0 0 0 0,0 1 1 0 0,0-1-1 0 0,0 0 0 0 0,0 1 0 0 0,0-1 1 0 0,0 1-1 0 0,0-1 0 0 0,1 1 0 0 0,-1 0 1 0 0,0-1-1 0 0,1 1 0 0 0,-1 0 0 0 0,1-1 1 0 0,0 1-1 0 0,-1 0 0 0 0,1 0 1 0 0,0 0-4 0 0,0-1 4 0 0,0 1 0 0 0,0 0 0 0 0,-1 0 0 0 0,1 0 0 0 0,0-1-1 0 0,-1 1 1 0 0,0 0 0 0 0,1-1 0 0 0,-1 1 0 0 0,0 0 0 0 0,0-1 0 0 0,0 1 0 0 0,0-1 0 0 0,0 1 0 0 0,0-1 0 0 0,0 0 0 0 0,-1 0 0 0 0,1 1 0 0 0,-1-1-4 0 0,-11 16 51 0 0,8-7-33 0 0,4-8-9 0 0,0 1 1 0 0,0-1 0 0 0,0 0-1 0 0,0 0 1 0 0,-1 1-1 0 0,1-1 1 0 0,-1 0 0 0 0,0 0-1 0 0,0 0-9 0 0,1-1 4 0 0,0 0 1 0 0,-1 0-1 0 0,1 0 0 0 0,0 1 1 0 0,0-1-1 0 0,0 0 0 0 0,0 1 0 0 0,0-1 1 0 0,0 1-1 0 0,0-1 0 0 0,1 1 0 0 0,-1-1 1 0 0,0 1-1 0 0,1 0 0 0 0,-1 0 0 0 0,1-1 1 0 0,0 1-1 0 0,0 0 0 0 0,-1-1 1 0 0,1 1-5 0 0,1 0 5 0 0,-1-1 1 0 0,0 0 0 0 0,-1 1 0 0 0,1-1 0 0 0,0 0 0 0 0,0 0-1 0 0,0 1 1 0 0,-1-1 0 0 0,1 0 0 0 0,0 0 0 0 0,-1 0 0 0 0,1 0-1 0 0,-1 1 1 0 0,0-1 0 0 0,1 0 0 0 0,-1 0 0 0 0,0 0 0 0 0,0 0-1 0 0,0 0 1 0 0,1 0 0 0 0,-1-1 0 0 0,0 1 0 0 0,0 0 0 0 0,0 0-1 0 0,0-1 1 0 0,-1 1 0 0 0,1 0 0 0 0,0-1 0 0 0,0 1 0 0 0,0-1 0 0 0,0 0-1 0 0,-1 1 1 0 0,1-1 0 0 0,0 0 0 0 0,0 0 0 0 0,-1 0 0 0 0,0 0-6 0 0,2 0 1 0 0,0 0 0 0 0,0 0 0 0 0,0 0 0 0 0,0 0 0 0 0,0 0 0 0 0,0 0 0 0 0,-1 0 1 0 0,1 0-1 0 0,0 0 0 0 0,0 0 0 0 0,0 0 0 0 0,0 0 0 0 0,0 0 0 0 0,0 0 0 0 0,0 0 1 0 0,0 0-1 0 0,0 0 0 0 0,0 0 0 0 0,-1 0 0 0 0,1 0 0 0 0,0 0 0 0 0,0 0 0 0 0,0 0 0 0 0,0 1 1 0 0,0-1-1 0 0,0 0 0 0 0,0 0 0 0 0,0 0 0 0 0,0 0 0 0 0,0 0 0 0 0,0 0 0 0 0,0 0 1 0 0,0 0-1 0 0,0 0 0 0 0,-1 0 0 0 0,1 0 0 0 0,0 0 0 0 0,0 0 0 0 0,0 1 0 0 0,0-1 1 0 0,0 0-1 0 0,0 0 0 0 0,0 0 0 0 0,0 0 0 0 0,0 0 0 0 0,0 0 0 0 0,0 0 0 0 0,0 0 1 0 0,0 0-1 0 0,0 0 0 0 0,0 1 0 0 0,0-1 0 0 0,0 0 0 0 0,0 0 0 0 0,0 0 0 0 0,0 0 1 0 0,0 0-2 0 0,0 1-98 0 0,0 1 49 0 0,0 0 44 0 0,0 1 38 0 0,0 0 59 0 0,-1 1 46 0 0,1 4 165 0 0,0 8 483 0 0,1-12-601 0 0,-1-2-59 0 0,3-2-16 0 0,8 0-13 0 0,-9 0-8 0 0,1 0-1 0 0,25 0 66 0 0,-7 0-53 0 0,-9 0-64 0 0,-5 1-13 0 0,-4-1-21 0 0,-1 0 1 0 0,0 0 0 0 0,0 0-1 0 0,0 0 1 0 0,1 0 0 0 0,-1-1-1 0 0,0 1 1 0 0,0-1 0 0 0,0 1-1 0 0,1-1-3 0 0,5-4 1 0 0,-6 4 3 0 0,-1 0 0 0 0,1 0 1 0 0,-1 0-1 0 0,1 0 0 0 0,-1 1 0 0 0,1-1 1 0 0,-1 0-1 0 0,1 1 0 0 0,0-1 0 0 0,-1 1 1 0 0,1 0-1 0 0,0 0 0 0 0,-1-1 0 0 0,1 1-4 0 0,17 0-52 0 0,0 0 64 0 0,43 0 223 0 0,-35 0-174 0 0,-12 0-73 0 0,1 0-49 0 0,1 0-75 0 0,-1 0-86 0 0,1 0-102 0 0,-1 0-118 0 0,0 0-108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9:07.2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 32 8272 0 0,'-27'-13'241'0'0,"27"13"-235"0"0,1-2 194 0 0,7 1-146 0 0,10 1-35 0 0,-15 0 8 0 0,-1 0 51 0 0,1 0 46 0 0,0 0 41 0 0,3-1 202 0 0,-1 1 81 0 0,-1 0 2 0 0,6 1 662 0 0,-4 2-371 0 0,-4-1-419 0 0,0 0-47 0 0,-1 2-3 0 0,0-2-183 0 0,-1 1-35 0 0,3-3 304 0 0,-3 0-343 0 0,1 0-1 0 0,-1 0 0 0 0,1 0 1 0 0,-1 0-1 0 0,1 0 1 0 0,-1 0-1 0 0,1 0 1 0 0,-1 0-1 0 0,1 0 0 0 0,-1 0 1 0 0,1 1-1 0 0,-1-1 1 0 0,0 0-1 0 0,1 0 0 0 0,-1 0 1 0 0,1 1-1 0 0,-1-1 1 0 0,1 0-1 0 0,-1 1 1 0 0,0-1-1 0 0,1 0 0 0 0,-1 1 1 0 0,0-1-1 0 0,1 0 1 0 0,-1 1-1 0 0,0-1 0 0 0,1 1 1 0 0,-1-1-1 0 0,0 1 1 0 0,0-1-1 0 0,0 1 0 0 0,1-1 1 0 0,-1 1-1 0 0,0-1 1 0 0,0 0-1 0 0,0 1 1 0 0,0-1-1 0 0,0 1 0 0 0,0-1 1 0 0,0 1-1 0 0,0 0 1 0 0,0-1-15 0 0,0 0 4 0 0,0 1 1 0 0,0-1 0 0 0,0 0 0 0 0,0 0 0 0 0,0 0 0 0 0,0 0 0 0 0,0 0 0 0 0,0 0 0 0 0,0 0 0 0 0,0 0 0 0 0,0 0 0 0 0,0 0-1 0 0,0 1 1 0 0,0-1 0 0 0,0 0 0 0 0,0 0 0 0 0,0 0 0 0 0,0 0 0 0 0,0 0 0 0 0,0 0 0 0 0,0 0 0 0 0,0 0 0 0 0,0 0-1 0 0,0 0 1 0 0,0 1 0 0 0,0-1 0 0 0,0 0 0 0 0,0 0 0 0 0,0 0 0 0 0,0 0 0 0 0,0 0 0 0 0,0 0 0 0 0,1 0 0 0 0,-1 0-1 0 0,0 0 1 0 0,0 0 0 0 0,0 0 0 0 0,0 0 0 0 0,0 0 0 0 0,0 0 0 0 0,0 0 0 0 0,0 0 0 0 0,0 0 0 0 0,0 0 0 0 0,0 0 0 0 0,1 0-1 0 0,-1 0 1 0 0,0 0 0 0 0,0 0 0 0 0,0 0 0 0 0,0 0 0 0 0,0 0 0 0 0,0 0 0 0 0,0 0 0 0 0,0 0 0 0 0,0 0 0 0 0,1 0-5 0 0,-1 0 16 0 0,1 0 0 0 0,0 1 0 0 0,0-1 0 0 0,0 0 1 0 0,-1 0-1 0 0,1 1 0 0 0,0-1 0 0 0,0 1 1 0 0,-1-1-1 0 0,1 0 0 0 0,0 1 0 0 0,-1 0 0 0 0,1-1 1 0 0,0 1-1 0 0,-1-1 0 0 0,1 1 0 0 0,-1 0 1 0 0,1-1-1 0 0,-1 1 0 0 0,1 0-16 0 0,10 18 227 0 0,-10-16-202 0 0,5 10 132 0 0,0-8-100 0 0,-1-2-38 0 0,-3 11 66 0 0,0-6-33 0 0,-2-7-50 0 0,1-1-1 0 0,-1 0 0 0 0,0 1 1 0 0,1-1-1 0 0,-1 1 1 0 0,1-1-1 0 0,-1 0 1 0 0,1 0-1 0 0,-1 1 1 0 0,0-1-1 0 0,1 0 1 0 0,-1 0-1 0 0,1 0 1 0 0,-1 1-1 0 0,1-1 0 0 0,0 0 1 0 0,-1 0-1 0 0,1 0 1 0 0,-1 0-1 0 0,1 0 1 0 0,-1 0-1 0 0,1 0-1 0 0,2 0 5 0 0,-3 0-66 0 0,0 0-91 0 0,0 0-192 0 0,0 0-318 0 0,0 0 376 0 0,0 0 152 0 0,0 0-34 0 0,0 0-4 0 0,0 0-34 0 0,0 0-38 0 0,0 0-44 0 0,0 0-46 0 0,0 0-44 0 0,0 0-39 0 0,0 0-33 0 0,0 0-129 0 0,0 0-33 0 0,0 0-1340 0 0</inkml:trace>
  <inkml:trace contextRef="#ctx0" brushRef="#br0" timeOffset="268.7">171 0 7800 0 0,'5'0'-40'0'0,"-1"0"52"0"0,0 0 43 0 0,0 0 34 0 0,2 0 52 0 0,17 0 330 0 0,-8 0-294 0 0,-13 0-32 0 0,-1 0 167 0 0,-1 0 279 0 0,0 3 17 0 0,0 10-21 0 0,0 0-101 0 0,0-12-478 0 0,0-1 0 0 0,0 0-1 0 0,0 0 1 0 0,0 0 0 0 0,-1 0-1 0 0,1 0 1 0 0,0 0 0 0 0,0 0-1 0 0,0 0 1 0 0,0 0-1 0 0,0 0 1 0 0,0 1 0 0 0,0-1-1 0 0,0 0 1 0 0,0 0 0 0 0,0 0-1 0 0,1 0 1 0 0,-1 0 0 0 0,0 0-1 0 0,0 0 1 0 0,0 0 0 0 0,0 0-1 0 0,0 0 1 0 0,0 0 0 0 0,0 1-1 0 0,0-1 1 0 0,0 0-1 0 0,0 0 1 0 0,0 0 0 0 0,0 0-1 0 0,0 0 1 0 0,0 0 0 0 0,0 0-1 0 0,0 0 1 0 0,0 0 0 0 0,1 0-1 0 0,-1 0 1 0 0,0 0 0 0 0,0 0-1 0 0,0 0 1 0 0,0 0 0 0 0,0 0-1 0 0,0 0 1 0 0,0 0 0 0 0,0 0-1 0 0,0 0 1 0 0,0 0-1 0 0,1 0 1 0 0,-1 0 0 0 0,0 0-1 0 0,0 0 1 0 0,0 0 0 0 0,0 0-1 0 0,0 0 1 0 0,0 0 0 0 0,0 0-1 0 0,0 0-7 0 0,1 0 18 0 0,-1 0 0 0 0,1 0 0 0 0,-1 0 0 0 0,0 0 0 0 0,1 0-1 0 0,-1 0 1 0 0,1 0 0 0 0,-1 0 0 0 0,1 0 0 0 0,-1 0 0 0 0,0 0 0 0 0,1 1-1 0 0,-1-1 1 0 0,1 0 0 0 0,-1 0 0 0 0,0 0 0 0 0,1 1 0 0 0,-1-1 0 0 0,0 0-1 0 0,1 0 1 0 0,-1 1 0 0 0,0-1 0 0 0,1 0 0 0 0,-1 1 0 0 0,0-1 0 0 0,0 0-1 0 0,1 1 1 0 0,-1-1 0 0 0,0 0 0 0 0,0 1 0 0 0,0-1-18 0 0,5 7 278 0 0,-2-4-161 0 0,1-1-9 0 0,-1-1-13 0 0,-1 1-3 0 0,-1 3 96 0 0,0-1-50 0 0,-1 1 38 0 0,0-5-140 0 0,-2 6 57 0 0,3-2-23 0 0,0-1 29 0 0,1 0 59 0 0,9 10-105 0 0,-8-4-41 0 0,-3-4-60 0 0,0-3 7 0 0,0-2-47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27.4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459 209 392 0 0,'0'0'1249'0'0,"0"0"6"0"0,0 0 1 0 0,0 0-180 0 0,1-6-720 0 0,6-19-180 0 0,0 8 269 0 0,-6 16-382 0 0,-1 0-1 0 0,1 0 0 0 0,0-1 1 0 0,-1 1-1 0 0,0 0 0 0 0,1-1 1 0 0,-1 1-1 0 0,0 0 0 0 0,1-1 1 0 0,-1 1-1 0 0,0-1 0 0 0,0 1 1 0 0,0-1-63 0 0,-1-3 121 0 0,1 1 1 0 0,-1 0 0 0 0,0-1-1 0 0,0 1 1 0 0,0 0-1 0 0,-1 0 1 0 0,1 0 0 0 0,-1 0-1 0 0,0 0 1 0 0,0 0-1 0 0,-1 1 1 0 0,1-1 0 0 0,-1 1-1 0 0,-1-2-121 0 0,-8-9 873 0 0,-1 1 0 0 0,-12-10-873 0 0,20 19 146 0 0,1 1-34 0 0,1 1-1 0 0,-1 0 1 0 0,0 0 0 0 0,1 1-1 0 0,-1-1 1 0 0,0 1-1 0 0,0 0 1 0 0,0 0 0 0 0,-2-1-112 0 0,-14-3 338 0 0,15 3-273 0 0,0 1 0 0 0,0 0 1 0 0,0 1-1 0 0,0-1 0 0 0,0 1 0 0 0,0 0 0 0 0,0 0 0 0 0,0 1 1 0 0,0-1-1 0 0,0 1 0 0 0,0 0 0 0 0,0 0 0 0 0,1 1 1 0 0,-3 0-66 0 0,-3 2 87 0 0,-1 0 1 0 0,1 1-1 0 0,0 0 1 0 0,1 1 0 0 0,-8 5-88 0 0,7-4 48 0 0,-1 1 1 0 0,1 1 0 0 0,1-1 0 0 0,-1 2 0 0 0,2-1 0 0 0,-1 1 0 0 0,1 0-1 0 0,1 1 1 0 0,0 0 0 0 0,0 0 0 0 0,-3 10-49 0 0,-2 3 54 0 0,2-6-14 0 0,2 1 0 0 0,0 0-1 0 0,1 0 1 0 0,-1 7-40 0 0,0 5 30 0 0,0-3 27 0 0,2 0 0 0 0,0 1 1 0 0,2 0-1 0 0,1 18-57 0 0,2-21 19 0 0,2 0 1 0 0,1 0 0 0 0,2 0-1 0 0,0-1 1 0 0,2 1-1 0 0,0-1 1 0 0,2 0-1 0 0,1 0 1 0 0,8 15-20 0 0,-15-34 0 0 0,1 0 1 0 0,0-1-1 0 0,1 0 1 0 0,-1 1-1 0 0,1-1 1 0 0,0-1-1 0 0,0 1 0 0 0,1 0 1 0 0,-1-1-1 0 0,1 0 1 0 0,0 0-1 0 0,0-1 1 0 0,1 1-1 0 0,-1-1 1 0 0,3 1-1 0 0,15 7 0 0 0,-19-9 0 0 0,0 0 0 0 0,0 0 0 0 0,0 0 0 0 0,0 0 0 0 0,1-1 0 0 0,-1 0 0 0 0,3 1 0 0 0,7 0 0 0 0,0 0 0 0 0,0-1 0 0 0,0-1 0 0 0,0 0 0 0 0,0-1 0 0 0,0-1 0 0 0,0 0 0 0 0,0 0 0 0 0,-1-2 0 0 0,1 0 0 0 0,-1 0 0 0 0,10-5 0 0 0,40-24 339 0 0,60-32-2492 0 0,-116 61-6913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27.9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252 86 6928 0 0,'5'-3'170'0'0,"-8"-9"476"0"0,3 11-605 0 0,-1 0-1 0 0,0 0 1 0 0,1 0 0 0 0,-1 0 0 0 0,0 0 0 0 0,0 0-1 0 0,0 0 1 0 0,0 1 0 0 0,0-1 0 0 0,0 0 0 0 0,0 1-1 0 0,0-1 1 0 0,0 0 0 0 0,0 1 0 0 0,0-1 0 0 0,0 1-1 0 0,0 0 1 0 0,-1-1 0 0 0,1 1 0 0 0,0 0-41 0 0,-8-1 9 0 0,8 1-5 0 0,-1-1 1 0 0,0 1 0 0 0,0 0-1 0 0,1 0 1 0 0,-1 0 0 0 0,0 0-1 0 0,0 0 1 0 0,1 0 0 0 0,-1 1-1 0 0,0-1 1 0 0,1 0 0 0 0,-1 1-1 0 0,0-1 1 0 0,1 1-1 0 0,-1 0 1 0 0,1 0 0 0 0,-1-1-1 0 0,1 1 1 0 0,-2 1-5 0 0,-50 48 174 0 0,41-40-115 0 0,0 0-1 0 0,0 1 1 0 0,1 1-1 0 0,1 0 1 0 0,0 0-1 0 0,0 1 1 0 0,0 1-59 0 0,0 4 108 0 0,6-11-85 0 0,0 0-1 0 0,0 0 0 0 0,1 0 1 0 0,-1 0-1 0 0,2 1 0 0 0,-1-1 1 0 0,1 1-1 0 0,0 0 0 0 0,1 0-22 0 0,-5 21 56 0 0,5-25-50 0 0,0-1 0 0 0,0 1 0 0 0,0 0 1 0 0,1-1-1 0 0,-1 1 0 0 0,1 0 0 0 0,0 0 0 0 0,0 0 0 0 0,0-1 0 0 0,0 1 0 0 0,1 0 0 0 0,-1 0 0 0 0,1-1 0 0 0,0 1 0 0 0,0 0 1 0 0,1-1-1 0 0,-1 1 0 0 0,2 1-6 0 0,3 5 11 0 0,-5-8-8 0 0,0 0 1 0 0,0 0-1 0 0,0-1 0 0 0,0 1 0 0 0,0 0 0 0 0,1-1 0 0 0,-1 1 1 0 0,1-1-1 0 0,-1 1 0 0 0,1-1 0 0 0,-1 0 0 0 0,1 1 1 0 0,0-1-1 0 0,2 1-3 0 0,6 3 4 0 0,-9-4-4 0 0,0-1 0 0 0,-1 1 0 0 0,1-1 0 0 0,0 1 0 0 0,0-1 0 0 0,0 0 0 0 0,0 1 0 0 0,0-1 0 0 0,0 0 0 0 0,0 1 0 0 0,0-1 0 0 0,0 0 0 0 0,0 0 0 0 0,1 0 0 0 0,-1 0 0 0 0,0 0 0 0 0,0 0 0 0 0,0-1 0 0 0,0 1 0 0 0,0 0 0 0 0,0 0 0 0 0,0-1 0 0 0,0 1 0 0 0,0-1 0 0 0,0 1 0 0 0,0-1 0 0 0,15-1 0 0 0,-13 2 0 0 0,-1 0 0 0 0,0 0 0 0 0,0 0 0 0 0,0 0 0 0 0,0-1 0 0 0,0 1 0 0 0,0-1 0 0 0,0 1 0 0 0,0-1 0 0 0,0 0 0 0 0,-1 0 0 0 0,1 0 0 0 0,0 0 0 0 0,24-15 28 0 0,-17 10-1 0 0,0 1-1 0 0,0-1 1 0 0,-1-1-1 0 0,0 1 1 0 0,5-7-27 0 0,-3 1 83 0 0,-2-1 1 0 0,0 0-1 0 0,0-1 1 0 0,-1 0-1 0 0,-1 0 0 0 0,0-1 1 0 0,1-9-84 0 0,18-39 419 0 0,-22 56-360 0 0,-1-1 1 0 0,0 0 0 0 0,0 0 0 0 0,0 0-1 0 0,-1-1 1 0 0,-1 1 0 0 0,1 0 0 0 0,-1 0 0 0 0,-1-7-60 0 0,3-40 400 0 0,6 34-166 0 0,-6 19-143 0 0,-1 0-1 0 0,0 1 1 0 0,0-1-1 0 0,-1 0 1 0 0,1 0-1 0 0,0 0 1 0 0,0 0-1 0 0,-1 0 1 0 0,0 0-1 0 0,1 0 1 0 0,-1 0-1 0 0,0-1-90 0 0,-11 103 380 0 0,8-36-295 0 0,2-34-52 0 0,0 0 0 0 0,3 19-33 0 0,-1-33 31 0 0,0-3-5 0 0,1 0-1 0 0,0 0 0 0 0,0 0 0 0 0,5 10-25 0 0,-6-19 1 0 0,1 0 0 0 0,0 0 0 0 0,0 0-1 0 0,0 0 1 0 0,1 0 0 0 0,-1-1 0 0 0,1 1 0 0 0,0-1-1 0 0,0 1 1 0 0,0-1 0 0 0,1 0 0 0 0,-1 0-1 0 0,1-1 1 0 0,0 1 0 0 0,3 1-1 0 0,-5-3-176 0 0,-1 0 1 0 0,1 0-1 0 0,0 0 1 0 0,-1 0-1 0 0,1 0 0 0 0,0-1 1 0 0,0 1-1 0 0,0-1 1 0 0,0 0-1 0 0,1 1 176 0 0,-1-1-8661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28.3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246 1 6224 0 0,'-1'1'39'0'0,"0"0"1"0"0,1 0-1 0 0,-1 0 0 0 0,0 0 1 0 0,0-1-1 0 0,0 1 1 0 0,0 0-1 0 0,0 0 0 0 0,0 0 1 0 0,0-1-1 0 0,0 1 1 0 0,0 0-1 0 0,0-1 0 0 0,0 1 1 0 0,0-1-1 0 0,0 0 1 0 0,0 1-1 0 0,0-1 1 0 0,-1 0-1 0 0,1 1 0 0 0,0-1 1 0 0,0 0-1 0 0,0 0 1 0 0,-1 0-1 0 0,1 0 0 0 0,0 0 1 0 0,0-1-1 0 0,0 1 1 0 0,-1 0-1 0 0,1 0 0 0 0,0-1 1 0 0,0 1-1 0 0,0-1 1 0 0,0 1-1 0 0,-1-1-39 0 0,-24-2 1194 0 0,-90 10-23 0 0,113-7-1180 0 0,0 1 1 0 0,0-1 0 0 0,0 1 0 0 0,0 0-1 0 0,0 0 1 0 0,1 0 0 0 0,-1 0 0 0 0,0 1-1 0 0,0-1 1 0 0,1 1 0 0 0,-1 0 0 0 0,1-1-1 0 0,-1 1 1 0 0,1 0 0 0 0,0 1 0 0 0,0-1-1 0 0,0 0 1 0 0,0 0 0 0 0,0 1 0 0 0,1 0-1 0 0,-1-1 1 0 0,1 1 0 0 0,-1 0 0 0 0,1-1-1 0 0,0 1 1 0 0,0 0 0 0 0,0 0 0 0 0,1 0-1 0 0,-1 0 1 0 0,1 0 0 0 0,-1 0 0 0 0,1 3 8 0 0,0-4-5 0 0,-1 3 0 0 0,1 1-1 0 0,0-1 0 0 0,0 0 0 0 0,0 0 0 0 0,1 1 0 0 0,0-1 0 0 0,0 0 1 0 0,0 0-1 0 0,1 0 0 0 0,-1 0 0 0 0,1 0 0 0 0,0 0 0 0 0,1 0 0 0 0,-1-1 0 0 0,1 1 1 0 0,0-1-1 0 0,2 3 6 0 0,43 52-79 0 0,32 46-134 0 0,-67-86 60 0 0,-1 0 1 0 0,0 1-1 0 0,-2 1 0 0 0,5 14 153 0 0,-13-31-3 0 0,-1-2-2 0 0,0 1 1 0 0,0 0 0 0 0,0-1 0 0 0,-1 1 0 0 0,1 0 0 0 0,-1-1-1 0 0,0 1 1 0 0,0 0 0 0 0,0 0 0 0 0,0 0 4 0 0,-25-3 508 0 0,22 0-458 0 0,-1-1 1 0 0,0 1-1 0 0,0-1 1 0 0,1 1-1 0 0,-1-1 1 0 0,0-1-1 0 0,1 1 1 0 0,-1 0-1 0 0,1-1 1 0 0,-1 0-1 0 0,1 1 1 0 0,0-2 0 0 0,-1 1-1 0 0,1 0 1 0 0,0 0-1 0 0,1-1 1 0 0,-1 0-1 0 0,0 1 1 0 0,0-3-51 0 0,0 1-101 0 0,-1 0-1 0 0,1 0 1 0 0,1-1 0 0 0,-1 0 0 0 0,1 1 0 0 0,0-1 0 0 0,0 0 0 0 0,0 0 0 0 0,1 0 0 0 0,-1-1 0 0 0,1 1-1 0 0,0-4 102 0 0,1 4-6362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28.7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1 134 5624 0 0,'25'-10'27'0'0,"-18"7"22"0"0,1 0 1 0 0,0 0-1 0 0,0 1 0 0 0,7-2-49 0 0,-9 3 76 0 0,0-1-1 0 0,0 1 1 0 0,1-2 0 0 0,-1 1-1 0 0,-1-1 1 0 0,1 0 0 0 0,2-1-76 0 0,-2 0 78 0 0,0 1 0 0 0,0 0 1 0 0,0 1-1 0 0,1-1 0 0 0,-1 1 1 0 0,3 0-79 0 0,-5 1 38 0 0,-1 0 1 0 0,0-1-1 0 0,1 1 1 0 0,-1-1-1 0 0,0 0 0 0 0,0 0 1 0 0,3-2-39 0 0,-4 3 49 0 0,0-1 0 0 0,0 0-1 0 0,1 1 1 0 0,-1 0 0 0 0,1-1 0 0 0,-1 1 0 0 0,1 0 0 0 0,-1 0 0 0 0,1 1 0 0 0,-1-1-1 0 0,3 0-48 0 0,-5 1 37 0 0,0 0 0 0 0,0 0 0 0 0,0 0-1 0 0,1 0 1 0 0,-1 0 0 0 0,0 0 0 0 0,0 0-1 0 0,0 0 1 0 0,1-1 0 0 0,-1 1 0 0 0,0 0-1 0 0,0 0 1 0 0,0 0 0 0 0,0 0 0 0 0,0 0-1 0 0,1-1 1 0 0,-1 1 0 0 0,0 0 0 0 0,0 0-1 0 0,0 0 1 0 0,0-1 0 0 0,0 1 0 0 0,0 0-1 0 0,0 0 1 0 0,0 0 0 0 0,0-1-1 0 0,0 1 1 0 0,0 0 0 0 0,0 0 0 0 0,0 0-1 0 0,0-1 1 0 0,0 1 0 0 0,0 0 0 0 0,0 0-1 0 0,0 0 1 0 0,0-1 0 0 0,0 1 0 0 0,0 0-1 0 0,0 0 1 0 0,0 0 0 0 0,0-1-37 0 0,0 0 255 0 0,-7-15 963 0 0,6 15-1200 0 0,1 0-1 0 0,0 0 0 0 0,0 0 1 0 0,-1 0-1 0 0,1 0 1 0 0,0 1-1 0 0,-1-1 0 0 0,1 0 1 0 0,-1 0-1 0 0,1 0 1 0 0,-1 0-1 0 0,1 1 0 0 0,-1-1 1 0 0,0 0-1 0 0,1 0 0 0 0,-1 1 1 0 0,0-1-1 0 0,1 1 1 0 0,-1-1-1 0 0,0 1 0 0 0,0-1 1 0 0,0 0-18 0 0,0 2-1 0 0,0-1 0 0 0,0 0 0 0 0,0 0 0 0 0,0 1-1 0 0,1-1 1 0 0,-1 1 0 0 0,0-1 0 0 0,0 1 0 0 0,1-1 0 0 0,-1 1 0 0 0,0-1 0 0 0,1 1 0 0 0,-1 0 0 0 0,0-1 0 0 0,1 1 0 0 0,-1 0 0 0 0,1-1 0 0 0,-1 1 0 0 0,1 0 0 0 0,0 0 0 0 0,-1 0 0 0 0,1-1 0 0 0,0 1 0 0 0,-1 0 1 0 0,0 2-2 0 0,-1 0 0 0 0,0-1-1 0 0,0 0 1 0 0,0 1 0 0 0,0-1 0 0 0,0 0 0 0 0,0 0 0 0 0,-1 0 2 0 0,1 0-2 0 0,0 0 0 0 0,-1 0 0 0 0,1 0 0 0 0,0 0 0 0 0,0 1 1 0 0,0-1-1 0 0,0 1 0 0 0,0 1 2 0 0,-18 54-28 0 0,11-30 17 0 0,7-18 5 0 0,-1 1 0 0 0,2-1 0 0 0,-1 1-1 0 0,2 0 1 0 0,-1-1 0 0 0,1 1 0 0 0,1 0 0 0 0,0 0 0 0 0,1 0 6 0 0,0 19-73 0 0,-1-25 56 0 0,0 0-1 0 0,1 1 1 0 0,-1-1 0 0 0,1 0-1 0 0,0 0 1 0 0,0 0-1 0 0,1-1 1 0 0,0 1 0 0 0,-1 0-1 0 0,2-1 1 0 0,-1 0 0 0 0,1 2 17 0 0,2 1-48 0 0,1 0 1 0 0,0 0 0 0 0,0 0 0 0 0,0-1-1 0 0,1 0 1 0 0,5 3 47 0 0,-9-8 0 0 0,1 0-1 0 0,-1 0 0 0 0,1 0 1 0 0,0-1-1 0 0,-1 0 1 0 0,1 0-1 0 0,0 0 1 0 0,-1 0-1 0 0,1-1 1 0 0,1 0 0 0 0,12-1 1 0 0,-8 2 13 0 0,-1-2-1 0 0,1 1 1 0 0,0-1-1 0 0,-1-1 1 0 0,1 0-1 0 0,-1 0 1 0 0,0-1 0 0 0,0 0-1 0 0,6-4-13 0 0,-1 1-281 0 0,-1-1 1 0 0,0-1-1 0 0,-1 0 0 0 0,0-1 1 0 0,4-4 280 0 0,-12 10-6440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29.2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0 255 6632 0 0,'6'-1'66'0'0,"0"0"-1"0"0,1-1 1 0 0,-1 0 0 0 0,0 0 0 0 0,-1-1 0 0 0,1 0-1 0 0,0 0 1 0 0,-1 0 0 0 0,0-1 0 0 0,1 1 0 0 0,-1-1-1 0 0,-1-1 1 0 0,2 0-66 0 0,7-9 319 0 0,0-1-1 0 0,-1 0 0 0 0,5-11-318 0 0,-9 16 97 0 0,0 1 0 0 0,1-1 0 0 0,5-3-97 0 0,11-12 135 0 0,-17 15 188 0 0,0 0 0 0 0,-1-1 0 0 0,0 0 0 0 0,4-9-323 0 0,-10 19 35 0 0,-1 0 0 0 0,1 0 1 0 0,-1 0-1 0 0,1 0 0 0 0,0 1 0 0 0,0-1 1 0 0,-1 0-1 0 0,1 0 0 0 0,0 0 1 0 0,0 1-1 0 0,0-1 0 0 0,0 0 1 0 0,0 1-1 0 0,0-1 0 0 0,0 1 0 0 0,0-1 1 0 0,0 1-1 0 0,0 0 0 0 0,0-1 1 0 0,0 1-1 0 0,1 0 0 0 0,-1 0 1 0 0,0 0-1 0 0,0 0 0 0 0,0 0 0 0 0,0 0 1 0 0,0 0-1 0 0,1 0 0 0 0,-1 0-35 0 0,3 0 82 0 0,-3 0 65 0 0,-1 0-17 0 0,0 0-7 0 0,0 0 4 0 0,0 0-15 0 0,0 0-63 0 0,0 0-12 0 0,0 27 283 0 0,1-8-203 0 0,0 1-1 0 0,2-1 1 0 0,4 17-117 0 0,5 28 113 0 0,-6 93 219 0 0,-1-96-274 0 0,-2 12-58 0 0,0 11 30 0 0,-3-36-5 0 0,-1-36-13 0 0,1 0 1 0 0,0 1 0 0 0,1-1-1 0 0,0 0 1 0 0,1 1-13 0 0,5 28 5 0 0,-2 0 0 0 0,-2 1 0 0 0,-2-1 0 0 0,-1 1-5 0 0,0-41-12 0 0,0-8-1677 0 0,0 7-6599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29.5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63 6632 0 0,'17'-2'563'0'0,"5"1"684"0"0,-13 1-974 0 0,0 0-1 0 0,-1-1 1 0 0,1 0-1 0 0,0 0 1 0 0,-1-1-1 0 0,1 0 1 0 0,-1 0-1 0 0,3-2-272 0 0,19-4 291 0 0,109-16 885 0 0,-96 21-738 0 0,-33 3-311 0 0,-1-1-1 0 0,1 0 0 0 0,-1 0 1 0 0,8-2-127 0 0,-9 1 102 0 0,1 1-1 0 0,0 0 1 0 0,0 1 0 0 0,0 0-1 0 0,0 0 1 0 0,7 1-102 0 0,18 1 277 0 0,4-2-1520 0 0,22-3 1243 0 0,-55 2-9053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30.1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7232 0 0,'0'0'712'0'0,"0"0"0"0"0,0 8 3392 0 0,0 37-5582 0 0,0-43-6588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36.3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2 242 7640 0 0,'54'0'403'0'0,"-42"0"-347"0"0,1 0-35 0 0,-5-1 17 0 0,-2-1 68 0 0,-1 0 53 0 0,0-1 37 0 0,11-4 427 0 0,-8 6-383 0 0,-2 0 55 0 0,-1 0-61 0 0,1-1-11 0 0,0-2 55 0 0,2 0 45 0 0,-2 1-37 0 0,0 2 28 0 0,2 1 91 0 0,1-2-154 0 0,-6 0-159 0 0,-1 1-1 0 0,1-1 1 0 0,-1 1 0 0 0,1-1 0 0 0,-1 0 0 0 0,0 0 0 0 0,0 0-92 0 0,6-6 225 0 0,1 2-104 0 0,5 1 69 0 0,-9-6-18 0 0,2 7-87 0 0,-7 3-81 0 0,1 1 0 0 0,-1 0 1 0 0,0 0-1 0 0,1 0 0 0 0,-1-1 0 0 0,0 1 0 0 0,1 0 0 0 0,-1 0 0 0 0,0-1 0 0 0,1 1 0 0 0,-1 0 0 0 0,0-1 1 0 0,0 1-1 0 0,1 0 0 0 0,-1-1 0 0 0,0 1 0 0 0,0-1 0 0 0,1 1 0 0 0,-1 0 0 0 0,0-1 0 0 0,0 1 0 0 0,0-1 0 0 0,0 1 1 0 0,0 0-1 0 0,0-1 0 0 0,0 1 0 0 0,0-1 0 0 0,0 1 0 0 0,0-1 0 0 0,0 1 0 0 0,0-1-4 0 0,3-4 90 0 0,7-6 3 0 0,-7 8 9 0 0,-2-1-45 0 0,-1-5-10 0 0,-1 7-10 0 0,1-10 144 0 0,1-4 8 0 0,-3 2-40 0 0,2 13-137 0 0,0 0 1 0 0,-1 0-1 0 0,1 0 1 0 0,-1 0-1 0 0,1 0 0 0 0,-1 0 1 0 0,1-1-1 0 0,-1 1 1 0 0,1 0-1 0 0,-1 0 1 0 0,0 1-1 0 0,0-1 0 0 0,0 0 1 0 0,1 0-1 0 0,-1 0 1 0 0,0 0-1 0 0,0 1 1 0 0,0-1-1 0 0,0 0 1 0 0,-1 1-13 0 0,-5-4 77 0 0,7 4-70 0 0,-1 0 1 0 0,1 0-1 0 0,-1 0 0 0 0,1 0 1 0 0,-1-1-1 0 0,1 1 1 0 0,-1 0-1 0 0,1 0 1 0 0,-1-1-1 0 0,1 1 1 0 0,0 0-1 0 0,-1-1 0 0 0,1 1 1 0 0,-1 0-1 0 0,1-1 1 0 0,0 1-1 0 0,0-1 1 0 0,-1 1-1 0 0,1-1 1 0 0,0 1-1 0 0,0 0 0 0 0,-1-1 1 0 0,1 1-1 0 0,0-1 1 0 0,0 1-1 0 0,0-1 1 0 0,0 1-1 0 0,0-1 1 0 0,0 1-1 0 0,0-1 0 0 0,0 0 1 0 0,0 1-1 0 0,0-1 1 0 0,0 1-1 0 0,0-1 1 0 0,0 1-1 0 0,0-1 1 0 0,0 1-8 0 0,-3-15 171 0 0,-7 1 26 0 0,6 11-43 0 0,1 2-70 0 0,-1 1-43 0 0,-1 0-25 0 0,2 1 31 0 0,-11-1 192 0 0,6-1-123 0 0,0 2-37 0 0,6-1-66 0 0,0 0 0 0 0,0 0 0 0 0,0 1 0 0 0,0-1 0 0 0,0 1-1 0 0,0 0 1 0 0,0-1 0 0 0,1 1 0 0 0,-1 0 0 0 0,0 0 0 0 0,0 0 0 0 0,0 0-13 0 0,-9 10 100 0 0,2-4-51 0 0,5-4-29 0 0,0 1 1 0 0,1-1-1 0 0,-1 1 1 0 0,1 0-1 0 0,-1-1 0 0 0,1 2 1 0 0,0-1-1 0 0,1 0 0 0 0,-2 2-20 0 0,0 7 38 0 0,4-9-23 0 0,-2 0 0 0 0,1 0 0 0 0,0 0 0 0 0,-1 0 0 0 0,0 0 0 0 0,0 0 0 0 0,0-1 0 0 0,-1 1-15 0 0,-17 31 58 0 0,5-9-25 0 0,2-7 33 0 0,11-14-54 0 0,0-1 0 0 0,0 1 0 0 0,0-1 0 0 0,0 1 0 0 0,1 0 0 0 0,0 0 0 0 0,0-1 0 0 0,0 2-12 0 0,-3 13 37 0 0,3-14-31 0 0,-3 9 36 0 0,1 0-1 0 0,0 1 1 0 0,1-1-1 0 0,1 3-41 0 0,1-12 4 0 0,0 1 0 0 0,0-1 0 0 0,1 1 0 0 0,0-1 0 0 0,0 0-4 0 0,17 49 17 0 0,-9-30 20 0 0,-4-9-28 0 0,-4-11-9 0 0,0 0 1 0 0,0 0 0 0 0,1 0 0 0 0,-1 0 0 0 0,1 0 0 0 0,0-1 0 0 0,0 1 0 0 0,1-1 0 0 0,-1 1 0 0 0,1-1 0 0 0,-1 0 0 0 0,1 0 0 0 0,1 1-1 0 0,12 13 38 0 0,-12-12-28 0 0,1 0-1 0 0,0 0 0 0 0,0 0 1 0 0,0-1-1 0 0,1 1 0 0 0,0-1 1 0 0,-1 0-1 0 0,1-1 1 0 0,0 1-1 0 0,1-1 0 0 0,0 0-9 0 0,1-1-78 0 0,8 4 81 0 0,-10-5-45 0 0,1 1-61 0 0,-1-1-48 0 0,0-1-74 0 0,1 1-88 0 0,1-1-103 0 0,-6 0 153 0 0,1 0-39 0 0,0 0-38 0 0,-1 0-32 0 0,3 0-241 0 0,-1 0-55 0 0,4 0-786 0 0,0 0-617 0 0,2 0-1176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30.5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5920 0 0,'0'0'0'0'0,"0"0"0"0"0,0 2 0 0 0,0 3 664 0 0,0-5 8 0 0,0 0 8 0 0,0 0-8 0 0,0 0-344 0 0,0 0 16 0 0,0 0-16 0 0,0 2 16 0 0,0 4-184 0 0,0-1 16 0 0,4-5-16 0 0,3 0 8 0 0,-7 0-8136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31.3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38 1104 0 0,'2'0'120'0'0,"-1"0"1"0"0,1 0-1 0 0,-1 0 0 0 0,1 0 1 0 0,-1 0-1 0 0,1 0 0 0 0,0 1 1 0 0,-1-1-1 0 0,1 1 0 0 0,-1-1 1 0 0,0 1-1 0 0,1-1 0 0 0,-1 1 1 0 0,1 0-1 0 0,-1 0 0 0 0,0 0 1 0 0,1 0-1 0 0,-1 0 0 0 0,0 0 0 0 0,0 0 1 0 0,0 0-1 0 0,0 0 0 0 0,0 0 1 0 0,0 0-1 0 0,0 1 0 0 0,0-1 1 0 0,-1 1-1 0 0,1-1 0 0 0,0 0 1 0 0,-1 1-1 0 0,1 0-120 0 0,0 5 184 0 0,0 0 1 0 0,0 1-1 0 0,0-1 0 0 0,-1 1 0 0 0,0-1 1 0 0,-1 4-185 0 0,1-2 33 0 0,-1-1 0 0 0,2 0 1 0 0,-1 1-1 0 0,2 4-33 0 0,2 11 53 0 0,-1 0-1 0 0,-1 1 1 0 0,-1 1-53 0 0,0-2 29 0 0,1-1 0 0 0,0 1 0 0 0,4 6-29 0 0,-2-6 234 0 0,-1 1-1 0 0,-1 0 1 0 0,-1 0-1 0 0,-2-1 1 0 0,0 4-234 0 0,0 23 904 0 0,7-42-543 0 0,-6-9-340 0 0,0 1-1 0 0,1-1 1 0 0,-1 0-1 0 0,0 0 1 0 0,0 0-1 0 0,0 0 1 0 0,0 0-1 0 0,0 0 1 0 0,0 1-1 0 0,0-1 1 0 0,0 0-1 0 0,0 0 1 0 0,1 0-1 0 0,-1 0 1 0 0,0 0-1 0 0,0 0 1 0 0,0 0-1 0 0,0 0 1 0 0,0 0-1 0 0,1 0 1 0 0,-1 0-1 0 0,0 1 1 0 0,0-1-1 0 0,0 0 1 0 0,0 0-1 0 0,0 0 1 0 0,1 0-1 0 0,-1 0 1 0 0,0 0-1 0 0,0 0 1 0 0,0 0-1 0 0,0 0 1 0 0,0 0-1 0 0,1-1 1 0 0,-1 1-1 0 0,0 0 1 0 0,0 0-1 0 0,0 0 1 0 0,0 0-1 0 0,0 0 1 0 0,1 0-1 0 0,-1 0 1 0 0,0 0-1 0 0,0 0 1 0 0,0 0-1 0 0,0 0 1 0 0,0-1-1 0 0,0 1 1 0 0,0 0-1 0 0,1 0 1 0 0,-1 0-1 0 0,0 0 1 0 0,0 0-1 0 0,0 0 1 0 0,0-1-1 0 0,0 1 1 0 0,0 0-21 0 0,-9-159 1614 0 0,9 57-647 0 0,1 97-923 0 0,-1 1 1 0 0,1-1-1 0 0,0 1 1 0 0,0-1-1 0 0,1 1 1 0 0,-1 0-1 0 0,1 0 1 0 0,0-1-45 0 0,5-12 120 0 0,2-5-12 0 0,0 1 0 0 0,1 0 0 0 0,2 1 0 0 0,5-7-108 0 0,-11 18 32 0 0,0 1 0 0 0,1 0 0 0 0,0 1 1 0 0,6-5-33 0 0,10-12 79 0 0,-14 16-14 0 0,1 0 0 0 0,0 0-1 0 0,0 1 1 0 0,0 0 0 0 0,0 1 0 0 0,11-5-65 0 0,-12 6-6 0 0,44-12 95 0 0,-51 17-85 0 0,0-1 1 0 0,0 1-1 0 0,0-1 0 0 0,0 1 0 0 0,0 0 1 0 0,0 0-1 0 0,0 0 0 0 0,0 0 1 0 0,0 0-1 0 0,0 0 0 0 0,-1 1 1 0 0,1-1-1 0 0,0 1 0 0 0,1 0-4 0 0,17 2 4 0 0,-19-3-4 0 0,0 0 1 0 0,0 1-1 0 0,0-1 1 0 0,0 1-1 0 0,0-1 1 0 0,-1 1-1 0 0,1-1 1 0 0,0 1-1 0 0,0 0 1 0 0,0-1-1 0 0,-1 1 1 0 0,1 0-1 0 0,0 0 0 0 0,0-1 1 0 0,-1 1-1 0 0,1 0 1 0 0,-1 0-1 0 0,1 0 1 0 0,-1 0-1 0 0,1 0 1 0 0,-1 0-1 0 0,0 0 1 0 0,1 0-1 0 0,-1 0 1 0 0,0 0-1 0 0,0 0 1 0 0,0 0-1 0 0,0 0 0 0 0,0 0 1 0 0,0 0-1 0 0,1 2 1 0 0,6 21-1 0 0,1-1 0 0 0,1-1 0 0 0,1 0 0 0 0,1 0 0 0 0,-6-9-2 0 0,0 0 0 0 0,-2 0 0 0 0,1 0 0 0 0,-2 0 0 0 0,0 1 1 0 0,0-1-1 0 0,-2 2 2 0 0,5 28-3 0 0,3 3-42 0 0,-1-14-47 0 0,-3 1 0 0 0,0-1 1 0 0,-2 6 91 0 0,-2-30-66 0 0,1-1 0 0 0,0 0 1 0 0,0 0-1 0 0,3 7 66 0 0,-2-6-67 0 0,0 0-1 0 0,0-1 0 0 0,-1 1 0 0 0,0 0 0 0 0,-1 0 68 0 0,0-7-2 0 0,0 0-1 0 0,0 0 1 0 0,1 0-1 0 0,-1-1 1 0 0,0 1 0 0 0,0 0-1 0 0,0 0 1 0 0,1 0-1 0 0,-1-1 1 0 0,0 1-1 0 0,1 0 1 0 0,-1-1-1 0 0,1 1 1 0 0,-1 0-1 0 0,1-1 1 0 0,-1 1 0 0 0,1 0 2 0 0,0 0 0 0 0,0 0 1 0 0,-1 0-1 0 0,1-1 1 0 0,0 1-1 0 0,-1 0 1 0 0,1 0-1 0 0,-1 0 1 0 0,1 0-1 0 0,-1 0 1 0 0,0 0-1 0 0,1 1 1 0 0,-1-1 0 0 0,0 0-1 0 0,0 0 1 0 0,1 0-1 0 0,-1 0 1 0 0,0 0-1 0 0,0 0 0 0 0,0 0-6 0 0,0-1 2 0 0,0 0 16 0 0,0 0 5 0 0,0 0 4 0 0,0 0-5 0 0,0 0-5 0 0,0-13-1591 0 0,0 12-6769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31.9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305 1 2104 0 0,'0'0'1295'0'0,"0"0"-5"0"0,0 0 5 0 0,0 0-133 0 0,0 0-531 0 0,0 0-128 0 0,-1 0-382 0 0,0 0 0 0 0,0 0 0 0 0,0 0 0 0 0,0 0 0 0 0,0 1 0 0 0,0-1 0 0 0,0 0 0 0 0,0 1 1 0 0,0-1-1 0 0,0 1 0 0 0,0-1 0 0 0,0 1 0 0 0,0-1 0 0 0,0 1 0 0 0,0 0 0 0 0,1 0 0 0 0,-2 0-121 0 0,-2 8 24 0 0,-1 0 0 0 0,0 0-1 0 0,0-1 1 0 0,-1 1 0 0 0,0-1-1 0 0,0-1 1 0 0,-1 1 0 0 0,0-1-1 0 0,0 0 1 0 0,-1-1 0 0 0,0 0-1 0 0,-2 1-23 0 0,-29 13 21 0 0,30-16-16 0 0,0 1 0 0 0,0 0 0 0 0,0 0 1 0 0,-7 6-6 0 0,-1 8 10 0 0,14-16-16 0 0,0 0 0 0 0,0 1 0 0 0,0-1 1 0 0,0-1-1 0 0,-1 1 0 0 0,1 0 0 0 0,-1-1 6 0 0,-2 3-89 0 0,0-1-1 0 0,0 1 1 0 0,1 0 0 0 0,0 1-1 0 0,0-1 1 0 0,0 1 0 0 0,0 0-1 0 0,-2 5 90 0 0,-1-2-161 0 0,8-9 154 0 0,-1 1-1 0 0,0-1 1 0 0,1 1-1 0 0,-1 0 1 0 0,1-1-1 0 0,-1 1 0 0 0,1-1 1 0 0,-1 1-1 0 0,1 0 1 0 0,0-1-1 0 0,-1 1 1 0 0,1 0-1 0 0,0-1 1 0 0,0 1-1 0 0,-1 0 1 0 0,1 0-1 0 0,0-1 0 0 0,0 1 1 0 0,0 0-1 0 0,0 0 1 0 0,0-1-1 0 0,0 1 1 0 0,0 0 7 0 0,-3 12-166 0 0,3-12 157 0 0,0-1-1 0 0,0 1 1 0 0,0-1 0 0 0,-1 1 0 0 0,1 0 0 0 0,0-1 0 0 0,0 1 0 0 0,0-1 0 0 0,0 1-1 0 0,0 0 1 0 0,0-1 0 0 0,0 1 0 0 0,0-1 0 0 0,1 1 0 0 0,-1 0 0 0 0,0-1 0 0 0,0 1-1 0 0,0-1 1 0 0,1 1 0 0 0,-1-1 0 0 0,0 1 0 0 0,0 0 0 0 0,1-1 0 0 0,-1 1-1 0 0,1-1 1 0 0,-1 0 0 0 0,0 1 0 0 0,1-1 0 0 0,-1 1 0 0 0,1-1 0 0 0,-1 0 0 0 0,1 1-1 0 0,-1-1 1 0 0,1 0 0 0 0,-1 1 0 0 0,1-1 9 0 0,7 6 16 0 0,0 0 0 0 0,0-1 0 0 0,0 1 0 0 0,1-2 0 0 0,-1 1 0 0 0,1-1 0 0 0,0-1 0 0 0,0 0-1 0 0,4 1-15 0 0,16 3 157 0 0,0-2-1 0 0,13 0-156 0 0,22 5 7 0 0,-45-8 8 0 0,-15-1 25 0 0,1-1 0 0 0,-1 0 0 0 0,0 1 0 0 0,0 0 0 0 0,0 0-1 0 0,-1 0 1 0 0,1 1 0 0 0,0-1 0 0 0,2 2-40 0 0,12 3 429 0 0,-17-6-530 0 0,0 0-1 0 0,1 0 1 0 0,-1 1 0 0 0,0-1 0 0 0,0 0 0 0 0,1 1 0 0 0,-1-1 0 0 0,0 1-1 0 0,0-1 1 0 0,0 1 0 0 0,0 0 0 0 0,0 0 0 0 0,1 0 101 0 0,-1 0-6456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32.2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 5624 0 0,'1'1'42'0'0,"-1"-1"0"0"0,0 1 1 0 0,1-1-1 0 0,-1 0 0 0 0,1 1 0 0 0,-1-1 0 0 0,1 0 1 0 0,-1 1-1 0 0,1-1 0 0 0,-1 0 0 0 0,1 0 1 0 0,-1 1-1 0 0,1-1 0 0 0,-1 0 0 0 0,1 0 1 0 0,0 0-1 0 0,-1 0 0 0 0,1 0 0 0 0,-1 0 0 0 0,1 0 1 0 0,-1 0-1 0 0,1 0 0 0 0,0 0 0 0 0,-1 0 1 0 0,1 0-1 0 0,-1 0 0 0 0,1 0 0 0 0,-1-1 1 0 0,1 1-1 0 0,-1 0-42 0 0,34-6 2312 0 0,-8 1-1194 0 0,42-2 30 0 0,1 2 0 0 0,51 5-1148 0 0,-110 1-45 0 0,1 1 0 0 0,-1 0 0 0 0,1 1 0 0 0,2 1 45 0 0,-2 0-1308 0 0,-6-3-6645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32.6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7432 0 0,'6'0'281'0'0,"-1"0"1"0"0,1 0-1 0 0,-1 1 1 0 0,0 0-1 0 0,1 1 1 0 0,-1-1-1 0 0,1 1-281 0 0,3 0 259 0 0,0-1-1 0 0,1 0 1 0 0,-1 0-1 0 0,1-1 0 0 0,-1 0 1 0 0,10-2-259 0 0,12 0 185 0 0,14 5-66 0 0,-29-2-133 0 0,1 0 1 0 0,-1-1-1 0 0,6-2 14 0 0,-15 2-3 0 0,0 0 1 0 0,0 0 0 0 0,0 1 0 0 0,0 0 0 0 0,0 0-1 0 0,0 1 1 0 0,2 0 2 0 0,0 1-12 0 0,0-1 1 0 0,0-1-1 0 0,0 0 0 0 0,5 0 12 0 0,-2-1-1404 0 0,-11 0-5569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33.0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 5624 0 0,'33'-11'1008'0'0,"-23"7"-45"0"0,2-1-423 0 0,-12 5-516 0 0,1 1 0 0 0,-1-1 0 0 0,0 0-1 0 0,1 0 1 0 0,-1 0 0 0 0,0 1 0 0 0,1-1 0 0 0,-1 0-1 0 0,0 0 1 0 0,1 1 0 0 0,-1-1 0 0 0,0 0-1 0 0,0 1 1 0 0,1-1 0 0 0,-1 0 0 0 0,0 1 0 0 0,0-1-1 0 0,0 0 1 0 0,1 1 0 0 0,-1-1 0 0 0,0 1-1 0 0,0-1 1 0 0,0 0 0 0 0,0 1 0 0 0,0-1 0 0 0,0 1-1 0 0,0-1 1 0 0,0 0 0 0 0,0 1 0 0 0,0-1-1 0 0,0 1 1 0 0,0-1 0 0 0,0 0 0 0 0,0 1-24 0 0,-1-7 222 0 0,-1 9-80 0 0,0 15-105 0 0,3-10-24 0 0,0 1 0 0 0,0-1 1 0 0,1 1-1 0 0,0-1 0 0 0,1 0 0 0 0,0 0 0 0 0,3 8-13 0 0,-1-4 41 0 0,0 0 0 0 0,-1 0 0 0 0,1 8-41 0 0,-3-7 19 0 0,1 4 73 0 0,0 0 0 0 0,2-1-1 0 0,4 15-91 0 0,7 23 231 0 0,-3-7-44 0 0,-6-25-52 0 0,-1 1 0 0 0,3 22-135 0 0,3 13 139 0 0,0-5 433 0 0,2 34-572 0 0,-11-46 550 0 0,-1 0 1 0 0,-3 5-551 0 0,0 1 678 0 0,1-45-719 0 0,0-1 0 0 0,0 1 0 0 0,-1 0 1 0 0,1 0-1 0 0,-1-1 0 0 0,1 1 1 0 0,-1 0-1 0 0,1-1 0 0 0,-1 1 0 0 0,0-1 1 0 0,0 1-1 0 0,0-1 0 0 0,0 1 1 0 0,0-1-1 0 0,0 1 0 0 0,0-1 0 0 0,0 0 1 0 0,-1 0-1 0 0,1 0 0 0 0,0 1 0 0 0,-1-1 1 0 0,1 0-1 0 0,-1-1 0 0 0,-1 2 41 0 0,3-2-8614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33.8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698 71 2504 0 0,'0'-1'175'0'0,"-1"-1"0"0"0,1 1 0 0 0,0-1-1 0 0,0 1 1 0 0,-1-1 0 0 0,1 1 0 0 0,-1-1 0 0 0,0 1 0 0 0,1 0 0 0 0,-1-1 0 0 0,0 0-175 0 0,0 0 208 0 0,0 1 0 0 0,0-1 0 0 0,0 0 1 0 0,0 0-1 0 0,1 1 0 0 0,-1-1 0 0 0,0 0 1 0 0,1 0-1 0 0,0 0 0 0 0,0 0 0 0 0,-1 0 0 0 0,1 0-208 0 0,-1 0 135 0 0,0 0 0 0 0,-1 0 0 0 0,1 0 0 0 0,-1 0 0 0 0,1 0 0 0 0,-1 0 0 0 0,0 1-1 0 0,0-1 1 0 0,0 0 0 0 0,0 1 0 0 0,0 0 0 0 0,0-1 0 0 0,-1 1-135 0 0,0 0 51 0 0,-1 0 0 0 0,0 0 1 0 0,0 0-1 0 0,0 1 0 0 0,0-1 1 0 0,0 1-1 0 0,1 0 0 0 0,-1 0 0 0 0,0 1 1 0 0,0-1-1 0 0,0 1 0 0 0,-1 0-51 0 0,-50 15 43 0 0,33-9 25 0 0,4 0-33 0 0,1 0 0 0 0,0 1 0 0 0,1 0 0 0 0,-1 1 0 0 0,2 1 0 0 0,-5 4-35 0 0,-1 0 90 0 0,0 0 0 0 0,-21 8-90 0 0,21-12 11 0 0,2 1 1 0 0,-1 1 0 0 0,2 1 0 0 0,0 0-1 0 0,0 2 1 0 0,-4 5-12 0 0,-2 4-1 0 0,0 0 1 0 0,2 2-1 0 0,-17 27 1 0 0,-17 42-10 0 0,52-88 7 0 0,0-1 0 0 0,1 1-1 0 0,0 0 1 0 0,1 0 0 0 0,-1 0-1 0 0,1 0 1 0 0,1 1 0 0 0,-1-1-1 0 0,1 1 1 0 0,1-1 0 0 0,-1 8 3 0 0,2 9-44 0 0,1 0 0 0 0,5 24 44 0 0,-7-47-2 0 0,1 3-6 0 0,0-1 1 0 0,0 0 0 0 0,0 1 0 0 0,0-1-1 0 0,1 0 1 0 0,-1 0 0 0 0,1 0-1 0 0,0 0 1 0 0,0 0 0 0 0,0 0 0 0 0,0-1-1 0 0,2 3 8 0 0,33 27-118 0 0,-11-10 10 0 0,-24-21 100 0 0,0 1-1 0 0,1 0 1 0 0,-1-1-1 0 0,0 0 1 0 0,0 1-1 0 0,1-1 1 0 0,-1 0-1 0 0,1 0 0 0 0,-1 0 1 0 0,1-1-1 0 0,-1 1 1 0 0,1-1-1 0 0,0 1 1 0 0,-1-1-1 0 0,1 0 1 0 0,0 0-1 0 0,1 0 9 0 0,7-1 7 0 0,0 0 1 0 0,0-1-1 0 0,7-2-7 0 0,0 0-9 0 0,22-2 38 0 0,0-3-1 0 0,0-1 1 0 0,30-13-29 0 0,-44 12-586 0 0,0 0 0 0 0,18-12 586 0 0,-37 18-5860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34.3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132 172 4816 0 0,'-1'8'220'0'0,"-2"-8"334"0"0,-7-11 927 0 0,1 0-539 0 0,7 12-927 0 0,1-1 0 0 0,-1 1 0 0 0,0-1 0 0 0,0 1 0 0 0,1 0 0 0 0,-1 0 0 0 0,0-1 1 0 0,1 1-1 0 0,-1 0 0 0 0,1 1 0 0 0,-1-1 0 0 0,1 0 0 0 0,-1 0 0 0 0,1 1 0 0 0,0-1 0 0 0,0 1 0 0 0,0-1 0 0 0,-1 2-15 0 0,-22 35 182 0 0,21-32-136 0 0,-12 22 430 0 0,0 1 1 0 0,-5 18-477 0 0,19-43 29 0 0,1-1 1 0 0,-1 0-1 0 0,1 0 0 0 0,0 0 1 0 0,0 1-1 0 0,0-1 0 0 0,0 0 1 0 0,0 0-1 0 0,1 1 0 0 0,-1-1 1 0 0,2 3-30 0 0,1 20 301 0 0,-3-26-291 0 0,0 1-1 0 0,0 0 0 0 0,0-1 1 0 0,0 1-1 0 0,0-1 1 0 0,0 1-1 0 0,1-1 1 0 0,-1 1-1 0 0,0-1 1 0 0,0 1-1 0 0,0-1 1 0 0,0 1-1 0 0,1-1 1 0 0,-1 1-1 0 0,0-1 1 0 0,1 1-1 0 0,-1-1 1 0 0,0 1-1 0 0,1-1 1 0 0,-1 0-1 0 0,0 1 1 0 0,1-1-1 0 0,-1 1 1 0 0,1-1-1 0 0,-1 0 0 0 0,1 0 1 0 0,-1 1-1 0 0,1-1 1 0 0,-1 0-1 0 0,1 0 1 0 0,0 1-10 0 0,0-1 12 0 0,1 0 1 0 0,0 0-1 0 0,0 0 0 0 0,0 0 1 0 0,0 0-1 0 0,0 0 0 0 0,0 0 1 0 0,0 0-1 0 0,-1-1 0 0 0,2 0-12 0 0,3 0 5 0 0,0-1 0 0 0,0 0-1 0 0,0-1 1 0 0,-1 0 0 0 0,1 0-1 0 0,0-1-4 0 0,2-2 10 0 0,-1 0-1 0 0,1 0 0 0 0,-2-1 0 0 0,1 0 0 0 0,-1-1 1 0 0,0 0-1 0 0,0 0 0 0 0,-1 0 0 0 0,0 0 1 0 0,0-1-1 0 0,-1 0 0 0 0,0 0 0 0 0,0-3-9 0 0,20-32 171 0 0,-20 37-92 0 0,1 0 0 0 0,-1-1 0 0 0,0 0 0 0 0,0 0 0 0 0,-1 0 0 0 0,0-1 0 0 0,0 1-1 0 0,-1-1 1 0 0,0 1 0 0 0,-1-2-79 0 0,0-88 658 0 0,-2 53 46 0 0,1 44-624 0 0,0 1 0 0 0,0 0 1 0 0,1 3-58 0 0,0 1 1 0 0,-1-1-1 0 0,1 0 0 0 0,-1 1 0 0 0,0-1 1 0 0,0 1-1 0 0,0-1 0 0 0,-1 0 1 0 0,0 2-24 0 0,0 6 27 0 0,1 28 36 0 0,-1-16-45 0 0,1-1 0 0 0,1 1 0 0 0,1 0 0 0 0,1-1 1 0 0,3 11-19 0 0,-5-28 11 0 0,0 0 0 0 0,-1-1 0 0 0,1 1 1 0 0,-1 0-1 0 0,0 0 0 0 0,-1 2-11 0 0,1-4 8 0 0,0 1-1 0 0,-1-1 1 0 0,1 1-1 0 0,1-1 1 0 0,-1 1 0 0 0,0 0-1 0 0,1-1 1 0 0,0 1-1 0 0,0-1 1 0 0,0 0-1 0 0,1 2-7 0 0,12 27 166 0 0,-8-27-95 0 0,4 2-1888 0 0,-9-7-6889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34.7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217 0 7632 0 0,'-7'9'197'0'0,"6"-8"-159"0"0,1 0 0 0 0,-1-1 0 0 0,1 1 0 0 0,-1 0 0 0 0,1-1 0 0 0,-1 1 0 0 0,0 0 0 0 0,1-1 0 0 0,-1 1 0 0 0,0-1 0 0 0,0 1 0 0 0,1-1 0 0 0,-1 0 0 0 0,0 1 0 0 0,0-1 0 0 0,0 0 0 0 0,0 1 0 0 0,1-1 0 0 0,-1 0 0 0 0,0 0 0 0 0,0 0 0 0 0,0 0 0 0 0,0 0 1 0 0,0 0-1 0 0,0 0 0 0 0,0 0 0 0 0,1 0 0 0 0,-1 0 0 0 0,0-1 0 0 0,0 1 0 0 0,0 0-38 0 0,-19-2 583 0 0,13 0-527 0 0,0 1 0 0 0,0 0 0 0 0,0 1 0 0 0,0-1 0 0 0,0 1 0 0 0,0 1 0 0 0,0 0 1 0 0,0 0-1 0 0,0 0 0 0 0,0 0 0 0 0,0 1 0 0 0,1 1 0 0 0,-1-1 0 0 0,-6 4-56 0 0,11-5-43 0 0,-1 1 1 0 0,1-1-1 0 0,-1 1 1 0 0,1 0-1 0 0,0-1 1 0 0,0 1-1 0 0,0 0 1 0 0,0 0-1 0 0,0 1 1 0 0,0-1-1 0 0,1 0 1 0 0,-1 1-1 0 0,1-1 1 0 0,-1 1-1 0 0,0 1 43 0 0,2-1-9 0 0,-1 0-1 0 0,1 0 1 0 0,0 0-1 0 0,0 0 1 0 0,0 0-1 0 0,0 0 1 0 0,1 0-1 0 0,-1 0 1 0 0,1 0-1 0 0,0 0 1 0 0,0 0-1 0 0,0 0 1 0 0,0 0-1 0 0,0 0 1 0 0,1 0 9 0 0,7 20 40 0 0,2 1 0 0 0,1-2 0 0 0,1 1 0 0 0,0-2 0 0 0,2 0 0 0 0,0 0 0 0 0,12 9-40 0 0,20 16 193 0 0,-45-44-167 0 0,0 0 1 0 0,0 0-1 0 0,0 0 1 0 0,-1 1-1 0 0,1-1 1 0 0,-1 1-1 0 0,1-1 0 0 0,-1 1 1 0 0,0-1-1 0 0,0 2-26 0 0,0-2 30 0 0,0 0-1 0 0,0 1 0 0 0,0-1 0 0 0,0 0 0 0 0,0 0 1 0 0,1 0-1 0 0,-1 0 0 0 0,1 0 0 0 0,-1 0 0 0 0,1 0 1 0 0,0-1-1 0 0,0 1 0 0 0,0 0-29 0 0,-1-2 8 0 0,-1 1-1 0 0,1-1 1 0 0,-1 0-1 0 0,0 0 1 0 0,0 0-1 0 0,1 1 1 0 0,-1-1-1 0 0,0 0 1 0 0,1 0-1 0 0,-1 1 1 0 0,0-1-1 0 0,0 0 1 0 0,1 1 0 0 0,-1-1-1 0 0,0 0 1 0 0,0 1-1 0 0,0-1 1 0 0,1 0-1 0 0,-1 1 1 0 0,0-1-1 0 0,0 0 1 0 0,0 1-1 0 0,0-1 1 0 0,0 1-1 0 0,0-1 1 0 0,0 0 0 0 0,0 1-1 0 0,0-1 1 0 0,0 0-1 0 0,0 1 1 0 0,0-1-1 0 0,0 1 1 0 0,0-1-1 0 0,0 0 1 0 0,0 1-1 0 0,-1-1 1 0 0,1 1-8 0 0,-14 13 128 0 0,-21 5-31 0 0,28-17-84 0 0,-1-1 0 0 0,1 1 1 0 0,0-1-1 0 0,-1 0 0 0 0,1-1 0 0 0,-1 0 0 0 0,1 0 1 0 0,0-1-1 0 0,-1 1 0 0 0,1-2 0 0 0,-5 0-13 0 0,-40-4 80 0 0,47 6-303 0 0,0 0-1 0 0,0-1 0 0 0,0 1 0 0 0,0-1 0 0 0,0 0 1 0 0,-4-2 223 0 0,8 3-7220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35.1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0 216 4512 0 0,'1'1'20'0'0,"-1"0"0"0"0,1 0 0 0 0,-1 0 0 0 0,1 0 0 0 0,0 0 0 0 0,0 0 0 0 0,-1 0 0 0 0,1-1 1 0 0,0 1-1 0 0,0 0 0 0 0,0 0 0 0 0,0-1 0 0 0,0 1 0 0 0,0 0 0 0 0,0-1 0 0 0,0 1 0 0 0,0-1 0 0 0,0 1 0 0 0,0-1 0 0 0,1 0 0 0 0,0 1-20 0 0,25-3 853 0 0,-24 2-781 0 0,-1-1 1 0 0,1 1 0 0 0,0 0-1 0 0,0-1 1 0 0,0 1-1 0 0,-1 1 1 0 0,1-1 0 0 0,0 0-1 0 0,0 1 1 0 0,1 0-73 0 0,-2-1 49 0 0,0-1 0 0 0,0 1 0 0 0,0 0-1 0 0,0 0 1 0 0,0-1 0 0 0,0 1 0 0 0,-1-1 0 0 0,1 1 0 0 0,0-1 0 0 0,0 0 0 0 0,0 0-49 0 0,8-3 46 0 0,-5 3-24 0 0,0 0 1 0 0,0-1-1 0 0,0 0 1 0 0,0 0-1 0 0,0 0 1 0 0,-1 0-1 0 0,1-1 1 0 0,3-2-23 0 0,-3 2 6 0 0,1 0 0 0 0,-1 0 0 0 0,1 0 0 0 0,0 1 0 0 0,0-1 0 0 0,1 1-6 0 0,-1 0 93 0 0,0 1 0 0 0,-1-1 0 0 0,1-1 0 0 0,-1 1 0 0 0,0-1 0 0 0,1 0 0 0 0,-1 0 0 0 0,0-1 1 0 0,-1 1-1 0 0,1-1 0 0 0,-1 0 0 0 0,0-1 0 0 0,0 1 0 0 0,0-1 0 0 0,0 1 0 0 0,0-3-93 0 0,-2 5 107 0 0,-1-1 0 0 0,0 0-1 0 0,0 1 1 0 0,-1-1 0 0 0,1 0 0 0 0,-1 1-1 0 0,1-1 1 0 0,-1 0 0 0 0,0 0 0 0 0,0 0-1 0 0,0 1 1 0 0,0-1 0 0 0,-1 0 0 0 0,1 0-1 0 0,-1 1 1 0 0,1-1 0 0 0,-1 0 0 0 0,0 1-1 0 0,0-1 1 0 0,0 0 0 0 0,-1 1-1 0 0,1 0 1 0 0,-1-1 0 0 0,1 1 0 0 0,-1 0-1 0 0,0-1 1 0 0,0 1 0 0 0,1 0 0 0 0,-2 1-1 0 0,1-1 1 0 0,0 0 0 0 0,-1 0-107 0 0,-16-15 305 0 0,18 15-283 0 0,-1 1 1 0 0,0-1-1 0 0,1 0 1 0 0,-1 0 0 0 0,0 1-1 0 0,0-1 1 0 0,0 1-1 0 0,0 0 1 0 0,0-1-1 0 0,-1 1 1 0 0,1 0-1 0 0,0 0 1 0 0,-1 1 0 0 0,1-1-1 0 0,0 0 1 0 0,-1 1-1 0 0,1-1 1 0 0,-1 1-1 0 0,0 0-22 0 0,-3 0 44 0 0,3-1-29 0 0,1 1 1 0 0,0 0-1 0 0,-1 0 1 0 0,1 0-1 0 0,0 0 1 0 0,0 0 0 0 0,-1 0-1 0 0,1 1 1 0 0,0-1-1 0 0,-1 1 1 0 0,1-1-1 0 0,0 1 1 0 0,0 0-1 0 0,0 0 1 0 0,0 0-1 0 0,0 0 1 0 0,0 1-1 0 0,0-1 1 0 0,0 0 0 0 0,0 1-1 0 0,1-1 1 0 0,-1 1-1 0 0,0 0 1 0 0,1-1-1 0 0,-2 3-15 0 0,-6 8 42 0 0,4-6-24 0 0,0-1 0 0 0,0 1 1 0 0,1 0-1 0 0,0 1 0 0 0,0-1 0 0 0,1 1 0 0 0,-1 0 1 0 0,2 0-1 0 0,-1 0 0 0 0,1 0 0 0 0,0 0 0 0 0,0 1 1 0 0,1-1-1 0 0,0 0 0 0 0,0 7-18 0 0,0 15 16 0 0,1 34 25 0 0,0-58-35 0 0,0-1 0 0 0,1 1-1 0 0,0-1 1 0 0,0 1 0 0 0,1-1-1 0 0,-1 0 1 0 0,1 1 0 0 0,0-1-1 0 0,0 0 1 0 0,0 0 0 0 0,0 0-1 0 0,1 0-5 0 0,-2-3 1 0 0,4 7 15 0 0,1-1 0 0 0,0 0-1 0 0,0 0 1 0 0,0-1 0 0 0,1 1-1 0 0,0-1 1 0 0,0-1 0 0 0,1 1-1 0 0,0-1 1 0 0,0-1 0 0 0,6 4-16 0 0,6 0 9 0 0,-12-5-3 0 0,0 1 1 0 0,0-1-1 0 0,0-1 0 0 0,0 0 0 0 0,0 0 0 0 0,1 0 0 0 0,-1-1 0 0 0,3 0-6 0 0,21-3 10 0 0,0-1 0 0 0,-1-1 0 0 0,4-2-10 0 0,54-8 13 0 0,-75 13-449 0 0,-1-2 0 0 0,1 0 0 0 0,-1 0 0 0 0,4-2 436 0 0,-10 2-8825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36.8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320 65 11256 0 0,'0'0'256'0'0,"0"0"34"0"0,0-3 21 0 0,0 3-280 0 0,1-10 153 0 0,-5 4-27 0 0,4 6-157 0 0,-7-6 23 0 0,1 1 25 0 0,-1 3 61 0 0,0-1 92 0 0,3-3 66 0 0,4 5-248 0 0,-1 1-1 0 0,1-1 0 0 0,0 1 1 0 0,0-1-1 0 0,-1 1 0 0 0,1-1 1 0 0,0 1-1 0 0,-1 0 0 0 0,1-1 0 0 0,0 1 1 0 0,-1 0-1 0 0,1-1 0 0 0,-1 1 1 0 0,1 0-1 0 0,0 0 0 0 0,-1-1 1 0 0,1 1-1 0 0,-1 0 0 0 0,1 0 1 0 0,-1 0-1 0 0,1 0 0 0 0,-1 0 1 0 0,1-1-1 0 0,-1 1 0 0 0,1 0 1 0 0,-1 0-1 0 0,1 0 0 0 0,-1 0 1 0 0,1 0-1 0 0,-1 0 0 0 0,1 1 1 0 0,-1-1-19 0 0,-6 0 188 0 0,-6 0 122 0 0,3-3-54 0 0,6-3-63 0 0,4 5-181 0 0,0 1 0 0 0,-1-1 1 0 0,1 1-1 0 0,0-1 0 0 0,-1 1 0 0 0,1 0 0 0 0,0-1 0 0 0,-1 1 0 0 0,1-1 0 0 0,0 1 1 0 0,-1 0-1 0 0,1-1 0 0 0,-1 1 0 0 0,1 0 0 0 0,0 0 0 0 0,-1-1 0 0 0,1 1 1 0 0,-1 0-1 0 0,1 0 0 0 0,-1 0 0 0 0,1 0 0 0 0,-1 0 0 0 0,1-1 0 0 0,-1 1 1 0 0,1 0-1 0 0,-1 0 0 0 0,1 0 0 0 0,-1 0 0 0 0,1 0 0 0 0,-1 1 0 0 0,1-1 1 0 0,-1 0-13 0 0,-7 1 141 0 0,1 1-32 0 0,-1 3 5 0 0,1 0-36 0 0,7-5-73 0 0,0 1 0 0 0,0-1 0 0 0,0 0 1 0 0,-1 0-1 0 0,1 1 0 0 0,0-1 0 0 0,0 0 0 0 0,-1 0 0 0 0,1 0 0 0 0,0 0 0 0 0,-1 1 0 0 0,1-1 0 0 0,0 0 0 0 0,-1 0 0 0 0,1 0 0 0 0,0 0 1 0 0,0 0-1 0 0,-1 0 0 0 0,1 0 0 0 0,0 0 0 0 0,-1 0 0 0 0,1 0 0 0 0,0 0 0 0 0,-1 0 0 0 0,1 0 0 0 0,0 0-5 0 0,-22 0 122 0 0,22 0-118 0 0,0 0 0 0 0,-1 0 1 0 0,1 0-1 0 0,0 0 1 0 0,-1 0-1 0 0,1 0 1 0 0,0 0-1 0 0,-1 0 1 0 0,1 0-1 0 0,0 0 1 0 0,-1 0-1 0 0,1 0 1 0 0,0 0-1 0 0,-1 0 0 0 0,1 0 1 0 0,0 0-1 0 0,-1 1 1 0 0,1-1-1 0 0,0 0 1 0 0,0 0-1 0 0,-1 0 1 0 0,1 0-1 0 0,0 1 1 0 0,0-1-1 0 0,-1 0 1 0 0,1 0-5 0 0,-4 4 37 0 0,0-1 0 0 0,0 0 0 0 0,-1-1 1 0 0,1 1-1 0 0,-1-1 0 0 0,-3 2-37 0 0,-20 9 125 0 0,13-1-110 0 0,12-10-14 0 0,1 0-1 0 0,-1 0 0 0 0,0 0 0 0 0,0 0 0 0 0,0 0 0 0 0,-2 0 0 0 0,4-2 0 0 0,-1 1 0 0 0,1-1 0 0 0,-1 1 0 0 0,1 0 0 0 0,0-1 0 0 0,-1 1 0 0 0,1 0 0 0 0,0 0 0 0 0,0 0 0 0 0,0 0 0 0 0,-1 0 0 0 0,1 0 0 0 0,0 0 0 0 0,0 0 0 0 0,0 1 0 0 0,1-1 0 0 0,-1 0 0 0 0,0 0 0 0 0,0 1 0 0 0,1-1 0 0 0,-1 1 0 0 0,1-1 0 0 0,-1 0 0 0 0,1 1 0 0 0,0-1 0 0 0,-1 1 0 0 0,1-1 0 0 0,0 1 0 0 0,0 0 0 0 0,-1 7-12 0 0,-5-3 35 0 0,-1 1-56 0 0,5 5-92 0 0,2-2 51 0 0,-1 7-89 0 0,1-13 93 0 0,0 0 0 0 0,0 0 0 0 0,0 0 0 0 0,1 0 0 0 0,-1 0 0 0 0,1 0 0 0 0,1 3 70 0 0,0-3-58 0 0,12 21-274 0 0,-1-20 174 0 0,1 3 52 0 0,7 6-6 0 0,-11-7 56 0 0,6 7-42 0 0,-15-12 93 0 0,1 0 0 0 0,0-1 0 0 0,0 1 0 0 0,0-1 0 0 0,-1 1 0 0 0,1-1 1 0 0,0 0-1 0 0,1 0 0 0 0,-1 0 0 0 0,1 1 5 0 0,9 1-20 0 0,-7-2 16 0 0,-1 0 0 0 0,0 1 0 0 0,0-1-1 0 0,-1 1 1 0 0,1 0 0 0 0,0 0 0 0 0,0 0 0 0 0,0 0 4 0 0,7 6 0 0 0,-5-5 0 0 0,-1 0 0 0 0,0 1 0 0 0,1 0 0 0 0,-1 0 0 0 0,-1 0 0 0 0,1 1 0 0 0,-1-1 0 0 0,0 1 0 0 0,2 2 0 0 0,-4-3 0 0 0,0-1 0 0 0,0 1 0 0 0,1-1 0 0 0,-1 0 0 0 0,1 0 0 0 0,0 0 0 0 0,0 0 0 0 0,0 0 0 0 0,0-1 0 0 0,1 1 0 0 0,-1-1 0 0 0,1 0 0 0 0,-1 0 0 0 0,2 1 0 0 0,15 7 44 0 0,-19-9-33 0 0,1 0 0 0 0,-1 1 1 0 0,0-1-1 0 0,0 0 0 0 0,0 1 0 0 0,0 0 0 0 0,0-1 1 0 0,0 1-1 0 0,0 0 0 0 0,0-1 0 0 0,0 1 1 0 0,-1 0-1 0 0,1 0 0 0 0,-1 0 0 0 0,0-1 0 0 0,1 1 1 0 0,-1 0-1 0 0,0 0 0 0 0,0 0 0 0 0,0 0 1 0 0,0 0-12 0 0,2 4 158 0 0,9 4 129 0 0,-8-7 53 0 0,-4 3-6 0 0,0-1-103 0 0,-1 0-55 0 0,-2 2-19 0 0,0 0 34 0 0,2-4-87 0 0,1 1 32 0 0,1-1 9 0 0,-1 0 33 0 0,1 1 38 0 0,0 0 42 0 0,-1 1-44 0 0,-1 0-37 0 0,-4 5 92 0 0,1-1-93 0 0,1 2 59 0 0,0-2-51 0 0,3-8-166 0 0,1-1 0 0 0,-1 1 0 0 0,1 0 0 0 0,-1 0 0 0 0,0-1 0 0 0,1 1 0 0 0,-1 0 0 0 0,0-1 0 0 0,1 1 0 0 0,-1 0 0 0 0,0-1-1 0 0,0 1 1 0 0,0-1-18 0 0,-10 5 208 0 0,2-1-69 0 0,-3 6-20 0 0,6-6-72 0 0,1 1 1 0 0,-1-1 0 0 0,0-1 0 0 0,0 1-1 0 0,-1-1 1 0 0,0 0-48 0 0,2 0 23 0 0,3-2-21 0 0,-1 0 0 0 0,1 0-1 0 0,0-1 1 0 0,-1 1 0 0 0,1-1 0 0 0,-1 0 0 0 0,1 1 0 0 0,0-1-1 0 0,-1 0 1 0 0,-2-1-2 0 0,-11 3-1 0 0,0 3 1 0 0,13-3-3 0 0,-1-1 0 0 0,1 0-1 0 0,0 0 1 0 0,-1 0 0 0 0,1 0-1 0 0,-1-1 1 0 0,1 1 0 0 0,-2-1 3 0 0,0 0-223 0 0,0 0 76 0 0,0 0 64 0 0,0 0 54 0 0,-3 0 88 0 0,-10 0 273 0 0,13 0-294 0 0,-1 0-82 0 0,3 0-32 0 0,0 0-46 0 0,0 0-52 0 0,0 0-57 0 0,0 0-87 0 0,-1 0-82 0 0,0 0-88 0 0,1 0-97 0 0,-1 0-103 0 0,0 0-112 0 0,0 0-118 0 0,0 0-128 0 0,-2 0-1272 0 0,-4 0-1314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35.7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0 203 2504 0 0,'9'-18'412'0'0,"-7"17"-254"0"0,-1-1 0 0 0,0 1 0 0 0,0-1 0 0 0,0 0 0 0 0,0 1 0 0 0,-1-1 0 0 0,1 0 0 0 0,0 0 0 0 0,-1 0 0 0 0,1 0-158 0 0,-1-45 1217 0 0,12 22-498 0 0,-12 23-687 0 0,0 1 0 0 0,0-1 0 0 0,0 1 0 0 0,1-1 0 0 0,-1 1 0 0 0,0 0 0 0 0,1-1 0 0 0,-1 1 0 0 0,1 0 0 0 0,-1-1 0 0 0,1 1 0 0 0,0 0 0 0 0,-1-1 0 0 0,1 1 0 0 0,0 0 0 0 0,0 0 0 0 0,0 0 0 0 0,0 0 0 0 0,0 0 0 0 0,1-1-32 0 0,9-9 248 0 0,-1-4 119 0 0,-9 13-333 0 0,0 0 0 0 0,0 0 0 0 0,0 0 1 0 0,0 1-1 0 0,0-1 0 0 0,1 0 1 0 0,-1 1-1 0 0,0-1 0 0 0,1 1 0 0 0,-1-1 1 0 0,1 1-1 0 0,0 0 0 0 0,-1 0 1 0 0,1 0-1 0 0,0 0 0 0 0,0 0 0 0 0,0 0 1 0 0,0 0-35 0 0,13-4 177 0 0,-11 4-118 0 0,-1-1-1 0 0,1 1 1 0 0,0 0 0 0 0,-1 0-1 0 0,1 1 1 0 0,0-1 0 0 0,0 1-1 0 0,0 0 1 0 0,-1 0 0 0 0,1 0-1 0 0,4 1-58 0 0,0 0 96 0 0,0 1-1 0 0,1 1 1 0 0,-1-1 0 0 0,0 1-1 0 0,0 1 1 0 0,-1-1-1 0 0,1 1 1 0 0,-1 1-1 0 0,0-1 1 0 0,0 1-1 0 0,0 1 1 0 0,2 2-96 0 0,-6-6 25 0 0,-1 1-1 0 0,0 0 1 0 0,0 0-1 0 0,0 1 1 0 0,0-1 0 0 0,-1 0-1 0 0,1 1 1 0 0,-1-1-1 0 0,0 0 1 0 0,0 1 0 0 0,0 0-1 0 0,0-1 1 0 0,-1 1-1 0 0,1 2-24 0 0,0 7 21 0 0,-1 0-1 0 0,0 0 0 0 0,-1 6-20 0 0,0-9 6 0 0,-1 16-11 0 0,0 0 1 0 0,-2 0-1 0 0,-1 0 1 0 0,-2 0-1 0 0,0-1 5 0 0,-10 30-35 0 0,10-30-75 0 0,-1-1 0 0 0,0 0 0 0 0,-9 14 110 0 0,-2 0-145 0 0,15-26 94 0 0,-1-1 0 0 0,-1 0-1 0 0,0 0 1 0 0,-1-1-1 0 0,0 1 1 0 0,0-2 0 0 0,-6 6 51 0 0,10-11 17 0 0,1-1 1 0 0,-1 0 0 0 0,1 1-1 0 0,0 0 1 0 0,0-1 0 0 0,0 1 0 0 0,0 0-1 0 0,1 0 1 0 0,-1 0 0 0 0,1 0-1 0 0,0 2-17 0 0,0-5 48 0 0,1 0-1 0 0,-1 0 0 0 0,1 0 0 0 0,-1-1 0 0 0,1 1 0 0 0,-1 0 1 0 0,0 0-1 0 0,1 0 0 0 0,-1-1 0 0 0,0 1 0 0 0,0 0 0 0 0,0-1 1 0 0,0 1-1 0 0,1-1 0 0 0,-1 1 0 0 0,0-1 0 0 0,0 1 1 0 0,0-1-1 0 0,0 1 0 0 0,0-1 0 0 0,0 0 0 0 0,-1 0-47 0 0,-6 4 281 0 0,13-6-29 0 0,-1 1 1 0 0,1 0-1 0 0,0 0 0 0 0,-1 0 1 0 0,1 1-1 0 0,0 0 0 0 0,0 0 1 0 0,2 0-253 0 0,1 0 12 0 0,1 0 0 0 0,-1-1 0 0 0,0 0 0 0 0,0 0 0 0 0,1-1-12 0 0,-5 1 18 0 0,0 0 1 0 0,0 1 0 0 0,0-1-1 0 0,0 1 1 0 0,1 0 0 0 0,-1 0-1 0 0,0 0 1 0 0,0 1 0 0 0,0-1 0 0 0,0 1-1 0 0,3 1-18 0 0,-2-1 11 0 0,-1 0-1 0 0,0 0 0 0 0,1-1 1 0 0,-1 1-1 0 0,1-1 0 0 0,-1 0 1 0 0,0 0-1 0 0,1-1 0 0 0,3 0-10 0 0,52-12-1654 0 0,-58 12-6942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36.0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7328 0 0,'0'0'0'0'0,"0"0"0"0"0,5 0 0 0 0,1 0 640 0 0,1 0 8 0 0,-7 4 0 0 0,0 3-8 0 0,0 0-296 0 0,0-7 0 0 0,0 0-8 0 0,5 0 8 0 0,1 0-368 0 0,1 0 0 0 0,-7 4 8 0 0,0 7 0 0 0,0-2-176 0 0,0-4 8 0 0,0-5-7936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36.4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6328 0 0,'0'6'537'0'0,"0"3"1254"0"0,0-9-1797 0 0,0 0 0 0 0,0 0 0 0 0,0 0 0 0 0,0 0 0 0 0,0 0 1 0 0,0 0-1 0 0,0 0 0 0 0,0 0 0 0 0,0 1 0 0 0,0-1 0 0 0,0 0 0 0 0,0 0 0 0 0,0 0 1 0 0,0 0-1 0 0,1 0 0 0 0,-1 0 0 0 0,0 0 0 0 0,0 0 0 0 0,0 0 0 0 0,0 0 1 0 0,0 0-1 0 0,0 0 0 0 0,0 0 0 0 0,0 0 0 0 0,0 0 0 0 0,0 0 0 0 0,0 0 0 0 0,1 0 1 0 0,-1 0-1 0 0,0 0 0 0 0,0 0 0 0 0,0 0 0 0 0,0 0 0 0 0,0 0 0 0 0,0 0 1 0 0,0 0-1 0 0,0 0 0 0 0,0 0 0 0 0,1 0 0 0 0,-1 0 0 0 0,0 0 0 0 0,0 0 0 0 0,0 0 1 0 0,0 0-1 0 0,0 0 0 0 0,0 0 0 0 0,0 0 0 0 0,0 0 0 0 0,0 0 0 0 0,0 0 1 0 0,0 0-1 0 0,0 0 0 0 0,1 0 0 0 0,-1 0 0 0 0,0-1 0 0 0,0 1 0 0 0,0 0 0 0 0,0 0 1 0 0,0 0-1 0 0,0 0 0 0 0,0 0 0 0 0,0 0 0 0 0,0 0 0 0 0,0 0 0 0 0,0 0 6 0 0,1-1-5914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36.9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1 2208 0 0,'-1'27'880'0'0,"-2"0"0"0"0,-2 8-880 0 0,-3 34 1281 0 0,3 223-716 0 0,6-283-495 0 0,0 0 1 0 0,0 0-1 0 0,1 0 0 0 0,0 0 0 0 0,1 0 0 0 0,0 0-70 0 0,0 0 240 0 0,0 0 0 0 0,-1 0-1 0 0,0 1 1 0 0,0-1 0 0 0,-1 0 0 0 0,0 2-240 0 0,-1 20 771 0 0,0-20 295 0 0,0-20 1783 0 0,2-53-2260 0 0,5-10-589 0 0,0-8 224 0 0,-6 61-166 0 0,0 1 0 0 0,2 0 0 0 0,0-1 0 0 0,1 1 0 0 0,1 1 0 0 0,0-1 0 0 0,2 1 0 0 0,0 0 0 0 0,1 0 0 0 0,0 1 0 0 0,2 0 1 0 0,0 0-1 0 0,7-7-58 0 0,2-2 212 0 0,-12 16-84 0 0,0-1 0 0 0,1 1 1 0 0,0 0-1 0 0,0 1 0 0 0,1 0 0 0 0,0 0 1 0 0,1 1-1 0 0,-1 0 0 0 0,7-2-128 0 0,4-1 119 0 0,-15 7-83 0 0,1 0 1 0 0,-1 0-1 0 0,1 1 0 0 0,-1 0 1 0 0,1 0-1 0 0,0 0 1 0 0,0 1-1 0 0,0 0 0 0 0,0 0 1 0 0,5 0-37 0 0,8 0 144 0 0,-17 0-128 0 0,1 1 1 0 0,0 0-1 0 0,0 0 1 0 0,-1 0-1 0 0,1 0 1 0 0,0 0-1 0 0,0 1 1 0 0,-1-1 0 0 0,1 1-1 0 0,0 0 1 0 0,-1 0-1 0 0,1 0 1 0 0,-1 0-1 0 0,1 0 1 0 0,-1 0-17 0 0,4 3 18 0 0,0 1 1 0 0,0-1 0 0 0,0 1-1 0 0,-1-1 1 0 0,0 2-1 0 0,0-1 1 0 0,0 0-1 0 0,-1 1 1 0 0,0 0-1 0 0,0 0 1 0 0,0 0 0 0 0,-1 1-1 0 0,0-1 1 0 0,0 1-1 0 0,-1 0 1 0 0,1 2-19 0 0,4 17 39 0 0,0 1-1 0 0,-2 0 1 0 0,0 19-39 0 0,-4-41 1 0 0,8 71-161 0 0,-1 60 160 0 0,-8-51-327 0 0,0-85-1697 0 0,0 0-8032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37.3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88 2304 0 0,'0'5'0'0'0,"1"-5"131"0"0,0 1 0 0 0,0-1 1 0 0,0 0-1 0 0,1 1 0 0 0,-1-1 1 0 0,0 0-1 0 0,0 0 0 0 0,1 0 0 0 0,-1 0 1 0 0,0 0-1 0 0,0 0 0 0 0,1 0 1 0 0,-1-1-1 0 0,0 1 0 0 0,0 0 0 0 0,0-1 1 0 0,1 1-132 0 0,2-1 327 0 0,37-8 470 0 0,0-1 1 0 0,0-2 0 0 0,22-10-798 0 0,-47 16 78 0 0,1 1 1 0 0,1 0 0 0 0,0 1-79 0 0,29-7 314 0 0,-34 9-161 0 0,0-1-1 0 0,1 2 0 0 0,-1 0 0 0 0,0 1 0 0 0,7 0-152 0 0,-4 0 145 0 0,-3 2-1115 0 0,-12-2-4556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37.7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1 114 4312 0 0,'0'0'14'0'0,"1"1"1"0"0,-1-1-1 0 0,1 0 0 0 0,-1 0 1 0 0,1 0-1 0 0,-1 0 1 0 0,1 0-1 0 0,-1 0 0 0 0,1 0 1 0 0,-1 0-1 0 0,1-1 1 0 0,-1 1-1 0 0,1 0 0 0 0,-1 0 1 0 0,1 0-1 0 0,-1 0 1 0 0,1-1-1 0 0,-1 1 0 0 0,1 0 1 0 0,-1-1-1 0 0,1 1 1 0 0,-1 0-1 0 0,0-1 0 0 0,1 1 1 0 0,-1 0-1 0 0,0-1 1 0 0,1 1-1 0 0,-1-1 0 0 0,0 1 1 0 0,1 0-1 0 0,-1-1 1 0 0,0 1-1 0 0,0-1 0 0 0,0 1 1 0 0,1-1-15 0 0,0-1 80 0 0,0 1 24 0 0,0 1 1 0 0,0-1 0 0 0,0 1-1 0 0,0-1 1 0 0,0 1 0 0 0,0 0-1 0 0,0 0 1 0 0,0-1 0 0 0,0 1-1 0 0,0 0 1 0 0,0 0-1 0 0,0 0 1 0 0,0 0 0 0 0,0 0-1 0 0,1 0 1 0 0,-1 0 0 0 0,0 1-1 0 0,0-1 1 0 0,0 0 0 0 0,0 0-1 0 0,0 1 1 0 0,0-1-1 0 0,1 1-104 0 0,0-1 58 0 0,0 0 0 0 0,0 0-1 0 0,0 0 1 0 0,0 0 0 0 0,1 0 0 0 0,-1-1-1 0 0,0 1 1 0 0,0-1 0 0 0,0 1-1 0 0,0-1 1 0 0,0 0 0 0 0,0 0-1 0 0,0 0 1 0 0,-1 0 0 0 0,3-1-58 0 0,5-3 169 0 0,36-13 496 0 0,-22 7-369 0 0,0 2-1 0 0,1 1 0 0 0,0 1 1 0 0,4 0-296 0 0,73-21-487 0 0,-97 28-6442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38.0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493 1 1400 0 0,'-14'11'1404'0'0,"12"-10"-1333"0"0,1 1-1 0 0,0-1 0 0 0,-1 1 0 0 0,0-1 0 0 0,1 0 0 0 0,-1 0 0 0 0,0 0 1 0 0,0 0-1 0 0,0 0 0 0 0,1 0 0 0 0,-2-1-70 0 0,-18 7 163 0 0,-1 0 0 0 0,1 1 1 0 0,1 0-1 0 0,-1 2 0 0 0,1 1 0 0 0,1 0 1 0 0,-11 10-164 0 0,-8 10-277 0 0,1 1 0 0 0,2 3 1 0 0,-20 24 276 0 0,39-39-95 0 0,1 0 0 0 0,0 0 0 0 0,2 1 1 0 0,0 1-1 0 0,2 1 0 0 0,0-1 0 0 0,-6 23 95 0 0,15-40-1 0 0,1-1 0 0 0,0 1 1 0 0,0-1-1 0 0,0 1 0 0 0,0 0 0 0 0,1-1 0 0 0,0 1 0 0 0,0 0 0 0 0,0-1 0 0 0,1 1 0 0 0,-1 0 1 0 0,1-1-1 0 0,0 1 0 0 0,1-1 0 0 0,-1 1 0 0 0,1-1 0 0 0,0 0 0 0 0,0 0 0 0 0,0 1 1 0 0,0-1-1 0 0,1-1 0 0 0,1 2 1 0 0,0 1 18 0 0,1-1-1 0 0,0-1 1 0 0,1 1 0 0 0,-1-1 0 0 0,1 0 0 0 0,0 0 0 0 0,0-1 0 0 0,0 1 0 0 0,0-1-1 0 0,0-1 1 0 0,1 1 0 0 0,-1-1 0 0 0,1 0 0 0 0,1 0-18 0 0,12 1 112 0 0,-1 0 1 0 0,1-1 0 0 0,-1 0-1 0 0,1-2 1 0 0,0-1-1 0 0,-1 0 1 0 0,5-2-113 0 0,33-6 787 0 0,42-15-787 0 0,-31 8 338 0 0,-43 8-157 0 0,0 0 0 0 0,-1-1-1 0 0,0-2 1 0 0,-1 0 0 0 0,4-4-181 0 0,31-15 413 0 0,-24 13-89 0 0,0-1-1 0 0,-2-2 1 0 0,0-1-1 0 0,-2-1 1 0 0,5-6-324 0 0,-4 4 303 0 0,24-23 348 0 0,-50 42-547 0 0,0 0 1 0 0,-1-1 0 0 0,1 1 0 0 0,-1-1-1 0 0,0 0 1 0 0,-1-1 0 0 0,0 1 0 0 0,3-6-105 0 0,-5 9 43 0 0,0 1 0 0 0,-1-1 0 0 0,1 1 0 0 0,0-1 0 0 0,-1 0 0 0 0,1 1 0 0 0,-1-1 0 0 0,0 0 0 0 0,0 1-1 0 0,0-1 1 0 0,-1 0 0 0 0,1 1 0 0 0,0-1 0 0 0,-1 0 0 0 0,0 1 0 0 0,0-1 0 0 0,0 1 0 0 0,0-1 0 0 0,0 1 0 0 0,0 0 0 0 0,0-1 0 0 0,-1 1 0 0 0,1 0 0 0 0,-1 0 0 0 0,0 0 0 0 0,0 0 0 0 0,1 0 0 0 0,-1 0 0 0 0,-2-1-43 0 0,-4-3 111 0 0,-1 0 0 0 0,-1 1 1 0 0,1 0-1 0 0,-1 0 0 0 0,0 1 0 0 0,-7-3-111 0 0,-27-9 214 0 0,-1 2-1 0 0,0 2 1 0 0,-1 2 0 0 0,0 2 0 0 0,0 2-1 0 0,0 2 1 0 0,-11 2-214 0 0,-72 2-1355 0 0,117 0-7315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38.9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631 159 2904 0 0,'-4'-31'366'0'0,"-5"-27"1277"0"0,8 53-1536 0 0,-1 1-1 0 0,1-1 0 0 0,-1 1 1 0 0,0 0-1 0 0,0 0 0 0 0,0 0 0 0 0,-1 0 1 0 0,1 0-1 0 0,-1 0 0 0 0,0 0 0 0 0,0 1-106 0 0,-14-6 797 0 0,6 4-420 0 0,6 4-263 0 0,0-1 0 0 0,0 1 0 0 0,0 0 0 0 0,0 0 1 0 0,0 1-1 0 0,0-1 0 0 0,0 1 0 0 0,0 0 0 0 0,0 0 1 0 0,-5 2-115 0 0,-8-1 226 0 0,3 0-31 0 0,0 1 1 0 0,0 1 0 0 0,0 0-1 0 0,1 1 1 0 0,-1 1 0 0 0,1 0-1 0 0,-10 5-195 0 0,-16 6 353 0 0,27-10-204 0 0,0 1 0 0 0,1 0-1 0 0,-1 1 1 0 0,1 0-1 0 0,1 1 1 0 0,0 0 0 0 0,-7 8-149 0 0,-13 10 267 0 0,21-18-176 0 0,0 2 0 0 0,0-1 0 0 0,1 1-1 0 0,1 1 1 0 0,-3 5-91 0 0,-15 19 194 0 0,14-20-106 0 0,1-1 0 0 0,1 2-1 0 0,1-1 1 0 0,0 1 0 0 0,1 1-1 0 0,1 0 1 0 0,1 0 0 0 0,0 0-1 0 0,0 6-87 0 0,0 6 76 0 0,2 0 0 0 0,0 1 0 0 0,2 0 1 0 0,2 0-1 0 0,1 9-76 0 0,-1-35 7 0 0,1 0 0 0 0,0 0 0 0 0,0 1 1 0 0,1-1-1 0 0,0 0 0 0 0,-1 0 0 0 0,2-1 0 0 0,-1 1 1 0 0,0 0-1 0 0,1-1 0 0 0,0 1 0 0 0,0-1 1 0 0,0 0-1 0 0,1 0 0 0 0,-1 0 0 0 0,1 0 0 0 0,0-1 1 0 0,0 1-1 0 0,1-1-7 0 0,2 2 0 0 0,1 1-1 0 0,0-1 1 0 0,1-1-1 0 0,-1 0 1 0 0,1 0 0 0 0,0 0-1 0 0,0-1 1 0 0,0-1-1 0 0,0 1 1 0 0,3-1 0 0 0,65 5-1795 0 0,-41-6-6655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39.4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 26 5016 0 0,'-3'16'2771'0'0,"-6"12"-2441"0"0,2-9-74 0 0,-22 55 128 0 0,22-60-345 0 0,1 0 1 0 0,1 0-1 0 0,0 1 0 0 0,0 0 1 0 0,2-1-1 0 0,-1 1 0 0 0,2 1 1 0 0,-1 10-40 0 0,3-8-23 0 0,0 29 424 0 0,0-45-373 0 0,0 0 0 0 0,1 0 0 0 0,-1 0 0 0 0,0-1 1 0 0,1 1-1 0 0,0 0 0 0 0,-1 0 0 0 0,1 0 0 0 0,0-1 0 0 0,0 1 0 0 0,0 0 1 0 0,0-1-1 0 0,0 1 0 0 0,0-1 0 0 0,1 1 0 0 0,-1-1 0 0 0,0 0 1 0 0,1 0-1 0 0,-1 1 0 0 0,1-1 0 0 0,0 0-28 0 0,0 0 31 0 0,0-1 1 0 0,0 0-1 0 0,0 1 0 0 0,-1-1 0 0 0,1 0 1 0 0,0 0-1 0 0,0 0 0 0 0,0 0 0 0 0,-1-1 1 0 0,1 1-1 0 0,0 0 0 0 0,0-1 0 0 0,0 1 1 0 0,-1-1-1 0 0,1 0 0 0 0,0 1 0 0 0,-1-1 1 0 0,1 0-1 0 0,-1 0 0 0 0,1 0 0 0 0,-1 0 1 0 0,1-1-1 0 0,0 1-31 0 0,31-31 313 0 0,-23 18-243 0 0,-1-1 0 0 0,-1 1 1 0 0,0-1-1 0 0,-1-1 0 0 0,0 1 0 0 0,-1-1 1 0 0,-1 0-1 0 0,-1-1 0 0 0,1-8-70 0 0,1-9 292 0 0,-2 1 0 0 0,-2-1 0 0 0,-1 0 1 0 0,-2-1-293 0 0,1 6 643 0 0,0 28-600 0 0,0 0 14 0 0,0 3-18 0 0,-7 87 386 0 0,7-73-402 0 0,-1-12-16 0 0,1 0 0 0 0,-1-1 0 0 0,1 1 1 0 0,0 0-1 0 0,0 0 0 0 0,1 0 0 0 0,-1-1 1 0 0,1 1-1 0 0,0 0 0 0 0,0 0 0 0 0,0-1 1 0 0,0 1-1 0 0,1-1 0 0 0,-1 1 0 0 0,1-1 1 0 0,0 0-1 0 0,0 1 0 0 0,2 2-7 0 0,2-1-107 0 0,-4-3-98 0 0,0 0 0 0 0,0 0 0 0 0,0 0-1 0 0,0-1 1 0 0,0 1 0 0 0,0-1 0 0 0,1 0 0 0 0,1 1 205 0 0,-3-1-8926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39.8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267 1 3616 0 0,'-3'0'171'0'0,"0"0"0"0"0,0 1 1 0 0,1-1-1 0 0,-1 1 0 0 0,0 0 1 0 0,0 0-1 0 0,1 0 0 0 0,-1 0 1 0 0,0 1-172 0 0,0-1 202 0 0,1 0 0 0 0,-1 0 1 0 0,0 0-1 0 0,1 0 0 0 0,-1 0 0 0 0,0-1 1 0 0,0 1-1 0 0,0-1 0 0 0,0 1-202 0 0,-8-1 104 0 0,1 2-1 0 0,0-1 0 0 0,0 2 0 0 0,0-1 0 0 0,0 1 0 0 0,0 1 0 0 0,1 0 0 0 0,-1 0 0 0 0,1 1 0 0 0,-1 0-103 0 0,2-1 56 0 0,4-1-8 0 0,-1 0-1 0 0,1 1 0 0 0,0-1 1 0 0,1 1-1 0 0,-1-1 1 0 0,0 1-1 0 0,1 0 0 0 0,0 1 1 0 0,0-1-1 0 0,0 1 1 0 0,1-1-1 0 0,0 1 0 0 0,-1 0 1 0 0,1-1-1 0 0,1 1 1 0 0,-1 3-48 0 0,1-7 32 0 0,1 1 0 0 0,0-1 0 0 0,0 0 0 0 0,0 0 0 0 0,0 0 0 0 0,1 1 0 0 0,-1-1 0 0 0,0 0 0 0 0,0 0 1 0 0,1 0-1 0 0,-1 0 0 0 0,1 1 0 0 0,-1-1 0 0 0,1 0 0 0 0,-1 0 0 0 0,1 0 0 0 0,0 0 0 0 0,0 0-32 0 0,6 18 373 0 0,-6-14-323 0 0,0 1 1 0 0,1-1-1 0 0,0 0 0 0 0,0 1 0 0 0,0-1 0 0 0,1 0 0 0 0,-1 0 0 0 0,1 0 0 0 0,1-1 0 0 0,-1 1 0 0 0,0-1 0 0 0,1 0 0 0 0,0 0 0 0 0,1 1-50 0 0,19 25 277 0 0,-18-21-191 0 0,0 1 0 0 0,-1 0 1 0 0,-1 1-1 0 0,0-1 1 0 0,1 3-87 0 0,-5-11 16 0 0,0 1 1 0 0,1-1-1 0 0,-1 0 1 0 0,-1 0-1 0 0,1 0 1 0 0,0 0-1 0 0,0 0 1 0 0,-1 0-1 0 0,1 0 1 0 0,-1 0-1 0 0,1 0 1 0 0,-1 0-1 0 0,0 0 1 0 0,0 0 0 0 0,0-1-1 0 0,0 1 1 0 0,-1 0-17 0 0,-21 26 247 0 0,1-12-21 0 0,1-1 0 0 0,-16 8-226 0 0,1 0-1592 0 0,35-22-5964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5:14.3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416 17 7248 0 0,'-3'0'209'0'0,"-13"0"-58"0"0,1 0-74 0 0,-7-2-9 0 0,16 0-14 0 0,1 0 50 0 0,0-1 71 0 0,0-2 93 0 0,5 5-241 0 0,-1 0 0 0 0,1-1 0 0 0,0 1 0 0 0,0 0 0 0 0,-1 0-1 0 0,1 0 1 0 0,0-1 0 0 0,0 1 0 0 0,-1 0 0 0 0,1 0-1 0 0,0 0 1 0 0,-1 0 0 0 0,1 0 0 0 0,0 0 0 0 0,-1-1 0 0 0,1 1-1 0 0,0 0 1 0 0,-1 0 0 0 0,1 0 0 0 0,0 0 0 0 0,-1 0-1 0 0,1 0 1 0 0,0 0 0 0 0,0 0 0 0 0,-1 0 0 0 0,1 1-27 0 0,-3-1 153 0 0,0 0-83 0 0,-1 0 21 0 0,1 0-21 0 0,0 0 46 0 0,0 0 26 0 0,0 0 51 0 0,-2 0 60 0 0,0 0 69 0 0,-5 0-116 0 0,-3 0 85 0 0,-1 0 49 0 0,-20 0 508 0 0,14 0-409 0 0,7 2-190 0 0,3 4-55 0 0,1-1-55 0 0,-1 0 50 0 0,1-1-48 0 0,-4 5 6 0 0,-11 14 117 0 0,-5 5-5 0 0,15-13-175 0 0,2 2-43 0 0,5-8-33 0 0,-8 13 24 0 0,7-5 19 0 0,2 5-29 0 0,5-15-9 0 0,-1 1 1 0 0,0-1-1 0 0,-1 0 1 0 0,-1 3-14 0 0,1-4 7 0 0,1 0 0 0 0,-1 0 1 0 0,1 0-1 0 0,1 0 0 0 0,-2 6-7 0 0,2 5 81 0 0,-1-1 0 0 0,2 18-81 0 0,1-15 54 0 0,-1-14-33 0 0,0 0 1 0 0,1 0-1 0 0,0 0 1 0 0,0 0-1 0 0,0 0 1 0 0,1 0 0 0 0,-1 0-1 0 0,1-1 1 0 0,0 1-1 0 0,2 1-21 0 0,-2-1 30 0 0,1 0-1 0 0,1 0 1 0 0,-1 0-1 0 0,1-1 1 0 0,0 1-1 0 0,0-1 1 0 0,0 0-1 0 0,1 0 0 0 0,-1 0 1 0 0,1-1-1 0 0,0 1 1 0 0,0-1-1 0 0,0 0 1 0 0,0-1-1 0 0,1 1 1 0 0,-1-1-1 0 0,1 0 1 0 0,-1-1-1 0 0,1 1 1 0 0,0-1-1 0 0,0 0 1 0 0,4 0-30 0 0,39 0 247 0 0,30 0 113 0 0,-33-6-192 0 0,-40 3-137 0 0,0 1 0 0 0,0-2-1 0 0,0 1 1 0 0,0-1-1 0 0,1 0-30 0 0,22-10 93 0 0,-10 9-44 0 0,-14 4-35 0 0,-1-1 0 0 0,1 0 0 0 0,0-1 1 0 0,0 1-1 0 0,-1-1 0 0 0,1 0 0 0 0,-1 0 0 0 0,1-1-14 0 0,21-14 72 0 0,-4 2-50 0 0,-6 1 24 0 0,-1-8-21 0 0,-13 18-13 0 0,1-1 1 0 0,0 1-1 0 0,-1 0 1 0 0,2 0-1 0 0,2-3-12 0 0,1 0 11 0 0,-4 5-4 0 0,-1 0 0 0 0,0 0 0 0 0,0 0 0 0 0,0-1-1 0 0,0 1 1 0 0,0-1 0 0 0,0 1 0 0 0,0-1 0 0 0,-1 1 0 0 0,1-3-7 0 0,3-21 27 0 0,2 13 13 0 0,-2 3 31 0 0,-3-5 48 0 0,-3 8-95 0 0,0-1 35 0 0,-8-21 227 0 0,3 17-198 0 0,-1 1-72 0 0,-1 1-111 0 0,5 7 42 0 0,1 0 0 0 0,0 0 1 0 0,-1-1-1 0 0,1 1 0 0 0,1-1 1 0 0,-1 0-1 0 0,0 1 0 0 0,0-5 53 0 0,1 5-30 0 0,1 0-1 0 0,-1 1 0 0 0,0-1 1 0 0,-1 0-1 0 0,1 1 1 0 0,0-1-1 0 0,-1 1 1 0 0,1-1-1 0 0,-1 1 0 0 0,0 0 1 0 0,0-1-1 0 0,0 1 1 0 0,0 0-1 0 0,0 0 1 0 0,0 1-1 0 0,-1-1 1 0 0,1 0 29 0 0,-3 0-110 0 0,-1-1 37 0 0,1 1 22 0 0,2 1-15 0 0,1 0-28 0 0,0-1-51 0 0,0 1-22 0 0,0-1-52 0 0,1 0-59 0 0,0-1-66 0 0,0 2-24 0 0,0-1-57 0 0,1 1-50 0 0,-1-1-44 0 0,1 0-154 0 0,0 0-42 0 0,0 0-186 0 0,0-2-497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37.0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1 17135 0 0,'-27'29'500'0'0,"24"-23"-289"0"0,2 0-48 0 0,2-1-43 0 0,1 0-34 0 0,3 2-9 0 0,5 3-47 0 0,0 2-17 0 0,0 9-7 0 0,-6-10 47 0 0,-1-1 40 0 0,0-1 39 0 0,1 0 45 0 0,0 1 51 0 0,0 0 54 0 0,-3-8-210 0 0,0-1-1 0 0,-1 1 1 0 0,1 0 0 0 0,-1 0-1 0 0,0 0 1 0 0,1 0-1 0 0,-1 0 1 0 0,0 0 0 0 0,0 0-1 0 0,0 1 1 0 0,-1-1-72 0 0,1 8 243 0 0,0-6-183 0 0,1 0-1 0 0,-1 0 1 0 0,1 0 0 0 0,0 0 0 0 0,0 0 0 0 0,0 0 0 0 0,0 0 0 0 0,1 0 0 0 0,0-1-1 0 0,1 3-59 0 0,3 8 255 0 0,-6-14-253 0 0,0 0-1 0 0,0 0 1 0 0,0 0-1 0 0,0 0 1 0 0,0 0-1 0 0,0 1 1 0 0,0-1 0 0 0,0 0-1 0 0,0 0 1 0 0,0 0-1 0 0,0 0 1 0 0,0 0-1 0 0,0 0 1 0 0,0 0 0 0 0,0 0-1 0 0,0 0 1 0 0,0 0-1 0 0,1 1 1 0 0,-1-1-1 0 0,0 0 1 0 0,0 0 0 0 0,0 0-1 0 0,0 0 1 0 0,0 0-1 0 0,0 0 1 0 0,0 0-1 0 0,0 0 1 0 0,1 0 0 0 0,-1 0-1 0 0,0 0 1 0 0,0 0-1 0 0,0 0 1 0 0,0 0-1 0 0,0 0 1 0 0,0 0 0 0 0,0 0-1 0 0,1 0 1 0 0,-1 0-1 0 0,0 0 1 0 0,0 0-1 0 0,0 0 1 0 0,0 0 0 0 0,0 0-1 0 0,0 0 1 0 0,0 0-1 0 0,0 0 1 0 0,1 0-1 0 0,-1 0 1 0 0,0-1 0 0 0,0 1-1 0 0,0 0 1 0 0,0 0-1 0 0,0 0 1 0 0,0 0-1 0 0,0 0 1 0 0,0 0-2 0 0,2 2 66 0 0,2 11 27 0 0,2 3-1 0 0,0-3-32 0 0,-2-6-33 0 0,-2-3-38 0 0,-1 1-27 0 0,-1 0-34 0 0,1 7-374 0 0,0-11 381 0 0,-1 0-1 0 0,1 0 0 0 0,-1 1 0 0 0,1-1 0 0 0,-1 0 0 0 0,1 0 1 0 0,-1 0-1 0 0,1 0 0 0 0,0 0 0 0 0,0-1 0 0 0,-1 1 1 0 0,1 0-1 0 0,0 0 0 0 0,0 0 0 0 0,0-1 0 0 0,0 1 1 0 0,0 0-1 0 0,1 0 66 0 0,-1-1-102 0 0,1 1 0 0 0,-1-1 1 0 0,0 1-1 0 0,1-1 0 0 0,-1 0 0 0 0,1 0 1 0 0,-1 0-1 0 0,1 0 0 0 0,-1 0 0 0 0,1 0 102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40.1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16 177 6328 0 0,'5'0'162'0'0,"0"0"0"0"0,1 0 1 0 0,-1-1-1 0 0,0 1 0 0 0,1-1 0 0 0,-1 0 1 0 0,0 0-1 0 0,0-1 0 0 0,0 0 0 0 0,2-1-162 0 0,42-21 1003 0 0,-32 14-860 0 0,-2 0 0 0 0,10-7-143 0 0,-21 14 68 0 0,0-1 0 0 0,0 1-1 0 0,0-1 1 0 0,-1 0 0 0 0,1 0 0 0 0,-1 0 0 0 0,0-1 0 0 0,0 1-1 0 0,0-1 1 0 0,-1 0 0 0 0,1 0-68 0 0,2-4 344 0 0,-5 8-298 0 0,1 1 0 0 0,-1-1 0 0 0,0 1 0 0 0,1-1 0 0 0,-1 1 0 0 0,0-1 0 0 0,1 0 0 0 0,-1 1 0 0 0,0-1 0 0 0,0 1 0 0 0,1-1 1 0 0,-1 0-1 0 0,0 1 0 0 0,0-1 0 0 0,0 0 0 0 0,0 1 0 0 0,0-1 0 0 0,0 0 0 0 0,0 1 0 0 0,0-1 0 0 0,0 0 0 0 0,0 1 0 0 0,0-1 0 0 0,0 0 1 0 0,-1 1-1 0 0,1-1 0 0 0,0 0 0 0 0,0 1 0 0 0,-1-1 0 0 0,1 1 0 0 0,-1-1 0 0 0,1 1 0 0 0,0-1 0 0 0,-1 1 0 0 0,1-1 0 0 0,-1 1 1 0 0,1-1-1 0 0,-1 1-46 0 0,-4-8 466 0 0,-3-5-32 0 0,8 13-424 0 0,-1 0 1 0 0,1 0 0 0 0,0 0-1 0 0,0-1 1 0 0,-1 1 0 0 0,1 0-1 0 0,0 0 1 0 0,-1 0 0 0 0,1 0-1 0 0,0 0 1 0 0,-1 0 0 0 0,1 0-1 0 0,0 0 1 0 0,-1 0 0 0 0,1 0-1 0 0,0 0 1 0 0,-1 0 0 0 0,1 0-1 0 0,0 0 1 0 0,-1 0 0 0 0,1 0-1 0 0,0 0 1 0 0,-1 0 0 0 0,1 0-1 0 0,0 0 1 0 0,-1 1 0 0 0,1-1-1 0 0,0 0 1 0 0,0 0 0 0 0,-1 0-1 0 0,1 1 1 0 0,0-1 0 0 0,0 0-1 0 0,-1 0 1 0 0,1 0 0 0 0,0 1-1 0 0,0-1 1 0 0,0 0 0 0 0,-1 1-1 0 0,1-1 1 0 0,0 0-11 0 0,-2 2 52 0 0,1 0 0 0 0,-1-1 0 0 0,0 1 0 0 0,0-1 0 0 0,0 1 0 0 0,0-1 0 0 0,0 0 0 0 0,0 0 0 0 0,0 0 0 0 0,-1 0-52 0 0,-11 6 140 0 0,1 2-46 0 0,1 0 0 0 0,0 1 1 0 0,0 0-1 0 0,1 1 0 0 0,0 1 0 0 0,1-1 1 0 0,0 1-1 0 0,1 1 0 0 0,1 0 0 0 0,0 0 1 0 0,1 1-1 0 0,0 0 0 0 0,-2 8-94 0 0,2-1 113 0 0,3-11 28 0 0,1 1 0 0 0,0-1 0 0 0,0 1 0 0 0,1 0 0 0 0,1 1-141 0 0,0-8 40 0 0,1-1 1 0 0,0 0-1 0 0,1 1 1 0 0,-1-1-1 0 0,0 0 1 0 0,1 0 0 0 0,0 1-1 0 0,0-1 1 0 0,0 0-1 0 0,0 0 1 0 0,0 0-1 0 0,1 0 1 0 0,-1 0-1 0 0,1 0 1 0 0,0-1-1 0 0,0 1 1 0 0,0 0 0 0 0,0-1-1 0 0,1 1-40 0 0,2 1 29 0 0,0 0-1 0 0,0-1 1 0 0,0 0 0 0 0,1 0-1 0 0,4 2-28 0 0,11 6 40 0 0,-12-7-22 0 0,0 0-1 0 0,1 0 1 0 0,0-1 0 0 0,0 0 0 0 0,0-1 0 0 0,0 0-1 0 0,0-1 1 0 0,0 0 0 0 0,0 0 0 0 0,0-1 0 0 0,0 0-1 0 0,1-1 1 0 0,6-2-18 0 0,16-2-775 0 0,0-2 0 0 0,0-1-1 0 0,8-5 776 0 0,-34 11-10706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40.8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72 2400 0 0,'4'0'182'0'0,"1"-1"1"0"0,-1 0-1 0 0,0 0 0 0 0,1 0 1 0 0,-1-1-1 0 0,0 1 0 0 0,0-1 1 0 0,0 0-1 0 0,0 0 0 0 0,0 0 1 0 0,-1-1-1 0 0,1 0 0 0 0,-1 1 1 0 0,1-1-1 0 0,-1 0 0 0 0,0-1-182 0 0,1 0 221 0 0,0 1-1 0 0,0-1 1 0 0,0 1 0 0 0,1 0-1 0 0,-1 0 1 0 0,1 0-1 0 0,0 1 1 0 0,0 0 0 0 0,0 0-1 0 0,0 0 1 0 0,2 0-221 0 0,6 0 97 0 0,1 0 1 0 0,0 1-1 0 0,0 1 1 0 0,0 0 0 0 0,0 1-1 0 0,6 1-97 0 0,-15-1 18 0 0,-1 1 0 0 0,1-1 1 0 0,-1 1-1 0 0,1 0 0 0 0,-1 0 0 0 0,0 1 1 0 0,0-1-1 0 0,0 1 0 0 0,0 0 0 0 0,0 0 0 0 0,0 0 1 0 0,-1 0-1 0 0,0 1 0 0 0,0 0 0 0 0,0-1 0 0 0,0 1 1 0 0,0 0-1 0 0,-1 1 0 0 0,1-1 0 0 0,-1 0 0 0 0,0 1 1 0 0,0 2-19 0 0,0-2 34 0 0,0 0 1 0 0,-1 0 0 0 0,1 0-1 0 0,-1 0 1 0 0,0 0 0 0 0,-1 0-1 0 0,1 0 1 0 0,-1 0-1 0 0,0 0 1 0 0,-1 1 0 0 0,1-1-1 0 0,-1 0 1 0 0,0 0 0 0 0,0 0-1 0 0,0 0 1 0 0,-1 0-1 0 0,0 0 1 0 0,0 0 0 0 0,0-1-1 0 0,-1 1 1 0 0,0 1-35 0 0,-5 5 42 0 0,3-4-10 0 0,1-1 0 0 0,0 0-1 0 0,-1-1 1 0 0,0 1 0 0 0,-1-1 0 0 0,1 0-1 0 0,-1 0 1 0 0,-3 2-32 0 0,1-2 74 0 0,0 1 0 0 0,0 1 1 0 0,1 0-1 0 0,-3 3-74 0 0,-9 8 203 0 0,5-7-46 0 0,12-10-111 0 0,0-1 0 0 0,0 1 0 0 0,1 0-1 0 0,-1 1 1 0 0,0-1 0 0 0,1 0 0 0 0,-1 0-1 0 0,1 1 1 0 0,0-1 0 0 0,-1 1-1 0 0,1-1 1 0 0,0 1 0 0 0,0 0 0 0 0,0-1-1 0 0,0 1 1 0 0,0 0 0 0 0,0 0 0 0 0,1 0-1 0 0,-1 0 1 0 0,0 0 0 0 0,1 0 0 0 0,0 0-1 0 0,-1 0-45 0 0,1-2 11 0 0,0 0 0 0 0,0 0 0 0 0,0 0 0 0 0,0 0 0 0 0,0 0 0 0 0,0 1 0 0 0,0-1 0 0 0,0 0 0 0 0,0 0 0 0 0,0 0 0 0 0,0 0 0 0 0,0 0 0 0 0,-1 1-1 0 0,1-1 1 0 0,0 0 0 0 0,0 0 0 0 0,0 0 0 0 0,0 0 0 0 0,0 0 0 0 0,0 0 0 0 0,-1 0 0 0 0,1 0 0 0 0,0 0 0 0 0,0 0 0 0 0,0 1 0 0 0,0-1 0 0 0,0 0 0 0 0,-1 0-1 0 0,1 0 1 0 0,0 0 0 0 0,0 0 0 0 0,0 0 0 0 0,0 0 0 0 0,0 0 0 0 0,-1 0 0 0 0,1 0 0 0 0,0 0 0 0 0,0 0 0 0 0,0 0 0 0 0,0 0 0 0 0,-1-1 0 0 0,1 1-11 0 0,-2 1 530 0 0,6 4-316 0 0,28 25 61 0 0,15 9-275 0 0,-25-22 18 0 0,0 1-1 0 0,-2 1 1 0 0,0 0 0 0 0,14 21-18 0 0,-8-10 31 0 0,-17-20-26 0 0,-1 0 0 0 0,0 0 0 0 0,0 1 0 0 0,4 9-5 0 0,-10-18 1 0 0,-1 1-1 0 0,0 0 0 0 0,0-1 1 0 0,0 1-1 0 0,0 0 0 0 0,0 0 1 0 0,0 0-1 0 0,-1-1 0 0 0,0 1 1 0 0,1 0-1 0 0,-1 0 0 0 0,0 0 0 0 0,-1 0 1 0 0,1 0-1 0 0,0 0 0 0 0,-1 0 1 0 0,1 0-1 0 0,-1-1 0 0 0,0 1 1 0 0,0 0-1 0 0,0 0 0 0 0,-2 1 0 0 0,1 1 14 0 0,0 0 0 0 0,-1 0-1 0 0,0-1 1 0 0,0 1 0 0 0,0-1-1 0 0,-1 0 1 0 0,1 0-1 0 0,-1 0 1 0 0,0 0 0 0 0,0 0-1 0 0,0-1 1 0 0,-1 0 0 0 0,1 0-1 0 0,-1 0 1 0 0,0-1 0 0 0,0 1-1 0 0,0-1-13 0 0,1-1 7 0 0,-18 9 52 0 0,-1-2-1 0 0,0-1 1 0 0,-1-1 0 0 0,-19 3-59 0 0,27-6 8 0 0,12-2-6 0 0,0 0-1 0 0,0 0 1 0 0,0 0 0 0 0,0-1 0 0 0,0 0-1 0 0,0 0 1 0 0,-1 0 0 0 0,1 0 0 0 0,0 0-1 0 0,0-1 1 0 0,0 0 0 0 0,-1 0-2 0 0,-25-6 81 0 0,26 7-67 0 0,0-1 0 0 0,0 0-1 0 0,0 0 1 0 0,1 0-1 0 0,-1 0 1 0 0,0 0 0 0 0,0-1-1 0 0,0 0 1 0 0,-2-1-14 0 0,2 0-283 0 0,1 1-1 0 0,0-1 1 0 0,-1 1 0 0 0,1-1-1 0 0,0 0 1 0 0,-1-2 283 0 0,3 4-8637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41.1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7736 0 0,'0'0'0'0'0,"0"0"0"0"0,0 0 0 0 0,0 5 456 0 0,0 1 8 0 0,0 1 8 0 0,0-7-8 0 0,0 0-128 0 0,0 0 0 0 0,0 4 0 0 0,0 3 0 0 0,0-2-96 0 0,0-3-8 0 0,0 2 0 0 0,0 3 0 0 0,0 0-192 0 0,0-3 0 0 0,0-4-9008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41.4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7736 0 0,'0'34'4761'0'0,"0"-19"-5352"0"0,0-15-7915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42.0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1 154 3912 0 0,'0'19'512'0'0,"2"1"0"0"0,0-1-1 0 0,3 7-511 0 0,2 20 978 0 0,-6-38-735 0 0,-1-1 1 0 0,0 1-1 0 0,-1-1 0 0 0,0 1 1 0 0,0-1-1 0 0,-1 4-243 0 0,-4 33 883 0 0,4 158 1062 0 0,2-232-1706 0 0,2 0-1 0 0,1 0 1 0 0,1 0 0 0 0,2 0-1 0 0,1 1 1 0 0,1 0 0 0 0,11-25-239 0 0,-3 11 240 0 0,3 0 0 0 0,3 0-240 0 0,-14 27 79 0 0,2 1 1 0 0,0 0-1 0 0,0 1 1 0 0,2 0-1 0 0,0 0 1 0 0,9-8-80 0 0,-7 9 111 0 0,-10 9-51 0 0,0 0 1 0 0,0 0-1 0 0,0 0 1 0 0,1 1-1 0 0,-1-1 1 0 0,1 1-1 0 0,0 0 1 0 0,2 0-61 0 0,16-8 147 0 0,-14 7-74 0 0,-1 0 0 0 0,1 0 0 0 0,0 0 1 0 0,-1 1-1 0 0,2 1 0 0 0,-1-1 0 0 0,0 1 0 0 0,0 1 0 0 0,1 0 1 0 0,-1 0-1 0 0,1 1 0 0 0,6 1-73 0 0,-13-1 11 0 0,1 1-1 0 0,-1 0 1 0 0,0 0-1 0 0,0 1 1 0 0,1-1 0 0 0,-1 1-1 0 0,0 0 1 0 0,0-1 0 0 0,0 1-1 0 0,-1 1 1 0 0,1-1 0 0 0,0 0-1 0 0,1 2-10 0 0,2 3 21 0 0,0 0 0 0 0,-1 1 0 0 0,0-1 1 0 0,3 6-22 0 0,5 6 0 0 0,-9-14 0 0 0,-1 0 0 0 0,1 1 0 0 0,-1-1 0 0 0,0 0 0 0 0,-1 1 0 0 0,2 5 0 0 0,12 48-51 0 0,0 16 51 0 0,14 54-57 0 0,-28-121 32 0 0,-1 1 1 0 0,0 0-1 0 0,0 0 1 0 0,-1 0 0 0 0,0 0-1 0 0,0 0 25 0 0,0 7-40 0 0,0-16 27 0 0,0 0 1 0 0,0 0 0 0 0,0 1-1 0 0,0-1 1 0 0,0 0-1 0 0,0 0 1 0 0,0 1-1 0 0,0-1 1 0 0,0 0 0 0 0,0 0-1 0 0,0 1 1 0 0,1-1-1 0 0,-1 0 1 0 0,0 0-1 0 0,0 0 1 0 0,0 0 0 0 0,0 1-1 0 0,1-1 1 0 0,-1 0-1 0 0,0 0 1 0 0,0 0-1 0 0,0 0 1 0 0,1 1 0 0 0,-1-1-1 0 0,0 0 1 0 0,0 0-1 0 0,0 0 1 0 0,1 0 0 0 0,-1 0-1 0 0,0 0 1 0 0,0 0-1 0 0,1 0 1 0 0,-1 0-1 0 0,0 0 1 0 0,0 0 0 0 0,1 0-1 0 0,-1 0 1 0 0,0 0-1 0 0,0 0 1 0 0,1 0-1 0 0,-1 0 1 0 0,0 0 0 0 0,0 0-1 0 0,0 0 1 0 0,1 0 12 0 0,1 0-1312 0 0,-1 0-7994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42.5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5016 0 0,'0'1'102'0'0,"-1"-1"1"0"0,1 1 0 0 0,0-1-1 0 0,0 1 1 0 0,0-1-1 0 0,0 1 1 0 0,0-1-1 0 0,0 1 1 0 0,0-1 0 0 0,0 1-1 0 0,0-1 1 0 0,0 1-1 0 0,0-1 1 0 0,0 1 0 0 0,1-1-1 0 0,-1 1 1 0 0,0-1-1 0 0,0 1 1 0 0,0-1-1 0 0,1 1 1 0 0,-1-1 0 0 0,0 0-1 0 0,1 1 1 0 0,-1-1-1 0 0,0 1 1 0 0,1-1-1 0 0,-1 0 1 0 0,1 1-103 0 0,3 3 921 0 0,-3-4-516 0 0,-1 0-2 0 0,0 0-24 0 0,0 0-110 0 0,0 0-24 0 0,0 0-2 0 0,1 1-36 0 0,28 15-157 0 0,-20-10-51 0 0,1-1 1 0 0,-1 0-1 0 0,1-1 0 0 0,0 0 0 0 0,6 2 1 0 0,38 6-3 0 0,2-2 0 0 0,17 0 3 0 0,-13-8 0 0 0,-50-3 0 0 0,-1 0 0 0 0,1 1 0 0 0,0 1 0 0 0,0 0 0 0 0,0 0 0 0 0,-1 1 0 0 0,1 0 0 0 0,-1 1 0 0 0,1 0 0 0 0,2 2 0 0 0,-8-4-1 0 0,0 0 1 0 0,0 1 0 0 0,0-1-1 0 0,0 0 1 0 0,0-1 0 0 0,0 1-1 0 0,0-1 1 0 0,0 0 0 0 0,1 0-1 0 0,1 0 1 0 0,-3-1 2 0 0,0 1 0 0 0,0 0-1 0 0,0 0 1 0 0,0 0 0 0 0,0 0-1 0 0,0 1 1 0 0,0-1 0 0 0,-1 1-1 0 0,1-1 1 0 0,0 1 0 0 0,0 0-1 0 0,0 0 1 0 0,-1 1-1 0 0,1-1 1 0 0,0 0 0 0 0,-1 1-1 0 0,0 0 1 0 0,1-1 0 0 0,0 2-2 0 0,-1-1 32 0 0,0-1-1 0 0,-1 1 1 0 0,1-1 0 0 0,-1 1 0 0 0,1-1 0 0 0,-1 1 0 0 0,0 0 0 0 0,1 0 0 0 0,-1 0 0 0 0,0 0-1 0 0,0 0 1 0 0,-1 0 0 0 0,1 0 0 0 0,0 0 0 0 0,-1 0 0 0 0,1 0 0 0 0,-1 0 0 0 0,1 1 0 0 0,-1-1 0 0 0,0 0-1 0 0,0 0 1 0 0,0 0 0 0 0,0 1 0 0 0,-1-1 0 0 0,1 0 0 0 0,0 0 0 0 0,-1 0 0 0 0,0 0 0 0 0,1 0-1 0 0,-1 0 1 0 0,0 0 0 0 0,0 0 0 0 0,0 0 0 0 0,0 0 0 0 0,-1 0 0 0 0,1 0 0 0 0,-1-1 0 0 0,1 1-32 0 0,-8 14 195 0 0,8-14-172 0 0,0 0 0 0 0,0 0 0 0 0,0 0-1 0 0,0 0 1 0 0,-1 0 0 0 0,1 0 0 0 0,-1-1 0 0 0,1 1 0 0 0,-1 0 0 0 0,1-1 0 0 0,-1 1 0 0 0,0-1 0 0 0,0 1 0 0 0,-1-1-23 0 0,-13 10 169 0 0,0-1 0 0 0,-12 11-169 0 0,0 1 123 0 0,13-14-27 0 0,1 1-1 0 0,-2-2 1 0 0,1 0 0 0 0,-1-1 0 0 0,0 0 0 0 0,-8 0-96 0 0,3-4 536 0 0,6-3-2259 0 0,14 1-7290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42.9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0 120 6328 0 0,'0'0'816'0'0,"0"0"0"0"0,25 0 1910 0 0,12-11-2111 0 0,-1-2 0 0 0,15-7-615 0 0,32-12 405 0 0,-74 29-372 0 0,10-4 114 0 0,1 0 1 0 0,-1 2 0 0 0,1 1-1 0 0,-1 0 1 0 0,1 1 0 0 0,7 1-148 0 0,-17 2-328 0 0,-1-1 0 0 0,0 0 1 0 0,1-1-1 0 0,7-2 328 0 0,-14 3-8521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50:43.7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5920 0 0,'11'3'990'0'0,"-11"-2"-843"0"0,1-1 0 0 0,-1 1 1 0 0,1 0-1 0 0,-1 0 0 0 0,0-1 0 0 0,0 1 0 0 0,1 0 0 0 0,-1 0 0 0 0,0 0 0 0 0,0-1 0 0 0,0 1 0 0 0,0 0 0 0 0,0 0 1 0 0,0 0-1 0 0,0-1 0 0 0,0 1 0 0 0,0 0-147 0 0,-1 5 242 0 0,1-4-213 0 0,0-2 41 0 0,0 0 130 0 0,0 0 32 0 0,0 0 2 0 0,0 0 10 0 0,0 0-1 0 0,0 0 4 0 0,0 25 851 0 0,0 594 1344 0 0,1-616-2434 0 0,-1-1 0 0 0,0 1 1 0 0,1 0-1 0 0,0 0 1 0 0,0 0-1 0 0,0 0 1 0 0,0-1-1 0 0,0 1 1 0 0,0 0-1 0 0,1-1 1 0 0,-1 1-1 0 0,1-1-8 0 0,10 24 196 0 0,-12-24-179 0 0,0 0 0 0 0,0 0 0 0 0,0 0 0 0 0,0 0 0 0 0,-1 0 0 0 0,1 0 0 0 0,0 0 0 0 0,-1 0 0 0 0,0 0 0 0 0,1 0 0 0 0,-1 1-17 0 0,-4 18 838 0 0,5-21-12276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40.0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33 176 7920 0 0,'0'0'174'0'0,"0"0"29"0"0,0 0 13 0 0,0-2-31 0 0,-2-5-146 0 0,-3 3-33 0 0,-2-1-13 0 0,5-2 30 0 0,2 3 60 0 0,0 2 91 0 0,0 2 200 0 0,0 0 341 0 0,0 0 21 0 0,0 0-23 0 0,0 0-122 0 0,0 0-58 0 0,0 0-11 0 0,0 0-36 0 0,0 0-140 0 0,0 0-68 0 0,0 2-12 0 0,1 7-71 0 0,4 0-36 0 0,0 0-8 0 0,-3-2 26 0 0,0 0 45 0 0,-1 3 90 0 0,-2-5-213 0 0,0 17 123 0 0,5-7-43 0 0,5 3-27 0 0,-8-14-129 0 0,0-1 1 0 0,0 0-1 0 0,-1 1 0 0 0,1-1 1 0 0,-1 1-1 0 0,0-1 1 0 0,0 3-25 0 0,1 1 46 0 0,-1 0 0 0 0,1 0 0 0 0,1 0 0 0 0,-1-1-1 0 0,1 1 1 0 0,0 0-45 0 0,3 9 119 0 0,0 16 133 0 0,0-15-123 0 0,-3-11-65 0 0,0 1-1 0 0,-1 0 1 0 0,1-1-1 0 0,-2 1 0 0 0,1 0 1 0 0,-1 0-64 0 0,0 8 119 0 0,0-7-47 0 0,0 0 1 0 0,0 0 0 0 0,1 0 0 0 0,0 0-1 0 0,0 1-72 0 0,4 8 121 0 0,-3-11-61 0 0,0 1 1 0 0,-1-1-1 0 0,0 1 0 0 0,0 0 0 0 0,0 0 0 0 0,-1 0-60 0 0,2 9 127 0 0,4 7 111 0 0,1 1 7 0 0,-6-7-113 0 0,0-11-69 0 0,-1 0 1 0 0,1 0-1 0 0,1 0 0 0 0,-1-1 0 0 0,1 1 0 0 0,0 0-63 0 0,4 16 217 0 0,-5-8-101 0 0,-1 1 41 0 0,1-4-42 0 0,-1-7-78 0 0,1 0 0 0 0,-1 0 0 0 0,1 0 0 0 0,0-1 0 0 0,0 1 0 0 0,1 0 0 0 0,-1-1 1 0 0,1 1-1 0 0,2 2-37 0 0,-3-3 24 0 0,-1-1 1 0 0,1 1-1 0 0,0 0 1 0 0,-1-1-1 0 0,1 1 1 0 0,-1-1-1 0 0,0 1 1 0 0,0 1-25 0 0,-1 22 125 0 0,0-15-84 0 0,1 5 47 0 0,0 29 127 0 0,0-26-52 0 0,-2-14-59 0 0,-9 6 6 0 0,8-9 2 0 0,3-2-29 0 0,0 0-124 0 0,-2 3-58 0 0,-9 8-12 0 0,9-9 33 0 0,1-2-5 0 0,1 0-42 0 0,0 0-118 0 0,-2 0-214 0 0,0 0 438 0 0,0 0-90 0 0,1 0 1 0 0,-1 0-33 0 0,1 0-34 0 0,-1 1-33 0 0,1-1-35 0 0,-1 0-36 0 0,0-1-35 0 0,0 1-36 0 0,1 0-37 0 0,-1 0-38 0 0,1 0-37 0 0,-1 0-39 0 0,1-1-38 0 0,0 1-40 0 0,0-1-40 0 0,0 1-40 0 0,-1-5-1802 0 0,1-4-1390 0 0</inkml:trace>
  <inkml:trace contextRef="#ctx0" brushRef="#br0" timeOffset="505.56">1 192 7696 0 0,'0'0'225'0'0,"0"-2"-8"0"0,0 0-322 0 0,0-1 41 0 0,0 1 38 0 0,0-1 35 0 0,0-3 104 0 0,0-1 109 0 0,0 1 53 0 0,0-1 52 0 0,0-18 1433 0 0,0 16-1330 0 0,3 3-86 0 0,0-1-20 0 0,4-1 49 0 0,-6 7-159 0 0,1-1-37 0 0,-1 0 80 0 0,0-1-84 0 0,-2 2-120 0 0,1-1-14 0 0,0-1 22 0 0,1 1 77 0 0,10-3 378 0 0,-7 0-304 0 0,-2-1-44 0 0,-1 5-145 0 0,-1 0-1 0 0,1-1 0 0 0,-1 1 1 0 0,1 0-1 0 0,-1 0 0 0 0,1 0 1 0 0,0 0-1 0 0,-1 1 1 0 0,1-1-1 0 0,0 0 0 0 0,0 0 1 0 0,-1 0-1 0 0,1 1 0 0 0,0-1 1 0 0,0 0-1 0 0,0 0-22 0 0,11-4 262 0 0,0 1-60 0 0,-2 0-46 0 0,0 1-34 0 0,8-2 48 0 0,3-6 78 0 0,6 6-6 0 0,-12-1-93 0 0,-2 2-76 0 0,9 1-55 0 0,34 3-13 0 0,-3 0 43 0 0,-49 0-47 0 0,0 0 0 0 0,0 0 1 0 0,-1 1-1 0 0,1-1 0 0 0,0 1 0 0 0,-1 0 1 0 0,1 0-1 0 0,-1 0 0 0 0,3 1-1 0 0,9 4 12 0 0,14-1 36 0 0,3 6-36 0 0,-19-8-12 0 0,-10-3 1 0 0,-1 0-1 0 0,0 1 1 0 0,1-1 0 0 0,-1 1-1 0 0,0 0 1 0 0,1 0 0 0 0,-1 0-1 0 0,0 0 1 0 0,0 0 0 0 0,0 0-1 0 0,0 0 1 0 0,0 1 0 0 0,0-1-1 0 0,0 1 1 0 0,0 0-1 0 0,0-1 4 0 0,0 1 0 0 0,0 0 0 0 0,0-1 0 0 0,0 1 0 0 0,0-1 0 0 0,1 0 0 0 0,-1 0 0 0 0,1 0 0 0 0,-1 0 0 0 0,1 0 0 0 0,-1 0 0 0 0,1-1 0 0 0,0 1-4 0 0,-1-1 0 0 0,1 1 0 0 0,-1 0 1 0 0,0-1-1 0 0,1 1 0 0 0,-1 0 0 0 0,0 0 0 0 0,1 1 0 0 0,-1-1 0 0 0,0 0 0 0 0,0 1 0 0 0,0-1 1 0 0,2 3-1 0 0,12 11 4 0 0,-8-7-6 0 0,0-1 0 0 0,0 2 0 0 0,2 3 2 0 0,-7-8 13 0 0,0 0-1 0 0,-1 1 1 0 0,0-1-1 0 0,1 0 0 0 0,-2 1 1 0 0,1 0-13 0 0,9 14 20 0 0,-8-15-9 0 0,0 1 0 0 0,0-1 0 0 0,-1 1 0 0 0,0-1 0 0 0,1 3-11 0 0,-2 3 15 0 0,1-1 0 0 0,-2 1 0 0 0,1 0 1 0 0,-1 0-1 0 0,-1 1-15 0 0,1 4 13 0 0,0 36 122 0 0,0-22-92 0 0,0-28-35 0 0,0 1-1 0 0,-1 0 0 0 0,1 0 1 0 0,0 0-1 0 0,-1-1 0 0 0,1 1 1 0 0,-1 0-1 0 0,1 0 0 0 0,-1-1 1 0 0,0 1-1 0 0,0 0 0 0 0,1-1 0 0 0,-1 1 1 0 0,0 0-1 0 0,-1-1 0 0 0,1 0 1 0 0,0 1-1 0 0,0-1 0 0 0,-1 0 1 0 0,0 1-8 0 0,-11 14 51 0 0,10-9-43 0 0,1-3 5 0 0,1-1-1 0 0,-1 0 0 0 0,0 0 1 0 0,1 0-1 0 0,-2 0 1 0 0,1 0-1 0 0,0 0 1 0 0,0 0-1 0 0,-1-1 1 0 0,0 1-1 0 0,1-1 1 0 0,-1 0-1 0 0,-3 2-12 0 0,-6 3 28 0 0,6-3-15 0 0,0 0 0 0 0,0 0-1 0 0,0 1 1 0 0,-3 3-13 0 0,6-6 13 0 0,1 1 0 0 0,-1-1 0 0 0,0 0-1 0 0,0 0 1 0 0,0-1 0 0 0,-3 3-13 0 0,-1-1 15 0 0,-1 0 0 0 0,0-1 0 0 0,-7 2-15 0 0,-18 5 77 0 0,12 2 44 0 0,17-9-92 0 0,0 0 0 0 0,-1 0-1 0 0,1 0 1 0 0,-1 0 0 0 0,0-1 0 0 0,1 0 0 0 0,-3 0-29 0 0,-13 5 111 0 0,-2 4 16 0 0,10-6-107 0 0,-4 0-48 0 0,-4 7-61 0 0,-3 1-2 0 0,1-8 0 0 0,10-2 83 0 0,3 3 41 0 0,-4 1 28 0 0,-11-1 28 0 0,16 3-37 0 0,4-4-57 0 0,-6-2-38 0 0,8-2-178 0 0,0 0 70 0 0,0 0 62 0 0,1 0 53 0 0,-2-1 58 0 0,1 1 63 0 0,-5 1 362 0 0,4-1-306 0 0,2 1-109 0 0,-1-1-53 0 0,1 1-99 0 0,0-1 14 0 0,0 1-35 0 0,1 0-37 0 0,-1-1-42 0 0,1 1-43 0 0,-1 0-47 0 0,1 0-50 0 0,-1 0-52 0 0,1 0-57 0 0,0 0-58 0 0,0 0-63 0 0,-1 1-64 0 0,1-1-69 0 0,0 1-70 0 0,0-2-1249 0 0,0 0-1157 0 0</inkml:trace>
  <inkml:trace contextRef="#ctx0" brushRef="#br0" timeOffset="1010.45">703 512 9792 0 0,'0'0'222'0'0,"0"0"30"0"0,0 0 18 0 0,1 0-117 0 0,1 0-80 0 0,1 0-173 0 0,0 1 38 0 0,1 2 37 0 0,-2 2 120 0 0,0 1 99 0 0,-2 0 21 0 0,1 0 41 0 0,-2 2 92 0 0,0 5 222 0 0,0 7 246 0 0,1-8-348 0 0,2-4-169 0 0,0 0-113 0 0,2 0-8 0 0,-1-1-37 0 0,2 14 215 0 0,-4-10-173 0 0,-1 6 129 0 0,2-5-53 0 0,3-3-49 0 0,2 4 17 0 0,-6-8-189 0 0,-1 0 47 0 0,1 4 112 0 0,-2 0 55 0 0,2 12 402 0 0,0-14-479 0 0,1-1-49 0 0,3 3 71 0 0,-2 0-54 0 0,1 1-26 0 0,-3 7-12 0 0,-1-15-93 0 0,0-1 1 0 0,0 1 0 0 0,1 0-1 0 0,-1-1 1 0 0,0 1-1 0 0,1 0 1 0 0,-1-1 0 0 0,1 1-1 0 0,-1 0 1 0 0,1-1 0 0 0,0 1-1 0 0,-1-1 1 0 0,1 1-1 0 0,0-1-12 0 0,6 12 70 0 0,-4 10 28 0 0,-4-12-29 0 0,1 0 30 0 0,2 1 13 0 0,4 0 13 0 0,1 1 5 0 0,-6-2-8 0 0,-1-7-84 0 0,0-1 63 0 0,0 2 61 0 0,0 4 276 0 0,0-6-310 0 0,0 0-15 0 0,0-1-109 0 0,0-1-44 0 0,0 1 220 0 0,0-2-20 0 0,0 0-7 0 0,0 0 1 0 0,0 0 6 0 0,0 0 6 0 0,0 0 2 0 0,0 0-8 0 0,0-2-34 0 0,0 1-120 0 0,0 0 0 0 0,0 1 0 0 0,0-1 1 0 0,0 1-1 0 0,0-1 0 0 0,0 0 0 0 0,0 1 1 0 0,-1-1-1 0 0,1 1 0 0 0,0-1 0 0 0,0 1 1 0 0,-1-1-1 0 0,1 1 0 0 0,0-1 0 0 0,-1 1 1 0 0,1-1-1 0 0,0 1 0 0 0,-1-1 0 0 0,1 1 1 0 0,-1 0-1 0 0,1-1 0 0 0,-1 1 0 0 0,1 0 1 0 0,-1-1-7 0 0,0 1 6 0 0,1-1 1 0 0,-1 1-1 0 0,1-1 1 0 0,-1 1-1 0 0,0-1 1 0 0,1 1-1 0 0,-1-1 0 0 0,1 1 1 0 0,-1-1-1 0 0,1 0 1 0 0,0 1-1 0 0,-1-1 1 0 0,1 0-1 0 0,0 1 1 0 0,-1-1-1 0 0,1 0 1 0 0,0 0-1 0 0,0 1 1 0 0,0-1-1 0 0,-1 0 1 0 0,1 0-1 0 0,0 1 1 0 0,0-1-1 0 0,0 0 1 0 0,0 0-7 0 0,0 1 5 0 0,0-1 0 0 0,0 0 0 0 0,0 0 0 0 0,0 1 0 0 0,0-1 0 0 0,0 0 0 0 0,0 1 0 0 0,0-1 0 0 0,0 0 0 0 0,0 1 0 0 0,-1-1 0 0 0,1 0 0 0 0,0 1 0 0 0,-1-1 0 0 0,1 1 0 0 0,0-1 0 0 0,-1 0 0 0 0,1 1 0 0 0,-1-1 0 0 0,1 1 0 0 0,-1-1 0 0 0,1 1 0 0 0,-1 0 0 0 0,1-1 0 0 0,-1 1 0 0 0,0-1-5 0 0,1 1 5 0 0,-1 0 0 0 0,1-1-1 0 0,-1 1 1 0 0,1-1-1 0 0,-1 1 1 0 0,1-1 0 0 0,-1 1-1 0 0,1-1 1 0 0,-1 1-1 0 0,1-1 1 0 0,-1 1 0 0 0,1-1-1 0 0,0 0 1 0 0,0 1 0 0 0,-1-1-1 0 0,1 0 1 0 0,0 1-1 0 0,0-1 1 0 0,-1 0 0 0 0,1 1-1 0 0,0-1 1 0 0,0 0-1 0 0,0 1 1 0 0,0-1 0 0 0,0 0-1 0 0,0 0-4 0 0,0 0 6 0 0,0-1 0 0 0,0 0 0 0 0,0 1 0 0 0,-1-1 0 0 0,1 1 0 0 0,0-1-1 0 0,-1 1 1 0 0,0-1 0 0 0,1 1 0 0 0,-1-1 0 0 0,0 1 0 0 0,0-1 0 0 0,1 1-6 0 0,-7-12 3 0 0,5 3-3 0 0,1 0 0 0 0,1 1 0 0 0,-1-1 0 0 0,1 0 0 0 0,1-1 0 0 0,-1-4 0 0 0,-1-6 0 0 0,1 16 0 0 0,-1 0 0 0 0,1 0 0 0 0,0 0 0 0 0,1 0 0 0 0,-1 0 0 0 0,1 0 0 0 0,0 0 0 0 0,1-3 0 0 0,9-19 11 0 0,-2 3 41 0 0,-6 19-51 0 0,1 0-1 0 0,1-6-4 0 0,-5 9-3 0 0,1-1-1 0 0,1 1 1 0 0,-1 0-1 0 0,0 0 1 0 0,1 0-1 0 0,-1 0 0 0 0,1 0 1 0 0,-1 0-1 0 0,1 0 8 0 0,14-14-72 0 0,0-3 12 0 0,-11 12 53 0 0,7-8-11 0 0,3 5-29 0 0,-6 5 29 0 0,0 0 0 0 0,-1-1 0 0 0,0 0 0 0 0,1-1 18 0 0,1-6-28 0 0,14 7-36 0 0,-10 0 35 0 0,-5 1-54 0 0,-4 3 4 0 0,2 2-35 0 0,2 0-38 0 0,-2-2 44 0 0,0 0 21 0 0,1-2 3 0 0,1 0-11 0 0,-1 2-9 0 0,0 0-27 0 0,3 2-56 0 0,1-1-41 0 0,-2-2-67 0 0,1-1-73 0 0,1-1-81 0 0,-8 3 191 0 0,1 1-78 0 0,-1 0-69 0 0,1 0-63 0 0,-1 1-57 0 0,1 1-49 0 0,0-1-42 0 0,-1 0-35 0 0,2 1-343 0 0,0-1-39 0 0,7 0-1185 0 0,6 0-1246 0 0</inkml:trace>
  <inkml:trace contextRef="#ctx0" brushRef="#br0" timeOffset="1432.01">1630 512 8232 0 0,'0'0'182'0'0,"0"0"29"0"0,0 0 14 0 0,-3 0-27 0 0,-5 0-161 0 0,-13 0 52 0 0,9 0 309 0 0,0 0 107 0 0,0 0 59 0 0,-14 0 829 0 0,17 0-997 0 0,0 0-34 0 0,1 1-128 0 0,1 1-40 0 0,0 3 1 0 0,-2 3 47 0 0,-8 5 157 0 0,4-6-54 0 0,2-1-76 0 0,3-3-125 0 0,3 0-65 0 0,5-3-64 0 0,-1 0 1 0 0,0 0-1 0 0,1 1 0 0 0,-1-1 1 0 0,0 0-1 0 0,1 1 0 0 0,-1-1 1 0 0,1 0-1 0 0,-1 1 0 0 0,1-1 1 0 0,-1 1-1 0 0,1-1 0 0 0,-1 1 1 0 0,1-1-1 0 0,-1 1 0 0 0,1 0 1 0 0,0-1-1 0 0,-1 1 0 0 0,1 0 1 0 0,0-1-1 0 0,-1 1 0 0 0,1 0-15 0 0,-2 4 56 0 0,0-3-26 0 0,1 1-1 0 0,-1-1 0 0 0,0 0 0 0 0,0 0 1 0 0,0 0-1 0 0,0 0 0 0 0,0 0 1 0 0,0-1-1 0 0,-1 1-29 0 0,0 1 35 0 0,0-1-1 0 0,0 1 1 0 0,0 0 0 0 0,0 0-1 0 0,1 0 1 0 0,-1 0 0 0 0,1 0-1 0 0,-1 1 1 0 0,0 2-35 0 0,1-2 16 0 0,0-1-5 0 0,0 0-1 0 0,1 0 1 0 0,0 0 0 0 0,0 0-1 0 0,0 1 1 0 0,0-1 0 0 0,0 0-1 0 0,0 1 1 0 0,1-1 0 0 0,0 0 0 0 0,-1 1-11 0 0,1-2 4 0 0,0 1 1 0 0,0-1 0 0 0,0 1-1 0 0,-1 0 1 0 0,1-1 0 0 0,-1 1 0 0 0,1-1-1 0 0,-1 1 1 0 0,0-1 0 0 0,0 0-1 0 0,-2 3-4 0 0,2-3 5 0 0,0 0 0 0 0,0 1 0 0 0,0-1 0 0 0,0 1 0 0 0,0-1 0 0 0,1 1-1 0 0,-1-1 1 0 0,1 1 0 0 0,0-1 0 0 0,-1 1 0 0 0,1 2-5 0 0,0 120 297 0 0,0-124-286 0 0,0 1-1 0 0,0 0 1 0 0,1 0-1 0 0,-1-1 1 0 0,0 1-1 0 0,1 0 1 0 0,-1-1-1 0 0,1 1 0 0 0,-1 0 1 0 0,1-1-1 0 0,0 1 1 0 0,-1-1-1 0 0,1 1 1 0 0,0-1-1 0 0,1 1-10 0 0,3 6 52 0 0,2 7 62 0 0,3 6 61 0 0,9 11 136 0 0,-18-30-285 0 0,1 0 1 0 0,-1 0-1 0 0,1 0 0 0 0,0 0 1 0 0,0 0-1 0 0,0 0 1 0 0,0-1-1 0 0,0 1 0 0 0,0 0 1 0 0,0-1-1 0 0,0 0 0 0 0,1 0 1 0 0,-1 0-1 0 0,0 0 0 0 0,1 0 1 0 0,-1 0-1 0 0,1 0 0 0 0,-1-1 1 0 0,1 1-1 0 0,1-1-26 0 0,14 1 162 0 0,-13 0-107 0 0,0-1 0 0 0,1 0 0 0 0,-1 0 0 0 0,0 0 0 0 0,1-1 1 0 0,-1 0-1 0 0,0 0 0 0 0,2 0-55 0 0,19-10 174 0 0,-25 11-162 0 0,0 0 1 0 0,0-1-1 0 0,0 1 0 0 0,0 0 0 0 0,0 0 0 0 0,0-1 0 0 0,0 1 0 0 0,0 0 0 0 0,0-1 0 0 0,-1 1 0 0 0,1-1 0 0 0,0 0 0 0 0,0 1 0 0 0,0-1 0 0 0,-1 1 0 0 0,1-1 0 0 0,0 0 0 0 0,-1 0 1 0 0,1 1-14 0 0,6-10 132 0 0,3 2-38 0 0,1-2 64 0 0,-2-4 49 0 0,2 1-1 0 0,-9 11-175 0 0,-1 1 0 0 0,1-1 0 0 0,0 0 0 0 0,-1 0-1 0 0,1 0 1 0 0,-1 0 0 0 0,0 0 0 0 0,0 0 0 0 0,1-2-30 0 0,4-23 205 0 0,0 14-85 0 0,-5 12-101 0 0,0-1 0 0 0,0 1 0 0 0,-1-1 0 0 0,1 1 0 0 0,0-1 0 0 0,-1 1 0 0 0,1-1 0 0 0,-1 0 0 0 0,0 1 0 0 0,1-1 0 0 0,-1 0 0 0 0,0 0-1 0 0,0 1 1 0 0,0-1-19 0 0,0-54 320 0 0,0 37-253 0 0,0 3-38 0 0,0 15-23 0 0,0-1-1 0 0,0 0 0 0 0,0 0 1 0 0,0 1-1 0 0,0-1 0 0 0,-1 0 1 0 0,1 1-1 0 0,0-1 0 0 0,-1 0 1 0 0,0 1-6 0 0,-12-15 22 0 0,-2-5 31 0 0,0-13-46 0 0,13 31-7 0 0,0-1 0 0 0,0 1 0 0 0,-1-1 0 0 0,1 1 0 0 0,-1 0 0 0 0,-1-2 0 0 0,-5-5-15 0 0,5 4-39 0 0,1-1-72 0 0,0 0-107 0 0,-7 2-245 0 0,8 2 307 0 0,1 1-7 0 0,1 0 20 0 0,-1 1-46 0 0,0 0-57 0 0,0-1-65 0 0,0 2-71 0 0,0-1-68 0 0,0 0-59 0 0,-1 1-53 0 0,1-1-44 0 0,-1 1-38 0 0,0-2-740 0 0,0-2-969 0 0,1-5-1337 0 0</inkml:trace>
  <inkml:trace contextRef="#ctx0" brushRef="#br0" timeOffset="1849.76">1790 560 8720 0 0,'0'0'197'0'0,"0"0"24"0"0,2 0 19 0 0,12 0-29 0 0,-13 0-207 0 0,1 0 1 0 0,-1 0-1 0 0,1 0 0 0 0,-1 0 0 0 0,1 0 1 0 0,-1 1-1 0 0,0-1 0 0 0,1 0 0 0 0,-1 1 1 0 0,1 0-5 0 0,2 1 31 0 0,-1 1 58 0 0,3 2 125 0 0,0 0 66 0 0,3 4 297 0 0,-5-7-356 0 0,9 3 543 0 0,-8 6-28 0 0,6-6-134 0 0,-6 3-169 0 0,4 9 66 0 0,-7-12-339 0 0,-1-4-114 0 0,2 6 206 0 0,0-1-42 0 0,1 2 1 0 0,1 2 52 0 0,0 3 165 0 0,-1-11-271 0 0,3 4 110 0 0,-2 18 146 0 0,9 3 138 0 0,-12-24-476 0 0,0-1 1 0 0,0 1-1 0 0,-1 0 0 0 0,1 0 0 0 0,-1 0 0 0 0,0 0 1 0 0,0 1-1 0 0,0-1 0 0 0,0 0 0 0 0,0 0 0 0 0,-1 4-75 0 0,2 9 162 0 0,5 2-76 0 0,-2-7-39 0 0,0 5 39 0 0,1 2-15 0 0,-1-4-15 0 0,0 23 196 0 0,-5-36-249 0 0,9 22 111 0 0,-8-18-67 0 0,1-1 1 0 0,0 1-1 0 0,0-1 1 0 0,1 1-1 0 0,-1-1 1 0 0,4 4-48 0 0,-4-5 131 0 0,-1 0-59 0 0,-1 7-16 0 0,-1-8-13 0 0,1-1 39 0 0,0 0-42 0 0,0 0-35 0 0,0 1-54 0 0,0 0-41 0 0,-1 0 71 0 0,1-1 62 0 0,0 1 76 0 0,0-1 54 0 0,1 0 80 0 0,-1 0 94 0 0,0 0 107 0 0,3-1-108 0 0,4-1-154 0 0,0-1-34 0 0,-6 1-132 0 0,0 1 0 0 0,0-1 1 0 0,0 0-1 0 0,0 0 1 0 0,0 1-1 0 0,0-1 1 0 0,0 0-1 0 0,-1 0 1 0 0,1 0-1 0 0,0 0 0 0 0,0 0 1 0 0,-1 0-1 0 0,1-1 1 0 0,0 1-1 0 0,-1 0 1 0 0,1 0-27 0 0,0-9 209 0 0,2 5 57 0 0,0 1-198 0 0,-1 1 0 0 0,0 0-1 0 0,1-1 1 0 0,-1 0 0 0 0,0 1 0 0 0,-1-1-1 0 0,1 0 1 0 0,0-1-68 0 0,2-8 140 0 0,0-1-36 0 0,1 0-43 0 0,1-1 38 0 0,-5 11-78 0 0,0 1 1 0 0,0 0 0 0 0,0-1-1 0 0,0 1 1 0 0,0-1-1 0 0,0 1 1 0 0,-1-1 0 0 0,0 0-1 0 0,0 0-21 0 0,1-1 42 0 0,-1-1-1 0 0,1 1 1 0 0,0 0-1 0 0,0-1 0 0 0,1 1 1 0 0,0-2-42 0 0,0 2 44 0 0,0-1 1 0 0,-1 1 0 0 0,0-1-1 0 0,0 1 1 0 0,0-1-1 0 0,-1-1-44 0 0,0 3 19 0 0,0 1 0 0 0,0 0 0 0 0,1 0-1 0 0,-1-1 1 0 0,1 1 0 0 0,-1 0 0 0 0,1 0-1 0 0,0-1-18 0 0,11-17 26 0 0,-9 17-26 0 0,-1-1 0 0 0,0 1 0 0 0,-1-1 0 0 0,1 1 0 0 0,-1-1 0 0 0,0 0 0 0 0,1-1 0 0 0,3-15 0 0 0,2 5-9 0 0,2-5-87 0 0,-8 17 73 0 0,1-1 1 0 0,0 1-1 0 0,1 0 0 0 0,-1 0 1 0 0,2-2 22 0 0,11-12-110 0 0,-12 15 81 0 0,-1 0 0 0 0,1 0-1 0 0,-1-1 1 0 0,0 1 0 0 0,0 0 0 0 0,0-2 29 0 0,0 1-32 0 0,0 1-1 0 0,0 0 1 0 0,0-1 0 0 0,0 1 0 0 0,1 0 0 0 0,0-1 32 0 0,0 1-31 0 0,-1 0-1 0 0,1 0 0 0 0,-1-1 0 0 0,0 1 1 0 0,0 0-1 0 0,0-2 32 0 0,0 1-27 0 0,0 1 0 0 0,0 0 0 0 0,0-1 0 0 0,0 1 0 0 0,1 0 0 0 0,0-1 27 0 0,10-12-96 0 0,-10 11 64 0 0,2-3-42 0 0,1 5-41 0 0,-1 0 20 0 0,1-1-145 0 0,1-2-261 0 0,-5 4 23 0 0,0 1 109 0 0,-1 0 93 0 0,1 1 79 0 0,0 0 43 0 0,0 0 66 0 0,3 1-43 0 0,-3-1 30 0 0,-1 0-89 0 0,8-1-413 0 0,-5-1 230 0 0,0-2 11 0 0,-1 2-83 0 0,0 3 93 0 0,6 4 27 0 0,-6-3 167 0 0,0-2 22 0 0,-1 1-11 0 0,-1-1-42 0 0,1 0-8 0 0,0 0-43 0 0,-1 0-49 0 0,1 0-55 0 0,-1 0-59 0 0,1 0-54 0 0,0 0-50 0 0,-1 0-42 0 0,1 0-158 0 0,0 0-42 0 0,0 0-190 0 0,2 0-516 0 0</inkml:trace>
  <inkml:trace contextRef="#ctx0" brushRef="#br0" timeOffset="2323.51">2604 720 6296 0 0,'0'0'184'0'0,"3"0"-6"0"0,6 1-138 0 0,3 6-36 0 0,-4-2-10 0 0,2-3 32 0 0,-4-1 70 0 0,0-1 112 0 0,0 0 46 0 0,6 1 267 0 0,-10-1-371 0 0,0 0-1 0 0,1 0 0 0 0,-1 0 1 0 0,0-1-1 0 0,1 1 0 0 0,-1 0 0 0 0,0-1 1 0 0,0 0-1 0 0,2 0-149 0 0,18-10 1104 0 0,3-1 125 0 0,-8 3-379 0 0,-14 7-679 0 0,0-1-61 0 0,-1 0 19 0 0,1 1 68 0 0,1-1 79 0 0,-1 2-88 0 0,1-1 37 0 0,17-9 277 0 0,-18 10-314 0 0,0-1-33 0 0,1-1 70 0 0,-1 1-74 0 0,0-1-71 0 0,-1 0-26 0 0,1 1 65 0 0,2 0 7 0 0,-4 2-96 0 0,-1-1 0 0 0,1 1 0 0 0,0 0 0 0 0,-1 0 0 0 0,1-1 1 0 0,0 1-1 0 0,-1 0 0 0 0,1-1 0 0 0,-1 1 0 0 0,1-1 0 0 0,-1 1 1 0 0,1-1-1 0 0,-1 1 0 0 0,1-1 0 0 0,-1 1 0 0 0,0-1 0 0 0,1 0 0 0 0,-1 1 1 0 0,0-1-1 0 0,1 0 0 0 0,-1 1 0 0 0,0-1-30 0 0,3-4 121 0 0,1-2 99 0 0,5-3 215 0 0,-1 0-22 0 0,-3 4-192 0 0,-3 0-100 0 0,-1-1-77 0 0,2 2 213 0 0,3-4-122 0 0,-1-8 114 0 0,-3-2-19 0 0,-2 6-127 0 0,0 13-102 0 0,-3-6 131 0 0,-7-8 20 0 0,7 2-18 0 0,0 6 4 0 0,-7-7-29 0 0,7 6-66 0 0,3 6-39 0 0,-1 1 0 0 0,1-1 0 0 0,0 1 0 0 0,0 0 0 0 0,0-1 0 0 0,-1 1 0 0 0,1-1 0 0 0,0 1 0 0 0,0-1 0 0 0,-1 1 0 0 0,1-1 0 0 0,0 1 0 0 0,-1 0 0 0 0,1-1-1 0 0,-1 1 1 0 0,1 0 0 0 0,0-1 0 0 0,-1 1 0 0 0,1 0 0 0 0,-1 0 0 0 0,1-1 0 0 0,-1 1 0 0 0,1 0 0 0 0,-1 0 0 0 0,1 0 0 0 0,-1 0 0 0 0,1 0 0 0 0,-1-1 0 0 0,1 1 0 0 0,-1 0 0 0 0,1 0 0 0 0,-1 0 0 0 0,1 0 0 0 0,-1 1 0 0 0,1-1-1 0 0,-1 0 1 0 0,1 0 0 0 0,-1 0-4 0 0,1 0 3 0 0,-1 0 0 0 0,1 0 0 0 0,-1 0 0 0 0,1 0 0 0 0,-1 1 0 0 0,1-1 0 0 0,-1 0-1 0 0,1-1 1 0 0,-1 1 0 0 0,1 0 0 0 0,-1 0 0 0 0,1 0 0 0 0,-1 0 0 0 0,1 0 0 0 0,-1 0 0 0 0,1-1-1 0 0,-1 1 1 0 0,1 0 0 0 0,-1 0 0 0 0,1-1 0 0 0,0 1 0 0 0,-1 0 0 0 0,1-1 0 0 0,-1 1-1 0 0,1 0 1 0 0,0-1 0 0 0,-1 1 0 0 0,1-1 0 0 0,0 1 0 0 0,0 0 0 0 0,-1-1 0 0 0,1 0-3 0 0,-5-5 18 0 0,5 5-13 0 0,-1 1 0 0 0,0-1 1 0 0,0 1-1 0 0,1 0 0 0 0,-1 0 0 0 0,0-1 0 0 0,0 1 0 0 0,0 0 0 0 0,0 0 1 0 0,0 0-1 0 0,1 0 0 0 0,-1 0 0 0 0,0 0 0 0 0,-1 0-5 0 0,-14 0 68 0 0,15 0-65 0 0,-1 0-1 0 0,1 0 1 0 0,-1 0-1 0 0,1 0 1 0 0,-1 1-1 0 0,1-1 1 0 0,-1 0-1 0 0,1 1 1 0 0,0-1-1 0 0,-1 1-2 0 0,-30 15 60 0 0,29-14-60 0 0,0 0 0 0 0,0 0 0 0 0,0 1 0 0 0,0-1 0 0 0,0 1 0 0 0,1 0 0 0 0,-1 0 0 0 0,1 0 0 0 0,-2 3 0 0 0,-1 7 0 0 0,-9-5 0 0 0,-2 16 0 0 0,0-5 0 0 0,15-17 0 0 0,-1 0 0 0 0,0 0 0 0 0,1 0 0 0 0,0 0 0 0 0,-1 0 0 0 0,1 0 0 0 0,0 0 0 0 0,0 1 0 0 0,0-1 0 0 0,0 0 0 0 0,1 1 0 0 0,-1 1 0 0 0,0-1 0 0 0,1 0 0 0 0,-1-1 0 0 0,0 1 0 0 0,0-1 0 0 0,0 1 0 0 0,0-1 0 0 0,0 0 0 0 0,0 1 0 0 0,-1-1 0 0 0,1 0 0 0 0,-1 0 0 0 0,1 0 0 0 0,-2 1 0 0 0,0 2 0 0 0,-1 0 0 0 0,0 1 0 0 0,1-1 0 0 0,0 1 0 0 0,1 0 0 0 0,-1 0 0 0 0,1 0 0 0 0,-1 5 0 0 0,1-6 0 0 0,1 1 0 0 0,0-1 0 0 0,0 1 0 0 0,0-1 0 0 0,1 1 0 0 0,0 0 0 0 0,0 0 0 0 0,0-1 0 0 0,1 2 0 0 0,-1 5 0 0 0,0 57 0 0 0,1-63 0 0 0,0-1 0 0 0,0 1 0 0 0,0-1 0 0 0,0 0 0 0 0,2 4 0 0 0,-1-3 0 0 0,0 0 0 0 0,-1-1 0 0 0,0 1 0 0 0,0 0 0 0 0,0 4 0 0 0,-1-8 1 0 0,0-1 0 0 0,1 1 0 0 0,-1 0-1 0 0,0 0 1 0 0,1 0 0 0 0,-1-1-1 0 0,1 1 1 0 0,-1 0 0 0 0,1 0-1 0 0,0-1 1 0 0,0 1 0 0 0,-1 0 0 0 0,1-1-1 0 0,0 1 1 0 0,1-1 0 0 0,-1 1-1 0 0,0-1 1 0 0,0 0 0 0 0,1 1-1 0 0,0-1 0 0 0,11 15 57 0 0,-10-10-38 0 0,-1-1 3 0 0,0 0 0 0 0,1-1 0 0 0,0 1 0 0 0,0-1 0 0 0,1 2-22 0 0,9 4 126 0 0,4-7 100 0 0,-5-1-83 0 0,0 4 15 0 0,1 0 21 0 0,-2-4 0 0 0,-4-2-56 0 0,-4 1-81 0 0,-1-1 0 0 0,0 0-1 0 0,0 0 1 0 0,0 0 0 0 0,1-1 0 0 0,-1 1 0 0 0,0 0 0 0 0,0-1-1 0 0,0 1 1 0 0,1-2-42 0 0,3 0 91 0 0,20-12 283 0 0,-10 1-192 0 0,-8 5-96 0 0,-5 5-43 0 0,0 0 0 0 0,0-1 0 0 0,1 1 0 0 0,-1 0 0 0 0,1 1 0 0 0,0-1-43 0 0,7-2 89 0 0,-9 4-73 0 0,0 0 0 0 0,1 0 0 0 0,-1 0 0 0 0,0-1 0 0 0,0 1 0 0 0,0-1 0 0 0,0 1 0 0 0,0-1 0 0 0,0 0-16 0 0,5-5 50 0 0,-4 3-26 0 0,1 1-1 0 0,-1-1 1 0 0,0 1-1 0 0,1 1 1 0 0,0-1-1 0 0,0 0-23 0 0,6-2 20 0 0,-7 4-14 0 0,-1 0 1 0 0,0 0-1 0 0,1 0 0 0 0,-1 0 1 0 0,0-1-1 0 0,0 1 1 0 0,0-1-1 0 0,0 0 0 0 0,0 0-6 0 0,4-3 2 0 0,-2 1 13 0 0,-1 1 0 0 0,1-1 0 0 0,-1 0-1 0 0,1 0 1 0 0,1-4-15 0 0,1-5 0 0 0,0 11-25 0 0,-2 1-67 0 0,-2 1-99 0 0,-1 0-226 0 0,-1 0-398 0 0,0 0 473 0 0,0 0 189 0 0,0 0-32 0 0,0 0-1 0 0,0 0-33 0 0,0 0-38 0 0,0 0-43 0 0,0 0-46 0 0,0 0-44 0 0,0 0-39 0 0,0 0-36 0 0,0 0-293 0 0,0 0-59 0 0,0 0-47 0 0,0 0-34 0 0,0 0-1596 0 0,0 0-1398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46.2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8288 0 0,'0'0'190'0'0,"0"0"28"0"0,0 0 7 0 0,0 0-75 0 0,0 0-12 0 0,0 0 48 0 0,0 0 157 0 0,0 0 288 0 0,0 0 17 0 0,0 0-33 0 0,0 0-374 0 0,0 0-36 0 0,0 0 163 0 0,0 0-14 0 0,0 2-21 0 0,0 43 524 0 0,0-29-597 0 0,0 0-38 0 0,-1-6-135 0 0,-5-4-4 0 0,-1 1 4 0 0,5 5 8 0 0,2 17-31 0 0,0-27-64 0 0,0-1 0 0 0,0 1 0 0 0,0-1 0 0 0,1 1 0 0 0,-1-1 0 0 0,0 1 0 0 0,0-1 0 0 0,1 0 0 0 0,-1 1 0 0 0,1-1 0 0 0,4 9-86 0 0,-1-3 43 0 0,1 1 13 0 0,-5-7-49 0 0,0-1-1 0 0,0 1-40 0 0,-1 1-47 0 0,1 1-56 0 0,0-3-253 0 0</inkml:trace>
  <inkml:trace contextRef="#ctx0" brushRef="#br0" timeOffset="284.02">192 17 7368 0 0,'0'0'165'0'0,"0"0"22"0"0,3 0 10 0 0,3 0-51 0 0,-2 0 1 0 0,-2 0 65 0 0,-1 0 188 0 0,-1 0 348 0 0,0 0 27 0 0,0 0-318 0 0,0 0-187 0 0,0 0-48 0 0,0 0 49 0 0,2 0-87 0 0,-1 0-41 0 0,2 0 44 0 0,-1 0-93 0 0,2 0-19 0 0,-3 0 11 0 0,2 0 280 0 0,-3 2-20 0 0,0-1-330 0 0,0-1 0 0 0,0 1 0 0 0,0-1 0 0 0,0 1 0 0 0,0-1 0 0 0,0 1 0 0 0,0-1 1 0 0,0 1-1 0 0,0-1 0 0 0,0 1 0 0 0,0-1 0 0 0,1 1 0 0 0,-1-1 0 0 0,0 1 0 0 0,0-1 0 0 0,1 0 0 0 0,-1 1 0 0 0,0-1 0 0 0,1 1 0 0 0,-1-1 0 0 0,0 0 0 0 0,1 1 0 0 0,-1-1 0 0 0,0 0 0 0 0,1 1 0 0 0,-1-1 0 0 0,1 0 0 0 0,-1 0 0 0 0,0 1 0 0 0,1-1 0 0 0,-1 0 0 0 0,1 0 0 0 0,-1 0 0 0 0,1 0 0 0 0,-1 1 0 0 0,1-1 0 0 0,-1 0 0 0 0,1 0 1 0 0,-1 0-1 0 0,1 0 0 0 0,-1 0 0 0 0,1 0-16 0 0,-1 0 5 0 0,0-1 1 0 0,0 1-1 0 0,1 0 0 0 0,-1 0 1 0 0,0 0-1 0 0,0 0 1 0 0,0 0-1 0 0,0 0 1 0 0,0 0-1 0 0,0 0 1 0 0,0 0-1 0 0,0 0 1 0 0,0 0-1 0 0,1 0 1 0 0,-1 0-1 0 0,0 0 1 0 0,0 0-1 0 0,0 0 1 0 0,0 0-1 0 0,0 0 1 0 0,0 1-1 0 0,0-1 0 0 0,0 0 1 0 0,0 0-1 0 0,0 0 1 0 0,0 0-1 0 0,0 0 1 0 0,1 0-1 0 0,-1 0 1 0 0,0 0-1 0 0,0 0 1 0 0,0 0-1 0 0,0 0 1 0 0,0 0-1 0 0,0 0 1 0 0,0 0-1 0 0,0 0 1 0 0,0 1-1 0 0,0-1 1 0 0,0 0-1 0 0,0 0 0 0 0,0 0 1 0 0,0 0-1 0 0,0 0 1 0 0,0 0-1 0 0,0 0 1 0 0,0 0-1 0 0,0 0 1 0 0,0 0-1 0 0,0 1 1 0 0,0-1-1 0 0,0 0 1 0 0,0 0-1 0 0,0 0 1 0 0,0 0-1 0 0,0 0 1 0 0,0 0-6 0 0,0 3-7 0 0,0 0 43 0 0,0 5 137 0 0,0-1 92 0 0,0 13 463 0 0,0-15-541 0 0,0 1-45 0 0,0 0-55 0 0,0 0-114 0 0,0-5 31 0 0,0-1 0 0 0,0 1 0 0 0,0 0 0 0 0,0 0 0 0 0,0-1 0 0 0,0 1 0 0 0,0 0 0 0 0,-1-1 0 0 0,1 1 0 0 0,0 0 0 0 0,0-1 0 0 0,-1 1 0 0 0,1 0 0 0 0,0-1 0 0 0,-1 1-4 0 0,-9 4-8 0 0,9-4 0 0 0,1-1 1 0 0,0 1-1 0 0,-1 0 1 0 0,1-1 0 0 0,0 1-1 0 0,0-1 1 0 0,-1 1 0 0 0,1 0-1 0 0,0 0 1 0 0,0-1-1 0 0,0 1 1 0 0,0 0 0 0 0,0-1-1 0 0,0 1 1 0 0,0 0 7 0 0,0 1-175 0 0,0-2 124 0 0,0 0-12 0 0,0 0-23 0 0,0 0-41 0 0,0 0-17 0 0,0 0-42 0 0,0 0-47 0 0,0 0-53 0 0,0 0-57 0 0,0 0-54 0 0,0 0-47 0 0,0 0-41 0 0,0 0-143 0 0,0 0-42 0 0,0 0-173 0 0,0 0-465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37.8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9520 0 0,'0'0'276'0'0,"0"0"2"0"0,0 1-207 0 0,0 1-43 0 0,-1 6-16 0 0,1 15-14 0 0,3-9 48 0 0,1-8 22 0 0,3 7 97 0 0,-2 14 142 0 0,6-6 12 0 0,-3 14 51 0 0,3 4-18 0 0,-2-17-107 0 0,0 3 16 0 0,5 11 71 0 0,-11-27-195 0 0,0 1 1 0 0,1-1 0 0 0,4 8-138 0 0,6 5 211 0 0,-9-14-126 0 0,0-1 0 0 0,0 1 0 0 0,-1 0 0 0 0,0 1 0 0 0,-1-1 0 0 0,2 7-85 0 0,-2-6 53 0 0,0 3 45 0 0,1-1-1 0 0,0 1 1 0 0,1 0-98 0 0,22 28 345 0 0,-14-9-97 0 0,-3-8-42 0 0,4 0 43 0 0,10 9 103 0 0,-13 0-22 0 0,-5-21-224 0 0,0-1 0 0 0,1 0 1 0 0,4 4-107 0 0,3 4 131 0 0,0 2 48 0 0,-7-10-99 0 0,7 11 74 0 0,-6-7-21 0 0,-3-3-18 0 0,-4-9-90 0 0,0 0-1 0 0,0 1 1 0 0,1-1 0 0 0,-1 0 0 0 0,0 0-1 0 0,1 0 1 0 0,-1 0 0 0 0,1 0-1 0 0,0 0-24 0 0,5 5 87 0 0,10 10 172 0 0,-14-14-216 0 0,-1-1-40 0 0,1 1 101 0 0,0-6 3 0 0,3-5-18 0 0,-1-1 0 0 0,1 0 0 0 0,-1 0 0 0 0,-1-1-89 0 0,-4 10 1 0 0,1-1 11 0 0,-1-1 0 0 0,1 1 0 0 0,-1 0 0 0 0,1-1 0 0 0,-1 1-1 0 0,0-1 1 0 0,0 1 0 0 0,0 0 0 0 0,0-1 0 0 0,0 0-12 0 0,3-17 96 0 0,1 9-59 0 0,3-9 25 0 0,-5 1 16 0 0,0-5-20 0 0,4-6-27 0 0,-4 19-18 0 0,0 1 0 0 0,0-1 1 0 0,-1 0-1 0 0,0-9-13 0 0,-1-106 74 0 0,0 117-74 0 0,1 0-1 0 0,0 0 0 0 0,0 0 0 0 0,1 0 0 0 0,1-4 1 0 0,-1 5-14 0 0,0 0 1 0 0,-1-1-1 0 0,1 1 0 0 0,-2 0 0 0 0,1-3 14 0 0,-1 6-5 0 0,0 1 0 0 0,0-1 0 0 0,1 1-1 0 0,-1 0 1 0 0,1-1 0 0 0,0 1 0 0 0,1-3 5 0 0,6-12-59 0 0,-5 11 48 0 0,-3 7 8 0 0,0-1 0 0 0,1 1 1 0 0,-1-1-1 0 0,0 1 0 0 0,0-1 1 0 0,0 1-1 0 0,0 0 1 0 0,1-1-1 0 0,-1 1 0 0 0,0-1 1 0 0,1 1-1 0 0,-1 0 0 0 0,0-1 1 0 0,0 1-1 0 0,1 0 0 0 0,-1-1 1 0 0,1 1-1 0 0,-1 0 1 0 0,0-1-1 0 0,1 1 0 0 0,-1 0 1 0 0,1 0-1 0 0,-1-1 0 0 0,0 1 1 0 0,1 0-1 0 0,-1 0 0 0 0,1 0 1 0 0,-1 0-1 0 0,1 0 1 0 0,-1 0-1 0 0,1 0 0 0 0,-1 0 1 0 0,1 0-1 0 0,-1 0 0 0 0,1 0 1 0 0,-1 0 2 0 0,3 0-70 0 0,-3 0 6 0 0,0 0 0 0 0,3 5-2 0 0,3 10 21 0 0,-2-5-19 0 0,1 1 0 0 0,0-1-1 0 0,4 5 65 0 0,3 7-55 0 0,0 2 33 0 0,12 21 19 0 0,-9-21 3 0 0,0 0 0 0 0,3 10 0 0 0,3 1-22 0 0,-16-28 11 0 0,0 1 1 0 0,0 1 0 0 0,-1-1-1 0 0,1 3 11 0 0,-4-7 1 0 0,1 0 0 0 0,0 1-1 0 0,0-1 1 0 0,0 0-1 0 0,2 1 0 0 0,0 1 27 0 0,1 0 0 0 0,0 0 0 0 0,1-1 0 0 0,0 1-27 0 0,6 5 49 0 0,1 5 15 0 0,-11-11-46 0 0,-2-4-14 0 0,1 0 0 0 0,-1-1 0 0 0,0 1 1 0 0,1-1-1 0 0,-1 1 0 0 0,0 0 0 0 0,1-1 1 0 0,-1 1-1 0 0,1-1 0 0 0,-1 1 0 0 0,1-1 1 0 0,-1 1-1 0 0,1-1 0 0 0,-1 1 0 0 0,1-1 1 0 0,-1 1-1 0 0,1-1 0 0 0,0 0 0 0 0,-1 1 1 0 0,1-1-1 0 0,-1 0 0 0 0,1 0-4 0 0,4 3 17 0 0,-3-3-14 0 0,12 6 71 0 0,1-12 46 0 0,-14 6-113 0 0,1-1 15 0 0,0 1-1 0 0,0-1 0 0 0,0 1 0 0 0,0-1 1 0 0,0 1-1 0 0,0 0 0 0 0,0 0 0 0 0,-1 0 0 0 0,1 0 1 0 0,0 0-1 0 0,1 0-21 0 0,-1 0 24 0 0,0 1 1 0 0,0-1-1 0 0,0 0 1 0 0,0 0-1 0 0,0 0 1 0 0,0-1-1 0 0,0 1 1 0 0,0 0-1 0 0,0-1 1 0 0,-1 1-1 0 0,2-1-24 0 0,5-5 101 0 0,-1 0 38 0 0,8-17 407 0 0,-5 6-176 0 0,-2 7-177 0 0,2 0-86 0 0,-1-2-39 0 0,-5 6-49 0 0,0 0-1 0 0,0-1 1 0 0,-1 0-1 0 0,0 0 1 0 0,0 0-1 0 0,-1 0 0 0 0,2-4-18 0 0,0-7 35 0 0,-3 11-29 0 0,1-1 0 0 0,0 1 0 0 0,1-1-1 0 0,0 1 1 0 0,0-1-6 0 0,0 1 7 0 0,0-1-1 0 0,-1 1 0 0 0,0 0 0 0 0,0-1 0 0 0,0 1 1 0 0,0-7-7 0 0,1-6 22 0 0,7-17-23 0 0,-4-6-74 0 0,4 6-47 0 0,-6 17 52 0 0,-1 0 14 0 0,0 7-12 0 0,1 1-26 0 0,1 0-46 0 0,6-19-698 0 0,-8 17 439 0 0,1 1-83 0 0,-2 7 191 0 0,-1-1-39 0 0,2 1-47 0 0,-1 1-51 0 0,1-1-59 0 0,0 1-62 0 0,-1 2 118 0 0,-1 1-49 0 0,1 0-46 0 0,-1 0-40 0 0,1 0-156 0 0,0 0-40 0 0,1 0-190 0 0,0-2-517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36.4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7520 0 0,'0'0'217'0'0,"0"0"66"0"0,0 0 126 0 0,0 0 51 0 0,0 0 11 0 0,0 0-27 0 0,0 0-118 0 0,0 3-50 0 0,0 12 249 0 0,0 0-95 0 0,0 32 649 0 0,2-35-937 0 0,4 0 16 0 0,1 1 38 0 0,-6-2 14 0 0,-1 0-12 0 0,0-1-54 0 0,0 15 160 0 0,2-11-63 0 0,3-4-74 0 0,2 3-26 0 0,-5 0-41 0 0,-2 11 110 0 0,1 0-4 0 0,1-11-114 0 0,4 3 38 0 0,-5-13-101 0 0,0 1 0 0 0,0-1 0 0 0,0 0 0 0 0,0 1 0 0 0,0-1 0 0 0,-1 1 0 0 0,1-1 1 0 0,-1 2-30 0 0,0 20 199 0 0,2-5-77 0 0,-1-16-103 0 0,0 0 0 0 0,0-1 1 0 0,0 1-1 0 0,0-1 0 0 0,1 1 0 0 0,-1-1 1 0 0,1 0-1 0 0,0 0 0 0 0,0 1-19 0 0,6 9 84 0 0,-7-11-70 0 0,0 0 0 0 0,0 0 0 0 0,0 1 0 0 0,0-1 0 0 0,0 0 0 0 0,0 1 0 0 0,-1-1 0 0 0,0 0 0 0 0,1 1-1 0 0,-1-1 1 0 0,0 1-14 0 0,0 13 93 0 0,0-4-13 0 0,0-8-60 0 0,0-1 1 0 0,1 0 0 0 0,-1 0-1 0 0,1 0 1 0 0,-1 0 0 0 0,1 0 0 0 0,1 2-21 0 0,6 14 127 0 0,-4-8-31 0 0,-3 6-4 0 0,0 0-10 0 0,5-4 3 0 0,-5-11-71 0 0,0-1-1 0 0,0 0 0 0 0,-1 1 0 0 0,1-1 1 0 0,0 1-1 0 0,-1-1 0 0 0,1 1 0 0 0,-1-1 1 0 0,0 1-1 0 0,1 0 0 0 0,-1-1 0 0 0,0 1 0 0 0,0 0-13 0 0,0 5 59 0 0,0-5-40 0 0,-1 0 0 0 0,1 0 0 0 0,0 0 0 0 0,1 1 0 0 0,-1-1 0 0 0,0 0 0 0 0,1 0 0 0 0,-1 0 0 0 0,1 0-1 0 0,0 1-18 0 0,4 6 48 0 0,-4-7-39 0 0,0-1 1 0 0,0 0-1 0 0,0 1 1 0 0,-1-1-1 0 0,1 1 1 0 0,0 0-1 0 0,-1-1 1 0 0,1 1-1 0 0,-1 0 1 0 0,1-1-1 0 0,-1 3-9 0 0,0-2 64 0 0,0-2 0 0 0,3 6 6 0 0,7 15 15 0 0,-7-16-10 0 0,-3-5 15 0 0,0-2-10 0 0,0-2-46 0 0,-1 1-37 0 0,-1-3-100 0 0,-1 2-48 0 0,1 0-51 0 0,-3-2-314 0 0,2 4-60 0 0,3 1-36 0 0,0 1-650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36.9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400 32 7632 0 0,'0'0'166'0'0,"-3"0"29"0"0,2 0-160 0 0,0 0-1 0 0,-1 0 1 0 0,1 0 0 0 0,-1-1 0 0 0,1 1-1 0 0,0 0 1 0 0,0-1 0 0 0,-1 0-1 0 0,1 1 1 0 0,-1-2-35 0 0,-4-1 109 0 0,2 0-89 0 0,0 1-65 0 0,0 1 28 0 0,0 0 105 0 0,-1 0 62 0 0,-6 1 395 0 0,8 0-358 0 0,1 1-90 0 0,-4-4 469 0 0,5 2-490 0 0,-1-2 65 0 0,-6-2 92 0 0,5 3-112 0 0,-1 1 22 0 0,0 0 52 0 0,0 1 63 0 0,-2 0 79 0 0,-5 0 201 0 0,-25 0 876 0 0,22 2-1118 0 0,-2 12-162 0 0,-1 2-39 0 0,10-9-56 0 0,4-4-29 0 0,1 2 9 0 0,-3 9 12 0 0,-6-9 33 0 0,6 8-32 0 0,-6 1 42 0 0,8-9-4 0 0,0 7-20 0 0,-7 3-22 0 0,7-10 31 0 0,3-4-57 0 0,0 0 0 0 0,0 0 1 0 0,0 0-1 0 0,0 0 0 0 0,0 0 1 0 0,0 0-1 0 0,0 0 0 0 0,-1 0 0 0 0,1-1 1 0 0,0 1-1 0 0,-1 0 0 0 0,1 0 1 0 0,-1 0-1 0 0,1 0 0 0 0,-1-1 0 0 0,1 1 1 0 0,-1 1-3 0 0,-6 10 40 0 0,6-7-19 0 0,0 0 0 0 0,0-1 0 0 0,1 1 0 0 0,-1 0 0 0 0,1 3-21 0 0,0 9 68 0 0,0-13-59 0 0,0 0-1 0 0,-1-1 0 0 0,1 1 1 0 0,-1 0-1 0 0,0-1 0 0 0,0 1 1 0 0,-1 2-9 0 0,-5 9 74 0 0,7-14-69 0 0,-1 0-1 0 0,1 0 1 0 0,0 0-1 0 0,0-1 1 0 0,0 1-1 0 0,-1 0 1 0 0,1 0-1 0 0,0 0 1 0 0,0 0-1 0 0,0 0 1 0 0,0 0-1 0 0,1 0 1 0 0,-1 0-1 0 0,0 0 0 0 0,0-1 1 0 0,0 1-1 0 0,1 0 1 0 0,-1 0-1 0 0,0 0 1 0 0,1 0-1 0 0,-1-1 1 0 0,1 1-1 0 0,-1 0 1 0 0,1 0-1 0 0,0-1 1 0 0,0 1-5 0 0,5 11 41 0 0,-2 16 29 0 0,-5 24 103 0 0,0-23-80 0 0,1-17-58 0 0,-1 10 37 0 0,5-8 22 0 0,2-1-11 0 0,-4-10-63 0 0,-1 1-1 0 0,0-1 0 0 0,0 0 0 0 0,-1 1 1 0 0,1-1-1 0 0,-1 1 0 0 0,1-1-19 0 0,-1 21 142 0 0,0-23-128 0 0,0 1 0 0 0,1 0 0 0 0,-1-1 0 0 0,0 1 1 0 0,1 0-1 0 0,-1-1 0 0 0,1 1 0 0 0,-1-1 0 0 0,1 1 0 0 0,0-1 1 0 0,-1 1-1 0 0,1-1 0 0 0,1 2-14 0 0,-1-2 15 0 0,0 1 0 0 0,0 0 1 0 0,0-1-1 0 0,0 1 0 0 0,-1 0 1 0 0,1 0-1 0 0,0 0 0 0 0,-1 0 0 0 0,1 0 1 0 0,-1 0-1 0 0,0 0 0 0 0,0 0 1 0 0,0 1-16 0 0,0 5 10 0 0,0 11 90 0 0,0 39 397 0 0,0-36-361 0 0,0-20-56 0 0,0 4-3 0 0,3 4-60 0 0,8 4 49 0 0,-9-9 13 0 0,-2 2-45 0 0,0-3-43 0 0,0-2-58 0 0,0-2-46 0 0,0 0-167 0 0,-2 3-28 0 0,-4 2 138 0 0,3-3-30 0 0,1-2 16 0 0,0-1-60 0 0,2-1-71 0 0,-1-2-81 0 0,1 4 373 0 0,0 0 0 0 0,0 0 0 0 0,0 0 0 0 0,0 0-1 0 0,1 0 1 0 0,-1 0 0 0 0,0-1 0 0 0,0 1 0 0 0,0 0 0 0 0,0 0-1 0 0,0 0 1 0 0,0 0 0 0 0,0 0 0 0 0,0 0 0 0 0,0 0 0 0 0,0 0 0 0 0,-1 0-1 0 0,1-1 1 0 0,0 1 0 0 0,0 0 0 0 0,0 0 0 0 0,0 0 0 0 0,0 0-1 0 0,0 0 1 0 0,0 0 0 0 0,0 0 0 0 0,0 0 0 0 0,0 0 0 0 0,0 0-1 0 0,0 0 1 0 0,0 0 0 0 0,0 0 0 0 0,0-1 0 0 0,0 1 0 0 0,0 0 0 0 0,-1 0-1 0 0,1 0 1 0 0,0 0 0 0 0,0 0 0 0 0,0 0 0 0 0,0 0 0 0 0,0 0-1 0 0,0 0 1 0 0,0 0 0 0 0,0 0 0 0 0,0 0 0 0 0,0 0 0 0 0,-1 0-1 0 0,1 0 1 0 0,0 0 0 0 0,0 0 0 0 0,0 0 0 0 0,0 0 0 0 0,0 0 0 0 0,0 0-1 0 0,0 0 1 0 0,0 0 23 0 0,-14 0-1370 0 0</inkml:trace>
  <inkml:trace contextRef="#ctx0" brushRef="#br0" timeOffset="212.31">1 544 6120 0 0,'0'0'176'0'0,"2"0"-4"0"0,2 0-142 0 0,11 0-19 0 0,-10-1 27 0 0,-2-1 47 0 0,-2 0 33 0 0,1-1 38 0 0,0-3 227 0 0,2 3 39 0 0,3 0-45 0 0,4-3 125 0 0,-1 2-51 0 0,3 1-21 0 0,-10 3-351 0 0,-1-1-1 0 0,0 1 1 0 0,1-1 0 0 0,-1 0 0 0 0,0 1-1 0 0,0-1 1 0 0,1 0 0 0 0,-1 0-1 0 0,0-1 1 0 0,0 1 0 0 0,0 0 0 0 0,0-1-1 0 0,-1 1 1 0 0,1-1-79 0 0,17-14 571 0 0,2 3-107 0 0,0 2-83 0 0,2 0-61 0 0,5-2 36 0 0,3-2-60 0 0,1 3-45 0 0,-1 0-41 0 0,1 1-34 0 0,10-3 7 0 0,1-2-36 0 0,47-16 81 0 0,-63 22-216 0 0,-21 8-26 0 0,-1 1 0 0 0,0 0 0 0 0,1 0 0 0 0,-1 1 0 0 0,0-1 0 0 0,3 1 14 0 0,24 0-76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37.8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8176 0 0,'0'0'182'0'0,"0"0"29"0"0,0 0 13 0 0,0 0 27 0 0,0 0 86 0 0,0 3 42 0 0,0 1-283 0 0,0 2 80 0 0,-1 5 169 0 0,1 15 610 0 0,2-18-702 0 0,0-2-54 0 0,3 3 25 0 0,3 6 156 0 0,1 0-24 0 0,-4-6-172 0 0,-2 3 66 0 0,-2 4-12 0 0,0 1-24 0 0,5-3 8 0 0,2-2-48 0 0,-6-9-133 0 0,0 0-1 0 0,0 0 1 0 0,-1 0 0 0 0,1 0 0 0 0,-1 0 0 0 0,0 0 0 0 0,1 1-41 0 0,-1 15 205 0 0,-1-5-25 0 0,4 1 93 0 0,1-7-142 0 0,2 4 82 0 0,-6 2-41 0 0,-1-10-135 0 0,0-1 0 0 0,1 0-1 0 0,-1 0 1 0 0,1 0 0 0 0,0 0 0 0 0,-1 0-1 0 0,2 2-36 0 0,7 14 226 0 0,-8-15-146 0 0,0 0 1 0 0,0 0-1 0 0,-1 1 1 0 0,1-1-1 0 0,-1 1 1 0 0,0-1-1 0 0,0 1 0 0 0,0-1 1 0 0,-1 4-81 0 0,0 9 262 0 0,0-1-19 0 0,1-12-174 0 0,-1 1 0 0 0,1-1 0 0 0,0 1 0 0 0,0-1 0 0 0,1 0 0 0 0,-1 1 0 0 0,1-1 0 0 0,0 0 0 0 0,1 4-69 0 0,2 0 75 0 0,-3-7-61 0 0,0 1 0 0 0,0-1 0 0 0,0 1 0 0 0,0-1 0 0 0,0 1 0 0 0,0-1 0 0 0,-1 1 0 0 0,1-1 0 0 0,-1 1 1 0 0,1-1-1 0 0,-1 1 0 0 0,0 0 0 0 0,0-1 0 0 0,1 1 0 0 0,-1 0 0 0 0,0-1 0 0 0,0 1 0 0 0,-1 0 0 0 0,1-1 0 0 0,0 1 0 0 0,-1 0 0 0 0,1-1 0 0 0,-1 1 0 0 0,1 0-14 0 0,-11 12 126 0 0,8-12-13 0 0,3-2-8 0 0,0 0-1 0 0,0 0-2 0 0,0 0-13 0 0,0 0-8 0 0,0 0-1 0 0,-2 3-1 0 0,-8 4-15 0 0,10-7-62 0 0,0 0-1 0 0,0 0 1 0 0,0 0 0 0 0,-1 0-1 0 0,1 0 1 0 0,0 0 0 0 0,0 0 0 0 0,0 0-1 0 0,-1 0 1 0 0,1 0 0 0 0,0 0-1 0 0,0 0 1 0 0,0-1 0 0 0,0 1-1 0 0,-1 0 1 0 0,1 0 0 0 0,0 0 0 0 0,0 0-1 0 0,0 0 1 0 0,0 0 0 0 0,0-1-1 0 0,-1 1 1 0 0,1 0 0 0 0,0 0-1 0 0,0 0 1 0 0,0-1 0 0 0,0 1-1 0 0,0 0 1 0 0,0 0 0 0 0,0 0 0 0 0,0 0-1 0 0,0-1 1 0 0,0 1 0 0 0,0 0-1 0 0,0 0 1 0 0,0-1 0 0 0,0 1-1 0 0,0 0 1 0 0,0 0 0 0 0,0 0 0 0 0,0-1-1 0 0,0 1 1 0 0,0 0 0 0 0,0 0-1 0 0,0 0 1 0 0,0 0 0 0 0,0-1-1 0 0,0 1-1 0 0,0-3 72 0 0,0 1 11 0 0,-1-7 6 0 0,-4-1-8 0 0,0 2-6 0 0,2 1 5 0 0,2 0 18 0 0,0-3 35 0 0,1-8-108 0 0,0-36-25 0 0,0-44 0 0 0,1 92 0 0 0,-1 0 0 0 0,1 0 0 0 0,0 0 0 0 0,1 0 0 0 0,0 0 0 0 0,0 0 0 0 0,-1 1 0 0 0,1 0 0 0 0,-1 0 0 0 0,0 0 0 0 0,0-1 0 0 0,0-4 0 0 0,-1 7 0 0 0,0 0 0 0 0,1-1 0 0 0,-1 1 0 0 0,1 0 0 0 0,-1 0 0 0 0,1-1 0 0 0,0 1 0 0 0,0 0 0 0 0,2-3 0 0 0,3-9 0 0 0,-4 3 0 0 0,-1 8 0 0 0,0 0 0 0 0,0 0 0 0 0,0 0 0 0 0,1 1 0 0 0,-1-1 0 0 0,1 0 0 0 0,0 1 0 0 0,0-1 0 0 0,1-1 0 0 0,8-18 0 0 0,-10 19 0 0 0,1-1 0 0 0,0 1 0 0 0,0 0 0 0 0,0 0 0 0 0,1 0 0 0 0,-1 0 0 0 0,1 0 0 0 0,1-1 0 0 0,13-14 0 0 0,-11 13 0 0 0,-1 0 0 0 0,1 0 0 0 0,1 0 0 0 0,-1 0 0 0 0,1 1 0 0 0,3-2 0 0 0,-9 6 0 0 0,1 1 0 0 0,-1-1 0 0 0,1 1 0 0 0,-1 0 0 0 0,1-1 0 0 0,-1 1 0 0 0,0 0 0 0 0,1 0 0 0 0,-1 0 0 0 0,1 0 0 0 0,-2 0 0 0 0,59 0-16 0 0,-59 0 14 0 0,0 0-1 0 0,1 0 1 0 0,-1 0 0 0 0,0 0-1 0 0,1 0 1 0 0,-1 0-1 0 0,0 0 1 0 0,1 0-1 0 0,-1 0 1 0 0,0 0-1 0 0,0 0 1 0 0,1 0-1 0 0,-1 0 1 0 0,0 0-1 0 0,1 1 1 0 0,-1-1 0 0 0,0 0-1 0 0,1 0 1 0 0,-1 0-1 0 0,0 0 1 0 0,0 1-1 0 0,1-1 1 0 0,-1 0-1 0 0,0 0 1 0 0,0 0-1 0 0,1 1 3 0 0,13 12-15 0 0,-7-7 15 0 0,0 0 0 0 0,0 1 0 0 0,-1 0 0 0 0,0 0-1 0 0,5 8 1 0 0,8 20 60 0 0,-15-28-55 0 0,-1 0 0 0 0,0 0 0 0 0,0 0-1 0 0,0 2-4 0 0,-1-2 14 0 0,1 1-1 0 0,0-1 0 0 0,0 0 0 0 0,2 1-13 0 0,7 13-21 0 0,1 11-140 0 0,-9-21 133 0 0,5 13-56 0 0,-7-20 84 0 0,-1 0 1 0 0,1 0 0 0 0,-1 0-1 0 0,0 0 1 0 0,0 0 0 0 0,0 0-1 0 0,-1 1 1 0 0,1 2-1 0 0,-1-5 4 0 0,0 0 0 0 0,0 0 1 0 0,0 0-1 0 0,0 0 0 0 0,1 0 0 0 0,-1 0 0 0 0,1 0 0 0 0,0-1 1 0 0,-1 1-1 0 0,1 0 0 0 0,0 0 0 0 0,0-1 0 0 0,1 3-4 0 0,4 8 35 0 0,-4-1 24 0 0,-2 4 16 0 0,0 15 21 0 0,0-14-15 0 0,2-11 12 0 0,-1-4-79 0 0,0 0-5 0 0,1 0 1 0 0,-1 0-1 0 0,0 1 1 0 0,0-1-1 0 0,-1 0 1 0 0,1 0-1 0 0,0 1 1 0 0,0-1-1 0 0,0 2-9 0 0,1 4 66 0 0,-1 3 52 0 0,-1 1-49 0 0,0-9-5 0 0,0-2 0 0 0,0 3-10 0 0,0 1-13 0 0,1-1-53 0 0,0-2-48 0 0,0 0-43 0 0,1-2-40 0 0,0-1-33 0 0,2-2-260 0 0,-2 2 227 0 0,1-3-1113 0 0,-3-9-56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38.4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8272 0 0,'0'0'241'0'0,"0"0"68"0"0,0 0 139 0 0,-2 0 58 0 0,0 0-390 0 0,-2 0-9 0 0,2 0 20 0 0,1 0-24 0 0,0 0 40 0 0,-1 0 45 0 0,0 0 53 0 0,2 3 246 0 0,0 2-116 0 0,0 0-64 0 0,0 0-57 0 0,0 0-48 0 0,0 1-10 0 0,0 0-44 0 0,0 12 186 0 0,0-7-108 0 0,2 2 6 0 0,5 2 24 0 0,3 8 48 0 0,-6-13-211 0 0,3 9 64 0 0,-5-1 43 0 0,1 0-59 0 0,14 30 350 0 0,-12-35-369 0 0,0-1-44 0 0,0 0 62 0 0,0-2-33 0 0,2 6 69 0 0,-6-3-23 0 0,1-2-24 0 0,4 2 17 0 0,-5-12-129 0 0,0 1 0 0 0,0-1 0 0 0,0 1 0 0 0,0-1 0 0 0,-1 1 0 0 0,1 0 0 0 0,0 0 0 0 0,-1-1 0 0 0,0 1 0 0 0,1 0 0 0 0,-1 0 0 0 0,0 0-1 0 0,0 0-16 0 0,0 1 36 0 0,0 1-1 0 0,0 0 0 0 0,1 0 1 0 0,-1 0-1 0 0,1 0 0 0 0,0-1 1 0 0,0 1-36 0 0,8 11 112 0 0,-6-10-33 0 0,-3-3-171 0 0,1 0 40 0 0,0 2 47 0 0,0-1 81 0 0,4 5 208 0 0,-2-4-179 0 0,-2-2-98 0 0,0 0-44 0 0,1 2-93 0 0,-1-1-116 0 0,0 0-62 0 0,-1-1-108 0 0,0 1-121 0 0,-1-1 219 0 0,1-1-34 0 0,0-1-937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38.8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65 9040 0 0,'0'0'200'0'0,"0"0"33"0"0,0 0 15 0 0,-2-3-36 0 0,-3-1-179 0 0,-4-2-23 0 0,3 3-3 0 0,-1 0 72 0 0,4 0 43 0 0,1 0 37 0 0,2 2-135 0 0,0 1-1 0 0,0-1 1 0 0,0 1-1 0 0,-1 0 1 0 0,1-1-1 0 0,0 1 1 0 0,0 0-1 0 0,-1-1 1 0 0,1 1-1 0 0,0 0 1 0 0,-1-1-1 0 0,1 1 1 0 0,0 0-1 0 0,-1 0 1 0 0,1-1-1 0 0,0 1 1 0 0,-1 0-1 0 0,1 0 1 0 0,-1 0-1 0 0,1-1 1 0 0,0 1-1 0 0,-1 0 1 0 0,1 0-1 0 0,-1 0 1 0 0,1 0-1 0 0,-1 0 1 0 0,1 0-1 0 0,0 0 1 0 0,-1 0-1 0 0,1 0 1 0 0,-1 0-24 0 0,-4-3 577 0 0,4 2-503 0 0,-2-1 71 0 0,-5-4 104 0 0,5 5-146 0 0,0 0 33 0 0,-4 0 143 0 0,4 0-92 0 0,-1 1 37 0 0,0 0-80 0 0,0 0 24 0 0,-5 0 283 0 0,3-1-232 0 0,3 1-135 0 0,0-2-87 0 0,-1 1 11 0 0,1-1 37 0 0,-6-3 160 0 0,7 4-151 0 0,1 0 0 0 0,-1 1 1 0 0,1-1-1 0 0,-1 1 0 0 0,0-1 0 0 0,1 1 0 0 0,-1-1 0 0 0,0 1 0 0 0,0 0 0 0 0,1 0 0 0 0,-1 0 0 0 0,-1 0-54 0 0,-6 3 144 0 0,0 2-37 0 0,-1 1 42 0 0,-3-4 35 0 0,-1-2 6 0 0,14 0-188 0 0,0 0-1 0 0,0 0 0 0 0,0 0 1 0 0,0 0-1 0 0,0 0 0 0 0,0 0 1 0 0,0 0-1 0 0,0 0 1 0 0,0 0-1 0 0,-1 0 0 0 0,1 0 1 0 0,0 0-1 0 0,0 0 1 0 0,0 0-1 0 0,0 0 0 0 0,0 0 1 0 0,0 0-1 0 0,0 0 0 0 0,0 0 1 0 0,0 0-1 0 0,0 0 1 0 0,-1 0-1 0 0,1 0 0 0 0,0 0 1 0 0,0 0-1 0 0,0 0 0 0 0,0 0 1 0 0,0 0-1 0 0,0 1 1 0 0,0-1-1 0 0,0 0 0 0 0,0 0 1 0 0,0 0-1 0 0,0 0 0 0 0,0 0 1 0 0,0 0-1 0 0,0 0 1 0 0,0 0-1 0 0,0 0 0 0 0,0 0 1 0 0,0 0-1 0 0,0 0 1 0 0,-1 1-1 0 0,1-1 0 0 0,0 0 1 0 0,0 0-1 0 0,0 0 0 0 0,0 0 1 0 0,0 0-1 0 0,0 0 1 0 0,1 0-1 0 0,-1 0 0 0 0,0 0 1 0 0,0 0-1 0 0,0 1 0 0 0,0-1 1 0 0,0 0-2 0 0,-1 2 1 0 0,1-1 1 0 0,0 1-1 0 0,-1 0 1 0 0,1 0-1 0 0,-1 0 0 0 0,0-1 1 0 0,1 1-1 0 0,-1 0 1 0 0,0-1-1 0 0,0 1 0 0 0,0-1 1 0 0,0 1-1 0 0,0-1 1 0 0,-1 1-1 0 0,0-1-1 0 0,-1 6 52 0 0,3 2-54 0 0,1-6 6 0 0,-1 45-4 0 0,-1-41 0 0 0,1-5 0 0 0,0 1 0 0 0,0-1 0 0 0,0 0 0 0 0,0 0 0 0 0,0 0 0 0 0,1 0 0 0 0,-1 1 0 0 0,1-1 0 0 0,-1 0 0 0 0,1 1 0 0 0,3 4 0 0 0,-3-3 0 0 0,1-1 0 0 0,-1 1 0 0 0,1-1 0 0 0,0 1 0 0 0,0-1 0 0 0,1 0 0 0 0,-1 0 0 0 0,1 0 0 0 0,-1 0 0 0 0,4 2 0 0 0,4 0 0 0 0,-7-4 0 0 0,-1 0 0 0 0,0 0 0 0 0,0 0 0 0 0,1 1 0 0 0,-1-1 0 0 0,0 1 0 0 0,0-1 0 0 0,0 1 0 0 0,0 0 0 0 0,5 6-1 0 0,-4-5-4 0 0,0 0 0 0 0,1 1 0 0 0,-1-1 1 0 0,1 0-1 0 0,-1-1 0 0 0,2 1 5 0 0,15 6-187 0 0,-15-7 138 0 0,0 0 0 0 0,0 0 0 0 0,0 1 0 0 0,0 0 0 0 0,-1 0 0 0 0,1 0 0 0 0,-1 0 1 0 0,1 2 48 0 0,-2-3-26 0 0,1 1 1 0 0,-1-1-1 0 0,0 0 1 0 0,0 1-1 0 0,1-2 1 0 0,1 2 25 0 0,-2-2-23 0 0,1 1 1 0 0,-1 0-1 0 0,0 1 1 0 0,0-1-1 0 0,0 0 1 0 0,1 2 22 0 0,-2-3-10 0 0,0 1 1 0 0,0 0 0 0 0,0-1 0 0 0,0 1-1 0 0,0-1 1 0 0,1 0 0 0 0,-1 0 0 0 0,0 0-1 0 0,1 0 10 0 0,7 4-4 0 0,6 9 4 0 0,-2-1 13 0 0,-12-8 59 0 0,-1-3-57 0 0,-1 0 0 0 0,0-1 0 0 0,1 1 0 0 0,-1 0 0 0 0,1-1 0 0 0,-1 1 1 0 0,1 0-1 0 0,0-1 0 0 0,0 1 0 0 0,0-1 0 0 0,1 2-15 0 0,3 6 61 0 0,0 4 55 0 0,2-9-50 0 0,-7-3-62 0 0,0-1 0 0 0,1 0 0 0 0,-1 0 0 0 0,1 1 0 0 0,-1-1 0 0 0,1 0 0 0 0,-1 1 0 0 0,0-1 0 0 0,1 0 0 0 0,-1 1 0 0 0,0-1 1 0 0,1 0-1 0 0,-1 1 0 0 0,0-1 0 0 0,0 1 0 0 0,1-1 0 0 0,-1 1 0 0 0,0-1 0 0 0,0 1 0 0 0,0-1 0 0 0,0 1 0 0 0,1-1 0 0 0,-1 1 0 0 0,0-1 0 0 0,0 1 0 0 0,0-1 0 0 0,0 1 0 0 0,0-1 0 0 0,0 1 0 0 0,0-1 0 0 0,-1 1 1 0 0,1 0-5 0 0,0 8 70 0 0,0 15 169 0 0,0-12-164 0 0,-2-4 21 0 0,-9 13-3 0 0,5-11 0 0 0,1-4-57 0 0,0-1-10 0 0,3 0-7 0 0,1-4-14 0 0,1 0-1 0 0,0-1 1 0 0,0 1 0 0 0,-1 0 0 0 0,1-1-1 0 0,-1 1 1 0 0,1-1 0 0 0,0 1 0 0 0,-1 0-1 0 0,1-1 1 0 0,-1 1 0 0 0,1-1 0 0 0,-1 0-1 0 0,1 1 1 0 0,-1-1 0 0 0,1 1 0 0 0,-1-1 0 0 0,0 0-1 0 0,1 1 1 0 0,-1-1 0 0 0,0 0 0 0 0,0 1-5 0 0,-4 1 18 0 0,-19 11 50 0 0,0 1 20 0 0,5-10-24 0 0,-12-5-60 0 0,20 0-3 0 0,9 1 1 0 0,1 0-1 0 0,-1 0 1 0 0,0 0-1 0 0,1 0 0 0 0,-1-1 1 0 0,0 1-1 0 0,1 0 0 0 0,-1-1 1 0 0,0 0-1 0 0,1 1 0 0 0,-1-1 1 0 0,1 0-1 0 0,-1 0 0 0 0,1 0-1 0 0,-5-2-30 0 0,-1 0-56 0 0,-4 0-154 0 0,0 0-73 0 0,4 2-12 0 0,-1-1 0 0 0,1-1 0 0 0,0 1 0 0 0,-3-3 325 0 0,-22-11-1139 0 0,0 0-11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39.1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9096 0 0,'0'0'200'0'0,"0"0"33"0"0,0 0 16 0 0,0 0 42 0 0,0 0 125 0 0,0 0 52 0 0,0 0 11 0 0,0 0-206 0 0,0 0-136 0 0,0 0-95 0 0,0 0-47 0 0,0 0-31 0 0,0 0-37 0 0,0 0-21 0 0,0 1-35 0 0,0-1-41 0 0,0 1-43 0 0,0 0-48 0 0,0 0-44 0 0,0 0-38 0 0,0 0-35 0 0,0 1-113 0 0,0 0-34 0 0,0 3-1168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39.8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298 33 6056 0 0,'0'0'176'0'0,"-2"-3"-4"0"0,-6-3-113 0 0,1 2 68 0 0,1 2 88 0 0,3 1-57 0 0,0 1 40 0 0,-2-3 597 0 0,3 2-753 0 0,0-1 40 0 0,-3-1 178 0 0,1 1 84 0 0,-9-1 560 0 0,9 2-660 0 0,-1 0-44 0 0,0 1-39 0 0,-1 0-109 0 0,6 0-41 0 0,-1 0 0 0 0,1 0-1 0 0,-1 0 1 0 0,1 0 0 0 0,-1 0 0 0 0,1 0-1 0 0,-1 0 1 0 0,1 0 0 0 0,-1 0 0 0 0,1 0 0 0 0,-1 0-1 0 0,1 0 1 0 0,-1 0 0 0 0,1 0 0 0 0,0 0-1 0 0,-1 1 1 0 0,1-1 0 0 0,-1 0 0 0 0,1 0 0 0 0,-1 1-1 0 0,1-1 1 0 0,-1 0 0 0 0,1 1 0 0 0,0-1-1 0 0,-1 0 1 0 0,1 1 0 0 0,0-1 0 0 0,-1 1 0 0 0,1-1-1 0 0,0 0 1 0 0,0 1 0 0 0,-1 0-11 0 0,-3 5 170 0 0,-7 0 120 0 0,6 4 20 0 0,-6-3-14 0 0,2-3-126 0 0,2 4-35 0 0,3 3 9 0 0,3-10-133 0 0,1 0 1 0 0,-1 0-1 0 0,1 1 1 0 0,0-1-1 0 0,-1 0 0 0 0,0 0 1 0 0,1 0-1 0 0,-1 0 1 0 0,0 0-1 0 0,1 0 0 0 0,-1 0 1 0 0,0 0-1 0 0,0-1 1 0 0,0 1-1 0 0,0 0 0 0 0,0 0 1 0 0,0-1-1 0 0,0 1-11 0 0,-3 1 29 0 0,1 0 0 0 0,0 0 0 0 0,-1 1 0 0 0,1-1 0 0 0,1 1 0 0 0,-1-1 0 0 0,0 1 0 0 0,1 0 0 0 0,-1 0 0 0 0,-1 3-29 0 0,-19 37 241 0 0,0 0-90 0 0,13-21-157 0 0,1 2-48 0 0,-2-6 55 0 0,6 9 76 0 0,-1-11 14 0 0,5-13-65 0 0,0 0-1 0 0,-1 1 0 0 0,1-1 1 0 0,1 0-1 0 0,-1 1 0 0 0,0-1 0 0 0,1 1 1 0 0,0 1-26 0 0,0 18 165 0 0,0 2-44 0 0,-2-9-29 0 0,-3 0-14 0 0,1 0-6 0 0,4-15-63 0 0,0 1 1 0 0,1-1-1 0 0,-1 1 1 0 0,0-1 0 0 0,1 0-1 0 0,-1 1 1 0 0,1-1 0 0 0,-1 1-1 0 0,1-1 1 0 0,0 1-10 0 0,0-1 10 0 0,0 1 0 0 0,0-1 1 0 0,-1 1-1 0 0,1-1 0 0 0,-1 1 0 0 0,1 0 1 0 0,-1-1-1 0 0,0 1 0 0 0,1 0 0 0 0,-1 0-10 0 0,0 9 49 0 0,0-9 12 0 0,0 1 55 0 0,2-3-3 0 0,0 0-98 0 0,0 1 0 0 0,-1-1 0 0 0,1 0 0 0 0,0 1 0 0 0,-1-1 0 0 0,1 1 0 0 0,-1-1 0 0 0,1 1 0 0 0,-1 0 0 0 0,1 0 0 0 0,-1 0 0 0 0,0 0-15 0 0,13 5 111 0 0,-2-4 2 0 0,0-1 67 0 0,-9-1-116 0 0,0 1 0 0 0,0-1 0 0 0,1 0 0 0 0,-1 0-1 0 0,0-1 1 0 0,0 1 0 0 0,1-1 0 0 0,-1 1 0 0 0,0-1 0 0 0,1 0-64 0 0,0-2 101 0 0,9-3 61 0 0,0-1-75 0 0,-10 5-79 0 0,0 0 0 0 0,0 0-1 0 0,-1 0 1 0 0,1 0 0 0 0,0 0 0 0 0,-1-1 0 0 0,1 1 0 0 0,-1-1 0 0 0,0 0 0 0 0,0 1 0 0 0,1-3-8 0 0,-1 0 13 0 0,0 1 1 0 0,1-1 0 0 0,0 0-1 0 0,0 1 1 0 0,0-1-1 0 0,0 1 1 0 0,1 0 0 0 0,-1 0-1 0 0,2 0-13 0 0,-4 3 5 0 0,2-2 19 0 0,0-1 0 0 0,0 0 0 0 0,0 0 0 0 0,-1 0 0 0 0,0 0 0 0 0,0 0 0 0 0,0 0 0 0 0,0-1 0 0 0,0-1-24 0 0,8-16 59 0 0,4 7-34 0 0,-12 13-20 0 0,0 0 0 0 0,-1 1 0 0 0,1-1 0 0 0,-1 0 1 0 0,1 0-1 0 0,-1 0 0 0 0,0 0 0 0 0,0 0 0 0 0,0 0 1 0 0,1-1-7 0 0,-1-15 16 0 0,-1 15-9 0 0,0 0 1 0 0,0-1-1 0 0,0 1 0 0 0,1 0 1 0 0,-1-1-1 0 0,1 1 0 0 0,0 0 1 0 0,0-1-7 0 0,4-7 9 0 0,1-7 7 0 0,-4-1 23 0 0,-2-40 25 0 0,0 57-61 0 0,0-1 1 0 0,0 0 0 0 0,0 0-1 0 0,0 1 1 0 0,-1-1 0 0 0,0 0-1 0 0,1 0 1 0 0,-1 1 0 0 0,0-1-1 0 0,0 1 1 0 0,0-1 0 0 0,-1 0-4 0 0,1 1 3 0 0,0 0 1 0 0,0-1-1 0 0,0 1 0 0 0,0 0 1 0 0,0-1-1 0 0,1 1 1 0 0,-1 0-1 0 0,1-1 1 0 0,0 1-1 0 0,-1-1 1 0 0,1 1-1 0 0,0-1-3 0 0,0-12 38 0 0,0 0-21 0 0,0-16-33 0 0,0 28-54 0 0,0 3 2 0 0,0 0 4 0 0,0 3 0 0 0,1-2 57 0 0,-1 1 0 0 0,0-1-1 0 0,0 1 1 0 0,1-1-1 0 0,-1 1 1 0 0,1-1-1 0 0,-1 0 1 0 0,1 1-1 0 0,0-1 1 0 0,0 0-1 0 0,0 1 8 0 0,6 13-45 0 0,-6 2 5 0 0,-1-13 37 0 0,0-1 0 0 0,0 0 0 0 0,0 1 0 0 0,1-1 0 0 0,-1 0 0 0 0,1 1 0 0 0,0-1-1 0 0,0 1 4 0 0,2 6 0 0 0,10 25-10 0 0,-9-27-10 0 0,8 18-14 0 0,-9-15 34 0 0,10 24-10 0 0,-10-28-8 0 0,26 50-17 0 0,-13-25 35 0 0,-5-16 0 0 0,-11-15 0 0 0,1 0 0 0 0,-1 1 0 0 0,0-1 0 0 0,1 1 0 0 0,-1-1 0 0 0,0 0 0 0 0,0 1 0 0 0,0-1 0 0 0,0 1 0 0 0,0 0 0 0 0,0-2 0 0 0,0 16-24 0 0,0-3-86 0 0,0-11-44 0 0,0-1 64 0 0,0-1-63 0 0,0 1-80 0 0,0-1 70 0 0,0 1-37 0 0,0 0-40 0 0,0 0-36 0 0,0 1-378 0 0,1 0 91 0 0,-1 0-53 0 0,2 1-724 0 0,2-1-573 0 0,5-2-1086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40.3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8464 0 0,'0'0'190'0'0,"0"0"28"0"0,0 3 10 0 0,2 9-110 0 0,4 0-38 0 0,4 12-34 0 0,-7-14-59 0 0,4 10 18 0 0,-1-5 95 0 0,-1-7 77 0 0,-3-3-8 0 0,1 0 39 0 0,0 2 37 0 0,0 2 34 0 0,2 2-19 0 0,-1 0-28 0 0,-1-3-22 0 0,-2-1 26 0 0,0 2 76 0 0,-1-2-54 0 0,1-2-45 0 0,6 11 296 0 0,-1-4-146 0 0,-2-2-46 0 0,1 1-95 0 0,2 8 116 0 0,-5-3-10 0 0,-1-5-108 0 0,6 2 20 0 0,-1-1-6 0 0,-4 0-24 0 0,-3-5-74 0 0,1-5-91 0 0,0 0 1 0 0,0 0-1 0 0,0 0 1 0 0,0 1 0 0 0,0-1-1 0 0,1 0 1 0 0,-1 0-1 0 0,1 0 1 0 0,-1 0 0 0 0,1 1-46 0 0,4 6 142 0 0,1 1 58 0 0,-3 3 39 0 0,-3-7-106 0 0,0 0-37 0 0,0 22 200 0 0,0-20-138 0 0,0 0 92 0 0,0-2 2 0 0,0-1 77 0 0,0 1 88 0 0,0-1 100 0 0,0-82-129 0 0,0 44-294 0 0,0 28-81 0 0,1-1 0 0 0,-1 0 0 0 0,2 0 0 0 0,-1 1 0 0 0,1-1-1 0 0,0-1-12 0 0,0 1 1 0 0,-1 1-1 0 0,1 0 1 0 0,-1 0-1 0 0,0 0 1 0 0,-1-1-1 0 0,1 0 0 0 0,-2-7 0 0 0,0 9 0 0 0,1 1 0 0 0,0-1 0 0 0,0 0 0 0 0,0 1 0 0 0,1-1 0 0 0,-1 0 0 0 0,1 1 0 0 0,0-1 0 0 0,0-1 0 0 0,0 3 1 0 0,7-26-19 0 0,-4-1-58 0 0,-3 26 63 0 0,-1-1 0 0 0,0 1 1 0 0,1-1-1 0 0,-1 1 0 0 0,1-1 0 0 0,0 1 0 0 0,1-1 1 0 0,-1 1-1 0 0,0 0 0 0 0,1-1 0 0 0,0 1 0 0 0,0 0 1 0 0,0-1 12 0 0,5-4-57 0 0,-1 0 1 0 0,2 0 0 0 0,5-5 56 0 0,1 0-84 0 0,-12 11 76 0 0,0 1-1 0 0,0-1 1 0 0,0 1-1 0 0,0-1 1 0 0,0 1-1 0 0,0 0 1 0 0,0 0-1 0 0,0 0 1 0 0,1 0-1 0 0,-1 0 9 0 0,1 0-6 0 0,-1 1 1 0 0,0-1-1 0 0,1 1 0 0 0,-1 0 1 0 0,1 0-1 0 0,-1-1 0 0 0,1 2 1 0 0,-1-1-1 0 0,1 0 0 0 0,-1 0 1 0 0,0 1-1 0 0,1-1 0 0 0,-1 1 1 0 0,1 0-1 0 0,-1 0 0 0 0,0 0 1 0 0,0 0-1 0 0,1 0 0 0 0,-1 0 0 0 0,0 1 1 0 0,0-1-1 0 0,0 1 0 0 0,1 1 6 0 0,0-1-15 0 0,-1 0 1 0 0,1 1-1 0 0,0-1 0 0 0,0-1 0 0 0,0 1 0 0 0,3 1 15 0 0,-2-1-17 0 0,-1 0 0 0 0,1 0 0 0 0,0 1 0 0 0,-1-1-1 0 0,0 1 1 0 0,4 3 17 0 0,38 39-64 0 0,-43-43 64 0 0,-1-1 0 0 0,1 1 0 0 0,-1 0 0 0 0,1 0 0 0 0,-1 0 0 0 0,0 0 0 0 0,0 1 0 0 0,0-1 0 0 0,0 0 0 0 0,-1 0 0 0 0,1 1 0 0 0,0-1 0 0 0,-1 0 0 0 0,0 1 0 0 0,4 10 0 0 0,6 8 0 0 0,-4 9 0 0 0,-1-14 0 0 0,-3-13 0 0 0,-1 0 0 0 0,0 0 0 0 0,0 0 0 0 0,0 0 0 0 0,0 0 0 0 0,-1 0 0 0 0,1 1 0 0 0,-1-1 0 0 0,0 1 0 0 0,0-3 0 0 0,0 1 1 0 0,0-1-1 0 0,1 1 0 0 0,-1 0 0 0 0,0-1 0 0 0,1 1 0 0 0,-1-1 0 0 0,1 1 0 0 0,0-1 0 0 0,-1 1 0 0 0,1-1 0 0 0,0 0 0 0 0,0 1 0 0 0,5 11 14 0 0,-3 2 17 0 0,-3 27 115 0 0,0-22-122 0 0,0 26 52 0 0,1-43-64 0 0,1-1-57 0 0,-2-1-81 0 0,1-1 50 0 0,-1 1 41 0 0,1-1 35 0 0,0 1 60 0 0,1 1 143 0 0,-2-1-196 0 0,1 0-93 0 0,0-1-2 0 0,0 1-37 0 0,-1-1-41 0 0,1 1-45 0 0,0 0-147 0 0,0 0-98 0 0,0 0-108 0 0,0 0-119 0 0,-1-1 277 0 0,0 0-56 0 0,0 0-50 0 0,0 0-43 0 0,0 0-161 0 0,0 0-42 0 0,0 0-193 0 0,0 0-523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51.0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400 336 5248 0 0,'0'0'152'0'0,"-2"0"0"0"0,-5-2-121 0 0,1-4-33 0 0,-1-1 14 0 0,-3 6 52 0 0,-41 1 1923 0 0,16 0-766 0 0,7 0-313 0 0,14 0-502 0 0,1 0-36 0 0,8 2-111 0 0,-9 9 14 0 0,1-8-34 0 0,5-1 3 0 0,-6 3-127 0 0,-2 1-4 0 0,4-1 11 0 0,7-3-76 0 0,-20 12 210 0 0,20-3-124 0 0,-8-6-4 0 0,2 2-58 0 0,-15 20 195 0 0,15-16-200 0 0,9-10-60 0 0,1 1 1 0 0,0-1 0 0 0,0 0 0 0 0,-1 0 0 0 0,1 1 0 0 0,0-1 0 0 0,0 1 0 0 0,0-1-1 0 0,1 1 1 0 0,-1-1 0 0 0,0 1 0 0 0,0-1 0 0 0,1 1 0 0 0,-1 0 0 0 0,1-1-1 0 0,0 1 1 0 0,-1 0 0 0 0,1 0 0 0 0,0-1 0 0 0,0 1-6 0 0,0 0 4 0 0,0 0 0 0 0,-1-1 1 0 0,1 1-1 0 0,0 0 0 0 0,-1-1 0 0 0,1 1 0 0 0,-1 0 1 0 0,1-1-1 0 0,-1 1 0 0 0,0-1 0 0 0,0 1 1 0 0,1-1-1 0 0,-1 1 0 0 0,-1-1-4 0 0,-2 7 32 0 0,-12 24 64 0 0,12-18-97 0 0,5 10-123 0 0,-1-16 66 0 0,0-6 18 0 0,0-2 44 0 0,0 0 38 0 0,0 0 71 0 0,0 0 121 0 0,0 3 20 0 0,0-3-254 0 0,0 1 11 0 0,0-1 1 0 0,0 1 0 0 0,0 0 0 0 0,0 0 0 0 0,0-1 0 0 0,0 1 0 0 0,1 0-1 0 0,-1-1 1 0 0,0 1 0 0 0,0 0 0 0 0,1 0 0 0 0,-1-1 0 0 0,1 1 0 0 0,-1-1-1 0 0,0 1 1 0 0,1 0 0 0 0,-1-1 0 0 0,1 1-12 0 0,3 2 8 0 0,0 0 1 0 0,1 0 0 0 0,-1-1-1 0 0,1 1 1 0 0,0-1-9 0 0,-5-2 0 0 0,5 3-4 0 0,23 9 33 0 0,-12-10 27 0 0,-1-6 40 0 0,-10 2-64 0 0,2-1 18 0 0,-1 0 1 0 0,0-1-1 0 0,0 0 1 0 0,0 0-1 0 0,0 0 1 0 0,0-1-51 0 0,12-10 125 0 0,6 1 6 0 0,-17 10-37 0 0,-3 1-38 0 0,2-3-16 0 0,-1 0-8 0 0,-1 2 0 0 0,0-1 0 0 0,0 0-1 0 0,0 0 1 0 0,2-5-32 0 0,-2 4 25 0 0,-1 0 0 0 0,2 0-1 0 0,-1 0 1 0 0,0 1 0 0 0,2-1-25 0 0,5-6 25 0 0,0-1 0 0 0,0-1 0 0 0,3-8-25 0 0,16-13 22 0 0,-21 15 28 0 0,-7 14-47 0 0,1 1-1 0 0,-1-1 0 0 0,1 1 1 0 0,0 0-1 0 0,0 0 0 0 0,4-4-2 0 0,-7 9 2 0 0,1-1 0 0 0,-1 1 0 0 0,0-1 0 0 0,1 0 0 0 0,-1 1 1 0 0,0-1-1 0 0,1 1 0 0 0,-1-1 0 0 0,0 0 0 0 0,0 1 0 0 0,0-1 0 0 0,1 0 0 0 0,-1 1 0 0 0,0-1 0 0 0,0 0 0 0 0,0 1 0 0 0,0-1 0 0 0,0 0 0 0 0,0 1 0 0 0,0-1 0 0 0,-1 0 0 0 0,1 1 0 0 0,0-1 1 0 0,0 0-3 0 0,-1-1 4 0 0,0-8-1 0 0,0 7 1 0 0,3 4 0 0 0,12 27 1 0 0,2 4-5 0 0,-14-18 0 0 0,-2-12 0 0 0,0 0 0 0 0,0-1 0 0 0,0 1 0 0 0,0-1 0 0 0,1 1 0 0 0,-1-1 0 0 0,0 1 0 0 0,1-1 0 0 0,-1 1 0 0 0,1-1 0 0 0,8 16-18 0 0,-5-11 2 0 0,0 1 1 0 0,0 0 0 0 0,2 7 15 0 0,-1 8 0 0 0,-3-15 0 0 0,0 1 0 0 0,0-1 0 0 0,1 0 0 0 0,1 3 0 0 0,3 3 0 0 0,-1 0 0 0 0,-1 1 0 0 0,0 0 0 0 0,1 10 0 0 0,-4-17 0 0 0,0 5 0 0 0,1 1 0 0 0,0-1 0 0 0,1 0 0 0 0,1 1 0 0 0,-1-3-2 0 0,-1 1 1 0 0,-1 0-1 0 0,1 3 2 0 0,4 17 27 0 0,3 1 88 0 0,-4 0 28 0 0,-2-15-72 0 0,-1-11-39 0 0,-2 1 0 0 0,1-1 0 0 0,-1 1 0 0 0,0 0 0 0 0,0 0 1 0 0,-1 0-33 0 0,1 5 19 0 0,-1-8-19 0 0,0 0 1 0 0,1-1-1 0 0,-1 1 1 0 0,-1 0-1 0 0,1-1 1 0 0,-1 1-1 0 0,1 0 1 0 0,-1-1 0 0 0,-1 2-1 0 0,2-2 1 0 0,-3 5-9 0 0,0-1 0 0 0,1 1-1 0 0,0 1 1 0 0,1-1 0 0 0,-1 8 8 0 0,2-13 15 0 0,0 0 0 0 0,0-1 1 0 0,0 1-1 0 0,-1 0 0 0 0,1 0 1 0 0,-1 0-1 0 0,0 0 1 0 0,0-1-1 0 0,0 1 0 0 0,0 0 1 0 0,0-1-1 0 0,0 1 0 0 0,-1-1 1 0 0,1 1-1 0 0,-1-1 1 0 0,-2 2-16 0 0,-8 15 163 0 0,7-8-50 0 0,4-9-88 0 0,0 1 1 0 0,0-1-1 0 0,0 0 1 0 0,-1 0-1 0 0,1 0 1 0 0,-1 1-1 0 0,1-1 1 0 0,-1-1-1 0 0,0 1-25 0 0,-34 34 390 0 0,27-28-306 0 0,-1-1-1 0 0,1 0 1 0 0,-1 0 0 0 0,0-1-1 0 0,-2 1-83 0 0,-2-3 116 0 0,0-4-43 0 0,-3 1 2 0 0,4 5-13 0 0,12-5-54 0 0,-1 0-1 0 0,1 0 1 0 0,-1 0-1 0 0,1-1 1 0 0,-1 1 0 0 0,1 0-1 0 0,-1-1 1 0 0,0 0-1 0 0,1 1 1 0 0,-1-1 0 0 0,0 0-1 0 0,0 0 1 0 0,1 0-1 0 0,-1 0-7 0 0,-6 0 26 0 0,-1-2 0 0 0,1 1-1 0 0,0-1 1 0 0,0 0 0 0 0,-7-3-26 0 0,12 4 3 0 0,0 0 4 0 0,-1 0-1 0 0,1-1 1 0 0,0 1-1 0 0,0-1 1 0 0,-1 0-1 0 0,1 0 0 0 0,1 0 1 0 0,-1 0-1 0 0,0 0 1 0 0,0-1-7 0 0,-16-12 22 0 0,11 10 1 0 0,-10-7-2 0 0,0-2-37 0 0,0-2-39 0 0,3-3-39 0 0,3 3 18 0 0,0-2-110 0 0,0-1-107 0 0,3-2-107 0 0,6-1-104 0 0,3 8 254 0 0,0-1-42 0 0,0-1-45 0 0,0 2-46 0 0,2-7-420 0 0,12-8-18 0 0</inkml:trace>
  <inkml:trace contextRef="#ctx0" brushRef="#br0" timeOffset="617.5">880 320 6992 0 0,'0'0'157'0'0,"0"0"23"0"0,0 0 12 0 0,0 0-58 0 0,0 0 3 0 0,0 0 60 0 0,0 0 179 0 0,0 0 327 0 0,0 0 29 0 0,0 0-35 0 0,0 0-466 0 0,0 0 73 0 0,2 0 158 0 0,6 0 45 0 0,0 0-38 0 0,-1 0-37 0 0,1 0-35 0 0,7 0 299 0 0,0 0-121 0 0,0 0-107 0 0,1 0-94 0 0,0 0-80 0 0,1 0-68 0 0,-16 0-226 0 0,0 0 0 0 0,-1 0 1 0 0,1 0-1 0 0,0 0 1 0 0,-1 0-1 0 0,1-1 1 0 0,0 1-1 0 0,0 0 1 0 0,-1 0-1 0 0,1 0 1 0 0,0 0-1 0 0,-1-1 1 0 0,1 1-1 0 0,-1 0 1 0 0,1-1-1 0 0,0 1 0 0 0,-1-1 1 0 0,1 1-1 0 0,-1 0 1 0 0,1-1-1 0 0,-1 1 1 0 0,1-1-1 0 0,-1 0 1 0 0,0 1-1 0 0,1-1 1 0 0,-1 1-1 0 0,1-1 0 0 0,-1 0 0 0 0,0 1 1 0 0,1-1-1 0 0,-1 1 1 0 0,1-1-1 0 0,-1 1 0 0 0,1-1 1 0 0,-1 1-1 0 0,1-1 1 0 0,-1 1-1 0 0,1 0 1 0 0,0-1-1 0 0,-1 1 0 0 0,1 0 1 0 0,0-1-1 0 0,-1 1 1 0 0,1 0-1 0 0,0 0 0 0 0,-1 0 1 0 0,1 0-1 0 0,0 0 1 0 0,-1-1-1 0 0,1 1 0 0 0,0 0 1 0 0,-1 1-1 0 0,1-1 0 0 0,6 0 19 0 0,-6 0-10 0 0,1 0-1 0 0,0 0 0 0 0,-1 0 0 0 0,1 0 0 0 0,0 0 0 0 0,-1 0 1 0 0,1 0-1 0 0,0 0 0 0 0,-1-1 0 0 0,1 1 0 0 0,0-1 1 0 0,1 0-9 0 0,2-10 64 0 0,-4 11-61 0 0,-1-1 1 0 0,1 1 0 0 0,0 0 0 0 0,0-1 0 0 0,0 1-1 0 0,-1 0 1 0 0,1 0 0 0 0,0 0 0 0 0,0 0 0 0 0,0-1-1 0 0,0 1 1 0 0,0 0 0 0 0,0 0 0 0 0,0 1-4 0 0,0-1 0 0 0,-1 0 1 0 0,1 0-1 0 0,-1 0 0 0 0,1 0 1 0 0,-1 0-1 0 0,1 0 0 0 0,-1 0 1 0 0,1 0-1 0 0,-1 0 0 0 0,1 0 1 0 0,-1 0-1 0 0,1 0 0 0 0,-1 0 1 0 0,1-1-1 0 0,-1 1 0 0 0,1 0 1 0 0,-1 0-1 0 0,0 0 0 0 0,1-1 1 0 0,-1 1-1 0 0,1 0 0 0 0,-1-1 1 0 0,1 1-1 0 0,-1 0 0 0 0,0-1 1 0 0,1 1-1 0 0,-1 0 0 0 0,0-1 0 0 0,0 1 1 0 0,1-1-1 0 0,-1 1 0 0 0,0-1 1 0 0,5-6-1 0 0,5 2 0 0 0,-4-6 10 0 0,4 6 44 0 0,-4-6 10 0 0,1 7-25 0 0,-3 0-20 0 0,-2-9 40 0 0,-2 2-38 0 0,0 11-20 0 0,0 0 0 0 0,0 0-1 0 0,0 0 1 0 0,0 0 0 0 0,0 0 0 0 0,0 0-1 0 0,0 0 1 0 0,0 0 0 0 0,0 0 0 0 0,0 0-1 0 0,0-1 1 0 0,0 1 0 0 0,0 0 0 0 0,0 0-1 0 0,0 0 1 0 0,0 0 0 0 0,0 0 0 0 0,0 0-1 0 0,0 0 1 0 0,0 0 0 0 0,0 0 0 0 0,0 0-1 0 0,0-1 1 0 0,0 1 0 0 0,0 0 0 0 0,0 0-1 0 0,0 0 1 0 0,0 0 0 0 0,0 0 0 0 0,0 0-1 0 0,0 0 1 0 0,0 0 0 0 0,-1 0 0 0 0,1 0-1 0 0,0 0 1 0 0,0 0 0 0 0,0 0 0 0 0,0 0-1 0 0,0 0 1 0 0,0 0 0 0 0,0 0 0 0 0,0 0-1 0 0,0 0 1 0 0,0 0 0 0 0,0 0 0 0 0,-1 0-1 0 0,1 0 1 0 0,0 0 0 0 0,0 0 0 0 0,0 0-1 0 0,0 0 1 0 0,0 0 0 0 0,0 0 0 0 0,0 0-1 0 0,0 0 1 0 0,0 0 0 0 0,-1 0-1 0 0,-9 0 21 0 0,10 0-20 0 0,0 0 0 0 0,0 0-1 0 0,-1 0 1 0 0,1 0 0 0 0,0 0 0 0 0,0 0-1 0 0,0 0 1 0 0,0 0 0 0 0,0 0 0 0 0,0 0-1 0 0,0 0 1 0 0,0 0 0 0 0,0 0 0 0 0,0 0-1 0 0,-1 0 1 0 0,1 0 0 0 0,0 0 0 0 0,0 0-1 0 0,0 0 1 0 0,0 0 0 0 0,0 0 0 0 0,0 0-1 0 0,0 0 1 0 0,0 0 0 0 0,0 0 0 0 0,0 0-1 0 0,0 0 1 0 0,-1-1 0 0 0,1 1 0 0 0,0 0-1 0 0,0 0 1 0 0,0 0 0 0 0,0 0 0 0 0,0 0-1 0 0,0 0 1 0 0,0 0 0 0 0,0 0 0 0 0,0 0-1 0 0,0 0 1 0 0,0 0 0 0 0,0 0 0 0 0,0-1-1 0 0,0 1 1 0 0,0 0 0 0 0,0 0 0 0 0,0 0-1 0 0,0 0 1 0 0,0 0 0 0 0,0 0 0 0 0,0 0-1 0 0,0 0 1 0 0,0 0 0 0 0,0-1 0 0 0,0 1-1 0 0,0 0 1 0 0,0 0 0 0 0,0 0-1 0 0,0-1 1 0 0,0 1-1 0 0,0-1 1 0 0,0 0 0 0 0,0 1-1 0 0,0-1 1 0 0,0 0 0 0 0,0 1 0 0 0,0-1-1 0 0,-1 0 1 0 0,1 1 0 0 0,0-1-1 0 0,0 0 1 0 0,-1 1 0 0 0,1-1-1 0 0,-1 0 0 0 0,1 1-1 0 0,-1 0 0 0 0,0-1 0 0 0,0 1 0 0 0,1 0 0 0 0,-1-1 0 0 0,0 1 0 0 0,0 0 0 0 0,0 0 0 0 0,0 0 0 0 0,0 0 0 0 0,1 0 0 0 0,-1 0 0 0 0,0 0 0 0 0,-1 0 1 0 0,-7 0-34 0 0,-30 0-6 0 0,23-1 40 0 0,11 0-1 0 0,1 1 0 0 0,0 0 0 0 0,-1 0-1 0 0,1 0 1 0 0,-1 0 0 0 0,1 1 0 0 0,0-1 0 0 0,-1 1 0 0 0,-3 1 1 0 0,-5 5-39 0 0,-6 3 41 0 0,15-8 5 0 0,0 0 0 0 0,0 0 0 0 0,-1-1 0 0 0,1 1 0 0 0,-1-1-1 0 0,1 0 1 0 0,-1 0 0 0 0,0-1 0 0 0,0 1-7 0 0,5-1 2 0 0,-1-1 1 0 0,0 1-1 0 0,1 0 0 0 0,-1 0 0 0 0,0 0 1 0 0,1 0-1 0 0,-1 0 0 0 0,1 0 0 0 0,-1 0 1 0 0,0 0-1 0 0,1 0 0 0 0,-1 1 0 0 0,1-1 1 0 0,-1 0-1 0 0,0 0 0 0 0,1 0 0 0 0,-1 1 1 0 0,1-1-1 0 0,-1 0 0 0 0,1 1 0 0 0,-1-1 1 0 0,1 0-1 0 0,-1 1 0 0 0,1-1 0 0 0,-1 1 1 0 0,1-1-1 0 0,0 1 0 0 0,-1-1 0 0 0,1 1-2 0 0,-8 6 8 0 0,-2-4-8 0 0,9-3 0 0 0,0 1-1 0 0,0-1 1 0 0,0 0-1 0 0,0 0 1 0 0,0 1-1 0 0,0-1 0 0 0,0 0 1 0 0,0 1-1 0 0,1-1 1 0 0,-1 1-1 0 0,0-1 1 0 0,0 1-1 0 0,1-1 1 0 0,-1 1-1 0 0,0 0 0 0 0,0-1 1 0 0,1 1-1 0 0,-1 0 1 0 0,1 0-1 0 0,-1-1 1 0 0,1 1-1 0 0,-1 0 1 0 0,1 0-1 0 0,0 0 0 0 0,-1 0 1 0 0,1 0 0 0 0,-1 0-6 0 0,0 1 0 0 0,0-1-1 0 0,-1 1 1 0 0,1-1 0 0 0,0 0 0 0 0,-1 0 0 0 0,1 0 0 0 0,-1 1-1 0 0,1-1 1 0 0,-2 0 6 0 0,-20 11-14 0 0,17-9 17 0 0,-58 29 7 0 0,59-30 2 0 0,4-1-10 0 0,0-1 0 0 0,1 0 0 0 0,-1 0 0 0 0,0 1 0 0 0,1-1 0 0 0,-1 0 0 0 0,1 1 0 0 0,-1-1 0 0 0,1 1 0 0 0,-1-1 0 0 0,1 1 0 0 0,-1-1-1 0 0,1 1 1 0 0,-1-1 0 0 0,1 1 0 0 0,-1-1 0 0 0,1 1 0 0 0,0 0 0 0 0,-1-1 0 0 0,1 1 0 0 0,0 0 0 0 0,0 0-2 0 0,-3 4-2 0 0,-10 11 2 0 0,3-5-17 0 0,5 1 48 0 0,4 2 41 0 0,1 4 34 0 0,0-4-28 0 0,0-11-72 0 0,-1 0-6 0 0,1 0 1 0 0,-1 0-1 0 0,1 0 0 0 0,0 0 1 0 0,0-1-1 0 0,1 1 1 0 0,-1 0-1 0 0,0 0 1 0 0,1 0-1 0 0,0 0 0 0 0,0 2 0 0 0,11 1 13 0 0,-11-5-9 0 0,0-1 0 0 0,0 0 1 0 0,0 1-1 0 0,0-1 0 0 0,0 1 0 0 0,0 0 0 0 0,0-1 1 0 0,0 1-1 0 0,0 0 0 0 0,0 0 0 0 0,-1-1 1 0 0,1 1-1 0 0,0 0 0 0 0,0 0 0 0 0,-1 0 0 0 0,1 0-4 0 0,4 9 55 0 0,-5-8-45 0 0,1 0 0 0 0,0 1 0 0 0,0-1 1 0 0,0 0-1 0 0,0 0 0 0 0,1 0 0 0 0,-1 0 0 0 0,0 0 0 0 0,1 0 0 0 0,-1-1 1 0 0,1 1-1 0 0,0 0 0 0 0,0-1 0 0 0,0 1 0 0 0,0-1 0 0 0,0 0 0 0 0,0 1 1 0 0,0-1-1 0 0,0 0 0 0 0,0 0-10 0 0,11 2 74 0 0,3 1 51 0 0,1 7 44 0 0,-2 0 47 0 0,3-6-85 0 0,2-3-67 0 0,1-3-47 0 0,3 0-31 0 0,-2 2 31 0 0,-5 0 79 0 0,0-1 0 0 0,6-1-96 0 0,-19 1 18 0 0,1-1 0 0 0,-1 1 0 0 0,1-2 0 0 0,-1 1 1 0 0,5-2-19 0 0,6-7-1 0 0,-9 4 19 0 0,-3 3-11 0 0,-1 1 1 0 0,1-1-1 0 0,0 0 1 0 0,0 1-1 0 0,0 0 0 0 0,1-1 1 0 0,-1 1-1 0 0,0 0 1 0 0,1 1-1 0 0,0-1 0 0 0,-1 1 1 0 0,4-1-8 0 0,4-3 15 0 0,3-3-43 0 0,-11 6 7 0 0,1 0-1 0 0,-1-1 1 0 0,0 1-1 0 0,0-1 1 0 0,0 0-1 0 0,0 0 0 0 0,0 0 1 0 0,0 0-1 0 0,-1-1 1 0 0,1-1 21 0 0,2-5-84 0 0,0-1-110 0 0,4 0-68 0 0,-4 6 8 0 0,-1 0 105 0 0,0 1 72 0 0,3-7-25 0 0,-5 8 44 0 0,0 0-34 0 0,0-1-78 0 0,1 0-85 0 0,-1 0-106 0 0,0 2 134 0 0,-1 0-33 0 0,0 0-38 0 0,1 0-38 0 0,0 0-43 0 0,-1 0-44 0 0,1 0-46 0 0,0 0-51 0 0,0 0-51 0 0,0 0-55 0 0,4-5-1388 0 0,4-2-1134 0 0</inkml:trace>
  <inkml:trace contextRef="#ctx0" brushRef="#br0" timeOffset="1043.65">1343 16 8432 0 0,'0'0'190'0'0,"0"3"28"0"0,0-2-169 0 0,0 3 2 0 0,0-2 3 0 0,0 2 48 0 0,0 1 72 0 0,2 8-132 0 0,2-6-11 0 0,0 1 55 0 0,4 7 203 0 0,8 19 459 0 0,-5-15-126 0 0,-6 7-13 0 0,-1-17-284 0 0,0 0-1 0 0,1-1 1 0 0,-1 0-1 0 0,2 2-324 0 0,0-1 261 0 0,0 1-34 0 0,-1-1-45 0 0,-2-1-54 0 0,4 11 470 0 0,13 25 889 0 0,-14-31-1079 0 0,0 0-69 0 0,-1-1-94 0 0,-1-1-116 0 0,-4-10-97 0 0,0 0 1 0 0,0 0-1 0 0,1 0 0 0 0,-1 0 0 0 0,0 0 0 0 0,1-1 0 0 0,-1 1 0 0 0,0 0 0 0 0,1 0 0 0 0,-1 0 0 0 0,1 0 0 0 0,-1-1 0 0 0,1 1 0 0 0,0 0 0 0 0,-1 0 0 0 0,1-1 0 0 0,0 1 0 0 0,0 0 0 0 0,0-1-32 0 0,5 5 258 0 0,-3 7 27 0 0,-3 12 52 0 0,0-17-202 0 0,0-5 91 0 0,0-2 4 0 0,0 0 2 0 0,0 0 0 0 0,0 0-5 0 0,0 0-23 0 0,0 0-11 0 0,-3 0-1 0 0,-9-3-25 0 0,-3-7-40 0 0,11 5-26 0 0,4-1-61 0 0,-1 1-11 0 0,-10-1 45 0 0,10 5-70 0 0,0 1 0 0 0,-1-1-1 0 0,1 1 1 0 0,0-1 0 0 0,0 1-1 0 0,0-1 1 0 0,0 0 0 0 0,1 1 0 0 0,-1-1-1 0 0,0 0 1 0 0,0 0 0 0 0,0 1 0 0 0,0-1-1 0 0,1 0 1 0 0,-1 0 0 0 0,0 0-4 0 0,-4-10 15 0 0,5 9-6 0 0,-1-1 1 0 0,-1 1 0 0 0,1 0-1 0 0,0 0 1 0 0,-1 0-1 0 0,1-1 1 0 0,-1 1-1 0 0,1 1 1 0 0,-1-1-10 0 0,0 0 7 0 0,1 0 0 0 0,-1 1 0 0 0,1-1 0 0 0,-1 0 0 0 0,1 0 0 0 0,0 0 0 0 0,0 0 0 0 0,0-1-7 0 0,0 0 2 0 0,0 0 0 0 0,0 0 0 0 0,0-1 0 0 0,1 1 0 0 0,0 0-1 0 0,0 0 1 0 0,0-3-2 0 0,0 5 0 0 0,0-1 0 0 0,0 0 0 0 0,-1 0 0 0 0,1 1 0 0 0,0-1 0 0 0,-1 0 0 0 0,1 1 0 0 0,-1-1 0 0 0,1 1 0 0 0,-1-1 0 0 0,0 0 0 0 0,1 1 0 0 0,-1-1 0 0 0,0 1 0 0 0,-6-12 0 0 0,6 10 0 0 0,1 0 0 0 0,-1 0 0 0 0,0 0 0 0 0,1 0 0 0 0,0 0 0 0 0,0 0 0 0 0,0 0 0 0 0,0 0 0 0 0,0 1 0 0 0,0-1 0 0 0,1 0 0 0 0,-1 0 0 0 0,1 0 0 0 0,0-1 0 0 0,1 0 6 0 0,0 1-1 0 0,0-1 0 0 0,0 0 1 0 0,-1 0-1 0 0,0 1 0 0 0,0-1 1 0 0,0 0-1 0 0,0 0 0 0 0,-1 0 1 0 0,1-4-6 0 0,-1 6 0 0 0,0-1 1 0 0,0 0 0 0 0,0 0-1 0 0,1 0 1 0 0,-1 0 0 0 0,1 1-1 0 0,-1-1 1 0 0,1 0 0 0 0,0 0-1 0 0,1 1 1 0 0,-1-1 0 0 0,0 1-1 0 0,1-1 1 0 0,-1 1 0 0 0,1 0-1 0 0,1-3 0 0 0,10-14 0 0 0,-10 12-2 0 0,-1 3-10 0 0,0 0 1 0 0,0 0-1 0 0,0 1 1 0 0,1-1-1 0 0,-1 0 0 0 0,1 1 1 0 0,0-1 11 0 0,10-4-5 0 0,35-14-77 0 0,-45 20 75 0 0,1 0 0 0 0,-1 1 1 0 0,1-1-1 0 0,0 1 0 0 0,0 0 1 0 0,0 0-1 0 0,0 0 0 0 0,0 0 1 0 0,0 1-1 0 0,3-1 7 0 0,-5 1-5 0 0,0 0 0 0 0,0 0 0 0 0,0 0 0 0 0,0-1 0 0 0,0 1 0 0 0,-1-1 0 0 0,1 1 0 0 0,0-1 0 0 0,0 0 0 0 0,0 1 0 0 0,0-1 0 0 0,-1 0 0 0 0,2-1 5 0 0,-1 1 0 0 0,-1 0 0 0 0,1 0-1 0 0,-1 0 1 0 0,1 0 0 0 0,-1 1 0 0 0,1-1 0 0 0,-1 1 0 0 0,1-1 0 0 0,-1 1 0 0 0,1 0 0 0 0,0-1-1 0 0,-1 1 1 0 0,2 0 0 0 0,48 0-12 0 0,-14 0-80 0 0,-23 0 63 0 0,-4 0 8 0 0,-4 0-15 0 0,8 0 20 0 0,-9 0-18 0 0,-1 0-34 0 0,1 0-63 0 0,0 0-73 0 0,0 0-89 0 0,-1 0-106 0 0,0 0-26 0 0,0 0-94 0 0,0 0-104 0 0,0 0-113 0 0,-1 0-122 0 0,-1 0 380 0 0,0 0-34 0 0,-1 0-36 0 0,1 0-36 0 0,0 0-37 0 0,-1 0-39 0 0,1 0-1528 0 0,-1 0-1228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40.8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49 416 7976 0 0,'0'0'174'0'0,"0"0"29"0"0,0 0 14 0 0,0 3-26 0 0,1 3-155 0 0,5 0-35 0 0,1 1 9 0 0,-5 3 52 0 0,-2 1 158 0 0,0 4 47 0 0,2 4 65 0 0,9 3 139 0 0,-6 4-9 0 0,6-5-36 0 0,-6 6-12 0 0,6-6-4 0 0,-6 6-2 0 0,2-14-141 0 0,-2-3-20 0 0,-3 2 55 0 0,-2 1-26 0 0,0-3-75 0 0,1-1-56 0 0,5 9 130 0 0,0-4-55 0 0,-3-7-79 0 0,-2 0-36 0 0,-2 10 81 0 0,-1 1-10 0 0,3-11-79 0 0,2 0 34 0 0,2 1-29 0 0,-4-6-84 0 0,0-1 0 0 0,0 1 0 0 0,0-1 1 0 0,0 1-1 0 0,-1-1 0 0 0,1 1 0 0 0,0-1 0 0 0,-1 1 0 0 0,1 0 1 0 0,-1-1-1 0 0,0 1 0 0 0,0 0 0 0 0,1-1 0 0 0,-1 1 1 0 0,0 1-19 0 0,0 14 108 0 0,0 31 230 0 0,0-22-208 0 0,0-24-60 0 0,0-2 1 0 0,0 3 14 0 0,-1 3-52 0 0,-2-2-55 0 0,-1-2-57 0 0,-2-1-59 0 0,4-1-189 0 0,2 0 173 0 0,0 0-37 0 0,0 0-66 0 0,0 0 85 0 0,0 0-34 0 0,0 0-37 0 0,0 0-35 0 0,0 0-369 0 0,0 0 92 0 0,0 0-47 0 0,0 0-705 0 0,0 0-552 0 0,0 0-1051 0 0</inkml:trace>
  <inkml:trace contextRef="#ctx0" brushRef="#br0" timeOffset="468.54">352 432 8088 0 0,'0'0'182'0'0,"0"0"29"0"0,0 0 12 0 0,0 3-37 0 0,3 10-148 0 0,10 3-38 0 0,-7-10 33 0 0,0-1 75 0 0,-1 1 57 0 0,-3-3-51 0 0,0 0-1 0 0,1 0 1 0 0,-1 0 0 0 0,0 0-1 0 0,-1 1 1 0 0,1-1 0 0 0,-1 1-1 0 0,1-1 1 0 0,-1 2-114 0 0,3 4 210 0 0,1 0 57 0 0,1 0 233 0 0,2 0 0 0 0,-1 0 0 0 0,8 7-500 0 0,-13-14 115 0 0,1 1 0 0 0,-1 0-1 0 0,0 0 1 0 0,0 0 0 0 0,0 0-1 0 0,-1 1 1 0 0,1 1-115 0 0,3 7 314 0 0,0 0-53 0 0,-2-6-174 0 0,0-1-36 0 0,-1-2-5 0 0,16 26 491 0 0,-9-8-254 0 0,-3 6-15 0 0,0-14-76 0 0,-1-4 15 0 0,-3 6 54 0 0,-3-6-137 0 0,1 13 140 0 0,4-8 21 0 0,1-6-153 0 0,-4-6-107 0 0,0-1-1 0 0,-1 1 1 0 0,1-1 0 0 0,0 1-1 0 0,0-1 1 0 0,-1 1 0 0 0,1-1 0 0 0,0 1-1 0 0,-1 0 1 0 0,0-1 0 0 0,1 1-1 0 0,-1 0 1 0 0,0-1 0 0 0,0 1-1 0 0,0 1-24 0 0,0 0-109 0 0,0 0 65 0 0,0 2 58 0 0,0 0 51 0 0,0 3 71 0 0,0 0 53 0 0,0 1 89 0 0,0 5 206 0 0,0-1 203 0 0,0-10-300 0 0,0-4-203 0 0,0-4-61 0 0,0-3-72 0 0,0-4-88 0 0,0 5 80 0 0,0 4-25 0 0,1 0 0 0 0,-2 0 0 0 0,1 0 0 0 0,0 0 1 0 0,0 0-1 0 0,-1 1 0 0 0,0-1 0 0 0,0-1-18 0 0,-1-2 32 0 0,1 3-15 0 0,0 0 0 0 0,0 0 0 0 0,0 1 1 0 0,1-1-1 0 0,-1 0 0 0 0,1 0 0 0 0,-1-1-17 0 0,6-17 119 0 0,-2 10-58 0 0,3-21 123 0 0,-1 17-97 0 0,0-1-34 0 0,-4 13-52 0 0,9-36-77 0 0,-7 31 30 0 0,0 0-1 0 0,0 0 1 0 0,0 1-1 0 0,1-1 0 0 0,4-5 47 0 0,10-14-124 0 0,-1 1 67 0 0,12-17 4 0 0,-26 39 39 0 0,1-1 0 0 0,0 1 0 0 0,0 0-1 0 0,1 0 1 0 0,-1 0 0 0 0,1 0 0 0 0,0 1 0 0 0,0 0 0 0 0,0 0 0 0 0,0 0 0 0 0,4-1 14 0 0,-3 2-11 0 0,-5 1 4 0 0,0 0 0 0 0,1 1 0 0 0,-1-1-1 0 0,1 1 1 0 0,-1 0 0 0 0,1-1 0 0 0,-1 1-1 0 0,1 0 1 0 0,0 0 0 0 0,-1 0 0 0 0,1 0-1 0 0,-1 0 1 0 0,1 0 0 0 0,-1 0 0 0 0,1 1-1 0 0,-1-1 1 0 0,1 1 0 0 0,-1-1 0 0 0,1 1-1 0 0,-1-1 1 0 0,0 1 0 0 0,1 0 0 0 0,-1 0-1 0 0,1 0 8 0 0,3 3-42 0 0,1 1 0 0 0,-1-1-1 0 0,0 1 1 0 0,5 6 42 0 0,2 2-57 0 0,-9-10 37 0 0,0 1 0 0 0,0 0 0 0 0,-1 0 0 0 0,1 0 0 0 0,-1 0-1 0 0,1 2 21 0 0,9 15-60 0 0,-9-16 59 0 0,-1-1 0 0 0,0 0 0 0 0,0 1 0 0 0,0-1 0 0 0,-1 1 0 0 0,0-1 0 0 0,0 1 0 0 0,0 0 0 0 0,0-1 0 0 0,-1 1 0 0 0,0 4 1 0 0,0-6 0 0 0,0 0 0 0 0,1-1 0 0 0,-1 1 0 0 0,0 0 0 0 0,1 0 0 0 0,-1-1 0 0 0,1 1 0 0 0,0 0 0 0 0,0-1 0 0 0,0 1 0 0 0,0-1 0 0 0,1 1 0 0 0,-1 0 0 0 0,0-1 0 0 0,0 0 0 0 0,0 0 0 0 0,0 1 0 0 0,0-1 0 0 0,-1 0 0 0 0,1 1 0 0 0,-1-1 0 0 0,0 1 0 0 0,0-1 0 0 0,1 1 0 0 0,-2 0 0 0 0,1 119-1 0 0,0-53 66 0 0,0-69-39 0 0,-2 0-46 0 0,-4 0-75 0 0,1 0-54 0 0,2 0-215 0 0,3 0 190 0 0,0 0-43 0 0,0 0-78 0 0,0 0 97 0 0,0 0-40 0 0,0 0-42 0 0,0 0-40 0 0,0 0-38 0 0,0 0-33 0 0,0 0-250 0 0,0-1-55 0 0,0 0-816 0 0,0-4-639 0 0,0-4-1215 0 0</inkml:trace>
  <inkml:trace contextRef="#ctx0" brushRef="#br0" timeOffset="749.33">1055 1 9648 0 0,'0'0'216'0'0,"0"0"32"0"0,0 0 12 0 0,1 0-106 0 0,1 0-79 0 0,11 2 41 0 0,-5 3 7 0 0,-1 1 38 0 0,-4-1-27 0 0,0-1 0 0 0,0 0 0 0 0,0 1 0 0 0,-1 0 0 0 0,0-1 0 0 0,0 1 0 0 0,0 1-134 0 0,4 7 277 0 0,-3-6-176 0 0,1-1-34 0 0,8 15 290 0 0,-8-9-195 0 0,1 5 40 0 0,6 18 125 0 0,-7-23-258 0 0,0 0 33 0 0,2 14 184 0 0,0-2 38 0 0,6 14 224 0 0,-7-23-293 0 0,-1 0 0 0 0,0 0 1 0 0,0 8-256 0 0,2 8 300 0 0,-3-10-127 0 0,0-3-36 0 0,1 2 31 0 0,-1-3-33 0 0,6 26 168 0 0,-3 26 339 0 0,-2-50-491 0 0,3 14 137 0 0,-5-7-25 0 0,-2-11-93 0 0,-1 10 39 0 0,5-1-73 0 0,1-9-64 0 0,1 3 18 0 0,-4-1 17 0 0,-2-12-93 0 0,0 8 52 0 0,0 1 35 0 0,0 31 326 0 0,2-31-300 0 0,4-4-65 0 0,-5-8-58 0 0,0-1 0 0 0,0 1 0 0 0,0 0 0 0 0,-1-1 0 0 0,1 1 0 0 0,0 0 0 0 0,-1-1 0 0 0,1 1 0 0 0,-1 0 0 0 0,0 0 0 0 0,1-1-1 0 0,-1 1 1 0 0,0 0-4 0 0,0-1 5 0 0,0 0 0 0 0,0 0-1 0 0,0 0 1 0 0,0 0-1 0 0,0-1 1 0 0,0 1-1 0 0,0 0 1 0 0,-1 0 0 0 0,1 0-1 0 0,0 0 1 0 0,0 0-1 0 0,-1-1 1 0 0,1 1-1 0 0,-1 1-4 0 0,-5 0-13 0 0,1-2-91 0 0,4 0-19 0 0,0 0-42 0 0,1 0-251 0 0,0 0-576 0 0,0 0 757 0 0,0 0 49 0 0,0 0-2 0 0,0 0-41 0 0,0-1 0 0 0,0 1-40 0 0,0-1-48 0 0,0 1-51 0 0,0-1-57 0 0,0 0-52 0 0,0 0-47 0 0,0-1-41 0 0,0 1-158 0 0,0-1-41 0 0,0 0-191 0 0,0-2-521 0 0</inkml:trace>
  <inkml:trace contextRef="#ctx0" brushRef="#br0" timeOffset="1000.77">1103 560 9856 0 0,'0'0'289'0'0,"0"0"-8"0"0,3 0-118 0 0,1 0-1 0 0,5 2-22 0 0,-2-3 45 0 0,-4 1-61 0 0,1-1 35 0 0,0 0 42 0 0,-1-1 48 0 0,11-3 14 0 0,-6 3-140 0 0,0-1 40 0 0,-2 0-20 0 0,1 0 36 0 0,1-1 12 0 0,3-2 91 0 0,5 0 69 0 0,3-5-65 0 0,-15 8-228 0 0,0 1 0 0 0,1-1 0 0 0,-1 1 0 0 0,1-1 0 0 0,1 1-58 0 0,21-4 136 0 0,-6-4-10 0 0,9 4-24 0 0,-15 1-85 0 0,-12 3-15 0 0,0 1-1 0 0,0 0 0 0 0,0 0 1 0 0,1 0-1 0 0,-1 0 1 0 0,0 1-1 0 0,0-1 1 0 0,1 1-1 0 0,2 0-1 0 0,-2 0 6 0 0,-1-1 1 0 0,1 1-1 0 0,-1-1 0 0 0,1 1 0 0 0,-1-1 0 0 0,0 0 1 0 0,1-1-1 0 0,0 0-6 0 0,12-3 4 0 0,11-1-24 0 0,-20 4-37 0 0,2-1 45 0 0,-2 0 6 0 0,-3 1-29 0 0,0 1-32 0 0,-1 0-44 0 0,0 1-25 0 0,1-1-47 0 0,-1 1-52 0 0,1 0-59 0 0,-2 0-25 0 0,0 0-51 0 0,0 0-45 0 0,0 0-39 0 0,0 0-135 0 0,1 0-39 0 0,-1 0-164 0 0,1 0-437 0 0</inkml:trace>
  <inkml:trace contextRef="#ctx0" brushRef="#br0" timeOffset="1388.49">1742 720 8720 0 0,'0'0'197'0'0,"0"0"24"0"0,0 0 19 0 0,3 0-29 0 0,13 0-224 0 0,-4 0 36 0 0,-2 0 40 0 0,-2 0 46 0 0,-1 0 50 0 0,0 0 56 0 0,1 0 60 0 0,1 0 67 0 0,3-3 105 0 0,-3-1-80 0 0,5-3 11 0 0,8 4 43 0 0,-10 3-188 0 0,-1 1 63 0 0,2-4 71 0 0,-3-2-85 0 0,-9 4-241 0 0,1 0 0 0 0,0 0 1 0 0,0 0-1 0 0,-1 0 0 0 0,1 0 1 0 0,0 1-1 0 0,0-1 0 0 0,0 1 1 0 0,0-1-1 0 0,0 1 1 0 0,0 0-1 0 0,0 0 0 0 0,1 0-41 0 0,6 0 101 0 0,13 1 100 0 0,-7-5 23 0 0,-6-1-91 0 0,6-3 145 0 0,0-1 18 0 0,-6 4-131 0 0,4 0 147 0 0,-8-6-27 0 0,9 6-112 0 0,-1-6-49 0 0,-10 6-11 0 0,0-7-15 0 0,7-3-20 0 0,-7 8-16 0 0,-3 7-61 0 0,0-1 0 0 0,0 1 0 0 0,0-1 0 0 0,0 1 0 0 0,0-1 1 0 0,0 1-1 0 0,0-1 0 0 0,0 1 0 0 0,-1-1 0 0 0,1 1 0 0 0,0-1 0 0 0,0 1 0 0 0,-1-1 0 0 0,1 1 0 0 0,0-1 0 0 0,-1 1 0 0 0,1-1-1 0 0,0 1 0 0 0,-11-5 79 0 0,6-8 9 0 0,2 8-56 0 0,0 1 0 0 0,0 0-1 0 0,0 0 1 0 0,0 1 0 0 0,-1-1-1 0 0,-2-2-31 0 0,4 4 10 0 0,0 0 1 0 0,-1 1-1 0 0,1-1 0 0 0,0 0 0 0 0,0 1 0 0 0,-1 0 0 0 0,1-1 0 0 0,-1 1 0 0 0,0 0 0 0 0,1 0 0 0 0,-1 0 0 0 0,0 1 0 0 0,-1-1-10 0 0,1 1 6 0 0,0 0 0 0 0,1 0 0 0 0,-1-1 0 0 0,1 1 0 0 0,-1-1 0 0 0,1 1 0 0 0,-1-1 0 0 0,1 0 0 0 0,-1 0 0 0 0,1 0 0 0 0,-2-1-6 0 0,1 1 4 0 0,1-1 0 0 0,0 1 1 0 0,-1 0-1 0 0,1 1 0 0 0,-1-1 0 0 0,1 0 1 0 0,-1 1-1 0 0,1-1 0 0 0,-1 1 0 0 0,0 0 0 0 0,-1 0-4 0 0,-42 0 0 0 0,45 0 0 0 0,-1 0-1 0 0,0 0 1 0 0,1 0-1 0 0,-1 0 1 0 0,0 1-1 0 0,1-1 0 0 0,-1 1 1 0 0,1-1-1 0 0,-1 1 1 0 0,0-1-1 0 0,1 1 0 0 0,-1 0 1 0 0,1 0-1 0 0,0 0 1 0 0,-1 0-1 0 0,1 0 0 0 0,0 0 1 0 0,-1 0-1 0 0,1 0 1 0 0,-1 2 0 0 0,1-2-7 0 0,-1 1 1 0 0,1-1-1 0 0,-1 1 0 0 0,0-1 1 0 0,1 0-1 0 0,-1 0 1 0 0,0 1-1 0 0,0-1 1 0 0,0 0-1 0 0,0-1 0 0 0,0 1 7 0 0,-10 2-32 0 0,10-3 28 0 0,1 0-1 0 0,-1 0 1 0 0,1 0 0 0 0,-1 1 0 0 0,0-1-1 0 0,1 0 1 0 0,-1 1 0 0 0,1-1 0 0 0,0 1 0 0 0,-1 0-1 0 0,1-1 1 0 0,-1 1 0 0 0,1 0 0 0 0,0 0-1 0 0,0 0 1 0 0,-1 0 0 0 0,1 0 0 0 0,0 0 0 0 0,0 0-1 0 0,0 1 1 0 0,0 0 4 0 0,-1 0-1 0 0,1 0 0 0 0,0 1 0 0 0,0-1 0 0 0,-1 0 0 0 0,1 0 0 0 0,-1 0 0 0 0,0 0 0 0 0,0 0 1 0 0,0-1-1 0 0,0 1 0 0 0,0 0 1 0 0,-10 8-1 0 0,8-6 1 0 0,1 0-1 0 0,-1 0 0 0 0,1 0 0 0 0,0 0 0 0 0,1 1 0 0 0,-1-1 0 0 0,1 1 0 0 0,0-1 0 0 0,0 1 1 0 0,0 0-1 0 0,1 0 0 0 0,0 0 0 0 0,0 0 0 0 0,0 0 0 0 0,0 2 1 0 0,0 27-64 0 0,-1-22 43 0 0,-1 0 1 0 0,0 1-1 0 0,0-1 1 0 0,-4 6 20 0 0,7-18-1 0 0,-3 9 1 0 0,1-1 0 0 0,-1 1 0 0 0,2 0 0 0 0,-1 0 0 0 0,1 0 0 0 0,0 0 0 0 0,1 9 0 0 0,-1-9 0 0 0,1 13-15 0 0,4-8-23 0 0,8 7 27 0 0,2 4 11 0 0,-13-24-1 0 0,-1 0-1 0 0,0 0 1 0 0,1 0-1 0 0,-1 0 0 0 0,1 0 1 0 0,0 0-1 0 0,-1 1 1 0 0,1-1-1 0 0,0-1 0 0 0,-1 1 1 0 0,1 0-1 0 0,0 0 0 0 0,0 0 1 0 0,0 0-1 0 0,0 0 1 0 0,0-1-1 0 0,0 1 0 0 0,0 0 1 0 0,0-1-1 0 0,0 1 0 0 0,0-1 1 0 0,1 1-1 0 0,-1-1 1 0 0,0 0-1 0 0,0 1 0 0 0,0-1 1 0 0,1 0 1 0 0,0 0-2 0 0,0 1 0 0 0,0-1 1 0 0,0 1-1 0 0,0 0 0 0 0,0 0 1 0 0,0 0-1 0 0,0 0 0 0 0,0 0 1 0 0,0 0-1 0 0,-1 0 0 0 0,1 1 0 0 0,1 0 2 0 0,-1 0 0 0 0,-1-1 0 0 0,1 1 0 0 0,0-1 0 0 0,0 1 0 0 0,0-1 0 0 0,0 0 0 0 0,0 0 0 0 0,0 0 0 0 0,0 0 0 0 0,0 0 0 0 0,0-1 0 0 0,1 1 0 0 0,0-1 0 0 0,32 2 3 0 0,-17-3 9 0 0,5-2 23 0 0,-1-2-66 0 0,-5 0-44 0 0,3 0-37 0 0,-16 5 80 0 0,1-1 1 0 0,0 0-1 0 0,-1-1 1 0 0,1 1-1 0 0,-1-1 1 0 0,0 0 0 0 0,1 0 31 0 0,7-7-114 0 0,2-3-42 0 0,-1 0-6 0 0,2 0-48 0 0,0 1-44 0 0,1 0-37 0 0,-10 7 110 0 0,0-1-68 0 0,-1 1-60 0 0,0 0-55 0 0,-1-1-48 0 0,0 1-43 0 0,4-4-557 0 0,2-3-642 0 0,-2 3-137 0 0,2-3-1006 0 0</inkml:trace>
  <inkml:trace contextRef="#ctx0" brushRef="#br0" timeOffset="9000.44">1 112 9848 0 0,'0'0'222'0'0,"0"0"30"0"0,0 0 19 0 0,0 0 4 0 0,0 0-17 0 0,0 0-8 0 0,0 0-2 0 0,0 3-42 0 0,0-1-192 0 0,0 0-34 0 0,0-1-26 0 0,0 1-34 0 0,0-1-19 0 0,0 0-34 0 0,0 0-38 0 0,0 0-43 0 0,0 0-46 0 0,0-1-43 0 0,0 1-38 0 0,0-1-33 0 0,0 0-112 0 0,0 0-32 0 0,0 0-1153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38.2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16 377 7424 0 0,'27'13'166'0'0,"-20"-9"-31"0"0,-2-1-33 0 0,1 2 24 0 0,5 1 3 0 0,-3-5-46 0 0,13-1-47 0 0,26 0-39 0 0,-34 0 31 0 0,0 0 38 0 0,4-2 311 0 0,-9 0-200 0 0,2-2 46 0 0,5-2 86 0 0,5 5 99 0 0,-6 1-70 0 0,-6-2-108 0 0,1 0 60 0 0,1-2-118 0 0,-1-2 42 0 0,1-2 87 0 0,6-7 204 0 0,19-13 493 0 0,-27 22-878 0 0,-6 6-97 0 0,-1-1 1 0 0,1 0-1 0 0,-1 0 0 0 0,1 0 0 0 0,-1 0 1 0 0,1 0-1 0 0,-1-1 0 0 0,0 1 1 0 0,1-1-24 0 0,7-16 217 0 0,-6 8-134 0 0,3-10 66 0 0,1 5 3 0 0,-4 9-133 0 0,4-9-1 0 0,-7 13-19 0 0,1 1 0 0 0,-1-1 0 0 0,0 1 0 0 0,1-1 0 0 0,-1 1 0 0 0,0-1 0 0 0,0 1 0 0 0,0-1 0 0 0,0 1 0 0 0,0-1 0 0 0,0 1 1 0 0,-1-1-1 0 0,1 1 0 0 0,0-1 0 0 0,-1 0 1 0 0,-9-19-48 0 0,4 1 40 0 0,5 15 18 0 0,0 0 0 0 0,0 0 0 0 0,0 1 0 0 0,-1-1 0 0 0,0 1 0 0 0,0-1 0 0 0,-1 0-10 0 0,-9-13 103 0 0,4 5-15 0 0,0 0 1 0 0,-2 1-1 0 0,0 0-88 0 0,7 8 32 0 0,-1 1 0 0 0,0-1 0 0 0,0 1-1 0 0,0 0 1 0 0,0 0 0 0 0,-1 0-1 0 0,1 0 1 0 0,-1 1 0 0 0,0 0 0 0 0,-4-2-32 0 0,-17-9 144 0 0,10 4-35 0 0,5 12-20 0 0,0 0-50 0 0,-12 4 32 0 0,16-6-54 0 0,1 1 0 0 0,0 0 0 0 0,0 0 0 0 0,0 0 0 0 0,1 0 0 0 0,-1 1 0 0 0,0 0 0 0 0,1 0 0 0 0,0 1 0 0 0,-1 0-17 0 0,-5 15 74 0 0,-2-2-32 0 0,6-8-8 0 0,0 0 0 0 0,1 1 0 0 0,-4 6-34 0 0,-5 17 177 0 0,-4 15-177 0 0,5-15 87 0 0,11-22-53 0 0,0-1 0 0 0,0 1 1 0 0,1 3-35 0 0,-5 18 99 0 0,3-17-35 0 0,2-9-23 0 0,0 0 1 0 0,0 1-1 0 0,1-1 0 0 0,0 1 0 0 0,0 0 0 0 0,1-1 1 0 0,-1 1-1 0 0,2-1 0 0 0,-1 1 0 0 0,1 0 0 0 0,0 2-41 0 0,10 22 175 0 0,-8-17-115 0 0,-3-12-46 0 0,0 1-1 0 0,1-1 1 0 0,-1 0 0 0 0,1 1-1 0 0,0-1 1 0 0,-1 0-1 0 0,1 0 1 0 0,0 0 0 0 0,0 1-1 0 0,1-1 1 0 0,-1 0-1 0 0,0 0 1 0 0,1-1 0 0 0,-1 1-1 0 0,1 0-13 0 0,17 23 147 0 0,-3-4-73 0 0,-7-14-61 0 0,-1 0-1 0 0,2-1 0 0 0,-1 0 0 0 0,1-1 1 0 0,0 0-1 0 0,9 4-12 0 0,6-3 10 0 0,-13-4-10 0 0,15 6 1 0 0,3 4-34 0 0,-17-6-21 0 0,1-1 0 0 0,1 0 0 0 0,11 1 54 0 0,-12-4-72 0 0,-4-1-64 0 0,-4 0-12 0 0,0-1-64 0 0,0 1-77 0 0,0 0-89 0 0,-1 0 8 0 0,-1 0-57 0 0,1 0-53 0 0,0 0-44 0 0,1 1-156 0 0,-1-1-45 0 0,2 2-189 0 0,3 0-507 0 0,-9-3 1352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1:32.5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1 9616 0 0,'0'0'216'0'0,"0"0"32"0"0,0 0 12 0 0,1 0-106 0 0,1 2-79 0 0,4 6-84 0 0,-3-2 32 0 0,-2-1 26 0 0,1 1 34 0 0,-2 2 79 0 0,1 0 78 0 0,-1 0 92 0 0,0 1 107 0 0,0-6-262 0 0,0 5 244 0 0,0 0-51 0 0,0 0-52 0 0,0 0-52 0 0,0 0-52 0 0,0-1-52 0 0,0 0-52 0 0,0-1-52 0 0,0-4-49 0 0,-1 11 213 0 0,-6 0 10 0 0,1 0-4 0 0,4 1-15 0 0,0 9 99 0 0,-3-12-112 0 0,-4 0 41 0 0,-2 5 95 0 0,7 0-68 0 0,1-3-91 0 0,0-6-49 0 0,1-1-1 0 0,-1 0 1 0 0,0 0-1 0 0,0 0 1 0 0,-2 1-128 0 0,-6 6 227 0 0,-5 0 17 0 0,11-10-200 0 0,5-3-37 0 0,-1 0-1 0 0,0 0 0 0 0,1 1 1 0 0,-1-1-1 0 0,0 0 0 0 0,1 1 1 0 0,-1-1-1 0 0,1 1 0 0 0,-1-1 1 0 0,1 1-1 0 0,-1-1 0 0 0,1 1 1 0 0,-1-1-1 0 0,1 1 0 0 0,-1-1 1 0 0,1 1-1 0 0,0-1 0 0 0,-1 1 1 0 0,1 0-1 0 0,0-1 0 0 0,-1 1 1 0 0,1 0-7 0 0,-2 4 19 0 0,1-4-15 0 0,0 0 1 0 0,1 0-1 0 0,-1 0 0 0 0,0 0 1 0 0,0-1-1 0 0,1 1 0 0 0,-1 0 1 0 0,0 0-1 0 0,0-1 0 0 0,0 1 1 0 0,0 0-1 0 0,0-1 0 0 0,0 1 1 0 0,0-1-1 0 0,0 1 0 0 0,-1-1-4 0 0,-9 7 50 0 0,6 3-29 0 0,-9-4 22 0 0,11-4-50 0 0,1-1-34 0 0,0 1-34 0 0,0-1-50 0 0,1 0-26 0 0,0 0-50 0 0,0 0-57 0 0,0 0-65 0 0,1-1 322 0 0,-1 1-391 0 0,1 0-64 0 0,-1-1-58 0 0,1 0-50 0 0,0 1-168 0 0,0-1-50 0 0,-1 0-205 0 0,1 0-545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1:33.7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0 123 7744 0 0,'0'0'174'0'0,"0"0"29"0"0,0 0 12 0 0,0 0 34 0 0,0 0 142 0 0,0 0 66 0 0,0 0 14 0 0,0 0-9 0 0,0 0-39 0 0,3 3-20 0 0,7 7-3 0 0,-7-7-160 0 0,-2 0-86 0 0,-1-1-55 0 0,-1 1-55 0 0,0 0-25 0 0,1-1 37 0 0,1 1 46 0 0,2 0 70 0 0,4 8-6 0 0,-3 2 56 0 0,-2 21 325 0 0,-2-31-496 0 0,0 4 73 0 0,0-5-82 0 0,-1 0-1 0 0,1 1 1 0 0,0-1-1 0 0,1 0 0 0 0,-1 0 1 0 0,0 0-1 0 0,1 0 0 0 0,-1 1 1 0 0,1-1-1 0 0,0 1-41 0 0,5 10 173 0 0,-5-10-135 0 0,0 0 0 0 0,0 0 0 0 0,0 0-1 0 0,0 0 1 0 0,0 0 0 0 0,-1 0 0 0 0,1 3-38 0 0,-1 6 113 0 0,0 2 46 0 0,-1-4-71 0 0,1 11 78 0 0,4-4 4 0 0,0-6-92 0 0,3 7 55 0 0,-5 1 32 0 0,-3-9-95 0 0,1 11 61 0 0,4-4 2 0 0,-2-11-106 0 0,5 19 124 0 0,-3 5 97 0 0,-4-21-339 0 0,0 0 118 0 0,0-3 58 0 0,0-1 45 0 0,0 4 225 0 0,0-6-5 0 0,0-5 1 0 0,0-6-43 0 0,0-7-85 0 0,0 13-219 0 0,0-1 0 0 0,0 1-1 0 0,0-1 1 0 0,-1 1 0 0 0,1 0-1 0 0,-1-1 1 0 0,1 1 0 0 0,-1 0-1 0 0,0-1 1 0 0,0 1 0 0 0,0 0 0 0 0,-1-1-4 0 0,1 1 3 0 0,0-1 1 0 0,0 1-1 0 0,0-1 1 0 0,0 0 0 0 0,0 1-1 0 0,0-1 1 0 0,1 0 0 0 0,-1 1-1 0 0,1-1 1 0 0,0 0-1 0 0,0 0 1 0 0,0 0-4 0 0,0-154 117 0 0,0 150-116 0 0,1 0-1 0 0,0 0 0 0 0,0 1 0 0 0,2-6 0 0 0,-1 2 13 0 0,1 1 0 0 0,-1 0 1 0 0,-1-1-1 0 0,1-9-13 0 0,-2 12 7 0 0,0-4-11 0 0,0 1 0 0 0,1-1 0 0 0,0 0 0 0 0,1-2 4 0 0,-1 9-5 0 0,0 0 0 0 0,1 0 0 0 0,-1 0 0 0 0,1 0 0 0 0,0 0 0 0 0,0 0 0 0 0,0 1 0 0 0,1-1-1 0 0,-1 1 1 0 0,1-1 0 0 0,0 1 0 0 0,1-1 5 0 0,0 0 0 0 0,-1 0 0 0 0,1 0 0 0 0,-1 0 0 0 0,0 0 0 0 0,0-1 0 0 0,-1 0 0 0 0,1 1 0 0 0,-1-1 0 0 0,0-1 0 0 0,-1 4 0 0 0,-1 1 0 0 0,0 0 0 0 0,0 0 0 0 0,0 1 0 0 0,0-1 0 0 0,0 0 0 0 0,1 1 0 0 0,-1-1 0 0 0,0 0 0 0 0,0 1 0 0 0,1-1 0 0 0,-1 0 0 0 0,0 1 0 0 0,1-1 0 0 0,-1 0 0 0 0,1 1 0 0 0,-1-1 0 0 0,1 1 0 0 0,-1-1 0 0 0,1 1 0 0 0,-1-1 0 0 0,1 1 0 0 0,-1-1 0 0 0,1 1 0 0 0,0 0 0 0 0,-1-1 0 0 0,1 1 0 0 0,0 0 0 0 0,6-4 0 0 0,9-9-14 0 0,-14 12 10 0 0,-1-1 0 0 0,0 1 1 0 0,0 0-1 0 0,1 0 0 0 0,-1 0 0 0 0,0 0 0 0 0,1 0 0 0 0,0 0 0 0 0,-1 0 0 0 0,1 0 1 0 0,-1 0-1 0 0,1 1 0 0 0,0-1 0 0 0,0 0 0 0 0,-1 1 0 0 0,1 0 0 0 0,0-1 0 0 0,0 1 0 0 0,0 0 4 0 0,0 0-7 0 0,-1 0 0 0 0,1-1 0 0 0,0 1 0 0 0,0 0-1 0 0,-1-1 1 0 0,1 1 0 0 0,0-1 0 0 0,0 0 0 0 0,-1 0-1 0 0,2 0 8 0 0,9-4-25 0 0,-8 7 7 0 0,0-1 0 0 0,0 0 0 0 0,0 1-1 0 0,0 0 1 0 0,-1 0 0 0 0,1 0 0 0 0,0 0 0 0 0,-1 1 18 0 0,11 4-22 0 0,-4-2-22 0 0,-7-4 38 0 0,-1 0 1 0 0,0 0-1 0 0,0 1 1 0 0,1-1 0 0 0,-1 0-1 0 0,0 1 1 0 0,0-1 0 0 0,0 1-1 0 0,0 0 6 0 0,1 1-12 0 0,17 17-35 0 0,6 11 34 0 0,-20-24 14 0 0,-1 0 0 0 0,-1 0 0 0 0,1 1 0 0 0,-1 0 0 0 0,-1 0-1 0 0,3 8 0 0 0,5 3-5 0 0,-9-17 0 0 0,0 1 0 0 0,0 0 0 0 0,0 0 0 0 0,0 0 0 0 0,-1 0-1 0 0,1 0 1 0 0,-1 0 0 0 0,0 0 0 0 0,0 1 0 0 0,0-1 0 0 0,-1 0 0 0 0,1 1-1 0 0,-1 0 6 0 0,1 0 3 0 0,-1 1-1 0 0,1-1 0 0 0,-1 0 1 0 0,1-1-1 0 0,0 1 0 0 0,1 0 0 0 0,-1 0 1 0 0,1 0-1 0 0,-1-1 0 0 0,3 4-2 0 0,0 7 94 0 0,-5 8 2 0 0,0-13-54 0 0,1 1 15 0 0,0 3-9 0 0,3-1-40 0 0,2-5-8 0 0,-4-5 0 0 0,0-1 0 0 0,0 0 0 0 0,-1 1 0 0 0,1-1 0 0 0,0 1 0 0 0,0-1 0 0 0,-1 1 0 0 0,1-1 0 0 0,-1 1 0 0 0,1 0 0 0 0,-1-1 0 0 0,0 1 0 0 0,1 0 0 0 0,-1-1 0 0 0,0 1 0 0 0,0 0 0 0 0,0-1 0 0 0,0 1 0 0 0,-1 0 0 0 0,1-1 0 0 0,0 1 0 0 0,-1-1 0 0 0,1 1 0 0 0,-1 1 0 0 0,-4 5 0 0 0,4-7 0 0 0,0 0 0 0 0,0 1 0 0 0,0-1 0 0 0,0 1 0 0 0,1-1 0 0 0,-1 1 0 0 0,0 0 0 0 0,1-1 0 0 0,-1 1 0 0 0,1-1 0 0 0,0 1 0 0 0,0 0 0 0 0,-1 0 0 0 0,1-1 0 0 0,1 7 0 0 0,-1-6 0 0 0,0 0 0 0 0,0 0 0 0 0,0 0 0 0 0,0 1 0 0 0,0-1 0 0 0,-1 0 0 0 0,1 0 0 0 0,-1 0 0 0 0,1 0 0 0 0,-1 1 0 0 0,-4 6 0 0 0,4-8 0 0 0,0 0 0 0 0,0 1 0 0 0,0-1 0 0 0,0 1 0 0 0,1-1 0 0 0,-1 1 0 0 0,0-1 0 0 0,1 1 0 0 0,-1 0 0 0 0,1-1 0 0 0,0 1 0 0 0,0 0 0 0 0,-1-1 0 0 0,1 1 0 0 0,1 15 8 0 0,0-5-44 0 0,-1 1-38 0 0,-1-1-44 0 0,-2-2-47 0 0,-2-2 58 0 0,0 0 21 0 0,3-3-10 0 0,1 0-30 0 0,0 1-56 0 0,1 0-181 0 0,0 1-97 0 0,0 1-177 0 0,0 0-383 0 0,0-5-439 0 0,0-3-11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1:34.2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50 7456 0 0,'0'0'166'0'0,"0"0"29"0"0,0 0 12 0 0,0 0-73 0 0,0 0-15 0 0,0 0 38 0 0,0 0 129 0 0,0 0 236 0 0,3 0 20 0 0,1 0-356 0 0,13-2 480 0 0,-16 2-646 0 0,-1 0 0 0 0,1 0 0 0 0,-1-1 1 0 0,1 1-1 0 0,-1 0 0 0 0,0 0 0 0 0,1-1 0 0 0,-1 1 0 0 0,1 0 0 0 0,-1-1 0 0 0,0 1 0 0 0,1 0 1 0 0,-1-1-1 0 0,0 1 0 0 0,0-1 0 0 0,1 1 0 0 0,-1 0 0 0 0,0-1 0 0 0,0 1 0 0 0,0-1 1 0 0,1 1-1 0 0,-1-1 0 0 0,0 1 0 0 0,0-1 0 0 0,0 1 0 0 0,0-1 0 0 0,0 1 0 0 0,0-1 1 0 0,0 1-1 0 0,0-1-20 0 0,0 1 8 0 0,0 0-1 0 0,0 0 1 0 0,0 0 0 0 0,0 0 0 0 0,0 0 0 0 0,0 0 0 0 0,0 0 0 0 0,0 0-1 0 0,0-1 1 0 0,0 1 0 0 0,0 0 0 0 0,0 0 0 0 0,0 0 0 0 0,0 0 0 0 0,0 0-1 0 0,0 0 1 0 0,0 0 0 0 0,0 0 0 0 0,0 0 0 0 0,0 0 0 0 0,0-1 0 0 0,0 1-1 0 0,0 0 1 0 0,0 0 0 0 0,0 0 0 0 0,0 0 0 0 0,0 0 0 0 0,0 0 0 0 0,0 0-1 0 0,0 0 1 0 0,0 0 0 0 0,0 0 0 0 0,1 0 0 0 0,-1 0 0 0 0,0 0 0 0 0,0 0-1 0 0,0 0 1 0 0,0-1 0 0 0,0 1 0 0 0,0 0 0 0 0,0 0 0 0 0,0 0 0 0 0,0 0-1 0 0,0 0 1 0 0,0 0 0 0 0,1 0 0 0 0,-1 0 0 0 0,0 0 0 0 0,0 0 0 0 0,0 0-1 0 0,0 0 1 0 0,0 0 0 0 0,0 0 0 0 0,0 0 0 0 0,0 0 0 0 0,0 1 0 0 0,1-1-8 0 0,2 0 66 0 0,0 0 59 0 0,5 0 171 0 0,13 0 532 0 0,-16-1-623 0 0,0-1-61 0 0,3-3 46 0 0,-7 4-160 0 0,1 0 1 0 0,-1 0-1 0 0,1 0 1 0 0,-1 1-1 0 0,1-1 1 0 0,-1 0-1 0 0,1 1 1 0 0,-1-1-1 0 0,1 1 1 0 0,0-1-1 0 0,-1 1 1 0 0,1 0-1 0 0,0 0 1 0 0,0 0-31 0 0,13-3 178 0 0,-1-8 11 0 0,-11 9-59 0 0,1 1-62 0 0,0 0-44 0 0,1 2-32 0 0,-2 0 30 0 0,-2-1-21 0 0,1 0-1 0 0,0 0 1 0 0,-1 0 0 0 0,1 1 0 0 0,0-1 0 0 0,-1 1 0 0 0,1-1 0 0 0,0 1 0 0 0,-1-1 0 0 0,1 1 0 0 0,-1 0 0 0 0,1 0 0 0 0,-1 0 0 0 0,0 0-1 0 0,8 4 12 0 0,-8-4-6 0 0,0-1 1 0 0,1 0-1 0 0,-1 1 0 0 0,1-1 1 0 0,-1 0-1 0 0,1 1 1 0 0,-1-1-1 0 0,1 0 0 0 0,-1 0 1 0 0,1 0-7 0 0,-1 0 5 0 0,1 0 1 0 0,-1 0 0 0 0,0 0-1 0 0,1 0 1 0 0,-1 0-1 0 0,1 0 1 0 0,-1 1 0 0 0,1-1-1 0 0,-1 1 1 0 0,1-1-6 0 0,14 14 11 0 0,-15-14-11 0 0,-1 1 0 0 0,1 0 0 0 0,0 0 0 0 0,0 0 0 0 0,0 0 0 0 0,0 0 0 0 0,-1 0 0 0 0,1 0 0 0 0,0 0 0 0 0,-1 0 0 0 0,1 0 0 0 0,-1 0 0 0 0,1 0 0 0 0,-1 2 0 0 0,-4 8 0 0 0,3-10 0 0 0,0 1 0 0 0,1 0 0 0 0,-1 0 0 0 0,0-1 0 0 0,0 1 0 0 0,1 0 0 0 0,0 0 0 0 0,-1 0 0 0 0,1 0 0 0 0,0 0 0 0 0,0 1 0 0 0,0 6 0 0 0,1-6 0 0 0,-1 0 0 0 0,0 0 0 0 0,0 0 0 0 0,0 0 0 0 0,0 0 0 0 0,0 0 0 0 0,-1 0 0 0 0,1 0 0 0 0,-1 0 0 0 0,0 0 0 0 0,0 0 0 0 0,-10 16 0 0 0,8-6 0 0 0,2-9 0 0 0,0 0 0 0 0,-1 0 0 0 0,1 0 0 0 0,-1 0 0 0 0,0 0 0 0 0,0-1 0 0 0,0 1 0 0 0,0 0 0 0 0,-3 3 0 0 0,0 0 0 0 0,0 1 0 0 0,0 1 0 0 0,0-1 0 0 0,1 1 0 0 0,-2 7 0 0 0,4-11 0 0 0,1 2 0 0 0,-1-1 0 0 0,-1 0 0 0 0,1 0 0 0 0,-1-1 0 0 0,0 1 0 0 0,0 0 0 0 0,-1-1 0 0 0,-2 4 0 0 0,0-4 1 0 0,5-4-1 0 0,1-1 0 0 0,-1 1 0 0 0,0-1-1 0 0,1 1 1 0 0,-1 0 0 0 0,1-1-1 0 0,-1 1 1 0 0,1 0 0 0 0,-1-1 0 0 0,1 1-1 0 0,-1 0 1 0 0,1 0 0 0 0,0 0 0 0 0,-1 0 0 0 0,-1 28 23 0 0,2-26 80 0 0,0-3 5 0 0,0 0-4 0 0,0 0 9 0 0,2 0 38 0 0,6 0-45 0 0,-4 1-64 0 0,0-1-1 0 0,-1 0 1 0 0,1 0 0 0 0,-1 0-1 0 0,1 0 1 0 0,0-1 0 0 0,-1 1-1 0 0,1-1 1 0 0,1-1-42 0 0,6-3 73 0 0,8-5-12 0 0,15-7 44 0 0,-16 7-89 0 0,9 4-16 0 0,-14 0-11 0 0,-4 1-59 0 0,3 3-101 0 0,20 2-451 0 0,-16 0 296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1:35.6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64 7368 0 0,'27'-13'165'0'0,"-22"10"22"0"0,-5 3 10 0 0,0 3-16 0 0,0-1-451 0 0,-1 1 122 0 0,1-2 108 0 0,-1 1 96 0 0,-1 0 120 0 0,1-1 97 0 0,-1 0 153 0 0,0 0 334 0 0,1-1-25 0 0,1 1-281 0 0,1-1-123 0 0,1-1-62 0 0,-1 1-143 0 0,1 0-34 0 0,0 0-36 0 0,0 0-42 0 0,11 1 377 0 0,9-1 237 0 0,-6-3-249 0 0,-9 0-281 0 0,4-1 84 0 0,2 1 63 0 0,2 0 71 0 0,3 2 83 0 0,-10 1-229 0 0,0-1 1 0 0,0-1-1 0 0,0 0 0 0 0,0 0 0 0 0,8-3-170 0 0,-14 4 40 0 0,7-1 168 0 0,-1 1-41 0 0,5 0 72 0 0,5 0-1 0 0,-9-3-153 0 0,-2 1-37 0 0,14-6-18 0 0,-10 3-29 0 0,3 1 7 0 0,25 3 47 0 0,6 2 7 0 0,-28 0-20 0 0,-16-1-36 0 0,0 1 0 0 0,1 0 1 0 0,-1 1-1 0 0,1-1 1 0 0,-1 0-1 0 0,1 0 0 0 0,-1 1 1 0 0,1-1-1 0 0,-1 1 1 0 0,0-1-7 0 0,13 11 0 0 0,-10-4-77 0 0,-5 2 78 0 0,0-7-5 0 0,2 15-2 0 0,0-13 17 0 0,-1 1 0 0 0,1-1 1 0 0,-1 0-1 0 0,0 1 0 0 0,-1-1 1 0 0,1 1-1 0 0,-1-1 0 0 0,0 0 1 0 0,-1 4-12 0 0,-12 8 0 0 0,10-11-1 0 0,0 0 1 0 0,-1 1 0 0 0,2-1 0 0 0,-1 0 0 0 0,1 1 0 0 0,-7 10-26 0 0,-4 0-53 0 0,-4 1-5 0 0,2 0 38 0 0,-62 61 34 0 0,73-73 21 0 0,1 0 0 0 0,0 0 0 0 0,0 1 0 0 0,0 0 0 0 0,0 0-9 0 0,1-1 27 0 0,-1 1-1 0 0,1-1 1 0 0,-1 0 0 0 0,-5 5-27 0 0,7-8 4 0 0,0 0 1 0 0,1 0 0 0 0,-1 0 0 0 0,0 0 0 0 0,1 0 0 0 0,0 0 0 0 0,-1 0 0 0 0,1 1 0 0 0,0-1 0 0 0,0 1 0 0 0,1-1 0 0 0,-1 0 0 0 0,0 2-5 0 0,0-1 0 0 0,-12 23 0 0 0,11-23-1 0 0,0 1 0 0 0,0-1 0 0 0,0 0 0 0 0,0 1 1 0 0,1-1-1 0 0,-1 1 0 0 0,1 1 1 0 0,-1 14-78 0 0,2-16 10 0 0,0-1 29 0 0,0 0 47 0 0,0-1 0 0 0,0 0 0 0 0,0 0 0 0 0,0 0 0 0 0,0 0 0 0 0,1 0 0 0 0,-1 0 0 0 0,0 0 0 0 0,1 0-1 0 0,-1 0 1 0 0,1 0 0 0 0,-1 0 0 0 0,1 0 0 0 0,-1 0 0 0 0,1 0 0 0 0,0 0 0 0 0,-1-1 0 0 0,1 1 0 0 0,0 0-8 0 0,1 1 6 0 0,0-1 1 0 0,-1 0-1 0 0,1 0 0 0 0,0 0 1 0 0,0-1-1 0 0,0 1 0 0 0,0 0 1 0 0,0-1-1 0 0,0 1 0 0 0,1 0-6 0 0,26 1-12 0 0,1-3-63 0 0,-7 0-33 0 0,-12 1 101 0 0,-7-1 18 0 0,1 1 0 0 0,0 0 0 0 0,-1 1-1 0 0,1-1 1 0 0,-1 1 0 0 0,3 0-11 0 0,9 5 42 0 0,-13-4-39 0 0,0-1 0 0 0,1 0 0 0 0,-1 0 0 0 0,0 0 0 0 0,1 0 0 0 0,-1-1 0 0 0,1 0 0 0 0,1 1-3 0 0,-2-1-1 0 0,0 0-1 0 0,-1 0 1 0 0,1 0 0 0 0,0 1 0 0 0,0-1 0 0 0,0 1 0 0 0,0-1 0 0 0,-1 1 0 0 0,1 0 0 0 0,0 1 0 0 0,-1-1 0 0 0,1 0 0 0 0,-1 1 0 0 0,0-1 0 0 0,1 1 0 0 0,1 1 1 0 0,15 10-75 0 0,-9-8 29 0 0,2 0 19 0 0,1 4 38 0 0,-2-3 14 0 0,-8-5-15 0 0,0 1 0 0 0,0-1 1 0 0,-1 1-1 0 0,1 0 0 0 0,-1 0 0 0 0,1 0 1 0 0,-1 0-1 0 0,1 0 0 0 0,-1 0 0 0 0,0 1 1 0 0,2 2-11 0 0,1 5 39 0 0,-5-8-36 0 0,1 1 0 0 0,1-1-1 0 0,-1 0 1 0 0,0 0 0 0 0,1 1-1 0 0,-1-1 1 0 0,1 0 0 0 0,-1 0 0 0 0,1 0-3 0 0,-1-2-1 0 0,3 4 2 0 0,1 1-1 0 0,-1-1 0 0 0,-1 1 0 0 0,1-1 1 0 0,0 2-1 0 0,-3-3-2 0 0,0-1 1 0 0,0 1 0 0 0,0 0 0 0 0,0 0 0 0 0,0 0-1 0 0,-1 0 1 0 0,1 0 0 0 0,-1 0 0 0 0,0 0 0 0 0,0 0 0 0 0,0 0 1 0 0,1 9-38 0 0,-1 11-10 0 0,-3-10-13 0 0,0-7 43 0 0,-4 7 51 0 0,5-8 3 0 0,-1-1 1 0 0,0 1-1 0 0,0-1 1 0 0,0 1-1 0 0,-3 1-36 0 0,-1 2 52 0 0,-1 0 54 0 0,-12 12 197 0 0,13-14-231 0 0,1 0-36 0 0,-10 5 98 0 0,0-6-55 0 0,3-2-40 0 0,-24 13 93 0 0,32-14-119 0 0,-2 0-2 0 0,0 0-1 0 0,0 0 0 0 0,-1 0 1 0 0,1-1-1 0 0,0 0 0 0 0,-6 0-10 0 0,3-1-24 0 0,-20 0 35 0 0,-37 0 190 0 0,46 0-199 0 0,1 0-75 0 0,5 0-41 0 0,0 0-61 0 0,0 0-73 0 0,0 0-81 0 0,12 0 294 0 0,1 0-47 0 0,-1-1-44 0 0,1 1-42 0 0,0-1-40 0 0,0 0-37 0 0,0 1-36 0 0,0-1-33 0 0,-1-1-406 0 0,0-1-105 0 0,0 1-89 0 0,1 0-71 0 0,0 0-961 0 0,1 1-1098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1:36.2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32 114 7920 0 0,'0'0'174'0'0,"0"0"29"0"0,0 0 13 0 0,-2 2-31 0 0,-5 5-129 0 0,3-3 22 0 0,2-2 78 0 0,1-1 180 0 0,1-1 302 0 0,0 0-325 0 0,0 1-69 0 0,-1 0-60 0 0,1 1-50 0 0,0-1-29 0 0,0 1-44 0 0,1 4 8 0 0,-1-5-10 0 0,0 1 70 0 0,0 1-23 0 0,0 0 45 0 0,0 11 615 0 0,0-11-596 0 0,-1 1 32 0 0,0-1-155 0 0,1-1-45 0 0,-5 5 210 0 0,-1 4 81 0 0,3 5 40 0 0,3-12-260 0 0,0 0-25 0 0,0 1-2 0 0,0 0 53 0 0,0 2 79 0 0,0-3-45 0 0,0 2 36 0 0,0-3-115 0 0,1 0 1 0 0,-1 0-1 0 0,1 0 1 0 0,-1 0 0 0 0,1-1-1 0 0,0 1 1 0 0,0 1-55 0 0,8 14 303 0 0,-9-16-262 0 0,1 0 0 0 0,-1 0 0 0 0,1 0 0 0 0,-1 0 0 0 0,1-1 0 0 0,-1 1 0 0 0,0 0 0 0 0,0 0 0 0 0,0 0 0 0 0,0 0 0 0 0,-1 1-41 0 0,1-1 41 0 0,0 0 1 0 0,0 0-1 0 0,0 0 0 0 0,0 0 0 0 0,0 0 0 0 0,0 0 0 0 0,0 0 0 0 0,1 0 1 0 0,-1-1-1 0 0,1 1 0 0 0,0 1-41 0 0,10 11 248 0 0,-9-12-21 0 0,1 1-4 0 0,-2-2-188 0 0,2 2 23 0 0,2 4 18 0 0,-2 0 24 0 0,-2-1 40 0 0,-1 2 83 0 0,0 3-103 0 0,0-9-34 0 0,0-2-20 0 0,0 0-2 0 0,0 3 3 0 0,0 7 10 0 0,0-7 3 0 0,0-3 0 0 0,0 0 8 0 0,0 0 35 0 0,0-3 18 0 0,0 2-124 0 0,0 0-1 0 0,1-1 0 0 0,-1 1 1 0 0,0 0-1 0 0,1-1 0 0 0,-1 1 1 0 0,1 0-1 0 0,-1 0 0 0 0,1-1 0 0 0,0 0-16 0 0,8-9 119 0 0,-7 7-26 0 0,-1 1-42 0 0,-1-6-17 0 0,-1 6-6 0 0,1-8 35 0 0,0 6-44 0 0,0 1 0 0 0,0-1 0 0 0,0 1 0 0 0,1-1 0 0 0,-1 1-1 0 0,2-3-18 0 0,4-9 16 0 0,-5 13-16 0 0,0 0 0 0 0,0-1 0 0 0,0 1 0 0 0,0 0 0 0 0,0-1 0 0 0,0 1 0 0 0,-1-1 0 0 0,0-1 0 0 0,0-43 0 0 0,0 45 5 0 0,0 0-1 0 0,1-1 0 0 0,-1 1 0 0 0,1 0 0 0 0,-1 0 0 0 0,1-1 0 0 0,0 1 0 0 0,0 0 1 0 0,0 0-1 0 0,2-2-4 0 0,2-6 18 0 0,10-37 48 0 0,-12 30-55 0 0,-3 16-12 0 0,0 1 0 0 0,0 0-1 0 0,0-1 1 0 0,0 1-1 0 0,0-1 1 0 0,1 1-1 0 0,-1-1 1 0 0,0 1 0 0 0,1 0-1 0 0,0-1 2 0 0,25-30-77 0 0,-21 22 45 0 0,-4 8 30 0 0,-1 0 0 0 0,1 0 1 0 0,0-1-1 0 0,0 1 0 0 0,1 0 1 0 0,-1 0-1 0 0,0 0 0 0 0,1 0 1 0 0,-1 0-1 0 0,1 1 0 0 0,0-1 1 0 0,-1 0-1 0 0,1 1 0 0 0,0-1 1 0 0,0 1-1 0 0,0 0 0 0 0,0 0 1 0 0,0-1-1 0 0,0 1 0 0 0,1 0 2 0 0,23-4-48 0 0,-10-1 33 0 0,-13 5 9 0 0,1 0 0 0 0,-1 0-1 0 0,0 0 1 0 0,1 0 0 0 0,-1 0 0 0 0,1 0-1 0 0,-1 1 1 0 0,2 0 6 0 0,20-1-32 0 0,-16 0 19 0 0,-1 1 0 0 0,1 0 0 0 0,5 1 13 0 0,-11 0 0 0 0,-1-1 0 0 0,1 1-1 0 0,-1 0 1 0 0,1-1 0 0 0,-1 1-1 0 0,0 0 1 0 0,1 0 0 0 0,-1 1 0 0 0,0-1-1 0 0,0 0 1 0 0,0 1 0 0 0,0-1 0 0 0,0 1-1 0 0,0 0 1 0 0,0 0 0 0 0,0-1 0 0 0,0 1 0 0 0,0-1 0 0 0,0 1 0 0 0,0-1 0 0 0,0 0 0 0 0,1 0 0 0 0,-1 0 0 0 0,0 0 0 0 0,1 0 0 0 0,-1 0 0 0 0,1-1 0 0 0,0 1 0 0 0,-1-1 0 0 0,1 1 0 0 0,-1-1 0 0 0,1 1 0 0 0,-1 0 0 0 0,0 0 0 0 0,1 0 0 0 0,-1 0 0 0 0,0 1 0 0 0,0-1 0 0 0,1 1 0 0 0,-1-1 0 0 0,0 1 0 0 0,0 0 0 0 0,2 3 0 0 0,1 0 0 0 0,-1 0 0 0 0,0 0 0 0 0,-1 1 0 0 0,1 0 0 0 0,-1-1 0 0 0,1 1 0 0 0,0-1 0 0 0,0 1 0 0 0,0-1 0 0 0,1 0 0 0 0,-4-4 0 0 0,1 1 0 0 0,-1 0 0 0 0,1 0 0 0 0,-1 0 0 0 0,0 0 0 0 0,0 0 0 0 0,0 0 0 0 0,0 0 0 0 0,0 1 0 0 0,0-1 0 0 0,0 0 0 0 0,-1 0 0 0 0,1 1 0 0 0,-1-1 0 0 0,0 1 0 0 0,3 11 0 0 0,24 63 0 0 0,-26-72 0 0 0,0 1 0 0 0,0 0 0 0 0,0-1 0 0 0,-1 1 0 0 0,0 0 0 0 0,0-1 0 0 0,0 1 0 0 0,-1 1 0 0 0,1 5 0 0 0,0 22 0 0 0,-1-32 0 0 0,1-1 0 0 0,0 1 0 0 0,1-1 0 0 0,-1 1 0 0 0,0-1 0 0 0,0 1 0 0 0,1-1 0 0 0,-1 0 0 0 0,1 1 0 0 0,-1-1 0 0 0,7 8-20 0 0,-3-4-53 0 0,-3-4-152 0 0,0 1 43 0 0,0 1-75 0 0,0-1 145 0 0,-1 0 39 0 0,-1 2-65 0 0,1-3 39 0 0,-1 0 9 0 0,1 0-76 0 0,0 0 24 0 0,0-1-9 0 0,0 0-43 0 0,0 0-7 0 0,0 0-42 0 0,0 0-48 0 0,0 0-54 0 0,0 0-59 0 0,0 0-53 0 0,0 0-49 0 0,0 0-42 0 0,0 0-156 0 0,0 0-42 0 0,0 0-190 0 0,0 0-512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1:37.4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1 176 8088 0 0,'0'0'182'0'0,"0"0"29"0"0,0 0 12 0 0,0-2-37 0 0,0-10-25 0 0,0 5-41 0 0,0 2 165 0 0,0 2-125 0 0,0 0 593 0 0,0 1 23 0 0,0 0-691 0 0,0 1 1 0 0,0-1-1 0 0,1 1 0 0 0,-1 0 1 0 0,0-1-1 0 0,1 1 1 0 0,-1 0-1 0 0,1-1 0 0 0,0 1 1 0 0,-1 0-1 0 0,1-1-85 0 0,7-8 573 0 0,-2 3-250 0 0,0 1-33 0 0,0 0-41 0 0,0 1-45 0 0,-2 1-65 0 0,0 0-47 0 0,2-1 147 0 0,-1 1-42 0 0,7-4 92 0 0,2 2-80 0 0,5 0-30 0 0,-11 3-90 0 0,2 0 44 0 0,-2 0-37 0 0,9-1 63 0 0,-1-1-2 0 0,-8 2-62 0 0,2 0 37 0 0,-5 1-86 0 0,2 0 18 0 0,0-1 0 0 0,0 1 0 0 0,1 1-1 0 0,-1-1 1 0 0,0 2 0 0 0,6-1-64 0 0,-4 0 61 0 0,-1 0 1 0 0,1 0 0 0 0,-1-1-1 0 0,8-2-61 0 0,-9 2 53 0 0,1 0 0 0 0,-1 1-1 0 0,1 0 1 0 0,6 0-53 0 0,35 1 185 0 0,-17 0-91 0 0,-7 0-44 0 0,-4 0-34 0 0,-19 0-15 0 0,0 0-1 0 0,0 0 0 0 0,-1 0 0 0 0,1 0 0 0 0,0 0 0 0 0,-1 1 0 0 0,1-1 0 0 0,0 1 0 0 0,-1-1 1 0 0,1 1-1 0 0,-1 0 0 0 0,1-1 0 0 0,-1 1 0 0 0,1 0 0 0 0,0 1 0 0 0,6 3 9 0 0,3 0 21 0 0,-9-4-27 0 0,0 0-1 0 0,1 0 1 0 0,-1 0-1 0 0,0 0 1 0 0,0 1 0 0 0,0-1-1 0 0,0 1 1 0 0,0 0-1 0 0,0 0-2 0 0,14 13 0 0 0,-3 1 0 0 0,-12-13 0 0 0,0 0 0 0 0,0 0 0 0 0,0 0 0 0 0,-1 0 0 0 0,0 0 0 0 0,1 0 0 0 0,-1 0 0 0 0,0 0 0 0 0,0-1 0 0 0,-1 1 0 0 0,1 2 0 0 0,-1 6 0 0 0,1 8 0 0 0,1-8 0 0 0,-1-1 0 0 0,0 1 0 0 0,-1 0 0 0 0,-2 7 0 0 0,-7 14 0 0 0,6-14 0 0 0,2-10 0 0 0,0 0 0 0 0,0-1 0 0 0,-1 1 0 0 0,1-1 0 0 0,-2 1 0 0 0,-9 17 0 0 0,-1 0 0 0 0,-7 8 0 0 0,-27 57 0 0 0,39-76 3 0 0,-14 23 48 0 0,21-33-50 0 0,-1 0 0 0 0,0 1 1 0 0,0-1-1 0 0,0 0 0 0 0,0-1 1 0 0,0 1-1 0 0,-1-1 0 0 0,-3 3-1 0 0,-7 7 0 0 0,-7 14 0 0 0,1-12 0 0 0,14-11 0 0 0,1 0 0 0 0,-1 0 0 0 0,1 0 0 0 0,-1 2 0 0 0,-6 8 0 0 0,0 0 0 0 0,1 1 0 0 0,0 1 0 0 0,-20 21 0 0 0,23-25 0 0 0,5-6 0 0 0,-1 0 0 0 0,0 0 0 0 0,-1 0 0 0 0,-3 3 0 0 0,6-7 3 0 0,0 0-1 0 0,1 1 0 0 0,-1-1 1 0 0,1 0-1 0 0,0 0 0 0 0,0 1 0 0 0,0-1 1 0 0,0 1-1 0 0,0-1 0 0 0,0 1 0 0 0,1-1 1 0 0,-1 2-3 0 0,1-3 2 0 0,0 1 0 0 0,0 0 1 0 0,-1-1-1 0 0,1 1 1 0 0,-1-1-1 0 0,1 1 0 0 0,-1 0 1 0 0,1-1-1 0 0,-1 1 0 0 0,0-1 1 0 0,0 0-1 0 0,0 1 1 0 0,0-1-1 0 0,0 0 0 0 0,0 1 1 0 0,0-1-1 0 0,-1 0 0 0 0,1 0 1 0 0,0 0-1 0 0,-1 1-2 0 0,-9 2 31 0 0,9-3-30 0 0,1-1 1 0 0,0 0-1 0 0,0 1 0 0 0,0-1 0 0 0,0 1 1 0 0,0-1-1 0 0,0 1 0 0 0,0 0 0 0 0,0-1 0 0 0,0 1 1 0 0,0 0-1 0 0,0 0 0 0 0,0 0 0 0 0,0 0 1 0 0,1 0-1 0 0,-1-1 0 0 0,0 1 0 0 0,0 1-1 0 0,-15 30 11 0 0,16-30-7 0 0,-1-1 1 0 0,1 0-1 0 0,0 1 0 0 0,-1-1 0 0 0,1 1 1 0 0,0-1-1 0 0,0 1 0 0 0,0-1 1 0 0,0 1-1 0 0,0-1-4 0 0,0 12 24 0 0,0-12-23 0 0,0-1 0 0 0,0 0 0 0 0,0 0 1 0 0,0 0-1 0 0,0 0 0 0 0,0 0 0 0 0,-1 0 0 0 0,1 0 1 0 0,0 0-1 0 0,0 0 0 0 0,0 0 0 0 0,0 1 0 0 0,0-1 1 0 0,0 0-1 0 0,1 0 0 0 0,-1 0 0 0 0,0 0 0 0 0,0 0 0 0 0,0 0 1 0 0,0 0-1 0 0,0 0 0 0 0,0 0 0 0 0,0 0 0 0 0,0 1 1 0 0,0-1-1 0 0,0 0 0 0 0,0 0 0 0 0,0 0 0 0 0,0 0 1 0 0,0 0-1 0 0,0 0 0 0 0,0 0 0 0 0,0 0 0 0 0,0 0 1 0 0,0 0-1 0 0,1 0 0 0 0,-1 0 0 0 0,0 0 0 0 0,0 0 1 0 0,0 0-1 0 0,0 0 0 0 0,0 0 0 0 0,0 0 0 0 0,0 0 1 0 0,0 0-1 0 0,0 0 0 0 0,0 0 0 0 0,1 0 0 0 0,-1 0 0 0 0,0 0 1 0 0,0 0-1 0 0,0 0 0 0 0,0 0 0 0 0,0 0 0 0 0,0 0 1 0 0,0 0-1 0 0,0 0-1 0 0,12 0 81 0 0,7 0-7 0 0,12 0 25 0 0,-30 0-94 0 0,1 0-1 0 0,-1 0 0 0 0,1 0 0 0 0,0-1 0 0 0,-1 1 0 0 0,1-1 0 0 0,-1 1 1 0 0,1-1-1 0 0,-1 1 0 0 0,1-1 0 0 0,-1 0 0 0 0,0 0 0 0 0,1 0-4 0 0,11-5 58 0 0,-9 5-38 0 0,1 0-1 0 0,-1 1 1 0 0,0-1-1 0 0,1 1 1 0 0,3 0-20 0 0,-4 0 20 0 0,0 0 1 0 0,1 0-1 0 0,-1 0 1 0 0,0-1-1 0 0,4-1-20 0 0,5-4 69 0 0,-11 5-59 0 0,-1 0 1 0 0,0 0 0 0 0,1 1 0 0 0,-1-1-1 0 0,1 0 1 0 0,-1 1 0 0 0,1-1 0 0 0,-1 1-1 0 0,1 0 1 0 0,0 0 0 0 0,-1-1 0 0 0,1 1-1 0 0,-1 0-10 0 0,15-1 90 0 0,-1-5-26 0 0,2-1 1 0 0,2 5 28 0 0,-13 2-65 0 0,0-1-1 0 0,0 0 0 0 0,1 0 1 0 0,2-1-28 0 0,44-15 89 0 0,-34 10-46 0 0,29-9 25 0 0,-44 15-67 0 0,0 0 0 0 0,-1 0 0 0 0,1 1 0 0 0,-1-1 0 0 0,1 1 1 0 0,0 0-1 0 0,0 0 0 0 0,-1 0 0 0 0,3 1-1 0 0,3-1 0 0 0,-7 0 0 0 0,0 0 0 0 0,-1 0 0 0 0,1 0 0 0 0,0 0 0 0 0,0-1 0 0 0,-1 1 0 0 0,1 0 0 0 0,0-1 0 0 0,-1 0 0 0 0,1 1 0 0 0,-1-1 0 0 0,1 0 0 0 0,-1 0 0 0 0,1 0 0 0 0,11-5 0 0 0,4 4-3 0 0,-13 3-5 0 0,-1-1 0 0 0,0 0 0 0 0,1-1 0 0 0,-1 1 0 0 0,0-1 1 0 0,1 1-1 0 0,-1-1 0 0 0,1 0 8 0 0,11-4-49 0 0,-5 2-25 0 0,-2 1-53 0 0,1 1-90 0 0,-1 0-54 0 0,0 0-97 0 0,1 0-115 0 0,-4 1 193 0 0,0 0-34 0 0,11 0-862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1:40.5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 0 10032 0 0,'0'0'297'0'0,"0"0"-9"0"0,0 1-226 0 0,0 1-24 0 0,0 5-8 0 0,0-3 45 0 0,0-2 79 0 0,0-2 182 0 0,0 0 314 0 0,0 0 29 0 0,0 0-283 0 0,-3 0-177 0 0,-2 0-115 0 0,-10 0 263 0 0,12 0-312 0 0,3 0-101 0 0,1 0-26 0 0,2 0-39 0 0,1 0-44 0 0,1 0-49 0 0,-4 0-4 0 0,0 0-32 0 0,1 0-329 0 0,0 0 76 0 0,0 0-44 0 0,0 0-634 0 0,1 0-502 0 0,-3 0-950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1:40.8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 11072 0 0,'0'0'324'0'0,"0"0"-3"0"0,0 0-145 0 0,0 0-70 0 0,0 0 103 0 0,0 0 185 0 0,0 2 20 0 0,3 6-125 0 0,2-3-36 0 0,-5-5-234 0 0,1 1 1 0 0,0-1 0 0 0,-1 1-1 0 0,1-1 1 0 0,-1 1-1 0 0,1-1 1 0 0,-1 1 0 0 0,1-1-1 0 0,-1 1 1 0 0,1 0-1 0 0,-1-1 1 0 0,0 1 0 0 0,1 0-1 0 0,-1-1 1 0 0,0 1-1 0 0,1 0 1 0 0,-1-1-1 0 0,0 1 1 0 0,0 0 0 0 0,0 0-1 0 0,0-1 1 0 0,0 1-1 0 0,0 0 1 0 0,0 0 0 0 0,0 0-20 0 0,0 12 245 0 0,0 2 89 0 0,0 1-42 0 0,0 5-56 0 0,0 9-69 0 0,0-24-157 0 0,0 1-1 0 0,0 12 39 0 0,0-10-50 0 0,0-4-41 0 0,0-1-235 0 0,0 1 103 0 0,0-1 71 0 0,0 3-71 0 0,0-5 93 0 0,0 0-35 0 0,0 0-50 0 0,0 0-62 0 0,0 0-73 0 0,0 0-87 0 0,0-2 55 0 0,0 1-47 0 0,0-1-43 0 0,0 1-37 0 0,0-1-133 0 0,0 0-37 0 0,0 0-1390 0 0</inkml:trace>
  <inkml:trace contextRef="#ctx0" brushRef="#br0" timeOffset="166">192 1 10448 0 0,'0'0'233'0'0,"0"0"39"0"0,0 0 16 0 0,0 0-32 0 0,0 0-192 0 0,0 2-36 0 0,1 17-12 0 0,1-8 42 0 0,-2-10-43 0 0,0 0-1 0 0,1-1 1 0 0,-1 1 0 0 0,0 0-1 0 0,1-1 1 0 0,-1 1-1 0 0,0 0 1 0 0,1-1 0 0 0,-1 1-1 0 0,1-1 1 0 0,-1 1-1 0 0,1-1 1 0 0,-1 1 0 0 0,1-1-1 0 0,0 1-14 0 0,2 2 122 0 0,-1-1 129 0 0,-1 0-64 0 0,0 0-55 0 0,-1 0-44 0 0,0 0-26 0 0,-2 4 8 0 0,1-4-14 0 0,0-1 30 0 0,-15 28 718 0 0,13-26-660 0 0,0 2 107 0 0,12 5-47 0 0,-9-10-199 0 0,13 14 268 0 0,-10-9-96 0 0,0 7-53 0 0,7 3 6 0 0,-7-10-30 0 0,0 7-97 0 0,7 3-102 0 0,-7-13-1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1:39.8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1 335 5784 0 0,'55'0'129'0'0,"-35"0"-18"0"0,0 0 89 0 0,-18 1-187 0 0,-1-1 0 0 0,1 0 1 0 0,-1-1-1 0 0,1 1 0 0 0,-1 0 1 0 0,1 0-1 0 0,-1-1 0 0 0,1 1 1 0 0,-1-1-1 0 0,0 1-13 0 0,3-2 57 0 0,1 0-42 0 0,12-7-115 0 0,-10 4 126 0 0,-2 2 43 0 0,-1 0 55 0 0,1-1 66 0 0,-1 0 77 0 0,3-1 79 0 0,20-11 930 0 0,-21 13-1037 0 0,-1 0-42 0 0,-5 3-191 0 0,2 0 51 0 0,-1-1 1 0 0,0 1-1 0 0,1-1 1 0 0,-1 1-1 0 0,1 0 1 0 0,-1 0-1 0 0,1 0 0 0 0,-1-1 1 0 0,1 1-1 0 0,-1 1-57 0 0,1-1 53 0 0,-1 0-1 0 0,1 0 0 0 0,-1 0 0 0 0,1-1 1 0 0,-1 1-1 0 0,1 0 0 0 0,-1-1 1 0 0,0 1-1 0 0,1 0 0 0 0,-1-1-52 0 0,13-10 438 0 0,-13 9-373 0 0,1 0 0 0 0,0 1 0 0 0,0-1 0 0 0,0 0-1 0 0,0 1 1 0 0,0 0 0 0 0,0-1 0 0 0,0 1 0 0 0,2-1-65 0 0,20-3 490 0 0,-18-2-187 0 0,-4 3-124 0 0,11-1 301 0 0,-11 4-402 0 0,1-1 1 0 0,-1 1-1 0 0,0-1 1 0 0,0 0-1 0 0,0 0 1 0 0,0 0-1 0 0,0 0 1 0 0,0 0-1 0 0,-1 0 1 0 0,1 0-1 0 0,-1-1 1 0 0,1 1-1 0 0,-1 0 1 0 0,0-1-1 0 0,0 1 1 0 0,0-1-1 0 0,0 0 1 0 0,-1 1-1 0 0,1-1 1 0 0,0 0-1 0 0,-1 1 1 0 0,0-1-1 0 0,0 0 1 0 0,0-2-79 0 0,0 3 154 0 0,0 2-8 0 0,0 0 10 0 0,-9-1 235 0 0,-1 1-100 0 0,-1 0-98 0 0,6 0-146 0 0,1 1-41 0 0,0 0-46 0 0,2 0-51 0 0,0 3 57 0 0,-4 3-21 0 0,-5-4 14 0 0,0 2 2 0 0,4 6 47 0 0,5-9 0 0 0,1 0 0 0 0,-1 0 1 0 0,1 0-1 0 0,-1-1 1 0 0,0 1-1 0 0,1 0 0 0 0,-1-1 1 0 0,0 1-1 0 0,0-1 1 0 0,0 1-1 0 0,0-1 0 0 0,0 0 1 0 0,-1 0-1 0 0,-1 1-8 0 0,2-1 9 0 0,0 0 0 0 0,0 0 0 0 0,-1 0 0 0 0,1 0 0 0 0,0 0 0 0 0,0 1 0 0 0,0-1 0 0 0,0 1 0 0 0,1 0-1 0 0,-1-1 1 0 0,0 1 0 0 0,1 0 0 0 0,-1 0 0 0 0,0 2-9 0 0,-3 6 83 0 0,4-8-61 0 0,0 1-1 0 0,0-1 1 0 0,0 0-1 0 0,-1 1 1 0 0,1-1 0 0 0,0 0-1 0 0,-1 0 1 0 0,0 0 0 0 0,0 0-22 0 0,-9 11 113 0 0,-2 7 12 0 0,5-8-58 0 0,-3 8 93 0 0,9-17-120 0 0,2 0 0 0 0,-1 1 0 0 0,0-1-1 0 0,1 1 1 0 0,-1-1 0 0 0,1 1 0 0 0,0-1-1 0 0,0 3-39 0 0,0-2 27 0 0,0 0-1 0 0,-1 0 0 0 0,0 0 1 0 0,1 0-1 0 0,-1 0 0 0 0,-1 0 0 0 0,1 0 1 0 0,-1-1-1 0 0,1 1 0 0 0,-3 2-26 0 0,4-5 6 0 0,-1 0-1 0 0,1 0 1 0 0,0 0 0 0 0,0 0-1 0 0,0 0 1 0 0,0 0-1 0 0,0 0 1 0 0,-1 0 0 0 0,2 0-1 0 0,-1 0 1 0 0,0 0 0 0 0,0 0-1 0 0,0 0 1 0 0,0 0-1 0 0,1 0 1 0 0,-1 0 0 0 0,0 0-1 0 0,1-1 1 0 0,-1 1-1 0 0,1 0 1 0 0,-1 0 0 0 0,1 0-1 0 0,-1 0 1 0 0,1-1 0 0 0,0 1-1 0 0,-1 0 1 0 0,1-1-6 0 0,4 7 41 0 0,4 11 46 0 0,-2-4-66 0 0,-4-7 1 0 0,-3-6-21 0 0,0 0 1 0 0,1-1 0 0 0,-1 1 0 0 0,0-1 0 0 0,1 1-1 0 0,-1 0 1 0 0,1-1 0 0 0,-1 1 0 0 0,1-1 0 0 0,-1 1-1 0 0,1-1 1 0 0,-1 1 0 0 0,1-1 0 0 0,0 1 0 0 0,-1-1-1 0 0,1 0 1 0 0,0 1 0 0 0,-1-1 0 0 0,1 0 0 0 0,0 0-1 0 0,-1 1 1 0 0,1-1 0 0 0,0 0 0 0 0,-1 0-1 0 0,1 0 1 0 0,0 0 0 0 0,0 0-2 0 0,1 1 1 0 0,3 1 5 0 0,0 0 0 0 0,0 0 0 0 0,-1 1 0 0 0,1 0 0 0 0,-1 0 0 0 0,0 0 0 0 0,1 0 0 0 0,-1 1-1 0 0,0 0-5 0 0,-1-2 4 0 0,-1 0 0 0 0,0 0 0 0 0,1-1 0 0 0,-1 1 0 0 0,1-1 0 0 0,0 0 0 0 0,0 0 0 0 0,-1 0 0 0 0,1 0-1 0 0,0 0 1 0 0,0 0 0 0 0,0-1 0 0 0,0 0 0 0 0,1 1-4 0 0,44-1 42 0 0,-29-1-13 0 0,12 1-20 0 0,-16 0-47 0 0,-13 0 27 0 0,17-2-221 0 0,0-5-30 0 0,-9 3 100 0 0,-2 1-11 0 0,-1 1 39 0 0,9-3-142 0 0,-6 1 64 0 0,-3 2 3 0 0,0-1-294 0 0,0 1 54 0 0,-5 0 141 0 0,1 1-1 0 0,0 0 1 0 0,0-1-1 0 0,0 0 0 0 0,-1 0 1 0 0,2-1 308 0 0,1-2-654 0 0,-2 2 284 0 0,0 0-36 0 0,0 0 10 0 0,0 0-38 0 0,0 0-267 0 0,0 0-99 0 0,1-1-257 0 0,2-2-635 0 0</inkml:trace>
  <inkml:trace contextRef="#ctx0" brushRef="#br0" timeOffset="395.68">640 0 8832 0 0,'13'16'258'0'0,"-8"-3"2"0"0,1-10-193 0 0,-1 0-39 0 0,11 26-17 0 0,-13-22 15 0 0,0-1 47 0 0,2 5 171 0 0,5 13 358 0 0,1-6-82 0 0,-6 9-7 0 0,1-14-222 0 0,-1-4-15 0 0,-3 6 57 0 0,0 0-107 0 0,4 8 202 0 0,1-1 25 0 0,-6-7-181 0 0,0-5-8 0 0,0-1-66 0 0,2-1-23 0 0,1 2 18 0 0,1 1 24 0 0,-4-4-16 0 0,-1-1-32 0 0,-2 1-2 0 0,-4 0 39 0 0,0 6 108 0 0,8-3-43 0 0,2-3-113 0 0,4 5 114 0 0,-8-12-260 0 0,0 0-1 0 0,0 1 0 0 0,0-1 0 0 0,1 1 1 0 0,-1-1-1 0 0,0 0 0 0 0,0 1 1 0 0,0-1-1 0 0,0 1 0 0 0,0-1 1 0 0,0 0-1 0 0,0 1 0 0 0,0-1 1 0 0,0 1-1 0 0,0-1 0 0 0,0 0 0 0 0,0 1 1 0 0,0-1-1 0 0,0 1 0 0 0,-1-1 1 0 0,1 0-1 0 0,0 1 0 0 0,0-1 1 0 0,0 0-1 0 0,-1 1 0 0 0,1-1 1 0 0,0 1-13 0 0,-2 0 191 0 0,1 0-105 0 0,-1 0-84 0 0,0 1-119 0 0,0-1-19 0 0,0 0 139 0 0,1 0 110 0 0,1-1-6 0 0,0 1 38 0 0,-1 0 195 0 0,1 0-117 0 0,0 0 37 0 0,0 0 40 0 0,0 0 43 0 0,-1 0 46 0 0,1 0 48 0 0,1-5-386 0 0,-1 1-31 0 0,0 1 0 0 0,0 0-1 0 0,0-1 1 0 0,0 1 0 0 0,-1-1-1 0 0,1 1 1 0 0,0 0 0 0 0,-1-1-1 0 0,0-1-18 0 0,-4-4 45 0 0,4 7-37 0 0,0 0-1 0 0,0-1 1 0 0,0 1 0 0 0,0-1-1 0 0,1 1 1 0 0,-1-1 0 0 0,0 0 0 0 0,1 1-1 0 0,-1-1 1 0 0,1 0 0 0 0,0 1-1 0 0,0-1 1 0 0,-1 0 0 0 0,1 1-1 0 0,0-2-7 0 0,0-72 144 0 0,0 6-128 0 0,0 63-16 0 0,0 0 0 0 0,0 0 0 0 0,1 0 0 0 0,0 0 0 0 0,0 0 0 0 0,0 0 0 0 0,1 0 0 0 0,-1 0 0 0 0,2 1 0 0 0,-1-1 0 0 0,2-4 0 0 0,13-19-14 0 0,3-3-104 0 0,-18 29 92 0 0,0 1 0 0 0,0-1 0 0 0,1 1 0 0 0,-1-1-1 0 0,1 1 1 0 0,0 0 0 0 0,-1 0 0 0 0,1 0-1 0 0,2-1 27 0 0,4-2-67 0 0,1 0 6 0 0,3 2 45 0 0,2 3 15 0 0,-7-1 13 0 0,-1 1 1 0 0,0 0-1 0 0,0 1 0 0 0,0 0 0 0 0,4 1-12 0 0,-6 0 0 0 0,1 0 0 0 0,-1 0-1 0 0,1 1 1 0 0,-1 0 0 0 0,0 0-1 0 0,0 0 1 0 0,0 1 0 0 0,3 3 0 0 0,-4-4-14 0 0,0 1 0 0 0,0-1 0 0 0,0 0 1 0 0,0-1-1 0 0,4 3 14 0 0,-4-3-1 0 0,-1 0 1 0 0,1 0 0 0 0,-1 0-1 0 0,0 0 1 0 0,0 0-1 0 0,0 1 1 0 0,0 0 0 0 0,-1 0-1 0 0,1-1 1 0 0,-1 1-1 0 0,1 1 1 0 0,7 11-7 0 0,30 44-51 0 0,-13-26 59 0 0,-22-28-1 0 0,0 0 0 0 0,-1 1 0 0 0,0-1 0 0 0,0 1 0 0 0,2 3 0 0 0,1 3 0 0 0,-2-4 0 0 0,-1 0 0 0 0,1 1 0 0 0,0 3 0 0 0,8 15 0 0 0,16 23 0 0 0,-28-48 0 0 0,-1-1 0 0 0,1 1 0 0 0,-1-1 0 0 0,0 0 0 0 0,0 1 0 0 0,1-1 0 0 0,-1 1 0 0 0,0-1 0 0 0,0 1 0 0 0,0-1 0 0 0,0 1 0 0 0,0-1 0 0 0,0 1 0 0 0,0-1 0 0 0,0 1 0 0 0,0-1 0 0 0,1 1 0 0 0,-1-1 0 0 0,0 0 0 0 0,1 1 0 0 0,-1-1 0 0 0,11 13-41 0 0,-9-11-142 0 0,0 0 67 0 0,-2 1 31 0 0,-1 1-28 0 0,1-4 71 0 0,0 1-117 0 0,0-2-56 0 0,0 0-83 0 0,0 0 95 0 0,0 0-42 0 0,0 0-44 0 0,0 0-43 0 0,0 0-39 0 0,0 0-35 0 0,0 0-261 0 0,0 0-58 0 0,0 0-46 0 0,0 0-34 0 0,0 0-1439 0 0,0 0-1269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1:39.1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1 225 7016 0 0,'0'0'201'0'0,"2"-3"-4"0"0,12-8-155 0 0,-11 10-62 0 0,2-1 45 0 0,-1 2 39 0 0,1-1 34 0 0,1 1 60 0 0,0 0 33 0 0,12 1 505 0 0,-2 0 21 0 0,-12-1-587 0 0,-1 0 63 0 0,1 0 92 0 0,5 0 448 0 0,-6-1-504 0 0,0 1-73 0 0,-1-1-41 0 0,0 1-54 0 0,0-1-62 0 0,7-4 290 0 0,1-1 118 0 0,3 4 64 0 0,-4 2-264 0 0,-2 0-56 0 0,3 0 13 0 0,10 0 99 0 0,-12 0-125 0 0,2 0 68 0 0,-1-1-46 0 0,-2 0-45 0 0,2-2-8 0 0,-2 0-50 0 0,9-4 30 0 0,0 6 51 0 0,-14 1-125 0 0,0-1 1 0 0,0 1-1 0 0,-1 0 0 0 0,1 0 0 0 0,0-1 0 0 0,0 1 1 0 0,-1-1-1 0 0,1 0 0 0 0,0 0 0 0 0,-1 1 0 0 0,1-1 1 0 0,0 0-1 0 0,-1 0-13 0 0,9-5 72 0 0,4 4-42 0 0,-8 2-30 0 0,-5 0 0 0 0,24-14 0 0 0,-16 12 0 0 0,-9 2 0 0 0,0 0 0 0 0,0 0 0 0 0,1 0 0 0 0,-1 0 0 0 0,0 0 0 0 0,0 0 0 0 0,1 0 0 0 0,-1 0 0 0 0,0 0 0 0 0,0 0 0 0 0,0 0 0 0 0,1 0 0 0 0,-1-1 0 0 0,0 1 0 0 0,0 0 0 0 0,0 0 0 0 0,1 0 0 0 0,-1 0 0 0 0,0 0 0 0 0,0-1 0 0 0,0 1 0 0 0,0 0 0 0 0,1 0 0 0 0,-1 0 0 0 0,0 0 0 0 0,0-1 0 0 0,0 1 0 0 0,0 0 0 0 0,0 0 0 0 0,0-1 0 0 0,0 1 0 0 0,1 0 0 0 0,-1 0 0 0 0,0-1 0 0 0,1-26 0 0 0,-1 25 3 0 0,0 0 1 0 0,0 0 0 0 0,-1 1-1 0 0,1-1 1 0 0,-1 0 0 0 0,1 1 0 0 0,-1-1-1 0 0,1 0 1 0 0,-1 1 0 0 0,0-1-1 0 0,0 1 1 0 0,0-1 0 0 0,0 1 0 0 0,0-1-4 0 0,-3-5 12 0 0,-1-4-5 0 0,5 10-5 0 0,-1-1 1 0 0,1 1-1 0 0,0 0 1 0 0,-1 0-1 0 0,1 0 1 0 0,-1 0 0 0 0,0 0-1 0 0,1 0 1 0 0,-1 0-1 0 0,0 0 1 0 0,0 0-1 0 0,1 0 1 0 0,-1 0 0 0 0,0 1-1 0 0,0-1 1 0 0,0 0-1 0 0,0 1 1 0 0,-1-1-3 0 0,-30-15 11 0 0,29 15-11 0 0,0 0 0 0 0,0 0 0 0 0,-1 0 0 0 0,1 1 0 0 0,0 0 0 0 0,0-1 0 0 0,-1 1 0 0 0,1 1 0 0 0,0-1 0 0 0,-1 0 0 0 0,-8 1 0 0 0,11-1 0 0 0,-1 0 0 0 0,0 0 0 0 0,0 1 0 0 0,1-1 0 0 0,-1 0 0 0 0,1 1 0 0 0,-1-1 0 0 0,0 1 0 0 0,1 0 0 0 0,-1-1 0 0 0,1 1 0 0 0,-1 0 0 0 0,1 0 0 0 0,-1 0 0 0 0,-6 4 0 0 0,-2 0 0 0 0,7-4 0 0 0,1 0 0 0 0,0 0 0 0 0,0 0 0 0 0,-1 1 0 0 0,1-1 0 0 0,0 1 0 0 0,0-1 0 0 0,0 1 0 0 0,0 0 0 0 0,-1 1 0 0 0,0-1 0 0 0,0 0 0 0 0,0 1 0 0 0,-1-1 0 0 0,1 0 0 0 0,-2 0 0 0 0,1 0 0 0 0,1 0 0 0 0,0 0 0 0 0,-1 0 0 0 0,1 0 0 0 0,0 0 0 0 0,-1 2 0 0 0,-15 15-6 0 0,-1 1 82 0 0,-21 21 166 0 0,38-38-209 0 0,1 0 1 0 0,-1 1-1 0 0,0-1 1 0 0,1 1-1 0 0,-1 0 1 0 0,1 0-1 0 0,0 0 1 0 0,0 0-1 0 0,1 0 1 0 0,-1 0-1 0 0,1 1 1 0 0,-1 3-34 0 0,0 6 156 0 0,1 0 1 0 0,0 0-1 0 0,2 8-156 0 0,-1-13 73 0 0,0-6-57 0 0,0-1 1 0 0,0 0 0 0 0,1 0 0 0 0,-1 0 0 0 0,1 0 0 0 0,-1 0 0 0 0,1 0-1 0 0,0 0 1 0 0,0 1-17 0 0,11 17 84 0 0,0 0-31 0 0,-12-17-45 0 0,1 0 0 0 0,0 0 0 0 0,0-1 0 0 0,0 1 0 0 0,1 0 0 0 0,-1 0 0 0 0,1-1 0 0 0,-1 1 0 0 0,1 0 0 0 0,0-1 0 0 0,0 0 0 0 0,0 1 0 0 0,0-1 0 0 0,0 0 0 0 0,1 0 0 0 0,-1 0 0 0 0,0 0 0 0 0,3 1-8 0 0,6 1 19 0 0,-9-3-11 0 0,1 0 0 0 0,-1 1-1 0 0,0-1 1 0 0,0 0 0 0 0,0 1 0 0 0,1-1-1 0 0,-2 1 1 0 0,1-1 0 0 0,0 1-8 0 0,0 0 4 0 0,0-1 0 0 0,0 1 0 0 0,0-1-1 0 0,0 1 1 0 0,0-1 0 0 0,0 0 0 0 0,0 0 0 0 0,0 0 0 0 0,1 0 0 0 0,-1 0 0 0 0,0-1 0 0 0,1 1 0 0 0,-1-1 0 0 0,1 1-4 0 0,10 2 26 0 0,2 3-13 0 0,-12-5-13 0 0,1 0 0 0 0,-1 0 0 0 0,1 0 0 0 0,-1 0 0 0 0,1 0 0 0 0,-1 0 0 0 0,1-1 0 0 0,-1 0 1 0 0,1 0-1 0 0,9 0 21 0 0,3 1-34 0 0,-3-1-31 0 0,1 1-36 0 0,-1-1-45 0 0,1 0-53 0 0,-1 0-60 0 0,-2-1-68 0 0,-1 0-76 0 0,-2-1-83 0 0,-5 0 151 0 0,0 1-52 0 0,0 0-47 0 0,-1-1-39 0 0,3-1-554 0 0,1 1-93 0 0,4 0-759 0 0,9 1-1048 0 0</inkml:trace>
  <inkml:trace contextRef="#ctx0" brushRef="#br0" timeOffset="315.27">560 1 5672 0 0,'0'0'165'0'0,"0"0"-42"0"0,2 0-2 0 0,8 1 230 0 0,-9 0-311 0 0,0-1 1 0 0,0 1 0 0 0,0-1 0 0 0,0 1 0 0 0,0-1 0 0 0,0 1 0 0 0,0 0 0 0 0,0-1-1 0 0,0 1 1 0 0,0 0 0 0 0,0 0 0 0 0,0 0 0 0 0,-1 0 0 0 0,1 0 0 0 0,0 0 0 0 0,-1 0 0 0 0,1 0-1 0 0,-1 0-40 0 0,3 6 274 0 0,-2 2 54 0 0,1 1 79 0 0,2-6-36 0 0,3 1-50 0 0,-2 10 145 0 0,-3-8-382 0 0,2 4 117 0 0,0 2 73 0 0,-1 2 82 0 0,-2 1 91 0 0,-1-8-223 0 0,3-1-33 0 0,9 9 265 0 0,-4-6-179 0 0,-3-3-63 0 0,-2 2-3 0 0,-2 0 40 0 0,-2-6-178 0 0,2 1 0 0 0,-1-1 0 0 0,0 0 0 0 0,0 0 0 0 0,1 0 0 0 0,0 0 0 0 0,0 3-73 0 0,0-4 56 0 0,0 0 1 0 0,0 0-1 0 0,1 0 0 0 0,-1 0 0 0 0,0 0 0 0 0,1-1 0 0 0,-1 1 0 0 0,2 1-56 0 0,-1-1 102 0 0,0 1 1 0 0,0-1 0 0 0,0 1-1 0 0,0 0 1 0 0,-1 0 0 0 0,2 3-103 0 0,4 10 369 0 0,-2-4-139 0 0,0-1-93 0 0,9 10 295 0 0,-12-12-281 0 0,4 9 107 0 0,-4-15-206 0 0,1 0 0 0 0,0-1 1 0 0,0 1-1 0 0,0-1 0 0 0,1 1 0 0 0,1 0-52 0 0,12 10 276 0 0,-15-11-11 0 0,1-2-13 0 0,9 3-61 0 0,3 8 5 0 0,-13-9-19 0 0,-2-2-3 0 0,0 0-12 0 0,7 0 33 0 0,-1 0-86 0 0,11 0 21 0 0,-15 0-142 0 0,-2-2-59 0 0,0-6-158 0 0,0 1 83 0 0,0 0 73 0 0,0-1 64 0 0,0-1 66 0 0,0-1 60 0 0,0-1 75 0 0,0-7 142 0 0,1 7-146 0 0,2 1-91 0 0,9-14-26 0 0,-3 8-60 0 0,-11 5-12 0 0,-2 1 1 0 0,4 8 0 0 0,-1 1 0 0 0,1-1 0 0 0,0 1 0 0 0,-1-1 0 0 0,1 1 0 0 0,0-1 0 0 0,0 1 0 0 0,0-1 0 0 0,1 1 0 0 0,-1-1 0 0 0,6-16-33 0 0,14-15-77 0 0,-16 26 84 0 0,4-6-53 0 0,-6 11 69 0 0,-1-1 0 0 0,0 1 0 0 0,0 0 0 0 0,0-1-1 0 0,-1 1 1 0 0,1-1 0 0 0,-1 1 0 0 0,1-1 0 0 0,-1 0 10 0 0,0-5-87 0 0,0-2-65 0 0,0 0-40 0 0,0 10 192 0 0,0-2-44 0 0,0 1 0 0 0,0-1 1 0 0,0 1-1 0 0,0-1 0 0 0,1 1 0 0 0,-1 0 1 0 0,0-1-1 0 0,1 1 0 0 0,-1-1 0 0 0,1 1 44 0 0,12-15-448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39.6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320 66 10536 0 0,'-3'0'233'0'0,"0"0"-164"0"0,-1-1 34 0 0,-6-4 323 0 0,6 2-275 0 0,0 1-68 0 0,0 0-92 0 0,-3-1 69 0 0,1 0-27 0 0,0-7-22 0 0,-10 0-29 0 0,7 6 50 0 0,5 2 30 0 0,-28-14 863 0 0,30 15-825 0 0,0 0 1 0 0,-1 0-1 0 0,1 1 1 0 0,0-1-1 0 0,-1 1 0 0 0,1 0 1 0 0,0-1-1 0 0,-2 1-100 0 0,-9 0 356 0 0,1 1-38 0 0,-5 0 66 0 0,3-1-33 0 0,-5-1-38 0 0,1 2-93 0 0,2 4-92 0 0,15-4-124 0 0,1 0-1 0 0,-1-1 0 0 0,0 1 1 0 0,0-1-1 0 0,0 1 1 0 0,0 0-1 0 0,1 0 1 0 0,-1 0-1 0 0,0-1 1 0 0,1 1-1 0 0,-1 0 1 0 0,0 1-4 0 0,-15 30 12 0 0,15-31-12 0 0,1 0 0 0 0,-1 0 0 0 0,1 0 0 0 0,0 0 0 0 0,-1 0 0 0 0,1 0 0 0 0,0 0 0 0 0,-1 0 0 0 0,1 0 0 0 0,0 1 0 0 0,0-1 0 0 0,0 0 0 0 0,0 0 0 0 0,0 0 0 0 0,0 0 0 0 0,0 1 0 0 0,1 27 0 0 0,-1-22 0 0 0,0-5 0 0 0,0 0 0 0 0,0 1 0 0 0,0-1 0 0 0,0 0 0 0 0,0 0 0 0 0,0 0 0 0 0,1 1 0 0 0,-1-1 0 0 0,1 0 0 0 0,0 1 0 0 0,8 13-15 0 0,3 4-38 0 0,-6-6 49 0 0,-4-4 4 0 0,4 7 0 0 0,18 4 0 0 0,-21-16 0 0 0,1 0 0 0 0,0 0 0 0 0,-1 0 0 0 0,0 0 0 0 0,0 1 0 0 0,0 0 0 0 0,8 16-11 0 0,50 61-42 0 0,-39-54 53 0 0,4-8 0 0 0,22 38 0 0 0,-45-56 0 0 0,0 0 0 0 0,0 0 0 0 0,-1 1 0 0 0,1 0 0 0 0,-1-1 0 0 0,2 5 0 0 0,-3-5 0 0 0,1 0 0 0 0,0 0 0 0 0,0 0 0 0 0,0 0 0 0 0,0 0 0 0 0,2 1 0 0 0,-3-2 7 0 0,1-1 0 0 0,-1 1 0 0 0,1 0 0 0 0,-1 0 0 0 0,0 0 0 0 0,0 0 0 0 0,0-1 0 0 0,0 1 0 0 0,1 3-7 0 0,-1-1 35 0 0,0 1 0 0 0,-1-1 0 0 0,1 1-1 0 0,-1 0 1 0 0,0-1 0 0 0,0 3-35 0 0,0 2 40 0 0,0-7-23 0 0,0 0 1 0 0,0-1-1 0 0,-1 1 1 0 0,1 0 0 0 0,-1-1-1 0 0,1 1 1 0 0,-1-1 0 0 0,1 1-1 0 0,-1 0 1 0 0,0-1 0 0 0,1 1-1 0 0,-1-1 1 0 0,0 0-1 0 0,0 1-17 0 0,-4 6 100 0 0,0 3 94 0 0,4-9-143 0 0,0 0 0 0 0,0 1 0 0 0,-1-1 1 0 0,1 0-1 0 0,0 0 0 0 0,-1 0 0 0 0,1 0 1 0 0,-1 0-1 0 0,0 0-51 0 0,-17 15 523 0 0,4-8-217 0 0,1-5-126 0 0,-2-2-103 0 0,1-2 79 0 0,2 0-66 0 0,0 0-36 0 0,-7-3-42 0 0,-1-7-12 0 0,8 6-1 0 0,-7-2 1 0 0,5-3-36 0 0,3 3-20 0 0,-10-2-178 0 0,-4-2-120 0 0,14 2 187 0 0,6-1-34 0 0,1-1-40 0 0,1 5 57 0 0,-1-1 8 0 0,1 2 38 0 0,1 0 9 0 0,1 1-19 0 0,-1-2-50 0 0,1 1-14 0 0,0 0-51 0 0,0-2-57 0 0,0 0-65 0 0,-12-24-851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1:37.9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17 289 9904 0 0,'0'0'222'0'0,"0"0"30"0"0,0 0 20 0 0,-1 0-112 0 0,-1 3-82 0 0,0-1-157 0 0,0 1 52 0 0,0 0 47 0 0,0 0 42 0 0,0 3 164 0 0,1 1 102 0 0,-1 16 755 0 0,2-11-717 0 0,0-10-316 0 0,0 5 164 0 0,-1-5-146 0 0,1 0 0 0 0,0 1-1 0 0,0-1 1 0 0,0 0-1 0 0,1 0 1 0 0,-1 0 0 0 0,0 0-1 0 0,1 1 1 0 0,-1-1 0 0 0,2 1-68 0 0,2 5 206 0 0,2 2 88 0 0,-3 4 35 0 0,-3-7-198 0 0,-1-5-100 0 0,1 0 1 0 0,0 0 0 0 0,0 1-1 0 0,0-1 1 0 0,1 0 0 0 0,-1 0 0 0 0,0 0-1 0 0,1 0 1 0 0,-1 1 0 0 0,2 0-32 0 0,2 5 86 0 0,-3-7-69 0 0,0 1 0 0 0,0-1 0 0 0,0 0 0 0 0,0 1 0 0 0,0 0 0 0 0,-1-1 1 0 0,1 1-1 0 0,-1-1 0 0 0,1 1 0 0 0,-1 0 0 0 0,0-1 0 0 0,1 1 0 0 0,-1 0 0 0 0,0 0-17 0 0,0 0 6 0 0,0 1 1 0 0,0-1-1 0 0,0 1 0 0 0,1 0 0 0 0,-1-1 0 0 0,1 1 0 0 0,0-1 1 0 0,0 1-1 0 0,0-1 0 0 0,0 0 0 0 0,1 3-6 0 0,-1-3 3 0 0,0 0 0 0 0,0 1 0 0 0,0-1 0 0 0,0 0 0 0 0,0 1 0 0 0,-1-1 0 0 0,1 1 0 0 0,-1 0 0 0 0,1-1 0 0 0,-1 1 1 0 0,0 2-4 0 0,-1 6 0 0 0,1-7 0 0 0,0-1 0 0 0,-1 0 0 0 0,1 0 0 0 0,1 1 0 0 0,-1-1 0 0 0,0 0 0 0 0,1 0 0 0 0,-1 1 0 0 0,1-1 0 0 0,0 0 0 0 0,4 6-1 0 0,-4-8 0 0 0,0 0 1 0 0,0 1-1 0 0,0-1 0 0 0,0 1 1 0 0,0-1-1 0 0,-1 1 0 0 0,1-1 0 0 0,-1 1 1 0 0,1 0-1 0 0,-1-1 0 0 0,0 1 0 0 0,1 0 1 0 0,-1-1-1 0 0,0 1 1 0 0,2 13-97 0 0,0-12 40 0 0,0 1-35 0 0,0-2-22 0 0,0 0-44 0 0,-1 0-50 0 0,1 0-59 0 0,-1-2 37 0 0,-1 1-36 0 0,1 0-361 0 0,0 0 85 0 0,-1-1-48 0 0,0 2-697 0 0,0 2-547 0 0,0 5-1042 0 0</inkml:trace>
  <inkml:trace contextRef="#ctx0" brushRef="#br0" timeOffset="433.26">496 193 8352 0 0,'0'0'190'0'0,"0"0"28"0"0,0 0 7 0 0,0-3-33 0 0,-1-5-126 0 0,-1 3-9 0 0,0 1 38 0 0,-1-3 60 0 0,-1 0 45 0 0,1 0 43 0 0,-1 3 38 0 0,-9-2 285 0 0,0-4-34 0 0,10 7-259 0 0,0 2-115 0 0,1 1-75 0 0,-1 1-68 0 0,0 0 30 0 0,1-1 91 0 0,0-1 88 0 0,0 0-64 0 0,1 0 38 0 0,-8-6-114 0 0,-7 2 142 0 0,-4 3-20 0 0,5 2-157 0 0,13 0-50 0 0,2 0 2 0 0,-1 0 1 0 0,1 0-1 0 0,-1 0 1 0 0,1 0-1 0 0,-1 0 1 0 0,1-1-1 0 0,-1 1 1 0 0,1 1-1 0 0,-1-1 1 0 0,1 0-1 0 0,-1 0 1 0 0,1 0 0 0 0,-1 0-1 0 0,1 0 1 0 0,-1 0-1 0 0,1 0 1 0 0,-1 1-1 0 0,1-1 1 0 0,-1 0-1 0 0,1 0 1 0 0,-1 1-1 0 0,1-1 1 0 0,-1 0-1 0 0,1 1 1 0 0,0-1 0 0 0,-1 0-1 0 0,1 1 1 0 0,0-1-1 0 0,-1 1 1 0 0,1-1-1 0 0,0 1 1 0 0,0-1-1 0 0,-1 1 1 0 0,1-1-1 0 0,0 1 1 0 0,0-1-1 0 0,0 1 1 0 0,-1-1 0 0 0,1 1-1 0 0,0-1 1 0 0,0 1-1 0 0,0-1 1 0 0,0 1-1 0 0,0-1 1 0 0,0 1-1 0 0,0 0-1 0 0,-2 4 43 0 0,2-5-43 0 0,-1 0 1 0 0,0 1-1 0 0,0 0 1 0 0,1 0 0 0 0,-1-1-1 0 0,1 1 1 0 0,-1 0 0 0 0,1 0 0 0 0,-1 0-1 0 0,1-1 1 0 0,-1 1 0 0 0,1 0-1 0 0,-1 0 1 0 0,1 0 0 0 0,0 0 0 0 0,0 0-1 0 0,4 11 0 0 0,-3-10-1 0 0,0-1 0 0 0,0 1-1 0 0,-1 0 1 0 0,1-1 0 0 0,0 1 0 0 0,-1 0-1 0 0,0 0 1 0 0,1-1 0 0 0,-1 1 0 0 0,0 1 1 0 0,0-2-2 0 0,0-1 0 0 0,0 1 1 0 0,0-1-1 0 0,0 1 1 0 0,0-1-1 0 0,0 1 1 0 0,0-1-1 0 0,0 1 0 0 0,0-1 1 0 0,0 1-1 0 0,0-1 1 0 0,0 1-1 0 0,0-1 1 0 0,1 1-1 0 0,-1-1 1 0 0,0 0-1 0 0,0 1 0 0 0,0-1 1 0 0,1 1-1 0 0,-1-1 1 0 0,0 1-1 0 0,1-1 1 0 0,-1 0-1 0 0,0 1 0 0 0,1-1 1 0 0,-1 0-1 0 0,0 1 1 0 0,1-1-1 0 0,-1 0 1 0 0,1 1-1 0 0,-1-1 0 0 0,1 0 2 0 0,6 5-9 0 0,-2 8 9 0 0,-1-8 0 0 0,0 1 0 0 0,0-1 0 0 0,0 0 0 0 0,1-1 0 0 0,-1 1 0 0 0,3 0 0 0 0,6 8 0 0 0,-11-12-4 0 0,-1 1 0 0 0,1-1 1 0 0,0 1-1 0 0,0-1 1 0 0,-1 0-1 0 0,1 0 0 0 0,0 0 1 0 0,1 0 3 0 0,15 9-38 0 0,40 33-29 0 0,-48-36 64 0 0,0 1 0 0 0,-1 1 1 0 0,0 0-1 0 0,5 6 3 0 0,-2-2-10 0 0,5 3-26 0 0,7 9 15 0 0,-19-19 24 0 0,0 0 0 0 0,0 0 0 0 0,-1 1-1 0 0,0-1 1 0 0,2 5-3 0 0,6 4 52 0 0,-10-13-46 0 0,-1-1 1 0 0,1 0 0 0 0,-1 0 0 0 0,0 1 0 0 0,0-1 0 0 0,0 1 0 0 0,0-1 0 0 0,0 1 0 0 0,0 0 0 0 0,0-1-1 0 0,0 1 1 0 0,-1 0 0 0 0,1-1 0 0 0,-1 1 0 0 0,1 0 0 0 0,-1 0 0 0 0,1 0 0 0 0,-1-1 0 0 0,0 1 0 0 0,0 1-7 0 0,0 19 58 0 0,0 17 81 0 0,-3-28-116 0 0,-10-1 60 0 0,-3 1-5 0 0,-13 19 213 0 0,23-28-131 0 0,-3 0-52 0 0,1 3-33 0 0,-7 2-2 0 0,0-5-18 0 0,-16-1 75 0 0,16-2-58 0 0,13 1-71 0 0,1 0 1 0 0,-1 0-1 0 0,1 0 0 0 0,-1-1 1 0 0,1 1-1 0 0,-1 0 0 0 0,0-1 1 0 0,1 0-1 0 0,-1 1 1 0 0,1-1-1 0 0,0 0 0 0 0,-1 0 1 0 0,1 1-2 0 0,-13-7-3 0 0,9 5-37 0 0,-1 1-79 0 0,-1-1-85 0 0,0 0-88 0 0,3 1 36 0 0,0 0-45 0 0,-1 0-47 0 0,1 0-47 0 0,0 0-49 0 0,1 0-49 0 0,-1-1-53 0 0,2 1-51 0 0,-3-1-1176 0 0,4 1-1011 0 0</inkml:trace>
  <inkml:trace contextRef="#ctx0" brushRef="#br0" timeOffset="695.64">241 17 10080 0 0,'0'0'230'0'0,"0"0"30"0"0,0 0 18 0 0,2-2-6 0 0,9-9-34 0 0,-8 8-43 0 0,1 2-86 0 0,0 1-55 0 0,1 1-27 0 0,-3-1 38 0 0,12 3 100 0 0,-4 2-110 0 0,1 1-80 0 0,2-4-49 0 0,3-2-23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1:36.5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1 384 12784 0 0,'0'0'289'0'0,"2"0"40"0"0,2 0-199 0 0,11 0 215 0 0,-5-3-158 0 0,9-6-97 0 0,-8 4-55 0 0,-3 4-46 0 0,0 3 17 0 0,8-5 24 0 0,-5-3 78 0 0,-1 1 57 0 0,3 3 61 0 0,-2 2-146 0 0,-1 0 38 0 0,11 0 209 0 0,-1 0 60 0 0,36 0 853 0 0,-33 0-764 0 0,-8 0-227 0 0,1 0-59 0 0,-1 0-73 0 0,0 0-87 0 0,-7 0-56 0 0,1 0-34 0 0,-1 0-36 0 0,1 0-38 0 0,-1 0-41 0 0,0 0-44 0 0,1 0-45 0 0,-1 0-48 0 0,0 0-50 0 0,1 0-53 0 0,-1 0-55 0 0,1 0-58 0 0,-1 0-60 0 0,0 0-62 0 0,1 0-65 0 0,-1 0-68 0 0,-2 0-1250 0 0,4 0-1152 0 0</inkml:trace>
  <inkml:trace contextRef="#ctx0" brushRef="#br0" timeOffset="269.2">192 0 9416 0 0,'0'0'208'0'0,"0"0"33"0"0,0 0 16 0 0,0 0 49 0 0,0 0-139 0 0,3 3 126 0 0,8 7 236 0 0,-9-4 14 0 0,0 2-174 0 0,4 4 73 0 0,-2-4-148 0 0,-2-3-70 0 0,0 1-7 0 0,-2 0 37 0 0,1 1 27 0 0,1-1-38 0 0,3 4 160 0 0,-4-8-345 0 0,0-1 1 0 0,0 1-1 0 0,0 0 1 0 0,0 0-1 0 0,-1-1 1 0 0,1 1-1 0 0,-1 0 1 0 0,1 0-1 0 0,-1 0 1 0 0,1 0-1 0 0,-1 0 1 0 0,0 0 0 0 0,0 2-59 0 0,0 12 224 0 0,0 29 474 0 0,0-32-543 0 0,0-3-26 0 0,0-2-34 0 0,0 2 8 0 0,0 11 63 0 0,0-12-80 0 0,0 2 41 0 0,1-5-70 0 0,-1-1 0 0 0,1 1-1 0 0,0-1 1 0 0,1 1-1 0 0,1 2-56 0 0,-1-2 51 0 0,-1 0-1 0 0,1 0 0 0 0,-1-1 1 0 0,0 1-1 0 0,0 4-50 0 0,-1 9 141 0 0,0-3-50 0 0,0 7-26 0 0,0 1-57 0 0,0-22-7 0 0,0 0-1 0 0,1 0 0 0 0,-1 0 0 0 0,0-1 0 0 0,1 1 0 0 0,-1 0 0 0 0,1 0 0 0 0,0-1 0 0 0,-1 1 0 0 0,1 0 1 0 0,0-1-1 0 0,0 1 0 0 0,0-1 0 0 0,0 1-1 0 0,0-1-1 0 0,0 1 1 0 0,0 0 0 0 0,0-1 0 0 0,-1 1-1 0 0,1 0 1 0 0,-1-1 0 0 0,1 1 0 0 0,-1 0-1 0 0,1 0 1 0 0,-1 0 0 0 0,0-1 0 0 0,0 1 1 0 0,0 0 81 0 0,0 0-60 0 0,0 1-58 0 0,0-1-58 0 0,0 0-55 0 0,0 0-54 0 0,0 1-53 0 0,0-1-51 0 0,0 0-51 0 0,0 0-48 0 0,0 0-48 0 0,0-1-45 0 0,0 1-45 0 0,0-1-43 0 0,0 0-42 0 0,0 0-40 0 0,0 1-1498 0 0,0-2-1234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1:34.6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1 273 7800 0 0,'0'0'174'0'0,"0"0"29"0"0,0 0 13 0 0,0-1-72 0 0,2-1-16 0 0,3-3 50 0 0,2 1 53 0 0,1 1 60 0 0,2 2 66 0 0,-2 0-161 0 0,-1-2 79 0 0,-2 0 18 0 0,6-7 449 0 0,-3 3-278 0 0,-4 4-279 0 0,1 0-46 0 0,-4 3-85 0 0,0-1 0 0 0,1 1 1 0 0,-1-1-1 0 0,1 1 0 0 0,-1 0 0 0 0,0 0 1 0 0,1 0-1 0 0,-1-1 0 0 0,1 2 1 0 0,0-1-55 0 0,-1 0 53 0 0,0 0 0 0 0,1 0 0 0 0,-1 0 0 0 0,1-1 0 0 0,-1 1 1 0 0,1 0-1 0 0,-1-1 0 0 0,1 1 0 0 0,-1 0 0 0 0,1-1-53 0 0,7-4 242 0 0,0 2-39 0 0,-6 2-134 0 0,0 0-1 0 0,0 0 0 0 0,0 0 1 0 0,0 0-1 0 0,0 1 1 0 0,0 0-1 0 0,3 0-68 0 0,9-3 336 0 0,-6-1-65 0 0,4-3-23 0 0,12 3 24 0 0,19 5 63 0 0,-22 0-147 0 0,-8-1-75 0 0,0 0-36 0 0,12 0-6 0 0,-4 0-75 0 0,32 0-76 0 0,-44-2-96 0 0,1-3-136 0 0,3-2-13 0 0,-5 5 99 0 0,-6 2 107 0 0,0 0-37 0 0,0 0-9 0 0,-1 0-37 0 0,0 0-43 0 0,0 0-48 0 0,-1 0-51 0 0,0 0-49 0 0,0 0-42 0 0,0 0-38 0 0,-1 0-136 0 0,1 0-37 0 0,-1 0-1420 0 0</inkml:trace>
  <inkml:trace contextRef="#ctx0" brushRef="#br0" timeOffset="279.26">192 1 5904 0 0,'0'0'169'0'0,"0"0"68"0"0,0 0 139 0 0,0 3 59 0 0,0-3-434 0 0,1 2 39 0 0,-1 0 66 0 0,0 1 45 0 0,-1 8 479 0 0,1-6-391 0 0,-1-2-132 0 0,0 0-37 0 0,-10 10 385 0 0,8-7 1 0 0,3 0-231 0 0,-3 0-43 0 0,0 0-10 0 0,-4 2 29 0 0,6-6-52 0 0,0 0-34 0 0,-1 1 32 0 0,2 1-75 0 0,1 1-38 0 0,-1-2 53 0 0,0 9 149 0 0,-1-8-157 0 0,1 0-1 0 0,0 0 0 0 0,0 0 1 0 0,1 0-1 0 0,-1 0 1 0 0,1 0-1 0 0,0 0 1 0 0,0 2-79 0 0,1 0 46 0 0,4 14 181 0 0,-4-15-135 0 0,-1 1 0 0 0,0 0 0 0 0,0 0 0 0 0,-1 0 0 0 0,0 1-92 0 0,2 4 116 0 0,4 2 6 0 0,1-1 1 0 0,-6 0-4 0 0,1-1 47 0 0,4 0-16 0 0,-2-4-50 0 0,-1 0 60 0 0,-2-1-2 0 0,-1 2 52 0 0,-1-1-175 0 0,2 2-26 0 0,13 20-24 0 0,-14-27-152 0 0,1-1 63 0 0,-1 1 55 0 0,1-1 44 0 0,-1 2 94 0 0,1 4 285 0 0,-1-5-312 0 0,0 0-67 0 0,0-1-41 0 0,0 0-37 0 0,0 0-43 0 0,0 0-49 0 0,-1 1-51 0 0,1-1-59 0 0,0 0-63 0 0,0 0-68 0 0,0 0-74 0 0,0 0-78 0 0,0-1-83 0 0,0 1-90 0 0,0-1-907 0 0,0 0-938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7:51.6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64 10120 0 0,'0'0'4'0'0,"-12"-14"256"0"0,11 14-250 0 0,1-1 1 0 0,0 1-1 0 0,0-1 1 0 0,-1 1 0 0 0,1 0-1 0 0,0-1 1 0 0,0 1-1 0 0,-1-1 1 0 0,1 1-1 0 0,0-1 1 0 0,0 1 0 0 0,0-1-1 0 0,0 1 1 0 0,0-1-1 0 0,0 1 1 0 0,0-1 0 0 0,0 1-1 0 0,0-1 1 0 0,0 1-1 0 0,0-1 1 0 0,0 1-1 0 0,0-1 1 0 0,0 1 0 0 0,0-1-1 0 0,0 1 1 0 0,0-1-1 0 0,1 1 1 0 0,-1 0 0 0 0,0-1-1 0 0,0 1 1 0 0,1-1-11 0 0,4-2 72 0 0,1 1-43 0 0,-5-1 19 0 0,1-9-83 0 0,-2 8 88 0 0,-1 0 74 0 0,1 1 88 0 0,0-1 116 0 0,-2 4-71 0 0,-9 0 17 0 0,8 0 10 0 0,3 0 1 0 0,0 0-10 0 0,0 0-38 0 0,0 0-14 0 0,0 0-2 0 0,0 13-22 0 0,0-1-38 0 0,0 9 71 0 0,0-1-86 0 0,0 27 128 0 0,0-31-147 0 0,0 2 49 0 0,0-15-157 0 0,0 0-1 0 0,1 0 1 0 0,-1 1 0 0 0,1-1 0 0 0,0 0 0 0 0,-1 0 0 0 0,2 2-22 0 0,7 13 132 0 0,-6-4-21 0 0,-3 8-15 0 0,-1-10-44 0 0,1 52 219 0 0,0-32-95 0 0,0 0 32 0 0,2-7-52 0 0,4 6 0 0 0,0 0-5 0 0,-4-6-6 0 0,-3 10 54 0 0,0 10-4 0 0,6-11-11 0 0,-1-15-99 0 0,3 14 79 0 0,-5-5-15 0 0,-1-10-65 0 0,-1 11 53 0 0,-4 4 38 0 0,0-16-98 0 0,-4 18 67 0 0,8-32-123 0 0,0 1 0 0 0,0-1 1 0 0,0 0-1 0 0,0 0 0 0 0,1 1 0 0 0,0 1-21 0 0,3 12 85 0 0,-1-11-43 0 0,-2 1-1 0 0,1 0 1 0 0,-1-1 0 0 0,0 1-1 0 0,0 0 1 0 0,-1 0-42 0 0,0 41 234 0 0,0 62 432 0 0,0-76-493 0 0,0 0-41 0 0,0-23-49 0 0,0-11-82 0 0,0 0 1 0 0,0 0-1 0 0,0 0 1 0 0,0 0-1 0 0,0 1 0 0 0,0-1 1 0 0,0 0-1 0 0,0 0 1 0 0,0 0-1 0 0,0 0 1 0 0,0 0-1 0 0,0 0 0 0 0,0 0 1 0 0,0 0-1 0 0,0 0 1 0 0,0 0-1 0 0,0 1 0 0 0,0-1 1 0 0,0 0-1 0 0,0 0 1 0 0,0 0-1 0 0,0 0 0 0 0,0 0 1 0 0,0 0-1 0 0,0 0 1 0 0,0 0-1 0 0,0 0 0 0 0,0 0 1 0 0,0 0-1 0 0,0 0 1 0 0,0 1-1 0 0,0-1 0 0 0,-1 0 1 0 0,1 0-1 0 0,0 0 1 0 0,0 0-1 0 0,0 0 0 0 0,0 0 1 0 0,0 0-1 0 0,0 0 1 0 0,0 0-1 0 0,0 0 0 0 0,0 0 1 0 0,0 0-1 0 0,0 0 1 0 0,-1 0-1 0 0,1 0 0 0 0,0 0 1 0 0,0 0-1 0 0,0 0 1 0 0,0 0-1 0 0,0 0 0 0 0,0 0 1 0 0,0 0-1 0 0,0 0 1 0 0,0 0-1 0 0,-1 0-1 0 0,-16 0-49 0 0,7 0-45 0 0,-5 0-310 0 0,13 0 235 0 0,2-1 73 0 0,-1 1-34 0 0,1 0-9 0 0,0-1-34 0 0,0 1-39 0 0,0-1-43 0 0,0 0-47 0 0,0 0-44 0 0,0 0-41 0 0,0 0-36 0 0,0-1-272 0 0,0-1-61 0 0,0 1-47 0 0,0 0-36 0 0,0-5-1498 0 0,0-2-1324 0 0</inkml:trace>
  <inkml:trace contextRef="#ctx0" brushRef="#br0" timeOffset="542.52">16 144 9072 0 0,'0'0'200'0'0,"0"0"33"0"0,0 0 15 0 0,-2 0-36 0 0,-9 0-97 0 0,9 0 1 0 0,1-2 133 0 0,1-9 211 0 0,0 8 11 0 0,0 1 2 0 0,0-9 6 0 0,0 8 1 0 0,0 3 0 0 0,0 0-204 0 0,0-2-124 0 0,1-7 60 0 0,2 2-61 0 0,1 1-49 0 0,1 1-39 0 0,-1 3-46 0 0,0 0-1 0 0,0 0 0 0 0,0 0 0 0 0,0 0 1 0 0,5 0-17 0 0,2-3 53 0 0,0 1 64 0 0,9-9 12 0 0,-18 11-120 0 0,0 0-1 0 0,0 1 1 0 0,1-1-1 0 0,-1 1 1 0 0,1-1-1 0 0,-1 1 1 0 0,1 0 0 0 0,0 0-1 0 0,-1 0 1 0 0,1 0-1 0 0,0 1 1 0 0,0-1-1 0 0,-1 1 1 0 0,1 0 0 0 0,0-1-1 0 0,3 1-8 0 0,148 0 136 0 0,-132 3-93 0 0,-19-2-42 0 0,-1 0 1 0 0,1 0 0 0 0,-1 1-1 0 0,1-1 1 0 0,-1 1 0 0 0,0-1-1 0 0,2 2-1 0 0,-1-1 0 0 0,0 0 0 0 0,0 0 0 0 0,0 0 0 0 0,0 0 0 0 0,0 0 0 0 0,1-1 0 0 0,0 1 0 0 0,9 1 0 0 0,-9-2 0 0 0,0 0 0 0 0,0 1 0 0 0,0-1 0 0 0,0 1 0 0 0,0 0 0 0 0,0 0 0 0 0,-1 0 0 0 0,1 0 0 0 0,71 46 0 0 0,-65-40 0 0 0,-1 0 0 0 0,1 0 0 0 0,-1 1 0 0 0,4 6 0 0 0,0-1 0 0 0,-7-8 0 0 0,0 1 0 0 0,0 0 0 0 0,0 0 0 0 0,-1 1 0 0 0,2 4 0 0 0,7 10 0 0 0,10 15 4 0 0,0 0 45 0 0,-20-30-47 0 0,0 0-1 0 0,-1-1 1 0 0,0 1 0 0 0,0 1 0 0 0,-1-1-1 0 0,0 0 1 0 0,0 3-2 0 0,4 11-1 0 0,-4-17 1 0 0,-2-1 0 0 0,1 1 0 0 0,0 0 0 0 0,-1-1 0 0 0,0 1 0 0 0,1 0 0 0 0,-1-1 0 0 0,-1 1 0 0 0,1 1 0 0 0,-1 5 0 0 0,1 5 4 0 0,1-11 7 0 0,-1 0 0 0 0,0 0 0 0 0,-1 0 0 0 0,1 0 0 0 0,-1 0 0 0 0,1 0 0 0 0,-2 1-11 0 0,-8 16 87 0 0,7-8-44 0 0,-2 3 43 0 0,-6 1 70 0 0,-5 3 68 0 0,5 0-62 0 0,9-15-116 0 0,-1 0-1 0 0,1 0 0 0 0,-1 0 1 0 0,-1 0-1 0 0,1-1 1 0 0,-3 4-46 0 0,-14 7 138 0 0,14-12-85 0 0,1 1 1 0 0,-1 1-1 0 0,1-1 1 0 0,-1 2-54 0 0,-12 10 78 0 0,-3 1 69 0 0,-7 3 88 0 0,-14 4 162 0 0,13-13-174 0 0,2-6-45 0 0,0 1-65 0 0,-2 4-85 0 0,20-6-28 0 0,-1 0 0 0 0,1-1 0 0 0,-1 0 0 0 0,0-1 0 0 0,0 0 0 0 0,1 1 0 0 0,-1 0 0 0 0,0 1 0 0 0,1 0 0 0 0,3-1 6 0 0,1-1 0 0 0,-1 0 0 0 0,0 0-1 0 0,0 0 1 0 0,-3 0-6 0 0,-4-1 57 0 0,0 1 0 0 0,0-2 0 0 0,-3 0-57 0 0,-3 2 74 0 0,0 5-53 0 0,9-3-20 0 0,-9-1-1 0 0,17-3 0 0 0,1 0 0 0 0,-1 1 0 0 0,0-1 0 0 0,1 0 0 0 0,-1 1 0 0 0,0-1 0 0 0,1 1 0 0 0,-1-1 0 0 0,1 1 0 0 0,-1 0 0 0 0,1 0 0 0 0,-1-1 0 0 0,1 1 0 0 0,-1 1 0 0 0,-6 2 0 0 0,-5-1-20 0 0,10-3-92 0 0,3 0-69 0 0,0 0-19 0 0,0 0 60 0 0,0 0-3 0 0,0 0-63 0 0,3-3-190 0 0,7-7-344 0 0,-8 8 566 0 0,-2 2 31 0 0,1 0-6 0 0,-1-1-39 0 0,0 1-3 0 0,0 0-39 0 0,0 0-43 0 0,0 0-48 0 0,0 0-54 0 0,0 0-48 0 0,0 0-43 0 0,0 0-38 0 0,0 0-144 0 0,0 0-37 0 0,0 0-1502 0 0</inkml:trace>
  <inkml:trace contextRef="#ctx0" brushRef="#br0" timeOffset="1056.07">639 639 9008 0 0,'0'0'200'0'0,"0"0"33"0"0,0 0 15 0 0,0 0 43 0 0,0 0 151 0 0,0 0 64 0 0,-2 3 7 0 0,-1 0-442 0 0,1 0 42 0 0,-2 4 145 0 0,3-5-181 0 0,0-1-1 0 0,0 1 0 0 0,1 0 0 0 0,-1 0 1 0 0,1 0-1 0 0,-1-1 0 0 0,1 1 0 0 0,0 0 1 0 0,0 2-77 0 0,1 2 161 0 0,1 0-52 0 0,3 3 22 0 0,1 1 56 0 0,-4 3 56 0 0,-2-4-21 0 0,0 16 358 0 0,1-15-371 0 0,-1 0-61 0 0,1-6-121 0 0,0 0-38 0 0,13 23 447 0 0,-2-4-28 0 0,-9-7-166 0 0,-2 3-38 0 0,-1-14-151 0 0,1 1 0 0 0,-1-1 0 0 0,1 0 0 0 0,1 0 1 0 0,-1 0-1 0 0,1 0 0 0 0,0 0-53 0 0,7 15 218 0 0,-4-12-142 0 0,-4-6-59 0 0,0-1 0 0 0,0 0 0 0 0,-1 1-1 0 0,1-1 1 0 0,0 1 0 0 0,0-1 0 0 0,-1 1 0 0 0,1 0-1 0 0,-1-1 1 0 0,0 1 0 0 0,1 0 0 0 0,-1-1 0 0 0,0 1-1 0 0,0 0-16 0 0,0 27 338 0 0,0-26-148 0 0,0 0 2 0 0,0-1-24 0 0,0 0-86 0 0,0 1-63 0 0,0-1-33 0 0,0 7-108 0 0,0-5 112 0 0,0 1 77 0 0,0-3 8 0 0,0 0 32 0 0,0-1 21 0 0,0 1 33 0 0,0 0 37 0 0,0-1 39 0 0,0 0 44 0 0,0 1 46 0 0,0-1 49 0 0,0 0 54 0 0,0-2-428 0 0,0-1 1 0 0,-1 0-1 0 0,1 1 0 0 0,0-1 1 0 0,-1 1-1 0 0,1-1 1 0 0,-1 0-1 0 0,0 1 1 0 0,0-1-1 0 0,1 1 0 0 0,-1 0 1 0 0,0-1-3 0 0,0 1 0 0 0,0-1-1 0 0,0 0 1 0 0,0 0 0 0 0,0 0 0 0 0,0 1 0 0 0,0-1-1 0 0,1 0 1 0 0,-1 0 0 0 0,1 0 0 0 0,0 0 0 0 0,-1 0-1 0 0,1-1 1 0 0,0-109 0 0 0,0 110 0 0 0,0 1 0 0 0,0-1 0 0 0,1 1 0 0 0,-1-1 0 0 0,0 1 0 0 0,1-1 0 0 0,-1 0 0 0 0,1 1 0 0 0,0-1 0 0 0,-1 1 0 0 0,1 0 0 0 0,0-1 0 0 0,0 1 0 0 0,5-13 0 0 0,-5 12 0 0 0,0-1 0 0 0,-1 0 0 0 0,0 0 0 0 0,0 0 0 0 0,0 0 0 0 0,0 0 0 0 0,0 0 0 0 0,0-2 0 0 0,-1 0 0 0 0,1 1 0 0 0,1-1 0 0 0,-1 1 0 0 0,1-1 0 0 0,0 1 0 0 0,1-4 0 0 0,12-17-11 0 0,-2 4-38 0 0,-9 16 45 0 0,1-4 2 0 0,1 0 1 0 0,0 0-1 0 0,0 0 1 0 0,1 1-1 0 0,1-1 2 0 0,9-2 0 0 0,-7-2 0 0 0,-8 11 0 0 0,0-1 0 0 0,1 1 0 0 0,0-1 0 0 0,-1 1 0 0 0,1-1 0 0 0,0 1 0 0 0,0 0 0 0 0,0 0 0 0 0,1 0 0 0 0,-1 0 0 0 0,1 0 0 0 0,2 0 2 0 0,-4 2-5 0 0,-1-1-1 0 0,1 1 1 0 0,0 0 0 0 0,-1-1 0 0 0,1 1 0 0 0,-1 0 0 0 0,1-1-1 0 0,0 1 1 0 0,-1-1 0 0 0,1 1 0 0 0,-1-1 0 0 0,1 1 0 0 0,-1-1-1 0 0,0 1 1 0 0,1-1 0 0 0,-1 1 0 0 0,1-1 0 0 0,-1 0 0 0 0,0 1-1 0 0,1-1 1 0 0,-1 1 0 0 0,0-1 3 0 0,3-4-26 0 0,-1 2 3 0 0,1 0 0 0 0,0 0 0 0 0,0 1 0 0 0,0-1 0 0 0,0 1 0 0 0,1 0 1 0 0,-1 0-1 0 0,1 0 0 0 0,-1 0 0 0 0,4 0 23 0 0,0-2-37 0 0,6-3-89 0 0,-1 2-110 0 0,-5 1 58 0 0,-2 2 65 0 0,1 1-107 0 0,1 0-105 0 0,-1 1-102 0 0,1 0-98 0 0,0 0-97 0 0,0 0-94 0 0,-2 1-91 0 0,1-1-276 0 0,-1 1-124 0 0,3-1-980 0 0,3 0-1232 0 0</inkml:trace>
  <inkml:trace contextRef="#ctx0" brushRef="#br0" timeOffset="1489.07">1454 655 5848 0 0,'0'0'168'0'0,"-3"0"-3"0"0,-3 0-127 0 0,2-3 96 0 0,2-1 115 0 0,1 1-75 0 0,1 0 36 0 0,0 0 638 0 0,0 3 31 0 0,-3 0-35 0 0,0 1-595 0 0,-7-1 174 0 0,9 0-379 0 0,0 0 1 0 0,0 0-1 0 0,0 0 1 0 0,0 0-1 0 0,0 0 1 0 0,0-1-1 0 0,0 1 1 0 0,0 0 0 0 0,0 0-1 0 0,0-1 1 0 0,1 1-1 0 0,-1-1 1 0 0,0 1-45 0 0,-4-7 375 0 0,0 2 83 0 0,-4 4-183 0 0,0 1-27 0 0,-11 3 417 0 0,14-1-473 0 0,1 2-57 0 0,0 0-102 0 0,1-2 174 0 0,1 0-93 0 0,-1-2-59 0 0,-1-1-31 0 0,2 0 41 0 0,-8 4 127 0 0,2 9 22 0 0,-6 8 20 0 0,4-1-117 0 0,3-5-61 0 0,-2-2-38 0 0,7-8-9 0 0,1-1 1 0 0,-1 0-1 0 0,1 1 1 0 0,0-1-1 0 0,0 1 1 0 0,0 0-1 0 0,1 0 1 0 0,-1 0-1 0 0,1 0 1 0 0,0 0-1 0 0,-1 2-9 0 0,-3 10 45 0 0,-1 1 33 0 0,-7 3 3 0 0,11-18-71 0 0,0 1 0 0 0,0-1 0 0 0,0 1 0 0 0,1 0 0 0 0,-1 0 0 0 0,1 0 0 0 0,0 1-10 0 0,-3 20 75 0 0,4-19-72 0 0,-1 1 0 0 0,0 0 0 0 0,0-1 0 0 0,-1 1 0 0 0,0 2-3 0 0,0-2-1 0 0,0 0 1 0 0,0-1 0 0 0,1 1 0 0 0,0 0 0 0 0,0 3 0 0 0,1 26 43 0 0,0-3 55 0 0,0-29-93 0 0,0-1 0 0 0,1 1 1 0 0,-1-1-1 0 0,0 1 0 0 0,1-1 0 0 0,-1 1 1 0 0,1-1-1 0 0,0 1 0 0 0,0-1 0 0 0,0 1 1 0 0,1 1-6 0 0,4 9 45 0 0,-4 6 37 0 0,-2-16-71 0 0,0 0 1 0 0,1 0-1 0 0,-1 0 0 0 0,1 0 0 0 0,-1 0 0 0 0,1 0 0 0 0,0 0 1 0 0,0 0-1 0 0,0 0 0 0 0,1-1 0 0 0,-1 1 0 0 0,2 2-11 0 0,2 2 41 0 0,0-1 0 0 0,1 1-1 0 0,6 5-40 0 0,-4-4 42 0 0,-6-7-34 0 0,0 1 0 0 0,0-1 0 0 0,0 1 0 0 0,0-1 0 0 0,0 0 1 0 0,0 0-1 0 0,0 0 0 0 0,0 0 0 0 0,0 0 0 0 0,1 0 0 0 0,-1 0 1 0 0,0-1-1 0 0,1 1 0 0 0,-1-1-8 0 0,11 3 38 0 0,2 4 32 0 0,-14-6-57 0 0,1 0 0 0 0,0 0 0 0 0,-1-1 0 0 0,1 1 0 0 0,-1 0 0 0 0,1-1 0 0 0,0 1 0 0 0,0-1 0 0 0,-1 1 0 0 0,1-1 0 0 0,0 0 0 0 0,0 0 0 0 0,-1 0 0 0 0,1 0 0 0 0,0 0 0 0 0,0 0 1 0 0,0-1-1 0 0,-1 1 0 0 0,1 0 0 0 0,0-1 0 0 0,1 0-13 0 0,7-3 49 0 0,9-3 30 0 0,-3 5 7 0 0,-14 2-76 0 0,0-1-1 0 0,-1 1 1 0 0,1 0-1 0 0,0-1 1 0 0,0 1-1 0 0,0-1 1 0 0,-1 1-1 0 0,1-1 1 0 0,0 0 0 0 0,-1 1-1 0 0,1-1 1 0 0,-1 0-1 0 0,1 0 1 0 0,-1 0-1 0 0,1-1 1 0 0,-1 1-1 0 0,0 0 1 0 0,1-1-1 0 0,0 0-9 0 0,16-13 107 0 0,-11 10-60 0 0,2-1 34 0 0,-3 0 1 0 0,-1 0 20 0 0,0-3 45 0 0,24-26 369 0 0,-25 30-463 0 0,0 0 0 0 0,-1-1 1 0 0,0 0-1 0 0,0 0 0 0 0,0 0 1 0 0,0 0-1 0 0,-1 0 0 0 0,0 0 1 0 0,0 0-1 0 0,-1-1 0 0 0,1-2-53 0 0,-2-6 122 0 0,0 2-41 0 0,0-24 82 0 0,0 19-57 0 0,-4-3-29 0 0,3 17-75 0 0,0 1 0 0 0,-1 0-1 0 0,0 0 1 0 0,0 0 0 0 0,0 0 0 0 0,-1-1-2 0 0,-10-16 0 0 0,9 9-1 0 0,0 4 38 0 0,1 2-46 0 0,-1 0-44 0 0,-2-1-59 0 0,0-4-55 0 0,-1-2-36 0 0,-6-9-258 0 0,10 19 249 0 0,3 1-180 0 0,0 1-332 0 0,0 0 430 0 0,-1 0 16 0 0,1-1-45 0 0,-2 0-114 0 0,1-1 72 0 0,0 1-55 0 0,-1-1-50 0 0,1 1-43 0 0,-2-2-470 0 0,1 1-74 0 0,-1 0-844 0 0,3 1-1064 0 0</inkml:trace>
  <inkml:trace contextRef="#ctx0" brushRef="#br0" timeOffset="1852.98">1757 719 8032 0 0,'14'0'233'0'0,"-12"0"-62"0"0,-2 0-17 0 0,0 1 48 0 0,0 1 162 0 0,0 9 306 0 0,0-9 24 0 0,3 1-20 0 0,8 8-88 0 0,-9-9-40 0 0,-2 1-8 0 0,2 6-189 0 0,0-4-158 0 0,2 1-40 0 0,3 8 144 0 0,-6-3-43 0 0,1 1-8 0 0,3-3-46 0 0,2 5 19 0 0,-6 3-13 0 0,-1 0 23 0 0,4-6 13 0 0,1-2-62 0 0,3 6 142 0 0,1 0-38 0 0,-4-6-172 0 0,-5-8-90 0 0,1 1 1 0 0,-1-1-1 0 0,1 0 0 0 0,-1 1 0 0 0,0-1 0 0 0,0 1 1 0 0,0-1-1 0 0,1 1 0 0 0,-1-1 0 0 0,-1 1-20 0 0,4 17 187 0 0,8 5 0 0 0,-9-14-22 0 0,-2-7-142 0 0,0-1 0 0 0,0 1-1 0 0,1-1 1 0 0,-1 1 0 0 0,0 0-1 0 0,1-1 1 0 0,0 2-23 0 0,6 3 127 0 0,-6-6-121 0 0,-1-1 0 0 0,1 0 0 0 0,-1 1 0 0 0,0-1 0 0 0,1 0 0 0 0,-1 1 1 0 0,1-1-1 0 0,-1 0 0 0 0,0 1 0 0 0,1-1 0 0 0,-1 1 0 0 0,0-1 0 0 0,0 1 0 0 0,1-1 0 0 0,-1 1 1 0 0,0-1-1 0 0,0 1 0 0 0,0-1 0 0 0,0 1 0 0 0,0-1 0 0 0,1 1 0 0 0,-1-1 0 0 0,0 1 1 0 0,0-1-1 0 0,0 1 0 0 0,0-1 0 0 0,-1 1 0 0 0,1-1 0 0 0,0 1-6 0 0,3 14 136 0 0,-3-14-126 0 0,1 0 0 0 0,-1 0 1 0 0,1 0-1 0 0,0 0 0 0 0,-1 0 0 0 0,1 0 1 0 0,0 0-1 0 0,0 0 0 0 0,0 0 0 0 0,-1-1 1 0 0,1 1-1 0 0,0 0 0 0 0,0-1 0 0 0,0 1 0 0 0,1 0-10 0 0,5 2 61 0 0,-7-3-55 0 0,1 0 0 0 0,-1 1 0 0 0,1-1 1 0 0,-1 0-1 0 0,1 0 0 0 0,-1 0 0 0 0,1 0 1 0 0,-1 1-1 0 0,0-1 0 0 0,1 0 0 0 0,-1 0 1 0 0,0 1-1 0 0,1-1 0 0 0,-1 0 0 0 0,1 1 1 0 0,-1-1-1 0 0,0 0 0 0 0,0 1 0 0 0,1-1 1 0 0,-1 1-1 0 0,0-1 0 0 0,0 0 0 0 0,1 1 1 0 0,-1-1-1 0 0,0 1 0 0 0,0-1 1 0 0,0 1-1 0 0,0-1 0 0 0,0 1 0 0 0,0-1 1 0 0,0 1-1 0 0,0-1 0 0 0,0 1 0 0 0,0-1 1 0 0,0 1-1 0 0,0-1-6 0 0,0 0 2 0 0,0 0 0 0 0,0 0 1 0 0,0 0-1 0 0,0 1 0 0 0,0-1 1 0 0,0 0-1 0 0,0 0 0 0 0,0 0 0 0 0,0 0 1 0 0,0 0-1 0 0,0 0 0 0 0,0 0 1 0 0,0 0-1 0 0,0 0 0 0 0,0 0 0 0 0,0 1 1 0 0,0-1-1 0 0,0 0 0 0 0,0 0 1 0 0,0 0-1 0 0,0 0 0 0 0,0 0 1 0 0,0 0-1 0 0,0 0 0 0 0,0 0 0 0 0,0 0 1 0 0,0 0-1 0 0,0 0 0 0 0,1 0 1 0 0,-1 1-1 0 0,0-1 0 0 0,0 0 0 0 0,0 0 1 0 0,0 0-1 0 0,0 0 0 0 0,0 0 1 0 0,0 0-1 0 0,0 0 0 0 0,0 0 0 0 0,0 0 1 0 0,0 0-1 0 0,1 0 0 0 0,-1 0 1 0 0,0 0-1 0 0,0 0 0 0 0,0 0 1 0 0,0 0-1 0 0,0 0 0 0 0,0 0 0 0 0,0 0 1 0 0,0 0-1 0 0,0 0 0 0 0,0 0 1 0 0,1 0-1 0 0,-1 0 0 0 0,0 0 0 0 0,0 0-2 0 0,2 0-84 0 0,0 0 73 0 0,1 0 63 0 0,0 0 49 0 0,3 0 89 0 0,8 0 477 0 0,-8 0-423 0 0,-2 0-99 0 0,-2 0-103 0 0,4-3 164 0 0,4-8 2 0 0,-7 8-46 0 0,-2 0-76 0 0,-1-1-51 0 0,0-2-32 0 0,-1 4 35 0 0,1-27 146 0 0,0 0-77 0 0,0-54 49 0 0,0 79-154 0 0,0 1-1 0 0,0 0 0 0 0,1-1 1 0 0,-1 1-1 0 0,1 0 1 0 0,0 0-1 0 0,0 0 1 0 0,0-1-1 0 0,2-1-1 0 0,2-11 0 0 0,-3-4 0 0 0,-2 17 0 0 0,0-1 0 0 0,0 1 0 0 0,0 0 0 0 0,0-1 0 0 0,1 1 0 0 0,0-1 0 0 0,0 1 0 0 0,0 0 0 0 0,3-8 0 0 0,-2 8-1 0 0,-1 0 0 0 0,0 0-1 0 0,0 0 1 0 0,0 0 0 0 0,0-1 0 0 0,0 1 0 0 0,-1 0 0 0 0,1 0 0 0 0,-1-1-1 0 0,0-1 2 0 0,-1-4-18 0 0,1-13-15 0 0,4 7-17 0 0,-4 15 49 0 0,7-14-165 0 0,7-10-224 0 0,-9 17 260 0 0,-3 6-77 0 0,0 0 36 0 0,1-1-80 0 0,0 2 98 0 0,3 1-120 0 0,-4-1 158 0 0,-1 0-37 0 0,0 0 128 0 0,0 0-37 0 0,2 0-162 0 0,0 0-122 0 0,-1 0-104 0 0,1 0-47 0 0,-1 0-61 0 0,2 0-473 0 0,2 0-752 0 0,-4 0 1044 0 0,-1 0 35 0 0,0 0 76 0 0,1 0-1345 0 0,-1 0-1090 0 0</inkml:trace>
  <inkml:trace contextRef="#ctx0" brushRef="#br0" timeOffset="2303.44">2317 911 7512 0 0,'0'0'166'0'0,"0"0"29"0"0,2 0 13 0 0,27 0 7 0 0,-21 0-287 0 0,-1 0 119 0 0,0 0 101 0 0,0 0 82 0 0,3 0 164 0 0,16 0 940 0 0,-15 0-822 0 0,-6 0-324 0 0,0 0-33 0 0,0 0-41 0 0,0 0-46 0 0,6-1 182 0 0,-8-1-150 0 0,0 1 0 0 0,0-1 0 0 0,-1 1 0 0 0,1-1 0 0 0,0 0 0 0 0,-1 0 0 0 0,1 0 0 0 0,-1-1 0 0 0,1 1 0 0 0,-1 0 0 0 0,1-2-100 0 0,7-7 324 0 0,-4 6-212 0 0,-1 2-40 0 0,6-2 177 0 0,-2 1-62 0 0,-8 4-171 0 0,0-1 1 0 0,-1 1 0 0 0,1-1 0 0 0,0 1 0 0 0,0-1 0 0 0,-1 0-1 0 0,1 1 1 0 0,0-1 0 0 0,-1 0 0 0 0,1 0 0 0 0,-1 0-1 0 0,1 1 1 0 0,0-2-17 0 0,3-8 196 0 0,-3 7-155 0 0,0 1 1 0 0,0 0-1 0 0,1-1 1 0 0,-1 1-1 0 0,0 0 1 0 0,1 0 0 0 0,0 0-1 0 0,-1 0 1 0 0,1 0-42 0 0,11-14 261 0 0,-7 3-77 0 0,4 8-31 0 0,4-20 93 0 0,-12 20-205 0 0,1-6 96 0 0,-2-27 270 0 0,-2 23-300 0 0,1 2 29 0 0,0 10 0 0 0,0 3-2 0 0,-3-2-6 0 0,-7-9-7 0 0,7 8-1 0 0,0 3-20 0 0,-10 0-69 0 0,12 0-27 0 0,-1 0 1 0 0,1 0-1 0 0,-1 1 0 0 0,1-1 0 0 0,-1 0 1 0 0,1 0-1 0 0,-1 1 0 0 0,1-1 1 0 0,0 1-1 0 0,-1-1-4 0 0,-14 13 10 0 0,8-5-10 0 0,5-5 0 0 0,0 0 0 0 0,-1 0 0 0 0,1 1 0 0 0,0 0 0 0 0,1-1 0 0 0,-1 1 0 0 0,-2 7 0 0 0,4-9 0 0 0,0 1 0 0 0,0-1 0 0 0,0 0 0 0 0,-1 0 0 0 0,1 0 0 0 0,-1 0 0 0 0,1 0 0 0 0,-1 0 0 0 0,0 0 0 0 0,-3 5 0 0 0,1-1 0 0 0,-1 1 0 0 0,1 0 0 0 0,1 0 0 0 0,-1 0 0 0 0,1 1 0 0 0,0-1 0 0 0,1 1 0 0 0,0-1 0 0 0,-1 6 0 0 0,-4 12 0 0 0,-9 23 0 0 0,15-44 4 0 0,0-1-1 0 0,0 0 0 0 0,1 0 0 0 0,-1 1 0 0 0,1-1 0 0 0,0 1 0 0 0,0-1 0 0 0,0 1-3 0 0,-1 13 29 0 0,-6 1-8 0 0,-1 3 36 0 0,8-18-45 0 0,0 0 1 0 0,0 0 0 0 0,0 0 0 0 0,0 0 0 0 0,1-1 0 0 0,-1 1-1 0 0,1 0 1 0 0,-1 0 0 0 0,2 2-13 0 0,1 5 30 0 0,3 10 21 0 0,1-5 17 0 0,-3-7-27 0 0,8 18 106 0 0,-9-17-138 0 0,3 0 34 0 0,-4-4-3 0 0,1-1-1 0 0,0 0 1 0 0,0 1 0 0 0,1-1-1 0 0,-1-1 1 0 0,1 1-1 0 0,-1 0 1 0 0,1-1-1 0 0,3 2-39 0 0,4 0 76 0 0,-9-4-59 0 0,0 0-1 0 0,1 0 0 0 0,-1 0 0 0 0,0 1 1 0 0,0-1-1 0 0,0 0 0 0 0,0 1 1 0 0,0 0-1 0 0,0 0-16 0 0,8 6 38 0 0,0-4 46 0 0,-5-2-20 0 0,-1-2 1 0 0,1 1-1 0 0,0 0 1 0 0,-1-1 0 0 0,1 0-1 0 0,3 0-64 0 0,0 0 79 0 0,2 0 49 0 0,-7 1-91 0 0,0-1 0 0 0,0 0 0 0 0,0 0 0 0 0,0 0 0 0 0,0 0 0 0 0,-1 0 0 0 0,1-1 0 0 0,0 1 0 0 0,0-1 0 0 0,0 0 0 0 0,0 0-37 0 0,3-10 109 0 0,7 6-21 0 0,6-11 52 0 0,-12 10-101 0 0,-1 1-46 0 0,-1 3 20 0 0,-4 2-11 0 0,-1-1 0 0 0,1 1 0 0 0,0 0 0 0 0,-1 0 0 0 0,1-1 1 0 0,-1 1-1 0 0,1 0 0 0 0,0-1 0 0 0,-1 1 0 0 0,1-1 0 0 0,-1 1 0 0 0,1-1 0 0 0,-1 1 1 0 0,1-1-1 0 0,-1 1 0 0 0,0-1 0 0 0,1 0 0 0 0,-1 1 0 0 0,0-1 0 0 0,1 0 0 0 0,-1 1 1 0 0,0-1-3 0 0,3-4 4 0 0,-3 4-1 0 0,1 0-1 0 0,0 0 1 0 0,-1 0 0 0 0,1 0 0 0 0,0 0-1 0 0,0 0 1 0 0,0 1 0 0 0,-1-1-1 0 0,1 0 1 0 0,0 1 0 0 0,0-1 0 0 0,0 1-1 0 0,0-1 1 0 0,0 1 0 0 0,1-1-1 0 0,-1 1-2 0 0,10-7 10 0 0,-5-4-10 0 0,7 6 11 0 0,-7 2 70 0 0,-1-2-76 0 0,0 0-67 0 0,1-1-57 0 0,1-2-107 0 0,0 1-60 0 0,-6 6 219 0 0,1 0-1 0 0,-1 0 1 0 0,1 0-1 0 0,-1 0 1 0 0,1 0-1 0 0,0 0 1 0 0,-1 0 0 0 0,1 1-1 0 0,0-1 1 0 0,-1 0-1 0 0,1 1 1 0 0,0 0-1 0 0,0-1 1 0 0,0 1-1 0 0,1 0 68 0 0,2 0-245 0 0,-1-1-38 0 0,-1-2-197 0 0,-1 0-43 0 0,2-3-351 0 0,-3 5 776 0 0,0 1 0 0 0,0-1 0 0 0,0 1 1 0 0,-1 0-1 0 0,1-1 0 0 0,0 1 0 0 0,0 0 0 0 0,0 0 0 0 0,0 0 0 0 0,-1 0 0 0 0,1 0 0 0 0,0 0 0 0 0,0 0 1 0 0,1 0 97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7:55.5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16 7976 0 0,'0'0'174'0'0,"0"-2"29"0"0,0-9 14 0 0,0 9-70 0 0,0 1-19 0 0,0 1 39 0 0,0 0 133 0 0,0 0 246 0 0,0 3 20 0 0,-2 5-147 0 0,-4-3-42 0 0,6-4-348 0 0,-1-1 1 0 0,1 1 0 0 0,-1-1-1 0 0,1 0 1 0 0,-1 1 0 0 0,1-1-1 0 0,-1 1 1 0 0,1-1 0 0 0,-1 1-1 0 0,1-1 1 0 0,0 1 0 0 0,-1 0-1 0 0,1-1 1 0 0,0 1 0 0 0,-1-1 0 0 0,1 1-1 0 0,0 0 1 0 0,0-1 0 0 0,0 1-1 0 0,0 0 1 0 0,-1-1 0 0 0,1 1-1 0 0,0 0-29 0 0,0 1 442 0 0,-2 1-20 0 0,-9 8-71 0 0,9-9-171 0 0,1 0-48 0 0,0 2 19 0 0,2 4-26 0 0,-1-8-78 0 0,0 5 163 0 0,0 0-53 0 0,-1-1-45 0 0,0-1-35 0 0,-1 1-21 0 0,-3 3 25 0 0,2-4-20 0 0,2-2-23 0 0,-2 1 194 0 0,3-2-2 0 0,0 0-6 0 0,0 6-21 0 0,0-1-45 0 0,-1 1-41 0 0,1-1-37 0 0,-2 0-26 0 0,0 0-39 0 0,-1 3-48 0 0,-2-2-45 0 0,2-1-43 0 0,3 12 26 0 0,0 2 34 0 0,0-12-31 0 0,0-5-39 0 0,0-2-137 0 0,0 3-249 0 0,0 1 284 0 0,0-3 113 0 0,0 0-34 0 0,0 1-8 0 0,0-1-35 0 0,0 0-41 0 0,0 0-46 0 0,0-1-49 0 0,0 1-46 0 0,0-1-40 0 0,0 1-36 0 0,0-1-130 0 0,0 0-36 0 0,0 0-1364 0 0</inkml:trace>
  <inkml:trace contextRef="#ctx0" brushRef="#br0" timeOffset="259.77">176 48 8288 0 0,'0'0'190'0'0,"0"0"28"0"0,0 0 7 0 0,0 0 46 0 0,0 0-113 0 0,0 0 122 0 0,0 0 228 0 0,0 3 18 0 0,0 1-386 0 0,-1-1 55 0 0,-3 7 589 0 0,1-6-496 0 0,2-3-178 0 0,-1 1-34 0 0,1-1-41 0 0,0 1-47 0 0,-2 0 556 0 0,3 1-28 0 0,0 3-502 0 0,0-1 101 0 0,0-1 88 0 0,0 1 64 0 0,0 18 775 0 0,0-5-654 0 0,0-3-212 0 0,0 2-57 0 0,0-15-199 0 0,0 1 53 0 0,0-1 47 0 0,0 2 69 0 0,0 0 17 0 0,0-1-94 0 0,0 0-69 0 0,0-1-83 0 0,0 1-56 0 0,0-1-85 0 0,0 0-97 0 0,0 0-110 0 0,0-2 144 0 0,0 0-53 0 0,0 0-47 0 0,0 0-42 0 0,0 0-143 0 0,0 0-41 0 0,0 0-174 0 0,0 0-466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01.2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96 523 6048 0 0,'0'0'133'0'0,"0"0"23"0"0,0 0 11 0 0,0 2-27 0 0,0 5-98 0 0,-2-3 18 0 0,-9 2 297 0 0,9-5-324 0 0,1-1 0 0 0,0 1 0 0 0,0-1 0 0 0,0 1 0 0 0,0-1 0 0 0,0 1 0 0 0,0 0 0 0 0,0-1 0 0 0,1 1 0 0 0,-1 0 0 0 0,0 0 1 0 0,0-1-1 0 0,0 1 0 0 0,1 0 0 0 0,-1 0 0 0 0,0 1-33 0 0,-4 8 359 0 0,-1 3 53 0 0,1 1-48 0 0,0-4-87 0 0,-6 9 85 0 0,6 8-8 0 0,-11 10 192 0 0,11-26-473 0 0,-2 7 44 0 0,6 1 27 0 0,1-7-79 0 0,0 4 81 0 0,0 0 93 0 0,0 1 104 0 0,-1-16-329 0 0,1-1 0 0 0,0 1 0 0 0,0-1 0 0 0,0 1 0 0 0,0-1 0 0 0,0 1 0 0 0,0-1 1 0 0,0 1-1 0 0,0-1 0 0 0,0 1 0 0 0,0-1 0 0 0,0 1 0 0 0,1-1 0 0 0,-1 1 0 0 0,0-1 0 0 0,0 1 0 0 0,0-1 0 0 0,1 0 0 0 0,-1 1 0 0 0,0-1 0 0 0,1 1 0 0 0,-1-1 1 0 0,0 0-1 0 0,1 1 0 0 0,-1-1 0 0 0,0 1 0 0 0,1-1 0 0 0,-1 0 0 0 0,1 0 0 0 0,-1 1 0 0 0,0-1 0 0 0,1 0-14 0 0,6 5 189 0 0,-1 4-52 0 0,-1 3-44 0 0,-5-11-85 0 0,0 0 0 0 0,0 0 0 0 0,1 0 0 0 0,-1 0 0 0 0,0 0 0 0 0,1 1 0 0 0,-1-1 0 0 0,1 0 0 0 0,-1 0 0 0 0,1 0 0 0 0,-1 0 0 0 0,1 0 0 0 0,0 0 0 0 0,0-1 0 0 0,-1 1 0 0 0,1 0 0 0 0,0 0 0 0 0,0 0 0 0 0,0-1 0 0 0,0 1 0 0 0,0 0 0 0 0,0-1 0 0 0,0 1 0 0 0,0-1 0 0 0,0 1 0 0 0,0-1 0 0 0,0 0 0 0 0,0 1 0 0 0,1-1 0 0 0,0 0-8 0 0,11 0 88 0 0,-11 0-6 0 0,1 0-2 0 0,5 0-49 0 0,-4 1-25 0 0,-1-1-1 0 0,1 0 0 0 0,0 0 1 0 0,-1 0-1 0 0,1 0 1 0 0,-1-1-1 0 0,1 1 0 0 0,-1-1 1 0 0,2-1-6 0 0,11-11 12 0 0,-8 6 13 0 0,-4 4-3 0 0,-1-1 0 0 0,0 1 0 0 0,0 0 0 0 0,0-1 0 0 0,0 0 0 0 0,0 0-22 0 0,7-20 153 0 0,1 0-99 0 0,-9 20-54 0 0,0 0 0 0 0,0 0 0 0 0,0-1 0 0 0,-1 1 0 0 0,1-1 0 0 0,-1 1 0 0 0,0-1 0 0 0,-1 1 0 0 0,1-1 0 0 0,-1 0 0 0 0,0 1 0 0 0,0-1 0 0 0,-1-3 0 0 0,1-24-19 0 0,0-43-106 0 0,-2 46 77 0 0,-6-9 31 0 0,0 4 18 0 0,5 22-1 0 0,-5-32 0 0 0,-11-25 0 0 0,11 38 0 0 0,0-1 0 0 0,-1-23 0 0 0,5 29 0 0 0,2-8-5 0 0,3 26-8 0 0,-2 0 1 0 0,1 1 0 0 0,-1-1 0 0 0,-1-7 12 0 0,-3-1-9 0 0,3 9 0 0 0,0 0-1 0 0,1 1 1 0 0,-1-1 0 0 0,1 0 0 0 0,1 0 0 0 0,-1 0 9 0 0,1-3 15 0 0,0-13-65 0 0,0 13 70 0 0,0-4 63 0 0,0-3 89 0 0,0 28-33 0 0,0 34 464 0 0,1-35-503 0 0,1-2-35 0 0,9 27 118 0 0,-6 8-45 0 0,6-9-8 0 0,-5-6 258 0 0,1 20-388 0 0,1 1 341 0 0,-3-25-144 0 0,1 5 39 0 0,-4-2-52 0 0,0 1-22 0 0,5 5-20 0 0,-2-14-72 0 0,10 49 249 0 0,2-8-55 0 0,-14-43-156 0 0,-3 4-14 0 0,-1-9-48 0 0,1 67 199 0 0,0-46-224 0 0,0-1-159 0 0,0-16 74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03.5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1 193 7568 0 0,'13'13'166'0'0,"-10"-10"29"0"0,-3-3-184 0 0,1 0-1 0 0,-1-1 1 0 0,1 1 0 0 0,-1 0-1 0 0,1 0 1 0 0,-1 0-1 0 0,1 0 1 0 0,-1 0 0 0 0,1 0-1 0 0,-1 0 1 0 0,1 0 0 0 0,-1 1-1 0 0,1-1 1 0 0,-1 0-1 0 0,1 0 1 0 0,-1 0 0 0 0,1 0-1 0 0,-1 1 1 0 0,1-1-1 0 0,-1 0 1 0 0,0 0 0 0 0,1 1-1 0 0,-1-1 1 0 0,0 0 0 0 0,1 1-1 0 0,-1-1 1 0 0,0 0-1 0 0,1 1 1 0 0,-1-1 0 0 0,0 1-1 0 0,1-1 1 0 0,-1 1 0 0 0,0-1-11 0 0,2 4 58 0 0,1-1-36 0 0,4 0 0 0 0,2-3 57 0 0,1 0 86 0 0,4 0 189 0 0,-14 0-328 0 0,0 0-1 0 0,0 0 1 0 0,1 0 0 0 0,-1-1 0 0 0,0 1 0 0 0,1 0 0 0 0,-1 1-1 0 0,0-1 1 0 0,1 0 0 0 0,-1 0 0 0 0,0 0 0 0 0,1 0 0 0 0,-1 0 0 0 0,0 0-1 0 0,1 0 1 0 0,-1 0 0 0 0,0 0 0 0 0,1 1 0 0 0,-1-1 0 0 0,0 0-1 0 0,0 0 1 0 0,1 0 0 0 0,-1 1 0 0 0,0-1 0 0 0,0 0 0 0 0,1 0-26 0 0,-1 1 11 0 0,11 8 593 0 0,-3-6-244 0 0,-1-5 58 0 0,-2-5 9 0 0,-5 7-401 0 0,0 0 1 0 0,0-1-1 0 0,1 1 1 0 0,-1-1-1 0 0,0 1 1 0 0,0-1-1 0 0,1 1 1 0 0,-1 0-1 0 0,1-1 1 0 0,-1 1-1 0 0,0 0 1 0 0,1-1-1 0 0,-1 1 1 0 0,1 0-1 0 0,-1 0 1 0 0,0-1-1 0 0,1 1 1 0 0,-1 0-1 0 0,1 0 1 0 0,-1 0-1 0 0,1 0 1 0 0,-1-1-1 0 0,1 1 1 0 0,-1 0-1 0 0,1 0 1 0 0,-1 0-1 0 0,1 0 1 0 0,-1 0-1 0 0,1 0 1 0 0,-1 0-1 0 0,1 1 1 0 0,0-1-27 0 0,6 0 286 0 0,-5 0-193 0 0,0 0 1 0 0,1 0 0 0 0,-1 0 0 0 0,0 0 0 0 0,0 0-1 0 0,0 0 1 0 0,0-1 0 0 0,1 1 0 0 0,-1-1 0 0 0,1 0-94 0 0,5-3 270 0 0,9-4 184 0 0,-9 3-211 0 0,0-2 120 0 0,-3 3-131 0 0,-1 0 42 0 0,10-7 70 0 0,-8 8-214 0 0,-5 3-117 0 0,-1 0 0 0 0,1 0 0 0 0,-1 0 1 0 0,1 0-1 0 0,-1 0 0 0 0,1-1 0 0 0,-1 1 0 0 0,0 0 0 0 0,1 0 0 0 0,-1 0 1 0 0,1-1-1 0 0,-1 1 0 0 0,0 0 0 0 0,1-1 0 0 0,-1 1 0 0 0,0 0 1 0 0,1-1-1 0 0,-1 1 0 0 0,0-1 0 0 0,0 1 0 0 0,1 0 0 0 0,-1-1 0 0 0,0 1 1 0 0,0-1-1 0 0,0 1 0 0 0,0-1 0 0 0,1 1 0 0 0,-1-1 0 0 0,0 1 1 0 0,0-1-1 0 0,0 1 0 0 0,0 0 0 0 0,0-1 0 0 0,0 1 0 0 0,0-1 1 0 0,0 1-14 0 0,2-6 267 0 0,9-4-117 0 0,-8 4-57 0 0,-3 4-82 0 0,0 1-1 0 0,1-1 1 0 0,-1 0-1 0 0,1 0 1 0 0,-1 0 0 0 0,1 1-1 0 0,0-1 1 0 0,-1 0-1 0 0,1 1 1 0 0,0-1 0 0 0,0 1-1 0 0,1-1 1 0 0,-1 1-1 0 0,0 0 1 0 0,1-1-11 0 0,1-5 64 0 0,-3 6-63 0 0,0 1 0 0 0,0-1 0 0 0,0 0 0 0 0,0 1 1 0 0,0-1-1 0 0,0 1 0 0 0,0-1 0 0 0,0 1 0 0 0,-1-1 0 0 0,1 1 0 0 0,0-1 0 0 0,0 1 0 0 0,-1-1 0 0 0,1 1 0 0 0,0 0 0 0 0,-1-1 0 0 0,1 1-1 0 0,0 0 0 0 0,-7-5 46 0 0,7 5-43 0 0,-1 0 0 0 0,1-1-1 0 0,-1 1 1 0 0,1 0 0 0 0,0 0 0 0 0,-1-1-1 0 0,1 1 1 0 0,-1 0 0 0 0,1-1 0 0 0,0 1-1 0 0,-1-1 1 0 0,1 1 0 0 0,0 0 0 0 0,0-1-1 0 0,-1 1 1 0 0,1-1 0 0 0,0 1 0 0 0,0-1-1 0 0,0 1 1 0 0,-1-1 0 0 0,1 1-1 0 0,0-1 1 0 0,0 1 0 0 0,0-1 0 0 0,0 1-1 0 0,0-1 1 0 0,0 1 0 0 0,0-1 0 0 0,0 1-1 0 0,0-1 1 0 0,0 1 0 0 0,1-1-3 0 0,-2-1 1 0 0,1 0 1 0 0,0 0-1 0 0,0 1 0 0 0,-1-1 1 0 0,1 0-1 0 0,-1 0 1 0 0,1 1-1 0 0,-1-1 0 0 0,0 0 1 0 0,0 1-1 0 0,0-2-1 0 0,-1 1 9 0 0,0-1 1 0 0,1 1-1 0 0,-1 0 1 0 0,0 0-1 0 0,0 0 1 0 0,-1 0-1 0 0,1 0 0 0 0,0 0 1 0 0,-1 1-1 0 0,-1-2-9 0 0,-10-3 133 0 0,9-4 27 0 0,-6 4 0 0 0,7 0-66 0 0,0 1-66 0 0,-6 3-78 0 0,4 2 33 0 0,1 0-55 0 0,-8 0-152 0 0,5 3 153 0 0,-24 13 47 0 0,29-14 19 0 0,0-1 0 0 0,1 1-1 0 0,-1 0 1 0 0,1 1-1 0 0,0-1 1 0 0,-1 0 0 0 0,1 1-1 0 0,0 0 1 0 0,0-1-1 0 0,1 1 1 0 0,-1 0 0 0 0,1 0-1 0 0,-1 1 6 0 0,0 0-12 0 0,-1 0-1 0 0,0 0 0 0 0,1 1 1 0 0,-1-2-1 0 0,-2 3 13 0 0,-8 5-16 0 0,10-8 9 0 0,-1 0 0 0 0,1 0 1 0 0,0 0-1 0 0,-1 1 0 0 0,1-1 0 0 0,1 1 0 0 0,-1 0 0 0 0,0 0 0 0 0,1 0 0 0 0,0 1 7 0 0,0 12-27 0 0,3-15 24 0 0,-1 0 0 0 0,0 1 1 0 0,0-1-1 0 0,-1 1 1 0 0,1-1-1 0 0,0 0 0 0 0,-1 1 1 0 0,1-1-1 0 0,-1 1 0 0 0,-1 1 3 0 0,0 0 0 0 0,0 0 0 0 0,0 1 0 0 0,1-1 0 0 0,-1 0 0 0 0,1 1 0 0 0,0-1 0 0 0,0 1 0 0 0,0 0 0 0 0,1-1 0 0 0,-1 1 0 0 0,1 0 0 0 0,1-1 0 0 0,-1 2 0 0 0,0 36 8 0 0,0-20 48 0 0,3-4 9 0 0,5 2-14 0 0,-6-16-36 0 0,8 11 112 0 0,5-1-55 0 0,-5-5-18 0 0,-3-3-21 0 0,2 0 50 0 0,17 8 298 0 0,-20-11-292 0 0,8 1 146 0 0,8-5-28 0 0,-13 0-111 0 0,10 2 169 0 0,6-1 25 0 0,-5-3-113 0 0,-7-3-31 0 0,-12 5-129 0 0,1 0-1 0 0,-1 0 1 0 0,1 0 0 0 0,-1 0 0 0 0,1 1 0 0 0,-1-1 0 0 0,1 1 0 0 0,0-1-1 0 0,-1 1 1 0 0,1 0 0 0 0,0 0 0 0 0,0-1 0 0 0,-1 1 0 0 0,1 0-17 0 0,2 0 21 0 0,-1 0-1 0 0,1 0 1 0 0,-1-1 0 0 0,1 0 0 0 0,-1 0 0 0 0,0 0-1 0 0,1 0 1 0 0,0-1-21 0 0,12-4 84 0 0,11 1 16 0 0,-20 2-158 0 0,4-3 132 0 0,-4 2-5 0 0,-2 1-61 0 0,-1 1-44 0 0,0 0-52 0 0,0 0-37 0 0,-1 0-53 0 0,1 1-63 0 0,0-1-69 0 0,-1 1-74 0 0,1 1-79 0 0,-1-1-68 0 0,1 1-60 0 0,-1-1-38 0 0,0 0-42 0 0,4 0-758 0 0,-3-1 220 0 0,0 0-33 0 0,6-7-2599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02.7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338 113 8032 0 0,'0'0'182'0'0,"0"0"29"0"0,-2 0 12 0 0,-12-3-37 0 0,-2-7-148 0 0,7 7-20 0 0,2 3 48 0 0,6 0-12 0 0,-1 0 1 0 0,0 0 0 0 0,1-1-1 0 0,-1 1 1 0 0,0 0-1 0 0,1-1 1 0 0,-1 1-1 0 0,0-1 1 0 0,1 0 0 0 0,-1 0-1 0 0,1 1 1 0 0,-1-1-1 0 0,1 0 1 0 0,0 0 0 0 0,-1 0-1 0 0,1 0 1 0 0,0-1-1 0 0,-1 1-54 0 0,0-1 281 0 0,1 1-64 0 0,-1 0-56 0 0,0 1-47 0 0,0 0-27 0 0,0 0-39 0 0,-3 0 8 0 0,4 1-7 0 0,-1-1 49 0 0,-10 0 204 0 0,-1 0-40 0 0,-23 0 407 0 0,31 3-491 0 0,-13 8-12 0 0,1-1-1 0 0,4 1 28 0 0,9-7-143 0 0,0 0-9 0 0,1 0 0 0 0,-1-1 0 0 0,0 1 0 0 0,0-1 1 0 0,-2 1-42 0 0,-5 1 90 0 0,9-5-81 0 0,1 1 0 0 0,0-1 0 0 0,0 0 1 0 0,0 1-1 0 0,0-1 0 0 0,0 1 0 0 0,0 0 0 0 0,0-1 1 0 0,0 1-1 0 0,0 0 0 0 0,0 0 0 0 0,0-1 0 0 0,0 1 1 0 0,1 0-1 0 0,-1 0 0 0 0,0 0 0 0 0,0 0 1 0 0,0 1-10 0 0,-14 29 258 0 0,-1 1-90 0 0,3-6-80 0 0,-7 13-5 0 0,19-35-82 0 0,0 1 0 0 0,0 0 1 0 0,1 0-1 0 0,-1-1 0 0 0,1 1 0 0 0,0 0 0 0 0,0 0 1 0 0,0 0-1 0 0,1 1-1 0 0,0 6 13 0 0,1-7 40 0 0,9 6-29 0 0,-8-9 38 0 0,-1 1 43 0 0,2 2-52 0 0,-4-5-50 0 0,1 1 0 0 0,-1-1 0 0 0,0 0 0 0 0,1 1 0 0 0,-1-1 0 0 0,0 1-1 0 0,1-1 1 0 0,-1 0 0 0 0,1 1 0 0 0,-1-1 0 0 0,1 0 0 0 0,-1 1 0 0 0,1-1 0 0 0,-1 0-1 0 0,1 0 1 0 0,-1 1 0 0 0,1-1 0 0 0,-1 0 0 0 0,1 0-3 0 0,12 2 102 0 0,-3-2-9 0 0,2 0 36 0 0,-10 0-125 0 0,-1 0 0 0 0,1 0 0 0 0,-1-1 0 0 0,1 1-1 0 0,-1 0 1 0 0,1-1 0 0 0,-1 0 0 0 0,0 1 0 0 0,1-1 0 0 0,-1 0 0 0 0,1 0-4 0 0,12-6 38 0 0,3 6-22 0 0,-14 1-10 0 0,-1 0 1 0 0,1 0-1 0 0,-1 0 1 0 0,0 0-1 0 0,1 0 0 0 0,-1-1 1 0 0,1 1-1 0 0,-1-1 1 0 0,0 0-1 0 0,3 0-6 0 0,58-42 94 0 0,-52 38-95 0 0,-9 4 0 0 0,1 0-1 0 0,-1 0 1 0 0,0 0-1 0 0,0 0 0 0 0,0-1 1 0 0,1 1-1 0 0,-1-1 0 0 0,-1 1 1 0 0,1-1 1 0 0,11-10-54 0 0,11-12 57 0 0,-23 22 1 0 0,1 1 0 0 0,-1-1 0 0 0,0 0 0 0 0,0 1 0 0 0,0-1 0 0 0,0 0 0 0 0,-1 0 0 0 0,1 0 0 0 0,0 0 0 0 0,-1 0 0 0 0,1 1 0 0 0,-1-1 0 0 0,0 0 0 0 0,0-1-4 0 0,4-13 56 0 0,8 0-38 0 0,2 0-18 0 0,-14 14 0 0 0,1 1 0 0 0,-1 0 0 0 0,1-1 0 0 0,-1 1 0 0 0,0-1 0 0 0,0 1 0 0 0,0-1 0 0 0,0 1 0 0 0,0-1 0 0 0,0 1 0 0 0,0 1 0 0 0,0-48 0 0 0,0 35-15 0 0,0 10-54 0 0,0 6 11 0 0,0 58-98 0 0,0-60 153 0 0,0 1 0 0 0,0-1 1 0 0,0 1-1 0 0,0-1 0 0 0,0 1 0 0 0,1-1 0 0 0,-1 1 0 0 0,0-1 0 0 0,1 1 1 0 0,-1-1-1 0 0,1 1 0 0 0,-1-1 0 0 0,1 0 0 0 0,0 1 0 0 0,0-1 0 0 0,0 1 3 0 0,11 21-32 0 0,-7-15 32 0 0,-4-7 0 0 0,0 1 0 0 0,0-1 0 0 0,0 1 0 0 0,-1-1 0 0 0,1 1 0 0 0,0-1 0 0 0,-1 1 0 0 0,1-1 0 0 0,-1 1 0 0 0,1 0 0 0 0,-1-1 0 0 0,0 1 0 0 0,0 0 0 0 0,0 0 0 0 0,0-1 0 0 0,0 1 0 0 0,0-1 0 0 0,0 1 0 0 0,0-1 0 0 0,0 1 0 0 0,1-1 0 0 0,-1 1 0 0 0,0-1 0 0 0,1 1 0 0 0,-1-1 0 0 0,1 1 0 0 0,-1-1 0 0 0,1 0 0 0 0,0 1 0 0 0,0-1 0 0 0,0 1 0 0 0,11 21 0 0 0,-1-7 0 0 0,-8-10 0 0 0,1 2-29 0 0,5-6-40 0 0,-7-2-33 0 0,-2 0 70 0 0,0 0-18 0 0,0 0-23 0 0,0 0-40 0 0,0 0-17 0 0,0 1-41 0 0,0-1-45 0 0,0 1-51 0 0,0 0-56 0 0,0 0-50 0 0,0 0-46 0 0,0 0-40 0 0,0 1-136 0 0,0 0-39 0 0,0 0-166 0 0,0 2-441 0 0</inkml:trace>
  <inkml:trace contextRef="#ctx0" brushRef="#br0" timeOffset="387.65">530 17 7976 0 0,'3'0'174'0'0,"-3"0"-164"0"0,1 0 0 0 0,-1 0 0 0 0,1 0 0 0 0,-1 0 0 0 0,1 0 0 0 0,-1 0 0 0 0,1 0 0 0 0,-1 0 0 0 0,1 0 0 0 0,-1 0 0 0 0,1 1 0 0 0,-1-1 0 0 0,1 0 0 0 0,-1 0 0 0 0,0 0 0 0 0,1 1 0 0 0,-1-1 0 0 0,1 0 0 0 0,-1 1 0 0 0,0-1 0 0 0,1 0 0 0 0,-1 1 0 0 0,0-1 0 0 0,1 0 0 0 0,-1 1 0 0 0,0-1 0 0 0,1 1 0 0 0,-1-1 0 0 0,0 1 0 0 0,0-1 0 0 0,0 0 0 0 0,1 1 0 0 0,-1-1 0 0 0,0 1 0 0 0,0-1 0 0 0,0 1 0 0 0,0-1 0 0 0,0 1 0 0 0,0-1 0 0 0,0 1 0 0 0,0-1 0 0 0,0 1-10 0 0,3 5 191 0 0,8 9-144 0 0,4 15-55 0 0,-15-30 8 0 0,4 14 37 0 0,-4 0 76 0 0,0-5 14 0 0,2-1 42 0 0,4 6 140 0 0,-1-5-19 0 0,-3 3 66 0 0,0 0 6 0 0,3-3-54 0 0,1 4 38 0 0,-5 4-19 0 0,-1-8-168 0 0,1-1 44 0 0,0-2-31 0 0,2 0 38 0 0,1 2 46 0 0,2 2 84 0 0,-3 4 44 0 0,-4-4-80 0 0,1-7-216 0 0,0 0 0 0 0,-1 0 0 0 0,1-1-1 0 0,0 1 1 0 0,1 0 0 0 0,-1 0 0 0 0,0 0 0 0 0,1 0 0 0 0,-1-1-1 0 0,1 1 1 0 0,0 1-88 0 0,4 0 177 0 0,-3-1 54 0 0,-4 0-37 0 0,-3 6-14 0 0,4-6-146 0 0,1 0 72 0 0,-1 11 439 0 0,1-9-369 0 0,0-3-134 0 0,0 0-35 0 0,0 0 99 0 0,-3 1-12 0 0,-7 10-9 0 0,7 1-11 0 0,3-14-73 0 0,0 0 1 0 0,0 0-1 0 0,0 0 1 0 0,0 0-1 0 0,0 0 1 0 0,0 0-1 0 0,0 0 1 0 0,0 1-1 0 0,0-1 1 0 0,0 0-1 0 0,0 0 1 0 0,0 0-1 0 0,0 0 1 0 0,0 0-1 0 0,0 0 1 0 0,0 0-1 0 0,0 0 1 0 0,0 0-1 0 0,0 0 1 0 0,0 1-1 0 0,0-1 1 0 0,0 0-1 0 0,0 0 1 0 0,0 0-1 0 0,0 0 1 0 0,0 0-1 0 0,0 0 1 0 0,0 0-1 0 0,-1 0 1 0 0,1 0-1 0 0,0 0 1 0 0,0 0-1 0 0,0 0 1 0 0,0 0-1 0 0,0 0 1 0 0,0 0-1 0 0,0 1 1 0 0,0-1-1 0 0,0 0 1 0 0,0 0-1 0 0,0 0 1 0 0,0 0-1 0 0,-1 0 1 0 0,1 0-1 0 0,0 0 1 0 0,0 0-1 0 0,0 0 1 0 0,0 0-1 0 0,0 0 1 0 0,0 0-1 0 0,0 0 1 0 0,0 0-1 0 0,0 0 1 0 0,0 0-1 0 0,-1 0 1 0 0,1 0-1 0 0,0-1-1 0 0,-10 1 72 0 0,9 0-71 0 0,1 1 0 0 0,0-1 1 0 0,0 0-1 0 0,0 0 0 0 0,0 0 0 0 0,0 0 0 0 0,0 0 0 0 0,0 0 0 0 0,0 0 0 0 0,0 0 1 0 0,0 0-1 0 0,-1 0 0 0 0,1 0 0 0 0,0 0 0 0 0,0 0 0 0 0,0 0 0 0 0,0 0 0 0 0,0 0 0 0 0,0 0 1 0 0,0 0-1 0 0,0-1 0 0 0,0 1 0 0 0,0 0 0 0 0,0 0 0 0 0,-1 0 0 0 0,1 0 0 0 0,0 0 1 0 0,0 0-1 0 0,0 0 0 0 0,0 0 0 0 0,0 0 0 0 0,0 0 0 0 0,0 0 0 0 0,0 0 0 0 0,0 0 1 0 0,0 0-1 0 0,0 0 0 0 0,0-1 0 0 0,0 1 0 0 0,0 0 0 0 0,0 0 0 0 0,0 0 0 0 0,0 0 1 0 0,0 0-1 0 0,0 0 0 0 0,0 0 0 0 0,0 0 0 0 0,0 0 0 0 0,0 0 0 0 0,0-1 0 0 0,0 1 1 0 0,0 0-1 0 0,0 0 0 0 0,0 0 0 0 0,0 0 0 0 0,0 0 0 0 0,0 0-1 0 0,0-1 2 0 0,0 1 0 0 0,0-1 0 0 0,0 0 0 0 0,0 1 0 0 0,0-1 0 0 0,-1 1 0 0 0,1-1 0 0 0,0 1 0 0 0,0-1 0 0 0,0 0 1 0 0,-1 1-1 0 0,1-1 0 0 0,0 1 0 0 0,-1-1 0 0 0,1 1 0 0 0,0-1 0 0 0,-1 1 0 0 0,1 0 0 0 0,-1-1 0 0 0,1 1 0 0 0,0-1 0 0 0,-1 1 0 0 0,1 0 0 0 0,-1-1-2 0 0,0 1 2 0 0,0-1 1 0 0,1 1-1 0 0,-1-1 1 0 0,1 1-1 0 0,-1-1 0 0 0,0 1 1 0 0,1-1-1 0 0,-1 1 1 0 0,1-1-1 0 0,0 1 1 0 0,-1-1-1 0 0,1 0 0 0 0,0 1 1 0 0,-1-1-1 0 0,1 0 1 0 0,0 0-1 0 0,-1 1 1 0 0,1-1-1 0 0,0 0 0 0 0,0 0 1 0 0,0 1-1 0 0,0-1 1 0 0,0 0-1 0 0,0 0 0 0 0,0 0-2 0 0,0 0 7 0 0,-1-1 0 0 0,1 0 0 0 0,0 0 0 0 0,-1 1 0 0 0,1-1-1 0 0,-1 0 1 0 0,0 1 0 0 0,0-1 0 0 0,1 0 0 0 0,-1 1-1 0 0,-1-2-6 0 0,-5-12 33 0 0,9 4 19 0 0,3 3-38 0 0,-4 6-8 0 0,0 1-1 0 0,-1-1 1 0 0,1 1-1 0 0,0-1 1 0 0,0 1-1 0 0,-1-1 1 0 0,1 1-1 0 0,0-1 1 0 0,-1 0-1 0 0,0 1 1 0 0,1-1-1 0 0,-1 0 1 0 0,0 0-1 0 0,0 1 0 0 0,0-2-5 0 0,-1-6 13 0 0,1-13 14 0 0,4 8 29 0 0,-2 8-46 0 0,1 0-9 0 0,0-1 0 0 0,1 1 0 0 0,0 0 0 0 0,0 0 0 0 0,0 1 0 0 0,1-1-1 0 0,-3 3 1 0 0,1 0-1 0 0,-1 0 0 0 0,1-1 0 0 0,-1 1 0 0 0,0-1 0 0 0,0 0 0 0 0,0 0-2 0 0,-1 1 0 0 0,1-1 0 0 0,1 1 0 0 0,-1 0 0 0 0,0 0-1 0 0,2-1 3 0 0,14-15-51 0 0,-11 10 46 0 0,2 1 0 0 0,-1 0 1 0 0,1 0-1 0 0,6-4 5 0 0,-4 6-18 0 0,-8 4 15 0 0,0 1 0 0 0,0-1-1 0 0,0 1 1 0 0,-1-1 0 0 0,1 0 0 0 0,-1 0-1 0 0,1 0 1 0 0,-1 0 0 0 0,0-1 0 0 0,0 1-1 0 0,2-3 4 0 0,-4 4-2 0 0,1 0 1 0 0,-1 0-1 0 0,0 0 0 0 0,1 1 0 0 0,-1-1 0 0 0,1 0 0 0 0,-1 0 0 0 0,1 0 0 0 0,0 1 0 0 0,-1-1 0 0 0,1 0 0 0 0,0 1 0 0 0,-1-1 0 0 0,1 0 0 0 0,0 1 0 0 0,0-1 0 0 0,0 1 0 0 0,-1-1 0 0 0,1 1 0 0 0,0 0 0 0 0,0-1 0 0 0,0 1 0 0 0,0 0 0 0 0,0-1 0 0 0,0 1 0 0 0,0 0 0 0 0,0 0 2 0 0,11-3-27 0 0,2-3 18 0 0,-2-1-59 0 0,1 0-102 0 0,-6 4 35 0 0,0 0-40 0 0,-4 2 44 0 0,0 0 57 0 0,9 0 2 0 0,-7 1 4 0 0,0 0-104 0 0,-2 0 31 0 0,0 0-46 0 0,0 0-27 0 0,0 0-48 0 0,0 0-52 0 0,-1 0-59 0 0,0 0 7 0 0,0 0-52 0 0,-1 0-46 0 0,1 0-39 0 0,0 0-146 0 0,0 0-39 0 0,0 0-176 0 0,1 0-474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01.6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 10536 0 0,'0'0'233'0'0,"0"0"39"0"0,0 0 17 0 0,0 0-27 0 0,1 0-197 0 0,1 3-37 0 0,7 5-21 0 0,5 5 14 0 0,-5-4 54 0 0,-3-1 52 0 0,-1-1 80 0 0,0 3 124 0 0,0 4 60 0 0,1-1 8 0 0,-1-2-56 0 0,6 7 93 0 0,-6 9-20 0 0,-1-15-185 0 0,10 14 380 0 0,-8-20-475 0 0,-1 1-54 0 0,-1-3-10 0 0,-1 0-1 0 0,0 1 1 0 0,0-1-1 0 0,0 1 1 0 0,0 0 0 0 0,-1 0-1 0 0,0 0 1 0 0,1 1-72 0 0,6 15 158 0 0,-5-13-119 0 0,8 18 77 0 0,-2 1-56 0 0,2-1-47 0 0,-8-18-4 0 0,2 6 34 0 0,4-9-45 0 0,-7-2-49 0 0,-1 1 74 0 0,0-2-8 0 0,-2 0-34 0 0,1-2-27 0 0,1 1-35 0 0,-1 0-20 0 0,0-1-36 0 0,1 0-40 0 0,0 0-46 0 0,-1 0-20 0 0,0 0-40 0 0,-1 0-37 0 0,0 0-34 0 0,1 0-232 0 0,-1 0-54 0 0,0 0-758 0 0,0 0-593 0 0,0 0-1128 0 0</inkml:trace>
  <inkml:trace contextRef="#ctx0" brushRef="#br0" timeOffset="284.19">368 1 7912 0 0,'0'0'232'0'0,"0"0"-68"0"0,0 0-23 0 0,0 0 35 0 0,0 0 136 0 0,0 0 255 0 0,0 0 10 0 0,0 0-2 0 0,0 0-34 0 0,0 3-18 0 0,-1 10 12 0 0,0-1-176 0 0,1 0-35 0 0,1 1-40 0 0,2 1-44 0 0,-2-13-220 0 0,2 8 132 0 0,0-1 0 0 0,-1 1 0 0 0,1 6-152 0 0,-1 25 360 0 0,-4-25-284 0 0,1-1-1 0 0,-2 1 0 0 0,0 0 1 0 0,-2 1-76 0 0,4-7 59 0 0,-1 1 0 0 0,1-1 1 0 0,1 1-1 0 0,-1 0 1 0 0,2 0-1 0 0,0 2-59 0 0,-1-1 85 0 0,1 0 0 0 0,-2 0 1 0 0,1 0-1 0 0,-2 2-85 0 0,-9 35 295 0 0,6 0-9 0 0,-5 0-39 0 0,7-29-161 0 0,-2 11 79 0 0,-6 4 34 0 0,3-10-77 0 0,-1 18 167 0 0,1-6-26 0 0,1-16-121 0 0,4-14-68 0 0,0 1-1 0 0,1-1 0 0 0,0 1 1 0 0,0 0-1 0 0,1-1 0 0 0,0 1 1 0 0,0 0-1 0 0,0 7-73 0 0,-1 6 129 0 0,-5 7 14 0 0,3-10-67 0 0,-2 9 47 0 0,5-18-86 0 0,0-1-1 0 0,-1 1 1 0 0,0-1 0 0 0,-1 0-1 0 0,0 1 1 0 0,-1 1-37 0 0,2-5 6 0 0,0 0 0 0 0,0 0 1 0 0,1 1-1 0 0,-1-1 1 0 0,1 1-1 0 0,0-1 0 0 0,0 1 1 0 0,0-1-1 0 0,1 1 0 0 0,0 0 1 0 0,-1-1-1 0 0,2 1 0 0 0,-1 0-6 0 0,0-3 0 0 0,0 0 0 0 0,0-1 0 0 0,-1 1 0 0 0,1-1 0 0 0,0 1 0 0 0,-1 0 0 0 0,1-1 0 0 0,-1 1 0 0 0,0-1 0 0 0,1 1 0 0 0,-1-1 0 0 0,0 0 0 0 0,0 1 0 0 0,-5 11 0 0 0,3 3-28 0 0,3-5-77 0 0,0-6-18 0 0,0 0-42 0 0,0 1-250 0 0,0-4-571 0 0,0-2-63 0 0,0 0-7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00.3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208 65 7376 0 0,'0'0'216'0'0,"0"-3"-11"0"0,0-1-171 0 0,-2-5-25 0 0,1 7 12 0 0,-1 0 39 0 0,-3-4 152 0 0,0 1 56 0 0,-6-7 452 0 0,8 9-493 0 0,0 1 593 0 0,3-1-38 0 0,0-1-640 0 0,-1 0 50 0 0,-2 2 42 0 0,0 0 35 0 0,-3 1 211 0 0,-8 1 291 0 0,7 0-433 0 0,4 0-241 0 0,-8 0 16 0 0,5 0-15 0 0,1 0 78 0 0,3 0-44 0 0,0 0 34 0 0,-1 3-38 0 0,-10 7-6 0 0,6-7-70 0 0,6-3-48 0 0,1 1-1 0 0,-1-1 1 0 0,1 0 0 0 0,-1 0-1 0 0,1 0 1 0 0,-1 1-1 0 0,1-1 1 0 0,-1 0 0 0 0,1 0-1 0 0,-1 1 1 0 0,1-1 0 0 0,0 0-1 0 0,-1 1 1 0 0,1-1 0 0 0,0 1-1 0 0,-1-1 1 0 0,1 0-1 0 0,0 1 1 0 0,-1-1 0 0 0,1 1-1 0 0,0-1 1 0 0,0 1 0 0 0,0-1-1 0 0,-1 1 1 0 0,1-1 0 0 0,0 1-1 0 0,0-1 1 0 0,0 1-1 0 0,0-1 1 0 0,0 1 0 0 0,0-1-1 0 0,0 1 1 0 0,0-1 0 0 0,0 1-1 0 0,0-1 1 0 0,0 1 0 0 0,0-1-1 0 0,1 1-3 0 0,-2 1 7 0 0,1-1 0 0 0,0 1 0 0 0,0 0-1 0 0,-1 0 1 0 0,1-1 0 0 0,-1 1 0 0 0,1 0 0 0 0,-1 0-1 0 0,0-1 1 0 0,0 1 0 0 0,0-1 0 0 0,0 1 0 0 0,0-1 0 0 0,0 1-1 0 0,0-1 1 0 0,0 0 0 0 0,0 1 0 0 0,-1-1 0 0 0,0 0-7 0 0,-11 16 53 0 0,9-8-29 0 0,0 1 1 0 0,1-1-1 0 0,-2 7-24 0 0,0 1 12 0 0,4-15-6 0 0,0 0 0 0 0,0 0 0 0 0,0 0 0 0 0,0 0 1 0 0,0-1-1 0 0,0 1 0 0 0,0 0 0 0 0,-1-1 0 0 0,1 1 0 0 0,-1 0 0 0 0,0-1-6 0 0,1 0 8 0 0,0 0 0 0 0,0 0 0 0 0,0 1 0 0 0,-1-1 1 0 0,1 0-1 0 0,0 1 0 0 0,0-1 0 0 0,1 0 0 0 0,-1 1 0 0 0,0-1 0 0 0,0 1 0 0 0,1 0 1 0 0,-1-1-1 0 0,1 1 0 0 0,0-1 0 0 0,-1 1 0 0 0,1 0 0 0 0,0-1 0 0 0,0 1 1 0 0,0 1-9 0 0,0 51 167 0 0,0-33-181 0 0,1 11-142 0 0,0-28 137 0 0,-1 0 0 0 0,2 0 1 0 0,-1 0-1 0 0,0 0 0 0 0,1 0 1 0 0,0 0-1 0 0,1 2 19 0 0,-2-4 5 0 0,-1-1-1 0 0,1 1 1 0 0,-1-1-1 0 0,0 1 1 0 0,0-1-1 0 0,1 1 1 0 0,-1-1 0 0 0,0 1-1 0 0,0-1 1 0 0,0 1-5 0 0,2 13 97 0 0,10 2 28 0 0,-11-16-94 0 0,1 1 0 0 0,-1-1 0 0 0,1 0 0 0 0,0 0 1 0 0,-1 0-1 0 0,1 0 0 0 0,0 0 0 0 0,0 0 0 0 0,0 0 0 0 0,2 0-31 0 0,22 3 288 0 0,-6-4-203 0 0,-3-1-125 0 0,-15 1 39 0 0,0 0 1 0 0,-1-1-1 0 0,1 1 0 0 0,0-1 1 0 0,-1 1-1 0 0,1-1 0 0 0,0 1 0 0 0,-1-1 1 0 0,1 0-1 0 0,-1 0 0 0 0,2-1 1 0 0,5-3 18 0 0,4 0 46 0 0,-11 5-56 0 0,0 0-1 0 0,0-1 1 0 0,0 1 0 0 0,0-1 0 0 0,0 1-1 0 0,0-1 1 0 0,0 1 0 0 0,0-1 0 0 0,0 0-1 0 0,0 0 1 0 0,0 1 0 0 0,0-1 0 0 0,0 0-1 0 0,0 0 1 0 0,-1 0 0 0 0,1 0 0 0 0,0 0-1 0 0,0-1-6 0 0,4-8 63 0 0,-4 7-59 0 0,0 1-1 0 0,0 0 0 0 0,0 0 1 0 0,0-1-1 0 0,1 1 0 0 0,-1 0 1 0 0,1 0-1 0 0,-1 0 1 0 0,1 0-5 0 0,1-1 0 0 0,0 0 0 0 0,-1 0 0 0 0,0 0 0 0 0,0-1 0 0 0,0 1 0 0 0,0-2 0 0 0,0 2 0 0 0,0-1 0 0 0,0 1 0 0 0,0 0 0 0 0,1-1 0 0 0,-1 1 0 0 0,1-1 0 0 0,2-1 0 0 0,-1-1 0 0 0,0 1 0 0 0,0-1 0 0 0,-1-1 0 0 0,1 1 0 0 0,-1-1 0 0 0,0 1 0 0 0,-3 5 0 0 0,1 0 0 0 0,-1-1 0 0 0,1 1 0 0 0,-1-1 0 0 0,0 1 0 0 0,0-1 0 0 0,0 1 0 0 0,0-1 0 0 0,0 1 0 0 0,0-1 0 0 0,3-13 0 0 0,2 6 0 0 0,-4 8 0 0 0,0 0 0 0 0,0-1 0 0 0,0 1 0 0 0,-1-1 0 0 0,1 1 0 0 0,0-1 0 0 0,-1 0 0 0 0,1 1 0 0 0,-1-1 0 0 0,1 1 0 0 0,-1-1 0 0 0,0 0 0 0 0,0 1 0 0 0,0-1-1 0 0,0-21 1 0 0,0-2 71 0 0,0 11-31 0 0,0 12-98 0 0,0 2-10 0 0,-2 0 14 0 0,-9 0 54 0 0,8 0 27 0 0,3 0-91 0 0,0 0-5 0 0,0 19 6 0 0,0 26 52 0 0,0-29-49 0 0,0-15 51 0 0,0 1-1 0 0,1-1 1 0 0,-1 1-1 0 0,0 0 1 0 0,1-1-1 0 0,-1 1 1 0 0,1-1-1 0 0,-1 1 1 0 0,1-1-1 0 0,0 1 1 0 0,-1-1-1 0 0,1 0 1 0 0,0 1 9 0 0,6 11-63 0 0,-2 14-7 0 0,1-13 91 0 0,5 6 85 0 0,-1-4-11 0 0,-1 5-5 0 0,-8-16-90 0 0,2 0 1 0 0,-1 0 0 0 0,0 0 0 0 0,1-1-1 0 0,0 1 1 0 0,0-1 0 0 0,1 1 0 0 0,0 0-1 0 0,-2-3 0 0 0,0 0 0 0 0,-1 0 0 0 0,1 0 0 0 0,-1 0 0 0 0,1 0 0 0 0,-1 1 0 0 0,0-1 0 0 0,0 0 0 0 0,0 1 0 0 0,4 7 0 0 0,-4-9 0 0 0,-1 1 0 0 0,1-1 0 0 0,0 0 0 0 0,0 0 0 0 0,0 0 0 0 0,0 0 0 0 0,0 0 0 0 0,0 0 0 0 0,0 0 0 0 0,0 0 0 0 0,0-1 0 0 0,1 2 0 0 0,9 3-23 0 0,0 0-97 0 0,-4 1-69 0 0,-4-4-195 0 0,0 1-28 0 0,10 10-4 0 0</inkml:trace>
  <inkml:trace contextRef="#ctx0" brushRef="#br0" timeOffset="439.38">528 113 8032 0 0,'0'0'182'0'0,"0"0"29"0"0,3 2 12 0 0,10 9-37 0 0,-12-10-182 0 0,1-1 0 0 0,-1 0 0 0 0,0 1-1 0 0,1-1 1 0 0,-1 0 0 0 0,1 1 0 0 0,-1-1-1 0 0,1 0 1 0 0,-1 0 0 0 0,1 0-4 0 0,3 0 18 0 0,1 1 36 0 0,4 3 145 0 0,-3 0 19 0 0,0 2 48 0 0,4 7 367 0 0,8 19 747 0 0,-13-21-977 0 0,-2-1-69 0 0,0-2-127 0 0,-1-1-78 0 0,8 11 451 0 0,-6 9-17 0 0,2-15-222 0 0,-6-10-298 0 0,-1-1 0 0 0,1 1 0 0 0,0-1 1 0 0,0 1-1 0 0,-1 0 0 0 0,1-1 0 0 0,-1 1 1 0 0,1 0-1 0 0,-1-1 0 0 0,0 1 0 0 0,1 0 1 0 0,-1-1-1 0 0,0 1 0 0 0,0 0-43 0 0,0 8 129 0 0,0 0 36 0 0,0 29 458 0 0,0-22-397 0 0,0 0-76 0 0,0-9-117 0 0,0 0-35 0 0,0-2 157 0 0,0 2-98 0 0,0 21-87 0 0,0-20 112 0 0,0-6 18 0 0,0-1 52 0 0,0-1 61 0 0,0-2 71 0 0,0-2 81 0 0,0-3 90 0 0,0 4-455 0 0,0 0 0 0 0,0 1 0 0 0,0-1 0 0 0,1 0 0 0 0,-1 0 0 0 0,1 1 0 0 0,-1-1 0 0 0,1 0 0 0 0,0 1 0 0 0,0-1 0 0 0,0 0 0 0 0,0 1 0 0 0,0-1 0 0 0,0 1 0 0 0,0-1 0 0 0,0 1 0 0 0,-1-1 0 0 0,1 0 0 0 0,0 1 0 0 0,-1-1 0 0 0,1 0 0 0 0,-1 0 0 0 0,1 1 0 0 0,-1-1 0 0 0,0 0 0 0 0,1 0 0 0 0,-1 0 0 0 0,0 1 0 0 0,0-1 0 0 0,0 0 0 0 0,0 1 0 0 0,1-1 0 0 0,-1 1 0 0 0,0-1 0 0 0,1 1 0 0 0,0-1 0 0 0,-1 1 0 0 0,1-1 0 0 0,0 1 0 0 0,-1 0 0 0 0,1-1 0 0 0,0 1 0 0 0,0 0 0 0 0,0 0 0 0 0,1-1 0 0 0,-1 1 0 0 0,1-1 0 0 0,0 1 0 0 0,-1-1 0 0 0,1 1 0 0 0,-1-1 0 0 0,1 0 0 0 0,-1 0 0 0 0,0 0 0 0 0,1 0 0 0 0,-1 0 0 0 0,0 0 0 0 0,0-1 0 0 0,4-24 0 0 0,11-10 0 0 0,-15 35 0 0 0,-1 0 0 0 0,1 0 0 0 0,0 0 0 0 0,0 0 0 0 0,0 1 0 0 0,0-1 0 0 0,0 0 0 0 0,0 1 0 0 0,0-1 0 0 0,0 1 0 0 0,1-1 0 0 0,-1 1 0 0 0,0-1 0 0 0,1 1 0 0 0,0 0 0 0 0,-1 0 0 0 0,1 0 0 0 0,0 0 0 0 0,-1 0 0 0 0,1 0 0 0 0,2 0 0 0 0,-3 0 0 0 0,-1 1 0 0 0,1-1 0 0 0,0 0 0 0 0,0 0 0 0 0,0 1 0 0 0,0-1 0 0 0,0 0 0 0 0,-1 0 0 0 0,1 0 0 0 0,0 0 0 0 0,-1 0 0 0 0,1 0 0 0 0,-1 0 0 0 0,1 0 0 0 0,-1 0 0 0 0,1-1 0 0 0,5-9 0 0 0,7 6 0 0 0,-7 2 0 0 0,4-2-14 0 0,-9 5 9 0 0,0 0 0 0 0,0 1 1 0 0,0-1-1 0 0,0 0 0 0 0,0 1 1 0 0,0-1-1 0 0,0 1 0 0 0,0-1 1 0 0,0 1-1 0 0,0 0 0 0 0,0-1 1 0 0,-1 1-1 0 0,1 0 5 0 0,2 1-26 0 0,-1 0-1 0 0,1 1 0 0 0,-1 0 1 0 0,0-1-1 0 0,0 1 1 0 0,1 1 26 0 0,2 10-158 0 0,8-6 25 0 0,-11-6 131 0 0,0 0 1 0 0,-1 0-1 0 0,1 0 0 0 0,-1 0 1 0 0,0 1-1 0 0,1-1 0 0 0,-1 0 1 0 0,0 1-1 0 0,0-1 0 0 0,-1 1 1 0 0,1-1-1 0 0,-1 1 0 0 0,1 0 1 0 0,-1-1-1 0 0,0 1 0 0 0,0 1 2 0 0,0 0 0 0 0,1-1 0 0 0,-1 0-1 0 0,1 1 1 0 0,-1-1-1 0 0,1 0 1 0 0,0 0 0 0 0,0 1-1 0 0,1-1 1 0 0,0 2 0 0 0,3 6-14 0 0,4 10-90 0 0,-7-19 89 0 0,-1 0 1 0 0,0 0-1 0 0,0 1 1 0 0,0-1-1 0 0,0 0 1 0 0,-1 0-1 0 0,1 1 1 0 0,-1-1-1 0 0,1 1 0 0 0,-1-1 1 0 0,0 1-1 0 0,0 1 15 0 0,0-1 3 0 0,2 15-74 0 0,0-11 76 0 0,4 2 95 0 0,-2-4 3 0 0,1 1 45 0 0,-1-2-63 0 0,11 11 134 0 0,-5-8-149 0 0,0-2-173 0 0,3 2-149 0 0,-4-3 55 0 0,-6-2 178 0 0,0-2-91 0 0,0 1-96 0 0,0-1-96 0 0,0 1-102 0 0,1-1-102 0 0,-1-1-107 0 0,0 1-109 0 0,-1 0 238 0 0,0 0-41 0 0,-1 0-40 0 0,1 0-43 0 0,5 0-1434 0 0,2 0-1153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42.4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415 110 11544 0 0,'0'0'264'0'0,"-3"0"34"0"0,3 0-282 0 0,-1 0 0 0 0,1 0 0 0 0,-1 0-1 0 0,1 0 1 0 0,-1 0 0 0 0,1 0 0 0 0,-1 0 0 0 0,1 0-1 0 0,-1 0 1 0 0,1 0 0 0 0,-1-1 0 0 0,1 1 0 0 0,-1 0-1 0 0,1 0 1 0 0,0-1 0 0 0,-1 1 0 0 0,1 0 0 0 0,-1 0-1 0 0,1-1 1 0 0,0 1 0 0 0,-1 0 0 0 0,1-1 0 0 0,0 1-1 0 0,-1-1 1 0 0,1 1 0 0 0,0 0 0 0 0,-1-1-1 0 0,1 1-15 0 0,-1-7 153 0 0,1 4-85 0 0,-3 0-40 0 0,-10-7-17 0 0,0 4-11 0 0,10 3-5 0 0,1-1 41 0 0,0 2 35 0 0,0 0 39 0 0,-1 1 38 0 0,-1 0 42 0 0,-2-2 422 0 0,4 2-497 0 0,0-1 0 0 0,-1 1 0 0 0,1-1 0 0 0,-1 1 0 0 0,1 0 0 0 0,-1 0 0 0 0,0 0 0 0 0,1 0 0 0 0,-1 0 0 0 0,0 1 0 0 0,0-1 0 0 0,1 1-1 0 0,-4 0-114 0 0,-6-1 339 0 0,-1 1-36 0 0,1 0-46 0 0,0 1-57 0 0,2-1-78 0 0,2 0-62 0 0,-7 2 127 0 0,1 6-5 0 0,6-2-106 0 0,1-1-27 0 0,-24 13 196 0 0,5-6 21 0 0,1 1-87 0 0,12-4-13 0 0,1 1 1 0 0,-5 5-167 0 0,-3 5 151 0 0,3-1-37 0 0,1 1-58 0 0,15-19-49 0 0,0 1-1 0 0,1-1 0 0 0,-1 0 0 0 0,1 0 0 0 0,-1 1 0 0 0,1-1 0 0 0,-1 0 1 0 0,1 1-1 0 0,0-1 0 0 0,-1 0 0 0 0,1 1 0 0 0,0-1 0 0 0,0 0 1 0 0,0 1-1 0 0,0-1-6 0 0,-2 15 26 0 0,-2-7-5 0 0,3-7-18 0 0,0-1 1 0 0,0 1-1 0 0,0 0 0 0 0,0 0 1 0 0,0 0-1 0 0,1-1 1 0 0,-1 1-1 0 0,1 0 1 0 0,-1 0-1 0 0,1 0 1 0 0,0 0-1 0 0,-1 0 1 0 0,1 0-1 0 0,0 0 1 0 0,1 0-1 0 0,-1 0 1 0 0,0 0-1 0 0,0 0 1 0 0,1 1-4 0 0,1 3 14 0 0,0 0-6 0 0,0 0 0 0 0,0 0 0 0 0,0 0 0 0 0,1 0 0 0 0,0 0 0 0 0,0-1 0 0 0,1 1 0 0 0,3 3-8 0 0,-2-4 16 0 0,30 28 61 0 0,-31-29-71 0 0,0-1 0 0 0,0 0 0 0 0,1 0 0 0 0,-1-1 0 0 0,1 1 0 0 0,-1-1 0 0 0,3 1-6 0 0,16 6 49 0 0,-19-8-49 0 0,0 1 1 0 0,0-1-1 0 0,0 1 1 0 0,0-1-1 0 0,1 0 1 0 0,-1-1-1 0 0,0 1 1 0 0,0-1-1 0 0,2 0 0 0 0,72 0-24 0 0,-60-1-85 0 0,1-6-12 0 0,-9 2 46 0 0,5 0-85 0 0,-3-1 41 0 0,1-1 15 0 0,5-5 3 0 0,-12 8 68 0 0,-2 1 8 0 0,0 1 1 0 0,-1-1-1 0 0,0 0 1 0 0,1 0-1 0 0,-1 0 1 0 0,0 0-1 0 0,-1-1 1 0 0,1 1-1 0 0,-1-1 1 0 0,1 0-1 0 0,-1 0 25 0 0,7-17-84 0 0,-3-3 48 0 0,-3 12 40 0 0,0 2-12 0 0,1 0-1 0 0,0 1 0 0 0,0 0 1 0 0,1 0-1 0 0,1 0 0 0 0,5-7 9 0 0,-5 8-2 0 0,0-1 0 0 0,-1 0 0 0 0,0 0 0 0 0,-1 0 0 0 0,1-1 0 0 0,1-8 2 0 0,-5-1 0 0 0,-1 16 0 0 0,0 1 0 0 0,0-1 0 0 0,0 1 0 0 0,0-1 0 0 0,1 1 0 0 0,-1-1 0 0 0,1 1 0 0 0,-1 0 0 0 0,1-1 0 0 0,0-1 0 0 0,2 0 0 0 0,-2 1 0 0 0,1-1 0 0 0,0 0 0 0 0,-1 1 0 0 0,0-1 0 0 0,0 0 0 0 0,0 0 0 0 0,0 0 0 0 0,-1 0 0 0 0,1-3 0 0 0,-2 0-3 0 0,2 3 9 0 0,4-3-28 0 0,3-10-39 0 0,-5 4-19 0 0,-5 21-42 0 0,-4 4 71 0 0,0-3 16 0 0,2 2-8 0 0,3-9 35 0 0,0 0 0 0 0,0 1 0 0 0,-1-1-1 0 0,1 0 1 0 0,0 0 0 0 0,-1 0 0 0 0,0 0-1 0 0,1 0 1 0 0,-1 0 8 0 0,-2 2-7 0 0,1 0 0 0 0,-1 0 0 0 0,1 0 0 0 0,0 1 0 0 0,0-1-1 0 0,1 1 1 0 0,-1-1 0 0 0,1 1 0 0 0,0 1 7 0 0,1-4-2 0 0,1 0-1 0 0,-1 0 1 0 0,1 0 0 0 0,0 0-1 0 0,0 0 1 0 0,0 0-1 0 0,0 0 1 0 0,0 0-1 0 0,0 0 1 0 0,0 0 0 0 0,1 0-1 0 0,-1 0 1 0 0,1-1-1 0 0,-1 1 1 0 0,1 0 0 0 0,0 0-1 0 0,0 0 1 0 0,0-1-1 0 0,0 1 3 0 0,4 11-18 0 0,-4-6 15 0 0,0 0 0 0 0,0 0 1 0 0,-1 0-1 0 0,0 4 3 0 0,-1-5 0 0 0,1-1 0 0 0,1 1 0 0 0,-1-1 0 0 0,1 1 0 0 0,1 4 0 0 0,24 43 0 0 0,-22-41 0 0 0,-3-8-2 0 0,0 1 0 0 0,0-1 0 0 0,1 0 0 0 0,0 0-1 0 0,-1-1 1 0 0,3 4 2 0 0,-3-5-8 0 0,1-1 0 0 0,-1 1 0 0 0,1 0 0 0 0,-1-1 0 0 0,1 0 0 0 0,-1 1 0 0 0,1-1 0 0 0,0 0 0 0 0,0 0 0 0 0,1 1 8 0 0,4 2-53 0 0,5 5 5 0 0,-9-6-5 0 0,-1 0-28 0 0,-1 0-45 0 0,1 0-57 0 0,-1 0-68 0 0,0-2 152 0 0,0 1-152 0 0,-1-1-41 0 0,1 0-37 0 0,-1 0-34 0 0,1 0-236 0 0,0-1-57 0 0,0 2-776 0 0,3 2-449 0 0,6 6-1496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7:59.4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17 129 9992 0 0,'0'0'222'0'0,"0"0"30"0"0,0 0 20 0 0,0 0-24 0 0,3 0-90 0 0,-1 0-104 0 0,-1 0 1 0 0,1 1-1 0 0,0-1 1 0 0,0 1-1 0 0,-1-1 1 0 0,1 1-1 0 0,0 0 1 0 0,0 0-1 0 0,-1 0 1 0 0,1 0-1 0 0,-1 0 1 0 0,1 0-1 0 0,-1 0 0 0 0,0 0 1 0 0,1 1-55 0 0,1 1 480 0 0,-3 0-5 0 0,3 7-121 0 0,2 0-87 0 0,0-1-68 0 0,0 1 66 0 0,0 1 13 0 0,4 0-55 0 0,7 6 79 0 0,-1 0-56 0 0,-7-6-86 0 0,-1-1 0 0 0,0 1 0 0 0,0 1 1 0 0,3 8-161 0 0,3 12 317 0 0,-5-15-185 0 0,13 12 139 0 0,-1-1-23 0 0,-11-11-156 0 0,-3 0 63 0 0,9 15 129 0 0,-15-31-268 0 0,14 16 115 0 0,-13-16-118 0 0,0 0 0 0 0,1 0 0 0 0,-1 1-1 0 0,0-1 1 0 0,0 1 0 0 0,0-1 0 0 0,0 0 0 0 0,0 1 0 0 0,0 0-1 0 0,0-1 1 0 0,0 1 0 0 0,-1 0 0 0 0,1-1 0 0 0,-1 1 0 0 0,1 0-1 0 0,-1 0 1 0 0,0-1 0 0 0,1 1 0 0 0,-1 0-13 0 0,0-1 2 0 0,-1-1 0 0 0,1 1 1 0 0,0-1-1 0 0,0 1 0 0 0,0-1 0 0 0,0 1 1 0 0,0-1-1 0 0,0 1 0 0 0,0-1 0 0 0,0 1 1 0 0,0-1-1 0 0,1 1 0 0 0,-1-1 0 0 0,0 1 1 0 0,0-1-1 0 0,0 1 0 0 0,1-1 1 0 0,-1 1-1 0 0,0-1 0 0 0,0 0 0 0 0,1 1 1 0 0,-1-1-1 0 0,0 1 0 0 0,1-1 0 0 0,-1 0 1 0 0,0 1-1 0 0,1-1 0 0 0,-1 0 0 0 0,1 1 1 0 0,-1-1-1 0 0,1 0 0 0 0,-1 0-2 0 0,7 5 18 0 0,-2 8 46 0 0,0-6-96 0 0,3 2 119 0 0,1 1-16 0 0,-7-7-88 0 0,0 1-33 0 0,0-1-23 0 0,-1 1-33 0 0,-1 0-38 0 0,1 0-42 0 0,-1-4 37 0 0,0 0-49 0 0,1 0-77 0 0,0 0 89 0 0,-1 0-38 0 0,1 0-42 0 0,0 0-38 0 0,2 0-408 0 0,-1 0 100 0 0,0 0-52 0 0,3 0-779 0 0,1 0-611 0 0,4 0-1160 0 0</inkml:trace>
  <inkml:trace contextRef="#ctx0" brushRef="#br0" timeOffset="295.95">337 33 7584 0 0,'-1'-1'22'0'0,"1"-1"0"0"0,1 1 1 0 0,-1-1-1 0 0,0 1 0 0 0,0-1 0 0 0,0 1 1 0 0,1-1-1 0 0,-1 1 0 0 0,1 0 0 0 0,-1-1-22 0 0,7-7 157 0 0,-3 5-23 0 0,-4 4-134 0 0,2-2 170 0 0,-1 1 129 0 0,-1 1 241 0 0,-3 0-233 0 0,1 0-61 0 0,-1 0-51 0 0,1 0-45 0 0,-3 0 35 0 0,2 0-94 0 0,-5 0 59 0 0,4 0 21 0 0,4 0-165 0 0,0 0 0 0 0,0 0 0 0 0,0 0 1 0 0,0 0-1 0 0,0 0 0 0 0,0 0 0 0 0,0 0 0 0 0,0 0 0 0 0,-1 0 0 0 0,1 0 0 0 0,0 0 1 0 0,0 0-1 0 0,0 0 0 0 0,0 0 0 0 0,0 0 0 0 0,0 0 0 0 0,0 0 0 0 0,0 0 0 0 0,0 0 1 0 0,0 0-1 0 0,-1 0 0 0 0,1 0 0 0 0,0 0 0 0 0,0 0 0 0 0,0 0 0 0 0,0 0 0 0 0,0 0 1 0 0,0 0-1 0 0,0 0 0 0 0,0 1 0 0 0,0-1 0 0 0,0 0 0 0 0,0 0 0 0 0,0 0 1 0 0,0 0-1 0 0,0 0 0 0 0,0 0 0 0 0,-1 0 0 0 0,1 0 0 0 0,0 0 0 0 0,0 0 0 0 0,0 0 1 0 0,0 1-1 0 0,0-1 0 0 0,0 0 0 0 0,0 0 0 0 0,0 0 0 0 0,0 0 0 0 0,0 0 0 0 0,0 0 1 0 0,0 0-1 0 0,0 0 0 0 0,0 0 0 0 0,0 0 0 0 0,0 1 0 0 0,1-1 0 0 0,-1 0-6 0 0,0 1 39 0 0,-1 0-1 0 0,1 1 0 0 0,0-1 0 0 0,0 1 0 0 0,-1-1 0 0 0,1 0 1 0 0,0 0-1 0 0,-1 1 0 0 0,0-1 0 0 0,0 1-38 0 0,1-1 23 0 0,-1 0-1 0 0,0 0 1 0 0,1 0 0 0 0,-1 0-1 0 0,0 0 1 0 0,0 0 0 0 0,0 0-1 0 0,0-1 1 0 0,0 1-1 0 0,0 0 1 0 0,0 0 0 0 0,0-1-23 0 0,-6 3 110 0 0,6-2-102 0 0,1-1 1 0 0,-1 0-1 0 0,1 0 0 0 0,-1 0 0 0 0,1 0 1 0 0,-1 1-1 0 0,1-1 0 0 0,-1 0 1 0 0,1 1-1 0 0,-1-1 0 0 0,1 0 1 0 0,0 1-1 0 0,-1-1 0 0 0,1 0 1 0 0,0 1-1 0 0,-1-1 0 0 0,1 1 1 0 0,0-1-1 0 0,-1 0 0 0 0,1 1 1 0 0,0-1-1 0 0,0 1 0 0 0,0-1 1 0 0,-1 1-1 0 0,1-1 0 0 0,0 1 1 0 0,0-1-1 0 0,0 1 0 0 0,0-1 1 0 0,0 1-1 0 0,0-1 0 0 0,0 1 1 0 0,0-1-1 0 0,0 1 0 0 0,0 0 1 0 0,0-1-1 0 0,0 1 0 0 0,1-1-8 0 0,-1 2 28 0 0,-1 0 0 0 0,1 0 0 0 0,0 1 0 0 0,-1-1 0 0 0,1 0 0 0 0,-1 0 0 0 0,0 0 0 0 0,0 0 0 0 0,0 1-28 0 0,-11 16 154 0 0,0 1-32 0 0,4 4 50 0 0,-5 1-26 0 0,5-12-57 0 0,3-6-32 0 0,2-1-6 0 0,0 0 0 0 0,0 1 0 0 0,1-1 0 0 0,0 0 0 0 0,0 1 0 0 0,-1 4-51 0 0,1-2 68 0 0,0 0 0 0 0,-1 0 0 0 0,0-1 0 0 0,-1 2-68 0 0,-1 1 91 0 0,1 0 1 0 0,0 1-1 0 0,1-1 1 0 0,-1 7-92 0 0,-8 28 194 0 0,-6-4 1 0 0,0 0-23 0 0,9-12-27 0 0,4-12-56 0 0,4-10-43 0 0,-1 0 0 0 0,0-1 0 0 0,-1 1 1 0 0,1-1-1 0 0,-2 1-46 0 0,-10 18 126 0 0,-4 9-20 0 0,5 0-45 0 0,10-21-53 0 0,3-12-3 0 0,-1 0 1 0 0,1 1-1 0 0,-1-1 1 0 0,1 0-1 0 0,-1 1 1 0 0,0-1-1 0 0,0 0 1 0 0,0 0-1 0 0,0 0 1 0 0,0 0-1 0 0,0 0 1 0 0,-1 0 0 0 0,1 0-1 0 0,-1 0 1 0 0,0 0-6 0 0,-1 1 5 0 0,0 0 0 0 0,0 0 1 0 0,1 0-1 0 0,-1 1 1 0 0,1-1-1 0 0,-1 1 0 0 0,1 0 1 0 0,0-1-1 0 0,1 1 1 0 0,-1 0-1 0 0,1 0 0 0 0,-1 0 1 0 0,1 0-1 0 0,1 0 1 0 0,-1 1-1 0 0,0-1 0 0 0,1 0 1 0 0,0 0-1 0 0,0 2-5 0 0,0-3 111 0 0,0-3 10 0 0,0 0-113 0 0,0 0-103 0 0,0 1-96 0 0,0 0 46 0 0,0 0-38 0 0,0-1-43 0 0,0 1-40 0 0,0 1-36 0 0,0-1-32 0 0,0 1-222 0 0,0 0-55 0 0,0 3-726 0 0,0 1-579 0 0,0 4-1096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7:58.3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81 0 6160 0 0,'0'0'133'0'0,"0"0"23"0"0,0 0 13 0 0,0 3-18 0 0,0 10-120 0 0,-1-3-12 0 0,-1-4 48 0 0,0-2 42 0 0,-1 0-19 0 0,1 0-14 0 0,0-1 8 0 0,1 0 23 0 0,0 0 48 0 0,0 0 19 0 0,0 0 48 0 0,1 1 55 0 0,0 0 63 0 0,0 0-105 0 0,-1 0-59 0 0,-1 0-20 0 0,-1 2 14 0 0,-2 2 60 0 0,2-1 14 0 0,2 1 60 0 0,0-4-107 0 0,1 1 35 0 0,0-2-167 0 0,0 0 1 0 0,-1 0-1 0 0,1 0 1 0 0,-1 0 0 0 0,0 0-1 0 0,0 0 1 0 0,0 1-66 0 0,-7 14 397 0 0,5-11-189 0 0,2 1-47 0 0,1 1-12 0 0,0 3 26 0 0,1-3-20 0 0,-1 15 268 0 0,0-1-54 0 0,0 0-46 0 0,0 0-40 0 0,0 30 283 0 0,0 28 166 0 0,0-74-650 0 0,-1 1-1 0 0,0 0 1 0 0,-1 0 0 0 0,1-1 0 0 0,-2 2-82 0 0,1-1 75 0 0,0-1 0 0 0,1 1 0 0 0,-1 0 0 0 0,2 0 0 0 0,-1 1-75 0 0,1 22 259 0 0,0 0-86 0 0,0-1-61 0 0,0 43 74 0 0,0-30-13 0 0,0-41-168 0 0,0-1 0 0 0,0 1-1 0 0,-1 0 1 0 0,1-1 0 0 0,0 1-1 0 0,-1 0 1 0 0,1-1 0 0 0,-1 1-1 0 0,0-1 1 0 0,1 1 0 0 0,-1-1-1 0 0,0 1 1 0 0,0-1 0 0 0,0 1-5 0 0,-4 6 12 0 0,4-7-6 0 0,1 1 1 0 0,-1-1 0 0 0,1 1-1 0 0,0-1 1 0 0,-1 0 0 0 0,1 1-1 0 0,0-1 1 0 0,0 1 0 0 0,0-1-1 0 0,0 1-6 0 0,0-2 0 0 0,0 13 78 0 0,0-10-12 0 0,0-3-35 0 0,0 0-142 0 0,0 0-66 0 0,0 0 76 0 0,0 0-63 0 0,0 0-81 0 0,0 0 73 0 0,0 0-36 0 0,0 0-42 0 0,0 0-38 0 0,0 0-391 0 0,0 0 93 0 0,0 0-53 0 0,0 0-753 0 0,0 0-593 0 0,0 0-1128 0 0</inkml:trace>
  <inkml:trace contextRef="#ctx0" brushRef="#br0" timeOffset="479.12">576 128 5840 0 0,'0'0'132'0'0,"0"0"17"0"0,0 0 11 0 0,-2 0-21 0 0,-12-3-111 0 0,6-2 21 0 0,3 2 33 0 0,0 1 43 0 0,-1 0 43 0 0,-2 1 46 0 0,-5 1 488 0 0,10 0 30 0 0,1-3-35 0 0,-4-1-430 0 0,1 0 0 0 0,-1 1 0 0 0,0-1 0 0 0,-3 0-267 0 0,-4-3 375 0 0,12 7-371 0 0,-12-3 428 0 0,10 3-70 0 0,1-3-36 0 0,-3-1-239 0 0,-1 1 37 0 0,-6-1 205 0 0,-25 2 459 0 0,30 2-682 0 0,-1 0-60 0 0,1 0 60 0 0,-11 0 70 0 0,-23 0 82 0 0,40 0-260 0 0,1 0 0 0 0,-1 0 0 0 0,1 0 0 0 0,-1 0 1 0 0,1 0-1 0 0,-1 0 0 0 0,1 0 0 0 0,-1 0 1 0 0,1 0-1 0 0,-1 0 0 0 0,1 0 0 0 0,-1 0 1 0 0,1 0-1 0 0,-1 0 0 0 0,1 1 0 0 0,-1-1 0 0 0,1 0 1 0 0,-1 0-1 0 0,1 0 0 0 0,-1 1 0 0 0,1-1 1 0 0,0 0-1 0 0,-1 1 0 0 0,1-1 0 0 0,0 0 1 0 0,-1 1-1 0 0,1-1 0 0 0,0 1 0 0 0,-1-1 0 0 0,1 0 1 0 0,0 1-1 0 0,-1 0 2 0 0,-3 5-3 0 0,0-4 3 0 0,1-1-1 0 0,-6 15 12 0 0,-2 5 36 0 0,9-18-38 0 0,-12 21-11 0 0,13-20 3 0 0,0 1 0 0 0,0-1 0 0 0,0 0 0 0 0,1 1 0 0 0,0-1 0 0 0,0 0 0 0 0,0 1 0 0 0,0-1 0 0 0,1 5-1 0 0,0 7 44 0 0,-2 0-9 0 0,0 15 32 0 0,5-14-70 0 0,-2-14 8 0 0,0 1 0 0 0,0 0 1 0 0,0-1-1 0 0,-1 1 0 0 0,0 0 1 0 0,0 0-1 0 0,0 0 0 0 0,0 0 1 0 0,-1 0-1 0 0,1 3-5 0 0,-1-5 3 0 0,0-1 0 0 0,0 1 0 0 0,0 0 0 0 0,0 0 0 0 0,1-1 1 0 0,-1 1-1 0 0,0 0 0 0 0,1-1 0 0 0,0 1 0 0 0,-1-1 0 0 0,1 1 0 0 0,0-1 0 0 0,0 1 0 0 0,0 0-3 0 0,5 10 34 0 0,-3 5-21 0 0,-3 4 35 0 0,-1-16-24 0 0,1 1 0 0 0,1 0 0 0 0,-1-1 0 0 0,1 1 1 0 0,0 3-25 0 0,5 7 61 0 0,-4-13-47 0 0,-1 0 1 0 0,0 1-1 0 0,0-1 0 0 0,0 0 1 0 0,-1 1-1 0 0,1-1 0 0 0,-1 1 1 0 0,1 1-15 0 0,0 24 122 0 0,0-20-72 0 0,1 1-1 0 0,0-1 0 0 0,0 0 1 0 0,3 5-50 0 0,-5-13 7 0 0,1 0 0 0 0,-1 0 0 0 0,0 0 0 0 0,0 0 1 0 0,1 0-1 0 0,-1 0 0 0 0,0 0 0 0 0,0 0 0 0 0,0 0 0 0 0,0 0 1 0 0,0 0-1 0 0,-1 0 0 0 0,1 0 0 0 0,0 1 0 0 0,0-1 1 0 0,-1 0-1 0 0,1 0 0 0 0,0 0 0 0 0,-1 0 0 0 0,1-1 1 0 0,-1 1-1 0 0,0 0 0 0 0,1 0 0 0 0,-2 1-7 0 0,-4 9 61 0 0,3 9 1 0 0,3 40 167 0 0,0-45-201 0 0,1-1-32 0 0,-1-4 25 0 0,0 0 36 0 0,0 31 341 0 0,0-38-327 0 0,0-3-54 0 0,0 0-40 0 0,0 0-53 0 0,0 0-48 0 0,0 0-15 0 0,0 0-105 0 0,0 0-48 0 0,0 0 155 0 0,0 0-39 0 0,0 0-65 0 0,0 0 79 0 0,0 0-34 0 0,0 0-35 0 0,0 0-33 0 0,0 0-355 0 0,0 0 89 0 0,0 0-46 0 0,0 0-676 0 0,0 0-528 0 0,0 0-1006 0 0</inkml:trace>
  <inkml:trace contextRef="#ctx0" brushRef="#br0" timeOffset="677.97">65 575 5136 0 0,'0'0'149'0'0,"3"0"-7"0"0,4 0-91 0 0,-1-2 36 0 0,-2-1 14 0 0,1 1 36 0 0,0-1 64 0 0,0 0 45 0 0,0 1 42 0 0,0 1 40 0 0,1-1 439 0 0,12-10 153 0 0,-2 6-410 0 0,-3 1-190 0 0,-7 3-204 0 0,-2 0-36 0 0,-3 2-67 0 0,9-3 247 0 0,-2 0-50 0 0,-2 1-41 0 0,0-1-34 0 0,0 1-5 0 0,20-15 303 0 0,-19 12-313 0 0,14-7 174 0 0,0 1 0 0 0,3 0-294 0 0,4-2 203 0 0,-14 6-176 0 0,-4 4 37 0 0,-1 0 0 0 0,1 1 0 0 0,2-1-64 0 0,6 0 45 0 0,-5 1-62 0 0,1 0-61 0 0,-1-1-79 0 0,1-1-95 0 0,-7 1 9 0 0,-1 1-54 0 0,1 0-47 0 0,-1 0-42 0 0,5-2-340 0 0,0 1-68 0 0,6-3-487 0 0,8-2-730 0 0,-19 6 1525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07.2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1 171 8464 0 0,'0'0'190'0'0,"3"0"28"0"0,38 0 180 0 0,-31 0-344 0 0,0 0-34 0 0,0-2 10 0 0,-2-1 62 0 0,-2-1 65 0 0,-1-1 68 0 0,0 3 313 0 0,6-1-76 0 0,-1-3-92 0 0,-1 1-99 0 0,-3 2-44 0 0,-1 1-89 0 0,2-1 39 0 0,-2 0 7 0 0,0-1 74 0 0,-2 1-79 0 0,0 0 41 0 0,8-7 121 0 0,-2 1-138 0 0,-2 1-49 0 0,-4 5 2 0 0,-2 1-53 0 0,0-1-35 0 0,-2 0-33 0 0,1 1-13 0 0,1 0 32 0 0,13-4 131 0 0,-1-4-89 0 0,-9 3-19 0 0,-5-3-75 0 0,1 8 10 0 0,0-11 46 0 0,-3 7-3 0 0,-8-4-34 0 0,6 4 22 0 0,-6-2-32 0 0,6 16-1 0 0,4-7-7 0 0,0-1 0 0 0,1 1 0 0 0,-1-1 0 0 0,0 0 0 0 0,0 0 1 0 0,0 1-1 0 0,1-1 0 0 0,-1 0 0 0 0,0 0 0 0 0,0 0 0 0 0,0 0 0 0 0,0 0 0 0 0,0 0 0 0 0,0 0-3 0 0,-1 0 1 0 0,1 0 0 0 0,-1 0 0 0 0,1 0 0 0 0,-1 0 0 0 0,1 0 0 0 0,-1 1 0 0 0,1-1 0 0 0,0 1 0 0 0,-1-1 1 0 0,1 1-2 0 0,-15 12 0 0 0,-64 67-72 0 0,78-78 72 0 0,1-1 0 0 0,-1 1 0 0 0,1 0 0 0 0,-1 0 0 0 0,1 0 0 0 0,0 0 0 0 0,0 1 0 0 0,0-1 0 0 0,0 0 0 0 0,0 0 0 0 0,1 1 0 0 0,-1-1 0 0 0,1 0 0 0 0,-1 1 0 0 0,-2 10 0 0 0,-7 8 0 0 0,4 6 0 0 0,0-14 0 0 0,5-11 0 0 0,0-1 0 0 0,0 1 0 0 0,0-1 0 0 0,1 0 0 0 0,-1 1 0 0 0,1-1 0 0 0,-1 1 0 0 0,1 0 0 0 0,0-1 0 0 0,-1 1 0 0 0,1-1 0 0 0,0 1 0 0 0,0 0 0 0 0,-1 9 0 0 0,1-7 0 0 0,0-1 0 0 0,-1 0 0 0 0,1 1 0 0 0,1-1 0 0 0,-1 0 0 0 0,0 0 0 0 0,1 0 0 0 0,0 1 0 0 0,-1-1 0 0 0,2 1 0 0 0,1 2 0 0 0,0 1 0 0 0,1 1 0 0 0,0-1 0 0 0,1 0 0 0 0,0 1 0 0 0,-3-6 0 0 0,-1-1 0 0 0,0 1 0 0 0,1-1 0 0 0,-1 1 0 0 0,1-1 0 0 0,-1 1 0 0 0,1-1 0 0 0,0 0 0 0 0,-1 0 0 0 0,1 0 0 0 0,0 0 0 0 0,0 0 0 0 0,0 0 0 0 0,0-1 0 0 0,0 1 0 0 0,0-1 0 0 0,0 1 0 0 0,0-1 0 0 0,2 0 0 0 0,23 1-13 0 0,-17 0 3 0 0,1-1 0 0 0,0 0-1 0 0,-1-1 1 0 0,1 0 0 0 0,5-1 10 0 0,-7-1-15 0 0,-3 1-36 0 0,-2 0-23 0 0,0 1-42 0 0,0-1-51 0 0,1 1-60 0 0,-1 0-45 0 0,0 1-55 0 0,0-1-48 0 0,0 0-43 0 0,4 0-522 0 0,0 0-97 0 0,4-4-720 0 0,8-4-995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07.6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97 49 5248 0 0,'0'0'152'0'0,"-3"0"0"0"0,-8 0-72 0 0,9 0-2 0 0,-1 3 86 0 0,-11 7 160 0 0,2-7-34 0 0,9-3 22 0 0,0 2 0 0 0,-10 9 0 0 0,6-8-175 0 0,6-3-124 0 0,1 0 0 0 0,-1 1 1 0 0,1-1-1 0 0,-1 0 0 0 0,1 0 0 0 0,-1 0 0 0 0,1 1 1 0 0,0-1-1 0 0,-1 0 0 0 0,1 1 0 0 0,-1-1 0 0 0,1 0 1 0 0,0 1-1 0 0,-1-1 0 0 0,1 0 0 0 0,0 1 0 0 0,-1-1 1 0 0,1 1-1 0 0,0-1 0 0 0,-1 1 0 0 0,1-1 0 0 0,0 1 0 0 0,0-1 1 0 0,0 1-1 0 0,0-1 0 0 0,-1 1 0 0 0,1-1 0 0 0,0 1 1 0 0,0-1-1 0 0,0 1 0 0 0,0-1 0 0 0,0 1 0 0 0,0-1 1 0 0,0 1-1 0 0,0-1 0 0 0,1 1 0 0 0,-1-1 0 0 0,0 1-13 0 0,0-1 18 0 0,0 1-1 0 0,0-1 1 0 0,0 1-1 0 0,1-1 1 0 0,-1 1-1 0 0,0-1 1 0 0,0 1-1 0 0,0-1 0 0 0,0 1 1 0 0,-1-1-1 0 0,1 1 1 0 0,0 0-1 0 0,0-1 1 0 0,0 1-1 0 0,0-1 1 0 0,0 1-1 0 0,-1-1 0 0 0,1 0 1 0 0,0 1-1 0 0,0-1 1 0 0,-1 1-1 0 0,1-1 1 0 0,0 1-1 0 0,-1-1 1 0 0,1 0-1 0 0,0 1 1 0 0,-1-1-1 0 0,1 0 0 0 0,-1 1 1 0 0,1-1-1 0 0,-1 0 1 0 0,1 1-1 0 0,0-1 1 0 0,-1 0-1 0 0,1 0 1 0 0,-1 0-1 0 0,1 1 0 0 0,-1-1 1 0 0,1 0-1 0 0,-1 0 1 0 0,0 0-1 0 0,1 0 1 0 0,-1 0-1 0 0,1 0 1 0 0,-1 0-1 0 0,1 0-17 0 0,0 0 7 0 0,-1 0 1 0 0,1 0-1 0 0,0 0 1 0 0,0 0-1 0 0,0 0 1 0 0,0 0-1 0 0,0 0 0 0 0,0 0 1 0 0,0 0-1 0 0,0 0 1 0 0,0 0-1 0 0,0 0 0 0 0,-1 0 1 0 0,1 0-1 0 0,0 0 1 0 0,0 0-1 0 0,0 0 1 0 0,0 0-1 0 0,0 0 0 0 0,0 0 1 0 0,0 0-1 0 0,0 0 1 0 0,0 0-1 0 0,0 0 0 0 0,-1 0 1 0 0,1 0-1 0 0,0 0 1 0 0,0 0-1 0 0,0 0 1 0 0,0 0-1 0 0,0 0 0 0 0,0 0 1 0 0,0 0-1 0 0,0 0 1 0 0,0 1-1 0 0,0-1 0 0 0,0 0 1 0 0,0 0-1 0 0,0 0 1 0 0,0 0-1 0 0,0 0 0 0 0,0 0 1 0 0,0 0-1 0 0,0 0 1 0 0,0 0-1 0 0,0 0 1 0 0,0 1-1 0 0,0-1 0 0 0,0 0 1 0 0,0 0-1 0 0,0 0 1 0 0,0 0-1 0 0,0 0 0 0 0,0 0 1 0 0,0 0-1 0 0,0 0 1 0 0,0 0-8 0 0,0 6 210 0 0,-1 4 1 0 0,1 1-35 0 0,1-1-48 0 0,2-4-61 0 0,4-1 2 0 0,-7-5-63 0 0,0 0-1 0 0,1 0 1 0 0,-1 1 0 0 0,0-1-1 0 0,1 0 1 0 0,-1 0-1 0 0,0 1 1 0 0,1-1-1 0 0,-1 0 1 0 0,0 0-1 0 0,1 1 1 0 0,-1-1-1 0 0,0 0 1 0 0,0 1-1 0 0,1-1 1 0 0,-1 1 0 0 0,0-1-1 0 0,0 0 1 0 0,0 1-1 0 0,1-1 1 0 0,-1 1-1 0 0,0-1 1 0 0,0 0-1 0 0,0 1 1 0 0,0-1-1 0 0,0 1 1 0 0,0-1-1 0 0,0 0 1 0 0,0 1-1 0 0,0-1 1 0 0,0 1-6 0 0,0-1 3 0 0,0 0-1 0 0,0 0 1 0 0,0 0 0 0 0,0 0-1 0 0,0 0 1 0 0,0 1 0 0 0,0-1-1 0 0,0 0 1 0 0,0 0-1 0 0,0 0 1 0 0,0 0 0 0 0,0 0-1 0 0,0 0 1 0 0,0 0 0 0 0,0 0-1 0 0,0 0 1 0 0,0 0 0 0 0,0 1-1 0 0,0-1 1 0 0,0 0 0 0 0,0 0-1 0 0,0 0 1 0 0,0 0-1 0 0,0 0 1 0 0,0 0 0 0 0,0 0-1 0 0,0 0 1 0 0,0 0 0 0 0,0 0-1 0 0,0 0 1 0 0,0 0 0 0 0,0 1-1 0 0,1-1 1 0 0,-1 0 0 0 0,0 0-1 0 0,0 0 1 0 0,0 0-1 0 0,0 0 1 0 0,0 0 0 0 0,0 0-1 0 0,0 0 1 0 0,0 0 0 0 0,0 0-1 0 0,0 0 1 0 0,0 0 0 0 0,1 0-1 0 0,-1 0 1 0 0,0 0 0 0 0,0 0-1 0 0,0 0 1 0 0,0 0-1 0 0,0 0 1 0 0,0 0 0 0 0,0 0-1 0 0,0 0 1 0 0,0 0 0 0 0,1 0-3 0 0,0 0 21 0 0,1 0 0 0 0,0 1 0 0 0,0-1 1 0 0,0 1-1 0 0,-1-1 0 0 0,1 1 0 0 0,0 0 1 0 0,-1 0-1 0 0,1-1 0 0 0,-1 1 0 0 0,1 0 1 0 0,-1 1-1 0 0,1-1 0 0 0,-1 0 0 0 0,1 1-21 0 0,1 1 228 0 0,0-3 27 0 0,0 0-198 0 0,2 0 41 0 0,23 0 508 0 0,-22 0-496 0 0,-1-3 50 0 0,6-10 1 0 0,-8 8-117 0 0,-3 4-33 0 0,0 0 1 0 0,0 1-1 0 0,1-1 0 0 0,-1 0 0 0 0,0 1 0 0 0,1-1 0 0 0,-1 1 1 0 0,0-1-1 0 0,1 1 0 0 0,-1-1 0 0 0,1 0 0 0 0,-1 1 0 0 0,1 0 0 0 0,-1-1 1 0 0,1 1-1 0 0,0-1 0 0 0,-1 1 0 0 0,1 0 0 0 0,-1-1 0 0 0,1 1 0 0 0,0 0 1 0 0,0-1-12 0 0,4-1 45 0 0,-4 1-34 0 0,0 1 0 0 0,0-1 0 0 0,0 1 1 0 0,0-1-1 0 0,0 0 0 0 0,-1 0 0 0 0,1 1 1 0 0,0-1-1 0 0,0 0 0 0 0,0 0 1 0 0,-1 0-1 0 0,1 0 0 0 0,0 0-11 0 0,-1-1 18 0 0,1 1 0 0 0,-1-1 1 0 0,1 1-1 0 0,-1-1 0 0 0,1 1 0 0 0,-1-1 0 0 0,0 1 0 0 0,1-1 0 0 0,-1 0 1 0 0,0 0-19 0 0,0 1 7 0 0,0 0-1 0 0,0 1 1 0 0,0-1 0 0 0,0 0 0 0 0,0 1 0 0 0,0-1 0 0 0,0 0 0 0 0,0 1 0 0 0,0-1 0 0 0,1 0 0 0 0,-1 1 0 0 0,0-1 0 0 0,0 0 0 0 0,1 1-1 0 0,-1-1 1 0 0,0 1 0 0 0,1-1 0 0 0,-1 0 0 0 0,1 1 0 0 0,-1-1 0 0 0,1 1 0 0 0,-1-1 0 0 0,1 1 0 0 0,-1 0 0 0 0,1-1 0 0 0,0 1-7 0 0,-1-1 6 0 0,1 1 0 0 0,-1 0 0 0 0,1-1 0 0 0,0 1 0 0 0,-1-1 0 0 0,1 1 0 0 0,-1-1 0 0 0,0 1 0 0 0,1-1 0 0 0,-1 1 0 0 0,1-1 0 0 0,-1 0 0 0 0,0 1 0 0 0,1-1 0 0 0,-1 0 0 0 0,0 1 0 0 0,0-1 0 0 0,0 0 0 0 0,1 1 0 0 0,-1-1 0 0 0,0 0 0 0 0,0 1 0 0 0,0-1 0 0 0,0 0 0 0 0,0 1 0 0 0,0-1-6 0 0,0-44 312 0 0,2 39-208 0 0,8-8-21 0 0,-9 10-78 0 0,-1 1-1 0 0,1-1 1 0 0,0 1-1 0 0,-1-1 0 0 0,1 1 1 0 0,-1-1-1 0 0,0 1-4 0 0,0 3 1 0 0,0-1-1 0 0,0 1 1 0 0,0 0-1 0 0,-1 0 1 0 0,1 0 0 0 0,0 0-1 0 0,0 0 1 0 0,0 0-1 0 0,0 0 1 0 0,0 0-1 0 0,0 0 1 0 0,0 0 0 0 0,0-1-1 0 0,0 1 1 0 0,0 0-1 0 0,0 0 1 0 0,0 0-1 0 0,1 0 1 0 0,-1 0-1 0 0,0 0 1 0 0,0 0 0 0 0,0 0-1 0 0,0 0 1 0 0,0 0-1 0 0,0-1 1 0 0,0 1-1 0 0,0 0 1 0 0,0 0 0 0 0,0 0-1 0 0,0 0 1 0 0,0 0-1 0 0,0 0 1 0 0,0 0-1 0 0,0 0 1 0 0,0 0-1 0 0,1 0 1 0 0,-1 0 0 0 0,0 0-1 0 0,0 0 1 0 0,0 0-1 0 0,0 0 1 0 0,0 0-1 0 0,0 0 1 0 0,0 0 0 0 0,0 0-1 0 0,0 0 1 0 0,0 0-1 0 0,0 0 1 0 0,1 0-1 0 0,-1 0 1 0 0,0 0-1 0 0,0 0 1 0 0,0 0 0 0 0,0 0-1 0 0,0 0 1 0 0,0 0-1 0 0,0 0 0 0 0,1 0 0 0 0,-1 0-1 0 0,1 0 1 0 0,-1 0 0 0 0,1 0-1 0 0,-1 0 1 0 0,1 0 0 0 0,-1 0-1 0 0,1 1 1 0 0,-1-1-1 0 0,1 0 1 0 0,-1 0 0 0 0,1 0-1 0 0,-1 1 1 0 0,1-1 0 0 0,-1 0-1 0 0,0 1 1 0 0,1-1-1 0 0,-1 0 1 0 0,0 1 0 0 0,1-1-1 0 0,-1 0 1 0 0,0 1-1 0 0,1-1 1 0 0,-1 1 0 0 0,0-1-1 0 0,0 0 1 0 0,1 1 0 0 0,-1-1-1 0 0,0 1 1 0 0,0 0 0 0 0,2 18-21 0 0,0-2 11 0 0,5-3 10 0 0,-6-13 0 0 0,0 0 0 0 0,-1 1 0 0 0,1-1 0 0 0,0 1 0 0 0,-1-1 0 0 0,1 1 0 0 0,-1-1 0 0 0,1 1 0 0 0,-1-1 0 0 0,0 1 0 0 0,0 0 0 0 0,1-1 0 0 0,-1 1 0 0 0,-1 22 0 0 0,0-16 0 0 0,1 0 0 0 0,0 0 0 0 0,1 0 0 0 0,0 0 0 0 0,1 8 0 0 0,3 0 0 0 0,-3-9 3 0 0,0 0-1 0 0,-1-1 1 0 0,1 1-1 0 0,-1 0 1 0 0,-1 0 0 0 0,1 0-3 0 0,-1 111 275 0 0,0-69-130 0 0,0-13 2 0 0,0 0 55 0 0,-3-3-41 0 0,-3 0 38 0 0,3-19-65 0 0,1 1-1 0 0,1 0 1 0 0,0 0-134 0 0,1 7 183 0 0,0-1-17 0 0,0-14-101 0 0,0 0 1 0 0,-1 0-1 0 0,0 1 0 0 0,0-1 0 0 0,-1 1-65 0 0,-9 20 249 0 0,5-15-143 0 0,-2 9 113 0 0,-2 5 72 0 0,2-12-162 0 0,0-3 8 0 0,-3 4-8 0 0,-2 1-13 0 0,-1-9 13 0 0,9 6-8 0 0,4-12-107 0 0,-1 0 0 0 0,1 0 0 0 0,-1 1-1 0 0,1-1 1 0 0,-1 0 0 0 0,0-1 0 0 0,0 1 0 0 0,0 0-1 0 0,0 0 1 0 0,0-1 0 0 0,-1 1 0 0 0,1-1-1 0 0,0 0 1 0 0,-1 0 0 0 0,1 0 0 0 0,-1 0-1 0 0,1 0 1 0 0,-1 0 0 0 0,1-1 0 0 0,-1 1-1 0 0,0-1 1 0 0,1 1 0 0 0,-1-1 0 0 0,0 0-1 0 0,0 0-13 0 0,0 0 46 0 0,3-4-47 0 0,-1 0-109 0 0,0 1-103 0 0,0 0-96 0 0,0 0-89 0 0,0 1-82 0 0,-1-1-76 0 0,1 1-68 0 0,-1 0 70 0 0,1 0-38 0 0,-1-2-688 0 0,-1-3-911 0 0,3-2-1248 0 0,0 9 3437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08.7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177 48 5384 0 0,'0'0'116'0'0,"0"0"17"0"0,0 0 12 0 0,2 0-14 0 0,5 0-87 0 0,0-3 25 0 0,-1-1 72 0 0,1-2 164 0 0,-4 3 277 0 0,-3 3 24 0 0,0 0-2 0 0,0-2-16 0 0,-1-2-556 0 0,1 2 36 0 0,-2-2 155 0 0,-1 2 155 0 0,-5 1 283 0 0,3 1-328 0 0,-1-1-54 0 0,3 0-140 0 0,-1 0-48 0 0,-10-10 343 0 0,14 11-426 0 0,0 0-1 0 0,0 0 1 0 0,0-1-1 0 0,0 1 1 0 0,0 0-1 0 0,0 0 1 0 0,0 0-1 0 0,0 0 0 0 0,0 0 1 0 0,0 0-1 0 0,0 0 1 0 0,0 0-1 0 0,-1-1 1 0 0,1 1-1 0 0,0 0 1 0 0,0 0-1 0 0,0 0 1 0 0,0 0-1 0 0,0 0 1 0 0,0 0-1 0 0,0 0 0 0 0,-1 0 1 0 0,1 0-1 0 0,0 0 1 0 0,0 0-1 0 0,0 0 1 0 0,0 0-1 0 0,0 0 1 0 0,0 0-1 0 0,-1 0 1 0 0,1 0-1 0 0,0 0 1 0 0,0 0-1 0 0,0 0 0 0 0,0 0 1 0 0,0 0-1 0 0,0 0 1 0 0,0 0-1 0 0,-1 0 1 0 0,1 0-1 0 0,0 0 1 0 0,0 0-1 0 0,0 0 1 0 0,0 0-1 0 0,0 1 1 0 0,0-1-1 0 0,0 0 0 0 0,0 0 1 0 0,0 0-1 0 0,-1 0 1 0 0,1 0-1 0 0,0 0 1 0 0,0 0-1 0 0,0 0 1 0 0,0 1-1 0 0,0-1 1 0 0,0 0-8 0 0,-1 1 52 0 0,-2 2 53 0 0,-4 2 79 0 0,0-2-18 0 0,1-2 21 0 0,-2-1 85 0 0,8 0-259 0 0,-1 0 0 0 0,0 0-1 0 0,1 0 1 0 0,-1 0-1 0 0,1 0 1 0 0,-1 0 0 0 0,1 1-1 0 0,-1-1 1 0 0,1 0-1 0 0,-1 0 1 0 0,1 0 0 0 0,-1 0-1 0 0,1 1 1 0 0,-1-1 0 0 0,1 0-1 0 0,0 1 1 0 0,-1-1-1 0 0,1 0 1 0 0,-1 1 0 0 0,1-1-1 0 0,0 0 1 0 0,-1 1 0 0 0,1-1-1 0 0,0 1 1 0 0,-1-1-1 0 0,1 1-12 0 0,0 0 15 0 0,-1-1 0 0 0,1 1 0 0 0,-1 0-1 0 0,1-1 1 0 0,-1 1 0 0 0,0 0 0 0 0,1-1 0 0 0,-1 1-1 0 0,0-1 1 0 0,1 1 0 0 0,-1-1 0 0 0,0 0-1 0 0,0 1 1 0 0,1-1 0 0 0,-1 0 0 0 0,0 1-1 0 0,0-1 1 0 0,1 0 0 0 0,-1 0 0 0 0,0 0-1 0 0,0 0 1 0 0,0 0 0 0 0,0 0 0 0 0,1 0-1 0 0,-1 0 1 0 0,-1 0-15 0 0,1 0 6 0 0,1 0 0 0 0,-1 0 0 0 0,0 0 0 0 0,1 0 0 0 0,-1 0 0 0 0,0 0 0 0 0,1 1 0 0 0,-1-1 0 0 0,0 0 0 0 0,1 0 0 0 0,-1 0 0 0 0,0 1 0 0 0,1-1 0 0 0,-1 0 0 0 0,0 1-6 0 0,1 0 5 0 0,0-1 0 0 0,-1 1 0 0 0,1 0 1 0 0,0 0-1 0 0,-1 0 0 0 0,1-1 0 0 0,0 1 0 0 0,0 0 1 0 0,0 0-1 0 0,0 0 0 0 0,0 0 0 0 0,0 0 1 0 0,0-1-1 0 0,0 2-5 0 0,0 0 1 0 0,0 0 1 0 0,-1-1-1 0 0,1 1 1 0 0,0 0-1 0 0,-1-1 0 0 0,1 1 1 0 0,-1-1-1 0 0,1 1 1 0 0,-1 0-1 0 0,0-1 0 0 0,1 1 1 0 0,-1-1-1 0 0,0 0 1 0 0,0 1-1 0 0,0-1 0 0 0,0 0 1 0 0,-1 1-1 0 0,0-1-1 0 0,2-1 1 0 0,0 1 0 0 0,0-1-1 0 0,0 0 1 0 0,0 0 0 0 0,0 0 0 0 0,0 0-1 0 0,0 0 1 0 0,0 0 0 0 0,-1 0 0 0 0,1 0-1 0 0,0 0 1 0 0,0 0 0 0 0,0 0 0 0 0,0 0-1 0 0,0 1 1 0 0,0-1 0 0 0,0 0 0 0 0,0 0-1 0 0,0 0 1 0 0,0 0 0 0 0,0 0 0 0 0,0 0-1 0 0,0 0 1 0 0,0 1 0 0 0,0-1 0 0 0,0 0-1 0 0,0 0 1 0 0,-1 0 0 0 0,1 0 0 0 0,1 0-1 0 0,-1 0 1 0 0,0 1 0 0 0,0-1 0 0 0,0 0-1 0 0,0 0 1 0 0,0 0 0 0 0,0 0 0 0 0,0 0-1 0 0,0 0 1 0 0,0 0 0 0 0,0 1 0 0 0,0-1-1 0 0,0 0 1 0 0,0 0 0 0 0,0 0 0 0 0,0 0-1 0 0,0 0 1 0 0,0 0 0 0 0,1 0 0 0 0,-1 0-1 0 0,0 0 1 0 0,0 0 0 0 0,0 1 0 0 0,0-1-1 0 0,0 0 1 0 0,0 0 0 0 0,0 0-1 0 0,11 13 11 0 0,-10-12-11 0 0,-1 1 0 0 0,1-1 0 0 0,-1 1 0 0 0,0-1 0 0 0,1 1 0 0 0,-1-1 0 0 0,0 0 0 0 0,0 1 0 0 0,0-1 0 0 0,0 1 0 0 0,0 0 0 0 0,0-1 0 0 0,0 1 0 0 0,0 0 0 0 0,1-1 0 0 0,-1 1 0 0 0,1 0 0 0 0,-1-1 0 0 0,1 1 0 0 0,0-1 0 0 0,-1 1 0 0 0,1-1 0 0 0,0 1 0 0 0,0-1 0 0 0,0 1 0 0 0,4 6 0 0 0,9 23 0 0 0,-2-3 49 0 0,-10-23-28 0 0,1 0 0 0 0,0 0 0 0 0,0 0 0 0 0,1 0 0 0 0,-1-1 1 0 0,4 4-22 0 0,25 24 73 0 0,0 1 119 0 0,0-2 116 0 0,0 1 124 0 0,-31-31-409 0 0,1 1 1 0 0,-1-1-1 0 0,0 1 1 0 0,1 0 0 0 0,-1-1-1 0 0,0 1 1 0 0,0 0-1 0 0,0 0 1 0 0,0 0-1 0 0,-1 0 1 0 0,1 0-1 0 0,0 0 1 0 0,-1 0-1 0 0,1 0 1 0 0,-1 0-1 0 0,0 0 1 0 0,0 1-24 0 0,1 6 140 0 0,-1 0 54 0 0,-1 3 87 0 0,1-4-103 0 0,-5 4 240 0 0,2-9-266 0 0,0 0-56 0 0,-1 0-91 0 0,-8 2 169 0 0,-6 6 109 0 0,13-9-66 0 0,-5 0-56 0 0,-5 5-41 0 0,-8 3-25 0 0,17-8-86 0 0,-1 1 8 0 0,1-1 0 0 0,-1 0 0 0 0,0-1 0 0 0,0 0 0 0 0,0 0 0 0 0,0 0 0 0 0,0-1-17 0 0,-39 0 0 0 0,37 0-18 0 0,2-2-65 0 0,2-1-63 0 0,0 0-65 0 0,0 0-65 0 0,0 1-65 0 0,-3 0-67 0 0,-1 1-67 0 0,-20 1-614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08.0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0 352 9440 0 0,'0'0'216'0'0,"3"0"32"0"0,7 1-102 0 0,6-1 105 0 0,-2-5-163 0 0,7-5-53 0 0,-13 7 23 0 0,1 2 95 0 0,0 1 40 0 0,13 1 329 0 0,-14-1-320 0 0,0 1-50 0 0,32-1 693 0 0,-13 0-388 0 0,-5 0-183 0 0,-10 0-184 0 0,-1 0-36 0 0,-9 0-41 0 0,0-1 1 0 0,0 1 0 0 0,0 0 0 0 0,0-1 0 0 0,0 1-1 0 0,0-1 1 0 0,-1 0 0 0 0,1 0 0 0 0,0 1 0 0 0,0-1 0 0 0,0 0-1 0 0,0-1-13 0 0,7-3 89 0 0,2 3 33 0 0,-6-1 30 0 0,9-8-15 0 0,-1 6-69 0 0,-8-6-45 0 0,6 6 25 0 0,-6-8-36 0 0,6-3-12 0 0,-10 14 1 0 0,-1 1 1 0 0,0 0-1 0 0,1-1 1 0 0,-1 1 0 0 0,0-1-1 0 0,1 1 1 0 0,-1-1-1 0 0,0 1 1 0 0,0-1 0 0 0,0 1-2 0 0,0-7 40 0 0,0-18 177 0 0,-1 19-179 0 0,-1 3-53 0 0,1 3 15 0 0,0 1 0 0 0,1-1 0 0 0,-1 1 0 0 0,0 0 0 0 0,0-1 0 0 0,0 1 0 0 0,0 0 0 0 0,1 0 0 0 0,-1 0 0 0 0,0 0 0 0 0,0 0 0 0 0,0 0 0 0 0,0 0 0 0 0,0 0 0 0 0,-15 0 0 0 0,14 0 0 0 0,1 0 0 0 0,-1 0 0 0 0,1 0 0 0 0,-1 0 0 0 0,1 0 0 0 0,-1 1 0 0 0,1-1 0 0 0,0 0 0 0 0,-1 1 0 0 0,1 0 0 0 0,-15 12 0 0 0,8-6-1 0 0,4-4-1 0 0,1 1 0 0 0,0-1 0 0 0,0 0 0 0 0,0 1 0 0 0,0 0 1 0 0,0 0 1 0 0,-7 20-61 0 0,4-11 30 0 0,1-2-17 0 0,3-8 46 0 0,0 1 0 0 0,1 0 1 0 0,-1-1-1 0 0,1 1 1 0 0,-1 0-1 0 0,1 0 0 0 0,1 0 1 0 0,-1 0-1 0 0,0 0 1 0 0,1 3 1 0 0,0-5 2 0 0,-1 0 0 0 0,1 0 0 0 0,0 0 0 0 0,-1 0 1 0 0,1 0-1 0 0,-1 0 0 0 0,0 0 0 0 0,0 0 0 0 0,1-1 1 0 0,-1 1-1 0 0,-1 0 0 0 0,1 0-2 0 0,0-1 2 0 0,1 0 0 0 0,-1 0 0 0 0,0 0 0 0 0,1-1 0 0 0,-1 1 0 0 0,1 0-1 0 0,-1 0 1 0 0,1 0 0 0 0,0 0 0 0 0,-1 0 0 0 0,1 0 0 0 0,0 0 0 0 0,0 0 0 0 0,0 0 0 0 0,0 0 0 0 0,0 0 0 0 0,0 0 0 0 0,0 0 0 0 0,0 0 0 0 0,0 0-1 0 0,0 0 1 0 0,0 0 0 0 0,1 0 0 0 0,-1 0 0 0 0,1 1-2 0 0,3 6 20 0 0,-3-7-17 0 0,0 0-1 0 0,0 1 0 0 0,0-1 1 0 0,0 1-1 0 0,0-1 1 0 0,-1 1-1 0 0,1 0 0 0 0,-1-1 1 0 0,1 1-1 0 0,-1 0 0 0 0,0-1 1 0 0,1 1-1 0 0,-1 0 1 0 0,0 0-3 0 0,0-1 1 0 0,1 0 1 0 0,-1 1 0 0 0,1-1 0 0 0,-1 1 0 0 0,1-1 0 0 0,0 1 0 0 0,0-1 0 0 0,-1 0-1 0 0,1 0 1 0 0,0 1 0 0 0,0-1 0 0 0,0 0 0 0 0,0 0 0 0 0,1 0 0 0 0,-1 0 0 0 0,0 0-1 0 0,0 0 1 0 0,1-1 0 0 0,-1 1 0 0 0,0 0 0 0 0,1-1 0 0 0,-1 1 0 0 0,1 0 0 0 0,1-1-2 0 0,2 3 8 0 0,-2-2-5 0 0,-1 0 0 0 0,1-1-1 0 0,0 1 1 0 0,0-1 0 0 0,0 1 0 0 0,0-1 0 0 0,0 0 0 0 0,0 0 0 0 0,0 0-1 0 0,3-1-2 0 0,9 0 53 0 0,-5 2-27 0 0,-6 0-15 0 0,0-1 1 0 0,-1 0-1 0 0,1 0 1 0 0,0 0 0 0 0,-1-1-1 0 0,1 1 1 0 0,0-1-1 0 0,-1 0 1 0 0,2 0-12 0 0,25-10 64 0 0,-18 8-41 0 0,-8 3-17 0 0,-1-1 0 0 0,1 0 0 0 0,0-1 0 0 0,0 1 0 0 0,-1 0 0 0 0,1-1 0 0 0,0 0 0 0 0,-1 0 0 0 0,2-1-6 0 0,4-3 31 0 0,-1 2-1 0 0,1-1 1 0 0,4-1-31 0 0,15-4-31 0 0,-3 0-87 0 0,-2 0-112 0 0,-12 4 66 0 0,0-1-36 0 0,0-1-41 0 0,-2 0-42 0 0,7-8-203 0 0</inkml:trace>
  <inkml:trace contextRef="#ctx0" brushRef="#br0" timeOffset="321.6">815 128 6448 0 0,'8'8'72'0'0,"-5"-6"-38"0"0,0 1-1 0 0,0 0 1 0 0,-1 0 0 0 0,1 0-1 0 0,-1 0 1 0 0,1 1-34 0 0,-2-2 21 0 0,0-1 0 0 0,-1 1 0 0 0,1-1 0 0 0,-1 1-1 0 0,1-1 1 0 0,-1 1 0 0 0,0 0 0 0 0,1-1 0 0 0,-1 1-1 0 0,0 1-20 0 0,0 5 96 0 0,2-2-42 0 0,7 8-25 0 0,3 2 10 0 0,-1 4 87 0 0,-8-16 9 0 0,-1 0 46 0 0,1 1 107 0 0,0 0 67 0 0,-1 1 67 0 0,-1 2 63 0 0,-1-2-14 0 0,0 10 579 0 0,2-9-410 0 0,5-2-110 0 0,-6-5-502 0 0,-1 0 0 0 0,0 0 0 0 0,1 0-1 0 0,-1 1 1 0 0,1-1 0 0 0,-1 0 0 0 0,0 1 0 0 0,1-1 0 0 0,-1 0 0 0 0,1 1 0 0 0,-1-1 0 0 0,0 1 0 0 0,0-1 0 0 0,1 0 0 0 0,-1 1 0 0 0,0-1 0 0 0,0 1 0 0 0,1-1 0 0 0,-1 1 0 0 0,0-1 0 0 0,0 1 0 0 0,0-1 0 0 0,0 1 0 0 0,0-1 0 0 0,0 1 0 0 0,0-1 0 0 0,0 1 0 0 0,0-1 0 0 0,0 1 0 0 0,0-1 0 0 0,0 1 0 0 0,0 0-28 0 0,0 1 49 0 0,-1 0 75 0 0,1 1 64 0 0,0-1 54 0 0,-1 1 346 0 0,-3 5 974 0 0,3-7-1149 0 0,0 1-84 0 0,0-1-202 0 0,0 0-33 0 0,1 0-37 0 0,-1-1-41 0 0,0 1-44 0 0,1 0-50 0 0,-1-1-52 0 0,0 1-56 0 0,-1 2 507 0 0,2-3-8 0 0,0 0-22 0 0,1-6-102 0 0,-1 3-74 0 0,-3 0-54 0 0,-6-1 23 0 0,6 4-16 0 0,3 0-65 0 0,0 0 0 0 0,0 0-1 0 0,0 0 1 0 0,0 0-1 0 0,0 0 1 0 0,0 0 0 0 0,0 0-1 0 0,0 0 1 0 0,0 0-1 0 0,0 0 1 0 0,-1 0 0 0 0,1 0-1 0 0,0 0 1 0 0,0 0-1 0 0,0 0 1 0 0,0 0 0 0 0,0 0-1 0 0,0 0 1 0 0,0 0-1 0 0,0 0 1 0 0,0 0 0 0 0,0 0-1 0 0,-1 0 1 0 0,1 0-1 0 0,0-1 1 0 0,0 1 0 0 0,0 0-1 0 0,0 0 1 0 0,0 0-1 0 0,0 0 1 0 0,0 0 0 0 0,0 0-1 0 0,0 0 1 0 0,0 0-1 0 0,0 0 1 0 0,0 0 0 0 0,0 0-1 0 0,0 0 1 0 0,0 0-1 0 0,0-1 1 0 0,0 1 0 0 0,0 0-1 0 0,0 0 1 0 0,0 0-1 0 0,0 0 1 0 0,0 0 0 0 0,0 0-1 0 0,0 0 1 0 0,0 0-1 0 0,0 0 1 0 0,0 0 0 0 0,0-1-1 0 0,0 1 1 0 0,0 0-1 0 0,0 0 1 0 0,0 0 0 0 0,0 0-4 0 0,0 0 7 0 0,0-1-1 0 0,0 1 1 0 0,0-1-1 0 0,0 1 1 0 0,0-1-1 0 0,0 1 0 0 0,0 0 1 0 0,0-1-1 0 0,0 1 1 0 0,0-1-1 0 0,-1 1 0 0 0,1-1 1 0 0,0 1-1 0 0,0 0 1 0 0,0-1-1 0 0,-1 1 1 0 0,1 0-1 0 0,0-1 0 0 0,0 1 1 0 0,-1 0-1 0 0,1-1 1 0 0,0 1-1 0 0,0 0 0 0 0,-1-1 1 0 0,1 1-1 0 0,0 0 1 0 0,-1 0-1 0 0,1-1 1 0 0,-1 1-1 0 0,1 0 0 0 0,-1 0-5 0 0,-6-5 84 0 0,-6-20 121 0 0,10 21-171 0 0,3 2-22 0 0,-1 1-1 0 0,1-1 0 0 0,-1 1 1 0 0,1-1-1 0 0,0 1 0 0 0,-1-1 1 0 0,1 0-1 0 0,0 1 1 0 0,0-1-1 0 0,0 1 0 0 0,0-1 1 0 0,0 0-1 0 0,1 1 1 0 0,-1-1-1 0 0,0 1 0 0 0,1-1 1 0 0,-1 0-1 0 0,1 1 0 0 0,0 0 1 0 0,-1-1-1 0 0,1 1 1 0 0,0-1-1 0 0,0 1 0 0 0,0-1-11 0 0,0 0 16 0 0,0 0 0 0 0,1 0 0 0 0,-2 0-1 0 0,1 0 1 0 0,0 0 0 0 0,0 0 0 0 0,-1 0-1 0 0,1-1 1 0 0,-1 1 0 0 0,1-2-16 0 0,-1 2 1 0 0,0 0 0 0 0,0 1 1 0 0,0-1-1 0 0,1 0 0 0 0,-1 1 1 0 0,1-1-1 0 0,-1 1 0 0 0,1-1 0 0 0,0 0 1 0 0,-1 1-1 0 0,1-1 0 0 0,0 1 1 0 0,0 0-1 0 0,0-1-1 0 0,4-6 0 0 0,0-3 0 0 0,-4 9 0 0 0,0 0 0 0 0,0-1 0 0 0,0 1 0 0 0,1 0 0 0 0,-1 0 0 0 0,1 0 0 0 0,-1 0 0 0 0,1 0 0 0 0,0 0 0 0 0,30-30-70 0 0,16-16-165 0 0,-30 33 135 0 0,-14 12 79 0 0,0 0-1 0 0,0 1 1 0 0,0 0 0 0 0,1 0-1 0 0,1 0 22 0 0,-3 1-13 0 0,15-6-130 0 0,-4-4-34 0 0,-13 10 148 0 0,1-1 0 0 0,0 1 0 0 0,-1-1-1 0 0,1 1 1 0 0,0 0 0 0 0,0-1 0 0 0,0 1 0 0 0,1 0 29 0 0,0 0-39 0 0,0 0 0 0 0,1 1 0 0 0,-1-1 0 0 0,0 1 0 0 0,0-1 0 0 0,0 1-1 0 0,3 0 40 0 0,-4 0-36 0 0,0 0 0 0 0,0 0-1 0 0,0 0 1 0 0,0-1-1 0 0,-1 1 1 0 0,1-1-1 0 0,0 1 1 0 0,0-1-1 0 0,0 0 37 0 0,6-3-265 0 0,2-2-139 0 0,-4 5 148 0 0,1 0-45 0 0,-1 1 8 0 0,-4 0 151 0 0,1 0-37 0 0,-2 0-5 0 0,2 0-37 0 0,-1 0-44 0 0,0 0-48 0 0,0 0-53 0 0,1 0-47 0 0,0 0-44 0 0,0 0-37 0 0,0 0-141 0 0,1 0-37 0 0,7 0-1475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06.6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113 0 8576 0 0,'0'0'197'0'0,"0"0"24"0"0,0 3 17 0 0,0 10-38 0 0,0-11-196 0 0,0-1 0 0 0,0 1 0 0 0,0-1 0 0 0,0 1 0 0 0,0-1 0 0 0,1 1 0 0 0,-1-1 0 0 0,0 0 0 0 0,1 1 0 0 0,-1-1-4 0 0,5 7-11 0 0,2 5 16 0 0,-5 1 70 0 0,-2-7-8 0 0,2 1 33 0 0,0 1 53 0 0,2 5 119 0 0,2 8 170 0 0,-4-7-209 0 0,-2-6-24 0 0,1-2-51 0 0,1 0-20 0 0,1 1-2 0 0,2 2 8 0 0,-2-3-9 0 0,-2 2 35 0 0,0 3 76 0 0,3 17 185 0 0,4-2-46 0 0,-7-25-349 0 0,1 7 141 0 0,0-1-41 0 0,-2 1-12 0 0,-1 3 16 0 0,1 1 5 0 0,-1 6 70 0 0,1 19 307 0 0,1-27-388 0 0,1-2-53 0 0,5 4 79 0 0,-6-12-135 0 0,-1 1-1 0 0,1-1 1 0 0,0 1 0 0 0,0-1-1 0 0,-1 1 1 0 0,1 0 0 0 0,-1-1-1 0 0,1 1 1 0 0,-1 0 0 0 0,0-1 0 0 0,1 1-1 0 0,-1 0 1 0 0,0-1 0 0 0,0 1-25 0 0,-1 7 88 0 0,1-6-64 0 0,-1 0 1 0 0,1 0-1 0 0,0 0 0 0 0,0 0 1 0 0,0 0-1 0 0,1 0 0 0 0,-1 0 1 0 0,1 0-1 0 0,-1 0 0 0 0,1 0 1 0 0,0 1-25 0 0,4 4 45 0 0,-4-7-36 0 0,0 1 0 0 0,0-1 0 0 0,0 0 0 0 0,0 1 0 0 0,-1 0 0 0 0,1-1 0 0 0,0 1 0 0 0,-1-1 0 0 0,1 1 0 0 0,-1 0 0 0 0,0-1 0 0 0,0 1 0 0 0,1 0 1 0 0,-1 0-10 0 0,-1 8 51 0 0,1-7-43 0 0,-1 0-1 0 0,1-1 1 0 0,0 1-1 0 0,0 0 0 0 0,0 0 1 0 0,1 0-1 0 0,-1 0 1 0 0,1 0-1 0 0,-1-1 0 0 0,1 1 1 0 0,0 1-8 0 0,10 1 21 0 0,-9-1-39 0 0,-2-1-91 0 0,1-1-92 0 0,-1-1 51 0 0,0 0-38 0 0,0 0-43 0 0,0-1-39 0 0,0 1-376 0 0,0-1 83 0 0,0 0-54 0 0,0 1-731 0 0,0-1-578 0 0,0 0-1097 0 0</inkml:trace>
  <inkml:trace contextRef="#ctx0" brushRef="#br0" timeOffset="180.92">1 368 7912 0 0,'0'0'232'0'0,"0"-3"-14"0"0,1-22 308 0 0,-1 25-511 0 0,1 0 1 0 0,-1 0-1 0 0,0-1 1 0 0,0 1-1 0 0,0 0 0 0 0,0 0 1 0 0,0-1-1 0 0,0 1 0 0 0,0 0 1 0 0,1 0-1 0 0,-1 0 1 0 0,0-1-1 0 0,0 1 0 0 0,0 0 1 0 0,1 0-1 0 0,-1 0 0 0 0,0 0 1 0 0,0 0-1 0 0,0-1 1 0 0,1 1-1 0 0,-1 0 0 0 0,0 0 1 0 0,0 0-1 0 0,1 0 0 0 0,-1 0 1 0 0,0 0-1 0 0,0 0 1 0 0,1 0-1 0 0,-1 0 0 0 0,0 0 1 0 0,0 0-16 0 0,9-3 364 0 0,-6 1-208 0 0,1 0 0 0 0,-1-1 0 0 0,0 1 0 0 0,0-1 0 0 0,0 0 0 0 0,0 0 0 0 0,0 0-156 0 0,9-10 460 0 0,2 2-76 0 0,-5 4-192 0 0,13-8 218 0 0,-6 8-37 0 0,-3 3-149 0 0,3-1 33 0 0,3-5-60 0 0,-11 6-185 0 0,12-4 157 0 0,-14 7-150 0 0,1-1-47 0 0,-2 2-30 0 0,0-1-41 0 0,0 1-46 0 0,1 0-53 0 0,-3 0 6 0 0,0 0-35 0 0,3 0-318 0 0,-1 0 68 0 0,0-1-47 0 0,5-1-625 0 0,2-2-498 0 0,8-5-942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05.9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7248 0 0,'0'0'209'0'0,"0"0"-49"0"0,0 0-4 0 0,0 0 59 0 0,0 0 187 0 0,0 0 345 0 0,0 0 21 0 0,0 0-316 0 0,0 0-187 0 0,0 0-48 0 0,0 0 44 0 0,0 0 109 0 0,0 3-18 0 0,0 9-54 0 0,0 20 450 0 0,0-12-339 0 0,0-5-181 0 0,0-1-79 0 0,2 2 39 0 0,4 0-48 0 0,1 0-35 0 0,-6 0 20 0 0,-1 6 41 0 0,0 1-66 0 0,0 3-46 0 0,0 15-58 0 0,1-39 7 0 0,-1 0-1 0 0,0 0 1 0 0,1-1 0 0 0,-1 1 0 0 0,1 0 0 0 0,-1 0 0 0 0,1 0 0 0 0,0 0 0 0 0,0-1 0 0 0,1 3-3 0 0,1 3 31 0 0,-11-2-9 0 0,5 11 24 0 0,2-14-45 0 0,1 1-1 0 0,0-1 1 0 0,0 0 0 0 0,0 1 0 0 0,1-1-1 0 0,-1 0 1 0 0,0 1 0 0 0,1-1 0 0 0,0 0 0 0 0,0 2-1 0 0,0-3-125 0 0,0-1 108 0 0,-1 1 70 0 0,2-1 153 0 0,-1 0-170 0 0,0 1-33 0 0,0-1-49 0 0,0 0-60 0 0,0 0-74 0 0,1 0-87 0 0,-1 0 36 0 0,0 0-49 0 0,1 0-52 0 0,-1 0-54 0 0,12 0-182 0 0</inkml:trace>
  <inkml:trace contextRef="#ctx0" brushRef="#br0" timeOffset="403.65">224 16 6536 0 0,'0'0'141'0'0,"0"0"23"0"0,0 0 13 0 0,0 3-19 0 0,0 1-135 0 0,0-2-22 0 0,0 1 0 0 0,0-1 0 0 0,0 0 0 0 0,0 1 0 0 0,0-1 0 0 0,0 0 0 0 0,1 1 0 0 0,-1-1 0 0 0,2 2-1 0 0,1 2-35 0 0,0-1 84 0 0,0 2 69 0 0,1-1 50 0 0,9 18 669 0 0,-12-23-776 0 0,-1 1 0 0 0,1-1 0 0 0,-1 1 0 0 0,1-1 0 0 0,-1 0 0 0 0,0 1 0 0 0,0-1 0 0 0,0 1 0 0 0,0-1 0 0 0,0 1-61 0 0,0-1 58 0 0,0 1 0 0 0,0-1 0 0 0,0 1 1 0 0,0-1-1 0 0,0 1 0 0 0,1-1 0 0 0,-1 1 1 0 0,1-1-1 0 0,-1 0 0 0 0,1 1-58 0 0,9 16 456 0 0,-4 9-59 0 0,0-13-143 0 0,-1-5-22 0 0,-3 3 49 0 0,0-1-20 0 0,4 2 29 0 0,0-1-5 0 0,-4 0-30 0 0,0-1-8 0 0,4 2-8 0 0,0-1-47 0 0,-4 0-30 0 0,-2-8-145 0 0,0 1 43 0 0,0 3 107 0 0,0 12 299 0 0,0-16-374 0 0,0 0-54 0 0,0-1 82 0 0,0-3 0 0 0,0 0 0 0 0,0 0 0 0 0,0 2-4 0 0,0 9-16 0 0,0-9-4 0 0,0-2 0 0 0,0-2-3 0 0,0-2-61 0 0,0 1-18 0 0,-1 1 0 0 0,1 0-1 0 0,0-1 1 0 0,1 1-1 0 0,-1 0 1 0 0,0-1-1 0 0,1 1 1 0 0,-1 0 0 0 0,2-2-14 0 0,11-20 104 0 0,-6 11-67 0 0,-1 2-34 0 0,-5 9-4 0 0,-1 1 1 0 0,1 0 0 0 0,-1-1 0 0 0,0 1 0 0 0,1-1 0 0 0,-1 1 0 0 0,0 0 0 0 0,0-1 0 0 0,0 1 0 0 0,0-2 0 0 0,3-15 11 0 0,10-7 30 0 0,0 5-28 0 0,-8 9-13 0 0,-4 9 1 0 0,0 0 0 0 0,0-1 0 0 0,0 1 0 0 0,1 0 1 0 0,-1 0-1 0 0,1 0 0 0 0,-1 0 0 0 0,1 0 0 0 0,0 0-1 0 0,0-1 8 0 0,0 0-1 0 0,0 1 1 0 0,0-1 0 0 0,0 0-1 0 0,0-1 1 0 0,0 0-8 0 0,-2 2 1 0 0,1 0-1 0 0,0 0 1 0 0,0 1-1 0 0,0-1 1 0 0,0 0-1 0 0,0 0 1 0 0,1 1 0 0 0,-1-1-1 0 0,1 1 1 0 0,-1-1-1 0 0,1 1 1 0 0,-1-1 0 0 0,2 1-1 0 0,10-5 0 0 0,-8-4 0 0 0,9 4 0 0 0,-1-4-12 0 0,-13 9 10 0 0,1 1 0 0 0,-1 0 1 0 0,0-1-1 0 0,1 1 0 0 0,-1 0 1 0 0,1 0-1 0 0,-1-1 0 0 0,0 1 1 0 0,1 0-1 0 0,-1 0 0 0 0,1 0 1 0 0,-1-1-1 0 0,1 1 0 0 0,-1 0 1 0 0,1 0-1 0 0,-1 0 0 0 0,1 0 1 0 0,-1 0-1 0 0,1 0 0 0 0,-1 0 1 0 0,1 0-1 0 0,-1 0 0 0 0,0 0 1 0 0,1 1-1 0 0,-1-1 0 0 0,1 0 1 0 0,-1 0-1 0 0,1 0 0 0 0,-1 0 1 0 0,1 1-1 0 0,-1-1 0 0 0,0 0 1 0 0,1 0-1 0 0,-1 1 0 0 0,0-1 1 0 0,1 1 1 0 0,-1-1 0 0 0,5 10 0 0 0,7-3 0 0 0,-11-7 0 0 0,0 1 0 0 0,0-1 0 0 0,0 0 0 0 0,0 1 0 0 0,0 0 0 0 0,0-1 0 0 0,0 1 0 0 0,0 0 0 0 0,0-1 0 0 0,-1 1 0 0 0,1 0 0 0 0,0 0 0 0 0,0 0 0 0 0,-1 0 0 0 0,1 0 0 0 0,0 0 0 0 0,23 48 0 0 0,-2 1 0 0 0,1 8 0 0 0,-20-51 0 0 0,0 0 0 0 0,1 0 0 0 0,4 6 0 0 0,1 4 0 0 0,12 30-54 0 0,-18-43 69 0 0,-1-2-37 0 0,0 0-28 0 0,0-1-39 0 0,-1 0-21 0 0,1 0-39 0 0,0 0-43 0 0,-1 0-48 0 0,1-1-10 0 0,0 1-42 0 0,-1 0-47 0 0,0-1-49 0 0,1 1-54 0 0,-1 0-55 0 0,0 0-60 0 0,1 0-62 0 0,0 3-1224 0 0,-2 5-1047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10.4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272 33 6592 0 0,'-3'0'149'0'0,"1"0"-139"0"0,-2 0 76 0 0,-11 0 224 0 0,11-1-240 0 0,0-1-38 0 0,-28-14-1 0 0,24 12-26 0 0,3 0 29 0 0,0 2 39 0 0,-1 0 54 0 0,-2 1 67 0 0,1 1 19 0 0,5 0-139 0 0,0 0 0 0 0,-1-1 0 0 0,1 1 0 0 0,0 1 0 0 0,0-1 0 0 0,0 0-1 0 0,-1 1 1 0 0,1-1 0 0 0,0 1 0 0 0,-1 0-74 0 0,-5 4 242 0 0,-2 1 12 0 0,-1-4-57 0 0,6 1-30 0 0,-9 7-20 0 0,9-7-108 0 0,5-3-31 0 0,-1 0 0 0 0,0 1 1 0 0,1-1-1 0 0,-1 0 0 0 0,0 1 0 0 0,1-1 0 0 0,-1 0 1 0 0,1 1-1 0 0,-1-1 0 0 0,1 1 0 0 0,-1-1 1 0 0,1 1-1 0 0,-1-1 0 0 0,1 1 0 0 0,-1-1 0 0 0,1 1 1 0 0,0-1-1 0 0,-1 1 0 0 0,1 0 0 0 0,0-1 1 0 0,-1 1-1 0 0,1 0-8 0 0,-2 4 26 0 0,1-4-18 0 0,0 0-1 0 0,0 0 0 0 0,1 0 1 0 0,-1 0-1 0 0,0 0 0 0 0,0 0 1 0 0,0 0-1 0 0,0 0 0 0 0,0 0 1 0 0,0-1-1 0 0,0 1 0 0 0,0 0 1 0 0,0-1-1 0 0,-1 1 0 0 0,1-1-7 0 0,0 1 6 0 0,1-1 0 0 0,-1 0 0 0 0,0 0 0 0 0,0 1 0 0 0,1-1 0 0 0,-1 1 0 0 0,0-1 0 0 0,1 1 0 0 0,-1-1 0 0 0,0 1 0 0 0,1-1 0 0 0,-1 1 0 0 0,1-1 0 0 0,-1 1 0 0 0,1 0 0 0 0,-1-1 0 0 0,1 1 0 0 0,-1 0 0 0 0,1-1 0 0 0,0 1 0 0 0,-1 0 0 0 0,1 0 0 0 0,0 0 0 0 0,0-1 0 0 0,0 1 0 0 0,-1 0 0 0 0,1 0 0 0 0,0 0 0 0 0,0 0-6 0 0,-1 10 46 0 0,-6 2-21 0 0,2-5-12 0 0,-6 13 58 0 0,6-10-52 0 0,2 5 41 0 0,3-15-56 0 0,0 1-1 0 0,0-1 1 0 0,0 1-1 0 0,0-1 1 0 0,0 1-1 0 0,0-1 1 0 0,-1 0 0 0 0,1 1-1 0 0,-1-1 1 0 0,1 1-4 0 0,-5 6 31 0 0,4-7-26 0 0,0 1 0 0 0,0-1 0 0 0,0 1-1 0 0,0-1 1 0 0,1 1 0 0 0,-1-1-1 0 0,0 1 1 0 0,1 0 0 0 0,-1-1-1 0 0,1 1 1 0 0,0 0 0 0 0,0-1-1 0 0,-1 1 1 0 0,1 0-5 0 0,0 62 292 0 0,0-63-282 0 0,1 1 1 0 0,-1 0-1 0 0,0-1 0 0 0,0 1 1 0 0,1 0-1 0 0,-1-1 1 0 0,1 1-1 0 0,-1 0 0 0 0,1-1 1 0 0,0 1-1 0 0,0-1 0 0 0,0 1 1 0 0,-1-1-1 0 0,1 0 1 0 0,1 1-1 0 0,-1-1 0 0 0,0 0 1 0 0,1 1-11 0 0,2 4 111 0 0,-4-1-62 0 0,1 0-3 0 0,12 0 126 0 0,1 6 27 0 0,-11-9-20 0 0,1 0-79 0 0,0-2-50 0 0,1-1-26 0 0,-3 1 35 0 0,10 0 175 0 0,-3 0-65 0 0,0 0-38 0 0,-7-1-104 0 0,0 1 0 0 0,0 0 0 0 0,0 0 1 0 0,0-1-1 0 0,0 1 0 0 0,0-1 0 0 0,0 0 0 0 0,0 0 1 0 0,0 0-1 0 0,0 0 0 0 0,0 0 0 0 0,0 0 0 0 0,-1 0 0 0 0,1 0 1 0 0,0-1-1 0 0,-1 1 0 0 0,1-1-27 0 0,7-6 130 0 0,6 0 130 0 0,0-1-15 0 0,-6 2-141 0 0,10-11-57 0 0,-13 13-48 0 0,1-1 1 0 0,-1 1-1 0 0,-1-2 1 0 0,1 1-1 0 0,-1-1 1 0 0,2-3 0 0 0,-2-1 6 0 0,-4 9 2 0 0,0 0 0 0 0,0-1 0 0 0,0 1 0 0 0,1 0-1 0 0,-1 0 1 0 0,1 0 0 0 0,-1 0 0 0 0,1 0 0 0 0,0 0-8 0 0,0 0 6 0 0,-1 0 1 0 0,1 0-1 0 0,-1 0 0 0 0,1 0 0 0 0,-1 0 1 0 0,0 0-1 0 0,0 0 0 0 0,0 0 1 0 0,0-1-1 0 0,0 1 0 0 0,-1 0 1 0 0,1-1-1 0 0,-1 1 0 0 0,1 0 1 0 0,-1-1-1 0 0,0 1 0 0 0,0-1 1 0 0,0 1-1 0 0,0-1-6 0 0,0 1 1 0 0,0 0 0 0 0,0 0 0 0 0,0 1 0 0 0,0-1-1 0 0,1 0 1 0 0,-1 1 0 0 0,1-1 0 0 0,-1 0 0 0 0,1 1 0 0 0,-1-1 0 0 0,1 1 0 0 0,0-1 0 0 0,0 1 0 0 0,0-1-1 0 0,5-11-2 0 0,-5 9 2 0 0,0-1 0 0 0,0 1 0 0 0,-1-1 0 0 0,0 1 0 0 0,0-1 0 0 0,0-2 0 0 0,0-4 0 0 0,0 11-1 0 0,0-1 1 0 0,0 1 0 0 0,-1-1 0 0 0,1 1 0 0 0,0-1 0 0 0,0 1 0 0 0,0-1 0 0 0,0 1 0 0 0,0-1 0 0 0,0 1 0 0 0,0-1 0 0 0,1 1-1 0 0,-1-1 1 0 0,0 1 0 0 0,0-1 0 0 0,0 1 0 0 0,0-1 0 0 0,1 1 0 0 0,-1 0 0 0 0,0-1 0 0 0,0 1 0 0 0,1-1 0 0 0,-1 1 0 0 0,0 0-1 0 0,1-1 1 0 0,-1 1 0 0 0,0 0 0 0 0,1-1 0 0 0,-1 1 0 0 0,1 0 0 0 0,-1 0 0 0 0,0-1 0 0 0,1 1 0 0 0,0 0 0 0 0,-1 0 0 0 0,0-1 0 0 0,1 1 0 0 0,-1 0 0 0 0,1 0 0 0 0,-1 0 0 0 0,0-1 1 0 0,1 1-1 0 0,-1 0 0 0 0,0-1 0 0 0,1 1 0 0 0,-1 0 0 0 0,0-1 0 0 0,1 1 0 0 0,-1 0 0 0 0,0-1 0 0 0,0 1 1 0 0,0-1-1 0 0,1 1 0 0 0,0-3 2 0 0,-1 0-1 0 0,1 1 1 0 0,-1-1 0 0 0,1 0 0 0 0,-1 0 0 0 0,0 0 0 0 0,0-2-2 0 0,0 2 58 0 0,0 3-23 0 0,0 0-119 0 0,0 0-8 0 0,0 3 13 0 0,-1 9 31 0 0,1-7 39 0 0,-1 0 0 0 0,1-1 0 0 0,0 1-1 0 0,0 0 1 0 0,1 0 0 0 0,-1 0 0 0 0,1-1 0 0 0,0 1 0 0 0,1 1 9 0 0,8 13 0 0 0,-4 7 0 0 0,0-12 0 0 0,-5-13 0 0 0,0 0 0 0 0,0 1 0 0 0,-1-1 0 0 0,1 1 0 0 0,0-1 0 0 0,-1 1 0 0 0,1-1 0 0 0,-1 1 0 0 0,0-1 0 0 0,1 1 0 0 0,-1 0 0 0 0,0-1 0 0 0,0 1 0 0 0,0 0 0 0 0,0-1 0 0 0,0 1 0 0 0,0 0 0 0 0,1-1 0 0 0,-1 1 0 0 0,1 0 0 0 0,-1-1 0 0 0,1 1 0 0 0,0-1 0 0 0,-1 1 0 0 0,1-1 0 0 0,0 1 0 0 0,0-1 0 0 0,0 1 0 0 0,4 6 0 0 0,11 24 0 0 0,-15-31 0 0 0,-1 0 0 0 0,1 0 0 0 0,-1 0 0 0 0,1 0 0 0 0,-1 0 0 0 0,0 0 0 0 0,0 0 0 0 0,1 0 0 0 0,-1 0 0 0 0,0 1 0 0 0,0-1 0 0 0,0 0 0 0 0,0 0 0 0 0,0 0 0 0 0,0 1 0 0 0,0 13 0 0 0,12 16 0 0 0,-7-18 0 0 0,2-8 0 0 0,-6-5-1 0 0,-1 0 1 0 0,1 0 0 0 0,-1 1-1 0 0,0-1 1 0 0,1 0 0 0 0,-1 0-1 0 0,0 1 1 0 0,1-1 0 0 0,-1 0-1 0 0,0 0 1 0 0,1 1 0 0 0,-1-1-1 0 0,0 0 1 0 0,0 1-1 0 0,1-1 1 0 0,-1 0 0 0 0,0 1-1 0 0,0-1 1 0 0,0 1 0 0 0,0-1-1 0 0,1 0 1 0 0,-1 1 0 0 0,0-1-1 0 0,0 1 1 0 0,0-1 0 0 0,0 1-1 0 0,0-1 1 0 0,0 0 0 0 0,0 1-1 0 0,0-1 1 0 0,0 1 0 0 0,0 1-43 0 0,0-2-73 0 0,1 1-74 0 0,0-1-117 0 0,0 0 102 0 0,0 0-33 0 0,2 0-326 0 0,-2 0 76 0 0,1 0-46 0 0,1 0-629 0 0,-1 0-494 0 0,-1 0-939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10.7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9152 0 0,'8'8'97'0'0,"-4"-5"-38"0"0,-1 0-1 0 0,0 0 1 0 0,0 1 0 0 0,0-1-1 0 0,0 1 1 0 0,0 0-59 0 0,21 52 432 0 0,-20-45-375 0 0,0-1-35 0 0,5 12 17 0 0,1-5 83 0 0,-3-4 37 0 0,-1-1 58 0 0,-2 1 198 0 0,0-2-71 0 0,0-3-94 0 0,-2 0-35 0 0,1 1 7 0 0,-2 6 71 0 0,0-7-104 0 0,0-2-54 0 0,5 7 111 0 0,-2-6-77 0 0,-1-1 13 0 0,-2 0 34 0 0,-1 1 79 0 0,0-5-472 0 0,0-1 82 0 0,0 1 75 0 0,0 0 65 0 0,0 1 84 0 0,0 0 68 0 0,0 1 109 0 0,0 0 244 0 0,0 0 251 0 0,0-4-342 0 0,0-2-238 0 0,0-1-70 0 0,0-1-88 0 0,0-1-101 0 0,1-1 45 0 0,-1 0 1 0 0,1 1 0 0 0,0-1 0 0 0,1 0 0 0 0,-1 1 0 0 0,1-1 0 0 0,2-4-8 0 0,21-40 27 0 0,-11 25-34 0 0,-13 23 8 0 0,1 0-1 0 0,0 0 0 0 0,-1 0 0 0 0,1 1 0 0 0,0-1 0 0 0,0 1 0 0 0,0-1 0 0 0,0 1 0 0 0,0 0 0 0 0,1 0 0 0 0,-1 0 1 0 0,1-1-1 0 0,13-8-16 0 0,-9 7-55 0 0,2 3 73 0 0,-6 1-6 0 0,8-1 4 0 0,19 1-61 0 0,-29-1 59 0 0,0 1-1 0 0,0-1 0 0 0,0 0 0 0 0,1 1 0 0 0,-1-1 0 0 0,0 1 0 0 0,0-1 0 0 0,0 1 1 0 0,0-1-1 0 0,0 1 0 0 0,0 0 0 0 0,0 0 0 0 0,0-1 0 0 0,0 1 0 0 0,-1 0 1 0 0,1 0-1 0 0,0 0 0 0 0,0 0 0 0 0,-1 0 0 0 0,1 1 3 0 0,5 11-21 0 0,4-8-22 0 0,6 25 33 0 0,-13-14 10 0 0,-3-15 0 0 0,0 1 0 0 0,0-1 0 0 0,0 1 0 0 0,0-1 0 0 0,0 0 0 0 0,1 1 0 0 0,-1-1 0 0 0,0 1 0 0 0,1-1 0 0 0,-1 1 0 0 0,27 46 0 0 0,-24-43 1 0 0,1 2-27 0 0,3-3-48 0 0,-2-2 34 0 0,-4-1 27 0 0,0 0 1 0 0,0-1 0 0 0,0 1-1 0 0,1 0 1 0 0,-1 0-1 0 0,0 0 1 0 0,0 0-1 0 0,-1 0 1 0 0,1 0-1 0 0,0 0 1 0 0,0 1 0 0 0,0 0 12 0 0,7 9-127 0 0,-7-11 117 0 0,-1 1 1 0 0,1-1-1 0 0,0 1 1 0 0,0-1-1 0 0,0 1 1 0 0,-1-1-1 0 0,1 0 1 0 0,0 1-1 0 0,0-1 1 0 0,0 0-1 0 0,0 0 1 0 0,0 0-1 0 0,0 0 10 0 0,11 3-109 0 0,1 3-144 0 0,-4-1-66 0 0,6-2-104 0 0,-5-3 178 0 0,-7 0 122 0 0,1 0-35 0 0,-1 0-7 0 0,0 0-36 0 0,0 0-40 0 0,1 0-46 0 0,-1 0-49 0 0,0 0-46 0 0,0 0-41 0 0,0 0-35 0 0,1 0-131 0 0,0 0-36 0 0,8 0-1371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42.7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1 8832 0 0,'2'0'57'0'0,"4"0"-6"0"0,-4 0 13 0 0,1 0 62 0 0,0 0 94 0 0,-3 0-153 0 0,0 3-39 0 0,0 27 617 0 0,0 2-48 0 0,0-1-46 0 0,0 1-45 0 0,0 0-45 0 0,0 0-43 0 0,0 0-43 0 0,0 1-42 0 0,0 14 86 0 0,0 0-87 0 0,-1-22-59 0 0,-1-1 0 0 0,-3 10-273 0 0,1-12 210 0 0,2 0 0 0 0,0 8-210 0 0,2-3 164 0 0,1-10-5 0 0,-1-1-1 0 0,-1 1 1 0 0,-2 5-159 0 0,-1 3 162 0 0,1-9-12 0 0,0 0 1 0 0,1 1 0 0 0,1 2-151 0 0,1 22 219 0 0,0 17 19 0 0,-4-28-137 0 0,-4-4-66 0 0,7-21-32 0 0,0-2 3 0 0,0 1 0 0 0,0 0 0 0 0,0-1 0 0 0,1 1 0 0 0,0 0-1 0 0,0-1 1 0 0,0 1 0 0 0,0 0 0 0 0,0 1-6 0 0,1 5 0 0 0,-1-8 0 0 0,0 0 0 0 0,0 0 0 0 0,0 0 0 0 0,1 0-1 0 0,-1 0 1 0 0,1-1 0 0 0,-1 1 0 0 0,1 0 0 0 0,0 0 0 0 0,0 0-1 0 0,-1 0 1 0 0,1-1 0 0 0,1 2 0 0 0,4 7-33 0 0,-4 3-57 0 0,-2-12-131 0 0,0-1 107 0 0,0 1 87 0 0,0 0 67 0 0,1 0 57 0 0,-1 1 201 0 0,0 0-181 0 0,0-1-109 0 0,0 0-59 0 0,0 0-71 0 0,0 0-86 0 0,0 0-39 0 0,0 0-77 0 0,-1 0-83 0 0,1 0-93 0 0,-1-1-99 0 0,1 1-107 0 0,-1 0-115 0 0,0 0-124 0 0,-3 3-1137 0 0,-5 5-1034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11.1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194 496 6880 0 0,'0'3'157'0'0,"0"-3"-149"0"0,0 1 0 0 0,0-1 0 0 0,0 1 0 0 0,0-1 0 0 0,0 1 1 0 0,0-1-1 0 0,0 0 0 0 0,0 1 0 0 0,0-1 0 0 0,0 1 0 0 0,-1-1 0 0 0,1 1 0 0 0,0-1 0 0 0,0 1 0 0 0,0-1 0 0 0,-1 0 0 0 0,1 1 0 0 0,0-1 0 0 0,0 1 0 0 0,-1-1 1 0 0,1 0-1 0 0,0 1 0 0 0,-1-1 0 0 0,1 0 0 0 0,-1 1 0 0 0,1-1 0 0 0,0 0 0 0 0,-1 0 0 0 0,1 1 0 0 0,-1-1 0 0 0,1 0 0 0 0,-1 0 0 0 0,1 0 0 0 0,0 0 1 0 0,-1 0-1 0 0,1 1-8 0 0,-7 2 80 0 0,-9 10 80 0 0,8-5-129 0 0,5-5-31 0 0,0 1 0 0 0,0-1 0 0 0,-1 0 1 0 0,1 0-1 0 0,-1-1 0 0 0,0 1 0 0 0,-7 2 20 0 0,1 0 67 0 0,-1 4 74 0 0,3-3-34 0 0,-6 2 111 0 0,-2 1 85 0 0,9 0-143 0 0,-7 22 497 0 0,-5 10 194 0 0,4-20-347 0 0,13-19-356 0 0,1-1-38 0 0,0 3 35 0 0,1 0-83 0 0,1 1-44 0 0,-1-2 56 0 0,0-3-82 0 0,0 1 0 0 0,0-1 0 0 0,0 1 0 0 0,0-1 0 0 0,0 1 0 0 0,0-1-1 0 0,0 1 1 0 0,0-1 0 0 0,0 1 0 0 0,0-1 0 0 0,0 1 0 0 0,0-1 0 0 0,0 1 0 0 0,0-1 0 0 0,0 1 0 0 0,1-1 0 0 0,-1 0 0 0 0,0 1 0 0 0,0-1 0 0 0,1 1 0 0 0,-1-1-1 0 0,0 1 1 0 0,1-1 0 0 0,-1 0 0 0 0,0 1 0 0 0,1-1 0 0 0,-1 0 0 0 0,1 1 0 0 0,-1-1 0 0 0,0 0 0 0 0,1 0 0 0 0,0 1-12 0 0,5 3 173 0 0,0 7 91 0 0,4-6-14 0 0,-5 2-118 0 0,-5-7-125 0 0,0 1 0 0 0,1-1 0 0 0,-1 1 0 0 0,0-1 0 0 0,0 0 0 0 0,1 1 0 0 0,-1-1 0 0 0,0 1 0 0 0,1-1 0 0 0,-1 0 0 0 0,1 1 1 0 0,-1-1-1 0 0,0 0 0 0 0,1 0 0 0 0,-1 1 0 0 0,1-1 0 0 0,-1 0 0 0 0,1 0 0 0 0,-1 1 0 0 0,1-1 0 0 0,-1 0 0 0 0,1 0 0 0 0,-1 0 0 0 0,1 0 0 0 0,-1 0 0 0 0,1 0 0 0 0,-1 0 0 0 0,1 0 0 0 0,-1 0 1 0 0,1 0-1 0 0,-1 0 0 0 0,1 0-7 0 0,6 0 73 0 0,-5 0-50 0 0,1 0 1 0 0,-1 0-1 0 0,0 0 1 0 0,0 0-1 0 0,0 0 1 0 0,0 0-1 0 0,1-1 1 0 0,-1 1-1 0 0,0-1 1 0 0,1 0-24 0 0,5-4 52 0 0,-7 4-44 0 0,1 0 0 0 0,-1 0 0 0 0,1 0 0 0 0,-1 0 0 0 0,1 1 0 0 0,-1-1 0 0 0,1 1 0 0 0,0-1 0 0 0,-1 1 0 0 0,1-1 0 0 0,0 1 0 0 0,-1 0 0 0 0,1 0 0 0 0,0 0-8 0 0,1 0 14 0 0,0 0 0 0 0,0 0 0 0 0,0 0 0 0 0,0-1 0 0 0,0 1 0 0 0,0-1 0 0 0,0 0 0 0 0,0 1 0 0 0,0-1 0 0 0,-1 0 0 0 0,1-1 0 0 0,0 1 0 0 0,0 0 0 0 0,-1-1 0 0 0,1 0 0 0 0,1-1-14 0 0,19-8 81 0 0,-18 9-57 0 0,-1 1 0 0 0,1-1 0 0 0,-1 0-1 0 0,0-1 1 0 0,0 1 0 0 0,0-1 0 0 0,0 1 0 0 0,1-2-24 0 0,8-9 1 0 0,-7 7-23 0 0,1-1 0 0 0,-1 1 1 0 0,0-1-1 0 0,0-1 0 0 0,0 0 22 0 0,-4 4-10 0 0,0 0-1 0 0,-1 0 1 0 0,1 0-1 0 0,-1 0 1 0 0,0 0-1 0 0,0 0 0 0 0,0 0 11 0 0,2-24-18 0 0,-3 6 23 0 0,1 8 7 0 0,-1 1 0 0 0,0-1 0 0 0,-1 1 0 0 0,-2-7-12 0 0,-8-25 21 0 0,7 20 3 0 0,2 8-14 0 0,-1 0 0 0 0,-1 0 0 0 0,-1-3-10 0 0,-10-20 7 0 0,6 15 12 0 0,1 0 0 0 0,1 0 0 0 0,0-4-19 0 0,2-18 12 0 0,-6 1 36 0 0,6 14-20 0 0,-6 11 36 0 0,6-6-27 0 0,-1 14 20 0 0,2 6-19 0 0,3 3 29 0 0,-1-1 31 0 0,2 0 49 0 0,-3 7-31 0 0,2 0-103 0 0,0-1 0 0 0,0 0 1 0 0,-1 0-1 0 0,1 1 0 0 0,0-1 1 0 0,1 1-1 0 0,-1-1 0 0 0,0 0 1 0 0,0 1-1 0 0,1 0 0 0 0,-1-1 1 0 0,0 1-1 0 0,1-1 0 0 0,0 1 1 0 0,-1 0-1 0 0,1-1 0 0 0,0 1 1 0 0,0 1-14 0 0,-3 16 93 0 0,-2-3-58 0 0,4-13-32 0 0,-1-1 0 0 0,1 1 0 0 0,1 0 1 0 0,-1 0-1 0 0,0 0 0 0 0,1-1 0 0 0,-1 1 1 0 0,1 0-1 0 0,0 0 0 0 0,0 0 0 0 0,0 0 0 0 0,0 0 1 0 0,1 0-1 0 0,0 2-3 0 0,0 1 5 0 0,2 6 0 0 0,0 0 1 0 0,-1 0-1 0 0,0 0 0 0 0,-1 0 1 0 0,0 1-6 0 0,0 3 54 0 0,0 0 0 0 0,1 0 0 0 0,3 8-54 0 0,-1 0 55 0 0,1 24 51 0 0,0-17-8 0 0,2-1 1 0 0,0 0 0 0 0,4 4-99 0 0,6 9 104 0 0,1-4-33 0 0,-3-7-23 0 0,1-2 1 0 0,14 18-49 0 0,-24-39-27 0 0,2 4 98 0 0,2 3 76 0 0,-6-11-144 0 0,-1 1-46 0 0,1-2-39 0 0,0 0-50 0 0,0 1-58 0 0,1 0-67 0 0,-4-4 25 0 0,1 1-41 0 0,-1-1-36 0 0,1 1-33 0 0,0 0-225 0 0,0 1-56 0 0,1 2-740 0 0,-1 1-588 0 0,-1 4-1117 0 0,-1-10 3066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11.9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7456 0 0,'0'0'166'0'0,"0"0"29"0"0,0 0 12 0 0,3 0-34 0 0,3 0-122 0 0,-1 0 17 0 0,-3 0 68 0 0,-2 2 157 0 0,0 25 834 0 0,0-24-586 0 0,3-1-145 0 0,-3-1-382 0 0,1-1 0 0 0,-1 0-1 0 0,1 1 1 0 0,-1-1 0 0 0,1 1 0 0 0,-1-1 0 0 0,1 1-1 0 0,-1-1 1 0 0,0 1 0 0 0,1-1 0 0 0,-1 1-1 0 0,0-1 1 0 0,0 1 0 0 0,1 0 0 0 0,-1-1 0 0 0,0 1-1 0 0,0-1 1 0 0,0 1 0 0 0,0 0 0 0 0,0-1 0 0 0,0 1-1 0 0,0 0 1 0 0,0-1 0 0 0,0 1 0 0 0,0-1-1 0 0,0 1 1 0 0,0 0 0 0 0,0-1 0 0 0,0 1 0 0 0,0-1-1 0 0,-1 1 1 0 0,1 0 0 0 0,0-1 0 0 0,0 1 0 0 0,-1-1-1 0 0,1 1-13 0 0,-5 10 209 0 0,3 5 53 0 0,2 93 660 0 0,0-61-466 0 0,0-41-364 0 0,1-1 0 0 0,0 0-1 0 0,0 1 1 0 0,0-1 0 0 0,2 5-92 0 0,3 13 227 0 0,-4-7-40 0 0,0 0 0 0 0,-2 0 1 0 0,-1 9-188 0 0,1 16 248 0 0,3-7-82 0 0,7 0 38 0 0,-4-3 16 0 0,4 0 4 0 0,-4-3 0 0 0,4-8-24 0 0,-4 6-110 0 0,0-14-72 0 0,-5-11-12 0 0,0-1 0 0 0,0 1-1 0 0,-1-1 1 0 0,1 0 0 0 0,0 1 0 0 0,-1-1 0 0 0,1 1-1 0 0,-1 0 1 0 0,0-1 0 0 0,1 1 0 0 0,-1-1 0 0 0,0 1 0 0 0,0 0-6 0 0,0 2 120 0 0,1 1-84 0 0,0-2-57 0 0,4 6-137 0 0,-3-5 127 0 0,-1-2 50 0 0,0 1 42 0 0,1-1 53 0 0,-1 0 65 0 0,0 1 73 0 0,-1-1 86 0 0,1 1 94 0 0,-1 0 106 0 0,1-15-360 0 0,1 1-103 0 0,7-21-82 0 0,-8 28 17 0 0,0 2-10 0 0,0-1 0 0 0,-1 0 0 0 0,1 1 0 0 0,-1-1 0 0 0,0 0 0 0 0,0 1 0 0 0,0-1 0 0 0,0-2 0 0 0,0 2 0 0 0,0 0 0 0 0,0 1 0 0 0,0-1 0 0 0,0 0 0 0 0,0 0 0 0 0,1 1 0 0 0,-1-1 0 0 0,2-2 0 0 0,1-4-1 0 0,11-33 3 0 0,-2 18-29 0 0,4 6-119 0 0,0-1-78 0 0,0-5-28 0 0,0 14 16 0 0,-8 0 160 0 0,3-1-18 0 0,2 2-10 0 0,-13 9 103 0 0,29-15-189 0 0,-13 4 141 0 0,-16 11 48 0 0,0-1 0 0 0,0 1 0 0 0,0 0 0 0 0,0 0 0 0 0,0 0 0 0 0,0 0 0 0 0,0 0 0 0 0,1 0 0 0 0,-1 0 0 0 0,0 0-1 0 0,0-1 1 0 0,0 1 0 0 0,0 0 0 0 0,0 0 0 0 0,0 0 0 0 0,0 0 0 0 0,0 0 0 0 0,0 0 0 0 0,1 0 0 0 0,-1 0 0 0 0,0 0 0 0 0,0 0 0 0 0,0 0 0 0 0,0 0 0 0 0,0 0 0 0 0,0 0 0 0 0,1 0 0 0 0,-1 0 0 0 0,0 0 0 0 0,0 0 0 0 0,0 0 0 0 0,0 0 0 0 0,0 0 0 0 0,0 0 0 0 0,0 0 0 0 0,1 0 0 0 0,-1 0 0 0 0,0 0 0 0 0,0 0 0 0 0,0 0 0 0 0,0 0 0 0 0,0 0 0 0 0,0 0 0 0 0,0 0-1 0 0,1 0 1 0 0,-1 0 0 0 0,0 1 0 0 0,0-1 0 0 0,0 0 0 0 0,0 0 0 0 0,0 0 0 0 0,0 0 0 0 0,0 0 0 0 0,0 0 0 0 0,0 0 0 0 0,0 0 0 0 0,0 1 1 0 0,22 13-53 0 0,-19-13 44 0 0,0 1 0 0 0,0-1 0 0 0,0 1 0 0 0,0 0 0 0 0,0 1 0 0 0,0-1 0 0 0,0 0 0 0 0,-1 1 0 0 0,1-1 0 0 0,-1 1 0 0 0,0 0 0 0 0,2 2 9 0 0,1 5-17 0 0,-4-7 10 0 0,0-1 0 0 0,0 0 0 0 0,0 1 0 0 0,0-1 0 0 0,1 0 0 0 0,-1 0 0 0 0,1 0 0 0 0,0 0 0 0 0,0 0 7 0 0,-1-1-1 0 0,0 0 1 0 0,1 0-1 0 0,-1 1 0 0 0,0-1 1 0 0,0 0-1 0 0,0 1 0 0 0,0-1 1 0 0,0 1-1 0 0,0-1 0 0 0,0 1 1 0 0,-1-1-1 0 0,1 1 0 0 0,0 0 1 0 0,-1-1-1 0 0,1 1 0 0 0,-1 0 1 0 0,0-1-1 0 0,0 1 0 0 0,1 0 1 0 0,-1 0-1 0 0,0-1 1 0 0,0 1 0 0 0,0-1 0 0 0,0 1 0 0 0,0-1 0 0 0,1 1 0 0 0,-1-1 0 0 0,0 0 0 0 0,1 1 0 0 0,0-1 0 0 0,-1 1 0 0 0,1-1 0 0 0,0 0 0 0 0,-1 0 0 0 0,1 1 0 0 0,1-1 0 0 0,-1 0 0 0 0,-1 0 0 0 0,1 0 0 0 0,0 0 0 0 0,-1 0 0 0 0,1 1 0 0 0,-1-1 0 0 0,1 0 0 0 0,-1 0 0 0 0,1 0 0 0 0,-1 0 0 0 0,0 1 0 0 0,1-1 0 0 0,-1 0 0 0 0,0 1 0 0 0,-1 2 0 0 0,1 0 0 0 0,-1 0 0 0 0,0 0 0 0 0,0 0 0 0 0,0 0 0 0 0,-1 0 0 0 0,1-1 0 0 0,-1 1 0 0 0,-1 1 0 0 0,-1 6 1 0 0,3-10-1 0 0,1 0 1 0 0,0 0-1 0 0,-1 0 1 0 0,1 0 0 0 0,-1 1-1 0 0,0-1 1 0 0,1 0-1 0 0,-1 0 1 0 0,0 0-1 0 0,1 0 1 0 0,-1-1 0 0 0,0 1-1 0 0,0 0 1 0 0,0 0-1 0 0,0 0 1 0 0,0-1 0 0 0,0 1-1 0 0,0 0 0 0 0,-4 1 13 0 0,4-1-11 0 0,0-1 0 0 0,1 0 0 0 0,-1 0 0 0 0,0 1 0 0 0,1-1 1 0 0,-1 0-1 0 0,1 1 0 0 0,-1-1 0 0 0,0 1 0 0 0,1-1 0 0 0,-1 1 0 0 0,1-1 1 0 0,-1 1-1 0 0,1-1 0 0 0,0 1 0 0 0,-1-1 0 0 0,1 1 0 0 0,0 0 0 0 0,-1-1 0 0 0,1 1 1 0 0,0 0-1 0 0,-1 0-2 0 0,-1 4 4 0 0,1-4-2 0 0,1 0 1 0 0,-1-1-1 0 0,1 1 0 0 0,-1 0 0 0 0,0 0 0 0 0,1 0 0 0 0,-1 0 1 0 0,0-1-1 0 0,0 1 0 0 0,1 0 0 0 0,-1-1 0 0 0,0 1 1 0 0,0-1-1 0 0,0 1 0 0 0,0-1 0 0 0,0 1 0 0 0,0-1 0 0 0,0 0 1 0 0,0 1-1 0 0,0-1 0 0 0,0 0 0 0 0,0 0 0 0 0,0 0 1 0 0,0 0-1 0 0,0 0 0 0 0,-1 0-2 0 0,-1 0 6 0 0,1 1 0 0 0,0-1 1 0 0,-1 1-1 0 0,1-1 0 0 0,0 1 0 0 0,-1-1 1 0 0,1 1-1 0 0,0 0-6 0 0,-2 2 1 0 0,-1-1-1 0 0,1-1 1 0 0,0 1 0 0 0,-1 0 0 0 0,1-1 0 0 0,-1 0 0 0 0,0 0-1 0 0,1-1 1 0 0,-1 1 0 0 0,0-1 0 0 0,1 0 0 0 0,-1 0-1 0 0,0 0 0 0 0,-62 0 1 0 0,52 0-34 0 0,1 0-37 0 0,12 0 39 0 0,1-1-1 0 0,-1 1 1 0 0,0 0 0 0 0,1 0-1 0 0,-1-1 1 0 0,0 1 0 0 0,1-1 0 0 0,-1 1-1 0 0,1-1 1 0 0,-1 0 0 0 0,1 0 0 0 0,-1 0-1 0 0,1 0 1 0 0,-1 0 31 0 0,-6-4-165 0 0,5 4 132 0 0,0-1-68 0 0,0 1-64 0 0,1 0-59 0 0,-1 0-102 0 0,0 0-69 0 0,1-1-61 0 0,0 1-55 0 0,-1 0-51 0 0,1 0-43 0 0,-1-3-713 0 0,1 2-577 0 0,1 2-1072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12.3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185 480 7112 0 0,'0'0'157'0'0,"0"0"23"0"0,0 0 13 0 0,-3 0-22 0 0,-12 0-158 0 0,4 0 61 0 0,-4 2 200 0 0,2 4 207 0 0,8-1-310 0 0,3-3 126 0 0,0-1-80 0 0,0 0-67 0 0,0-1-53 0 0,0 0-32 0 0,-2-1 3 0 0,3 1 0 0 0,0 0 5 0 0,1 0-65 0 0,0 0-1 0 0,0 0 1 0 0,0 0-1 0 0,0 0 1 0 0,0 0 0 0 0,0 0-1 0 0,0 0 1 0 0,0 0-1 0 0,0 0 1 0 0,0 0-1 0 0,-1 0 1 0 0,1 0 0 0 0,0 0-1 0 0,0 0 1 0 0,0 0-1 0 0,0 0 1 0 0,0 0-1 0 0,0 0 1 0 0,0 0 0 0 0,0 0-1 0 0,0 0 1 0 0,0 0-1 0 0,0 0 1 0 0,-1 0 0 0 0,1 0-1 0 0,0 0 1 0 0,0 0-1 0 0,0 0 1 0 0,0 0-1 0 0,0 0 1 0 0,0 1 0 0 0,0-1-1 0 0,0 0 1 0 0,0 0-1 0 0,0 0 1 0 0,0 0-1 0 0,0 0 1 0 0,0 0 0 0 0,0 0-1 0 0,0 0 1 0 0,0 0-1 0 0,0 0 1 0 0,0 0 0 0 0,0 1-1 0 0,0-1 1 0 0,0 0-1 0 0,0 0 1 0 0,0 0-1 0 0,0 0 1 0 0,0 0 0 0 0,0 0-1 0 0,0 0 1 0 0,0 0-1 0 0,0 0 1 0 0,0 0-1 0 0,0 1 1 0 0,0-1-8 0 0,0 0 25 0 0,0 1 1 0 0,0 0-1 0 0,-1-1 0 0 0,1 1 1 0 0,0 0-1 0 0,0-1 1 0 0,0 1-1 0 0,-1 0 0 0 0,1-1 1 0 0,0 1-1 0 0,-1-1 0 0 0,1 1 1 0 0,0-1-1 0 0,-1 1 0 0 0,1-1 1 0 0,-1 1-1 0 0,1-1 0 0 0,-1 1 1 0 0,1-1-1 0 0,-1 1 0 0 0,0-1-25 0 0,-8 6 314 0 0,2-2-136 0 0,2 0-37 0 0,2 2 141 0 0,3-5-257 0 0,0 0 0 0 0,-1 1 0 0 0,1-1 0 0 0,0 1 0 0 0,0-1 0 0 0,-1 0 0 0 0,1 1 1 0 0,-1-1-1 0 0,0 0 0 0 0,1 0 0 0 0,-1 1 0 0 0,0-1 0 0 0,0 1-25 0 0,-15 15 247 0 0,-1 1-61 0 0,16-17-177 0 0,0 1 0 0 0,0-1 0 0 0,0 1 0 0 0,1-1-1 0 0,-1 1 1 0 0,0-1 0 0 0,1 1 0 0 0,-1 0 0 0 0,1-1 0 0 0,0 1 0 0 0,-1 0-1 0 0,1-1 1 0 0,0 2-9 0 0,-1 5 45 0 0,-1 1-30 0 0,-5 0 56 0 0,-1-1 74 0 0,7-8-127 0 0,1 1-10 0 0,-1-1 1 0 0,1 1 0 0 0,-1 0-1 0 0,1-1 1 0 0,-1 1 0 0 0,1-1 0 0 0,-1 1-1 0 0,1 0 1 0 0,0-1 0 0 0,0 1-1 0 0,-1 0 1 0 0,1-1 0 0 0,0 1-1 0 0,0 0 1 0 0,-1-1 0 0 0,1 1 0 0 0,0 0-1 0 0,0 0 1 0 0,0-1 0 0 0,0 1-1 0 0,0 0 1 0 0,0 0 0 0 0,0-1 0 0 0,1 1-1 0 0,-1 0 1 0 0,0-1 0 0 0,0 1-1 0 0,0 0 1 0 0,1-1 0 0 0,-1 1-1 0 0,0 0 1 0 0,1-1 0 0 0,-1 1-9 0 0,12 14 171 0 0,-1-5-24 0 0,4 4 92 0 0,1-2-97 0 0,10 2 123 0 0,-20-11-207 0 0,-3-2-19 0 0,-1 0 1 0 0,1 0-1 0 0,0-1 0 0 0,0 1 1 0 0,0-1-1 0 0,0 0 0 0 0,0 0 1 0 0,0 0-1 0 0,0 0 1 0 0,3-1-40 0 0,9 1 142 0 0,-13 0-136 0 0,29-2 128 0 0,-29 2-124 0 0,0-1 1 0 0,0 1 0 0 0,0-1-1 0 0,0 1 1 0 0,0-1 0 0 0,0 0-1 0 0,-1 0 1 0 0,1 1 0 0 0,0-2-1 0 0,0 1 1 0 0,-1 0 0 0 0,1 0 0 0 0,0-1-11 0 0,3 0 82 0 0,-3 1-71 0 0,0 1 0 0 0,0 0 0 0 0,-1-1-1 0 0,1 1 1 0 0,0-1 0 0 0,-1 1 0 0 0,1-1 0 0 0,-1 0-1 0 0,1 0 1 0 0,-1 0 0 0 0,1 0 0 0 0,-1 0 0 0 0,1 0-1 0 0,-1 0 1 0 0,0-1 0 0 0,0 1 0 0 0,1-1-11 0 0,16-12 102 0 0,-11 11-60 0 0,-7 3-38 0 0,1 0 0 0 0,-1 0 0 0 0,1 0 0 0 0,-1-1 1 0 0,1 1-1 0 0,-1 0 0 0 0,0 0 0 0 0,1-1 0 0 0,-1 1 1 0 0,1 0-1 0 0,-1 0 0 0 0,1-1 0 0 0,-1 1 0 0 0,0-1 0 0 0,1 1 1 0 0,-1 0-1 0 0,0-1 0 0 0,0 1 0 0 0,1-1 0 0 0,-1 1 1 0 0,0-1-1 0 0,0 1 0 0 0,1-1 0 0 0,-1 1 0 0 0,0-1 1 0 0,0 1-1 0 0,0-1 0 0 0,0 1 0 0 0,0-1 0 0 0,0 1 1 0 0,0-1-1 0 0,0 1 0 0 0,0-1 0 0 0,0 1 0 0 0,0-1 0 0 0,0 1 1 0 0,0-1-1 0 0,0 1-4 0 0,-1-1 6 0 0,1 0 1 0 0,0 1-1 0 0,0-1 1 0 0,0 0-1 0 0,1 1 1 0 0,-1-1-1 0 0,0 0 1 0 0,0 1-1 0 0,0-1 1 0 0,0 0-1 0 0,1 1 0 0 0,-1-1 1 0 0,0 0-1 0 0,1 1 1 0 0,-1-1-1 0 0,0 1 1 0 0,1-1-1 0 0,-1 0 1 0 0,1 1-1 0 0,-1-1 1 0 0,1 1-1 0 0,-1-1 1 0 0,1 1-1 0 0,-1 0 0 0 0,1-1 1 0 0,0 1-7 0 0,-1-1 6 0 0,1 1-1 0 0,-1 0 1 0 0,1-1 0 0 0,-1 1-1 0 0,1-1 1 0 0,-1 1 0 0 0,1-1-1 0 0,-1 1 1 0 0,1-1 0 0 0,-1 1 0 0 0,0-1-1 0 0,1 0 1 0 0,-1 1 0 0 0,0-1-1 0 0,1 0 1 0 0,-1 1 0 0 0,0-1-1 0 0,0 0 1 0 0,0 1 0 0 0,1-1-1 0 0,-1 0 1 0 0,0 1 0 0 0,0-1-1 0 0,0 0 1 0 0,0 1 0 0 0,0-1-6 0 0,0-6 15 0 0,0 4-15 0 0,0 1 1 0 0,0 0-1 0 0,0 0 0 0 0,0 0 1 0 0,0-1-1 0 0,-1 1 0 0 0,1 0 1 0 0,0 0-1 0 0,-1 0 1 0 0,0-1-1 0 0,-4-5 0 0 0,4 6 1 0 0,0 1 0 0 0,0-1-1 0 0,0 1 1 0 0,0-1 0 0 0,1 1 0 0 0,-1-1 0 0 0,1 1 0 0 0,-1-1-1 0 0,1 1 1 0 0,-1-1 0 0 0,1 0 0 0 0,0 1 0 0 0,0-1 0 0 0,0 0-1 0 0,0 0 8 0 0,0-1 1 0 0,0 1 0 0 0,0-1 0 0 0,0 1 0 0 0,0 0 0 0 0,0-1 0 0 0,-1 1 0 0 0,1 0 0 0 0,-1-1 0 0 0,1 1 0 0 0,-1 0 0 0 0,0 0 0 0 0,0 0 0 0 0,0-1 0 0 0,0 1 0 0 0,-1 0 0 0 0,1 0 0 0 0,0 1 0 0 0,-1-1 0 0 0,1 0 0 0 0,-1 0-9 0 0,-3-4 35 0 0,0 0-33 0 0,-1-6-75 0 0,4 8 24 0 0,0 1 0 0 0,0 0 1 0 0,0-1-1 0 0,0 1 0 0 0,-1 0 1 0 0,0-1 48 0 0,-3-2-112 0 0,3 2-54 0 0,0 1-74 0 0,2 2 74 0 0,0-1-36 0 0,1 0-63 0 0,-1 1-44 0 0,0-1-38 0 0,1 0-37 0 0,-1 0-151 0 0,1 1-42 0 0,-2-2-667 0 0,-2 1-644 0 0,-5 1-1069 0 0</inkml:trace>
  <inkml:trace contextRef="#ctx0" brushRef="#br0" timeOffset="329.97">712 1 9848 0 0,'0'0'222'0'0,"0"0"30"0"0,0 0 19 0 0,-1 0-114 0 0,-1 0-82 0 0,-4 0 27 0 0,1 0-44 0 0,-1 0-35 0 0,1 0-76 0 0,5 0 79 0 0,-1 0 50 0 0,0 0 49 0 0,0 0 68 0 0,0 0 79 0 0,-2 0 93 0 0,6 2-140 0 0,-3-1-216 0 0,1-1 0 0 0,-1 1 0 0 0,1-1-1 0 0,-1 1 1 0 0,1-1 0 0 0,-1 1 0 0 0,0-1 0 0 0,1 1 0 0 0,-1-1 0 0 0,0 1-1 0 0,1 0 1 0 0,-1-1 0 0 0,0 1 0 0 0,1-1 0 0 0,-1 1 0 0 0,0 0-1 0 0,0-1 1 0 0,0 1 0 0 0,0 0 0 0 0,0-1 0 0 0,0 1 0 0 0,0 0 0 0 0,0-1-1 0 0,0 1 1 0 0,0 0 0 0 0,0-1 0 0 0,0 1 0 0 0,0 0 0 0 0,-1-1 0 0 0,1 1-1 0 0,0 0 1 0 0,0-1 0 0 0,-1 1 0 0 0,1-1 0 0 0,0 1 0 0 0,-1 0-9 0 0,-2 8 84 0 0,1 8 41 0 0,10 10 125 0 0,-7-23-195 0 0,1 1-1 0 0,-1-1 1 0 0,0 1-1 0 0,0-1 1 0 0,0 5-55 0 0,-1 6 143 0 0,0-2-39 0 0,0 38 198 0 0,0-29-129 0 0,2 2-15 0 0,4 16 134 0 0,0-4-30 0 0,-4-13-124 0 0,-2-1 2 0 0,0 3-7 0 0,3 7 22 0 0,3-7-24 0 0,-5-19-78 0 0,1 0-1 0 0,-1 0 0 0 0,0 1 1 0 0,0-1-1 0 0,0 5-52 0 0,-1 10 101 0 0,0 44 263 0 0,0-42-238 0 0,2-4-35 0 0,5-1-32 0 0,-3-7-25 0 0,5 12 69 0 0,-7-19-89 0 0,-1 0 0 0 0,1 0-1 0 0,-1 0 1 0 0,0 0 0 0 0,0 0-1 0 0,0 0 1 0 0,-1 0 0 0 0,1 0-1 0 0,-1 4-13 0 0,0-6-95 0 0,0 1 68 0 0,0 3 92 0 0,0 4 160 0 0,0-6-153 0 0,0 1-52 0 0,0-1-83 0 0,0 0-85 0 0,0-1-108 0 0,0-1 82 0 0,0 0-35 0 0,0-1-36 0 0,0 1-40 0 0,0-2 34 0 0,0 0-38 0 0,0 0-389 0 0,-1 0 94 0 0,1 0-52 0 0,-2 0-746 0 0,-2 0-587 0 0,-5 0-1116 0 0</inkml:trace>
  <inkml:trace contextRef="#ctx0" brushRef="#br0" timeOffset="599.23">456 400 8696 0 0,'0'0'197'0'0,"0"0"24"0"0,0 0 18 0 0,3-2-34 0 0,10-9-163 0 0,-1 5 8 0 0,0 1 89 0 0,-1 1 67 0 0,1 0 47 0 0,15-6 450 0 0,-15 4-426 0 0,2-1-28 0 0,1-2-94 0 0,-2 0 49 0 0,32-20 557 0 0,-26 22-528 0 0,-2 3-71 0 0,-4 1 13 0 0,-1 0 0 0 0,12-6-175 0 0,-6 2 96 0 0,-1 0 62 0 0,0 0 0 0 0,9-1-158 0 0,6 3 38 0 0,0-6-38 0 0,-23 9-25 0 0,-2 1-66 0 0,-3 1-19 0 0,0-1-54 0 0,0 1-65 0 0,0-1-75 0 0,-1 0 0 0 0,0 0-49 0 0,0 0-45 0 0,0-1-38 0 0,1 1-131 0 0,0-1-38 0 0,1 0-159 0 0,2-2-422 0 0,-7 4 1186 0 0</inkml:trace>
  <inkml:trace contextRef="#ctx0" brushRef="#br0" timeOffset="1049.91">1127 224 8288 0 0,'0'0'190'0'0,"0"6"28"0"0,1-1-167 0 0,-1 0 1 0 0,1-1 0 0 0,1 1-1 0 0,-1 0 1 0 0,1 2-52 0 0,5 18 159 0 0,-5-7-120 0 0,-2-11-44 0 0,-1-1 0 0 0,0 0 0 0 0,0 1 1 0 0,-1-1-1 0 0,-1 3 5 0 0,-3 18 16 0 0,5-24-2 0 0,1 0-1 0 0,0 0 1 0 0,0 1 0 0 0,0-1-1 0 0,0 0 1 0 0,1 0-1 0 0,-1 0 1 0 0,1 0-14 0 0,4 10 168 0 0,3-1 83 0 0,-1 0 81 0 0,-1 2 100 0 0,-5-11-334 0 0,0 1 0 0 0,0-1 0 0 0,-1 0 1 0 0,0 1-1 0 0,0-1 0 0 0,0 1 0 0 0,0-1 1 0 0,-1 3-99 0 0,1 20 555 0 0,4-5-118 0 0,0-11-287 0 0,1 1-23 0 0,-3-3-15 0 0,0-1 14 0 0,-2 2 41 0 0,2 2 59 0 0,4 2-1 0 0,0 0-37 0 0,-4-2-27 0 0,-2-4-9 0 0,0 11-14 0 0,0-14-80 0 0,0 0 38 0 0,0 0 30 0 0,0 0 49 0 0,0-1 55 0 0,0 1 67 0 0,3-2-215 0 0,-2-1-48 0 0,5 3-39 0 0,-4-1 31 0 0,1 0 55 0 0,-2 0 85 0 0,2-3-80 0 0,10-3-68 0 0,3-10-32 0 0,-7 1-24 0 0,-2 0 51 0 0,-5 8 6 0 0,0 1-1 0 0,0-1 1 0 0,0 1 0 0 0,0 0-1 0 0,1 0 1 0 0,0-1-19 0 0,3-2 23 0 0,-3 3 3 0 0,0 0 0 0 0,1-1 0 0 0,-1 1-1 0 0,-1-1 1 0 0,2-1-26 0 0,1-5-16 0 0,0-3-65 0 0,1 2 10 0 0,9-5-116 0 0,20-7-163 0 0,-17 12 238 0 0,-10 5 45 0 0,4-1-66 0 0,3 4-35 0 0,-2 0 40 0 0,-1-3 62 0 0,-11 5 62 0 0,1 0 0 0 0,-1 1 1 0 0,0-1-1 0 0,1 0 0 0 0,-1 0 1 0 0,1 1-1 0 0,-1-1 0 0 0,1 1 0 0 0,-1-1 1 0 0,1 1-1 0 0,0 0 0 0 0,-1-1 1 0 0,1 1-1 0 0,-1 0 0 0 0,1 0 1 0 0,0 0-1 0 0,-1 0 0 0 0,1 1 0 0 0,-1-1 1 0 0,1 0-1 0 0,-1 1 0 0 0,1-1 1 0 0,0 1-1 0 0,0 0 4 0 0,30 25-53 0 0,-27-23 53 0 0,-5-3 0 0 0,1 0 0 0 0,0 0-1 0 0,-1 1 1 0 0,1-1 0 0 0,-1 0 0 0 0,1 1 0 0 0,0-1 0 0 0,-1 1-1 0 0,1-1 1 0 0,-1 1 0 0 0,1-1 0 0 0,-1 1 0 0 0,1-1-1 0 0,-1 1 1 0 0,1-1 0 0 0,-1 1 0 0 0,0-1 0 0 0,1 1-1 0 0,-1 0 1 0 0,0-1 0 0 0,0 1 0 0 0,1 0 0 0 0,1 4-7 0 0,9 14-25 0 0,-6 7 80 0 0,9 1 95 0 0,-12-24-118 0 0,0 0-1 0 0,0 0 0 0 0,-1 0 0 0 0,1 0 1 0 0,-1 0-1 0 0,0 0 0 0 0,0 0 1 0 0,0 0-1 0 0,0 0 0 0 0,0 1 1 0 0,-1 2-25 0 0,0 6 96 0 0,0 15 70 0 0,0-11-13 0 0,0-5 22 0 0,0 0 83 0 0,0-8-89 0 0,0-3-28 0 0,0 2-11 0 0,0-1-96 0 0,0 5-19 0 0,-1-3 22 0 0,2-1 46 0 0,-1 0 69 0 0,1-2-148 0 0,-1 0-35 0 0,0 0-30 0 0,0 0-47 0 0,0 0-24 0 0,1 0-47 0 0,-1 0-53 0 0,1 0-58 0 0,0 0-65 0 0,0 0-59 0 0,0 0-53 0 0,0 0-46 0 0,1 0-155 0 0,0 0-45 0 0,0 0-186 0 0,1 0-500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15.4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10208 0 0,'0'0'298'0'0,"0"0"-3"0"0,1 0-220 0 0,1 0-43 0 0,4 0 3 0 0,-1 0 54 0 0,-3 0 64 0 0,1 0 73 0 0,-1 0 62 0 0,0 0 55 0 0,0 1 128 0 0,-1-1 50 0 0,1 2 1193 0 0,-2-1-705 0 0,-1 0-399 0 0,0 0-161 0 0,1 0-72 0 0,-1 0-128 0 0,0-1-69 0 0,0 1-78 0 0,0 0-86 0 0,0 0-91 0 0,0 0-100 0 0,1-1-106 0 0,-1 1-115 0 0,-2 2 264 0 0,3-3-22 0 0,0 0 67 0 0,0 0-69 0 0,0 0-83 0 0,0 0 71 0 0,0 0-39 0 0,0 0-40 0 0,0 0-40 0 0,0 0-389 0 0,0 0 92 0 0,0 0-53 0 0,0 0-753 0 0,0 0-594 0 0,0 0-1129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17.7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97 528 5072 0 0,'-26'13'144'0'0,"12"-4"-34"0"0,10-2-51 0 0,3-4-52 0 0,-4 15-7 0 0,2-7 50 0 0,0-3 43 0 0,1 0 51 0 0,-2 1 54 0 0,0 1 55 0 0,1-4 49 0 0,-1 1 33 0 0,-9 19 1013 0 0,8-14-849 0 0,3-6-272 0 0,1 1-48 0 0,0-1-57 0 0,1 1-66 0 0,-1 12 495 0 0,1-1-45 0 0,1-1-63 0 0,0-15-379 0 0,0 1 1 0 0,0-1-1 0 0,-1 1 1 0 0,2-1-1 0 0,-1 1 1 0 0,0-1-1 0 0,0 0 1 0 0,1 0-1 0 0,-1 1 1 0 0,1-1-1 0 0,0 0 1 0 0,1 1-65 0 0,8 10 234 0 0,-8-6-138 0 0,-3-6-88 0 0,0-1 0 0 0,0 1 1 0 0,1-1-1 0 0,-1 1 0 0 0,0-1 1 0 0,0 1-1 0 0,0-1 1 0 0,1 1-1 0 0,-1-1 0 0 0,0 1 1 0 0,1-1-1 0 0,-1 0 0 0 0,0 1 1 0 0,1-1-1 0 0,-1 0 0 0 0,1 1 1 0 0,-1-1-1 0 0,0 0 1 0 0,1 1-1 0 0,-1-1 0 0 0,1 0 1 0 0,-1 0-1 0 0,1 0 0 0 0,-1 1 1 0 0,1-1-1 0 0,-1 0 1 0 0,1 0-1 0 0,-1 0 0 0 0,1 0 1 0 0,-1 0-1 0 0,1 0 0 0 0,-1 0 1 0 0,1 0-1 0 0,-1 0 0 0 0,1 0 1 0 0,-1 0-1 0 0,1 0 1 0 0,-1-1-9 0 0,1 1 11 0 0,0 0 1 0 0,0 0-1 0 0,-1 0 1 0 0,1 0-1 0 0,0 0 1 0 0,-1 0-1 0 0,1 1 1 0 0,0-1-1 0 0,-1 0 1 0 0,1 0-1 0 0,0 0 1 0 0,-1 1 0 0 0,1-1-1 0 0,0 0 1 0 0,-1 1-1 0 0,1-1 1 0 0,-1 1-1 0 0,1-1 1 0 0,-1 0-1 0 0,1 1 1 0 0,-1-1-1 0 0,1 1 1 0 0,-1-1-1 0 0,1 1 1 0 0,-1 0-1 0 0,0-1-11 0 0,1 1 12 0 0,-1 0-1 0 0,1-1 0 0 0,-1 1 0 0 0,0-1 0 0 0,1 1 1 0 0,-1-1-1 0 0,1 1 0 0 0,0-1 0 0 0,-1 1 0 0 0,1-1 1 0 0,-1 0-1 0 0,1 1 0 0 0,-1-1 0 0 0,1 0 0 0 0,0 0 0 0 0,-1 1 1 0 0,1-1-1 0 0,0 0 0 0 0,-1 0 0 0 0,1 0 0 0 0,0 0 1 0 0,-1 0-1 0 0,1 0 0 0 0,0 0 0 0 0,0 0 0 0 0,-1 0-11 0 0,13 0 126 0 0,-2 0-35 0 0,-8-1-62 0 0,1 1 1 0 0,-1-1-1 0 0,1 1 1 0 0,-1-1-1 0 0,0 0 1 0 0,1 0-1 0 0,-1-1-29 0 0,10-4 127 0 0,1 1 35 0 0,-6-9-8 0 0,34-18 108 0 0,-34 25-274 0 0,-5 4-18 0 0,1 0-1 0 0,-1-1 1 0 0,0 1 0 0 0,0-1 0 0 0,0 1 0 0 0,0-1 30 0 0,1-7-89 0 0,3-2-39 0 0,0 5 94 0 0,7-9 102 0 0,-5 1 66 0 0,7-23 249 0 0,-13 27-297 0 0,0 0-37 0 0,-3 12-48 0 0,2-4 6 0 0,-2 0 1 0 0,1 0-1 0 0,0 0 1 0 0,-1 1-1 0 0,0-1 1 0 0,0 0-1 0 0,0 0 1 0 0,0 0-1 0 0,0 0 1 0 0,-1 0-1 0 0,0 1 1 0 0,-1-5-8 0 0,-1-2 7 0 0,1 0-7 0 0,-1 0 1 0 0,1 0 0 0 0,1 0 0 0 0,0 0 0 0 0,0-7-1 0 0,1-12 8 0 0,-4-26-8 0 0,2 38 23 0 0,-1 1-1 0 0,-4-11-22 0 0,4 17 5 0 0,-13-38 1 0 0,-7-3-6 0 0,17 19 0 0 0,4 16 0 0 0,-9-32 0 0 0,8 29 0 0 0,0 1 0 0 0,0 0 0 0 0,-2 0 0 0 0,-2-7 0 0 0,6 22 1 0 0,-1 0 1 0 0,1 0 0 0 0,0 1-1 0 0,-1-1 1 0 0,1 0 0 0 0,-1 1-1 0 0,0-1 1 0 0,0 1-2 0 0,2 1 3 0 0,-1 1 1 0 0,1-1 0 0 0,-1 1-1 0 0,0 0 1 0 0,1-1-1 0 0,-1 1 1 0 0,0-1-1 0 0,1 1 1 0 0,-1 0-1 0 0,0 0 1 0 0,1-1 0 0 0,-1 1-1 0 0,0 0 1 0 0,0 0-1 0 0,1 0 1 0 0,-1 0-1 0 0,0 0 1 0 0,0 0-4 0 0,-2 0 93 0 0,1 2 105 0 0,0 0-170 0 0,0 1 0 0 0,1-1 1 0 0,0 0-1 0 0,-1 0 1 0 0,1 1-1 0 0,0-1 1 0 0,0 0-1 0 0,0 1 1 0 0,1 0-1 0 0,-1-1 0 0 0,1 1 1 0 0,-1-1-1 0 0,1 1 1 0 0,0 0-29 0 0,-1 21 145 0 0,2 1-54 0 0,-1-2-69 0 0,1-9-23 0 0,0-1-1 0 0,1 0 1 0 0,2 13 1 0 0,-1-14 15 0 0,-1 1-1 0 0,0 0 1 0 0,-1 11-15 0 0,0 9 133 0 0,0-6 116 0 0,1 0 0 0 0,2 8-249 0 0,4 0 177 0 0,11 24 536 0 0,5 8-713 0 0,-8-28 207 0 0,0 0-38 0 0,5 13-24 0 0,-7-23-121 0 0,-11-22-7 0 0,1 0 1 0 0,-1 0-1 0 0,0 1 0 0 0,-1 1-17 0 0,-1-8 2 0 0,7 28 33 0 0,-1-12 18 0 0,-5-12-202 0 0,0 0 93 0 0,-1-2 66 0 0,-1 0 37 0 0,-1 7 195 0 0,1-6-178 0 0,-1 0-81 0 0,0-2-34 0 0,1 0-35 0 0,-1 1-101 0 0,1 0-91 0 0,0 0-104 0 0,0 0-116 0 0,0-1 201 0 0,1-1-35 0 0,-1 1-35 0 0,1 0-38 0 0,-1 0-38 0 0,1-1-42 0 0,0 1-42 0 0,0 0-44 0 0,3 5-1567 0 0,5 2-1221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19.2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0 144 10080 0 0,'5'0'78'0'0,"6"0"-88"0"0,-6 0 91 0 0,-3 0 5 0 0,1 0 41 0 0,0 0 48 0 0,0 0 56 0 0,-2 1-73 0 0,1 1-83 0 0,1 1-41 0 0,2 2-23 0 0,16 16 80 0 0,-17-16-7 0 0,0-1 39 0 0,-1 2 66 0 0,2 3 149 0 0,3 6 248 0 0,0-6-275 0 0,-1-2-187 0 0,-3 0 39 0 0,1 0 70 0 0,-1 4 158 0 0,4 7 130 0 0,1-4-243 0 0,2 1-125 0 0,5 2-96 0 0,32 31-57 0 0,-35-32 0 0 0,-8-3 0 0 0,6-8-11 0 0,-9-2-34 0 0,0 1 56 0 0,0-1 16 0 0,0-1-52 0 0,0-1-24 0 0,1-1-35 0 0,1 0-42 0 0,0 1-51 0 0,-3-1 81 0 0,0 0 38 0 0,0 0 25 0 0,1 0 113 0 0,-1 0-115 0 0,1 0-86 0 0,-1 0-70 0 0,1 0-102 0 0,1 0-121 0 0,-2 0 155 0 0,0 0-37 0 0,0 0-21 0 0,0 0-44 0 0,0 0-40 0 0,1 0-35 0 0,-1 0-126 0 0,1 0-34 0 0,4 0-1312 0 0</inkml:trace>
  <inkml:trace contextRef="#ctx0" brushRef="#br0" timeOffset="319.95">495 0 8520 0 0,'0'0'190'0'0,"0"0"28"0"0,0 0 11 0 0,3 3-21 0 0,4 4-146 0 0,-3-1 20 0 0,-4-4-20 0 0,1-1 0 0 0,-1 1-1 0 0,1-1 1 0 0,-1 1 0 0 0,1-1 0 0 0,-1 1-1 0 0,0 0 1 0 0,0-1 0 0 0,0 1 0 0 0,0-1-1 0 0,0 1 1 0 0,0 0 0 0 0,0-1 0 0 0,-1 1-1 0 0,1-1 1 0 0,-1 1 0 0 0,1-1 0 0 0,-1 1-1 0 0,1-1 1 0 0,-1 1 0 0 0,0-1 0 0 0,0 1 0 0 0,0-1-1 0 0,0 1-61 0 0,-5 10 529 0 0,3 1 36 0 0,3-6-336 0 0,-2-2-32 0 0,-2 4 123 0 0,-3 5 15 0 0,6-10-232 0 0,0 0 1 0 0,1 0-1 0 0,-1 1 0 0 0,1-1 0 0 0,0 4-103 0 0,-2 24 462 0 0,-4-13-240 0 0,0-2-33 0 0,2 0 14 0 0,-2 3-90 0 0,-3 3 57 0 0,-25 54 506 0 0,15-36-326 0 0,10-18-177 0 0,-2 3 54 0 0,-2 6 41 0 0,-1 1 13 0 0,4-7-32 0 0,3-7-95 0 0,-4 10 96 0 0,-6 0 64 0 0,16-27-298 0 0,-5 4 63 0 0,1 1-1 0 0,0 0 0 0 0,1 0 0 0 0,-1 1 1 0 0,1-1-1 0 0,1 1 0 0 0,-1 0 0 0 0,1 0 0 0 0,0 2-78 0 0,1 1 98 0 0,-3 9 177 0 0,-6 2 59 0 0,4-13-217 0 0,-8 13 115 0 0,7-5-32 0 0,3 9 56 0 0,3-19-157 0 0,-1-1-1 0 0,0 0 1 0 0,0 0 0 0 0,-1 2-99 0 0,-10 10 180 0 0,12-16-158 0 0,0-1-7 0 0,1 0 0 0 0,0 1-1 0 0,0-1 1 0 0,0 0 0 0 0,-1 1 0 0 0,1-1 0 0 0,1 1 0 0 0,-1-1 0 0 0,-1 2-15 0 0,0 5 83 0 0,2 2 53 0 0,0-10-134 0 0,0 0 0 0 0,0 0-1 0 0,0 1 1 0 0,0-1 0 0 0,0 0 0 0 0,0 0 0 0 0,1 1 0 0 0,-1-1 0 0 0,0 0 0 0 0,0 0 0 0 0,0 1 0 0 0,0-1 0 0 0,-1 0 0 0 0,1 1-1 0 0,0-1 1 0 0,0 0 0 0 0,0 0 0 0 0,0 1 0 0 0,0-1 0 0 0,0 0 0 0 0,0 0 0 0 0,0 1 0 0 0,-1-1 0 0 0,1 0 0 0 0,0 0 0 0 0,0 1 0 0 0,0-1-1 0 0,0 0 1 0 0,-1 0 0 0 0,1 0 0 0 0,0 1 0 0 0,0-1 0 0 0,-1 0-2 0 0,-6 6 59 0 0,-2 9 25 0 0,3-6-109 0 0,3-7-24 0 0,2 0-34 0 0,-1-1-38 0 0,2 0-34 0 0,-1 0-128 0 0,1-1-41 0 0,0 0-141 0 0,0 0-274 0 0,0 0-533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18.7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0 272 10304 0 0,'3'0'233'0'0,"6"0"16"0"0,1 0-52 0 0,1 0-47 0 0,0 0-38 0 0,4 0-21 0 0,-1 0-35 0 0,22 0 22 0 0,-34 0-27 0 0,0 0 0 0 0,0 0 0 0 0,0 0 0 0 0,0-1 0 0 0,-1 1 0 0 0,1 0 0 0 0,0-1 0 0 0,0 0 0 0 0,-1 1 1 0 0,1-1-1 0 0,0 0 0 0 0,-1 0 0 0 0,1 0 0 0 0,0 0-51 0 0,8-5 385 0 0,-3 5-158 0 0,3 0 33 0 0,-6 1-158 0 0,39 0 666 0 0,-28 0-554 0 0,0 0-43 0 0,-4-1-68 0 0,-3-1-34 0 0,5-3-6 0 0,-11 4-59 0 0,1 0 1 0 0,-1-1 0 0 0,0 2 0 0 0,1-1 0 0 0,-1 0 0 0 0,1 0-1 0 0,-1 1 1 0 0,1-1 0 0 0,0 1 0 0 0,-1 0 0 0 0,3 0-5 0 0,-1 0-136 0 0,0 0 58 0 0,0 0 50 0 0,0 0 42 0 0,4 0 99 0 0,10 0 280 0 0,-12 0-330 0 0,0 0-69 0 0,-3 0-39 0 0,0 0-37 0 0,1 0-43 0 0,-1 0-46 0 0,0 0-71 0 0,1 0-66 0 0,-1 0-71 0 0,0 0-79 0 0,1 0-83 0 0,-1 0-90 0 0,0 0-97 0 0,0 0-101 0 0,-1 0-914 0 0,-1 0-990 0 0</inkml:trace>
  <inkml:trace contextRef="#ctx0" brushRef="#br0" timeOffset="249.43">192 0 6624 0 0,'-3'3'192'0'0,"-7"10"-7"0"0,7-3-125 0 0,3-4 27 0 0,0 0 95 0 0,0 0 42 0 0,-1 5 230 0 0,1-8-325 0 0,0-1 0 0 0,0 0 0 0 0,0 1 0 0 0,0-1 0 0 0,1 0 0 0 0,-1 1 0 0 0,1-1 0 0 0,-1 0 0 0 0,2 2-129 0 0,3 4 360 0 0,0 3 129 0 0,-2 2 91 0 0,-3-6-270 0 0,0-5-207 0 0,-1 1 0 0 0,1-1-1 0 0,0 0 1 0 0,1 0 0 0 0,-1 0 0 0 0,0 1-1 0 0,1-1 1 0 0,-1 0 0 0 0,1 0 0 0 0,0 1-103 0 0,3 7 329 0 0,0-2-57 0 0,-1 3-5 0 0,-1 5 61 0 0,0-2 32 0 0,4-1 52 0 0,0 0-25 0 0,-4 1-70 0 0,-2-2-201 0 0,0 32 301 0 0,0-24-266 0 0,0-3-65 0 0,0-1-68 0 0,0-14-14 0 0,0-1 1 0 0,0 1-1 0 0,1 0 1 0 0,-1 0 0 0 0,1 0-1 0 0,-1-1 1 0 0,1 1-1 0 0,-1 0 1 0 0,1-1 0 0 0,0 1-1 0 0,0 0 1 0 0,0-1-1 0 0,0 1-4 0 0,0-1 4 0 0,0 1 1 0 0,0-1-1 0 0,0 1 0 0 0,-1 0 0 0 0,1-1 0 0 0,0 1 0 0 0,-1 0 0 0 0,1 0 0 0 0,-1-1 1 0 0,0 1-1 0 0,1 0 0 0 0,-1 0 0 0 0,0 0-4 0 0,0-2 1 0 0,0 1 0 0 0,0 0 0 0 0,0-1-1 0 0,0 1 1 0 0,0 0 0 0 0,0-1 0 0 0,0 1 0 0 0,0-1 0 0 0,0 1 0 0 0,0 0 0 0 0,1-1 0 0 0,-1 1-1 0 0,0-1 1 0 0,0 1 0 0 0,1 0 0 0 0,-1-1 0 0 0,0 1 0 0 0,1-1 0 0 0,-1 1 0 0 0,1-1 0 0 0,-1 1-1 0 0,1-1 1 0 0,-1 0 0 0 0,0 1 0 0 0,1-1 0 0 0,0 1 0 0 0,-1-1-1 0 0,4 3-2 0 0,-1 1-34 0 0,-1 8-97 0 0,-2-12 36 0 0,0 1 62 0 0,-1-1 36 0 0,1 5 137 0 0,0-3-180 0 0,0 0-89 0 0,0-1 22 0 0,1 0-34 0 0,-1 0-38 0 0,1 0-40 0 0,0 0-46 0 0,0 0-48 0 0,-1 0-24 0 0,1 0-52 0 0,1 0-46 0 0,-1 1-41 0 0,1-1-139 0 0,-1 1-41 0 0,1 0-170 0 0,2 2-456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18.3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10048 0 0,'0'0'230'0'0,"0"0"30"0"0,0 0 18 0 0,0 0 43 0 0,0 0-142 0 0,0 0 137 0 0,0 0 254 0 0,2 3 20 0 0,2 1-364 0 0,9 8 213 0 0,-3 4-60 0 0,-7-3-168 0 0,1 3 79 0 0,7 0 69 0 0,-2-6-121 0 0,-1-2-61 0 0,9 19 223 0 0,-10-17-239 0 0,0 2 53 0 0,14 23 243 0 0,-6-10-128 0 0,-3-5-42 0 0,-5-9-149 0 0,7 9 122 0 0,0-3-26 0 0,-3-7-111 0 0,-5-5-66 0 0,0 1 1 0 0,-1-1-1 0 0,1 1 0 0 0,-1 1 1 0 0,1 1-58 0 0,-2-2 15 0 0,0-1 1 0 0,0 1-1 0 0,1-1 1 0 0,-1-1-1 0 0,1 1 1 0 0,0-1-1 0 0,1 1 1 0 0,2 1-16 0 0,4 2 40 0 0,-1 2 0 0 0,0-1 0 0 0,-1 2 1 0 0,6 6-41 0 0,7 8 56 0 0,-19-22-40 0 0,0 1-1 0 0,1-1 0 0 0,-1 0 1 0 0,1 0-1 0 0,0-1 1 0 0,0 1-1 0 0,0-1 0 0 0,2 0-15 0 0,13 7 30 0 0,-4 2-30 0 0,-3-8-13 0 0,-11-3-146 0 0,0 0 41 0 0,1 0-23 0 0,1 0 8 0 0,-3 0 52 0 0,0 0-58 0 0,0 0-80 0 0,1 0-98 0 0,0 0-115 0 0,0 0 167 0 0,-1 0-36 0 0,13 0-940 0 0</inkml:trace>
  <inkml:trace contextRef="#ctx0" brushRef="#br0" timeOffset="261.39">432 0 8464 0 0,'0'0'190'0'0,"0"0"28"0"0,0 0 10 0 0,0 3-26 0 0,-2 6-162 0 0,-4 3-35 0 0,1-4 28 0 0,0 3 79 0 0,4-9-82 0 0,0 0 1 0 0,0 1 0 0 0,-1-1-1 0 0,1 0 1 0 0,0 0 0 0 0,-1 0-1 0 0,1 0 1 0 0,-1 0 0 0 0,0 0-31 0 0,-13 13 164 0 0,-15 21 132 0 0,17-18-119 0 0,4-7-41 0 0,5-6-56 0 0,-1 0 0 0 0,1-1 0 0 0,-1 1 0 0 0,0-1 0 0 0,-4 2-80 0 0,-17 16 371 0 0,4 4-4 0 0,18-21-288 0 0,0 1-1 0 0,0-1 0 0 0,0 0 0 0 0,-1-1 0 0 0,-3 3-78 0 0,-10 7 214 0 0,11-10-129 0 0,1 0-1 0 0,0 1 1 0 0,0 0-1 0 0,1 0 1 0 0,-1 1 0 0 0,-1 2-85 0 0,-5 10 206 0 0,2-3 7 0 0,-5 2 62 0 0,1-3-118 0 0,-9 9 189 0 0,-2 2 98 0 0,18-16-363 0 0,-2 6-24 0 0,8-12-45 0 0,-1 1-1 0 0,0-1 1 0 0,0 0 0 0 0,-1 1-1 0 0,1-1 1 0 0,-2 1-12 0 0,0 0 13 0 0,1 1-15 0 0,-1 2 28 0 0,-3 9 41 0 0,-4-3-4 0 0,9-10-138 0 0,2-3-78 0 0,1 1-323 0 0,1 1 63 0 0,-1-1 52 0 0,0 0 44 0 0,1 1-176 0 0,1 1-540 0 0,-1-1 549 0 0,-1-1-106 0 0,1 1-1154 0 0,-1-1-989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16.9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434 34 6216 0 0,'0'0'133'0'0,"0"0"23"0"0,0 0 15 0 0,-3 0-15 0 0,-5-2-122 0 0,-4-4-31 0 0,3 1-8 0 0,0 2 24 0 0,5 3 52 0 0,4 0-71 0 0,-4 0 265 0 0,0 0-46 0 0,1 0-39 0 0,0 0-36 0 0,-1 0 32 0 0,0 0-63 0 0,-7 0 108 0 0,5 0-53 0 0,3 0-34 0 0,-1 0 45 0 0,-1 0 51 0 0,0 0 61 0 0,2 0-204 0 0,1 0-1 0 0,-1 0 0 0 0,1 0 1 0 0,-1-1-1 0 0,1 1 0 0 0,-1-1 0 0 0,0 0-86 0 0,-8-9 594 0 0,2 7-331 0 0,-30 2 682 0 0,20 1-597 0 0,6 1-171 0 0,2-1-96 0 0,10 0-58 0 0,-1 0 0 0 0,0 1 0 0 0,0-1 0 0 0,0 0 0 0 0,1 1 0 0 0,-1-1 0 0 0,0 1 0 0 0,0 0 0 0 0,1-1 0 0 0,-1 1 0 0 0,1 0 0 0 0,-1 0 0 0 0,0 0-23 0 0,-10 5 196 0 0,0-4-17 0 0,-1 1 37 0 0,3 2-47 0 0,1 0-64 0 0,-1 0 1 0 0,8-4-89 0 0,-1 0 0 0 0,1 0 0 0 0,0 1 1 0 0,0-1-1 0 0,-1 0 0 0 0,1 1 0 0 0,0-1 0 0 0,1 1 0 0 0,-1 0-17 0 0,-17 15 122 0 0,12-11-82 0 0,1-1 0 0 0,0 1 0 0 0,0 0 0 0 0,1 1 0 0 0,0-1 0 0 0,-3 5-40 0 0,-5 15 115 0 0,-6 12-86 0 0,18-36-25 0 0,1 1 1 0 0,-1-1 0 0 0,0 0-1 0 0,1 1 1 0 0,-1-1 0 0 0,1 1-1 0 0,0 0 1 0 0,0-1 0 0 0,0 2-5 0 0,1 16 88 0 0,0 0 86 0 0,-2-12-123 0 0,1-4-48 0 0,0 0 0 0 0,-1-1 0 0 0,1 1 1 0 0,1-1-1 0 0,-1 1 0 0 0,0 0 0 0 0,1-1 0 0 0,0 1 1 0 0,0 1-4 0 0,13 11 18 0 0,-1 0 73 0 0,-10-9-47 0 0,-3-7-40 0 0,0 1 0 0 0,0-1-1 0 0,1 1 1 0 0,-1-1 0 0 0,0 1 0 0 0,0-1-1 0 0,1 0 1 0 0,-1 1 0 0 0,0-1 0 0 0,0 1-1 0 0,1-1 1 0 0,-1 1 0 0 0,0-1 0 0 0,1 0-1 0 0,-1 1 1 0 0,1-1 0 0 0,-1 0 0 0 0,1 0-1 0 0,-1 1 1 0 0,0-1 0 0 0,1 0 0 0 0,-1 0-1 0 0,1 1 1 0 0,-1-1 0 0 0,1 0 0 0 0,-1 0-1 0 0,1 0 1 0 0,-1 0 0 0 0,1 0 0 0 0,-1 0-1 0 0,1 0 1 0 0,0 0 0 0 0,-1 0 0 0 0,1 0-1 0 0,-1 0 1 0 0,1 0 0 0 0,-1 0 0 0 0,1 0-4 0 0,11 0 122 0 0,-1 1-36 0 0,-2 0-20 0 0,-1-1 0 0 0,1 0 0 0 0,6-1-66 0 0,3-3 132 0 0,6-7 10 0 0,-13 9 2 0 0,-8 2-127 0 0,-1 0 1 0 0,1-1-1 0 0,0 1 1 0 0,0 0-1 0 0,0-1 1 0 0,-1 0-1 0 0,3 0-17 0 0,-3 0 3 0 0,1 0 0 0 0,-1 0-1 0 0,0 0 1 0 0,-1-1 0 0 0,1 1-1 0 0,0 0 1 0 0,0-1 0 0 0,0 0-3 0 0,14-12 10 0 0,-2 9 33 0 0,-6-8-32 0 0,1 5-12 0 0,-7 6 0 0 0,0 1 0 0 0,0-1-1 0 0,0 0 1 0 0,-1 0 0 0 0,1 1-1 0 0,0-1 1 0 0,-1 0 0 0 0,1-1-1 0 0,-1 1 1 0 0,0 0 0 0 0,1-1 1 0 0,11-14-55 0 0,0 1 8 0 0,-10 1-47 0 0,-3 13 85 0 0,0 1-1 0 0,1-1 1 0 0,-1 0 0 0 0,0 1-1 0 0,0-1 1 0 0,1 1 0 0 0,-1-1 0 0 0,1 1-1 0 0,0-1 1 0 0,-1 1 0 0 0,1 0-1 0 0,0-1 1 0 0,0 1 0 0 0,0 0 0 0 0,0-1-1 0 0,0 1 1 0 0,0 0 0 0 0,0 0 0 0 0,1-1 9 0 0,0 0-9 0 0,0 1 0 0 0,-1-1 1 0 0,1 0-1 0 0,-1 1 0 0 0,1-1 1 0 0,-1 0-1 0 0,0 0 0 0 0,0 0 1 0 0,0-1-1 0 0,0 0 9 0 0,2-21-25 0 0,-3 24 23 0 0,0 0 1 0 0,0-1-1 0 0,0 1 0 0 0,0 0 1 0 0,0-1-1 0 0,0 1 0 0 0,0 0 1 0 0,0-1-1 0 0,0 1 0 0 0,0 0 1 0 0,0-1-1 0 0,0 1 1 0 0,0 0-1 0 0,0-1 0 0 0,1 1 1 0 0,-1 0-1 0 0,0 0 0 0 0,0-1 1 0 0,0 1-1 0 0,0 0 0 0 0,1-1 1 0 0,-1 1-1 0 0,0 0 0 0 0,0 0 1 0 0,0 0-1 0 0,1-1 2 0 0,9-12-21 0 0,-4 0-22 0 0,-6 12 41 0 0,1 1 0 0 0,0 0 0 0 0,-1-1 0 0 0,1 1 0 0 0,0 0 0 0 0,-1 0 0 0 0,1-1 0 0 0,0 1 0 0 0,-1 0 0 0 0,1 0 0 0 0,0 0 0 0 0,-1 0 0 0 0,1 0 0 0 0,0 0 0 0 0,-1 0 2 0 0,0 0 0 0 0,0 0-2 0 0,1 0 0 0 0,-1 0 1 0 0,0 0-1 0 0,0 0 0 0 0,0 0 1 0 0,0 0-1 0 0,0 0 0 0 0,0 0 1 0 0,0 0-1 0 0,0 0 0 0 0,0 0 1 0 0,0 0-1 0 0,1 0 0 0 0,-1 0 1 0 0,0 0-1 0 0,0 0 0 0 0,0 0 1 0 0,0 0-1 0 0,0 0 0 0 0,0 0 1 0 0,0 0-1 0 0,0 0 0 0 0,0 0 1 0 0,0 0-1 0 0,1 0 0 0 0,-1 0 1 0 0,0 0-1 0 0,0 0 0 0 0,0 0 1 0 0,0 0-1 0 0,0 0 0 0 0,0 1 1 0 0,0-1-1 0 0,0 0 0 0 0,0 0 1 0 0,0 0-1 0 0,0 0 0 0 0,0 0 1 0 0,0 0-1 0 0,0 0 0 0 0,0 0 1 0 0,0 0-1 0 0,0 0 0 0 0,0 0 1 0 0,0 1-1 0 0,0-1 0 0 0,0 0 1 0 0,0 0-1 0 0,0 0 0 0 0,0 0 1 0 0,0 0-1 0 0,0 0 0 0 0,0 0 1 0 0,0 0-1 0 0,0 0 1 0 0,0 0-1 0 0,0 1 2 0 0,0 2-34 0 0,0-1 23 0 0,0 0-1 0 0,-1 0 1 0 0,1 0-1 0 0,1-1 1 0 0,-1 1-1 0 0,0 0 1 0 0,0 0-1 0 0,1 0 1 0 0,-1 0-1 0 0,1-1 1 0 0,0 2 11 0 0,3 0-10 0 0,2 2 7 0 0,-4 2 3 0 0,-1-1 0 0 0,0 0 0 0 0,-1 1 0 0 0,1-1 0 0 0,-2 1 0 0 0,1-1 0 0 0,-1 2 0 0 0,1 21 28 0 0,3-7 52 0 0,3-9-22 0 0,-5-12-50 0 0,0 1 1 0 0,0-1 0 0 0,-1 1 0 0 0,1-1 0 0 0,0 1-1 0 0,-1 0 1 0 0,1-1 0 0 0,-1 1 0 0 0,0 0 0 0 0,1-1-1 0 0,-1 1 1 0 0,0 0 0 0 0,0-1 0 0 0,0 1-9 0 0,1 11 42 0 0,3 0 41 0 0,13 25 251 0 0,-10-24-236 0 0,-6-13-97 0 0,-1 0 0 0 0,1 1 0 0 0,-1-1 0 0 0,0 1 0 0 0,1-1 1 0 0,-1 0-1 0 0,0 1 0 0 0,0-1 0 0 0,0 1 0 0 0,0-1-1 0 0,0 1-7 0 0,0-1 0 0 0,0 1 0 0 0,0-1 0 0 0,0 1-1 0 0,0-1 1 0 0,1 1 0 0 0,-1-1 0 0 0,1 1 0 0 0,-1-1 0 0 0,1 1 7 0 0,8 15-81 0 0,5 6 16 0 0,-13-21 67 0 0,0 0-1 0 0,0 0 1 0 0,-1 0-1 0 0,1 0 1 0 0,0 0 0 0 0,-1 0-1 0 0,0 1 1 0 0,1 1-2 0 0,-1-4 1 0 0,0 0 0 0 0,0 0 0 0 0,0 0 0 0 0,0 0 0 0 0,0 0-1 0 0,0 0 1 0 0,0 0 0 0 0,0 1 0 0 0,0-1 0 0 0,0 0 0 0 0,0 0 0 0 0,0 0 0 0 0,0 0 0 0 0,0 0 0 0 0,0 0 0 0 0,0 0 0 0 0,0 0 0 0 0,0 0 0 0 0,0 0 0 0 0,0 1 0 0 0,0-1-1 0 0,0 0 1 0 0,0 0 0 0 0,0 0 0 0 0,0 0 0 0 0,0 0 0 0 0,0 0 0 0 0,0 0 0 0 0,0 0 0 0 0,0 0 0 0 0,0 0 0 0 0,0 0 0 0 0,1 0 0 0 0,-1 0 0 0 0,0 0 0 0 0,0 0-1 0 0,0 1 1 0 0,0-1 0 0 0,0 0 0 0 0,0 0 0 0 0,0 0 0 0 0,0 0 0 0 0,0 0 0 0 0,0 0 0 0 0,1 0 0 0 0,-1 0 0 0 0,0 0 0 0 0,0 0 0 0 0,0 0 0 0 0,0 0 0 0 0,0 0 0 0 0,0 0-1 0 0,0 0 1 0 0,0 0 0 0 0,0 0 0 0 0,0 0 0 0 0,1-1-1 0 0,-1 1-169 0 0,1 0 54 0 0,0 0 48 0 0,0 0 42 0 0,0 0 39 0 0,0 0 38 0 0,0 0 94 0 0,4 0 284 0 0,-4 0-332 0 0,1 0-42 0 0,-1 0-53 0 0,0 0-54 0 0,1 0-66 0 0,-1 0-76 0 0,0 0-52 0 0,1 0-75 0 0,-1 0-84 0 0,0 0-91 0 0,0 0-97 0 0,0 0-106 0 0,1 0-113 0 0,-1 0-120 0 0,-1 0-959 0 0,0 0-1076 0 0</inkml:trace>
  <inkml:trace contextRef="#ctx0" brushRef="#br0" timeOffset="386.67">674 98 7848 0 0,'0'1'13'0'0,"-1"-1"1"0"0,1 1-1 0 0,0 0 1 0 0,1-1-1 0 0,-1 1 1 0 0,0 0 0 0 0,0-1-1 0 0,0 1 1 0 0,0 0-1 0 0,0 0 1 0 0,1-1-1 0 0,-1 1 1 0 0,0-1-1 0 0,1 1 1 0 0,-1 0-1 0 0,0-1 1 0 0,1 1 0 0 0,-1-1-1 0 0,1 1 1 0 0,-1-1-1 0 0,1 1 1 0 0,-1-1-1 0 0,1 1 1 0 0,-1-1-1 0 0,1 0 1 0 0,0 1-14 0 0,4 4 127 0 0,-3-1-102 0 0,-1 3-33 0 0,-2-6 8 0 0,1 1 0 0 0,0-1 0 0 0,1 0 0 0 0,-1 0 0 0 0,0 1 0 0 0,0-1 0 0 0,1 0 0 0 0,-1 1 0 0 0,0-1 0 0 0,1 0 0 0 0,-1 0 0 0 0,1 0 0 0 0,0 1 0 0 0,-1-1 0 0 0,1 0 0 0 0,0 0 0 0 0,0 0 0 0 0,-1 0 0 0 0,1 0 0 0 0,0 0 0 0 0,0 0 0 0 0,0-1 0 0 0,0 1 0 0 0,0 0 0 0 0,2 0 0 0 0,2 2-10 0 0,-1-1 51 0 0,-1 0 62 0 0,-1 0 66 0 0,0 3 69 0 0,0 0-19 0 0,2 2 136 0 0,0 1 48 0 0,9 17 925 0 0,-6-13-695 0 0,0 1-93 0 0,-3-6-259 0 0,0 1-80 0 0,-1 3 210 0 0,-2-2-73 0 0,-2-1 32 0 0,1-4-142 0 0,0 0 34 0 0,0 0 11 0 0,0-1 37 0 0,0 1 39 0 0,-1-1 42 0 0,-1 6-178 0 0,2-9-203 0 0,0 1 0 0 0,-1-1 0 0 0,1 1-1 0 0,0-1 1 0 0,-1 0 0 0 0,1 1 0 0 0,-1-1 0 0 0,1 0 0 0 0,-1 0-1 0 0,1 1 1 0 0,-1-1 0 0 0,1 0 0 0 0,-1 0 0 0 0,1 0-1 0 0,-1 0 1 0 0,1 1 0 0 0,-1-1 0 0 0,1 0 0 0 0,-1 0 0 0 0,1 0-1 0 0,-1 0 1 0 0,0 0-10 0 0,-2 0 162 0 0,4 2-31 0 0,0 1-58 0 0,-2 3-24 0 0,0-4-8 0 0,1 1 88 0 0,0-3-1 0 0,0 0-6 0 0,0 0-30 0 0,0 0-18 0 0,0 0-2 0 0,-2-3 12 0 0,1 2-71 0 0,-8-10 99 0 0,8 10-104 0 0,1 0 0 0 0,0 1 0 0 0,-1-1 0 0 0,1 0 0 0 0,0 0 0 0 0,0 1 0 0 0,0-1 0 0 0,-1 0 0 0 0,1 0 0 0 0,0 1 0 0 0,0-1 0 0 0,0 0 0 0 0,0 0 0 0 0,0 1 0 0 0,1-1 0 0 0,-1 0 0 0 0,0 0 0 0 0,0 0-1 0 0,0 1 1 0 0,1-1 0 0 0,-1 0-8 0 0,10-20 194 0 0,1 0-67 0 0,-6 10-108 0 0,1 0-39 0 0,-5 8 20 0 0,1 1 0 0 0,0-1 0 0 0,-1 1-1 0 0,1 0 1 0 0,0 0 0 0 0,0 0 0 0 0,0 0-1 0 0,0 0 1 0 0,0 0 0 0 0,0 0 0 0 0,1 1 0 0 0,8-4-43 0 0,0 3-61 0 0,-9 2 84 0 0,0 0-1 0 0,0-1 1 0 0,0 1 0 0 0,-1 0-1 0 0,1-1 1 0 0,0 1-1 0 0,0-1 1 0 0,-1 0 0 0 0,1 1-1 0 0,0-1 1 0 0,-1 0 0 0 0,1 0-1 0 0,-1 0 21 0 0,1 0-19 0 0,-1 0 1 0 0,1 0-1 0 0,0 0 0 0 0,-1 0 1 0 0,1 1-1 0 0,0-1 0 0 0,-1 0 1 0 0,1 1-1 0 0,0 0 0 0 0,0-1 1 0 0,0 1-1 0 0,-1 0 0 0 0,1 0 19 0 0,3 0-13 0 0,-3 0 6 0 0,0-1 0 0 0,0 1 0 0 0,0 0 0 0 0,1 0 0 0 0,-1 1 0 0 0,0-1 1 0 0,0 0-1 0 0,0 1 0 0 0,0-1 0 0 0,0 1 0 0 0,0 0 0 0 0,0 0 0 0 0,0 0 0 0 0,0 0 0 0 0,0 0 0 0 0,0 0 1 0 0,-1 0-1 0 0,1 0 0 0 0,0 1 0 0 0,-1-1 0 0 0,1 1 0 0 0,-1-1 0 0 0,1 1 7 0 0,14 8-11 0 0,-14-9 11 0 0,1 0 0 0 0,-1 0 0 0 0,0 0 0 0 0,0 1 0 0 0,0-1 0 0 0,0 0 0 0 0,0 1 0 0 0,0 0 0 0 0,0-1 0 0 0,0 1 0 0 0,-1 0 0 0 0,1 1 0 0 0,3 7 0 0 0,-4-7 0 0 0,0-1 0 0 0,0 0 0 0 0,1 0 0 0 0,-1 1 0 0 0,0-1 0 0 0,1 0 0 0 0,0 0 0 0 0,-1 0 0 0 0,1 0 0 0 0,0-1 0 0 0,-1 0 0 0 0,0 0 0 0 0,0 0 0 0 0,0 1 0 0 0,1-1 0 0 0,-1 0 0 0 0,0 1 0 0 0,0-1 0 0 0,-1 1 0 0 0,1-1 0 0 0,0 1 0 0 0,0 0 0 0 0,-1-1 0 0 0,1 1 0 0 0,-1 0 0 0 0,0-1 0 0 0,1 1 0 0 0,-1 0 0 0 0,0 0 0 0 0,0 0 0 0 0,0-1 0 0 0,0 1 0 0 0,1 0 0 0 0,-1 0 0 0 0,0 0 0 0 0,1-1 0 0 0,-1 1 0 0 0,1 0 0 0 0,0 0 0 0 0,-1-1 0 0 0,1 1 0 0 0,0-1 0 0 0,0 1 0 0 0,0 0 0 0 0,0-1 0 0 0,0 1 0 0 0,0-1 0 0 0,0 1 0 0 0,0-1 0 0 0,-1 1 0 0 0,1 0 0 0 0,-1 0 0 0 0,1-1 0 0 0,-1 1 0 0 0,1 0 0 0 0,-1 0 0 0 0,0 0 0 0 0,0 0 0 0 0,0 5 0 0 0,0-5 0 0 0,-1 0 0 0 0,1 0 0 0 0,0 0 0 0 0,1 1 0 0 0,-1-1 0 0 0,0 0 0 0 0,1 0 0 0 0,-1 0 0 0 0,1 0 0 0 0,0 2 0 0 0,1 0-1 0 0,12 21 56 0 0,-4-20-45 0 0,-5 2-17 0 0,-1-2-43 0 0,6-4-55 0 0,-9-1 90 0 0,0 0 0 0 0,0 0 1 0 0,-1 0-1 0 0,1 0 0 0 0,0 0 0 0 0,0 0 0 0 0,0 1 1 0 0,0-1-1 0 0,0 0 0 0 0,-1 0 0 0 0,1 1 1 0 0,0-1-1 0 0,0 0 0 0 0,0 1 15 0 0,1 2-98 0 0,-1-1-1 0 0,0 0-59 0 0,1-1-79 0 0,0-1-100 0 0,0 0 82 0 0,0 0-39 0 0,3-2-398 0 0,-2 1 96 0 0,1-1-53 0 0,2-1-764 0 0,-6 3 1413 0 0,4-2-2014 0 0,-3 1-1142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15.7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0 9072 0 0,'-5'0'26'0'0,"2"1"69"0"0,1 0 87 0 0,0 0 175 0 0,3 2 16 0 0,1-2-161 0 0,-1 1-81 0 0,1 0-59 0 0,0-1-66 0 0,-1 0-54 0 0,2 2 547 0 0,-3-3 12 0 0,0 3-19 0 0,0 9-135 0 0,2-1-44 0 0,2 0-45 0 0,3-3-50 0 0,-6-6-46 0 0,0 0-40 0 0,1 1 33 0 0,-2 1-88 0 0,-1 1-50 0 0,1-2 62 0 0,-1 4 45 0 0,1-5-91 0 0,0 1 1 0 0,0-1-1 0 0,0 0 1 0 0,0 0 0 0 0,0 0-1 0 0,1 0 1 0 0,-1 1-1 0 0,1-1 1 0 0,-1 0 0 0 0,1 1-44 0 0,4 5 128 0 0,0 3 58 0 0,1 5 34 0 0,5 10 30 0 0,-6-10-2 0 0,-1-14-156 0 0,3 4 58 0 0,-3 7-24 0 0,-4-11-101 0 0,1 0 1 0 0,-1 1-1 0 0,1-1 0 0 0,0 0 1 0 0,0 1-1 0 0,0-1 0 0 0,0 0 0 0 0,0 0 1 0 0,1 0-1 0 0,-1 0 0 0 0,0 0 1 0 0,3 2-26 0 0,-2-1 51 0 0,1 0 0 0 0,-1 0 0 0 0,0 0 1 0 0,0 1-1 0 0,0-1 0 0 0,0 2-51 0 0,7 9 167 0 0,-2-4-110 0 0,7 6 43 0 0,-12-11-75 0 0,-2-5-18 0 0,1 1-1 0 0,-1 0 0 0 0,0-1 0 0 0,1 1 0 0 0,-1 0 0 0 0,0-1 0 0 0,1 1 0 0 0,-1-1 0 0 0,1 1 0 0 0,-1-1 1 0 0,0 1-1 0 0,1-1 0 0 0,0 1 0 0 0,-1-1 0 0 0,1 1 0 0 0,-1-1 0 0 0,1 0 0 0 0,-1 1 0 0 0,1-1 0 0 0,0 0 1 0 0,-1 1-1 0 0,1-1-6 0 0,4 2 16 0 0,-1 0-8 0 0,-1 0 0 0 0,0 1 0 0 0,-1-1 0 0 0,1 0 0 0 0,0 1 0 0 0,-1 0 0 0 0,2 1-8 0 0,-3-2 6 0 0,1 0 0 0 0,-1 0 0 0 0,1-1 0 0 0,-1 1 0 0 0,1 0 0 0 0,0-1 0 0 0,0 1 0 0 0,0-1 0 0 0,0 1 0 0 0,0-1 1 0 0,0 0-1 0 0,1 0 0 0 0,-1 0 0 0 0,0 0 0 0 0,0 0 0 0 0,1-1 0 0 0,-1 1 0 0 0,1-1 0 0 0,-1 1-6 0 0,-1-2 2 0 0,-1 1-1 0 0,1 0 0 0 0,-1 0 1 0 0,1 0-1 0 0,-1 0 0 0 0,1 0 1 0 0,-1 0-1 0 0,1 0 1 0 0,-1 0-1 0 0,1 0 0 0 0,-1 0 1 0 0,1 0-1 0 0,-1 1 1 0 0,1-1-1 0 0,-1 0 0 0 0,1 0 1 0 0,-1 0-1 0 0,1 1 0 0 0,-1-1 1 0 0,0 0-1 0 0,1 1 1 0 0,-1-1-1 0 0,1 0 0 0 0,-1 1 1 0 0,0-1-1 0 0,1 0 0 0 0,-1 1 1 0 0,0-1-1 0 0,1 1 1 0 0,-1-1-1 0 0,0 0 0 0 0,0 1-1 0 0,5 6 36 0 0,8-2-9 0 0,5 5 25 0 0,-13-6-35 0 0,-2-3-17 0 0,19-2 12 0 0,-15 1-154 0 0,-3 0 86 0 0,6-1-11 0 0,-6 0-32 0 0,-1 0-76 0 0,-2-1 42 0 0,0 1-37 0 0,0 0-41 0 0,0-1-47 0 0,-1 0-52 0 0,0-1-55 0 0,0 2-12 0 0,0 1-55 0 0,0-1-50 0 0,0 1-42 0 0,0 0-154 0 0,0 0-43 0 0,0 0-184 0 0,0 0-500 0 0</inkml:trace>
  <inkml:trace contextRef="#ctx0" brushRef="#br0" timeOffset="355.59">395 16 8808 0 0,'0'0'197'0'0,"0"0"24"0"0,0 0 19 0 0,0 0 50 0 0,0 0 152 0 0,0 0 64 0 0,0 0 7 0 0,0 3-22 0 0,0 2-118 0 0,0 0-58 0 0,1 2-52 0 0,-1 0-48 0 0,0 6 71 0 0,1 1-105 0 0,-1 2-63 0 0,-2 14 52 0 0,-1-23-63 0 0,-7 3 29 0 0,9-6-109 0 0,0 1 1 0 0,0-1-1 0 0,1 0 1 0 0,-1 1-1 0 0,1-1 0 0 0,0 0 1 0 0,1 2-28 0 0,-1-1 37 0 0,0 1 0 0 0,0 0 1 0 0,-1 0-1 0 0,1 0 0 0 0,-2 1-37 0 0,-3 8 115 0 0,3-11-87 0 0,1-1 0 0 0,0 1 0 0 0,0-1 0 0 0,0 1 0 0 0,0-1 0 0 0,1 1 0 0 0,-1-1 0 0 0,1 1 0 0 0,0 0-28 0 0,0 11 96 0 0,1-5-19 0 0,-1-1 0 0 0,-1 0-1 0 0,0 0 1 0 0,-1 5-77 0 0,-2 9 110 0 0,-5 16 111 0 0,0-1 3 0 0,5-15-111 0 0,0 7 73 0 0,4 11 23 0 0,0-30-120 0 0,0 0-1 0 0,0 0 0 0 0,-2 10-88 0 0,1-16 47 0 0,-1 1 0 0 0,0 0 0 0 0,1 0 0 0 0,-2-1 1 0 0,-1 4-48 0 0,2-4 37 0 0,-1 0 0 0 0,1 1 0 0 0,0-1 1 0 0,0 1-1 0 0,1-1 0 0 0,0 1 1 0 0,0-1-1 0 0,0 1 0 0 0,0 0 1 0 0,1 3-38 0 0,0-2 34 0 0,-1 0 1 0 0,0 0-1 0 0,0-1 0 0 0,0 1 1 0 0,-1 0-1 0 0,0-1-34 0 0,-3 11 68 0 0,1 0 9 0 0,-8 27 193 0 0,9-25-54 0 0,4-18-193 0 0,-1 1 0 0 0,-1-1 0 0 0,1 0 0 0 0,0 1 0 0 0,0-1 0 0 0,0 1 0 0 0,-1-1 0 0 0,1 0 0 0 0,-1 1-1 0 0,1 0-22 0 0,-5 6 108 0 0,4-7-86 0 0,0 1 0 0 0,0-1 0 0 0,0 1 0 0 0,0-1-1 0 0,0 1 1 0 0,1-1 0 0 0,-1 1 0 0 0,1 0 0 0 0,-1-1 0 0 0,1 1 0 0 0,0-1 0 0 0,-1 1 0 0 0,1 0 0 0 0,0 0-22 0 0,-1 9 130 0 0,-6 2 19 0 0,6-12-129 0 0,0 1 0 0 0,0-1 0 0 0,1 1 0 0 0,-1 0 1 0 0,0-1-1 0 0,0 1 0 0 0,1 0 0 0 0,-1 0 1 0 0,1-1-1 0 0,0 1 0 0 0,0 0 0 0 0,-1 0 0 0 0,1 0-20 0 0,0 3 58 0 0,0 0-29 0 0,0 1-7 0 0,0 1 42 0 0,0 2 50 0 0,0 4 79 0 0,0-11-205 0 0,0-2-35 0 0,0 0-36 0 0,0 1-21 0 0,0-1-38 0 0,0 0-42 0 0,0 0-48 0 0,0 0-51 0 0,0 0-50 0 0,0 0-44 0 0,0 0-40 0 0,0 0-275 0 0,0 0-67 0 0,0 0-51 0 0,0 0-37 0 0,0 0-1518 0 0,0 0-1343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42.9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 11944 0 0,'40'-13'349'0'0,"-32"10"-124"0"0,-8 3-103 0 0,0 3 52 0 0,0 13 202 0 0,0 0-50 0 0,0 1-46 0 0,0 0-40 0 0,0 3 2 0 0,0 1-40 0 0,0 3-1 0 0,0 13 50 0 0,0 13 107 0 0,3-20-128 0 0,2-5-52 0 0,1 5-4 0 0,-3 15 56 0 0,-3 29 168 0 0,-1-2-5 0 0,4-26-159 0 0,2-12-56 0 0,1 4 45 0 0,-4 5 58 0 0,-2-15-109 0 0,0 2 44 0 0,0 114 984 0 0,-1-121-994 0 0,-6 6 54 0 0,5-22-180 0 0,0 0 0 0 0,1 1 0 0 0,0-1 0 0 0,0 1 0 0 0,0 1-80 0 0,1-8 4 0 0,0 18 164 0 0,0 0-44 0 0,0 4-23 0 0,0 11-12 0 0,0-32-89 0 0,0 0 1 0 0,0-1 0 0 0,0 1 0 0 0,-1 0-1 0 0,1-1 1 0 0,-1 1 0 0 0,1 0 0 0 0,-1-1-1 0 0,0 1 1 0 0,1-1 0 0 0,-1 1 0 0 0,0-1-1 0 0,0 1 1 0 0,0-1-1 0 0,-4 7 0 0 0,3-5-137 0 0,1 0 49 0 0,-1 0 43 0 0,1-1 36 0 0,-2 2 86 0 0,-2 1 167 0 0,3-3-164 0 0,-1 0-54 0 0,1 0-102 0 0,1-1-7 0 0,0 0-35 0 0,0 0-40 0 0,0 0-43 0 0,0 0-46 0 0,0 1-52 0 0,-1-1-55 0 0,1 0-59 0 0,0 1-62 0 0,0 0-67 0 0,0 0-71 0 0,-1 0-75 0 0,1 1-77 0 0,0-1-84 0 0,-1 1-390 0 0,-1 1-35 0 0,-6 5-2669 0 0,9-9 3941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14.8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80 8752 0 0,'0'0'197'0'0,"0"0"24"0"0,0 0 19 0 0,3 3-29 0 0,1 1-178 0 0,5 2-23 0 0,-2-3-3 0 0,0 0 76 0 0,-5 2 111 0 0,1 0 76 0 0,2-1 31 0 0,1-1-33 0 0,3 1 75 0 0,-2 4-33 0 0,-5-3-141 0 0,2 2 260 0 0,3-3-52 0 0,-2-1-252 0 0,10 8 255 0 0,0 13 305 0 0,-5-8-229 0 0,-2-6-191 0 0,11 9 263 0 0,1 0-46 0 0,-1 0-40 0 0,0 0-38 0 0,16 17 256 0 0,-27-27-513 0 0,0 6 114 0 0,0-1-3 0 0,0-4-119 0 0,-3-5-63 0 0,-2-2-8 0 0,5 4-2 0 0,8 10 42 0 0,-3-1-98 0 0,-7-3-10 0 0,-6-13 0 0 0,1 1-1 0 0,-1-1 0 0 0,1 0 0 0 0,0 0 0 0 0,-1 1 1 0 0,1-1-1 0 0,0 0 0 0 0,-1 0 0 0 0,1 0 0 0 0,0 0 1 0 0,-1 1-1 0 0,1-1 0 0 0,0 0 0 0 0,-1 0 0 0 0,1-1 1 0 0,2 1-30 0 0,-3 0-41 0 0,0 0-25 0 0,0 0-93 0 0,0 0-167 0 0,0 0 190 0 0,0 0-41 0 0,0 0-74 0 0,0 0 93 0 0,0 0-38 0 0,0 0-40 0 0,0 0-39 0 0,0 0-406 0 0,0 0 102 0 0,0 0-53 0 0,0 0-773 0 0,0 0-607 0 0,0 0-1153 0 0</inkml:trace>
  <inkml:trace contextRef="#ctx0" brushRef="#br0" timeOffset="316.5">320 0 5344 0 0,'0'0'157'0'0,"0"0"-36"0"0,0 0 10 0 0,0 0 62 0 0,0 0 179 0 0,0 0 330 0 0,0 0 30 0 0,0 1-302 0 0,0 1-176 0 0,0 1-82 0 0,0 13 636 0 0,-1-11-633 0 0,0-4-135 0 0,0 0-39 0 0,-5 4 222 0 0,1-1-28 0 0,3 6-41 0 0,1-1-20 0 0,-7 7 263 0 0,6-13-335 0 0,0 1-46 0 0,-7 16 381 0 0,-4 8 196 0 0,0-12-252 0 0,5-7-211 0 0,1 0-36 0 0,4-5-56 0 0,0 0 0 0 0,1 0 0 0 0,0 1 0 0 0,0-1 0 0 0,0 2-38 0 0,1-3 25 0 0,-5 13 127 0 0,5-14-129 0 0,0 0-1 0 0,0-1 0 0 0,0 1 1 0 0,-1 0-1 0 0,1 0 1 0 0,0-1-1 0 0,-1 1 0 0 0,0 0-22 0 0,-8 11 133 0 0,4 6 18 0 0,0 0 3 0 0,-4-6-18 0 0,-5 5 43 0 0,12-14-148 0 0,1 0 0 0 0,-1 0 0 0 0,1 0 0 0 0,0 1 0 0 0,0 1-31 0 0,-8 17 173 0 0,8-20-135 0 0,-1 1-1 0 0,0 0 1 0 0,0-1 0 0 0,0 0 0 0 0,-2 2-38 0 0,-1 1 44 0 0,3-2-8 0 0,-1 0 1 0 0,1 0 0 0 0,0 1 0 0 0,0 0 0 0 0,1 0 0 0 0,-1-1 0 0 0,1 1 0 0 0,0 2-37 0 0,-7 13 115 0 0,-5-4-97 0 0,8-10 27 0 0,3-3-7 0 0,1-1-44 0 0,1 0-32 0 0,0 1-40 0 0,0 2-91 0 0,0 2-98 0 0,0 2-116 0 0,1-4 142 0 0,0 1-36 0 0,0-6-46 0 0,0 0-49 0 0,0 0-43 0 0,0 0-39 0 0,0 0-133 0 0,0 0-38 0 0,0 0-1383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24.0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49 6120 0 0,'0'0'176'0'0,"0"2"-4"0"0,0 1-169 0 0,0-1 1 0 0,0 0 0 0 0,1 1-1 0 0,-1-1 1 0 0,1 0-1 0 0,-1 1 1 0 0,1-1-1 0 0,0 0 1 0 0,0 0 0 0 0,0 1-1 0 0,0 0-3 0 0,1-1 0 0 0,-1 0 0 0 0,0 1-1 0 0,0 0 1 0 0,0-1 0 0 0,0 1-1 0 0,-1 0 1 0 0,1-1 0 0 0,-1 1-1 0 0,1 0 1 0 0,-1-1 0 0 0,0 3 0 0 0,0 17 974 0 0,0 1 46 0 0,0 15 768 0 0,0 48 2474 0 0,0-60-3012 0 0,0 0-58 0 0,0-24-839 0 0,0-2-10 0 0,0 0-39 0 0,0 0-16 0 0,0 0-7 0 0,-3 0-113 0 0,2 0-61 0 0,-2 0-23 0 0,-1 0-34 0 0,2 0 19 0 0,-1 0 68 0 0,3 0 16 0 0,0 0-15 0 0,0-2-70 0 0,0-40 91 0 0,0-26-53 0 0,0 65-94 0 0,0 0-1 0 0,1 0 0 0 0,-1-1 1 0 0,1 1-1 0 0,0 0 1 0 0,0 0-1 0 0,0 0 1 0 0,0 0-1 0 0,0-1-11 0 0,5-12 24 0 0,-4-4-8 0 0,-3 17-11 0 0,1 0 0 0 0,1-1 1 0 0,-1 1-1 0 0,0-1 0 0 0,1 1 1 0 0,0 0-1 0 0,-1-1 0 0 0,1 1-5 0 0,1-3 1 0 0,2-4-61 0 0,0-2-57 0 0,-2 8 46 0 0,-1 0 1 0 0,1 0-1 0 0,0 0 0 0 0,1 0 0 0 0,-1 1 0 0 0,1-1 0 0 0,2-2 71 0 0,10-11-257 0 0,-3 4 137 0 0,7-6-9 0 0,-18 18 114 0 0,1-1 0 0 0,0 1 1 0 0,0-1-1 0 0,0 1 1 0 0,0 0-1 0 0,1-1 1 0 0,-1 1-1 0 0,0 0 1 0 0,0 1-1 0 0,1-1 0 0 0,-1 0 1 0 0,0 1-1 0 0,1-1 1 0 0,1 1 14 0 0,60 0-98 0 0,-63 0 98 0 0,1 0 0 0 0,0 0 0 0 0,-1 0 0 0 0,1 1 0 0 0,0-1 0 0 0,-1 1 0 0 0,1-1 0 0 0,-1 1 0 0 0,1-1 0 0 0,-1 1 0 0 0,1 0 0 0 0,-1 0 0 0 0,1 0 0 0 0,-1 0 0 0 0,7 4 0 0 0,6 2-8 0 0,20 11 48 0 0,-27-14-4 0 0,-1 0 0 0 0,0 1 0 0 0,0 0 0 0 0,1 3-36 0 0,1-1 40 0 0,-5-3-9 0 0,0-1 0 0 0,0 0 0 0 0,1 0 1 0 0,-1 0-1 0 0,1 0 0 0 0,0 0-31 0 0,7 5 136 0 0,-6 3-35 0 0,0-1 5 0 0,6-2 36 0 0,-8-6-112 0 0,-1 0-1 0 0,1 0 1 0 0,-1 0-1 0 0,0 1 1 0 0,0-1-1 0 0,0 0 1 0 0,0 1-1 0 0,0 0 0 0 0,0-1 1 0 0,-1 1-1 0 0,1 0 1 0 0,-1 0-1 0 0,0 0 1 0 0,0 0-1 0 0,0 0 1 0 0,0 1-30 0 0,0-1 47 0 0,1 1 0 0 0,-1-1 0 0 0,0 1 0 0 0,1-1 0 0 0,0 0 0 0 0,0 0 0 0 0,0 0 0 0 0,1 1-47 0 0,-1-1 70 0 0,-1 1-36 0 0,-1 5-33 0 0,-1-7 14 0 0,1 32 98 0 0,0-20-14 0 0,0-13-94 0 0,0-1 0 0 0,0 1 0 0 0,0-1-1 0 0,0 1 1 0 0,0-1 0 0 0,0 1 0 0 0,0-1-1 0 0,0 1 1 0 0,0-1 0 0 0,0 1 0 0 0,0-1-1 0 0,0 1 1 0 0,0-1 0 0 0,0 1 0 0 0,1-1-1 0 0,-1 1 1 0 0,0-1 0 0 0,0 1 0 0 0,1-1-1 0 0,-1 0 1 0 0,0 1 0 0 0,0-1-1 0 0,1 1 1 0 0,-1-1 0 0 0,1 0 0 0 0,-1 1-1 0 0,0-1 1 0 0,1 0 0 0 0,-1 1 0 0 0,1-1-1 0 0,-1 0 1 0 0,1 0-5 0 0,6 5 68 0 0,-7-4-60 0 0,0-1-1 0 0,1 1 0 0 0,-1 0 0 0 0,0 0 1 0 0,1 0-1 0 0,-1 0 0 0 0,0-1 0 0 0,0 1 1 0 0,0 0-1 0 0,0 0 0 0 0,0 0 0 0 0,0 0 0 0 0,0 0 1 0 0,0 0-8 0 0,0 0 2 0 0,0-1 1 0 0,0 1 0 0 0,0-1 0 0 0,0 1-1 0 0,0-1 1 0 0,0 1 0 0 0,0-1-1 0 0,0 1 1 0 0,0-1 0 0 0,0 1 0 0 0,0-1-1 0 0,0 1 1 0 0,0-1 0 0 0,0 1 0 0 0,1-1-1 0 0,-1 1 1 0 0,0-1 0 0 0,0 1-1 0 0,1-1 1 0 0,-1 0 0 0 0,0 1 0 0 0,0-1-1 0 0,1 1 1 0 0,-1-1 0 0 0,0 0 0 0 0,1 1-1 0 0,-1-1 1 0 0,1 0 0 0 0,-1 0-1 0 0,1 1 1 0 0,-1-1 0 0 0,1 0-3 0 0,5 5 17 0 0,0 6 36 0 0,-6-11-51 0 0,1 0-1 0 0,0 1 1 0 0,-1-1 0 0 0,1 0-1 0 0,0 0 1 0 0,-1 1 0 0 0,1-1 0 0 0,0 0-1 0 0,-1 0 1 0 0,1 0 0 0 0,0 0-1 0 0,-1 0 1 0 0,1 0 0 0 0,0 0-1 0 0,-1 0-1 0 0,1 0 1 0 0,-1 0 0 0 0,0 0 0 0 0,0 0 0 0 0,0 0 0 0 0,0 0-1 0 0,0 0 1 0 0,0 0 0 0 0,0 0 0 0 0,0 0 0 0 0,0 0 0 0 0,0 0-1 0 0,1 0 1 0 0,-1 0 0 0 0,0 0 0 0 0,0 0 0 0 0,0 0 0 0 0,0 0 0 0 0,0 0-1 0 0,0 0 1 0 0,0 0 0 0 0,0 0 0 0 0,0 0 0 0 0,0 0 0 0 0,0 0-1 0 0,1 0 1 0 0,-1 0 0 0 0,0 0 0 0 0,0 0 0 0 0,0 1 0 0 0,0-1-1 0 0,0 0 1 0 0,0 0 0 0 0,0 0 0 0 0,0 0 0 0 0,0 0 0 0 0,0 0 0 0 0,0 0-1 0 0,0 0 1 0 0,0 0 0 0 0,0 0 0 0 0,0 0 0 0 0,0 1 0 0 0,0-1-1 0 0,0 0 1 0 0,0 0 0 0 0,0 0 0 0 0,0 0 0 0 0,0 0 0 0 0,0 0-1 0 0,0 0 1 0 0,0 0 0 0 0,0 0 0 0 0,0 0 0 0 0,0 1 0 0 0,0-1-1 0 0,0 0 1 0 0,0 0-1 0 0,3 13-16 0 0,7 0-136 0 0,-8-11 21 0 0,0-1 34 0 0,2 0-16 0 0,4-2 6 0 0,-8 1 71 0 0,3 0-129 0 0,-3 0 20 0 0,0 0-47 0 0,0 0-158 0 0,3 3-296 0 0,0 0 372 0 0,0 0-8 0 0,0 0-64 0 0,-2-2 124 0 0,-1-1-40 0 0,1 1-40 0 0,0 0-41 0 0,0 0-447 0 0,-1-1 120 0 0,1 0-55 0 0,1 0-840 0 0,2 0-655 0 0,5 0-1248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22.9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1 335 7200 0 0,'0'0'165'0'0,"0"0"22"0"0,0 0 6 0 0,0 0-64 0 0,0 0-13 0 0,0 0 40 0 0,0 0 130 0 0,0 0 236 0 0,3 0 20 0 0,7 0-6 0 0,-7 0-34 0 0,-1 0-12 0 0,9-2-86 0 0,-1-4-80 0 0,-1 1-83 0 0,2 0 91 0 0,-3 1-87 0 0,2-3 65 0 0,-2 2 122 0 0,-4 3-342 0 0,16-7 215 0 0,-1 6-50 0 0,-5 0-87 0 0,0-8 9 0 0,-12 9-157 0 0,0 1 0 0 0,-1-1 0 0 0,1 1-1 0 0,0-1 1 0 0,0 1 0 0 0,0 0 0 0 0,0-1-1 0 0,0 1 1 0 0,0 0 0 0 0,1 0-20 0 0,10-2 71 0 0,-10 2-57 0 0,-1 1 0 0 0,0-1 1 0 0,1 1-1 0 0,-1-1 0 0 0,0 0 0 0 0,0 0 1 0 0,1 0-1 0 0,-1 0 0 0 0,0 0 0 0 0,0 0 1 0 0,0-1-1 0 0,0 1 0 0 0,0-1 1 0 0,0 0-15 0 0,21-16 148 0 0,-21 17-134 0 0,1-1 0 0 0,-1 0-1 0 0,0 0 1 0 0,0 1 0 0 0,1-1-1 0 0,-1-1 1 0 0,-1 1 0 0 0,1 0-1 0 0,0 0 1 0 0,0-1 0 0 0,-1 1 0 0 0,1-1-1 0 0,-1 0-13 0 0,28-31 82 0 0,-15 10-8 0 0,-2 6 7 0 0,-11 17-78 0 0,-1 0 1 0 0,1 0-1 0 0,-1 1 0 0 0,1-1 0 0 0,0 0 0 0 0,-1 0 0 0 0,0 0 0 0 0,1 1 0 0 0,-1-1 0 0 0,0 0 0 0 0,1 0 0 0 0,-1 0 0 0 0,0 0 0 0 0,0 0 0 0 0,0 0 1 0 0,1 0-1 0 0,-1 0 0 0 0,0 0 0 0 0,0 0 0 0 0,-1 0-3 0 0,1-23 81 0 0,0 16-83 0 0,-1-20 1 0 0,1 28 1 0 0,0 0 0 0 0,0-1 0 0 0,0 1 1 0 0,0 0-1 0 0,0 0 0 0 0,0-1 0 0 0,-1 1 0 0 0,1 0 0 0 0,0 0 0 0 0,0 0 0 0 0,0-1 0 0 0,0 1 0 0 0,0 0 0 0 0,-1 0 0 0 0,1 0 0 0 0,0 0 0 0 0,0 0 0 0 0,0-1 0 0 0,0 1 0 0 0,-1 0 0 0 0,1 0 0 0 0,0 0 0 0 0,0 0 0 0 0,0 0 1 0 0,-1 0-1 0 0,1 0 0 0 0,0 0 0 0 0,0-1 0 0 0,-1 1 0 0 0,1 0 0 0 0,0 0 0 0 0,0 0 0 0 0,-1 0 0 0 0,1 0 0 0 0,-9-2 9 0 0,1-3 12 0 0,7 4-19 0 0,-1 0 1 0 0,1 0-1 0 0,0 0 0 0 0,-1 1 1 0 0,0-1-1 0 0,1 0 0 0 0,-1 1 1 0 0,1-1-1 0 0,-1 1 0 0 0,0-1 1 0 0,1 1-1 0 0,-1 0 0 0 0,0 0 1 0 0,0 0-3 0 0,-16-3 0 0 0,10-1 0 0 0,7 3 0 0 0,-1 0 0 0 0,0 0 0 0 0,1 0 0 0 0,-1 1 0 0 0,0-1 0 0 0,0 0 0 0 0,1 1 0 0 0,-1-1 0 0 0,0 1 0 0 0,0-1 0 0 0,0 1 0 0 0,0 0 0 0 0,0 0 0 0 0,1 0 0 0 0,-1 0 0 0 0,0 0 0 0 0,0 0 0 0 0,0 1 0 0 0,-1-1 0 0 0,-6 4-4 0 0,-11 7-46 0 0,-2 6-51 0 0,9-3 88 0 0,-1 2 2 0 0,13-14 7 0 0,1 0 0 0 0,-1 1 0 0 0,0-1 0 0 0,1 0 0 0 0,-1 1 0 0 0,1-1 0 0 0,0 1 0 0 0,0-1 0 0 0,0 0 0 0 0,0 3 4 0 0,-1 12-13 0 0,-10 4 13 0 0,6 8 0 0 0,-3 1-11 0 0,12-17-20 0 0,0-5 3 0 0,-2 2-13 0 0,-1 0 0 0 0,0-1 0 0 0,-1 1-1 0 0,1 0 1 0 0,-3 10 41 0 0,2 2-30 0 0,0-19 58 0 0,0 0 0 0 0,0 0-1 0 0,0 1 1 0 0,1-1 0 0 0,0 0 0 0 0,0 0-1 0 0,0 1 1 0 0,0-1 0 0 0,0 0 0 0 0,1 2-28 0 0,3 6 94 0 0,1 6 117 0 0,-2-4-83 0 0,5 4 3 0 0,-1-2-45 0 0,-2 3-13 0 0,-2-5-26 0 0,10-3 27 0 0,-4 2-38 0 0,-8-9-32 0 0,0 0-1 0 0,1-1 0 0 0,-1 1 0 0 0,1-1 0 0 0,0 1 1 0 0,0-1-1 0 0,0 0 0 0 0,0 0 0 0 0,0 0 0 0 0,0 0 1 0 0,2 0-4 0 0,-2-1 0 0 0,-1 0 0 0 0,1 0 0 0 0,-1-1 0 0 0,1 1 0 0 0,-1 0 0 0 0,0 0 0 0 0,1 1 0 0 0,-1-1 0 0 0,0 0 0 0 0,0 1 0 0 0,0-1 0 0 0,0 1 0 0 0,0 0 0 0 0,0 0 0 0 0,0 0 0 0 0,0-1 1 0 0,0 1 0 0 0,0-1 0 0 0,0 1 0 0 0,1-1 0 0 0,-1 0-1 0 0,0 0 1 0 0,0 0 0 0 0,1 0 0 0 0,-1 0 0 0 0,1 0 0 0 0,-1-1-1 0 0,0 1 1 0 0,1-1-1 0 0,6 1 22 0 0,1-1-1 0 0,-1 0 1 0 0,4 0-22 0 0,11-1 68 0 0,-15 2-56 0 0,13-1 11 0 0,-8-4 24 0 0,-8 1-40 0 0,20-11 25 0 0,-17 8-76 0 0,-2 0-58 0 0,0 0-28 0 0,12-6-119 0 0,-6 5 17 0 0,-8 3 62 0 0,1 0-48 0 0,0-3-169 0 0,-3 3 147 0 0,-1 0-36 0 0,1-2-171 0 0,-1 2 34 0 0,1-2-80 0 0,-1 1 41 0 0,7-6-368 0 0,7-5-524 0 0</inkml:trace>
  <inkml:trace contextRef="#ctx0" brushRef="#br0" timeOffset="330.13">672 32 8144 0 0,'0'0'182'0'0,"0"0"29"0"0,0 0 13 0 0,2 2-32 0 0,4 4-134 0 0,6 17-104 0 0,-7-11 97 0 0,-3-7 18 0 0,1 0 39 0 0,-1 0 46 0 0,0 1 53 0 0,3 2 67 0 0,0 2 150 0 0,-2-3-172 0 0,0 2 36 0 0,0 0-94 0 0,0 0 20 0 0,7 19 474 0 0,-5-16-417 0 0,-1-3-75 0 0,1-1-63 0 0,1 2 245 0 0,0 1 1 0 0,-1 0 0 0 0,0 0 0 0 0,0 3-379 0 0,2 6 471 0 0,-1-1-48 0 0,-1-3-72 0 0,-3-7-80 0 0,-2 0-35 0 0,1-1-21 0 0,1-2-51 0 0,12 2 108 0 0,-13-6-242 0 0,1 0 0 0 0,-1 0 0 0 0,1 0-1 0 0,-1 1 1 0 0,0-1 0 0 0,0 1 0 0 0,0-1 0 0 0,0 2-30 0 0,8 15 252 0 0,-3-9-85 0 0,2 0 32 0 0,3 3-39 0 0,-8-6-93 0 0,-3-7-60 0 0,0 1-1 0 0,0-1 0 0 0,0 1 1 0 0,1-1-1 0 0,-1 1 0 0 0,0-1 1 0 0,0 0-1 0 0,0 1 0 0 0,1-1 1 0 0,-1 1-1 0 0,0-1 0 0 0,0 0 1 0 0,1 1-1 0 0,-1-1 0 0 0,0 0 1 0 0,1 1-1 0 0,-1-1 0 0 0,1 0 1 0 0,-1 1-1 0 0,0-1 0 0 0,1 0 1 0 0,-1 0-1 0 0,1 0 0 0 0,-1 1 1 0 0,1-1-1 0 0,-1 0 0 0 0,0 0 1 0 0,1 0-1 0 0,-1 0 0 0 0,1 0 1 0 0,-1 0-1 0 0,1 0 0 0 0,-1 0 0 0 0,1 0 1 0 0,-1 0-1 0 0,1 0-6 0 0,1 0 129 0 0,1 0-1 0 0,-3 0-124 0 0,1 0 0 0 0,-1 0 0 0 0,0 0 0 0 0,1 0 0 0 0,-1-1 0 0 0,0 1 0 0 0,1 0 0 0 0,-1 0 0 0 0,0 0 0 0 0,0 0 0 0 0,1 0 0 0 0,-1 0 0 0 0,0 0 0 0 0,1 0 0 0 0,-1 1 0 0 0,0-1 0 0 0,1 0 0 0 0,-1 0 0 0 0,0 0 0 0 0,0 0 0 0 0,1 0 0 0 0,-1 0 0 0 0,0 1 0 0 0,1-1 0 0 0,-1 0 0 0 0,0 0 0 0 0,0 0 0 0 0,0 1 0 0 0,1-1 0 0 0,-1 0 0 0 0,0 0 0 0 0,0 1 0 0 0,0-1 0 0 0,1 0 0 0 0,-1 0 0 0 0,0 1 0 0 0,0-1-1 0 0,0 0 1 0 0,0 1 0 0 0,0-1 0 0 0,0 0 0 0 0,0 0 0 0 0,0 1 0 0 0,0-1-4 0 0,1 5 114 0 0,1 0 85 0 0,1-8-15 0 0,-2 2-162 0 0,1 0 0 0 0,-1 0 0 0 0,1-1 0 0 0,-1 1-1 0 0,1 0 1 0 0,-1 0 0 0 0,1 0 0 0 0,-1 1-1 0 0,1-1 1 0 0,0 0 0 0 0,0 1 0 0 0,-1-1 0 0 0,1 1-1 0 0,0-1 1 0 0,1 1-22 0 0,-3 0 2 0 0,0 0 1 0 0,0 0-1 0 0,0 0 1 0 0,0 0-1 0 0,0 0 1 0 0,0 0-1 0 0,0 0 0 0 0,0 0 1 0 0,1 0-1 0 0,-1 0 1 0 0,0 0-1 0 0,0 0 0 0 0,0 0 1 0 0,0 0-1 0 0,0 0 1 0 0,0 0-1 0 0,0 0 0 0 0,0 0 1 0 0,0 0-1 0 0,0 0 1 0 0,1 0-1 0 0,-1 0 1 0 0,0 0-1 0 0,0 0 0 0 0,0 0 1 0 0,0 0-1 0 0,0 0 1 0 0,0 0-1 0 0,0 0 0 0 0,0 0 1 0 0,0 0-1 0 0,0-1 1 0 0,0 1-1 0 0,0 0 0 0 0,0 0 1 0 0,0 0-1 0 0,0 0 1 0 0,1 0-1 0 0,-1 0 0 0 0,0 0 1 0 0,0 0-1 0 0,0 0 1 0 0,0 0-1 0 0,0 0 1 0 0,0-1-1 0 0,0 1 0 0 0,0 0 1 0 0,0 0-1 0 0,0 0 1 0 0,0 0-1 0 0,0 0 0 0 0,0 0 1 0 0,0 0-1 0 0,0 0 1 0 0,0 0-1 0 0,-1 0 0 0 0,1-1-2 0 0,1 0 17 0 0,-1-1-1 0 0,0 0 0 0 0,0 1 0 0 0,1-1 1 0 0,-1 1-1 0 0,1-1 0 0 0,0 1 0 0 0,-1-1 0 0 0,1 1 1 0 0,0-1-1 0 0,0 1 0 0 0,0-1-16 0 0,0 1 14 0 0,0-1-1 0 0,0 0 1 0 0,0 0-1 0 0,0 1 1 0 0,-1-1-1 0 0,1 0 1 0 0,0 0 0 0 0,-1 0-1 0 0,1 0 1 0 0,-1 0-1 0 0,0 0 1 0 0,0-1-14 0 0,0-4 35 0 0,0 5-24 0 0,0 0 0 0 0,0-1 0 0 0,0 1 1 0 0,0 0-1 0 0,0 0 0 0 0,0 0 0 0 0,1-1 0 0 0,-1 1 0 0 0,1 0 0 0 0,0-1-11 0 0,2-2 24 0 0,2-6 12 0 0,-10-7-13 0 0,9-3 10 0 0,-2 14-19 0 0,-1 0 1 0 0,0 0 0 0 0,0 0 0 0 0,0 0 0 0 0,-1-1-15 0 0,2-5 1 0 0,0 0 1 0 0,1 0-1 0 0,0 1 1 0 0,1-1-1 0 0,5-10-1 0 0,-2 3-14 0 0,9-17-218 0 0,-11 10 81 0 0,0 15 52 0 0,-1 3-4 0 0,0 2-23 0 0,-1 3-48 0 0,10-1-204 0 0,1-6-7 0 0,-11 9 67 0 0,-1 0 100 0 0,1 2 57 0 0,0 0 41 0 0,-1 0 10 0 0,1-1-43 0 0,-1-2-103 0 0,0-1 26 0 0,-1 2 84 0 0,0 1 17 0 0,0 0-16 0 0,1 0-48 0 0,0 0-13 0 0,0 1-50 0 0,0 0-56 0 0,1 0-64 0 0,0 2-475 0 0,7 9-39 0 0,-7-9 535 0 0,-2-2 26 0 0,-1 1-51 0 0,1-1 143 0 0,0 0-36 0 0,0 0-39 0 0,0 0-37 0 0,1 0-443 0 0,1 0-283 0 0,3 0-679 0 0</inkml:trace>
  <inkml:trace contextRef="#ctx0" brushRef="#br0" timeOffset="672.05">1295 287 8176 0 0,'0'0'182'0'0,"2"3"29"0"0,2 1-137 0 0,-1-2-19 0 0,7 8 70 0 0,3 3 37 0 0,3 1-58 0 0,-12-13-42 0 0,0 0 76 0 0,9-1 532 0 0,-8-1-442 0 0,-3 0-153 0 0,-1 1-65 0 0,4-7 274 0 0,-5 6-264 0 0,0 1 0 0 0,0 0 0 0 0,0-1 0 0 0,1 1 0 0 0,-1-1 0 0 0,0 1 0 0 0,1 0 0 0 0,-1-1-1 0 0,0 1 1 0 0,1-1 0 0 0,-1 1 0 0 0,1 0 0 0 0,-1 0 0 0 0,0-1 0 0 0,1 1 0 0 0,-1 0 0 0 0,1 0 0 0 0,-1-1 0 0 0,1 1 0 0 0,-1 0 0 0 0,1 0 0 0 0,-1 0 0 0 0,1 0 0 0 0,-1 0 0 0 0,1 0 0 0 0,-1 0 0 0 0,1 0 0 0 0,-1 0-1 0 0,1 0 1 0 0,-1 0 0 0 0,1 0 0 0 0,0 0-20 0 0,5 0 161 0 0,-5 1-124 0 0,0-1 0 0 0,0 0 0 0 0,0 0 0 0 0,0 0 0 0 0,0 0 0 0 0,0 0 0 0 0,0 0 0 0 0,0 0 0 0 0,0 0 0 0 0,0 0 0 0 0,0 0 0 0 0,0-1-1 0 0,0 1 1 0 0,0 0 0 0 0,-1-1 0 0 0,1 1 0 0 0,0 0 0 0 0,0-1 0 0 0,0 1 0 0 0,0-1 0 0 0,-1 1 0 0 0,1-1 0 0 0,0 0 0 0 0,0 1 0 0 0,-1-1 0 0 0,1 0 0 0 0,-1 0-1 0 0,1 1 1 0 0,0-1 0 0 0,-1 0 0 0 0,0 0 0 0 0,1 0 0 0 0,-1 0 0 0 0,1 1 0 0 0,-1-1 0 0 0,0-1-37 0 0,1 1 27 0 0,0 0-1 0 0,-1 0 1 0 0,1 1 0 0 0,0-1 0 0 0,0 0-1 0 0,-1 0 1 0 0,1 0 0 0 0,0 1-1 0 0,0-1 1 0 0,0 0 0 0 0,0 1 0 0 0,0-1-1 0 0,0 1 1 0 0,0-1 0 0 0,0 1-1 0 0,1-1-26 0 0,9-5 358 0 0,-6-8 12 0 0,-1 9-229 0 0,8-9 257 0 0,-5 7-239 0 0,-5 4-127 0 0,0 0-42 0 0,3-8 126 0 0,6-7 65 0 0,-7 11-103 0 0,-5-2-77 0 0,0 6 11 0 0,1 0-5 0 0,-1-30 77 0 0,1 31-80 0 0,-1 0 0 0 0,1 0 0 0 0,-1 1 0 0 0,1-1 0 0 0,-1 0 0 0 0,0 0-1 0 0,0 0 1 0 0,0 1 0 0 0,1-1 0 0 0,-2 1 0 0 0,1-1 0 0 0,0 0 0 0 0,-1 0-4 0 0,0-3 43 0 0,1 2-42 0 0,0 1 0 0 0,1-1 0 0 0,-1 1 0 0 0,0-1 0 0 0,0 1 0 0 0,-1 0 0 0 0,1-1 0 0 0,0 1 0 0 0,-1 0 1 0 0,1 0-1 0 0,-1 0 0 0 0,0 0 0 0 0,1 0 0 0 0,-1 0 0 0 0,0 0 0 0 0,0 1 0 0 0,-1-1 0 0 0,1 1 0 0 0,0 0 0 0 0,0-1-1 0 0,-3 0 12 0 0,4 2-10 0 0,0-1 0 0 0,1 1 0 0 0,-1 0 0 0 0,0 0 0 0 0,1-1 0 0 0,-1 1 0 0 0,1-1 0 0 0,-1 1 0 0 0,0 0 0 0 0,1-1 0 0 0,-1 1 0 0 0,1-1 0 0 0,-1 1-1 0 0,1-1 1 0 0,0 0 0 0 0,-1 1 0 0 0,1-1 0 0 0,0 1 0 0 0,-1-1 0 0 0,1 0 0 0 0,0 1 0 0 0,-1-1-2 0 0,-1-4-1 0 0,1 3 1 0 0,1 1 0 0 0,-1 0 0 0 0,0 0 0 0 0,0 0 0 0 0,0 0 0 0 0,0 0 0 0 0,0 0 0 0 0,0 0 0 0 0,0 0 0 0 0,0 0 0 0 0,0 0 0 0 0,-1 0 0 0 0,0 1 1 0 0,1-1 0 0 0,-1 1 0 0 0,1-1 0 0 0,0 1 0 0 0,-1 0 0 0 0,1 0 0 0 0,-1 0 0 0 0,1 0 0 0 0,-1 0 0 0 0,1 0-1 0 0,-1 0 4 0 0,1 0 1 0 0,-1 0-1 0 0,1 0 0 0 0,-1 0 1 0 0,1 0-1 0 0,-1 0 0 0 0,1 1 0 0 0,0-1 1 0 0,-1 1-1 0 0,1-1-4 0 0,-15 14 11 0 0,12-9-11 0 0,0 0 0 0 0,1 1 0 0 0,0-1 0 0 0,0 1 0 0 0,0 0 0 0 0,0 0 0 0 0,1 0 0 0 0,-1 4 0 0 0,1-4 0 0 0,-14 42 0 0 0,15-45 0 0 0,0 1 0 0 0,1-1 0 0 0,-1 1 0 0 0,1 0 0 0 0,-1-1 0 0 0,1 1 0 0 0,0 0 0 0 0,0-1 0 0 0,1 3 0 0 0,0 6 0 0 0,-1 43 8 0 0,0-43 34 0 0,0 1 38 0 0,3 10 88 0 0,-1-19-144 0 0,0 0-1 0 0,0 0 1 0 0,0 0 0 0 0,0 0 0 0 0,1 0-1 0 0,-1-1 1 0 0,1 1 0 0 0,0-1 0 0 0,0 0 0 0 0,2 1-24 0 0,8 12 5 0 0,-11-11-25 0 0,-1-4 13 0 0,-1-1 1 0 0,0 1-1 0 0,0 0 1 0 0,1-1-1 0 0,-1 1 1 0 0,1 0-1 0 0,-1-1 1 0 0,0 1-1 0 0,1-1 0 0 0,-1 1 1 0 0,1-1-1 0 0,-1 1 1 0 0,1-1-1 0 0,-1 1 1 0 0,1-1-1 0 0,-1 0 1 0 0,1 1-1 0 0,0-1 0 0 0,-1 0 1 0 0,1 1-1 0 0,0-1 1 0 0,0 0 6 0 0,4 3-24 0 0,13 7-51 0 0,9-4 61 0 0,-14 0 16 0 0,-12-5 2 0 0,1 0-1 0 0,-1 0 1 0 0,1-1 0 0 0,-1 1-1 0 0,1 0 1 0 0,-1-1-1 0 0,1 1 1 0 0,0-1 0 0 0,-1 1-1 0 0,1-1 1 0 0,0 0 0 0 0,0 0-1 0 0,-1 0 1 0 0,1 0-4 0 0,10 1 9 0 0,18 0-1 0 0,-8-6 39 0 0,-19 5-46 0 0,29-10 10 0 0,-8 7-55 0 0,-6 1-153 0 0,1-5-31 0 0,-8 3 86 0 0,7 1-216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21.5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288 1 4056 0 0,'-2'0'117'0'0,"-12"0"-2"0"0,13 0-113 0 0,-1 0 1 0 0,1 0-1 0 0,-1 0 0 0 0,1 0 1 0 0,0 0-1 0 0,-1 0 1 0 0,1 1-1 0 0,-1-1 0 0 0,1 1 1 0 0,-1-1-3 0 0,-6 5 2 0 0,-4 2 0 0 0,0-5 70 0 0,9-2-81 0 0,0 0 58 0 0,-1 0 49 0 0,0 0 41 0 0,-3 0 217 0 0,-10 0 590 0 0,12 0-719 0 0,0 0-71 0 0,-3 0 91 0 0,1 3-38 0 0,-7 7 289 0 0,9-7-34 0 0,-1-3-234 0 0,0 3-41 0 0,-1 1-4 0 0,-1 2 40 0 0,3-3 128 0 0,4-3-314 0 0,-1 0 1 0 0,1 0-1 0 0,-1 0 0 0 0,1 1 0 0 0,0-1 0 0 0,-1 0 0 0 0,1 1 0 0 0,0-1 0 0 0,0 1 0 0 0,-1 0-39 0 0,-10 8 276 0 0,10-6-122 0 0,0-1-55 0 0,2 1-33 0 0,0 0-36 0 0,0 0-15 0 0,-1-1 34 0 0,-12 3 129 0 0,7-1-143 0 0,1 0 71 0 0,-1 3 90 0 0,-3 6 174 0 0,0 0 3 0 0,5-5-173 0 0,0-1-89 0 0,1-2-68 0 0,1 4 28 0 0,2-1-41 0 0,-3 7-21 0 0,-2-6-9 0 0,4-8 0 0 0,0 0 0 0 0,0 1 0 0 0,0-1 0 0 0,1 1 0 0 0,-1-1 0 0 0,0 1 0 0 0,1-1 0 0 0,-1 1 0 0 0,1 0 0 0 0,-1-1 0 0 0,1 1 0 0 0,0 0 0 0 0,0-1 0 0 0,0 1 0 0 0,0 14 28 0 0,0 29 166 0 0,0-28-154 0 0,0-16-28 0 0,0 1 0 0 0,0 0 0 0 0,0 0-1 0 0,0 0 1 0 0,1 0 0 0 0,-1-1 0 0 0,1 1-1 0 0,-1 0 1 0 0,1 0 0 0 0,0-1 0 0 0,-1 1 0 0 0,1-1-1 0 0,0 1 1 0 0,1 0-12 0 0,-1 0 13 0 0,0-1 0 0 0,0 1 0 0 0,0 0 0 0 0,-1-1 0 0 0,1 1-1 0 0,0 0 1 0 0,-1-1 0 0 0,1 1 0 0 0,-1 0 0 0 0,0 0 0 0 0,1 0 0 0 0,-1-1 0 0 0,0 1 0 0 0,0 1-13 0 0,-1 6 44 0 0,0 12 49 0 0,5-6 19 0 0,1-7-51 0 0,6 19 149 0 0,-9-23-180 0 0,0 0-1 0 0,0 1 1 0 0,0-1 0 0 0,1 0 0 0 0,0 1-30 0 0,13 14 181 0 0,-3-3 25 0 0,-11-11-152 0 0,-1-4-41 0 0,-1-1 0 0 0,0 1 0 0 0,0 0 1 0 0,1-1-1 0 0,-1 1 0 0 0,0-1 0 0 0,1 1 0 0 0,-1 0 1 0 0,1-1-1 0 0,-1 1 0 0 0,1-1 0 0 0,-1 1 0 0 0,1-1 1 0 0,-1 0-1 0 0,1 1 0 0 0,-1-1 0 0 0,1 1 1 0 0,0-1-1 0 0,-1 0 0 0 0,1 1 0 0 0,0-1 0 0 0,0 0-13 0 0,4 3 37 0 0,11 10-1 0 0,0 0-27 0 0,0-10 34 0 0,-6-3-31 0 0,3 0-12 0 0,11 0 79 0 0,-9-4-11 0 0,7-11 162 0 0,-10 3-96 0 0,-6 4-73 0 0,-2 2-39 0 0,-1 0-35 0 0,2-20 72 0 0,4 4-27 0 0,-2 12 31 0 0,-3 7-34 0 0,3-2 22 0 0,-6-10-1 0 0,-1 13-40 0 0,0-1 0 0 0,0 1 0 0 0,0 0 0 0 0,0-1 0 0 0,0 1 0 0 0,0 0 0 0 0,1 0 0 0 0,-1-1 0 0 0,1 1 0 0 0,0 0 0 0 0,0-1-10 0 0,4-5 37 0 0,-4 7-34 0 0,0-1 0 0 0,0 1 0 0 0,0-1 0 0 0,-1 1 0 0 0,1-1 0 0 0,0 1 0 0 0,-1-1 0 0 0,1 0 0 0 0,-1 1 0 0 0,1-1 0 0 0,-1 0 0 0 0,0 1 1 0 0,0-1-1 0 0,0 0-3 0 0,0-3 0 0 0,0 1 0 0 0,0-1 0 0 0,0 0 0 0 0,0 1 0 0 0,1-1 0 0 0,0 0 0 0 0,0 1 0 0 0,0-1 0 0 0,1 1 0 0 0,-1-1 0 0 0,1 1 0 0 0,0 0 0 0 0,1-1 0 0 0,-2 2 0 0 0,-1 1 0 0 0,1-1 0 0 0,0 0 0 0 0,-1 0 0 0 0,1 0 0 0 0,-1 0 0 0 0,0 0 0 0 0,0 0 0 0 0,0 0 0 0 0,-1 0 0 0 0,1-1 0 0 0,-1-5 0 0 0,1-58-15 0 0,0 66 7 0 0,0-1 0 0 0,1 0 0 0 0,-1 0 0 0 0,0 0 0 0 0,1 1 0 0 0,-1-1-1 0 0,1 0 1 0 0,0 1 0 0 0,-1-1 0 0 0,1 0 0 0 0,0 1 0 0 0,0-1 0 0 0,0 0 8 0 0,0 1-6 0 0,0-1-1 0 0,0 1 0 0 0,0-1 1 0 0,0 1-1 0 0,-1-1 0 0 0,1 0 1 0 0,0 0-1 0 0,-1 1 1 0 0,0-1-1 0 0,1 0 0 0 0,-1 0 1 0 0,0 0-1 0 0,0 1 7 0 0,0-1-4 0 0,0 0 0 0 0,1 0 1 0 0,-1 0-1 0 0,0 0 0 0 0,1 1 0 0 0,-1-1 0 0 0,1 0 0 0 0,0 1 0 0 0,-1-1 0 0 0,1 0 1 0 0,0 1-1 0 0,0-1 0 0 0,0 1 4 0 0,0-1-4 0 0,0 1 0 0 0,0-1-1 0 0,0 0 1 0 0,0 1 0 0 0,-1-1 0 0 0,1 0 0 0 0,0 1 0 0 0,-1-1 0 0 0,0 0 0 0 0,1 0-1 0 0,-1 0 1 0 0,0 1 0 0 0,0-1 4 0 0,0 0-5 0 0,0 1 0 0 0,0-1-1 0 0,0 1 1 0 0,0-1 0 0 0,1 1-1 0 0,-1-1 1 0 0,0 1 0 0 0,1 0-1 0 0,-1-1 1 0 0,1 1 5 0 0,9-13-29 0 0,-7 12-51 0 0,-3 4 0 0 0,0 6 67 0 0,-1 15-6 0 0,5-8-25 0 0,-2-11 42 0 0,0 0 0 0 0,0 0 0 0 0,0 1 0 0 0,-1-1 0 0 0,0 1 0 0 0,0-1 1 0 0,0 1-1 0 0,0-1 0 0 0,-1 1 0 0 0,1 0 0 0 0,-1 0 0 0 0,0-1 1 0 0,-1 1 1 0 0,1 22-58 0 0,0 13 56 0 0,0-36 2 0 0,1 0 0 0 0,-1 0 0 0 0,1 0 0 0 0,0 0 0 0 0,0 0 0 0 0,0 0 0 0 0,1 0 0 0 0,-1-1 0 0 0,1 1 0 0 0,1 2 0 0 0,2 14 38 0 0,-6 11 93 0 0,0-20-92 0 0,1-9-27 0 0,0-1 0 0 0,0 1 1 0 0,1 0-1 0 0,-1 0 1 0 0,0 0-1 0 0,1 0 0 0 0,-1 0 1 0 0,1 0-1 0 0,0 0 1 0 0,0 0-1 0 0,0-1 0 0 0,0 1 1 0 0,1 1-13 0 0,-1-1 11 0 0,-1-1 0 0 0,1 0-1 0 0,0 1 1 0 0,0-1 0 0 0,-1 1 0 0 0,1-1 0 0 0,0 1 0 0 0,-1 0 0 0 0,0-1 0 0 0,1 1-1 0 0,-1 0 1 0 0,0-1 0 0 0,0 2-11 0 0,0 41 220 0 0,0-8-174 0 0,0-34-46 0 0,0 0 1 0 0,1 0 0 0 0,-1 0-1 0 0,1 0 1 0 0,-1 0 0 0 0,1 0-1 0 0,-1 0 1 0 0,1 0-1 0 0,0-1 1 0 0,0 1 0 0 0,0 0-1 0 0,1 0 0 0 0,-1 0-3 0 0,0-1 0 0 0,-1 0-1 0 0,1 1 1 0 0,0-1 0 0 0,0 1 0 0 0,-1-1-1 0 0,1 1 1 0 0,-1 0 0 0 0,0-1-1 0 0,1 1 1 0 0,-1 0 0 0 0,0-1 3 0 0,0 2-158 0 0,3 0-19 0 0,-3-3 177 0 0,2 2-47 0 0,-1-1-12 0 0,1 1-21 0 0,-1 0-39 0 0,0-1-18 0 0,0 1-39 0 0,0-1-45 0 0,0 1-51 0 0,0-1-54 0 0,0 1-52 0 0,-1 0-44 0 0,0-1-40 0 0,1 1-137 0 0,-1 0-38 0 0,0 0-167 0 0,0 2-442 0 0</inkml:trace>
  <inkml:trace contextRef="#ctx0" brushRef="#br0" timeOffset="362.52">592 49 6392 0 0,'13'0'141'0'0,"-10"0"23"0"0,-3 2 12 0 0,1 6-79 0 0,2-1-39 0 0,9 9-20 0 0,19 15-47 0 0,-22-23 45 0 0,-1-1 40 0 0,3 7 350 0 0,2 5 100 0 0,-8-10-246 0 0,2 0 55 0 0,-2-2-66 0 0,2-1 47 0 0,-1 1 11 0 0,-1 0-67 0 0,1 0-15 0 0,1 4 36 0 0,5 8 159 0 0,-7-12-246 0 0,2-1 47 0 0,2 7 159 0 0,-2 7 50 0 0,-1-2-33 0 0,3-5-68 0 0,1-1-5 0 0,3 9 339 0 0,-9-12-425 0 0,-1-3-115 0 0,-1-1 31 0 0,-1 0-57 0 0,0 18 190 0 0,-2-15-105 0 0,1-3-49 0 0,-1 0 45 0 0,2-2-60 0 0,-1 0-54 0 0,7 8 61 0 0,-5-9-53 0 0,0 1 67 0 0,0 0 86 0 0,0 1 107 0 0,-3-5-210 0 0,-2 1-65 0 0,-5 3-20 0 0,7-2-13 0 0,-2 7 67 0 0,3-5-27 0 0,0-1 65 0 0,-1-1 14 0 0,-2-1-75 0 0,0-1-51 0 0,-2-1-7 0 0,4 1 20 0 0,-4-9 120 0 0,-2 5-95 0 0,7 5-71 0 0,-1 0-1 0 0,1-1 0 0 0,-1 1 1 0 0,1 0-1 0 0,0 0 0 0 0,-1-1 1 0 0,1 1-1 0 0,-1 0 0 0 0,1-1 1 0 0,0 1-1 0 0,-1 0 0 0 0,1-1 1 0 0,0 1-1 0 0,0-1 1 0 0,-1 1-1 0 0,1-1 0 0 0,0 1 1 0 0,0-1-1 0 0,0 1 0 0 0,-1-1 1 0 0,1 1-1 0 0,0-1 0 0 0,0 1 1 0 0,0-1-1 0 0,0 1 0 0 0,0-1 1 0 0,0 1-1 0 0,0-1 0 0 0,0 1 1 0 0,0-1-1 0 0,0 1 0 0 0,0-1-3 0 0,0-18 93 0 0,0-1-51 0 0,0-34-33 0 0,0 51-9 0 0,0 0 0 0 0,1 0 0 0 0,-1 1 0 0 0,0-1 0 0 0,1 0 0 0 0,-1 0 0 0 0,1 1 0 0 0,0-1 0 0 0,0 0 0 0 0,0 1 0 0 0,0-1 0 0 0,1 0 0 0 0,-1 1 0 0 0,0 0 0 0 0,0 0 0 0 0,0-1 0 0 0,0 1 0 0 0,0 0 0 0 0,-1-1 0 0 0,1 1 0 0 0,-1 0 0 0 0,0-1 0 0 0,0 1 0 0 0,1-1 0 0 0,-2 0 0 0 0,2 0 1 0 0,-1-1-1 0 0,0 1 0 0 0,1-1 0 0 0,0 1 0 0 0,0-1 1 0 0,0 1-1 0 0,0-1 0 0 0,1 1 0 0 0,-1 0 0 0 0,2-3 0 0 0,22-29-30 0 0,-19 27 10 0 0,0-1 0 0 0,0 1-1 0 0,1-4 21 0 0,1-1-72 0 0,2 2 22 0 0,1 1 7 0 0,-3-3-15 0 0,3-2 5 0 0,5 1-36 0 0,1 4-47 0 0,-2 3-58 0 0,-4 3-193 0 0,-1 0-1 0 0,1-1 1 0 0,5-4 387 0 0,2-1-553 0 0,-15 9 425 0 0,0 0 1 0 0,0 1 0 0 0,0-1 0 0 0,0 0-1 0 0,0 1 1 0 0,0 0 0 0 0,0 0-1 0 0,0 0 1 0 0,2 0 127 0 0,11 1-530 0 0,-8-1 169 0 0,0 1-36 0 0,0-1 56 0 0,-2 0 86 0 0,12 1-340 0 0,-12 1 267 0 0,-2-1 60 0 0,0 0-75 0 0,0 0-127 0 0,-2 0 188 0 0,0 0-34 0 0,0 0-37 0 0,1 0-40 0 0,-1 1-43 0 0,1-1-45 0 0,3 1-952 0 0,4-1-795 0 0</inkml:trace>
  <inkml:trace contextRef="#ctx0" brushRef="#br0" timeOffset="661.05">1391 272 6624 0 0,'0'0'192'0'0,"0"0"-52"0"0,0 0-16 0 0,0 0 34 0 0,2 0 122 0 0,9 0 228 0 0,-8 0 18 0 0,-1 0-5 0 0,2 0-385 0 0,-1-1 47 0 0,8-4 530 0 0,-7 3-458 0 0,0-1-103 0 0,-2 2-124 0 0,-1 0-40 0 0,6-2 213 0 0,0-1 154 0 0,-5-5-34 0 0,1 4 64 0 0,8-6-7 0 0,-10 9-216 0 0,0 1-38 0 0,1-3 24 0 0,-2 0-89 0 0,-1-1-61 0 0,0 2 64 0 0,1-3 4 0 0,0-10 212 0 0,-1 12-223 0 0,0 1-54 0 0,-6-1 24 0 0,7 3-23 0 0,-1 1 0 0 0,1 0 0 0 0,-1 0 0 0 0,1-1 0 0 0,0 1 0 0 0,-1 0 0 0 0,1-1 0 0 0,-1 1 0 0 0,1 0 0 0 0,0-1 0 0 0,-1 1 0 0 0,1 0 0 0 0,0-1 0 0 0,0 1 0 0 0,-1-1 0 0 0,1 1 0 0 0,0-1 0 0 0,0 1 0 0 0,-1-1 0 0 0,1 1 0 0 0,0-1 0 0 0,0 1 0 0 0,0-1 0 0 0,0 1 0 0 0,0-1 0 0 0,0 1 0 0 0,0-1 0 0 0,0 1 0 0 0,0-1 0 0 0,0 1 0 0 0,0-1 0 0 0,0 0-2 0 0,1 0 3 0 0,-1-1-1 0 0,-1 1 0 0 0,1 0 1 0 0,0-1-1 0 0,0 1 1 0 0,0-1-1 0 0,-1 1 0 0 0,1-1 1 0 0,-1 1-1 0 0,1-1-2 0 0,-14-14 54 0 0,-2 3-1 0 0,3 8-32 0 0,9-2 11 0 0,3 7-30 0 0,1-1 0 0 0,0 1 1 0 0,0-1-1 0 0,-1 1 1 0 0,1 0-1 0 0,0-1 0 0 0,0 1 1 0 0,-1-1-1 0 0,1 1 0 0 0,-1 0 1 0 0,1-1-1 0 0,0 1 0 0 0,-1 0 1 0 0,1 0-1 0 0,-1-1 0 0 0,1 1 1 0 0,-1 0-1 0 0,1 0 0 0 0,-1 0 1 0 0,1-1-1 0 0,-1 1 0 0 0,1 0 1 0 0,-1 0-1 0 0,1 0 0 0 0,-1 0 1 0 0,1 0-1 0 0,-1 0 1 0 0,1 0-1 0 0,-1 0 0 0 0,1 0 1 0 0,-1 0-1 0 0,1 1-2 0 0,-17-1 29 0 0,4 0 43 0 0,8 2 10 0 0,-12 14 75 0 0,-26 29 236 0 0,24-22-248 0 0,7 0-84 0 0,-10 35 182 0 0,10-34-48 0 0,7-15-109 0 0,-1 3 35 0 0,3-3-12 0 0,1 0 20 0 0,2 3 52 0 0,0 13 97 0 0,0-4-134 0 0,0-6-64 0 0,0-2-48 0 0,0 2 27 0 0,-1-12-51 0 0,1-1 0 0 0,0 1 0 0 0,0-1 0 0 0,-1 0 0 0 0,2 1 0 0 0,-1-1 0 0 0,0 1 0 0 0,1-1 0 0 0,-1 1-1 0 0,1-1 1 0 0,-1 0 0 0 0,1 1 0 0 0,0-1 0 0 0,0 0 0 0 0,0 0 0 0 0,0 0 0 0 0,1 0 0 0 0,-1 0 0 0 0,1 0 0 0 0,-1 0 0 0 0,1 0-1 0 0,0 0-6 0 0,11 14 71 0 0,-10-9-43 0 0,-2-6-25 0 0,-1-1 0 0 0,0 1 0 0 0,1 0 0 0 0,-1-1 0 0 0,0 1 0 0 0,1-1 0 0 0,-1 1 0 0 0,1-1 0 0 0,-1 1 0 0 0,1-1 0 0 0,-1 1 0 0 0,1-1 0 0 0,-1 1 0 0 0,1-1 0 0 0,0 1 0 0 0,-1-1 0 0 0,1 0 0 0 0,0 1 0 0 0,-1-1 0 0 0,1 0 0 0 0,0 0 0 0 0,-1 0 0 0 0,1 1 0 0 0,0-1 0 0 0,0 0 0 0 0,-1 0 0 0 0,1 0-4 0 0,1 1 5 0 0,73 25 151 0 0,-58-22-103 0 0,4-5-38 0 0,-11 1-14 0 0,-7 0-4 0 0,0 0 0 0 0,1-1-1 0 0,-1 1 1 0 0,0-1-1 0 0,0 1 1 0 0,0-1-1 0 0,2-1 4 0 0,-1 1-37 0 0,0-1-35 0 0,0 1-27 0 0,-1-1-42 0 0,1 1-48 0 0,0 0-55 0 0,0 0-3 0 0,-1 0-41 0 0,0 1-36 0 0,0-1-33 0 0,2 1-233 0 0,0 0-55 0 0,4 0-763 0 0,4 0-602 0 0,6 0-1146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26.3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11 9760 0 0,'0'0'222'0'0,"0"0"30"0"0,-3-3 18 0 0,-1-1-142 0 0,1 2-46 0 0,0 0-31 0 0,1 3-36 0 0,0 3-21 0 0,3 1 89 0 0,-1-3 12 0 0,0 0 49 0 0,0 24 441 0 0,0-7-228 0 0,0-3-115 0 0,0-3-76 0 0,3-5 4 0 0,-1-4-136 0 0,5 12 56 0 0,-3 7-36 0 0,-4-22-49 0 0,0 1-1 0 0,0-1 0 0 0,0 1 0 0 0,0-1 1 0 0,1 1-1 0 0,-1-1 0 0 0,0 1 0 0 0,1-1 1 0 0,-1 0-1 0 0,1 1-4 0 0,12 16 11 0 0,-11-15-11 0 0,0 0 0 0 0,0 0 0 0 0,-1 0 0 0 0,1-1 0 0 0,-1 1 0 0 0,0 1 0 0 0,0-1 0 0 0,0 0 0 0 0,0 0 0 0 0,0 0 0 0 0,-1 0 0 0 0,1 1 0 0 0,-1 2 0 0 0,0-1-49 0 0,1 0-100 0 0,1-1-106 0 0,-1 0-112 0 0,1-1-118 0 0,1 0-123 0 0,-2-2 256 0 0,0 1-32 0 0,0-1-35 0 0,0 0-33 0 0,1 1-1102 0 0,-1-1-892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28.1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0 240 9040 0 0,'0'0'200'0'0,"0"0"33"0"0,3 0 15 0 0,7-1-101 0 0,2-4-61 0 0,11-7-64 0 0,-14 5-3 0 0,-5 3 52 0 0,-4 4-71 0 0,3-3 337 0 0,0 2-111 0 0,-1 0-63 0 0,1 2-55 0 0,0-1-20 0 0,-1-1 52 0 0,4-10 469 0 0,-2 8-297 0 0,2-1-58 0 0,9-3 132 0 0,-11 5-249 0 0,7-3 183 0 0,-2 2-67 0 0,-9 2-229 0 0,1 1 1 0 0,0-1 0 0 0,0 1-1 0 0,0-1 1 0 0,-1 0 0 0 0,1 1 0 0 0,0-1-1 0 0,-1 0 1 0 0,1 0 0 0 0,-1 1-1 0 0,1-1 1 0 0,-1 0 0 0 0,1-1-25 0 0,3-4 201 0 0,0 1-52 0 0,0 2-25 0 0,4 2-5 0 0,4-2-6 0 0,0-5 47 0 0,-1-10 127 0 0,-6 8-150 0 0,2 1-39 0 0,9-5-17 0 0,-3 9-70 0 0,-8-6 1 0 0,3 8 19 0 0,-8 3-30 0 0,0 0-1 0 0,0 0 1 0 0,0 0 0 0 0,0 0-1 0 0,1 0 1 0 0,-1 0-1 0 0,0 0 1 0 0,0 0 0 0 0,0 0-1 0 0,1 0 1 0 0,-1 0-1 0 0,0 0 1 0 0,0-1-1 0 0,0 1 1 0 0,0 0 0 0 0,1 0-1 0 0,-1 0 1 0 0,0 0-1 0 0,0 0 1 0 0,0 0-1 0 0,0-1 1 0 0,0 1 0 0 0,0 0-1 0 0,1 0 1 0 0,-1 0-1 0 0,0 0 1 0 0,0-1-1 0 0,0 1 1 0 0,0 0 0 0 0,0 0-1 0 0,0 0 1 0 0,0 0-1 0 0,0-1 1 0 0,0 1-1 0 0,0 0 1 0 0,0 0-1 0 0,2-27 72 0 0,-2 11-19 0 0,0 2-32 0 0,0 14-20 0 0,0 0 0 0 0,0 0-1 0 0,0 0 1 0 0,0 0 0 0 0,0 0 0 0 0,0 0-1 0 0,0 0 1 0 0,0 0 0 0 0,0 0 0 0 0,0-1-1 0 0,0 1 1 0 0,0 0 0 0 0,0 0 0 0 0,0 0-1 0 0,0 0 1 0 0,0 0 0 0 0,0 0 0 0 0,0 0-1 0 0,0 0 1 0 0,0 0 0 0 0,0 0 0 0 0,0-1-1 0 0,0 1 1 0 0,0 0 0 0 0,0 0 0 0 0,-1 0-1 0 0,1 0 1 0 0,0 0 0 0 0,0 0 0 0 0,0 0-1 0 0,0 0 1 0 0,0 0 0 0 0,0 0 0 0 0,0 0-1 0 0,0 0 1 0 0,0 0 0 0 0,0 0 0 0 0,0 0-1 0 0,0 0 1 0 0,0 0 0 0 0,-1 0 0 0 0,1 0-1 0 0,0-1 1 0 0,0 1 0 0 0,0 0 0 0 0,0 0-1 0 0,0 0 1 0 0,0 0 0 0 0,0 0 0 0 0,0 0-1 0 0,0 1 1 0 0,0-1 0 0 0,-1 0 0 0 0,1 0-1 0 0,0 0 1 0 0,0 0 0 0 0,0 0-1 0 0,-11 0-3 0 0,6 2-50 0 0,2 1 48 0 0,-16 17-146 0 0,14-13 136 0 0,3-2 7 0 0,-1 0-1 0 0,0 0 1 0 0,1 1-1 0 0,0-1 1 0 0,1 1-1 0 0,-1 0 0 0 0,1-1 1 0 0,0 1-1 0 0,0 0 1 0 0,1 0 8 0 0,0-3-6 0 0,0 1 0 0 0,-1-1 0 0 0,1 0 1 0 0,-1 0-1 0 0,1 1 0 0 0,-1-1 0 0 0,0 0 0 0 0,0 0 1 0 0,-2 3 5 0 0,-3 9-1 0 0,5 12 2 0 0,1-4-16 0 0,-4-6-25 0 0,0-9 33 0 0,3-7 6 0 0,0 1 1 0 0,0 0 0 0 0,1-1 0 0 0,-1 1 0 0 0,0 0 0 0 0,0-1 0 0 0,1 1-1 0 0,-1 0 1 0 0,1 0 0 0 0,-1 0 0 0 0,1 0 0 0 0,0 0 0 0 0,0-1-1 0 0,0 1 1 0 0,0 0 0 0 0,0 0 0 0 0,0 0 0 0 0,1 0 0 0 0,-1 1 0 0 0,11 16-11 0 0,-7-7-11 0 0,-4-10 21 0 0,1 1-1 0 0,-1 0 0 0 0,1 0 1 0 0,0-1-1 0 0,0 1 0 0 0,0-1 1 0 0,0 1-1 0 0,1-1 0 0 0,-1 1 1 0 0,1-1-1 0 0,-1 0 0 0 0,1 0 1 0 0,0 1-1 0 0,0-1 0 0 0,0-1 1 0 0,0 1-1 0 0,0 0 0 0 0,0 0 1 0 0,3 1 1 0 0,27 13 10 0 0,-28-15 1 0 0,0 0 0 0 0,1 0 0 0 0,-1-1 0 0 0,0 1 0 0 0,1-1 0 0 0,-1 0 0 0 0,1 0 0 0 0,-1 0 0 0 0,4-1-11 0 0,9 0 19 0 0,-11 1-75 0 0,0 1 81 0 0,7-1 65 0 0,-9 0-99 0 0,1 0-44 0 0,-1-1-33 0 0,0 1-48 0 0,0-1-56 0 0,0 0-64 0 0,-1-1-26 0 0,1 1-57 0 0,-1 0-50 0 0,1-1-43 0 0,2-1-539 0 0,1 1-101 0 0,1 0-757 0 0,2 1-1046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28.5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 6000 0 0,'0'2'174'0'0,"0"0"-162"0"0,0 0 0 0 0,1-1 0 0 0,-1 1 0 0 0,1-1 0 0 0,-1 1-1 0 0,1 0 1 0 0,-1-1 0 0 0,1 1 0 0 0,0-1 0 0 0,0 0-1 0 0,-1 1 1 0 0,1-1-12 0 0,1 1 5 0 0,-1 0 0 0 0,0-1 0 0 0,0 1 0 0 0,-1 0 0 0 0,1 0 0 0 0,0 0 0 0 0,-1 0 0 0 0,1 0 0 0 0,-1 0 0 0 0,1 0 0 0 0,-1 0 0 0 0,0 1-5 0 0,0 4-18 0 0,0 2-4 0 0,0-3 44 0 0,1-1 40 0 0,1 0 54 0 0,0-1 23 0 0,1 0 48 0 0,0 1 109 0 0,-1 0 68 0 0,0 1 66 0 0,-1 1 63 0 0,-1 7 531 0 0,0 0-111 0 0,0 0-103 0 0,0 1-95 0 0,0-1-86 0 0,0-1-80 0 0,0 0-70 0 0,0 0-62 0 0,0-11-122 0 0,0-2-27 0 0,0 3-3 0 0,0 24 278 0 0,0-25-271 0 0,0-2-10 0 0,0 0-39 0 0,0 0-20 0 0,0 0-4 0 0,0 0-3 0 0,0 0-17 0 0,-3 0-10 0 0,3 0-161 0 0,-1 0-1 0 0,1 0 1 0 0,-1 0-1 0 0,1 0 1 0 0,0 0-1 0 0,-1 0 0 0 0,1 0 1 0 0,-1 0-1 0 0,1 0 1 0 0,-1 0-1 0 0,1 0 0 0 0,-1-1 1 0 0,1 1-1 0 0,-1 0 1 0 0,1 0-1 0 0,0 0 0 0 0,-1-1 1 0 0,1 1-1 0 0,0 0 1 0 0,-1-1-1 0 0,1 1 1 0 0,0 0-1 0 0,-1-1 0 0 0,1 1 1 0 0,0 0-1 0 0,-1-1 1 0 0,1 1-1 0 0,0-1 0 0 0,0 1 1 0 0,-1-1-8 0 0,0-17 158 0 0,1 11-143 0 0,0 7-12 0 0,0-1-1 0 0,0 0 0 0 0,0 1 1 0 0,0-1-1 0 0,0 0 0 0 0,0 0 1 0 0,0 1-1 0 0,0-1 0 0 0,1 0 1 0 0,-1 1-1 0 0,0-1 0 0 0,0 0 0 0 0,1 1 1 0 0,-1-1-1 0 0,0 1 0 0 0,1-1 1 0 0,-1 1-1 0 0,1-1 0 0 0,-1 0 1 0 0,1 1-1 0 0,-1-1 0 0 0,1 1 1 0 0,-1 0-1 0 0,1-1 0 0 0,-1 1 0 0 0,1-1-2 0 0,0 1 3 0 0,-1 0-1 0 0,1-1 0 0 0,-1 1 1 0 0,1-1-1 0 0,-1 1 0 0 0,1-1 1 0 0,-1 1-1 0 0,1-1 0 0 0,-1 1 1 0 0,1-1-1 0 0,-1 1 0 0 0,0-1 0 0 0,1 0 1 0 0,-1 1-1 0 0,0-1 0 0 0,0 0 1 0 0,1 1-1 0 0,-1-1 0 0 0,0 0 1 0 0,0 1-1 0 0,0-1 0 0 0,0 0 1 0 0,0 1-1 0 0,0-1 0 0 0,0 0 0 0 0,0 0-2 0 0,0-19 50 0 0,0-5-40 0 0,0 22-5 0 0,0 0-1 0 0,0-1 0 0 0,1 1 0 0 0,-1 0 0 0 0,1-1 0 0 0,0 1 0 0 0,0 0 1 0 0,0 0-1 0 0,0 0 0 0 0,2-2-4 0 0,1-6 18 0 0,2-7-21 0 0,0 0-58 0 0,-2 6 7 0 0,-2 8 26 0 0,-1 1 1 0 0,0-1 0 0 0,1 1-1 0 0,0-1 1 0 0,0 1 0 0 0,0-1-1 0 0,0 1 1 0 0,1 0-1 0 0,0-1 28 0 0,8-7-80 0 0,-7 7 65 0 0,9-10-49 0 0,-6 11 2 0 0,2 3 65 0 0,-6 1-8 0 0,-2-1 5 0 0,1 0 0 0 0,-1 0 0 0 0,1 0 0 0 0,-1 0 0 0 0,1 0 0 0 0,-1 0 0 0 0,1 1 0 0 0,-1-1 0 0 0,0 1 0 0 0,1-1 0 0 0,5 4-2 0 0,19 10 26 0 0,-24-13-17 0 0,-1 0 0 0 0,0-1 0 0 0,0 1 0 0 0,0 0 1 0 0,0 1-1 0 0,0-1 0 0 0,0 0 0 0 0,0 0 1 0 0,0 0-1 0 0,0 1-7 0 0,18 32 174 0 0,-12-23-110 0 0,5 6 67 0 0,-2 1 70 0 0,-3-2 47 0 0,0 0-68 0 0,3 8-18 0 0,1-3-88 0 0,-5-13-31 0 0,2 6 34 0 0,-6 1 66 0 0,-2-13-134 0 0,0-1 0 0 0,0 1 0 0 0,1 0-1 0 0,-1-1 1 0 0,1 1 0 0 0,0 0 0 0 0,-1-1 0 0 0,1 1-1 0 0,0-1 1 0 0,0 1 0 0 0,1 1-9 0 0,3 5 32 0 0,-2-1-5 0 0,1 0 5 0 0,5-5-39 0 0,-9-2 7 0 0,0 0-1 0 0,0 0 0 0 0,0 0 0 0 0,0 0 0 0 0,0 0 0 0 0,1 0 1 0 0,-1 0-1 0 0,0 0 0 0 0,0 0 0 0 0,0 0 0 0 0,0 0 0 0 0,0 0 0 0 0,0 0 1 0 0,0 0-1 0 0,0 0 0 0 0,0 0 0 0 0,0 0 0 0 0,1 0 0 0 0,-1 0 1 0 0,0 0-1 0 0,0 0 0 0 0,0 0 0 0 0,0 0 0 0 0,0 0 0 0 0,0 0 1 0 0,0 0-1 0 0,0 1 0 0 0,0-1 0 0 0,0 0 0 0 0,0 0 0 0 0,0 0 0 0 0,0 0 1 0 0,1 0-1 0 0,-1 0 0 0 0,0 0 0 0 0,0 0 0 0 0,0 0 0 0 0,0 0 1 0 0,0 0-1 0 0,0 0 0 0 0,0 1 0 0 0,0-1 0 0 0,0 0 0 0 0,0 0 1 0 0,0 0-1 0 0,0 0 0 0 0,0 0 0 0 0,0 0 0 0 0,0 0 0 0 0,0 0 1 0 0,0 0-1 0 0,0 0 0 0 0,0 1 0 0 0,0-1 0 0 0,0 0 0 0 0,0 0 0 0 0,0 0 1 0 0,0 5 3 0 0,1 0-67 0 0,2 1-103 0 0,-2-5 124 0 0,-1 0 0 0 0,1 0 1 0 0,0 0-1 0 0,0 0 0 0 0,0 0 1 0 0,0-1-1 0 0,0 1 0 0 0,0 0 0 0 0,0 0 1 0 0,0-1-1 0 0,1 2 43 0 0,4 1-264 0 0,-5-3 235 0 0,-1 0 0 0 0,1 0 0 0 0,-1 0-1 0 0,1 0 1 0 0,-1 0 0 0 0,0 1 0 0 0,1-1 0 0 0,-1 0-1 0 0,1 0 1 0 0,-1 1 0 0 0,0-1 0 0 0,1 0 0 0 0,-1 0-1 0 0,1 1 1 0 0,-1-1 0 0 0,0 0 0 0 0,1 1 0 0 0,-1-1-1 0 0,0 1 1 0 0,0-1 0 0 0,1 0 0 0 0,-1 1 0 0 0,0-1-1 0 0,0 1 1 0 0,0-1 0 0 0,0 1 0 0 0,0-1 0 0 0,1 1 0 0 0,-1-1-1 0 0,0 1 1 0 0,0-1 0 0 0,0 1 0 0 0,0-1 0 0 0,0 0-1 0 0,0 1 1 0 0,0 0 29 0 0,0 1-678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29.2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6880 0 0,'0'0'157'0'0,"0"0"23"0"0,-2 0 11 0 0,1 0-181 0 0,0 0 1 0 0,1 0 0 0 0,-1 0-1 0 0,0 0 1 0 0,1 1 0 0 0,-1-1-1 0 0,0 0 1 0 0,1 0 0 0 0,-1 0-1 0 0,0 0 1 0 0,1 1 0 0 0,-1-1-1 0 0,0 0 1 0 0,1 1 0 0 0,-1-1-11 0 0,-1 7 63 0 0,4 3 42 0 0,6 10 194 0 0,-5-14-113 0 0,-1 3 123 0 0,-1-1-61 0 0,0-1-48 0 0,-1-1-33 0 0,1 12 289 0 0,2-11-214 0 0,0 0-34 0 0,5 5 126 0 0,-2-3-117 0 0,1 6 63 0 0,-4 1-3 0 0,0-1-50 0 0,1 5 27 0 0,4 6 74 0 0,3 1 45 0 0,2 5 21 0 0,1 1-32 0 0,-4-7-43 0 0,3 5 6 0 0,11 24 323 0 0,-13-32-409 0 0,-2 0-32 0 0,-2 11 38 0 0,0-2-21 0 0,2-9-46 0 0,12 30 151 0 0,-14-32-225 0 0,-6-18-91 0 0,3 14 91 0 0,-4-4-38 0 0,2 5 10 0 0,4-5-1 0 0,-5-12-63 0 0,0 1-1 0 0,0-1 1 0 0,0 1-1 0 0,-1-1 1 0 0,1 1-1 0 0,-1-1 1 0 0,1 1 0 0 0,-1-1-1 0 0,1 1 1 0 0,-1-1-1 0 0,0 1 1 0 0,0 0 0 0 0,0-1-12 0 0,0 5 80 0 0,1 3-50 0 0,0 4-9 0 0,-1-5 72 0 0,-1-2 81 0 0,1-3-42 0 0,-1 0 35 0 0,4-8-85 0 0,2 0-48 0 0,0-1-8 0 0,-4 3-8 0 0,0 0-1 0 0,0 0 1 0 0,0 0-1 0 0,-1 0 1 0 0,0 0-1 0 0,1-1 0 0 0,-1 1 1 0 0,0-1-18 0 0,1-12 4 0 0,5 3-4 0 0,-5 11 0 0 0,0 1 0 0 0,0 0 0 0 0,0-1 0 0 0,-1 1 0 0 0,1-1 0 0 0,-1 1 0 0 0,1-1 0 0 0,-1 0 0 0 0,0 1 0 0 0,1-1 0 0 0,-1 1 0 0 0,0-1 0 0 0,0 0 0 0 0,2-14-29 0 0,5-2-87 0 0,-3 7 19 0 0,2-3-112 0 0,0 2 43 0 0,3-5-17 0 0,0 3 51 0 0,-4 7 78 0 0,-3 5 33 0 0,0 0-1 0 0,0-1 1 0 0,0 1 0 0 0,0 0 0 0 0,0 0-1 0 0,1 0 1 0 0,-1 1 0 0 0,1-1 0 0 0,-1 1-1 0 0,1-1 1 0 0,-1 1 0 0 0,1 0-1 0 0,1-1 23 0 0,23-5-131 0 0,-11 2 84 0 0,-2-2 29 0 0,-13 7 17 0 0,0-1 0 0 0,1 0 0 0 0,-1 0 0 0 0,1 1 0 0 0,-1-1 0 0 0,1 0 0 0 0,-1 1 0 0 0,1 0 0 0 0,-1-1 0 0 0,1 1 0 0 0,0 0 0 0 0,-1 0 0 0 0,1 0 0 0 0,4-1 0 0 0,-4 1 0 0 0,0 0 0 0 0,-1 0 0 0 0,1 0 0 0 0,0 0 0 0 0,-1 0 0 0 0,1 0 0 0 0,0 0 0 0 0,-1 1 0 0 0,1-1 0 0 0,0 1 0 0 0,-1-1 0 0 0,2 1 0 0 0,2 10 0 0 0,7-4 0 0 0,-11-7 0 0 0,0 0 0 0 0,0 1 0 0 0,0-1 0 0 0,0 1 0 0 0,0-1 0 0 0,0 1 0 0 0,0 0 0 0 0,0-1 0 0 0,0 1 0 0 0,0 0 0 0 0,-1 0 0 0 0,1 0 0 0 0,0-1 0 0 0,0 1 0 0 0,-1 0 0 0 0,1 1 0 0 0,7 14-29 0 0,4 7-113 0 0,0 2-7 0 0,-9-17 95 0 0,-2 1 40 0 0,-2 10 74 0 0,1-8 21 0 0,0-9-71 0 0,0-1 0 0 0,0 1 1 0 0,0 0-1 0 0,0-1 0 0 0,0 1 1 0 0,-1-1-1 0 0,1 1 0 0 0,0-1 0 0 0,-1 1 1 0 0,1-1-1 0 0,-1 0 0 0 0,0 1 0 0 0,1-1 1 0 0,-1 0-1 0 0,0 1 0 0 0,0-1-10 0 0,-11 22 59 0 0,9-16-58 0 0,1-3 0 0 0,1 0 0 0 0,-1-1 1 0 0,0 1-1 0 0,0-1 0 0 0,0 0 1 0 0,0 1-1 0 0,-1-1 0 0 0,1 0 1 0 0,-1 0-1 0 0,-2 2-1 0 0,-9 0 70 0 0,9 6-13 0 0,-24 5-46 0 0,-3 0-27 0 0,18-13-60 0 0,-9-3-78 0 0,15-1 80 0 0,6 1 2 0 0,1 0-70 0 0,0-1-82 0 0,0 0 66 0 0,0 1-37 0 0,0-1-40 0 0,0 0-37 0 0,-1-2-371 0 0,0 2 86 0 0,0-1-51 0 0,-3-1-717 0 0,-1 1-566 0 0,-4 1-1075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30.6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6880 0 0,'14'0'157'0'0,"-14"0"-154"0"0,0 0 0 0 0,0 0 1 0 0,0 0-1 0 0,0 0 0 0 0,0 0 0 0 0,0 0 0 0 0,0 0 0 0 0,1 0 1 0 0,-1 0-1 0 0,0 0 0 0 0,0 0 0 0 0,0 0 0 0 0,0 0 0 0 0,0 0 0 0 0,0 0 1 0 0,0 0-1 0 0,0 0 0 0 0,0 0 0 0 0,0 0 0 0 0,1 0 0 0 0,-1 0 1 0 0,0 0-1 0 0,0 0 0 0 0,0 1 0 0 0,0-1 0 0 0,0 0 0 0 0,0 0 1 0 0,0 0-1 0 0,0 0 0 0 0,0 0 0 0 0,0 0 0 0 0,0 0 0 0 0,0 0 0 0 0,0 0 1 0 0,0 0-1 0 0,0 0 0 0 0,1 0 0 0 0,-1 0 0 0 0,0 1 0 0 0,0-1 1 0 0,0 0-1 0 0,0 0 0 0 0,0 0 0 0 0,0 0 0 0 0,0 0 0 0 0,0 0 1 0 0,0 0-1 0 0,0 0 0 0 0,0 0 0 0 0,0 0 0 0 0,0 1 0 0 0,0-1 0 0 0,0 0 1 0 0,0 0-1 0 0,0 0 0 0 0,0 0 0 0 0,-1 0-3 0 0,1 4 71 0 0,0 11 115 0 0,3-5-92 0 0,2-2-60 0 0,-4-6-34 0 0,0-1-1 0 0,0 1 1 0 0,0-1 0 0 0,0 1 0 0 0,-1-1 0 0 0,1 1 0 0 0,0-1 0 0 0,-1 1 0 0 0,0 0-1 0 0,1-1 1 0 0,-1 1 0 0 0,0 0 0 0 0,0-1 0 0 0,0 1 0 0 0,0 1 0 0 0,0 8 49 0 0,0 3 85 0 0,-1-2 38 0 0,1 2 38 0 0,1 28 581 0 0,2-26-481 0 0,2 1 146 0 0,-3-11-236 0 0,0 1 0 0 0,-1 0 0 0 0,0-1-1 0 0,0 1 1 0 0,0 0 0 0 0,-1 0-220 0 0,0 11 379 0 0,-1 0-103 0 0,0-5 44 0 0,1 1 1 0 0,1 11-321 0 0,0-13 175 0 0,2 0 41 0 0,2 5 41 0 0,-3-11-141 0 0,0 1 1 0 0,-1-1-1 0 0,0 1 1 0 0,0 0-1 0 0,0 0 1 0 0,-1 0-117 0 0,0 8 209 0 0,0-7-80 0 0,0 0-1 0 0,0 0 1 0 0,0 0-1 0 0,1-1 1 0 0,1 3-129 0 0,2 4 191 0 0,2 11 124 0 0,-4-14-153 0 0,-1 4 71 0 0,-1 2 82 0 0,0-14-256 0 0,1 1 1 0 0,-1-1 0 0 0,0 0 0 0 0,1 0-1 0 0,0 0 1 0 0,0 0 0 0 0,0 2-60 0 0,8 13 359 0 0,-7-10-182 0 0,0-1-41 0 0,-2 2-11 0 0,-1 4 18 0 0,0-4-15 0 0,3 16 458 0 0,0-17-384 0 0,2 0-78 0 0,-1-5-117 0 0,0 1-46 0 0,-1-2 104 0 0,-2-2-1 0 0,0 0 6 0 0,0 0 15 0 0,0 0-14 0 0,0-2-1 0 0,0 0-57 0 0,1 1-1 0 0,-1-1 1 0 0,0 1-1 0 0,0 0 1 0 0,1-1-1 0 0,-1 1 1 0 0,1-1-1 0 0,-1 1 1 0 0,1 0-1 0 0,0 0 1 0 0,-1-1-1 0 0,1 1 1 0 0,0 0-1 0 0,0 0 0 0 0,0 0-12 0 0,6-8 17 0 0,-4 6-13 0 0,0 0-1 0 0,-1-1 0 0 0,1 1 1 0 0,-1-1-1 0 0,0 1 0 0 0,0-3-3 0 0,0 3 9 0 0,0 0 0 0 0,0 0-1 0 0,0 0 1 0 0,0 0 0 0 0,0 0-1 0 0,1-1-8 0 0,5-2 9 0 0,4-7-25 0 0,-2-2-38 0 0,-5-9-58 0 0,8 13-15 0 0,-4-2 53 0 0,1-2-27 0 0,3 3-70 0 0,-2 7 16 0 0,-9 5 120 0 0,0-2 0 0 0,1 1 0 0 0,-1 0 0 0 0,0 0 0 0 0,0-1 0 0 0,0 1 0 0 0,0-1 0 0 0,0 1 0 0 0,0-1 35 0 0,14-12-221 0 0,-3 9 80 0 0,-8-2 73 0 0,-5 7 64 0 0,0-1 0 0 0,0 1 0 0 0,1 0 0 0 0,-1-1 0 0 0,0 1 0 0 0,1-1 0 0 0,-1 1 0 0 0,0 0 0 0 0,1-1 0 0 0,-1 1 0 0 0,0 0 0 0 0,1-1-1 0 0,-1 1 1 0 0,1 0 0 0 0,-1 0 0 0 0,1-1 0 0 0,-1 1 0 0 0,1 0 0 0 0,-1 0 0 0 0,1 0 0 0 0,-1-1 0 0 0,1 1 0 0 0,-1 0 0 0 0,1 0 0 0 0,-1 0 0 0 0,1 0 0 0 0,-1 0 0 0 0,1 0 0 0 0,-1 0 0 0 0,1 0 0 0 0,-1 0-1 0 0,1 1 5 0 0,13-1-74 0 0,17 0 39 0 0,-25 2-18 0 0,7 9 39 0 0,0-6 14 0 0,-7 6 0 0 0,4-6 0 0 0,-3 7 0 0 0,-7-11 0 0 0,0 0 0 0 0,1 0 0 0 0,-1 0 0 0 0,1 0 0 0 0,0 0 0 0 0,-1 0 0 0 0,1 0 0 0 0,0 0 0 0 0,-1 0 0 0 0,1-1 0 0 0,0 1 0 0 0,0 0 0 0 0,0 0 0 0 0,0-1 0 0 0,-1 1 0 0 0,2 0 0 0 0,11 4 0 0 0,-8 6 0 0 0,2-6 0 0 0,-6-5 1 0 0,-1 0-1 0 0,1 0 1 0 0,-1 0-1 0 0,0 1 1 0 0,1-1-1 0 0,-1 0 1 0 0,0 0 0 0 0,1 1-1 0 0,-1-1 1 0 0,0 0-1 0 0,1 1 1 0 0,-1-1-1 0 0,0 0 1 0 0,0 1-1 0 0,1-1 1 0 0,-1 0-1 0 0,0 1 1 0 0,0-1-1 0 0,0 1 1 0 0,0-1-1 0 0,1 0 1 0 0,-1 1-1 0 0,0-1 1 0 0,0 1-1 0 0,0-1 1 0 0,0 0-1 0 0,0 1 1 0 0,0-1-1 0 0,0 1 1 0 0,0-1 0 0 0,0 1-2 0 0,2 4 79 0 0,0-4-67 0 0,-1 1 1 0 0,0-1-1 0 0,0 1 0 0 0,0-1 1 0 0,0 1-1 0 0,0-1 0 0 0,0 1 1 0 0,0 0-1 0 0,0-1 1 0 0,-1 1-1 0 0,1 0 0 0 0,0 0 1 0 0,-1-1-1 0 0,0 1 0 0 0,1 1-11 0 0,-1-1 123 0 0,0-2 18 0 0,0 3 3 0 0,0 8-1 0 0,0-9-6 0 0,0-2-1 0 0,0 3 0 0 0,0-2-319 0 0,0-1 56 0 0,0 1 52 0 0,0 0 46 0 0,0-1 39 0 0,-1 1 35 0 0,1 1 122 0 0,0 5 511 0 0,0-6-568 0 0,0 1-37 0 0,0-1-47 0 0,0 1-73 0 0,0-1-89 0 0,0 1-102 0 0,0-1-49 0 0,0 0-91 0 0,0 0-98 0 0,0 0-108 0 0,0 0-115 0 0,0 0-125 0 0,0-1 363 0 0,0 1-35 0 0,1-1-34 0 0,-1 0-38 0 0,0 0-1635 0 0,0 0-1252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29.6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176 400 9384 0 0,'0'0'208'0'0,"0"0"33"0"0,0 0 16 0 0,-1 0-106 0 0,-1 0-78 0 0,-28 3-24 0 0,30-3-48 0 0,-1 0 0 0 0,0 0 0 0 0,1 1 0 0 0,-1-1 0 0 0,0 0 0 0 0,1 1 1 0 0,-1-1-1 0 0,0 1 0 0 0,1-1 0 0 0,-1 1 0 0 0,1-1 0 0 0,-1 1 0 0 0,1-1 0 0 0,-1 1 1 0 0,1-1-2 0 0,-3 4 42 0 0,0-1 186 0 0,0-2-75 0 0,1 0-44 0 0,-1-2-40 0 0,0 1-13 0 0,1 2 36 0 0,-4 11 307 0 0,2-7-232 0 0,-3 1-14 0 0,0-1-7 0 0,2-1 14 0 0,1 1 34 0 0,-1 1 74 0 0,-9 17 75 0 0,-1-5-14 0 0,12-16-238 0 0,1 1 1 0 0,-1-1 0 0 0,1 1 0 0 0,-1 0-1 0 0,1-1 1 0 0,1 1 0 0 0,-3 4-92 0 0,0 4 181 0 0,1-1-47 0 0,1-6-83 0 0,-3 11 197 0 0,1-2-66 0 0,-4 27 238 0 0,7-22-183 0 0,0-6-41 0 0,1 1 57 0 0,0-14-253 0 0,2 23 160 0 0,-2-21-152 0 0,1-1 0 0 0,-1 0-1 0 0,0 0 1 0 0,1 0 0 0 0,-1 0 0 0 0,1 0 0 0 0,0 0 0 0 0,-1 0 0 0 0,1 0 0 0 0,0 0 0 0 0,-1 0 0 0 0,1 0 0 0 0,0 0 0 0 0,0 0-1 0 0,0 0 1 0 0,0-1 0 0 0,0 1 0 0 0,0 0 0 0 0,0 0-8 0 0,4 1 33 0 0,-4-2-25 0 0,0 1 0 0 0,-1-1 0 0 0,1 0 0 0 0,-1 0 0 0 0,1 1 0 0 0,0-1 0 0 0,-1 1 0 0 0,1-1 0 0 0,-1 0 0 0 0,1 1 1 0 0,-1-1-1 0 0,1 1 0 0 0,-1-1 0 0 0,1 1 0 0 0,-1 0 0 0 0,1-1 0 0 0,-1 1 0 0 0,0-1 0 0 0,1 1 0 0 0,-1 0 0 0 0,0-1 0 0 0,0 1-8 0 0,3 4 33 0 0,0-2 0 0 0,-1 0 0 0 0,1 0 0 0 0,0-1 0 0 0,0 1 0 0 0,1-1 0 0 0,-1 0 0 0 0,0 0 0 0 0,1 0 0 0 0,0 0 0 0 0,2 0-33 0 0,1 2 52 0 0,10-1 117 0 0,2-3 81 0 0,-7-1-51 0 0,2-1 23 0 0,-4-4-49 0 0,-2 1-71 0 0,2 0-19 0 0,-7 4-78 0 0,-1 0 0 0 0,0 0 1 0 0,1 0-1 0 0,-1-1 0 0 0,0 1 1 0 0,0 0-1 0 0,0-1 0 0 0,0 0 1 0 0,0 0-6 0 0,2-1 16 0 0,0 0 0 0 0,-1 0 0 0 0,2 0 1 0 0,-1 1-1 0 0,2-2-16 0 0,14-8 95 0 0,-18 11-81 0 0,0-1 1 0 0,-1 1-1 0 0,1-1 0 0 0,-1 1 1 0 0,1-1-1 0 0,-1 0 0 0 0,0 0 1 0 0,1 0-1 0 0,-1-1-14 0 0,11-21 162 0 0,-8 16-120 0 0,-3 6-22 0 0,0-1 1 0 0,0 0-1 0 0,-1 0 0 0 0,0 0 1 0 0,1 0-1 0 0,-1 0 0 0 0,0 0 0 0 0,0-3-20 0 0,-1-4 41 0 0,1 7-39 0 0,-2-14 62 0 0,-4 5-64 0 0,0 4 12 0 0,4 3 1 0 0,-3-3 27 0 0,-1 4-43 0 0,1 2-15 0 0,-3-5-42 0 0,4-1-42 0 0,-3-4-118 0 0,-6 7-34 0 0,9 3 202 0 0,0-2-34 0 0,0 1-36 0 0,0-1-36 0 0,0 0-38 0 0,0 0-40 0 0,0 1-41 0 0,0 0-42 0 0,-9-2-1001 0 0,12 4 1221 0 0,1 1 1 0 0,-1-1 0 0 0,1 0-1 0 0,0 0 1 0 0,0 0 0 0 0,-1 0-1 0 0,1 1 1 0 0,0-1-1 0 0,0 0 1 0 0,0 0 0 0 0,0 0-1 0 0,0 0 1 0 0,0 0 0 0 0,0 0 98 0 0</inkml:trace>
  <inkml:trace contextRef="#ctx0" brushRef="#br0" timeOffset="326.16">575 32 10080 0 0,'0'0'230'0'0,"-2"-2"30"0"0,-9-9 18 0 0,11 11-95 0 0,2-1-93 0 0,0 0-63 0 0,3-2-39 0 0,-3 3 57 0 0,0-4 41 0 0,-2-3 95 0 0,0 5 140 0 0,0 2 6 0 0,0 0-1 0 0,3 2-4 0 0,5 9-90 0 0,-4 2 68 0 0,-3 22 347 0 0,-1-30-572 0 0,0 11 97 0 0,0 30 384 0 0,0-33-424 0 0,1 3 53 0 0,0-2-43 0 0,1 1-16 0 0,2 6 5 0 0,3 15 59 0 0,-6-5 15 0 0,0-22-128 0 0,-1 0 1 0 0,1 0-1 0 0,2 7-77 0 0,5 14 187 0 0,-7-26-163 0 0,0 4 43 0 0,0-1 1 0 0,0 1 0 0 0,-1 0 0 0 0,0 6-68 0 0,2 18 146 0 0,4-8-49 0 0,-4-18-67 0 0,-1 1 0 0 0,1-1 0 0 0,-1 0 0 0 0,0 1-1 0 0,-1 4-29 0 0,1-6 26 0 0,-1 1 0 0 0,1-1 0 0 0,0 1 0 0 0,0-1 0 0 0,1 1 0 0 0,0 1-26 0 0,0-2 25 0 0,0 0 0 0 0,-1 1-1 0 0,0-1 1 0 0,0 1 0 0 0,0-1-1 0 0,-1 3-24 0 0,0 10 59 0 0,0 20 94 0 0,3-17-93 0 0,3-8-42 0 0,-5-12-14 0 0,0 0 0 0 0,0 1-1 0 0,0-1 1 0 0,-1 1 0 0 0,1 0-1 0 0,-1-1 1 0 0,1 1 0 0 0,-1 0-1 0 0,1-1 1 0 0,-1 1 0 0 0,0 0-1 0 0,0-1 1 0 0,0 1 0 0 0,0 0-4 0 0,0 7 8 0 0,-1-6-6 0 0,1 0-1 0 0,0 0 0 0 0,-1 0 0 0 0,2 0 1 0 0,-1 0-1 0 0,0 0 0 0 0,0 0 1 0 0,1 0-1 0 0,0 0 0 0 0,0 0 0 0 0,0 0-1 0 0,4 5 26 0 0,1 5 5 0 0,-4 1 26 0 0,-2-12 69 0 0,0 2-65 0 0,0 0-97 0 0,0-1-31 0 0,0 0-39 0 0,0-1-41 0 0,-1 1-46 0 0,2 0-49 0 0,-1 0-53 0 0,0-1-57 0 0,0 1-60 0 0,0-1-64 0 0,0 1-67 0 0,1-1-72 0 0,-1-1-75 0 0,1 1-79 0 0,0-1-83 0 0,3 1-1180 0 0,5-2-1149 0 0</inkml:trace>
  <inkml:trace contextRef="#ctx0" brushRef="#br0" timeOffset="605.51">448 480 9728 0 0,'-5'0'16'0'0,"1"0"45"0"0,1 0 168 0 0,3 0 27 0 0,5 1 185 0 0,3-2 58 0 0,-3 1-260 0 0,-1-1-138 0 0,-2 0-93 0 0,-1 0-33 0 0,7-12 448 0 0,-7 12-392 0 0,1-1 0 0 0,-1 1 0 0 0,1 0 0 0 0,0 0 0 0 0,-1 0-1 0 0,1 1 1 0 0,0-1 0 0 0,-1 0 0 0 0,1 1 0 0 0,0-1 0 0 0,0 1-31 0 0,8-4 157 0 0,2-1 54 0 0,-4 1-87 0 0,6-3 95 0 0,-1 2-38 0 0,6-6 6 0 0,-15 8-129 0 0,1 1 0 0 0,-1-1 0 0 0,1 1 0 0 0,-1-1 0 0 0,3 1-58 0 0,15-4 163 0 0,-15 4-99 0 0,1 0 0 0 0,-1 0 0 0 0,0-1 0 0 0,3-1-64 0 0,12-6 149 0 0,1 1-57 0 0,-9 4-50 0 0,0 0 0 0 0,-1-1 1 0 0,10-7-43 0 0,-15 8-11 0 0,12-8-46 0 0,-8 7-69 0 0,0 1-82 0 0,-4 3 57 0 0,2-2-36 0 0,19-9-265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41.5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1 368 7072 0 0,'0'0'202'0'0,"3"0"1"0"0,-2 0-217 0 0,2 0 56 0 0,0 0 47 0 0,0 0 39 0 0,2 0 83 0 0,9 0 476 0 0,-8 0-428 0 0,-2 0-86 0 0,-1 0-81 0 0,2-3 468 0 0,7-5-165 0 0,1 4 96 0 0,21 3 601 0 0,-31 1-1001 0 0,4 0 155 0 0,-5 0-163 0 0,0 0 1 0 0,0 0 0 0 0,1 0-1 0 0,-1 0 1 0 0,0 0 0 0 0,0 0 0 0 0,0-1-1 0 0,0 1 1 0 0,1-1 0 0 0,0 0-84 0 0,5-4 261 0 0,2-1 107 0 0,4 4 72 0 0,-3 0-106 0 0,3-5 20 0 0,-3 1-44 0 0,-2 5-33 0 0,-4-2 107 0 0,4-6-175 0 0,-5 3-99 0 0,2 1 0 0 0,-1 0 0 0 0,1 0 0 0 0,-1 0 1 0 0,5-3-111 0 0,-5 6 63 0 0,-4 2-50 0 0,0 0-1 0 0,-1-1 1 0 0,1 1 0 0 0,0 0 0 0 0,-1-1 0 0 0,1 1 0 0 0,-1 0 0 0 0,1-1 0 0 0,0 1 0 0 0,-1-1 0 0 0,1 1 0 0 0,-1-1 0 0 0,1 1 0 0 0,-1-1 0 0 0,0 1 0 0 0,1-1 0 0 0,-1 0 0 0 0,0 1 0 0 0,1-1 0 0 0,-1 0 0 0 0,0 1 0 0 0,1-1-13 0 0,1-4 39 0 0,11-19 171 0 0,1 0-18 0 0,-11 6-99 0 0,-3-1-40 0 0,-1 11-37 0 0,1 5 59 0 0,0 3-6 0 0,-1-1-45 0 0,-2 0 10 0 0,1 1-26 0 0,-8 1 1 0 0,-6 0 44 0 0,15-1-60 0 0,-1 0-1 0 0,0 0 1 0 0,0 1-1 0 0,0-1 0 0 0,1 0 1 0 0,-1 1-1 0 0,0 0 0 0 0,1-1 1 0 0,-1 1-1 0 0,0 0 0 0 0,1 0 1 0 0,-1 0-1 0 0,1 0 1 0 0,-1 0-1 0 0,1 0 0 0 0,-2 1 8 0 0,-17 25-77 0 0,3-5 68 0 0,13-19 9 0 0,0 0 0 0 0,0 0 0 0 0,0 0 0 0 0,0-1 0 0 0,-1 1 0 0 0,0-1 0 0 0,0 0 0 0 0,1 0 0 0 0,0 1 0 0 0,0-1 0 0 0,1 1 0 0 0,-1 0 0 0 0,-1 0 0 0 0,-16 27 0 0 0,13-19 0 0 0,-15 19 0 0 0,-21 22 0 0 0,40-47 0 0 0,-1 0 0 0 0,1 1 0 0 0,-1-1 0 0 0,1 1 0 0 0,-1 3 0 0 0,-2 3 0 0 0,4-9 5 0 0,1 1-1 0 0,0 0 0 0 0,1-1 0 0 0,-1 1 0 0 0,0 0 0 0 0,1 0 0 0 0,0 0 0 0 0,0 1-4 0 0,-3 8 21 0 0,2-6-15 0 0,1-6-5 0 0,1 0-1 0 0,-1 0 1 0 0,1 0-1 0 0,0 0 0 0 0,-1 0 1 0 0,1 0-1 0 0,0 0 1 0 0,0 0-1 0 0,0 0 0 0 0,0 0 1 0 0,0 0-1 0 0,0 0 1 0 0,0 0-1 0 0,0 0 0 0 0,0 0 1 0 0,0 0-1 0 0,1 0 1 0 0,-1-1-1 0 0,0 1 0 0 0,1 0 1 0 0,-1 0-1 0 0,1 1 0 0 0,1 5 7 0 0,-1 10 24 0 0,-1-15-28 0 0,0 1 0 0 0,0-1 0 0 0,0 1 0 0 0,0-1 0 0 0,1 1 0 0 0,-1-1 0 0 0,1 0 0 0 0,-1 1 0 0 0,1-1-1 0 0,0 2-2 0 0,10 11 14 0 0,-7-11 3 0 0,0 1-1 0 0,1 0 0 0 0,0-1 1 0 0,0 0-1 0 0,0 0 0 0 0,2 1-16 0 0,2-1 42 0 0,16 10-4 0 0,-20-11-37 0 0,0-1-1 0 0,0 0 0 0 0,-1 0 1 0 0,1 0-1 0 0,1 0 0 0 0,-1-1 1 0 0,0 0-1 0 0,0 0 1 0 0,0 0-1 0 0,2-1 0 0 0,26 1-28 0 0,1-2-56 0 0,-1 0-98 0 0,-8-1 39 0 0,-15-2 49 0 0,-3 0-25 0 0,2-2-63 0 0,-4 3 72 0 0,1 1-69 0 0,0-1-70 0 0,0 1-73 0 0,-1 0 22 0 0,0-1-46 0 0,0 1-46 0 0,0 0-48 0 0,0-1-47 0 0,0 0-50 0 0,-1 0-50 0 0,0-1-51 0 0,-2 2 185 0 0,0 0-52 0 0,0 0-46 0 0,0 0-36 0 0,1-1-413 0 0,2-2-576 0 0</inkml:trace>
  <inkml:trace contextRef="#ctx0" brushRef="#br0" timeOffset="300.87">624 48 9616 0 0,'0'3'216'0'0,"0"3"-75"0"0,-1 18 345 0 0,2-16-373 0 0,2-1-69 0 0,7 12-44 0 0,-4 7 0 0 0,-2-17 6 0 0,-1-3 21 0 0,0 1 36 0 0,0 6 142 0 0,-1 0 80 0 0,9 8 347 0 0,-5 1-127 0 0,-1-2-93 0 0,3 0-38 0 0,-1-5-109 0 0,2 10 286 0 0,-4-10-213 0 0,-1-6-141 0 0,-1-1-61 0 0,1 0-36 0 0,17 45 763 0 0,-17-42-718 0 0,-1-1-47 0 0,-2-7-76 0 0,1 15 258 0 0,-2-16-252 0 0,0-1 0 0 0,0 1 1 0 0,1-1-1 0 0,-1 0 1 0 0,0 1-1 0 0,0-1 0 0 0,1 1 1 0 0,-1-1-1 0 0,0 0 1 0 0,1 1-29 0 0,1 2 70 0 0,1 1-5 0 0,2 1 22 0 0,-3 0 26 0 0,-1 0 52 0 0,0 2 90 0 0,-1-1-95 0 0,0-3-21 0 0,0-2 43 0 0,0-2 148 0 0,0 0 278 0 0,0 0 21 0 0,0 0-261 0 0,0 0-158 0 0,0 0-46 0 0,0 0 20 0 0,0 0 64 0 0,0 0-22 0 0,0 0-11 0 0,0-2-39 0 0,-1-16 41 0 0,0 3-89 0 0,1-1-36 0 0,1 0-47 0 0,2 1-62 0 0,2 4 17 0 0,-4 8 0 0 0,1 0 0 0 0,-1 0 0 0 0,0 0 0 0 0,0 0 0 0 0,0 0 0 0 0,-1-1 0 0 0,1 1 0 0 0,-1 0 0 0 0,1 0 0 0 0,-1-3 0 0 0,0 1 0 0 0,0 0 0 0 0,0 1 0 0 0,1-1 0 0 0,0 0 0 0 0,0 0 0 0 0,0 1 0 0 0,1-1 0 0 0,-1 1 0 0 0,1-1 0 0 0,0 1 0 0 0,3-4 0 0 0,-2 3 0 0 0,0 0 0 0 0,0-1 0 0 0,-1 1 0 0 0,0-1 0 0 0,0 0 0 0 0,0 0 0 0 0,0-2 0 0 0,0 1 0 0 0,0 0 0 0 0,1 0 0 0 0,3-7 0 0 0,-3 7 1 0 0,-1 0-1 0 0,1 0 1 0 0,1-8-1 0 0,-3 9-4 0 0,1 0 1 0 0,0 0 0 0 0,0 1 0 0 0,1-1-1 0 0,-1 1 1 0 0,1-1 0 0 0,1-1 3 0 0,15-17-109 0 0,-4 11 1 0 0,0 2-22 0 0,3-2-54 0 0,-6 6 89 0 0,-6 3 34 0 0,-1 1 1 0 0,1-1-1 0 0,0-1 0 0 0,-1 1 1 0 0,3-4 60 0 0,-4 4-32 0 0,1 1 1 0 0,0-1 0 0 0,-1 1 0 0 0,1-1-1 0 0,1 2 1 0 0,-1-1 0 0 0,0 0-1 0 0,1 1 1 0 0,0 0 31 0 0,39-10-285 0 0,-24 9 72 0 0,0 0-61 0 0,-11 1 99 0 0,4-1-22 0 0,7-1-112 0 0,-14 3 174 0 0,-1 0-34 0 0,0 0-6 0 0,0 1-37 0 0,0-1-44 0 0,1 1-50 0 0,-2 0 6 0 0,0 0-39 0 0,-1 0-37 0 0,1 0-33 0 0,2 0-258 0 0,1 0-55 0 0,6 0-838 0 0,5 0-654 0 0,10 0-1244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27.0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224 32 6624 0 0,'0'-13'192'0'0,"0"13"-189"0"0,0 0 0 0 0,0 0 1 0 0,0 0-1 0 0,0-1 0 0 0,0 1 0 0 0,0 0 1 0 0,0 0-1 0 0,0 0 0 0 0,0 0 0 0 0,0 0 1 0 0,0 0-1 0 0,0 0 0 0 0,0 0 0 0 0,0 0 1 0 0,0 0-1 0 0,0-1 0 0 0,0 1 0 0 0,0 0 1 0 0,0 0-1 0 0,0 0 0 0 0,0 0 0 0 0,0 0 1 0 0,0 0-1 0 0,0 0 0 0 0,0 0 0 0 0,0 0 1 0 0,0 0-1 0 0,-1 0 0 0 0,1 0 0 0 0,0-1 1 0 0,0 1-1 0 0,0 0 0 0 0,0 0 0 0 0,0 0 1 0 0,0 0-1 0 0,0 0 0 0 0,0 0 0 0 0,0 0 1 0 0,0 0-1 0 0,0 0 0 0 0,0 0 0 0 0,-1 0 1 0 0,1 0-1 0 0,0 0 0 0 0,0 0 0 0 0,0 0 1 0 0,0 0-1 0 0,0 0 0 0 0,0 0 0 0 0,0 0 1 0 0,0 0-1 0 0,0 0 0 0 0,0 0 0 0 0,-1 0 1 0 0,1 0-1 0 0,0 0 0 0 0,0 0-3 0 0,-1 0 3 0 0,1 0-1 0 0,-1 0 1 0 0,0 0-1 0 0,1 0 1 0 0,-1 0 0 0 0,0 0-1 0 0,1 0 1 0 0,-1 0-1 0 0,0-1 1 0 0,1 1-1 0 0,-1 0 1 0 0,0 0 0 0 0,1-1-1 0 0,-1 1 1 0 0,0 0-3 0 0,-1-7 25 0 0,2 3 67 0 0,0 4-92 0 0,0-2 191 0 0,0 1 219 0 0,0 1 370 0 0,0 0 27 0 0,0 0-330 0 0,0 0-193 0 0,0 0-44 0 0,0 0 59 0 0,0 0 141 0 0,0 0-21 0 0,0 0-19 0 0,0 0-70 0 0,0 3-36 0 0,-1 17 133 0 0,0 8 65 0 0,2-10-203 0 0,0-5-103 0 0,1-2-68 0 0,4 5 88 0 0,-1-3-46 0 0,-2 9 16 0 0,-4-7-66 0 0,1-7-44 0 0,0 0 1 0 0,0 0-1 0 0,1 0 0 0 0,0 0 1 0 0,0 1-67 0 0,4 8 108 0 0,-3-11-58 0 0,0 1-1 0 0,0-1 1 0 0,-1 1 0 0 0,0 0 0 0 0,-1 0-1 0 0,1 0-49 0 0,-1 105 629 0 0,0-1-99 0 0,0-107-515 0 0,0 0 1 0 0,0 0-1 0 0,1 0 1 0 0,0 0-1 0 0,0 0 1 0 0,0 0-1 0 0,0-1 1 0 0,0 1-1 0 0,1 0 1 0 0,0-1-1 0 0,1 3-15 0 0,-2-4 10 0 0,0 0-1 0 0,-1 0 0 0 0,1 0 1 0 0,-1 0-1 0 0,1 0 0 0 0,-1 0 0 0 0,0 0 1 0 0,0 1-10 0 0,-1 15 40 0 0,1-9-23 0 0,0 55 55 0 0,2-51-55 0 0,2-10 1 0 0,-3-2-17 0 0,-1-1 1 0 0,0 0 0 0 0,1 0-1 0 0,-1 0 1 0 0,0 0 0 0 0,1 1-1 0 0,-1-1 1 0 0,0 0 0 0 0,1 0-1 0 0,-1 1 1 0 0,0-1 0 0 0,1 0-1 0 0,-1 0 1 0 0,0 1 0 0 0,0-1-1 0 0,1 0 1 0 0,-1 1 0 0 0,0-1-1 0 0,0 0 1 0 0,0 1 0 0 0,1 0-2 0 0,0 2 10 0 0,-1 0 0 0 0,1 1 0 0 0,-1-1 0 0 0,1 1 0 0 0,-1-1 0 0 0,0 4-10 0 0,0 1-23 0 0,0-3-58 0 0,0-2-34 0 0,0-3-113 0 0,0 0-204 0 0,0 0 242 0 0,0 0-25 0 0,0 0-63 0 0,0 0 96 0 0,0 0-35 0 0,0 0-38 0 0,0 0-34 0 0,0 0-383 0 0,0 0 99 0 0,0 0-48 0 0,0 0-724 0 0,0 0-565 0 0,0 0-1077 0 0</inkml:trace>
  <inkml:trace contextRef="#ctx0" brushRef="#br0" timeOffset="304.88">0 416 6592 0 0,'0'0'149'0'0,"0"0"23"0"0,0 0 11 0 0,0-3-30 0 0,0 2-151 0 0,0 1 0 0 0,0-1 0 0 0,0 0 0 0 0,0 0 0 0 0,0 1 0 0 0,0-1 0 0 0,1 0 0 0 0,-1 1 1 0 0,0-1-1 0 0,0 0 0 0 0,0 1 0 0 0,1-1 0 0 0,-1 0 0 0 0,0 1 0 0 0,1-1-2 0 0,6-1 10 0 0,-1 2 26 0 0,-4 0-7 0 0,0-1 1 0 0,0 1-1 0 0,-1 0 0 0 0,1-1 0 0 0,0 1 0 0 0,0 0 0 0 0,-1-1 0 0 0,1 0 0 0 0,0 0 0 0 0,-1 1 0 0 0,1-1 0 0 0,-1 0 0 0 0,1 0-29 0 0,11-6 246 0 0,-2 6-36 0 0,-3 0-60 0 0,-1-2-42 0 0,2-2-8 0 0,-2-2-48 0 0,10-7 24 0 0,18-4 58 0 0,-31 15-120 0 0,0 1 1 0 0,0 0-1 0 0,1 0 1 0 0,-1 1-1 0 0,1-1 1 0 0,-1 1 0 0 0,1 0-15 0 0,1-1 22 0 0,0 1 1 0 0,-1-1-1 0 0,0 0 1 0 0,1 0 0 0 0,-1-1-1 0 0,0 1 1 0 0,1-2-23 0 0,2-1 19 0 0,26-18 32 0 0,2 3-33 0 0,-31 17-38 0 0,-1 1-38 0 0,1-1-43 0 0,-1 0-42 0 0,1 1-45 0 0,-1-1-47 0 0,0 0-49 0 0,1-1-49 0 0,2 0-184 0 0,0-1-92 0 0,4-1-493 0 0,8-4-636 0 0</inkml:trace>
  <inkml:trace contextRef="#ctx0" brushRef="#br0" timeOffset="711.33">591 96 8176 0 0,'0'0'182'0'0,"0"0"29"0"0,0 0 13 0 0,0 3-32 0 0,0 6-244 0 0,0 2 78 0 0,-1 4 94 0 0,1 1 75 0 0,0 2 109 0 0,4 3 216 0 0,2-5-133 0 0,-2-4-52 0 0,-1 11 97 0 0,-2-4-70 0 0,2-8-87 0 0,2-2-12 0 0,2 2 41 0 0,-4-6-207 0 0,-1-1 0 0 0,0 0 0 0 0,0 0 0 0 0,-1 1 0 0 0,1-1 0 0 0,-1 1 0 0 0,0-1 0 0 0,0 1 0 0 0,-1-1 0 0 0,1 1 0 0 0,-1 0 0 0 0,0 3-97 0 0,2 12 230 0 0,5 7 4 0 0,-3-10-113 0 0,-1-5-38 0 0,3 9 116 0 0,4-4-20 0 0,-8-13-141 0 0,0-1 0 0 0,0 0 0 0 0,-1 1 0 0 0,1 0 0 0 0,-1-1 0 0 0,0 1 0 0 0,0 0 0 0 0,0 0-38 0 0,0 8 179 0 0,0 0 0 0 0,0 0 0 0 0,-1 5-179 0 0,0-12 45 0 0,2 10 171 0 0,3-6-90 0 0,1 4-51 0 0,-4 3-19 0 0,-3-13-34 0 0,1 0 1 0 0,1 0-1 0 0,-1 1 0 0 0,0-1 1 0 0,1 0-1 0 0,0 0 0 0 0,-1 0 1 0 0,2 1-23 0 0,3 4 46 0 0,1 5 32 0 0,-4-7-9 0 0,-2 2 38 0 0,0 3-2 0 0,0-9 5 0 0,0-2 2 0 0,-3 3 0 0 0,-7 7-6 0 0,7-7-29 0 0,3-3-12 0 0,0 0-1 0 0,0 0 15 0 0,0-3 60 0 0,0-4-17 0 0,-1-9 151 0 0,2 9-182 0 0,0-2-44 0 0,1 1-86 0 0,1-1 39 0 0,1-5 0 0 0,1 0 0 0 0,0 1 0 0 0,7-12 0 0 0,2 9 0 0 0,-13 15 0 0 0,1-1 0 0 0,0 0 0 0 0,-1 1 0 0 0,1-1 0 0 0,-1 0 0 0 0,1 0 0 0 0,-1 0 0 0 0,0 0 0 0 0,0 0 0 0 0,0-1 0 0 0,3-10 0 0 0,-4 10-1 0 0,0 1-1 0 0,1 0 1 0 0,-1-1-1 0 0,1 1 1 0 0,0 0 0 0 0,0 0-1 0 0,0-1 1 0 0,0 1-1 0 0,0 0 1 0 0,1 0 0 0 0,-1 0-1 0 0,0 0 1 0 0,1 0-1 0 0,0 0 2 0 0,15-16-132 0 0,-11 11 48 0 0,-1 1-1 0 0,1 0 1 0 0,0 0 0 0 0,1 1-1 0 0,-1 0 1 0 0,5-3 84 0 0,0 3-64 0 0,3-2 40 0 0,-7 3 13 0 0,-6 4 8 0 0,0-1-1 0 0,1 0 0 0 0,-1 1 1 0 0,0-1-1 0 0,1 1 0 0 0,-1-1 1 0 0,0 1-1 0 0,1 0 1 0 0,-1 0-1 0 0,1 0 0 0 0,-1-1 1 0 0,0 1-1 0 0,1 1 1 0 0,-1-1-1 0 0,1 0 0 0 0,-1 0 1 0 0,0 0-1 0 0,1 1 1 0 0,-1-1-1 0 0,1 1 0 0 0,-1-1 1 0 0,0 1-1 0 0,0-1 1 0 0,1 1-1 0 0,-1 0 0 0 0,0 0 1 0 0,0 0-1 0 0,0 0 4 0 0,3 3-12 0 0,0 0 1 0 0,0 0-1 0 0,-1 1 0 0 0,0-1 0 0 0,0 1 0 0 0,2 3 12 0 0,11 15-31 0 0,-15-21 32 0 0,10 11-13 0 0,-10-11 6 0 0,-1-1 1 0 0,1 1-1 0 0,-1 0 1 0 0,1 0-1 0 0,-1 0 1 0 0,0-1-1 0 0,1 1 1 0 0,-1 0-1 0 0,0 0 1 0 0,0 0 5 0 0,0 2-2 0 0,0-1 1 0 0,1 1-1 0 0,-1-1 0 0 0,1 1 1 0 0,0-1-1 0 0,0 0 0 0 0,0 1 1 0 0,1 0 1 0 0,4 12-1 0 0,-1 11 1 0 0,1-15 0 0 0,-5-10 0 0 0,0-1 0 0 0,0 1 0 0 0,0-1 0 0 0,0 1 0 0 0,-1-1 0 0 0,1 1 0 0 0,-1 0 0 0 0,1-1 0 0 0,-1 1 0 0 0,0 0 0 0 0,0 0 0 0 0,1-1 0 0 0,-1 1 0 0 0,0 0 0 0 0,-1 8 6 0 0,0-5-18 0 0,1 0 0 0 0,-1 0 1 0 0,1 0-1 0 0,1 0 0 0 0,-1-1 0 0 0,0 1 0 0 0,1 0 0 0 0,0 0 0 0 0,1 2 12 0 0,6 9-42 0 0,-2-5-23 0 0,-2-2-29 0 0,1 0-55 0 0,-1 1-68 0 0,1-1-84 0 0,-4-8 122 0 0,-1 0 59 0 0,0-1 51 0 0,1 1 44 0 0,-1 0 38 0 0,0-1 34 0 0,2 3 292 0 0,-1-2-311 0 0,0 0-92 0 0,0 0-99 0 0,-1-1 38 0 0,1 1-34 0 0,-1-1-37 0 0,1 1-38 0 0,0-1-54 0 0,-1 1-49 0 0,1 0-51 0 0,0 0-55 0 0,0 0-58 0 0,0 0-62 0 0,0 0-64 0 0,0 0-68 0 0,3 3-1190 0 0,5 5-1063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31.7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48 9488 0 0,'0'0'276'0'0,"0"0"2"0"0,3 3-123 0 0,2 2-26 0 0,1 0 41 0 0,-1-2 208 0 0,-2-2-312 0 0,-1-1 1 0 0,1 1-1 0 0,-1 0 0 0 0,1 0 0 0 0,-1 0 0 0 0,1 0 0 0 0,-1 0 0 0 0,0 0 0 0 0,1 1 1 0 0,-1-1-1 0 0,0 1 0 0 0,0 0 0 0 0,0-1 0 0 0,0 1 0 0 0,-1 0 0 0 0,1 0 0 0 0,0 1-66 0 0,16 19 519 0 0,-4 0-91 0 0,-9-14-261 0 0,6 7 152 0 0,0-3-96 0 0,2-1-39 0 0,7 3 24 0 0,-8-6-84 0 0,1 2 42 0 0,3 1-4 0 0,29 23 370 0 0,-29-23-315 0 0,0 6-20 0 0,3 0-19 0 0,-7-8-66 0 0,8 3 100 0 0,9 7 96 0 0,-13-6-188 0 0,5 11 64 0 0,-4-18-71 0 0,-15-5-101 0 0,0-1 0 0 0,-1 0 0 0 0,1 1 0 0 0,0-1 0 0 0,-1 1 0 0 0,1 0 0 0 0,-1-1 0 0 0,1 1 0 0 0,-1 0 0 0 0,1 0 0 0 0,-1 0 0 0 0,0 0 0 0 0,1 0 0 0 0,-1 0 0 0 0,0 0 0 0 0,0 1 0 0 0,0-1 0 0 0,0 0 0 0 0,1 1-12 0 0,2 5 34 0 0,8 9 49 0 0,4-7 11 0 0,-15-8-88 0 0,0-1 0 0 0,0 1 0 0 0,-1 0-1 0 0,1 0 1 0 0,0-1 0 0 0,0 1 0 0 0,0 0 0 0 0,-1 0-1 0 0,1 0 1 0 0,0 0 0 0 0,-1 0 0 0 0,1 0 0 0 0,-1 0 0 0 0,1 0-1 0 0,-1 0 1 0 0,1 1-6 0 0,5 9 96 0 0,8-6 54 0 0,-9-1-88 0 0,12 11 273 0 0,-12-9-249 0 0,-3-4-95 0 0,0 0 8 0 0,-1-2-50 0 0,-1 0-79 0 0,0 0-20 0 0,0 0 48 0 0,0 0-1 0 0,0 0-45 0 0,0 0-133 0 0,0 0-246 0 0,0 0 400 0 0,0 0 14 0 0,0 0-15 0 0,0 0-40 0 0,0 0-11 0 0,0 0-41 0 0,0 0-47 0 0,0 0-52 0 0,0 0-57 0 0,0 0-54 0 0,0 0-46 0 0,0 0-41 0 0,0 0-150 0 0,0 0-40 0 0,0 0-181 0 0,0 0-488 0 0</inkml:trace>
  <inkml:trace contextRef="#ctx0" brushRef="#br0" timeOffset="267.25">480 16 7848 0 0,'0'0'232'0'0,"0"-2"-14"0"0,0-3-182 0 0,-3-1-26 0 0,-3 3 12 0 0,1 3 60 0 0,5 0-82 0 0,-2 0 169 0 0,2 0 194 0 0,0 0 322 0 0,-3 3 19 0 0,-4 3-290 0 0,1-1-172 0 0,1-3-108 0 0,-1 1 108 0 0,1 5 46 0 0,2-3-204 0 0,1-1 4 0 0,-1 0 1 0 0,1 0-1 0 0,-1 0 1 0 0,0-1-1 0 0,-2 2-88 0 0,-20 20 331 0 0,7-9-173 0 0,5-1-70 0 0,7-7-21 0 0,1 1 1 0 0,0-1-1 0 0,1 1 1 0 0,0 1-68 0 0,1-4 46 0 0,0 1 0 0 0,0-1 0 0 0,0 0 0 0 0,-1 0 0 0 0,0 0 0 0 0,0-1 0 0 0,-2 2-46 0 0,-8 6 106 0 0,10-9-71 0 0,0-1-1 0 0,1 0 1 0 0,-1 1 0 0 0,1 0 0 0 0,0 0-1 0 0,0 0 1 0 0,0 0 0 0 0,-1 4-35 0 0,-8 18 153 0 0,9-17-99 0 0,-1 0 1 0 0,-1 0-1 0 0,0 0 1 0 0,0-1-1 0 0,0 0 1 0 0,-7 7-55 0 0,-12 6 136 0 0,17-2-49 0 0,7-17-82 0 0,-1 0 0 0 0,0 0 0 0 0,1 1 0 0 0,-1-1 0 0 0,0 0 0 0 0,0 0 0 0 0,-1 0 0 0 0,1 0-1 0 0,0 0 1 0 0,-1 0 0 0 0,1 0 0 0 0,-1 0-5 0 0,1-1 3 0 0,-1 1 0 0 0,0 0 0 0 0,1 0-1 0 0,0 0 1 0 0,-1 0 0 0 0,1 0 0 0 0,0 0 0 0 0,0 1-1 0 0,0-1 1 0 0,0 0 0 0 0,1 1 0 0 0,-1-1 0 0 0,1 0 0 0 0,-1 1-1 0 0,1-1 1 0 0,0 1 0 0 0,0-1 0 0 0,0 0 0 0 0,0 2-3 0 0,0-2-2 0 0,0 0 0 0 0,0 0 0 0 0,0 0 0 0 0,-1 0 0 0 0,1 0 1 0 0,-1-1-1 0 0,1 1 0 0 0,-1 0 0 0 0,1 0 0 0 0,-1 0 0 0 0,0 0 1 0 0,0-1-1 0 0,-1 2 2 0 0,1-1-5 0 0,0-1 0 0 0,0 1 0 0 0,0-1 0 0 0,1 1 0 0 0,-1-1 0 0 0,0 1 0 0 0,1-1 0 0 0,-1 1 0 0 0,1 0 0 0 0,0-1 0 0 0,-1 1 0 0 0,1-1 1 0 0,0 2 4 0 0,0 1-29 0 0,0-2-18 0 0,0 0-25 0 0,0 0-38 0 0,0 0-19 0 0,0-1-40 0 0,0 1-46 0 0,0-1-50 0 0,0 1-56 0 0,0 0-51 0 0,0-1-45 0 0,0 1-41 0 0,0 0-135 0 0,0 0-39 0 0,0 0-165 0 0,0 1-441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33.5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161 575 7920 0 0,'-16'13'174'0'0,"3"-7"29"0"0,7 4 13 0 0,-4-4-31 0 0,4 7-147 0 0,-20 19-38 0 0,21-22 26 0 0,-1 1 111 0 0,-2 3 121 0 0,2-4-119 0 0,1 3 96 0 0,4-9-114 0 0,-1 0 1 0 0,0 1-1 0 0,0-1 1 0 0,0 0-1 0 0,-1 0 1 0 0,1 0-1 0 0,-1 0 0 0 0,-1 1-121 0 0,3-3 53 0 0,-1-1-1 0 0,1 1 0 0 0,-1 0 1 0 0,1 0-1 0 0,0 0 0 0 0,0 0 1 0 0,-1 0-1 0 0,1 1-52 0 0,0 0 67 0 0,0 0 0 0 0,1 0 1 0 0,-1 0-1 0 0,1 0 0 0 0,-1 0 0 0 0,1 0 1 0 0,0 3-68 0 0,-3 10 397 0 0,-3-2-75 0 0,5-13-290 0 0,0 0 0 0 0,0 0-1 0 0,0 1 1 0 0,1-1-1 0 0,-1 0 1 0 0,0 1 0 0 0,1-1-1 0 0,0 1 1 0 0,-1-1 0 0 0,1 1-1 0 0,0-1 1 0 0,-1 1-1 0 0,1-1 1 0 0,0 1 0 0 0,0-1-1 0 0,0 1 1 0 0,0-1 0 0 0,1 1-1 0 0,-1-1 1 0 0,0 1-1 0 0,1-1 1 0 0,-1 1 0 0 0,1-1-1 0 0,0 2-31 0 0,4 5 135 0 0,-4-7-106 0 0,0 1 0 0 0,0-1 0 0 0,0 1 0 0 0,-1-1 0 0 0,1 1-1 0 0,0-1 1 0 0,-1 1 0 0 0,1-1 0 0 0,-1 1 0 0 0,0 0-1 0 0,1-1 1 0 0,-1 1 0 0 0,0 0 0 0 0,0 0-29 0 0,3 14 162 0 0,-2-15-153 0 0,0 0 1 0 0,-1 0-1 0 0,1 0 1 0 0,0 0-1 0 0,-1 0 1 0 0,1 0-1 0 0,0 0 1 0 0,0-1-1 0 0,0 1 1 0 0,0 0-1 0 0,0 0 0 0 0,0-1 1 0 0,0 1-1 0 0,0 0 1 0 0,0-1-1 0 0,0 1 1 0 0,0-1-1 0 0,0 0 1 0 0,0 1-1 0 0,0-1 1 0 0,1 0-1 0 0,-1 0 1 0 0,0 1-1 0 0,0-1 1 0 0,1 0-10 0 0,4 2 104 0 0,-4 0-97 0 0,0 0 1 0 0,0-1-1 0 0,0 0 1 0 0,1 1 0 0 0,-1-1-1 0 0,1 0 1 0 0,-1 0-1 0 0,1 0 1 0 0,-1 0 0 0 0,1-1-1 0 0,-1 1 1 0 0,1-1-1 0 0,0 1 1 0 0,-1-1-1 0 0,1 0 1 0 0,0 0 0 0 0,-1 0-1 0 0,1-1 1 0 0,0 1-1 0 0,-1 0 1 0 0,1-1 0 0 0,-1 0-1 0 0,2 0-7 0 0,4-4 29 0 0,-6 4-25 0 0,-1 0 1 0 0,0 0-1 0 0,1 0 0 0 0,-1 1 0 0 0,1-1 0 0 0,-1 0 0 0 0,1 1 0 0 0,0-1 0 0 0,-1 1 0 0 0,1-1 1 0 0,0 1-1 0 0,-1 0 0 0 0,1 0 0 0 0,0 0-4 0 0,14-4 52 0 0,1-9-37 0 0,1-2-15 0 0,-7 8-2 0 0,-4 3 2 0 0,-1 0 1 0 0,0 0 0 0 0,0 0-1 0 0,2-3 0 0 0,-7 6-2 0 0,1-1-1 0 0,-1 1 1 0 0,1-1-1 0 0,-1 0 0 0 0,1 0 1 0 0,-1 0-1 0 0,0 0 0 0 0,0 0 1 0 0,0 0-1 0 0,0-1 3 0 0,3-10-51 0 0,0-3-66 0 0,7-3-69 0 0,-9 15 142 0 0,1-1 0 0 0,-1 0 0 0 0,-1 1 1 0 0,1-1-1 0 0,0 0 0 0 0,-1 0 0 0 0,0 0 0 0 0,0 0 1 0 0,-1-1-1 0 0,1 1 44 0 0,-1-56-440 0 0,0 38 306 0 0,-3-11-106 0 0,-3 6 71 0 0,1 10 80 0 0,-1-19-4 0 0,-2-9 62 0 0,1-2-9 0 0,-20-47 30 0 0,24 69 10 0 0,0 9 0 0 0,0 0 0 0 0,-1 1 0 0 0,-1-4 0 0 0,1 8-3 0 0,1 0 1 0 0,0-1 0 0 0,1 1 0 0 0,0-1 0 0 0,1 1-1 0 0,0-10 3 0 0,0 10-13 0 0,0-1-1 0 0,0 1 1 0 0,-2 0-1 0 0,1 0 0 0 0,-2 0 14 0 0,3 5 2 0 0,-1 0 0 0 0,1 0 0 0 0,1 0 0 0 0,-1 0 1 0 0,1-1-3 0 0,1-17 108 0 0,-1 9 77 0 0,0 13-11 0 0,0 3 147 0 0,0 0 60 0 0,0 3 17 0 0,0 1-237 0 0,0 8 116 0 0,3 4-65 0 0,14 48 236 0 0,-8-22-230 0 0,-3-7 19 0 0,4-1 10 0 0,-6-14-132 0 0,2 14 96 0 0,3-8-12 0 0,-1 2 42 0 0,-2 10 51 0 0,-3-17-118 0 0,1 2 44 0 0,0-7-35 0 0,3 2 39 0 0,0 5 27 0 0,-1 1-68 0 0,-1 3-54 0 0,-1-2-40 0 0,3 15 4 0 0,-5-31-52 0 0,-1 0 1 0 0,-1 1-1 0 0,0 9-39 0 0,2 13 53 0 0,4-8-34 0 0,-4-17-4 0 0,0-1 0 0 0,-1 0 0 0 0,0 0 0 0 0,0 1 0 0 0,0 4-15 0 0,-1-6-181 0 0,0-1 56 0 0,0 1 49 0 0,0 0 47 0 0,0 0 42 0 0,0 0 35 0 0,0 6 151 0 0,0 7 239 0 0,0-11-274 0 0,0 2-36 0 0,0-2-106 0 0,0 0-85 0 0,0 0-105 0 0,0-3 38 0 0,0-1-32 0 0,0 2-134 0 0,0 1-78 0 0,0-1-88 0 0,0 0-94 0 0,0 0-100 0 0,0 0-108 0 0,0 0-115 0 0,0 1-121 0 0,0 0-1238 0 0,0 4-1278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36.5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0 185 7640 0 0,'27'0'224'0'0,"-21"1"-65"0"0,-4 1-22 0 0,1 1-101 0 0,1 1 104 0 0,0 0 24 0 0,0 0 38 0 0,16 16 904 0 0,-15-16-827 0 0,0-1-84 0 0,6 3 195 0 0,-2-3-99 0 0,1 4 82 0 0,-9-5-119 0 0,1-1-58 0 0,0 0-50 0 0,-1-1-42 0 0,1 0-25 0 0,0 0-35 0 0,4-1 11 0 0,-5 1-8 0 0,0 0 45 0 0,4 0 70 0 0,0 0-37 0 0,12 0 198 0 0,-10 0-139 0 0,0 0 91 0 0,-4 0-93 0 0,1 0 38 0 0,1-3 132 0 0,1 1-269 0 0,2-2 36 0 0,24-7 379 0 0,-19 6-309 0 0,0 1-48 0 0,-10 3-105 0 0,13-5 149 0 0,-14 5-163 0 0,0 0-1 0 0,0 0 0 0 0,-1 0 1 0 0,1-1-1 0 0,0 1 0 0 0,-1 0 1 0 0,1-1-1 0 0,0 0-21 0 0,14-9 137 0 0,0 6-33 0 0,-14 5-92 0 0,1-1 0 0 0,-1 0 0 0 0,1 1 0 0 0,-1-1 0 0 0,1 0 1 0 0,-1 0-1 0 0,0-1 0 0 0,0 1 0 0 0,1 0 0 0 0,-1-1 1 0 0,0 1-1 0 0,0-1 0 0 0,0 0-12 0 0,2-1 16 0 0,-1 0 0 0 0,1 0 0 0 0,1 0 0 0 0,-1 1 0 0 0,2-2-16 0 0,-3 3 7 0 0,0-1 0 0 0,0 1 0 0 0,0-1 1 0 0,-1 0-1 0 0,1 0 0 0 0,0 0 1 0 0,-1 0-1 0 0,0 0 0 0 0,1-1 1 0 0,-1 1-1 0 0,0-1 0 0 0,0 1 1 0 0,0-2-8 0 0,3-9 48 0 0,6 8-26 0 0,3-21 33 0 0,-12 22-56 0 0,-1 3 1 0 0,-1-1 0 0 0,0 1 0 0 0,1 0 0 0 0,-1-1 0 0 0,0 1 0 0 0,1-1 0 0 0,-1 1 0 0 0,0-1-1 0 0,0 1 1 0 0,0-1 1 0 0,0 2-1 0 0,0-16-12 0 0,0 15 5 0 0,0-1 0 0 0,0 1 1 0 0,0-1-1 0 0,-1 1 1 0 0,1-1-1 0 0,0 1 1 0 0,0 0-1 0 0,-1-1 1 0 0,1 1-1 0 0,-1-1 7 0 0,0 1-6 0 0,1 0 0 0 0,-1 0 0 0 0,1 1 0 0 0,-1-1-1 0 0,0 0 1 0 0,1 0 0 0 0,-1 0 0 0 0,0 0 0 0 0,0 1-1 0 0,0-1 1 0 0,0 0 0 0 0,0 1 0 0 0,0-1 0 0 0,0 1 0 0 0,0-1-1 0 0,0 1 7 0 0,-2-1-30 0 0,0 0-1 0 0,-1 0 0 0 0,1 1 0 0 0,0-1 0 0 0,0 1 0 0 0,-1 0 0 0 0,-1 0 31 0 0,4 0-7 0 0,-4-2-105 0 0,-3-5 40 0 0,4 10 11 0 0,3-3 58 0 0,0 1 0 0 0,1-1 0 0 0,-1 1 0 0 0,1-1 0 0 0,-1 1 0 0 0,0-1 0 0 0,1 1 1 0 0,-1-1-1 0 0,0 1 0 0 0,0-1 0 0 0,1 0 0 0 0,-1 0 0 0 0,0 1 0 0 0,0-1 0 0 0,0 0 1 0 0,1 0-1 0 0,-1 0 0 0 0,0 0 0 0 0,0 0 0 0 0,0 0 0 0 0,0 0 3 0 0,-1 0-8 0 0,1 0 0 0 0,-1 0 0 0 0,1 0 0 0 0,-1 1 0 0 0,1-1 0 0 0,0 0 0 0 0,-1 0 0 0 0,1 1 0 0 0,-1-1 0 0 0,1 1 8 0 0,-15 12-70 0 0,8-5 39 0 0,4-3 20 0 0,-1 0 0 0 0,0-1 0 0 0,0 0 0 0 0,-3 2 11 0 0,1-1-12 0 0,5-4 9 0 0,0 0 0 0 0,0 0 0 0 0,0 1 0 0 0,0-1 0 0 0,1 1 0 0 0,-1 0 0 0 0,0-1 0 0 0,1 1 0 0 0,-1 0 0 0 0,1 0 0 0 0,0 0 1 0 0,-1 0-1 0 0,1 0 0 0 0,-1 2 3 0 0,-24 36 0 0 0,20-32 0 0 0,0-1 0 0 0,1 1 0 0 0,0 1 0 0 0,1-1 0 0 0,-2 5 0 0 0,4-5-9 0 0,-1-1 0 0 0,0 0 0 0 0,0 1 0 0 0,0-1 0 0 0,-1-1 0 0 0,0 1 0 0 0,-4 5 9 0 0,3-4-1 0 0,-8 18-3 0 0,9-8 23 0 0,4-17-11 0 0,0 1-1 0 0,0-1 1 0 0,1 1-1 0 0,-1-1 1 0 0,0 1-1 0 0,0 0 1 0 0,1-1-1 0 0,-1 0 1 0 0,1 1-1 0 0,0 0-7 0 0,4 6 36 0 0,1 4 38 0 0,-4 0 7 0 0,-2-11-67 0 0,0 1 0 0 0,0 0 0 0 0,1 0 0 0 0,-1-1 0 0 0,1 1 0 0 0,-1-1 1 0 0,1 1-1 0 0,-1 0 0 0 0,1-1 0 0 0,0 1 0 0 0,-1-1 0 0 0,1 1 0 0 0,0-1 0 0 0,0 1-14 0 0,4 6 66 0 0,0 3 21 0 0,-1-3-48 0 0,-4-7-38 0 0,1 0 0 0 0,-1 0-1 0 0,1 0 1 0 0,0-1 0 0 0,-1 1 0 0 0,1 0-1 0 0,0-1 1 0 0,-1 1 0 0 0,1 0-1 0 0,0-1 1 0 0,0 1 0 0 0,0-1 0 0 0,0 1-1 0 0,34 18 0 0 0,-19-11 0 0 0,15 4 60 0 0,-6-3 9 0 0,-15-6 2 0 0,-7-3-63 0 0,0 0 1 0 0,0 0 0 0 0,0 1 0 0 0,0 0 0 0 0,0-1 0 0 0,0 1 0 0 0,0 1-9 0 0,16 6-5 0 0,-9-4-44 0 0,13-4-8 0 0,-6-1-49 0 0,-14 1-54 0 0,1 0 55 0 0,-1 0 46 0 0,0 0 39 0 0,3 0 63 0 0,8 0 178 0 0,-10 0-207 0 0,1 0-63 0 0,-2 0-20 0 0,-1 0-34 0 0,1 0-40 0 0,0 0-44 0 0,0 0-68 0 0,0 0-60 0 0,0 0-69 0 0,0 0-72 0 0,0 0-78 0 0,0 0-85 0 0,0 0-89 0 0,1 0-96 0 0,2 0-1084 0 0,4 0-1073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38.2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 1 14544 0 0,'0'0'330'0'0,"0"0"45"0"0,0 0 20 0 0,0 0-162 0 0,0 0-110 0 0,0 0-36 0 0,-2 0-52 0 0,1 0-161 0 0,0 0 33 0 0,-2 0 2 0 0,0 0 111 0 0,-1 0 92 0 0,1 0 71 0 0,-1 0 54 0 0,-13 0 1102 0 0,13 0-1026 0 0,3 0-202 0 0,-1 0-40 0 0,0 0 60 0 0,2 0-1 0 0,0 0 24 0 0,-3 0-24 0 0,-2 0-77 0 0,0 1-48 0 0,3 0-27 0 0,0 0-1 0 0,0 0 1 0 0,0 0 0 0 0,0 1-1 0 0,1-1 1 0 0,-1 0-1 0 0,0 1 1 0 0,0 0 22 0 0,1-1-46 0 0,0 0-21 0 0,1-1-29 0 0,0 0-50 0 0,0 0-23 0 0,0 0-51 0 0,0 0-58 0 0,0 0-65 0 0,0 0-70 0 0,0 0-65 0 0,0 0-58 0 0,0 0-51 0 0,0 0-174 0 0,0 0-50 0 0,0 0-210 0 0,0 0-565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36.9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9728 0 0,'0'0'222'0'0,"0"0"30"0"0,0 3 18 0 0,0 3-151 0 0,0 1-34 0 0,0 1-34 0 0,0 0-34 0 0,3 11-17 0 0,1-8 47 0 0,-1-4 32 0 0,0 1 41 0 0,-1 1 40 0 0,-1 1 44 0 0,0 1 194 0 0,1 0-73 0 0,1-1-55 0 0,2 0-43 0 0,19 28 553 0 0,-17-29-557 0 0,-1 1 41 0 0,1 0-74 0 0,7 11 182 0 0,-6-7-33 0 0,-3-5-109 0 0,-1-1-70 0 0,0-1-36 0 0,2 1-21 0 0,0 0-16 0 0,-2-1 7 0 0,0 1 31 0 0,1 1 58 0 0,6 6 134 0 0,13 8 108 0 0,5 4 47 0 0,-28-26-437 0 0,0 0 0 0 0,1 1 0 0 0,-1 0 0 0 0,0-1 0 0 0,0 1 0 0 0,0 0 0 0 0,0-1 0 0 0,0 1 0 0 0,-1 0 0 0 0,1 0 0 0 0,-1 0 0 0 0,1 0 0 0 0,-1 0 0 0 0,1 0 0 0 0,-1 0-35 0 0,0-2 5 0 0,0 0-1 0 0,0 0 1 0 0,0 0-1 0 0,0 0 0 0 0,0 1 1 0 0,0-1-1 0 0,0 0 1 0 0,0 0-1 0 0,0 0 0 0 0,0 0 1 0 0,0 0-1 0 0,0 0 1 0 0,0 0-1 0 0,0 0 0 0 0,0 0 1 0 0,0 0-1 0 0,0 1 1 0 0,0-1-1 0 0,0 0 0 0 0,0 0 1 0 0,0 0-1 0 0,0 0 1 0 0,0 0-1 0 0,0 0 0 0 0,0 0 1 0 0,0 0-1 0 0,0 0 1 0 0,0 0-1 0 0,0 0 0 0 0,0 0 1 0 0,0 1-1 0 0,0-1 1 0 0,0 0-1 0 0,1 0 0 0 0,-1 0 1 0 0,0 0-1 0 0,0 0 1 0 0,0 0-1 0 0,0 0 0 0 0,0 0 1 0 0,0 0-1 0 0,0 0 1 0 0,0 0-1 0 0,0 0 0 0 0,0 0 1 0 0,0 0-1 0 0,1 0 1 0 0,-1 0-1 0 0,0 0 0 0 0,0 0 1 0 0,0 0-1 0 0,0 0 1 0 0,0 0-1 0 0,0 0 0 0 0,0 0 1 0 0,0 0-1 0 0,0 0-4 0 0,27 0 481 0 0,-24 0-247 0 0,-3 0-222 0 0,-1 0 1 0 0,1 1-1 0 0,0-1 1 0 0,0 1 0 0 0,0-1-1 0 0,-1 1 1 0 0,1-1-1 0 0,0 0 1 0 0,0 1 0 0 0,0-1-1 0 0,0 1 1 0 0,0-1-1 0 0,0 1 1 0 0,0-1-1 0 0,0 1 1 0 0,0-1 0 0 0,0 0-1 0 0,0 1 1 0 0,0-1-1 0 0,1 1 1 0 0,-1-1-1 0 0,0 1-12 0 0,7 3 238 0 0,4-2-41 0 0,-2-2-44 0 0,-6 0-100 0 0,0 0 75 0 0,-1-3-7 0 0,12-8-9 0 0,-9 9-88 0 0,-5 2-19 0 0,1-1 0 0 0,0 1-1 0 0,-1 0 1 0 0,1 0 0 0 0,0-1-1 0 0,-1 1 1 0 0,1-1 0 0 0,-1 1-1 0 0,1 0 1 0 0,-1-1 0 0 0,1 1-1 0 0,-1-1 1 0 0,1 1 0 0 0,-1-1-1 0 0,1 0 1 0 0,-1 1 0 0 0,0-1-1 0 0,1 1 1 0 0,-1-1 0 0 0,0 0-1 0 0,1 1 1 0 0,-1-1-5 0 0,2-4 17 0 0,14-15 94 0 0,-9 13-82 0 0,-3 2-41 0 0,0-2 30 0 0,-1 0-1 0 0,0-1 1 0 0,-1 1-1 0 0,3-8-17 0 0,-3-2 2 0 0,-2 13-2 0 0,0 1 0 0 0,1-1 0 0 0,0 1 0 0 0,0 0 0 0 0,0-1 0 0 0,0 1 0 0 0,0 0 0 0 0,1 0 0 0 0,-1 0 0 0 0,1 0 0 0 0,0 0 0 0 0,0 0 0 0 0,1 0 0 0 0,8-16 0 0 0,-8 2-18 0 0,-2 3-36 0 0,0-3-70 0 0,10-5-121 0 0,-8 9 118 0 0,3-6-95 0 0,3 6-5 0 0,-1 6 9 0 0,-4 4 79 0 0,-1-1-1 0 0,0 1 1 0 0,0 0-1 0 0,0-1 1 0 0,0 0-1 0 0,0 0 140 0 0,0-3-288 0 0,1 0 38 0 0,5-11-393 0 0,-4 5-51 0 0,-2 10 446 0 0,1 1-7 0 0,-2 1 78 0 0,0 0 23 0 0,-2 0-11 0 0,1 0-44 0 0,0-1-6 0 0,-1 1-43 0 0,0-1-49 0 0,0 0-55 0 0,0 1 1 0 0,0 1-48 0 0,0-1-42 0 0,0 1-37 0 0,0 0-138 0 0,0-1-36 0 0,0 1-1451 0 0</inkml:trace>
  <inkml:trace contextRef="#ctx0" brushRef="#br0" timeOffset="366">623 160 5640 0 0,'13'13'124'0'0,"-10"-9"-1"0"0,-2-1-53 0 0,-1 6-13 0 0,-1-6-13 0 0,1-2-30 0 0,0 1 0 0 0,0-1 0 0 0,0 1-1 0 0,0-1 1 0 0,1 1 0 0 0,-1-1 0 0 0,0 1-1 0 0,1-1 1 0 0,-1 0 0 0 0,1 1-14 0 0,0-1 2 0 0,-1 1 1 0 0,1-1-1 0 0,0 0 0 0 0,0 0 1 0 0,0 0-1 0 0,1 0 0 0 0,-1 0 1 0 0,0 0-1 0 0,0 0 0 0 0,0 0 1 0 0,2 0-3 0 0,9 6 81 0 0,-3-3 83 0 0,-5-1-34 0 0,-1-1 37 0 0,0 1 422 0 0,-3-1-311 0 0,0 0-43 0 0,1 0-37 0 0,-1 0-36 0 0,1 0-6 0 0,0-1-37 0 0,1 1 6 0 0,0-1-45 0 0,4 1 41 0 0,-2-2 5 0 0,1 0 53 0 0,0 0 102 0 0,-1 0 14 0 0,0 0 86 0 0,-4 0-350 0 0,1 0 0 0 0,-1 0 0 0 0,0 0 0 0 0,1 0-1 0 0,-1 0 1 0 0,1 0 0 0 0,-1 0 0 0 0,0 0 0 0 0,1 0 0 0 0,-1 0 0 0 0,1-1 0 0 0,-1 1-1 0 0,0 0 1 0 0,1 0 0 0 0,-1 0 0 0 0,1-1 0 0 0,-1 1 0 0 0,0 0 0 0 0,1 0 0 0 0,-1-1-1 0 0,0 1 1 0 0,0 0 0 0 0,1-1 0 0 0,-1 1 0 0 0,0 0 0 0 0,0-1 0 0 0,1 1 0 0 0,-1-1-31 0 0,8-6 660 0 0,14 4-84 0 0,-11 3-240 0 0,-4 0-8 0 0,-7 0-317 0 0,0 0-1 0 0,0 0 0 0 0,1 0 0 0 0,-1 0 1 0 0,0 0-1 0 0,0 0 0 0 0,0 0 0 0 0,0 0 1 0 0,0 0-1 0 0,0 0 0 0 0,0 0 1 0 0,0 0-1 0 0,0 0 0 0 0,0 0 0 0 0,1 0 1 0 0,-1 0-1 0 0,0 0 0 0 0,0 0 0 0 0,0 0 1 0 0,0 0-1 0 0,0 0 0 0 0,0 0 0 0 0,0 0 1 0 0,0 0-1 0 0,0 0 0 0 0,0 0 1 0 0,0 0-1 0 0,1 0 0 0 0,-1 0 0 0 0,0 0 1 0 0,0-1-1 0 0,0 1 0 0 0,0 0 0 0 0,0 0 1 0 0,0 0-1 0 0,0 0 0 0 0,0 0 1 0 0,0 0-1 0 0,0 0 0 0 0,0 0 0 0 0,0 0 1 0 0,0 0-1 0 0,0 0 0 0 0,0-1 0 0 0,0 1 1 0 0,0 0-1 0 0,0 0 0 0 0,0 0 0 0 0,0 0 1 0 0,0 0-1 0 0,0 0 0 0 0,0 0 1 0 0,0 0-1 0 0,0 0 0 0 0,0 0 0 0 0,0-1 1 0 0,0 1-11 0 0,0-4 193 0 0,2 1-37 0 0,2-4 68 0 0,1 3-97 0 0,8-3 69 0 0,-10 6-132 0 0,-3 1-55 0 0,0 0 1 0 0,0 0 0 0 0,0 0 0 0 0,1 0 0 0 0,-1 0-1 0 0,0-1 1 0 0,0 1 0 0 0,1 0 0 0 0,-1 0-1 0 0,0 0 1 0 0,0 0 0 0 0,0 0 0 0 0,1 0 0 0 0,-1 0-1 0 0,0 0 1 0 0,0-1 0 0 0,0 1 0 0 0,0 0 0 0 0,1 0-1 0 0,-1 0 1 0 0,0 0 0 0 0,0-1 0 0 0,0 1 0 0 0,0 0-1 0 0,0 0 1 0 0,0 0 0 0 0,0-1 0 0 0,1 1-1 0 0,-1 0 1 0 0,0 0 0 0 0,0-1 0 0 0,0 1 0 0 0,0 0-1 0 0,0 0 1 0 0,0-1-10 0 0,0 0 38 0 0,0 0-1 0 0,0-1 0 0 0,1 1 0 0 0,-1 0 1 0 0,0-1-1 0 0,1 1 0 0 0,-1 0 1 0 0,1-1-1 0 0,-1 1 0 0 0,1-1-37 0 0,8-9 257 0 0,-6 7-106 0 0,-2 1-70 0 0,-1-1-46 0 0,-1-1-28 0 0,1 2 35 0 0,0-2 2 0 0,0-1 11 0 0,0-2 2 0 0,0-5 35 0 0,0-3-92 0 0,0 15-1 0 0,0 0 0 0 0,0 1 0 0 0,0-1 0 0 0,0 0 0 0 0,0 0 0 0 0,0 0 0 0 0,0 0 0 0 0,-1 0 0 0 0,1 1 0 0 0,0-1 0 0 0,0 0 0 0 0,-1 0 0 0 0,1 0 0 0 0,-1 0 1 0 0,-11-5-50 0 0,12 6 50 0 0,-1-1-1 0 0,0 1 0 0 0,1 0 1 0 0,-1 0-1 0 0,1 0 0 0 0,-1 0 1 0 0,1-1-1 0 0,-1 1 0 0 0,1 0 1 0 0,-1 0-1 0 0,1-1 1 0 0,-1 1-1 0 0,1 0 0 0 0,-1-1 1 0 0,1 1-1 0 0,-1-1 0 0 0,1 1 1 0 0,0-1-1 0 0,-1 1 0 0 0,1-1 1 0 0,0 1-1 0 0,-1-1 0 0 0,1 1 1 0 0,0-1-1 0 0,0 1 1 0 0,-1-1 0 0 0,5-2-5 0 0,-2 3 29 0 0,-2 0 43 0 0,-22 0 15 0 0,22 0-82 0 0,0 0 1 0 0,0 0 0 0 0,0 0 0 0 0,0 0 0 0 0,0 0 0 0 0,-1 0 0 0 0,1 0 0 0 0,0 0 0 0 0,0-1-1 0 0,0 1 1 0 0,0 0 0 0 0,0 0 0 0 0,0 0 0 0 0,-1 0 0 0 0,1 0 0 0 0,0 0 0 0 0,0 0 0 0 0,0 0-1 0 0,0 0 1 0 0,0 0 0 0 0,-1 0 0 0 0,1 0 0 0 0,0 0 0 0 0,0 1 0 0 0,0-1 0 0 0,0 0 0 0 0,0 0-1 0 0,0 0 1 0 0,-1 0 0 0 0,1 0 0 0 0,0 0 0 0 0,0 0 0 0 0,0 0 0 0 0,0 0 0 0 0,0 0 0 0 0,0 0-1 0 0,0 1 1 0 0,-1-1 0 0 0,1 0 0 0 0,0 0 0 0 0,0 0 0 0 0,0 0 0 0 0,0 0 0 0 0,0 0 0 0 0,0 0-1 0 0,0 1 1 0 0,0-1 0 0 0,0 0 0 0 0,0 0 0 0 0,0 0 0 0 0,0 0 0 0 0,0 0 0 0 0,0 1 0 0 0,0-1-1 0 0,0 1-7 0 0,-1 0-1 0 0,1 0 1 0 0,0 0 0 0 0,0-1 0 0 0,-1 1 0 0 0,1 0 0 0 0,-1 0 0 0 0,1 0 0 0 0,-1 0 0 0 0,1-1 0 0 0,-1 1 0 0 0,1 0 0 0 0,-1 0 0 0 0,0-1 0 0 0,0 1 0 0 0,1 0 0 0 0,-1-1 0 0 0,0 1 0 0 0,0-1 0 0 0,0 1 0 0 0,1-1 0 0 0,-1 0 0 0 0,0 1 0 0 0,0-1 7 0 0,-16 12-66 0 0,10-5 55 0 0,4-5 12 0 0,1 0 0 0 0,0 0 0 0 0,-1 0 0 0 0,1 1-1 0 0,0-1 1 0 0,1 1 0 0 0,-1-1 0 0 0,0 1-1 0 0,1 0 1 0 0,-1 1-1 0 0,-2 9 21 0 0,3-9-17 0 0,0 0 0 0 0,0 0 0 0 0,-1 0 0 0 0,1 0 0 0 0,-1-1 0 0 0,0 1 0 0 0,0 0 1 0 0,-1 0-5 0 0,-4 5 0 0 0,3-4 0 0 0,1 1 0 0 0,-1-1 0 0 0,1 1 0 0 0,0 0 0 0 0,-2 5 0 0 0,-1 15 0 0 0,1-10 5 0 0,3-13 6 0 0,1 1 0 0 0,0-1 0 0 0,0 0-1 0 0,0 1 1 0 0,0-1 0 0 0,1 1 0 0 0,-1-1 0 0 0,1 2-11 0 0,2 25 126 0 0,-1-28-119 0 0,0-1 1 0 0,-1 1-1 0 0,1 0 1 0 0,0 0-1 0 0,0 0 0 0 0,1-1 1 0 0,-1 1-1 0 0,0 0 1 0 0,0-1-1 0 0,1 1 1 0 0,0 0-8 0 0,3 2 6 0 0,-2 1-1 0 0,8 18-4 0 0,-10-22-1 0 0,0 0 0 0 0,0 0 0 0 0,0 1 0 0 0,0-1 0 0 0,0 0 0 0 0,0 0 0 0 0,0 0 0 0 0,1 0 0 0 0,-1-1 0 0 0,0 1 0 0 0,1 0 0 0 0,-1 0 0 0 0,1-1 0 0 0,-1 1 0 0 0,1-1 0 0 0,-1 1 0 0 0,1-1 0 0 0,-1 0 0 0 0,1 0 0 0 0,-1 1 0 0 0,2-1 0 0 0,9 2 0 0 0,10 9 0 0 0,-10-9 0 0 0,0-1 0 0 0,0 0 0 0 0,0-1 0 0 0,12-1 0 0 0,-6 1 0 0 0,5-3-49 0 0,-9-3-65 0 0,-3 1 5 0 0,1 1-77 0 0,5-1-46 0 0,-11 3 89 0 0,-3 1 28 0 0,0 0-35 0 0,1-1-42 0 0,-1 1-49 0 0,0 1-25 0 0,-1-1-42 0 0,0 0-37 0 0,0 1-34 0 0,1-1-150 0 0,-1 1-40 0 0,3-2-655 0 0,1-2-631 0 0,4-5-1049 0 0,-10 9 2902 0 0</inkml:trace>
  <inkml:trace contextRef="#ctx0" brushRef="#br0" timeOffset="814.29">1166 144 9560 0 0,'3'3'216'0'0,"3"6"-83"0"0,0 7 158 0 0,-5 3-27 0 0,-1-5-179 0 0,0-11-82 0 0,0-1-3 0 0,0-1 0 0 0,0 1 0 0 0,0-1 0 0 0,-1 1 0 0 0,1 0 0 0 0,0-1 0 0 0,-1 1 0 0 0,0-1 0 0 0,1 1 0 0 0,-1-1 0 0 0,0 0 0 0 0,0 1 0 0 0,0-1 0 0 0,-5 13 0 0 0,5-10 25 0 0,0 1 46 0 0,0 0 40 0 0,1 1 33 0 0,-1 5 176 0 0,2 15 539 0 0,-1-16-551 0 0,0 0-74 0 0,1-3 89 0 0,1-1-43 0 0,4 6 184 0 0,-5-10-373 0 0,0 0 0 0 0,1 0 0 0 0,-1 1 0 0 0,-1-1 0 0 0,1 0 0 0 0,0 0 0 0 0,-1 1 0 0 0,1 1-91 0 0,-1 4 280 0 0,-3 1 45 0 0,-8 4 193 0 0,9-11-289 0 0,1 0-63 0 0,0 0-52 0 0,1 0-41 0 0,0 0-27 0 0,1 3-4 0 0,-1-4 8 0 0,0-1 6 0 0,0 3 297 0 0,0-3-25 0 0,0 0-101 0 0,0 0-47 0 0,0 0-11 0 0,0 0-3 0 0,0 0-13 0 0,0 0-8 0 0,0 0-1 0 0,0 0-8 0 0,0 0-32 0 0,0 0-9 0 0,0-3-6 0 0,2-6-34 0 0,4-2-22 0 0,-5 9-28 0 0,0 1 1 0 0,0-1 0 0 0,0 0-1 0 0,0 0 1 0 0,-1 0-1 0 0,1 1 1 0 0,0-1 0 0 0,-1 0-1 0 0,0 0 1 0 0,1 0-1 0 0,-1 0 1 0 0,0-1-6 0 0,0-10 20 0 0,0-9 43 0 0,3 6-53 0 0,1 6-10 0 0,-2 7 0 0 0,-1 0 0 0 0,1 0 0 0 0,-1-1 0 0 0,0 1 0 0 0,-1 0 0 0 0,1 0 0 0 0,0 0 0 0 0,-1-1 0 0 0,0 1 0 0 0,0-3 0 0 0,0 3-2 0 0,0 0-1 0 0,0 1 1 0 0,1-1-1 0 0,-1 0 1 0 0,1 0-1 0 0,-1 0 1 0 0,1 0-1 0 0,1-1 3 0 0,9-17-82 0 0,-4 9 35 0 0,-1-2-45 0 0,-2 5 0 0 0,0 0 0 0 0,0 1 0 0 0,3-4 92 0 0,15-18-159 0 0,1 2-53 0 0,-22 28 209 0 0,-1-1-1 0 0,0 1 0 0 0,0 0 0 0 0,1 0 0 0 0,-1-1 0 0 0,0 1 1 0 0,0 0-1 0 0,1 0 0 0 0,-1 0 0 0 0,0 0 0 0 0,1-1 0 0 0,-1 1 0 0 0,0 0 1 0 0,0 0-1 0 0,1 0 0 0 0,-1 0 0 0 0,0 0 0 0 0,1 0 0 0 0,-1 0 1 0 0,0 0-1 0 0,1 0 0 0 0,-1 0 0 0 0,0 0 0 0 0,1 0 0 0 0,-1 0 0 0 0,0 0 4 0 0,3 0-5 0 0,0 0 0 0 0,-1 0 0 0 0,1 0 0 0 0,-1 0 0 0 0,1-1 0 0 0,-1 1-1 0 0,2-1 6 0 0,4-7-52 0 0,-8 8 51 0 0,0-1-1 0 0,0 1 1 0 0,1-1-1 0 0,-1 1 1 0 0,0 0-1 0 0,1-1 1 0 0,-1 1-1 0 0,1 0 1 0 0,-1-1-1 0 0,0 1 1 0 0,1 0-1 0 0,-1-1 1 0 0,1 1-1 0 0,-1 0 1 0 0,1 0-1 0 0,-1-1 1 0 0,1 1-1 0 0,-1 0 1 0 0,1 0-1 0 0,-1 0 1 0 0,1 0-1 0 0,-1 0 1 0 0,1 0-1 0 0,-1 0 1 0 0,1 0-1 0 0,-1 0 0 0 0,1 0 1 0 0,-1 0-1 0 0,1 0 2 0 0,6 0-30 0 0,8 0-15 0 0,-5 3 62 0 0,-2 2 26 0 0,-7-4-31 0 0,1 0-1 0 0,-1 0 1 0 0,1 0 0 0 0,-1-1 0 0 0,1 1 0 0 0,-1 0 0 0 0,1-1 0 0 0,0 1 0 0 0,-1-1 0 0 0,1 0-1 0 0,0 1 1 0 0,-1-1 0 0 0,1 0 0 0 0,0 0-12 0 0,12 3 72 0 0,-4 3-51 0 0,-2-2-37 0 0,2 1-45 0 0,-7-4 47 0 0,-1 0-1 0 0,0 0 0 0 0,1 1 0 0 0,-1-1 0 0 0,0 0 0 0 0,0 1 0 0 0,0 0 1 0 0,0-1-1 0 0,0 1 15 0 0,7 7-52 0 0,0-1 59 0 0,7 6 83 0 0,-12-10-31 0 0,0 0 0 0 0,0 0 0 0 0,0 1 0 0 0,-1-1 0 0 0,1 1-1 0 0,0 2-58 0 0,1 4 125 0 0,-4-9-97 0 0,0 0 0 0 0,0 0 0 0 0,0 1 0 0 0,1-1 0 0 0,-1 0 0 0 0,0 0 0 0 0,1 0 0 0 0,0 0-1 0 0,0 0-27 0 0,13 16 188 0 0,-12-14-149 0 0,-1 0 1 0 0,1 1-1 0 0,-1-1 0 0 0,0 0 0 0 0,0 2-39 0 0,4 12 181 0 0,8 13 124 0 0,-13-29-287 0 0,10 11 134 0 0,-8-8-4 0 0,0 8-25 0 0,7 1 6 0 0,-7-11-9 0 0,-3-1-1 0 0,0 9-6 0 0,0-8-1 0 0,0-1 0 0 0,0-1-106 0 0,0 0-1 0 0,0-1 0 0 0,0 1 1 0 0,0-1-1 0 0,0 1 1 0 0,0 0-1 0 0,0-1 0 0 0,0 1 1 0 0,0-1-1 0 0,1 1 0 0 0,-1-1 1 0 0,0 1-1 0 0,0-1 0 0 0,1 1 1 0 0,-1-1-1 0 0,0 1 1 0 0,1-1-6 0 0,-1 1 1 0 0,1-1 1 0 0,-1 1 0 0 0,1-1 0 0 0,-1 0 0 0 0,1 0 0 0 0,-1 1 0 0 0,1-1 0 0 0,-1 0 0 0 0,1 0 0 0 0,0 0 0 0 0,-1 1 0 0 0,1-1 0 0 0,-1 0 0 0 0,1 0 0 0 0,0 0-1 0 0,-1 0 1 0 0,1 0-2 0 0,-1 0 1 0 0,0 0 0 0 0,0 0 0 0 0,0 0 0 0 0,0 0 1 0 0,0 0-1 0 0,0-1 0 0 0,1 1 0 0 0,-1 0 0 0 0,0 0 0 0 0,0 0 0 0 0,0 0 0 0 0,0 0 0 0 0,0 0 0 0 0,0 0 0 0 0,0 0 0 0 0,0 1 0 0 0,0-1 0 0 0,0 0 0 0 0,1 0 0 0 0,-1 0 0 0 0,0 0 0 0 0,0 0 0 0 0,0 0 0 0 0,0 0 0 0 0,0 0 0 0 0,0 0 0 0 0,0 0 0 0 0,0 0 0 0 0,0 0 0 0 0,0 0 0 0 0,0 0 0 0 0,0 0 0 0 0,0 0 0 0 0,0 0 0 0 0,1 0 0 0 0,-1 1 0 0 0,0-1 0 0 0,0 0 1 0 0,0 0-1 0 0,0 0 0 0 0,0 0 0 0 0,0 0 0 0 0,0 0 0 0 0,0 0 0 0 0,0 0 0 0 0,0 0 0 0 0,0 0 0 0 0,0 1 0 0 0,0-1 0 0 0,0 0 0 0 0,0 0 0 0 0,0 0 0 0 0,0 0 0 0 0,0 0 0 0 0,0 0 0 0 0,0 0 0 0 0,0 0-1 0 0,0 0 0 0 0,0 7 28 0 0,2-3-47 0 0,2-2-46 0 0,3-1-98 0 0,-4-1-170 0 0,-3 0 245 0 0,0 0-9 0 0,0 0-26 0 0,0 0-53 0 0,0 0-21 0 0,0 0-53 0 0,0 0-61 0 0,0 0-68 0 0,0 0-74 0 0,0 0-69 0 0,0 0-61 0 0,0 0-53 0 0,0 0-188 0 0,0 0-51 0 0,0 0-227 0 0,0 0-608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35.1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258 80 7512 0 0,'0'0'166'0'0,"0"0"29"0"0,-3 0 13 0 0,2 0-196 0 0,1 0 0 0 0,-1 0 0 0 0,0 0 0 0 0,0 0 0 0 0,1 0 0 0 0,-1 0-1 0 0,0 0 1 0 0,1 0 0 0 0,-1 0 0 0 0,0-1 0 0 0,1 1 0 0 0,-1 0 0 0 0,0-1 0 0 0,1 1 0 0 0,-1 0-12 0 0,-1-8 60 0 0,2 5-10 0 0,-1 1 72 0 0,-1-1 139 0 0,1 2-265 0 0,0 0 46 0 0,-3-3 152 0 0,1 1-12 0 0,-6-6 417 0 0,5 5-367 0 0,2 1-70 0 0,-1 1-64 0 0,1-1 345 0 0,-1 3-24 0 0,1 0-330 0 0,-1 0 45 0 0,-8 0 418 0 0,6 0-356 0 0,1 0-82 0 0,3 0-105 0 0,0 0-38 0 0,-4 3 234 0 0,-6 8-11 0 0,6-9 0 0 0,-1-1-129 0 0,0 2 32 0 0,2-1-1 0 0,0 1-1 0 0,0 0 1 0 0,0 0-1 0 0,1 0 0 0 0,0 0 1 0 0,-2 2-96 0 0,-1 1 88 0 0,-5 8 45 0 0,4 6 7 0 0,6-15-103 0 0,-1-1 0 0 0,1 0 0 0 0,-1 0 0 0 0,0 1 0 0 0,0-1 0 0 0,-2 3-37 0 0,-9 16 114 0 0,-3 18 141 0 0,-3 4 16 0 0,13-30-165 0 0,0 1 1 0 0,1 0-1 0 0,0 0 1 0 0,2 1-107 0 0,-1-1 86 0 0,1 2 29 0 0,2 33 227 0 0,1-33-252 0 0,1-6-49 0 0,-1-2-37 0 0,0-9 0 0 0,0 0 0 0 0,0 0 1 0 0,0-1-1 0 0,0 1 0 0 0,0 0 1 0 0,0 0-1 0 0,0 0 0 0 0,0 0 1 0 0,0-1-1 0 0,1 1 1 0 0,-1 0-1 0 0,0 0 0 0 0,1 0 1 0 0,-1-1-1 0 0,0 1 0 0 0,1 0 1 0 0,-1-1-1 0 0,1 1 0 0 0,-1 0 1 0 0,1-1-1 0 0,-1 1 1 0 0,1 0-1 0 0,0-1 0 0 0,-1 1 1 0 0,1-1-1 0 0,0 1-4 0 0,0-1 3 0 0,-1 0 1 0 0,1 1-1 0 0,-1-1 0 0 0,0 0 1 0 0,1 1-1 0 0,-1-1 0 0 0,1 0 1 0 0,-1 1-1 0 0,0-1 0 0 0,1 1 1 0 0,-1-1-1 0 0,0 1 0 0 0,0-1 1 0 0,1 0-1 0 0,-1 1 0 0 0,0-1 1 0 0,0 1-1 0 0,1-1 0 0 0,-1 1 1 0 0,0 0-1 0 0,0-1 0 0 0,0 1 1 0 0,0-1-1 0 0,0 1 0 0 0,0-1 1 0 0,0 1-4 0 0,0-1 1 0 0,0 0 0 0 0,0 0 0 0 0,0 0 0 0 0,0 0 0 0 0,0 0 0 0 0,0 1 0 0 0,0-1 0 0 0,0 0 1 0 0,0 0-1 0 0,0 0 0 0 0,0 0 0 0 0,0 0 0 0 0,0 0 0 0 0,0 0 0 0 0,0 0 0 0 0,0 0 1 0 0,0 0-1 0 0,0 1 0 0 0,0-1 0 0 0,0 0 0 0 0,0 0 0 0 0,0 0 0 0 0,0 0 0 0 0,0 0 1 0 0,0 0-1 0 0,0 0 0 0 0,0 0 0 0 0,0 0 0 0 0,0 0 0 0 0,0 0 0 0 0,0 0 0 0 0,1 1 1 0 0,-1-1-1 0 0,0 0 0 0 0,0 0 0 0 0,0 0 0 0 0,0 0 0 0 0,0 0 0 0 0,0 0 0 0 0,0 0 1 0 0,0 0-1 0 0,0 0 0 0 0,0 0 0 0 0,0 0 0 0 0,1 0 0 0 0,-1 0 0 0 0,0 0 0 0 0,0 0 1 0 0,0 0-1 0 0,0 0 0 0 0,0 0 0 0 0,0 0 0 0 0,0 0 0 0 0,0 0 0 0 0,0 0 0 0 0,0 0 1 0 0,1 0-2 0 0,-1 0 4 0 0,1 0 1 0 0,0 0 0 0 0,-1 0 0 0 0,1 0 0 0 0,0 1 0 0 0,-1-1 0 0 0,1 0 0 0 0,-1 0 0 0 0,1 1 0 0 0,0-1 0 0 0,-1 1 0 0 0,1-1 0 0 0,-1 0-1 0 0,1 1 1 0 0,-1-1 0 0 0,1 1 0 0 0,-1-1 0 0 0,0 1 0 0 0,1-1 0 0 0,-1 1 0 0 0,0 0-5 0 0,1-1 5 0 0,-1 0 1 0 0,0 1-1 0 0,1-1 1 0 0,-1 1-1 0 0,0-1 1 0 0,0 1-1 0 0,1-1 1 0 0,-1 0-1 0 0,1 1 1 0 0,-1-1-1 0 0,0 0 1 0 0,1 1-1 0 0,-1-1 1 0 0,1 0-1 0 0,-1 1 1 0 0,1-1-1 0 0,-1 0 1 0 0,1 0-1 0 0,-1 0 1 0 0,1 0-1 0 0,-1 1 1 0 0,1-1-1 0 0,-1 0 1 0 0,1 0-1 0 0,-1 0 1 0 0,1 0-1 0 0,-1 0 1 0 0,1 0-1 0 0,-1 0 1 0 0,1 0-1 0 0,-1-1 1 0 0,1 1-1 0 0,-1 0 1 0 0,1 0-1 0 0,-1 0 1 0 0,1 0-1 0 0,-1-1 1 0 0,1 1-6 0 0,15-9 127 0 0,4-3 25 0 0,-6 6-89 0 0,-1 3-29 0 0,-10 2-23 0 0,0 0 1 0 0,0 0-1 0 0,0 0 1 0 0,0 0-1 0 0,0 0 0 0 0,0 0 1 0 0,-1-1-1 0 0,1 0 0 0 0,0 1 1 0 0,-1-1-1 0 0,1 0 1 0 0,-1 0-1 0 0,0 0 0 0 0,0-1 1 0 0,0 1-1 0 0,0-1 0 0 0,0 1 1 0 0,1-2-12 0 0,3-7 29 0 0,-4 8-24 0 0,0-1 0 0 0,-1 1 0 0 0,2 0-1 0 0,-1 0 1 0 0,0 0 0 0 0,0 0 0 0 0,1 1 0 0 0,0-1 0 0 0,-1 0 0 0 0,1 1-1 0 0,0 0-4 0 0,1-1 14 0 0,0 1-1 0 0,0-1 0 0 0,0 0 0 0 0,-1 0 0 0 0,1 0 0 0 0,-1-1 0 0 0,1 0-13 0 0,5-13 35 0 0,0-8-36 0 0,2-4-89 0 0,-6 0 0 0 0,6 7 39 0 0,-6-7 131 0 0,0 13-21 0 0,1-6 90 0 0,-3-4 79 0 0,-3 14-136 0 0,0-8 58 0 0,0 7-67 0 0,0-6 35 0 0,0 6-121 0 0,0 10-110 0 0,0 3-51 0 0,0 0-18 0 0,0 3 29 0 0,0 31 47 0 0,0 0 54 0 0,0 70 14 0 0,0-68-2 0 0,0-32 39 0 0,0 0 0 0 0,1 0 0 0 0,-1 0 0 0 0,1 0 0 0 0,0 0 0 0 0,1-1 0 0 0,-1 1 0 0 0,1 0 0 0 0,-1 0-1 0 0,3 2 2 0 0,-4-5 0 0 0,1 1 0 0 0,-1-1 0 0 0,1 1 0 0 0,-1-1 0 0 0,0 0 0 0 0,0 1 0 0 0,1-1 0 0 0,-1 1 0 0 0,0-1 0 0 0,0 1 0 0 0,-1-1 0 0 0,1 1 0 0 0,0-1 0 0 0,1 1 0 0 0,-1-1 0 0 0,0 1 0 0 0,0-1 0 0 0,1 1 0 0 0,-1-1 0 0 0,1 0 0 0 0,-1 1 0 0 0,16 27 0 0 0,-3-24 0 0 0,3 9 0 0 0,-11-9 4 0 0,1 0-53 0 0,9 11-245 0 0,-11-13 223 0 0,-3-2 10 0 0,0 0-12 0 0,-1-1-23 0 0,1 1-44 0 0,-1-1-19 0 0,1 0-44 0 0,-1 0-50 0 0,1 0-58 0 0,0 0-61 0 0,0 0-58 0 0,0 0-50 0 0,0 0-45 0 0,1 0-154 0 0,0 0-45 0 0,0 0-186 0 0,1 0-503 0 0</inkml:trace>
  <inkml:trace contextRef="#ctx0" brushRef="#br0" timeOffset="331.7">593 96 8952 0 0,'2'2'37'0'0,"7"9"64"0"0,-6-6-32 0 0,-2 2 95 0 0,0-2-31 0 0,-1 0 44 0 0,2 7-52 0 0,4 0-42 0 0,5 12-36 0 0,-7-14-68 0 0,1 1 8 0 0,-3-3 36 0 0,-1 0 31 0 0,0 3 41 0 0,0 1 142 0 0,2-1 123 0 0,1-1 115 0 0,1 2 109 0 0,-2-5-121 0 0,-2 0-98 0 0,0 1-75 0 0,-2-2-56 0 0,3 11 318 0 0,4-3-67 0 0,0-3-18 0 0,-5-1-104 0 0,-1 19 687 0 0,0-13-386 0 0,0-13-121 0 0,3-1-6 0 0,7 13 13 0 0,-7-3-134 0 0,-3-9 1 0 0,0-3-8 0 0,0 0-17 0 0,0 0-68 0 0,0 0-32 0 0,0 0-4 0 0,0 0-14 0 0,0-3-62 0 0,0 0-146 0 0,0 1-39 0 0,-1 0 0 0 0,1 0-1 0 0,0 0 1 0 0,0 0 0 0 0,0 1 0 0 0,1-1 0 0 0,-1 0 0 0 0,0 0 0 0 0,1 0 0 0 0,-1 0 0 0 0,2-1-27 0 0,4-1 113 0 0,-5 4-108 0 0,-1 0 1 0 0,1-1-1 0 0,-1 1 1 0 0,0 0 0 0 0,1-1-1 0 0,-1 1 1 0 0,1 0 0 0 0,-1-1-1 0 0,0 1 1 0 0,1 0 0 0 0,-1-1-1 0 0,0 1 1 0 0,1 0 0 0 0,-1-1-1 0 0,0 1 1 0 0,0-1 0 0 0,0 1-1 0 0,1-1 1 0 0,-1 1 0 0 0,0-1-1 0 0,0 1 1 0 0,0-1 0 0 0,0 1-1 0 0,0-1 1 0 0,0 1 0 0 0,0-1-1 0 0,0 1 1 0 0,0-1 0 0 0,0 1-1 0 0,0-1 1 0 0,0 1 0 0 0,0-1-6 0 0,4-30 188 0 0,3 7-84 0 0,-5 18-88 0 0,4-32 108 0 0,-4 30-123 0 0,16-41 99 0 0,-9 32-95 0 0,-7 13-5 0 0,0 0 0 0 0,1 0 0 0 0,-2 0 0 0 0,1-1 0 0 0,0 1 0 0 0,0-4 0 0 0,4-9-17 0 0,6 0-32 0 0,-9 13 46 0 0,0 1 0 0 0,1-1 0 0 0,-1-1 0 0 0,-1 1 0 0 0,3-4 3 0 0,-3 4 0 0 0,-1 1 0 0 0,1 0 0 0 0,1 0 0 0 0,-1-1 1 0 0,0 1-1 0 0,1 1 0 0 0,0-1 0 0 0,-1 0 0 0 0,1 1 0 0 0,0-1 0 0 0,1 0 0 0 0,3-1 5 0 0,7-6-37 0 0,-6 6-22 0 0,1-1-36 0 0,3-1-102 0 0,2 1-101 0 0,11-9-29 0 0,-15 7 113 0 0,-5 4 54 0 0,1 0-45 0 0,17-9-1848 0 0,-15 8 1232 0 0,-6 4 650 0 0,-1-1 0 0 0,1 1 1 0 0,-1-1-1 0 0,0 1 1 0 0,1 0-1 0 0,-1 0 0 0 0,1-1 1 0 0,-1 1-1 0 0,1 0 0 0 0,-1 0 166 0 0,-1 0 0 0 0,16 0-1664 0 0</inkml:trace>
  <inkml:trace contextRef="#ctx0" brushRef="#br0" timeOffset="683.83">1136 256 5792 0 0,'0'0'166'0'0,"3"3"-6"0"0,4 2-124 0 0,17 9-38 0 0,-17-10 37 0 0,0-1 43 0 0,-7-3-75 0 0,3 2-14 0 0,0-1 89 0 0,1-1 76 0 0,0 1 62 0 0,3-1 287 0 0,10-1 847 0 0,-12 1-937 0 0,-2 0-252 0 0,-1 0-39 0 0,14 1 699 0 0,10 0 274 0 0,-24-1-963 0 0,0 0 1 0 0,1-1-1 0 0,-1 1 0 0 0,1 0 0 0 0,-1-1 0 0 0,0 0 0 0 0,0 1 1 0 0,2-2-133 0 0,3-2 276 0 0,2-4 275 0 0,1-1 53 0 0,-3 4-249 0 0,0 3-124 0 0,1 1-87 0 0,-7 1-124 0 0,-1 0 0 0 0,1 0 0 0 0,0 0 0 0 0,0 0 0 0 0,-1 0 0 0 0,1 0 0 0 0,0-1 0 0 0,-1 1 0 0 0,1 0 0 0 0,0 0 0 0 0,0-1 0 0 0,-1 1 0 0 0,1 0 0 0 0,0-1 0 0 0,-1 1 0 0 0,1-1 0 0 0,-1 1-20 0 0,7-10 266 0 0,-7 9-245 0 0,1 0-1 0 0,-1 0 1 0 0,1 0-1 0 0,-1-1 1 0 0,1 1 0 0 0,0 0-1 0 0,0 0 1 0 0,0 0-1 0 0,0 0 1 0 0,-1 1-1 0 0,1-1 1 0 0,0 0-1 0 0,1 0 1 0 0,-1 0 0 0 0,0 1-21 0 0,12-6 254 0 0,-8-4-71 0 0,6 4-30 0 0,-6-7-7 0 0,6-3-13 0 0,-8 3-45 0 0,-3-4 37 0 0,0-17 9 0 0,0 33-129 0 0,0 1 0 0 0,0-1 0 0 0,0 0 0 0 0,0 0 1 0 0,0 0-1 0 0,0 1 0 0 0,-1-1 0 0 0,1 0 1 0 0,0 0-1 0 0,0 0 0 0 0,-1 1 0 0 0,1-1 0 0 0,0 0 1 0 0,-1 0-1 0 0,1 0-5 0 0,-1 1 7 0 0,1 0 1 0 0,-1-1-1 0 0,1 1 0 0 0,-1 0 1 0 0,1-1-1 0 0,-1 1 0 0 0,1 0 1 0 0,-1 0-1 0 0,1 0 0 0 0,-1 0 1 0 0,0-1-1 0 0,1 1 0 0 0,-1 0 1 0 0,1 0-1 0 0,-1 0 0 0 0,1 0 1 0 0,-1 0-1 0 0,0 0-7 0 0,-1 0 157 0 0,-1 0 3 0 0,-5 1-48 0 0,1 2-34 0 0,-10 12 16 0 0,9-8-80 0 0,4-3-7 0 0,0-1 0 0 0,0 0 0 0 0,1 1 0 0 0,-1 0-1 0 0,1 0 1 0 0,0 0 0 0 0,0 0 0 0 0,0 0 0 0 0,0 3-7 0 0,-1 6 1 0 0,3-9 2 0 0,0 0 1 0 0,0 0-1 0 0,-1 0 0 0 0,0 0 0 0 0,1-1 1 0 0,-1 1-1 0 0,0 0 0 0 0,-1 0-3 0 0,-13 26 124 0 0,-6 26 187 0 0,15-36-214 0 0,6-17-81 0 0,0 1-1 0 0,0-1 1 0 0,0 0-1 0 0,1 1 1 0 0,0-1-1 0 0,-1 0 1 0 0,1 0-1 0 0,0 1 1 0 0,1-1-1 0 0,-1 0 1 0 0,1 1-1 0 0,-1-1 1 0 0,1 0-1 0 0,1 2-15 0 0,11 11 54 0 0,11 8-43 0 0,-21-21-12 0 0,2-1 1 0 0,7 2-17 0 0,8-5 68 0 0,0 0-29 0 0,-8 4-92 0 0,-5 2-116 0 0,-2-1-11 0 0,1-1-56 0 0,1-2-55 0 0,2-3-59 0 0,18-9-453 0 0,-8 9-10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34.1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3 112 8032 0 0,'0'0'182'0'0,"0"0"29"0"0,0 0 12 0 0,0 3-37 0 0,-1 28 414 0 0,1-29-516 0 0,-1 0 0 0 0,1 0 0 0 0,0 0 1 0 0,0 0-1 0 0,0 0 0 0 0,0 0 0 0 0,1 0 1 0 0,-1 1-1 0 0,0-1 0 0 0,1 0 0 0 0,-1 0 1 0 0,1 0-1 0 0,1 1-84 0 0,3 5 272 0 0,1 2 125 0 0,-4 7 101 0 0,-1 0-142 0 0,2-7-90 0 0,2-1-12 0 0,2 0 38 0 0,-1-2-54 0 0,-2 0-43 0 0,0 1-3 0 0,0 4 45 0 0,2 7 88 0 0,2-5-42 0 0,0-3-108 0 0,18 24 500 0 0,-12-20-450 0 0,1 3-30 0 0,-12-14-157 0 0,0 0 1 0 0,-1 1 0 0 0,0-1 0 0 0,0 0 0 0 0,0 2-39 0 0,-1-4 15 0 0,4 10 114 0 0,1-8-41 0 0,1 0-57 0 0,-6-4-28 0 0,0 1 1 0 0,0-1-1 0 0,0 1 1 0 0,0 0-1 0 0,-1 0 1 0 0,1 0-1 0 0,0-1 1 0 0,0 1-1 0 0,-1 0 1 0 0,1 0-1 0 0,0 0 1 0 0,-1 0-1 0 0,1 0 1 0 0,-1 0-1 0 0,0 0 1 0 0,1 1-4 0 0,6 9 27 0 0,6-6 37 0 0,0 6-34 0 0,-7-8 29 0 0,-3-4-48 0 0,-3 1-11 0 0,8 5 15 0 0,10 4 28 0 0,-17-8-46 0 0,1-1-1 0 0,-1 1 1 0 0,1-1-1 0 0,-1 1 0 0 0,1-1 1 0 0,-1 0-1 0 0,1 0 1 0 0,-1 0-1 0 0,1 0 1 0 0,-1 0-1 0 0,1 0 1 0 0,-1 0-1 0 0,1 0 0 0 0,0-1 1 0 0,-1 1-1 0 0,1-1 1 0 0,-1 1-1 0 0,1-1 4 0 0,1-4-45 0 0,-1-1-60 0 0,5 4-113 0 0,0-1-2 0 0,-5 2 59 0 0,-1 0 102 0 0,0 1 64 0 0,2-2 66 0 0,-2 1-83 0 0,0 0-36 0 0,0 0-76 0 0,0-1-90 0 0,1 1-29 0 0,-1-1-77 0 0,1 0-88 0 0,0 0-96 0 0,-1 1 141 0 0,0 0-50 0 0,1 0-46 0 0,-1 0-40 0 0,0-1-105 0 0,1 0-34 0 0,4-3-1395 0 0</inkml:trace>
  <inkml:trace contextRef="#ctx0" brushRef="#br0" timeOffset="288.39">466 1 9648 0 0,'0'0'216'0'0,"0"0"32"0"0,0 0 12 0 0,0 0-106 0 0,-2 2-79 0 0,-3 3-38 0 0,-4 4-27 0 0,0 0 14 0 0,5-2 65 0 0,0 1 285 0 0,0 1-44 0 0,0 1 22 0 0,-1 4 119 0 0,-3 9 260 0 0,1-8-164 0 0,5-6-320 0 0,1-1-60 0 0,-1 10 101 0 0,-3-7-177 0 0,-2 7 75 0 0,6-9-86 0 0,1 1 35 0 0,-2 12 58 0 0,-4 8 2 0 0,-1 2 7 0 0,6-7 0 0 0,1-6-51 0 0,0-4-1 0 0,0-1 1 0 0,-1 1-1 0 0,-1 2-150 0 0,-2 5 165 0 0,-4 13 130 0 0,-6 37 300 0 0,12-50-446 0 0,1 0-48 0 0,0 9 93 0 0,0-5-46 0 0,1-14-79 0 0,-2 0 0 0 0,0-1-1 0 0,-1 1 1 0 0,0 0 0 0 0,-1 2-69 0 0,-9 34 166 0 0,9-29-46 0 0,-1-1 0 0 0,-5 12-120 0 0,2-11 53 0 0,-16 39 85 0 0,19-48-102 0 0,1 1 0 0 0,1-1 0 0 0,-3 12-36 0 0,-8 24 75 0 0,7-28-66 0 0,3-6 4 0 0,0-2 1 0 0,-1 1 0 0 0,0 0 0 0 0,-2 1-14 0 0,4-8 6 0 0,1 0 1 0 0,0 0-1 0 0,0 0 0 0 0,1 1 1 0 0,-1-1-1 0 0,0 4-6 0 0,1-5 3 0 0,0 0 0 0 0,1-1 0 0 0,-1 1 0 0 0,-1 0 0 0 0,1 0 0 0 0,0-1 0 0 0,-1 1 0 0 0,1-1 0 0 0,-1 1 0 0 0,0-1 0 0 0,0 0 0 0 0,0 1-3 0 0,-2 2 10 0 0,0-1 0 0 0,1 1-1 0 0,0 1 1 0 0,0-1-1 0 0,0 0 1 0 0,0 1-1 0 0,1 0-9 0 0,-8 14-3 0 0,0-5-91 0 0,7-12-2 0 0,3-3 28 0 0,0 0-19 0 0,0 0-55 0 0,0 0-145 0 0,0 0-268 0 0,0 0 317 0 0,0 0-17 0 0,0 0-63 0 0,0 0 112 0 0,0 0-38 0 0,0 0-40 0 0,0 0-37 0 0,0 0-423 0 0,0-1 112 0 0,1 1-53 0 0,1-2-794 0 0,2-2-462 0 0,1-1-71 0 0,-1 1 589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32.7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320 32 7920 0 0,'0'0'174'0'0,"0"0"29"0"0,0 0 13 0 0,-3 0-31 0 0,-1 0-139 0 0,-21 0-54 0 0,17 0 29 0 0,-4 0 111 0 0,6 1-18 0 0,0 1 32 0 0,-3 3 72 0 0,-1 1 76 0 0,-1-4 77 0 0,6 1 67 0 0,-7 6-111 0 0,-11 2 275 0 0,7-3-212 0 0,5-3-172 0 0,3 1-77 0 0,1 0-48 0 0,-9 11 186 0 0,1 0-1 0 0,0 1 1 0 0,-3 7-279 0 0,4-9 258 0 0,13-14-220 0 0,-1-1 0 0 0,0 1-1 0 0,1 0 1 0 0,-1 0-1 0 0,1 0 1 0 0,-1 0 0 0 0,1 0-1 0 0,0 0 1 0 0,0 0 0 0 0,0 1-38 0 0,-5 23 282 0 0,-1-10-169 0 0,-2 6-39 0 0,6-12-64 0 0,-3 10 10 0 0,-1-5 50 0 0,2-7-21 0 0,-1 4 29 0 0,5-5-9 0 0,0 0 38 0 0,1 7 24 0 0,0-1 102 0 0,0-10 44 0 0,0-3 10 0 0,1 0-125 0 0,1 0-84 0 0,2 0-45 0 0,11 0 32 0 0,-5-3 9 0 0,-4 0-39 0 0,0 0 8 0 0,0 0 1 0 0,1 0-1 0 0,-1-1 1 0 0,-1 0-1 0 0,1 0 1 0 0,0-1-44 0 0,7-9 62 0 0,-7 7-26 0 0,0 1-1 0 0,1 0 0 0 0,0 0 1 0 0,5-3-37 0 0,13-11 54 0 0,-5-5-41 0 0,-18 22-12 0 0,0 0 0 0 0,0 1 0 0 0,1-1-1 0 0,-1 1 1 0 0,1 0 0 0 0,-1 0 0 0 0,1 0 0 0 0,0 0 0 0 0,1 0 0 0 0,-2 0 0 0 0,0 1 0 0 0,-1 0 0 0 0,1 0 0 0 0,0-1 0 0 0,0 0 0 0 0,-1 1 0 0 0,1-1 0 0 0,0-1 0 0 0,9-23 0 0 0,0 14 0 0 0,-9 11 0 0 0,0 0 0 0 0,-1 0 0 0 0,0-1 0 0 0,1 1 0 0 0,-1 0 0 0 0,0-1 0 0 0,0 1 0 0 0,0-1 0 0 0,1 0 0 0 0,-2 1 0 0 0,1-1 0 0 0,0 0 0 0 0,0 0 0 0 0,-1 1 0 0 0,1-3 0 0 0,13-20 1 0 0,-1 3-2 0 0,-8 9 1 0 0,-1 3 1 0 0,19-15-15 0 0,-21 26-50 0 0,1 5 60 0 0,-3-5-6 0 0,7 2-21 0 0,-2 0 6 0 0,-3 9 21 0 0,-3-4 3 0 0,0-6 0 0 0,1 0 0 0 0,0 0 0 0 0,0 0 0 0 0,0 0 0 0 0,0 0 0 0 0,0 0 0 0 0,1 0 1 0 0,-1 0-1 0 0,1 0 0 0 0,0-1 0 0 0,0 2 1 0 0,4 4-21 0 0,-4-6 19 0 0,0-1-1 0 0,0 0 1 0 0,0 1 0 0 0,0-1-1 0 0,-1 1 1 0 0,1 0 0 0 0,0-1-1 0 0,-1 1 1 0 0,0-1 0 0 0,1 1-1 0 0,-1 0 1 0 0,0-1 0 0 0,0 1 0 0 0,1 0 2 0 0,-1 1 0 0 0,0-1 0 0 0,0 1 0 0 0,0-1 0 0 0,1 1 0 0 0,-1 0 0 0 0,1-1 0 0 0,-1 1 0 0 0,1-1 0 0 0,0 0 0 0 0,0 1 0 0 0,2 1 0 0 0,-2-2 0 0 0,0 1 0 0 0,0-1 0 0 0,0 0 0 0 0,0 1 0 0 0,0-1 0 0 0,-1 1 0 0 0,1-1 0 0 0,-1 1 0 0 0,0 0 0 0 0,0-1 0 0 0,1 3 0 0 0,-2 11 0 0 0,0-11 0 0 0,1-1 0 0 0,-1 1 0 0 0,1-1 0 0 0,0 0 0 0 0,1 1 0 0 0,-1-1 0 0 0,1 1 0 0 0,0-1 0 0 0,1 4 0 0 0,14 24 0 0 0,-5-19-20 0 0,-9-10-76 0 0,-2-3 25 0 0,0 0-71 0 0,0 0-85 0 0,0 0 66 0 0,0 0-38 0 0,0 0-42 0 0,0 0-37 0 0,1 0-382 0 0,-1 0 89 0 0,0 0-54 0 0,2 0-736 0 0,2 0-584 0 0,5 0-1106 0 0</inkml:trace>
  <inkml:trace contextRef="#ctx0" brushRef="#br0" timeOffset="369.4">511 0 9152 0 0,'2'15'287'0'0,"-1"-13"-216"0"0,1 0-1 0 0,-1 0 1 0 0,0 0 0 0 0,1 0 0 0 0,-1 0 0 0 0,1-1 0 0 0,0 1 0 0 0,0 0-71 0 0,1 1 63 0 0,1 2-12 0 0,0 0-34 0 0,13 27-69 0 0,-13-23 95 0 0,1 1 67 0 0,1 0 89 0 0,-1-1 113 0 0,0-1-137 0 0,-1 1 85 0 0,9 26 817 0 0,-8-21-689 0 0,-3-6-192 0 0,4 7 250 0 0,-1-3-38 0 0,7 10 322 0 0,-3-4-174 0 0,-6-10-274 0 0,-1 18 333 0 0,-3-14-309 0 0,0-2 33 0 0,1 1 105 0 0,-1-5-259 0 0,-3 5 236 0 0,1-8-271 0 0,0 0-59 0 0,1 0-91 0 0,-1 0 176 0 0,3-3-44 0 0,0 0-11 0 0,0 0-5 0 0,0 0-16 0 0,0 0-4 0 0,-3 0 0 0 0,-7 0-4 0 0,10 0-90 0 0,0 0-1 0 0,0 0 0 0 0,-1 0 1 0 0,1 0-1 0 0,0 0 0 0 0,0 0 1 0 0,0 0-1 0 0,0 0 0 0 0,0 0 1 0 0,0 0-1 0 0,0 0 0 0 0,0 0 0 0 0,0 0 1 0 0,0 0-1 0 0,-1 0 0 0 0,1 0 1 0 0,0 0-1 0 0,0 0 0 0 0,0 0 1 0 0,0 0-1 0 0,0 0 0 0 0,0 0 1 0 0,0 0-1 0 0,0 0 0 0 0,0 0 1 0 0,0 0-1 0 0,0 0 0 0 0,0-1 0 0 0,-1 1 1 0 0,1 0-1 0 0,0 0 0 0 0,0 0 1 0 0,0 0-1 0 0,0 0 0 0 0,0 0 1 0 0,0 0-1 0 0,0 0 0 0 0,0 0 1 0 0,0 0-1 0 0,0 0 0 0 0,0 0 0 0 0,0-1 1 0 0,0 1-1 0 0,0 0 0 0 0,0 0 1 0 0,0 0-1 0 0,0 0 0 0 0,0 0 1 0 0,0 0-1 0 0,0 0 0 0 0,0 0 1 0 0,0 0-1 0 0,0 0 0 0 0,0-1 1 0 0,0 1-1 0 0,0 0 0 0 0,0 0-1 0 0,0-1 6 0 0,0-1 0 0 0,-1 1 0 0 0,1-1 1 0 0,-1 1-1 0 0,1-1 0 0 0,-1 1 0 0 0,0-1 0 0 0,1 1 0 0 0,-1 0 0 0 0,-1-2-6 0 0,1 2 3 0 0,0 0-1 0 0,1 0 1 0 0,-1 0-1 0 0,0 0 1 0 0,1 0-1 0 0,-1 0 1 0 0,1 0-1 0 0,-1 0 1 0 0,1-1-1 0 0,-1 1 1 0 0,1 0-1 0 0,0 0 1 0 0,0 0-1 0 0,0-1 1 0 0,-1 1-1 0 0,1 0 1 0 0,0 0-1 0 0,1-1 1 0 0,-1 1-1 0 0,0 0 1 0 0,0 0-1 0 0,0-1 1 0 0,1 1-3 0 0,4-7 9 0 0,-4 6-5 0 0,0 1 0 0 0,0 0 0 0 0,-1-1 0 0 0,1 1 0 0 0,0-1 0 0 0,0 0 0 0 0,-1 1-1 0 0,1-1 1 0 0,-1 1 0 0 0,0-1 0 0 0,1 0 0 0 0,-1 1 0 0 0,0-1 0 0 0,0 0-4 0 0,0-5 8 0 0,0 5-7 0 0,0-1-1 0 0,-1 1 0 0 0,2 0 0 0 0,-1 0 0 0 0,0 0 1 0 0,0-1-1 0 0,1 1 0 0 0,-1 0 0 0 0,1 0 0 0 0,0-1 0 0 0,9-16-14 0 0,-7 8-12 0 0,0 0-24 0 0,10 1-44 0 0,0 0-2 0 0,-9 7 13 0 0,-1 2 38 0 0,6 2 17 0 0,-6-1 8 0 0,4 0 4 0 0,9 0-48 0 0,-7 3 54 0 0,7 7-33 0 0,-11-8 35 0 0,6 4-5 0 0,5 18-41 0 0,-2-2 2 0 0,-9-14 50 0 0,0 0 0 0 0,0 0-1 0 0,1-1 1 0 0,0 0-1 0 0,1 0 3 0 0,-6-6 0 0 0,1 0 0 0 0,-1 0 0 0 0,0 1 0 0 0,0-1 0 0 0,0 0 0 0 0,0 1 0 0 0,0-1 0 0 0,0 1 0 0 0,0-1 0 0 0,0 1 0 0 0,0-1 0 0 0,-1 1 0 0 0,1-1 0 0 0,-1 1 0 0 0,1 0 0 0 0,-1 0 0 0 0,0-1 0 0 0,1 1 0 0 0,-1 0 0 0 0,0 0 0 0 0,0-1 0 0 0,0 1 0 0 0,0-1 0 0 0,0 1 0 0 0,0-1 0 0 0,0 1 0 0 0,1-1 0 0 0,-1 1 0 0 0,0-1 0 0 0,1 0 0 0 0,-1 1 0 0 0,1-1 0 0 0,0 1 0 0 0,-1-1 0 0 0,1 0 0 0 0,0 0 0 0 0,0 1 0 0 0,0-1 0 0 0,0 0 0 0 0,1 1 0 0 0,2 3 0 0 0,0 0 0 0 0,0 1 0 0 0,0 0 0 0 0,-1 0 0 0 0,1 2 0 0 0,-1-4 0 0 0,1 0-1 0 0,-1 0 1 0 0,1 0-1 0 0,-1 0 1 0 0,3 1 0 0 0,-2-1-8 0 0,-1-1-50 0 0,-1-3-72 0 0,7 1-344 0 0,3 6-305 0 0,-3-2 257 0 0,-8-4 416 0 0,0-1 1 0 0,1 0-1 0 0,-1 1 0 0 0,1-1 0 0 0,-1 0 0 0 0,1 1 0 0 0,-1-1 1 0 0,1 0-1 0 0,-1 0 0 0 0,1 0 106 0 0,-2 0 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7:51.6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64 10120 0 0,'0'0'4'0'0,"-12"-14"256"0"0,11 14-250 0 0,1-1 1 0 0,0 1-1 0 0,0-1 1 0 0,-1 1 0 0 0,1 0-1 0 0,0-1 1 0 0,0 1-1 0 0,-1-1 1 0 0,1 1-1 0 0,0-1 1 0 0,0 1 0 0 0,0-1-1 0 0,0 1 1 0 0,0-1-1 0 0,0 1 1 0 0,0-1 0 0 0,0 1-1 0 0,0-1 1 0 0,0 1-1 0 0,0-1 1 0 0,0 1-1 0 0,0-1 1 0 0,0 1 0 0 0,0-1-1 0 0,0 1 1 0 0,0-1-1 0 0,1 1 1 0 0,-1 0 0 0 0,0-1-1 0 0,0 1 1 0 0,1-1-11 0 0,4-2 72 0 0,1 1-43 0 0,-5-1 19 0 0,1-9-83 0 0,-2 8 88 0 0,-1 0 74 0 0,1 1 88 0 0,0-1 116 0 0,-2 4-71 0 0,-9 0 17 0 0,8 0 10 0 0,3 0 1 0 0,0 0-10 0 0,0 0-38 0 0,0 0-14 0 0,0 0-2 0 0,0 13-22 0 0,0-1-38 0 0,0 9 71 0 0,0-1-86 0 0,0 27 128 0 0,0-31-147 0 0,0 2 49 0 0,0-15-157 0 0,0 0-1 0 0,1 0 1 0 0,-1 1 0 0 0,1-1 0 0 0,0 0 0 0 0,-1 0 0 0 0,2 2-22 0 0,7 13 132 0 0,-6-4-21 0 0,-3 8-15 0 0,-1-10-44 0 0,1 52 219 0 0,0-32-95 0 0,0 0 32 0 0,2-7-52 0 0,4 6 0 0 0,0 0-5 0 0,-4-6-6 0 0,-3 10 54 0 0,0 10-4 0 0,6-11-11 0 0,-1-15-99 0 0,3 14 79 0 0,-5-5-15 0 0,-1-10-65 0 0,-1 11 53 0 0,-4 4 38 0 0,0-16-98 0 0,-4 18 67 0 0,8-32-123 0 0,0 1 0 0 0,0-1 1 0 0,0 0-1 0 0,0 0 0 0 0,1 1 0 0 0,0 1-21 0 0,3 12 85 0 0,-1-11-43 0 0,-2 1-1 0 0,1 0 1 0 0,-1-1 0 0 0,0 1-1 0 0,0 0 1 0 0,-1 0-42 0 0,0 41 234 0 0,0 62 432 0 0,0-76-493 0 0,0 0-41 0 0,0-23-49 0 0,0-11-82 0 0,0 0 1 0 0,0 0-1 0 0,0 0 1 0 0,0 0-1 0 0,0 1 0 0 0,0-1 1 0 0,0 0-1 0 0,0 0 1 0 0,0 0-1 0 0,0 0 1 0 0,0 0-1 0 0,0 0 0 0 0,0 0 1 0 0,0 0-1 0 0,0 0 1 0 0,0 0-1 0 0,0 1 0 0 0,0-1 1 0 0,0 0-1 0 0,0 0 1 0 0,0 0-1 0 0,0 0 0 0 0,0 0 1 0 0,0 0-1 0 0,0 0 1 0 0,0 0-1 0 0,0 0 0 0 0,0 0 1 0 0,0 0-1 0 0,0 0 1 0 0,0 1-1 0 0,0-1 0 0 0,-1 0 1 0 0,1 0-1 0 0,0 0 1 0 0,0 0-1 0 0,0 0 0 0 0,0 0 1 0 0,0 0-1 0 0,0 0 1 0 0,0 0-1 0 0,0 0 0 0 0,0 0 1 0 0,0 0-1 0 0,0 0 1 0 0,-1 0-1 0 0,1 0 0 0 0,0 0 1 0 0,0 0-1 0 0,0 0 1 0 0,0 0-1 0 0,0 0 0 0 0,0 0 1 0 0,0 0-1 0 0,0 0 1 0 0,0 0-1 0 0,-1 0-1 0 0,-16 0-49 0 0,7 0-45 0 0,-5 0-310 0 0,13 0 235 0 0,2-1 73 0 0,-1 1-34 0 0,1 0-9 0 0,0-1-34 0 0,0 1-39 0 0,0-1-43 0 0,0 0-47 0 0,0 0-44 0 0,0 0-41 0 0,0 0-36 0 0,0-1-272 0 0,0-1-61 0 0,0 1-47 0 0,0 0-36 0 0,0-5-1498 0 0,0-2-1324 0 0</inkml:trace>
  <inkml:trace contextRef="#ctx0" brushRef="#br0" timeOffset="542.52">16 144 9072 0 0,'0'0'200'0'0,"0"0"33"0"0,0 0 15 0 0,-2 0-36 0 0,-9 0-97 0 0,9 0 1 0 0,1-2 133 0 0,1-9 211 0 0,0 8 11 0 0,0 1 2 0 0,0-9 6 0 0,0 8 1 0 0,0 3 0 0 0,0 0-204 0 0,0-2-124 0 0,1-7 60 0 0,2 2-61 0 0,1 1-49 0 0,1 1-39 0 0,-1 3-46 0 0,0 0-1 0 0,0 0 0 0 0,0 0 0 0 0,0 0 1 0 0,5 0-17 0 0,2-3 53 0 0,0 1 64 0 0,9-9 12 0 0,-18 11-120 0 0,0 0-1 0 0,0 1 1 0 0,1-1-1 0 0,-1 1 1 0 0,1-1-1 0 0,-1 1 1 0 0,1 0 0 0 0,0 0-1 0 0,-1 0 1 0 0,1 0-1 0 0,0 1 1 0 0,0-1-1 0 0,-1 1 1 0 0,1 0 0 0 0,0-1-1 0 0,3 1-8 0 0,148 0 136 0 0,-132 3-93 0 0,-19-2-42 0 0,-1 0 1 0 0,1 0 0 0 0,-1 1-1 0 0,1-1 1 0 0,-1 1 0 0 0,0-1-1 0 0,2 2-1 0 0,-1-1 0 0 0,0 0 0 0 0,0 0 0 0 0,0 0 0 0 0,0 0 0 0 0,0 0 0 0 0,1-1 0 0 0,0 1 0 0 0,9 1 0 0 0,-9-2 0 0 0,0 0 0 0 0,0 1 0 0 0,0-1 0 0 0,0 1 0 0 0,0 0 0 0 0,0 0 0 0 0,-1 0 0 0 0,1 0 0 0 0,71 46 0 0 0,-65-40 0 0 0,-1 0 0 0 0,1 0 0 0 0,-1 1 0 0 0,4 6 0 0 0,0-1 0 0 0,-7-8 0 0 0,0 1 0 0 0,0 0 0 0 0,0 0 0 0 0,-1 1 0 0 0,2 4 0 0 0,7 10 0 0 0,10 15 4 0 0,0 0 45 0 0,-20-30-47 0 0,0 0-1 0 0,-1-1 1 0 0,0 1 0 0 0,0 1 0 0 0,-1-1-1 0 0,0 0 1 0 0,0 3-2 0 0,4 11-1 0 0,-4-17 1 0 0,-2-1 0 0 0,1 1 0 0 0,0 0 0 0 0,-1-1 0 0 0,0 1 0 0 0,1 0 0 0 0,-1-1 0 0 0,-1 1 0 0 0,1 1 0 0 0,-1 5 0 0 0,1 5 4 0 0,1-11 7 0 0,-1 0 0 0 0,0 0 0 0 0,-1 0 0 0 0,1 0 0 0 0,-1 0 0 0 0,1 0 0 0 0,-2 1-11 0 0,-8 16 87 0 0,7-8-44 0 0,-2 3 43 0 0,-6 1 70 0 0,-5 3 68 0 0,5 0-62 0 0,9-15-116 0 0,-1 0-1 0 0,1 0 0 0 0,-1 0 1 0 0,-1 0-1 0 0,1-1 1 0 0,-3 4-46 0 0,-14 7 138 0 0,14-12-85 0 0,1 1 1 0 0,-1 1-1 0 0,1-1 1 0 0,-1 2-54 0 0,-12 10 78 0 0,-3 1 69 0 0,-7 3 88 0 0,-14 4 162 0 0,13-13-174 0 0,2-6-45 0 0,0 1-65 0 0,-2 4-85 0 0,20-6-28 0 0,-1 0 0 0 0,1-1 0 0 0,-1 0 0 0 0,0-1 0 0 0,0 0 0 0 0,1 1 0 0 0,-1 0 0 0 0,0 1 0 0 0,1 0 0 0 0,3-1 6 0 0,1-1 0 0 0,-1 0 0 0 0,0 0-1 0 0,0 0 1 0 0,-3 0-6 0 0,-4-1 57 0 0,0 1 0 0 0,0-2 0 0 0,-3 0-57 0 0,-3 2 74 0 0,0 5-53 0 0,9-3-20 0 0,-9-1-1 0 0,17-3 0 0 0,1 0 0 0 0,-1 1 0 0 0,0-1 0 0 0,1 0 0 0 0,-1 1 0 0 0,0-1 0 0 0,1 1 0 0 0,-1-1 0 0 0,1 1 0 0 0,-1 0 0 0 0,1 0 0 0 0,-1-1 0 0 0,1 1 0 0 0,-1 1 0 0 0,-6 2 0 0 0,-5-1-20 0 0,10-3-92 0 0,3 0-69 0 0,0 0-19 0 0,0 0 60 0 0,0 0-3 0 0,0 0-63 0 0,3-3-190 0 0,7-7-344 0 0,-8 8 566 0 0,-2 2 31 0 0,1 0-6 0 0,-1-1-39 0 0,0 1-3 0 0,0 0-39 0 0,0 0-43 0 0,0 0-48 0 0,0 0-54 0 0,0 0-48 0 0,0 0-43 0 0,0 0-38 0 0,0 0-144 0 0,0 0-37 0 0,0 0-1502 0 0</inkml:trace>
  <inkml:trace contextRef="#ctx0" brushRef="#br0" timeOffset="1056.07">639 639 9008 0 0,'0'0'200'0'0,"0"0"33"0"0,0 0 15 0 0,0 0 43 0 0,0 0 151 0 0,0 0 64 0 0,-2 3 7 0 0,-1 0-442 0 0,1 0 42 0 0,-2 4 145 0 0,3-5-181 0 0,0-1-1 0 0,0 1 0 0 0,1 0 0 0 0,-1 0 1 0 0,1 0-1 0 0,-1-1 0 0 0,1 1 0 0 0,0 0 1 0 0,0 2-77 0 0,1 2 161 0 0,1 0-52 0 0,3 3 22 0 0,1 1 56 0 0,-4 3 56 0 0,-2-4-21 0 0,0 16 358 0 0,1-15-371 0 0,-1 0-61 0 0,1-6-121 0 0,0 0-38 0 0,13 23 447 0 0,-2-4-28 0 0,-9-7-166 0 0,-2 3-38 0 0,-1-14-151 0 0,1 1 0 0 0,-1-1 0 0 0,1 0 0 0 0,1 0 1 0 0,-1 0-1 0 0,1 0 0 0 0,0 0-53 0 0,7 15 218 0 0,-4-12-142 0 0,-4-6-59 0 0,0-1 0 0 0,0 0 0 0 0,-1 1-1 0 0,1-1 1 0 0,0 1 0 0 0,0-1 0 0 0,-1 1 0 0 0,1 0-1 0 0,-1-1 1 0 0,0 1 0 0 0,1 0 0 0 0,-1-1 0 0 0,0 1-1 0 0,0 0-16 0 0,0 27 338 0 0,0-26-148 0 0,0 0 2 0 0,0-1-24 0 0,0 0-86 0 0,0 1-63 0 0,0-1-33 0 0,0 7-108 0 0,0-5 112 0 0,0 1 77 0 0,0-3 8 0 0,0 0 32 0 0,0-1 21 0 0,0 1 33 0 0,0 0 37 0 0,0-1 39 0 0,0 0 44 0 0,0 1 46 0 0,0-1 49 0 0,0 0 54 0 0,0-2-428 0 0,0-1 1 0 0,-1 0-1 0 0,1 1 0 0 0,0-1 1 0 0,-1 1-1 0 0,1-1 1 0 0,-1 0-1 0 0,0 1 1 0 0,0-1-1 0 0,1 1 0 0 0,-1 0 1 0 0,0-1-3 0 0,0 1 0 0 0,0-1-1 0 0,0 0 1 0 0,0 0 0 0 0,0 0 0 0 0,0 1 0 0 0,0-1-1 0 0,1 0 1 0 0,-1 0 0 0 0,1 0 0 0 0,0 0 0 0 0,-1 0-1 0 0,1-1 1 0 0,0-109 0 0 0,0 110 0 0 0,0 1 0 0 0,0-1 0 0 0,1 1 0 0 0,-1-1 0 0 0,0 1 0 0 0,1-1 0 0 0,-1 0 0 0 0,1 1 0 0 0,0-1 0 0 0,-1 1 0 0 0,1 0 0 0 0,0-1 0 0 0,0 1 0 0 0,5-13 0 0 0,-5 12 0 0 0,0-1 0 0 0,-1 0 0 0 0,0 0 0 0 0,0 0 0 0 0,0 0 0 0 0,0 0 0 0 0,0 0 0 0 0,0-2 0 0 0,-1 0 0 0 0,1 1 0 0 0,1-1 0 0 0,-1 1 0 0 0,1-1 0 0 0,0 1 0 0 0,1-4 0 0 0,12-17-11 0 0,-2 4-38 0 0,-9 16 45 0 0,1-4 2 0 0,1 0 1 0 0,0 0-1 0 0,0 0 1 0 0,1 1-1 0 0,1-1 2 0 0,9-2 0 0 0,-7-2 0 0 0,-8 11 0 0 0,0-1 0 0 0,1 1 0 0 0,0-1 0 0 0,-1 1 0 0 0,1-1 0 0 0,0 1 0 0 0,0 0 0 0 0,0 0 0 0 0,1 0 0 0 0,-1 0 0 0 0,1 0 0 0 0,2 0 2 0 0,-4 2-5 0 0,-1-1-1 0 0,1 1 1 0 0,0 0 0 0 0,-1-1 0 0 0,1 1 0 0 0,-1 0 0 0 0,1-1-1 0 0,0 1 1 0 0,-1-1 0 0 0,1 1 0 0 0,-1-1 0 0 0,1 1 0 0 0,-1-1-1 0 0,0 1 1 0 0,1-1 0 0 0,-1 1 0 0 0,1-1 0 0 0,-1 0 0 0 0,0 1-1 0 0,1-1 1 0 0,-1 1 0 0 0,0-1 3 0 0,3-4-26 0 0,-1 2 3 0 0,1 0 0 0 0,0 0 0 0 0,0 1 0 0 0,0-1 0 0 0,0 1 0 0 0,1 0 1 0 0,-1 0-1 0 0,1 0 0 0 0,-1 0 0 0 0,4 0 23 0 0,0-2-37 0 0,6-3-89 0 0,-1 2-110 0 0,-5 1 58 0 0,-2 2 65 0 0,1 1-107 0 0,1 0-105 0 0,-1 1-102 0 0,1 0-98 0 0,0 0-97 0 0,0 0-94 0 0,-2 1-91 0 0,1-1-276 0 0,-1 1-124 0 0,3-1-980 0 0,3 0-1232 0 0</inkml:trace>
  <inkml:trace contextRef="#ctx0" brushRef="#br0" timeOffset="1489.07">1454 655 5848 0 0,'0'0'168'0'0,"-3"0"-3"0"0,-3 0-127 0 0,2-3 96 0 0,2-1 115 0 0,1 1-75 0 0,1 0 36 0 0,0 0 638 0 0,0 3 31 0 0,-3 0-35 0 0,0 1-595 0 0,-7-1 174 0 0,9 0-379 0 0,0 0 1 0 0,0 0-1 0 0,0 0 1 0 0,0 0-1 0 0,0 0 1 0 0,0-1-1 0 0,0 1 1 0 0,0 0 0 0 0,0 0-1 0 0,0-1 1 0 0,1 1-1 0 0,-1-1 1 0 0,0 1-45 0 0,-4-7 375 0 0,0 2 83 0 0,-4 4-183 0 0,0 1-27 0 0,-11 3 417 0 0,14-1-473 0 0,1 2-57 0 0,0 0-102 0 0,1-2 174 0 0,1 0-93 0 0,-1-2-59 0 0,-1-1-31 0 0,2 0 41 0 0,-8 4 127 0 0,2 9 22 0 0,-6 8 20 0 0,4-1-117 0 0,3-5-61 0 0,-2-2-38 0 0,7-8-9 0 0,1-1 1 0 0,-1 0-1 0 0,1 1 1 0 0,0-1-1 0 0,0 1 1 0 0,0 0-1 0 0,1 0 1 0 0,-1 0-1 0 0,1 0 1 0 0,0 0-1 0 0,-1 2-9 0 0,-3 10 45 0 0,-1 1 33 0 0,-7 3 3 0 0,11-18-71 0 0,0 1 0 0 0,0-1 0 0 0,0 1 0 0 0,1 0 0 0 0,-1 0 0 0 0,1 0 0 0 0,0 1-10 0 0,-3 20 75 0 0,4-19-72 0 0,-1 1 0 0 0,0 0 0 0 0,0-1 0 0 0,-1 1 0 0 0,0 2-3 0 0,0-2-1 0 0,0 0 1 0 0,0-1 0 0 0,1 1 0 0 0,0 0 0 0 0,0 3 0 0 0,1 26 43 0 0,0-3 55 0 0,0-29-93 0 0,0-1 0 0 0,1 1 1 0 0,-1-1-1 0 0,0 1 0 0 0,1-1 0 0 0,-1 1 1 0 0,1-1-1 0 0,0 1 0 0 0,0-1 0 0 0,0 1 1 0 0,1 1-6 0 0,4 9 45 0 0,-4 6 37 0 0,-2-16-71 0 0,0 0 1 0 0,1 0-1 0 0,-1 0 0 0 0,1 0 0 0 0,-1 0 0 0 0,1 0 0 0 0,0 0 1 0 0,0 0-1 0 0,0 0 0 0 0,1-1 0 0 0,-1 1 0 0 0,2 2-11 0 0,2 2 41 0 0,0-1 0 0 0,1 1-1 0 0,6 5-40 0 0,-4-4 42 0 0,-6-7-34 0 0,0 1 0 0 0,0-1 0 0 0,0 1 0 0 0,0-1 0 0 0,0 0 1 0 0,0 0-1 0 0,0 0 0 0 0,0 0 0 0 0,0 0 0 0 0,1 0 0 0 0,-1 0 1 0 0,0-1-1 0 0,1 1 0 0 0,-1-1-8 0 0,11 3 38 0 0,2 4 32 0 0,-14-6-57 0 0,1 0 0 0 0,0 0 0 0 0,-1-1 0 0 0,1 1 0 0 0,-1 0 0 0 0,1-1 0 0 0,0 1 0 0 0,0-1 0 0 0,-1 1 0 0 0,1-1 0 0 0,0 0 0 0 0,0 0 0 0 0,-1 0 0 0 0,1 0 0 0 0,0 0 0 0 0,0 0 1 0 0,0-1-1 0 0,-1 1 0 0 0,1 0 0 0 0,0-1 0 0 0,1 0-13 0 0,7-3 49 0 0,9-3 30 0 0,-3 5 7 0 0,-14 2-76 0 0,0-1-1 0 0,-1 1 1 0 0,1 0-1 0 0,0-1 1 0 0,0 1-1 0 0,0-1 1 0 0,-1 1-1 0 0,1-1 1 0 0,0 0 0 0 0,-1 1-1 0 0,1-1 1 0 0,-1 0-1 0 0,1 0 1 0 0,-1 0-1 0 0,1-1 1 0 0,-1 1-1 0 0,0 0 1 0 0,1-1-1 0 0,0 0-9 0 0,16-13 107 0 0,-11 10-60 0 0,2-1 34 0 0,-3 0 1 0 0,-1 0 20 0 0,0-3 45 0 0,24-26 369 0 0,-25 30-463 0 0,0 0 0 0 0,-1-1 1 0 0,0 0-1 0 0,0 0 0 0 0,0 0 1 0 0,0 0-1 0 0,-1 0 0 0 0,0 0 1 0 0,0 0-1 0 0,-1-1 0 0 0,1-2-53 0 0,-2-6 122 0 0,0 2-41 0 0,0-24 82 0 0,0 19-57 0 0,-4-3-29 0 0,3 17-75 0 0,0 1 0 0 0,-1 0-1 0 0,0 0 1 0 0,0 0 0 0 0,0 0 0 0 0,-1-1-2 0 0,-10-16 0 0 0,9 9-1 0 0,0 4 38 0 0,1 2-46 0 0,-1 0-44 0 0,-2-1-59 0 0,0-4-55 0 0,-1-2-36 0 0,-6-9-258 0 0,10 19 249 0 0,3 1-180 0 0,0 1-332 0 0,0 0 430 0 0,-1 0 16 0 0,1-1-45 0 0,-2 0-114 0 0,1-1 72 0 0,0 1-55 0 0,-1-1-50 0 0,1 1-43 0 0,-2-2-470 0 0,1 1-74 0 0,-1 0-844 0 0,3 1-1064 0 0</inkml:trace>
  <inkml:trace contextRef="#ctx0" brushRef="#br0" timeOffset="1852.98">1757 719 8032 0 0,'14'0'233'0'0,"-12"0"-62"0"0,-2 0-17 0 0,0 1 48 0 0,0 1 162 0 0,0 9 306 0 0,0-9 24 0 0,3 1-20 0 0,8 8-88 0 0,-9-9-40 0 0,-2 1-8 0 0,2 6-189 0 0,0-4-158 0 0,2 1-40 0 0,3 8 144 0 0,-6-3-43 0 0,1 1-8 0 0,3-3-46 0 0,2 5 19 0 0,-6 3-13 0 0,-1 0 23 0 0,4-6 13 0 0,1-2-62 0 0,3 6 142 0 0,1 0-38 0 0,-4-6-172 0 0,-5-8-90 0 0,1 1 1 0 0,-1-1-1 0 0,1 0 0 0 0,-1 1 0 0 0,0-1 0 0 0,0 1 1 0 0,0-1-1 0 0,1 1 0 0 0,-1-1 0 0 0,-1 1-20 0 0,4 17 187 0 0,8 5 0 0 0,-9-14-22 0 0,-2-7-142 0 0,0-1 0 0 0,0 1-1 0 0,1-1 1 0 0,-1 1 0 0 0,0 0-1 0 0,1-1 1 0 0,0 2-23 0 0,6 3 127 0 0,-6-6-121 0 0,-1-1 0 0 0,1 0 0 0 0,-1 1 0 0 0,0-1 0 0 0,1 0 0 0 0,-1 1 1 0 0,1-1-1 0 0,-1 0 0 0 0,0 1 0 0 0,1-1 0 0 0,-1 1 0 0 0,0-1 0 0 0,0 1 0 0 0,1-1 0 0 0,-1 1 1 0 0,0-1-1 0 0,0 1 0 0 0,0-1 0 0 0,0 1 0 0 0,0-1 0 0 0,1 1 0 0 0,-1-1 0 0 0,0 1 1 0 0,0-1-1 0 0,0 1 0 0 0,0-1 0 0 0,-1 1 0 0 0,1-1 0 0 0,0 1-6 0 0,3 14 136 0 0,-3-14-126 0 0,1 0 0 0 0,-1 0 1 0 0,1 0-1 0 0,0 0 0 0 0,-1 0 0 0 0,1 0 1 0 0,0 0-1 0 0,0 0 0 0 0,0 0 0 0 0,-1-1 1 0 0,1 1-1 0 0,0 0 0 0 0,0-1 0 0 0,0 1 0 0 0,1 0-10 0 0,5 2 61 0 0,-7-3-55 0 0,1 0 0 0 0,-1 1 0 0 0,1-1 1 0 0,-1 0-1 0 0,1 0 0 0 0,-1 0 0 0 0,1 0 1 0 0,-1 1-1 0 0,0-1 0 0 0,1 0 0 0 0,-1 0 1 0 0,0 1-1 0 0,1-1 0 0 0,-1 0 0 0 0,1 1 1 0 0,-1-1-1 0 0,0 0 0 0 0,0 1 0 0 0,1-1 1 0 0,-1 1-1 0 0,0-1 0 0 0,0 0 0 0 0,1 1 1 0 0,-1-1-1 0 0,0 1 0 0 0,0-1 1 0 0,0 1-1 0 0,0-1 0 0 0,0 1 0 0 0,0-1 1 0 0,0 1-1 0 0,0-1 0 0 0,0 1 0 0 0,0-1 1 0 0,0 1-1 0 0,0-1-6 0 0,0 0 2 0 0,0 0 0 0 0,0 0 1 0 0,0 0-1 0 0,0 1 0 0 0,0-1 1 0 0,0 0-1 0 0,0 0 0 0 0,0 0 0 0 0,0 0 1 0 0,0 0-1 0 0,0 0 0 0 0,0 0 1 0 0,0 0-1 0 0,0 0 0 0 0,0 0 0 0 0,0 1 1 0 0,0-1-1 0 0,0 0 0 0 0,0 0 1 0 0,0 0-1 0 0,0 0 0 0 0,0 0 1 0 0,0 0-1 0 0,0 0 0 0 0,0 0 0 0 0,0 0 1 0 0,0 0-1 0 0,0 0 0 0 0,1 0 1 0 0,-1 1-1 0 0,0-1 0 0 0,0 0 0 0 0,0 0 1 0 0,0 0-1 0 0,0 0 0 0 0,0 0 1 0 0,0 0-1 0 0,0 0 0 0 0,0 0 0 0 0,0 0 1 0 0,0 0-1 0 0,1 0 0 0 0,-1 0 1 0 0,0 0-1 0 0,0 0 0 0 0,0 0 1 0 0,0 0-1 0 0,0 0 0 0 0,0 0 0 0 0,0 0 1 0 0,0 0-1 0 0,0 0 0 0 0,0 0 1 0 0,1 0-1 0 0,-1 0 0 0 0,0 0 0 0 0,0 0-2 0 0,2 0-84 0 0,0 0 73 0 0,1 0 63 0 0,0 0 49 0 0,3 0 89 0 0,8 0 477 0 0,-8 0-423 0 0,-2 0-99 0 0,-2 0-103 0 0,4-3 164 0 0,4-8 2 0 0,-7 8-46 0 0,-2 0-76 0 0,-1-1-51 0 0,0-2-32 0 0,-1 4 35 0 0,1-27 146 0 0,0 0-77 0 0,0-54 49 0 0,0 79-154 0 0,0 1-1 0 0,0 0 0 0 0,1-1 1 0 0,-1 1-1 0 0,1 0 1 0 0,0 0-1 0 0,0 0 1 0 0,0-1-1 0 0,2-1-1 0 0,2-11 0 0 0,-3-4 0 0 0,-2 17 0 0 0,0-1 0 0 0,0 1 0 0 0,0 0 0 0 0,0-1 0 0 0,1 1 0 0 0,0-1 0 0 0,0 1 0 0 0,0 0 0 0 0,3-8 0 0 0,-2 8-1 0 0,-1 0 0 0 0,0 0-1 0 0,0 0 1 0 0,0 0 0 0 0,0-1 0 0 0,0 1 0 0 0,-1 0 0 0 0,1 0 0 0 0,-1-1-1 0 0,0-1 2 0 0,-1-4-18 0 0,1-13-15 0 0,4 7-17 0 0,-4 15 49 0 0,7-14-165 0 0,7-10-224 0 0,-9 17 260 0 0,-3 6-77 0 0,0 0 36 0 0,1-1-80 0 0,0 2 98 0 0,3 1-120 0 0,-4-1 158 0 0,-1 0-37 0 0,0 0 128 0 0,0 0-37 0 0,2 0-162 0 0,0 0-122 0 0,-1 0-104 0 0,1 0-47 0 0,-1 0-61 0 0,2 0-473 0 0,2 0-752 0 0,-4 0 1044 0 0,-1 0 35 0 0,0 0 76 0 0,1 0-1345 0 0,-1 0-1090 0 0</inkml:trace>
  <inkml:trace contextRef="#ctx0" brushRef="#br0" timeOffset="2303.44">2317 911 7512 0 0,'0'0'166'0'0,"0"0"29"0"0,2 0 13 0 0,27 0 7 0 0,-21 0-287 0 0,-1 0 119 0 0,0 0 101 0 0,0 0 82 0 0,3 0 164 0 0,16 0 940 0 0,-15 0-822 0 0,-6 0-324 0 0,0 0-33 0 0,0 0-41 0 0,0 0-46 0 0,6-1 182 0 0,-8-1-150 0 0,0 1 0 0 0,0-1 0 0 0,-1 1 0 0 0,1-1 0 0 0,0 0 0 0 0,-1 0 0 0 0,1 0 0 0 0,-1-1 0 0 0,1 1 0 0 0,-1 0 0 0 0,1-2-100 0 0,7-7 324 0 0,-4 6-212 0 0,-1 2-40 0 0,6-2 177 0 0,-2 1-62 0 0,-8 4-171 0 0,0-1 1 0 0,-1 1 0 0 0,1-1 0 0 0,0 1 0 0 0,0-1 0 0 0,-1 0-1 0 0,1 1 1 0 0,0-1 0 0 0,-1 0 0 0 0,1 0 0 0 0,-1 0-1 0 0,1 1 1 0 0,0-2-17 0 0,3-8 196 0 0,-3 7-155 0 0,0 1 1 0 0,0 0-1 0 0,1-1 1 0 0,-1 1-1 0 0,0 0 1 0 0,1 0 0 0 0,0 0-1 0 0,-1 0 1 0 0,1 0-42 0 0,11-14 261 0 0,-7 3-77 0 0,4 8-31 0 0,4-20 93 0 0,-12 20-205 0 0,1-6 96 0 0,-2-27 270 0 0,-2 23-300 0 0,1 2 29 0 0,0 10 0 0 0,0 3-2 0 0,-3-2-6 0 0,-7-9-7 0 0,7 8-1 0 0,0 3-20 0 0,-10 0-69 0 0,12 0-27 0 0,-1 0 1 0 0,1 0-1 0 0,-1 1 0 0 0,1-1 0 0 0,-1 0 1 0 0,1 0-1 0 0,-1 1 0 0 0,1-1 1 0 0,0 1-1 0 0,-1-1-4 0 0,-14 13 10 0 0,8-5-10 0 0,5-5 0 0 0,0 0 0 0 0,-1 0 0 0 0,1 1 0 0 0,0 0 0 0 0,1-1 0 0 0,-1 1 0 0 0,-2 7 0 0 0,4-9 0 0 0,0 1 0 0 0,0-1 0 0 0,0 0 0 0 0,-1 0 0 0 0,1 0 0 0 0,-1 0 0 0 0,1 0 0 0 0,-1 0 0 0 0,0 0 0 0 0,-3 5 0 0 0,1-1 0 0 0,-1 1 0 0 0,1 0 0 0 0,1 0 0 0 0,-1 0 0 0 0,1 1 0 0 0,0-1 0 0 0,1 1 0 0 0,0-1 0 0 0,-1 6 0 0 0,-4 12 0 0 0,-9 23 0 0 0,15-44 4 0 0,0-1-1 0 0,0 0 0 0 0,1 0 0 0 0,-1 1 0 0 0,1-1 0 0 0,0 1 0 0 0,0-1 0 0 0,0 1-3 0 0,-1 13 29 0 0,-6 1-8 0 0,-1 3 36 0 0,8-18-45 0 0,0 0 1 0 0,0 0 0 0 0,0 0 0 0 0,0 0 0 0 0,1-1 0 0 0,-1 1-1 0 0,1 0 1 0 0,-1 0 0 0 0,2 2-13 0 0,1 5 30 0 0,3 10 21 0 0,1-5 17 0 0,-3-7-27 0 0,8 18 106 0 0,-9-17-138 0 0,3 0 34 0 0,-4-4-3 0 0,1-1-1 0 0,0 0 1 0 0,0 1 0 0 0,1-1-1 0 0,-1-1 1 0 0,1 1-1 0 0,-1 0 1 0 0,1-1-1 0 0,3 2-39 0 0,4 0 76 0 0,-9-4-59 0 0,0 0-1 0 0,1 0 0 0 0,-1 0 0 0 0,0 1 1 0 0,0-1-1 0 0,0 0 0 0 0,0 1 1 0 0,0 0-1 0 0,0 0-16 0 0,8 6 38 0 0,0-4 46 0 0,-5-2-20 0 0,-1-2 1 0 0,1 1-1 0 0,0 0 1 0 0,-1-1 0 0 0,1 0-1 0 0,3 0-64 0 0,0 0 79 0 0,2 0 49 0 0,-7 1-91 0 0,0-1 0 0 0,0 0 0 0 0,0 0 0 0 0,0 0 0 0 0,0 0 0 0 0,-1 0 0 0 0,1-1 0 0 0,0 1 0 0 0,0-1 0 0 0,0 0 0 0 0,0 0-37 0 0,3-10 109 0 0,7 6-21 0 0,6-11 52 0 0,-12 10-101 0 0,-1 1-46 0 0,-1 3 20 0 0,-4 2-11 0 0,-1-1 0 0 0,1 1 0 0 0,0 0 0 0 0,-1 0 0 0 0,1-1 1 0 0,-1 1-1 0 0,1 0 0 0 0,0-1 0 0 0,-1 1 0 0 0,1-1 0 0 0,-1 1 0 0 0,1-1 0 0 0,-1 1 1 0 0,1-1-1 0 0,-1 1 0 0 0,0-1 0 0 0,1 0 0 0 0,-1 1 0 0 0,0-1 0 0 0,1 0 0 0 0,-1 1 1 0 0,0-1-3 0 0,3-4 4 0 0,-3 4-1 0 0,1 0-1 0 0,0 0 1 0 0,-1 0 0 0 0,1 0 0 0 0,0 0-1 0 0,0 0 1 0 0,0 1 0 0 0,-1-1-1 0 0,1 0 1 0 0,0 1 0 0 0,0-1 0 0 0,0 1-1 0 0,0-1 1 0 0,0 1 0 0 0,1-1-1 0 0,-1 1-2 0 0,10-7 10 0 0,-5-4-10 0 0,7 6 11 0 0,-7 2 70 0 0,-1-2-76 0 0,0 0-67 0 0,1-1-57 0 0,1-2-107 0 0,0 1-60 0 0,-6 6 219 0 0,1 0-1 0 0,-1 0 1 0 0,1 0-1 0 0,-1 0 1 0 0,1 0-1 0 0,0 0 1 0 0,-1 0 0 0 0,1 1-1 0 0,0-1 1 0 0,-1 0-1 0 0,1 1 1 0 0,0 0-1 0 0,0-1 1 0 0,0 1-1 0 0,1 0 68 0 0,2 0-245 0 0,-1-1-38 0 0,-1-2-197 0 0,-1 0-43 0 0,2-3-351 0 0,-3 5 776 0 0,0 1 0 0 0,0-1 0 0 0,0 1 1 0 0,-1 0-1 0 0,1-1 0 0 0,0 1 0 0 0,0 0 0 0 0,0 0 0 0 0,0 0 0 0 0,-1 0 0 0 0,1 0 0 0 0,0 0 0 0 0,0 0 1 0 0,1 0 97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40.5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495 32 8520 0 0,'0'0'190'0'0,"-3"0"28"0"0,0 0-170 0 0,2 1-20 0 0,1-1-16 0 0,-2-1 22 0 0,-3-3 47 0 0,-3 0 15 0 0,-2-1 42 0 0,-7-4-85 0 0,2 2-63 0 0,14 6 13 0 0,1 1 1 0 0,-1 0-1 0 0,0 0 1 0 0,0-1-1 0 0,1 1 1 0 0,-1 0-1 0 0,0 0 1 0 0,1 0-1 0 0,-1 0 1 0 0,0 0-1 0 0,0 0 1 0 0,1 0-1 0 0,-1 0 1 0 0,0 0-1 0 0,1 0 1 0 0,-1 0-1 0 0,0 1 1 0 0,0-1-4 0 0,-5 3 81 0 0,1 1 33 0 0,-2 0 106 0 0,-3 1 102 0 0,1-2-51 0 0,-7 3 157 0 0,-16 6 207 0 0,16-3-333 0 0,-4 4 3 0 0,-35 20 492 0 0,38-24-577 0 0,0 0-33 0 0,-18 12 248 0 0,31-17-362 0 0,-1 0-1 0 0,1 0 1 0 0,0 1 0 0 0,0-1 0 0 0,-1 2-73 0 0,-16 23 380 0 0,6-16-208 0 0,12-9-124 0 0,-1-1 0 0 0,0 0-1 0 0,1 1 1 0 0,0 0 0 0 0,-1 0 0 0 0,1 0-1 0 0,1 0 1 0 0,-3 4-48 0 0,-21 40 385 0 0,4-14-172 0 0,16-21-146 0 0,0 0 0 0 0,1 1 1 0 0,-4 12-68 0 0,6-17 14 0 0,3-8-14 0 0,-1 0 1 0 0,1 0 0 0 0,0 0-1 0 0,0-1 1 0 0,-1 1 0 0 0,1 0-1 0 0,0 0 1 0 0,0 0 0 0 0,0 0-1 0 0,0 0 1 0 0,0 0 0 0 0,0 0-1 0 0,1 0 1 0 0,-1 0 0 0 0,0 0-1 0 0,0 0 1 0 0,1 0 0 0 0,-1 0-1 0 0,2 2-1 0 0,-1 0 0 0 0,1-1 1 0 0,0 1-1 0 0,0-1 0 0 0,0 0 1 0 0,1 1-1 0 0,-1-1 1 0 0,3 1 0 0 0,21 15-65 0 0,-14-11 1 0 0,-3-1-15 0 0,8 1-9 0 0,-13-6 22 0 0,1 0-47 0 0,1 1-136 0 0,-3-1 72 0 0,1 0-43 0 0,-2 0-31 0 0,0 0-40 0 0,1 0-38 0 0,-1 0-33 0 0,1 1-176 0 0,1 0-44 0 0,4 1-679 0 0,7-1-610 0 0,12-2-1062 0 0</inkml:trace>
  <inkml:trace contextRef="#ctx0" brushRef="#br0" timeOffset="369.41">1022 64 10208 0 0,'-8'0'156'0'0,"-18"-1"271"0"0,19 3-334 0 0,3 0-57 0 0,-1 4-52 0 0,0 0 28 0 0,-4-5 81 0 0,7-1-27 0 0,0 0 0 0 0,0 1 0 0 0,0-1 0 0 0,0 0 0 0 0,0 1 0 0 0,0 0 1 0 0,1-1-1 0 0,-1 1 0 0 0,0 0 0 0 0,0 0 0 0 0,1 0 0 0 0,-1 0 0 0 0,0 0 0 0 0,0 1-66 0 0,-22 22 945 0 0,9-8-430 0 0,-1-3-76 0 0,5-7-253 0 0,-10 8 169 0 0,8 0-33 0 0,1 8-11 0 0,0 2-43 0 0,-12 21 185 0 0,14-31-262 0 0,1 1-18 0 0,-1 7 35 0 0,5 10 58 0 0,3-27-240 0 0,-3 16 136 0 0,3-10 13 0 0,0 0-1 0 0,0 1 1 0 0,1 7-175 0 0,1-3 121 0 0,3 0-53 0 0,7 7 19 0 0,-4-14-20 0 0,1 0-1 0 0,0 0 1 0 0,1-1 0 0 0,5 4-67 0 0,-3-2 57 0 0,14 10 41 0 0,14-1-4 0 0,-20-10-58 0 0,-3-2-16 0 0,1-2 0 0 0,0 0 0 0 0,0 0 0 0 0,1-1-20 0 0,-1-1 8 0 0,-2 0 12 0 0,0-2-1 0 0,0 0 0 0 0,0 0 1 0 0,0-1-1 0 0,7-2-19 0 0,16 1 31 0 0,-34 1-25 0 0,1 0-1 0 0,0-1 1 0 0,-1 1-1 0 0,1-1 1 0 0,-1 0-1 0 0,1 0 1 0 0,-1 0 0 0 0,0 0-1 0 0,1-1-5 0 0,11-3 3 0 0,-2 2-2 0 0,-10 2 3 0 0,-1 1 0 0 0,1-1 1 0 0,-1 1-1 0 0,0-1 0 0 0,0 0 0 0 0,1 0 1 0 0,-1 0-1 0 0,0 0 0 0 0,0 0 0 0 0,0-1 1 0 0,0 1-1 0 0,0 0 0 0 0,0-1 0 0 0,0 0-4 0 0,3-4 8 0 0,-1 3-6 0 0,-1 0 0 0 0,0 0 0 0 0,0-1-1 0 0,0 0 1 0 0,0-1-2 0 0,7-17 49 0 0,-5 11-41 0 0,-4 8-8 0 0,1 0 1 0 0,-1 0-1 0 0,0 0 0 0 0,0 0 0 0 0,0-1 1 0 0,-1 1-1 0 0,1 0 0 0 0,-1 0 0 0 0,0-1 0 0 0,1-1 0 0 0,-1-11 2 0 0,0 5-68 0 0,1 0 0 0 0,-2 0 0 0 0,0 0 0 0 0,-1-7 66 0 0,-9-13-155 0 0,7 13-12 0 0,3 10 54 0 0,-1 0-1 0 0,0 1 1 0 0,-1-1-1 0 0,0 1 0 0 0,0-1 114 0 0,-5-9-225 0 0,-1-4 6 0 0,0 1 21 0 0,3 6 9 0 0,-1 1-36 0 0,-2-1-89 0 0,-13-17-279 0 0,-2 4 93 0 0,19 20 367 0 0,0 2-41 0 0,1-2-74 0 0,-1-3-177 0 0,-3-3-218 0 0,1 4 280 0 0,-9-7-371 0 0</inkml:trace>
  <inkml:trace contextRef="#ctx0" brushRef="#br0" timeOffset="653.79">1437 80 9912 0 0,'0'3'290'0'0,"1"2"-148"0"0,1 0-38 0 0,3 5 10 0 0,1-1-87 0 0,-2 1-16 0 0,-3-7-11 0 0,0-1 0 0 0,0 0 0 0 0,1 1 0 0 0,-1-1 0 0 0,0 0 0 0 0,1 0 0 0 0,0 0 0 0 0,-1 0 0 0 0,1 0 0 0 0,8 9 38 0 0,-1 1 81 0 0,-3-1 88 0 0,-2 0 97 0 0,1 0 95 0 0,-2-3-111 0 0,2 0-54 0 0,1 0-19 0 0,0 0-17 0 0,-1 0 1 0 0,5 24 557 0 0,12 0-144 0 0,-16-11-243 0 0,-4-10-187 0 0,6 15 245 0 0,13 14 257 0 0,18 21 461 0 0,-30-47-874 0 0,7 4 194 0 0,0 1-46 0 0,-9-8-255 0 0,1 3 41 0 0,2-1 33 0 0,-8-10-170 0 0,0-1 1 0 0,0 0-1 0 0,0 1 0 0 0,0-1 1 0 0,1 0-1 0 0,-1 0 0 0 0,1-1 1 0 0,2 3-69 0 0,0-2 159 0 0,0 0-44 0 0,9 6 152 0 0,-10-4-116 0 0,-2 0-29 0 0,-1 0 39 0 0,-1 0 47 0 0,1 2 57 0 0,1-6 80 0 0,0 0-329 0 0,0 0 55 0 0,1 0 40 0 0,9 0 373 0 0,-8-1-302 0 0,0-1-55 0 0,1-11 110 0 0,-2 9-174 0 0,1 0-1 0 0,-1 0 1 0 0,0 0 0 0 0,1 0-1 0 0,2-1-62 0 0,-2 1 76 0 0,-1-1 98 0 0,-2-3-114 0 0,4-2-26 0 0,2-4-14 0 0,-2-13 44 0 0,2 14-45 0 0,-7 12-15 0 0,1-1 1 0 0,0 1 0 0 0,0-1-1 0 0,0 1 1 0 0,-1-1-1 0 0,1 1 1 0 0,-1-1-1 0 0,1 0 1 0 0,-1 1 0 0 0,0-1-1 0 0,0 0 1 0 0,1 0-1 0 0,-1 1 1 0 0,0-1-5 0 0,-1-10 10 0 0,1 5 1 0 0,0 0 1 0 0,0 0-1 0 0,0 0 0 0 0,1 0 1 0 0,1-5-12 0 0,4 1 5 0 0,-1 1-34 0 0,-2-5-53 0 0,-1 1-23 0 0,3-3-29 0 0,-3 10 59 0 0,0 1-1 0 0,-1-1 1 0 0,1 0-1 0 0,-1 0 1 0 0,-1 1-1 0 0,1-1 76 0 0,0-10-156 0 0,2 2-49 0 0,8-13-317 0 0,3-8-236 0 0,-11 24 498 0 0,0-1-79 0 0,0 4 57 0 0,1 1-20 0 0,1-1-83 0 0,-1 4 111 0 0,0-1-36 0 0,1-3-182 0 0,0 1-109 0 0,-2 4 252 0 0,1-1-37 0 0,-1 1-40 0 0,1 0-44 0 0,12-12-1380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7:55.5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16 7976 0 0,'0'0'174'0'0,"0"-2"29"0"0,0-9 14 0 0,0 9-70 0 0,0 1-19 0 0,0 1 39 0 0,0 0 133 0 0,0 0 246 0 0,0 3 20 0 0,-2 5-147 0 0,-4-3-42 0 0,6-4-348 0 0,-1-1 1 0 0,1 1 0 0 0,-1-1-1 0 0,1 0 1 0 0,-1 1 0 0 0,1-1-1 0 0,-1 1 1 0 0,1-1 0 0 0,-1 1-1 0 0,1-1 1 0 0,0 1 0 0 0,-1 0-1 0 0,1-1 1 0 0,0 1 0 0 0,-1-1 0 0 0,1 1-1 0 0,0 0 1 0 0,0-1 0 0 0,0 1-1 0 0,0 0 1 0 0,-1-1 0 0 0,1 1-1 0 0,0 0-29 0 0,0 1 442 0 0,-2 1-20 0 0,-9 8-71 0 0,9-9-171 0 0,1 0-48 0 0,0 2 19 0 0,2 4-26 0 0,-1-8-78 0 0,0 5 163 0 0,0 0-53 0 0,-1-1-45 0 0,0-1-35 0 0,-1 1-21 0 0,-3 3 25 0 0,2-4-20 0 0,2-2-23 0 0,-2 1 194 0 0,3-2-2 0 0,0 0-6 0 0,0 6-21 0 0,0-1-45 0 0,-1 1-41 0 0,1-1-37 0 0,-2 0-26 0 0,0 0-39 0 0,-1 3-48 0 0,-2-2-45 0 0,2-1-43 0 0,3 12 26 0 0,0 2 34 0 0,0-12-31 0 0,0-5-39 0 0,0-2-137 0 0,0 3-249 0 0,0 1 284 0 0,0-3 113 0 0,0 0-34 0 0,0 1-8 0 0,0-1-35 0 0,0 0-41 0 0,0 0-46 0 0,0-1-49 0 0,0 1-46 0 0,0-1-40 0 0,0 1-36 0 0,0-1-130 0 0,0 0-36 0 0,0 0-1364 0 0</inkml:trace>
  <inkml:trace contextRef="#ctx0" brushRef="#br0" timeOffset="259.77">176 48 8288 0 0,'0'0'190'0'0,"0"0"28"0"0,0 0 7 0 0,0 0 46 0 0,0 0-113 0 0,0 0 122 0 0,0 0 228 0 0,0 3 18 0 0,0 1-386 0 0,-1-1 55 0 0,-3 7 589 0 0,1-6-496 0 0,2-3-178 0 0,-1 1-34 0 0,1-1-41 0 0,0 1-47 0 0,-2 0 556 0 0,3 1-28 0 0,0 3-502 0 0,0-1 101 0 0,0-1 88 0 0,0 1 64 0 0,0 18 775 0 0,0-5-654 0 0,0-3-212 0 0,0 2-57 0 0,0-15-199 0 0,0 1 53 0 0,0-1 47 0 0,0 2 69 0 0,0 0 17 0 0,0-1-94 0 0,0 0-69 0 0,0-1-83 0 0,0 1-56 0 0,0-1-85 0 0,0 0-97 0 0,0 0-110 0 0,0-2 144 0 0,0 0-53 0 0,0 0-47 0 0,0 0-42 0 0,0 0-143 0 0,0 0-41 0 0,0 0-174 0 0,0 0-466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01.2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96 523 6048 0 0,'0'0'133'0'0,"0"0"23"0"0,0 0 11 0 0,0 2-27 0 0,0 5-98 0 0,-2-3 18 0 0,-9 2 297 0 0,9-5-324 0 0,1-1 0 0 0,0 1 0 0 0,0-1 0 0 0,0 1 0 0 0,0-1 0 0 0,0 1 0 0 0,0 0 0 0 0,0-1 0 0 0,1 1 0 0 0,-1 0 0 0 0,0 0 1 0 0,0-1-1 0 0,0 1 0 0 0,1 0 0 0 0,-1 0 0 0 0,0 1-33 0 0,-4 8 359 0 0,-1 3 53 0 0,1 1-48 0 0,0-4-87 0 0,-6 9 85 0 0,6 8-8 0 0,-11 10 192 0 0,11-26-473 0 0,-2 7 44 0 0,6 1 27 0 0,1-7-79 0 0,0 4 81 0 0,0 0 93 0 0,0 1 104 0 0,-1-16-329 0 0,1-1 0 0 0,0 1 0 0 0,0-1 0 0 0,0 1 0 0 0,0-1 0 0 0,0 1 0 0 0,0-1 1 0 0,0 1-1 0 0,0-1 0 0 0,0 1 0 0 0,0-1 0 0 0,0 1 0 0 0,1-1 0 0 0,-1 1 0 0 0,0-1 0 0 0,0 1 0 0 0,0-1 0 0 0,1 0 0 0 0,-1 1 0 0 0,0-1 0 0 0,1 1 0 0 0,-1-1 1 0 0,0 0-1 0 0,1 1 0 0 0,-1-1 0 0 0,0 1 0 0 0,1-1 0 0 0,-1 0 0 0 0,1 0 0 0 0,-1 1 0 0 0,0-1 0 0 0,1 0-14 0 0,6 5 189 0 0,-1 4-52 0 0,-1 3-44 0 0,-5-11-85 0 0,0 0 0 0 0,0 0 0 0 0,1 0 0 0 0,-1 0 0 0 0,0 0 0 0 0,1 1 0 0 0,-1-1 0 0 0,1 0 0 0 0,-1 0 0 0 0,1 0 0 0 0,-1 0 0 0 0,1 0 0 0 0,0 0 0 0 0,0-1 0 0 0,-1 1 0 0 0,1 0 0 0 0,0 0 0 0 0,0 0 0 0 0,0-1 0 0 0,0 1 0 0 0,0 0 0 0 0,0-1 0 0 0,0 1 0 0 0,0-1 0 0 0,0 1 0 0 0,0-1 0 0 0,0 0 0 0 0,0 1 0 0 0,1-1 0 0 0,0 0-8 0 0,11 0 88 0 0,-11 0-6 0 0,1 0-2 0 0,5 0-49 0 0,-4 1-25 0 0,-1-1-1 0 0,1 0 0 0 0,0 0 1 0 0,-1 0-1 0 0,1 0 1 0 0,-1-1-1 0 0,1 1 0 0 0,-1-1 1 0 0,2-1-6 0 0,11-11 12 0 0,-8 6 13 0 0,-4 4-3 0 0,-1-1 0 0 0,0 1 0 0 0,0 0 0 0 0,0-1 0 0 0,0 0 0 0 0,0 0-22 0 0,7-20 153 0 0,1 0-99 0 0,-9 20-54 0 0,0 0 0 0 0,0 0 0 0 0,0-1 0 0 0,-1 1 0 0 0,1-1 0 0 0,-1 1 0 0 0,0-1 0 0 0,-1 1 0 0 0,1-1 0 0 0,-1 0 0 0 0,0 1 0 0 0,0-1 0 0 0,-1-3 0 0 0,1-24-19 0 0,0-43-106 0 0,-2 46 77 0 0,-6-9 31 0 0,0 4 18 0 0,5 22-1 0 0,-5-32 0 0 0,-11-25 0 0 0,11 38 0 0 0,0-1 0 0 0,-1-23 0 0 0,5 29 0 0 0,2-8-5 0 0,3 26-8 0 0,-2 0 1 0 0,1 1 0 0 0,-1-1 0 0 0,-1-7 12 0 0,-3-1-9 0 0,3 9 0 0 0,0 0-1 0 0,1 1 1 0 0,-1-1 0 0 0,1 0 0 0 0,1 0 0 0 0,-1 0 9 0 0,1-3 15 0 0,0-13-65 0 0,0 13 70 0 0,0-4 63 0 0,0-3 89 0 0,0 28-33 0 0,0 34 464 0 0,1-35-503 0 0,1-2-35 0 0,9 27 118 0 0,-6 8-45 0 0,6-9-8 0 0,-5-6 258 0 0,1 20-388 0 0,1 1 341 0 0,-3-25-144 0 0,1 5 39 0 0,-4-2-52 0 0,0 1-22 0 0,5 5-20 0 0,-2-14-72 0 0,10 49 249 0 0,2-8-55 0 0,-14-43-156 0 0,-3 4-14 0 0,-1-9-48 0 0,1 67 199 0 0,0-46-224 0 0,0-1-159 0 0,0-16 74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03.5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1 193 7568 0 0,'13'13'166'0'0,"-10"-10"29"0"0,-3-3-184 0 0,1 0-1 0 0,-1-1 1 0 0,1 1 0 0 0,-1 0-1 0 0,1 0 1 0 0,-1 0-1 0 0,1 0 1 0 0,-1 0 0 0 0,1 0-1 0 0,-1 0 1 0 0,1 0 0 0 0,-1 1-1 0 0,1-1 1 0 0,-1 0-1 0 0,1 0 1 0 0,-1 0 0 0 0,1 0-1 0 0,-1 1 1 0 0,1-1-1 0 0,-1 0 1 0 0,0 0 0 0 0,1 1-1 0 0,-1-1 1 0 0,0 0 0 0 0,1 1-1 0 0,-1-1 1 0 0,0 0-1 0 0,1 1 1 0 0,-1-1 0 0 0,0 1-1 0 0,1-1 1 0 0,-1 1 0 0 0,0-1-11 0 0,2 4 58 0 0,1-1-36 0 0,4 0 0 0 0,2-3 57 0 0,1 0 86 0 0,4 0 189 0 0,-14 0-328 0 0,0 0-1 0 0,0 0 1 0 0,1 0 0 0 0,-1-1 0 0 0,0 1 0 0 0,1 0 0 0 0,-1 1-1 0 0,0-1 1 0 0,1 0 0 0 0,-1 0 0 0 0,0 0 0 0 0,1 0 0 0 0,-1 0 0 0 0,0 0-1 0 0,1 0 1 0 0,-1 0 0 0 0,0 0 0 0 0,1 1 0 0 0,-1-1 0 0 0,0 0-1 0 0,0 0 1 0 0,1 0 0 0 0,-1 1 0 0 0,0-1 0 0 0,0 0 0 0 0,1 0-26 0 0,-1 1 11 0 0,11 8 593 0 0,-3-6-244 0 0,-1-5 58 0 0,-2-5 9 0 0,-5 7-401 0 0,0 0 1 0 0,0-1-1 0 0,1 1 1 0 0,-1-1-1 0 0,0 1 1 0 0,0-1-1 0 0,1 1 1 0 0,-1 0-1 0 0,1-1 1 0 0,-1 1-1 0 0,0 0 1 0 0,1-1-1 0 0,-1 1 1 0 0,1 0-1 0 0,-1 0 1 0 0,0-1-1 0 0,1 1 1 0 0,-1 0-1 0 0,1 0 1 0 0,-1 0-1 0 0,1 0 1 0 0,-1-1-1 0 0,1 1 1 0 0,-1 0-1 0 0,1 0 1 0 0,-1 0-1 0 0,1 0 1 0 0,-1 0-1 0 0,1 0 1 0 0,-1 0-1 0 0,1 1 1 0 0,0-1-27 0 0,6 0 286 0 0,-5 0-193 0 0,0 0 1 0 0,1 0 0 0 0,-1 0 0 0 0,0 0 0 0 0,0 0-1 0 0,0 0 1 0 0,0-1 0 0 0,1 1 0 0 0,-1-1 0 0 0,1 0-94 0 0,5-3 270 0 0,9-4 184 0 0,-9 3-211 0 0,0-2 120 0 0,-3 3-131 0 0,-1 0 42 0 0,10-7 70 0 0,-8 8-214 0 0,-5 3-117 0 0,-1 0 0 0 0,1 0 0 0 0,-1 0 1 0 0,1 0-1 0 0,-1 0 0 0 0,1-1 0 0 0,-1 1 0 0 0,0 0 0 0 0,1 0 0 0 0,-1 0 1 0 0,1-1-1 0 0,-1 1 0 0 0,0 0 0 0 0,1-1 0 0 0,-1 1 0 0 0,0 0 1 0 0,1-1-1 0 0,-1 1 0 0 0,0-1 0 0 0,0 1 0 0 0,1 0 0 0 0,-1-1 0 0 0,0 1 1 0 0,0-1-1 0 0,0 1 0 0 0,0-1 0 0 0,1 1 0 0 0,-1-1 0 0 0,0 1 1 0 0,0-1-1 0 0,0 1 0 0 0,0 0 0 0 0,0-1 0 0 0,0 1 0 0 0,0-1 1 0 0,0 1-14 0 0,2-6 267 0 0,9-4-117 0 0,-8 4-57 0 0,-3 4-82 0 0,0 1-1 0 0,1-1 1 0 0,-1 0-1 0 0,1 0 1 0 0,-1 0 0 0 0,1 1-1 0 0,0-1 1 0 0,-1 0-1 0 0,1 1 1 0 0,0-1 0 0 0,0 1-1 0 0,1-1 1 0 0,-1 1-1 0 0,0 0 1 0 0,1-1-11 0 0,1-5 64 0 0,-3 6-63 0 0,0 1 0 0 0,0-1 0 0 0,0 0 0 0 0,0 1 1 0 0,0-1-1 0 0,0 1 0 0 0,0-1 0 0 0,0 1 0 0 0,-1-1 0 0 0,1 1 0 0 0,0-1 0 0 0,0 1 0 0 0,-1-1 0 0 0,1 1 0 0 0,0 0 0 0 0,-1-1 0 0 0,1 1-1 0 0,0 0 0 0 0,-7-5 46 0 0,7 5-43 0 0,-1 0 0 0 0,1-1-1 0 0,-1 1 1 0 0,1 0 0 0 0,0 0 0 0 0,-1-1-1 0 0,1 1 1 0 0,-1 0 0 0 0,1-1 0 0 0,0 1-1 0 0,-1-1 1 0 0,1 1 0 0 0,0 0 0 0 0,0-1-1 0 0,-1 1 1 0 0,1-1 0 0 0,0 1 0 0 0,0-1-1 0 0,0 1 1 0 0,-1-1 0 0 0,1 1-1 0 0,0-1 1 0 0,0 1 0 0 0,0-1 0 0 0,0 1-1 0 0,0-1 1 0 0,0 1 0 0 0,0-1 0 0 0,0 1-1 0 0,0-1 1 0 0,0 1 0 0 0,1-1-3 0 0,-2-1 1 0 0,1 0 1 0 0,0 0-1 0 0,0 1 0 0 0,-1-1 1 0 0,1 0-1 0 0,-1 0 1 0 0,1 1-1 0 0,-1-1 0 0 0,0 0 1 0 0,0 1-1 0 0,0-2-1 0 0,-1 1 9 0 0,0-1 1 0 0,1 1-1 0 0,-1 0 1 0 0,0 0-1 0 0,0 0 1 0 0,-1 0-1 0 0,1 0 0 0 0,0 0 1 0 0,-1 1-1 0 0,-1-2-9 0 0,-10-3 133 0 0,9-4 27 0 0,-6 4 0 0 0,7 0-66 0 0,0 1-66 0 0,-6 3-78 0 0,4 2 33 0 0,1 0-55 0 0,-8 0-152 0 0,5 3 153 0 0,-24 13 47 0 0,29-14 19 0 0,0-1 0 0 0,1 1-1 0 0,-1 0 1 0 0,1 1-1 0 0,0-1 1 0 0,-1 0 0 0 0,1 1-1 0 0,0 0 1 0 0,0-1-1 0 0,1 1 1 0 0,-1 0 0 0 0,1 0-1 0 0,-1 1 6 0 0,0 0-12 0 0,-1 0-1 0 0,0 0 0 0 0,1 1 1 0 0,-1-2-1 0 0,-2 3 13 0 0,-8 5-16 0 0,10-8 9 0 0,-1 0 0 0 0,1 0 1 0 0,0 0-1 0 0,-1 1 0 0 0,1-1 0 0 0,1 1 0 0 0,-1 0 0 0 0,0 0 0 0 0,1 0 0 0 0,0 1 7 0 0,0 12-27 0 0,3-15 24 0 0,-1 0 0 0 0,0 1 1 0 0,0-1-1 0 0,-1 1 1 0 0,1-1-1 0 0,0 0 0 0 0,-1 1 1 0 0,1-1-1 0 0,-1 1 0 0 0,-1 1 3 0 0,0 0 0 0 0,0 0 0 0 0,0 1 0 0 0,1-1 0 0 0,-1 0 0 0 0,1 1 0 0 0,0-1 0 0 0,0 1 0 0 0,0 0 0 0 0,1-1 0 0 0,-1 1 0 0 0,1 0 0 0 0,1-1 0 0 0,-1 2 0 0 0,0 36 8 0 0,0-20 48 0 0,3-4 9 0 0,5 2-14 0 0,-6-16-36 0 0,8 11 112 0 0,5-1-55 0 0,-5-5-18 0 0,-3-3-21 0 0,2 0 50 0 0,17 8 298 0 0,-20-11-292 0 0,8 1 146 0 0,8-5-28 0 0,-13 0-111 0 0,10 2 169 0 0,6-1 25 0 0,-5-3-113 0 0,-7-3-31 0 0,-12 5-129 0 0,1 0-1 0 0,-1 0 1 0 0,1 0 0 0 0,-1 0 0 0 0,1 1 0 0 0,-1-1 0 0 0,1 1 0 0 0,0-1-1 0 0,-1 1 1 0 0,1 0 0 0 0,0 0 0 0 0,0-1 0 0 0,-1 1 0 0 0,1 0-17 0 0,2 0 21 0 0,-1 0-1 0 0,1 0 1 0 0,-1-1 0 0 0,1 0 0 0 0,-1 0 0 0 0,0 0-1 0 0,1 0 1 0 0,0-1-21 0 0,12-4 84 0 0,11 1 16 0 0,-20 2-158 0 0,4-3 132 0 0,-4 2-5 0 0,-2 1-61 0 0,-1 1-44 0 0,0 0-52 0 0,0 0-37 0 0,-1 0-53 0 0,1 1-63 0 0,0-1-69 0 0,-1 1-74 0 0,1 1-79 0 0,-1-1-68 0 0,1 1-60 0 0,-1-1-38 0 0,0 0-42 0 0,4 0-758 0 0,-3-1 220 0 0,0 0-33 0 0,6-7-2599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02.7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338 113 8032 0 0,'0'0'182'0'0,"0"0"29"0"0,-2 0 12 0 0,-12-3-37 0 0,-2-7-148 0 0,7 7-20 0 0,2 3 48 0 0,6 0-12 0 0,-1 0 1 0 0,0 0 0 0 0,1-1-1 0 0,-1 1 1 0 0,0 0-1 0 0,1-1 1 0 0,-1 1-1 0 0,0-1 1 0 0,1 0 0 0 0,-1 0-1 0 0,1 1 1 0 0,-1-1-1 0 0,1 0 1 0 0,0 0 0 0 0,-1 0-1 0 0,1 0 1 0 0,0-1-1 0 0,-1 1-54 0 0,0-1 281 0 0,1 1-64 0 0,-1 0-56 0 0,0 1-47 0 0,0 0-27 0 0,0 0-39 0 0,-3 0 8 0 0,4 1-7 0 0,-1-1 49 0 0,-10 0 204 0 0,-1 0-40 0 0,-23 0 407 0 0,31 3-491 0 0,-13 8-12 0 0,1-1-1 0 0,4 1 28 0 0,9-7-143 0 0,0 0-9 0 0,1 0 0 0 0,-1-1 0 0 0,0 1 0 0 0,0-1 1 0 0,-2 1-42 0 0,-5 1 90 0 0,9-5-81 0 0,1 1 0 0 0,0-1 0 0 0,0 0 1 0 0,0 1-1 0 0,0-1 0 0 0,0 1 0 0 0,0 0 0 0 0,0-1 1 0 0,0 1-1 0 0,0 0 0 0 0,0 0 0 0 0,0-1 0 0 0,0 1 1 0 0,1 0-1 0 0,-1 0 0 0 0,0 0 0 0 0,0 0 1 0 0,0 1-10 0 0,-14 29 258 0 0,-1 1-90 0 0,3-6-80 0 0,-7 13-5 0 0,19-35-82 0 0,0 1 0 0 0,0 0 1 0 0,1 0-1 0 0,-1-1 0 0 0,1 1 0 0 0,0 0 0 0 0,0 0 1 0 0,0 0-1 0 0,1 1-1 0 0,0 6 13 0 0,1-7 40 0 0,9 6-29 0 0,-8-9 38 0 0,-1 1 43 0 0,2 2-52 0 0,-4-5-50 0 0,1 1 0 0 0,-1-1 0 0 0,0 0 0 0 0,1 1 0 0 0,-1-1 0 0 0,0 1-1 0 0,1-1 1 0 0,-1 0 0 0 0,1 1 0 0 0,-1-1 0 0 0,1 0 0 0 0,-1 1 0 0 0,1-1 0 0 0,-1 0-1 0 0,1 0 1 0 0,-1 1 0 0 0,1-1 0 0 0,-1 0 0 0 0,1 0-3 0 0,12 2 102 0 0,-3-2-9 0 0,2 0 36 0 0,-10 0-125 0 0,-1 0 0 0 0,1 0 0 0 0,-1-1 0 0 0,1 1-1 0 0,-1 0 1 0 0,1-1 0 0 0,-1 0 0 0 0,0 1 0 0 0,1-1 0 0 0,-1 0 0 0 0,1 0-4 0 0,12-6 38 0 0,3 6-22 0 0,-14 1-10 0 0,-1 0 1 0 0,1 0-1 0 0,-1 0 1 0 0,0 0-1 0 0,1 0 0 0 0,-1-1 1 0 0,1 1-1 0 0,-1-1 1 0 0,0 0-1 0 0,3 0-6 0 0,58-42 94 0 0,-52 38-95 0 0,-9 4 0 0 0,1 0-1 0 0,-1 0 1 0 0,0 0-1 0 0,0 0 0 0 0,0-1 1 0 0,1 1-1 0 0,-1-1 0 0 0,-1 1 1 0 0,1-1 1 0 0,11-10-54 0 0,11-12 57 0 0,-23 22 1 0 0,1 1 0 0 0,-1-1 0 0 0,0 0 0 0 0,0 1 0 0 0,0-1 0 0 0,0 0 0 0 0,-1 0 0 0 0,1 0 0 0 0,0 0 0 0 0,-1 0 0 0 0,1 1 0 0 0,-1-1 0 0 0,0 0 0 0 0,0-1-4 0 0,4-13 56 0 0,8 0-38 0 0,2 0-18 0 0,-14 14 0 0 0,1 1 0 0 0,-1 0 0 0 0,1-1 0 0 0,-1 1 0 0 0,0-1 0 0 0,0 1 0 0 0,0-1 0 0 0,0 1 0 0 0,0-1 0 0 0,0 1 0 0 0,0 1 0 0 0,0-48 0 0 0,0 35-15 0 0,0 10-54 0 0,0 6 11 0 0,0 58-98 0 0,0-60 153 0 0,0 1 0 0 0,0-1 1 0 0,0 1-1 0 0,0-1 0 0 0,0 1 0 0 0,1-1 0 0 0,-1 1 0 0 0,0-1 0 0 0,1 1 1 0 0,-1-1-1 0 0,1 1 0 0 0,-1-1 0 0 0,1 0 0 0 0,0 1 0 0 0,0-1 0 0 0,0 1 3 0 0,11 21-32 0 0,-7-15 32 0 0,-4-7 0 0 0,0 1 0 0 0,0-1 0 0 0,0 1 0 0 0,-1-1 0 0 0,1 1 0 0 0,0-1 0 0 0,-1 1 0 0 0,1-1 0 0 0,-1 1 0 0 0,1 0 0 0 0,-1-1 0 0 0,0 1 0 0 0,0 0 0 0 0,0 0 0 0 0,0-1 0 0 0,0 1 0 0 0,0-1 0 0 0,0 1 0 0 0,0-1 0 0 0,0 1 0 0 0,1-1 0 0 0,-1 1 0 0 0,0-1 0 0 0,1 1 0 0 0,-1-1 0 0 0,1 1 0 0 0,-1-1 0 0 0,1 0 0 0 0,0 1 0 0 0,0-1 0 0 0,0 1 0 0 0,11 21 0 0 0,-1-7 0 0 0,-8-10 0 0 0,1 2-29 0 0,5-6-40 0 0,-7-2-33 0 0,-2 0 70 0 0,0 0-18 0 0,0 0-23 0 0,0 0-40 0 0,0 0-17 0 0,0 1-41 0 0,0-1-45 0 0,0 1-51 0 0,0 0-56 0 0,0 0-50 0 0,0 0-46 0 0,0 0-40 0 0,0 1-136 0 0,0 0-39 0 0,0 0-166 0 0,0 2-441 0 0</inkml:trace>
  <inkml:trace contextRef="#ctx0" brushRef="#br0" timeOffset="387.65">530 17 7976 0 0,'3'0'174'0'0,"-3"0"-164"0"0,1 0 0 0 0,-1 0 0 0 0,1 0 0 0 0,-1 0 0 0 0,1 0 0 0 0,-1 0 0 0 0,1 0 0 0 0,-1 0 0 0 0,1 0 0 0 0,-1 0 0 0 0,1 1 0 0 0,-1-1 0 0 0,1 0 0 0 0,-1 0 0 0 0,0 0 0 0 0,1 1 0 0 0,-1-1 0 0 0,1 0 0 0 0,-1 1 0 0 0,0-1 0 0 0,1 0 0 0 0,-1 1 0 0 0,0-1 0 0 0,1 0 0 0 0,-1 1 0 0 0,0-1 0 0 0,1 1 0 0 0,-1-1 0 0 0,0 1 0 0 0,0-1 0 0 0,0 0 0 0 0,1 1 0 0 0,-1-1 0 0 0,0 1 0 0 0,0-1 0 0 0,0 1 0 0 0,0-1 0 0 0,0 1 0 0 0,0-1 0 0 0,0 1 0 0 0,0-1 0 0 0,0 1-10 0 0,3 5 191 0 0,8 9-144 0 0,4 15-55 0 0,-15-30 8 0 0,4 14 37 0 0,-4 0 76 0 0,0-5 14 0 0,2-1 42 0 0,4 6 140 0 0,-1-5-19 0 0,-3 3 66 0 0,0 0 6 0 0,3-3-54 0 0,1 4 38 0 0,-5 4-19 0 0,-1-8-168 0 0,1-1 44 0 0,0-2-31 0 0,2 0 38 0 0,1 2 46 0 0,2 2 84 0 0,-3 4 44 0 0,-4-4-80 0 0,1-7-216 0 0,0 0 0 0 0,-1 0 0 0 0,1-1-1 0 0,0 1 1 0 0,1 0 0 0 0,-1 0 0 0 0,0 0 0 0 0,1 0 0 0 0,-1-1-1 0 0,1 1 1 0 0,0 1-88 0 0,4 0 177 0 0,-3-1 54 0 0,-4 0-37 0 0,-3 6-14 0 0,4-6-146 0 0,1 0 72 0 0,-1 11 439 0 0,1-9-369 0 0,0-3-134 0 0,0 0-35 0 0,0 0 99 0 0,-3 1-12 0 0,-7 10-9 0 0,7 1-11 0 0,3-14-73 0 0,0 0 1 0 0,0 0-1 0 0,0 0 1 0 0,0 0-1 0 0,0 0 1 0 0,0 0-1 0 0,0 0 1 0 0,0 1-1 0 0,0-1 1 0 0,0 0-1 0 0,0 0 1 0 0,0 0-1 0 0,0 0 1 0 0,0 0-1 0 0,0 0 1 0 0,0 0-1 0 0,0 0 1 0 0,0 0-1 0 0,0 0 1 0 0,0 1-1 0 0,0-1 1 0 0,0 0-1 0 0,0 0 1 0 0,0 0-1 0 0,0 0 1 0 0,0 0-1 0 0,0 0 1 0 0,0 0-1 0 0,-1 0 1 0 0,1 0-1 0 0,0 0 1 0 0,0 0-1 0 0,0 0 1 0 0,0 0-1 0 0,0 0 1 0 0,0 0-1 0 0,0 1 1 0 0,0-1-1 0 0,0 0 1 0 0,0 0-1 0 0,0 0 1 0 0,0 0-1 0 0,-1 0 1 0 0,1 0-1 0 0,0 0 1 0 0,0 0-1 0 0,0 0 1 0 0,0 0-1 0 0,0 0 1 0 0,0 0-1 0 0,0 0 1 0 0,0 0-1 0 0,0 0 1 0 0,0 0-1 0 0,-1 0 1 0 0,1 0-1 0 0,0-1-1 0 0,-10 1 72 0 0,9 0-71 0 0,1 1 0 0 0,0-1 1 0 0,0 0-1 0 0,0 0 0 0 0,0 0 0 0 0,0 0 0 0 0,0 0 0 0 0,0 0 0 0 0,0 0 0 0 0,0 0 1 0 0,0 0-1 0 0,-1 0 0 0 0,1 0 0 0 0,0 0 0 0 0,0 0 0 0 0,0 0 0 0 0,0 0 0 0 0,0 0 0 0 0,0 0 1 0 0,0 0-1 0 0,0-1 0 0 0,0 1 0 0 0,0 0 0 0 0,0 0 0 0 0,-1 0 0 0 0,1 0 0 0 0,0 0 1 0 0,0 0-1 0 0,0 0 0 0 0,0 0 0 0 0,0 0 0 0 0,0 0 0 0 0,0 0 0 0 0,0 0 0 0 0,0 0 1 0 0,0 0-1 0 0,0 0 0 0 0,0-1 0 0 0,0 1 0 0 0,0 0 0 0 0,0 0 0 0 0,0 0 0 0 0,0 0 1 0 0,0 0-1 0 0,0 0 0 0 0,0 0 0 0 0,0 0 0 0 0,0 0 0 0 0,0 0 0 0 0,0-1 0 0 0,0 1 1 0 0,0 0-1 0 0,0 0 0 0 0,0 0 0 0 0,0 0 0 0 0,0 0 0 0 0,0 0-1 0 0,0-1 2 0 0,0 1 0 0 0,0-1 0 0 0,0 0 0 0 0,0 1 0 0 0,0-1 0 0 0,-1 1 0 0 0,1-1 0 0 0,0 1 0 0 0,0-1 0 0 0,0 0 1 0 0,-1 1-1 0 0,1-1 0 0 0,0 1 0 0 0,-1-1 0 0 0,1 1 0 0 0,0-1 0 0 0,-1 1 0 0 0,1 0 0 0 0,-1-1 0 0 0,1 1 0 0 0,0-1 0 0 0,-1 1 0 0 0,1 0 0 0 0,-1-1-2 0 0,0 1 2 0 0,0-1 1 0 0,1 1-1 0 0,-1-1 1 0 0,1 1-1 0 0,-1-1 0 0 0,0 1 1 0 0,1-1-1 0 0,-1 1 1 0 0,1-1-1 0 0,0 1 1 0 0,-1-1-1 0 0,1 0 0 0 0,0 1 1 0 0,-1-1-1 0 0,1 0 1 0 0,0 0-1 0 0,-1 1 1 0 0,1-1-1 0 0,0 0 0 0 0,0 0 1 0 0,0 1-1 0 0,0-1 1 0 0,0 0-1 0 0,0 0 0 0 0,0 0-2 0 0,0 0 7 0 0,-1-1 0 0 0,1 0 0 0 0,0 0 0 0 0,-1 1 0 0 0,1-1-1 0 0,-1 0 1 0 0,0 1 0 0 0,0-1 0 0 0,1 0 0 0 0,-1 1-1 0 0,-1-2-6 0 0,-5-12 33 0 0,9 4 19 0 0,3 3-38 0 0,-4 6-8 0 0,0 1-1 0 0,-1-1 1 0 0,1 1-1 0 0,0-1 1 0 0,0 1-1 0 0,-1-1 1 0 0,1 1-1 0 0,0-1 1 0 0,-1 0-1 0 0,0 1 1 0 0,1-1-1 0 0,-1 0 1 0 0,0 0-1 0 0,0 1 0 0 0,0-2-5 0 0,-1-6 13 0 0,1-13 14 0 0,4 8 29 0 0,-2 8-46 0 0,1 0-9 0 0,0-1 0 0 0,1 1 0 0 0,0 0 0 0 0,0 0 0 0 0,0 1 0 0 0,1-1-1 0 0,-3 3 1 0 0,1 0-1 0 0,-1 0 0 0 0,1-1 0 0 0,-1 1 0 0 0,0-1 0 0 0,0 0 0 0 0,0 0-2 0 0,-1 1 0 0 0,1-1 0 0 0,1 1 0 0 0,-1 0 0 0 0,0 0-1 0 0,2-1 3 0 0,14-15-51 0 0,-11 10 46 0 0,2 1 0 0 0,-1 0 1 0 0,1 0-1 0 0,6-4 5 0 0,-4 6-18 0 0,-8 4 15 0 0,0 1 0 0 0,0-1-1 0 0,0 1 1 0 0,-1-1 0 0 0,1 0 0 0 0,-1 0-1 0 0,1 0 1 0 0,-1 0 0 0 0,0-1 0 0 0,0 1-1 0 0,2-3 4 0 0,-4 4-2 0 0,1 0 1 0 0,-1 0-1 0 0,0 0 0 0 0,1 1 0 0 0,-1-1 0 0 0,1 0 0 0 0,-1 0 0 0 0,1 0 0 0 0,0 1 0 0 0,-1-1 0 0 0,1 0 0 0 0,0 1 0 0 0,-1-1 0 0 0,1 0 0 0 0,0 1 0 0 0,0-1 0 0 0,0 1 0 0 0,-1-1 0 0 0,1 1 0 0 0,0 0 0 0 0,0-1 0 0 0,0 1 0 0 0,0 0 0 0 0,0-1 0 0 0,0 1 0 0 0,0 0 0 0 0,0 0 2 0 0,11-3-27 0 0,2-3 18 0 0,-2-1-59 0 0,1 0-102 0 0,-6 4 35 0 0,0 0-40 0 0,-4 2 44 0 0,0 0 57 0 0,9 0 2 0 0,-7 1 4 0 0,0 0-104 0 0,-2 0 31 0 0,0 0-46 0 0,0 0-27 0 0,0 0-48 0 0,0 0-52 0 0,-1 0-59 0 0,0 0 7 0 0,0 0-52 0 0,-1 0-46 0 0,1 0-39 0 0,0 0-146 0 0,0 0-39 0 0,0 0-176 0 0,1 0-474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01.6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 10536 0 0,'0'0'233'0'0,"0"0"39"0"0,0 0 17 0 0,0 0-27 0 0,1 0-197 0 0,1 3-37 0 0,7 5-21 0 0,5 5 14 0 0,-5-4 54 0 0,-3-1 52 0 0,-1-1 80 0 0,0 3 124 0 0,0 4 60 0 0,1-1 8 0 0,-1-2-56 0 0,6 7 93 0 0,-6 9-20 0 0,-1-15-185 0 0,10 14 380 0 0,-8-20-475 0 0,-1 1-54 0 0,-1-3-10 0 0,-1 0-1 0 0,0 1 1 0 0,0-1-1 0 0,0 1 1 0 0,0 0 0 0 0,-1 0-1 0 0,0 0 1 0 0,1 1-72 0 0,6 15 158 0 0,-5-13-119 0 0,8 18 77 0 0,-2 1-56 0 0,2-1-47 0 0,-8-18-4 0 0,2 6 34 0 0,4-9-45 0 0,-7-2-49 0 0,-1 1 74 0 0,0-2-8 0 0,-2 0-34 0 0,1-2-27 0 0,1 1-35 0 0,-1 0-20 0 0,0-1-36 0 0,1 0-40 0 0,0 0-46 0 0,-1 0-20 0 0,0 0-40 0 0,-1 0-37 0 0,0 0-34 0 0,1 0-232 0 0,-1 0-54 0 0,0 0-758 0 0,0 0-593 0 0,0 0-1128 0 0</inkml:trace>
  <inkml:trace contextRef="#ctx0" brushRef="#br0" timeOffset="284.19">368 1 7912 0 0,'0'0'232'0'0,"0"0"-68"0"0,0 0-23 0 0,0 0 35 0 0,0 0 136 0 0,0 0 255 0 0,0 0 10 0 0,0 0-2 0 0,0 0-34 0 0,0 3-18 0 0,-1 10 12 0 0,0-1-176 0 0,1 0-35 0 0,1 1-40 0 0,2 1-44 0 0,-2-13-220 0 0,2 8 132 0 0,0-1 0 0 0,-1 1 0 0 0,1 6-152 0 0,-1 25 360 0 0,-4-25-284 0 0,1-1-1 0 0,-2 1 0 0 0,0 0 1 0 0,-2 1-76 0 0,4-7 59 0 0,-1 1 0 0 0,1-1 1 0 0,1 1-1 0 0,-1 0 1 0 0,2 0-1 0 0,0 2-59 0 0,-1-1 85 0 0,1 0 0 0 0,-2 0 1 0 0,1 0-1 0 0,-2 2-85 0 0,-9 35 295 0 0,6 0-9 0 0,-5 0-39 0 0,7-29-161 0 0,-2 11 79 0 0,-6 4 34 0 0,3-10-77 0 0,-1 18 167 0 0,1-6-26 0 0,1-16-121 0 0,4-14-68 0 0,0 1-1 0 0,1-1 0 0 0,0 1 1 0 0,0 0-1 0 0,1-1 0 0 0,0 1 1 0 0,0 0-1 0 0,0 7-73 0 0,-1 6 129 0 0,-5 7 14 0 0,3-10-67 0 0,-2 9 47 0 0,5-18-86 0 0,0-1-1 0 0,-1 1 1 0 0,0-1 0 0 0,-1 0-1 0 0,0 1 1 0 0,-1 1-37 0 0,2-5 6 0 0,0 0 0 0 0,0 0 1 0 0,1 1-1 0 0,-1-1 1 0 0,1 1-1 0 0,0-1 0 0 0,0 1 1 0 0,0-1-1 0 0,1 1 0 0 0,0 0 1 0 0,-1-1-1 0 0,2 1 0 0 0,-1 0-6 0 0,0-3 0 0 0,0 0 0 0 0,0-1 0 0 0,-1 1 0 0 0,1-1 0 0 0,0 1 0 0 0,-1 0 0 0 0,1-1 0 0 0,-1 1 0 0 0,0-1 0 0 0,1 1 0 0 0,-1-1 0 0 0,0 0 0 0 0,0 1 0 0 0,-5 11 0 0 0,3 3-28 0 0,3-5-77 0 0,0-6-18 0 0,0 0-42 0 0,0 1-250 0 0,0-4-571 0 0,0-2-63 0 0,0 0-7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00.3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208 65 7376 0 0,'0'0'216'0'0,"0"-3"-11"0"0,0-1-171 0 0,-2-5-25 0 0,1 7 12 0 0,-1 0 39 0 0,-3-4 152 0 0,0 1 56 0 0,-6-7 452 0 0,8 9-493 0 0,0 1 593 0 0,3-1-38 0 0,0-1-640 0 0,-1 0 50 0 0,-2 2 42 0 0,0 0 35 0 0,-3 1 211 0 0,-8 1 291 0 0,7 0-433 0 0,4 0-241 0 0,-8 0 16 0 0,5 0-15 0 0,1 0 78 0 0,3 0-44 0 0,0 0 34 0 0,-1 3-38 0 0,-10 7-6 0 0,6-7-70 0 0,6-3-48 0 0,1 1-1 0 0,-1-1 1 0 0,1 0 0 0 0,-1 0-1 0 0,1 0 1 0 0,-1 1-1 0 0,1-1 1 0 0,-1 0 0 0 0,1 0-1 0 0,-1 1 1 0 0,1-1 0 0 0,0 0-1 0 0,-1 1 1 0 0,1-1 0 0 0,0 1-1 0 0,-1-1 1 0 0,1 0-1 0 0,0 1 1 0 0,-1-1 0 0 0,1 1-1 0 0,0-1 1 0 0,0 1 0 0 0,0-1-1 0 0,-1 1 1 0 0,1-1 0 0 0,0 1-1 0 0,0-1 1 0 0,0 1-1 0 0,0-1 1 0 0,0 1 0 0 0,0-1-1 0 0,0 1 1 0 0,0-1 0 0 0,0 1-1 0 0,0-1 1 0 0,0 1 0 0 0,0-1-1 0 0,1 1-3 0 0,-2 1 7 0 0,1-1 0 0 0,0 1 0 0 0,0 0-1 0 0,-1 0 1 0 0,1-1 0 0 0,-1 1 0 0 0,1 0 0 0 0,-1 0-1 0 0,0-1 1 0 0,0 1 0 0 0,0-1 0 0 0,0 1 0 0 0,0-1 0 0 0,0 1-1 0 0,0-1 1 0 0,0 0 0 0 0,0 1 0 0 0,-1-1 0 0 0,0 0-7 0 0,-11 16 53 0 0,9-8-29 0 0,0 1 1 0 0,1-1-1 0 0,-2 7-24 0 0,0 1 12 0 0,4-15-6 0 0,0 0 0 0 0,0 0 0 0 0,0 0 0 0 0,0 0 1 0 0,0-1-1 0 0,0 1 0 0 0,0 0 0 0 0,-1-1 0 0 0,1 1 0 0 0,-1 0 0 0 0,0-1-6 0 0,1 0 8 0 0,0 0 0 0 0,0 0 0 0 0,0 1 0 0 0,-1-1 1 0 0,1 0-1 0 0,0 1 0 0 0,0-1 0 0 0,1 0 0 0 0,-1 1 0 0 0,0-1 0 0 0,0 1 0 0 0,1 0 1 0 0,-1-1-1 0 0,1 1 0 0 0,0-1 0 0 0,-1 1 0 0 0,1 0 0 0 0,0-1 0 0 0,0 1 1 0 0,0 1-9 0 0,0 51 167 0 0,0-33-181 0 0,1 11-142 0 0,0-28 137 0 0,-1 0 0 0 0,2 0 1 0 0,-1 0-1 0 0,0 0 0 0 0,1 0 1 0 0,0 0-1 0 0,1 2 19 0 0,-2-4 5 0 0,-1-1-1 0 0,1 1 1 0 0,-1-1-1 0 0,0 1 1 0 0,0-1-1 0 0,1 1 1 0 0,-1-1 0 0 0,0 1-1 0 0,0-1 1 0 0,0 1-5 0 0,2 13 97 0 0,10 2 28 0 0,-11-16-94 0 0,1 1 0 0 0,-1-1 0 0 0,1 0 0 0 0,0 0 1 0 0,-1 0-1 0 0,1 0 0 0 0,0 0 0 0 0,0 0 0 0 0,0 0 0 0 0,2 0-31 0 0,22 3 288 0 0,-6-4-203 0 0,-3-1-125 0 0,-15 1 39 0 0,0 0 1 0 0,-1-1-1 0 0,1 1 0 0 0,0-1 1 0 0,-1 1-1 0 0,1-1 0 0 0,0 1 0 0 0,-1-1 1 0 0,1 0-1 0 0,-1 0 0 0 0,2-1 1 0 0,5-3 18 0 0,4 0 46 0 0,-11 5-56 0 0,0 0-1 0 0,0-1 1 0 0,0 1 0 0 0,0-1 0 0 0,0 1-1 0 0,0-1 1 0 0,0 1 0 0 0,0-1 0 0 0,0 0-1 0 0,0 0 1 0 0,0 1 0 0 0,0-1 0 0 0,0 0-1 0 0,0 0 1 0 0,-1 0 0 0 0,1 0 0 0 0,0 0-1 0 0,0-1-6 0 0,4-8 63 0 0,-4 7-59 0 0,0 1-1 0 0,0 0 0 0 0,0 0 1 0 0,0-1-1 0 0,1 1 0 0 0,-1 0 1 0 0,1 0-1 0 0,-1 0 1 0 0,1 0-5 0 0,1-1 0 0 0,0 0 0 0 0,-1 0 0 0 0,0 0 0 0 0,0-1 0 0 0,0 1 0 0 0,0-2 0 0 0,0 2 0 0 0,0-1 0 0 0,0 1 0 0 0,0 0 0 0 0,1-1 0 0 0,-1 1 0 0 0,1-1 0 0 0,2-1 0 0 0,-1-1 0 0 0,0 1 0 0 0,0-1 0 0 0,-1-1 0 0 0,1 1 0 0 0,-1-1 0 0 0,0 1 0 0 0,-3 5 0 0 0,1 0 0 0 0,-1-1 0 0 0,1 1 0 0 0,-1-1 0 0 0,0 1 0 0 0,0-1 0 0 0,0 1 0 0 0,0-1 0 0 0,0 1 0 0 0,0-1 0 0 0,3-13 0 0 0,2 6 0 0 0,-4 8 0 0 0,0 0 0 0 0,0-1 0 0 0,0 1 0 0 0,-1-1 0 0 0,1 1 0 0 0,0-1 0 0 0,-1 0 0 0 0,1 1 0 0 0,-1-1 0 0 0,1 1 0 0 0,-1-1 0 0 0,0 0 0 0 0,0 1 0 0 0,0-1-1 0 0,0-21 1 0 0,0-2 71 0 0,0 11-31 0 0,0 12-98 0 0,0 2-10 0 0,-2 0 14 0 0,-9 0 54 0 0,8 0 27 0 0,3 0-91 0 0,0 0-5 0 0,0 19 6 0 0,0 26 52 0 0,0-29-49 0 0,0-15 51 0 0,0 1-1 0 0,1-1 1 0 0,-1 1-1 0 0,0 0 1 0 0,1-1-1 0 0,-1 1 1 0 0,1-1-1 0 0,-1 1 1 0 0,1-1-1 0 0,0 1 1 0 0,-1-1-1 0 0,1 0 1 0 0,0 1 9 0 0,6 11-63 0 0,-2 14-7 0 0,1-13 91 0 0,5 6 85 0 0,-1-4-11 0 0,-1 5-5 0 0,-8-16-90 0 0,2 0 1 0 0,-1 0 0 0 0,0 0 0 0 0,1-1-1 0 0,0 1 1 0 0,0-1 0 0 0,1 1 0 0 0,0 0-1 0 0,-2-3 0 0 0,0 0 0 0 0,-1 0 0 0 0,1 0 0 0 0,-1 0 0 0 0,1 0 0 0 0,-1 1 0 0 0,0-1 0 0 0,0 0 0 0 0,0 1 0 0 0,4 7 0 0 0,-4-9 0 0 0,-1 1 0 0 0,1-1 0 0 0,0 0 0 0 0,0 0 0 0 0,0 0 0 0 0,0 0 0 0 0,0 0 0 0 0,0 0 0 0 0,0 0 0 0 0,0 0 0 0 0,0-1 0 0 0,1 2 0 0 0,9 3-23 0 0,0 0-97 0 0,-4 1-69 0 0,-4-4-195 0 0,0 1-28 0 0,10 10-4 0 0</inkml:trace>
  <inkml:trace contextRef="#ctx0" brushRef="#br0" timeOffset="439.38">528 113 8032 0 0,'0'0'182'0'0,"0"0"29"0"0,3 2 12 0 0,10 9-37 0 0,-12-10-182 0 0,1-1 0 0 0,-1 0 0 0 0,0 1-1 0 0,1-1 1 0 0,-1 0 0 0 0,1 1 0 0 0,-1-1-1 0 0,1 0 1 0 0,-1 0 0 0 0,1 0-4 0 0,3 0 18 0 0,1 1 36 0 0,4 3 145 0 0,-3 0 19 0 0,0 2 48 0 0,4 7 367 0 0,8 19 747 0 0,-13-21-977 0 0,-2-1-69 0 0,0-2-127 0 0,-1-1-78 0 0,8 11 451 0 0,-6 9-17 0 0,2-15-222 0 0,-6-10-298 0 0,-1-1 0 0 0,1 1 0 0 0,0-1 1 0 0,0 1-1 0 0,-1 0 0 0 0,1-1 0 0 0,-1 1 1 0 0,1 0-1 0 0,-1-1 0 0 0,0 1 0 0 0,1 0 1 0 0,-1-1-1 0 0,0 1 0 0 0,0 0-43 0 0,0 8 129 0 0,0 0 36 0 0,0 29 458 0 0,0-22-397 0 0,0 0-76 0 0,0-9-117 0 0,0 0-35 0 0,0-2 157 0 0,0 2-98 0 0,0 21-87 0 0,0-20 112 0 0,0-6 18 0 0,0-1 52 0 0,0-1 61 0 0,0-2 71 0 0,0-2 81 0 0,0-3 90 0 0,0 4-455 0 0,0 0 0 0 0,0 1 0 0 0,0-1 0 0 0,1 0 0 0 0,-1 0 0 0 0,1 1 0 0 0,-1-1 0 0 0,1 0 0 0 0,0 1 0 0 0,0-1 0 0 0,0 0 0 0 0,0 1 0 0 0,0-1 0 0 0,0 1 0 0 0,0-1 0 0 0,0 1 0 0 0,-1-1 0 0 0,1 0 0 0 0,0 1 0 0 0,-1-1 0 0 0,1 0 0 0 0,-1 0 0 0 0,1 1 0 0 0,-1-1 0 0 0,0 0 0 0 0,1 0 0 0 0,-1 0 0 0 0,0 1 0 0 0,0-1 0 0 0,0 0 0 0 0,0 1 0 0 0,1-1 0 0 0,-1 1 0 0 0,0-1 0 0 0,1 1 0 0 0,0-1 0 0 0,-1 1 0 0 0,1-1 0 0 0,0 1 0 0 0,-1 0 0 0 0,1-1 0 0 0,0 1 0 0 0,0 0 0 0 0,0 0 0 0 0,1-1 0 0 0,-1 1 0 0 0,1-1 0 0 0,0 1 0 0 0,-1-1 0 0 0,1 1 0 0 0,-1-1 0 0 0,1 0 0 0 0,-1 0 0 0 0,0 0 0 0 0,1 0 0 0 0,-1 0 0 0 0,0 0 0 0 0,0-1 0 0 0,4-24 0 0 0,11-10 0 0 0,-15 35 0 0 0,-1 0 0 0 0,1 0 0 0 0,0 0 0 0 0,0 0 0 0 0,0 1 0 0 0,0-1 0 0 0,0 0 0 0 0,0 1 0 0 0,0-1 0 0 0,0 1 0 0 0,1-1 0 0 0,-1 1 0 0 0,0-1 0 0 0,1 1 0 0 0,0 0 0 0 0,-1 0 0 0 0,1 0 0 0 0,0 0 0 0 0,-1 0 0 0 0,1 0 0 0 0,2 0 0 0 0,-3 0 0 0 0,-1 1 0 0 0,1-1 0 0 0,0 0 0 0 0,0 0 0 0 0,0 1 0 0 0,0-1 0 0 0,0 0 0 0 0,-1 0 0 0 0,1 0 0 0 0,0 0 0 0 0,-1 0 0 0 0,1 0 0 0 0,-1 0 0 0 0,1 0 0 0 0,-1 0 0 0 0,1-1 0 0 0,5-9 0 0 0,7 6 0 0 0,-7 2 0 0 0,4-2-14 0 0,-9 5 9 0 0,0 0 0 0 0,0 1 1 0 0,0-1-1 0 0,0 0 0 0 0,0 1 1 0 0,0-1-1 0 0,0 1 0 0 0,0-1 1 0 0,0 1-1 0 0,0 0 0 0 0,0-1 1 0 0,-1 1-1 0 0,1 0 5 0 0,2 1-26 0 0,-1 0-1 0 0,1 1 0 0 0,-1 0 1 0 0,0-1-1 0 0,0 1 1 0 0,1 1 26 0 0,2 10-158 0 0,8-6 25 0 0,-11-6 131 0 0,0 0 1 0 0,-1 0-1 0 0,1 0 0 0 0,-1 0 1 0 0,0 1-1 0 0,1-1 0 0 0,-1 0 1 0 0,0 1-1 0 0,0-1 0 0 0,-1 1 1 0 0,1-1-1 0 0,-1 1 0 0 0,1 0 1 0 0,-1-1-1 0 0,0 1 0 0 0,0 1 2 0 0,0 0 0 0 0,1-1 0 0 0,-1 0-1 0 0,1 1 1 0 0,-1-1-1 0 0,1 0 1 0 0,0 0 0 0 0,0 1-1 0 0,1-1 1 0 0,0 2 0 0 0,3 6-14 0 0,4 10-90 0 0,-7-19 89 0 0,-1 0 1 0 0,0 0-1 0 0,0 1 1 0 0,0-1-1 0 0,0 0 1 0 0,-1 0-1 0 0,1 1 1 0 0,-1-1-1 0 0,1 1 0 0 0,-1-1 1 0 0,0 1-1 0 0,0 1 15 0 0,0-1 3 0 0,2 15-74 0 0,0-11 76 0 0,4 2 95 0 0,-2-4 3 0 0,1 1 45 0 0,-1-2-63 0 0,11 11 134 0 0,-5-8-149 0 0,0-2-173 0 0,3 2-149 0 0,-4-3 55 0 0,-6-2 178 0 0,0-2-91 0 0,0 1-96 0 0,0-1-96 0 0,0 1-102 0 0,1-1-102 0 0,-1-1-107 0 0,0 1-109 0 0,-1 0 238 0 0,0 0-41 0 0,-1 0-40 0 0,1 0-43 0 0,5 0-1434 0 0,2 0-1153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7:59.4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17 129 9992 0 0,'0'0'222'0'0,"0"0"30"0"0,0 0 20 0 0,0 0-24 0 0,3 0-90 0 0,-1 0-104 0 0,-1 0 1 0 0,1 1-1 0 0,0-1 1 0 0,0 1-1 0 0,-1-1 1 0 0,1 1-1 0 0,0 0 1 0 0,0 0-1 0 0,-1 0 1 0 0,1 0-1 0 0,-1 0 1 0 0,1 0-1 0 0,-1 0 0 0 0,0 0 1 0 0,1 1-55 0 0,1 1 480 0 0,-3 0-5 0 0,3 7-121 0 0,2 0-87 0 0,0-1-68 0 0,0 1 66 0 0,0 1 13 0 0,4 0-55 0 0,7 6 79 0 0,-1 0-56 0 0,-7-6-86 0 0,-1-1 0 0 0,0 1 0 0 0,0 1 1 0 0,3 8-161 0 0,3 12 317 0 0,-5-15-185 0 0,13 12 139 0 0,-1-1-23 0 0,-11-11-156 0 0,-3 0 63 0 0,9 15 129 0 0,-15-31-268 0 0,14 16 115 0 0,-13-16-118 0 0,0 0 0 0 0,1 0 0 0 0,-1 1-1 0 0,0-1 1 0 0,0 1 0 0 0,0-1 0 0 0,0 0 0 0 0,0 1 0 0 0,0 0-1 0 0,0-1 1 0 0,0 1 0 0 0,-1 0 0 0 0,1-1 0 0 0,-1 1 0 0 0,1 0-1 0 0,-1 0 1 0 0,0-1 0 0 0,1 1 0 0 0,-1 0-13 0 0,0-1 2 0 0,-1-1 0 0 0,1 1 1 0 0,0-1-1 0 0,0 1 0 0 0,0-1 0 0 0,0 1 1 0 0,0-1-1 0 0,0 1 0 0 0,0-1 0 0 0,0 1 1 0 0,0-1-1 0 0,1 1 0 0 0,-1-1 0 0 0,0 1 1 0 0,0-1-1 0 0,0 1 0 0 0,1-1 1 0 0,-1 1-1 0 0,0-1 0 0 0,0 0 0 0 0,1 1 1 0 0,-1-1-1 0 0,0 1 0 0 0,1-1 0 0 0,-1 0 1 0 0,0 1-1 0 0,1-1 0 0 0,-1 0 0 0 0,1 1 1 0 0,-1-1-1 0 0,1 0 0 0 0,-1 0-2 0 0,7 5 18 0 0,-2 8 46 0 0,0-6-96 0 0,3 2 119 0 0,1 1-16 0 0,-7-7-88 0 0,0 1-33 0 0,0-1-23 0 0,-1 1-33 0 0,-1 0-38 0 0,1 0-42 0 0,-1-4 37 0 0,0 0-49 0 0,1 0-77 0 0,0 0 89 0 0,-1 0-38 0 0,1 0-42 0 0,0 0-38 0 0,2 0-408 0 0,-1 0 100 0 0,0 0-52 0 0,3 0-779 0 0,1 0-611 0 0,4 0-1160 0 0</inkml:trace>
  <inkml:trace contextRef="#ctx0" brushRef="#br0" timeOffset="295.95">337 33 7584 0 0,'-1'-1'22'0'0,"1"-1"0"0"0,1 1 1 0 0,-1-1-1 0 0,0 1 0 0 0,0-1 0 0 0,0 1 1 0 0,1-1-1 0 0,-1 1 0 0 0,1 0 0 0 0,-1-1-22 0 0,7-7 157 0 0,-3 5-23 0 0,-4 4-134 0 0,2-2 170 0 0,-1 1 129 0 0,-1 1 241 0 0,-3 0-233 0 0,1 0-61 0 0,-1 0-51 0 0,1 0-45 0 0,-3 0 35 0 0,2 0-94 0 0,-5 0 59 0 0,4 0 21 0 0,4 0-165 0 0,0 0 0 0 0,0 0 0 0 0,0 0 1 0 0,0 0-1 0 0,0 0 0 0 0,0 0 0 0 0,0 0 0 0 0,0 0 0 0 0,-1 0 0 0 0,1 0 0 0 0,0 0 1 0 0,0 0-1 0 0,0 0 0 0 0,0 0 0 0 0,0 0 0 0 0,0 0 0 0 0,0 0 0 0 0,0 0 0 0 0,0 0 1 0 0,0 0-1 0 0,-1 0 0 0 0,1 0 0 0 0,0 0 0 0 0,0 0 0 0 0,0 0 0 0 0,0 0 0 0 0,0 0 1 0 0,0 0-1 0 0,0 0 0 0 0,0 1 0 0 0,0-1 0 0 0,0 0 0 0 0,0 0 0 0 0,0 0 1 0 0,0 0-1 0 0,0 0 0 0 0,0 0 0 0 0,-1 0 0 0 0,1 0 0 0 0,0 0 0 0 0,0 0 0 0 0,0 0 1 0 0,0 1-1 0 0,0-1 0 0 0,0 0 0 0 0,0 0 0 0 0,0 0 0 0 0,0 0 0 0 0,0 0 0 0 0,0 0 1 0 0,0 0-1 0 0,0 0 0 0 0,0 0 0 0 0,0 0 0 0 0,0 1 0 0 0,1-1 0 0 0,-1 0-6 0 0,0 1 39 0 0,-1 0-1 0 0,1 1 0 0 0,0-1 0 0 0,0 1 0 0 0,-1-1 0 0 0,1 0 1 0 0,0 0-1 0 0,-1 1 0 0 0,0-1 0 0 0,0 1-38 0 0,1-1 23 0 0,-1 0-1 0 0,0 0 1 0 0,1 0 0 0 0,-1 0-1 0 0,0 0 1 0 0,0 0 0 0 0,0 0-1 0 0,0-1 1 0 0,0 1-1 0 0,0 0 1 0 0,0 0 0 0 0,0-1-23 0 0,-6 3 110 0 0,6-2-102 0 0,1-1 1 0 0,-1 0-1 0 0,1 0 0 0 0,-1 0 0 0 0,1 0 1 0 0,-1 1-1 0 0,1-1 0 0 0,-1 0 1 0 0,1 1-1 0 0,-1-1 0 0 0,1 0 1 0 0,0 1-1 0 0,-1-1 0 0 0,1 0 1 0 0,0 1-1 0 0,-1-1 0 0 0,1 1 1 0 0,0-1-1 0 0,-1 0 0 0 0,1 1 1 0 0,0-1-1 0 0,0 1 0 0 0,0-1 1 0 0,-1 1-1 0 0,1-1 0 0 0,0 1 1 0 0,0-1-1 0 0,0 1 0 0 0,0-1 1 0 0,0 1-1 0 0,0-1 0 0 0,0 1 1 0 0,0-1-1 0 0,0 1 0 0 0,0 0 1 0 0,0-1-1 0 0,0 1 0 0 0,1-1-8 0 0,-1 2 28 0 0,-1 0 0 0 0,1 0 0 0 0,0 1 0 0 0,-1-1 0 0 0,1 0 0 0 0,-1 0 0 0 0,0 0 0 0 0,0 0 0 0 0,0 1-28 0 0,-11 16 154 0 0,0 1-32 0 0,4 4 50 0 0,-5 1-26 0 0,5-12-57 0 0,3-6-32 0 0,2-1-6 0 0,0 0 0 0 0,0 1 0 0 0,1-1 0 0 0,0 0 0 0 0,0 1 0 0 0,-1 4-51 0 0,1-2 68 0 0,0 0 0 0 0,-1 0 0 0 0,0-1 0 0 0,-1 2-68 0 0,-1 1 91 0 0,1 0 1 0 0,0 1-1 0 0,1-1 1 0 0,-1 7-92 0 0,-8 28 194 0 0,-6-4 1 0 0,0 0-23 0 0,9-12-27 0 0,4-12-56 0 0,4-10-43 0 0,-1 0 0 0 0,0-1 0 0 0,-1 1 1 0 0,1-1-1 0 0,-2 1-46 0 0,-10 18 126 0 0,-4 9-20 0 0,5 0-45 0 0,10-21-53 0 0,3-12-3 0 0,-1 0 1 0 0,1 1-1 0 0,-1-1 1 0 0,1 0-1 0 0,-1 1 1 0 0,0-1-1 0 0,0 0 1 0 0,0 0-1 0 0,0 0 1 0 0,0 0-1 0 0,0 0 1 0 0,-1 0 0 0 0,1 0-1 0 0,-1 0 1 0 0,0 0-6 0 0,-1 1 5 0 0,0 0 0 0 0,0 0 1 0 0,1 0-1 0 0,-1 1 1 0 0,1-1-1 0 0,-1 1 0 0 0,1 0 1 0 0,0-1-1 0 0,1 1 1 0 0,-1 0-1 0 0,1 0 0 0 0,-1 0 1 0 0,1 0-1 0 0,1 0 1 0 0,-1 1-1 0 0,0-1 0 0 0,1 0 1 0 0,0 0-1 0 0,0 2-5 0 0,0-3 111 0 0,0-3 10 0 0,0 0-113 0 0,0 0-103 0 0,0 1-96 0 0,0 0 46 0 0,0 0-38 0 0,0-1-43 0 0,0 1-40 0 0,0 1-36 0 0,0-1-32 0 0,0 1-222 0 0,0 0-55 0 0,0 3-726 0 0,0 1-579 0 0,0 4-1096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7:58.3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81 0 6160 0 0,'0'0'133'0'0,"0"0"23"0"0,0 0 13 0 0,0 3-18 0 0,0 10-120 0 0,-1-3-12 0 0,-1-4 48 0 0,0-2 42 0 0,-1 0-19 0 0,1 0-14 0 0,0-1 8 0 0,1 0 23 0 0,0 0 48 0 0,0 0 19 0 0,0 0 48 0 0,1 1 55 0 0,0 0 63 0 0,0 0-105 0 0,-1 0-59 0 0,-1 0-20 0 0,-1 2 14 0 0,-2 2 60 0 0,2-1 14 0 0,2 1 60 0 0,0-4-107 0 0,1 1 35 0 0,0-2-167 0 0,0 0 1 0 0,-1 0-1 0 0,1 0 1 0 0,-1 0 0 0 0,0 0-1 0 0,0 0 1 0 0,0 1-66 0 0,-7 14 397 0 0,5-11-189 0 0,2 1-47 0 0,1 1-12 0 0,0 3 26 0 0,1-3-20 0 0,-1 15 268 0 0,0-1-54 0 0,0 0-46 0 0,0 0-40 0 0,0 30 283 0 0,0 28 166 0 0,0-74-650 0 0,-1 1-1 0 0,0 0 1 0 0,-1 0 0 0 0,1-1 0 0 0,-2 2-82 0 0,1-1 75 0 0,0-1 0 0 0,1 1 0 0 0,-1 0 0 0 0,2 0 0 0 0,-1 1-75 0 0,1 22 259 0 0,0 0-86 0 0,0-1-61 0 0,0 43 74 0 0,0-30-13 0 0,0-41-168 0 0,0-1 0 0 0,0 1-1 0 0,-1 0 1 0 0,1-1 0 0 0,0 1-1 0 0,-1 0 1 0 0,1-1 0 0 0,-1 1-1 0 0,0-1 1 0 0,1 1 0 0 0,-1-1-1 0 0,0 1 1 0 0,0-1 0 0 0,0 1-5 0 0,-4 6 12 0 0,4-7-6 0 0,1 1 1 0 0,-1-1 0 0 0,1 1-1 0 0,0-1 1 0 0,-1 0 0 0 0,1 1-1 0 0,0-1 1 0 0,0 1 0 0 0,0-1-1 0 0,0 1-6 0 0,0-2 0 0 0,0 13 78 0 0,0-10-12 0 0,0-3-35 0 0,0 0-142 0 0,0 0-66 0 0,0 0 76 0 0,0 0-63 0 0,0 0-81 0 0,0 0 73 0 0,0 0-36 0 0,0 0-42 0 0,0 0-38 0 0,0 0-391 0 0,0 0 93 0 0,0 0-53 0 0,0 0-753 0 0,0 0-593 0 0,0 0-1128 0 0</inkml:trace>
  <inkml:trace contextRef="#ctx0" brushRef="#br0" timeOffset="479.12">576 128 5840 0 0,'0'0'132'0'0,"0"0"17"0"0,0 0 11 0 0,-2 0-21 0 0,-12-3-111 0 0,6-2 21 0 0,3 2 33 0 0,0 1 43 0 0,-1 0 43 0 0,-2 1 46 0 0,-5 1 488 0 0,10 0 30 0 0,1-3-35 0 0,-4-1-430 0 0,1 0 0 0 0,-1 1 0 0 0,0-1 0 0 0,-3 0-267 0 0,-4-3 375 0 0,12 7-371 0 0,-12-3 428 0 0,10 3-70 0 0,1-3-36 0 0,-3-1-239 0 0,-1 1 37 0 0,-6-1 205 0 0,-25 2 459 0 0,30 2-682 0 0,-1 0-60 0 0,1 0 60 0 0,-11 0 70 0 0,-23 0 82 0 0,40 0-260 0 0,1 0 0 0 0,-1 0 0 0 0,1 0 0 0 0,-1 0 1 0 0,1 0-1 0 0,-1 0 0 0 0,1 0 0 0 0,-1 0 1 0 0,1 0-1 0 0,-1 0 0 0 0,1 0 0 0 0,-1 0 1 0 0,1 0-1 0 0,-1 0 0 0 0,1 1 0 0 0,-1-1 0 0 0,1 0 1 0 0,-1 0-1 0 0,1 0 0 0 0,-1 1 0 0 0,1-1 1 0 0,0 0-1 0 0,-1 1 0 0 0,1-1 0 0 0,0 0 1 0 0,-1 1-1 0 0,1-1 0 0 0,0 1 0 0 0,-1-1 0 0 0,1 0 1 0 0,0 1-1 0 0,-1 0 2 0 0,-3 5-3 0 0,0-4 3 0 0,1-1-1 0 0,-6 15 12 0 0,-2 5 36 0 0,9-18-38 0 0,-12 21-11 0 0,13-20 3 0 0,0 1 0 0 0,0-1 0 0 0,0 0 0 0 0,1 1 0 0 0,0-1 0 0 0,0 0 0 0 0,0 1 0 0 0,0-1 0 0 0,1 5-1 0 0,0 7 44 0 0,-2 0-9 0 0,0 15 32 0 0,5-14-70 0 0,-2-14 8 0 0,0 1 0 0 0,0 0 1 0 0,0-1-1 0 0,-1 1 0 0 0,0 0 1 0 0,0 0-1 0 0,0 0 0 0 0,0 0 1 0 0,-1 0-1 0 0,1 3-5 0 0,-1-5 3 0 0,0-1 0 0 0,0 1 0 0 0,0 0 0 0 0,0 0 0 0 0,1-1 1 0 0,-1 1-1 0 0,0 0 0 0 0,1-1 0 0 0,0 1 0 0 0,-1-1 0 0 0,1 1 0 0 0,0-1 0 0 0,0 1 0 0 0,0 0-3 0 0,5 10 34 0 0,-3 5-21 0 0,-3 4 35 0 0,-1-16-24 0 0,1 1 0 0 0,1 0 0 0 0,-1-1 0 0 0,1 1 1 0 0,0 3-25 0 0,5 7 61 0 0,-4-13-47 0 0,-1 0 1 0 0,0 1-1 0 0,0-1 0 0 0,0 0 1 0 0,-1 1-1 0 0,1-1 0 0 0,-1 1 1 0 0,1 1-15 0 0,0 24 122 0 0,0-20-72 0 0,1 1-1 0 0,0-1 0 0 0,0 0 1 0 0,3 5-50 0 0,-5-13 7 0 0,1 0 0 0 0,-1 0 0 0 0,0 0 0 0 0,0 0 1 0 0,1 0-1 0 0,-1 0 0 0 0,0 0 0 0 0,0 0 0 0 0,0 0 0 0 0,0 0 1 0 0,0 0-1 0 0,-1 0 0 0 0,1 0 0 0 0,0 1 0 0 0,0-1 1 0 0,-1 0-1 0 0,1 0 0 0 0,0 0 0 0 0,-1 0 0 0 0,1-1 1 0 0,-1 1-1 0 0,0 0 0 0 0,1 0 0 0 0,-2 1-7 0 0,-4 9 61 0 0,3 9 1 0 0,3 40 167 0 0,0-45-201 0 0,1-1-32 0 0,-1-4 25 0 0,0 0 36 0 0,0 31 341 0 0,0-38-327 0 0,0-3-54 0 0,0 0-40 0 0,0 0-53 0 0,0 0-48 0 0,0 0-15 0 0,0 0-105 0 0,0 0-48 0 0,0 0 155 0 0,0 0-39 0 0,0 0-65 0 0,0 0 79 0 0,0 0-34 0 0,0 0-35 0 0,0 0-33 0 0,0 0-355 0 0,0 0 89 0 0,0 0-46 0 0,0 0-676 0 0,0 0-528 0 0,0 0-1006 0 0</inkml:trace>
  <inkml:trace contextRef="#ctx0" brushRef="#br0" timeOffset="677.97">65 575 5136 0 0,'0'0'149'0'0,"3"0"-7"0"0,4 0-91 0 0,-1-2 36 0 0,-2-1 14 0 0,1 1 36 0 0,0-1 64 0 0,0 0 45 0 0,0 1 42 0 0,0 1 40 0 0,1-1 439 0 0,12-10 153 0 0,-2 6-410 0 0,-3 1-190 0 0,-7 3-204 0 0,-2 0-36 0 0,-3 2-67 0 0,9-3 247 0 0,-2 0-50 0 0,-2 1-41 0 0,0-1-34 0 0,0 1-5 0 0,20-15 303 0 0,-19 12-313 0 0,14-7 174 0 0,0 1 0 0 0,3 0-294 0 0,4-2 203 0 0,-14 6-176 0 0,-4 4 37 0 0,-1 0 0 0 0,1 1 0 0 0,2-1-64 0 0,6 0 45 0 0,-5 1-62 0 0,1 0-61 0 0,-1-1-79 0 0,1-1-95 0 0,-7 1 9 0 0,-1 1-54 0 0,1 0-47 0 0,-1 0-42 0 0,5-2-340 0 0,0 1-68 0 0,6-3-487 0 0,8-2-730 0 0,-19 6 1525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07.2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1 171 8464 0 0,'0'0'190'0'0,"3"0"28"0"0,38 0 180 0 0,-31 0-344 0 0,0 0-34 0 0,0-2 10 0 0,-2-1 62 0 0,-2-1 65 0 0,-1-1 68 0 0,0 3 313 0 0,6-1-76 0 0,-1-3-92 0 0,-1 1-99 0 0,-3 2-44 0 0,-1 1-89 0 0,2-1 39 0 0,-2 0 7 0 0,0-1 74 0 0,-2 1-79 0 0,0 0 41 0 0,8-7 121 0 0,-2 1-138 0 0,-2 1-49 0 0,-4 5 2 0 0,-2 1-53 0 0,0-1-35 0 0,-2 0-33 0 0,1 1-13 0 0,1 0 32 0 0,13-4 131 0 0,-1-4-89 0 0,-9 3-19 0 0,-5-3-75 0 0,1 8 10 0 0,0-11 46 0 0,-3 7-3 0 0,-8-4-34 0 0,6 4 22 0 0,-6-2-32 0 0,6 16-1 0 0,4-7-7 0 0,0-1 0 0 0,1 1 0 0 0,-1-1 0 0 0,0 0 0 0 0,0 0 1 0 0,0 1-1 0 0,1-1 0 0 0,-1 0 0 0 0,0 0 0 0 0,0 0 0 0 0,0 0 0 0 0,0 0 0 0 0,0 0 0 0 0,0 0-3 0 0,-1 0 1 0 0,1 0 0 0 0,-1 0 0 0 0,1 0 0 0 0,-1 0 0 0 0,1 0 0 0 0,-1 1 0 0 0,1-1 0 0 0,0 1 0 0 0,-1-1 1 0 0,1 1-2 0 0,-15 12 0 0 0,-64 67-72 0 0,78-78 72 0 0,1-1 0 0 0,-1 1 0 0 0,1 0 0 0 0,-1 0 0 0 0,1 0 0 0 0,0 0 0 0 0,0 1 0 0 0,0-1 0 0 0,0 0 0 0 0,0 0 0 0 0,1 1 0 0 0,-1-1 0 0 0,1 0 0 0 0,-1 1 0 0 0,-2 10 0 0 0,-7 8 0 0 0,4 6 0 0 0,0-14 0 0 0,5-11 0 0 0,0-1 0 0 0,0 1 0 0 0,0-1 0 0 0,1 0 0 0 0,-1 1 0 0 0,1-1 0 0 0,-1 1 0 0 0,1 0 0 0 0,0-1 0 0 0,-1 1 0 0 0,1-1 0 0 0,0 1 0 0 0,0 0 0 0 0,-1 9 0 0 0,1-7 0 0 0,0-1 0 0 0,-1 0 0 0 0,1 1 0 0 0,1-1 0 0 0,-1 0 0 0 0,0 0 0 0 0,1 0 0 0 0,0 1 0 0 0,-1-1 0 0 0,2 1 0 0 0,1 2 0 0 0,0 1 0 0 0,1 1 0 0 0,0-1 0 0 0,1 0 0 0 0,0 1 0 0 0,-3-6 0 0 0,-1-1 0 0 0,0 1 0 0 0,1-1 0 0 0,-1 1 0 0 0,1-1 0 0 0,-1 1 0 0 0,1-1 0 0 0,0 0 0 0 0,-1 0 0 0 0,1 0 0 0 0,0 0 0 0 0,0 0 0 0 0,0 0 0 0 0,0-1 0 0 0,0 1 0 0 0,0-1 0 0 0,0 1 0 0 0,0-1 0 0 0,2 0 0 0 0,23 1-13 0 0,-17 0 3 0 0,1-1 0 0 0,0 0-1 0 0,-1-1 1 0 0,1 0 0 0 0,5-1 10 0 0,-7-1-15 0 0,-3 1-36 0 0,-2 0-23 0 0,0 1-42 0 0,0-1-51 0 0,1 1-60 0 0,-1 0-45 0 0,0 1-55 0 0,0-1-48 0 0,0 0-43 0 0,4 0-522 0 0,0 0-97 0 0,4-4-720 0 0,8-4-995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07.6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97 49 5248 0 0,'0'0'152'0'0,"-3"0"0"0"0,-8 0-72 0 0,9 0-2 0 0,-1 3 86 0 0,-11 7 160 0 0,2-7-34 0 0,9-3 22 0 0,0 2 0 0 0,-10 9 0 0 0,6-8-175 0 0,6-3-124 0 0,1 0 0 0 0,-1 1 1 0 0,1-1-1 0 0,-1 0 0 0 0,1 0 0 0 0,-1 0 0 0 0,1 1 1 0 0,0-1-1 0 0,-1 0 0 0 0,1 1 0 0 0,-1-1 0 0 0,1 0 1 0 0,0 1-1 0 0,-1-1 0 0 0,1 0 0 0 0,0 1 0 0 0,-1-1 1 0 0,1 1-1 0 0,0-1 0 0 0,-1 1 0 0 0,1-1 0 0 0,0 1 0 0 0,0-1 1 0 0,0 1-1 0 0,0-1 0 0 0,-1 1 0 0 0,1-1 0 0 0,0 1 1 0 0,0-1-1 0 0,0 1 0 0 0,0-1 0 0 0,0 1 0 0 0,0-1 1 0 0,0 1-1 0 0,0-1 0 0 0,1 1 0 0 0,-1-1 0 0 0,0 1-13 0 0,0-1 18 0 0,0 1-1 0 0,0-1 1 0 0,0 1-1 0 0,1-1 1 0 0,-1 1-1 0 0,0-1 1 0 0,0 1-1 0 0,0-1 0 0 0,0 1 1 0 0,-1-1-1 0 0,1 1 1 0 0,0 0-1 0 0,0-1 1 0 0,0 1-1 0 0,0-1 1 0 0,0 1-1 0 0,-1-1 0 0 0,1 0 1 0 0,0 1-1 0 0,0-1 1 0 0,-1 1-1 0 0,1-1 1 0 0,0 1-1 0 0,-1-1 1 0 0,1 0-1 0 0,0 1 1 0 0,-1-1-1 0 0,1 0 0 0 0,-1 1 1 0 0,1-1-1 0 0,-1 0 1 0 0,1 1-1 0 0,0-1 1 0 0,-1 0-1 0 0,1 0 1 0 0,-1 0-1 0 0,1 1 0 0 0,-1-1 1 0 0,1 0-1 0 0,-1 0 1 0 0,0 0-1 0 0,1 0 1 0 0,-1 0-1 0 0,1 0 1 0 0,-1 0-1 0 0,1 0-17 0 0,0 0 7 0 0,-1 0 1 0 0,1 0-1 0 0,0 0 1 0 0,0 0-1 0 0,0 0 1 0 0,0 0-1 0 0,0 0 0 0 0,0 0 1 0 0,0 0-1 0 0,0 0 1 0 0,0 0-1 0 0,0 0 0 0 0,-1 0 1 0 0,1 0-1 0 0,0 0 1 0 0,0 0-1 0 0,0 0 1 0 0,0 0-1 0 0,0 0 0 0 0,0 0 1 0 0,0 0-1 0 0,0 0 1 0 0,0 0-1 0 0,0 0 0 0 0,-1 0 1 0 0,1 0-1 0 0,0 0 1 0 0,0 0-1 0 0,0 0 1 0 0,0 0-1 0 0,0 0 0 0 0,0 0 1 0 0,0 0-1 0 0,0 0 1 0 0,0 1-1 0 0,0-1 0 0 0,0 0 1 0 0,0 0-1 0 0,0 0 1 0 0,0 0-1 0 0,0 0 0 0 0,0 0 1 0 0,0 0-1 0 0,0 0 1 0 0,0 0-1 0 0,0 0 1 0 0,0 1-1 0 0,0-1 0 0 0,0 0 1 0 0,0 0-1 0 0,0 0 1 0 0,0 0-1 0 0,0 0 0 0 0,0 0 1 0 0,0 0-1 0 0,0 0 1 0 0,0 0-8 0 0,0 6 210 0 0,-1 4 1 0 0,1 1-35 0 0,1-1-48 0 0,2-4-61 0 0,4-1 2 0 0,-7-5-63 0 0,0 0-1 0 0,1 0 1 0 0,-1 1 0 0 0,0-1-1 0 0,1 0 1 0 0,-1 0-1 0 0,0 1 1 0 0,1-1-1 0 0,-1 0 1 0 0,0 0-1 0 0,1 1 1 0 0,-1-1-1 0 0,0 0 1 0 0,0 1-1 0 0,1-1 1 0 0,-1 1 0 0 0,0-1-1 0 0,0 0 1 0 0,0 1-1 0 0,1-1 1 0 0,-1 1-1 0 0,0-1 1 0 0,0 0-1 0 0,0 1 1 0 0,0-1-1 0 0,0 1 1 0 0,0-1-1 0 0,0 0 1 0 0,0 1-1 0 0,0-1 1 0 0,0 1-6 0 0,0-1 3 0 0,0 0-1 0 0,0 0 1 0 0,0 0 0 0 0,0 0-1 0 0,0 0 1 0 0,0 1 0 0 0,0-1-1 0 0,0 0 1 0 0,0 0-1 0 0,0 0 1 0 0,0 0 0 0 0,0 0-1 0 0,0 0 1 0 0,0 0 0 0 0,0 0-1 0 0,0 0 1 0 0,0 0 0 0 0,0 1-1 0 0,0-1 1 0 0,0 0 0 0 0,0 0-1 0 0,0 0 1 0 0,0 0-1 0 0,0 0 1 0 0,0 0 0 0 0,0 0-1 0 0,0 0 1 0 0,0 0 0 0 0,0 0-1 0 0,0 0 1 0 0,0 0 0 0 0,0 1-1 0 0,1-1 1 0 0,-1 0 0 0 0,0 0-1 0 0,0 0 1 0 0,0 0-1 0 0,0 0 1 0 0,0 0 0 0 0,0 0-1 0 0,0 0 1 0 0,0 0 0 0 0,0 0-1 0 0,0 0 1 0 0,0 0 0 0 0,1 0-1 0 0,-1 0 1 0 0,0 0 0 0 0,0 0-1 0 0,0 0 1 0 0,0 0-1 0 0,0 0 1 0 0,0 0 0 0 0,0 0-1 0 0,0 0 1 0 0,0 0 0 0 0,1 0-3 0 0,0 0 21 0 0,1 0 0 0 0,0 1 0 0 0,0-1 1 0 0,0 1-1 0 0,-1-1 0 0 0,1 1 0 0 0,0 0 1 0 0,-1 0-1 0 0,1-1 0 0 0,-1 1 0 0 0,1 0 1 0 0,-1 1-1 0 0,1-1 0 0 0,-1 0 0 0 0,1 1-21 0 0,1 1 228 0 0,0-3 27 0 0,0 0-198 0 0,2 0 41 0 0,23 0 508 0 0,-22 0-496 0 0,-1-3 50 0 0,6-10 1 0 0,-8 8-117 0 0,-3 4-33 0 0,0 0 1 0 0,0 1-1 0 0,1-1 0 0 0,-1 0 0 0 0,0 1 0 0 0,1-1 0 0 0,-1 1 1 0 0,0-1-1 0 0,1 1 0 0 0,-1-1 0 0 0,1 0 0 0 0,-1 1 0 0 0,1 0 0 0 0,-1-1 1 0 0,1 1-1 0 0,0-1 0 0 0,-1 1 0 0 0,1 0 0 0 0,-1-1 0 0 0,1 1 0 0 0,0 0 1 0 0,0-1-12 0 0,4-1 45 0 0,-4 1-34 0 0,0 1 0 0 0,0-1 0 0 0,0 1 1 0 0,0-1-1 0 0,0 0 0 0 0,-1 0 0 0 0,1 1 1 0 0,0-1-1 0 0,0 0 0 0 0,0 0 1 0 0,-1 0-1 0 0,1 0 0 0 0,0 0-11 0 0,-1-1 18 0 0,1 1 0 0 0,-1-1 1 0 0,1 1-1 0 0,-1-1 0 0 0,1 1 0 0 0,-1-1 0 0 0,0 1 0 0 0,1-1 0 0 0,-1 0 1 0 0,0 0-19 0 0,0 1 7 0 0,0 0-1 0 0,0 1 1 0 0,0-1 0 0 0,0 0 0 0 0,0 1 0 0 0,0-1 0 0 0,0 0 0 0 0,0 1 0 0 0,0-1 0 0 0,1 0 0 0 0,-1 1 0 0 0,0-1 0 0 0,0 0 0 0 0,1 1-1 0 0,-1-1 1 0 0,0 1 0 0 0,1-1 0 0 0,-1 0 0 0 0,1 1 0 0 0,-1-1 0 0 0,1 1 0 0 0,-1-1 0 0 0,1 1 0 0 0,-1 0 0 0 0,1-1 0 0 0,0 1-7 0 0,-1-1 6 0 0,1 1 0 0 0,-1 0 0 0 0,1-1 0 0 0,0 1 0 0 0,-1-1 0 0 0,1 1 0 0 0,-1-1 0 0 0,0 1 0 0 0,1-1 0 0 0,-1 1 0 0 0,1-1 0 0 0,-1 0 0 0 0,0 1 0 0 0,1-1 0 0 0,-1 0 0 0 0,0 1 0 0 0,0-1 0 0 0,0 0 0 0 0,1 1 0 0 0,-1-1 0 0 0,0 0 0 0 0,0 1 0 0 0,0-1 0 0 0,0 0 0 0 0,0 1 0 0 0,0-1-6 0 0,0-44 312 0 0,2 39-208 0 0,8-8-21 0 0,-9 10-78 0 0,-1 1-1 0 0,1-1 1 0 0,0 1-1 0 0,-1-1 0 0 0,1 1 1 0 0,-1-1-1 0 0,0 1-4 0 0,0 3 1 0 0,0-1-1 0 0,0 1 1 0 0,0 0-1 0 0,-1 0 1 0 0,1 0 0 0 0,0 0-1 0 0,0 0 1 0 0,0 0-1 0 0,0 0 1 0 0,0 0-1 0 0,0 0 1 0 0,0 0 0 0 0,0-1-1 0 0,0 1 1 0 0,0 0-1 0 0,0 0 1 0 0,0 0-1 0 0,1 0 1 0 0,-1 0-1 0 0,0 0 1 0 0,0 0 0 0 0,0 0-1 0 0,0 0 1 0 0,0 0-1 0 0,0-1 1 0 0,0 1-1 0 0,0 0 1 0 0,0 0 0 0 0,0 0-1 0 0,0 0 1 0 0,0 0-1 0 0,0 0 1 0 0,0 0-1 0 0,0 0 1 0 0,0 0-1 0 0,1 0 1 0 0,-1 0 0 0 0,0 0-1 0 0,0 0 1 0 0,0 0-1 0 0,0 0 1 0 0,0 0-1 0 0,0 0 1 0 0,0 0 0 0 0,0 0-1 0 0,0 0 1 0 0,0 0-1 0 0,0 0 1 0 0,1 0-1 0 0,-1 0 1 0 0,0 0-1 0 0,0 0 1 0 0,0 0 0 0 0,0 0-1 0 0,0 0 1 0 0,0 0-1 0 0,0 0 0 0 0,1 0 0 0 0,-1 0-1 0 0,1 0 1 0 0,-1 0 0 0 0,1 0-1 0 0,-1 0 1 0 0,1 0 0 0 0,-1 0-1 0 0,1 1 1 0 0,-1-1-1 0 0,1 0 1 0 0,-1 0 0 0 0,1 0-1 0 0,-1 1 1 0 0,1-1 0 0 0,-1 0-1 0 0,0 1 1 0 0,1-1-1 0 0,-1 0 1 0 0,0 1 0 0 0,1-1-1 0 0,-1 0 1 0 0,0 1-1 0 0,1-1 1 0 0,-1 1 0 0 0,0-1-1 0 0,0 0 1 0 0,1 1 0 0 0,-1-1-1 0 0,0 1 1 0 0,0 0 0 0 0,2 18-21 0 0,0-2 11 0 0,5-3 10 0 0,-6-13 0 0 0,0 0 0 0 0,-1 1 0 0 0,1-1 0 0 0,0 1 0 0 0,-1-1 0 0 0,1 1 0 0 0,-1-1 0 0 0,1 1 0 0 0,-1-1 0 0 0,0 1 0 0 0,0 0 0 0 0,1-1 0 0 0,-1 1 0 0 0,-1 22 0 0 0,0-16 0 0 0,1 0 0 0 0,0 0 0 0 0,1 0 0 0 0,0 0 0 0 0,1 8 0 0 0,3 0 0 0 0,-3-9 3 0 0,0 0-1 0 0,-1-1 1 0 0,1 1-1 0 0,-1 0 1 0 0,-1 0 0 0 0,1 0-3 0 0,-1 111 275 0 0,0-69-130 0 0,0-13 2 0 0,0 0 55 0 0,-3-3-41 0 0,-3 0 38 0 0,3-19-65 0 0,1 1-1 0 0,1 0 1 0 0,0 0-134 0 0,1 7 183 0 0,0-1-17 0 0,0-14-101 0 0,0 0 1 0 0,-1 0-1 0 0,0 1 0 0 0,0-1 0 0 0,-1 1-65 0 0,-9 20 249 0 0,5-15-143 0 0,-2 9 113 0 0,-2 5 72 0 0,2-12-162 0 0,0-3 8 0 0,-3 4-8 0 0,-2 1-13 0 0,-1-9 13 0 0,9 6-8 0 0,4-12-107 0 0,-1 0 0 0 0,1 0 0 0 0,-1 1-1 0 0,1-1 1 0 0,-1 0 0 0 0,0-1 0 0 0,0 1 0 0 0,0 0-1 0 0,0 0 1 0 0,0-1 0 0 0,-1 1 0 0 0,1-1-1 0 0,0 0 1 0 0,-1 0 0 0 0,1 0 0 0 0,-1 0-1 0 0,1 0 1 0 0,-1 0 0 0 0,1-1 0 0 0,-1 1-1 0 0,0-1 1 0 0,1 1 0 0 0,-1-1 0 0 0,0 0-1 0 0,0 0-13 0 0,0 0 46 0 0,3-4-47 0 0,-1 0-109 0 0,0 1-103 0 0,0 0-96 0 0,0 0-89 0 0,0 1-82 0 0,-1-1-76 0 0,1 1-68 0 0,-1 0 70 0 0,1 0-38 0 0,-1-2-688 0 0,-1-3-911 0 0,3-2-1248 0 0,0 9 3437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39.9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 10536 0 0,'0'0'233'0'0,"3"2"39"0"0,3 7-131 0 0,-1 9 116 0 0,-3 1-50 0 0,-2-6-157 0 0,0-10-51 0 0,0 1 0 0 0,1-1 0 0 0,-1 0 0 0 0,1 0 0 0 0,-1 1 0 0 0,1-1 0 0 0,0 0 0 0 0,0 0 0 0 0,2 3 1 0 0,3 10 62 0 0,-4 1 65 0 0,1-3 21 0 0,8 18 214 0 0,-7-14-154 0 0,-2-6 79 0 0,2 1 0 0 0,4 11-287 0 0,13 30 568 0 0,-13-32-108 0 0,-2 0 0 0 0,4 21-460 0 0,-6-22 223 0 0,-2-2-44 0 0,1 3-5 0 0,1 11 38 0 0,1 5 24 0 0,-1-11-38 0 0,0-3-28 0 0,-1-8-3 0 0,0 0 0 0 0,-1 0 0 0 0,-1 8-167 0 0,-1-13 90 0 0,1 0 1 0 0,0-1 0 0 0,0 1-1 0 0,1 0 1 0 0,0 0 0 0 0,1-1-1 0 0,3 8-90 0 0,-2-9 115 0 0,-1 0-1 0 0,-1 0 1 0 0,2 6-115 0 0,-3-2 122 0 0,1 0 1 0 0,-2-1-1 0 0,0 8-122 0 0,0-6 69 0 0,1-3-11 0 0,0-1 0 0 0,1 0 0 0 0,0 0 0 0 0,1-1-1 0 0,0 1 1 0 0,3 6-58 0 0,5 20 120 0 0,-10-30-102 0 0,0-1-1 0 0,0 1 1 0 0,-1 0 0 0 0,0 3-18 0 0,0-9 0 0 0,0 7-57 0 0,0 1 135 0 0,0-3 17 0 0,0 0-63 0 0,0-1-46 0 0,0 1-54 0 0,0 0-40 0 0,0 1-57 0 0,0 2-65 0 0,0 0-73 0 0,0-7 29 0 0,0 0-45 0 0,0-1-42 0 0,0 0-38 0 0,0 1-261 0 0,0-1-63 0 0,0 0-48 0 0,0 0-35 0 0,0 0-1447 0 0,0 0-1278 0 0</inkml:trace>
  <inkml:trace contextRef="#ctx0" brushRef="#br0" timeOffset="162.6">0 544 8720 0 0,'8'-4'50'0'0,"14"-6"99"0"0,-14 9-59 0 0,2 0 39 0 0,-8 1-104 0 0,-1 0 0 0 0,1 0 0 0 0,0-1 0 0 0,-1 1 0 0 0,1 0 0 0 0,-1-1 0 0 0,1 1 0 0 0,-1-1 0 0 0,1 0 0 0 0,-1 1 0 0 0,1-1 0 0 0,-1 0 0 0 0,0 0-25 0 0,13-5 126 0 0,8 2-83 0 0,2 5-33 0 0,-17-1-12 0 0,1 0 0 0 0,-1 0 0 0 0,0 0 0 0 0,1-1 0 0 0,2-1 2 0 0,6-3 8 0 0,0 0 52 0 0,0 2 85 0 0,0 0 55 0 0,-12 2-152 0 0,33-7 409 0 0,-1 4-79 0 0,-21 4-200 0 0,-2-2-39 0 0,3-1 12 0 0,-1 0-47 0 0,16-3 64 0 0,-4 4-6 0 0,51 2 192 0 0,-66 0-352 0 0,7 0-44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08.7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177 48 5384 0 0,'0'0'116'0'0,"0"0"17"0"0,0 0 12 0 0,2 0-14 0 0,5 0-87 0 0,0-3 25 0 0,-1-1 72 0 0,1-2 164 0 0,-4 3 277 0 0,-3 3 24 0 0,0 0-2 0 0,0-2-16 0 0,-1-2-556 0 0,1 2 36 0 0,-2-2 155 0 0,-1 2 155 0 0,-5 1 283 0 0,3 1-328 0 0,-1-1-54 0 0,3 0-140 0 0,-1 0-48 0 0,-10-10 343 0 0,14 11-426 0 0,0 0-1 0 0,0 0 1 0 0,0-1-1 0 0,0 1 1 0 0,0 0-1 0 0,0 0 1 0 0,0 0-1 0 0,0 0 0 0 0,0 0 1 0 0,0 0-1 0 0,0 0 1 0 0,0 0-1 0 0,-1-1 1 0 0,1 1-1 0 0,0 0 1 0 0,0 0-1 0 0,0 0 1 0 0,0 0-1 0 0,0 0 1 0 0,0 0-1 0 0,0 0 0 0 0,-1 0 1 0 0,1 0-1 0 0,0 0 1 0 0,0 0-1 0 0,0 0 1 0 0,0 0-1 0 0,0 0 1 0 0,0 0-1 0 0,-1 0 1 0 0,1 0-1 0 0,0 0 1 0 0,0 0-1 0 0,0 0 0 0 0,0 0 1 0 0,0 0-1 0 0,0 0 1 0 0,0 0-1 0 0,-1 0 1 0 0,1 0-1 0 0,0 0 1 0 0,0 0-1 0 0,0 0 1 0 0,0 0-1 0 0,0 1 1 0 0,0-1-1 0 0,0 0 0 0 0,0 0 1 0 0,0 0-1 0 0,-1 0 1 0 0,1 0-1 0 0,0 0 1 0 0,0 0-1 0 0,0 0 1 0 0,0 1-1 0 0,0-1 1 0 0,0 0-8 0 0,-1 1 52 0 0,-2 2 53 0 0,-4 2 79 0 0,0-2-18 0 0,1-2 21 0 0,-2-1 85 0 0,8 0-259 0 0,-1 0 0 0 0,0 0-1 0 0,1 0 1 0 0,-1 0-1 0 0,1 0 1 0 0,-1 0 0 0 0,1 1-1 0 0,-1-1 1 0 0,1 0-1 0 0,-1 0 1 0 0,1 0 0 0 0,-1 0-1 0 0,1 1 1 0 0,-1-1 0 0 0,1 0-1 0 0,0 1 1 0 0,-1-1-1 0 0,1 0 1 0 0,-1 1 0 0 0,1-1-1 0 0,0 0 1 0 0,-1 1 0 0 0,1-1-1 0 0,0 1 1 0 0,-1-1-1 0 0,1 1-12 0 0,0 0 15 0 0,-1-1 0 0 0,1 1 0 0 0,-1 0-1 0 0,1-1 1 0 0,-1 1 0 0 0,0 0 0 0 0,1-1 0 0 0,-1 1-1 0 0,0-1 1 0 0,1 1 0 0 0,-1-1 0 0 0,0 0-1 0 0,0 1 1 0 0,1-1 0 0 0,-1 0 0 0 0,0 1-1 0 0,0-1 1 0 0,1 0 0 0 0,-1 0 0 0 0,0 0-1 0 0,0 0 1 0 0,0 0 0 0 0,0 0 0 0 0,1 0-1 0 0,-1 0 1 0 0,-1 0-15 0 0,1 0 6 0 0,1 0 0 0 0,-1 0 0 0 0,0 0 0 0 0,1 0 0 0 0,-1 0 0 0 0,0 0 0 0 0,1 1 0 0 0,-1-1 0 0 0,0 0 0 0 0,1 0 0 0 0,-1 0 0 0 0,0 1 0 0 0,1-1 0 0 0,-1 0 0 0 0,0 1-6 0 0,1 0 5 0 0,0-1 0 0 0,-1 1 0 0 0,1 0 1 0 0,0 0-1 0 0,-1 0 0 0 0,1-1 0 0 0,0 1 0 0 0,0 0 1 0 0,0 0-1 0 0,0 0 0 0 0,0 0 0 0 0,0 0 1 0 0,0-1-1 0 0,0 2-5 0 0,0 0 1 0 0,0 0 1 0 0,-1-1-1 0 0,1 1 1 0 0,0 0-1 0 0,-1-1 0 0 0,1 1 1 0 0,-1-1-1 0 0,1 1 1 0 0,-1 0-1 0 0,0-1 0 0 0,1 1 1 0 0,-1-1-1 0 0,0 0 1 0 0,0 1-1 0 0,0-1 0 0 0,0 0 1 0 0,-1 1-1 0 0,0-1-1 0 0,2-1 1 0 0,0 1 0 0 0,0-1-1 0 0,0 0 1 0 0,0 0 0 0 0,0 0 0 0 0,0 0-1 0 0,0 0 1 0 0,0 0 0 0 0,-1 0 0 0 0,1 0-1 0 0,0 0 1 0 0,0 0 0 0 0,0 0 0 0 0,0 0-1 0 0,0 1 1 0 0,0-1 0 0 0,0 0 0 0 0,0 0-1 0 0,0 0 1 0 0,0 0 0 0 0,0 0 0 0 0,0 0-1 0 0,0 0 1 0 0,0 1 0 0 0,0-1 0 0 0,0 0-1 0 0,0 0 1 0 0,-1 0 0 0 0,1 0 0 0 0,1 0-1 0 0,-1 0 1 0 0,0 1 0 0 0,0-1 0 0 0,0 0-1 0 0,0 0 1 0 0,0 0 0 0 0,0 0 0 0 0,0 0-1 0 0,0 0 1 0 0,0 0 0 0 0,0 1 0 0 0,0-1-1 0 0,0 0 1 0 0,0 0 0 0 0,0 0 0 0 0,0 0-1 0 0,0 0 1 0 0,0 0 0 0 0,1 0 0 0 0,-1 0-1 0 0,0 0 1 0 0,0 0 0 0 0,0 1 0 0 0,0-1-1 0 0,0 0 1 0 0,0 0 0 0 0,0 0-1 0 0,11 13 11 0 0,-10-12-11 0 0,-1 1 0 0 0,1-1 0 0 0,-1 1 0 0 0,0-1 0 0 0,1 1 0 0 0,-1-1 0 0 0,0 0 0 0 0,0 1 0 0 0,0-1 0 0 0,0 1 0 0 0,0 0 0 0 0,0-1 0 0 0,0 1 0 0 0,0 0 0 0 0,1-1 0 0 0,-1 1 0 0 0,1 0 0 0 0,-1-1 0 0 0,1 1 0 0 0,0-1 0 0 0,-1 1 0 0 0,1-1 0 0 0,0 1 0 0 0,0-1 0 0 0,0 1 0 0 0,4 6 0 0 0,9 23 0 0 0,-2-3 49 0 0,-10-23-28 0 0,1 0 0 0 0,0 0 0 0 0,0 0 0 0 0,1 0 0 0 0,-1-1 1 0 0,4 4-22 0 0,25 24 73 0 0,0 1 119 0 0,0-2 116 0 0,0 1 124 0 0,-31-31-409 0 0,1 1 1 0 0,-1-1-1 0 0,0 1 1 0 0,1 0 0 0 0,-1-1-1 0 0,0 1 1 0 0,0 0-1 0 0,0 0 1 0 0,0 0-1 0 0,-1 0 1 0 0,1 0-1 0 0,0 0 1 0 0,-1 0-1 0 0,1 0 1 0 0,-1 0-1 0 0,0 0 1 0 0,0 1-24 0 0,1 6 140 0 0,-1 0 54 0 0,-1 3 87 0 0,1-4-103 0 0,-5 4 240 0 0,2-9-266 0 0,0 0-56 0 0,-1 0-91 0 0,-8 2 169 0 0,-6 6 109 0 0,13-9-66 0 0,-5 0-56 0 0,-5 5-41 0 0,-8 3-25 0 0,17-8-86 0 0,-1 1 8 0 0,1-1 0 0 0,-1 0 0 0 0,0-1 0 0 0,0 0 0 0 0,0 0 0 0 0,0 0 0 0 0,0-1-17 0 0,-39 0 0 0 0,37 0-18 0 0,2-2-65 0 0,2-1-63 0 0,0 0-65 0 0,0 0-65 0 0,0 1-65 0 0,-3 0-67 0 0,-1 1-67 0 0,-20 1-614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08.0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0 352 9440 0 0,'0'0'216'0'0,"3"0"32"0"0,7 1-102 0 0,6-1 105 0 0,-2-5-163 0 0,7-5-53 0 0,-13 7 23 0 0,1 2 95 0 0,0 1 40 0 0,13 1 329 0 0,-14-1-320 0 0,0 1-50 0 0,32-1 693 0 0,-13 0-388 0 0,-5 0-183 0 0,-10 0-184 0 0,-1 0-36 0 0,-9 0-41 0 0,0-1 1 0 0,0 1 0 0 0,0 0 0 0 0,0-1 0 0 0,0 1-1 0 0,0-1 1 0 0,-1 0 0 0 0,1 0 0 0 0,0 1 0 0 0,0-1 0 0 0,0 0-1 0 0,0-1-13 0 0,7-3 89 0 0,2 3 33 0 0,-6-1 30 0 0,9-8-15 0 0,-1 6-69 0 0,-8-6-45 0 0,6 6 25 0 0,-6-8-36 0 0,6-3-12 0 0,-10 14 1 0 0,-1 1 1 0 0,0 0-1 0 0,1-1 1 0 0,-1 1 0 0 0,0-1-1 0 0,1 1 1 0 0,-1-1-1 0 0,0 1 1 0 0,0-1 0 0 0,0 1-2 0 0,0-7 40 0 0,0-18 177 0 0,-1 19-179 0 0,-1 3-53 0 0,1 3 15 0 0,0 1 0 0 0,1-1 0 0 0,-1 1 0 0 0,0 0 0 0 0,0-1 0 0 0,0 1 0 0 0,0 0 0 0 0,1 0 0 0 0,-1 0 0 0 0,0 0 0 0 0,0 0 0 0 0,0 0 0 0 0,0 0 0 0 0,0 0 0 0 0,-15 0 0 0 0,14 0 0 0 0,1 0 0 0 0,-1 0 0 0 0,1 0 0 0 0,-1 0 0 0 0,1 0 0 0 0,-1 1 0 0 0,1-1 0 0 0,0 0 0 0 0,-1 1 0 0 0,1 0 0 0 0,-15 12 0 0 0,8-6-1 0 0,4-4-1 0 0,1 1 0 0 0,0-1 0 0 0,0 0 0 0 0,0 1 0 0 0,0 0 1 0 0,0 0 1 0 0,-7 20-61 0 0,4-11 30 0 0,1-2-17 0 0,3-8 46 0 0,0 1 0 0 0,1 0 1 0 0,-1-1-1 0 0,1 1 1 0 0,-1 0-1 0 0,1 0 0 0 0,1 0 1 0 0,-1 0-1 0 0,0 0 1 0 0,1 3 1 0 0,0-5 2 0 0,-1 0 0 0 0,1 0 0 0 0,0 0 0 0 0,-1 0 1 0 0,1 0-1 0 0,-1 0 0 0 0,0 0 0 0 0,0 0 0 0 0,1-1 1 0 0,-1 1-1 0 0,-1 0 0 0 0,1 0-2 0 0,0-1 2 0 0,1 0 0 0 0,-1 0 0 0 0,0 0 0 0 0,1-1 0 0 0,-1 1 0 0 0,1 0-1 0 0,-1 0 1 0 0,1 0 0 0 0,0 0 0 0 0,-1 0 0 0 0,1 0 0 0 0,0 0 0 0 0,0 0 0 0 0,0 0 0 0 0,0 0 0 0 0,0 0 0 0 0,0 0 0 0 0,0 0 0 0 0,0 0 0 0 0,0 0-1 0 0,0 0 1 0 0,0 0 0 0 0,1 0 0 0 0,-1 0 0 0 0,1 1-2 0 0,3 6 20 0 0,-3-7-17 0 0,0 0-1 0 0,0 1 0 0 0,0-1 1 0 0,0 1-1 0 0,0-1 1 0 0,-1 1-1 0 0,1 0 0 0 0,-1-1 1 0 0,1 1-1 0 0,-1 0 0 0 0,0-1 1 0 0,1 1-1 0 0,-1 0 1 0 0,0 0-3 0 0,0-1 1 0 0,1 0 1 0 0,-1 1 0 0 0,1-1 0 0 0,-1 1 0 0 0,1-1 0 0 0,0 1 0 0 0,0-1 0 0 0,-1 0-1 0 0,1 0 1 0 0,0 1 0 0 0,0-1 0 0 0,0 0 0 0 0,0 0 0 0 0,1 0 0 0 0,-1 0 0 0 0,0 0-1 0 0,0 0 1 0 0,1-1 0 0 0,-1 1 0 0 0,0 0 0 0 0,1-1 0 0 0,-1 1 0 0 0,1 0 0 0 0,1-1-2 0 0,2 3 8 0 0,-2-2-5 0 0,-1 0 0 0 0,1-1-1 0 0,0 1 1 0 0,0-1 0 0 0,0 1 0 0 0,0-1 0 0 0,0 0 0 0 0,0 0 0 0 0,0 0-1 0 0,3-1-2 0 0,9 0 53 0 0,-5 2-27 0 0,-6 0-15 0 0,0-1 1 0 0,-1 0-1 0 0,1 0 1 0 0,0 0 0 0 0,-1-1-1 0 0,1 1 1 0 0,0-1-1 0 0,-1 0 1 0 0,2 0-12 0 0,25-10 64 0 0,-18 8-41 0 0,-8 3-17 0 0,-1-1 0 0 0,1 0 0 0 0,0-1 0 0 0,0 1 0 0 0,-1 0 0 0 0,1-1 0 0 0,0 0 0 0 0,-1 0 0 0 0,2-1-6 0 0,4-3 31 0 0,-1 2-1 0 0,1-1 1 0 0,4-1-31 0 0,15-4-31 0 0,-3 0-87 0 0,-2 0-112 0 0,-12 4 66 0 0,0-1-36 0 0,0-1-41 0 0,-2 0-42 0 0,7-8-203 0 0</inkml:trace>
  <inkml:trace contextRef="#ctx0" brushRef="#br0" timeOffset="321.6">815 128 6448 0 0,'8'8'72'0'0,"-5"-6"-38"0"0,0 1-1 0 0,0 0 1 0 0,-1 0 0 0 0,1 0-1 0 0,-1 0 1 0 0,1 1-34 0 0,-2-2 21 0 0,0-1 0 0 0,-1 1 0 0 0,1-1 0 0 0,-1 1-1 0 0,1-1 1 0 0,-1 1 0 0 0,0 0 0 0 0,1-1 0 0 0,-1 1-1 0 0,0 1-20 0 0,0 5 96 0 0,2-2-42 0 0,7 8-25 0 0,3 2 10 0 0,-1 4 87 0 0,-8-16 9 0 0,-1 0 46 0 0,1 1 107 0 0,0 0 67 0 0,-1 1 67 0 0,-1 2 63 0 0,-1-2-14 0 0,0 10 579 0 0,2-9-410 0 0,5-2-110 0 0,-6-5-502 0 0,-1 0 0 0 0,0 0 0 0 0,1 0-1 0 0,-1 1 1 0 0,1-1 0 0 0,-1 0 0 0 0,0 1 0 0 0,1-1 0 0 0,-1 0 0 0 0,1 1 0 0 0,-1-1 0 0 0,0 1 0 0 0,0-1 0 0 0,1 0 0 0 0,-1 1 0 0 0,0-1 0 0 0,0 1 0 0 0,1-1 0 0 0,-1 1 0 0 0,0-1 0 0 0,0 1 0 0 0,0-1 0 0 0,0 1 0 0 0,0-1 0 0 0,0 1 0 0 0,0-1 0 0 0,0 1 0 0 0,0-1 0 0 0,0 1 0 0 0,0-1 0 0 0,0 1 0 0 0,0 0-28 0 0,0 1 49 0 0,-1 0 75 0 0,1 1 64 0 0,0-1 54 0 0,-1 1 346 0 0,-3 5 974 0 0,3-7-1149 0 0,0 1-84 0 0,0-1-202 0 0,0 0-33 0 0,1 0-37 0 0,-1-1-41 0 0,0 1-44 0 0,1 0-50 0 0,-1-1-52 0 0,0 1-56 0 0,-1 2 507 0 0,2-3-8 0 0,0 0-22 0 0,1-6-102 0 0,-1 3-74 0 0,-3 0-54 0 0,-6-1 23 0 0,6 4-16 0 0,3 0-65 0 0,0 0 0 0 0,0 0-1 0 0,0 0 1 0 0,0 0-1 0 0,0 0 1 0 0,0 0 0 0 0,0 0-1 0 0,0 0 1 0 0,0 0-1 0 0,0 0 1 0 0,-1 0 0 0 0,1 0-1 0 0,0 0 1 0 0,0 0-1 0 0,0 0 1 0 0,0 0 0 0 0,0 0-1 0 0,0 0 1 0 0,0 0-1 0 0,0 0 1 0 0,0 0 0 0 0,0 0-1 0 0,-1 0 1 0 0,1 0-1 0 0,0-1 1 0 0,0 1 0 0 0,0 0-1 0 0,0 0 1 0 0,0 0-1 0 0,0 0 1 0 0,0 0 0 0 0,0 0-1 0 0,0 0 1 0 0,0 0-1 0 0,0 0 1 0 0,0 0 0 0 0,0 0-1 0 0,0 0 1 0 0,0 0-1 0 0,0-1 1 0 0,0 1 0 0 0,0 0-1 0 0,0 0 1 0 0,0 0-1 0 0,0 0 1 0 0,0 0 0 0 0,0 0-1 0 0,0 0 1 0 0,0 0-1 0 0,0 0 1 0 0,0 0 0 0 0,0-1-1 0 0,0 1 1 0 0,0 0-1 0 0,0 0 1 0 0,0 0 0 0 0,0 0-4 0 0,0 0 7 0 0,0-1-1 0 0,0 1 1 0 0,0-1-1 0 0,0 1 1 0 0,0-1-1 0 0,0 1 0 0 0,0 0 1 0 0,0-1-1 0 0,0 1 1 0 0,0-1-1 0 0,-1 1 0 0 0,1-1 1 0 0,0 1-1 0 0,0 0 1 0 0,0-1-1 0 0,-1 1 1 0 0,1 0-1 0 0,0-1 0 0 0,0 1 1 0 0,-1 0-1 0 0,1-1 1 0 0,0 1-1 0 0,0 0 0 0 0,-1-1 1 0 0,1 1-1 0 0,0 0 1 0 0,-1 0-1 0 0,1-1 1 0 0,-1 1-1 0 0,1 0 0 0 0,-1 0-5 0 0,-6-5 84 0 0,-6-20 121 0 0,10 21-171 0 0,3 2-22 0 0,-1 1-1 0 0,1-1 0 0 0,-1 1 1 0 0,1-1-1 0 0,0 1 0 0 0,-1-1 1 0 0,1 0-1 0 0,0 1 1 0 0,0-1-1 0 0,0 1 0 0 0,0-1 1 0 0,0 0-1 0 0,1 1 1 0 0,-1-1-1 0 0,0 1 0 0 0,1-1 1 0 0,-1 0-1 0 0,1 1 0 0 0,0 0 1 0 0,-1-1-1 0 0,1 1 1 0 0,0-1-1 0 0,0 1 0 0 0,0-1-11 0 0,0 0 16 0 0,0 0 0 0 0,1 0 0 0 0,-2 0-1 0 0,1 0 1 0 0,0 0 0 0 0,0 0 0 0 0,-1 0-1 0 0,1-1 1 0 0,-1 1 0 0 0,1-2-16 0 0,-1 2 1 0 0,0 0 0 0 0,0 1 1 0 0,0-1-1 0 0,1 0 0 0 0,-1 1 1 0 0,1-1-1 0 0,-1 1 0 0 0,1-1 0 0 0,0 0 1 0 0,-1 1-1 0 0,1-1 0 0 0,0 1 1 0 0,0 0-1 0 0,0-1-1 0 0,4-6 0 0 0,0-3 0 0 0,-4 9 0 0 0,0 0 0 0 0,0-1 0 0 0,0 1 0 0 0,1 0 0 0 0,-1 0 0 0 0,1 0 0 0 0,-1 0 0 0 0,1 0 0 0 0,0 0 0 0 0,30-30-70 0 0,16-16-165 0 0,-30 33 135 0 0,-14 12 79 0 0,0 0-1 0 0,0 1 1 0 0,0 0 0 0 0,1 0-1 0 0,1 0 22 0 0,-3 1-13 0 0,15-6-130 0 0,-4-4-34 0 0,-13 10 148 0 0,1-1 0 0 0,0 1 0 0 0,-1-1-1 0 0,1 1 1 0 0,0 0 0 0 0,0-1 0 0 0,0 1 0 0 0,1 0 29 0 0,0 0-39 0 0,0 0 0 0 0,1 1 0 0 0,-1-1 0 0 0,0 1 0 0 0,0-1 0 0 0,0 1-1 0 0,3 0 40 0 0,-4 0-36 0 0,0 0 0 0 0,0 0-1 0 0,0 0 1 0 0,0-1-1 0 0,-1 1 1 0 0,1-1-1 0 0,0 1 1 0 0,0-1-1 0 0,0 0 37 0 0,6-3-265 0 0,2-2-139 0 0,-4 5 148 0 0,1 0-45 0 0,-1 1 8 0 0,-4 0 151 0 0,1 0-37 0 0,-2 0-5 0 0,2 0-37 0 0,-1 0-44 0 0,0 0-48 0 0,0 0-53 0 0,1 0-47 0 0,0 0-44 0 0,0 0-37 0 0,0 0-141 0 0,1 0-37 0 0,7 0-1475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06.6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113 0 8576 0 0,'0'0'197'0'0,"0"0"24"0"0,0 3 17 0 0,0 10-38 0 0,0-11-196 0 0,0-1 0 0 0,0 1 0 0 0,0-1 0 0 0,0 1 0 0 0,0-1 0 0 0,1 1 0 0 0,-1-1 0 0 0,0 0 0 0 0,1 1 0 0 0,-1-1-4 0 0,5 7-11 0 0,2 5 16 0 0,-5 1 70 0 0,-2-7-8 0 0,2 1 33 0 0,0 1 53 0 0,2 5 119 0 0,2 8 170 0 0,-4-7-209 0 0,-2-6-24 0 0,1-2-51 0 0,1 0-20 0 0,1 1-2 0 0,2 2 8 0 0,-2-3-9 0 0,-2 2 35 0 0,0 3 76 0 0,3 17 185 0 0,4-2-46 0 0,-7-25-349 0 0,1 7 141 0 0,0-1-41 0 0,-2 1-12 0 0,-1 3 16 0 0,1 1 5 0 0,-1 6 70 0 0,1 19 307 0 0,1-27-388 0 0,1-2-53 0 0,5 4 79 0 0,-6-12-135 0 0,-1 1-1 0 0,1-1 1 0 0,0 1 0 0 0,0-1-1 0 0,-1 1 1 0 0,1 0 0 0 0,-1-1-1 0 0,1 1 1 0 0,-1 0 0 0 0,0-1 0 0 0,1 1-1 0 0,-1 0 1 0 0,0-1 0 0 0,0 1-25 0 0,-1 7 88 0 0,1-6-64 0 0,-1 0 1 0 0,1 0-1 0 0,0 0 0 0 0,0 0 1 0 0,0 0-1 0 0,1 0 0 0 0,-1 0 1 0 0,1 0-1 0 0,-1 0 0 0 0,1 0 1 0 0,0 1-25 0 0,4 4 45 0 0,-4-7-36 0 0,0 1 0 0 0,0-1 0 0 0,0 0 0 0 0,0 1 0 0 0,-1 0 0 0 0,1-1 0 0 0,0 1 0 0 0,-1-1 0 0 0,1 1 0 0 0,-1 0 0 0 0,0-1 0 0 0,0 1 0 0 0,1 0 1 0 0,-1 0-10 0 0,-1 8 51 0 0,1-7-43 0 0,-1 0-1 0 0,1-1 1 0 0,0 1-1 0 0,0 0 0 0 0,0 0 1 0 0,1 0-1 0 0,-1 0 1 0 0,1 0-1 0 0,-1-1 0 0 0,1 1 1 0 0,0 1-8 0 0,10 1 21 0 0,-9-1-39 0 0,-2-1-91 0 0,1-1-92 0 0,-1-1 51 0 0,0 0-38 0 0,0 0-43 0 0,0-1-39 0 0,0 1-376 0 0,0-1 83 0 0,0 0-54 0 0,0 1-731 0 0,0-1-578 0 0,0 0-1097 0 0</inkml:trace>
  <inkml:trace contextRef="#ctx0" brushRef="#br0" timeOffset="180.92">1 368 7912 0 0,'0'0'232'0'0,"0"-3"-14"0"0,1-22 308 0 0,-1 25-511 0 0,1 0 1 0 0,-1 0-1 0 0,0-1 1 0 0,0 1-1 0 0,0 0 0 0 0,0 0 1 0 0,0-1-1 0 0,0 1 0 0 0,0 0 1 0 0,1 0-1 0 0,-1 0 1 0 0,0-1-1 0 0,0 1 0 0 0,0 0 1 0 0,1 0-1 0 0,-1 0 0 0 0,0 0 1 0 0,0 0-1 0 0,0-1 1 0 0,1 1-1 0 0,-1 0 0 0 0,0 0 1 0 0,0 0-1 0 0,1 0 0 0 0,-1 0 1 0 0,0 0-1 0 0,0 0 1 0 0,1 0-1 0 0,-1 0 0 0 0,0 0 1 0 0,0 0-16 0 0,9-3 364 0 0,-6 1-208 0 0,1 0 0 0 0,-1-1 0 0 0,0 1 0 0 0,0-1 0 0 0,0 0 0 0 0,0 0 0 0 0,0 0-156 0 0,9-10 460 0 0,2 2-76 0 0,-5 4-192 0 0,13-8 218 0 0,-6 8-37 0 0,-3 3-149 0 0,3-1 33 0 0,3-5-60 0 0,-11 6-185 0 0,12-4 157 0 0,-14 7-150 0 0,1-1-47 0 0,-2 2-30 0 0,0-1-41 0 0,0 1-46 0 0,1 0-53 0 0,-3 0 6 0 0,0 0-35 0 0,3 0-318 0 0,-1 0 68 0 0,0-1-47 0 0,5-1-625 0 0,2-2-498 0 0,8-5-942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05.9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7248 0 0,'0'0'209'0'0,"0"0"-49"0"0,0 0-4 0 0,0 0 59 0 0,0 0 187 0 0,0 0 345 0 0,0 0 21 0 0,0 0-316 0 0,0 0-187 0 0,0 0-48 0 0,0 0 44 0 0,0 0 109 0 0,0 3-18 0 0,0 9-54 0 0,0 20 450 0 0,0-12-339 0 0,0-5-181 0 0,0-1-79 0 0,2 2 39 0 0,4 0-48 0 0,1 0-35 0 0,-6 0 20 0 0,-1 6 41 0 0,0 1-66 0 0,0 3-46 0 0,0 15-58 0 0,1-39 7 0 0,-1 0-1 0 0,0 0 1 0 0,1-1 0 0 0,-1 1 0 0 0,1 0 0 0 0,-1 0 0 0 0,1 0 0 0 0,0 0 0 0 0,0-1 0 0 0,1 3-3 0 0,1 3 31 0 0,-11-2-9 0 0,5 11 24 0 0,2-14-45 0 0,1 1-1 0 0,0-1 1 0 0,0 0 0 0 0,0 1 0 0 0,1-1-1 0 0,-1 0 1 0 0,0 1 0 0 0,1-1 0 0 0,0 0 0 0 0,0 2-1 0 0,0-3-125 0 0,0-1 108 0 0,-1 1 70 0 0,2-1 153 0 0,-1 0-170 0 0,0 1-33 0 0,0-1-49 0 0,0 0-60 0 0,0 0-74 0 0,1 0-87 0 0,-1 0 36 0 0,0 0-49 0 0,1 0-52 0 0,-1 0-54 0 0,12 0-182 0 0</inkml:trace>
  <inkml:trace contextRef="#ctx0" brushRef="#br0" timeOffset="403.65">224 16 6536 0 0,'0'0'141'0'0,"0"0"23"0"0,0 0 13 0 0,0 3-19 0 0,0 1-135 0 0,0-2-22 0 0,0 1 0 0 0,0-1 0 0 0,0 0 0 0 0,0 1 0 0 0,0-1 0 0 0,0 0 0 0 0,1 1 0 0 0,-1-1 0 0 0,2 2-1 0 0,1 2-35 0 0,0-1 84 0 0,0 2 69 0 0,1-1 50 0 0,9 18 669 0 0,-12-23-776 0 0,-1 1 0 0 0,1-1 0 0 0,-1 1 0 0 0,1-1 0 0 0,-1 0 0 0 0,0 1 0 0 0,0-1 0 0 0,0 1 0 0 0,0-1 0 0 0,0 1-61 0 0,0-1 58 0 0,0 1 0 0 0,0-1 0 0 0,0 1 1 0 0,0-1-1 0 0,0 1 0 0 0,1-1 0 0 0,-1 1 1 0 0,1-1-1 0 0,-1 0 0 0 0,1 1-58 0 0,9 16 456 0 0,-4 9-59 0 0,0-13-143 0 0,-1-5-22 0 0,-3 3 49 0 0,0-1-20 0 0,4 2 29 0 0,0-1-5 0 0,-4 0-30 0 0,0-1-8 0 0,4 2-8 0 0,0-1-47 0 0,-4 0-30 0 0,-2-8-145 0 0,0 1 43 0 0,0 3 107 0 0,0 12 299 0 0,0-16-374 0 0,0 0-54 0 0,0-1 82 0 0,0-3 0 0 0,0 0 0 0 0,0 0 0 0 0,0 2-4 0 0,0 9-16 0 0,0-9-4 0 0,0-2 0 0 0,0-2-3 0 0,0-2-61 0 0,0 1-18 0 0,-1 1 0 0 0,1 0-1 0 0,0-1 1 0 0,1 1-1 0 0,-1 0 1 0 0,0-1-1 0 0,1 1 1 0 0,-1 0 0 0 0,2-2-14 0 0,11-20 104 0 0,-6 11-67 0 0,-1 2-34 0 0,-5 9-4 0 0,-1 1 1 0 0,1 0 0 0 0,-1-1 0 0 0,0 1 0 0 0,1-1 0 0 0,-1 1 0 0 0,0 0 0 0 0,0-1 0 0 0,0 1 0 0 0,0-2 0 0 0,3-15 11 0 0,10-7 30 0 0,0 5-28 0 0,-8 9-13 0 0,-4 9 1 0 0,0 0 0 0 0,0-1 0 0 0,0 1 0 0 0,1 0 1 0 0,-1 0-1 0 0,1 0 0 0 0,-1 0 0 0 0,1 0 0 0 0,0 0-1 0 0,0-1 8 0 0,0 0-1 0 0,0 1 1 0 0,0-1 0 0 0,0 0-1 0 0,0-1 1 0 0,0 0-8 0 0,-2 2 1 0 0,1 0-1 0 0,0 0 1 0 0,0 1-1 0 0,0-1 1 0 0,0 0-1 0 0,0 0 1 0 0,1 1 0 0 0,-1-1-1 0 0,1 1 1 0 0,-1-1-1 0 0,1 1 1 0 0,-1-1 0 0 0,2 1-1 0 0,10-5 0 0 0,-8-4 0 0 0,9 4 0 0 0,-1-4-12 0 0,-13 9 10 0 0,1 1 0 0 0,-1 0 1 0 0,0-1-1 0 0,1 1 0 0 0,-1 0 1 0 0,1 0-1 0 0,-1-1 0 0 0,0 1 1 0 0,1 0-1 0 0,-1 0 0 0 0,1 0 1 0 0,-1-1-1 0 0,1 1 0 0 0,-1 0 1 0 0,1 0-1 0 0,-1 0 0 0 0,1 0 1 0 0,-1 0-1 0 0,1 0 0 0 0,-1 0 1 0 0,1 0-1 0 0,-1 0 0 0 0,0 0 1 0 0,1 1-1 0 0,-1-1 0 0 0,1 0 1 0 0,-1 0-1 0 0,1 0 0 0 0,-1 0 1 0 0,1 1-1 0 0,-1-1 0 0 0,0 0 1 0 0,1 0-1 0 0,-1 1 0 0 0,0-1 1 0 0,1 1 1 0 0,-1-1 0 0 0,5 10 0 0 0,7-3 0 0 0,-11-7 0 0 0,0 1 0 0 0,0-1 0 0 0,0 0 0 0 0,0 1 0 0 0,0 0 0 0 0,0-1 0 0 0,0 1 0 0 0,0 0 0 0 0,0-1 0 0 0,-1 1 0 0 0,1 0 0 0 0,0 0 0 0 0,0 0 0 0 0,-1 0 0 0 0,1 0 0 0 0,0 0 0 0 0,23 48 0 0 0,-2 1 0 0 0,1 8 0 0 0,-20-51 0 0 0,0 0 0 0 0,1 0 0 0 0,4 6 0 0 0,1 4 0 0 0,12 30-54 0 0,-18-43 69 0 0,-1-2-37 0 0,0 0-28 0 0,0-1-39 0 0,-1 0-21 0 0,1 0-39 0 0,0 0-43 0 0,-1 0-48 0 0,1-1-10 0 0,0 1-42 0 0,-1 0-47 0 0,0-1-49 0 0,1 1-54 0 0,-1 0-55 0 0,0 0-60 0 0,1 0-62 0 0,0 3-1224 0 0,-2 5-1047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10.4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272 33 6592 0 0,'-3'0'149'0'0,"1"0"-139"0"0,-2 0 76 0 0,-11 0 224 0 0,11-1-240 0 0,0-1-38 0 0,-28-14-1 0 0,24 12-26 0 0,3 0 29 0 0,0 2 39 0 0,-1 0 54 0 0,-2 1 67 0 0,1 1 19 0 0,5 0-139 0 0,0 0 0 0 0,-1-1 0 0 0,1 1 0 0 0,0 1 0 0 0,0-1 0 0 0,0 0-1 0 0,-1 1 1 0 0,1-1 0 0 0,0 1 0 0 0,-1 0-74 0 0,-5 4 242 0 0,-2 1 12 0 0,-1-4-57 0 0,6 1-30 0 0,-9 7-20 0 0,9-7-108 0 0,5-3-31 0 0,-1 0 0 0 0,0 1 1 0 0,1-1-1 0 0,-1 0 0 0 0,0 1 0 0 0,1-1 0 0 0,-1 0 1 0 0,1 1-1 0 0,-1-1 0 0 0,1 1 0 0 0,-1-1 1 0 0,1 1-1 0 0,-1-1 0 0 0,1 1 0 0 0,-1-1 0 0 0,1 1 1 0 0,0-1-1 0 0,-1 1 0 0 0,1 0 0 0 0,0-1 1 0 0,-1 1-1 0 0,1 0-8 0 0,-2 4 26 0 0,1-4-18 0 0,0 0-1 0 0,0 0 0 0 0,1 0 1 0 0,-1 0-1 0 0,0 0 0 0 0,0 0 1 0 0,0 0-1 0 0,0 0 0 0 0,0 0 1 0 0,0-1-1 0 0,0 1 0 0 0,0 0 1 0 0,0-1-1 0 0,-1 1 0 0 0,1-1-7 0 0,0 1 6 0 0,1-1 0 0 0,-1 0 0 0 0,0 0 0 0 0,0 1 0 0 0,1-1 0 0 0,-1 1 0 0 0,0-1 0 0 0,1 1 0 0 0,-1-1 0 0 0,0 1 0 0 0,1-1 0 0 0,-1 1 0 0 0,1-1 0 0 0,-1 1 0 0 0,1 0 0 0 0,-1-1 0 0 0,1 1 0 0 0,-1 0 0 0 0,1-1 0 0 0,0 1 0 0 0,-1 0 0 0 0,1 0 0 0 0,0 0 0 0 0,0-1 0 0 0,0 1 0 0 0,-1 0 0 0 0,1 0 0 0 0,0 0 0 0 0,0 0-6 0 0,-1 10 46 0 0,-6 2-21 0 0,2-5-12 0 0,-6 13 58 0 0,6-10-52 0 0,2 5 41 0 0,3-15-56 0 0,0 1-1 0 0,0-1 1 0 0,0 1-1 0 0,0-1 1 0 0,0 1-1 0 0,0-1 1 0 0,-1 0 0 0 0,1 1-1 0 0,-1-1 1 0 0,1 1-4 0 0,-5 6 31 0 0,4-7-26 0 0,0 1 0 0 0,0-1 0 0 0,0 1-1 0 0,0-1 1 0 0,1 1 0 0 0,-1-1-1 0 0,0 1 1 0 0,1 0 0 0 0,-1-1-1 0 0,1 1 1 0 0,0 0 0 0 0,0-1-1 0 0,-1 1 1 0 0,1 0-5 0 0,0 62 292 0 0,0-63-282 0 0,1 1 1 0 0,-1 0-1 0 0,0-1 0 0 0,0 1 1 0 0,1 0-1 0 0,-1-1 1 0 0,1 1-1 0 0,-1 0 0 0 0,1-1 1 0 0,0 1-1 0 0,0-1 0 0 0,0 1 1 0 0,-1-1-1 0 0,1 0 1 0 0,1 1-1 0 0,-1-1 0 0 0,0 0 1 0 0,1 1-11 0 0,2 4 111 0 0,-4-1-62 0 0,1 0-3 0 0,12 0 126 0 0,1 6 27 0 0,-11-9-20 0 0,1 0-79 0 0,0-2-50 0 0,1-1-26 0 0,-3 1 35 0 0,10 0 175 0 0,-3 0-65 0 0,0 0-38 0 0,-7-1-104 0 0,0 1 0 0 0,0 0 0 0 0,0 0 1 0 0,0-1-1 0 0,0 1 0 0 0,0-1 0 0 0,0 0 0 0 0,0 0 1 0 0,0 0-1 0 0,0 0 0 0 0,0 0 0 0 0,0 0 0 0 0,-1 0 0 0 0,1 0 1 0 0,0-1-1 0 0,-1 1 0 0 0,1-1-27 0 0,7-6 130 0 0,6 0 130 0 0,0-1-15 0 0,-6 2-141 0 0,10-11-57 0 0,-13 13-48 0 0,1-1 1 0 0,-1 1-1 0 0,-1-2 1 0 0,1 1-1 0 0,-1-1 1 0 0,2-3 0 0 0,-2-1 6 0 0,-4 9 2 0 0,0 0 0 0 0,0-1 0 0 0,0 1 0 0 0,1 0-1 0 0,-1 0 1 0 0,1 0 0 0 0,-1 0 0 0 0,1 0 0 0 0,0 0-8 0 0,0 0 6 0 0,-1 0 1 0 0,1 0-1 0 0,-1 0 0 0 0,1 0 0 0 0,-1 0 1 0 0,0 0-1 0 0,0 0 0 0 0,0 0 1 0 0,0-1-1 0 0,0 1 0 0 0,-1 0 1 0 0,1-1-1 0 0,-1 1 0 0 0,1 0 1 0 0,-1-1-1 0 0,0 1 0 0 0,0-1 1 0 0,0 1-1 0 0,0-1-6 0 0,0 1 1 0 0,0 0 0 0 0,0 0 0 0 0,0 1 0 0 0,0-1-1 0 0,1 0 1 0 0,-1 1 0 0 0,1-1 0 0 0,-1 0 0 0 0,1 1 0 0 0,-1-1 0 0 0,1 1 0 0 0,0-1 0 0 0,0 1 0 0 0,0-1-1 0 0,5-11-2 0 0,-5 9 2 0 0,0-1 0 0 0,0 1 0 0 0,-1-1 0 0 0,0 1 0 0 0,0-1 0 0 0,0-2 0 0 0,0-4 0 0 0,0 11-1 0 0,0-1 1 0 0,0 1 0 0 0,-1-1 0 0 0,1 1 0 0 0,0-1 0 0 0,0 1 0 0 0,0-1 0 0 0,0 1 0 0 0,0-1 0 0 0,0 1 0 0 0,0-1 0 0 0,1 1-1 0 0,-1-1 1 0 0,0 1 0 0 0,0-1 0 0 0,0 1 0 0 0,0-1 0 0 0,1 1 0 0 0,-1 0 0 0 0,0-1 0 0 0,0 1 0 0 0,1-1 0 0 0,-1 1 0 0 0,0 0-1 0 0,1-1 1 0 0,-1 1 0 0 0,0 0 0 0 0,1-1 0 0 0,-1 1 0 0 0,1 0 0 0 0,-1 0 0 0 0,0-1 0 0 0,1 1 0 0 0,0 0 0 0 0,-1 0 0 0 0,0-1 0 0 0,1 1 0 0 0,-1 0 0 0 0,1 0 0 0 0,-1 0 0 0 0,0-1 1 0 0,1 1-1 0 0,-1 0 0 0 0,0-1 0 0 0,1 1 0 0 0,-1 0 0 0 0,0-1 0 0 0,1 1 0 0 0,-1 0 0 0 0,0-1 0 0 0,0 1 1 0 0,0-1-1 0 0,1 1 0 0 0,0-3 2 0 0,-1 0-1 0 0,1 1 1 0 0,-1-1 0 0 0,1 0 0 0 0,-1 0 0 0 0,0 0 0 0 0,0-2-2 0 0,0 2 58 0 0,0 3-23 0 0,0 0-119 0 0,0 0-8 0 0,0 3 13 0 0,-1 9 31 0 0,1-7 39 0 0,-1 0 0 0 0,1-1 0 0 0,0 1-1 0 0,0 0 1 0 0,1 0 0 0 0,-1 0 0 0 0,1-1 0 0 0,0 1 0 0 0,1 1 9 0 0,8 13 0 0 0,-4 7 0 0 0,0-12 0 0 0,-5-13 0 0 0,0 0 0 0 0,0 1 0 0 0,-1-1 0 0 0,1 1 0 0 0,0-1 0 0 0,-1 1 0 0 0,1-1 0 0 0,-1 1 0 0 0,0-1 0 0 0,1 1 0 0 0,-1 0 0 0 0,0-1 0 0 0,0 1 0 0 0,0 0 0 0 0,0-1 0 0 0,0 1 0 0 0,0 0 0 0 0,1-1 0 0 0,-1 1 0 0 0,1 0 0 0 0,-1-1 0 0 0,1 1 0 0 0,0-1 0 0 0,-1 1 0 0 0,1-1 0 0 0,0 1 0 0 0,0-1 0 0 0,0 1 0 0 0,4 6 0 0 0,11 24 0 0 0,-15-31 0 0 0,-1 0 0 0 0,1 0 0 0 0,-1 0 0 0 0,1 0 0 0 0,-1 0 0 0 0,0 0 0 0 0,0 0 0 0 0,1 0 0 0 0,-1 0 0 0 0,0 1 0 0 0,0-1 0 0 0,0 0 0 0 0,0 0 0 0 0,0 0 0 0 0,0 1 0 0 0,0 13 0 0 0,12 16 0 0 0,-7-18 0 0 0,2-8 0 0 0,-6-5-1 0 0,-1 0 1 0 0,1 0 0 0 0,-1 1-1 0 0,0-1 1 0 0,1 0 0 0 0,-1 0-1 0 0,0 1 1 0 0,1-1 0 0 0,-1 0-1 0 0,0 0 1 0 0,1 1 0 0 0,-1-1-1 0 0,0 0 1 0 0,0 1-1 0 0,1-1 1 0 0,-1 0 0 0 0,0 1-1 0 0,0-1 1 0 0,0 1 0 0 0,0-1-1 0 0,1 0 1 0 0,-1 1 0 0 0,0-1-1 0 0,0 1 1 0 0,0-1 0 0 0,0 1-1 0 0,0-1 1 0 0,0 0 0 0 0,0 1-1 0 0,0-1 1 0 0,0 1 0 0 0,0 1-43 0 0,0-2-73 0 0,1 1-74 0 0,0-1-117 0 0,0 0 102 0 0,0 0-33 0 0,2 0-326 0 0,-2 0 76 0 0,1 0-46 0 0,1 0-629 0 0,-1 0-494 0 0,-1 0-939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10.7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9152 0 0,'8'8'97'0'0,"-4"-5"-38"0"0,-1 0-1 0 0,0 0 1 0 0,0 1 0 0 0,0-1-1 0 0,0 1 1 0 0,0 0-59 0 0,21 52 432 0 0,-20-45-375 0 0,0-1-35 0 0,5 12 17 0 0,1-5 83 0 0,-3-4 37 0 0,-1-1 58 0 0,-2 1 198 0 0,0-2-71 0 0,0-3-94 0 0,-2 0-35 0 0,1 1 7 0 0,-2 6 71 0 0,0-7-104 0 0,0-2-54 0 0,5 7 111 0 0,-2-6-77 0 0,-1-1 13 0 0,-2 0 34 0 0,-1 1 79 0 0,0-5-472 0 0,0-1 82 0 0,0 1 75 0 0,0 0 65 0 0,0 1 84 0 0,0 0 68 0 0,0 1 109 0 0,0 0 244 0 0,0 0 251 0 0,0-4-342 0 0,0-2-238 0 0,0-1-70 0 0,0-1-88 0 0,0-1-101 0 0,1-1 45 0 0,-1 0 1 0 0,1 1 0 0 0,0-1 0 0 0,1 0 0 0 0,-1 1 0 0 0,1-1 0 0 0,2-4-8 0 0,21-40 27 0 0,-11 25-34 0 0,-13 23 8 0 0,1 0-1 0 0,0 0 0 0 0,-1 0 0 0 0,1 1 0 0 0,0-1 0 0 0,0 1 0 0 0,0-1 0 0 0,0 1 0 0 0,0 0 0 0 0,1 0 0 0 0,-1 0 1 0 0,1-1-1 0 0,13-8-16 0 0,-9 7-55 0 0,2 3 73 0 0,-6 1-6 0 0,8-1 4 0 0,19 1-61 0 0,-29-1 59 0 0,0 1-1 0 0,0-1 0 0 0,0 0 0 0 0,1 1 0 0 0,-1-1 0 0 0,0 1 0 0 0,0-1 0 0 0,0 1 1 0 0,0-1-1 0 0,0 1 0 0 0,0 0 0 0 0,0 0 0 0 0,0-1 0 0 0,0 1 0 0 0,-1 0 1 0 0,1 0-1 0 0,0 0 0 0 0,0 0 0 0 0,-1 0 0 0 0,1 1 3 0 0,5 11-21 0 0,4-8-22 0 0,6 25 33 0 0,-13-14 10 0 0,-3-15 0 0 0,0 1 0 0 0,0-1 0 0 0,0 1 0 0 0,0-1 0 0 0,0 0 0 0 0,1 1 0 0 0,-1-1 0 0 0,0 1 0 0 0,1-1 0 0 0,-1 1 0 0 0,27 46 0 0 0,-24-43 1 0 0,1 2-27 0 0,3-3-48 0 0,-2-2 34 0 0,-4-1 27 0 0,0 0 1 0 0,0-1 0 0 0,0 1-1 0 0,1 0 1 0 0,-1 0-1 0 0,0 0 1 0 0,0 0-1 0 0,-1 0 1 0 0,1 0-1 0 0,0 0 1 0 0,0 1 0 0 0,0 0 12 0 0,7 9-127 0 0,-7-11 117 0 0,-1 1 1 0 0,1-1-1 0 0,0 1 1 0 0,0-1-1 0 0,0 1 1 0 0,-1-1-1 0 0,1 0 1 0 0,0 1-1 0 0,0-1 1 0 0,0 0-1 0 0,0 0 1 0 0,0 0-1 0 0,0 0 10 0 0,11 3-109 0 0,1 3-144 0 0,-4-1-66 0 0,6-2-104 0 0,-5-3 178 0 0,-7 0 122 0 0,1 0-35 0 0,-1 0-7 0 0,0 0-36 0 0,0 0-40 0 0,1 0-46 0 0,-1 0-49 0 0,0 0-46 0 0,0 0-41 0 0,0 0-35 0 0,1 0-131 0 0,0 0-36 0 0,8 0-1371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11.1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194 496 6880 0 0,'0'3'157'0'0,"0"-3"-149"0"0,0 1 0 0 0,0-1 0 0 0,0 1 0 0 0,0-1 0 0 0,0 1 1 0 0,0-1-1 0 0,0 0 0 0 0,0 1 0 0 0,0-1 0 0 0,0 1 0 0 0,-1-1 0 0 0,1 1 0 0 0,0-1 0 0 0,0 1 0 0 0,0-1 0 0 0,-1 0 0 0 0,1 1 0 0 0,0-1 0 0 0,0 1 0 0 0,-1-1 1 0 0,1 0-1 0 0,0 1 0 0 0,-1-1 0 0 0,1 0 0 0 0,-1 1 0 0 0,1-1 0 0 0,0 0 0 0 0,-1 0 0 0 0,1 1 0 0 0,-1-1 0 0 0,1 0 0 0 0,-1 0 0 0 0,1 0 0 0 0,0 0 1 0 0,-1 0-1 0 0,1 1-8 0 0,-7 2 80 0 0,-9 10 80 0 0,8-5-129 0 0,5-5-31 0 0,0 1 0 0 0,0-1 0 0 0,-1 0 1 0 0,1 0-1 0 0,-1-1 0 0 0,0 1 0 0 0,-7 2 20 0 0,1 0 67 0 0,-1 4 74 0 0,3-3-34 0 0,-6 2 111 0 0,-2 1 85 0 0,9 0-143 0 0,-7 22 497 0 0,-5 10 194 0 0,4-20-347 0 0,13-19-356 0 0,1-1-38 0 0,0 3 35 0 0,1 0-83 0 0,1 1-44 0 0,-1-2 56 0 0,0-3-82 0 0,0 1 0 0 0,0-1 0 0 0,0 1 0 0 0,0-1 0 0 0,0 1 0 0 0,0-1-1 0 0,0 1 1 0 0,0-1 0 0 0,0 1 0 0 0,0-1 0 0 0,0 1 0 0 0,0-1 0 0 0,0 1 0 0 0,0-1 0 0 0,0 1 0 0 0,1-1 0 0 0,-1 0 0 0 0,0 1 0 0 0,0-1 0 0 0,1 1 0 0 0,-1-1-1 0 0,0 1 1 0 0,1-1 0 0 0,-1 0 0 0 0,0 1 0 0 0,1-1 0 0 0,-1 0 0 0 0,1 1 0 0 0,-1-1 0 0 0,0 0 0 0 0,1 0 0 0 0,0 1-12 0 0,5 3 173 0 0,0 7 91 0 0,4-6-14 0 0,-5 2-118 0 0,-5-7-125 0 0,0 1 0 0 0,1-1 0 0 0,-1 1 0 0 0,0-1 0 0 0,0 0 0 0 0,1 1 0 0 0,-1-1 0 0 0,0 1 0 0 0,1-1 0 0 0,-1 0 0 0 0,1 1 1 0 0,-1-1-1 0 0,0 0 0 0 0,1 0 0 0 0,-1 1 0 0 0,1-1 0 0 0,-1 0 0 0 0,1 0 0 0 0,-1 1 0 0 0,1-1 0 0 0,-1 0 0 0 0,1 0 0 0 0,-1 0 0 0 0,1 0 0 0 0,-1 0 0 0 0,1 0 0 0 0,-1 0 0 0 0,1 0 0 0 0,-1 0 1 0 0,1 0-1 0 0,-1 0 0 0 0,1 0-7 0 0,6 0 73 0 0,-5 0-50 0 0,1 0 1 0 0,-1 0-1 0 0,0 0 1 0 0,0 0-1 0 0,0 0 1 0 0,0 0-1 0 0,1-1 1 0 0,-1 1-1 0 0,0-1 1 0 0,1 0-24 0 0,5-4 52 0 0,-7 4-44 0 0,1 0 0 0 0,-1 0 0 0 0,1 0 0 0 0,-1 0 0 0 0,1 1 0 0 0,-1-1 0 0 0,1 1 0 0 0,0-1 0 0 0,-1 1 0 0 0,1-1 0 0 0,0 1 0 0 0,-1 0 0 0 0,1 0 0 0 0,0 0-8 0 0,1 0 14 0 0,0 0 0 0 0,0 0 0 0 0,0 0 0 0 0,0-1 0 0 0,0 1 0 0 0,0-1 0 0 0,0 0 0 0 0,0 1 0 0 0,0-1 0 0 0,-1 0 0 0 0,1-1 0 0 0,0 1 0 0 0,0 0 0 0 0,-1-1 0 0 0,1 0 0 0 0,1-1-14 0 0,19-8 81 0 0,-18 9-57 0 0,-1 1 0 0 0,1-1 0 0 0,-1 0-1 0 0,0-1 1 0 0,0 1 0 0 0,0-1 0 0 0,0 1 0 0 0,1-2-24 0 0,8-9 1 0 0,-7 7-23 0 0,1-1 0 0 0,-1 1 1 0 0,0-1-1 0 0,0-1 0 0 0,0 0 22 0 0,-4 4-10 0 0,0 0-1 0 0,-1 0 1 0 0,1 0-1 0 0,-1 0 1 0 0,0 0-1 0 0,0 0 0 0 0,0 0 11 0 0,2-24-18 0 0,-3 6 23 0 0,1 8 7 0 0,-1 1 0 0 0,0-1 0 0 0,-1 1 0 0 0,-2-7-12 0 0,-8-25 21 0 0,7 20 3 0 0,2 8-14 0 0,-1 0 0 0 0,-1 0 0 0 0,-1-3-10 0 0,-10-20 7 0 0,6 15 12 0 0,1 0 0 0 0,1 0 0 0 0,0-4-19 0 0,2-18 12 0 0,-6 1 36 0 0,6 14-20 0 0,-6 11 36 0 0,6-6-27 0 0,-1 14 20 0 0,2 6-19 0 0,3 3 29 0 0,-1-1 31 0 0,2 0 49 0 0,-3 7-31 0 0,2 0-103 0 0,0-1 0 0 0,0 0 1 0 0,-1 0-1 0 0,1 1 0 0 0,0-1 1 0 0,1 1-1 0 0,-1-1 0 0 0,0 0 1 0 0,0 1-1 0 0,1 0 0 0 0,-1-1 1 0 0,0 1-1 0 0,1-1 0 0 0,0 1 1 0 0,-1 0-1 0 0,1-1 0 0 0,0 1 1 0 0,0 1-14 0 0,-3 16 93 0 0,-2-3-58 0 0,4-13-32 0 0,-1-1 0 0 0,1 1 0 0 0,1 0 1 0 0,-1 0-1 0 0,0 0 0 0 0,1-1 0 0 0,-1 1 1 0 0,1 0-1 0 0,0 0 0 0 0,0 0 0 0 0,0 0 0 0 0,0 0 1 0 0,1 0-1 0 0,0 2-3 0 0,0 1 5 0 0,2 6 0 0 0,0 0 1 0 0,-1 0-1 0 0,0 0 0 0 0,-1 0 1 0 0,0 1-6 0 0,0 3 54 0 0,0 0 0 0 0,1 0 0 0 0,3 8-54 0 0,-1 0 55 0 0,1 24 51 0 0,0-17-8 0 0,2-1 1 0 0,0 0 0 0 0,4 4-99 0 0,6 9 104 0 0,1-4-33 0 0,-3-7-23 0 0,1-2 1 0 0,14 18-49 0 0,-24-39-27 0 0,2 4 98 0 0,2 3 76 0 0,-6-11-144 0 0,-1 1-46 0 0,1-2-39 0 0,0 0-50 0 0,0 1-58 0 0,1 0-67 0 0,-4-4 25 0 0,1 1-41 0 0,-1-1-36 0 0,1 1-33 0 0,0 0-225 0 0,0 1-56 0 0,1 2-740 0 0,-1 1-588 0 0,-1 4-1117 0 0,-1-10 3066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11.9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7456 0 0,'0'0'166'0'0,"0"0"29"0"0,0 0 12 0 0,3 0-34 0 0,3 0-122 0 0,-1 0 17 0 0,-3 0 68 0 0,-2 2 157 0 0,0 25 834 0 0,0-24-586 0 0,3-1-145 0 0,-3-1-382 0 0,1-1 0 0 0,-1 0-1 0 0,1 1 1 0 0,-1-1 0 0 0,1 1 0 0 0,-1-1 0 0 0,1 1-1 0 0,-1-1 1 0 0,0 1 0 0 0,1-1 0 0 0,-1 1-1 0 0,0-1 1 0 0,0 1 0 0 0,1 0 0 0 0,-1-1 0 0 0,0 1-1 0 0,0-1 1 0 0,0 1 0 0 0,0 0 0 0 0,0-1 0 0 0,0 1-1 0 0,0 0 1 0 0,0-1 0 0 0,0 1 0 0 0,0-1-1 0 0,0 1 1 0 0,0 0 0 0 0,0-1 0 0 0,0 1 0 0 0,0-1-1 0 0,-1 1 1 0 0,1 0 0 0 0,0-1 0 0 0,0 1 0 0 0,-1-1-1 0 0,1 1-13 0 0,-5 10 209 0 0,3 5 53 0 0,2 93 660 0 0,0-61-466 0 0,0-41-364 0 0,1-1 0 0 0,0 0-1 0 0,0 1 1 0 0,0-1 0 0 0,2 5-92 0 0,3 13 227 0 0,-4-7-40 0 0,0 0 0 0 0,-2 0 1 0 0,-1 9-188 0 0,1 16 248 0 0,3-7-82 0 0,7 0 38 0 0,-4-3 16 0 0,4 0 4 0 0,-4-3 0 0 0,4-8-24 0 0,-4 6-110 0 0,0-14-72 0 0,-5-11-12 0 0,0-1 0 0 0,0 1-1 0 0,-1-1 1 0 0,1 0 0 0 0,0 1 0 0 0,-1-1 0 0 0,1 1-1 0 0,-1 0 1 0 0,0-1 0 0 0,1 1 0 0 0,-1-1 0 0 0,0 1 0 0 0,0 0-6 0 0,0 2 120 0 0,1 1-84 0 0,0-2-57 0 0,4 6-137 0 0,-3-5 127 0 0,-1-2 50 0 0,0 1 42 0 0,1-1 53 0 0,-1 0 65 0 0,0 1 73 0 0,-1-1 86 0 0,1 1 94 0 0,-1 0 106 0 0,1-15-360 0 0,1 1-103 0 0,7-21-82 0 0,-8 28 17 0 0,0 2-10 0 0,0-1 0 0 0,-1 0 0 0 0,1 1 0 0 0,-1-1 0 0 0,0 0 0 0 0,0 1 0 0 0,0-1 0 0 0,0-2 0 0 0,0 2 0 0 0,0 0 0 0 0,0 1 0 0 0,0-1 0 0 0,0 0 0 0 0,0 0 0 0 0,1 1 0 0 0,-1-1 0 0 0,2-2 0 0 0,1-4-1 0 0,11-33 3 0 0,-2 18-29 0 0,4 6-119 0 0,0-1-78 0 0,0-5-28 0 0,0 14 16 0 0,-8 0 160 0 0,3-1-18 0 0,2 2-10 0 0,-13 9 103 0 0,29-15-189 0 0,-13 4 141 0 0,-16 11 48 0 0,0-1 0 0 0,0 1 0 0 0,0 0 0 0 0,0 0 0 0 0,0 0 0 0 0,0 0 0 0 0,0 0 0 0 0,1 0 0 0 0,-1 0 0 0 0,0 0-1 0 0,0-1 1 0 0,0 1 0 0 0,0 0 0 0 0,0 0 0 0 0,0 0 0 0 0,0 0 0 0 0,0 0 0 0 0,0 0 0 0 0,1 0 0 0 0,-1 0 0 0 0,0 0 0 0 0,0 0 0 0 0,0 0 0 0 0,0 0 0 0 0,0 0 0 0 0,0 0 0 0 0,1 0 0 0 0,-1 0 0 0 0,0 0 0 0 0,0 0 0 0 0,0 0 0 0 0,0 0 0 0 0,0 0 0 0 0,0 0 0 0 0,0 0 0 0 0,1 0 0 0 0,-1 0 0 0 0,0 0 0 0 0,0 0 0 0 0,0 0 0 0 0,0 0 0 0 0,0 0 0 0 0,0 0 0 0 0,0 0-1 0 0,1 0 1 0 0,-1 0 0 0 0,0 1 0 0 0,0-1 0 0 0,0 0 0 0 0,0 0 0 0 0,0 0 0 0 0,0 0 0 0 0,0 0 0 0 0,0 0 0 0 0,0 0 0 0 0,0 0 0 0 0,0 1 1 0 0,22 13-53 0 0,-19-13 44 0 0,0 1 0 0 0,0-1 0 0 0,0 1 0 0 0,0 0 0 0 0,0 1 0 0 0,0-1 0 0 0,0 0 0 0 0,-1 1 0 0 0,1-1 0 0 0,-1 1 0 0 0,0 0 0 0 0,2 2 9 0 0,1 5-17 0 0,-4-7 10 0 0,0-1 0 0 0,0 0 0 0 0,0 1 0 0 0,0-1 0 0 0,1 0 0 0 0,-1 0 0 0 0,1 0 0 0 0,0 0 0 0 0,0 0 7 0 0,-1-1-1 0 0,0 0 1 0 0,1 0-1 0 0,-1 1 0 0 0,0-1 1 0 0,0 0-1 0 0,0 1 0 0 0,0-1 1 0 0,0 1-1 0 0,0-1 0 0 0,0 1 1 0 0,-1-1-1 0 0,1 1 0 0 0,0 0 1 0 0,-1-1-1 0 0,1 1 0 0 0,-1 0 1 0 0,0-1-1 0 0,0 1 0 0 0,1 0 1 0 0,-1 0-1 0 0,0-1 1 0 0,0 1 0 0 0,0-1 0 0 0,0 1 0 0 0,0-1 0 0 0,1 1 0 0 0,-1-1 0 0 0,0 0 0 0 0,1 1 0 0 0,0-1 0 0 0,-1 1 0 0 0,1-1 0 0 0,0 0 0 0 0,-1 0 0 0 0,1 1 0 0 0,1-1 0 0 0,-1 0 0 0 0,-1 0 0 0 0,1 0 0 0 0,0 0 0 0 0,-1 0 0 0 0,1 1 0 0 0,-1-1 0 0 0,1 0 0 0 0,-1 0 0 0 0,1 0 0 0 0,-1 0 0 0 0,0 1 0 0 0,1-1 0 0 0,-1 0 0 0 0,0 1 0 0 0,-1 2 0 0 0,1 0 0 0 0,-1 0 0 0 0,0 0 0 0 0,0 0 0 0 0,0 0 0 0 0,-1 0 0 0 0,1-1 0 0 0,-1 1 0 0 0,-1 1 0 0 0,-1 6 1 0 0,3-10-1 0 0,1 0 1 0 0,0 0-1 0 0,-1 0 1 0 0,1 0 0 0 0,-1 1-1 0 0,0-1 1 0 0,1 0-1 0 0,-1 0 1 0 0,0 0-1 0 0,1 0 1 0 0,-1-1 0 0 0,0 1-1 0 0,0 0 1 0 0,0 0-1 0 0,0 0 1 0 0,0-1 0 0 0,0 1-1 0 0,0 0 0 0 0,-4 1 13 0 0,4-1-11 0 0,0-1 0 0 0,1 0 0 0 0,-1 0 0 0 0,0 1 0 0 0,1-1 1 0 0,-1 0-1 0 0,1 1 0 0 0,-1-1 0 0 0,0 1 0 0 0,1-1 0 0 0,-1 1 0 0 0,1-1 1 0 0,-1 1-1 0 0,1-1 0 0 0,0 1 0 0 0,-1-1 0 0 0,1 1 0 0 0,0 0 0 0 0,-1-1 0 0 0,1 1 1 0 0,0 0-1 0 0,-1 0-2 0 0,-1 4 4 0 0,1-4-2 0 0,1 0 1 0 0,-1-1-1 0 0,1 1 0 0 0,-1 0 0 0 0,0 0 0 0 0,1 0 0 0 0,-1 0 1 0 0,0-1-1 0 0,0 1 0 0 0,1 0 0 0 0,-1-1 0 0 0,0 1 1 0 0,0-1-1 0 0,0 1 0 0 0,0-1 0 0 0,0 1 0 0 0,0-1 0 0 0,0 0 1 0 0,0 1-1 0 0,0-1 0 0 0,0 0 0 0 0,0 0 0 0 0,0 0 1 0 0,0 0-1 0 0,0 0 0 0 0,-1 0-2 0 0,-1 0 6 0 0,1 1 0 0 0,0-1 1 0 0,-1 1-1 0 0,1-1 0 0 0,0 1 0 0 0,-1-1 1 0 0,1 1-1 0 0,0 0-6 0 0,-2 2 1 0 0,-1-1-1 0 0,1-1 1 0 0,0 1 0 0 0,-1 0 0 0 0,1-1 0 0 0,-1 0 0 0 0,0 0-1 0 0,1-1 1 0 0,-1 1 0 0 0,0-1 0 0 0,1 0 0 0 0,-1 0-1 0 0,0 0 0 0 0,-62 0 1 0 0,52 0-34 0 0,1 0-37 0 0,12 0 39 0 0,1-1-1 0 0,-1 1 1 0 0,0 0 0 0 0,1 0-1 0 0,-1-1 1 0 0,0 1 0 0 0,1-1 0 0 0,-1 1-1 0 0,1-1 1 0 0,-1 0 0 0 0,1 0 0 0 0,-1 0-1 0 0,1 0 1 0 0,-1 0 31 0 0,-6-4-165 0 0,5 4 132 0 0,0-1-68 0 0,0 1-64 0 0,1 0-59 0 0,-1 0-102 0 0,0 0-69 0 0,1-1-61 0 0,0 1-55 0 0,-1 0-51 0 0,1 0-43 0 0,-1-3-713 0 0,1 2-577 0 0,1 2-1072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12.3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185 480 7112 0 0,'0'0'157'0'0,"0"0"23"0"0,0 0 13 0 0,-3 0-22 0 0,-12 0-158 0 0,4 0 61 0 0,-4 2 200 0 0,2 4 207 0 0,8-1-310 0 0,3-3 126 0 0,0-1-80 0 0,0 0-67 0 0,0-1-53 0 0,0 0-32 0 0,-2-1 3 0 0,3 1 0 0 0,0 0 5 0 0,1 0-65 0 0,0 0-1 0 0,0 0 1 0 0,0 0-1 0 0,0 0 1 0 0,0 0 0 0 0,0 0-1 0 0,0 0 1 0 0,0 0-1 0 0,0 0 1 0 0,0 0-1 0 0,-1 0 1 0 0,1 0 0 0 0,0 0-1 0 0,0 0 1 0 0,0 0-1 0 0,0 0 1 0 0,0 0-1 0 0,0 0 1 0 0,0 0 0 0 0,0 0-1 0 0,0 0 1 0 0,0 0-1 0 0,0 0 1 0 0,-1 0 0 0 0,1 0-1 0 0,0 0 1 0 0,0 0-1 0 0,0 0 1 0 0,0 0-1 0 0,0 0 1 0 0,0 1 0 0 0,0-1-1 0 0,0 0 1 0 0,0 0-1 0 0,0 0 1 0 0,0 0-1 0 0,0 0 1 0 0,0 0 0 0 0,0 0-1 0 0,0 0 1 0 0,0 0-1 0 0,0 0 1 0 0,0 0 0 0 0,0 1-1 0 0,0-1 1 0 0,0 0-1 0 0,0 0 1 0 0,0 0-1 0 0,0 0 1 0 0,0 0 0 0 0,0 0-1 0 0,0 0 1 0 0,0 0-1 0 0,0 0 1 0 0,0 0-1 0 0,0 1 1 0 0,0-1-8 0 0,0 0 25 0 0,0 1 1 0 0,0 0-1 0 0,-1-1 0 0 0,1 1 1 0 0,0 0-1 0 0,0-1 1 0 0,0 1-1 0 0,-1 0 0 0 0,1-1 1 0 0,0 1-1 0 0,-1-1 0 0 0,1 1 1 0 0,0-1-1 0 0,-1 1 0 0 0,1-1 1 0 0,-1 1-1 0 0,1-1 0 0 0,-1 1 1 0 0,1-1-1 0 0,-1 1 0 0 0,0-1-25 0 0,-8 6 314 0 0,2-2-136 0 0,2 0-37 0 0,2 2 141 0 0,3-5-257 0 0,0 0 0 0 0,-1 1 0 0 0,1-1 0 0 0,0 1 0 0 0,0-1 0 0 0,-1 0 0 0 0,1 1 1 0 0,-1-1-1 0 0,0 0 0 0 0,1 0 0 0 0,-1 1 0 0 0,0-1 0 0 0,0 1-25 0 0,-15 15 247 0 0,-1 1-61 0 0,16-17-177 0 0,0 1 0 0 0,0-1 0 0 0,0 1 0 0 0,1-1-1 0 0,-1 1 1 0 0,0-1 0 0 0,1 1 0 0 0,-1 0 0 0 0,1-1 0 0 0,0 1 0 0 0,-1 0-1 0 0,1-1 1 0 0,0 2-9 0 0,-1 5 45 0 0,-1 1-30 0 0,-5 0 56 0 0,-1-1 74 0 0,7-8-127 0 0,1 1-10 0 0,-1-1 1 0 0,1 1 0 0 0,-1 0-1 0 0,1-1 1 0 0,-1 1 0 0 0,1-1 0 0 0,-1 1-1 0 0,1 0 1 0 0,0-1 0 0 0,0 1-1 0 0,-1 0 1 0 0,1-1 0 0 0,0 1-1 0 0,0 0 1 0 0,-1-1 0 0 0,1 1 0 0 0,0 0-1 0 0,0 0 1 0 0,0-1 0 0 0,0 1-1 0 0,0 0 1 0 0,0 0 0 0 0,0-1 0 0 0,1 1-1 0 0,-1 0 1 0 0,0-1 0 0 0,0 1-1 0 0,0 0 1 0 0,1-1 0 0 0,-1 1-1 0 0,0 0 1 0 0,1-1 0 0 0,-1 1-9 0 0,12 14 171 0 0,-1-5-24 0 0,4 4 92 0 0,1-2-97 0 0,10 2 123 0 0,-20-11-207 0 0,-3-2-19 0 0,-1 0 1 0 0,1 0-1 0 0,0-1 0 0 0,0 1 1 0 0,0-1-1 0 0,0 0 0 0 0,0 0 1 0 0,0 0-1 0 0,0 0 1 0 0,3-1-40 0 0,9 1 142 0 0,-13 0-136 0 0,29-2 128 0 0,-29 2-124 0 0,0-1 1 0 0,0 1 0 0 0,0-1-1 0 0,0 1 1 0 0,0-1 0 0 0,0 0-1 0 0,-1 0 1 0 0,1 1 0 0 0,0-2-1 0 0,0 1 1 0 0,-1 0 0 0 0,1 0 0 0 0,0-1-11 0 0,3 0 82 0 0,-3 1-71 0 0,0 1 0 0 0,0 0 0 0 0,-1-1-1 0 0,1 1 1 0 0,0-1 0 0 0,-1 1 0 0 0,1-1 0 0 0,-1 0-1 0 0,1 0 1 0 0,-1 0 0 0 0,1 0 0 0 0,-1 0 0 0 0,1 0-1 0 0,-1 0 1 0 0,0-1 0 0 0,0 1 0 0 0,1-1-11 0 0,16-12 102 0 0,-11 11-60 0 0,-7 3-38 0 0,1 0 0 0 0,-1 0 0 0 0,1 0 0 0 0,-1-1 1 0 0,1 1-1 0 0,-1 0 0 0 0,0 0 0 0 0,1-1 0 0 0,-1 1 1 0 0,1 0-1 0 0,-1 0 0 0 0,1-1 0 0 0,-1 1 0 0 0,0-1 0 0 0,1 1 1 0 0,-1 0-1 0 0,0-1 0 0 0,0 1 0 0 0,1-1 0 0 0,-1 1 1 0 0,0-1-1 0 0,0 1 0 0 0,1-1 0 0 0,-1 1 0 0 0,0-1 1 0 0,0 1-1 0 0,0-1 0 0 0,0 1 0 0 0,0-1 0 0 0,0 1 1 0 0,0-1-1 0 0,0 1 0 0 0,0-1 0 0 0,0 1 0 0 0,0-1 0 0 0,0 1 1 0 0,0-1-1 0 0,0 1-4 0 0,-1-1 6 0 0,1 0 1 0 0,0 1-1 0 0,0-1 1 0 0,0 0-1 0 0,1 1 1 0 0,-1-1-1 0 0,0 0 1 0 0,0 1-1 0 0,0-1 1 0 0,0 0-1 0 0,1 1 0 0 0,-1-1 1 0 0,0 0-1 0 0,1 1 1 0 0,-1-1-1 0 0,0 1 1 0 0,1-1-1 0 0,-1 0 1 0 0,1 1-1 0 0,-1-1 1 0 0,1 1-1 0 0,-1-1 1 0 0,1 1-1 0 0,-1 0 0 0 0,1-1 1 0 0,0 1-7 0 0,-1-1 6 0 0,1 1-1 0 0,-1 0 1 0 0,1-1 0 0 0,-1 1-1 0 0,1-1 1 0 0,-1 1 0 0 0,1-1-1 0 0,-1 1 1 0 0,1-1 0 0 0,-1 1 0 0 0,0-1-1 0 0,1 0 1 0 0,-1 1 0 0 0,0-1-1 0 0,1 0 1 0 0,-1 1 0 0 0,0-1-1 0 0,0 0 1 0 0,0 1 0 0 0,1-1-1 0 0,-1 0 1 0 0,0 1 0 0 0,0-1-1 0 0,0 0 1 0 0,0 1 0 0 0,0-1-6 0 0,0-6 15 0 0,0 4-15 0 0,0 1 1 0 0,0 0-1 0 0,0 0 0 0 0,0 0 1 0 0,0-1-1 0 0,-1 1 0 0 0,1 0 1 0 0,0 0-1 0 0,-1 0 1 0 0,0-1-1 0 0,-4-5 0 0 0,4 6 1 0 0,0 1 0 0 0,0-1-1 0 0,0 1 1 0 0,0-1 0 0 0,1 1 0 0 0,-1-1 0 0 0,1 1 0 0 0,-1-1-1 0 0,1 1 1 0 0,-1-1 0 0 0,1 0 0 0 0,0 1 0 0 0,0-1 0 0 0,0 0-1 0 0,0 0 8 0 0,0-1 1 0 0,0 1 0 0 0,0-1 0 0 0,0 1 0 0 0,0 0 0 0 0,0-1 0 0 0,-1 1 0 0 0,1 0 0 0 0,-1-1 0 0 0,1 1 0 0 0,-1 0 0 0 0,0 0 0 0 0,0 0 0 0 0,0-1 0 0 0,0 1 0 0 0,-1 0 0 0 0,1 0 0 0 0,0 1 0 0 0,-1-1 0 0 0,1 0 0 0 0,-1 0-9 0 0,-3-4 35 0 0,0 0-33 0 0,-1-6-75 0 0,4 8 24 0 0,0 1 0 0 0,0 0 1 0 0,0-1-1 0 0,0 1 0 0 0,-1 0 1 0 0,0-1 48 0 0,-3-2-112 0 0,3 2-54 0 0,0 1-74 0 0,2 2 74 0 0,0-1-36 0 0,1 0-63 0 0,-1 1-44 0 0,0-1-38 0 0,1 0-37 0 0,-1 0-151 0 0,1 1-42 0 0,-2-2-667 0 0,-2 1-644 0 0,-5 1-1069 0 0</inkml:trace>
  <inkml:trace contextRef="#ctx0" brushRef="#br0" timeOffset="329.97">712 1 9848 0 0,'0'0'222'0'0,"0"0"30"0"0,0 0 19 0 0,-1 0-114 0 0,-1 0-82 0 0,-4 0 27 0 0,1 0-44 0 0,-1 0-35 0 0,1 0-76 0 0,5 0 79 0 0,-1 0 50 0 0,0 0 49 0 0,0 0 68 0 0,0 0 79 0 0,-2 0 93 0 0,6 2-140 0 0,-3-1-216 0 0,1-1 0 0 0,-1 1 0 0 0,1-1-1 0 0,-1 1 1 0 0,1-1 0 0 0,-1 1 0 0 0,0-1 0 0 0,1 1 0 0 0,-1-1 0 0 0,0 1-1 0 0,1 0 1 0 0,-1-1 0 0 0,0 1 0 0 0,1-1 0 0 0,-1 1 0 0 0,0 0-1 0 0,0-1 1 0 0,0 1 0 0 0,0 0 0 0 0,0-1 0 0 0,0 1 0 0 0,0 0 0 0 0,0-1-1 0 0,0 1 1 0 0,0 0 0 0 0,0-1 0 0 0,0 1 0 0 0,0 0 0 0 0,-1-1 0 0 0,1 1-1 0 0,0 0 1 0 0,0-1 0 0 0,-1 1 0 0 0,1-1 0 0 0,0 1 0 0 0,-1 0-9 0 0,-2 8 84 0 0,1 8 41 0 0,10 10 125 0 0,-7-23-195 0 0,1 1-1 0 0,-1-1 1 0 0,0 1-1 0 0,0-1 1 0 0,0 5-55 0 0,-1 6 143 0 0,0-2-39 0 0,0 38 198 0 0,0-29-129 0 0,2 2-15 0 0,4 16 134 0 0,0-4-30 0 0,-4-13-124 0 0,-2-1 2 0 0,0 3-7 0 0,3 7 22 0 0,3-7-24 0 0,-5-19-78 0 0,1 0-1 0 0,-1 0 0 0 0,0 1 1 0 0,0-1-1 0 0,0 5-52 0 0,-1 10 101 0 0,0 44 263 0 0,0-42-238 0 0,2-4-35 0 0,5-1-32 0 0,-3-7-25 0 0,5 12 69 0 0,-7-19-89 0 0,-1 0 0 0 0,1 0-1 0 0,-1 0 1 0 0,0 0 0 0 0,0 0-1 0 0,0 0 1 0 0,-1 0 0 0 0,1 0-1 0 0,-1 4-13 0 0,0-6-95 0 0,0 1 68 0 0,0 3 92 0 0,0 4 160 0 0,0-6-153 0 0,0 1-52 0 0,0-1-83 0 0,0 0-85 0 0,0-1-108 0 0,0-1 82 0 0,0 0-35 0 0,0-1-36 0 0,0 1-40 0 0,0-2 34 0 0,0 0-38 0 0,0 0-389 0 0,-1 0 94 0 0,1 0-52 0 0,-2 0-746 0 0,-2 0-587 0 0,-5 0-1116 0 0</inkml:trace>
  <inkml:trace contextRef="#ctx0" brushRef="#br0" timeOffset="599.23">456 400 8696 0 0,'0'0'197'0'0,"0"0"24"0"0,0 0 18 0 0,3-2-34 0 0,10-9-163 0 0,-1 5 8 0 0,0 1 89 0 0,-1 1 67 0 0,1 0 47 0 0,15-6 450 0 0,-15 4-426 0 0,2-1-28 0 0,1-2-94 0 0,-2 0 49 0 0,32-20 557 0 0,-26 22-528 0 0,-2 3-71 0 0,-4 1 13 0 0,-1 0 0 0 0,12-6-175 0 0,-6 2 96 0 0,-1 0 62 0 0,0 0 0 0 0,9-1-158 0 0,6 3 38 0 0,0-6-38 0 0,-23 9-25 0 0,-2 1-66 0 0,-3 1-19 0 0,0-1-54 0 0,0 1-65 0 0,0-1-75 0 0,-1 0 0 0 0,0 0-49 0 0,0 0-45 0 0,0-1-38 0 0,1 1-131 0 0,0-1-38 0 0,1 0-159 0 0,2-2-422 0 0,-7 4 1186 0 0</inkml:trace>
  <inkml:trace contextRef="#ctx0" brushRef="#br0" timeOffset="1049.91">1127 224 8288 0 0,'0'0'190'0'0,"0"6"28"0"0,1-1-167 0 0,-1 0 1 0 0,1-1 0 0 0,1 1-1 0 0,-1 0 1 0 0,1 2-52 0 0,5 18 159 0 0,-5-7-120 0 0,-2-11-44 0 0,-1-1 0 0 0,0 0 0 0 0,0 1 1 0 0,-1-1-1 0 0,-1 3 5 0 0,-3 18 16 0 0,5-24-2 0 0,1 0-1 0 0,0 0 1 0 0,0 1 0 0 0,0-1-1 0 0,0 0 1 0 0,1 0-1 0 0,-1 0 1 0 0,1 0-14 0 0,4 10 168 0 0,3-1 83 0 0,-1 0 81 0 0,-1 2 100 0 0,-5-11-334 0 0,0 1 0 0 0,0-1 0 0 0,-1 0 1 0 0,0 1-1 0 0,0-1 0 0 0,0 1 0 0 0,0-1 1 0 0,-1 3-99 0 0,1 20 555 0 0,4-5-118 0 0,0-11-287 0 0,1 1-23 0 0,-3-3-15 0 0,0-1 14 0 0,-2 2 41 0 0,2 2 59 0 0,4 2-1 0 0,0 0-37 0 0,-4-2-27 0 0,-2-4-9 0 0,0 11-14 0 0,0-14-80 0 0,0 0 38 0 0,0 0 30 0 0,0 0 49 0 0,0-1 55 0 0,0 1 67 0 0,3-2-215 0 0,-2-1-48 0 0,5 3-39 0 0,-4-1 31 0 0,1 0 55 0 0,-2 0 85 0 0,2-3-80 0 0,10-3-68 0 0,3-10-32 0 0,-7 1-24 0 0,-2 0 51 0 0,-5 8 6 0 0,0 1-1 0 0,0-1 1 0 0,0 1 0 0 0,0 0-1 0 0,1 0 1 0 0,0-1-19 0 0,3-2 23 0 0,-3 3 3 0 0,0 0 0 0 0,1-1 0 0 0,-1 1-1 0 0,-1-1 1 0 0,2-1-26 0 0,1-5-16 0 0,0-3-65 0 0,1 2 10 0 0,9-5-116 0 0,20-7-163 0 0,-17 12 238 0 0,-10 5 45 0 0,4-1-66 0 0,3 4-35 0 0,-2 0 40 0 0,-1-3 62 0 0,-11 5 62 0 0,1 0 0 0 0,-1 1 1 0 0,0-1-1 0 0,1 0 0 0 0,-1 0 1 0 0,1 1-1 0 0,-1-1 0 0 0,1 1 0 0 0,-1-1 1 0 0,1 1-1 0 0,0 0 0 0 0,-1-1 1 0 0,1 1-1 0 0,-1 0 0 0 0,1 0 1 0 0,0 0-1 0 0,-1 0 0 0 0,1 1 0 0 0,-1-1 1 0 0,1 0-1 0 0,-1 1 0 0 0,1-1 1 0 0,0 1-1 0 0,0 0 4 0 0,30 25-53 0 0,-27-23 53 0 0,-5-3 0 0 0,1 0 0 0 0,0 0-1 0 0,-1 1 1 0 0,1-1 0 0 0,-1 0 0 0 0,1 1 0 0 0,0-1 0 0 0,-1 1-1 0 0,1-1 1 0 0,-1 1 0 0 0,1-1 0 0 0,-1 1 0 0 0,1-1-1 0 0,-1 1 1 0 0,1-1 0 0 0,-1 1 0 0 0,0-1 0 0 0,1 1-1 0 0,-1 0 1 0 0,0-1 0 0 0,0 1 0 0 0,1 0 0 0 0,1 4-7 0 0,9 14-25 0 0,-6 7 80 0 0,9 1 95 0 0,-12-24-118 0 0,0 0-1 0 0,0 0 0 0 0,-1 0 0 0 0,1 0 1 0 0,-1 0-1 0 0,0 0 0 0 0,0 0 1 0 0,0 0-1 0 0,0 0 0 0 0,0 1 1 0 0,-1 2-25 0 0,0 6 96 0 0,0 15 70 0 0,0-11-13 0 0,0-5 22 0 0,0 0 83 0 0,0-8-89 0 0,0-3-28 0 0,0 2-11 0 0,0-1-96 0 0,0 5-19 0 0,-1-3 22 0 0,2-1 46 0 0,-1 0 69 0 0,1-2-148 0 0,-1 0-35 0 0,0 0-30 0 0,0 0-47 0 0,0 0-24 0 0,1 0-47 0 0,-1 0-53 0 0,1 0-58 0 0,0 0-65 0 0,0 0-59 0 0,0 0-53 0 0,0 0-46 0 0,1 0-155 0 0,0 0-45 0 0,0 0-186 0 0,1 0-500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15.4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10208 0 0,'0'0'298'0'0,"0"0"-3"0"0,1 0-220 0 0,1 0-43 0 0,4 0 3 0 0,-1 0 54 0 0,-3 0 64 0 0,1 0 73 0 0,-1 0 62 0 0,0 0 55 0 0,0 1 128 0 0,-1-1 50 0 0,1 2 1193 0 0,-2-1-705 0 0,-1 0-399 0 0,0 0-161 0 0,1 0-72 0 0,-1 0-128 0 0,0-1-69 0 0,0 1-78 0 0,0 0-86 0 0,0 0-91 0 0,0 0-100 0 0,1-1-106 0 0,-1 1-115 0 0,-2 2 264 0 0,3-3-22 0 0,0 0 67 0 0,0 0-69 0 0,0 0-83 0 0,0 0 71 0 0,0 0-39 0 0,0 0-40 0 0,0 0-40 0 0,0 0-389 0 0,0 0 92 0 0,0 0-53 0 0,0 0-753 0 0,0 0-594 0 0,0 0-1129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5:17.7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383 67 9440 0 0,'0'0'216'0'0,"-3"-3"32"0"0,1 1-181 0 0,-1-1-19 0 0,1 1 1 0 0,-1-2 62 0 0,-2-1 90 0 0,5 5-201 0 0,-5-4 34 0 0,-4-3-24 0 0,-4 1 53 0 0,7 3 17 0 0,1 0 35 0 0,-3-1 115 0 0,-5-1 291 0 0,11 1-322 0 0,-4-3 137 0 0,1 6-233 0 0,-2-1 54 0 0,-3 2 86 0 0,-9-1 193 0 0,-15 1 324 0 0,23 1-541 0 0,0-1-35 0 0,-2 1 1 0 0,7-1-144 0 0,2 0-39 0 0,-12-1 194 0 0,13 1-150 0 0,1-1 0 0 0,-1 1 0 0 0,0 0 0 0 0,0 0 1 0 0,0 0-1 0 0,0 1 0 0 0,0-1 0 0 0,0 1 0 0 0,0 0 1 0 0,-2 0-47 0 0,-35 21 245 0 0,19-11-164 0 0,2-1-59 0 0,5-5-22 0 0,9 6 0 0 0,-2-7 0 0 0,7-3 0 0 0,0-1 0 0 0,-1 0 0 0 0,1 0 0 0 0,-1 1 0 0 0,1-1 0 0 0,-1 0 0 0 0,1 1 0 0 0,0-1 0 0 0,-1 0 0 0 0,1 1 0 0 0,0-1 0 0 0,-1 1 0 0 0,1-1 0 0 0,0 0 0 0 0,0 1 0 0 0,-1-1 0 0 0,1 1 0 0 0,0-1 0 0 0,0 1 0 0 0,0-1 0 0 0,0 1 0 0 0,-1-1 0 0 0,1 1 0 0 0,0-1 0 0 0,0 1 0 0 0,0-1 0 0 0,0 1 0 0 0,0-1 0 0 0,0 1 0 0 0,0-1 0 0 0,0 1 0 0 0,1 0 0 0 0,-1-1 0 0 0,0 1 0 0 0,0-1 0 0 0,0 1 0 0 0,0-1 0 0 0,0 1 0 0 0,0-1 0 0 0,0 1 0 0 0,0-1 0 0 0,0 1 0 0 0,0-1 0 0 0,0 1 0 0 0,0-1 0 0 0,0 1 0 0 0,0-1 0 0 0,-1 1 0 0 0,1-1 0 0 0,0 0 0 0 0,0 1 0 0 0,-1-1 0 0 0,1 1 0 0 0,0-1 0 0 0,-1 1 0 0 0,1-1 0 0 0,0 0 0 0 0,-1 1 0 0 0,1-1 0 0 0,0 0 0 0 0,-1 1 0 0 0,1-1 0 0 0,-1 0 0 0 0,1 0 0 0 0,-1 1 0 0 0,-6 3 0 0 0,7-3 0 0 0,0-1 0 0 0,0 0 0 0 0,0 0 0 0 0,-1 1 0 0 0,1-1 0 0 0,0 0 0 0 0,0 1 0 0 0,0-1 0 0 0,0 0 0 0 0,0 1 0 0 0,0-1 0 0 0,0 0 0 0 0,-1 1 0 0 0,1-1 0 0 0,0 0 0 0 0,0 1 0 0 0,0-1 0 0 0,0 0 0 0 0,1 1 0 0 0,-1-1 0 0 0,0 1 0 0 0,0-1 0 0 0,0 0 0 0 0,0 1 0 0 0,0-1 0 0 0,0 0 0 0 0,0 0 0 0 0,1 1 0 0 0,-1-1 0 0 0,0 0 0 0 0,0 1 0 0 0,0-1 0 0 0,0 0 0 0 0,0 0 0 0 0,1 0 0 0 0,-1 0 0 0 0,0 1 0 0 0,0-1 0 0 0,0 0 0 0 0,0 0 0 0 0,0 0 0 0 0,0 0 0 0 0,0 0 0 0 0,0 0 0 0 0,0 0 0 0 0,0 0 0 0 0,0 0 0 0 0,0 0 0 0 0,0 1 0 0 0,0-1 0 0 0,1 0 0 0 0,-1 0 0 0 0,0 0 0 0 0,0 0 0 0 0,0 0 0 0 0,0 0 0 0 0,0 0 0 0 0,0 0 0 0 0,0 0 0 0 0,0 0 0 0 0,0 0 0 0 0,1 0 0 0 0,-1 0 0 0 0,0 0 0 0 0,0 0 0 0 0,0 0 0 0 0,0 0 0 0 0,0 0 0 0 0,0 0 0 0 0,0 0 0 0 0,1 0 0 0 0,-1 0 0 0 0,0 0 0 0 0,0 0 0 0 0,0 0 0 0 0,0 0 0 0 0,0 0 0 0 0,0 0 0 0 0,0 0 0 0 0,0 0 0 0 0,1 0 0 0 0,-1-1 0 0 0,0 1 0 0 0,0 0 0 0 0,0 0 0 0 0,0 0 0 0 0,0 0 0 0 0,0 0 0 0 0,6 16 0 0 0,-1-1 0 0 0,-2-11 0 0 0,-1 0 0 0 0,0 0 0 0 0,1 0 0 0 0,0-1 0 0 0,0 1 0 0 0,0-1 0 0 0,0 1 0 0 0,0-1 0 0 0,1 0 0 0 0,0 0 0 0 0,9 8 0 0 0,-6-3 0 0 0,-2-3 0 0 0,-1 0 0 0 0,1-1 0 0 0,0 0 0 0 0,3 2 0 0 0,19 13 0 0 0,-14-5 0 0 0,-10-10 0 0 0,1 0 0 0 0,-1-1 0 0 0,1 1 0 0 0,0-1 0 0 0,0 0 0 0 0,0 0 0 0 0,0 0 0 0 0,3 1 0 0 0,2 1 0 0 0,0 0 0 0 0,-1 0 0 0 0,0 1 0 0 0,0 0 0 0 0,-1 0 0 0 0,1 1 0 0 0,-1 0 0 0 0,0 1 0 0 0,5 4 0 0 0,2 0 0 0 0,0 0 0 0 0,1-1 0 0 0,1-1 0 0 0,-12-6 0 0 0,1-1 0 0 0,-1 1 0 0 0,1 0 0 0 0,-1 0 0 0 0,0 1 0 0 0,-1 0 0 0 0,1-1 0 0 0,-1 1 0 0 0,2 3 0 0 0,-1-1 0 0 0,0-1 0 0 0,1 1 0 0 0,0-1 0 0 0,2 2 0 0 0,-5-7 0 0 0,-1 0 0 0 0,0 0 0 0 0,0 1 0 0 0,1-1 0 0 0,-1 0 0 0 0,0 1 0 0 0,0-1 0 0 0,0 1 0 0 0,-1-1 0 0 0,1 1 0 0 0,0-1 0 0 0,0 1 0 0 0,-1 0 0 0 0,1-1 0 0 0,-1 1 0 0 0,0 0 0 0 0,1-1 0 0 0,-1 1 0 0 0,0 0 0 0 0,0 0 0 0 0,0 0-1 0 0,0 0 1 0 0,1 0 0 0 0,-1 1 0 0 0,0-1 0 0 0,1 0 0 0 0,-1 0 0 0 0,1 0 0 0 0,0 0 0 0 0,0 0 0 0 0,0 0 0 0 0,-1-1 0 0 0,1-1 1 0 0,-1 1-1 0 0,1 0 1 0 0,-1-1-1 0 0,0 1 1 0 0,0-1-1 0 0,1 1 1 0 0,-1 0-1 0 0,0-1 0 0 0,0 1 1 0 0,0 0-1 0 0,0-1 1 0 0,0 1-1 0 0,0 0 1 0 0,0-1-1 0 0,0 1 1 0 0,0 0-1 0 0,0-1 1 0 0,0 1-1 0 0,0 0 1 0 0,0-1-1 0 0,-1 1 0 0 0,1-1 1 0 0,0 1-1 0 0,0 0 1 0 0,-1-1-1 0 0,1 1 1 0 0,0-1-1 0 0,-1 1 1 0 0,1-1-1 0 0,-1 1 1 0 0,1-1-1 0 0,-1 1 1 0 0,1-1-1 0 0,-1 1 1 0 0,1-1-1 0 0,-4 6 86 0 0,4-1-47 0 0,-2 0 2 0 0,-27 11 362 0 0,28-15-380 0 0,-1-1 0 0 0,1 1 0 0 0,0-1 0 0 0,-1 0 0 0 0,1 1 0 0 0,-1-1 1 0 0,1 0-1 0 0,-1 0 0 0 0,1 0 0 0 0,-1 0-23 0 0,1 0 21 0 0,-1 0 1 0 0,1 0 0 0 0,-1 0-1 0 0,1 0 1 0 0,-1 0-1 0 0,1 1 1 0 0,0-1-1 0 0,-1 0 1 0 0,1 1 0 0 0,-1-1-22 0 0,-11 7 103 0 0,10-6-82 0 0,0 0 0 0 0,0 0 0 0 0,0 0 0 0 0,-1 0-1 0 0,1-1 1 0 0,0 1 0 0 0,0-1 0 0 0,-3 0-21 0 0,-16 1 114 0 0,10-1-64 0 0,5 0-35 0 0,0 1 0 0 0,0-2 1 0 0,0 1-1 0 0,0-1 0 0 0,-5-1-15 0 0,-1-4 37 0 0,12 5-33 0 0,-1 0-1 0 0,1 0 1 0 0,-1 0-1 0 0,1 1 1 0 0,-1-1-1 0 0,1 1 1 0 0,-1-1 0 0 0,0 1-1 0 0,1-1 1 0 0,-1 1-1 0 0,0 0 1 0 0,1 0-1 0 0,-1 0 1 0 0,0 0-4 0 0,-1 0-187 0 0,0 0 74 0 0,-1-1 65 0 0,1 1 52 0 0,-3-1 118 0 0,-10-4 357 0 0,11 4-395 0 0,0-2-79 0 0,2 2-52 0 0,0 0-44 0 0,0-1-51 0 0,0 0-57 0 0,0 0-84 0 0,0 0-79 0 0,0 0-87 0 0,0 0-95 0 0,0 0-101 0 0,1-1-111 0 0,-1 1-116 0 0,0-1-124 0 0,0 1-292 0 0,0-2-43 0 0,-4-3-1159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38.9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1 193 10624 0 0,'0'14'232'0'0,"0"9"297"0"0,0-14-340 0 0,1-1-64 0 0,0-4-110 0 0,0-1-40 0 0,3 6 83 0 0,2 3-24 0 0,0 18-23 0 0,4 2-11 0 0,-7-16 9 0 0,0 0 54 0 0,1 0 93 0 0,1 2 97 0 0,-1 12 211 0 0,-3-21-251 0 0,0 1 0 0 0,0 0 0 0 0,1-1 0 0 0,1 1 0 0 0,-1-1 0 0 0,4 7-213 0 0,5 18 576 0 0,-7-17-326 0 0,-3 0-35 0 0,-1-3 55 0 0,0-2-90 0 0,1-3-63 0 0,5 9 77 0 0,0-5-13 0 0,-2 2 23 0 0,-4-2-77 0 0,1 2 16 0 0,2-11-47 0 0,2-1-46 0 0,-2 0 11 0 0,-1 0 49 0 0,-2 1 53 0 0,1 3 87 0 0,-1-4-212 0 0,-1 0 57 0 0,1-1 351 0 0,0-4-214 0 0,1 0-159 0 0,0-1-88 0 0,0-1-89 0 0,6-7 107 0 0,0-2 48 0 0,6-11 89 0 0,-12 22-128 0 0,0 1 0 0 0,-1-1 1 0 0,1 0-1 0 0,-1 0 0 0 0,0 0 0 0 0,1 0 0 0 0,-1 0 1 0 0,0 0-1 0 0,0 0-12 0 0,-4-27 79 0 0,-1 13-64 0 0,3 9-15 0 0,0 1 1 0 0,1-1-1 0 0,0 1 1 0 0,0-1-1 0 0,0 0 0 0 0,1-3 0 0 0,1-10-1 0 0,1 1 0 0 0,3-13 1 0 0,0-3-23 0 0,-2 2-34 0 0,-3 16 14 0 0,-1 8 21 0 0,1-1-1 0 0,0 1 0 0 0,1 0 0 0 0,0 0 1 0 0,0-1-1 0 0,1 1 0 0 0,1 0 1 0 0,-1 1-1 0 0,1-1 0 0 0,1 0 23 0 0,-1 1-9 0 0,10-23-14 0 0,3 6-58 0 0,13-13 11 0 0,6-1 85 0 0,-33 37-2 0 0,0 0 0 0 0,0 1-1 0 0,0-1 1 0 0,0 1 0 0 0,1-1-1 0 0,-1 1 1 0 0,2-1-13 0 0,12-2-3 0 0,-1 3-70 0 0,-2 6-86 0 0,9 12-115 0 0,-7-1 168 0 0,-4-4 124 0 0,6 8-66 0 0,-14-16 46 0 0,-1 1-1 0 0,0 0 1 0 0,0 0 0 0 0,0 0 0 0 0,0 2 2 0 0,3 9-1 0 0,-2-9 1 0 0,1 0 0 0 0,0 1 0 0 0,1-1 0 0 0,0 1 0 0 0,0-1 0 0 0,-1 0 0 0 0,1 0 0 0 0,-2 0 0 0 0,2 2 0 0 0,-2 2 0 0 0,-1-3 0 0 0,1 0 0 0 0,-1-1 0 0 0,1 1 0 0 0,1 0 0 0 0,0-1 0 0 0,0 1 0 0 0,0-1 0 0 0,1 0 0 0 0,0-1 0 0 0,0 1 0 0 0,1 0 0 0 0,4 6 6 0 0,-9-11 4 0 0,0 1-1 0 0,0-1 1 0 0,0 1-1 0 0,0 0 1 0 0,-1-1 0 0 0,1 1-1 0 0,-1 0 1 0 0,0 0-1 0 0,0-1 1 0 0,0 4-10 0 0,0-6 1 0 0,0 0 1 0 0,0 1-1 0 0,0-1 1 0 0,0 0-1 0 0,0 0 1 0 0,0 0-1 0 0,0 1 1 0 0,0-1 0 0 0,1 0-1 0 0,-1 0 1 0 0,0 0-1 0 0,0 1 1 0 0,0-1-1 0 0,0 0 1 0 0,0 0-1 0 0,0 0 1 0 0,1 1-1 0 0,-1-1 1 0 0,0 0-1 0 0,0 0 1 0 0,0 0-1 0 0,0 0 1 0 0,1 0-1 0 0,-1 1 1 0 0,0-1-1 0 0,0 0 1 0 0,0 0-1 0 0,1 0 1 0 0,-1 0 0 0 0,0 0-1 0 0,0 0 1 0 0,1 0-1 0 0,-1 0 1 0 0,0 0-1 0 0,0 0-1 0 0,22 13 27 0 0,-22-12-24 0 0,1 0 1 0 0,-1-1-1 0 0,1 1 1 0 0,-1 0-1 0 0,1 0 1 0 0,-1-1-1 0 0,1 1 1 0 0,-1 0-1 0 0,0 0 1 0 0,0 0-1 0 0,1-1 1 0 0,-1 1-1 0 0,0 0 1 0 0,0 0-1 0 0,0 0 1 0 0,0 0-1 0 0,0-1 1 0 0,0 1-1 0 0,0 0-3 0 0,0-1 0 0 0,0 1 5 0 0,0 0 0 0 0,0 0 0 0 0,0 0 0 0 0,0 0-1 0 0,0 0 1 0 0,0 0 0 0 0,0-1 0 0 0,0 1-1 0 0,-1 0 1 0 0,1 0 0 0 0,0 0 0 0 0,0 0-1 0 0,-1-1 1 0 0,0 2-5 0 0,1-2 2 0 0,-1 0 0 0 0,1 1-1 0 0,-1-1 1 0 0,0 0 0 0 0,1 1-1 0 0,-1-1 1 0 0,0 0 0 0 0,1 0-1 0 0,-1 0 1 0 0,0 0 0 0 0,1 0-1 0 0,-1 1 1 0 0,0-1 0 0 0,1-1-1 0 0,-1 1-1 0 0,1 0 0 0 0,-9 0 108 0 0,4 0-55 0 0,3 0-19 0 0,2 0-32 0 0,0 1 1 0 0,0-1-1 0 0,-1 0 0 0 0,1 0 0 0 0,0 0 1 0 0,0 0-1 0 0,0 0 0 0 0,0 0 1 0 0,0 0-1 0 0,0 0 0 0 0,0 0 0 0 0,0 0 1 0 0,0 0-1 0 0,0 0 0 0 0,-1 0 0 0 0,1 0 1 0 0,0 0-1 0 0,0 0 0 0 0,0 0 1 0 0,0 0-1 0 0,0-1 0 0 0,0 1 0 0 0,0 0 1 0 0,0 0-1 0 0,0 0 0 0 0,0 0 0 0 0,0 0 1 0 0,0 0-1 0 0,-1 0 0 0 0,1 0 0 0 0,0 0 1 0 0,0 0-1 0 0,0 0 0 0 0,0 0 1 0 0,0 0-1 0 0,0 0 0 0 0,0-1 0 0 0,0 1 1 0 0,0 0-1 0 0,0 0 0 0 0,0 0 0 0 0,0 0 1 0 0,0 0-1 0 0,0 0 0 0 0,0 0 1 0 0,0 0-1 0 0,0 0 0 0 0,0 0 0 0 0,0-1 1 0 0,0 1-1 0 0,0 0 0 0 0,0 0 0 0 0,0 0 1 0 0,0 0-1 0 0,0 0 0 0 0,0 0 0 0 0,0 0-2 0 0,0-10 154 0 0,0-2-67 0 0,-1-2-49 0 0,2-28-81 0 0,2 27 63 0 0,1-2-20 0 0,-1 11 0 0 0,-2-1 0 0 0,1 1 0 0 0,-1-1 0 0 0,0 0 0 0 0,0 0 0 0 0,-1-3 0 0 0,0-8 0 0 0,-1 8 0 0 0,1-1 0 0 0,0 0 0 0 0,1 0 0 0 0,2-8 0 0 0,23-71-16 0 0,-10 23-124 0 0,-15 62 140 0 0,0 1-1 0 0,1-1 0 0 0,-1 0 0 0 0,1 1 0 0 0,0-1 0 0 0,0 1 0 0 0,0 0 0 0 0,1-1 0 0 0,-1 1 0 0 0,1 0 0 0 0,0 1 0 0 0,0-1 0 0 0,2-1 1 0 0,10-12 7 0 0,-3 5-27 0 0,0 1-51 0 0,2 3-73 0 0,3 5-100 0 0,-7 3 154 0 0,27-1-266 0 0,-23 5 256 0 0,-11-2 92 0 0,1 0-1 0 0,-1 1 1 0 0,0 0 0 0 0,0-1 0 0 0,0 1 0 0 0,2 3 8 0 0,5 5-31 0 0,1-1 28 0 0,-1 0 0 0 0,-1 1 1 0 0,0 0-1 0 0,-1 1 0 0 0,7 11 3 0 0,4 14 0 0 0,10 18-9 0 0,-16-19-42 0 0,-9-18 41 0 0,-2-10 10 0 0,-1-1-1 0 0,2 1 1 0 0,-1-1 0 0 0,1 1-1 0 0,1 0 1 0 0,-1-1 0 0 0,-1 0 0 0 0,1 0 0 0 0,-1 1 0 0 0,0 2 0 0 0,4 12 0 0 0,0-9 0 0 0,-5-12 0 0 0,0 1 0 0 0,0-1 0 0 0,0 1 0 0 0,0-1 0 0 0,-1 1 0 0 0,1-1 0 0 0,-1 1 0 0 0,1 0 0 0 0,-1-1 0 0 0,0 1 0 0 0,0 0 0 0 0,0 0 0 0 0,1-1 0 0 0,-2 1 0 0 0,1 5 1 0 0,0-3-2 0 0,0 1-1 0 0,0 0 0 0 0,1-1 1 0 0,-1 1-1 0 0,1 0 1 0 0,1 0 1 0 0,-2-3-5 0 0,1 1 1 0 0,0-1-1 0 0,0 0 1 0 0,0-1-1 0 0,0 1 1 0 0,0 0-1 0 0,1 0 1 0 0,-1 0 0 0 0,0-1-1 0 0,1 2 5 0 0,4 2-13 0 0,-2-1-25 0 0,0 0-52 0 0,-3-3-216 0 0,0 1 59 0 0,0-1 51 0 0,-1 1 46 0 0,1 0 1 0 0,-1 0 54 0 0,-1 3-73 0 0,0-4 41 0 0,1-1 10 0 0,0 2-805 0 0,0-2-6 0 0</inkml:trace>
  <inkml:trace contextRef="#ctx0" brushRef="#br0" timeOffset="277.95">1231 193 6160 0 0,'-1'13'53'0'0,"1"7"51"0"0,4-2 28 0 0,3 2-8 0 0,6 15 54 0 0,-7-11-129 0 0,-2-3-49 0 0,-4-14 0 0 0,2 1 0 0 0,-1-1 0 0 0,1 0 0 0 0,0 1 0 0 0,1-1 0 0 0,2 6 0 0 0,0-3 58 0 0,1 1 104 0 0,0 1 89 0 0,0-1 72 0 0,1 3 179 0 0,16 26 1092 0 0,-13-24-972 0 0,-2-2-175 0 0,-3-8-276 0 0,-1 1-43 0 0,4 4 354 0 0,-1 0-90 0 0,-1-4-116 0 0,0 0-37 0 0,14 13 438 0 0,-10-12-359 0 0,2 1 74 0 0,1 0 104 0 0,1 0-178 0 0,-8-5-100 0 0,0 0 0 0 0,1-1 1 0 0,0 0-1 0 0,-1 0 1 0 0,4 0-219 0 0,9 0 396 0 0,-11-2-154 0 0,0 0-51 0 0,1 1 23 0 0,-2 1-59 0 0,9 1 177 0 0,-3-8 14 0 0,-5 0-139 0 0,3 2-6 0 0,2 2 101 0 0,-8 1-162 0 0,-1-1 0 0 0,1 0 0 0 0,-1 0 0 0 0,1-1 0 0 0,-1 0 0 0 0,1 1 0 0 0,3-2-140 0 0,-4 0 73 0 0,1 0 0 0 0,-1 0 0 0 0,0 0 1 0 0,0-1-1 0 0,2 0-73 0 0,3-4 154 0 0,0-2 34 0 0,7-4 131 0 0,-11 10-255 0 0,-4 3-52 0 0,0 0 0 0 0,-1 0-1 0 0,1 0 1 0 0,0-1-1 0 0,-1 1 1 0 0,1-1 0 0 0,-1 1-1 0 0,1 0 1 0 0,-1-1 0 0 0,1 1-1 0 0,-1-1 1 0 0,1 1-1 0 0,-1-1 1 0 0,1 1 0 0 0,-1-1-1 0 0,1 0 1 0 0,-1 1 0 0 0,0-1-1 0 0,1 1 1 0 0,-1-1-1 0 0,0 0 1 0 0,0 0-12 0 0,3-4 41 0 0,2-3 29 0 0,-4 7-56 0 0,0-1 0 0 0,0 1 0 0 0,0-1 0 0 0,-1 1 0 0 0,1-1 0 0 0,0 1 0 0 0,-1-1 0 0 0,1 1-1 0 0,-1-1 1 0 0,1 0 0 0 0,-1 1 0 0 0,0-1 0 0 0,0 0 0 0 0,0 0-14 0 0,0 1 2 0 0,0-1 0 0 0,1 1 0 0 0,-1-1 0 0 0,0 0 0 0 0,1 1 0 0 0,-1-1 0 0 0,0 1-1 0 0,1-1 1 0 0,0 1 0 0 0,-1-1 0 0 0,1 1 0 0 0,0-1 0 0 0,0 1-2 0 0,6-12-1 0 0,-6 8 0 0 0,0 0 0 0 0,-1 0 0 0 0,1 0 0 0 0,-1 0 0 0 0,0-3 1 0 0,0-18-61 0 0,-1 8-51 0 0,2-11-96 0 0,-1 11 20 0 0,0 0 0 0 0,-1 0 0 0 0,-1-9 188 0 0,-4 3-330 0 0,1 8 20 0 0,2-10-213 0 0,3 22 490 0 0,0 0-41 0 0,0 0-39 0 0,0 0-42 0 0,0 0-42 0 0,0 0-42 0 0,0 0-44 0 0,0 0-45 0 0,0 0-45 0 0,0 0-46 0 0,0 0-47 0 0,0 0-48 0 0,0 0-48 0 0,0 0-49 0 0,0 0-51 0 0,0 0-50 0 0,0-9-1499 0 0,0-6-1243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17.7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97 528 5072 0 0,'-26'13'144'0'0,"12"-4"-34"0"0,10-2-51 0 0,3-4-52 0 0,-4 15-7 0 0,2-7 50 0 0,0-3 43 0 0,1 0 51 0 0,-2 1 54 0 0,0 1 55 0 0,1-4 49 0 0,-1 1 33 0 0,-9 19 1013 0 0,8-14-849 0 0,3-6-272 0 0,1 1-48 0 0,0-1-57 0 0,1 1-66 0 0,-1 12 495 0 0,1-1-45 0 0,1-1-63 0 0,0-15-379 0 0,0 1 1 0 0,0-1-1 0 0,-1 1 1 0 0,2-1-1 0 0,-1 1 1 0 0,0-1-1 0 0,0 0 1 0 0,1 0-1 0 0,-1 1 1 0 0,1-1-1 0 0,0 0 1 0 0,1 1-65 0 0,8 10 234 0 0,-8-6-138 0 0,-3-6-88 0 0,0-1 0 0 0,0 1 1 0 0,1-1-1 0 0,-1 1 0 0 0,0-1 1 0 0,0 1-1 0 0,0-1 1 0 0,1 1-1 0 0,-1-1 0 0 0,0 1 1 0 0,1-1-1 0 0,-1 0 0 0 0,0 1 1 0 0,1-1-1 0 0,-1 0 0 0 0,1 1 1 0 0,-1-1-1 0 0,0 0 1 0 0,1 1-1 0 0,-1-1 0 0 0,1 0 1 0 0,-1 0-1 0 0,1 0 0 0 0,-1 1 1 0 0,1-1-1 0 0,-1 0 1 0 0,1 0-1 0 0,-1 0 0 0 0,1 0 1 0 0,-1 0-1 0 0,1 0 0 0 0,-1 0 1 0 0,1 0-1 0 0,-1 0 0 0 0,1 0 1 0 0,-1 0-1 0 0,1 0 1 0 0,-1-1-9 0 0,1 1 11 0 0,0 0 1 0 0,0 0-1 0 0,-1 0 1 0 0,1 0-1 0 0,0 0 1 0 0,-1 0-1 0 0,1 1 1 0 0,0-1-1 0 0,-1 0 1 0 0,1 0-1 0 0,0 0 1 0 0,-1 1 0 0 0,1-1-1 0 0,0 0 1 0 0,-1 1-1 0 0,1-1 1 0 0,-1 1-1 0 0,1-1 1 0 0,-1 0-1 0 0,1 1 1 0 0,-1-1-1 0 0,1 1 1 0 0,-1-1-1 0 0,1 1 1 0 0,-1 0-1 0 0,0-1-11 0 0,1 1 12 0 0,-1 0-1 0 0,1-1 0 0 0,-1 1 0 0 0,0-1 0 0 0,1 1 1 0 0,-1-1-1 0 0,1 1 0 0 0,0-1 0 0 0,-1 1 0 0 0,1-1 1 0 0,-1 0-1 0 0,1 1 0 0 0,-1-1 0 0 0,1 0 0 0 0,0 0 0 0 0,-1 1 1 0 0,1-1-1 0 0,0 0 0 0 0,-1 0 0 0 0,1 0 0 0 0,0 0 1 0 0,-1 0-1 0 0,1 0 0 0 0,0 0 0 0 0,0 0 0 0 0,-1 0-11 0 0,13 0 126 0 0,-2 0-35 0 0,-8-1-62 0 0,1 1 1 0 0,-1-1-1 0 0,1 1 1 0 0,-1-1-1 0 0,0 0 1 0 0,1 0-1 0 0,-1-1-29 0 0,10-4 127 0 0,1 1 35 0 0,-6-9-8 0 0,34-18 108 0 0,-34 25-274 0 0,-5 4-18 0 0,1 0-1 0 0,-1-1 1 0 0,0 1 0 0 0,0-1 0 0 0,0 1 0 0 0,0-1 30 0 0,1-7-89 0 0,3-2-39 0 0,0 5 94 0 0,7-9 102 0 0,-5 1 66 0 0,7-23 249 0 0,-13 27-297 0 0,0 0-37 0 0,-3 12-48 0 0,2-4 6 0 0,-2 0 1 0 0,1 0-1 0 0,0 0 1 0 0,-1 1-1 0 0,0-1 1 0 0,0 0-1 0 0,0 0 1 0 0,0 0-1 0 0,0 0 1 0 0,-1 0-1 0 0,0 1 1 0 0,-1-5-8 0 0,-1-2 7 0 0,1 0-7 0 0,-1 0 1 0 0,1 0 0 0 0,1 0 0 0 0,0 0 0 0 0,0-7-1 0 0,1-12 8 0 0,-4-26-8 0 0,2 38 23 0 0,-1 1-1 0 0,-4-11-22 0 0,4 17 5 0 0,-13-38 1 0 0,-7-3-6 0 0,17 19 0 0 0,4 16 0 0 0,-9-32 0 0 0,8 29 0 0 0,0 1 0 0 0,0 0 0 0 0,-2 0 0 0 0,-2-7 0 0 0,6 22 1 0 0,-1 0 1 0 0,1 0 0 0 0,0 1-1 0 0,-1-1 1 0 0,1 0 0 0 0,-1 1-1 0 0,0-1 1 0 0,0 1-2 0 0,2 1 3 0 0,-1 1 1 0 0,1-1 0 0 0,-1 1-1 0 0,0 0 1 0 0,1-1-1 0 0,-1 1 1 0 0,0-1-1 0 0,1 1 1 0 0,-1 0-1 0 0,0 0 1 0 0,1-1 0 0 0,-1 1-1 0 0,0 0 1 0 0,0 0-1 0 0,1 0 1 0 0,-1 0-1 0 0,0 0 1 0 0,0 0-4 0 0,-2 0 93 0 0,1 2 105 0 0,0 0-170 0 0,0 1 0 0 0,1-1 1 0 0,0 0-1 0 0,-1 0 1 0 0,1 1-1 0 0,0-1 1 0 0,0 0-1 0 0,0 1 1 0 0,1 0-1 0 0,-1-1 0 0 0,1 1 1 0 0,-1-1-1 0 0,1 1 1 0 0,0 0-29 0 0,-1 21 145 0 0,2 1-54 0 0,-1-2-69 0 0,1-9-23 0 0,0-1-1 0 0,1 0 1 0 0,2 13 1 0 0,-1-14 15 0 0,-1 1-1 0 0,0 0 1 0 0,-1 11-15 0 0,0 9 133 0 0,0-6 116 0 0,1 0 0 0 0,2 8-249 0 0,4 0 177 0 0,11 24 536 0 0,5 8-713 0 0,-8-28 207 0 0,0 0-38 0 0,5 13-24 0 0,-7-23-121 0 0,-11-22-7 0 0,1 0 1 0 0,-1 0-1 0 0,0 1 0 0 0,-1 1-17 0 0,-1-8 2 0 0,7 28 33 0 0,-1-12 18 0 0,-5-12-202 0 0,0 0 93 0 0,-1-2 66 0 0,-1 0 37 0 0,-1 7 195 0 0,1-6-178 0 0,-1 0-81 0 0,0-2-34 0 0,1 0-35 0 0,-1 1-101 0 0,1 0-91 0 0,0 0-104 0 0,0 0-116 0 0,0-1 201 0 0,1-1-35 0 0,-1 1-35 0 0,1 0-38 0 0,-1 0-38 0 0,1-1-42 0 0,0 1-42 0 0,0 0-44 0 0,3 5-1567 0 0,5 2-1221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19.2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0 144 10080 0 0,'5'0'78'0'0,"6"0"-88"0"0,-6 0 91 0 0,-3 0 5 0 0,1 0 41 0 0,0 0 48 0 0,0 0 56 0 0,-2 1-73 0 0,1 1-83 0 0,1 1-41 0 0,2 2-23 0 0,16 16 80 0 0,-17-16-7 0 0,0-1 39 0 0,-1 2 66 0 0,2 3 149 0 0,3 6 248 0 0,0-6-275 0 0,-1-2-187 0 0,-3 0 39 0 0,1 0 70 0 0,-1 4 158 0 0,4 7 130 0 0,1-4-243 0 0,2 1-125 0 0,5 2-96 0 0,32 31-57 0 0,-35-32 0 0 0,-8-3 0 0 0,6-8-11 0 0,-9-2-34 0 0,0 1 56 0 0,0-1 16 0 0,0-1-52 0 0,0-1-24 0 0,1-1-35 0 0,1 0-42 0 0,0 1-51 0 0,-3-1 81 0 0,0 0 38 0 0,0 0 25 0 0,1 0 113 0 0,-1 0-115 0 0,1 0-86 0 0,-1 0-70 0 0,1 0-102 0 0,1 0-121 0 0,-2 0 155 0 0,0 0-37 0 0,0 0-21 0 0,0 0-44 0 0,0 0-40 0 0,1 0-35 0 0,-1 0-126 0 0,1 0-34 0 0,4 0-1312 0 0</inkml:trace>
  <inkml:trace contextRef="#ctx0" brushRef="#br0" timeOffset="319.95">495 0 8520 0 0,'0'0'190'0'0,"0"0"28"0"0,0 0 11 0 0,3 3-21 0 0,4 4-146 0 0,-3-1 20 0 0,-4-4-20 0 0,1-1 0 0 0,-1 1-1 0 0,1-1 1 0 0,-1 1 0 0 0,1-1 0 0 0,-1 1-1 0 0,0 0 1 0 0,0-1 0 0 0,0 1 0 0 0,0-1-1 0 0,0 1 1 0 0,0 0 0 0 0,0-1 0 0 0,-1 1-1 0 0,1-1 1 0 0,-1 1 0 0 0,1-1 0 0 0,-1 1-1 0 0,1-1 1 0 0,-1 1 0 0 0,0-1 0 0 0,0 1 0 0 0,0-1-1 0 0,0 1-61 0 0,-5 10 529 0 0,3 1 36 0 0,3-6-336 0 0,-2-2-32 0 0,-2 4 123 0 0,-3 5 15 0 0,6-10-232 0 0,0 0 1 0 0,1 0-1 0 0,-1 1 0 0 0,1-1 0 0 0,0 4-103 0 0,-2 24 462 0 0,-4-13-240 0 0,0-2-33 0 0,2 0 14 0 0,-2 3-90 0 0,-3 3 57 0 0,-25 54 506 0 0,15-36-326 0 0,10-18-177 0 0,-2 3 54 0 0,-2 6 41 0 0,-1 1 13 0 0,4-7-32 0 0,3-7-95 0 0,-4 10 96 0 0,-6 0 64 0 0,16-27-298 0 0,-5 4 63 0 0,1 1-1 0 0,0 0 0 0 0,1 0 0 0 0,-1 1 1 0 0,1-1-1 0 0,1 1 0 0 0,-1 0 0 0 0,1 0 0 0 0,0 2-78 0 0,1 1 98 0 0,-3 9 177 0 0,-6 2 59 0 0,4-13-217 0 0,-8 13 115 0 0,7-5-32 0 0,3 9 56 0 0,3-19-157 0 0,-1-1-1 0 0,0 0 1 0 0,0 0 0 0 0,-1 2-99 0 0,-10 10 180 0 0,12-16-158 0 0,0-1-7 0 0,1 0 0 0 0,0 1-1 0 0,0-1 1 0 0,0 0 0 0 0,-1 1 0 0 0,1-1 0 0 0,1 1 0 0 0,-1-1 0 0 0,-1 2-15 0 0,0 5 83 0 0,2 2 53 0 0,0-10-134 0 0,0 0 0 0 0,0 0-1 0 0,0 1 1 0 0,0-1 0 0 0,0 0 0 0 0,0 0 0 0 0,1 1 0 0 0,-1-1 0 0 0,0 0 0 0 0,0 0 0 0 0,0 1 0 0 0,0-1 0 0 0,-1 0 0 0 0,1 1-1 0 0,0-1 1 0 0,0 0 0 0 0,0 0 0 0 0,0 1 0 0 0,0-1 0 0 0,0 0 0 0 0,0 0 0 0 0,0 1 0 0 0,-1-1 0 0 0,1 0 0 0 0,0 0 0 0 0,0 1 0 0 0,0-1-1 0 0,0 0 1 0 0,-1 0 0 0 0,1 0 0 0 0,0 1 0 0 0,0-1 0 0 0,-1 0-2 0 0,-6 6 59 0 0,-2 9 25 0 0,3-6-109 0 0,3-7-24 0 0,2 0-34 0 0,-1-1-38 0 0,2 0-34 0 0,-1 0-128 0 0,1-1-41 0 0,0 0-141 0 0,0 0-274 0 0,0 0-533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18.7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0 272 10304 0 0,'3'0'233'0'0,"6"0"16"0"0,1 0-52 0 0,1 0-47 0 0,0 0-38 0 0,4 0-21 0 0,-1 0-35 0 0,22 0 22 0 0,-34 0-27 0 0,0 0 0 0 0,0 0 0 0 0,0 0 0 0 0,0-1 0 0 0,-1 1 0 0 0,1 0 0 0 0,0-1 0 0 0,0 0 0 0 0,-1 1 1 0 0,1-1-1 0 0,0 0 0 0 0,-1 0 0 0 0,1 0 0 0 0,0 0-51 0 0,8-5 385 0 0,-3 5-158 0 0,3 0 33 0 0,-6 1-158 0 0,39 0 666 0 0,-28 0-554 0 0,0 0-43 0 0,-4-1-68 0 0,-3-1-34 0 0,5-3-6 0 0,-11 4-59 0 0,1 0 1 0 0,-1-1 0 0 0,0 2 0 0 0,1-1 0 0 0,-1 0 0 0 0,1 0-1 0 0,-1 1 1 0 0,1-1 0 0 0,0 1 0 0 0,-1 0 0 0 0,3 0-5 0 0,-1 0-136 0 0,0 0 58 0 0,0 0 50 0 0,0 0 42 0 0,4 0 99 0 0,10 0 280 0 0,-12 0-330 0 0,0 0-69 0 0,-3 0-39 0 0,0 0-37 0 0,1 0-43 0 0,-1 0-46 0 0,0 0-71 0 0,1 0-66 0 0,-1 0-71 0 0,0 0-79 0 0,1 0-83 0 0,-1 0-90 0 0,0 0-97 0 0,0 0-101 0 0,-1 0-914 0 0,-1 0-990 0 0</inkml:trace>
  <inkml:trace contextRef="#ctx0" brushRef="#br0" timeOffset="249.43">192 0 6624 0 0,'-3'3'192'0'0,"-7"10"-7"0"0,7-3-125 0 0,3-4 27 0 0,0 0 95 0 0,0 0 42 0 0,-1 5 230 0 0,1-8-325 0 0,0-1 0 0 0,0 0 0 0 0,0 1 0 0 0,0-1 0 0 0,1 0 0 0 0,-1 1 0 0 0,1-1 0 0 0,-1 0 0 0 0,2 2-129 0 0,3 4 360 0 0,0 3 129 0 0,-2 2 91 0 0,-3-6-270 0 0,0-5-207 0 0,-1 1 0 0 0,1-1-1 0 0,0 0 1 0 0,1 0 0 0 0,-1 0 0 0 0,0 1-1 0 0,1-1 1 0 0,-1 0 0 0 0,1 0 0 0 0,0 1-103 0 0,3 7 329 0 0,0-2-57 0 0,-1 3-5 0 0,-1 5 61 0 0,0-2 32 0 0,4-1 52 0 0,0 0-25 0 0,-4 1-70 0 0,-2-2-201 0 0,0 32 301 0 0,0-24-266 0 0,0-3-65 0 0,0-1-68 0 0,0-14-14 0 0,0-1 1 0 0,0 1-1 0 0,1 0 1 0 0,-1 0 0 0 0,1 0-1 0 0,-1-1 1 0 0,1 1-1 0 0,-1 0 1 0 0,1-1 0 0 0,0 1-1 0 0,0 0 1 0 0,0-1-1 0 0,0 1-4 0 0,0-1 4 0 0,0 1 1 0 0,0-1-1 0 0,0 1 0 0 0,-1 0 0 0 0,1-1 0 0 0,0 1 0 0 0,-1 0 0 0 0,1 0 0 0 0,-1-1 1 0 0,0 1-1 0 0,1 0 0 0 0,-1 0 0 0 0,0 0-4 0 0,0-2 1 0 0,0 1 0 0 0,0 0 0 0 0,0-1-1 0 0,0 1 1 0 0,0 0 0 0 0,0-1 0 0 0,0 1 0 0 0,0-1 0 0 0,0 1 0 0 0,0 0 0 0 0,1-1 0 0 0,-1 1-1 0 0,0-1 1 0 0,0 1 0 0 0,1 0 0 0 0,-1-1 0 0 0,0 1 0 0 0,1-1 0 0 0,-1 1 0 0 0,1-1 0 0 0,-1 1-1 0 0,1-1 1 0 0,-1 0 0 0 0,0 1 0 0 0,1-1 0 0 0,0 1 0 0 0,-1-1-1 0 0,4 3-2 0 0,-1 1-34 0 0,-1 8-97 0 0,-2-12 36 0 0,0 1 62 0 0,-1-1 36 0 0,1 5 137 0 0,0-3-180 0 0,0 0-89 0 0,0-1 22 0 0,1 0-34 0 0,-1 0-38 0 0,1 0-40 0 0,0 0-46 0 0,0 0-48 0 0,-1 0-24 0 0,1 0-52 0 0,1 0-46 0 0,-1 1-41 0 0,1-1-139 0 0,-1 1-41 0 0,1 0-170 0 0,2 2-456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18.3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10048 0 0,'0'0'230'0'0,"0"0"30"0"0,0 0 18 0 0,0 0 43 0 0,0 0-142 0 0,0 0 137 0 0,0 0 254 0 0,2 3 20 0 0,2 1-364 0 0,9 8 213 0 0,-3 4-60 0 0,-7-3-168 0 0,1 3 79 0 0,7 0 69 0 0,-2-6-121 0 0,-1-2-61 0 0,9 19 223 0 0,-10-17-239 0 0,0 2 53 0 0,14 23 243 0 0,-6-10-128 0 0,-3-5-42 0 0,-5-9-149 0 0,7 9 122 0 0,0-3-26 0 0,-3-7-111 0 0,-5-5-66 0 0,0 1 1 0 0,-1-1-1 0 0,1 1 0 0 0,-1 1 1 0 0,1 1-58 0 0,-2-2 15 0 0,0-1 1 0 0,0 1-1 0 0,1-1 1 0 0,-1-1-1 0 0,1 1 1 0 0,0-1-1 0 0,1 1 1 0 0,2 1-16 0 0,4 2 40 0 0,-1 2 0 0 0,0-1 0 0 0,-1 2 1 0 0,6 6-41 0 0,7 8 56 0 0,-19-22-40 0 0,0 1-1 0 0,1-1 0 0 0,-1 0 1 0 0,1 0-1 0 0,0-1 1 0 0,0 1-1 0 0,0-1 0 0 0,2 0-15 0 0,13 7 30 0 0,-4 2-30 0 0,-3-8-13 0 0,-11-3-146 0 0,0 0 41 0 0,1 0-23 0 0,1 0 8 0 0,-3 0 52 0 0,0 0-58 0 0,0 0-80 0 0,1 0-98 0 0,0 0-115 0 0,0 0 167 0 0,-1 0-36 0 0,13 0-940 0 0</inkml:trace>
  <inkml:trace contextRef="#ctx0" brushRef="#br0" timeOffset="261.39">432 0 8464 0 0,'0'0'190'0'0,"0"0"28"0"0,0 0 10 0 0,0 3-26 0 0,-2 6-162 0 0,-4 3-35 0 0,1-4 28 0 0,0 3 79 0 0,4-9-82 0 0,0 0 1 0 0,0 1 0 0 0,-1-1-1 0 0,1 0 1 0 0,0 0 0 0 0,-1 0-1 0 0,1 0 1 0 0,-1 0 0 0 0,0 0-31 0 0,-13 13 164 0 0,-15 21 132 0 0,17-18-119 0 0,4-7-41 0 0,5-6-56 0 0,-1 0 0 0 0,1-1 0 0 0,-1 1 0 0 0,0-1 0 0 0,-4 2-80 0 0,-17 16 371 0 0,4 4-4 0 0,18-21-288 0 0,0 1-1 0 0,0-1 0 0 0,0 0 0 0 0,-1-1 0 0 0,-3 3-78 0 0,-10 7 214 0 0,11-10-129 0 0,1 0-1 0 0,0 1 1 0 0,0 0-1 0 0,1 0 1 0 0,-1 1 0 0 0,-1 2-85 0 0,-5 10 206 0 0,2-3 7 0 0,-5 2 62 0 0,1-3-118 0 0,-9 9 189 0 0,-2 2 98 0 0,18-16-363 0 0,-2 6-24 0 0,8-12-45 0 0,-1 1-1 0 0,0-1 1 0 0,0 0 0 0 0,-1 1-1 0 0,1-1 1 0 0,-2 1-12 0 0,0 0 13 0 0,1 1-15 0 0,-1 2 28 0 0,-3 9 41 0 0,-4-3-4 0 0,9-10-138 0 0,2-3-78 0 0,1 1-323 0 0,1 1 63 0 0,-1-1 52 0 0,0 0 44 0 0,1 1-176 0 0,1 1-540 0 0,-1-1 549 0 0,-1-1-106 0 0,1 1-1154 0 0,-1-1-989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16.9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434 34 6216 0 0,'0'0'133'0'0,"0"0"23"0"0,0 0 15 0 0,-3 0-15 0 0,-5-2-122 0 0,-4-4-31 0 0,3 1-8 0 0,0 2 24 0 0,5 3 52 0 0,4 0-71 0 0,-4 0 265 0 0,0 0-46 0 0,1 0-39 0 0,0 0-36 0 0,-1 0 32 0 0,0 0-63 0 0,-7 0 108 0 0,5 0-53 0 0,3 0-34 0 0,-1 0 45 0 0,-1 0 51 0 0,0 0 61 0 0,2 0-204 0 0,1 0-1 0 0,-1 0 0 0 0,1 0 1 0 0,-1-1-1 0 0,1 1 0 0 0,-1-1 0 0 0,0 0-86 0 0,-8-9 594 0 0,2 7-331 0 0,-30 2 682 0 0,20 1-597 0 0,6 1-171 0 0,2-1-96 0 0,10 0-58 0 0,-1 0 0 0 0,0 1 0 0 0,0-1 0 0 0,0 0 0 0 0,1 1 0 0 0,-1-1 0 0 0,0 1 0 0 0,0 0 0 0 0,1-1 0 0 0,-1 1 0 0 0,1 0 0 0 0,-1 0 0 0 0,0 0-23 0 0,-10 5 196 0 0,0-4-17 0 0,-1 1 37 0 0,3 2-47 0 0,1 0-64 0 0,-1 0 1 0 0,8-4-89 0 0,-1 0 0 0 0,1 0 0 0 0,0 1 1 0 0,0-1-1 0 0,-1 0 0 0 0,1 1 0 0 0,0-1 0 0 0,1 1 0 0 0,-1 0-17 0 0,-17 15 122 0 0,12-11-82 0 0,1-1 0 0 0,0 1 0 0 0,0 0 0 0 0,1 1 0 0 0,0-1 0 0 0,-3 5-40 0 0,-5 15 115 0 0,-6 12-86 0 0,18-36-25 0 0,1 1 1 0 0,-1-1 0 0 0,0 0-1 0 0,1 1 1 0 0,-1-1 0 0 0,1 1-1 0 0,0 0 1 0 0,0-1 0 0 0,0 2-5 0 0,1 16 88 0 0,0 0 86 0 0,-2-12-123 0 0,1-4-48 0 0,0 0 0 0 0,-1-1 0 0 0,1 1 1 0 0,1-1-1 0 0,-1 1 0 0 0,0 0 0 0 0,1-1 0 0 0,0 1 1 0 0,0 1-4 0 0,13 11 18 0 0,-1 0 73 0 0,-10-9-47 0 0,-3-7-40 0 0,0 1 0 0 0,0-1-1 0 0,1 1 1 0 0,-1-1 0 0 0,0 1 0 0 0,0-1-1 0 0,1 0 1 0 0,-1 1 0 0 0,0-1 0 0 0,0 1-1 0 0,1-1 1 0 0,-1 1 0 0 0,0-1 0 0 0,1 0-1 0 0,-1 1 1 0 0,1-1 0 0 0,-1 0 0 0 0,1 0-1 0 0,-1 1 1 0 0,0-1 0 0 0,1 0 0 0 0,-1 0-1 0 0,1 1 1 0 0,-1-1 0 0 0,1 0 0 0 0,-1 0-1 0 0,1 0 1 0 0,-1 0 0 0 0,1 0 0 0 0,-1 0-1 0 0,1 0 1 0 0,0 0 0 0 0,-1 0 0 0 0,1 0-1 0 0,-1 0 1 0 0,1 0 0 0 0,-1 0 0 0 0,1 0-4 0 0,11 0 122 0 0,-1 1-36 0 0,-2 0-20 0 0,-1-1 0 0 0,1 0 0 0 0,6-1-66 0 0,3-3 132 0 0,6-7 10 0 0,-13 9 2 0 0,-8 2-127 0 0,-1 0 1 0 0,1-1-1 0 0,0 1 1 0 0,0 0-1 0 0,0-1 1 0 0,-1 0-1 0 0,3 0-17 0 0,-3 0 3 0 0,1 0 0 0 0,-1 0-1 0 0,0 0 1 0 0,-1-1 0 0 0,1 1-1 0 0,0 0 1 0 0,0-1 0 0 0,0 0-3 0 0,14-12 10 0 0,-2 9 33 0 0,-6-8-32 0 0,1 5-12 0 0,-7 6 0 0 0,0 1 0 0 0,0-1-1 0 0,0 0 1 0 0,-1 0 0 0 0,1 1-1 0 0,0-1 1 0 0,-1 0 0 0 0,1-1-1 0 0,-1 1 1 0 0,0 0 0 0 0,1-1 1 0 0,11-14-55 0 0,0 1 8 0 0,-10 1-47 0 0,-3 13 85 0 0,0 1-1 0 0,1-1 1 0 0,-1 0 0 0 0,0 1-1 0 0,0-1 1 0 0,1 1 0 0 0,-1-1 0 0 0,1 1-1 0 0,0-1 1 0 0,-1 1 0 0 0,1 0-1 0 0,0-1 1 0 0,0 1 0 0 0,0 0 0 0 0,0-1-1 0 0,0 1 1 0 0,0 0 0 0 0,0 0 0 0 0,1-1 9 0 0,0 0-9 0 0,0 1 0 0 0,-1-1 1 0 0,1 0-1 0 0,-1 1 0 0 0,1-1 1 0 0,-1 0-1 0 0,0 0 0 0 0,0 0 1 0 0,0-1-1 0 0,0 0 9 0 0,2-21-25 0 0,-3 24 23 0 0,0 0 1 0 0,0-1-1 0 0,0 1 0 0 0,0 0 1 0 0,0-1-1 0 0,0 1 0 0 0,0 0 1 0 0,0-1-1 0 0,0 1 0 0 0,0 0 1 0 0,0-1-1 0 0,0 1 1 0 0,0 0-1 0 0,0-1 0 0 0,1 1 1 0 0,-1 0-1 0 0,0 0 0 0 0,0-1 1 0 0,0 1-1 0 0,0 0 0 0 0,1-1 1 0 0,-1 1-1 0 0,0 0 0 0 0,0 0 1 0 0,0 0-1 0 0,1-1 2 0 0,9-12-21 0 0,-4 0-22 0 0,-6 12 41 0 0,1 1 0 0 0,0 0 0 0 0,-1-1 0 0 0,1 1 0 0 0,0 0 0 0 0,-1 0 0 0 0,1-1 0 0 0,0 1 0 0 0,-1 0 0 0 0,1 0 0 0 0,0 0 0 0 0,-1 0 0 0 0,1 0 0 0 0,0 0 0 0 0,-1 0 2 0 0,0 0 0 0 0,0 0-2 0 0,1 0 0 0 0,-1 0 1 0 0,0 0-1 0 0,0 0 0 0 0,0 0 1 0 0,0 0-1 0 0,0 0 0 0 0,0 0 1 0 0,0 0-1 0 0,0 0 0 0 0,0 0 1 0 0,0 0-1 0 0,1 0 0 0 0,-1 0 1 0 0,0 0-1 0 0,0 0 0 0 0,0 0 1 0 0,0 0-1 0 0,0 0 0 0 0,0 0 1 0 0,0 0-1 0 0,0 0 0 0 0,0 0 1 0 0,0 0-1 0 0,1 0 0 0 0,-1 0 1 0 0,0 0-1 0 0,0 0 0 0 0,0 0 1 0 0,0 0-1 0 0,0 0 0 0 0,0 1 1 0 0,0-1-1 0 0,0 0 0 0 0,0 0 1 0 0,0 0-1 0 0,0 0 0 0 0,0 0 1 0 0,0 0-1 0 0,0 0 0 0 0,0 0 1 0 0,0 0-1 0 0,0 0 0 0 0,0 0 1 0 0,0 1-1 0 0,0-1 0 0 0,0 0 1 0 0,0 0-1 0 0,0 0 0 0 0,0 0 1 0 0,0 0-1 0 0,0 0 0 0 0,0 0 1 0 0,0 0-1 0 0,0 0 1 0 0,0 0-1 0 0,0 1 2 0 0,0 2-34 0 0,0-1 23 0 0,0 0-1 0 0,-1 0 1 0 0,1 0-1 0 0,1-1 1 0 0,-1 1-1 0 0,0 0 1 0 0,0 0-1 0 0,1 0 1 0 0,-1 0-1 0 0,1-1 1 0 0,0 2 11 0 0,3 0-10 0 0,2 2 7 0 0,-4 2 3 0 0,-1-1 0 0 0,0 0 0 0 0,-1 1 0 0 0,1-1 0 0 0,-2 1 0 0 0,1-1 0 0 0,-1 2 0 0 0,1 21 28 0 0,3-7 52 0 0,3-9-22 0 0,-5-12-50 0 0,0 1 1 0 0,0-1 0 0 0,-1 1 0 0 0,1-1 0 0 0,0 1-1 0 0,-1 0 1 0 0,1-1 0 0 0,-1 1 0 0 0,0 0 0 0 0,1-1-1 0 0,-1 1 1 0 0,0 0 0 0 0,0-1 0 0 0,0 1-9 0 0,1 11 42 0 0,3 0 41 0 0,13 25 251 0 0,-10-24-236 0 0,-6-13-97 0 0,-1 0 0 0 0,1 1 0 0 0,-1-1 0 0 0,0 1 0 0 0,1-1 1 0 0,-1 0-1 0 0,0 1 0 0 0,0-1 0 0 0,0 1 0 0 0,0-1-1 0 0,0 1-7 0 0,0-1 0 0 0,0 1 0 0 0,0-1 0 0 0,0 1-1 0 0,0-1 1 0 0,1 1 0 0 0,-1-1 0 0 0,1 1 0 0 0,-1-1 0 0 0,1 1 7 0 0,8 15-81 0 0,5 6 16 0 0,-13-21 67 0 0,0 0-1 0 0,0 0 1 0 0,-1 0-1 0 0,1 0 1 0 0,0 0 0 0 0,-1 0-1 0 0,0 1 1 0 0,1 1-2 0 0,-1-4 1 0 0,0 0 0 0 0,0 0 0 0 0,0 0 0 0 0,0 0 0 0 0,0 0-1 0 0,0 0 1 0 0,0 0 0 0 0,0 1 0 0 0,0-1 0 0 0,0 0 0 0 0,0 0 0 0 0,0 0 0 0 0,0 0 0 0 0,0 0 0 0 0,0 0 0 0 0,0 0 0 0 0,0 0 0 0 0,0 0 0 0 0,0 0 0 0 0,0 1 0 0 0,0-1-1 0 0,0 0 1 0 0,0 0 0 0 0,0 0 0 0 0,0 0 0 0 0,0 0 0 0 0,0 0 0 0 0,0 0 0 0 0,0 0 0 0 0,0 0 0 0 0,0 0 0 0 0,0 0 0 0 0,1 0 0 0 0,-1 0 0 0 0,0 0 0 0 0,0 0-1 0 0,0 1 1 0 0,0-1 0 0 0,0 0 0 0 0,0 0 0 0 0,0 0 0 0 0,0 0 0 0 0,0 0 0 0 0,0 0 0 0 0,1 0 0 0 0,-1 0 0 0 0,0 0 0 0 0,0 0 0 0 0,0 0 0 0 0,0 0 0 0 0,0 0 0 0 0,0 0-1 0 0,0 0 1 0 0,0 0 0 0 0,0 0 0 0 0,0 0 0 0 0,1-1-1 0 0,-1 1-169 0 0,1 0 54 0 0,0 0 48 0 0,0 0 42 0 0,0 0 39 0 0,0 0 38 0 0,0 0 94 0 0,4 0 284 0 0,-4 0-332 0 0,1 0-42 0 0,-1 0-53 0 0,0 0-54 0 0,1 0-66 0 0,-1 0-76 0 0,0 0-52 0 0,1 0-75 0 0,-1 0-84 0 0,0 0-91 0 0,0 0-97 0 0,0 0-106 0 0,1 0-113 0 0,-1 0-120 0 0,-1 0-959 0 0,0 0-1076 0 0</inkml:trace>
  <inkml:trace contextRef="#ctx0" brushRef="#br0" timeOffset="386.67">674 98 7848 0 0,'0'1'13'0'0,"-1"-1"1"0"0,1 1-1 0 0,0 0 1 0 0,1-1-1 0 0,-1 1 1 0 0,0 0 0 0 0,0-1-1 0 0,0 1 1 0 0,0 0-1 0 0,0 0 1 0 0,1-1-1 0 0,-1 1 1 0 0,0-1-1 0 0,1 1 1 0 0,-1 0-1 0 0,0-1 1 0 0,1 1 0 0 0,-1-1-1 0 0,1 1 1 0 0,-1-1-1 0 0,1 1 1 0 0,-1-1-1 0 0,1 1 1 0 0,-1-1-1 0 0,1 0 1 0 0,0 1-14 0 0,4 4 127 0 0,-3-1-102 0 0,-1 3-33 0 0,-2-6 8 0 0,1 1 0 0 0,0-1 0 0 0,1 0 0 0 0,-1 0 0 0 0,0 1 0 0 0,0-1 0 0 0,1 0 0 0 0,-1 1 0 0 0,0-1 0 0 0,1 0 0 0 0,-1 0 0 0 0,1 0 0 0 0,0 1 0 0 0,-1-1 0 0 0,1 0 0 0 0,0 0 0 0 0,0 0 0 0 0,-1 0 0 0 0,1 0 0 0 0,0 0 0 0 0,0 0 0 0 0,0-1 0 0 0,0 1 0 0 0,0 0 0 0 0,2 0 0 0 0,2 2-10 0 0,-1-1 51 0 0,-1 0 62 0 0,-1 0 66 0 0,0 3 69 0 0,0 0-19 0 0,2 2 136 0 0,0 1 48 0 0,9 17 925 0 0,-6-13-695 0 0,0 1-93 0 0,-3-6-259 0 0,0 1-80 0 0,-1 3 210 0 0,-2-2-73 0 0,-2-1 32 0 0,1-4-142 0 0,0 0 34 0 0,0 0 11 0 0,0-1 37 0 0,0 1 39 0 0,-1-1 42 0 0,-1 6-178 0 0,2-9-203 0 0,0 1 0 0 0,-1-1 0 0 0,1 1-1 0 0,0-1 1 0 0,-1 0 0 0 0,1 1 0 0 0,-1-1 0 0 0,1 0 0 0 0,-1 0-1 0 0,1 1 1 0 0,-1-1 0 0 0,1 0 0 0 0,-1 0 0 0 0,1 0-1 0 0,-1 0 1 0 0,1 1 0 0 0,-1-1 0 0 0,1 0 0 0 0,-1 0 0 0 0,1 0-1 0 0,-1 0 1 0 0,0 0-10 0 0,-2 0 162 0 0,4 2-31 0 0,0 1-58 0 0,-2 3-24 0 0,0-4-8 0 0,1 1 88 0 0,0-3-1 0 0,0 0-6 0 0,0 0-30 0 0,0 0-18 0 0,0 0-2 0 0,-2-3 12 0 0,1 2-71 0 0,-8-10 99 0 0,8 10-104 0 0,1 0 0 0 0,0 1 0 0 0,-1-1 0 0 0,1 0 0 0 0,0 0 0 0 0,0 1 0 0 0,0-1 0 0 0,-1 0 0 0 0,1 0 0 0 0,0 1 0 0 0,0-1 0 0 0,0 0 0 0 0,0 0 0 0 0,0 1 0 0 0,1-1 0 0 0,-1 0 0 0 0,0 0 0 0 0,0 0-1 0 0,0 1 1 0 0,1-1 0 0 0,-1 0-8 0 0,10-20 194 0 0,1 0-67 0 0,-6 10-108 0 0,1 0-39 0 0,-5 8 20 0 0,1 1 0 0 0,0-1 0 0 0,-1 1-1 0 0,1 0 1 0 0,0 0 0 0 0,0 0 0 0 0,0 0-1 0 0,0 0 1 0 0,0 0 0 0 0,0 0 0 0 0,1 1 0 0 0,8-4-43 0 0,0 3-61 0 0,-9 2 84 0 0,0 0-1 0 0,0-1 1 0 0,0 1 0 0 0,-1 0-1 0 0,1-1 1 0 0,0 1-1 0 0,0-1 1 0 0,-1 0 0 0 0,1 1-1 0 0,0-1 1 0 0,-1 0 0 0 0,1 0-1 0 0,-1 0 21 0 0,1 0-19 0 0,-1 0 1 0 0,1 0-1 0 0,0 0 0 0 0,-1 0 1 0 0,1 1-1 0 0,0-1 0 0 0,-1 0 1 0 0,1 1-1 0 0,0 0 0 0 0,0-1 1 0 0,0 1-1 0 0,-1 0 0 0 0,1 0 19 0 0,3 0-13 0 0,-3 0 6 0 0,0-1 0 0 0,0 1 0 0 0,0 0 0 0 0,1 0 0 0 0,-1 1 0 0 0,0-1 1 0 0,0 0-1 0 0,0 1 0 0 0,0-1 0 0 0,0 1 0 0 0,0 0 0 0 0,0 0 0 0 0,0 0 0 0 0,0 0 0 0 0,0 0 0 0 0,0 0 1 0 0,-1 0-1 0 0,1 0 0 0 0,0 1 0 0 0,-1-1 0 0 0,1 1 0 0 0,-1-1 0 0 0,1 1 7 0 0,14 8-11 0 0,-14-9 11 0 0,1 0 0 0 0,-1 0 0 0 0,0 0 0 0 0,0 1 0 0 0,0-1 0 0 0,0 0 0 0 0,0 1 0 0 0,0 0 0 0 0,0-1 0 0 0,0 1 0 0 0,-1 0 0 0 0,1 1 0 0 0,3 7 0 0 0,-4-7 0 0 0,0-1 0 0 0,0 0 0 0 0,1 0 0 0 0,-1 1 0 0 0,0-1 0 0 0,1 0 0 0 0,0 0 0 0 0,-1 0 0 0 0,1 0 0 0 0,0-1 0 0 0,-1 0 0 0 0,0 0 0 0 0,0 0 0 0 0,0 1 0 0 0,1-1 0 0 0,-1 0 0 0 0,0 1 0 0 0,0-1 0 0 0,-1 1 0 0 0,1-1 0 0 0,0 1 0 0 0,0 0 0 0 0,-1-1 0 0 0,1 1 0 0 0,-1 0 0 0 0,0-1 0 0 0,1 1 0 0 0,-1 0 0 0 0,0 0 0 0 0,0 0 0 0 0,0-1 0 0 0,0 1 0 0 0,1 0 0 0 0,-1 0 0 0 0,0 0 0 0 0,1-1 0 0 0,-1 1 0 0 0,1 0 0 0 0,0 0 0 0 0,-1-1 0 0 0,1 1 0 0 0,0-1 0 0 0,0 1 0 0 0,0 0 0 0 0,0-1 0 0 0,0 1 0 0 0,0-1 0 0 0,0 1 0 0 0,0-1 0 0 0,-1 1 0 0 0,1 0 0 0 0,-1 0 0 0 0,1-1 0 0 0,-1 1 0 0 0,1 0 0 0 0,-1 0 0 0 0,0 0 0 0 0,0 0 0 0 0,0 5 0 0 0,0-5 0 0 0,-1 0 0 0 0,1 0 0 0 0,0 0 0 0 0,1 1 0 0 0,-1-1 0 0 0,0 0 0 0 0,1 0 0 0 0,-1 0 0 0 0,1 0 0 0 0,0 2 0 0 0,1 0-1 0 0,12 21 56 0 0,-4-20-45 0 0,-5 2-17 0 0,-1-2-43 0 0,6-4-55 0 0,-9-1 90 0 0,0 0 0 0 0,0 0 1 0 0,-1 0-1 0 0,1 0 0 0 0,0 0 0 0 0,0 0 0 0 0,0 1 1 0 0,0-1-1 0 0,0 0 0 0 0,-1 0 0 0 0,1 1 1 0 0,0-1-1 0 0,0 0 0 0 0,0 1 15 0 0,1 2-98 0 0,-1-1-1 0 0,0 0-59 0 0,1-1-79 0 0,0-1-100 0 0,0 0 82 0 0,0 0-39 0 0,3-2-398 0 0,-2 1 96 0 0,1-1-53 0 0,2-1-764 0 0,-6 3 1413 0 0,4-2-2014 0 0,-3 1-1142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15.7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0 9072 0 0,'-5'0'26'0'0,"2"1"69"0"0,1 0 87 0 0,0 0 175 0 0,3 2 16 0 0,1-2-161 0 0,-1 1-81 0 0,1 0-59 0 0,0-1-66 0 0,-1 0-54 0 0,2 2 547 0 0,-3-3 12 0 0,0 3-19 0 0,0 9-135 0 0,2-1-44 0 0,2 0-45 0 0,3-3-50 0 0,-6-6-46 0 0,0 0-40 0 0,1 1 33 0 0,-2 1-88 0 0,-1 1-50 0 0,1-2 62 0 0,-1 4 45 0 0,1-5-91 0 0,0 1 1 0 0,0-1-1 0 0,0 0 1 0 0,0 0 0 0 0,0 0-1 0 0,1 0 1 0 0,-1 1-1 0 0,1-1 1 0 0,-1 0 0 0 0,1 1-44 0 0,4 5 128 0 0,0 3 58 0 0,1 5 34 0 0,5 10 30 0 0,-6-10-2 0 0,-1-14-156 0 0,3 4 58 0 0,-3 7-24 0 0,-4-11-101 0 0,1 0 1 0 0,-1 1-1 0 0,1-1 0 0 0,0 0 1 0 0,0 1-1 0 0,0-1 0 0 0,0 0 0 0 0,0 0 1 0 0,1 0-1 0 0,-1 0 0 0 0,0 0 1 0 0,3 2-26 0 0,-2-1 51 0 0,1 0 0 0 0,-1 0 0 0 0,0 0 1 0 0,0 1-1 0 0,0-1 0 0 0,0 2-51 0 0,7 9 167 0 0,-2-4-110 0 0,7 6 43 0 0,-12-11-75 0 0,-2-5-18 0 0,1 1-1 0 0,-1 0 0 0 0,0-1 0 0 0,1 1 0 0 0,-1 0 0 0 0,0-1 0 0 0,1 1 0 0 0,-1-1 0 0 0,1 1 0 0 0,-1-1 1 0 0,0 1-1 0 0,1-1 0 0 0,0 1 0 0 0,-1-1 0 0 0,1 1 0 0 0,-1-1 0 0 0,1 0 0 0 0,-1 1 0 0 0,1-1 0 0 0,0 0 1 0 0,-1 1-1 0 0,1-1-6 0 0,4 2 16 0 0,-1 0-8 0 0,-1 0 0 0 0,0 1 0 0 0,-1-1 0 0 0,1 0 0 0 0,0 1 0 0 0,-1 0 0 0 0,2 1-8 0 0,-3-2 6 0 0,1 0 0 0 0,-1 0 0 0 0,1-1 0 0 0,-1 1 0 0 0,1 0 0 0 0,0-1 0 0 0,0 1 0 0 0,0-1 0 0 0,0 1 0 0 0,0-1 1 0 0,0 0-1 0 0,1 0 0 0 0,-1 0 0 0 0,0 0 0 0 0,0 0 0 0 0,1-1 0 0 0,-1 1 0 0 0,1-1 0 0 0,-1 1-6 0 0,-1-2 2 0 0,-1 1-1 0 0,1 0 0 0 0,-1 0 1 0 0,1 0-1 0 0,-1 0 0 0 0,1 0 1 0 0,-1 0-1 0 0,1 0 1 0 0,-1 0-1 0 0,1 0 0 0 0,-1 0 1 0 0,1 0-1 0 0,-1 1 1 0 0,1-1-1 0 0,-1 0 0 0 0,1 0 1 0 0,-1 0-1 0 0,1 1 0 0 0,-1-1 1 0 0,0 0-1 0 0,1 1 1 0 0,-1-1-1 0 0,1 0 0 0 0,-1 1 1 0 0,0-1-1 0 0,1 0 0 0 0,-1 1 1 0 0,0-1-1 0 0,1 1 1 0 0,-1-1-1 0 0,0 0 0 0 0,0 1-1 0 0,5 6 36 0 0,8-2-9 0 0,5 5 25 0 0,-13-6-35 0 0,-2-3-17 0 0,19-2 12 0 0,-15 1-154 0 0,-3 0 86 0 0,6-1-11 0 0,-6 0-32 0 0,-1 0-76 0 0,-2-1 42 0 0,0 1-37 0 0,0 0-41 0 0,0-1-47 0 0,-1 0-52 0 0,0-1-55 0 0,0 2-12 0 0,0 1-55 0 0,0-1-50 0 0,0 1-42 0 0,0 0-154 0 0,0 0-43 0 0,0 0-184 0 0,0 0-500 0 0</inkml:trace>
  <inkml:trace contextRef="#ctx0" brushRef="#br0" timeOffset="355.59">395 16 8808 0 0,'0'0'197'0'0,"0"0"24"0"0,0 0 19 0 0,0 0 50 0 0,0 0 152 0 0,0 0 64 0 0,0 0 7 0 0,0 3-22 0 0,0 2-118 0 0,0 0-58 0 0,1 2-52 0 0,-1 0-48 0 0,0 6 71 0 0,1 1-105 0 0,-1 2-63 0 0,-2 14 52 0 0,-1-23-63 0 0,-7 3 29 0 0,9-6-109 0 0,0 1 1 0 0,0-1-1 0 0,1 0 1 0 0,-1 1-1 0 0,1-1 0 0 0,0 0 1 0 0,1 2-28 0 0,-1-1 37 0 0,0 1 0 0 0,0 0 1 0 0,-1 0-1 0 0,1 0 0 0 0,-2 1-37 0 0,-3 8 115 0 0,3-11-87 0 0,1-1 0 0 0,0 1 0 0 0,0-1 0 0 0,0 1 0 0 0,0-1 0 0 0,1 1 0 0 0,-1-1 0 0 0,1 1 0 0 0,0 0-28 0 0,0 11 96 0 0,1-5-19 0 0,-1-1 0 0 0,-1 0-1 0 0,0 0 1 0 0,-1 5-77 0 0,-2 9 110 0 0,-5 16 111 0 0,0-1 3 0 0,5-15-111 0 0,0 7 73 0 0,4 11 23 0 0,0-30-120 0 0,0 0-1 0 0,0 0 0 0 0,-2 10-88 0 0,1-16 47 0 0,-1 1 0 0 0,0 0 0 0 0,1 0 0 0 0,-2-1 1 0 0,-1 4-48 0 0,2-4 37 0 0,-1 0 0 0 0,1 1 0 0 0,0-1 1 0 0,0 1-1 0 0,1-1 0 0 0,0 1 1 0 0,0-1-1 0 0,0 1 0 0 0,0 0 1 0 0,1 3-38 0 0,0-2 34 0 0,-1 0 1 0 0,0 0-1 0 0,0-1 0 0 0,0 1 1 0 0,-1 0-1 0 0,0-1-34 0 0,-3 11 68 0 0,1 0 9 0 0,-8 27 193 0 0,9-25-54 0 0,4-18-193 0 0,-1 1 0 0 0,-1-1 0 0 0,1 0 0 0 0,0 1 0 0 0,0-1 0 0 0,0 1 0 0 0,-1-1 0 0 0,1 0 0 0 0,-1 1-1 0 0,1 0-22 0 0,-5 6 108 0 0,4-7-86 0 0,0 1 0 0 0,0-1 0 0 0,0 1 0 0 0,0-1-1 0 0,0 1 1 0 0,1-1 0 0 0,-1 1 0 0 0,1 0 0 0 0,-1-1 0 0 0,1 1 0 0 0,0-1 0 0 0,-1 1 0 0 0,1 0 0 0 0,0 0-22 0 0,-1 9 130 0 0,-6 2 19 0 0,6-12-129 0 0,0 1 0 0 0,0-1 0 0 0,1 1 0 0 0,-1 0 1 0 0,0-1-1 0 0,0 1 0 0 0,1 0 0 0 0,-1 0 1 0 0,1-1-1 0 0,0 1 0 0 0,0 0 0 0 0,-1 0 0 0 0,1 0-20 0 0,0 3 58 0 0,0 0-29 0 0,0 1-7 0 0,0 1 42 0 0,0 2 50 0 0,0 4 79 0 0,0-11-205 0 0,0-2-35 0 0,0 0-36 0 0,0 1-21 0 0,0-1-38 0 0,0 0-42 0 0,0 0-48 0 0,0 0-51 0 0,0 0-50 0 0,0 0-44 0 0,0 0-40 0 0,0 0-275 0 0,0 0-67 0 0,0 0-51 0 0,0 0-37 0 0,0 0-1518 0 0,0 0-1343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14.8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80 8752 0 0,'0'0'197'0'0,"0"0"24"0"0,0 0 19 0 0,3 3-29 0 0,1 1-178 0 0,5 2-23 0 0,-2-3-3 0 0,0 0 76 0 0,-5 2 111 0 0,1 0 76 0 0,2-1 31 0 0,1-1-33 0 0,3 1 75 0 0,-2 4-33 0 0,-5-3-141 0 0,2 2 260 0 0,3-3-52 0 0,-2-1-252 0 0,10 8 255 0 0,0 13 305 0 0,-5-8-229 0 0,-2-6-191 0 0,11 9 263 0 0,1 0-46 0 0,-1 0-40 0 0,0 0-38 0 0,16 17 256 0 0,-27-27-513 0 0,0 6 114 0 0,0-1-3 0 0,0-4-119 0 0,-3-5-63 0 0,-2-2-8 0 0,5 4-2 0 0,8 10 42 0 0,-3-1-98 0 0,-7-3-10 0 0,-6-13 0 0 0,1 1-1 0 0,-1-1 0 0 0,1 0 0 0 0,0 0 0 0 0,-1 1 1 0 0,1-1-1 0 0,0 0 0 0 0,-1 0 0 0 0,1 0 0 0 0,0 0 1 0 0,-1 1-1 0 0,1-1 0 0 0,0 0 0 0 0,-1 0 0 0 0,1-1 1 0 0,2 1-30 0 0,-3 0-41 0 0,0 0-25 0 0,0 0-93 0 0,0 0-167 0 0,0 0 190 0 0,0 0-41 0 0,0 0-74 0 0,0 0 93 0 0,0 0-38 0 0,0 0-40 0 0,0 0-39 0 0,0 0-406 0 0,0 0 102 0 0,0 0-53 0 0,0 0-773 0 0,0 0-607 0 0,0 0-1153 0 0</inkml:trace>
  <inkml:trace contextRef="#ctx0" brushRef="#br0" timeOffset="316.5">320 0 5344 0 0,'0'0'157'0'0,"0"0"-36"0"0,0 0 10 0 0,0 0 62 0 0,0 0 179 0 0,0 0 330 0 0,0 0 30 0 0,0 1-302 0 0,0 1-176 0 0,0 1-82 0 0,0 13 636 0 0,-1-11-633 0 0,0-4-135 0 0,0 0-39 0 0,-5 4 222 0 0,1-1-28 0 0,3 6-41 0 0,1-1-20 0 0,-7 7 263 0 0,6-13-335 0 0,0 1-46 0 0,-7 16 381 0 0,-4 8 196 0 0,0-12-252 0 0,5-7-211 0 0,1 0-36 0 0,4-5-56 0 0,0 0 0 0 0,1 0 0 0 0,0 1 0 0 0,0-1 0 0 0,0 2-38 0 0,1-3 25 0 0,-5 13 127 0 0,5-14-129 0 0,0 0-1 0 0,0-1 0 0 0,0 1 1 0 0,-1 0-1 0 0,1 0 1 0 0,0-1-1 0 0,-1 1 0 0 0,0 0-22 0 0,-8 11 133 0 0,4 6 18 0 0,0 0 3 0 0,-4-6-18 0 0,-5 5 43 0 0,12-14-148 0 0,1 0 0 0 0,-1 0 0 0 0,1 0 0 0 0,0 1 0 0 0,0 1-31 0 0,-8 17 173 0 0,8-20-135 0 0,-1 1-1 0 0,0 0 1 0 0,0-1 0 0 0,0 0 0 0 0,-2 2-38 0 0,-1 1 44 0 0,3-2-8 0 0,-1 0 1 0 0,1 0 0 0 0,0 1 0 0 0,0 0 0 0 0,1 0 0 0 0,-1-1 0 0 0,1 1 0 0 0,0 2-37 0 0,-7 13 115 0 0,-5-4-97 0 0,8-10 27 0 0,3-3-7 0 0,1-1-44 0 0,1 0-32 0 0,0 1-40 0 0,0 2-91 0 0,0 2-98 0 0,0 2-116 0 0,1-4 142 0 0,0 1-36 0 0,0-6-46 0 0,0 0-49 0 0,0 0-43 0 0,0 0-39 0 0,0 0-133 0 0,0 0-38 0 0,0 0-1383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24.0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49 6120 0 0,'0'0'176'0'0,"0"2"-4"0"0,0 1-169 0 0,0-1 1 0 0,0 0 0 0 0,1 1-1 0 0,-1-1 1 0 0,1 0-1 0 0,-1 1 1 0 0,1-1-1 0 0,0 0 1 0 0,0 0 0 0 0,0 1-1 0 0,0 0-3 0 0,1-1 0 0 0,-1 0 0 0 0,0 1-1 0 0,0 0 1 0 0,0-1 0 0 0,0 1-1 0 0,-1 0 1 0 0,1-1 0 0 0,-1 1-1 0 0,1 0 1 0 0,-1-1 0 0 0,0 3 0 0 0,0 17 974 0 0,0 1 46 0 0,0 15 768 0 0,0 48 2474 0 0,0-60-3012 0 0,0 0-58 0 0,0-24-839 0 0,0-2-10 0 0,0 0-39 0 0,0 0-16 0 0,0 0-7 0 0,-3 0-113 0 0,2 0-61 0 0,-2 0-23 0 0,-1 0-34 0 0,2 0 19 0 0,-1 0 68 0 0,3 0 16 0 0,0 0-15 0 0,0-2-70 0 0,0-40 91 0 0,0-26-53 0 0,0 65-94 0 0,0 0-1 0 0,1 0 0 0 0,-1-1 1 0 0,1 1-1 0 0,0 0 1 0 0,0 0-1 0 0,0 0 1 0 0,0 0-1 0 0,0-1-11 0 0,5-12 24 0 0,-4-4-8 0 0,-3 17-11 0 0,1 0 0 0 0,1-1 1 0 0,-1 1-1 0 0,0-1 0 0 0,1 1 1 0 0,0 0-1 0 0,-1-1 0 0 0,1 1-5 0 0,1-3 1 0 0,2-4-61 0 0,0-2-57 0 0,-2 8 46 0 0,-1 0 1 0 0,1 0-1 0 0,0 0 0 0 0,1 0 0 0 0,-1 1 0 0 0,1-1 0 0 0,2-2 71 0 0,10-11-257 0 0,-3 4 137 0 0,7-6-9 0 0,-18 18 114 0 0,1-1 0 0 0,0 1 1 0 0,0-1-1 0 0,0 1 1 0 0,0 0-1 0 0,1-1 1 0 0,-1 1-1 0 0,0 0 1 0 0,0 1-1 0 0,1-1 0 0 0,-1 0 1 0 0,0 1-1 0 0,1-1 1 0 0,1 1 14 0 0,60 0-98 0 0,-63 0 98 0 0,1 0 0 0 0,0 0 0 0 0,-1 0 0 0 0,1 1 0 0 0,0-1 0 0 0,-1 1 0 0 0,1-1 0 0 0,-1 1 0 0 0,1-1 0 0 0,-1 1 0 0 0,1 0 0 0 0,-1 0 0 0 0,1 0 0 0 0,-1 0 0 0 0,7 4 0 0 0,6 2-8 0 0,20 11 48 0 0,-27-14-4 0 0,-1 0 0 0 0,0 1 0 0 0,0 0 0 0 0,1 3-36 0 0,1-1 40 0 0,-5-3-9 0 0,0-1 0 0 0,0 0 0 0 0,1 0 1 0 0,-1 0-1 0 0,1 0 0 0 0,0 0-31 0 0,7 5 136 0 0,-6 3-35 0 0,0-1 5 0 0,6-2 36 0 0,-8-6-112 0 0,-1 0-1 0 0,1 0 1 0 0,-1 0-1 0 0,0 1 1 0 0,0-1-1 0 0,0 0 1 0 0,0 1-1 0 0,0 0 0 0 0,0-1 1 0 0,-1 1-1 0 0,1 0 1 0 0,-1 0-1 0 0,0 0 1 0 0,0 0-1 0 0,0 0 1 0 0,0 1-30 0 0,0-1 47 0 0,1 1 0 0 0,-1-1 0 0 0,0 1 0 0 0,1-1 0 0 0,0 0 0 0 0,0 0 0 0 0,0 0 0 0 0,1 1-47 0 0,-1-1 70 0 0,-1 1-36 0 0,-1 5-33 0 0,-1-7 14 0 0,1 32 98 0 0,0-20-14 0 0,0-13-94 0 0,0-1 0 0 0,0 1 0 0 0,0-1-1 0 0,0 1 1 0 0,0-1 0 0 0,0 1 0 0 0,0-1-1 0 0,0 1 1 0 0,0-1 0 0 0,0 1 0 0 0,0-1-1 0 0,0 1 1 0 0,0-1 0 0 0,0 1 0 0 0,1-1-1 0 0,-1 1 1 0 0,0-1 0 0 0,0 1 0 0 0,1-1-1 0 0,-1 0 1 0 0,0 1 0 0 0,0-1-1 0 0,1 1 1 0 0,-1-1 0 0 0,1 0 0 0 0,-1 1-1 0 0,0-1 1 0 0,1 0 0 0 0,-1 1 0 0 0,1-1-1 0 0,-1 0 1 0 0,1 0-5 0 0,6 5 68 0 0,-7-4-60 0 0,0-1-1 0 0,1 1 0 0 0,-1 0 0 0 0,0 0 1 0 0,1 0-1 0 0,-1 0 0 0 0,0-1 0 0 0,0 1 1 0 0,0 0-1 0 0,0 0 0 0 0,0 0 0 0 0,0 0 0 0 0,0 0 1 0 0,0 0-8 0 0,0 0 2 0 0,0-1 1 0 0,0 1 0 0 0,0-1 0 0 0,0 1-1 0 0,0-1 1 0 0,0 1 0 0 0,0-1-1 0 0,0 1 1 0 0,0-1 0 0 0,0 1 0 0 0,0-1-1 0 0,0 1 1 0 0,0-1 0 0 0,0 1 0 0 0,1-1-1 0 0,-1 1 1 0 0,0-1 0 0 0,0 1-1 0 0,1-1 1 0 0,-1 0 0 0 0,0 1 0 0 0,0-1-1 0 0,1 1 1 0 0,-1-1 0 0 0,0 0 0 0 0,1 1-1 0 0,-1-1 1 0 0,1 0 0 0 0,-1 0-1 0 0,1 1 1 0 0,-1-1 0 0 0,1 0-3 0 0,5 5 17 0 0,0 6 36 0 0,-6-11-51 0 0,1 0-1 0 0,0 1 1 0 0,-1-1 0 0 0,1 0-1 0 0,0 0 1 0 0,-1 1 0 0 0,1-1 0 0 0,0 0-1 0 0,-1 0 1 0 0,1 0 0 0 0,0 0-1 0 0,-1 0 1 0 0,1 0 0 0 0,0 0-1 0 0,-1 0-1 0 0,1 0 1 0 0,-1 0 0 0 0,0 0 0 0 0,0 0 0 0 0,0 0 0 0 0,0 0-1 0 0,0 0 1 0 0,0 0 0 0 0,0 0 0 0 0,0 0 0 0 0,0 0 0 0 0,0 0-1 0 0,1 0 1 0 0,-1 0 0 0 0,0 0 0 0 0,0 0 0 0 0,0 0 0 0 0,0 0 0 0 0,0 0-1 0 0,0 0 1 0 0,0 0 0 0 0,0 0 0 0 0,0 0 0 0 0,0 0 0 0 0,0 0-1 0 0,1 0 1 0 0,-1 0 0 0 0,0 0 0 0 0,0 0 0 0 0,0 1 0 0 0,0-1-1 0 0,0 0 1 0 0,0 0 0 0 0,0 0 0 0 0,0 0 0 0 0,0 0 0 0 0,0 0 0 0 0,0 0-1 0 0,0 0 1 0 0,0 0 0 0 0,0 0 0 0 0,0 0 0 0 0,0 1 0 0 0,0-1-1 0 0,0 0 1 0 0,0 0 0 0 0,0 0 0 0 0,0 0 0 0 0,0 0 0 0 0,0 0-1 0 0,0 0 1 0 0,0 0 0 0 0,0 0 0 0 0,0 0 0 0 0,0 1 0 0 0,0-1-1 0 0,0 0 1 0 0,0 0-1 0 0,3 13-16 0 0,7 0-136 0 0,-8-11 21 0 0,0-1 34 0 0,2 0-16 0 0,4-2 6 0 0,-8 1 71 0 0,3 0-129 0 0,-3 0 20 0 0,0 0-47 0 0,0 0-158 0 0,3 3-296 0 0,0 0 372 0 0,0 0-8 0 0,0 0-64 0 0,-2-2 124 0 0,-1-1-40 0 0,1 1-40 0 0,0 0-41 0 0,0 0-447 0 0,-1-1 120 0 0,1 0-55 0 0,1 0-840 0 0,2 0-655 0 0,5 0-1248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22.9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1 335 7200 0 0,'0'0'165'0'0,"0"0"22"0"0,0 0 6 0 0,0 0-64 0 0,0 0-13 0 0,0 0 40 0 0,0 0 130 0 0,0 0 236 0 0,3 0 20 0 0,7 0-6 0 0,-7 0-34 0 0,-1 0-12 0 0,9-2-86 0 0,-1-4-80 0 0,-1 1-83 0 0,2 0 91 0 0,-3 1-87 0 0,2-3 65 0 0,-2 2 122 0 0,-4 3-342 0 0,16-7 215 0 0,-1 6-50 0 0,-5 0-87 0 0,0-8 9 0 0,-12 9-157 0 0,0 1 0 0 0,-1-1 0 0 0,1 1-1 0 0,0-1 1 0 0,0 1 0 0 0,0 0 0 0 0,0-1-1 0 0,0 1 1 0 0,0 0 0 0 0,1 0-20 0 0,10-2 71 0 0,-10 2-57 0 0,-1 1 0 0 0,0-1 1 0 0,1 1-1 0 0,-1-1 0 0 0,0 0 0 0 0,0 0 1 0 0,1 0-1 0 0,-1 0 0 0 0,0 0 0 0 0,0 0 1 0 0,0-1-1 0 0,0 1 0 0 0,0-1 1 0 0,0 0-15 0 0,21-16 148 0 0,-21 17-134 0 0,1-1 0 0 0,-1 0-1 0 0,0 0 1 0 0,0 1 0 0 0,1-1-1 0 0,-1-1 1 0 0,-1 1 0 0 0,1 0-1 0 0,0 0 1 0 0,0-1 0 0 0,-1 1 0 0 0,1-1-1 0 0,-1 0-13 0 0,28-31 82 0 0,-15 10-8 0 0,-2 6 7 0 0,-11 17-78 0 0,-1 0 1 0 0,1 0-1 0 0,-1 1 0 0 0,1-1 0 0 0,0 0 0 0 0,-1 0 0 0 0,0 0 0 0 0,1 1 0 0 0,-1-1 0 0 0,0 0 0 0 0,1 0 0 0 0,-1 0 0 0 0,0 0 0 0 0,0 0 0 0 0,0 0 1 0 0,1 0-1 0 0,-1 0 0 0 0,0 0 0 0 0,0 0 0 0 0,-1 0-3 0 0,1-23 81 0 0,0 16-83 0 0,-1-20 1 0 0,1 28 1 0 0,0 0 0 0 0,0-1 0 0 0,0 1 1 0 0,0 0-1 0 0,0 0 0 0 0,0-1 0 0 0,-1 1 0 0 0,1 0 0 0 0,0 0 0 0 0,0 0 0 0 0,0-1 0 0 0,0 1 0 0 0,0 0 0 0 0,-1 0 0 0 0,1 0 0 0 0,0 0 0 0 0,0 0 0 0 0,0-1 0 0 0,0 1 0 0 0,-1 0 0 0 0,1 0 0 0 0,0 0 0 0 0,0 0 0 0 0,0 0 1 0 0,-1 0-1 0 0,1 0 0 0 0,0 0 0 0 0,0-1 0 0 0,-1 1 0 0 0,1 0 0 0 0,0 0 0 0 0,0 0 0 0 0,-1 0 0 0 0,1 0 0 0 0,-9-2 9 0 0,1-3 12 0 0,7 4-19 0 0,-1 0 1 0 0,1 0-1 0 0,0 0 0 0 0,-1 1 1 0 0,0-1-1 0 0,1 0 0 0 0,-1 1 1 0 0,1-1-1 0 0,-1 1 0 0 0,0-1 1 0 0,1 1-1 0 0,-1 0 0 0 0,0 0 1 0 0,0 0-3 0 0,-16-3 0 0 0,10-1 0 0 0,7 3 0 0 0,-1 0 0 0 0,0 0 0 0 0,1 0 0 0 0,-1 1 0 0 0,0-1 0 0 0,0 0 0 0 0,1 1 0 0 0,-1-1 0 0 0,0 1 0 0 0,0-1 0 0 0,0 1 0 0 0,0 0 0 0 0,0 0 0 0 0,1 0 0 0 0,-1 0 0 0 0,0 0 0 0 0,0 0 0 0 0,0 1 0 0 0,-1-1 0 0 0,-6 4-4 0 0,-11 7-46 0 0,-2 6-51 0 0,9-3 88 0 0,-1 2 2 0 0,13-14 7 0 0,1 0 0 0 0,-1 1 0 0 0,0-1 0 0 0,1 0 0 0 0,-1 1 0 0 0,1-1 0 0 0,0 1 0 0 0,0-1 0 0 0,0 0 0 0 0,0 3 4 0 0,-1 12-13 0 0,-10 4 13 0 0,6 8 0 0 0,-3 1-11 0 0,12-17-20 0 0,0-5 3 0 0,-2 2-13 0 0,-1 0 0 0 0,0-1 0 0 0,-1 1-1 0 0,1 0 1 0 0,-3 10 41 0 0,2 2-30 0 0,0-19 58 0 0,0 0 0 0 0,0 0-1 0 0,0 1 1 0 0,1-1 0 0 0,0 0 0 0 0,0 0-1 0 0,0 1 1 0 0,0-1 0 0 0,0 0 0 0 0,1 2-28 0 0,3 6 94 0 0,1 6 117 0 0,-2-4-83 0 0,5 4 3 0 0,-1-2-45 0 0,-2 3-13 0 0,-2-5-26 0 0,10-3 27 0 0,-4 2-38 0 0,-8-9-32 0 0,0 0-1 0 0,1-1 0 0 0,-1 1 0 0 0,1-1 0 0 0,0 1 1 0 0,0-1-1 0 0,0 0 0 0 0,0 0 0 0 0,0 0 0 0 0,0 0 1 0 0,2 0-4 0 0,-2-1 0 0 0,-1 0 0 0 0,1 0 0 0 0,-1-1 0 0 0,1 1 0 0 0,-1 0 0 0 0,0 0 0 0 0,1 1 0 0 0,-1-1 0 0 0,0 0 0 0 0,0 1 0 0 0,0-1 0 0 0,0 1 0 0 0,0 0 0 0 0,0 0 0 0 0,0 0 0 0 0,0-1 1 0 0,0 1 0 0 0,0-1 0 0 0,0 1 0 0 0,1-1 0 0 0,-1 0-1 0 0,0 0 1 0 0,0 0 0 0 0,1 0 0 0 0,-1 0 0 0 0,1 0 0 0 0,-1-1-1 0 0,0 1 1 0 0,1-1-1 0 0,6 1 22 0 0,1-1-1 0 0,-1 0 1 0 0,4 0-22 0 0,11-1 68 0 0,-15 2-56 0 0,13-1 11 0 0,-8-4 24 0 0,-8 1-40 0 0,20-11 25 0 0,-17 8-76 0 0,-2 0-58 0 0,0 0-28 0 0,12-6-119 0 0,-6 5 17 0 0,-8 3 62 0 0,1 0-48 0 0,0-3-169 0 0,-3 3 147 0 0,-1 0-36 0 0,1-2-171 0 0,-1 2 34 0 0,1-2-80 0 0,-1 1 41 0 0,7-6-368 0 0,7-5-524 0 0</inkml:trace>
  <inkml:trace contextRef="#ctx0" brushRef="#br0" timeOffset="330.13">672 32 8144 0 0,'0'0'182'0'0,"0"0"29"0"0,0 0 13 0 0,2 2-32 0 0,4 4-134 0 0,6 17-104 0 0,-7-11 97 0 0,-3-7 18 0 0,1 0 39 0 0,-1 0 46 0 0,0 1 53 0 0,3 2 67 0 0,0 2 150 0 0,-2-3-172 0 0,0 2 36 0 0,0 0-94 0 0,0 0 20 0 0,7 19 474 0 0,-5-16-417 0 0,-1-3-75 0 0,1-1-63 0 0,1 2 245 0 0,0 1 1 0 0,-1 0 0 0 0,0 0 0 0 0,0 3-379 0 0,2 6 471 0 0,-1-1-48 0 0,-1-3-72 0 0,-3-7-80 0 0,-2 0-35 0 0,1-1-21 0 0,1-2-51 0 0,12 2 108 0 0,-13-6-242 0 0,1 0 0 0 0,-1 0 0 0 0,1 0-1 0 0,-1 1 1 0 0,0-1 0 0 0,0 1 0 0 0,0-1 0 0 0,0 2-30 0 0,8 15 252 0 0,-3-9-85 0 0,2 0 32 0 0,3 3-39 0 0,-8-6-93 0 0,-3-7-60 0 0,0 1-1 0 0,0-1 0 0 0,0 1 1 0 0,1-1-1 0 0,-1 1 0 0 0,0-1 1 0 0,0 0-1 0 0,0 1 0 0 0,1-1 1 0 0,-1 1-1 0 0,0-1 0 0 0,0 0 1 0 0,1 1-1 0 0,-1-1 0 0 0,0 0 1 0 0,1 1-1 0 0,-1-1 0 0 0,1 0 1 0 0,-1 1-1 0 0,0-1 0 0 0,1 0 1 0 0,-1 0-1 0 0,1 0 0 0 0,-1 1 1 0 0,1-1-1 0 0,-1 0 0 0 0,0 0 1 0 0,1 0-1 0 0,-1 0 0 0 0,1 0 1 0 0,-1 0-1 0 0,1 0 0 0 0,-1 0 0 0 0,1 0 1 0 0,-1 0-1 0 0,1 0-6 0 0,1 0 129 0 0,1 0-1 0 0,-3 0-124 0 0,1 0 0 0 0,-1 0 0 0 0,0 0 0 0 0,1 0 0 0 0,-1-1 0 0 0,0 1 0 0 0,1 0 0 0 0,-1 0 0 0 0,0 0 0 0 0,0 0 0 0 0,1 0 0 0 0,-1 0 0 0 0,0 0 0 0 0,1 0 0 0 0,-1 1 0 0 0,0-1 0 0 0,1 0 0 0 0,-1 0 0 0 0,0 0 0 0 0,0 0 0 0 0,1 0 0 0 0,-1 0 0 0 0,0 1 0 0 0,1-1 0 0 0,-1 0 0 0 0,0 0 0 0 0,0 0 0 0 0,0 1 0 0 0,1-1 0 0 0,-1 0 0 0 0,0 0 0 0 0,0 1 0 0 0,0-1 0 0 0,1 0 0 0 0,-1 0 0 0 0,0 1 0 0 0,0-1-1 0 0,0 0 1 0 0,0 1 0 0 0,0-1 0 0 0,0 0 0 0 0,0 0 0 0 0,0 1 0 0 0,0-1-4 0 0,1 5 114 0 0,1 0 85 0 0,1-8-15 0 0,-2 2-162 0 0,1 0 0 0 0,-1 0 0 0 0,1-1 0 0 0,-1 1-1 0 0,1 0 1 0 0,-1 0 0 0 0,1 0 0 0 0,-1 1-1 0 0,1-1 1 0 0,0 0 0 0 0,0 1 0 0 0,-1-1 0 0 0,1 1-1 0 0,0-1 1 0 0,1 1-22 0 0,-3 0 2 0 0,0 0 1 0 0,0 0-1 0 0,0 0 1 0 0,0 0-1 0 0,0 0 1 0 0,0 0-1 0 0,0 0 0 0 0,0 0 1 0 0,1 0-1 0 0,-1 0 1 0 0,0 0-1 0 0,0 0 0 0 0,0 0 1 0 0,0 0-1 0 0,0 0 1 0 0,0 0-1 0 0,0 0 0 0 0,0 0 1 0 0,0 0-1 0 0,0 0 1 0 0,1 0-1 0 0,-1 0 1 0 0,0 0-1 0 0,0 0 0 0 0,0 0 1 0 0,0 0-1 0 0,0 0 1 0 0,0 0-1 0 0,0 0 0 0 0,0 0 1 0 0,0 0-1 0 0,0-1 1 0 0,0 1-1 0 0,0 0 0 0 0,0 0 1 0 0,0 0-1 0 0,0 0 1 0 0,1 0-1 0 0,-1 0 0 0 0,0 0 1 0 0,0 0-1 0 0,0 0 1 0 0,0 0-1 0 0,0 0 1 0 0,0-1-1 0 0,0 1 0 0 0,0 0 1 0 0,0 0-1 0 0,0 0 1 0 0,0 0-1 0 0,0 0 0 0 0,0 0 1 0 0,0 0-1 0 0,0 0 1 0 0,0 0-1 0 0,-1 0 0 0 0,1-1-2 0 0,1 0 17 0 0,-1-1-1 0 0,0 0 0 0 0,0 1 0 0 0,1-1 1 0 0,-1 1-1 0 0,1-1 0 0 0,0 1 0 0 0,-1-1 0 0 0,1 1 1 0 0,0-1-1 0 0,0 1 0 0 0,0-1-16 0 0,0 1 14 0 0,0-1-1 0 0,0 0 1 0 0,0 0-1 0 0,0 1 1 0 0,-1-1-1 0 0,1 0 1 0 0,0 0 0 0 0,-1 0-1 0 0,1 0 1 0 0,-1 0-1 0 0,0 0 1 0 0,0-1-14 0 0,0-4 35 0 0,0 5-24 0 0,0 0 0 0 0,0-1 0 0 0,0 1 1 0 0,0 0-1 0 0,0 0 0 0 0,0 0 0 0 0,1-1 0 0 0,-1 1 0 0 0,1 0 0 0 0,0-1-11 0 0,2-2 24 0 0,2-6 12 0 0,-10-7-13 0 0,9-3 10 0 0,-2 14-19 0 0,-1 0 1 0 0,0 0 0 0 0,0 0 0 0 0,0 0 0 0 0,-1-1-15 0 0,2-5 1 0 0,0 0 1 0 0,1 0-1 0 0,0 1 1 0 0,1-1-1 0 0,5-10-1 0 0,-2 3-14 0 0,9-17-218 0 0,-11 10 81 0 0,0 15 52 0 0,-1 3-4 0 0,0 2-23 0 0,-1 3-48 0 0,10-1-204 0 0,1-6-7 0 0,-11 9 67 0 0,-1 0 100 0 0,1 2 57 0 0,0 0 41 0 0,-1 0 10 0 0,1-1-43 0 0,-1-2-103 0 0,0-1 26 0 0,-1 2 84 0 0,0 1 17 0 0,0 0-16 0 0,1 0-48 0 0,0 0-13 0 0,0 1-50 0 0,0 0-56 0 0,1 0-64 0 0,0 2-475 0 0,7 9-39 0 0,-7-9 535 0 0,-2-2 26 0 0,-1 1-51 0 0,1-1 143 0 0,0 0-36 0 0,0 0-39 0 0,0 0-37 0 0,1 0-443 0 0,1 0-283 0 0,3 0-679 0 0</inkml:trace>
  <inkml:trace contextRef="#ctx0" brushRef="#br0" timeOffset="672.05">1295 287 8176 0 0,'0'0'182'0'0,"2"3"29"0"0,2 1-137 0 0,-1-2-19 0 0,7 8 70 0 0,3 3 37 0 0,3 1-58 0 0,-12-13-42 0 0,0 0 76 0 0,9-1 532 0 0,-8-1-442 0 0,-3 0-153 0 0,-1 1-65 0 0,4-7 274 0 0,-5 6-264 0 0,0 1 0 0 0,0 0 0 0 0,0-1 0 0 0,1 1 0 0 0,-1-1 0 0 0,0 1 0 0 0,1 0 0 0 0,-1-1-1 0 0,0 1 1 0 0,1-1 0 0 0,-1 1 0 0 0,1 0 0 0 0,-1 0 0 0 0,0-1 0 0 0,1 1 0 0 0,-1 0 0 0 0,1 0 0 0 0,-1-1 0 0 0,1 1 0 0 0,-1 0 0 0 0,1 0 0 0 0,-1 0 0 0 0,1 0 0 0 0,-1 0 0 0 0,1 0 0 0 0,-1 0 0 0 0,1 0 0 0 0,-1 0-1 0 0,1 0 1 0 0,-1 0 0 0 0,1 0 0 0 0,0 0-20 0 0,5 0 161 0 0,-5 1-124 0 0,0-1 0 0 0,0 0 0 0 0,0 0 0 0 0,0 0 0 0 0,0 0 0 0 0,0 0 0 0 0,0 0 0 0 0,0 0 0 0 0,0 0 0 0 0,0 0 0 0 0,0 0 0 0 0,0-1-1 0 0,0 1 1 0 0,0 0 0 0 0,-1-1 0 0 0,1 1 0 0 0,0 0 0 0 0,0-1 0 0 0,0 1 0 0 0,0-1 0 0 0,-1 1 0 0 0,1-1 0 0 0,0 0 0 0 0,0 1 0 0 0,-1-1 0 0 0,1 0 0 0 0,-1 0-1 0 0,1 1 1 0 0,0-1 0 0 0,-1 0 0 0 0,0 0 0 0 0,1 0 0 0 0,-1 0 0 0 0,1 1 0 0 0,-1-1 0 0 0,0-1-37 0 0,1 1 27 0 0,0 0-1 0 0,-1 0 1 0 0,1 1 0 0 0,0-1 0 0 0,0 0-1 0 0,-1 0 1 0 0,1 0 0 0 0,0 1-1 0 0,0-1 1 0 0,0 0 0 0 0,0 1 0 0 0,0-1-1 0 0,0 1 1 0 0,0-1 0 0 0,0 1-1 0 0,1-1-26 0 0,9-5 358 0 0,-6-8 12 0 0,-1 9-229 0 0,8-9 257 0 0,-5 7-239 0 0,-5 4-127 0 0,0 0-42 0 0,3-8 126 0 0,6-7 65 0 0,-7 11-103 0 0,-5-2-77 0 0,0 6 11 0 0,1 0-5 0 0,-1-30 77 0 0,1 31-80 0 0,-1 0 0 0 0,1 0 0 0 0,-1 1 0 0 0,1-1 0 0 0,-1 0 0 0 0,0 0-1 0 0,0 0 1 0 0,0 1 0 0 0,1-1 0 0 0,-2 1 0 0 0,1-1 0 0 0,0 0 0 0 0,-1 0-4 0 0,0-3 43 0 0,1 2-42 0 0,0 1 0 0 0,1-1 0 0 0,-1 1 0 0 0,0-1 0 0 0,0 1 0 0 0,-1 0 0 0 0,1-1 0 0 0,0 1 0 0 0,-1 0 1 0 0,1 0-1 0 0,-1 0 0 0 0,0 0 0 0 0,1 0 0 0 0,-1 0 0 0 0,0 0 0 0 0,0 1 0 0 0,-1-1 0 0 0,1 1 0 0 0,0 0 0 0 0,0-1-1 0 0,-3 0 12 0 0,4 2-10 0 0,0-1 0 0 0,1 1 0 0 0,-1 0 0 0 0,0 0 0 0 0,1-1 0 0 0,-1 1 0 0 0,1-1 0 0 0,-1 1 0 0 0,0 0 0 0 0,1-1 0 0 0,-1 1 0 0 0,1-1 0 0 0,-1 1-1 0 0,1-1 1 0 0,0 0 0 0 0,-1 1 0 0 0,1-1 0 0 0,0 1 0 0 0,-1-1 0 0 0,1 0 0 0 0,0 1 0 0 0,-1-1-2 0 0,-1-4-1 0 0,1 3 1 0 0,1 1 0 0 0,-1 0 0 0 0,0 0 0 0 0,0 0 0 0 0,0 0 0 0 0,0 0 0 0 0,0 0 0 0 0,0 0 0 0 0,0 0 0 0 0,0 0 0 0 0,0 0 0 0 0,-1 0 0 0 0,0 1 1 0 0,1-1 0 0 0,-1 1 0 0 0,1-1 0 0 0,0 1 0 0 0,-1 0 0 0 0,1 0 0 0 0,-1 0 0 0 0,1 0 0 0 0,-1 0 0 0 0,1 0-1 0 0,-1 0 4 0 0,1 0 1 0 0,-1 0-1 0 0,1 0 0 0 0,-1 0 1 0 0,1 0-1 0 0,-1 0 0 0 0,1 1 0 0 0,0-1 1 0 0,-1 1-1 0 0,1-1-4 0 0,-15 14 11 0 0,12-9-11 0 0,0 0 0 0 0,1 1 0 0 0,0-1 0 0 0,0 1 0 0 0,0 0 0 0 0,0 0 0 0 0,1 0 0 0 0,-1 4 0 0 0,1-4 0 0 0,-14 42 0 0 0,15-45 0 0 0,0 1 0 0 0,1-1 0 0 0,-1 1 0 0 0,1 0 0 0 0,-1-1 0 0 0,1 1 0 0 0,0 0 0 0 0,0-1 0 0 0,1 3 0 0 0,0 6 0 0 0,-1 43 8 0 0,0-43 34 0 0,0 1 38 0 0,3 10 88 0 0,-1-19-144 0 0,0 0-1 0 0,0 0 1 0 0,0 0 0 0 0,0 0 0 0 0,1 0-1 0 0,-1-1 1 0 0,1 1 0 0 0,0-1 0 0 0,0 0 0 0 0,2 1-24 0 0,8 12 5 0 0,-11-11-25 0 0,-1-4 13 0 0,-1-1 1 0 0,0 1-1 0 0,0 0 1 0 0,1-1-1 0 0,-1 1 1 0 0,1 0-1 0 0,-1-1 1 0 0,0 1-1 0 0,1-1 0 0 0,-1 1 1 0 0,1-1-1 0 0,-1 1 1 0 0,1-1-1 0 0,-1 1 1 0 0,1-1-1 0 0,-1 0 1 0 0,1 1-1 0 0,0-1 0 0 0,-1 0 1 0 0,1 1-1 0 0,0-1 1 0 0,0 0 6 0 0,4 3-24 0 0,13 7-51 0 0,9-4 61 0 0,-14 0 16 0 0,-12-5 2 0 0,1 0-1 0 0,-1 0 1 0 0,1-1 0 0 0,-1 1-1 0 0,1 0 1 0 0,-1-1-1 0 0,1 1 1 0 0,0-1 0 0 0,-1 1-1 0 0,1-1 1 0 0,0 0 0 0 0,0 0-1 0 0,-1 0 1 0 0,1 0-4 0 0,10 1 9 0 0,18 0-1 0 0,-8-6 39 0 0,-19 5-46 0 0,29-10 10 0 0,-8 7-55 0 0,-6 1-153 0 0,1-5-31 0 0,-8 3 86 0 0,7 1-216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21.5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288 1 4056 0 0,'-2'0'117'0'0,"-12"0"-2"0"0,13 0-113 0 0,-1 0 1 0 0,1 0-1 0 0,-1 0 0 0 0,1 0 1 0 0,0 0-1 0 0,-1 0 1 0 0,1 1-1 0 0,-1-1 0 0 0,1 1 1 0 0,-1-1-3 0 0,-6 5 2 0 0,-4 2 0 0 0,0-5 70 0 0,9-2-81 0 0,0 0 58 0 0,-1 0 49 0 0,0 0 41 0 0,-3 0 217 0 0,-10 0 590 0 0,12 0-719 0 0,0 0-71 0 0,-3 0 91 0 0,1 3-38 0 0,-7 7 289 0 0,9-7-34 0 0,-1-3-234 0 0,0 3-41 0 0,-1 1-4 0 0,-1 2 40 0 0,3-3 128 0 0,4-3-314 0 0,-1 0 1 0 0,1 0-1 0 0,-1 0 0 0 0,1 1 0 0 0,0-1 0 0 0,-1 0 0 0 0,1 1 0 0 0,0-1 0 0 0,0 1 0 0 0,-1 0-39 0 0,-10 8 276 0 0,10-6-122 0 0,0-1-55 0 0,2 1-33 0 0,0 0-36 0 0,0 0-15 0 0,-1-1 34 0 0,-12 3 129 0 0,7-1-143 0 0,1 0 71 0 0,-1 3 90 0 0,-3 6 174 0 0,0 0 3 0 0,5-5-173 0 0,0-1-89 0 0,1-2-68 0 0,1 4 28 0 0,2-1-41 0 0,-3 7-21 0 0,-2-6-9 0 0,4-8 0 0 0,0 0 0 0 0,0 1 0 0 0,0-1 0 0 0,1 1 0 0 0,-1-1 0 0 0,0 1 0 0 0,1-1 0 0 0,-1 1 0 0 0,1 0 0 0 0,-1-1 0 0 0,1 1 0 0 0,0 0 0 0 0,0-1 0 0 0,0 1 0 0 0,0 14 28 0 0,0 29 166 0 0,0-28-154 0 0,0-16-28 0 0,0 1 0 0 0,0 0 0 0 0,0 0-1 0 0,0 0 1 0 0,1 0 0 0 0,-1-1 0 0 0,1 1-1 0 0,-1 0 1 0 0,1 0 0 0 0,0-1 0 0 0,-1 1 0 0 0,1-1-1 0 0,0 1 1 0 0,1 0-12 0 0,-1 0 13 0 0,0-1 0 0 0,0 1 0 0 0,0 0 0 0 0,-1-1 0 0 0,1 1-1 0 0,0 0 1 0 0,-1-1 0 0 0,1 1 0 0 0,-1 0 0 0 0,0 0 0 0 0,1 0 0 0 0,-1-1 0 0 0,0 1 0 0 0,0 1-13 0 0,-1 6 44 0 0,0 12 49 0 0,5-6 19 0 0,1-7-51 0 0,6 19 149 0 0,-9-23-180 0 0,0 0-1 0 0,0 1 1 0 0,0-1 0 0 0,1 0 0 0 0,0 1-30 0 0,13 14 181 0 0,-3-3 25 0 0,-11-11-152 0 0,-1-4-41 0 0,-1-1 0 0 0,0 1 0 0 0,0 0 1 0 0,1-1-1 0 0,-1 1 0 0 0,0-1 0 0 0,1 1 0 0 0,-1 0 1 0 0,1-1-1 0 0,-1 1 0 0 0,1-1 0 0 0,-1 1 0 0 0,1-1 1 0 0,-1 0-1 0 0,1 1 0 0 0,-1-1 0 0 0,1 1 1 0 0,0-1-1 0 0,-1 0 0 0 0,1 1 0 0 0,0-1 0 0 0,0 0-13 0 0,4 3 37 0 0,11 10-1 0 0,0 0-27 0 0,0-10 34 0 0,-6-3-31 0 0,3 0-12 0 0,11 0 79 0 0,-9-4-11 0 0,7-11 162 0 0,-10 3-96 0 0,-6 4-73 0 0,-2 2-39 0 0,-1 0-35 0 0,2-20 72 0 0,4 4-27 0 0,-2 12 31 0 0,-3 7-34 0 0,3-2 22 0 0,-6-10-1 0 0,-1 13-40 0 0,0-1 0 0 0,0 1 0 0 0,0 0 0 0 0,0-1 0 0 0,0 1 0 0 0,0 0 0 0 0,1 0 0 0 0,-1-1 0 0 0,1 1 0 0 0,0 0 0 0 0,0-1-10 0 0,4-5 37 0 0,-4 7-34 0 0,0-1 0 0 0,0 1 0 0 0,0-1 0 0 0,-1 1 0 0 0,1-1 0 0 0,0 1 0 0 0,-1-1 0 0 0,1 0 0 0 0,-1 1 0 0 0,1-1 0 0 0,-1 0 0 0 0,0 1 1 0 0,0-1-1 0 0,0 0-3 0 0,0-3 0 0 0,0 1 0 0 0,0-1 0 0 0,0 0 0 0 0,0 1 0 0 0,1-1 0 0 0,0 0 0 0 0,0 1 0 0 0,0-1 0 0 0,1 1 0 0 0,-1-1 0 0 0,1 1 0 0 0,0 0 0 0 0,1-1 0 0 0,-2 2 0 0 0,-1 1 0 0 0,1-1 0 0 0,0 0 0 0 0,-1 0 0 0 0,1 0 0 0 0,-1 0 0 0 0,0 0 0 0 0,0 0 0 0 0,0 0 0 0 0,-1 0 0 0 0,1-1 0 0 0,-1-5 0 0 0,1-58-15 0 0,0 66 7 0 0,0-1 0 0 0,1 0 0 0 0,-1 0 0 0 0,0 0 0 0 0,1 1 0 0 0,-1-1-1 0 0,1 0 1 0 0,0 1 0 0 0,-1-1 0 0 0,1 0 0 0 0,0 1 0 0 0,0-1 0 0 0,0 0 8 0 0,0 1-6 0 0,0-1-1 0 0,0 1 0 0 0,0-1 1 0 0,0 1-1 0 0,-1-1 0 0 0,1 0 1 0 0,0 0-1 0 0,-1 1 1 0 0,0-1-1 0 0,1 0 0 0 0,-1 0 1 0 0,0 0-1 0 0,0 1 7 0 0,0-1-4 0 0,0 0 0 0 0,1 0 1 0 0,-1 0-1 0 0,0 0 0 0 0,1 1 0 0 0,-1-1 0 0 0,1 0 0 0 0,0 1 0 0 0,-1-1 0 0 0,1 0 1 0 0,0 1-1 0 0,0-1 0 0 0,0 1 4 0 0,0-1-4 0 0,0 1 0 0 0,0-1-1 0 0,0 0 1 0 0,0 1 0 0 0,-1-1 0 0 0,1 0 0 0 0,0 1 0 0 0,-1-1 0 0 0,0 0 0 0 0,1 0-1 0 0,-1 0 1 0 0,0 1 0 0 0,0-1 4 0 0,0 0-5 0 0,0 1 0 0 0,0-1-1 0 0,0 1 1 0 0,0-1 0 0 0,1 1-1 0 0,-1-1 1 0 0,0 1 0 0 0,1 0-1 0 0,-1-1 1 0 0,1 1 5 0 0,9-13-29 0 0,-7 12-51 0 0,-3 4 0 0 0,0 6 67 0 0,-1 15-6 0 0,5-8-25 0 0,-2-11 42 0 0,0 0 0 0 0,0 0 0 0 0,0 1 0 0 0,-1-1 0 0 0,0 1 0 0 0,0-1 1 0 0,0 1-1 0 0,0-1 0 0 0,-1 1 0 0 0,1 0 0 0 0,-1 0 0 0 0,0-1 1 0 0,-1 1 1 0 0,1 22-58 0 0,0 13 56 0 0,0-36 2 0 0,1 0 0 0 0,-1 0 0 0 0,1 0 0 0 0,0 0 0 0 0,0 0 0 0 0,0 0 0 0 0,1 0 0 0 0,-1-1 0 0 0,1 1 0 0 0,1 2 0 0 0,2 14 38 0 0,-6 11 93 0 0,0-20-92 0 0,1-9-27 0 0,0-1 0 0 0,0 1 1 0 0,1 0-1 0 0,-1 0 1 0 0,0 0-1 0 0,1 0 0 0 0,-1 0 1 0 0,1 0-1 0 0,0 0 1 0 0,0 0-1 0 0,0-1 0 0 0,0 1 1 0 0,1 1-13 0 0,-1-1 11 0 0,-1-1 0 0 0,1 0-1 0 0,0 1 1 0 0,0-1 0 0 0,-1 1 0 0 0,1-1 0 0 0,0 1 0 0 0,-1 0 0 0 0,0-1 0 0 0,1 1-1 0 0,-1 0 1 0 0,0-1 0 0 0,0 2-11 0 0,0 41 220 0 0,0-8-174 0 0,0-34-46 0 0,0 0 1 0 0,1 0 0 0 0,-1 0-1 0 0,1 0 1 0 0,-1 0 0 0 0,1 0-1 0 0,-1 0 1 0 0,1 0-1 0 0,0-1 1 0 0,0 1 0 0 0,0 0-1 0 0,1 0 0 0 0,-1 0-3 0 0,0-1 0 0 0,-1 0-1 0 0,1 1 1 0 0,0-1 0 0 0,0 1 0 0 0,-1-1-1 0 0,1 1 1 0 0,-1 0 0 0 0,0-1-1 0 0,1 1 1 0 0,-1 0 0 0 0,0-1 3 0 0,0 2-158 0 0,3 0-19 0 0,-3-3 177 0 0,2 2-47 0 0,-1-1-12 0 0,1 1-21 0 0,-1 0-39 0 0,0-1-18 0 0,0 1-39 0 0,0-1-45 0 0,0 1-51 0 0,0-1-54 0 0,0 1-52 0 0,-1 0-44 0 0,0-1-40 0 0,1 1-137 0 0,-1 0-38 0 0,0 0-167 0 0,0 2-442 0 0</inkml:trace>
  <inkml:trace contextRef="#ctx0" brushRef="#br0" timeOffset="362.52">592 49 6392 0 0,'13'0'141'0'0,"-10"0"23"0"0,-3 2 12 0 0,1 6-79 0 0,2-1-39 0 0,9 9-20 0 0,19 15-47 0 0,-22-23 45 0 0,-1-1 40 0 0,3 7 350 0 0,2 5 100 0 0,-8-10-246 0 0,2 0 55 0 0,-2-2-66 0 0,2-1 47 0 0,-1 1 11 0 0,-1 0-67 0 0,1 0-15 0 0,1 4 36 0 0,5 8 159 0 0,-7-12-246 0 0,2-1 47 0 0,2 7 159 0 0,-2 7 50 0 0,-1-2-33 0 0,3-5-68 0 0,1-1-5 0 0,3 9 339 0 0,-9-12-425 0 0,-1-3-115 0 0,-1-1 31 0 0,-1 0-57 0 0,0 18 190 0 0,-2-15-105 0 0,1-3-49 0 0,-1 0 45 0 0,2-2-60 0 0,-1 0-54 0 0,7 8 61 0 0,-5-9-53 0 0,0 1 67 0 0,0 0 86 0 0,0 1 107 0 0,-3-5-210 0 0,-2 1-65 0 0,-5 3-20 0 0,7-2-13 0 0,-2 7 67 0 0,3-5-27 0 0,0-1 65 0 0,-1-1 14 0 0,-2-1-75 0 0,0-1-51 0 0,-2-1-7 0 0,4 1 20 0 0,-4-9 120 0 0,-2 5-95 0 0,7 5-71 0 0,-1 0-1 0 0,1-1 0 0 0,-1 1 1 0 0,1 0-1 0 0,0 0 0 0 0,-1-1 1 0 0,1 1-1 0 0,-1 0 0 0 0,1-1 1 0 0,0 1-1 0 0,-1 0 0 0 0,1-1 1 0 0,0 1-1 0 0,0-1 1 0 0,-1 1-1 0 0,1-1 0 0 0,0 1 1 0 0,0-1-1 0 0,0 1 0 0 0,-1-1 1 0 0,1 1-1 0 0,0-1 0 0 0,0 1 1 0 0,0-1-1 0 0,0 1 0 0 0,0-1 1 0 0,0 1-1 0 0,0-1 0 0 0,0 1 1 0 0,0-1-1 0 0,0 1 0 0 0,0-1-3 0 0,0-18 93 0 0,0-1-51 0 0,0-34-33 0 0,0 51-9 0 0,0 0 0 0 0,1 0 0 0 0,-1 1 0 0 0,0-1 0 0 0,1 0 0 0 0,-1 0 0 0 0,1 1 0 0 0,0-1 0 0 0,0 0 0 0 0,0 1 0 0 0,0-1 0 0 0,1 0 0 0 0,-1 1 0 0 0,0 0 0 0 0,0 0 0 0 0,0-1 0 0 0,0 1 0 0 0,0 0 0 0 0,-1-1 0 0 0,1 1 0 0 0,-1 0 0 0 0,0-1 0 0 0,0 1 0 0 0,1-1 0 0 0,-2 0 0 0 0,2 0 1 0 0,-1-1-1 0 0,0 1 0 0 0,1-1 0 0 0,0 1 0 0 0,0-1 1 0 0,0 1-1 0 0,0-1 0 0 0,1 1 0 0 0,-1 0 0 0 0,2-3 0 0 0,22-29-30 0 0,-19 27 10 0 0,0-1 0 0 0,0 1-1 0 0,1-4 21 0 0,1-1-72 0 0,2 2 22 0 0,1 1 7 0 0,-3-3-15 0 0,3-2 5 0 0,5 1-36 0 0,1 4-47 0 0,-2 3-58 0 0,-4 3-193 0 0,-1 0-1 0 0,1-1 1 0 0,5-4 387 0 0,2-1-553 0 0,-15 9 425 0 0,0 0 1 0 0,0 1 0 0 0,0-1 0 0 0,0 0-1 0 0,0 1 1 0 0,0 0 0 0 0,0 0-1 0 0,0 0 1 0 0,2 0 127 0 0,11 1-530 0 0,-8-1 169 0 0,0 1-36 0 0,0-1 56 0 0,-2 0 86 0 0,12 1-340 0 0,-12 1 267 0 0,-2-1 60 0 0,0 0-75 0 0,0 0-127 0 0,-2 0 188 0 0,0 0-34 0 0,0 0-37 0 0,1 0-40 0 0,-1 1-43 0 0,1-1-45 0 0,3 1-952 0 0,4-1-795 0 0</inkml:trace>
  <inkml:trace contextRef="#ctx0" brushRef="#br0" timeOffset="661.05">1391 272 6624 0 0,'0'0'192'0'0,"0"0"-52"0"0,0 0-16 0 0,0 0 34 0 0,2 0 122 0 0,9 0 228 0 0,-8 0 18 0 0,-1 0-5 0 0,2 0-385 0 0,-1-1 47 0 0,8-4 530 0 0,-7 3-458 0 0,0-1-103 0 0,-2 2-124 0 0,-1 0-40 0 0,6-2 213 0 0,0-1 154 0 0,-5-5-34 0 0,1 4 64 0 0,8-6-7 0 0,-10 9-216 0 0,0 1-38 0 0,1-3 24 0 0,-2 0-89 0 0,-1-1-61 0 0,0 2 64 0 0,1-3 4 0 0,0-10 212 0 0,-1 12-223 0 0,0 1-54 0 0,-6-1 24 0 0,7 3-23 0 0,-1 1 0 0 0,1 0 0 0 0,-1 0 0 0 0,1-1 0 0 0,0 1 0 0 0,-1 0 0 0 0,1-1 0 0 0,-1 1 0 0 0,1 0 0 0 0,0-1 0 0 0,-1 1 0 0 0,1 0 0 0 0,0-1 0 0 0,0 1 0 0 0,-1-1 0 0 0,1 1 0 0 0,0-1 0 0 0,0 1 0 0 0,-1-1 0 0 0,1 1 0 0 0,0-1 0 0 0,0 1 0 0 0,0-1 0 0 0,0 1 0 0 0,0-1 0 0 0,0 1 0 0 0,0-1 0 0 0,0 1 0 0 0,0-1 0 0 0,0 1 0 0 0,0-1 0 0 0,0 0-2 0 0,1 0 3 0 0,-1-1-1 0 0,-1 1 0 0 0,1 0 1 0 0,0-1-1 0 0,0 1 1 0 0,0-1-1 0 0,-1 1 0 0 0,1-1 1 0 0,-1 1-1 0 0,1-1-2 0 0,-14-14 54 0 0,-2 3-1 0 0,3 8-32 0 0,9-2 11 0 0,3 7-30 0 0,1-1 0 0 0,0 1 1 0 0,0-1-1 0 0,-1 1 1 0 0,1 0-1 0 0,0-1 0 0 0,0 1 1 0 0,-1-1-1 0 0,1 1 0 0 0,-1 0 1 0 0,1-1-1 0 0,0 1 0 0 0,-1 0 1 0 0,1 0-1 0 0,-1-1 0 0 0,1 1 1 0 0,-1 0-1 0 0,1 0 0 0 0,-1 0 1 0 0,1-1-1 0 0,-1 1 0 0 0,1 0 1 0 0,-1 0-1 0 0,1 0 0 0 0,-1 0 1 0 0,1 0-1 0 0,-1 0 1 0 0,1 0-1 0 0,-1 0 0 0 0,1 0 1 0 0,-1 0-1 0 0,1 1-2 0 0,-17-1 29 0 0,4 0 43 0 0,8 2 10 0 0,-12 14 75 0 0,-26 29 236 0 0,24-22-248 0 0,7 0-84 0 0,-10 35 182 0 0,10-34-48 0 0,7-15-109 0 0,-1 3 35 0 0,3-3-12 0 0,1 0 20 0 0,2 3 52 0 0,0 13 97 0 0,0-4-134 0 0,0-6-64 0 0,0-2-48 0 0,0 2 27 0 0,-1-12-51 0 0,1-1 0 0 0,0 1 0 0 0,0-1 0 0 0,-1 0 0 0 0,2 1 0 0 0,-1-1 0 0 0,0 1 0 0 0,1-1 0 0 0,-1 1-1 0 0,1-1 1 0 0,-1 0 0 0 0,1 1 0 0 0,0-1 0 0 0,0 0 0 0 0,0 0 0 0 0,0 0 0 0 0,1 0 0 0 0,-1 0 0 0 0,1 0 0 0 0,-1 0 0 0 0,1 0-1 0 0,0 0-6 0 0,11 14 71 0 0,-10-9-43 0 0,-2-6-25 0 0,-1-1 0 0 0,0 1 0 0 0,1 0 0 0 0,-1-1 0 0 0,0 1 0 0 0,1-1 0 0 0,-1 1 0 0 0,1-1 0 0 0,-1 1 0 0 0,1-1 0 0 0,-1 1 0 0 0,1-1 0 0 0,-1 1 0 0 0,1-1 0 0 0,0 1 0 0 0,-1-1 0 0 0,1 0 0 0 0,0 1 0 0 0,-1-1 0 0 0,1 0 0 0 0,0 0 0 0 0,-1 0 0 0 0,1 1 0 0 0,0-1 0 0 0,0 0 0 0 0,-1 0 0 0 0,1 0-4 0 0,1 1 5 0 0,73 25 151 0 0,-58-22-103 0 0,4-5-38 0 0,-11 1-14 0 0,-7 0-4 0 0,0 0 0 0 0,1-1-1 0 0,-1 1 1 0 0,0-1-1 0 0,0 1 1 0 0,0-1-1 0 0,2-1 4 0 0,-1 1-37 0 0,0-1-35 0 0,0 1-27 0 0,-1-1-42 0 0,1 1-48 0 0,0 0-55 0 0,0 0-3 0 0,-1 0-41 0 0,0 1-36 0 0,0-1-33 0 0,2 1-233 0 0,0 0-55 0 0,4 0-763 0 0,4 0-602 0 0,6 0-1146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35.0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418 97 8928 0 0,'0'0'200'0'0,"0"0"33"0"0,0 0 14 0 0,3 0-41 0 0,10-3-164 0 0,-4-3-26 0 0,-4 2 42 0 0,-5 4-58 0 0,1-2 174 0 0,0 1-35 0 0,0-2 57 0 0,0-1-60 0 0,-2-1-45 0 0,0 4-21 0 0,1 1-5 0 0,0-3 438 0 0,0 3 1 0 0,0-3 0 0 0,0-6 117 0 0,0 0-113 0 0,-2 2-98 0 0,0 0-81 0 0,-1 3-114 0 0,-1 0-33 0 0,2 3-147 0 0,1 1 0 0 0,0-1 0 0 0,-1 0 1 0 0,1 1-1 0 0,-1-1 0 0 0,1 1 0 0 0,-1 0 1 0 0,1-1-1 0 0,-1 1 0 0 0,1 0 0 0 0,-1 0 1 0 0,-1 0-36 0 0,-12-3 353 0 0,1-7 30 0 0,14 9-370 0 0,0 1 0 0 0,0 0 1 0 0,-1 0-1 0 0,1 0 1 0 0,0-1-1 0 0,-1 1 1 0 0,1 0-1 0 0,0 0 1 0 0,0 0-1 0 0,-1 0 1 0 0,1-1-1 0 0,0 1 1 0 0,-1 0-1 0 0,1 0 1 0 0,0 0-1 0 0,-1 0 1 0 0,1 0-1 0 0,0 0 1 0 0,0 0-1 0 0,-1 0 1 0 0,1 0-1 0 0,0 0 1 0 0,-1 0-1 0 0,1 0 1 0 0,0 0-1 0 0,-1 0-13 0 0,-2 0 77 0 0,-4 0-1 0 0,2 0 8 0 0,-2 0 74 0 0,3 0-37 0 0,-2 0 32 0 0,3 0-96 0 0,-4 0 3 0 0,2 0-5 0 0,-2 0 48 0 0,-3 0 73 0 0,6 0-120 0 0,0 1-1 0 0,-1-1 1 0 0,1 1-1 0 0,0 0 0 0 0,-4 1-55 0 0,-25 12 189 0 0,0 8-75 0 0,3 4-61 0 0,-28 22 23 0 0,36-19-53 0 0,15-20-8 0 0,-3 4-7 0 0,1 0-1 0 0,0 0 1 0 0,1 1 0 0 0,1 0-1 0 0,-4 8-7 0 0,4-4 0 0 0,-1-1 0 0 0,2 0 0 0 0,-2 9 0 0 0,-8 51 0 0 0,14-67-11 0 0,0 0 0 0 0,2 0-1 0 0,-1 0 1 0 0,1 1-1 0 0,0-1 1 0 0,2 7 11 0 0,-1-9-3 0 0,1-1 0 0 0,-1 1-1 0 0,1-1 1 0 0,1 0 0 0 0,-1 0 0 0 0,1 0 0 0 0,1 0 0 0 0,-1 0 0 0 0,1-1 0 0 0,0 0-1 0 0,1 1 1 0 0,-1-1 0 0 0,6 4 3 0 0,25 35-236 0 0,-19-31 155 0 0,4 0-58 0 0,1-1-70 0 0,-1-3-82 0 0,-11-6 130 0 0,13 3-103 0 0,-14-5 111 0 0,0-1-99 0 0,-4 0 79 0 0,1-1-36 0 0,-1 0-72 0 0,1 1-59 0 0,0-1-64 0 0,0 0-70 0 0,0 0-78 0 0,0 0-83 0 0,0 0-90 0 0,1 0-97 0 0,6 0-1111 0 0,8 0-1087 0 0</inkml:trace>
  <inkml:trace contextRef="#ctx0" brushRef="#br0" timeOffset="421.8">930 129 8808 0 0,'-3'0'197'0'0,"0"0"-123"0"0,1 0-38 0 0,0-1-1 0 0,0 1 0 0 0,0 0 0 0 0,0 0 0 0 0,0 0 0 0 0,1 1 1 0 0,-1-1-1 0 0,0 0 0 0 0,0 1 0 0 0,0-1 0 0 0,-1 2-35 0 0,-1 4 137 0 0,0-1-50 0 0,-6-3-57 0 0,9-2-30 0 0,1 0 0 0 0,-1 0 0 0 0,1 0 0 0 0,-1 0 0 0 0,1-1 0 0 0,-1 2 0 0 0,1-1 0 0 0,-1 0 0 0 0,1 0 0 0 0,-1 0 0 0 0,1 0 0 0 0,-1 0 0 0 0,1 0 0 0 0,-1 0 0 0 0,1 1 0 0 0,-1-1 0 0 0,1 0 0 0 0,-1 0 0 0 0,1 1 0 0 0,-1-1 0 0 0,1 0 0 0 0,0 1 0 0 0,-1-1 0 0 0,1 1 0 0 0,0-1 0 0 0,-1 0 0 0 0,1 1 0 0 0,0-1 0 0 0,-1 1 0 0 0,-7 6 0 0 0,-1-4 5 0 0,-3-1 59 0 0,6 5 132 0 0,4-3-41 0 0,-11 1 282 0 0,9-3-321 0 0,1 1 1 0 0,0-1-1 0 0,0 0 1 0 0,0 1-1 0 0,-3 2-116 0 0,-8 10 357 0 0,2-1-84 0 0,-4 4 25 0 0,14-14-237 0 0,-1 0 0 0 0,1 0 0 0 0,0 1 0 0 0,0-1 0 0 0,0 2-61 0 0,-7 14 330 0 0,0-4-102 0 0,7-12-176 0 0,-1 0 0 0 0,1 0 1 0 0,0 0-1 0 0,0 1 0 0 0,0-1 1 0 0,1 2-53 0 0,-5 23 288 0 0,1-13-98 0 0,0-4-75 0 0,2 8-27 0 0,2-5-21 0 0,1-12-54 0 0,0 0-1 0 0,-1 0 1 0 0,1 0 0 0 0,1 0 0 0 0,-1 0 0 0 0,0 0 0 0 0,1 0 0 0 0,-1 0 0 0 0,1 0 0 0 0,1 2-13 0 0,0 1 7 0 0,1 0-5 0 0,1 1 1 0 0,-1-1-1 0 0,1 0 0 0 0,0 0 1 0 0,0-1-1 0 0,1 1-2 0 0,19 19 56 0 0,-21-23-61 0 0,2 1 8 0 0,-2-2 0 0 0,0-1 1 0 0,0 1 0 0 0,0 0 0 0 0,0-1-1 0 0,0 1 1 0 0,0-1 0 0 0,0 0 0 0 0,0 0 0 0 0,0 0-1 0 0,0-1 1 0 0,0 1-4 0 0,6-1 23 0 0,32 1 110 0 0,1 0-21 0 0,-39 0-111 0 0,0 0 0 0 0,1-1 0 0 0,-1 1 0 0 0,0-1 1 0 0,1 0-1 0 0,-1 0 0 0 0,0 0 0 0 0,0 0 0 0 0,2-2-1 0 0,6-1 1 0 0,14-7-38 0 0,-23 10 27 0 0,0 0 0 0 0,0 0 0 0 0,0-1-1 0 0,0 1 1 0 0,-1-1 0 0 0,1 0 0 0 0,0 1 0 0 0,-1-1 0 0 0,1 0 0 0 0,-1 0 0 0 0,0 0 0 0 0,0 0 0 0 0,1-1 10 0 0,14-29-160 0 0,-16 31 150 0 0,1 0 1 0 0,-1-1-1 0 0,1 1 1 0 0,-1-1-1 0 0,0 1 1 0 0,0-1 0 0 0,1 1-1 0 0,-1-1 1 0 0,0 1-1 0 0,0-1 10 0 0,2-14-139 0 0,4-2-7 0 0,-6 16 128 0 0,0 0 0 0 0,0-1 0 0 0,-1 1 0 0 0,1-1 0 0 0,0 1 0 0 0,-1 0 1 0 0,0-1-1 0 0,0 1 0 0 0,0 0 18 0 0,0-2-19 0 0,0 1 1 0 0,0 0 1 0 0,1-1 0 0 0,-1 1 0 0 0,1 0 0 0 0,-1-1 0 0 0,1 1 0 0 0,0-1 0 0 0,0 1 17 0 0,-1-17-31 0 0,-10-12 31 0 0,-5-30 0 0 0,15 59 0 0 0,0 0 0 0 0,1 0 0 0 0,-1-1 0 0 0,1 1 0 0 0,-1 0 0 0 0,1-1 0 0 0,0 1 0 0 0,1-1 0 0 0,-3-14 0 0 0,-5 5 0 0 0,7 12 0 0 0,-1-1 0 0 0,0 1 0 0 0,0-1 0 0 0,1 1 0 0 0,-1 0 0 0 0,0-1 0 0 0,1 0 0 0 0,0 1 0 0 0,-1-1 0 0 0,1 1 0 0 0,0-1 0 0 0,0 0 0 0 0,0 1 0 0 0,-1-11 32 0 0,4 24 0 0 0,2-4-32 0 0,-4-7 0 0 0,0 1 0 0 0,0-1 0 0 0,0 1 0 0 0,0-1 0 0 0,-1 1 0 0 0,1-1 0 0 0,0 1 0 0 0,-1 0 0 0 0,1-1 0 0 0,-1 1 0 0 0,0-1 0 0 0,0 1 0 0 0,1 0 0 0 0,-1 0 0 0 0,-1 9-1 0 0,1-6 3 0 0,0-1-1 0 0,0 1 1 0 0,1-1 0 0 0,-1 1 0 0 0,1-1 0 0 0,0 3-2 0 0,10 14 59 0 0,-6 6 32 0 0,6-3 5 0 0,-9-11-63 0 0,4 11 14 0 0,6-9-33 0 0,-3-6-12 0 0,-8-6-2 0 0,0-1 0 0 0,0 1 0 0 0,0 0 0 0 0,0-1 0 0 0,-1 1 0 0 0,1 0 0 0 0,-1 0 0 0 0,0-1 0 0 0,0 1 0 0 0,0 0 0 0 0,0 2 0 0 0,2 19 0 0 0,-1-21 0 0 0,1 1 0 0 0,-1-1 0 0 0,1 0 0 0 0,0 0 0 0 0,0 0 0 0 0,0 0 0 0 0,1 1 0 0 0,-1-2 0 0 0,-1 0 0 0 0,1 0 0 0 0,-1 1 0 0 0,0-1 0 0 0,1 0 0 0 0,-1 0 0 0 0,0 1 0 0 0,-1-1 0 0 0,1 1 0 0 0,0-1 0 0 0,-1 1 0 0 0,1-1 0 0 0,-1 1 0 0 0,0-1 0 0 0,1 1 0 0 0,-1-1 0 0 0,-1 1 0 0 0,1 9-2 0 0,0 17 1 0 0,3-11-40 0 0,4-5-93 0 0,-3-4-45 0 0,-2 3-67 0 0,-2 4-103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26.3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11 9760 0 0,'0'0'222'0'0,"0"0"30"0"0,-3-3 18 0 0,-1-1-142 0 0,1 2-46 0 0,0 0-31 0 0,1 3-36 0 0,0 3-21 0 0,3 1 89 0 0,-1-3 12 0 0,0 0 49 0 0,0 24 441 0 0,0-7-228 0 0,0-3-115 0 0,0-3-76 0 0,3-5 4 0 0,-1-4-136 0 0,5 12 56 0 0,-3 7-36 0 0,-4-22-49 0 0,0 1-1 0 0,0-1 0 0 0,0 1 0 0 0,0-1 1 0 0,1 1-1 0 0,-1-1 0 0 0,0 1 0 0 0,1-1 1 0 0,-1 0-1 0 0,1 1-4 0 0,12 16 11 0 0,-11-15-11 0 0,0 0 0 0 0,0 0 0 0 0,-1 0 0 0 0,1-1 0 0 0,-1 1 0 0 0,0 1 0 0 0,0-1 0 0 0,0 0 0 0 0,0 0 0 0 0,0 0 0 0 0,-1 0 0 0 0,1 1 0 0 0,-1 2 0 0 0,0-1-49 0 0,1 0-100 0 0,1-1-106 0 0,-1 0-112 0 0,1-1-118 0 0,1 0-123 0 0,-2-2 256 0 0,0 1-32 0 0,0-1-35 0 0,0 0-33 0 0,1 1-1102 0 0,-1-1-892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28.1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0 240 9040 0 0,'0'0'200'0'0,"0"0"33"0"0,3 0 15 0 0,7-1-101 0 0,2-4-61 0 0,11-7-64 0 0,-14 5-3 0 0,-5 3 52 0 0,-4 4-71 0 0,3-3 337 0 0,0 2-111 0 0,-1 0-63 0 0,1 2-55 0 0,0-1-20 0 0,-1-1 52 0 0,4-10 469 0 0,-2 8-297 0 0,2-1-58 0 0,9-3 132 0 0,-11 5-249 0 0,7-3 183 0 0,-2 2-67 0 0,-9 2-229 0 0,1 1 1 0 0,0-1 0 0 0,0 1-1 0 0,0-1 1 0 0,-1 0 0 0 0,1 1 0 0 0,0-1-1 0 0,-1 0 1 0 0,1 0 0 0 0,-1 1-1 0 0,1-1 1 0 0,-1 0 0 0 0,1-1-25 0 0,3-4 201 0 0,0 1-52 0 0,0 2-25 0 0,4 2-5 0 0,4-2-6 0 0,0-5 47 0 0,-1-10 127 0 0,-6 8-150 0 0,2 1-39 0 0,9-5-17 0 0,-3 9-70 0 0,-8-6 1 0 0,3 8 19 0 0,-8 3-30 0 0,0 0-1 0 0,0 0 1 0 0,0 0 0 0 0,0 0-1 0 0,1 0 1 0 0,-1 0-1 0 0,0 0 1 0 0,0 0 0 0 0,0 0-1 0 0,1 0 1 0 0,-1 0-1 0 0,0 0 1 0 0,0-1-1 0 0,0 1 1 0 0,0 0 0 0 0,1 0-1 0 0,-1 0 1 0 0,0 0-1 0 0,0 0 1 0 0,0 0-1 0 0,0-1 1 0 0,0 1 0 0 0,0 0-1 0 0,1 0 1 0 0,-1 0-1 0 0,0 0 1 0 0,0-1-1 0 0,0 1 1 0 0,0 0 0 0 0,0 0-1 0 0,0 0 1 0 0,0 0-1 0 0,0-1 1 0 0,0 1-1 0 0,0 0 1 0 0,0 0-1 0 0,2-27 72 0 0,-2 11-19 0 0,0 2-32 0 0,0 14-20 0 0,0 0 0 0 0,0 0-1 0 0,0 0 1 0 0,0 0 0 0 0,0 0 0 0 0,0 0-1 0 0,0 0 1 0 0,0 0 0 0 0,0 0 0 0 0,0-1-1 0 0,0 1 1 0 0,0 0 0 0 0,0 0 0 0 0,0 0-1 0 0,0 0 1 0 0,0 0 0 0 0,0 0 0 0 0,0 0-1 0 0,0 0 1 0 0,0 0 0 0 0,0 0 0 0 0,0-1-1 0 0,0 1 1 0 0,0 0 0 0 0,0 0 0 0 0,-1 0-1 0 0,1 0 1 0 0,0 0 0 0 0,0 0 0 0 0,0 0-1 0 0,0 0 1 0 0,0 0 0 0 0,0 0 0 0 0,0 0-1 0 0,0 0 1 0 0,0 0 0 0 0,0 0 0 0 0,0 0-1 0 0,0 0 1 0 0,0 0 0 0 0,-1 0 0 0 0,1 0-1 0 0,0-1 1 0 0,0 1 0 0 0,0 0 0 0 0,0 0-1 0 0,0 0 1 0 0,0 0 0 0 0,0 0 0 0 0,0 0-1 0 0,0 1 1 0 0,0-1 0 0 0,-1 0 0 0 0,1 0-1 0 0,0 0 1 0 0,0 0 0 0 0,0 0-1 0 0,-11 0-3 0 0,6 2-50 0 0,2 1 48 0 0,-16 17-146 0 0,14-13 136 0 0,3-2 7 0 0,-1 0-1 0 0,0 0 1 0 0,1 1-1 0 0,0-1 1 0 0,1 1-1 0 0,-1 0 0 0 0,1-1 1 0 0,0 1-1 0 0,0 0 1 0 0,1 0 8 0 0,0-3-6 0 0,0 1 0 0 0,-1-1 0 0 0,1 0 1 0 0,-1 0-1 0 0,1 1 0 0 0,-1-1 0 0 0,0 0 0 0 0,0 0 1 0 0,-2 3 5 0 0,-3 9-1 0 0,5 12 2 0 0,1-4-16 0 0,-4-6-25 0 0,0-9 33 0 0,3-7 6 0 0,0 1 1 0 0,0 0 0 0 0,1-1 0 0 0,-1 1 0 0 0,0 0 0 0 0,0-1 0 0 0,1 1-1 0 0,-1 0 1 0 0,1 0 0 0 0,-1 0 0 0 0,1 0 0 0 0,0 0 0 0 0,0-1-1 0 0,0 1 1 0 0,0 0 0 0 0,0 0 0 0 0,0 0 0 0 0,1 0 0 0 0,-1 1 0 0 0,11 16-11 0 0,-7-7-11 0 0,-4-10 21 0 0,1 1-1 0 0,-1 0 0 0 0,1 0 1 0 0,0-1-1 0 0,0 1 0 0 0,0-1 1 0 0,0 1-1 0 0,1-1 0 0 0,-1 1 1 0 0,1-1-1 0 0,-1 0 0 0 0,1 0 1 0 0,0 1-1 0 0,0-1 0 0 0,0-1 1 0 0,0 1-1 0 0,0 0 0 0 0,0 0 1 0 0,3 1 1 0 0,27 13 10 0 0,-28-15 1 0 0,0 0 0 0 0,1 0 0 0 0,-1-1 0 0 0,0 1 0 0 0,1-1 0 0 0,-1 0 0 0 0,1 0 0 0 0,-1 0 0 0 0,4-1-11 0 0,9 0 19 0 0,-11 1-75 0 0,0 1 81 0 0,7-1 65 0 0,-9 0-99 0 0,1 0-44 0 0,-1-1-33 0 0,0 1-48 0 0,0-1-56 0 0,0 0-64 0 0,-1-1-26 0 0,1 1-57 0 0,-1 0-50 0 0,1-1-43 0 0,2-1-539 0 0,1 1-101 0 0,1 0-757 0 0,2 1-1046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28.5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 6000 0 0,'0'2'174'0'0,"0"0"-162"0"0,0 0 0 0 0,1-1 0 0 0,-1 1 0 0 0,1-1 0 0 0,-1 1-1 0 0,1 0 1 0 0,-1-1 0 0 0,1 1 0 0 0,0-1 0 0 0,0 0-1 0 0,-1 1 1 0 0,1-1-12 0 0,1 1 5 0 0,-1 0 0 0 0,0-1 0 0 0,0 1 0 0 0,-1 0 0 0 0,1 0 0 0 0,0 0 0 0 0,-1 0 0 0 0,1 0 0 0 0,-1 0 0 0 0,1 0 0 0 0,-1 0 0 0 0,0 1-5 0 0,0 4-18 0 0,0 2-4 0 0,0-3 44 0 0,1-1 40 0 0,1 0 54 0 0,0-1 23 0 0,1 0 48 0 0,0 1 109 0 0,-1 0 68 0 0,0 1 66 0 0,-1 1 63 0 0,-1 7 531 0 0,0 0-111 0 0,0 0-103 0 0,0 1-95 0 0,0-1-86 0 0,0-1-80 0 0,0 0-70 0 0,0 0-62 0 0,0-11-122 0 0,0-2-27 0 0,0 3-3 0 0,0 24 278 0 0,0-25-271 0 0,0-2-10 0 0,0 0-39 0 0,0 0-20 0 0,0 0-4 0 0,0 0-3 0 0,0 0-17 0 0,-3 0-10 0 0,3 0-161 0 0,-1 0-1 0 0,1 0 1 0 0,-1 0-1 0 0,1 0 1 0 0,0 0-1 0 0,-1 0 0 0 0,1 0 1 0 0,-1 0-1 0 0,1 0 1 0 0,-1 0-1 0 0,1 0 0 0 0,-1-1 1 0 0,1 1-1 0 0,-1 0 1 0 0,1 0-1 0 0,0 0 0 0 0,-1-1 1 0 0,1 1-1 0 0,0 0 1 0 0,-1-1-1 0 0,1 1 1 0 0,0 0-1 0 0,-1-1 0 0 0,1 1 1 0 0,0 0-1 0 0,-1-1 1 0 0,1 1-1 0 0,0-1 0 0 0,0 1 1 0 0,-1-1-8 0 0,0-17 158 0 0,1 11-143 0 0,0 7-12 0 0,0-1-1 0 0,0 0 0 0 0,0 1 1 0 0,0-1-1 0 0,0 0 0 0 0,0 0 1 0 0,0 1-1 0 0,0-1 0 0 0,1 0 1 0 0,-1 1-1 0 0,0-1 0 0 0,0 0 0 0 0,1 1 1 0 0,-1-1-1 0 0,0 1 0 0 0,1-1 1 0 0,-1 1-1 0 0,1-1 0 0 0,-1 0 1 0 0,1 1-1 0 0,-1-1 0 0 0,1 1 1 0 0,-1 0-1 0 0,1-1 0 0 0,-1 1 0 0 0,1-1-2 0 0,0 1 3 0 0,-1 0-1 0 0,1-1 0 0 0,-1 1 1 0 0,1-1-1 0 0,-1 1 0 0 0,1-1 1 0 0,-1 1-1 0 0,1-1 0 0 0,-1 1 1 0 0,1-1-1 0 0,-1 1 0 0 0,0-1 0 0 0,1 0 1 0 0,-1 1-1 0 0,0-1 0 0 0,0 0 1 0 0,1 1-1 0 0,-1-1 0 0 0,0 0 1 0 0,0 1-1 0 0,0-1 0 0 0,0 0 1 0 0,0 1-1 0 0,0-1 0 0 0,0 0 0 0 0,0 0-2 0 0,0-19 50 0 0,0-5-40 0 0,0 22-5 0 0,0 0-1 0 0,0-1 0 0 0,1 1 0 0 0,-1 0 0 0 0,1-1 0 0 0,0 1 0 0 0,0 0 1 0 0,0 0-1 0 0,0 0 0 0 0,2-2-4 0 0,1-6 18 0 0,2-7-21 0 0,0 0-58 0 0,-2 6 7 0 0,-2 8 26 0 0,-1 1 1 0 0,0-1 0 0 0,1 1-1 0 0,0-1 1 0 0,0 1 0 0 0,0-1-1 0 0,0 1 1 0 0,1 0-1 0 0,0-1 28 0 0,8-7-80 0 0,-7 7 65 0 0,9-10-49 0 0,-6 11 2 0 0,2 3 65 0 0,-6 1-8 0 0,-2-1 5 0 0,1 0 0 0 0,-1 0 0 0 0,1 0 0 0 0,-1 0 0 0 0,1 0 0 0 0,-1 0 0 0 0,1 1 0 0 0,-1-1 0 0 0,0 1 0 0 0,1-1 0 0 0,5 4-2 0 0,19 10 26 0 0,-24-13-17 0 0,-1 0 0 0 0,0-1 0 0 0,0 1 0 0 0,0 0 1 0 0,0 1-1 0 0,0-1 0 0 0,0 0 0 0 0,0 0 1 0 0,0 0-1 0 0,0 1-7 0 0,18 32 174 0 0,-12-23-110 0 0,5 6 67 0 0,-2 1 70 0 0,-3-2 47 0 0,0 0-68 0 0,3 8-18 0 0,1-3-88 0 0,-5-13-31 0 0,2 6 34 0 0,-6 1 66 0 0,-2-13-134 0 0,0-1 0 0 0,0 1 0 0 0,1 0-1 0 0,-1-1 1 0 0,1 1 0 0 0,0 0 0 0 0,-1-1 0 0 0,1 1-1 0 0,0-1 1 0 0,0 1 0 0 0,1 1-9 0 0,3 5 32 0 0,-2-1-5 0 0,1 0 5 0 0,5-5-39 0 0,-9-2 7 0 0,0 0-1 0 0,0 0 0 0 0,0 0 0 0 0,0 0 0 0 0,0 0 0 0 0,1 0 1 0 0,-1 0-1 0 0,0 0 0 0 0,0 0 0 0 0,0 0 0 0 0,0 0 0 0 0,0 0 0 0 0,0 0 1 0 0,0 0-1 0 0,0 0 0 0 0,0 0 0 0 0,0 0 0 0 0,1 0 0 0 0,-1 0 1 0 0,0 0-1 0 0,0 0 0 0 0,0 0 0 0 0,0 0 0 0 0,0 0 0 0 0,0 0 1 0 0,0 0-1 0 0,0 1 0 0 0,0-1 0 0 0,0 0 0 0 0,0 0 0 0 0,0 0 0 0 0,0 0 1 0 0,1 0-1 0 0,-1 0 0 0 0,0 0 0 0 0,0 0 0 0 0,0 0 0 0 0,0 0 1 0 0,0 0-1 0 0,0 0 0 0 0,0 1 0 0 0,0-1 0 0 0,0 0 0 0 0,0 0 1 0 0,0 0-1 0 0,0 0 0 0 0,0 0 0 0 0,0 0 0 0 0,0 0 0 0 0,0 0 1 0 0,0 0-1 0 0,0 0 0 0 0,0 1 0 0 0,0-1 0 0 0,0 0 0 0 0,0 0 0 0 0,0 0 1 0 0,0 5 3 0 0,1 0-67 0 0,2 1-103 0 0,-2-5 124 0 0,-1 0 0 0 0,1 0 1 0 0,0 0-1 0 0,0 0 0 0 0,0 0 1 0 0,0-1-1 0 0,0 1 0 0 0,0 0 0 0 0,0 0 1 0 0,0-1-1 0 0,1 2 43 0 0,4 1-264 0 0,-5-3 235 0 0,-1 0 0 0 0,1 0 0 0 0,-1 0-1 0 0,1 0 1 0 0,-1 0 0 0 0,0 1 0 0 0,1-1 0 0 0,-1 0-1 0 0,1 0 1 0 0,-1 1 0 0 0,0-1 0 0 0,1 0 0 0 0,-1 0-1 0 0,1 1 1 0 0,-1-1 0 0 0,0 0 0 0 0,1 1 0 0 0,-1-1-1 0 0,0 1 1 0 0,0-1 0 0 0,1 0 0 0 0,-1 1 0 0 0,0-1-1 0 0,0 1 1 0 0,0-1 0 0 0,0 1 0 0 0,0-1 0 0 0,1 1 0 0 0,-1-1-1 0 0,0 1 1 0 0,0-1 0 0 0,0 1 0 0 0,0-1 0 0 0,0 0-1 0 0,0 1 1 0 0,0 0 29 0 0,0 1-678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29.2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6880 0 0,'0'0'157'0'0,"0"0"23"0"0,-2 0 11 0 0,1 0-181 0 0,0 0 1 0 0,1 0 0 0 0,-1 0-1 0 0,0 0 1 0 0,1 1 0 0 0,-1-1-1 0 0,0 0 1 0 0,1 0 0 0 0,-1 0-1 0 0,0 0 1 0 0,1 1 0 0 0,-1-1-1 0 0,0 0 1 0 0,1 1 0 0 0,-1-1-11 0 0,-1 7 63 0 0,4 3 42 0 0,6 10 194 0 0,-5-14-113 0 0,-1 3 123 0 0,-1-1-61 0 0,0-1-48 0 0,-1-1-33 0 0,1 12 289 0 0,2-11-214 0 0,0 0-34 0 0,5 5 126 0 0,-2-3-117 0 0,1 6 63 0 0,-4 1-3 0 0,0-1-50 0 0,1 5 27 0 0,4 6 74 0 0,3 1 45 0 0,2 5 21 0 0,1 1-32 0 0,-4-7-43 0 0,3 5 6 0 0,11 24 323 0 0,-13-32-409 0 0,-2 0-32 0 0,-2 11 38 0 0,0-2-21 0 0,2-9-46 0 0,12 30 151 0 0,-14-32-225 0 0,-6-18-91 0 0,3 14 91 0 0,-4-4-38 0 0,2 5 10 0 0,4-5-1 0 0,-5-12-63 0 0,0 1-1 0 0,0-1 1 0 0,0 1-1 0 0,-1-1 1 0 0,1 1-1 0 0,-1-1 1 0 0,1 1 0 0 0,-1-1-1 0 0,1 1 1 0 0,-1-1-1 0 0,0 1 1 0 0,0 0 0 0 0,0-1-12 0 0,0 5 80 0 0,1 3-50 0 0,0 4-9 0 0,-1-5 72 0 0,-1-2 81 0 0,1-3-42 0 0,-1 0 35 0 0,4-8-85 0 0,2 0-48 0 0,0-1-8 0 0,-4 3-8 0 0,0 0-1 0 0,0 0 1 0 0,0 0-1 0 0,-1 0 1 0 0,0 0-1 0 0,1-1 0 0 0,-1 1 1 0 0,0-1-18 0 0,1-12 4 0 0,5 3-4 0 0,-5 11 0 0 0,0 1 0 0 0,0 0 0 0 0,0-1 0 0 0,-1 1 0 0 0,1-1 0 0 0,-1 1 0 0 0,1-1 0 0 0,-1 0 0 0 0,0 1 0 0 0,1-1 0 0 0,-1 1 0 0 0,0-1 0 0 0,0 0 0 0 0,2-14-29 0 0,5-2-87 0 0,-3 7 19 0 0,2-3-112 0 0,0 2 43 0 0,3-5-17 0 0,0 3 51 0 0,-4 7 78 0 0,-3 5 33 0 0,0 0-1 0 0,0-1 1 0 0,0 1 0 0 0,0 0 0 0 0,0 0-1 0 0,1 0 1 0 0,-1 1 0 0 0,1-1 0 0 0,-1 1-1 0 0,1-1 1 0 0,-1 1 0 0 0,1 0-1 0 0,1-1 23 0 0,23-5-131 0 0,-11 2 84 0 0,-2-2 29 0 0,-13 7 17 0 0,0-1 0 0 0,1 0 0 0 0,-1 0 0 0 0,1 1 0 0 0,-1-1 0 0 0,1 0 0 0 0,-1 1 0 0 0,1 0 0 0 0,-1-1 0 0 0,1 1 0 0 0,0 0 0 0 0,-1 0 0 0 0,1 0 0 0 0,4-1 0 0 0,-4 1 0 0 0,0 0 0 0 0,-1 0 0 0 0,1 0 0 0 0,0 0 0 0 0,-1 0 0 0 0,1 0 0 0 0,0 0 0 0 0,-1 1 0 0 0,1-1 0 0 0,0 1 0 0 0,-1-1 0 0 0,2 1 0 0 0,2 10 0 0 0,7-4 0 0 0,-11-7 0 0 0,0 0 0 0 0,0 1 0 0 0,0-1 0 0 0,0 1 0 0 0,0-1 0 0 0,0 1 0 0 0,0 0 0 0 0,0-1 0 0 0,0 1 0 0 0,0 0 0 0 0,-1 0 0 0 0,1 0 0 0 0,0-1 0 0 0,0 1 0 0 0,-1 0 0 0 0,1 1 0 0 0,7 14-29 0 0,4 7-113 0 0,0 2-7 0 0,-9-17 95 0 0,-2 1 40 0 0,-2 10 74 0 0,1-8 21 0 0,0-9-71 0 0,0-1 0 0 0,0 1 1 0 0,0 0-1 0 0,0-1 0 0 0,0 1 1 0 0,-1-1-1 0 0,1 1 0 0 0,0-1 0 0 0,-1 1 1 0 0,1-1-1 0 0,-1 0 0 0 0,0 1 0 0 0,1-1 1 0 0,-1 0-1 0 0,0 1 0 0 0,0-1-10 0 0,-11 22 59 0 0,9-16-58 0 0,1-3 0 0 0,1 0 0 0 0,-1-1 1 0 0,0 1-1 0 0,0-1 0 0 0,0 0 1 0 0,0 1-1 0 0,-1-1 0 0 0,1 0 1 0 0,-1 0-1 0 0,-2 2-1 0 0,-9 0 70 0 0,9 6-13 0 0,-24 5-46 0 0,-3 0-27 0 0,18-13-60 0 0,-9-3-78 0 0,15-1 80 0 0,6 1 2 0 0,1 0-70 0 0,0-1-82 0 0,0 0 66 0 0,0 1-37 0 0,0-1-40 0 0,0 0-37 0 0,-1-2-371 0 0,0 2 86 0 0,0-1-51 0 0,-3-1-717 0 0,-1 1-566 0 0,-4 1-1075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30.6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6880 0 0,'14'0'157'0'0,"-14"0"-154"0"0,0 0 0 0 0,0 0 1 0 0,0 0-1 0 0,0 0 0 0 0,0 0 0 0 0,0 0 0 0 0,0 0 0 0 0,1 0 1 0 0,-1 0-1 0 0,0 0 0 0 0,0 0 0 0 0,0 0 0 0 0,0 0 0 0 0,0 0 0 0 0,0 0 1 0 0,0 0-1 0 0,0 0 0 0 0,0 0 0 0 0,0 0 0 0 0,1 0 0 0 0,-1 0 1 0 0,0 0-1 0 0,0 0 0 0 0,0 1 0 0 0,0-1 0 0 0,0 0 0 0 0,0 0 1 0 0,0 0-1 0 0,0 0 0 0 0,0 0 0 0 0,0 0 0 0 0,0 0 0 0 0,0 0 0 0 0,0 0 1 0 0,0 0-1 0 0,0 0 0 0 0,1 0 0 0 0,-1 0 0 0 0,0 1 0 0 0,0-1 1 0 0,0 0-1 0 0,0 0 0 0 0,0 0 0 0 0,0 0 0 0 0,0 0 0 0 0,0 0 1 0 0,0 0-1 0 0,0 0 0 0 0,0 0 0 0 0,0 0 0 0 0,0 1 0 0 0,0-1 0 0 0,0 0 1 0 0,0 0-1 0 0,0 0 0 0 0,0 0 0 0 0,-1 0-3 0 0,1 4 71 0 0,0 11 115 0 0,3-5-92 0 0,2-2-60 0 0,-4-6-34 0 0,0-1-1 0 0,0 1 1 0 0,0-1 0 0 0,0 1 0 0 0,-1-1 0 0 0,1 1 0 0 0,0-1 0 0 0,-1 1 0 0 0,0 0-1 0 0,1-1 1 0 0,-1 1 0 0 0,0 0 0 0 0,0-1 0 0 0,0 1 0 0 0,0 1 0 0 0,0 8 49 0 0,0 3 85 0 0,-1-2 38 0 0,1 2 38 0 0,1 28 581 0 0,2-26-481 0 0,2 1 146 0 0,-3-11-236 0 0,0 1 0 0 0,-1 0 0 0 0,0-1-1 0 0,0 1 1 0 0,0 0 0 0 0,-1 0-220 0 0,0 11 379 0 0,-1 0-103 0 0,0-5 44 0 0,1 1 1 0 0,1 11-321 0 0,0-13 175 0 0,2 0 41 0 0,2 5 41 0 0,-3-11-141 0 0,0 1 1 0 0,-1-1-1 0 0,0 1 1 0 0,0 0-1 0 0,0 0 1 0 0,-1 0-117 0 0,0 8 209 0 0,0-7-80 0 0,0 0-1 0 0,0 0 1 0 0,0 0-1 0 0,1-1 1 0 0,1 3-129 0 0,2 4 191 0 0,2 11 124 0 0,-4-14-153 0 0,-1 4 71 0 0,-1 2 82 0 0,0-14-256 0 0,1 1 1 0 0,-1-1 0 0 0,0 0 0 0 0,1 0-1 0 0,0 0 1 0 0,0 0 0 0 0,0 2-60 0 0,8 13 359 0 0,-7-10-182 0 0,0-1-41 0 0,-2 2-11 0 0,-1 4 18 0 0,0-4-15 0 0,3 16 458 0 0,0-17-384 0 0,2 0-78 0 0,-1-5-117 0 0,0 1-46 0 0,-1-2 104 0 0,-2-2-1 0 0,0 0 6 0 0,0 0 15 0 0,0 0-14 0 0,0-2-1 0 0,0 0-57 0 0,1 1-1 0 0,-1-1 1 0 0,0 1-1 0 0,0 0 1 0 0,1-1-1 0 0,-1 1 1 0 0,1-1-1 0 0,-1 1 1 0 0,1 0-1 0 0,0 0 1 0 0,-1-1-1 0 0,1 1 1 0 0,0 0-1 0 0,0 0 0 0 0,0 0-12 0 0,6-8 17 0 0,-4 6-13 0 0,0 0-1 0 0,-1-1 0 0 0,1 1 1 0 0,-1-1-1 0 0,0 1 0 0 0,0-3-3 0 0,0 3 9 0 0,0 0 0 0 0,0 0-1 0 0,0 0 1 0 0,0 0 0 0 0,0 0-1 0 0,1-1-8 0 0,5-2 9 0 0,4-7-25 0 0,-2-2-38 0 0,-5-9-58 0 0,8 13-15 0 0,-4-2 53 0 0,1-2-27 0 0,3 3-70 0 0,-2 7 16 0 0,-9 5 120 0 0,0-2 0 0 0,1 1 0 0 0,-1 0 0 0 0,0 0 0 0 0,0-1 0 0 0,0 1 0 0 0,0-1 0 0 0,0 1 0 0 0,0-1 35 0 0,14-12-221 0 0,-3 9 80 0 0,-8-2 73 0 0,-5 7 64 0 0,0-1 0 0 0,0 1 0 0 0,1 0 0 0 0,-1-1 0 0 0,0 1 0 0 0,1-1 0 0 0,-1 1 0 0 0,0 0 0 0 0,1-1 0 0 0,-1 1 0 0 0,0 0 0 0 0,1-1-1 0 0,-1 1 1 0 0,1 0 0 0 0,-1 0 0 0 0,1-1 0 0 0,-1 1 0 0 0,1 0 0 0 0,-1 0 0 0 0,1 0 0 0 0,-1-1 0 0 0,1 1 0 0 0,-1 0 0 0 0,1 0 0 0 0,-1 0 0 0 0,1 0 0 0 0,-1 0 0 0 0,1 0 0 0 0,-1 0 0 0 0,1 0 0 0 0,-1 0-1 0 0,1 1 5 0 0,13-1-74 0 0,17 0 39 0 0,-25 2-18 0 0,7 9 39 0 0,0-6 14 0 0,-7 6 0 0 0,4-6 0 0 0,-3 7 0 0 0,-7-11 0 0 0,0 0 0 0 0,1 0 0 0 0,-1 0 0 0 0,1 0 0 0 0,0 0 0 0 0,-1 0 0 0 0,1 0 0 0 0,0 0 0 0 0,-1 0 0 0 0,1-1 0 0 0,0 1 0 0 0,0 0 0 0 0,0 0 0 0 0,0-1 0 0 0,-1 1 0 0 0,2 0 0 0 0,11 4 0 0 0,-8 6 0 0 0,2-6 0 0 0,-6-5 1 0 0,-1 0-1 0 0,1 0 1 0 0,-1 0-1 0 0,0 1 1 0 0,1-1-1 0 0,-1 0 1 0 0,0 0 0 0 0,1 1-1 0 0,-1-1 1 0 0,0 0-1 0 0,1 1 1 0 0,-1-1-1 0 0,0 0 1 0 0,0 1-1 0 0,1-1 1 0 0,-1 0-1 0 0,0 1 1 0 0,0-1-1 0 0,0 1 1 0 0,0-1-1 0 0,1 0 1 0 0,-1 1-1 0 0,0-1 1 0 0,0 1-1 0 0,0-1 1 0 0,0 0-1 0 0,0 1 1 0 0,0-1-1 0 0,0 1 1 0 0,0-1 0 0 0,0 1-2 0 0,2 4 79 0 0,0-4-67 0 0,-1 1 1 0 0,0-1-1 0 0,0 1 0 0 0,0-1 1 0 0,0 1-1 0 0,0-1 0 0 0,0 1 1 0 0,0 0-1 0 0,0-1 1 0 0,-1 1-1 0 0,1 0 0 0 0,0 0 1 0 0,-1-1-1 0 0,0 1 0 0 0,1 1-11 0 0,-1-1 123 0 0,0-2 18 0 0,0 3 3 0 0,0 8-1 0 0,0-9-6 0 0,0-2-1 0 0,0 3 0 0 0,0-2-319 0 0,0-1 56 0 0,0 1 52 0 0,0 0 46 0 0,0-1 39 0 0,-1 1 35 0 0,1 1 122 0 0,0 5 511 0 0,0-6-568 0 0,0 1-37 0 0,0-1-47 0 0,0 1-73 0 0,0-1-89 0 0,0 1-102 0 0,0-1-49 0 0,0 0-91 0 0,0 0-98 0 0,0 0-108 0 0,0 0-115 0 0,0 0-125 0 0,0-1 363 0 0,0 1-35 0 0,1-1-34 0 0,-1 0-38 0 0,0 0-1635 0 0,0 0-1252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29.6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176 400 9384 0 0,'0'0'208'0'0,"0"0"33"0"0,0 0 16 0 0,-1 0-106 0 0,-1 0-78 0 0,-28 3-24 0 0,30-3-48 0 0,-1 0 0 0 0,0 0 0 0 0,1 1 0 0 0,-1-1 0 0 0,0 0 0 0 0,1 1 1 0 0,-1-1-1 0 0,0 1 0 0 0,1-1 0 0 0,-1 1 0 0 0,1-1 0 0 0,-1 1 0 0 0,1-1 0 0 0,-1 1 1 0 0,1-1-2 0 0,-3 4 42 0 0,0-1 186 0 0,0-2-75 0 0,1 0-44 0 0,-1-2-40 0 0,0 1-13 0 0,1 2 36 0 0,-4 11 307 0 0,2-7-232 0 0,-3 1-14 0 0,0-1-7 0 0,2-1 14 0 0,1 1 34 0 0,-1 1 74 0 0,-9 17 75 0 0,-1-5-14 0 0,12-16-238 0 0,1 1 1 0 0,-1-1 0 0 0,1 1 0 0 0,-1 0-1 0 0,1-1 1 0 0,1 1 0 0 0,-3 4-92 0 0,0 4 181 0 0,1-1-47 0 0,1-6-83 0 0,-3 11 197 0 0,1-2-66 0 0,-4 27 238 0 0,7-22-183 0 0,0-6-41 0 0,1 1 57 0 0,0-14-253 0 0,2 23 160 0 0,-2-21-152 0 0,1-1 0 0 0,-1 0-1 0 0,0 0 1 0 0,1 0 0 0 0,-1 0 0 0 0,1 0 0 0 0,0 0 0 0 0,-1 0 0 0 0,1 0 0 0 0,0 0 0 0 0,-1 0 0 0 0,1 0 0 0 0,0 0 0 0 0,0 0-1 0 0,0 0 1 0 0,0-1 0 0 0,0 1 0 0 0,0 0 0 0 0,0 0-8 0 0,4 1 33 0 0,-4-2-25 0 0,0 1 0 0 0,-1-1 0 0 0,1 0 0 0 0,-1 0 0 0 0,1 1 0 0 0,0-1 0 0 0,-1 1 0 0 0,1-1 0 0 0,-1 0 0 0 0,1 1 1 0 0,-1-1-1 0 0,1 1 0 0 0,-1-1 0 0 0,1 1 0 0 0,-1 0 0 0 0,1-1 0 0 0,-1 1 0 0 0,0-1 0 0 0,1 1 0 0 0,-1 0 0 0 0,0-1 0 0 0,0 1-8 0 0,3 4 33 0 0,0-2 0 0 0,-1 0 0 0 0,1 0 0 0 0,0-1 0 0 0,0 1 0 0 0,1-1 0 0 0,-1 0 0 0 0,0 0 0 0 0,1 0 0 0 0,0 0 0 0 0,2 0-33 0 0,1 2 52 0 0,10-1 117 0 0,2-3 81 0 0,-7-1-51 0 0,2-1 23 0 0,-4-4-49 0 0,-2 1-71 0 0,2 0-19 0 0,-7 4-78 0 0,-1 0 0 0 0,0 0 1 0 0,1 0-1 0 0,-1-1 0 0 0,0 1 1 0 0,0 0-1 0 0,0-1 0 0 0,0 0 1 0 0,0 0-6 0 0,2-1 16 0 0,0 0 0 0 0,-1 0 0 0 0,2 0 1 0 0,-1 1-1 0 0,2-2-16 0 0,14-8 95 0 0,-18 11-81 0 0,0-1 1 0 0,-1 1-1 0 0,1-1 0 0 0,-1 1 1 0 0,1-1-1 0 0,-1 0 0 0 0,0 0 1 0 0,1 0-1 0 0,-1-1-14 0 0,11-21 162 0 0,-8 16-120 0 0,-3 6-22 0 0,0-1 1 0 0,0 0-1 0 0,-1 0 0 0 0,0 0 1 0 0,1 0-1 0 0,-1 0 0 0 0,0 0 0 0 0,0-3-20 0 0,-1-4 41 0 0,1 7-39 0 0,-2-14 62 0 0,-4 5-64 0 0,0 4 12 0 0,4 3 1 0 0,-3-3 27 0 0,-1 4-43 0 0,1 2-15 0 0,-3-5-42 0 0,4-1-42 0 0,-3-4-118 0 0,-6 7-34 0 0,9 3 202 0 0,0-2-34 0 0,0 1-36 0 0,0-1-36 0 0,0 0-38 0 0,0 0-40 0 0,0 1-41 0 0,0 0-42 0 0,-9-2-1001 0 0,12 4 1221 0 0,1 1 1 0 0,-1-1 0 0 0,1 0-1 0 0,0 0 1 0 0,0 0 0 0 0,-1 0-1 0 0,1 1 1 0 0,0-1-1 0 0,0 0 1 0 0,0 0 0 0 0,0 0-1 0 0,0 0 1 0 0,0 0 0 0 0,0 0 98 0 0</inkml:trace>
  <inkml:trace contextRef="#ctx0" brushRef="#br0" timeOffset="326.16">575 32 10080 0 0,'0'0'230'0'0,"-2"-2"30"0"0,-9-9 18 0 0,11 11-95 0 0,2-1-93 0 0,0 0-63 0 0,3-2-39 0 0,-3 3 57 0 0,0-4 41 0 0,-2-3 95 0 0,0 5 140 0 0,0 2 6 0 0,0 0-1 0 0,3 2-4 0 0,5 9-90 0 0,-4 2 68 0 0,-3 22 347 0 0,-1-30-572 0 0,0 11 97 0 0,0 30 384 0 0,0-33-424 0 0,1 3 53 0 0,0-2-43 0 0,1 1-16 0 0,2 6 5 0 0,3 15 59 0 0,-6-5 15 0 0,0-22-128 0 0,-1 0 1 0 0,1 0-1 0 0,2 7-77 0 0,5 14 187 0 0,-7-26-163 0 0,0 4 43 0 0,0-1 1 0 0,0 1 0 0 0,-1 0 0 0 0,0 6-68 0 0,2 18 146 0 0,4-8-49 0 0,-4-18-67 0 0,-1 1 0 0 0,1-1 0 0 0,-1 0 0 0 0,0 1-1 0 0,-1 4-29 0 0,1-6 26 0 0,-1 1 0 0 0,1-1 0 0 0,0 1 0 0 0,0-1 0 0 0,1 1 0 0 0,0 1-26 0 0,0-2 25 0 0,0 0 0 0 0,-1 1-1 0 0,0-1 1 0 0,0 1 0 0 0,0-1-1 0 0,-1 3-24 0 0,0 10 59 0 0,0 20 94 0 0,3-17-93 0 0,3-8-42 0 0,-5-12-14 0 0,0 0 0 0 0,0 1-1 0 0,0-1 1 0 0,-1 1 0 0 0,1 0-1 0 0,-1-1 1 0 0,1 1 0 0 0,-1 0-1 0 0,1-1 1 0 0,-1 1 0 0 0,0 0-1 0 0,0-1 1 0 0,0 1 0 0 0,0 0-4 0 0,0 7 8 0 0,-1-6-6 0 0,1 0-1 0 0,0 0 0 0 0,-1 0 0 0 0,2 0 1 0 0,-1 0-1 0 0,0 0 0 0 0,0 0 1 0 0,1 0-1 0 0,0 0 0 0 0,0 0 0 0 0,0 0-1 0 0,4 5 26 0 0,1 5 5 0 0,-4 1 26 0 0,-2-12 69 0 0,0 2-65 0 0,0 0-97 0 0,0-1-31 0 0,0 0-39 0 0,0-1-41 0 0,-1 1-46 0 0,2 0-49 0 0,-1 0-53 0 0,0-1-57 0 0,0 1-60 0 0,0-1-64 0 0,0 1-67 0 0,1-1-72 0 0,-1-1-75 0 0,1 1-79 0 0,0-1-83 0 0,3 1-1180 0 0,5-2-1149 0 0</inkml:trace>
  <inkml:trace contextRef="#ctx0" brushRef="#br0" timeOffset="605.51">448 480 9728 0 0,'-5'0'16'0'0,"1"0"45"0"0,1 0 168 0 0,3 0 27 0 0,5 1 185 0 0,3-2 58 0 0,-3 1-260 0 0,-1-1-138 0 0,-2 0-93 0 0,-1 0-33 0 0,7-12 448 0 0,-7 12-392 0 0,1-1 0 0 0,-1 1 0 0 0,1 0 0 0 0,0 0 0 0 0,-1 0-1 0 0,1 1 1 0 0,0-1 0 0 0,-1 0 0 0 0,1 1 0 0 0,0-1 0 0 0,0 1-31 0 0,8-4 157 0 0,2-1 54 0 0,-4 1-87 0 0,6-3 95 0 0,-1 2-38 0 0,6-6 6 0 0,-15 8-129 0 0,1 1 0 0 0,-1-1 0 0 0,1 1 0 0 0,-1-1 0 0 0,3 1-58 0 0,15-4 163 0 0,-15 4-99 0 0,1 0 0 0 0,-1 0 0 0 0,0-1 0 0 0,3-1-64 0 0,12-6 149 0 0,1 1-57 0 0,-9 4-50 0 0,0 0 0 0 0,-1-1 1 0 0,10-7-43 0 0,-15 8-11 0 0,12-8-46 0 0,-8 7-69 0 0,0 1-82 0 0,-4 3 57 0 0,2-2-36 0 0,19-9-265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27.0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224 32 6624 0 0,'0'-13'192'0'0,"0"13"-189"0"0,0 0 0 0 0,0 0 1 0 0,0 0-1 0 0,0-1 0 0 0,0 1 0 0 0,0 0 1 0 0,0 0-1 0 0,0 0 0 0 0,0 0 0 0 0,0 0 1 0 0,0 0-1 0 0,0 0 0 0 0,0 0 0 0 0,0 0 1 0 0,0 0-1 0 0,0-1 0 0 0,0 1 0 0 0,0 0 1 0 0,0 0-1 0 0,0 0 0 0 0,0 0 0 0 0,0 0 1 0 0,0 0-1 0 0,0 0 0 0 0,0 0 0 0 0,0 0 1 0 0,0 0-1 0 0,-1 0 0 0 0,1 0 0 0 0,0-1 1 0 0,0 1-1 0 0,0 0 0 0 0,0 0 0 0 0,0 0 1 0 0,0 0-1 0 0,0 0 0 0 0,0 0 0 0 0,0 0 1 0 0,0 0-1 0 0,0 0 0 0 0,0 0 0 0 0,-1 0 1 0 0,1 0-1 0 0,0 0 0 0 0,0 0 0 0 0,0 0 1 0 0,0 0-1 0 0,0 0 0 0 0,0 0 0 0 0,0 0 1 0 0,0 0-1 0 0,0 0 0 0 0,0 0 0 0 0,-1 0 1 0 0,1 0-1 0 0,0 0 0 0 0,0 0-3 0 0,-1 0 3 0 0,1 0-1 0 0,-1 0 1 0 0,0 0-1 0 0,1 0 1 0 0,-1 0 0 0 0,0 0-1 0 0,1 0 1 0 0,-1 0-1 0 0,0-1 1 0 0,1 1-1 0 0,-1 0 1 0 0,0 0 0 0 0,1-1-1 0 0,-1 1 1 0 0,0 0-3 0 0,-1-7 25 0 0,2 3 67 0 0,0 4-92 0 0,0-2 191 0 0,0 1 219 0 0,0 1 370 0 0,0 0 27 0 0,0 0-330 0 0,0 0-193 0 0,0 0-44 0 0,0 0 59 0 0,0 0 141 0 0,0 0-21 0 0,0 0-19 0 0,0 0-70 0 0,0 3-36 0 0,-1 17 133 0 0,0 8 65 0 0,2-10-203 0 0,0-5-103 0 0,1-2-68 0 0,4 5 88 0 0,-1-3-46 0 0,-2 9 16 0 0,-4-7-66 0 0,1-7-44 0 0,0 0 1 0 0,0 0-1 0 0,1 0 0 0 0,0 0 1 0 0,0 1-67 0 0,4 8 108 0 0,-3-11-58 0 0,0 1-1 0 0,0-1 1 0 0,-1 1 0 0 0,0 0 0 0 0,-1 0-1 0 0,1 0-49 0 0,-1 105 629 0 0,0-1-99 0 0,0-107-515 0 0,0 0 1 0 0,0 0-1 0 0,1 0 1 0 0,0 0-1 0 0,0 0 1 0 0,0 0-1 0 0,0-1 1 0 0,0 1-1 0 0,1 0 1 0 0,0-1-1 0 0,1 3-15 0 0,-2-4 10 0 0,0 0-1 0 0,-1 0 0 0 0,1 0 1 0 0,-1 0-1 0 0,1 0 0 0 0,-1 0 0 0 0,0 0 1 0 0,0 1-10 0 0,-1 15 40 0 0,1-9-23 0 0,0 55 55 0 0,2-51-55 0 0,2-10 1 0 0,-3-2-17 0 0,-1-1 1 0 0,0 0 0 0 0,1 0-1 0 0,-1 0 1 0 0,0 0 0 0 0,1 1-1 0 0,-1-1 1 0 0,0 0 0 0 0,1 0-1 0 0,-1 1 1 0 0,0-1 0 0 0,1 0-1 0 0,-1 0 1 0 0,0 1 0 0 0,0-1-1 0 0,1 0 1 0 0,-1 1 0 0 0,0-1-1 0 0,0 0 1 0 0,0 1 0 0 0,1 0-2 0 0,0 2 10 0 0,-1 0 0 0 0,1 1 0 0 0,-1-1 0 0 0,1 1 0 0 0,-1-1 0 0 0,0 4-10 0 0,0 1-23 0 0,0-3-58 0 0,0-2-34 0 0,0-3-113 0 0,0 0-204 0 0,0 0 242 0 0,0 0-25 0 0,0 0-63 0 0,0 0 96 0 0,0 0-35 0 0,0 0-38 0 0,0 0-34 0 0,0 0-383 0 0,0 0 99 0 0,0 0-48 0 0,0 0-724 0 0,0 0-565 0 0,0 0-1077 0 0</inkml:trace>
  <inkml:trace contextRef="#ctx0" brushRef="#br0" timeOffset="304.88">0 416 6592 0 0,'0'0'149'0'0,"0"0"23"0"0,0 0 11 0 0,0-3-30 0 0,0 2-151 0 0,0 1 0 0 0,0-1 0 0 0,0 0 0 0 0,0 0 0 0 0,0 1 0 0 0,0-1 0 0 0,1 0 0 0 0,-1 1 1 0 0,0-1-1 0 0,0 0 0 0 0,0 1 0 0 0,1-1 0 0 0,-1 0 0 0 0,0 1 0 0 0,1-1-2 0 0,6-1 10 0 0,-1 2 26 0 0,-4 0-7 0 0,0-1 1 0 0,0 1-1 0 0,-1 0 0 0 0,1-1 0 0 0,0 1 0 0 0,0 0 0 0 0,-1-1 0 0 0,1 0 0 0 0,0 0 0 0 0,-1 1 0 0 0,1-1 0 0 0,-1 0 0 0 0,1 0-29 0 0,11-6 246 0 0,-2 6-36 0 0,-3 0-60 0 0,-1-2-42 0 0,2-2-8 0 0,-2-2-48 0 0,10-7 24 0 0,18-4 58 0 0,-31 15-120 0 0,0 1 1 0 0,0 0-1 0 0,1 0 1 0 0,-1 1-1 0 0,1-1 1 0 0,-1 1 0 0 0,1 0-15 0 0,1-1 22 0 0,0 1 1 0 0,-1-1-1 0 0,0 0 1 0 0,1 0 0 0 0,-1-1-1 0 0,0 1 1 0 0,1-2-23 0 0,2-1 19 0 0,26-18 32 0 0,2 3-33 0 0,-31 17-38 0 0,-1 1-38 0 0,1-1-43 0 0,-1 0-42 0 0,1 1-45 0 0,-1-1-47 0 0,0 0-49 0 0,1-1-49 0 0,2 0-184 0 0,0-1-92 0 0,4-1-493 0 0,8-4-636 0 0</inkml:trace>
  <inkml:trace contextRef="#ctx0" brushRef="#br0" timeOffset="711.33">591 96 8176 0 0,'0'0'182'0'0,"0"0"29"0"0,0 0 13 0 0,0 3-32 0 0,0 6-244 0 0,0 2 78 0 0,-1 4 94 0 0,1 1 75 0 0,0 2 109 0 0,4 3 216 0 0,2-5-133 0 0,-2-4-52 0 0,-1 11 97 0 0,-2-4-70 0 0,2-8-87 0 0,2-2-12 0 0,2 2 41 0 0,-4-6-207 0 0,-1-1 0 0 0,0 0 0 0 0,0 0 0 0 0,-1 1 0 0 0,1-1 0 0 0,-1 1 0 0 0,0-1 0 0 0,0 1 0 0 0,-1-1 0 0 0,1 1 0 0 0,-1 0 0 0 0,0 3-97 0 0,2 12 230 0 0,5 7 4 0 0,-3-10-113 0 0,-1-5-38 0 0,3 9 116 0 0,4-4-20 0 0,-8-13-141 0 0,0-1 0 0 0,0 0 0 0 0,-1 1 0 0 0,1 0 0 0 0,-1-1 0 0 0,0 1 0 0 0,0 0 0 0 0,0 0-38 0 0,0 8 179 0 0,0 0 0 0 0,0 0 0 0 0,-1 5-179 0 0,0-12 45 0 0,2 10 171 0 0,3-6-90 0 0,1 4-51 0 0,-4 3-19 0 0,-3-13-34 0 0,1 0 1 0 0,1 0-1 0 0,-1 1 0 0 0,0-1 1 0 0,1 0-1 0 0,0 0 0 0 0,-1 0 1 0 0,2 1-23 0 0,3 4 46 0 0,1 5 32 0 0,-4-7-9 0 0,-2 2 38 0 0,0 3-2 0 0,0-9 5 0 0,0-2 2 0 0,-3 3 0 0 0,-7 7-6 0 0,7-7-29 0 0,3-3-12 0 0,0 0-1 0 0,0 0 15 0 0,0-3 60 0 0,0-4-17 0 0,-1-9 151 0 0,2 9-182 0 0,0-2-44 0 0,1 1-86 0 0,1-1 39 0 0,1-5 0 0 0,1 0 0 0 0,0 1 0 0 0,7-12 0 0 0,2 9 0 0 0,-13 15 0 0 0,1-1 0 0 0,0 0 0 0 0,-1 1 0 0 0,1-1 0 0 0,-1 0 0 0 0,1 0 0 0 0,-1 0 0 0 0,0 0 0 0 0,0 0 0 0 0,0-1 0 0 0,3-10 0 0 0,-4 10-1 0 0,0 1-1 0 0,1 0 1 0 0,-1-1-1 0 0,1 1 1 0 0,0 0 0 0 0,0 0-1 0 0,0-1 1 0 0,0 1-1 0 0,0 0 1 0 0,1 0 0 0 0,-1 0-1 0 0,0 0 1 0 0,1 0-1 0 0,0 0 2 0 0,15-16-132 0 0,-11 11 48 0 0,-1 1-1 0 0,1 0 1 0 0,0 0 0 0 0,1 1-1 0 0,-1 0 1 0 0,5-3 84 0 0,0 3-64 0 0,3-2 40 0 0,-7 3 13 0 0,-6 4 8 0 0,0-1-1 0 0,1 0 0 0 0,-1 1 1 0 0,0-1-1 0 0,1 1 0 0 0,-1-1 1 0 0,0 1-1 0 0,1 0 1 0 0,-1 0-1 0 0,1 0 0 0 0,-1-1 1 0 0,0 1-1 0 0,1 1 1 0 0,-1-1-1 0 0,1 0 0 0 0,-1 0 1 0 0,0 0-1 0 0,1 1 1 0 0,-1-1-1 0 0,1 1 0 0 0,-1-1 1 0 0,0 1-1 0 0,0-1 1 0 0,1 1-1 0 0,-1 0 0 0 0,0 0 1 0 0,0 0-1 0 0,0 0 4 0 0,3 3-12 0 0,0 0 1 0 0,0 0-1 0 0,-1 1 0 0 0,0-1 0 0 0,0 1 0 0 0,2 3 12 0 0,11 15-31 0 0,-15-21 32 0 0,10 11-13 0 0,-10-11 6 0 0,-1-1 1 0 0,1 1-1 0 0,-1 0 1 0 0,1 0-1 0 0,-1 0 1 0 0,0-1-1 0 0,1 1 1 0 0,-1 0-1 0 0,0 0 1 0 0,0 0 5 0 0,0 2-2 0 0,0-1 1 0 0,1 1-1 0 0,-1-1 0 0 0,1 1 1 0 0,0-1-1 0 0,0 0 0 0 0,0 1 1 0 0,1 0 1 0 0,4 12-1 0 0,-1 11 1 0 0,1-15 0 0 0,-5-10 0 0 0,0-1 0 0 0,0 1 0 0 0,0-1 0 0 0,0 1 0 0 0,-1-1 0 0 0,1 1 0 0 0,-1 0 0 0 0,1-1 0 0 0,-1 1 0 0 0,0 0 0 0 0,0 0 0 0 0,1-1 0 0 0,-1 1 0 0 0,0 0 0 0 0,-1 8 6 0 0,0-5-18 0 0,1 0 0 0 0,-1 0 1 0 0,1 0-1 0 0,1 0 0 0 0,-1-1 0 0 0,0 1 0 0 0,1 0 0 0 0,0 0 0 0 0,1 2 12 0 0,6 9-42 0 0,-2-5-23 0 0,-2-2-29 0 0,1 0-55 0 0,-1 1-68 0 0,1-1-84 0 0,-4-8 122 0 0,-1 0 59 0 0,0-1 51 0 0,1 1 44 0 0,-1 0 38 0 0,0-1 34 0 0,2 3 292 0 0,-1-2-311 0 0,0 0-92 0 0,0 0-99 0 0,-1-1 38 0 0,1 1-34 0 0,-1-1-37 0 0,1 1-38 0 0,0-1-54 0 0,-1 1-49 0 0,1 0-51 0 0,0 0-55 0 0,0 0-58 0 0,0 0-62 0 0,0 0-64 0 0,0 0-68 0 0,3 3-1190 0 0,5 5-1063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31.7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48 9488 0 0,'0'0'276'0'0,"0"0"2"0"0,3 3-123 0 0,2 2-26 0 0,1 0 41 0 0,-1-2 208 0 0,-2-2-312 0 0,-1-1 1 0 0,1 1-1 0 0,-1 0 0 0 0,1 0 0 0 0,-1 0 0 0 0,1 0 0 0 0,-1 0 0 0 0,0 0 0 0 0,1 1 1 0 0,-1-1-1 0 0,0 1 0 0 0,0 0 0 0 0,0-1 0 0 0,0 1 0 0 0,-1 0 0 0 0,1 0 0 0 0,0 1-66 0 0,16 19 519 0 0,-4 0-91 0 0,-9-14-261 0 0,6 7 152 0 0,0-3-96 0 0,2-1-39 0 0,7 3 24 0 0,-8-6-84 0 0,1 2 42 0 0,3 1-4 0 0,29 23 370 0 0,-29-23-315 0 0,0 6-20 0 0,3 0-19 0 0,-7-8-66 0 0,8 3 100 0 0,9 7 96 0 0,-13-6-188 0 0,5 11 64 0 0,-4-18-71 0 0,-15-5-101 0 0,0-1 0 0 0,-1 0 0 0 0,1 1 0 0 0,0-1 0 0 0,-1 1 0 0 0,1 0 0 0 0,-1-1 0 0 0,1 1 0 0 0,-1 0 0 0 0,1 0 0 0 0,-1 0 0 0 0,0 0 0 0 0,1 0 0 0 0,-1 0 0 0 0,0 0 0 0 0,0 1 0 0 0,0-1 0 0 0,0 0 0 0 0,1 1-12 0 0,2 5 34 0 0,8 9 49 0 0,4-7 11 0 0,-15-8-88 0 0,0-1 0 0 0,0 1 0 0 0,-1 0-1 0 0,1 0 1 0 0,0-1 0 0 0,0 1 0 0 0,0 0 0 0 0,-1 0-1 0 0,1 0 1 0 0,0 0 0 0 0,-1 0 0 0 0,1 0 0 0 0,-1 0 0 0 0,1 0-1 0 0,-1 0 1 0 0,1 1-6 0 0,5 9 96 0 0,8-6 54 0 0,-9-1-88 0 0,12 11 273 0 0,-12-9-249 0 0,-3-4-95 0 0,0 0 8 0 0,-1-2-50 0 0,-1 0-79 0 0,0 0-20 0 0,0 0 48 0 0,0 0-1 0 0,0 0-45 0 0,0 0-133 0 0,0 0-246 0 0,0 0 400 0 0,0 0 14 0 0,0 0-15 0 0,0 0-40 0 0,0 0-11 0 0,0 0-41 0 0,0 0-47 0 0,0 0-52 0 0,0 0-57 0 0,0 0-54 0 0,0 0-46 0 0,0 0-41 0 0,0 0-150 0 0,0 0-40 0 0,0 0-181 0 0,0 0-488 0 0</inkml:trace>
  <inkml:trace contextRef="#ctx0" brushRef="#br0" timeOffset="267.25">480 16 7848 0 0,'0'0'232'0'0,"0"-2"-14"0"0,0-3-182 0 0,-3-1-26 0 0,-3 3 12 0 0,1 3 60 0 0,5 0-82 0 0,-2 0 169 0 0,2 0 194 0 0,0 0 322 0 0,-3 3 19 0 0,-4 3-290 0 0,1-1-172 0 0,1-3-108 0 0,-1 1 108 0 0,1 5 46 0 0,2-3-204 0 0,1-1 4 0 0,-1 0 1 0 0,1 0-1 0 0,-1 0 1 0 0,0-1-1 0 0,-2 2-88 0 0,-20 20 331 0 0,7-9-173 0 0,5-1-70 0 0,7-7-21 0 0,1 1 1 0 0,0-1-1 0 0,1 1 1 0 0,0 1-68 0 0,1-4 46 0 0,0 1 0 0 0,0-1 0 0 0,0 0 0 0 0,-1 0 0 0 0,0 0 0 0 0,0-1 0 0 0,-2 2-46 0 0,-8 6 106 0 0,10-9-71 0 0,0-1-1 0 0,1 0 1 0 0,-1 1 0 0 0,1 0 0 0 0,0 0-1 0 0,0 0 1 0 0,0 0 0 0 0,-1 4-35 0 0,-8 18 153 0 0,9-17-99 0 0,-1 0 1 0 0,-1 0-1 0 0,0 0 1 0 0,0-1-1 0 0,0 0 1 0 0,-7 7-55 0 0,-12 6 136 0 0,17-2-49 0 0,7-17-82 0 0,-1 0 0 0 0,0 0 0 0 0,1 1 0 0 0,-1-1 0 0 0,0 0 0 0 0,0 0 0 0 0,-1 0 0 0 0,1 0-1 0 0,0 0 1 0 0,-1 0 0 0 0,1 0 0 0 0,-1 0-5 0 0,1-1 3 0 0,-1 1 0 0 0,0 0 0 0 0,1 0-1 0 0,0 0 1 0 0,-1 0 0 0 0,1 0 0 0 0,0 0 0 0 0,0 1-1 0 0,0-1 1 0 0,0 0 0 0 0,1 1 0 0 0,-1-1 0 0 0,1 0 0 0 0,-1 1-1 0 0,1-1 1 0 0,0 1 0 0 0,0-1 0 0 0,0 0 0 0 0,0 2-3 0 0,0-2-2 0 0,0 0 0 0 0,0 0 0 0 0,0 0 0 0 0,-1 0 0 0 0,1 0 1 0 0,-1-1-1 0 0,1 1 0 0 0,-1 0 0 0 0,1 0 0 0 0,-1 0 0 0 0,0 0 1 0 0,0-1-1 0 0,-1 2 2 0 0,1-1-5 0 0,0-1 0 0 0,0 1 0 0 0,0-1 0 0 0,1 1 0 0 0,-1-1 0 0 0,0 1 0 0 0,1-1 0 0 0,-1 1 0 0 0,1 0 0 0 0,0-1 0 0 0,-1 1 0 0 0,1-1 1 0 0,0 2 4 0 0,0 1-29 0 0,0-2-18 0 0,0 0-25 0 0,0 0-38 0 0,0 0-19 0 0,0-1-40 0 0,0 1-46 0 0,0-1-50 0 0,0 1-56 0 0,0 0-51 0 0,0-1-45 0 0,0 1-41 0 0,0 0-135 0 0,0 0-39 0 0,0 0-165 0 0,0 1-441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33.5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161 575 7920 0 0,'-16'13'174'0'0,"3"-7"29"0"0,7 4 13 0 0,-4-4-31 0 0,4 7-147 0 0,-20 19-38 0 0,21-22 26 0 0,-1 1 111 0 0,-2 3 121 0 0,2-4-119 0 0,1 3 96 0 0,4-9-114 0 0,-1 0 1 0 0,0 1-1 0 0,0-1 1 0 0,0 0-1 0 0,-1 0 1 0 0,1 0-1 0 0,-1 0 0 0 0,-1 1-121 0 0,3-3 53 0 0,-1-1-1 0 0,1 1 0 0 0,-1 0 1 0 0,1 0-1 0 0,0 0 0 0 0,0 0 1 0 0,-1 0-1 0 0,1 1-52 0 0,0 0 67 0 0,0 0 0 0 0,1 0 1 0 0,-1 0-1 0 0,1 0 0 0 0,-1 0 0 0 0,1 0 1 0 0,0 3-68 0 0,-3 10 397 0 0,-3-2-75 0 0,5-13-290 0 0,0 0 0 0 0,0 0-1 0 0,0 1 1 0 0,1-1-1 0 0,-1 0 1 0 0,0 1 0 0 0,1-1-1 0 0,0 1 1 0 0,-1-1 0 0 0,1 1-1 0 0,0-1 1 0 0,-1 1-1 0 0,1-1 1 0 0,0 1 0 0 0,0-1-1 0 0,0 1 1 0 0,0-1 0 0 0,1 1-1 0 0,-1-1 1 0 0,0 1-1 0 0,1-1 1 0 0,-1 1 0 0 0,1-1-1 0 0,0 2-31 0 0,4 5 135 0 0,-4-7-106 0 0,0 1 0 0 0,0-1 0 0 0,0 1 0 0 0,-1-1 0 0 0,1 1-1 0 0,0-1 1 0 0,-1 1 0 0 0,1-1 0 0 0,-1 1 0 0 0,0 0-1 0 0,1-1 1 0 0,-1 1 0 0 0,0 0 0 0 0,0 0-29 0 0,3 14 162 0 0,-2-15-153 0 0,0 0 1 0 0,-1 0-1 0 0,1 0 1 0 0,0 0-1 0 0,-1 0 1 0 0,1 0-1 0 0,0 0 1 0 0,0-1-1 0 0,0 1 1 0 0,0 0-1 0 0,0 0 0 0 0,0-1 1 0 0,0 1-1 0 0,0 0 1 0 0,0-1-1 0 0,0 1 1 0 0,0-1-1 0 0,0 0 1 0 0,0 1-1 0 0,0-1 1 0 0,1 0-1 0 0,-1 0 1 0 0,0 1-1 0 0,0-1 1 0 0,1 0-10 0 0,4 2 104 0 0,-4 0-97 0 0,0 0 1 0 0,0-1-1 0 0,0 0 1 0 0,1 1 0 0 0,-1-1-1 0 0,1 0 1 0 0,-1 0-1 0 0,1 0 1 0 0,-1 0 0 0 0,1-1-1 0 0,-1 1 1 0 0,1-1-1 0 0,0 1 1 0 0,-1-1-1 0 0,1 0 1 0 0,0 0 0 0 0,-1 0-1 0 0,1-1 1 0 0,0 1-1 0 0,-1 0 1 0 0,1-1 0 0 0,-1 0-1 0 0,2 0-7 0 0,4-4 29 0 0,-6 4-25 0 0,-1 0 1 0 0,0 0-1 0 0,1 0 0 0 0,-1 1 0 0 0,1-1 0 0 0,-1 0 0 0 0,1 1 0 0 0,0-1 0 0 0,-1 1 0 0 0,1-1 1 0 0,0 1-1 0 0,-1 0 0 0 0,1 0 0 0 0,0 0-4 0 0,14-4 52 0 0,1-9-37 0 0,1-2-15 0 0,-7 8-2 0 0,-4 3 2 0 0,-1 0 1 0 0,0 0 0 0 0,0 0-1 0 0,2-3 0 0 0,-7 6-2 0 0,1-1-1 0 0,-1 1 1 0 0,1-1-1 0 0,-1 0 0 0 0,1 0 1 0 0,-1 0-1 0 0,0 0 0 0 0,0 0 1 0 0,0 0-1 0 0,0-1 3 0 0,3-10-51 0 0,0-3-66 0 0,7-3-69 0 0,-9 15 142 0 0,1-1 0 0 0,-1 0 0 0 0,-1 1 1 0 0,1-1-1 0 0,0 0 0 0 0,-1 0 0 0 0,0 0 0 0 0,0 0 1 0 0,-1-1-1 0 0,1 1 44 0 0,-1-56-440 0 0,0 38 306 0 0,-3-11-106 0 0,-3 6 71 0 0,1 10 80 0 0,-1-19-4 0 0,-2-9 62 0 0,1-2-9 0 0,-20-47 30 0 0,24 69 10 0 0,0 9 0 0 0,0 0 0 0 0,-1 1 0 0 0,-1-4 0 0 0,1 8-3 0 0,1 0 1 0 0,0-1 0 0 0,1 1 0 0 0,0-1 0 0 0,1 1-1 0 0,0-10 3 0 0,0 10-13 0 0,0-1-1 0 0,0 1 1 0 0,-2 0-1 0 0,1 0 0 0 0,-2 0 14 0 0,3 5 2 0 0,-1 0 0 0 0,1 0 0 0 0,1 0 0 0 0,-1 0 1 0 0,1-1-3 0 0,1-17 108 0 0,-1 9 77 0 0,0 13-11 0 0,0 3 147 0 0,0 0 60 0 0,0 3 17 0 0,0 1-237 0 0,0 8 116 0 0,3 4-65 0 0,14 48 236 0 0,-8-22-230 0 0,-3-7 19 0 0,4-1 10 0 0,-6-14-132 0 0,2 14 96 0 0,3-8-12 0 0,-1 2 42 0 0,-2 10 51 0 0,-3-17-118 0 0,1 2 44 0 0,0-7-35 0 0,3 2 39 0 0,0 5 27 0 0,-1 1-68 0 0,-1 3-54 0 0,-1-2-40 0 0,3 15 4 0 0,-5-31-52 0 0,-1 0 1 0 0,-1 1-1 0 0,0 9-39 0 0,2 13 53 0 0,4-8-34 0 0,-4-17-4 0 0,0-1 0 0 0,-1 0 0 0 0,0 0 0 0 0,0 1 0 0 0,0 4-15 0 0,-1-6-181 0 0,0-1 56 0 0,0 1 49 0 0,0 0 47 0 0,0 0 42 0 0,0 0 35 0 0,0 6 151 0 0,0 7 239 0 0,0-11-274 0 0,0 2-36 0 0,0-2-106 0 0,0 0-85 0 0,0 0-105 0 0,0-3 38 0 0,0-1-32 0 0,0 2-134 0 0,0 1-78 0 0,0-1-88 0 0,0 0-94 0 0,0 0-100 0 0,0 0-108 0 0,0 0-115 0 0,0 1-121 0 0,0 0-1238 0 0,0 4-1278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36.5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0 185 7640 0 0,'27'0'224'0'0,"-21"1"-65"0"0,-4 1-22 0 0,1 1-101 0 0,1 1 104 0 0,0 0 24 0 0,0 0 38 0 0,16 16 904 0 0,-15-16-827 0 0,0-1-84 0 0,6 3 195 0 0,-2-3-99 0 0,1 4 82 0 0,-9-5-119 0 0,1-1-58 0 0,0 0-50 0 0,-1-1-42 0 0,1 0-25 0 0,0 0-35 0 0,4-1 11 0 0,-5 1-8 0 0,0 0 45 0 0,4 0 70 0 0,0 0-37 0 0,12 0 198 0 0,-10 0-139 0 0,0 0 91 0 0,-4 0-93 0 0,1 0 38 0 0,1-3 132 0 0,1 1-269 0 0,2-2 36 0 0,24-7 379 0 0,-19 6-309 0 0,0 1-48 0 0,-10 3-105 0 0,13-5 149 0 0,-14 5-163 0 0,0 0-1 0 0,0 0 0 0 0,-1 0 1 0 0,1-1-1 0 0,0 1 0 0 0,-1 0 1 0 0,1-1-1 0 0,0 0-21 0 0,14-9 137 0 0,0 6-33 0 0,-14 5-92 0 0,1-1 0 0 0,-1 0 0 0 0,1 1 0 0 0,-1-1 0 0 0,1 0 1 0 0,-1 0-1 0 0,0-1 0 0 0,0 1 0 0 0,1 0 0 0 0,-1-1 1 0 0,0 1-1 0 0,0-1 0 0 0,0 0-12 0 0,2-1 16 0 0,-1 0 0 0 0,1 0 0 0 0,1 0 0 0 0,-1 1 0 0 0,2-2-16 0 0,-3 3 7 0 0,0-1 0 0 0,0 1 0 0 0,0-1 1 0 0,-1 0-1 0 0,1 0 0 0 0,0 0 1 0 0,-1 0-1 0 0,0 0 0 0 0,1-1 1 0 0,-1 1-1 0 0,0-1 0 0 0,0 1 1 0 0,0-2-8 0 0,3-9 48 0 0,6 8-26 0 0,3-21 33 0 0,-12 22-56 0 0,-1 3 1 0 0,-1-1 0 0 0,0 1 0 0 0,1 0 0 0 0,-1-1 0 0 0,0 1 0 0 0,1-1 0 0 0,-1 1 0 0 0,0-1-1 0 0,0 1 1 0 0,0-1 1 0 0,0 2-1 0 0,0-16-12 0 0,0 15 5 0 0,0-1 0 0 0,0 1 1 0 0,0-1-1 0 0,-1 1 1 0 0,1-1-1 0 0,0 1 1 0 0,0 0-1 0 0,-1-1 1 0 0,1 1-1 0 0,-1-1 7 0 0,0 1-6 0 0,1 0 0 0 0,-1 0 0 0 0,1 1 0 0 0,-1-1-1 0 0,0 0 1 0 0,1 0 0 0 0,-1 0 0 0 0,0 0 0 0 0,0 1-1 0 0,0-1 1 0 0,0 0 0 0 0,0 1 0 0 0,0-1 0 0 0,0 1 0 0 0,0-1-1 0 0,0 1 7 0 0,-2-1-30 0 0,0 0-1 0 0,-1 0 0 0 0,1 1 0 0 0,0-1 0 0 0,0 1 0 0 0,-1 0 0 0 0,-1 0 31 0 0,4 0-7 0 0,-4-2-105 0 0,-3-5 40 0 0,4 10 11 0 0,3-3 58 0 0,0 1 0 0 0,1-1 0 0 0,-1 1 0 0 0,1-1 0 0 0,-1 1 0 0 0,0-1 0 0 0,1 1 1 0 0,-1-1-1 0 0,0 1 0 0 0,0-1 0 0 0,1 0 0 0 0,-1 0 0 0 0,0 1 0 0 0,0-1 0 0 0,0 0 1 0 0,1 0-1 0 0,-1 0 0 0 0,0 0 0 0 0,0 0 0 0 0,0 0 0 0 0,0 0 3 0 0,-1 0-8 0 0,1 0 0 0 0,-1 0 0 0 0,1 0 0 0 0,-1 1 0 0 0,1-1 0 0 0,0 0 0 0 0,-1 0 0 0 0,1 1 0 0 0,-1-1 0 0 0,1 1 8 0 0,-15 12-70 0 0,8-5 39 0 0,4-3 20 0 0,-1 0 0 0 0,0-1 0 0 0,0 0 0 0 0,-3 2 11 0 0,1-1-12 0 0,5-4 9 0 0,0 0 0 0 0,0 0 0 0 0,0 1 0 0 0,0-1 0 0 0,1 1 0 0 0,-1 0 0 0 0,0-1 0 0 0,1 1 0 0 0,-1 0 0 0 0,1 0 0 0 0,0 0 1 0 0,-1 0-1 0 0,1 0 0 0 0,-1 2 3 0 0,-24 36 0 0 0,20-32 0 0 0,0-1 0 0 0,1 1 0 0 0,0 1 0 0 0,1-1 0 0 0,-2 5 0 0 0,4-5-9 0 0,-1-1 0 0 0,0 0 0 0 0,0 1 0 0 0,0-1 0 0 0,-1-1 0 0 0,0 1 0 0 0,-4 5 9 0 0,3-4-1 0 0,-8 18-3 0 0,9-8 23 0 0,4-17-11 0 0,0 1-1 0 0,0-1 1 0 0,1 1-1 0 0,-1-1 1 0 0,0 1-1 0 0,0 0 1 0 0,1-1-1 0 0,-1 0 1 0 0,1 1-1 0 0,0 0-7 0 0,4 6 36 0 0,1 4 38 0 0,-4 0 7 0 0,-2-11-67 0 0,0 1 0 0 0,0 0 0 0 0,1 0 0 0 0,-1-1 0 0 0,1 1 0 0 0,-1-1 1 0 0,1 1-1 0 0,-1 0 0 0 0,1-1 0 0 0,0 1 0 0 0,-1-1 0 0 0,1 1 0 0 0,0-1 0 0 0,0 1-14 0 0,4 6 66 0 0,0 3 21 0 0,-1-3-48 0 0,-4-7-38 0 0,1 0 0 0 0,-1 0-1 0 0,1 0 1 0 0,0-1 0 0 0,-1 1 0 0 0,1 0-1 0 0,0-1 1 0 0,-1 1 0 0 0,1 0-1 0 0,0-1 1 0 0,0 1 0 0 0,0-1 0 0 0,0 1-1 0 0,34 18 0 0 0,-19-11 0 0 0,15 4 60 0 0,-6-3 9 0 0,-15-6 2 0 0,-7-3-63 0 0,0 0 1 0 0,0 0 0 0 0,0 1 0 0 0,0 0 0 0 0,0-1 0 0 0,0 1 0 0 0,0 1-9 0 0,16 6-5 0 0,-9-4-44 0 0,13-4-8 0 0,-6-1-49 0 0,-14 1-54 0 0,1 0 55 0 0,-1 0 46 0 0,0 0 39 0 0,3 0 63 0 0,8 0 178 0 0,-10 0-207 0 0,1 0-63 0 0,-2 0-20 0 0,-1 0-34 0 0,1 0-40 0 0,0 0-44 0 0,0 0-68 0 0,0 0-60 0 0,0 0-69 0 0,0 0-72 0 0,0 0-78 0 0,0 0-85 0 0,0 0-89 0 0,1 0-96 0 0,2 0-1084 0 0,4 0-1073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34.2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0 160 10768 0 0,'3'0'241'0'0,"-2"0"-218"0"0,0 0-1 0 0,-1 0 1 0 0,1 1-1 0 0,0-1 1 0 0,0 0-1 0 0,-1 0 1 0 0,1 1-1 0 0,0-1 1 0 0,0 1-1 0 0,-1-1 1 0 0,1 1-1 0 0,0-1 1 0 0,-1 1-1 0 0,1-1 1 0 0,0 1-1 0 0,-1 0 1 0 0,1-1-1 0 0,-1 1 1 0 0,1 0-1 0 0,-1 0-22 0 0,6 8 205 0 0,-1 1-52 0 0,-4-7-124 0 0,6 14 60 0 0,-2-1-69 0 0,5 13-23 0 0,3-11 87 0 0,-11-17-28 0 0,-1 1 0 0 0,1 0 1 0 0,-1 0-1 0 0,1 0 0 0 0,-1 0 1 0 0,0 0-1 0 0,0 0 1 0 0,0 1-1 0 0,0-1 0 0 0,0 0 1 0 0,-1 0-1 0 0,1 1 0 0 0,-1-1 1 0 0,1 0-1 0 0,-1 1 1 0 0,0-1-1 0 0,0 1 0 0 0,0 0-56 0 0,0-2 24 0 0,0-1-1 0 0,0 0 0 0 0,0 1 1 0 0,0-1-1 0 0,0 0 0 0 0,0 1 1 0 0,0-1-1 0 0,0 0 0 0 0,0 0 1 0 0,0 1-1 0 0,0-1 0 0 0,0 0 1 0 0,0 1-1 0 0,0-1 0 0 0,0 0 1 0 0,1 1-1 0 0,-1-1 0 0 0,0 0 1 0 0,0 0-1 0 0,0 1 0 0 0,0-1 1 0 0,1 0-1 0 0,-1 1 0 0 0,0-1 1 0 0,0 0-1 0 0,1 0-23 0 0,7 13 538 0 0,0 5-73 0 0,5 8 79 0 0,-12-24-505 0 0,0-1-1 0 0,0 1 1 0 0,0 0-1 0 0,0-1 1 0 0,0 0-1 0 0,0 1 1 0 0,1-1-1 0 0,-1 0 1 0 0,0 1-1 0 0,1-1 1 0 0,1 1-39 0 0,2 0 59 0 0,-4-2-50 0 0,-1 1 1 0 0,1-1 0 0 0,0 0 0 0 0,-1 1-1 0 0,1-1 1 0 0,-1 0 0 0 0,1 1 0 0 0,0-1 0 0 0,-1 0-1 0 0,1 1 1 0 0,-1-1 0 0 0,1 1 0 0 0,-1 0 0 0 0,1-1-1 0 0,-1 1 1 0 0,0-1 0 0 0,1 1 0 0 0,-1-1-1 0 0,0 1 1 0 0,1 0 0 0 0,-1-1 0 0 0,0 1-10 0 0,3 4 32 0 0,-1 0-1 0 0,2-1 1 0 0,4-1 19 0 0,7 4 54 0 0,-7-2-65 0 0,-7-4-35 0 0,1 0-1 0 0,-1 0 0 0 0,1 0 1 0 0,-1 0-1 0 0,1-1 1 0 0,-1 1-1 0 0,1-1 0 0 0,-1 1 1 0 0,1-1-1 0 0,-1 1 1 0 0,1-1-1 0 0,0 0 0 0 0,-1 0 1 0 0,1 0-1 0 0,0 0 1 0 0,0 0-5 0 0,8 0-75 0 0,6 0-124 0 0,-14 0 102 0 0,-1 0-61 0 0,0-1-79 0 0,0 0 72 0 0,-1 1-36 0 0,0 0 201 0 0,1-1-241 0 0,0 0-38 0 0,2-1-376 0 0,-1 0 89 0 0,0 0-50 0 0,3-1-727 0 0,1 1-572 0 0,4 1-1088 0 0,-10 1 3001 0 0</inkml:trace>
  <inkml:trace contextRef="#ctx0" brushRef="#br0" timeOffset="215.39">368 0 6240 0 0,'0'0'182'0'0,"0"1"-44"0"0,0 1-1 0 0,0 10 449 0 0,0-1-50 0 0,0 1-47 0 0,0 0-43 0 0,0 0-39 0 0,0-1-37 0 0,0 13 277 0 0,0-3-154 0 0,0 0-63 0 0,0 51 789 0 0,0-41-659 0 0,-2-8-268 0 0,-7 35 520 0 0,5-35-535 0 0,0 1-62 0 0,1-2-52 0 0,-14 85 722 0 0,8-63-568 0 0,-1-6-64 0 0,-7 20 177 0 0,4-9-85 0 0,5-18-151 0 0,4-14-90 0 0,-9 30 247 0 0,5-23-118 0 0,-2 2 53 0 0,3-10-132 0 0,-10 27 288 0 0,7 8 164 0 0,-1-26-291 0 0,-2-1-56 0 0,7-13-148 0 0,1 0 0 0 0,0 0 0 0 0,0 0 0 0 0,1 0 0 0 0,0 1 0 0 0,1 2-111 0 0,-1 6 133 0 0,-1 8 66 0 0,-5 4 33 0 0,6-22-139 0 0,1 1 1 0 0,1 0-1 0 0,-1 3-93 0 0,-4 17 228 0 0,-3 1 20 0 0,4 0-41 0 0,3-17-177 0 0,0-6-28 0 0,1 0 0 0 0,0 1 0 0 0,1-1 0 0 0,0 1-1 0 0,0-1 1 0 0,1 3-2 0 0,0-10-39 0 0,0 2 36 0 0,0 7 57 0 0,0-5-66 0 0,0 1-74 0 0,0-4 2 0 0,0 1-33 0 0,0 2-165 0 0,0-3 94 0 0,0 0-35 0 0,0 0-38 0 0,0 0-40 0 0,0 0-44 0 0,0 0-45 0 0,0-2-91 0 0,0 1-73 0 0,0 0-66 0 0,0-1-56 0 0,0 1-199 0 0,0 0-57 0 0,0 0-241 0 0,0 2-646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38.2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 1 14544 0 0,'0'0'330'0'0,"0"0"45"0"0,0 0 20 0 0,0 0-162 0 0,0 0-110 0 0,0 0-36 0 0,-2 0-52 0 0,1 0-161 0 0,0 0 33 0 0,-2 0 2 0 0,0 0 111 0 0,-1 0 92 0 0,1 0 71 0 0,-1 0 54 0 0,-13 0 1102 0 0,13 0-1026 0 0,3 0-202 0 0,-1 0-40 0 0,0 0 60 0 0,2 0-1 0 0,0 0 24 0 0,-3 0-24 0 0,-2 0-77 0 0,0 1-48 0 0,3 0-27 0 0,0 0-1 0 0,0 0 1 0 0,0 0 0 0 0,0 1-1 0 0,1-1 1 0 0,-1 0-1 0 0,0 1 1 0 0,0 0 22 0 0,1-1-46 0 0,0 0-21 0 0,1-1-29 0 0,0 0-50 0 0,0 0-23 0 0,0 0-51 0 0,0 0-58 0 0,0 0-65 0 0,0 0-70 0 0,0 0-65 0 0,0 0-58 0 0,0 0-51 0 0,0 0-174 0 0,0 0-50 0 0,0 0-210 0 0,0 0-565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36.9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9728 0 0,'0'0'222'0'0,"0"0"30"0"0,0 3 18 0 0,0 3-151 0 0,0 1-34 0 0,0 1-34 0 0,0 0-34 0 0,3 11-17 0 0,1-8 47 0 0,-1-4 32 0 0,0 1 41 0 0,-1 1 40 0 0,-1 1 44 0 0,0 1 194 0 0,1 0-73 0 0,1-1-55 0 0,2 0-43 0 0,19 28 553 0 0,-17-29-557 0 0,-1 1 41 0 0,1 0-74 0 0,7 11 182 0 0,-6-7-33 0 0,-3-5-109 0 0,-1-1-70 0 0,0-1-36 0 0,2 1-21 0 0,0 0-16 0 0,-2-1 7 0 0,0 1 31 0 0,1 1 58 0 0,6 6 134 0 0,13 8 108 0 0,5 4 47 0 0,-28-26-437 0 0,0 0 0 0 0,1 1 0 0 0,-1 0 0 0 0,0-1 0 0 0,0 1 0 0 0,0 0 0 0 0,0-1 0 0 0,0 1 0 0 0,-1 0 0 0 0,1 0 0 0 0,-1 0 0 0 0,1 0 0 0 0,-1 0 0 0 0,1 0 0 0 0,-1 0-35 0 0,0-2 5 0 0,0 0-1 0 0,0 0 1 0 0,0 0-1 0 0,0 0 0 0 0,0 1 1 0 0,0-1-1 0 0,0 0 1 0 0,0 0-1 0 0,0 0 0 0 0,0 0 1 0 0,0 0-1 0 0,0 0 1 0 0,0 0-1 0 0,0 0 0 0 0,0 0 1 0 0,0 0-1 0 0,0 1 1 0 0,0-1-1 0 0,0 0 0 0 0,0 0 1 0 0,0 0-1 0 0,0 0 1 0 0,0 0-1 0 0,0 0 0 0 0,0 0 1 0 0,0 0-1 0 0,0 0 1 0 0,0 0-1 0 0,0 0 0 0 0,0 0 1 0 0,0 1-1 0 0,0-1 1 0 0,0 0-1 0 0,1 0 0 0 0,-1 0 1 0 0,0 0-1 0 0,0 0 1 0 0,0 0-1 0 0,0 0 0 0 0,0 0 1 0 0,0 0-1 0 0,0 0 1 0 0,0 0-1 0 0,0 0 0 0 0,0 0 1 0 0,0 0-1 0 0,1 0 1 0 0,-1 0-1 0 0,0 0 0 0 0,0 0 1 0 0,0 0-1 0 0,0 0 1 0 0,0 0-1 0 0,0 0 0 0 0,0 0 1 0 0,0 0-1 0 0,0 0-4 0 0,27 0 481 0 0,-24 0-247 0 0,-3 0-222 0 0,-1 0 1 0 0,1 1-1 0 0,0-1 1 0 0,0 1 0 0 0,0-1-1 0 0,-1 1 1 0 0,1-1-1 0 0,0 0 1 0 0,0 1 0 0 0,0-1-1 0 0,0 1 1 0 0,0-1-1 0 0,0 1 1 0 0,0-1-1 0 0,0 1 1 0 0,0-1 0 0 0,0 0-1 0 0,0 1 1 0 0,0-1-1 0 0,1 1 1 0 0,-1-1-1 0 0,0 1-12 0 0,7 3 238 0 0,4-2-41 0 0,-2-2-44 0 0,-6 0-100 0 0,0 0 75 0 0,-1-3-7 0 0,12-8-9 0 0,-9 9-88 0 0,-5 2-19 0 0,1-1 0 0 0,0 1-1 0 0,-1 0 1 0 0,1 0 0 0 0,0-1-1 0 0,-1 1 1 0 0,1-1 0 0 0,-1 1-1 0 0,1 0 1 0 0,-1-1 0 0 0,1 1-1 0 0,-1-1 1 0 0,1 1 0 0 0,-1-1-1 0 0,1 0 1 0 0,-1 1 0 0 0,0-1-1 0 0,1 1 1 0 0,-1-1 0 0 0,0 0-1 0 0,1 1 1 0 0,-1-1-5 0 0,2-4 17 0 0,14-15 94 0 0,-9 13-82 0 0,-3 2-41 0 0,0-2 30 0 0,-1 0-1 0 0,0-1 1 0 0,-1 1-1 0 0,3-8-17 0 0,-3-2 2 0 0,-2 13-2 0 0,0 1 0 0 0,1-1 0 0 0,0 1 0 0 0,0 0 0 0 0,0-1 0 0 0,0 1 0 0 0,0 0 0 0 0,1 0 0 0 0,-1 0 0 0 0,1 0 0 0 0,0 0 0 0 0,0 0 0 0 0,1 0 0 0 0,8-16 0 0 0,-8 2-18 0 0,-2 3-36 0 0,0-3-70 0 0,10-5-121 0 0,-8 9 118 0 0,3-6-95 0 0,3 6-5 0 0,-1 6 9 0 0,-4 4 79 0 0,-1-1-1 0 0,0 1 1 0 0,0 0-1 0 0,0-1 1 0 0,0 0-1 0 0,0 0 140 0 0,0-3-288 0 0,1 0 38 0 0,5-11-393 0 0,-4 5-51 0 0,-2 10 446 0 0,1 1-7 0 0,-2 1 78 0 0,0 0 23 0 0,-2 0-11 0 0,1 0-44 0 0,0-1-6 0 0,-1 1-43 0 0,0-1-49 0 0,0 0-55 0 0,0 1 1 0 0,0 1-48 0 0,0-1-42 0 0,0 1-37 0 0,0 0-138 0 0,0-1-36 0 0,0 1-1451 0 0</inkml:trace>
  <inkml:trace contextRef="#ctx0" brushRef="#br0" timeOffset="366">623 160 5640 0 0,'13'13'124'0'0,"-10"-9"-1"0"0,-2-1-53 0 0,-1 6-13 0 0,-1-6-13 0 0,1-2-30 0 0,0 1 0 0 0,0-1 0 0 0,0 1-1 0 0,0-1 1 0 0,1 1 0 0 0,-1-1 0 0 0,0 1-1 0 0,1-1 1 0 0,-1 0 0 0 0,1 1-14 0 0,0-1 2 0 0,-1 1 1 0 0,1-1-1 0 0,0 0 0 0 0,0 0 1 0 0,0 0-1 0 0,1 0 0 0 0,-1 0 1 0 0,0 0-1 0 0,0 0 0 0 0,0 0 1 0 0,2 0-3 0 0,9 6 81 0 0,-3-3 83 0 0,-5-1-34 0 0,-1-1 37 0 0,0 1 422 0 0,-3-1-311 0 0,0 0-43 0 0,1 0-37 0 0,-1 0-36 0 0,1 0-6 0 0,0-1-37 0 0,1 1 6 0 0,0-1-45 0 0,4 1 41 0 0,-2-2 5 0 0,1 0 53 0 0,0 0 102 0 0,-1 0 14 0 0,0 0 86 0 0,-4 0-350 0 0,1 0 0 0 0,-1 0 0 0 0,0 0 0 0 0,1 0-1 0 0,-1 0 1 0 0,1 0 0 0 0,-1 0 0 0 0,0 0 0 0 0,1 0 0 0 0,-1 0 0 0 0,1-1 0 0 0,-1 1-1 0 0,0 0 1 0 0,1 0 0 0 0,-1 0 0 0 0,1-1 0 0 0,-1 1 0 0 0,0 0 0 0 0,1 0 0 0 0,-1-1-1 0 0,0 1 1 0 0,0 0 0 0 0,1-1 0 0 0,-1 1 0 0 0,0 0 0 0 0,0-1 0 0 0,1 1 0 0 0,-1-1-31 0 0,8-6 660 0 0,14 4-84 0 0,-11 3-240 0 0,-4 0-8 0 0,-7 0-317 0 0,0 0-1 0 0,0 0 0 0 0,1 0 0 0 0,-1 0 1 0 0,0 0-1 0 0,0 0 0 0 0,0 0 0 0 0,0 0 1 0 0,0 0-1 0 0,0 0 0 0 0,0 0 1 0 0,0 0-1 0 0,0 0 0 0 0,0 0 0 0 0,1 0 1 0 0,-1 0-1 0 0,0 0 0 0 0,0 0 0 0 0,0 0 1 0 0,0 0-1 0 0,0 0 0 0 0,0 0 0 0 0,0 0 1 0 0,0 0-1 0 0,0 0 0 0 0,0 0 1 0 0,0 0-1 0 0,1 0 0 0 0,-1 0 0 0 0,0 0 1 0 0,0-1-1 0 0,0 1 0 0 0,0 0 0 0 0,0 0 1 0 0,0 0-1 0 0,0 0 0 0 0,0 0 1 0 0,0 0-1 0 0,0 0 0 0 0,0 0 0 0 0,0 0 1 0 0,0 0-1 0 0,0 0 0 0 0,0-1 0 0 0,0 1 1 0 0,0 0-1 0 0,0 0 0 0 0,0 0 0 0 0,0 0 1 0 0,0 0-1 0 0,0 0 0 0 0,0 0 1 0 0,0 0-1 0 0,0 0 0 0 0,0 0 0 0 0,0-1 1 0 0,0 1-11 0 0,0-4 193 0 0,2 1-37 0 0,2-4 68 0 0,1 3-97 0 0,8-3 69 0 0,-10 6-132 0 0,-3 1-55 0 0,0 0 1 0 0,0 0 0 0 0,0 0 0 0 0,1 0 0 0 0,-1 0-1 0 0,0-1 1 0 0,0 1 0 0 0,1 0 0 0 0,-1 0-1 0 0,0 0 1 0 0,0 0 0 0 0,0 0 0 0 0,1 0 0 0 0,-1 0-1 0 0,0 0 1 0 0,0-1 0 0 0,0 1 0 0 0,0 0 0 0 0,1 0-1 0 0,-1 0 1 0 0,0 0 0 0 0,0-1 0 0 0,0 1 0 0 0,0 0-1 0 0,0 0 1 0 0,0 0 0 0 0,0-1 0 0 0,1 1-1 0 0,-1 0 1 0 0,0 0 0 0 0,0-1 0 0 0,0 1 0 0 0,0 0-1 0 0,0 0 1 0 0,0-1-10 0 0,0 0 38 0 0,0 0-1 0 0,0-1 0 0 0,1 1 0 0 0,-1 0 1 0 0,0-1-1 0 0,1 1 0 0 0,-1 0 1 0 0,1-1-1 0 0,-1 1 0 0 0,1-1-37 0 0,8-9 257 0 0,-6 7-106 0 0,-2 1-70 0 0,-1-1-46 0 0,-1-1-28 0 0,1 2 35 0 0,0-2 2 0 0,0-1 11 0 0,0-2 2 0 0,0-5 35 0 0,0-3-92 0 0,0 15-1 0 0,0 0 0 0 0,0 1 0 0 0,0-1 0 0 0,0 0 0 0 0,0 0 0 0 0,0 0 0 0 0,0 0 0 0 0,-1 0 0 0 0,1 1 0 0 0,0-1 0 0 0,0 0 0 0 0,-1 0 0 0 0,1 0 0 0 0,-1 0 1 0 0,-11-5-50 0 0,12 6 50 0 0,-1-1-1 0 0,0 1 0 0 0,1 0 1 0 0,-1 0-1 0 0,1 0 0 0 0,-1 0 1 0 0,1-1-1 0 0,-1 1 0 0 0,1 0 1 0 0,-1 0-1 0 0,1-1 1 0 0,-1 1-1 0 0,1 0 0 0 0,-1-1 1 0 0,1 1-1 0 0,-1-1 0 0 0,1 1 1 0 0,0-1-1 0 0,-1 1 0 0 0,1-1 1 0 0,0 1-1 0 0,-1-1 0 0 0,1 1 1 0 0,0-1-1 0 0,0 1 1 0 0,-1-1 0 0 0,5-2-5 0 0,-2 3 29 0 0,-2 0 43 0 0,-22 0 15 0 0,22 0-82 0 0,0 0 1 0 0,0 0 0 0 0,0 0 0 0 0,0 0 0 0 0,0 0 0 0 0,-1 0 0 0 0,1 0 0 0 0,0 0 0 0 0,0-1-1 0 0,0 1 1 0 0,0 0 0 0 0,0 0 0 0 0,0 0 0 0 0,-1 0 0 0 0,1 0 0 0 0,0 0 0 0 0,0 0 0 0 0,0 0-1 0 0,0 0 1 0 0,0 0 0 0 0,-1 0 0 0 0,1 0 0 0 0,0 0 0 0 0,0 1 0 0 0,0-1 0 0 0,0 0 0 0 0,0 0-1 0 0,0 0 1 0 0,-1 0 0 0 0,1 0 0 0 0,0 0 0 0 0,0 0 0 0 0,0 0 0 0 0,0 0 0 0 0,0 0 0 0 0,0 0-1 0 0,0 1 1 0 0,-1-1 0 0 0,1 0 0 0 0,0 0 0 0 0,0 0 0 0 0,0 0 0 0 0,0 0 0 0 0,0 0 0 0 0,0 0-1 0 0,0 1 1 0 0,0-1 0 0 0,0 0 0 0 0,0 0 0 0 0,0 0 0 0 0,0 0 0 0 0,0 0 0 0 0,0 1 0 0 0,0-1-1 0 0,0 1-7 0 0,-1 0-1 0 0,1 0 1 0 0,0 0 0 0 0,0-1 0 0 0,-1 1 0 0 0,1 0 0 0 0,-1 0 0 0 0,1 0 0 0 0,-1 0 0 0 0,1-1 0 0 0,-1 1 0 0 0,1 0 0 0 0,-1 0 0 0 0,0-1 0 0 0,0 1 0 0 0,1 0 0 0 0,-1-1 0 0 0,0 1 0 0 0,0-1 0 0 0,0 1 0 0 0,1-1 0 0 0,-1 0 0 0 0,0 1 0 0 0,0-1 7 0 0,-16 12-66 0 0,10-5 55 0 0,4-5 12 0 0,1 0 0 0 0,0 0 0 0 0,-1 0 0 0 0,1 1-1 0 0,0-1 1 0 0,1 1 0 0 0,-1-1 0 0 0,0 1-1 0 0,1 0 1 0 0,-1 1-1 0 0,-2 9 21 0 0,3-9-17 0 0,0 0 0 0 0,0 0 0 0 0,-1 0 0 0 0,1 0 0 0 0,-1-1 0 0 0,0 1 0 0 0,0 0 1 0 0,-1 0-5 0 0,-4 5 0 0 0,3-4 0 0 0,1 1 0 0 0,-1-1 0 0 0,1 1 0 0 0,0 0 0 0 0,-2 5 0 0 0,-1 15 0 0 0,1-10 5 0 0,3-13 6 0 0,1 1 0 0 0,0-1 0 0 0,0 0-1 0 0,0 1 1 0 0,0-1 0 0 0,1 1 0 0 0,-1-1 0 0 0,1 2-11 0 0,2 25 126 0 0,-1-28-119 0 0,0-1 1 0 0,-1 1-1 0 0,1 0 1 0 0,0 0-1 0 0,0 0 0 0 0,1-1 1 0 0,-1 1-1 0 0,0 0 1 0 0,0-1-1 0 0,1 1 1 0 0,0 0-8 0 0,3 2 6 0 0,-2 1-1 0 0,8 18-4 0 0,-10-22-1 0 0,0 0 0 0 0,0 0 0 0 0,0 1 0 0 0,0-1 0 0 0,0 0 0 0 0,0 0 0 0 0,0 0 0 0 0,1 0 0 0 0,-1-1 0 0 0,0 1 0 0 0,1 0 0 0 0,-1 0 0 0 0,1-1 0 0 0,-1 1 0 0 0,1-1 0 0 0,-1 1 0 0 0,1-1 0 0 0,-1 0 0 0 0,1 0 0 0 0,-1 1 0 0 0,2-1 0 0 0,9 2 0 0 0,10 9 0 0 0,-10-9 0 0 0,0-1 0 0 0,0 0 0 0 0,0-1 0 0 0,12-1 0 0 0,-6 1 0 0 0,5-3-49 0 0,-9-3-65 0 0,-3 1 5 0 0,1 1-77 0 0,5-1-46 0 0,-11 3 89 0 0,-3 1 28 0 0,0 0-35 0 0,1-1-42 0 0,-1 1-49 0 0,0 1-25 0 0,-1-1-42 0 0,0 0-37 0 0,0 1-34 0 0,1-1-150 0 0,-1 1-40 0 0,3-2-655 0 0,1-2-631 0 0,4-5-1049 0 0,-10 9 2902 0 0</inkml:trace>
  <inkml:trace contextRef="#ctx0" brushRef="#br0" timeOffset="814.29">1166 144 9560 0 0,'3'3'216'0'0,"3"6"-83"0"0,0 7 158 0 0,-5 3-27 0 0,-1-5-179 0 0,0-11-82 0 0,0-1-3 0 0,0-1 0 0 0,0 1 0 0 0,0-1 0 0 0,-1 1 0 0 0,1 0 0 0 0,0-1 0 0 0,-1 1 0 0 0,0-1 0 0 0,1 1 0 0 0,-1-1 0 0 0,0 0 0 0 0,0 1 0 0 0,0-1 0 0 0,-5 13 0 0 0,5-10 25 0 0,0 1 46 0 0,0 0 40 0 0,1 1 33 0 0,-1 5 176 0 0,2 15 539 0 0,-1-16-551 0 0,0 0-74 0 0,1-3 89 0 0,1-1-43 0 0,4 6 184 0 0,-5-10-373 0 0,0 0 0 0 0,1 0 0 0 0,-1 1 0 0 0,-1-1 0 0 0,1 0 0 0 0,0 0 0 0 0,-1 1 0 0 0,1 1-91 0 0,-1 4 280 0 0,-3 1 45 0 0,-8 4 193 0 0,9-11-289 0 0,1 0-63 0 0,0 0-52 0 0,1 0-41 0 0,0 0-27 0 0,1 3-4 0 0,-1-4 8 0 0,0-1 6 0 0,0 3 297 0 0,0-3-25 0 0,0 0-101 0 0,0 0-47 0 0,0 0-11 0 0,0 0-3 0 0,0 0-13 0 0,0 0-8 0 0,0 0-1 0 0,0 0-8 0 0,0 0-32 0 0,0 0-9 0 0,0-3-6 0 0,2-6-34 0 0,4-2-22 0 0,-5 9-28 0 0,0 1 1 0 0,0-1 0 0 0,0 0-1 0 0,0 0 1 0 0,-1 0-1 0 0,1 1 1 0 0,0-1 0 0 0,-1 0-1 0 0,0 0 1 0 0,1 0-1 0 0,-1 0 1 0 0,0-1-6 0 0,0-10 20 0 0,0-9 43 0 0,3 6-53 0 0,1 6-10 0 0,-2 7 0 0 0,-1 0 0 0 0,1 0 0 0 0,-1-1 0 0 0,0 1 0 0 0,-1 0 0 0 0,1 0 0 0 0,0 0 0 0 0,-1-1 0 0 0,0 1 0 0 0,0-3 0 0 0,0 3-2 0 0,0 0-1 0 0,0 1 1 0 0,1-1-1 0 0,-1 0 1 0 0,1 0-1 0 0,-1 0 1 0 0,1 0-1 0 0,1-1 3 0 0,9-17-82 0 0,-4 9 35 0 0,-1-2-45 0 0,-2 5 0 0 0,0 0 0 0 0,0 1 0 0 0,3-4 92 0 0,15-18-159 0 0,1 2-53 0 0,-22 28 209 0 0,-1-1-1 0 0,0 1 0 0 0,0 0 0 0 0,1 0 0 0 0,-1-1 0 0 0,0 1 1 0 0,0 0-1 0 0,1 0 0 0 0,-1 0 0 0 0,0 0 0 0 0,1-1 0 0 0,-1 1 0 0 0,0 0 1 0 0,0 0-1 0 0,1 0 0 0 0,-1 0 0 0 0,0 0 0 0 0,1 0 0 0 0,-1 0 1 0 0,0 0-1 0 0,1 0 0 0 0,-1 0 0 0 0,0 0 0 0 0,1 0 0 0 0,-1 0 0 0 0,0 0 4 0 0,3 0-5 0 0,0 0 0 0 0,-1 0 0 0 0,1 0 0 0 0,-1 0 0 0 0,1-1 0 0 0,-1 1-1 0 0,2-1 6 0 0,4-7-52 0 0,-8 8 51 0 0,0-1-1 0 0,0 1 1 0 0,1-1-1 0 0,-1 1 1 0 0,0 0-1 0 0,1-1 1 0 0,-1 1-1 0 0,1 0 1 0 0,-1-1-1 0 0,0 1 1 0 0,1 0-1 0 0,-1-1 1 0 0,1 1-1 0 0,-1 0 1 0 0,1 0-1 0 0,-1-1 1 0 0,1 1-1 0 0,-1 0 1 0 0,1 0-1 0 0,-1 0 1 0 0,1 0-1 0 0,-1 0 1 0 0,1 0-1 0 0,-1 0 1 0 0,1 0-1 0 0,-1 0 0 0 0,1 0 1 0 0,-1 0-1 0 0,1 0 2 0 0,6 0-30 0 0,8 0-15 0 0,-5 3 62 0 0,-2 2 26 0 0,-7-4-31 0 0,1 0-1 0 0,-1 0 1 0 0,1 0 0 0 0,-1-1 0 0 0,1 1 0 0 0,-1 0 0 0 0,1-1 0 0 0,0 1 0 0 0,-1-1 0 0 0,1 0-1 0 0,0 1 1 0 0,-1-1 0 0 0,1 0 0 0 0,0 0-12 0 0,12 3 72 0 0,-4 3-51 0 0,-2-2-37 0 0,2 1-45 0 0,-7-4 47 0 0,-1 0-1 0 0,0 0 0 0 0,1 1 0 0 0,-1-1 0 0 0,0 0 0 0 0,0 1 0 0 0,0 0 1 0 0,0-1-1 0 0,0 1 15 0 0,7 7-52 0 0,0-1 59 0 0,7 6 83 0 0,-12-10-31 0 0,0 0 0 0 0,0 0 0 0 0,0 1 0 0 0,-1-1 0 0 0,1 1-1 0 0,0 2-58 0 0,1 4 125 0 0,-4-9-97 0 0,0 0 0 0 0,0 0 0 0 0,0 1 0 0 0,1-1 0 0 0,-1 0 0 0 0,0 0 0 0 0,1 0 0 0 0,0 0-1 0 0,0 0-27 0 0,13 16 188 0 0,-12-14-149 0 0,-1 0 1 0 0,1 1-1 0 0,-1-1 0 0 0,0 0 0 0 0,0 2-39 0 0,4 12 181 0 0,8 13 124 0 0,-13-29-287 0 0,10 11 134 0 0,-8-8-4 0 0,0 8-25 0 0,7 1 6 0 0,-7-11-9 0 0,-3-1-1 0 0,0 9-6 0 0,0-8-1 0 0,0-1 0 0 0,0-1-106 0 0,0 0-1 0 0,0-1 0 0 0,0 1 1 0 0,0-1-1 0 0,0 1 1 0 0,0 0-1 0 0,0-1 0 0 0,0 1 1 0 0,0-1-1 0 0,1 1 0 0 0,-1-1 1 0 0,0 1-1 0 0,0-1 0 0 0,1 1 1 0 0,-1-1-1 0 0,0 1 1 0 0,1-1-6 0 0,-1 1 1 0 0,1-1 1 0 0,-1 1 0 0 0,1-1 0 0 0,-1 0 0 0 0,1 0 0 0 0,-1 1 0 0 0,1-1 0 0 0,-1 0 0 0 0,1 0 0 0 0,0 0 0 0 0,-1 1 0 0 0,1-1 0 0 0,-1 0 0 0 0,1 0 0 0 0,0 0-1 0 0,-1 0 1 0 0,1 0-2 0 0,-1 0 1 0 0,0 0 0 0 0,0 0 0 0 0,0 0 0 0 0,0 0 1 0 0,0 0-1 0 0,0-1 0 0 0,1 1 0 0 0,-1 0 0 0 0,0 0 0 0 0,0 0 0 0 0,0 0 0 0 0,0 0 0 0 0,0 0 0 0 0,0 0 0 0 0,0 0 0 0 0,0 1 0 0 0,0-1 0 0 0,0 0 0 0 0,1 0 0 0 0,-1 0 0 0 0,0 0 0 0 0,0 0 0 0 0,0 0 0 0 0,0 0 0 0 0,0 0 0 0 0,0 0 0 0 0,0 0 0 0 0,0 0 0 0 0,0 0 0 0 0,0 0 0 0 0,0 0 0 0 0,0 0 0 0 0,0 0 0 0 0,0 0 0 0 0,1 0 0 0 0,-1 1 0 0 0,0-1 0 0 0,0 0 1 0 0,0 0-1 0 0,0 0 0 0 0,0 0 0 0 0,0 0 0 0 0,0 0 0 0 0,0 0 0 0 0,0 0 0 0 0,0 0 0 0 0,0 0 0 0 0,0 1 0 0 0,0-1 0 0 0,0 0 0 0 0,0 0 0 0 0,0 0 0 0 0,0 0 0 0 0,0 0 0 0 0,0 0 0 0 0,0 0 0 0 0,0 0-1 0 0,0 0 0 0 0,0 7 28 0 0,2-3-47 0 0,2-2-46 0 0,3-1-98 0 0,-4-1-170 0 0,-3 0 245 0 0,0 0-9 0 0,0 0-26 0 0,0 0-53 0 0,0 0-21 0 0,0 0-53 0 0,0 0-61 0 0,0 0-68 0 0,0 0-74 0 0,0 0-69 0 0,0 0-61 0 0,0 0-53 0 0,0 0-188 0 0,0 0-51 0 0,0 0-227 0 0,0 0-608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35.1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258 80 7512 0 0,'0'0'166'0'0,"0"0"29"0"0,-3 0 13 0 0,2 0-196 0 0,1 0 0 0 0,-1 0 0 0 0,0 0 0 0 0,0 0 0 0 0,1 0 0 0 0,-1 0-1 0 0,0 0 1 0 0,1 0 0 0 0,-1 0 0 0 0,0-1 0 0 0,1 1 0 0 0,-1 0 0 0 0,0-1 0 0 0,1 1 0 0 0,-1 0-12 0 0,-1-8 60 0 0,2 5-10 0 0,-1 1 72 0 0,-1-1 139 0 0,1 2-265 0 0,0 0 46 0 0,-3-3 152 0 0,1 1-12 0 0,-6-6 417 0 0,5 5-367 0 0,2 1-70 0 0,-1 1-64 0 0,1-1 345 0 0,-1 3-24 0 0,1 0-330 0 0,-1 0 45 0 0,-8 0 418 0 0,6 0-356 0 0,1 0-82 0 0,3 0-105 0 0,0 0-38 0 0,-4 3 234 0 0,-6 8-11 0 0,6-9 0 0 0,-1-1-129 0 0,0 2 32 0 0,2-1-1 0 0,0 1-1 0 0,0 0 1 0 0,0 0-1 0 0,1 0 0 0 0,0 0 1 0 0,-2 2-96 0 0,-1 1 88 0 0,-5 8 45 0 0,4 6 7 0 0,6-15-103 0 0,-1-1 0 0 0,1 0 0 0 0,-1 0 0 0 0,0 1 0 0 0,0-1 0 0 0,-2 3-37 0 0,-9 16 114 0 0,-3 18 141 0 0,-3 4 16 0 0,13-30-165 0 0,0 1 1 0 0,1 0-1 0 0,0 0 1 0 0,2 1-107 0 0,-1-1 86 0 0,1 2 29 0 0,2 33 227 0 0,1-33-252 0 0,1-6-49 0 0,-1-2-37 0 0,0-9 0 0 0,0 0 0 0 0,0 0 1 0 0,0-1-1 0 0,0 1 0 0 0,0 0 1 0 0,0 0-1 0 0,0 0 0 0 0,0 0 1 0 0,0-1-1 0 0,1 1 1 0 0,-1 0-1 0 0,0 0 0 0 0,1 0 1 0 0,-1-1-1 0 0,0 1 0 0 0,1 0 1 0 0,-1-1-1 0 0,1 1 0 0 0,-1 0 1 0 0,1-1-1 0 0,-1 1 1 0 0,1 0-1 0 0,0-1 0 0 0,-1 1 1 0 0,1-1-1 0 0,0 1-4 0 0,0-1 3 0 0,-1 0 1 0 0,1 1-1 0 0,-1-1 0 0 0,0 0 1 0 0,1 1-1 0 0,-1-1 0 0 0,1 0 1 0 0,-1 1-1 0 0,0-1 0 0 0,1 1 1 0 0,-1-1-1 0 0,0 1 0 0 0,0-1 1 0 0,1 0-1 0 0,-1 1 0 0 0,0-1 1 0 0,0 1-1 0 0,1-1 0 0 0,-1 1 1 0 0,0 0-1 0 0,0-1 0 0 0,0 1 1 0 0,0-1-1 0 0,0 1 0 0 0,0-1 1 0 0,0 1-4 0 0,0-1 1 0 0,0 0 0 0 0,0 0 0 0 0,0 0 0 0 0,0 0 0 0 0,0 0 0 0 0,0 1 0 0 0,0-1 0 0 0,0 0 1 0 0,0 0-1 0 0,0 0 0 0 0,0 0 0 0 0,0 0 0 0 0,0 0 0 0 0,0 0 0 0 0,0 0 0 0 0,0 0 1 0 0,0 0-1 0 0,0 1 0 0 0,0-1 0 0 0,0 0 0 0 0,0 0 0 0 0,0 0 0 0 0,0 0 0 0 0,0 0 1 0 0,0 0-1 0 0,0 0 0 0 0,0 0 0 0 0,0 0 0 0 0,0 0 0 0 0,0 0 0 0 0,0 0 0 0 0,1 1 1 0 0,-1-1-1 0 0,0 0 0 0 0,0 0 0 0 0,0 0 0 0 0,0 0 0 0 0,0 0 0 0 0,0 0 0 0 0,0 0 1 0 0,0 0-1 0 0,0 0 0 0 0,0 0 0 0 0,0 0 0 0 0,1 0 0 0 0,-1 0 0 0 0,0 0 0 0 0,0 0 1 0 0,0 0-1 0 0,0 0 0 0 0,0 0 0 0 0,0 0 0 0 0,0 0 0 0 0,0 0 0 0 0,0 0 0 0 0,0 0 1 0 0,1 0-2 0 0,-1 0 4 0 0,1 0 1 0 0,0 0 0 0 0,-1 0 0 0 0,1 0 0 0 0,0 1 0 0 0,-1-1 0 0 0,1 0 0 0 0,-1 0 0 0 0,1 1 0 0 0,0-1 0 0 0,-1 1 0 0 0,1-1 0 0 0,-1 0-1 0 0,1 1 1 0 0,-1-1 0 0 0,1 1 0 0 0,-1-1 0 0 0,0 1 0 0 0,1-1 0 0 0,-1 1 0 0 0,0 0-5 0 0,1-1 5 0 0,-1 0 1 0 0,0 1-1 0 0,1-1 1 0 0,-1 1-1 0 0,0-1 1 0 0,0 1-1 0 0,1-1 1 0 0,-1 0-1 0 0,1 1 1 0 0,-1-1-1 0 0,0 0 1 0 0,1 1-1 0 0,-1-1 1 0 0,1 0-1 0 0,-1 1 1 0 0,1-1-1 0 0,-1 0 1 0 0,1 0-1 0 0,-1 0 1 0 0,1 0-1 0 0,-1 1 1 0 0,1-1-1 0 0,-1 0 1 0 0,1 0-1 0 0,-1 0 1 0 0,1 0-1 0 0,-1 0 1 0 0,1 0-1 0 0,-1 0 1 0 0,1 0-1 0 0,-1-1 1 0 0,1 1-1 0 0,-1 0 1 0 0,1 0-1 0 0,-1 0 1 0 0,1 0-1 0 0,-1-1 1 0 0,1 1-6 0 0,15-9 127 0 0,4-3 25 0 0,-6 6-89 0 0,-1 3-29 0 0,-10 2-23 0 0,0 0 1 0 0,0 0-1 0 0,0 0 1 0 0,0 0-1 0 0,0 0 0 0 0,0 0 1 0 0,-1-1-1 0 0,1 0 0 0 0,0 1 1 0 0,-1-1-1 0 0,1 0 1 0 0,-1 0-1 0 0,0 0 0 0 0,0-1 1 0 0,0 1-1 0 0,0-1 0 0 0,0 1 1 0 0,1-2-12 0 0,3-7 29 0 0,-4 8-24 0 0,0-1 0 0 0,-1 1 0 0 0,2 0-1 0 0,-1 0 1 0 0,0 0 0 0 0,0 0 0 0 0,1 1 0 0 0,0-1 0 0 0,-1 0 0 0 0,1 1-1 0 0,0 0-4 0 0,1-1 14 0 0,0 1-1 0 0,0-1 0 0 0,0 0 0 0 0,-1 0 0 0 0,1 0 0 0 0,-1-1 0 0 0,1 0-13 0 0,5-13 35 0 0,0-8-36 0 0,2-4-89 0 0,-6 0 0 0 0,6 7 39 0 0,-6-7 131 0 0,0 13-21 0 0,1-6 90 0 0,-3-4 79 0 0,-3 14-136 0 0,0-8 58 0 0,0 7-67 0 0,0-6 35 0 0,0 6-121 0 0,0 10-110 0 0,0 3-51 0 0,0 0-18 0 0,0 3 29 0 0,0 31 47 0 0,0 0 54 0 0,0 70 14 0 0,0-68-2 0 0,0-32 39 0 0,0 0 0 0 0,1 0 0 0 0,-1 0 0 0 0,1 0 0 0 0,0 0 0 0 0,1-1 0 0 0,-1 1 0 0 0,1 0 0 0 0,-1 0-1 0 0,3 2 2 0 0,-4-5 0 0 0,1 1 0 0 0,-1-1 0 0 0,1 1 0 0 0,-1-1 0 0 0,0 0 0 0 0,0 1 0 0 0,1-1 0 0 0,-1 1 0 0 0,0-1 0 0 0,0 1 0 0 0,-1-1 0 0 0,1 1 0 0 0,0-1 0 0 0,1 1 0 0 0,-1-1 0 0 0,0 1 0 0 0,0-1 0 0 0,1 1 0 0 0,-1-1 0 0 0,1 0 0 0 0,-1 1 0 0 0,16 27 0 0 0,-3-24 0 0 0,3 9 0 0 0,-11-9 4 0 0,1 0-53 0 0,9 11-245 0 0,-11-13 223 0 0,-3-2 10 0 0,0 0-12 0 0,-1-1-23 0 0,1 1-44 0 0,-1-1-19 0 0,1 0-44 0 0,-1 0-50 0 0,1 0-58 0 0,0 0-61 0 0,0 0-58 0 0,0 0-50 0 0,0 0-45 0 0,1 0-154 0 0,0 0-45 0 0,0 0-186 0 0,1 0-503 0 0</inkml:trace>
  <inkml:trace contextRef="#ctx0" brushRef="#br0" timeOffset="331.7">593 96 8952 0 0,'2'2'37'0'0,"7"9"64"0"0,-6-6-32 0 0,-2 2 95 0 0,0-2-31 0 0,-1 0 44 0 0,2 7-52 0 0,4 0-42 0 0,5 12-36 0 0,-7-14-68 0 0,1 1 8 0 0,-3-3 36 0 0,-1 0 31 0 0,0 3 41 0 0,0 1 142 0 0,2-1 123 0 0,1-1 115 0 0,1 2 109 0 0,-2-5-121 0 0,-2 0-98 0 0,0 1-75 0 0,-2-2-56 0 0,3 11 318 0 0,4-3-67 0 0,0-3-18 0 0,-5-1-104 0 0,-1 19 687 0 0,0-13-386 0 0,0-13-121 0 0,3-1-6 0 0,7 13 13 0 0,-7-3-134 0 0,-3-9 1 0 0,0-3-8 0 0,0 0-17 0 0,0 0-68 0 0,0 0-32 0 0,0 0-4 0 0,0 0-14 0 0,0-3-62 0 0,0 0-146 0 0,0 1-39 0 0,-1 0 0 0 0,1 0-1 0 0,0 0 1 0 0,0 0 0 0 0,0 1 0 0 0,1-1 0 0 0,-1 0 0 0 0,0 0 0 0 0,1 0 0 0 0,-1 0 0 0 0,2-1-27 0 0,4-1 113 0 0,-5 4-108 0 0,-1 0 1 0 0,1-1-1 0 0,-1 1 1 0 0,0 0 0 0 0,1-1-1 0 0,-1 1 1 0 0,1 0 0 0 0,-1-1-1 0 0,0 1 1 0 0,1 0 0 0 0,-1-1-1 0 0,0 1 1 0 0,1 0 0 0 0,-1-1-1 0 0,0 1 1 0 0,0-1 0 0 0,0 1-1 0 0,1-1 1 0 0,-1 1 0 0 0,0-1-1 0 0,0 1 1 0 0,0-1 0 0 0,0 1-1 0 0,0-1 1 0 0,0 1 0 0 0,0-1-1 0 0,0 1 1 0 0,0-1 0 0 0,0 1-1 0 0,0-1 1 0 0,0 1 0 0 0,0-1-6 0 0,4-30 188 0 0,3 7-84 0 0,-5 18-88 0 0,4-32 108 0 0,-4 30-123 0 0,16-41 99 0 0,-9 32-95 0 0,-7 13-5 0 0,0 0 0 0 0,1 0 0 0 0,-2 0 0 0 0,1-1 0 0 0,0 1 0 0 0,0-4 0 0 0,4-9-17 0 0,6 0-32 0 0,-9 13 46 0 0,0 1 0 0 0,1-1 0 0 0,-1-1 0 0 0,-1 1 0 0 0,3-4 3 0 0,-3 4 0 0 0,-1 1 0 0 0,1 0 0 0 0,1 0 0 0 0,-1-1 1 0 0,0 1-1 0 0,1 1 0 0 0,0-1 0 0 0,-1 0 0 0 0,1 1 0 0 0,0-1 0 0 0,1 0 0 0 0,3-1 5 0 0,7-6-37 0 0,-6 6-22 0 0,1-1-36 0 0,3-1-102 0 0,2 1-101 0 0,11-9-29 0 0,-15 7 113 0 0,-5 4 54 0 0,1 0-45 0 0,17-9-1848 0 0,-15 8 1232 0 0,-6 4 650 0 0,-1-1 0 0 0,1 1 1 0 0,-1-1-1 0 0,0 1 1 0 0,1 0-1 0 0,-1 0 0 0 0,1-1 1 0 0,-1 1-1 0 0,1 0 0 0 0,-1 0 166 0 0,-1 0 0 0 0,16 0-1664 0 0</inkml:trace>
  <inkml:trace contextRef="#ctx0" brushRef="#br0" timeOffset="683.83">1136 256 5792 0 0,'0'0'166'0'0,"3"3"-6"0"0,4 2-124 0 0,17 9-38 0 0,-17-10 37 0 0,0-1 43 0 0,-7-3-75 0 0,3 2-14 0 0,0-1 89 0 0,1-1 76 0 0,0 1 62 0 0,3-1 287 0 0,10-1 847 0 0,-12 1-937 0 0,-2 0-252 0 0,-1 0-39 0 0,14 1 699 0 0,10 0 274 0 0,-24-1-963 0 0,0 0 1 0 0,1-1-1 0 0,-1 1 0 0 0,1 0 0 0 0,-1-1 0 0 0,0 0 0 0 0,0 1 1 0 0,2-2-133 0 0,3-2 276 0 0,2-4 275 0 0,1-1 53 0 0,-3 4-249 0 0,0 3-124 0 0,1 1-87 0 0,-7 1-124 0 0,-1 0 0 0 0,1 0 0 0 0,0 0 0 0 0,0 0 0 0 0,-1 0 0 0 0,1 0 0 0 0,0-1 0 0 0,-1 1 0 0 0,1 0 0 0 0,0 0 0 0 0,0-1 0 0 0,-1 1 0 0 0,1 0 0 0 0,0-1 0 0 0,-1 1 0 0 0,1-1 0 0 0,-1 1-20 0 0,7-10 266 0 0,-7 9-245 0 0,1 0-1 0 0,-1 0 1 0 0,1 0-1 0 0,-1-1 1 0 0,1 1 0 0 0,0 0-1 0 0,0 0 1 0 0,0 0-1 0 0,0 0 1 0 0,-1 1-1 0 0,1-1 1 0 0,0 0-1 0 0,1 0 1 0 0,-1 0 0 0 0,0 1-21 0 0,12-6 254 0 0,-8-4-71 0 0,6 4-30 0 0,-6-7-7 0 0,6-3-13 0 0,-8 3-45 0 0,-3-4 37 0 0,0-17 9 0 0,0 33-129 0 0,0 1 0 0 0,0-1 0 0 0,0 0 0 0 0,0 0 1 0 0,0 0-1 0 0,0 1 0 0 0,-1-1 0 0 0,1 0 1 0 0,0 0-1 0 0,0 0 0 0 0,-1 1 0 0 0,1-1 0 0 0,0 0 1 0 0,-1 0-1 0 0,1 0-5 0 0,-1 1 7 0 0,1 0 1 0 0,-1-1-1 0 0,1 1 0 0 0,-1 0 1 0 0,1-1-1 0 0,-1 1 0 0 0,1 0 1 0 0,-1 0-1 0 0,1 0 0 0 0,-1 0 1 0 0,0-1-1 0 0,1 1 0 0 0,-1 0 1 0 0,1 0-1 0 0,-1 0 0 0 0,1 0 1 0 0,-1 0-1 0 0,0 0-7 0 0,-1 0 157 0 0,-1 0 3 0 0,-5 1-48 0 0,1 2-34 0 0,-10 12 16 0 0,9-8-80 0 0,4-3-7 0 0,0-1 0 0 0,0 0 0 0 0,1 1 0 0 0,-1 0-1 0 0,1 0 1 0 0,0 0 0 0 0,0 0 0 0 0,0 0 0 0 0,0 3-7 0 0,-1 6 1 0 0,3-9 2 0 0,0 0 1 0 0,0 0-1 0 0,-1 0 0 0 0,0 0 0 0 0,1-1 1 0 0,-1 1-1 0 0,0 0 0 0 0,-1 0-3 0 0,-13 26 124 0 0,-6 26 187 0 0,15-36-214 0 0,6-17-81 0 0,0 1-1 0 0,0-1 1 0 0,0 0-1 0 0,1 1 1 0 0,0-1-1 0 0,-1 0 1 0 0,1 0-1 0 0,0 1 1 0 0,1-1-1 0 0,-1 0 1 0 0,1 1-1 0 0,-1-1 1 0 0,1 0-1 0 0,1 2-15 0 0,11 11 54 0 0,11 8-43 0 0,-21-21-12 0 0,2-1 1 0 0,7 2-17 0 0,8-5 68 0 0,0 0-29 0 0,-8 4-92 0 0,-5 2-116 0 0,-2-1-11 0 0,1-1-56 0 0,1-2-55 0 0,2-3-59 0 0,18-9-453 0 0,-8 9-10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34.1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3 112 8032 0 0,'0'0'182'0'0,"0"0"29"0"0,0 0 12 0 0,0 3-37 0 0,-1 28 414 0 0,1-29-516 0 0,-1 0 0 0 0,1 0 0 0 0,0 0 1 0 0,0 0-1 0 0,0 0 0 0 0,0 0 0 0 0,1 0 1 0 0,-1 1-1 0 0,0-1 0 0 0,1 0 0 0 0,-1 0 1 0 0,1 0-1 0 0,1 1-84 0 0,3 5 272 0 0,1 2 125 0 0,-4 7 101 0 0,-1 0-142 0 0,2-7-90 0 0,2-1-12 0 0,2 0 38 0 0,-1-2-54 0 0,-2 0-43 0 0,0 1-3 0 0,0 4 45 0 0,2 7 88 0 0,2-5-42 0 0,0-3-108 0 0,18 24 500 0 0,-12-20-450 0 0,1 3-30 0 0,-12-14-157 0 0,0 0 1 0 0,-1 1 0 0 0,0-1 0 0 0,0 0 0 0 0,0 2-39 0 0,-1-4 15 0 0,4 10 114 0 0,1-8-41 0 0,1 0-57 0 0,-6-4-28 0 0,0 1 1 0 0,0-1-1 0 0,0 1 1 0 0,0 0-1 0 0,-1 0 1 0 0,1 0-1 0 0,0-1 1 0 0,0 1-1 0 0,-1 0 1 0 0,1 0-1 0 0,0 0 1 0 0,-1 0-1 0 0,1 0 1 0 0,-1 0-1 0 0,0 0 1 0 0,1 1-4 0 0,6 9 27 0 0,6-6 37 0 0,0 6-34 0 0,-7-8 29 0 0,-3-4-48 0 0,-3 1-11 0 0,8 5 15 0 0,10 4 28 0 0,-17-8-46 0 0,1-1-1 0 0,-1 1 1 0 0,1-1-1 0 0,-1 1 0 0 0,1-1 1 0 0,-1 0-1 0 0,1 0 1 0 0,-1 0-1 0 0,1 0 1 0 0,-1 0-1 0 0,1 0 1 0 0,-1 0-1 0 0,1 0 0 0 0,0-1 1 0 0,-1 1-1 0 0,1-1 1 0 0,-1 1-1 0 0,1-1 4 0 0,1-4-45 0 0,-1-1-60 0 0,5 4-113 0 0,0-1-2 0 0,-5 2 59 0 0,-1 0 102 0 0,0 1 64 0 0,2-2 66 0 0,-2 1-83 0 0,0 0-36 0 0,0 0-76 0 0,0-1-90 0 0,1 1-29 0 0,-1-1-77 0 0,1 0-88 0 0,0 0-96 0 0,-1 1 141 0 0,0 0-50 0 0,1 0-46 0 0,-1 0-40 0 0,0-1-105 0 0,1 0-34 0 0,4-3-1395 0 0</inkml:trace>
  <inkml:trace contextRef="#ctx0" brushRef="#br0" timeOffset="288.39">466 1 9648 0 0,'0'0'216'0'0,"0"0"32"0"0,0 0 12 0 0,0 0-106 0 0,-2 2-79 0 0,-3 3-38 0 0,-4 4-27 0 0,0 0 14 0 0,5-2 65 0 0,0 1 285 0 0,0 1-44 0 0,0 1 22 0 0,-1 4 119 0 0,-3 9 260 0 0,1-8-164 0 0,5-6-320 0 0,1-1-60 0 0,-1 10 101 0 0,-3-7-177 0 0,-2 7 75 0 0,6-9-86 0 0,1 1 35 0 0,-2 12 58 0 0,-4 8 2 0 0,-1 2 7 0 0,6-7 0 0 0,1-6-51 0 0,0-4-1 0 0,0-1 1 0 0,-1 1-1 0 0,-1 2-150 0 0,-2 5 165 0 0,-4 13 130 0 0,-6 37 300 0 0,12-50-446 0 0,1 0-48 0 0,0 9 93 0 0,0-5-46 0 0,1-14-79 0 0,-2 0 0 0 0,0-1-1 0 0,-1 1 1 0 0,0 0 0 0 0,-1 2-69 0 0,-9 34 166 0 0,9-29-46 0 0,-1-1 0 0 0,-5 12-120 0 0,2-11 53 0 0,-16 39 85 0 0,19-48-102 0 0,1 1 0 0 0,1-1 0 0 0,-3 12-36 0 0,-8 24 75 0 0,7-28-66 0 0,3-6 4 0 0,0-2 1 0 0,-1 1 0 0 0,0 0 0 0 0,-2 1-14 0 0,4-8 6 0 0,1 0 1 0 0,0 0-1 0 0,0 0 0 0 0,1 1 1 0 0,-1-1-1 0 0,0 4-6 0 0,1-5 3 0 0,0 0 0 0 0,1-1 0 0 0,-1 1 0 0 0,-1 0 0 0 0,1 0 0 0 0,0-1 0 0 0,-1 1 0 0 0,1-1 0 0 0,-1 1 0 0 0,0-1 0 0 0,0 0 0 0 0,0 1-3 0 0,-2 2 10 0 0,0-1 0 0 0,1 1-1 0 0,0 1 1 0 0,0-1-1 0 0,0 0 1 0 0,0 1-1 0 0,1 0-9 0 0,-8 14-3 0 0,0-5-91 0 0,7-12-2 0 0,3-3 28 0 0,0 0-19 0 0,0 0-55 0 0,0 0-145 0 0,0 0-268 0 0,0 0 317 0 0,0 0-17 0 0,0 0-63 0 0,0 0 112 0 0,0 0-38 0 0,0 0-40 0 0,0 0-37 0 0,0 0-423 0 0,0-1 112 0 0,1 1-53 0 0,1-2-794 0 0,2-2-462 0 0,1-1-71 0 0,-1 1 589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38:32.7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320 32 7920 0 0,'0'0'174'0'0,"0"0"29"0"0,0 0 13 0 0,-3 0-31 0 0,-1 0-139 0 0,-21 0-54 0 0,17 0 29 0 0,-4 0 111 0 0,6 1-18 0 0,0 1 32 0 0,-3 3 72 0 0,-1 1 76 0 0,-1-4 77 0 0,6 1 67 0 0,-7 6-111 0 0,-11 2 275 0 0,7-3-212 0 0,5-3-172 0 0,3 1-77 0 0,1 0-48 0 0,-9 11 186 0 0,1 0-1 0 0,0 1 1 0 0,-3 7-279 0 0,4-9 258 0 0,13-14-220 0 0,-1-1 0 0 0,0 1-1 0 0,1 0 1 0 0,-1 0-1 0 0,1 0 1 0 0,-1 0 0 0 0,1 0-1 0 0,0 0 1 0 0,0 0 0 0 0,0 1-38 0 0,-5 23 282 0 0,-1-10-169 0 0,-2 6-39 0 0,6-12-64 0 0,-3 10 10 0 0,-1-5 50 0 0,2-7-21 0 0,-1 4 29 0 0,5-5-9 0 0,0 0 38 0 0,1 7 24 0 0,0-1 102 0 0,0-10 44 0 0,0-3 10 0 0,1 0-125 0 0,1 0-84 0 0,2 0-45 0 0,11 0 32 0 0,-5-3 9 0 0,-4 0-39 0 0,0 0 8 0 0,0 0 1 0 0,1 0-1 0 0,-1-1 1 0 0,-1 0-1 0 0,1 0 1 0 0,0-1-44 0 0,7-9 62 0 0,-7 7-26 0 0,0 1-1 0 0,1 0 0 0 0,0 0 1 0 0,5-3-37 0 0,13-11 54 0 0,-5-5-41 0 0,-18 22-12 0 0,0 0 0 0 0,0 1 0 0 0,1-1-1 0 0,-1 1 1 0 0,1 0 0 0 0,-1 0 0 0 0,1 0 0 0 0,0 0 0 0 0,1 0 0 0 0,-2 0 0 0 0,0 1 0 0 0,-1 0 0 0 0,1 0 0 0 0,0-1 0 0 0,0 0 0 0 0,-1 1 0 0 0,1-1 0 0 0,0-1 0 0 0,9-23 0 0 0,0 14 0 0 0,-9 11 0 0 0,0 0 0 0 0,-1 0 0 0 0,0-1 0 0 0,1 1 0 0 0,-1 0 0 0 0,0-1 0 0 0,0 1 0 0 0,0-1 0 0 0,1 0 0 0 0,-2 1 0 0 0,1-1 0 0 0,0 0 0 0 0,0 0 0 0 0,-1 1 0 0 0,1-3 0 0 0,13-20 1 0 0,-1 3-2 0 0,-8 9 1 0 0,-1 3 1 0 0,19-15-15 0 0,-21 26-50 0 0,1 5 60 0 0,-3-5-6 0 0,7 2-21 0 0,-2 0 6 0 0,-3 9 21 0 0,-3-4 3 0 0,0-6 0 0 0,1 0 0 0 0,0 0 0 0 0,0 0 0 0 0,0 0 0 0 0,0 0 0 0 0,0 0 0 0 0,1 0 1 0 0,-1 0-1 0 0,1 0 0 0 0,0-1 0 0 0,0 2 1 0 0,4 4-21 0 0,-4-6 19 0 0,0-1-1 0 0,0 0 1 0 0,0 1 0 0 0,0-1-1 0 0,-1 1 1 0 0,1 0 0 0 0,0-1-1 0 0,-1 1 1 0 0,0-1 0 0 0,1 1-1 0 0,-1 0 1 0 0,0-1 0 0 0,0 1 0 0 0,1 0 2 0 0,-1 1 0 0 0,0-1 0 0 0,0 1 0 0 0,0-1 0 0 0,1 1 0 0 0,-1 0 0 0 0,1-1 0 0 0,-1 1 0 0 0,1-1 0 0 0,0 0 0 0 0,0 1 0 0 0,2 1 0 0 0,-2-2 0 0 0,0 1 0 0 0,0-1 0 0 0,0 0 0 0 0,0 1 0 0 0,0-1 0 0 0,-1 1 0 0 0,1-1 0 0 0,-1 1 0 0 0,0 0 0 0 0,0-1 0 0 0,1 3 0 0 0,-2 11 0 0 0,0-11 0 0 0,1-1 0 0 0,-1 1 0 0 0,1-1 0 0 0,0 0 0 0 0,1 1 0 0 0,-1-1 0 0 0,1 1 0 0 0,0-1 0 0 0,1 4 0 0 0,14 24 0 0 0,-5-19-20 0 0,-9-10-76 0 0,-2-3 25 0 0,0 0-71 0 0,0 0-85 0 0,0 0 66 0 0,0 0-38 0 0,0 0-42 0 0,0 0-37 0 0,1 0-382 0 0,-1 0 89 0 0,0 0-54 0 0,2 0-736 0 0,2 0-584 0 0,5 0-1106 0 0</inkml:trace>
  <inkml:trace contextRef="#ctx0" brushRef="#br0" timeOffset="369.4">511 0 9152 0 0,'2'15'287'0'0,"-1"-13"-216"0"0,1 0-1 0 0,-1 0 1 0 0,0 0 0 0 0,1 0 0 0 0,-1 0 0 0 0,1-1 0 0 0,0 1 0 0 0,0 0-71 0 0,1 1 63 0 0,1 2-12 0 0,0 0-34 0 0,13 27-69 0 0,-13-23 95 0 0,1 1 67 0 0,1 0 89 0 0,-1-1 113 0 0,0-1-137 0 0,-1 1 85 0 0,9 26 817 0 0,-8-21-689 0 0,-3-6-192 0 0,4 7 250 0 0,-1-3-38 0 0,7 10 322 0 0,-3-4-174 0 0,-6-10-274 0 0,-1 18 333 0 0,-3-14-309 0 0,0-2 33 0 0,1 1 105 0 0,-1-5-259 0 0,-3 5 236 0 0,1-8-271 0 0,0 0-59 0 0,1 0-91 0 0,-1 0 176 0 0,3-3-44 0 0,0 0-11 0 0,0 0-5 0 0,0 0-16 0 0,0 0-4 0 0,-3 0 0 0 0,-7 0-4 0 0,10 0-90 0 0,0 0-1 0 0,0 0 0 0 0,-1 0 1 0 0,1 0-1 0 0,0 0 0 0 0,0 0 1 0 0,0 0-1 0 0,0 0 0 0 0,0 0 1 0 0,0 0-1 0 0,0 0 0 0 0,0 0 0 0 0,0 0 1 0 0,0 0-1 0 0,-1 0 0 0 0,1 0 1 0 0,0 0-1 0 0,0 0 0 0 0,0 0 1 0 0,0 0-1 0 0,0 0 0 0 0,0 0 1 0 0,0 0-1 0 0,0 0 0 0 0,0 0 1 0 0,0 0-1 0 0,0 0 0 0 0,0-1 0 0 0,-1 1 1 0 0,1 0-1 0 0,0 0 0 0 0,0 0 1 0 0,0 0-1 0 0,0 0 0 0 0,0 0 1 0 0,0 0-1 0 0,0 0 0 0 0,0 0 1 0 0,0 0-1 0 0,0 0 0 0 0,0 0 0 0 0,0-1 1 0 0,0 1-1 0 0,0 0 0 0 0,0 0 1 0 0,0 0-1 0 0,0 0 0 0 0,0 0 1 0 0,0 0-1 0 0,0 0 0 0 0,0 0 1 0 0,0 0-1 0 0,0 0 0 0 0,0-1 1 0 0,0 1-1 0 0,0 0 0 0 0,0 0-1 0 0,0-1 6 0 0,0-1 0 0 0,-1 1 0 0 0,1-1 1 0 0,-1 1-1 0 0,1-1 0 0 0,-1 1 0 0 0,0-1 0 0 0,1 1 0 0 0,-1 0 0 0 0,-1-2-6 0 0,1 2 3 0 0,0 0-1 0 0,1 0 1 0 0,-1 0-1 0 0,0 0 1 0 0,1 0-1 0 0,-1 0 1 0 0,1 0-1 0 0,-1 0 1 0 0,1-1-1 0 0,-1 1 1 0 0,1 0-1 0 0,0 0 1 0 0,0 0-1 0 0,0-1 1 0 0,-1 1-1 0 0,1 0 1 0 0,0 0-1 0 0,1-1 1 0 0,-1 1-1 0 0,0 0 1 0 0,0 0-1 0 0,0-1 1 0 0,1 1-3 0 0,4-7 9 0 0,-4 6-5 0 0,0 1 0 0 0,0 0 0 0 0,-1-1 0 0 0,1 1 0 0 0,0-1 0 0 0,0 0 0 0 0,-1 1-1 0 0,1-1 1 0 0,-1 1 0 0 0,0-1 0 0 0,1 0 0 0 0,-1 1 0 0 0,0-1 0 0 0,0 0-4 0 0,0-5 8 0 0,0 5-7 0 0,0-1-1 0 0,-1 1 0 0 0,2 0 0 0 0,-1 0 0 0 0,0 0 1 0 0,0-1-1 0 0,1 1 0 0 0,-1 0 0 0 0,1 0 0 0 0,0-1 0 0 0,9-16-14 0 0,-7 8-12 0 0,0 0-24 0 0,10 1-44 0 0,0 0-2 0 0,-9 7 13 0 0,-1 2 38 0 0,6 2 17 0 0,-6-1 8 0 0,4 0 4 0 0,9 0-48 0 0,-7 3 54 0 0,7 7-33 0 0,-11-8 35 0 0,6 4-5 0 0,5 18-41 0 0,-2-2 2 0 0,-9-14 50 0 0,0 0 0 0 0,0 0-1 0 0,1-1 1 0 0,0 0-1 0 0,1 0 3 0 0,-6-6 0 0 0,1 0 0 0 0,-1 0 0 0 0,0 1 0 0 0,0-1 0 0 0,0 0 0 0 0,0 1 0 0 0,0-1 0 0 0,0 1 0 0 0,0-1 0 0 0,0 1 0 0 0,0-1 0 0 0,-1 1 0 0 0,1-1 0 0 0,-1 1 0 0 0,1 0 0 0 0,-1 0 0 0 0,0-1 0 0 0,1 1 0 0 0,-1 0 0 0 0,0 0 0 0 0,0-1 0 0 0,0 1 0 0 0,0-1 0 0 0,0 1 0 0 0,0-1 0 0 0,0 1 0 0 0,1-1 0 0 0,-1 1 0 0 0,0-1 0 0 0,1 0 0 0 0,-1 1 0 0 0,1-1 0 0 0,0 1 0 0 0,-1-1 0 0 0,1 0 0 0 0,0 0 0 0 0,0 1 0 0 0,0-1 0 0 0,0 0 0 0 0,1 1 0 0 0,2 3 0 0 0,0 0 0 0 0,0 1 0 0 0,0 0 0 0 0,-1 0 0 0 0,1 2 0 0 0,-1-4 0 0 0,1 0-1 0 0,-1 0 1 0 0,1 0-1 0 0,-1 0 1 0 0,3 1 0 0 0,-2-1-8 0 0,-1-1-50 0 0,-1-3-72 0 0,7 1-344 0 0,3 6-305 0 0,-3-2 257 0 0,-8-4 416 0 0,0-1 1 0 0,1 0-1 0 0,-1 1 0 0 0,1-1 0 0 0,-1 0 0 0 0,1 1 0 0 0,-1-1 1 0 0,1 0-1 0 0,-1 0 0 0 0,1 0 106 0 0,-2 0 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312" units="cm"/>
          <inkml:channel name="Y" type="integer" max="896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0.90045" units="1/cm"/>
          <inkml:channelProperty channel="Y" name="resolution" value="635.46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27T22:11:56.38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3399 5135 841 0,'0'0'0'0,"0"0"0"0,0 0 0 0,0 0 92 0,0 0 0 0,0 38 0 0,3-32 1 0,3 2-53 0,-6-2 0 0,0 0 0 0,-6 9 1 0,3-1 5 0,3-2 1 0,-6 3 0 0,-3 5 0 0,3 18-20 0,-6 0 1 0,3 3-1 0,-5 0 1 0,-1 9-24 0,3-3-1 0,9-6 0 0,-12 0 1 0,3-6 4 0,-2 0-1 0,-1-2 1 0,3 2 1 0,3-6-4 0,-6-3-1 0,9-5 1 0,-2 2-1 0,2-5 0 0,0-3 0 0,6-7 1 0,-3 4-1 0,-3-3 0 0,6-3 1 0,0 0-1 0,-9 0 1 0,9-6-1 0,0 2 1 0,0-2-1 0,0 0 1 0,-6-2-1 0,6 2 1 0,6-6-1 0,-6 0 1 0,3-3 16 0,-3-9 1 0,0 1-1 0,6-30 1 0,9-15 1 0,-6 1 0 0,2 11 0 0,-2-11 0 0,3 5 2 0,3 3 1 0,0-8-2 0,-6-7 2 0,8 7-6 0,-2 8 1 0,6 0-1 0,2 12 1 0,-2 6-6 0,-6 9-1 0,0-3 1 0,5-4 0 0,-5 10 4 0,-9 11 0 0,0 6 0 0,-6 6 1 0,3 0-13 0,-3-3-1 0,0 3 1 0,6 0 1 0,0 0-1 0,-3 0 0 0,-3 0-1 0,0 9 2 0,0 0-3 0,0 9 0 0,0-4 1 0,0 7-1 0,0 5-3 0,0-2 0 0,6 2 0 0,0 0 0 0,3 9-3 0,-4 1 0 0,1 2 0 0,3 6 0 0,-3-3-7 0,3 0 0 0,3 0 0 0,-3 0 1 0,-3 0-3 0,3 0 1 0,2 0-1 0,-2 0 1 0,0-6 9 0,-3-6 0 0,6 3 0 0,-3-2 0 0,0 2 0 0,-3-9 0 0,-1 1 0 0,-2-1 0 0,3-2 3 0,0-10-1 0,0 4 0 0,-3-6 0 0,3-3 3 0,-6 0-1 0,6-1 1 0,-6-2 0 0,0 3 3 0,0-6 1 0,0 6-1 0,0 0 1 0,0-6-1 0,0 0 1 0,0 0-1 0,0 0 1 0,0 0-7 0,0 0 0 0,0 0 0 0,-6 0 1 0,6 0-1817 0</inkml:trace>
  <inkml:trace contextRef="#ctx0" brushRef="#br0">3313 5598 1318 0,'0'2'0'0,"0"4"0"0,3-6 0 0,3 0 90 0,-6-6 0 0,0 6-1 0,0 0 1 0,0 0-33 0,0 0 1 0,0 0-1 0,12-8 0 0,17 2-52 0,1-6-1 0,5 3 1 0,16-11-1 0,-1 8-10 0,-9 3 1 0,1-5-1430 0</inkml:trace>
  <inkml:trace contextRef="#ctx0" brushRef="#br0">4248 5313 1243 0,'0'3'0'0,"-6"6"0"0,0-3 0 0,3-6 59 0,-3 3 2 0,-3 0 0 0,3 0-1 0,-8 3-17 0,2-6 1 0,3 5-2 0,-6-5 2 0,-6 3-23 0,1 3 1 0,-1 0-1 0,0 0 0 0,-2 3-3 0,-7 2 1 0,9-2-1 0,1 3 1 0,-7-6-4 0,9 3 1 0,-3-4-2 0,7 1 2 0,8 3 12 0,-3-3 1 0,9 9-1 0,-6-10 1 0,6 4-5 0,-6-3 0 0,6 0-1 0,6 9 1 0,0-1-4 0,3-2 0 0,0 3 0 0,8-1 0 0,7-2-12 0,-3 3 1 0,8-1 0 0,-2 7 0 0,-3-7-5 0,-4-2-1 0,-5 3 0 0,6-9 2 0,-6 2-7 0,-4 1-1 0,-8 3 1 0,3-6 1 0,-6 0-14 0,6 2 2 0,-3-2-1 0,3 0 1 0,-6 9 0 0,-6-9-1 0,6 2 1 0,-3 1 0 0,-9 9-1 0,4 2 0 0,-7-5 1 0,-6 6-1 0,0 2 5 0,-2-3 1 0,2-2-1 0,-6-12 2 0,7 9 0 0,5-7 1 0,6 4 1 0,-6-12-1 0,9 3 3 0,0 0 0 0,6-3 1 0,-3-3 0 0,3 3-3 0,0 0 2 0,-3 0-1 0,15-21 0 0,-12 21-1468 0</inkml:trace>
  <inkml:trace contextRef="#ctx0" brushRef="#br0">4668 5284 1105 0,'0'6'0'0,"15"3"0"0,-27-3 0 0,-3-6 68 0,0-9 1 0,6 9-1 0,4 3 2 0,5 3-26 0,-6-6 0 0,3 0 1 0,-3 0 0 0,-3 0-11 0,-3 0 1 0,6 0-2 0,-9 8 2 0,-8 4-12 0,2-3-1 0,6-3 0 0,-6 0 2 0,1 2-12 0,5 10 2 0,6-3-1 0,-3 5 1 0,3 1 18 0,9-7 2 0,0-2-1 0,3 6 0 0,-3-1-29 0,0-2-1 0,6-9 0 0,6 14 2 0,3-5-2 0,-6-1 2 0,3 4-1 0,2 3 1 0,7 2-5 0,3-3 1 0,-9-5-1 0,-4 3 1 0,4-1 2 0,0-5 1 0,-9 0-1 0,3 2 1 0,-3-5 14 0,-3 3 0 0,3-3 0 0,-6 5 0 0,0-2-18 0,-6-3 0 0,3 2 0 0,-3-2 0 0,-9 3 0 0,9 0 0 0,-3 2 0 0,-6 4 0 0,-11 0 0 0,2-4 0 0,3 1 0 0,-5-3 1 0,-4-7-2 0,9 4 0 0,7-3 0 0,-1-6 0 0,0 0 1 0,-3 0 0 0,9 0 0 0,1 0 0 0,2 0 1 0,-3-6 0 0,3-6 0 0,6-2 2 0,0-1-2 0,0 1 0 0,0-1-1573 0</inkml:trace>
  <inkml:trace contextRef="#ctx0" brushRef="#br0">4854 5375 1356 0,'-6'3'0'0,"3"11"0"0,3 1 0 0,0-6 75 0,0 3 2 0,-5-4-2 0,5 25 1 0,-6 2-30 0,-3 6 0 0,3-15 0 0,6 15 0 0,6 9-33 0,-6-9-1 0,3-9 0 0,3 3 1 0,5-5-14 0,-2-4 1 0,6-5-2 0,-3-1 2 0,6 1-1 0,-1-7 0 0,-2-5 0 0,0-6 0 0,6 6 1 0,-7-9 0 0,-5 6 0 0,12-12 0 0,0 0 7 0,-6 3 0 0,-1-3 0 0,7-6 1 0,0-2 18 0,-6-7 0 0,-7 7 0 0,4-13 0 0,3-2 8 0,-9-6 1 0,-3 2 0 0,3 1-1 0,-6 3-9 0,0 0 1 0,0-4-1 0,-6-2 0 0,3 3-1 0,3 9 1 0,-6-4-1 0,0-2 1 0,0 8-2 0,3 4 0 0,-3 8 1 0,0-6-1 0,6 10-8 0,0-4-1 0,0 9 1 0,0 0 0 0,0 0-1 0,0 0 2 0,0 0-1920 0</inkml:trace>
  <inkml:trace contextRef="#ctx0" brushRef="#br0">5467 5489 1332 0,'6'9'0'0,"8"23"0"0,-11-11 0 0,-6-1 89 0,3 1 1 0,-6-7 0 0,6 13 1 0,-5 2-40 0,2-3 1 0,6-5 0 0,-6 5-1 0,3-2-15 0,-6-10 0 0,12-2 0 0,-6 0 0 0,3-4-32 0,2-2 2 0,-5-3 0 0,-5 9-1 0,2-6 14 0,3 0 1 0,0-3 0 0,0 3 0 0,0-6-5 0,0 2 1 0,0-2 0 0,0 0 0 0,0 0 5 0,0 0 1 0,0 0 0 0,0-2 0 0,0 2-4 0,0-6 1 0,0 3-1 0,0-15 1 0,0-17-1 0,0-6 1 0,0-9-1 0,14-17 1 0,1 5-6 0,6 21-1 0,3 0 0 0,-4 0 1 0,-5 12 2 0,6 8 1 0,-6 7 0 0,5 2-1 0,-5 0-8 0,-3 15 1 0,3 0-1 0,2 3 1 0,1 6-3 0,-3 2 2 0,-12-5-1 0,9 18 0 0,3 5 0 0,-1 3 0 0,-8 0-1 0,-6-8 1 0,0 8-6 0,0 0 1 0,0 0-1 0,0-9 1 0,-6-2-1 0,6-4 0 0,0 4 0 0,0-4 1 0,0-5-1 0,0-6 0 0,0 2 0 0,0 4 1 0,0-9 0 0,-6-6 1 0,6 6-1 0,0 3 0 0,0-9-1 0,0 0 1 0,0 0 0 0,0 0 0 0,0 0-1 0,0 0 1 0,0 0 0 0,0-6 1 0,0-3 2 0,0-3 0 0,0 3 1 0,12-46 1 0,3-13-5 0,6 7 1 0,2 5 0 0,4 15 0 0,-12 3 2 0,6 15-1 0,-1 2 1 0,-5-5-1 0,6 11-2 0,-1 3 1 0,4 12-1 0,-9 0 2 0,-3 6-1 0,3 6 1 0,-7-9 1 0,7 9-1 0,0 2-2 0,-3 4 1 0,3-1-1 0,-10 10 2 0,4-1-3 0,-3-5 1 0,-3-1 0 0,-3 1 0 0,-3-1-1 0,3-5 0 0,0-1 0 0,0 7 0 0,0-6 0 0,0-1 0 0,0 4 0 0,0-4 0 0,0-2-6 0,0-3 1 0,0-3-1 0,6 0 1 0,3 2-10 0,0-2 0 0,-9-6-1982 0</inkml:trace>
  <inkml:trace contextRef="#ctx0" brushRef="#br0">6487 5595 1255 0,'0'0'0'0,"0"0"0"0,6-3 0 0,9-3 87 0,0 0-1 0,-3-3 0 0,11-8 1 0,-2 2-36 0,-6 0 1 0,0 1 0 0,5-4 0 0,-5 3-29 0,-3 7-1 0,-3-4 1 0,-3 3 0 0,3-6-7 0,-9 10 0 0,5-4 0 0,-5 3-1 0,0 0 4 0,0 0 1 0,0 0 1 0,0 3-1 0,0-8-8 0,0 2 1 0,0 3-1 0,0 6 0 0,-5 0-5 0,5 0 0 0,0 0-1 0,-9 0 1 0,3 6 12 0,-9 0 1 0,9-3 1 0,-18 17-1 0,-2 18-20 0,-4 6 1 0,9 3 0 0,7-6 0 0,-1 0 3 0,9-12-1 0,-3 4 0 0,3-10 2 0,6 3-6 0,0-11 1 0,6 0-1 0,9 5 1 0,0-2-7 0,-6-9 1 0,2 2 1 0,10-5-1 0,3 3 0 0,-9-9 1 0,-1 6-1 0,13-3 1 0,-6-3 12 0,-7-3 1 0,7 3 0 0,24-15 1 0,-10 9-7 0,-5 0 2 0,2-8-2 0,4-1 1 0,-4 3 0 0,-5-8-1 0,-4-1-1665 0</inkml:trace>
  <inkml:trace contextRef="#ctx0" brushRef="#br0">7348 5688 1093 0,'0'3'0'0,"0"3"0"0,3 6 0 0,3 2 102 0,0-2 0 0,-6-3 0 0,6 11 1 0,3 7-61 0,-9-7 0 0,6 1 1 0,-6 2 0 0,0 10-17 0,0-4 3 0,0-3-3 0,0-14 3 0,-6 3 1 0,6-1 1 0,0-5 1 0,0 3-1 0,0-1 1 0,-6 4-1 0,3-9 0 0,3 6 1 0,-6-1-4 0,6-2 0 0,-6 3 0 0,6-6 1 0,-6 2-8 0,3-2 2 0,3-6-1666 0</inkml:trace>
  <inkml:trace contextRef="#ctx0" brushRef="#br0">7925 5079 815 0,'0'0'0'0,"0"0"0"0,0 0 0 0,0 6 160 0,0 0 0 0,0 0 1 0,9-6-1 0,-3 8-116 0,-6-2 1 0,3-6 0 0,3 9 0 0,-6 3-23 0,6-9 2 0,-4 8-2 0,10 4 2 0,3 11-24 0,-3 1 0 0,-3 2 0 0,-3 21 1 0,9 3-2 0,-1-12 1 0,-8 5-2 0,3-2 2 0,-3-5-1 0,0-4 0 0,3 0 0 0,6-9 1 0,-9 1 0 0,2-4 0 0,-2-3 0 0,-6 1 0 0,6-6 1 0,3-4 1 0,-9 4 0 0,6-9 0 0,3 0 10 0,-9-6 0 0,0 0 1 0,0 0 0 0,0 0-8 0,0 0-1 0,6 0 1 0,-3 0-1 0,0 0 15 0,-3 0 0 0,0-3 0 0,0-6 2 0,3-6-2 0,3-5 1 0,0-1-1 0,-6-34 1 0,2-1-2 0,4 12 0 0,3 3 0 0,3 3 0 0,-6 12 0 0,-3 11 1 0,9-6-1 0,-6 4 1 0,3 8-1 0,-1 3 0 0,-2 6 0 0,0 0 0 0,-3 0-6 0,3 6 1 0,0 0-1 0,15 17 0 0,-1 18 4 0,4 6 0 0,-3-6-1 0,-6-8 1 0,-6 2 2 0,2 0 0 0,4-9 0 0,0-2 0 0,-9-4-11 0,3-2-1 0,3-4 1 0,2 1 0 0,1-6-4 0,0-3 1 0,-9-1-1 0,0 1 0 0,3-6-3 0,0 0 0 0,-4 0 0 0,1-6 0 0,-6 1 0 0,3 2 0 0,3 3 0 0,3-6 2 0,3-12-1 0,-6 4 0 0,-6-1 0 0,9-14 1 0,-3-6 0 0,-6 2 2 0,3-2-2 0,3-12 1 0,-1 6 2 0,-5-3-1 0,0 6 1 0,0-3-1 0,0 6 4 0,0 3 1 0,6 8-1 0,3-2 1 0,0 3 3 0,-6 11 1 0,0-3-1 0,3 9 1 0,-6-2-8 0,6 5-1 0,-6 0 1 0,3 3-1 0,3 3-4 0,-6 0 0 0,0-3-1901 0</inkml:trace>
  <inkml:trace contextRef="#ctx0" brushRef="#br0">8996 5325 1093 0,'0'0'0'0,"0"0"0"0,0 0 0 0,0 6 124 0,0-3 1 0,-6 9-1 0,6-7 1 0,0-2-85 0,0-3 1 0,0 0-1 0,-3 6 1 0,0 6-30 0,0 3-1 0,3-1 0 0,-9 13 0 0,6 8-11 0,3 0 1 0,0-3 0 0,-3-11 0 0,3-1 0 0,3 1 0 0,0-7 0 0,6 7 0 0,-9-7 1 0,3-2 1 0,0-3 0 0,-3 0 1 0,3-3 15 0,3-1 0 0,0 1-1 0,-6 0 3 0,0 3-20 0,0-3 0 0,0-6 0 0,0 3 0 0,0-3-1407 0</inkml:trace>
  <inkml:trace contextRef="#ctx0" brushRef="#br0">8996 5038 1054 0,'0'0'0'0,"0"0"0"0,0 0 0 0,0 0 37 0,0 0 2 0,0 0-1 0,0 0 0 0,0 0-35 0,0 0 2 0,0 0-917 0</inkml:trace>
  <inkml:trace contextRef="#ctx0" brushRef="#br0">9546 4962 740 0,'0'0'0'0,"0"0"0"0,0 6 0 0,0 0 36 0,0-3 1 0,0 2 0 0,6 7 0 0,0 3-2 0,-3-1 0 0,0 1 0 0,6 17 0 0,-6 9-17 0,0 0 0 0,0-6 0 0,2 6 0 0,-5 0-7 0,-5 0 1 0,2-5-1 0,0 5 0 0,0-6 31 0,3 0-1 0,0 0 1 0,0-3-1 0,0-5 0 0,0-1 0 0,0-5 0 0,0-1 0 0,0-2-1 0,0-1 1 0,0-2-1 0,3-6 2 0,0 2-11 0,-6-8 2 0,3 0-2 0,3 6 2 0,-3-3-11 0,-3-6 2 0,3 3-2 0,0 0 2 0,0 0-14 0,0 2 0 0,0-5 0 0,0 0 0 0,0 0-1434 0</inkml:trace>
  <inkml:trace contextRef="#ctx0" brushRef="#br0">9244 5372 1017 0,'0'0'0'0,"0"-6"0"0,0 6 0 0,3 0 77 0,3 0-1 0,3-6 0 0,12 0 1 0,5-2-43 0,4-4 1 0,0-3 0 0,23-14 0 0,6-6-25 0,-9 8 0 0,-2 7 0 0,2-1 1 0,-12 7-11 0,4-7 1 0,-1 4-1 0,-5 2 1 0,-1 9 2 0,-5 3 0 0,-7 3-1 0,4 0 2 0,-12 3-1 0,-3 3 2 0,-3 6-2 0,-4-6 1 0,-2 8 9 0,3-11 0 0,0 3 1 0,0 9-1 0,-6 5-2 0,-3 1 2 0,0-4-2 0,-3 24 1 0,0 3 7 0,3 3 0 0,3 0 1 0,0-6-1 0,0-6-13 0,0 0 1 0,0-5 0 0,-5 8 0 0,5-12 16 0,0 3 1 0,5-8-1 0,-5 2 1 0,3-2-4 0,3-4 1 0,0-2 1 0,-6-6-1 0,0 2 7 0,0-5 0 0,0-6 0 0,0 6 0 0,0 3-1 0,0-9 0 0,0 6 0 0,0-6 0 0,0 3-7 0,0 0 1 0,0 0 0 0,3-6 0 0,3-3-6 0,0 0 0 0,-6 0 0 0,15-41 1 0,0-17-9 0,5-4 2 0,4 19 0 0,3 2 0 0,-7 12 1 0,1 8 2 0,-3 4-1 0,0-1 0 0,-4 10-6 0,1 11-1 0,0 6 1 0,-3 3-1 0,3-1 1 0,-7 1 0 0,-2 3 1 0,3 6-1 0,6 5 0 0,0 1-1 0,-3-1 1 0,-6 7-1 0,2-1 4 0,-2-3 1 0,0 4-1 0,9-13 1 0,0 1-9 0,-6-3 1 0,-3 0-1 0,8-4 1 0,7-2-1 0,-6 3 0 0,-15-9-1838 0</inkml:trace>
  <inkml:trace contextRef="#ctx0" brushRef="#br0">10865 5152 1407 0,'-3'0'0'0,"3"0"0"0,-11 0 0 0,2 3 87 0,-6 9 1 0,3-3-1 0,-6 8 2 0,1-8-61 0,2 3 0 0,0 2 0 0,-9 13 0 0,4 8-28 0,5 6 0 0,-6 0 0 0,0 6 1 0,7 3-1 0,8-9 0 0,-3-6 0 0,3 6 0 0,0-6-2 0,12-3 1 0,0-3 0 0,3-2 0 0,0-13 1 0,8-2 0 0,-2-3 0 0,9 0 0 0,2-6 0 0,1-3 0 0,-3-3 0 0,-1 0 1 0,-2-3 3 0,-3 6 2 0,-3-12 0 0,-1 3-1 0,1-5 9 0,-9 2-1 0,3-3 1 0,3-11 0 0,0-3 3 0,-6-3 1 0,0 8-1 0,-6-2 1 0,0-9 2 0,0 8 0 0,-9-8 0 0,6 0 2 0,0-3-1 0,-3 9 0 0,3-1 1 0,3-2 0 0,-3 6-3 0,0 8 0 0,3 6 0 0,3-2 0 0,0-4-14 0,-3 9-1 0,3 4 1 0,6 2 0 0,3-3-5 0,-7-6 0 0,-5 6 0 0,9 3 2 0,6 3-45 0,-3 0 0 0,-3 0 1 0,-3 0 0 0,9 0-44 0,-10 9 0 0,4 3 1 0,-3-9 0 0,9 3-5 0,-9 5 1 0,3-2 1 0,-3 17-1 0,3 1 4 0,-3 8 1 0,-4-6-1 0,4 18 1 0,0-6 54 0,0 0 0 0,-6-6-1 0,9-8 1 0,0-7 48 0,-3 1 0 0,6-1 0 0,-3-5 0 0,-1-1 21 0,4-2 2 0,-6-3-1 0,9 3 0 0,0-9 13 0,-6 0 0 0,3-3 0 0,-10-3 1 0,4 0 8 0,0 3 2 0,0 0 0 0,3-6 0 0,12-9-8 0,-6 3 0 0,-1 4 1 0,1-13-1 0,6-5-7 0,-12 5 0 0,-3 1 1 0,0-7-1 0,-6 4-3 0,0 2 1 0,-6 1 0 0,3-6 1 0,0-4-12 0,-6 7-1 0,-3 2 1 0,0-8 0 0,0 3-5 0,4 8-1 0,2 6 0 0,0-2 0 0,0 2-16 0,3 3-1 0,-3-8 1 0,6-1 0 0,0 18-1949 0</inkml:trace>
  <inkml:trace contextRef="#ctx0" brushRef="#br0">11726 4836 1394 0,'0'0'0'0,"0"0"0"0,0 3 0 0,0 9 55 0,0-7 1 0,0 4 1 0,0 23-1 0,0 7-36 0,-6 4 0 0,3-4 0 0,-3 4 2 0,6 1 16 0,0-3 1 0,0 6 0 0,0-3 1 0,0 3-39 0,-5-6 1 0,2 0 0 0,3 0 0 0,0 0 13 0,0-6 0 0,3 0-1 0,8-8 1 0,-11 2 3 0,0-3 1 0,3-5-1 0,9-1 1 0,-12 1-3 0,0-1 0 0,3-8 0 0,0 3 1 0,-6-1-5 0,0-5 2 0,3-3-1 0,0 0 1 0,0-6 0 0,0 6 2 0,0-6-1 0,0 3 0 0,0 0-11 0,0-3 0 0,0 0-1641 0</inkml:trace>
  <inkml:trace contextRef="#ctx0" brushRef="#br0">11626 5275 1255 0,'0'0'0'0,"6"9"0"0,2-3 0 0,-8-6 87 0,6 0-1 0,-6 0 0 0,9-6 1 0,6 6-36 0,6-6 1 0,-9 3 0 0,32-8 0 0,12-4-49 0,-3 3 0 0,-5 9-1 0,-7-11 2 0,-41 14-1370 0</inkml:trace>
  <inkml:trace contextRef="#ctx0" brushRef="#br0">12708 4739 1080 0,'0'3'0'0,"0"3"0"0,0 0 0 0,0 3 70 0,0 5 0 0,9 7 1 0,-9 11 0 0,-6 3-31 0,3 0 2 0,3 3-1 0,3 12 1 0,-3-3-19 0,-3-3 2 0,3 9-1 0,0-6 0 0,0 2-17 0,0-2 0 0,-6-6 0 0,6 0 0 0,0-6 15 0,0 1 0 0,6-7 1 0,-3-3-1 0,3 1-2 0,-6-7 2 0,6 1-2 0,-3-1 1 0,-3 1-13 0,3-13 1 0,6 4 0 0,-9-6 0 0,3-3-2 0,-3 3 0 0,0 0 1 0,0-3 0 0,0 0-6 0,0-1 1 0,0-2-1 0,3-2 1 0,-3 2-1427 0</inkml:trace>
  <inkml:trace contextRef="#ctx0" brushRef="#br0">13125 5056 1218 0,'0'0'0'0,"0"5"0"0,0 19 0 0,0-4 59 0,0-5 0 0,-2 0-1 0,-4 29 2 0,3 5-34 0,0-8 1 0,0 3 0 0,3-6-1 0,0-8-22 0,0-4-1 0,6 0 1 0,8-2 0 0,1 2-5 0,0-11 1 0,0-3-1 0,6-4 1 0,-7-2 4 0,1-6 2 0,-9 6-2 0,9-6 2 0,6-6 29 0,-7 6 0 0,-5-6-1 0,6-2 2 0,3-10-7 0,-6 3 2 0,-1-2-1 0,-5-10 0 0,0-5-2 0,-3 3 2 0,3-3-1 0,-6-3 0 0,0-1-1 0,-9 4 0 0,-3 3 0 0,-2-3 0 0,-1 2 2 0,0 10 1 0,-3-9-1 0,1 2 0 0,2 7-8 0,9 8-1 0,-6 3 0 0,9 0 1 0,3 4-3 0,0-1 1 0,0 6-1766 0</inkml:trace>
  <inkml:trace contextRef="#ctx0" brushRef="#br0">13986 4933 1231 0,'0'0'0'0,"0"0"0"0,0 3 0 0,0-1 103 0,-3-2 1 0,0 0-1 0,0 0 2 0,-2-2-47 0,5 2 0 0,-9 2 1 0,-3 7-1 0,-3-3-44 0,-6-3 0 0,7 3 1 0,-31 6-1 0,-8 8 4 0,9 1 1 0,8-1-1 0,1-5 1 0,5-1-12 0,9 1 0 0,6 3 0 0,-8 5 1 0,5-5 7 0,9-4 2 0,9 1-1 0,0-6 1 0,0 2-17 0,-6-11 0 0,12 6 0 0,3 0 1 0,6 9-1 0,-3-1 1 0,2-8-1 0,10 15 1 0,18-1-1 0,-1-5 1 0,-6 0-1 0,-5-4 1 0,-9 4 0 0,-6-9 2 0,5 8-2 0,-5-5 1 0,-3 3 8 0,-9-3 0 0,3 8 0 0,-6-2 1 0,0 0-3 0,0-4 0 0,-6-2 0 0,0-3 1 0,-3 3-4 0,0-3 0 0,-3-1 1 0,-2 10-1 0,-13 0-5 0,3-6 1 0,-2-4 1 0,-4 1-1 0,0 0-1 0,4-3 1 0,2 0-1 0,3-3 1 0,-2-3-1 0,8 0 0 0,9-3 0 0,-6-5 1 0,6 2-4 0,6 3-1 0,0 0 1 0,0-14 1 0,0 20-1654 0</inkml:trace>
  <inkml:trace contextRef="#ctx0" brushRef="#br0">14327 4877 1318 0,'2'0'0'0,"4"0"0"0,-6 0 0 0,-3 0 64 0,3 0 1 0,0 0-1 0,-5 0 1 0,5 0-22 0,0 0-1 0,0 0 1 0,-12 3 0 0,-3 9-25 0,0 2 1 0,0-2 0 0,-11 23 0 0,-4 0-19 0,3 0 0 0,4-2 0 0,8-4 1 0,0-9 9 0,3 1 1 0,9-1 1 0,0 1-1 0,1-6 14 0,2-4-1 0,0 4 1 0,8-3 0 0,4 2-21 0,-3-5 1 0,-3-3-1 0,9 3 2 0,-3 8-3 0,-1-8 2 0,1-3-1 0,-3 0 0 0,3 3 4 0,-9-9 1 0,0 5 0 0,-3 4 0 0,0 3 4 0,0-9-1 0,0-3 0 0,0 3 1 0,0 6-1 0,0-9 0 0,0 0 1 0,-6 5-1 0,-9 1-4 0,3 3 1 0,4-3 0 0,-13 0 0 0,-15-3 1 0,7 3 0 0,-1-6 0 0,12 0 1 0,4-9-11 0,5 3 0 0,9 0 0 0,-6-6 0 0,6 12-1659 0</inkml:trace>
  <inkml:trace contextRef="#ctx0" brushRef="#br0">15217 5035 1155 0,'-3'0'0'0,"0"0"0"0,-3 0 0 0,0 0 71 0,3 0 1 0,-3-6-1 0,-6 6 0 0,10 0-21 0,2 0-1 0,0 0 1 0,-9 0 0 0,3 0-28 0,6 0 2 0,0 0 0 0,-6 0-1 0,-6 6-22 0,0 0 0 0,6 3 1 0,-14 11-1 0,-13 10 10 0,6 5 0 0,7-3 0 0,2 0 1 0,3 3 8 0,6-11 1 0,0 2 0 0,3 0 1 0,1-5-2 0,5-1 1 0,0 1-1 0,5-1 2 0,-5 1-1 0,3-12 2 0,0 2-2 0,6-8 1 0,-6 3-16 0,0 0 0 0,6 0-1 0,0-6 1 0,6-6 17 0,-3 6 2 0,-4-6-1 0,4-3 0 0,6-2-4 0,0 2 2 0,-9-6-2 0,-1-5 1 0,4-1-3 0,-3 1 0 0,-3-1 0 0,-9-2 1 0,0 5-1 0,0-2 1 0,3 2 0 0,-15-11 0 0,1 0-1 0,2 2 0 0,-3 10 0 0,-6-1 0 0,12 1-5 0,4 2-1 0,-1 0 0 0,3 4 1 0,0 2-13 0,3 3 1 0,0 6-1883 0</inkml:trace>
  <inkml:trace contextRef="#ctx0" brushRef="#br0">15770 4760 1444 0,'0'0'0'0,"0"0"0"0,-9-3 0 0,0 0 93 0,3-9 0 0,-5 3 0 0,8 4 0 0,3 5-29 0,-9 0 1 0,3-6-1 0,0 6 1 0,-3-3-35 0,3-3 0 0,-6 6 0 0,3 0 1 0,1 6-14 0,-4-3 1 0,3 3 0 0,-12-1 1 0,0 16 4 0,1-1 0 0,-1 1 0 0,0 14 0 0,4 6-15 0,-4-12 1 0,12 4-1 0,-3 2 1 0,3-3 3 0,-3-3 2 0,10 1-1 0,-4 8 1 0,0-3-17 0,3 0 0 0,6-6 1 0,3 3 0 0,-3-5-6 0,2-7 0 0,1 4 0 0,3 2 1 0,3 0-15 0,-12-11 0 0,6 0-1 0,3 2 1 0,-3 1 4 0,-3-6 0 0,0-7 0 0,-3 1 0 0,0 9 10 0,0-9 1 0,0 3-1 0,0-9 2 0,0 0-2 0,0 0 0 0,0 0 0 0,-3 0 1 0,3 0-1632 0</inkml:trace>
  <inkml:trace contextRef="#ctx0" brushRef="#br0">15433 5138 1218 0,'6'-3'0'0,"9"3"0"0,8-9 0 0,7-3 62 0,2 3 0 0,-2 4-1 0,11 2 2 0,-2-9-29 0,-7 3 0 0,4 3-1186 0</inkml:trace>
  <inkml:trace contextRef="#ctx0" brushRef="#br0">16696 4974 941 0,'0'0'0'0,"0"0"0"0,-3-6 0 0,0 0 66 0,0 6 0 0,3-3 1 0,0 0-1 0,0 0-26 0,0 3 1 0,0-6-1 0,0 6 0 0,-12 0 5 0,3 0 0 0,4 0 0 0,-10 0 0 0,-6 15-14 0,0 2 2 0,4 1-2 0,-16 14 2 0,9 9-12 0,10 0 2 0,2 0-2 0,9-11 1 0,-3 5-18 0,-6 3-1 0,9-9 1 0,3-3-1 0,0-2 14 0,0-4 1 0,0 1-1 0,6-4 1 0,9-2-11 0,-6-9 2 0,3 9 0 0,-1-10 0 0,1-2 1 0,3-3 0 0,6 0 1 0,-1-8-1 0,4-4-10 0,3 3 1 0,-7-6 0 0,-2-5 0 0,0-6 5 0,-3-4-1 0,-1 4 1 0,-2-6 0 0,-3 8 15 0,-9 4 0 0,3-7 0 0,0 1 1 0,-3 0-6 0,-3 2-1 0,0-2 1 0,3 2 0 0,-6 1-3 0,6 3 1 0,0 5-1 0,0 6 2 0,6-6-6 0,-3 10 1 0,3-1-1 0,-6 6 1 0,6 0 5 0,0 0 1 0,-6 0 0 0,0 0 0 0,0 6-6 0,0-3 1 0,3-1 0 0,9 13 0 0,-3 11-5 0,-1 4 0 0,-2-1-1 0,0 18 1 0,3-6-7 0,3 6 1 0,-3 3 0 0,-6 2 0 0,0 4-5 0,3-9 1 0,-6 11-1 0,-6-2 1 0,3-3-6 0,-3-3 0 0,0-4-1 0,-9 1 1 0,0-6 5 0,-2-6 0 0,-1-2 1 0,-3 5-1 0,-8-3 3 0,8-3 0 0,-6-5 0 0,-2 2-1 0,2-3 6 0,3-5 0 0,-2-1-1 0,2-5 2 0,-5-3 10 0,8-4 1 0,3-8-1 0,3-8 1 0,6 2-12 0,-2 0 2 0,2 0-1 0,0-15 1 0,-6-2-3 0,9 3 1 0,-3-7 1 0,18-23-1 0,-9-2-3 0,0 2 0 0,3 3-1747 0</inkml:trace>
  <inkml:trace contextRef="#ctx0" brushRef="#br0">17178 5196 1192 0,'6'-3'0'0,"9"3"0"0,3-6 0 0,2-2 86 0,-5 5 0 0,0 0 0 0,3-3 1 0,-1 0-34 0,-5-3 1 0,3-2-1 0,-6 5 1 0,3-3-22 0,-3 0 0 0,0 3 0 0,-1-5 0 0,1 2-30 0,0 3 2 0,0-3-2 0,-3-3 1 0,-3 4 11 0,0 2-1 0,-3-6 1 0,0 3 0 0,0 0-7 0,0 4 0 0,0-1 0 0,-3 0 0 0,-3 0-1 0,0 3 0 0,6-3-1 0,-9 6 1 0,3 0-1 0,-8 0 1 0,8 0 0 0,-15 6-1 0,-3 9 23 0,4 5 0 0,2 7 0 0,-9 8 1 0,1 6-12 0,-1-6 1 0,9-3 0 0,6-3 0 0,-2 1-5 0,-1 2 0 0,15-6 1 0,6 4-1 0,-3-4-13 0,3-11 0 0,-4 5 0 0,16-8 0 0,-3 2 0 0,-6-11 0 0,3 3 0 0,3 0 1 0,-1-6-1 0,-2 6 0 0,6-6 0 0,17-6 0 0,10 0 0 0,-7-3 0 0,-2-11 0 0,-1-1 0 0,-5 1 0 0,-1 2 0 0,-8 10 0 0,3-13 0 0,-4 1 0 0,1-1 0 0,-9 6 0 0,3-14 0 0,-15 29-1693 0</inkml:trace>
  <inkml:trace contextRef="#ctx0" brushRef="#br0">17708 4865 1030 0,'0'6'0'0,"0"9"0"0,0 5 0 0,0 10 42 0,0 2 1 0,-3-6 0 0,3 15-1 0,-3 0-15 0,0-3 1 0,-3-6 0 0,6-5 0 0,-6-1-20 0,0-2 0 0,3 2 0 0,3 0 1 0,-9 4 14 0,3-10 1 0,0-8 0 0,4 2-1 0,2 1 0 0,-3-9-1 0,0-3 0 0,3 3 2 0,-6 0-5 0,0-6 0 0,6 5 0 0,0-5 1 0,-3 3 3 0,3-3-1 0,0-3 1 0,0-2 0 0,0-1 9 0,0 0-1 0,0-3 1 0,18-32 0 0,8-20 2 0,-5 5 0 0,3 3-1 0,2 24 1 0,-5 8-6 0,0 1 1 0,-4 5 0 0,4 6 0 0,0 4-4 0,-9 5 1 0,-4 0-1 0,1 5 0 0,-6 4-9 0,0-9 1 0,3 6-1 0,0 9 1 0,3 5-13 0,-3-5 2 0,-6-3-2 0,0 8 2 0,0 9 0 0,-3-8 1 0,0-1 0 0,3 1 0 0,0-1-6 0,0 1 1 0,0-6 0 0,0-4 1 0,0 4-2 0,0-12 0 0,0 0 0 0,3 6 0 0,3-1-2 0,0-2 1 0,-6-6-1725 0</inkml:trace>
  <inkml:trace contextRef="#ctx0" brushRef="#br0">18249 5135 916 0,'6'0'0'0,"-3"0"0"0,9-9 0 0,9-3 115 0,-7 3 0 0,-2 9 0 0,12-8 0 0,2-4-67 0,-2-3-1 0,-3 4 0 0,5-4 0 0,-2 0-21 0,-15 4 0 0,3 8-1 0,-3-3 1 0,-3-9-25 0,-3 9 0 0,0 0 1 0,-1 3-1 0,4-2 8 0,-6-7 0 0,-6 9 0 0,1 0 1 0,-4 0 8 0,0-3 0 0,3 0 0 0,-6 3 1 0,-15 1 3 0,1 2 2 0,-1 5-2 0,-2 16 2 0,-7 11-5 0,7-8 0 0,8 2 0 0,-9 6 0 0,10-3 6 0,5-2-1 0,3-7 1 0,3 1 1 0,3-7-21 0,6 7 1 0,6-6 0 0,0-4 0 0,3 4 12 0,-3-9 0 0,0-6 0 0,8 6 1 0,7 2-10 0,3-8 1 0,-1-5-1 0,19-4 2 0,5-6 3 0,-2 9 2 0,-10-5-2 0,1-10 2 0,-7 6-16 0,1 1 0 0,-1-1 0 0,4-8 1 0,-9-1-1 0,-10-2 1 0,4 5 0 0,6 7 1 0,-9-1-12 0,-4 3 1 0,-5-2 0 0,-3-1 0 0,-3-2-21 0,0 2 1 0,0 6 0 0,0-3 0 0,0 4-16 0,0-7 0 0,0 9 0 0,0 0 1 0,0 6-9 0,0 0 0 0,-3 0-1 0,0 6 1 0,0 3 6 0,3 3 0 0,-6-9 0 0,1 14 0 0,-4 12 6 0,0 4 1 0,3-4 0 0,0 3-1 0,6 3 15 0,0-14 2 0,0-1-2 0,6-5 1 0,-6-6 27 0,0 2 2 0,3-5-2 0,9 9 1 0,-6-6 29 0,-3-3 0 0,-3-1 1 0,3 1-1 0,5-3 1 0,-8 0-1 0,0 0 1 0,0 3 0 0,0-6-1 0,0 0 1 0,0 0-1 0,0-6 1 0,0 3 5 0,0 0 1 0,0 0-1 0,3-3 2 0,3-14-1 0,0-1 0 0,-3 1 0 0,6-15 1 0,9-6-4 0,0 0 1 0,-4 14 0 0,-2 7 0 0,3-1-5 0,3 1 2 0,-1 5 0 0,4 1-1 0,6 2-4 0,-1 3 1 0,4-6-1 0,-3 10 0 0,5-7-21 0,-2 9 1 0,2 3-1 0,-5 0 1 0,2 0-6 0,1 0 1 0,-3-6-1808 0</inkml:trace>
  <inkml:trace contextRef="#ctx0" brushRef="#br0">19645 4974 1105 0,'-6'0'0'0,"4"0"0"0,-16 0 0 0,-3 0 109 0,-3 0 1 0,-2 0-1 0,2 0 1 0,9 0-58 0,-2 0 2 0,-1 0 0 0,0 5 0 0,3 4-42 0,3-9 1 0,1 6-1 0,-4-3 0 0,0 9-10 0,-3-6 2 0,3-1-2 0,-2 10 1 0,2 0 11 0,3-6 1 0,6 2-1 0,-3-2 1 0,0 9 4 0,4-10 1 0,5 1-1 0,0 3 1 0,0-3-7 0,0-3-1 0,0-1 0 0,0 4 1 0,5 3 2 0,4-6 2 0,-9-6-1 0,12 0 1 0,3 0-11 0,0-6 2 0,0 6-1 0,11-12 1 0,7-2-3 0,-4-1 2 0,-2 0-1 0,0 1 1 0,-7-4 7 0,-2 3 1 0,0 1-1 0,-3-1 1 0,-1 0 5 0,1 4 0 0,-12 2 1 0,9 3-1 0,-6 0-3 0,0 0 1 0,-3 3-2 0,3 3 2 0,-6 0 0 0,3-2 1 0,0 2-1 0,-1 5 1 0,4 1-12 0,-6 0 1 0,0-3 0 0,0 15 0 0,0 2-2 0,0 4 2 0,3 2-1 0,-3 0 1 0,0-2-8 0,0-1 1 0,0-8-1 0,6-1 1 0,0-2-1 0,0-3 0 0,-3 0 0 0,9-3 0 0,-6-1-1 0,3 1 0 0,-9-6 0 0,3 3 1 0,0 0-4 0,3-3 1 0,-4 0 0 0,4 0 0 0,0 0-1 0,-3 0-1 0,3 0 1 0,-3-6-1 0,-3 6-1819 0</inkml:trace>
  <inkml:trace contextRef="#ctx0" brushRef="#br0">20000 4578 1180 0,'0'0'0'0,"0"0"0"0,-6 6 0 0,6 0 51 0,0 0-1 0,0 0 1 0,0 14 0 0,0 9-18 0,0 1 0 0,0-4 0 0,0 15 1 0,0 0-1 0,3-12 1 0,3 4 0 0,3-4 0 0,0-3-27 0,-6 1 0 0,-3-1 0 0,0 9-1 0,0-9 39 0,0 4 1 0,0-4 0 0,0 9 0 0,-6-11-8 0,3-7 2 0,3 4-2 0,0-7 1 0,-3 1-2 0,3-3 0 0,0 2 0 0,-3-5 1 0,3 3-11 0,0-3 1 0,0 2 0 0,0-5 0 0,0 3-6 0,0-9-1 0,0 6 0 0,0-6 2 0,0 0-21 0,0 0 0 0,0 0 1 0,0 0 0 0,0 0-1 0,0-6 2 0,0 6-1789 0</inkml:trace>
  <inkml:trace contextRef="#ctx0" brushRef="#br0">20352 4988 1431 0,'0'0'0'0,"0"0"0"0,0 6 0 0,0 3 68 0,0-3-1 0,0 0 0 0,6 8 1 0,-3 7-29 0,3-10 1 0,-3 4 0 0,0 6 0 0,3-7-21 0,-6-5 0 0,3 3 0 0,0-3 0 0,0 2-20 0,3-2 1 0,-6-3-1 0,3 0 1 0,0-3-1 0,0 0 1 0,-3 5-1 0,0-2 1 0,0-6-1 0,0 3 1 0,0-3-1449 0</inkml:trace>
  <inkml:trace contextRef="#ctx0" brushRef="#br0">20296 4602 1206 0,'0'0'0'0,"0"0"0"0,0 0 0 0,0 0 99 0,0 0-1 0,0 0 1 0,3 0 1 0,6 0-60 0,-6 0 2 0,-3 0-1 0,12 3 1 0,9 2-42 0,-4 1 0 0,1-12-1326 0</inkml:trace>
  <inkml:trace contextRef="#ctx0" brushRef="#br0">20814 4543 1218 0,'0'0'0'0,"0"0"0"0,0 6 0 0,0 0 27 0,0-3 1 0,0 0-1 0,0 5 1 0,0 4 10 0,-6 3 2 0,6-9-2 0,0 8 1 0,0 10 9 0,0-4 1 0,0 1-1 0,6 17 1 0,-3-3-20 0,-3 6 1 0,3-12-1 0,6 3 1 0,0-8 5 0,-6 2 1 0,-1 1-2 0,4 2 2 0,-3-3-6 0,-3-11 0 0,3 5 0 0,6 13 0 0,-6-13-1 0,-6 1-1 0,3-7 0 0,3 7 1 0,-3-1-2 0,-3-5 0 0,3-9 0 0,-6 3 1 0,3 2-8 0,0-5 1 0,0 3-1 0,0 0 2 0,0-3-13 0,1-1 0 0,-1 1 0 0,0-3 1 0,0 0 1 0,0 0 1 0,3-3 0 0,-6 0 0 0,6 0-1847 0</inkml:trace>
  <inkml:trace contextRef="#ctx0" brushRef="#br0">20625 4871 1344 0,'3'0'0'0,"5"0"0"0,-2 0 0 0,9 0 75 0,-9-6 0 0,6 3 0 0,12-3 1 0,2 1-28 0,-2-1 0 0,-1 0 0 0,19-9 2 0,-10 6-42 0,1 4-1 0,2-4 1 0,1 9 1 0,2-3-9 0,-2 0 0 0,2 6 0 0,-2 14 0 0,-7-8 0 0,-5 3 1 0,-3 3-1 0,0 5 2 0,-7 1-1 0,-8-1 0 0,0 1 0 0,-6 2 1 0,3-5 15 0,3-4 0 0,-12-5 0 0,3 9 0 0,3-10-7 0,0-2 0 0,0 0 0 0,0 3 0 0,0 3 9 0,3-9 1 0,3-3 0 0,3 0 1 0,3-3-10 0,-3 3 0 0,-3-6 0 0,8 6 0 0,10-12 0 0,0 3-1 0,-1-5 0 0,4-7 1 0,3-5-9 0,-10-1 2 0,-2-2-2 0,-3 3 1 0,-3-1-2 0,-3 4 2 0,2 5-1 0,-2 1 0 0,-3-1-1 0,-3 9 0 0,-3 4 0 0,3 5 1 0,3 0 16 0,3 0 1 0,-9 0 0 0,0 0 0 0,0 0 0 0,0 0 0 0,0 0 0 0,0 8 0 0,0 10-7 0,0 2 1 0,0-5-1 0,0 20 2 0,0 12-14 0,0-3 0 0,0-6 0 0,9-3 0 0,0-3-4 0,-6-2 2 0,2 5-1 0,4 0 0 0,0 0-2 0,0 3 0 0,3-3 0 0,3 9 0 0,-3 0 0 0,-4-3-1 0,-5-3 0 0,3-5 1 0,-6-4 2 0,-3-3 1 0,3-5 0 0,3 5 1 0,-9-5 4 0,-5-13 1 0,-1 4-1 0,0-3 0 0,0 3 12 0,0-9-1 0,-3 2 1 0,-5 1 0 0,-10 0 3 0,4-3 0 0,2-3 0 0,-12-9 1 0,1 1-3 0,5 2 1 0,10 0 0 0,-4-9 0 0,6 1-9 0,6 2 0 0,3-9-1 0,1 1 2 0,2-1 3 0,6-5-1 0,6 2 0 0,-1-11 0 0,-5 35-1967 0</inkml:trace>
  <inkml:trace contextRef="#ctx0" brushRef="#br0">21956 5240 1494 0,'0'3'0'0,"0"9"0"0,-9 11 0 0,3 9 108 0,0-5 1 0,-3 2 0 0,-6 3 0 0,4-2-48 0,2-4 2 0,3-8 0 0,-6 2 0 0,3 1-42 0,0-4 2 0,0-2-2 0,3-1 1 0,-2 4-24 0,5 0 1 0,0-1-1 0,-3-2 1 0,6-15-1695 0</inkml:trace>
  <inkml:trace contextRef="#ctx0" brushRef="#br0">23012 4438 1318 0,'0'0'0'0,"0"0"0"0,0 5 0 0,0-2 95 0,0 3 2 0,0 0-2 0,-6 0 2 0,3 9-35 0,3-10-1 0,0 4 1 0,0 32 1 0,-9 21-18 0,3-1 0 0,0-5 0 0,-3-9-1 0,3-3-25 0,-2-6 1 0,5 6-1 0,-6 3 0 0,0-6-7 0,3-6 0 0,3-3 1 0,0 3-1 0,-6-6-6 0,3-2 0 0,12-4 0 0,-6 1 1 0,-6-4-5 0,3-5 1 0,0-6 1 0,3 2-1 0,0-8-3 0,0 0 0 0,0 6 0 0,0-3 0 0,0-6-2 0,0 0 1 0,0 0 0 0,0 0 0 0,0 0-12 0,0 0 2 0,0 0-1 0,3-6 0 0,6 0-1 0,-6 0 1 0,-3 6-1649 0</inkml:trace>
  <inkml:trace contextRef="#ctx0" brushRef="#br0">22627 4892 1155 0,'3'0'0'0,"6"0"0"0,-6 0 0 0,12-6 65 0,9 6 1 0,5-9-1 0,13-6 0 0,8-8-20 0,3-1-1 0,0 4 1 0,1-1 1 0,-4-5-24 0,-3 6-1 0,3-7 0 0,1 4 2 0,-13 2-23 0,-5 15 0 0,2-5 0 0,-11 2 0 0,3 9 2 0,-7 6 1 0,-2 0 0 0,-9 8 0 0,0-5 15 0,0 3 0 0,0 2 0 0,-9 22 1 0,0-1-13 0,0 0-1 0,-3 3 1 0,-6 3-1 0,0-3 16 0,3 0-1 0,6-3 0 0,-6-3 1 0,6 4-21 0,0-13 0 0,0 3 0 0,0 4 0 0,6-7 0 0,3-2 1 0,-3-4-1 0,-3 1 2 0,3-4 2 0,-3-8 1 0,-1-3-1 0,-2 3 2 0,3 0 0 0,3 0 2 0,-6-6 0 0,-6 3 0 0,3-3 0 0,3 0 1 0,-2 0 0 0,2-3 0 0,0-3 19 0,0-3 1 0,0 3-1 0,5-11 1 0,16-13-11 0,3-2 1 0,-3 3 0 0,5-21 0 0,1 9-1 0,-4 6 1 0,1 12 0 0,-3 8 1 0,-3 6-2 0,-7-3 1 0,1 4-1 0,3 2 1 0,-6 6-7 0,0 0 0 0,0 0 1 0,-1 11-1 0,-2 4-10 0,0-9 2 0,3 3-2 0,6 17 1 0,0-5-1 0,-3-1 1 0,-9 1-1 0,8 8 1 0,-5-9-2 0,0-11 1 0,3 3-1 0,6 0 1 0,-6 5-3 0,0-5 1 0,-3-3-1 0,8 2 1 0,4-5-15 0,0-6 1 0,0 3-1744 0</inkml:trace>
  <inkml:trace contextRef="#ctx0" brushRef="#br0">24432 4886 1080 0,'0'0'0'0,"0"0"0"0,-9-9 0 0,-6 9 80 0,-3-6 0 0,1 0-1 0,-7 3 1 0,3 3-37 0,4 3 0 0,5 9 1 0,-9 3 0 0,0-7-35 0,4 4 0 0,5-3 0 0,-12 17 1 0,0-5-10 0,4-7 0 0,5 7 0 0,-3 5 0 0,6-5 5 0,6-1 2 0,3-5-1 0,-3 0 1 0,6-1 10 0,3-2 3 0,3-6-2 0,0 0 1 0,-3 2-4 0,3-2 1 0,0-6 0 0,3 0-1 0,9 0 5 0,-1-6-1 0,-5-2 0 0,9 2 0 0,9-6-1 0,-4-3 0 0,-2 1 0 0,-3-7 0 0,-4 1-6 0,1-1 0 0,0 7 1 0,0-4-1 0,-10-5 4 0,1 5-1 0,0 9 1 0,3-2 0 0,-3 8-5 0,-3-3 1 0,0 0 0 0,-3 6 0 0,0 0-6 0,3 0-1 0,-6 0 1 0,0 6-1 0,5 0 1 0,-2-3 0 0,-3-1-1 0,6 7 2 0,-3 12 1 0,0-7 1 0,-3-2 0 0,3 12 0 0,3 2-5 0,-3 0 1 0,-3-11-1 0,0 0 1 0,3-1 16 0,3-2 1 0,-3-6 0 0,-3-3 0 0,0 8-12 0,0-5 0 0,6-6 1 0,0 3 0 0,3 0-5 0,-3 0 1 0,-6-3-1747 0</inkml:trace>
  <inkml:trace contextRef="#ctx0" brushRef="#br0">24914 4350 1093 0,'0'0'0'0,"0"0"0"0,-3 11 0 0,0 13 77 0,3 2 0 0,0 3 1 0,-6 33-1 0,6 5-31 0,3 1 0 0,0-7 0 0,-6-11 1 0,3 3-24 0,3-3-1 0,3-9 1 0,-9 5 0 0,3-7-22 0,3-7 1 0,3 0-1 0,-6 3 1 0,3-11 14 0,3-4 0 0,0-2 0 0,-6 5 1 0,-6-8-11 0,3-4-1 0,3-5 1 0,0-3-1 0,0 0 19 0,0-3 0 0,0 0-1 0,0 0 1 0,0 0-6 0,0 0 0 0,0 0 0 0,-3-6 0 0,3 6-1473 0</inkml:trace>
  <inkml:trace contextRef="#ctx0" brushRef="#br0">24737 4713 1344 0,'0'0'0'0,"0"0"0"0,0 0 0 0,5 0 56 0,-2 0 0 0,0 0 0 0,12-6 1 0,0 0-18 0,-6 6-1 0,0 0 0 0,23-3 0 0,16-3-27 0,2 6 1 0,3 0-1 0,9-5 0 0,-3-1-12 0,-8 3 1 0,-1 3-1 0,3 0 1 0,-53 0-1324 0</inkml:trace>
  <inkml:trace contextRef="#ctx0" brushRef="#br0">26118 4578 1344 0,'0'0'0'0,"0"0"0"0,3 0 0 0,3 0 44 0,-3 0-1 0,-3 3 1 0,6 12 0 0,-3-12 10 0,0 0 1 0,0 5-1 0,0 4 1 0,2 6-12 0,4-1 2 0,0-2 0 0,9 20 0 0,-6-6-16 0,0 4 2 0,2-7-2 0,7 0 1 0,-6-2 1 0,-3-7 1 0,0 1-1 0,-1 8 1 0,7-11-8 0,0-3 2 0,0 2 0 0,-1-2 0 0,-2 3-6 0,-3-1 1 0,0-8 1 0,-3 0-1 0,0-3-13 0,-3 3 1 0,-3-6 0 0,2 6 0 0,1-6-2 0,-3 0 0 0,0 0 0 0,-3 0 1 0,0 0-6 0,0 0 0 0,0 0 1 0,0-6-1 0,0 6-1817 0</inkml:trace>
  <inkml:trace contextRef="#ctx0" brushRef="#br0">26482 4534 1407 0,'0'0'0'0,"0"6"0"0,-6 3 0 0,0-3 72 0,3 8-1 0,-3-5 1 0,-20 23 1 0,-13 18-48 0,1 3 0 0,2-12-1 0,7 0 1 0,-1-6-25 0,0-3 1 0,4 3 0 0,-1-5 0 0,0-10 16 0,7 1 0 0,5-1 0 0,0 7 0 0,0-7 12 0,4-14 0 0,5 3 0 0,3 0 1 0,0-4 1 0,0 1-1 0,3-6 0 0,0 0 1 0,0 0-9 0,0 0 0 0,0 0 1 0,9-6 1 0,-9 6-1671 0</inkml:trace>
  <inkml:trace contextRef="#ctx0" brushRef="#br0">27485 4534 1507 0,'0'0'0'0,"0"0"0"0,3 0 0 0,3 0 102 0,-1 9 1 0,-2 3 0 0,0 2 0 0,0-5-39 0,0 3 2 0,-3 3-1 0,0 11 0 0,-3 6-47 0,0 3 1 0,0-5 0 0,3-1 0 0,0-3-19 0,0-5 1 0,0 5-1 0,0-5 1 0,0-7 0 0,0-2 0 0,0 3 0 0,6-1 2 0,-3-5-1 0,-3-3 0 0,0 0 0 0,3 3 2 0,3 2 17 0,-3-5 0 0,-3-6 1 0,3 0-1 0,3 0-19 0,0 0 2 0,-3 0-2 0,9 0 1 0,3-6 0 0,-1 6 0 0,-14 0-1784 0</inkml:trace>
  <inkml:trace contextRef="#ctx0" brushRef="#br0">28109 4508 1407 0,'0'0'0'0,"0"0"0"0,-6-6 0 0,3 3 87 0,0 3 1 0,-6 0-1 0,-9-6 2 0,-2 6-30 0,-1 0 1 0,6 0-1 0,-17 6 1 0,-1 9-35 0,7-1-1 0,5 1 1 0,0-3 1 0,6-3-24 0,6 2 1 0,1-2 1 0,-1 6-1 0,6 2 5 0,6-11 0 0,0 3 0 0,0 0 1 0,3 8-5 0,2 4 1 0,4-7-1 0,12 16 1 0,8 2-1 0,-5-9 2 0,3 4-1 0,-7-1 1 0,1-11-8 0,-3 2-1 0,-1 1 1 0,-5-1 0 0,-3-2 1 0,-6-12 1 0,-3 3-1 0,-6 6 1 0,0-7 0 0,3-2 0 0,0-3 0 0,-9 6 0 0,0 0 0 0,0-6 0 0,0 0 0 0,-14 0 0 0,-13 0 22 0,-2 0 1 0,2-6-1 0,-5 0 0 0,-6 3-10 0,8-2-1 0,4-16-1722 0</inkml:trace>
  <inkml:trace contextRef="#ctx0" brushRef="#br0">27603 4115 1419 0,'0'0'0'0,"0"0"0"0,0 0 0 0,0 0 104 0,0 6 1 0,0-3-1 0,6-3 1 0,0 0-62 0,-6 0 2 0,3 0-1 0,12 6 1 0,-15-6-1557 0</inkml:trace>
  <inkml:trace contextRef="#ctx0" brushRef="#br0">29192 4461 740 0,'0'0'0'0,"0"0"0"0,3-3 0 0,2 3 80 0,-2 0 1 0,3 3-1 0,-3-6 1 0,0 3-18 0,-3-6 1 0,0 6 0 0,0 6 0 0,0-3-20 0,0 0-1 0,0-3 1 0,-3 3 1 0,0 9-19 0,0-7 1 0,0-2 0 0,-11 18 0 0,-13 11-7 0,-3 3 0 0,7 0 0 0,5 1 2 0,3-4-1 0,3-9 1 0,9 4 1 0,0-1-1 0,1 0-14 0,2-8 1 0,5-1 0 0,10 4 0 0,3-1 2 0,-3-5 2 0,-6-9-2 0,11 3 1 0,1-3-4 0,-6-6 1 0,0 5-1 0,8-5 1 0,1 0-5 0,-6-5 2 0,-1-1 0 0,7-3-1 0,3-6 9 0,-4 4 0 0,-5-4 1 0,-3-6-1 0,-6 1-3 0,-6-1 0 0,0-5 0 0,-6 6 0 0,0-10 3 0,-3 4 0 0,-3 0 1 0,-6-4-1 0,-11-2-9 0,-1 9-1 0,3 2 1 0,7-5-1 0,-1 11 2 0,-3 0 0 0,0 10-1 0,4-7 2 0,5 3-6 0,3 9 1 0,0 0 1 0,3 0-1 0,6 0-1589 0</inkml:trace>
  <inkml:trace contextRef="#ctx0" brushRef="#br0">29946 4578 1583 0,'0'0'0'0,"0"0"0"0,0-3 0 0,0 3 44 0,-6 0-1 0,0 0 1 0,0-6 0 0,0 1-6 0,0 5 0 0,0 5 0 0,3-5 2 0,1 0-23 0,-4 0-1 0,3 6 1 0,-6 15 0 0,-9 8-14 0,0 6 1 0,1 3-1 0,5-3 2 0,3-5 13 0,3-4 1 0,6-5-1 0,3 5 1 0,-3-11-19 0,-3-4 0 0,6 4 0 0,6 0 0 0,3-10 0 0,-4 4 1 0,-5-9-1 0,9 0 1 0,3 0-1 0,0 0 1 0,-3 0-1 0,8 0 1 0,4-9-1 0,-6 4 0 0,-6-10 0 0,5-11 0 0,1-1 17 0,-3 4 0 0,-3-1 0 0,0-5 0 0,-1-6-12 0,1-6 6 0,-3-15-4 0,-3 9 10 0,-3-2 18 0,0-19 11 0,0 1-18 0,0 2-28 0,0 7 11 0,3-1 0 0,-3-2-11 0,-3 14 0 0,0 6 11 0,0 14 1 0,-3 13-1 0,-3-1 0 0,3-2-3 0,3 8 0 0,0 9 0 0,-3 0 12 0,3 0-8 0,0 6-11 0,0-3 0 0,0 2-1 0,-6 42-2 0,3 21 1 0,9 8 1 0,0-12 0 0,6-5-1 0,2-15 0 0,1 3 0 0,-3-6 0 0,-3-6-6 0,-3 0 1 0,6 3 0 0,-3-3 0 0,-1 0 5 0,1-8 1 0,-3-7-1 0,-6 1 1 0,3-1 2 0,0-11 0 0,0-3 0 0,-6 0 1 0,0-6 10 0,3 3 1 0,0 3-1 0,0-6 2 0,0 0-14 0,-3 5 1 0,0-5-1 0,0 0 1 0,0 0 3 0,3 0-1 0,0 0-1849 0</inkml:trace>
  <inkml:trace contextRef="#ctx0" brushRef="#br0">30887 4391 1457 0,'3'0'0'0,"8"-12"0"0,1 9 78 0,-9 3 0 0,-3 0 0 0,-6-6 0 0,-3 6-30 0,-5 0 50 0,-7 6-49 0,-9 3-24 0,4 5 1 0,5 4 0 0,-9 11 0 0,-5 4-32 0,2-4 0 0,10 0 1 0,5 3 0 0,0-5 0 0,3-7-1 0,10 4 0 0,7 2 2 0,-2-5 5 0,-2-1 1 0,4-8 1 0,7 2-1 0,-3 1 5 0,-3-9 0 0,0-3 1 0,3 3 0 0,3 0 15 0,3-1-1 0,-3-5 0 0,5 0 2 0,4-5-6 0,-3 5 0 0,-6-6 0 0,12-3 0 0,-4-6-11 0,-5 4 7 0,6-16-5 0,0 4-7 0,-1-4-2 0,1-14 4 0,0-11-1 0,-3-7-3 0,0-2 0 0,-4 14 0 0,1-3 0 0,-6 3 1 0,0-9 0 0,3-5-1 0,-3-9 4 0,-6 2 0 0,0-14-4 0,3 27 4 0,0 13 2 0,-9 10-2 0,0 18 0 0,0 2 1 0,0 9-1 0,3-3 1 0,3 6-1 0,-3 6 5 0,-3 3 14 0,-9 26-6 0,-2 29 7 0,5 21 0 0,12 3-8 0,6-3 1 0,3 3-6 0,2-12 1 0,1-14-12 0,-6-13 19 0,-3-8 0 0,0 6-19 0,-3-11 3 0,0-4 2 0,0-9-5 0,0-2 1 0,0-4 1 0,0-11 13 0,0 3-3 0,0-9-12 0,-3 6 0 0,0 0 0 0,3-3 0 0,0-3 0 0,0 0-3 0,0 0-1 0,0 0-1896 0</inkml:trace>
  <inkml:trace contextRef="#ctx0" brushRef="#br0">31360 4555 1620 0,'0'0'0'0,"0"0"0"0,6 6 0 0,-3-3 74 0,0 2 0 0,-3 1 0 0,-3-3 1 0,0 0-23 0,3 0 1 0,0 3-2 0,0-6 2 0,0 6-24 0,0-6 0 0,0 0 1 0,-3 0 0 0,0 6-30 0,0-3 0 0,3-3-1683 0</inkml:trace>
  <inkml:trace contextRef="#ctx0" brushRef="#br0">3769 6939 778 0,'0'0'0'0,"0"0"0"0,0 0 0 0,0 0 54 0,0 0 0 0,0 0 0 0,0 0 1 0,0 0 10 0,0 0 0 0,0 0 0 0,0 0 0 0,0 0-1 0,0 0 0 0,0 0 0 0,0 0 0 0,0 0-30 0,0 0-1 0,0 0 1 0,-42 9 0 0,7-12-13 0,-1 3 0 0,7 0 1 0,8-6 0 0,0 0-2 0,12 6 1 0,-2 0-1 0,2-3 0 0,-6 3-8 0,9 0 1 0,0 0-1 0,6 0 0 0,-6 0 7 0,3 0 2 0,-3 3-2 0,0 3 1 0,6 0-13 0,0-3-1 0,-3 0 1 0,3 6 1 0,0-1 3 0,0 4 0 0,0-3 1 0,9 11-1 0,12 13-7 0,-6 2 1 0,5-3-1 0,1 3 2 0,0-8 7 0,3-4 2 0,-4 3 0 0,-11-5-1 0,6 2-10 0,3-2-1 0,-9-4 0 0,-9 4 1 0,5 2 9 0,-5-2 2 0,0-1-1 0,-5-2 1 0,5-4-12 0,-6 1 1 0,3 0-1 0,-9-1 1 0,-3 4-4 0,0 3 0 0,9-7 0 0,-8 1 0 0,-1 2-1 0,-6-5 1 0,-3-3-1 0,7 0 1 0,8-3 0 0,-6-4 0 0,3 4 0 0,3-12 1 0,0 4 0 0,3-1 2 0,1 0-1 0,5-3 0 0,0-3 2 0,0 3 0 0,0-8-1 0,5-13 2 0,10-14-1 0,6-6 1 0,-6 12-1662 0</inkml:trace>
  <inkml:trace contextRef="#ctx0" brushRef="#br0">4121 7091 1054 0,'0'-3'0'0,"11"1"0"0,-2-1 0 0,-3-3 79 0,3 0-1 0,-9 6 1 0,0-3 0 0,0-3-38 0,0 6 2 0,0 0-1 0,0 0 1 0,0 0-18 0,0 0 1 0,0 0-2 0,0 6 2 0,-9 14-19 0,3 4 1 0,0 2-1 0,-8 21 1 0,-1 12 1 0,0-7 0 0,0-5 0 0,3 0 1 0,9-9-1 0,3-6 0 0,3-5 0 0,3 2 1 0,0-8-5 0,-3-10 0 0,9 1 0 0,3-3 1 0,-6 0-2 0,3-1 2 0,-7-2-1 0,13-6 1 0,0 0-2 0,-3-6 1 0,0 4-1 0,8-13 1 0,4-3-1 0,-6 4 1 0,-1-7-1 0,-2-14 1 0,0 9 7 0,-3-1 2 0,-1-2-1 0,-8-3 1 0,-3 8 2 0,-3-2 1 0,-3 5 0 0,-3-11 0 0,0 3 0 0,-8 3 0 0,-1 5-1 0,3 4 1 0,-6-1 5 0,-2 3-1 0,-1 1 0 0,-6-1 2 0,4 3-11 0,-7-2 1 0,9 8 1 0,1 12-1 0,-1-1 3 0,0-2 0 0,6 3-1651 0</inkml:trace>
  <inkml:trace contextRef="#ctx0" brushRef="#br0">5588 7062 1318 0,'0'0'0'0,"0"0"0"0,0 0 0 0,0 0 121 0,9 9 0 0,3 3 1 0,2 2-1 0,-8-8-92 0,3 9 0 0,0-4 0 0,3 13 2 0,9 5-30 0,-7-5 1 0,1 5 0 0,6 0 1 0,0 3-7 0,-7-11 2 0,1-1 0 0,0 4-1 0,0-1-3 0,-9-5 0 0,9-1 0 0,-1 4 1 0,1-1 2 0,-3-5 0 0,-3 0 1 0,6-1 0 0,-4 4 1 0,-8-12 0 0,3 3-1 0,-6-3 1 0,0 2 0 0,0-2 1 0,0 0-1 0,0-3 1 0,0 3 0 0,0 0 1 0,-6-6-1 0,6 0 1 0,0-6 2 0,0 3 0 0,0 0-1 0,0 3 2 0,0 0-1424 0</inkml:trace>
  <inkml:trace contextRef="#ctx0" brushRef="#br0">5881 7004 1143 0,'0'0'0'0,"0"0"0"0,0 2 0 0,0 19 57 0,-6 8 2 0,3 3-1 0,-18 30 0 0,-8-9-31 0,8-1 1 0,-6-5-1 0,4-3 1 0,2-9-21 0,-6-2 0 0,4 8-1 0,-4 0 2 0,3-9 39 0,4-3 2 0,5 6-2 0,-3-8 1 0,0 2-18 0,12-3 1 0,-5-11-1 0,2 0 0 0,3 2-3 0,3-11 0 0,3-3 0 0,0 3 0 0,0-6-8 0,0 3 0 0,0 0 0 0,0 0 0 0,0-3-1527 0</inkml:trace>
  <inkml:trace contextRef="#ctx0" brushRef="#br0">6614 7185 1532 0,'6'0'0'0,"-3"0"0"0,9 0 0 0,3-6 19 0,-6 0 1 0,3 4-1 0,2-7 1 0,16 0 24 0,-3 0 0 0,-10 3 0 0,10-5 1 0,3 8-24 0,-4-3 2 0,-5 6-1 0,-6-9 1 0,0 9-22 0,-10 0 1 0,4 0 0 0,-3 0 1 0,3 3 2 0,3 3 1 0,-9 0-1 0,-6-3 1 0,3-3-1437 0</inkml:trace>
  <inkml:trace contextRef="#ctx0" brushRef="#br0">6751 7370 1281 0,'0'3'0'0,"-6"2"0"0,3-5 0 0,3 0 53 0,0-5 0 0,0 5-1 0,9 5 2 0,-9-5-21 0,5 3-1 0,-5 0 1 0,9 0 0 0,6-6-15 0,6-3 1 0,-12 6 1 0,44-14-1 0,18-1-14 0,-18-2 1 0,-5 2-1290 0</inkml:trace>
  <inkml:trace contextRef="#ctx0" brushRef="#br0">7691 6866 653 0,'0'0'0'0,"0"0"0"0,6-9 0 0,15-3 125 0,3 4 1 0,-4-7 0 0,1-6 0 0,3 1-51 0,-4 11-1 0,-5-3 0 0,6-2 1 0,5 2-22 0,-2 6 0 0,-3 3 1 0,5 3 0 0,4 0-29 0,-9 0 0 0,-12 6-1 0,11 3 2 0,1 11-20 0,-12-5 0 0,3 3 0 0,-3 11 1 0,-1 6 4 0,-2-3 0 0,0 6 0 0,-6 0 1 0,-6 1 0 0,-2-1 0 0,-4-3 1 0,3 0-1 0,-6 0-7 0,-6-3-1 0,7-2 0 0,-7 2 1 0,6-9 4 0,0 1 1 0,-5 5-1 0,-1 3 1 0,-3-3 2 0,3-2 2 0,1 2-1 0,-7-3 1 0,6 10 4 0,4-10 0 0,-1-8 0 0,0 5 0 0,-3 6-3 0,10-8 2 0,2-1-1 0,0 1 1 0,6-7-5 0,3-2 2 0,0 3-1 0,0-9 1 0,0-3 5 0,0 0 1 0,3-1-1 0,12-2 1 0,-1 0-17 0,1 0 1 0,-6 0-1 0,9-2 2 0,11-4 5 0,1 0 0 0,0 0 0 0,11-9 1 0,0 1-3 0,-5-1 1 0,-6 9-1 0,5-8 1 0,-11 2-1 0,-4-3 1 0,7 15 0 0,-6-6 0 0,-4 0-7 0,-5 1 0 0,3 2 0 0,-6-3 2 0,3 3-5 0,-3 0 0 0,-3 0-1 0,2-3 2 0,-8 6-1797 0</inkml:trace>
  <inkml:trace contextRef="#ctx0" brushRef="#br0">8555 7247 1332 0,'0'0'0'0,"0"0"0"0,0 0 0 0,0 0 65 0,0 0 0 0,6 3 0 0,0 8 0 0,-3 4-29 0,3-3 1 0,-6-4 0 0,9 7 0 0,2 3-7 0,-5-1 0 0,-3 1 1 0,9-1-1 0,-9 4-31 0,-3-1 1 0,0-2-1 0,0-3 1 0,0-1 0 0,0-2 0 0,0-6 0 0,-3 3 0 0,-3-3 1 0,6-6 0 0,0 5 0 0,-6 4 0 0,3-9 2 0,3 0 0 0,0 0 0 0,0 0 1 0,-6 0 4 0,1 0 1 0,5 0-2 0,0 0 2 0,-3-6 13 0,0 3-1 0,3 3 0 0,0-11 2 0,-3-19 6 0,3-2 0 0,0-3 0 0,9-6 2 0,5-6-1 0,4 12 0 0,0 3 0 0,8 8 1 0,-5 4-10 0,-6 8 2 0,6 3-2 0,8-2 1 0,-8 2-12 0,-6 9 2 0,0 0-1 0,-1 3 0 0,7 3 5 0,-12-1 1 0,3 1-2 0,3 3 2 0,5 12-13 0,1-1-1 0,-6 1 0 0,-6 5 1 0,2-6-4 0,-2 1 1 0,0-6 0 0,-3 11 0 0,0-6-1 0,-6-5 0 0,3 0 0 0,0 2 0 0,0-2-1 0,3 0 0 0,-6-10 0 0,0-2 1 0,0 3 0 0,0 0 0 0,0 0 0 0,-6-3 1 0,3-3 0 0,0 0 1 0,3 0-1 0,0 0 1 0,0 0 0 0,0 0-1 0,0 0 0 0,0 0 1 0,0 0-1 0,0 0 0 0,0 0 0 0,6-24 1 0,15-17-2 0,-1-11 1 0,7 2 0 0,-3 9 0 0,2 12-1 0,4 8 0 0,-9 9 0 0,2-2 0 0,-2 2 0 0,-6 6 0 0,-1 6 0 0,-2 3 1 0,3 0 6 0,0 0 1 0,-9 6-2 0,-3 0 2 0,9 5-8 0,-4-2 0 0,4 0 0 0,-3 8 0 0,0 4-4 0,-3-4-1 0,0 1 1 0,-6-1-1 0,0-2-5 0,0-4 1 0,6 1 0 0,-3 0 0 0,3-7-1 0,-6 4 1 0,0-6-1 0,0 3 1 0,6-3 0 0,-1-1 0 0,-2-2 0 0,3 3 1 0,-6-6-1768 0</inkml:trace>
  <inkml:trace contextRef="#ctx0" brushRef="#br0">9750 7235 1130 0,'0'0'0'0,"0"0"0"0,15 0 0 0,6 0 85 0,8 0 1 0,1 0 0 0,11-9 0 0,4 6-34 0,-4 0 0 0,0-3 0 0,4 1 1 0,-10-4-22 0,-8 0 1 0,3 3-1 0,-1 3 0 0,-8 0-25 0,-6-5 0 0,5 2-1 0,-5 9 1 0,0-3-1 0,-3-6 1 0,-3 3 0 0,-1 6 0 0,-2 0-1 0,0-3 0 0,-6 0 1 0,3 0 0 0,-3 0-6 0,0 0 0 0,0 0-1408 0</inkml:trace>
  <inkml:trace contextRef="#ctx0" brushRef="#br0">9987 6933 1004 0,'0'0'0'0,"0"0"0"0,0 0 0 0,0 6 73 0,0 6 0 0,0 2 0 0,-6 10 0 0,6 8-18 0,6-8 1 0,0 2-1 0,-6 6 1 0,3 3-26 0,0-11 0 0,6-1 1 0,-9 1-1 0,0-7-27 0,0 1 1 0,0-1-1 0,0 4 2 0,5-1 17 0,4-5 0 0,-9-3 1 0,6 2 1 0,-6-11-9 0,3 3 1 0,3 0 0 0,-6 3-1 0,0 2-1 0,0-8-1 0,0 0 1 0,0 0 0 0,0 0 9 0,0 0-1 0,0-3 1 0,0 6 0 0,0-3-16 0,0 0 1 0,0-3 0 0,0-3 0 0,0 3-1496 0</inkml:trace>
  <inkml:trace contextRef="#ctx0" brushRef="#br0">10712 6684 1306 0,'0'0'0'0,"0"0"0"0,0 0 0 0,3 0 73 0,2 6 0 0,-2-3 0 0,3 9 1 0,0 2-34 0,-6 1 2 0,6 0-2 0,3 23 1 0,3 17-21 0,-3-8-1 0,0-6 0 0,2-3 1 0,4-5 9 0,-9-4 1 0,3 6 1 0,-3-3-1 0,0-5-12 0,3-4 1 0,-3 1-1 0,8-1 1 0,-5 3 3 0,0-11 1 0,-3 5-1 0,0 1 2 0,-6-1-5 0,0-8 1 0,6-3 0 0,0-3 1 0,-6 3-9 0,0 2 0 0,0-8 1 0,0 0 0 0,0 0-3 0,0 3 0 0,0-3 0 0,0 3 2 0,-3-3 13 0,0-3 1 0,3 0 0 0,0 3 0 0,0 2-14 0,0 1 1 0,0-6-1833 0</inkml:trace>
  <inkml:trace contextRef="#ctx0" brushRef="#br0">12318 6740 728 0,'0'0'0'0,"0"0"0"0,-9-6 0 0,3-3 177 0,-3-5 0 0,-3 8 1 0,-2-9-1 0,-1 9-84 0,0 0 0 0,0-2 0 0,0 2 2 0,4 0-62 0,-4 0 2 0,6 3 0 0,-3 0 0 0,-9 0-34 0,7 3 0 0,-1 3 0 0,0 0 0 0,3 0-3 0,3 3 0 0,0-6 0 0,-2 6 0 0,2 3-5 0,-3 2 0 0,9-8 0 0,-3 9 0 0,0 0 2 0,0 2-1 0,3 1 0 0,-3 5 1 0,6 10-1 0,0 8 2 0,6-3-1 0,-6 15 1 0,3-3-1 0,9-6 1 0,3 0-1 0,-9 3 1 0,0-6-5 0,5-9 1 0,1 0-1 0,-6-2 1 0,0-1 6 0,3 0 0 0,-6-5-1 0,-3 2 2 0,0 1-7 0,3-7 2 0,0-2-1 0,-6-3 0 0,0-4-2 0,3 1 1 0,0 0-1 0,0-9 2 0,0 3 1 0,0 0 2 0,0 0-1 0,-3 3 1 0,3-6 4 0,-6 0 0 0,3 0 0 0,3 0 0 0,0 0 0 0,0 0 0 0,0 0-1303 0</inkml:trace>
  <inkml:trace contextRef="#ctx0" brushRef="#br0">11904 7083 1017 0,'0'0'0'0,"0"0"0"0,0 0 0 0,0-6 80 0,6 6 0 0,3 0-1 0,5-12 1 0,13 3-33 0,8-5 1 0,-5 2 1 0,14-3-1 0,7-5-22 0,-4 5 0 0,-3 6-1 0,4 3 2 0,-4 1-31 0,-8 5-1 0,2 0 1 0,-5-9-1 0,-4 6-24 0,-2 3 1 0,-4 3 0 0,4 6 0 0,-12-9 9 0,0 5 0 0,-9-5 0 0,2 6 1 0,-2 3 12 0,-6-9 1 0,3 3-1 0,-3 6 1 0,0 5 4 0,0 1 1 0,0-9 0 0,-3 17 0 0,-3 15 0 0,1 1 1 0,2-4 1 0,-3 3-1 0,0 3 2 0,0-15 2 0,3-2-2 0,3 2 1 0,0-6-4 0,0-5 2 0,0 0-2 0,9-4 1 0,-3 1-2 0,0-3 1 0,-3-9-2 0,8 3 2 0,-2-3 0 0,3 0 0 0,-3 0 0 0,6-3 0 0,5-9 0 0,-8 3 0 0,3-5 0 0,6-4 2 0,-3-5 9 0,-7 2 1 0,4 1-1 0,-9-1 2 0,3 1 18 0,-3-1 1 0,-3 7-1 0,-6-7 0 0,-3 1-8 0,0-1 0 0,0 4 0 0,-3-13 0 0,0-5-2 0,-5 0-1 0,2 12 0 0,3 2 1 0,3 6-7 0,0 7 0 0,0 2 1 0,3 3 0 0,-6 3 7 0,6 0 0 0,3-3 1 0,0 3-1 0,-3 0-21 0,3 0 2 0,0 0-2 0,0 3 1 0,0 6 0 0,0 2 1 0,0-2-1 0,9 12 1 0,3 14-2 0,3 0 2 0,0 0-2 0,-1 6 1 0,-5-6 17 0,3-11 0 0,-3 5 0 0,0-3 1 0,3-5-22 0,-6-1 0 0,8 1 0 0,-8-1 0 0,3 4-3 0,-3-10-1 0,-3-5 1 0,-3 0-1 0,0-3-3 0,0-3 1 0,0 3-1 0,0-6 1 0,0 5 5 0,0-5 1 0,0 0 0 0,0 0-1 0,0 0-1 0,0 0-1 0,0 0 1 0,-3-5 0 0,3-4 3 0,-6 3 1 0,6-3 0 0,-6-8 0 0,3-13 16 0,3-2 0 0,3-3-1 0,3-12 1 0,6 3 4 0,3 18 2 0,3-4-1 0,-1 4 0 0,1 0 1 0,0 5 0 0,0 7 1 0,2-4-1 0,1 9 0 0,0-2 1 0,-1 2-1 0,4-6 1 0,3 3-18 0,2 9 1 0,-5-2 0 0,14-10-1 0,-2 0-1 0,-4 4 0 0,7-4-1 0,5-3 2 0,-44 18-1723 0</inkml:trace>
  <inkml:trace contextRef="#ctx0" brushRef="#br0">14258 6766 1168 0,'-2'0'0'0,"-4"0"0"0,-6 0 0 0,9-6 56 0,-3 6 0 0,0-5 0 0,-3-1 1 0,-3 3-20 0,3-3 0 0,1 12 0 0,-7-6 2 0,0 0-26 0,-3 0 2 0,0 0-1 0,-8 9 1 0,-16 8 9 0,10-2 2 0,5-1-1 0,7-8 1 0,8 9 6 0,3-6 2 0,0 2-2 0,3-2 2 0,6 3-13 0,0-3 2 0,0 2-2 0,6 4 2 0,0 6-5 0,3 5 0 0,-3-6 0 0,14 7 0 0,4 2-11 0,-9-8 1 0,6 2 0 0,-7 0 1 0,-2-8 14 0,0 0 0 0,0-6 1 0,0 8-1 0,-1-2-12 0,1-3 1 0,-12-4-1 0,6-2 0 0,-6 0-4 0,0 3 0 0,0-6-1 0,-6 8 1 0,0-5-9 0,0 0 1 0,4-6 0 0,-10 9-1 0,-3-3 2 0,-3-3 2 0,0 3-1 0,-5 5 0 0,-13-5 8 0,4-3 1 0,2-6-1 0,6 3 1 0,4-3-2 0,-4 0 1 0,6-3-1 0,9 1 1 0,1 2-4 0,2-3 1 0,6 0-1 0,0-6 2 0,0 3 2 0,3-5 1 0,8-1-1737 0</inkml:trace>
  <inkml:trace contextRef="#ctx0" brushRef="#br0">14563 6752 1344 0,'0'0'0'0,"0"0"0"0,-6 3 0 0,6 2 68 0,-3 1 1 0,0 0-1 0,-8 3 2 0,-7 6-30 0,0 5 2 0,6-5-1 0,-17 23 1 0,2 6-29 0,9-3 2 0,6-3-1 0,-8 0 1 0,11-6-16 0,3-11 0 0,6 2 0 0,-6 0 1 0,6 1-5 0,6-6 2 0,3-4-2 0,-3 1 2 0,0-1-2 0,0-8 1 0,2 0-1 0,13-3 1 0,0 3 4 0,-3-6 0 0,-4 0 0 0,10-9 0 0,6 3 0 0,-10-8 0 0,-2 2 0 0,-3 0 0 0,-3-2 7 0,-3-1-1 0,2 0 1 0,-8-5 0 0,0-1 12 0,0 7 0 0,-3-7 0 0,0-17 1 0,-6 0-1 0,3 3 2 0,-5 3-2 0,2-4 1 0,-6 1-8 0,6 9 2 0,6 5-1 0,-3 1 1 0,-6 11-4 0,6 3 0 0,6 6 0 0,0 0 1 0,3 0-9 0,-6 0 2 0,0 0-2 0,0 0 1 0,0 0-3 0,0 6 2 0,0-3-2 0,3 26 1 0,15 18-5 0,-4 6 1 0,1-12 0 0,0-6 0 0,-6-11-11 0,3-1-1 0,-3 0 1 0,5 4-1 0,1-7 3 0,-3-5 0 0,-6 2 0 0,0 1 1 0,3-6 5 0,-6-6 1 0,3 0-1 0,-1 2 0 0,1-5 3 0,-3 0 1 0,0-3-2 0,0 6 2 0,-3 3 0 0,-3-9 1 0,0 0-1 0,0 0 0 0,3 0 4 0,0 0 0 0,0-6-1 0,0 3 1 0,-6 0 19 0,6 0 1 0,-5 3-1 0,-1-12 0 0,-3-11-4 0,3-9 0 0,6-3 0 0,0-21 0 0,0 3 7 0,6 12 1 0,6 6 0 0,5 0 1 0,-2 9-21 0,3-1 1 0,3 13-1 0,8 2 1 0,-11 9 12 0,0-3 0 0,-4 6 0 0,1-3 1 0,-3 6-4 0,-3 3-1 0,0 6 1 0,6 2-1 0,-1 4-6 0,-2-1 1 0,3 4-1 0,-3 5 1 0,6 9-7 0,-4-5 2 0,1-4-1 0,-9 0 0 0,0-5 0 0,-3-6-1 0,3-1 0 0,0 7 0 0,-6-7-3 0,0-2 0 0,0-6 0 0,0 9 0 0,0-7-8 0,0-2 1 0,0 0 0 0,0-3 0 0,-6 3-2 0,6 0 1 0,0-6 0 0,0 0 0 0,0 0 4 0,0 0 0 0,0 0 0 0,0-6 0 0,0 3 3 0,0 0 0 0,0 0-1 0,0-17 1 0,12-18 0 0,3-6 1 0,5-9-1 0,10-6 0 0,5 12-1 0,-8 15 1 0,3 3-2 0,-7 3 2 0,-2 11 1 0,0 3 0 0,-1 3 0 0,-2 4 0 0,0 10 2 0,-3-5 1 0,-9 6-1 0,2 3 1 0,1-3 2 0,-3 3 0 0,0 5 0 0,0 13 0 0,3 5 15 0,-9-9 0 0,6 4 0 0,-6-1 0 0,0 0-8 0,0-5-1 0,0-3 0 0,0 5 0 0,6-5 6 0,-3-7-1 0,3 4 1 0,0 2 0 0,-4-2-13 0,4-12 2 0,-6 0-2 0,6 0 1 0,0 3-11 0,-3-6 0 0,-3 0-1855 0</inkml:trace>
  <inkml:trace contextRef="#ctx0" brushRef="#br0">15711 7071 1281 0,'0'0'0'0,"0"0"0"0,9-6 0 0,6 6 74 0,2 3 1 0,1-3 0 0,3-6 1 0,5 6-36 0,-5 0 2 0,0-6-2 0,11-8 2 0,1-7-18 0,-3 4 2 0,-4-1 0 0,4 0 0 0,-15 1-26 0,-1 5 1 0,1-3-1 0,0 1 1 0,0 2 24 0,-3 3 0 0,-12-2 1 0,5-1 0 0,1 3-2 0,-6-3 0 0,-3 9 0 0,-3-8 1 0,-2-4-3 0,-1 0 2 0,0 1-2 0,-3 2 2 0,0 6-4 0,0-3 0 0,1 4 0 0,-4 5 0 0,0 0-6 0,-6 0-1 0,1 0 1 0,5 11 0 0,-12 4 9 0,6 5-1 0,7 1 1 0,-7 2 0 0,3 4-10 0,0 5-1 0,15-6 0 0,-5-2 2 0,5-4-9 0,6-2 1 0,5-1 0 0,-2 1 0 0,9-3-2 0,-6-1-1 0,3-5 0 0,6 9 1 0,8-4-1 0,-5-5 2 0,3 3-1 0,2-3 1 0,4 2 1 0,-9-5 2 0,-1-3-1 0,1 0 1 0,-3 0-4 0,-4 3 1 0,4-6-1 0,-3 3 2 0,6 0-5 0,-12-3 1 0,-9 0-1894 0</inkml:trace>
  <inkml:trace contextRef="#ctx0" brushRef="#br0">17376 6506 539 0,'0'0'0'0,"0"0"0"0,0 0 0 0,0 0 201 0,9 41 1 0,0-27 0 0,3-5 0 0,-6 3-201 0,-3-3 1 0,3 2 1 0,3 13-1 0,3 2-8 0,-4 0 1 0,-2 1-1 0,-6 8 2 0,0 0-23 0,0 0 1 0,0-3-1 0,6 4 1 0,-3-1 23 0,-3-3 1 0,-3-9-1 0,3 1 1 0,0-7 2 0,0-2 0 0,0 3 0 0,0-4 0 0,0-2 8 0,0-3 0 0,0-3 0 0,0-6 1 0,0 0 16 0,0 0 2 0,0 3 0 0,-3 2 0 0,0 1-2 0,3-6 0 0,0 6-1 0,0-6 2 0,0 3 0 0,0-3 0 0,0-3 0 0,0-3 0 0,0-3 5 0,0-2-1 0,6-10 0 0,6-31 1 0,6-7-8 0,3 3 2 0,2 12 0 0,1 3-1 0,-3 12 0 0,-1 6-1 0,7 2 1 0,-6-5 0 0,-7 5-5 0,1 7 1 0,0 2-1 0,6-3 1 0,-9 1-2 0,-1 11 1 0,1 6 0 0,3 5 0 0,-6-2-6 0,3-3-1 0,-6 9 0 0,8 3 1 0,1 5-3 0,-12 1 0 0,3-1 0 0,3 12 0 0,0-2-4 0,-6-1-1 0,3 3 1 0,-6-6 0 0,0-2-1 0,-6-1 1 0,3 1-1 0,3-4 1 0,0-2-5 0,-3-6 1 0,0-1 1 0,3-2-1 0,0-3-1 0,-3 0 0 0,0 0 0 0,3-3 0 0,0-1-1 0,0 1 1 0,0 3 1 0,0-6-1 0,0 0 7 0,0 0 1 0,0 0-2 0,0 0 2 0,0 0-4 0,0 0-1 0,0 0 1 0,0-14-1 0,9-13 1 0,3-8 0 0,2-6 1 0,10-9 0 0,3 6 1 0,-7 9 2 0,1 9 0 0,0 2 0 0,3 4-7 0,-1 5 0 0,1 9 0 0,0 1 0 0,-10 2-1 0,-2 6 1 0,0 2-1 0,0 1 1 0,0 9 0 0,-3-6 1 0,2 2 0 0,4 4 0 0,0 3 0 0,-6 5 1 0,-3 3-1 0,-3-5 2 0,0 2-4 0,0 1 1 0,3-1-1 0,-6-5 1 0,0 2 2 0,0-2-1 0,0-6 1 0,5 2-1 0,4-8-2 0,-6 0 1 0,3-3-1 0,6 3 2 0,3 0-3 0,-3-3 0 0,-12-3-1764 0</inkml:trace>
  <inkml:trace contextRef="#ctx0" brushRef="#br0">18989 6321 1218 0,'0'0'0'0,"0"0"0"0,-6 6 0 0,6-3 62 0,-6 0 0 0,-3-3-1 0,-3 0 2 0,3 0-36 0,0 0 0 0,-2 3 0 0,-10 8 1 0,0-2-25 0,0 3 2 0,4-6-1 0,-10 11 1 0,3 4-7 0,4-1-1 0,5-2 1 0,3 5 0 0,-3-2-5 0,-2-4 0 0,5 4 1 0,-3 14-1 0,3 0 7 0,3-5 1 0,-3-4-1 0,12 3 1 0,0 3 13 0,0-5 0 0,3-4 1 0,9-2-1 0,0-4-7 0,-3 1 1 0,3-1 0 0,2 4 0 0,1-12 3 0,-3 2 0 0,3-2 0 0,12-3 1 0,-1 0-5 0,-2-6 2 0,-1 0-1 0,4 0 1 0,6-6-4 0,-1 0 0 0,-11 3 1 0,0-3 0 0,-4 1 3 0,-2-1 0 0,0 0 0 0,-3-3 1 0,-3 3-6 0,-3 3 1 0,-6 3-1350 0</inkml:trace>
  <inkml:trace contextRef="#ctx0" brushRef="#br0">18646 6684 1306 0,'0'0'0'0,"0"0"0"0,0 0 0 0,2 0 73 0,7 0 0 0,3 0 0 0,3-6 1 0,6-2-24 0,-1 5 1 0,-5 3-1 0,21-9 1 0,2 0-28 0,4 3 2 0,-1 0 0 0,0-2-1 0,4 2-26 0,-7 6 1 0,4 0-1 0,-10-12 1 0,-32 12-1419 0</inkml:trace>
  <inkml:trace contextRef="#ctx0" brushRef="#br0">19873 6301 967 0,'3'0'0'0,"3"0"0"0,12-15 0 0,8 9 36 0,1 6 0 0,0 0 0 0,2-12 1 0,7 4 9 0,-13-4 1 0,1 9 0 0,9-3 0 0,-7-3-47 0,-5 3 0 0,3 1 0 0,2 2 0 0,-5-3 0 0,-6 6 1 0,0 0-1 0,-1 0 1 0,-5-6 23 0,-3 6 0 0,0 0 0 0,-6 0 1 0,3 0-3 0,0 0 2 0,0 0-2 0,-3 6 2 0,6-6-9 0,-6 0 2 0,0 0-1 0,0 0 1 0,0 6-3 0,0 2 2 0,0-8-1 0,0 3 0 0,-6 0-7 0,6 0 1 0,0 3-1 0,0 0 1 0,0 9 1 0,0-7 0 0,0 4 0 0,-3 9 2 0,-3 5-8 0,0 3 1 0,3-8-1 0,-6 20 2 0,-5 0-2 0,-1 0 2 0,-3 0-1 0,0 0 1 0,0 0-1 0,4-6-1 0,-4-3 1 0,0 3-1 0,3-8 0 0,4-4 1 0,-1 3-1 0,0-2 1 0,6-1 20 0,-3-2-1 0,3-4 1 0,0 1 0 0,6-12-14 0,0-3 0 0,0 3 0 0,0-1 1 0,0-2 8 0,0-3 0 0,0 0 0 0,0 0 2 0,0 0-5 0,0 0 1 0,0 0 0 0,0 0 0 0,0 0-14 0,0 0 0 0,0 0 0 0,0 0 0 0,0 0-1565 0</inkml:trace>
  <inkml:trace contextRef="#ctx0" brushRef="#br0">20157 6216 1017 0,'0'3'0'0,"0"2"0"0,0-2 0 0,0-3 80 0,0 3 0 0,0 6-1 0,0 3 1 0,-6-3-45 0,6-4 1 0,0-2-1 0,-9 15 0 0,1 5-33 0,-4 1-1 0,6-4 0 0,-9 10 0 0,0 2-9 0,0-3 1 0,4 0-1 0,2 7 2 0,-3-4-9 0,-3-6 2 0,0 9-1 0,0 6 1 0,-2-6 12 0,5-5 1 0,0 2-1 0,3 3 1 0,-6 0 0 0,4-3 0 0,2-5 0 0,0-7 0 0,3 1 0 0,3-4 1 0,3 1-1 0,-3-3 1 0,-6-4 25 0,6-2-1 0,6-3 1 0,6-3 1 0,-9 0-3 0,0 0 0 0,0 3 0 0,3-1 1 0,3-2-3 0,-3-3 2 0,-3 0-2 0,3-3 2 0,6 1-1 0,2-1 1 0,-11 3-1 0,9 0 1 0,6-6-2 0,3 0 1 0,0 3-1 0,11-3 1 0,7-9-1 0,-1 1 1 0,-2 8-1 0,2-6 0 0,1 3 1 0,-7 4-1 0,1 5 1 0,0-6-1 0,2 0-16 0,-11 3-1 0,8 3 1 0,1-6 0 0,2-6 0 0,-5 9 2 0,-6 3-1 0,-1 0 1 0,-2-5 5 0,-6 5 2 0,0 0-1 0,0 0 1 0,-3 0 4 0,-6 0 1 0,2 5 1 0,4-5-1 0,0 3-9 0,0 0 1 0,-9 0 0 0,0-3 0 0,0 0 4 0,0 0 0 0,0 0 0 0,0 0 1 0,0 0-14 0,0 0 2 0,0 0-2 0,0-3 2 0,0 3-1784 0</inkml:trace>
  <inkml:trace contextRef="#ctx0" brushRef="#br0">20900 6752 1356 0,'0'0'0'0,"0"0"0"0,3 0 0 0,3 0 79 0,-1 0 0 0,-5 0 0 0,0 0 1 0,0 0-28 0,0 0 1 0,0 0 0 0,3 0 0 0,3 0-22 0,-3 0 2 0,-3 0-1 0,0 0 1 0,0 0 3 0,0 0 1 0,0 0 0 0,0-3 0 0,0 3-7 0,0 0 0 0,0 0 1 0,0 0 0 0,0 0-1743 0</inkml:trace>
  <inkml:trace contextRef="#ctx0" brushRef="#br0">2174 9268 690 0,'0'0'0'0,"0"0"0"0,0 0 0 0,0 0 61 0,0 0 2 0,0 0-1 0,0 0 1 0,0 0 29 0,0 0 1 0,0 0 0 0,0 0 0 0,0 0-16 0,0 0-1 0,0 0 0 0,0 0 2 0,-21-38-11 0,13 26 1 0,2 0 0 0,-3-8 0 0,-3-1-41 0,-3 1 1 0,6 5 0 0,-6-2 0 0,-2 5-4 0,2 6-1 0,0 3 1 0,6 0 1 0,3 3 4 0,0 0 0 0,3 0 0 0,-11 6 0 0,-4 0-3 0,3 3 0 0,6-4 0 0,-11 25 0 0,-1 11-20 0,-3-6 1 0,9-3 0 0,4 3 1 0,2 0-4 0,-6-2 1 0,3 2-1 0,3 6 1 0,3 0-1 0,6-6 2 0,6 0-2 0,-12 6 2 0,6-9-3 0,6-2 2 0,3-10-2 0,3 7 2 0,3 2-4 0,-6-9 1 0,-4 1-1 0,16 2 1 0,-6 1 14 0,0-7 1 0,0 1-2 0,-1-6 2 0,1-4-11 0,-3-2 0 0,3 0-1 0,5-3 1 0,-2-6-7 0,0 0 1 0,0 0 0 0,8-11 0 0,-26 14-1869 0</inkml:trace>
  <inkml:trace contextRef="#ctx0" brushRef="#br0">2565 9455 1130 0,'0'0'0'0,"0"0"0"0,0 0 0 0,-6 3 66 0,-3 6 1 0,-3-6 0 0,-9 6 1 0,1 2-27 0,2 1 1 0,6 3-1 0,-3 5 2 0,-8 7-36 0,2-7 1 0,6 1-2 0,-3 5 2 0,9 3-7 0,1-2 2 0,8-4-1 0,-6 1 0 0,6-4 0 0,-6-5 0 0,12-1 1 0,0-5-1 0,2-3 0 0,-8 0 2 0,6-3-1 0,3 3 0 0,3-3 2 0,-3-3-1 0,-3-3 1 0,9-6-1 0,8-3 4 0,4 3 1 0,-12-5-1 0,11-7 1 0,-2-5-1 0,-3-3 0 0,-6 2-1 0,5 7 2 0,-11-10-4 0,-3 7 1 0,0 0-2 0,-3 2 2 0,-3-5 3 0,-3 5 0 0,3 1 0 0,0-7 1 0,-6 4 17 0,0 8 1 0,3 6 0 0,3 6 0 0,3 3-10 0,-3 0 1 0,-3 0-1 0,3 0 1 0,-6 0-1 0,6 0 1 0,0 0 0 0,0 12 0 0,-9 17-11 0,3-2 1 0,6 2-1 0,-5 12 1 0,5 0-6 0,0-12 0 0,0-5 1 0,5-9-1 0,-5-1-3 0,0 1 1 0,0-1-1 0,15 4 1 0,-9-3-1 0,-6-1 0 0,9-8 0 0,-3 3 2 0,9-3-2 0,-9 0 0 0,3-6 0 0,-1 6 1 0,4 2 1 0,-6-8 1 0,-6 0-1565 0</inkml:trace>
  <inkml:trace contextRef="#ctx0" brushRef="#br0">3136 9338 1394 0,'-6'0'0'0,"6"0"0"0,-15 0 0 0,0 6 78 0,-6 0-1 0,-5-3 1 0,-7 8 0 0,7 4-9 0,5 0 0 0,0-4 1 0,-3 4-1 0,10 3-30 0,2-4 0 0,3 1 0 0,3-6 0 0,6 3-35 0,0-4-1 0,0-2 0 0,6 6 2 0,3 3 2 0,-3-1-1 0,0-8 1 0,11 9 0 0,4-1-6 0,6 4 1 0,-7-1 1 0,1 1-1 0,3-3-9 0,-9-1 0 0,-1 4 1 0,1 2-1 0,-3 4 3 0,-6-12 2 0,-6 2-1 0,9-8 1 0,-3 9-4 0,-6-7 0 0,-6-2 1 0,0 3-1 0,3 3 1 0,-3-3 0 0,0-3 1 0,-9 2-1 0,1 10 5 0,-1-6 1 0,0-1 0 0,-6-5 0 0,1 6 19 0,-1-6 0 0,12-6 0 0,3-3 0 0,-3 3-18 0,3-3 2 0,6 3-1 0,0-6 0 0,0 6-1656 0</inkml:trace>
  <inkml:trace contextRef="#ctx0" brushRef="#br0">3449 9681 815 0,'0'0'0'0,"0"0"0"0,6-6 0 0,-6 3 97 0,3 3 0 0,3 0 1 0,3-12 0 0,12 4-39 0,-1 2 1 0,-5 6-1 0,12-18 1 0,-7-2-26 0,-2-4 2 0,0 4 0 0,-9 5 0 0,-3 0-23 0,3 4-1 0,-4-4 0 0,-2-3 1 0,3 7 11 0,-6 5 2 0,6 0-1 0,-6 6 1 0,0-9-5 0,-6 3 0 0,6 3 0 0,-6 0 1 0,6 3-3 0,0-5 0 0,-3 2 0 0,-2 0 0 0,-1 3 6 0,3 0 1 0,-3 0-2 0,-9 6 2 0,0 8-3 0,-6 4-1 0,1-1 0 0,-7 16 2 0,3-4-22 0,10 3 2 0,2-3-2 0,3-2 1 0,0-7 4 0,3-2 0 0,6-1-1 0,0 1 1 0,6 0-7 0,-3-1 1 0,3-2-1 0,0-6 1 0,3 2-1 0,6-5 0 0,-4 3 0 0,4 0 0 0,6-3 0 0,-6-3 2 0,5 0-1 0,-2 2 0 0,9-5 4 0,-7-5 1 0,-5 2 0 0,6-6 0 0,-21 9-1624 0</inkml:trace>
  <inkml:trace contextRef="#ctx0" brushRef="#br0">4597 9312 1281 0,'6'0'0'0,"-3"0"0"0,9-3 0 0,-3-3 77 0,-1-3 2 0,4 3-2 0,3-5 2 0,-9 2-28 0,3 0 0 0,-3 0 0 0,9-5 0 0,5-7-20 0,-5 1 0 0,0 5 0 0,0 0 1 0,5-5-20 0,-11-4 1 0,3 7-1 0,-3 5 1 0,3 0 1 0,-9 4-1 0,3 5 1 0,0 3 0 0,-6-6-16 0,5 3 0 0,-5 0 0 0,3 3-1 0,-3 0 0 0,0 0 0 0,0 0-1 0,0 0 2 0,0 3-4 0,0 6 2 0,0-6-2 0,-3 8 2 0,3 10 2 0,0 5-1 0,0-5 1 0,-5 20 0 0,5 3 0 0,-6 0 0 0,6-3 1 0,0-6 0 0,0 0 2 0,0-9 2 0,0 6-2 0,0 1 1 0,0-4 19 0,0-3 1 0,0 7-1 0,6-7 1 0,-6-3-10 0,5-5-1 0,-5-3 0 0,9 5 0 0,-9 3 9 0,0-5 1 0,0-3-1 0,0-7 1 0,6 4-10 0,-3 3 2 0,3-9-2 0,-6 2 1 0,0-2-2 0,0-3 0 0,0 0 1 0,0 3-1 0,0 3-5 0,-6-9 1 0,3 3 0 0,6-3-1 0,3 0 10 0,-6 0-1 0,-6 0 1 0,6 0-1 0,0 0-15 0,0 0 0 0,0 0-1767 0</inkml:trace>
  <inkml:trace contextRef="#ctx0" brushRef="#br0">4535 9827 1255 0,'0'0'0'0,"0"0"0"0,0 0 0 0,0 0 87 0,0 0-1 0,0 0 0 0,0 0 1 0,0 0-11 0,0 0 2 0,0 0-1 0,6 0 0 0,3 0-43 0,2 0 1 0,4-3-1 0,21 3 0 0,14-5-32 0,6 2 0 0,-5 0 0 0,-1-3 0 0,-9 3 21 0,-5 3-1 0,-1 0 1 0,-5 0-1 0,5-6-3 0,-11 3 0 0,3 3 0 0,2-3 0 0,-2 3-6 0,-12 3-1 0,-1 0 0 0,1-3 2 0,-3-3 6 0,-9 3 0 0,3 0 0 0,-6 0 2 0,6 0-11 0,-6 0 1 0,0 0 0 0,0 0 0 0,0 0-7 0,0 0 1 0,0 0 0 0,0 0 0 0,0 0-1824 0</inkml:trace>
  <inkml:trace contextRef="#ctx0" brushRef="#br0">5558 9364 1431 0,'0'0'0'0,"0"0"0"0,-6 0 0 0,6 0 101 0,0 0 2 0,0 6-1 0,-8-3 0 0,5 3-43 0,3-6 1 0,0 0-1 0,0 0 2 0,0 0-58 0,0 0 1 0,0 0-1569 0</inkml:trace>
  <inkml:trace contextRef="#ctx0" brushRef="#br0">5638 9555 1520 0,'0'3'0'0,"-6"3"0"0,3 2 0 0,-3-2 65 0,1 0 1 0,-4-6-1 0,3 6 2 0,0-3-13 0,3 3-1 0,3 0 1 0,-6-6 1 0,0 3-46 0,-3 0 0 0,9-3-1523 0</inkml:trace>
  <inkml:trace contextRef="#ctx0" brushRef="#br0">6952 9171 941 0,'0'0'0'0,"0"0"0"0,0 0 0 0,6 0 101 0,0 6 0 0,8 3 0 0,-8-3 0 0,3 2-26 0,-3-2 2 0,0 3-2 0,9 12 1 0,0 2-46 0,-1 6 2 0,-5-8-2 0,3 5 1 0,3 9-27 0,0-5-1 0,-1-4 1 0,-8-6-1 0,3 1 11 0,3-9 1 0,-3 2 0 0,0 1-1 0,3 0 1 0,-7-4-1 0,-2-2 1 0,3-3 0 0,0-3-8 0,-3 0 1 0,0 6 0 0,0-3 1 0,3-6 14 0,-6 2 0 0,6-2 1 0,-3-2-1 0,9 2-16 0,-3-6 1 0,-3 6-1 0,-1-12 0 0,13-3 0 0,0 1 1 0,-3-1-1 0,0-11 1 0,-1-7-8 0,1 1 0 0,-9 6 0 0,3-9 0 0,-3 8-26 0,0 7 1 0,-6-7 0 0,9 1 1 0,-9 6-14 0,6 2 1 0,-6 6-2 0,0-2 2 0,0-4-9 0,0 3 2 0,0 7-1 0,8 8 0 0,-2 0 2 0,-6-6 2 0,0 0-2 0,0 3 1 0,0 3 6 0,0 0 2 0,0-3-1 0,0 3 0 0,0 0 34 0,0 0 1 0,0-3 0 0,0 18 0 0,0 14 16 0,0 9 1 0,-6-3-2 0,6 18 2 0,0 11 7 0,-8-11 0 0,2 0 0 0,0 0 1 0,-3-4-5 0,-3-2 0 0,3-6 0 0,-6 6 2 0,4-3 3 0,2 0 1 0,-6 0 0 0,3-3 0 0,3-9 3 0,-6-2 0 0,6 5 0 0,4-9 0 0,-1-5 4 0,0-1 1 0,6-8-1 0,-3-1 1 0,-3 1-8 0,6-3 0 0,0-3-1 0,0 0 1 0,-6-6-6 0,3 6 2 0,3-4-1 0,0-2 0 0,3 0 2 0,3 0-1 0,-6 0 1 0,0 0-1 0,0 0-17 0,0 0-1 0,0 0-1676 0</inkml:trace>
  <inkml:trace contextRef="#ctx0" brushRef="#br0">8354 9089 1269 0,'0'0'0'0,"6"0"0"0,-3 0 0 0,3 9 109 0,0 3-1 0,-6-9 1 0,0 8 0 0,0 4-65 0,0 0 1 0,0-4 0 0,0 4 0 0,0 5-25 0,0 1 0 0,3-6 0 0,-1-1 0 0,1 10-21 0,3-4 1 0,-6-2-1 0,0-1 1 0,0-8 0 0,0 3 0 0,0-6 0 0,0 2 1 0,0 1 19 0,0-3 2 0,0 0-2 0,3 0 1 0,3-3-1 0,0 0 1 0,-6 5-1 0,0-5 0 0,9 3-11 0,3-3 0 0,-12-3-1618 0</inkml:trace>
  <inkml:trace contextRef="#ctx0" brushRef="#br0">8946 9028 1381 0,'0'0'0'0,"0"0"0"0,0 0 0 0,-12-6 102 0,3 3 0 0,-6 3 0 0,0 0 2 0,-5 0-41 0,-1 0 3 0,-3 3-1 0,3 3 0 0,-5-1-28 0,5 1 0 0,6 3 0 0,1-6 0 0,5 6-38 0,9 3 0 0,-6-4 0 0,6 1-1 0,0 0 9 0,0 3 1 0,0-9 0 0,6 14 0 0,-3 4-8 0,3-1 1 0,2-5 0 0,19 5 0 0,-6 1 8 0,-1-9 0 0,4 2 0 0,6 4 1 0,-4-7-2 0,-11-2 1 0,6 3 0 0,-9 0 0 0,2-6-7 0,1 2 0 0,-9-5 1 0,3 9-1 0,-3-3-3 0,-3 2 0 0,3-5-1 0,-6-6 2 0,0 3-3 0,0 0 1 0,0 6-1 0,0-3 0 0,-9 8 0 0,3-8 1 0,0-3-1 0,0 3 1 0,-3 3 1 0,0 3 1 0,-5-4 0 0,-7 1 0 0,-6 0-3 0,-2-9-1 0,2 3 1 0,6 0 1 0,4-6-3 0,2 0 1 0,15 3-1693 0</inkml:trace>
  <inkml:trace contextRef="#ctx0" brushRef="#br0">8499 8787 1067 0,'0'0'0'0,"0"0"0"0,0 0 0 0,3 0 45 0,6 6-1 0,-3 0 1 0,2-6 0 0,-8 0-981 0</inkml:trace>
  <inkml:trace contextRef="#ctx0" brushRef="#br0">10064 9206 1206 0,'0'0'0'0,"0"0"0"0,-6-11 0 0,0 8 23 0,-3-3 1 0,3 6 0 0,-9 0-1 0,9 0-5 0,0 0 1 0,-2 0 0 0,-7 6 0 0,0 2-1 0,0 4 1 0,3 3-1 0,-11-1 1 0,-4 16-19 0,3-4 0 0,4 6 0 0,5-11 1 0,3-1 19 0,9-5-1 0,-3-6 0 0,6 2 0 0,-6-2-2 0,6-3-1 0,6 0 1 0,0-6 0 0,-6 3 1 0,3 0 1 0,3 0-1 0,3-3 1 0,9 0-12 0,-4-3 1 0,1 0 0 0,15-6-1 0,-1-6 14 0,4 1 0 0,-3 2-1 0,-1 3 2 0,-14-8-12 0,-3 2 1 0,-3 0 0 0,-1 1 0 0,-5 5 5 0,0 3 0 0,3 3-1 0,-6 0 1 0,-6-8-9 0,3 2 1 0,0 3-2 0,1 0 2 0,-4-3-2 0,-3 1 1 0,3 2-2 0,-6-9 2 0,12 15-1465 0</inkml:trace>
  <inkml:trace contextRef="#ctx0" brushRef="#br0">10584 9297 979 0,'0'0'0'0,"0"0"0"0,-6-9 0 0,1-2 27 0,-1 2 1 0,3 9-1 0,-12 0 1 0,3 0 10 0,3 0 2 0,-3 0-1 0,-2 0 0 0,-1 6-18 0,6 8 2 0,3-2-1 0,-3 3 1 0,-9 8 3 0,1-2-1 0,2-4 1 0,0 7 1 0,3-4-1 0,-3-2 0 0,7-1 0 0,8-2-1 0,2 3-4 0,4-10-1 0,-6-2 0 0,0 3 1 0,6 3-5 0,-3-6 0 0,3-6-1 0,0-6 1 0,9 0-2 0,-6 3-1 0,6-3 1 0,2-3 0 0,1-2-9 0,-6-4-1 0,9-3 1 0,2-8 0 0,10-3 18 0,-4 2 0 0,-14 4 0 0,-9-9 0 0,3 2-13 0,-9-5 0 0,6 9 1 0,-12-15 0 0,6 6 21 0,-9-3 2 0,3 2-1 0,-6-5 0 0,9 3-17 0,-3 6 1 0,-5 0-2 0,-1-9 2 0,6 6-2 0,0 11 1 0,0 4-2 0,3-1 2 0,-3 1-16 0,-3 14 1 0,6-3 0 0,0 9 0 0,-3 0-1 0,6 0 0 0,0 0 0 0,0 0 0 0,0 0-2 0,0 0 0 0,0 0-1 0,0 18 2 0,0 14-1 0,6-3 0 0,3 6 0 0,3 12 1 0,3 6-4 0,-6-12 2 0,6 3-1 0,-4-9 1 0,-2 3 1 0,0-3 1 0,3-2-2 0,-6-4 2 0,3-9 1 0,-3 1 0 0,-3-7 0 0,0 4 1 0,0-3-1 0,-3-1 0 0,0-8 0 0,-6 9 0 0,6-6-1 0,0-4 1 0,0 1-1 0,0 3 1 0,0 3 0 0,0-9 0 0,0 0 0 0,0 0 0 0,0 2 0 0,0-5 0 0,0 0 0 0,3 3 0 0,-3-3-1589 0</inkml:trace>
  <inkml:trace contextRef="#ctx0" brushRef="#br0">11327 9054 1545 0,'0'0'0'0,"0"0"0"0,-6-6 0 0,3 6 50 0,0 0 2 0,-6 0-1 0,0-6 1 0,-3 12-23 0,4-3 2 0,-4 3-2 0,-3 11 1 0,-9 13-25 0,4-1 0 0,5 3 0 0,-6 9 0 0,6-8-5 0,1-4 1 0,14 0 1 0,-6-5-1 0,6-7 2 0,-6-5 0 0,3 2 1 0,12-2-1 0,-3 3-2 0,2-6 1 0,-2-4 1 0,0-2-1 0,3 0-1 0,3 0 1 0,-3 0-1 0,6-6 2 0,-9-3-2 0,2 3 0 0,1-2 0 0,18-10 0 0,2 0 7 0,4-5 1 0,-3 5 0 0,-10-8 0 0,-2 2 3 0,0 4 2 0,-3-1-1 0,-1-8 1 0,-8-4 16 0,-3 4 0 0,3 3 1 0,-6-18 0 0,-9 0 2 0,3 0-1 0,0 0 1 0,-2 0-1 0,-4-3-18 0,3 6 0 0,-6 2 1 0,0-5-1 0,-5-8 10 0,8 5 1 0,3 6-2 0,-3-3 2 0,3 0-17 0,0 5 1 0,-3 10-1 0,4 6 1 0,-4 5-8 0,9 9 0 0,3-6 0 0,0 9 0 0,0 3-1 0,0 0 0 0,0 0 0 0,0 0 0 0,0 0-2 0,0 0 1 0,0 0-2 0,0 3 2 0,0 12-12 0,6 3 1 0,3 2-1 0,-1 21 1 0,10 21 4 0,0-7 0 0,0-2 0 0,-3-3 2 0,2-6 0 0,1-6 0 0,-3 0 1 0,-6 3-1 0,0 0 6 0,2-3 0 0,-8-3 0 0,0 6 1 0,0-12 4 0,3 4 0 0,-6-7 0 0,0 3 0 0,0-8 6 0,-6-12-1 0,3 5 0 0,-3 4 0 0,0-6-2 0,4-4 1 0,2-5-1 0,-3 3 1 0,0 0-5 0,3 0 2 0,0-6-1 0,-6 6 1 0,6 0 13 0,-6-4 0 0,3-2 0 0,3 6 0 0,-6-3-17 0,6 0 1 0,0-3-1912 0</inkml:trace>
  <inkml:trace contextRef="#ctx0" brushRef="#br0">20332 8284 728 0,'0'0'0'0,"0"0"0"0,0 0 0 0,0 0 32 0,0 0 1 0,0 0-1 0,0 0 2 0,0 0 44 0,0 0 0 0,0 0 0 0,-15-27 0 0,12 16-17 0,-3 2 0 0,0 3 1 0,-3-15 0 0,-3 7-4 0,-2-7 2 0,-4 4-1 0,-3-1 1 0,0 0-42 0,4 4 1 0,2 2-1 0,0 3 1 0,-3 3 5 0,1 4 1 0,2 2 0 0,6-6-1 0,-9 6 4 0,0 0 2 0,4 6-2 0,-7-4 1 0,-9 10-27 0,4-3 2 0,2 3-2 0,-3-6 1 0,1 2 0 0,2 4 2 0,9 3-2 0,-5 5 2 0,-1-5-4 0,6-3 1 0,6 5 0 0,-5 1 1 0,2-4-3 0,6 1 1 0,0 0 0 0,3 2 0 0,-6-2 4 0,6 0 0 0,0 2 0 0,0 7 0 0,3-10 17 0,0 1-1 0,0 2 0 0,0 4 2 0,6 5-4 0,6 4 1 0,-3-4 0 0,0 9 0 0,2 0-20 0,1-8 1 0,-3-4-1 0,3-2 2 0,6-7 14 0,2-2 2 0,-5 0-1 0,12 2 1 0,5 7-13 0,1-12 0 0,2-4 1 0,4 1-1 0,-4-6-5 0,1 3 0 0,2 0 0 0,7-9 0 0,-4 6 0 0,-2 0 0 0,2-6-1694 0</inkml:trace>
  <inkml:trace contextRef="#ctx0" brushRef="#br0">20651 8354 1130 0,'0'-6'0'0,"0"3"0"0,-6-9 0 0,0 7 88 0,3 2 1 0,-5-3 0 0,2 0 0 0,-3-6-52 0,6 6 0 0,0 6 0 0,0 0 0 0,0 0-28 0,3 0 0 0,0 0 0 0,-6 3 1 0,0 6-10 0,3 0 0 0,-6-3 0 0,-17 32 2 0,-7 12-2 0,3-4 1 0,10-5-1 0,-1 0 1 0,6-5-1 0,12-7 0 0,-3 3 0 0,3-3 1 0,0-8-1 0,3-6 1 0,12-4-1 0,-3-2 1 0,0 3 0 0,0-3 2 0,0-4-2 0,6 1 1 0,-4-12 0 0,4 6 2 0,-3 0-1 0,12-11 0 0,5-1 1 0,1 0 0 0,-3-8 1 0,2-10-1 0,-5 4 14 0,-6 6 1 0,-4-1-1 0,4-5 1 0,-6 2-10 0,-6 1 0 0,3-3 0 0,-6-4 1 0,0 1 6 0,0 8 1 0,-3 1-2 0,0-1 2 0,0 4-17 0,-3 5 0 0,0 6 0 0,0 0 1 0,3 6-1 0,0 0 2 0,0 0-2 0,0 3 1 0,0-3-1 0,0 0 0 0,0 0 0 0,-6 12 1 0,0 14-1 0,3-2 0 0,-9 2 0 0,3 9 1 0,0 1-1 0,3-4 0 0,6-3 0 0,3-6 1 0,0-5-1 0,-3 0 0 0,3 2 0 0,6 1 1 0,-3-7-1 0,-3-5 0 0,6 3 0 0,0-9 0 0,6 3-1 0,-4-1 1 0,-5 1 0 0,9-6 0 0,-15 0-1423 0</inkml:trace>
  <inkml:trace contextRef="#ctx0" brushRef="#br0">21127 8122 1192 0,'-5'3'0'0,"-4"6"0"0,-12-6 0 0,0 15 45 0,1-4 0 0,-1 1 0 0,3-3 1 0,6-6 1 0,3 2 1 0,3 1 1 0,-2 3-1 0,8 8-21 0,0-5 0 0,0-3 0 0,8 8 0 0,4 7-24 0,0 2 0 0,0-9 1 0,9 7-1 0,8-7 7 0,1-2 0 0,-4 2 0 0,-5 4 1 0,-3-7-7 0,-6 1 1 0,3 5-1 0,-10-2 2 0,10-1 13 0,-12-2 0 0,-6-3 0 0,-3-10 0 0,3 10-10 0,0-6 1 0,-2 3-1 0,-7-7 1 0,0 4-4 0,0-6 0 0,3 3 0 0,-6 0 1 0,-2 0 3 0,5-6 0 0,0 3 0 0,0 0 1 0,0-3-10 0,-3-3 2 0,7 3-1 0,-1-3 0 0,0-3-5 0,3 0-1 0,6 0 1 0,0-6 1 0,0 12-1440 0</inkml:trace>
  <inkml:trace contextRef="#ctx0" brushRef="#br0">21255 8506 967 0,'9'0'0'0,"2"0"0"0,13-3 0 0,0 3 48 0,2 3 0 0,-5 3 1 0,6-6 0 0,-4-9-24 0,-2 3-1 0,3 1 1 0,5-1 0 0,-2-3 5 0,-6 3 0 0,-15-6 1 0,8 4 0 0,4-7-14 0,-3 3 0 0,-6 3 0 0,0 4-1 0,-1-4 5 0,-2 3 0 0,-3-6 0 0,0 3 1 0,0 4 0 0,-3-7 0 0,0 9 1 0,-3 3-1 0,0-9-3 0,0 3 0 0,3 3 1 0,-6 0 0 0,1-2 4 0,2 2 1 0,-6 3 0 0,0 3 1 0,-6 2 5 0,0-5 2 0,0 6-2 0,-8 12 2 0,-7 14-3 0,4-6 1 0,5 15 1 0,3-11-1 0,6-4-10 0,-2-2 2 0,5-1-1 0,-3 0 1 0,3-2-8 0,6-6 2 0,6 2-1 0,0-2 1 0,-3-4-13 0,0-2 1 0,6-3-1 0,3 3 2 0,6 3-4 0,-4-4 2 0,1-2-1 0,12-3 0 0,0 0-2 0,2-3 2 0,-2-3-2 0,8 0 1 0,1-3-2 0,-7 1 0 0,1-4-1684 0</inkml:trace>
  <inkml:trace contextRef="#ctx0" brushRef="#br0">22281 8005 1168 0,'0'0'0'0,"0"0"0"0,3 0 0 0,3 0 87 0,-3-3 1 0,-3 0-1 0,6 1 2 0,-3-4-36 0,0 6 1 0,0 0-2 0,0-9 2 0,0 6-26 0,0 3 1 0,0 0 1 0,3-3-1 0,-1-9-29 0,1 4 1 0,0 2-1 0,6-3 1 0,9-3-1 0,-6 3 1 0,-1 4 0 0,4-1 0 0,0 0 13 0,-6 3-1 0,-3 6 1 0,2 0 0 0,1 0-10 0,-6 3-1 0,0-6 0 0,6 11 1 0,3 4-2 0,0 0 1 0,-1-4 0 0,-5 7 0 0,-3 2-2 0,0-5 1 0,0 3 0 0,-3 2 0 0,0 1-2 0,0-7 0 0,0-2 0 0,-9 8 0 0,0 4-1 0,0-4 1 0,0 1-1 0,-9 5 1 0,-2-2-3 0,-1 2 1 0,3 3 0 0,0-2 0 0,-8-1 2 0,-1 0 0 0,0-2 0 0,4 2 0 0,-7 1 5 0,6-7 2 0,3 4-1 0,7-7 0 0,-4-5 9 0,0-3 1 0,3 2-2 0,9 1 2 0,-3 0 2 0,3-6 0 0,3-3 0 0,0-1 0 0,-3 1-3 0,0 3 2 0,1 0-1 0,2-3 1 0,2 0-13 0,1-3 1 0,-3 0-1 0,0 3 2 0,0 3-5 0,0 0 0 0,0-6 0 0,3 3 0 0,6-3 2 0,-6 0 0 0,0 0-1 0,6-3 2 0,6 3 2 0,0-6 1 0,-4 6 0 0,7-9 1 0,3 3-4 0,0 0 1 0,-7 6-1 0,4-9 1 0,0 4-1 0,-6 5 2 0,-3 0-2 0,2-6 2 0,1 0-6 0,-6 3 1 0,0 0-1 0,3 0 1 0,3-3 0 0,-3 6 1 0,-3 6-1 0,3-6 2 0,2 0-3 0,-8 0 0 0,-3 0-1697 0</inkml:trace>
  <inkml:trace contextRef="#ctx0" brushRef="#br0">22953 7947 1306 0,'0'0'0'0,"0"0"0"0,0 0 0 0,0 3 92 0,0 3 0 0,0-1 0 0,0-2 0 0,0 3-63 0,-6 0 0 0,6-3 0 0,0 9 2 0,0-6-31 0,0-1 1 0,0-2-1 0,0 9 1 0,0-3-10 0,0 3 0 0,0-12-1324 0</inkml:trace>
  <inkml:trace contextRef="#ctx0" brushRef="#br0">23012 8307 1218 0,'0'6'0'0,"0"-3"0"0,0 0 0 0,0-3 62 0,0 0 0 0,0 0-1 0,0 0 2 0,0 0-13 0,0 0-1 0,0 0 0 0,0 0 1 0,0 0-16 0,0 0 1 0,0 0 0 0,0 0 1 0,0 0-32 0,0 0 2 0,0 0 0 0,3 0-1 0,-3 0-1375 0</inkml:trace>
  <inkml:trace contextRef="#ctx0" brushRef="#br0">24500 8093 967 0,'0'0'0'0,"0"0"0"0,-6 0 0 0,3 6 127 0,3-3-1 0,0-3 1 0,0 3 1 0,0 6-68 0,0-6 0 0,0-3 1 0,3 5-1 0,3 7-36 0,-3-3 0 0,-3 3-1 0,6 2 2 0,9 7-13 0,-1-1 1 0,1-5-1 0,6 6 0 0,0-1-10 0,-4-5 2 0,-2-4-2 0,6-2 1 0,-6 3 10 0,-4-9 0 0,-2 0 1 0,9 3-1 0,3 2 0 0,-1-8-1 0,-8 3 0 0,6 0 1 0,-3-3-1 0,-3 0 1 0,2 0 1 0,-2 0-1 0,6 0-13 0,-3-3 1 0,-15 3-1522 0</inkml:trace>
  <inkml:trace contextRef="#ctx0" brushRef="#br0">24899 8011 1042 0,'3'0'0'0,"3"0"0"0,-3 0 0 0,-3 0 84 0,0 6 0 0,0 0 1 0,-6 14-1 0,6 10-57 0,3-1 1 0,-3 3-1 0,-6 9 1 0,3 3 3 0,3 0 2 0,-9 6-2 0,3-3 2 0,-2-3-30 0,2-6 1 0,-3 3 1 0,-3 0-1 0,3-6 21 0,3-6 1 0,0 3 0 0,-3 4 0 0,6-13-2 0,3-2 1 0,-3-1 0 0,-5 6-1 0,8-14 2 0,0 3 0 0,-6-6 0 0,0 2 0 0,3-5-3 0,3-3 1 0,0 3-1 0,-6 0 2 0,3-3-3 0,0-3 2 0,3 0-1 0,0 3 1 0,0 5-9 0,0-8-1 0,0 0 1 0,0 0-1 0,0-5 9 0,0 2-1 0,0 3-1695 0</inkml:trace>
  <inkml:trace contextRef="#ctx0" brushRef="#br0">26041 7964 1255 0,'0'0'0'0,"0"0"0"0,3 3 0 0,3 6 118 0,-6-9 0 0,-3 6 0 0,0-3 0 0,0 3-63 0,3 0 1 0,3-4-1 0,-3 10 1 0,-3 0-87 0,0 5 1 0,0 1 0 0,0 5 1 0,-3 4 20 0,6-1 1 0,0-5-1 0,0-1 1 0,0-5 7 0,0-6 0 0,0 2 0 0,6-5 1 0,-3 9 0 0,3-9 0 0,0 0 0 0,0 2 0 0,0-2 4 0,-3-3 2 0,3 0-2 0,8 6 2 0,-5-3-1 0,-3-6 1 0,0 6 0 0,3-3 0 0,-9-3-1383 0</inkml:trace>
  <inkml:trace contextRef="#ctx0" brushRef="#br0">26571 7941 1293 0,'0'0'0'0,"0"0"0"0,0 0 0 0,0 0 69 0,-3 0 0 0,-6 0 1 0,-6 0 0 0,3 0-31 0,3 0 1 0,-3 0 1 0,-5 3-1 0,-7 3-15 0,6 0-1 0,6-4 1 0,-2 4 1 0,2 0-26 0,6 0 1 0,0-3-1 0,0 9 1 0,6-1 0 0,0-8 2 0,0 3-1 0,-6 3 0 0,6 3 1 0,0-6 2 0,0-6-2 0,6 14 2 0,3 7-1 0,3-1 1 0,3-5-1 0,-4 5 1 0,7-2-4 0,-9-6 1 0,0-1 0 0,0 1 1 0,-3 3 7 0,-3-9 1 0,0 2 0 0,0 1 0 0,-3-3-4 0,0 0 1 0,0 0 0 0,-3 0 0 0,-3 8-6 0,0-8 0 0,0 3 0 0,-9-3 2 0,-12 8 0 0,1 1 1 0,-1 0-1 0,-5-4 1 0,2-5-5 0,9 0 0 0,4-3 0 0,-1-3 1 0,0 0-12 0,6-3 0 0,12 3-1463 0</inkml:trace>
  <inkml:trace contextRef="#ctx0" brushRef="#br0">26088 7730 1192 0,'0'0'0'0,"0"0"0"0,0-6 0 0,-6 3 54 0,6 3 1 0,0 0 0 0,0 0 0 0,-5 0-18 0,5 0 0 0,5 3 0 0,-2-3 1 0,3 0-51 0,-6 0 1 0,0 0-1 0,6 3 1 0,-6-3-1121 0</inkml:trace>
  <inkml:trace contextRef="#ctx0" brushRef="#br0">27124 8102 501 0,'0'0'0'0,"0"0"0"0,0 0 0 0,3 3 48 0,3 6 2 0,-3-9-1 0,-3 0 1 0,0 0-22 0,0 0 1 0,3 0 0 0,8 3 0 0,1 2-19 0,0 1 0 0,0-6 0 0,15 6 0 0,8-3 24 0,-2 0 1 0,-4-3-1 0,4 0 0 0,-7 0 19 0,-5-3 1 0,-3 0 0 0,5 3 0 0,-5-9-13 0,-6 4 2 0,0-1 0 0,3-3-1 0,2 3-6 0,-5 3 1 0,-6 0 0 0,0-6 0 0,-3 4-15 0,0 5-1 0,0-6 0 0,3-3 2 0,0 3-9 0,-3-6 2 0,-3 6-2 0,-3 4 2 0,0-10-8 0,0 3 1 0,-3 3 0 0,0-6 0 0,-3 4-3 0,0 8-1 0,0-6 1 0,-2 0 1 0,-1 6 15 0,0 3 0 0,0 6 1 0,-3-3-1 0,-5 2-19 0,2 4 0 0,3 3 0 0,-6 11 1 0,-2-5-2 0,5-4 1 0,9 4 1 0,3-1-1 0,3-8 2 0,0-3-1 0,0 2 0 0,6 10 2 0,3-9-3 0,0 2 2 0,-3-5-2 0,6 6 2 0,6 2-5 0,-4-2 0 0,1 0 0 0,9-4 1 0,12 4-1 0,-13-12 0 0,1 0 0 0,9 0 1 0,-10 0 0 0,-2-3 0 0,3-6 0 0,11 0 2 0,-2 0-3 0,-15 0 0 0,2-3 0 0,1-2 0 0,-18 11-1414 0</inkml:trace>
  <inkml:trace contextRef="#ctx0" brushRef="#br0">27819 7976 1042 0,'0'0'0'0,"0"0"0"0,0 3 0 0,0 9 46 0,0-4 1 0,0 4-1 0,0 23 1 0,6 12-5 0,6-12-1 0,3-5 1 0,-4-4-1 0,1 0-19 0,6 1-1 0,0-7 0 0,-1 1 2 0,-5-7-4 0,3 1 1 0,3 0 0 0,0-1 0 0,-4-2 13 0,-2-3 1 0,-3-6-2 0,-3 0 2 0,0-3 0 0,-3 0 0 0,0 0 0 0,3-3 1 0,-6 0 1 0,3 0 0 0,0 3 0 0,3-6-1 0,-1-6-2 0,-2 1 0 0,0-1-1 0,3-14 2 0,3-4-3 0,0-2 2 0,-3 9-1 0,-3-4 1 0,-3-2-9 0,0 3 2 0,3 5-1 0,0 1 1 0,3-1-6 0,0 3 1 0,0 10 0 0,-1-7 0 0,1 3-13 0,-3 6 1 0,0 4 0 0,3 2 0 0,0 0-6 0,-3 0 0 0,6 0 1 0,3 0 0 0,6 5-4 0,-4-2 0 0,-5-3 0 0,6 12 0 0,3 9-29 0,-3-7 0 0,-15-14-1779 0</inkml:trace>
  <inkml:trace contextRef="#ctx0" brushRef="#br0">28467 8149 1332 0,'3'6'0'0,"12"-3"0"0,-1 0 0 0,1 0 39 0,-3-3 1 0,3-3-1 0,0-3 2 0,-4-3-20 0,-5 6 2 0,0 0-2 0,-3-3 1 0,0-3-14 0,0 6 1 0,-3 1-1 0,0-10 1 0,0 0-2 0,0 0 0 0,0 7-1 0,-6-13 1 0,-6 0 10 0,1 7 0 0,2-4 0 0,3 9-1 0,0 6-9 0,-3 0 0 0,-3 0 0 0,-9 9 0 0,-2 3 17 0,2-1 0 0,0 4-1 0,-5 11 2 0,-1 4-2 0,12-4 2 0,3 3-1 0,7-8 0 0,2-1 4 0,3-8 2 0,3 3-2 0,5 5 1 0,1-5-6 0,-9-3 2 0,3-4 0 0,12 1-1 0,3-3-3 0,-3 0-1 0,-1-3 0 0,10 0 1 0,0-3-13 0,-7-3 1 0,1 0 0 0,0-9 0 0,0 3-9 0,-1 4 0 0,-2-4 0 0,3-12 1 0,0 1-8 0,-6 2 2 0,2 1-1 0,-8-7 1 0,3 1-16 0,0-7 1 0,-3 7 0 0,-3 0 0 0,0 2-7 0,0-5 0 0,3 5 0 0,-3 7 0 0,3-4 4 0,0 15 0 0,-1-3 0 0,-2 6 0 0,0 0-7 0,0 0 1 0,0 0-1 0,-3 0 1 0,0 6-2 0,0-3 1 0,0 3-1 0,-3 14 1 0,0 7 5 0,0 5 1 0,3 0-1 0,-3 6 0 0,3-3 8 0,3-8 1 0,3-1-1 0,-9-5 0 0,3-4 16 0,3 1 1 0,3-4-1 0,-3 7 1 0,0-12 0 0,0-3 0 0,-3-1 0 0,0-2 1 0,0 3 11 0,0-3 0 0,0 0 1 0,0-3 0 0,0-3 15 0,-3 0 0 0,0 3 0 0,0 0 2 0,3-3 1 0,0 0 2 0,0 0-2 0,-3-11 2 0,3-13 4 0,3-8 1 0,3 9-1 0,3-21 1 0,3 0-8 0,3 6 1 0,5 6-1 0,1 6 0 0,-3 2-2 0,0 13 1 0,2-1-1 0,-2 0 2 0,-3 10-7 0,-3-1 2 0,2 12 0 0,-5-6-1 0,-6 2-8 0,0 4 0 0,3 0-1 0,3 6 1 0,3 5-7 0,-3 1 1 0,-3-3-1 0,5 11 1 0,1 3-4 0,-6-2-1 0,0-13 1 0,3 4 1 0,0 0-2 0,-3-4 1 0,-3 4 0 0,0-9-1 0,0 2 3 0,0-2 1 0,-3 3-1 0,0-6 1 0,0 2-9 0,0 1 1 0,0 3-1 0,0-6 1 0,-3 0 0 0,0-3 1 0,0 2 1 0,3 4-1 0,0 3-2 0,0-9 0 0,0 0 0 0,0 0 0 0,0-3-1884 0</inkml:trace>
  <inkml:trace contextRef="#ctx0" brushRef="#br0">29976 7882 653 0,'0'0'0'0,"0"0"0"0,0 0 0 0,0 0 62 0,0 0 1 0,0 0 0 0,0 0 1 0,0 0-28 0,0 0 0 0,0 0 0 0,0 0 0 0,0 0-16 0,14 33 0 0,-14-33 0 0,3 8 1 0,6 10 13 0,0-1 1 0,-3 1 0 0,3 8 0 0,9 4 1 0,-1 2 0 0,1-3-1 0,-6-2 1 0,3-7-6 0,2-5 0 0,-2-1-1 0,-6 1 1 0,6-3-1 0,-3-3 1 0,-3-4-1 0,-3 4 0 0,2 3 1 0,4-6 2 0,0-6-2 0,-6 3 1 0,0 0-13 0,0 0 0 0,0-3 0 0,0-3 0 0,0-3-15 0,-1 0-1 0,-2 0 0 0,3-3 1 0,3-8-3 0,0-1 0 0,-3 1-1390 0</inkml:trace>
  <inkml:trace contextRef="#ctx0" brushRef="#br0">30328 7742 979 0,'2'0'0'0,"4"0"0"0,0 3 0 0,3 8 62 0,3-5 0 0,0 0-1 0,-3 3 2 0,0 5-33 0,-3-8 1 0,-1 0-1 0,1 12 1 0,3 8-19 0,3 1 0 0,0-7-1 0,0 15 2 0,-6 3-7 0,0-8 1 0,-1-1 0 0,-2 9 1 0,-3-3 10 0,-5 0 0 0,-1 0 0 0,0 6 0 0,0 0 4 0,0 0 0 0,-3 0 1 0,-3 6 0 0,6-12 12 0,3 1 0 0,-3 5 0 0,-3-9 0 0,4 3-4 0,2-6 0 0,-3-2 1 0,-3-4-1 0,3-5-5 0,3-4 0 0,3 7 0 0,0-7-1 0,-3 1-1 0,0-3 1 0,3-9-1 0,3 0 1 0,0 5-10 0,-3-2 0 0,0-6 0 0,0 3 1 0,0 0-2 0,0-3 1 0,0 0-1 0,-3 0 1 0,0 0 6 0,0-3 2 0,3 0-2 0,3 3 2 0,0-6-17 0,0-5 2 0,-3 11-1715 0</inkml:trace>
  <inkml:trace contextRef="#ctx0" brushRef="#br0">30904 7917 1281 0,'0'3'0'0,"0"3"0"0,12-3 0 0,12-6 112 0,0 0 0 0,-4 3 1 0,7 0 0 0,0-6-61 0,-4 4 0 0,-2-4 0 0,0 3 1 0,-1-3-44 0,-2 6 0 0,-3 0 0 0,9 0 1 0,-7-6-12 0,-8 6-1 0,0 6 1 0,0 3 0 0,-3-1-3 0,-3-5 1 0,-3-3-1466 0</inkml:trace>
  <inkml:trace contextRef="#ctx0" brushRef="#br0">30987 8102 1168 0,'0'0'0'0,"0"0"0"0,0 6 0 0,0 0 80 0,0-6 2 0,0 0-1 0,3 3 1 0,3 2-34 0,0 1 2 0,-3-6-1 0,6 0 1 0,3 0-20 0,0 0 0 0,-1 0 0 0,22-3 2 0,14-2-28 0,-2-1 1 0,-7 6-1 0,-5 0 2 0,-10-9-6 0,-2 3 1 0,6 0 0 0,2 0 0 0,-29 6-1378 0</inkml:trace>
  <inkml:trace contextRef="#ctx0" brushRef="#br0">31671 7791 1105 0,'3'0'0'0,"2"0"0"0,1-5 0 0,6 2 34 0,0-3 0 0,-3-6 0 0,3-3 1 0,-3 1-14 0,-3 5 0 0,2 3 1 0,4 0-1 0,0-2-19 0,-3-4 2 0,3 3-2 0,6-3 1 0,5-2 38 0,-2-1-1 0,-3 3 0 0,8 4 1 0,-2-4-15 0,-6 0-1 0,-1 9 1 0,4-14 0 0,-3 5 11 0,-9 6 1 0,0 6-1 0,5-6 1 0,4 6-4 0,-6 0 0 0,-3 0-1 0,0-6 1 0,-3 6-19 0,-3 6 0 0,3-3 0 0,2 6 1 0,1 3-10 0,-3-1 1 0,-6-5 0 0,0 0 0 0,0 15-2 0,-3-1 2 0,0-2-1 0,0 5 0 0,-3 6-5 0,1-2 2 0,-4-1-1 0,0 3 0 0,0-8 5 0,-3-1 0 0,0 4-1 0,-3 8 1 0,-5-11-2 0,5-1-1 0,3 3 1 0,-3 10-1 0,-5-13-4 0,-1-5 1 0,0 5-1 0,-5 1 1 0,2-1 7 0,6-2 0 0,3-1 0 0,-2 1 1 0,-1-3-6 0,3-9 2 0,6 2-1 0,-6 4 1 0,4 3-5 0,5-1 0 0,6-8 0 0,0-6 0 0,0 3 0 0,0 0 1 0,0-3-1 0,0 0 1 0,0 0 0 0,0 0 1 0,0 0-1 0,9 0 2 0,5 0-2 0,1 0 0 0,0 0 0 0,12-6 0 0,5 0-1 0,-2 6 1 0,-7-5 0 0,4-1 1 0,-3-3 0 0,-7 0 0 0,-2 3 0 0,3 0 2 0,-3 6-3 0,-3 0 0 0,-4 0 0 0,10-8 0 0,0 5 22 0,-6 3 0 0,-3 0 0 0,5-3 0 0,1-3-7 0,-3 3 0 0,-3 3-1 0,0 0 1 0,-9 0-1735 0</inkml:trace>
  <inkml:trace contextRef="#ctx0" brushRef="#br0">32354 7847 1269 0,'0'0'0'0,"0"0"0"0,-3 6 0 0,0 0 32 0,3-3 2 0,0-3 0 0,0 6-1 0,0 5-11 0,0 4 0 0,0-9 0 0,0 17 1 0,6 12-22 0,3-2 0 0,0-13 0 0,-3 9 2 0,0-5 4 0,-1-7 2 0,1 1 0 0,-3 5 0 0,3-2 15 0,0-9-1 0,0-3 1 0,-3 2 0 0,0-5-1 0,0 3 2 0,0-9-1 0,-3 6 1 0,0 0 1 0,0-3 1 0,0 2 0 0,0 1 0 0,0-3-4 0,0 0 1 0,0-3-1 0,0 0 2 0,0 0-9 0,0 0 0 0,0 0-1 0,-3 0 1 0,0-3-1 0,3 0-1 0,3 3 1 0,0-6-1 0,-3-2 4 0,0-4 1 0,3-3 0 0,9-23 1 0,2-6-10 0,1-3 1 0,6 12 0 0,0 3 0 0,2 3 5 0,1 5 1 0,0 7-1 0,-1 2 0 0,-2 0 1 0,0 4 1 0,-1 8-1 0,-2-3 1 0,0 0-1 0,-3 6 0 0,-3 0-1 0,-1 0 1 0,1 6-4 0,0 0-1 0,-3-3 0 0,0 8 2 0,3 4-4 0,-1-6 0 0,-5-3 0 0,3 11 0 0,0 4 0 0,-3-1 0 0,-3-5 1 0,0 5-1 0,0-5-9 0,0 0 1 0,-3-7 0 0,0 10 0 0,0 3 0 0,0-4 0 0,0-8-1 0,0 8 1 0,0-2-6 0,-3-3 0 0,0-3 1 0,0-3 0 0,3 5 1 0,0-5 1 0,0 3 0 0,-6-9 1 0,3 6-3 0,3 0 0 0,0-3-1 0,-3 2 2 0,3 1 1 0,0-3 1 0,0 0 0 0,0 0 0 0,0 3 0 0,0-6 0 0,0 6 0 0,-3-6 0 0,0 0 3 0,0 0 2 0,0 0-1 0,3 6 1 0,0-3 2 0,0-3 2 0,0 0 0 0,0 0 0 0,0 0-1 0,0 0 1 0,0 0 0 0,0 0 0 0,0 0-4 0,0 0 0 0,0 0 1 0,0 0 0 0,0 0-2 0,0 0 2 0,0 0-1 0,0 0 1 0,0 0-5 0,0 0 1 0,0 0 0 0,0 0 1 0,0 0-2 0,0 0 0 0,0 0 0 0,0 0 0 0,0 0-1 0,0 0 1 0,0 0 0 0,3 0 1 0,3 0-2 0,0 0 1 0,-3 0-1 0,0-3 1 0,0 0-1 0,0 3 0 0,-3 0 0 0,0 0 1 0,0 0 0 0,0 0 1 0,0 0-1 0,0 0 2 0,0 0-3 0,0 0 0 0,0 0-1979 0</inkml:trace>
  <inkml:trace contextRef="#ctx0" brushRef="#br0">12534 9145 640 0,'0'0'0'0,"0"0"0"0,0 0 0 0,0 0 41 0,0 0-1 0,0 0 0 0,0 0 1 0,-3 53 12 0,-6-24-1 0,3-9 1 0,-6 13 0 0,3 8-45 0,-5-6 0 0,8-6-1 0,-3-9 2 0,3-8-3 0,0 0 0 0,3 0-1 0,-3 5 1 0,0-2-6 0,6-6 1 0,0-1-1 0,0-2 1 0,0 6-1 0,0-6 0 0,0 3 0 0,0-9 0 0,0 0-803 0</inkml:trace>
  <inkml:trace contextRef="#ctx0" brushRef="#br0">13457 8852 1130 0,'0'0'0'0,"0"0"0"0,0 3 0 0,0 3-31 0,0 2 1 0,0-2 0 0,0 9-1 0,0 0 28 0,0-4 0 0,0-2-1 0,3 23 2 0,3 9 10 0,-6-6 1 0,6-5-1 0,-6-4 1 0,0-5 22 0,6-1 1 0,2-5-1 0,-8-1 0 0,0-2-5 0,3-6 1 0,0 3-1 0,6 3 1 0,-3-4-1 0,-6-2-1 0,3 0 1 0,0-3 0 0,0 3-8 0,3-6 0 0,-6 0 0 0,6 0 0 0,3 0-19 0,-9 0 0 0,0 0-1076 0</inkml:trace>
  <inkml:trace contextRef="#ctx0" brushRef="#br0">13764 8817 929 0,'0'0'0'0,"0"0"0"0,0 3 0 0,0 5 40 0,0 1 0 0,0 3 1 0,3 3-1 0,3-1 4 0,0 1 0 0,-6 2 0 0,-6 19-1 0,3-1-30 0,0 6-1 0,0 6 0 0,-11-6 1 0,8 0 8 0,-3 0 1 0,3 3 0 0,-9-6 0 0,3 0-6 0,3 0 1 0,-5-3-2 0,-1-3 2 0,-6 0-4 0,6-5 0 0,4-1 1 0,-7 3-1 0,-3-2-7 0,3-7-1 0,7 7 1 0,-1-7 1 0,-3 1 18 0,3-15 2 0,3 8-1 0,-3-2 1 0,3 5-7 0,4-2 2 0,-4-3-2 0,3-6 1 0,3-6-16 0,3 0 0 0,0 0 0 0,0 0 0 0,0 0-5 0,0 0 0 0,0 0-1315 0</inkml:trace>
  <inkml:trace contextRef="#ctx0" brushRef="#br0">14398 8864 1168 0,'0'0'0'0,"0"0"0"0,0 0 0 0,8 0 59 0,-2 0 1 0,-6 5-1 0,18-5 1 0,6 0-47 0,-1-8 2 0,-2 2-1 0,3-6 1 0,5 3 4 0,-2 3 1 0,0 6 0 0,2-8 1 0,-8 5-14 0,-6 3 2 0,-1 0 0 0,-2-3 0 0,-3 3-1 0,-3 0 0 0,-3 0 0 0,3 6 1 0,-6-6-1218 0</inkml:trace>
  <inkml:trace contextRef="#ctx0" brushRef="#br0">14463 9069 967 0,'-6'0'0'0,"-3"0"0"0,3 0 0 0,-3 5 67 0,6 1 0 0,3 3 1 0,0-9 0 0,-3 3-27 0,3-3 0 0,3 0 0 0,-3 0 0 0,0 0-21 0,0 0 1 0,0 0-1 0,3 0 0 0,6 0-13 0,3 0-1 0,0-3 1 0,5-3 0 0,13 0-3 0,-3 1 2 0,2-4-2 0,1-6 2 0,-30 15-1154 0</inkml:trace>
  <inkml:trace contextRef="#ctx0" brushRef="#br0">15019 8691 665 0,'0'0'0'0,"0"0"0"0,0-6 0 0,3 3 48 0,3 3 0 0,0-3 1 0,-1 0-1 0,-5 3-12 0,3 0 0 0,0 0 0 0,0 0 0 0,3 0-18 0,-6 0 1 0,0 0 0 0,0 0 0 0,0 0-15 0,0 0 1 0,0 0-1 0,0 0 2 0,0 0 8 0,0 0 1 0,0 0 0 0,0 0-1 0,0 0-3 0,0 0 1 0,0 0-1 0,0 0 0 0,0 0 4 0,0 0-1 0,0 3 1 0,0 9-1 0,0-6-6 0,0-1 0 0,0-2 0 0,0 3 1 0,0-6-3 0,0 3-1 0,0 0 1 0,0 0 1 0,-6 0 12 0,6 0 0 0,0 3 0 0,-3-3 1 0,3 3 2 0,0-1 1 0,0-5-1 0,0 6 1 0,0 3-11 0,0 3 2 0,0-12-1 0,0 0 1 0,0 0 9 0,0 0 1 0,0 0-1 0,0 0 1 0,0 0-3 0,0 0 2 0,0 0-2 0,0 0 1 0,0-6 3 0,0 6 1 0,0-6-1 0,3 0 0 0,6-3-2 0,3-5 0 0,-3-7 0 0,3 1 0 0,5-7-8 0,1 4 1 0,-3 11-2 0,6-2 2 0,-4-4-6 0,4 3 0 0,-3 7 0 0,6-7 0 0,-4 9 0 0,1-3 1 0,-3 6-1 0,2-5 0 0,7-4 3 0,-6 9 1 0,-6 3-1 0,-1 0 2 0,7-3-4 0,-6 3 1 0,-6 3 0 0,3 3 0 0,2 3-3 0,-2-6 0 0,-3 2 0 0,0 1 1 0,-3 3-10 0,-3 3 1 0,3-3 0 0,6 8 0 0,-6-2-2 0,2 5 1 0,-8-5 0 0,-6 2 0 0,1 1-2 0,2 0 0 0,-6-1-1 0,0 15 1 0,-6-2-7 0,0 2 1 0,-2-6-1 0,-1 9 1 0,3-8 6 0,0-1 0 0,0 3 0 0,-5-5 1 0,5 2 3 0,6 1 1 0,-3-7-1 0,-3 1 2 0,7-1 9 0,-4-11 2 0,6 3 0 0,3-4-1 0,-6 4-2 0,6-9 1 0,3 0-1 0,-3-3 2 0,3 0-5 0,0 0 0 0,0 0 0 0,0 0 1 0,0 0 0 0,0 0 0 0,0 0 0 0,0 0 0 0,0 0 3 0,0 0 1 0,0 0-1 0,6-6 2 0,9 0-8 0,5 0 1 0,4 3-2 0,0-2 2 0,2-13 2 0,1 3 0 0,-3 7 0 0,-4-7 2 0,1 3-4 0,-6 6 1 0,6 3-2 0,-1-2 2 0,4-7-4 0,-9 9 0 0,0-3 1 0,5 0 0 0,1 0-4 0,-6 3 0 0,0 3 0 0,2 0 1 0,1 0-4 0,-6 0-1 0,-3 0 1 0,0 0 1 0,-9 0-1893 0</inkml:trace>
  <inkml:trace contextRef="#ctx0" brushRef="#br0">15974 8735 1243 0,'0'0'0'0,"0"0"0"0,0 0 0 0,0 6 50 0,0-1 2 0,0-5-1 0,3 6 0 0,3 3-23 0,0 3 0 0,-6-9 0 0,0 14 1 0,-6 4-2 0,3-1 0 0,0-5 0 0,3 14 0 0,0 3-26 0,0-2 2 0,0-4-2 0,-3-5 1 0,3-7 25 0,0 1 1 0,0 2-1 0,0-2 1 0,0 6-3 0,0-16-1 0,0 1 1 0,0 3 1 0,0-9-4 0,0 3 2 0,0 0-1 0,0 0 1 0,0-3 2 0,0 0 1 0,0 0 0 0,0 0 0 0,0 0-5 0,0 0 2 0,0 0-1 0,0-9 1 0,9-6-2 0,3-5 2 0,-9-1-2 0,12-20 2 0,5-11-2 0,1 8 1 0,0 9-1 0,2 8 0 0,1 1-2 0,-6 11-1 0,0-2 0 0,5-4 1 0,-2 7-8 0,-12 5 2 0,3 9-1 0,3 0 1 0,-1 0-4 0,-5-6 0 0,-3 12 0 0,3 0 0 0,3 8 0 0,-9-8 0 0,0 3 0 0,6 11 0 0,2 1-5 0,-2-1-1 0,-6 1 1 0,0-1 1 0,-3-5-2 0,-3 0 2 0,3-1-1 0,3 4 1 0,6-9-2 0,-9 2 1 0,0-5-1 0,6 9 1 0,-3 0-1 0,0-7 1 0,-3 4-1 0,3-6 1 0,3-3-4 0,-3 0 1 0,-3 0 0 0,3 3 1 0,6-1-3 0,-6-2 0 0,0 0 0 0,2-3 1 0,-5 0-1994 0</inkml:trace>
  <inkml:trace contextRef="#ctx0" brushRef="#br0">16699 8849 1344 0,'3'0'0'0,"3"0"0"0,9-6 0 0,8 3 81 0,4 3 1 0,-6 0-2 0,8-6 2 0,4 0-32 0,-7-2 0 0,1 5 1 0,0 0-1 0,-10 3-22 0,-2-6 0 0,3-3 0 0,3 6 2 0,-1 3-29 0,-8 0 0 0,-6 0 0 0,6 0 0 0,3 0 1 0,-12 0 2 0,3 0-1 0,0 0 0 0,-6 0-3 0,2 0 0 0,-2 0-1501 0</inkml:trace>
  <inkml:trace contextRef="#ctx0" brushRef="#br0">16900 8618 1117 0,'0'2'0'0,"0"7"0"0,0-9 0 0,0 0 84 0,0 0 2 0,0 0-1 0,0 6 0 0,0 0-28 0,0-3 2 0,0 3-1 0,0 3 1 0,0 8-25 0,0 4 2 0,0-1 0 0,0 9 0 0,0 1-12 0,0 2 0 0,3-12 1 0,9-5 0 0,-6 0-12 0,3-4 1 0,-9 1-1 0,0 3 2 0,0 2 4 0,0-5 1 0,0-3 0 0,0 3 0 0,0-7-13 0,0 1 1 0,0-3 0 0,0 3 0 0,0 0 3 0,0-3 0 0,0 3 0 0,0 0 1 0,0-1 1 0,0-5 0 0,0 0 1 0,0 3 1 0,0 3-4 0,0 0 1 0,0-6-1676 0</inkml:trace>
  <inkml:trace contextRef="#ctx0" brushRef="#br0">17456 8328 1243 0,'0'0'0'0,"0"0"0"0,3 8 0 0,0 4 85 0,0 0 0 0,-3 2 1 0,0 13 0 0,0 8-29 0,0-6 2 0,0 3-2 0,0 7 1 0,6-1-57 0,-3-9 1 0,3 3-1 0,-9-3 1 0,3-2 5 0,0-4-1 0,0 1 1 0,-6-1 1 0,6 3 1 0,3-5 0 0,0-1 0 0,6-5 1 0,-9 11 8 0,6-5 0 0,-6-9 0 0,0 5 1 0,0 1 7 0,0-4 1 0,0-8 0 0,6 3 0 0,3-3 4 0,-9-3 2 0,0 3-1 0,0 0 1 0,0-1-5 0,0-5 0 0,0 0 0 0,-6 3 1 0,3 3-4 0,0 0-1 0,3-6 1 0,0 0 1 0,0 0-16 0,0 0 1 0,0 0 0 0,0 0 1 0,0 0-1853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33.1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735 219 10680 0 0,'0'-3'241'0'0,"1"-5"-59"0"0,-1-15 227 0 0,-4 9-169 0 0,0 6-166 0 0,3 6-72 0 0,0 1 0 0 0,0-1 0 0 0,0 1 1 0 0,0-1-1 0 0,0 1 0 0 0,1-1 0 0 0,-1 1 0 0 0,1-1 0 0 0,-1 0 0 0 0,1 1 0 0 0,0-1 0 0 0,-1 0 1 0 0,1 1-1 0 0,0-1-2 0 0,-2-10 38 0 0,-3 2 68 0 0,-2-1 51 0 0,-3 2 37 0 0,-21-15 418 0 0,19 16-380 0 0,2 2-59 0 0,1 0 48 0 0,2 1-40 0 0,-3-2 11 0 0,0 1-46 0 0,-21-11 191 0 0,15 13-168 0 0,-13-2 161 0 0,21 3-208 0 0,-5-2 60 0 0,-12 10-4 0 0,19-3-133 0 0,-1-1 0 0 0,1 0 0 0 0,-1 0 0 0 0,-3 0-45 0 0,-5-1 65 0 0,10-1-45 0 0,1 1 1 0 0,0 0 0 0 0,0 0-1 0 0,-1 0 1 0 0,1 1 0 0 0,0-1-1 0 0,0 1 1 0 0,0 0 0 0 0,0 1-1 0 0,-1-1 1 0 0,2 0 0 0 0,-1 1-1 0 0,0 0 1 0 0,0 0 0 0 0,-2 2-21 0 0,-68 44 207 0 0,63-40-206 0 0,2 1 0 0 0,-1 0 1 0 0,1 1-1 0 0,1 0 0 0 0,0 0 1 0 0,0 0-1 0 0,1 1 1 0 0,-5 10-2 0 0,-5 6 1 0 0,12-20-1 0 0,2-3 0 0 0,0-1 0 0 0,1 1 0 0 0,-1 0 0 0 0,1 1 0 0 0,-1-1 0 0 0,1 0 0 0 0,1 1 0 0 0,-1-1 0 0 0,0 1 0 0 0,1-1 0 0 0,0 1 0 0 0,0 0 0 0 0,1-1 0 0 0,-1 1 0 0 0,1 0 0 0 0,0 1 0 0 0,0 3 0 0 0,-1 0 0 0 0,0-1 0 0 0,0 1 0 0 0,-1 0 0 0 0,-1 1 0 0 0,1 0 0 0 0,0-1 0 0 0,0 1 0 0 0,1 0 0 0 0,0-1 0 0 0,1 3 0 0 0,0 17 0 0 0,-1-5 0 0 0,1 1 0 0 0,4 22 0 0 0,0-22 0 0 0,-1-10 3 0 0,0 1 1 0 0,-1 0-1 0 0,-1 8-3 0 0,-1-16 7 0 0,0 1 0 0 0,1-1 1 0 0,0 0-1 0 0,0 1 0 0 0,1-1 0 0 0,0 0 0 0 0,1 0 0 0 0,-1 0 0 0 0,2 1-7 0 0,1 7 25 0 0,0 1-1 0 0,1 12-24 0 0,-3-13 2 0 0,1 1 1 0 0,5 10-3 0 0,4 8 0 0 0,-10-23 0 0 0,-2-8 0 0 0,0-1 0 0 0,0 1 0 0 0,0 0 0 0 0,0 0 0 0 0,1 0 0 0 0,0-1 0 0 0,-1 1 0 0 0,1-1 0 0 0,2 2 0 0 0,0 2 8 0 0,-1 0 0 0 0,0 0 0 0 0,0 1-1 0 0,0 1-7 0 0,-1-2 8 0 0,1 0 0 0 0,0 0 0 0 0,0 1 0 0 0,2 0-7 0 0,4 7 4 0 0,-7-12 3 0 0,-1 0 0 0 0,0 0 0 0 0,0-1 0 0 0,-1 1 0 0 0,1 0 0 0 0,-1 0 0 0 0,1 0 0 0 0,-1 0 0 0 0,0-1 0 0 0,0 1 0 0 0,0 1-8 0 0,0-2-77 0 0,0 1 43 0 0,0 1 43 0 0,0 0 50 0 0,1 8 127 0 0,-1-7-166 0 0,0-1-48 0 0,0 0-42 0 0,0-1-53 0 0,0 0-61 0 0,-1 1-72 0 0,1-2-18 0 0,0 0-60 0 0,0 1-67 0 0,-1-2-70 0 0,1 1-77 0 0,-1 0-82 0 0,1-1-87 0 0,-1 0-93 0 0,-3 1-1165 0 0,-5-2-1124 0 0</inkml:trace>
  <inkml:trace contextRef="#ctx0" brushRef="#br0" timeOffset="169.33">0 746 9384 0 0,'3'0'208'0'0,"1"0"-119"0"0,-2 0-44 0 0,1 0 1 0 0,-1 0-1 0 0,1 0 1 0 0,-1 0-1 0 0,0 0 1 0 0,1-1-1 0 0,-1 1 1 0 0,0-1-1 0 0,2 0-45 0 0,19-9 201 0 0,-12 8-150 0 0,1 1-33 0 0,-8 1-20 0 0,0-1 0 0 0,1 1 1 0 0,-1-1-1 0 0,0 0 0 0 0,0 0 1 0 0,1 0-1 0 0,-1-1 1 0 0,0 0-1 0 0,0 1 0 0 0,-1-2 1 0 0,4 0 1 0 0,7-5 29 0 0,2 3 45 0 0,20-3 378 0 0,11 1 115 0 0,-2 0-39 0 0,-21 2-251 0 0,0 0-34 0 0,-1 1-69 0 0,0 0-47 0 0,43-4 121 0 0,-10 4-36 0 0,-15 3-98 0 0,-7 1-52 0 0,0 1-43 0 0,-5 0-48 0 0,-2-1-54 0 0,23 0-25 0 0,-2 0 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31.9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0 113 7568 0 0,'0'2'166'0'0,"0"-1"-148"0"0,0 1 0 0 0,0-1 0 0 0,1 0 0 0 0,-1 0 0 0 0,0 0 0 0 0,0 0 0 0 0,1 1 0 0 0,-1-1 0 0 0,1 0 0 0 0,-1 0 0 0 0,1 0 0 0 0,0 1-18 0 0,10 10 179 0 0,2 6 14 0 0,-5 0-153 0 0,0 7-36 0 0,-2-7-10 0 0,-1-2 46 0 0,-2-8 27 0 0,0-1 33 0 0,-2 1 35 0 0,0 1 36 0 0,-1 4 171 0 0,0-3-91 0 0,0 15 283 0 0,0-16-263 0 0,2-1-59 0 0,0 0-19 0 0,2 2 24 0 0,1 5 92 0 0,-2 11 226 0 0,-3-15-211 0 0,0-6-133 0 0,0 1 37 0 0,0 0 12 0 0,2-1-42 0 0,0 2 38 0 0,2-1-49 0 0,2 7 157 0 0,-4-2-45 0 0,-2-4-171 0 0,0 0 75 0 0,1 5 143 0 0,-2 14 544 0 0,0-19-667 0 0,-1-2-53 0 0,2-4-83 0 0,-1 0-45 0 0,-3 2-51 0 0,2-1 10 0 0,1 0 37 0 0,-1-1 32 0 0,1 0 42 0 0,1 0 22 0 0,-1 0 42 0 0,0 1 48 0 0,1-1 52 0 0,-3-1-33 0 0,-7 0-23 0 0,7 0-11 0 0,3 0-1 0 0,0-9 73 0 0,0-5-5 0 0,0-1-92 0 0,1 1-82 0 0,1 5-70 0 0,4-4 34 0 0,-5 12-58 0 0,0-1-1 0 0,0 1 0 0 0,-1-1 0 0 0,1 0 0 0 0,0 1 0 0 0,-1-1 0 0 0,1 1 0 0 0,-1-1 0 0 0,0 0 0 0 0,1 1 0 0 0,-1-1 0 0 0,0 0 0 0 0,0 0 0 0 0,0 0-7 0 0,0-13 38 0 0,0-23 46 0 0,3 14-78 0 0,7-8-6 0 0,-6 14-1 0 0,-2 11-14 0 0,0-1 1 0 0,0 0 0 0 0,0 1-1 0 0,1 0 1 0 0,1-2 14 0 0,-1 2-6 0 0,0 0 1 0 0,-1 0-1 0 0,2-7 6 0 0,3-9 11 0 0,6-1 34 0 0,11-13-38 0 0,0-1-68 0 0,8 1-56 0 0,-26 26 109 0 0,-5 8 7 0 0,1 0 1 0 0,-1 1 0 0 0,1-1 0 0 0,0 0 0 0 0,0 1-1 0 0,0-1 1 0 0,0 1 0 0 0,0-1 0 0 0,0 1 0 0 0,1 0-1 0 0,2-2 1 0 0,29-14-16 0 0,-22 11-44 0 0,-7 6 44 0 0,0-1-1 0 0,0 1 0 0 0,0-1 1 0 0,0 1-1 0 0,3 0 17 0 0,17 0-133 0 0,-12 1 6 0 0,0 0-58 0 0,0 0-87 0 0,-8 0 95 0 0,0 0 35 0 0,15 0-359 0 0,-15 0 287 0 0,0 0-86 0 0,-2 0 94 0 0,0 0-39 0 0,-3 0 245 0 0,2 0-278 0 0,0 0-37 0 0,2 0-412 0 0,-1 0 108 0 0,0 1-51 0 0,4 0-778 0 0,4 4-606 0 0,7 4-1157 0 0</inkml:trace>
  <inkml:trace contextRef="#ctx0" brushRef="#br0" timeOffset="368.69">1102 81 7544 0 0,'0'0'166'0'0,"0"-3"29"0"0,0 3-167 0 0,2-8 60 0 0,-3 4 2 0 0,-2 0 91 0 0,-11-7-145 0 0,-1 9-67 0 0,7 2 60 0 0,2-3 95 0 0,3 0 36 0 0,2-1 48 0 0,-1 1 98 0 0,1 3-267 0 0,1-1 1 0 0,-1 1-1 0 0,1 0 1 0 0,-1-1-1 0 0,1 1 1 0 0,-1 0-1 0 0,1 0 1 0 0,-1-1 0 0 0,0 1-1 0 0,1 0 1 0 0,-1 0-1 0 0,1 0 1 0 0,-1 0-1 0 0,0 0 1 0 0,1-1-1 0 0,-1 1 1 0 0,0 0-1 0 0,1 1 1 0 0,-1-1-1 0 0,0 0-39 0 0,-10-1 670 0 0,-3 1 7 0 0,5 0-277 0 0,2 1-120 0 0,1 1-65 0 0,-3 3 0 0 0,-4 1 160 0 0,0-1-67 0 0,8-2-215 0 0,0-1 0 0 0,0 1 0 0 0,0 0 0 0 0,0 1 0 0 0,0-1 0 0 0,1 1 0 0 0,0 0 0 0 0,-3 3-93 0 0,-28 22 498 0 0,30-26-443 0 0,2-2-31 0 0,1 1-1 0 0,0-1 1 0 0,0 1 0 0 0,0-1 0 0 0,0 1-1 0 0,0 0 1 0 0,0 0 0 0 0,0 0-24 0 0,-9 25 201 0 0,-13-6-17 0 0,11-4-78 0 0,10-12-44 0 0,-1 1 0 0 0,1 1 1 0 0,0-1-1 0 0,1 0 0 0 0,-2 7-62 0 0,-1 4 79 0 0,-21 47 195 0 0,25-60-255 0 0,0 0 1 0 0,1 0-1 0 0,-1 0 1 0 0,1 0-1 0 0,0 0 1 0 0,0 2-20 0 0,4 17 24 0 0,4-1-34 0 0,13 20-45 0 0,-6-18 51 0 0,-11-18 4 0 0,0-2 0 0 0,0 1 0 0 0,1 0 0 0 0,-1-1 0 0 0,1 0 0 0 0,0 0 0 0 0,1 0 0 0 0,-1-1 0 0 0,3 2 0 0 0,3 2 0 0 0,-4-3 9 0 0,0 0 1 0 0,1 0 0 0 0,-1-1 0 0 0,1 0 0 0 0,-1-1 0 0 0,1 0 0 0 0,8 2-10 0 0,-1-1 7 0 0,-7-1 8 0 0,0-1 1 0 0,0-1 0 0 0,0 1 0 0 0,9-2-16 0 0,-5 1 11 0 0,5-2 39 0 0,1-4-26 0 0,-3 1-8 0 0,5 0 20 0 0,-11 3-17 0 0,0 0 1 0 0,0 0-1 0 0,0-1 1 0 0,0-1-1 0 0,-1 1 1 0 0,1-1-1 0 0,-1-1 1 0 0,1 0-20 0 0,-3 1 11 0 0,-1 0 1 0 0,0 0 0 0 0,0-1-1 0 0,0 1 1 0 0,0-1 0 0 0,-1 0-1 0 0,0 0 1 0 0,2-4-12 0 0,-3 4 15 0 0,1 1 0 0 0,-1 0-1 0 0,1 1 1 0 0,3-4-15 0 0,-4 5 6 0 0,-1 0-1 0 0,1 0 1 0 0,-1 0-1 0 0,0-1 1 0 0,0 1-1 0 0,0-1 1 0 0,0 0-1 0 0,0 1 1 0 0,-1-1-1 0 0,1 0 1 0 0,-1-1-6 0 0,1-13 16 0 0,-2 4 22 0 0,4-4 79 0 0,-2 9-74 0 0,4-11 72 0 0,-10 6-19 0 0,0 5-39 0 0,2-10 44 0 0,2 5-5 0 0,-4-4 77 0 0,2 9-129 0 0,-1-1 39 0 0,-1-1 47 0 0,0 1 0 0 0,-1 0 0 0 0,0 0 1 0 0,-1-1-131 0 0,-2-2 36 0 0,0 0-54 0 0,-4-3-52 0 0,-8-7-86 0 0,19 20 136 0 0,-1 0 0 0 0,0 0 0 0 0,1 0 0 0 0,-1-1 0 0 0,1 1 0 0 0,0 0 0 0 0,0 0 0 0 0,0-1 0 0 0,0 1 0 0 0,0-1 0 0 0,0 1 0 0 0,1-1 0 0 0,-1 1 20 0 0,-4-14-193 0 0,-6 0-76 0 0,8 12 221 0 0,0 2-19 0 0,2 0-25 0 0,-1 0-42 0 0,1 0-18 0 0,0 0-42 0 0,0 1-47 0 0,0-1-53 0 0,0 0 5 0 0,1 0-44 0 0,-1 1-48 0 0,1-1-50 0 0,0 0-53 0 0,0 0-57 0 0,-1 0-60 0 0,1 0-63 0 0,0-5-1355 0 0,0-2-1143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31.2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 96 7520 0 0,'-16'13'217'0'0,"9"-9"-88"0"0,2 0-48 0 0,0 3-19 0 0,5-6-63 0 0,0 0 0 0 0,-1 0 0 0 0,1-1 1 0 0,0 1-1 0 0,0 0 0 0 0,0 0 1 0 0,0 0-1 0 0,0 0 0 0 0,0 0 1 0 0,0 0-1 0 0,1 0 0 0 0,-1 0 0 0 0,0 0 1 0 0,1 2 33 0 0,-1 1 39 0 0,0 1 118 0 0,1 1 39 0 0,-1 6 235 0 0,1-10-332 0 0,-1 0 0 0 0,0 1 0 0 0,-1-1 0 0 0,1 0 0 0 0,0 1 0 0 0,-1-1 1 0 0,1 0-1 0 0,-1 1 0 0 0,0 1-132 0 0,-3 3 357 0 0,1-2-166 0 0,1 0-33 0 0,0-3-98 0 0,2 1 0 0 0,-1-1 0 0 0,0 0 0 0 0,0 1 0 0 0,1-1-1 0 0,-1 0 1 0 0,1 1 0 0 0,0-1 0 0 0,0 1 0 0 0,0 0-60 0 0,1 7 246 0 0,2 2 81 0 0,0-3-149 0 0,-1-5-112 0 0,-1-1 0 0 0,1 1 0 0 0,-1-1 1 0 0,0 1-1 0 0,-1-1 0 0 0,1 1 0 0 0,-1 0 1 0 0,1-1-1 0 0,-1 1 0 0 0,0 0 0 0 0,0-1 1 0 0,-1 1-1 0 0,1 1-66 0 0,-5 12 221 0 0,3-14-171 0 0,1 1 0 0 0,0-1-1 0 0,0 1 1 0 0,0-1 0 0 0,0 1 0 0 0,1 0 0 0 0,0 0-1 0 0,-1-1 1 0 0,2 1 0 0 0,-1 0 0 0 0,0 0 0 0 0,1 2-50 0 0,2 6 108 0 0,0 5 110 0 0,0 0 0 0 0,-1 0 0 0 0,0 13-218 0 0,-3 18 398 0 0,0 31 256 0 0,3-55-469 0 0,1-2-36 0 0,8 13 132 0 0,-6-3-23 0 0,-4-29-229 0 0,8 35 238 0 0,-6-2-61 0 0,-2-30-153 0 0,-1 0-1 0 0,1 0 1 0 0,0 1 0 0 0,0-1-1 0 0,1 0 1 0 0,1 3-53 0 0,-1-5 41 0 0,-1 1 0 0 0,0 0 0 0 0,0-1 0 0 0,0 1 0 0 0,0 0 0 0 0,-1 1-41 0 0,2 13 147 0 0,5-3-57 0 0,-1-1-31 0 0,-5 1 29 0 0,-1 39 256 0 0,0-32-221 0 0,0-21-70 0 0,0-2-14 0 0,0 0-98 0 0,0-2-9 0 0,0-2 80 0 0,0 0-70 0 0,0 0-63 0 0,0-1-54 0 0,0 0-95 0 0,0-1-53 0 0,0-2-116 0 0,0-4-273 0 0,0-18-409 0 0</inkml:trace>
  <inkml:trace contextRef="#ctx0" brushRef="#br0" timeOffset="284.06">66 144 7976 0 0,'5'-3'35'0'0,"-1"1"0"0"0,1 0 0 0 0,-1-1-1 0 0,0 0 1 0 0,1 0-35 0 0,3-11 203 0 0,2 9 14 0 0,-3-6-69 0 0,-3 2-87 0 0,4 2-40 0 0,-3 5-21 0 0,-4 2 0 0 0,-1-1 0 0 0,1 1 0 0 0,0 0 0 0 0,-1 0 0 0 0,1-1 0 0 0,0 1 0 0 0,-1 0 0 0 0,1-1 0 0 0,-1 1 0 0 0,1-1 0 0 0,-1 1 0 0 0,1-1 0 0 0,-1 1 0 0 0,1-1 0 0 0,-1 1 0 0 0,0-1 0 0 0,1 0 0 0 0,-1 1 0 0 0,0-1 0 0 0,1 0 0 0 0,-1 1 0 0 0,0-1 0 0 0,3-4 0 0 0,0-2 42 0 0,2 1 75 0 0,0 1 64 0 0,0-1 52 0 0,2 0 129 0 0,15-7 781 0 0,-12 10-702 0 0,-2 1-127 0 0,-1 2-110 0 0,-3 0 37 0 0,0-3 62 0 0,-3 2-229 0 0,0-1-34 0 0,0 1-1 0 0,0 0 1 0 0,0 1 0 0 0,0-1-1 0 0,0 0 1 0 0,0 0 0 0 0,1 0 0 0 0,-1 1-1 0 0,0-1 1 0 0,0 0 0 0 0,1 1-40 0 0,-1-1 28 0 0,0 1 0 0 0,1 0 0 0 0,-1 0 0 0 0,0 0 0 0 0,0 0 0 0 0,0 0 0 0 0,0 0 0 0 0,1 0 0 0 0,-1 0 0 0 0,0 0 0 0 0,0 1 0 0 0,0-1 0 0 0,1 0-28 0 0,8 4 163 0 0,25 8 258 0 0,-25-6-365 0 0,-1-1 0 0 0,0 1 1 0 0,0 0-1 0 0,0 1 0 0 0,2 3-56 0 0,9 12 55 0 0,-7-6-56 0 0,-1 2 0 0 0,-1 0 0 0 0,-1 0 0 0 0,4 10 1 0 0,-9-17 2 0 0,-1 1 0 0 0,-1-1 1 0 0,0 1-1 0 0,0 0 0 0 0,-1 0 1 0 0,-1 0-1 0 0,0 0 0 0 0,0 6-2 0 0,-1 41 87 0 0,0-56-73 0 0,-1 0-1 0 0,1 1 1 0 0,0-1 0 0 0,-1 0 0 0 0,0 0 0 0 0,1 1-1 0 0,-1-1 1 0 0,-1 0 0 0 0,0 3-14 0 0,-4 9 56 0 0,4-1-8 0 0,1-12-35 0 0,1 0 0 0 0,-1 1-1 0 0,1-1 1 0 0,-1 0 0 0 0,1 1-1 0 0,-1-1 1 0 0,0 0 0 0 0,0 0-1 0 0,0 0 1 0 0,-1 0 0 0 0,1 0 0 0 0,0 0-1 0 0,-1 0 1 0 0,1 0 0 0 0,-1 0-13 0 0,0 0 15 0 0,0 0 0 0 0,1 0 1 0 0,-1 0-1 0 0,1 0 0 0 0,-1 0 1 0 0,1 1-1 0 0,0-1 1 0 0,0 0-1 0 0,0 1 0 0 0,0-1 1 0 0,1 1-1 0 0,-1-1 1 0 0,1 1-16 0 0,-7 16 127 0 0,-2-6-13 0 0,-18 7 101 0 0,11-8-107 0 0,5 4-4 0 0,3-11-73 0 0,0-1 1 0 0,0 0 0 0 0,-1 0 0 0 0,0-1 0 0 0,0 0-1 0 0,-2 0-31 0 0,2 0 18 0 0,3-1-17 0 0,1-1 1 0 0,-1 0-1 0 0,1-1 1 0 0,0 1-1 0 0,-1-1 1 0 0,1 0 0 0 0,-1 0-1 0 0,-2-1-1 0 0,-7 0 10 0 0,6 1 29 0 0,-1 0-48 0 0,-9 1-99 0 0,13-1 22 0 0,0 0 0 0 0,0 0 0 0 0,0-1 0 0 0,1 0 0 0 0,-5-1 86 0 0,8 1-32 0 0,0 1 0 0 0,0-1 1 0 0,0 0-1 0 0,1-1 0 0 0,-1 1 0 0 0,0 0 0 0 0,1 0 0 0 0,-1-1 0 0 0,1 1 1 0 0,-1-1 31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46.9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1 289 10568 0 0,'9'0'35'0'0,"0"0"44"0"0,7 0 125 0 0,24 0 354 0 0,-29 0-440 0 0,0 0-56 0 0,15-3 28 0 0,-18 0-85 0 0,0 1-1 0 0,-1-2 1 0 0,8-3-5 0 0,-4 2 21 0 0,0 1 97 0 0,0 1 75 0 0,1 2 52 0 0,3-1 244 0 0,-6-3-73 0 0,4-1 7 0 0,-1 3-107 0 0,0 0 7 0 0,-7-2-83 0 0,1 0-42 0 0,18-1 153 0 0,-17 4-143 0 0,0-2 0 0 0,0 1-1 0 0,6-5-207 0 0,-5 3 121 0 0,0 1-69 0 0,6-1 57 0 0,-12 1-72 0 0,4-3 24 0 0,4 4-17 0 0,-9 3-42 0 0,0-1 1 0 0,0 1-1 0 0,0 0 1 0 0,0 0-1 0 0,0-1 0 0 0,0 1 1 0 0,-1 0-1 0 0,1-1 1 0 0,0 1-1 0 0,0-1 1 0 0,0 1-1 0 0,0-1 1 0 0,-1 1-1 0 0,1-1 1 0 0,0 0-1 0 0,-1 1 0 0 0,1-1 1 0 0,-1 0-1 0 0,1 0 1 0 0,0 0-1 0 0,-1 1 1 0 0,0-1-1 0 0,1 0 1 0 0,-1 0-1 0 0,1 0 1 0 0,-1 0-3 0 0,6-9 29 0 0,2-3 3 0 0,5-12 33 0 0,-13 23-57 0 0,1 0 0 0 0,0 0 0 0 0,0 0 0 0 0,-1-1 0 0 0,1 1 0 0 0,-1 0 0 0 0,0 0 0 0 0,0-1 0 0 0,0 1 0 0 0,0 0 0 0 0,0 0 0 0 0,0-1 0 0 0,0 1 0 0 0,-1 0 0 0 0,0-3-8 0 0,-2-2 16 0 0,1-1 0 0 0,-1 1-1 0 0,-4-6-15 0 0,4 6 2 0 0,2 6 2 0 0,0 0-1 0 0,1 0 0 0 0,-1 0 0 0 0,0 0 0 0 0,0 1 0 0 0,1-1 0 0 0,-1 0 0 0 0,0 0 0 0 0,0 0 0 0 0,0 1 1 0 0,0-1-1 0 0,0 0 0 0 0,0 1 0 0 0,0-1 0 0 0,0 1 0 0 0,-1-1 0 0 0,1 1 0 0 0,-1-1-3 0 0,-9-3 4 0 0,-18-10-3 0 0,20 13-2 0 0,2 2 1 0 0,-3-1 0 0 0,8 0 0 0 0,0 0 0 0 0,0 0 0 0 0,0 0 0 0 0,0 0 0 0 0,0 0 0 0 0,0 0 0 0 0,0 1 0 0 0,0-1 0 0 0,0 1 0 0 0,0-1 0 0 0,-1 1 0 0 0,-5 3 0 0 0,-18 8-73 0 0,21-10 69 0 0,1 0 0 0 0,0 0 1 0 0,-1 1-1 0 0,1-1 0 0 0,0 1 0 0 0,0 0 0 0 0,1 0 1 0 0,-1 1-1 0 0,1-1 0 0 0,-1 1 4 0 0,-6 7-24 0 0,1 1-1 0 0,-5 9 25 0 0,9-16 0 0 0,1 1 0 0 0,-1 0 1 0 0,0-1-1 0 0,-1 1 0 0 0,4-4 0 0 0,-1 1 0 0 0,1-1 0 0 0,-1 1 0 0 0,1 0 0 0 0,0 0 0 0 0,-2 3 0 0 0,-4 15 0 0 0,7-17 0 0 0,0 0 0 0 0,-1 0 0 0 0,0 0 0 0 0,1 0 0 0 0,-1 0 0 0 0,-2 2 0 0 0,0 1 2 0 0,0 0 1 0 0,1 0-1 0 0,0 1 1 0 0,0 0-3 0 0,-4 13 43 0 0,1-2 37 0 0,6-15-62 0 0,0-1 1 0 0,-1 1-1 0 0,1-1 1 0 0,1 1 0 0 0,-1-1-1 0 0,0 1 1 0 0,1-1-1 0 0,0 1 1 0 0,0-1-1 0 0,0 1 1 0 0,0-1-1 0 0,1 2-18 0 0,-1-1 36 0 0,1 0 0 0 0,-1 0 0 0 0,0 0 0 0 0,0 0 0 0 0,-1 1 0 0 0,1 0-36 0 0,-1-3 29 0 0,0 1-1 0 0,0-1 0 0 0,1 0 0 0 0,-1 0 0 0 0,1 0 0 0 0,-1 0 1 0 0,1 0-1 0 0,0 1 0 0 0,0-1 0 0 0,0-1 0 0 0,0 1 0 0 0,0 0 0 0 0,0 0 1 0 0,1 0-29 0 0,22 22 288 0 0,-11-12-168 0 0,0-1-23 0 0,7 3 3 0 0,-8-7-48 0 0,21 11 141 0 0,-26-15-164 0 0,0-1 1 0 0,1 0-1 0 0,-1 0 1 0 0,1 0-1 0 0,0-1 1 0 0,2 0-30 0 0,16 0 106 0 0,-11-3-56 0 0,2-4-31 0 0,-1 0-4 0 0,-10 5 4 0 0,0 0 0 0 0,-1 1 0 0 0,1-1 0 0 0,0 1 0 0 0,2 1-19 0 0,3-1 7 0 0,-4-1-142 0 0,-2 0 74 0 0,9-8 32 0 0,-8 4-77 0 0,-3 1-68 0 0,1 0-114 0 0,-2 3 93 0 0,0-1-40 0 0,1 1-42 0 0,-1-1-47 0 0,0 2-84 0 0,-1-1-63 0 0,1 1-55 0 0,0-1-49 0 0,-1 1-170 0 0,1 0-48 0 0,1 0-205 0 0,0 0-552 0 0,-3 0 1547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47.2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12528 0 0,'0'0'281'0'0,"0"0"40"0"0,0 0 22 0 0,0 0-143 0 0,0 0-96 0 0,0 0-74 0 0,0 0-43 0 0,0 0-33 0 0,0 0-41 0 0,0 0-23 0 0,0 0-40 0 0,0 0-46 0 0,0 0-51 0 0,0 0-54 0 0,0 0-51 0 0,0 0-44 0 0,0 0-41 0 0,0 0-130 0 0,0 0-39 0 0,0 0-160 0 0,0 0-423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45.7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0 575 11200 0 0,'13'27'256'0'0,"-10"-22"-55"0"0,-2-1-66 0 0,0-1-42 0 0,-1 0-38 0 0,-1 0-16 0 0,3 0 38 0 0,8 16 193 0 0,-7-6-203 0 0,0 0-39 0 0,3 0-18 0 0,-5-11-10 0 0,0-1 0 0 0,0 1 0 0 0,-1-1 0 0 0,1 1 0 0 0,0-1 0 0 0,-1 1 0 0 0,1 0 0 0 0,-1-1 0 0 0,1 1 0 0 0,-1 0 1 0 0,0-1-1 0 0,0 1 0 0 0,0 0 0 0 0,0 0 0 0 0,1 12 8 0 0,2 1 86 0 0,1-1 83 0 0,1-1 78 0 0,-5-11-195 0 0,3 17 612 0 0,0 0 31 0 0,1-9-411 0 0,1 1-38 0 0,-3-3-38 0 0,-1-1 15 0 0,0 2 67 0 0,0-1-13 0 0,0 0-71 0 0,1 0-28 0 0,3 2 15 0 0,-1 1 28 0 0,-1-4-23 0 0,-1-1-44 0 0,3 3 62 0 0,-3-7-190 0 0,-1 0 0 0 0,0 0 0 0 0,0 1 0 0 0,0-1 0 0 0,-1 0 0 0 0,1 0 0 0 0,0 0 0 0 0,-1 1 0 0 0,0-1 0 0 0,1 0 0 0 0,-1 3-34 0 0,0-4 15 0 0,0 1 1 0 0,0-1-1 0 0,0 1 1 0 0,1-1-1 0 0,-1 0 1 0 0,0 1-1 0 0,1-1 1 0 0,-1 1-1 0 0,1-1 1 0 0,-1 0-1 0 0,1 1 1 0 0,0-1-16 0 0,10 12 106 0 0,2 4-65 0 0,-10-8-42 0 0,-3-5-81 0 0,0-2-114 0 0,1-1-12 0 0,1 1-34 0 0,8 9-670 0 0,-7-8-57 0 0</inkml:trace>
  <inkml:trace contextRef="#ctx0" brushRef="#br0" timeOffset="484.14">368 0 12392 0 0,'0'0'364'0'0,"0"0"-133"0"0,0 0-106 0 0,0 0-34 0 0,0 3-53 0 0,0 5-36 0 0,1 1 0 0 0,0-1 0 0 0,1 1 1 0 0,0-1-1 0 0,0 0 0 0 0,1 0 0 0 0,0 3-2 0 0,1 0 0 0 0,7 13 50 0 0,-2-5 45 0 0,-2-1 52 0 0,-1 12 130 0 0,-2-2-76 0 0,2 13 57 0 0,2-12-48 0 0,11 15 140 0 0,-11-29-123 0 0,-1 1-1 0 0,1 5-226 0 0,-2-1 319 0 0,-1 0 1 0 0,1 12-320 0 0,0 4 284 0 0,3-1-60 0 0,-5-25-168 0 0,2 7 70 0 0,-1 0 1 0 0,0 0 0 0 0,-1 0-1 0 0,-1 1 1 0 0,0-1-1 0 0,-1 14-126 0 0,-2-23 45 0 0,0 1 0 0 0,1-1 0 0 0,0 0-1 0 0,1 1 1 0 0,-1-1 0 0 0,1 0 0 0 0,1 0-1 0 0,0 0 1 0 0,0 1-45 0 0,0-1 59 0 0,0 0 0 0 0,-1 0-1 0 0,2 8-58 0 0,-2 2 177 0 0,-1 1-1 0 0,0 15-176 0 0,-1-25 44 0 0,1 0-1 0 0,-1-1 1 0 0,2 1-1 0 0,0 2-43 0 0,-1-5 37 0 0,1 0-1 0 0,0 0 1 0 0,0 0-1 0 0,2 2-36 0 0,4 9 88 0 0,8 27 174 0 0,-12-31-199 0 0,-3-10-52 0 0,0 0 13 0 0,0-1-1 0 0,-1 1 0 0 0,1 0 1 0 0,-1 0-1 0 0,0-1 0 0 0,0 1 1 0 0,0 0-1 0 0,0 1-23 0 0,0 8 79 0 0,3 1-35 0 0,-2-11-36 0 0,1 0-1 0 0,-1 1 1 0 0,1-1 0 0 0,0 0 0 0 0,0 0 0 0 0,0 0 0 0 0,0 0 0 0 0,2 2-8 0 0,6 2 62 0 0,-1-3 37 0 0,-1-2 65 0 0,-8-3-202 0 0,0-15-43 0 0,0-1 88 0 0,0-8 106 0 0,0-17 160 0 0,0 24-185 0 0,0 2-54 0 0,0 0-58 0 0,0 9 0 0 0,1 1 0 0 0,0 0 1 0 0,1-1-1 0 0,-1 1 0 0 0,1 0 1 0 0,1 0-1 0 0,-1 0 0 0 0,1 1 1 0 0,2-4 23 0 0,10-20-136 0 0,-2 6-46 0 0,-3 5 12 0 0,-2 5-96 0 0,0 1 0 0 0,5-6 266 0 0,-1 7-135 0 0,8-4-42 0 0,5-3-60 0 0,-16 10 86 0 0,1 2 39 0 0,5 0 2 0 0,1 2 47 0 0,19 1-22 0 0,-9 4-20 0 0,-25 0 102 0 0,0 0 3 0 0,1 0-1 0 0,0 1 1 0 0,0-1-1 0 0,0 0 0 0 0,-1 1 1 0 0,1-1-1 0 0,0 1 1 0 0,-1 0-1 0 0,1 0 1 0 0,0-1-1 0 0,-1 1 1 0 0,1 0-1 0 0,-1 0 1 0 0,1 0-1 0 0,-1 1 1 0 0,0-1-1 0 0,0 0 0 0 0,1 1 1 0 0,-1-1 0 0 0,16 12-11 0 0,-14-11 2 0 0,0 0 1 0 0,0 0-1 0 0,-1 0 0 0 0,1 0 1 0 0,0 1-1 0 0,2 1 9 0 0,13 18 0 0 0,5 6 65 0 0,-21-27-61 0 0,-1 1-1 0 0,1-1 1 0 0,-1 1-1 0 0,0 0 1 0 0,0-1-1 0 0,0 1 1 0 0,0 0-1 0 0,0 0 1 0 0,0-1-1 0 0,0 1 1 0 0,0 2-4 0 0,0 18 95 0 0,-1-18-67 0 0,0 0 0 0 0,0 1 0 0 0,0-1 0 0 0,0 0 0 0 0,1 1 0 0 0,0-1-1 0 0,0 0 1 0 0,0 1-28 0 0,10 14 76 0 0,-8-15-53 0 0,0 0 0 0 0,-1 1 0 0 0,1-1 0 0 0,-1 1 0 0 0,1 1-23 0 0,-2-1 19 0 0,-1 1 1 0 0,0-1-1 0 0,1 0 0 0 0,-2 0 0 0 0,1 0 1 0 0,0 0-1 0 0,-1 0 0 0 0,0 0 0 0 0,0 0 1 0 0,-1 0-1 0 0,0 0 0 0 0,-1 4-19 0 0,1-4 13 0 0,-2 7 78 0 0,0-1 1 0 0,-1 1-1 0 0,-2 2-91 0 0,6-12 11 0 0,-1 0 5 0 0,0 1-1 0 0,1-1 0 0 0,-1 1 1 0 0,0-1-1 0 0,0 1 0 0 0,-1-1 0 0 0,1 0 1 0 0,-3 2-16 0 0,-21 13 74 0 0,14-9-47 0 0,4-3 13 0 0,-1-1 0 0 0,1 1 0 0 0,-8 1-40 0 0,-7 3 8 0 0,20-8-3 0 0,-1 0 0 0 0,1 0 0 0 0,-1-1-1 0 0,0 1 1 0 0,1-1 0 0 0,-1 0-1 0 0,0 0 1 0 0,1 0 0 0 0,-3-1-5 0 0,-4 0 17 0 0,-17 1-101 0 0,15 0-37 0 0,0 0-82 0 0,4 0 52 0 0,-2 0-40 0 0,4 0 118 0 0,2 0-14 0 0,1 0-23 0 0,0-1-45 0 0,0 1-17 0 0,0-1-44 0 0,0 1-50 0 0,1-1-57 0 0,0 0 7 0 0,-1 0-46 0 0,1-1-51 0 0,0 1-52 0 0,0-1-58 0 0,-1 1-59 0 0,1-1-64 0 0,0-1-66 0 0,-4-3-1454 0 0,-4-3-1220 0 0</inkml:trace>
  <inkml:trace contextRef="#ctx0" brushRef="#br0" timeOffset="799.83">1278 0 11144 0 0,'16'0'248'0'0,"-3"0"34"0"0,-10 0 22 0 0,-3 3-29 0 0,3 9-186 0 0,9 4-71 0 0,1 2-12 0 0,-9-3 76 0 0,-3 4 360 0 0,1-1-58 0 0,2-3-63 0 0,0-1 77 0 0,2 0 0 0 0,0-1 0 0 0,3 6-398 0 0,-1-3 331 0 0,-1 0-40 0 0,0 3 16 0 0,0 10 104 0 0,-5-12-175 0 0,4 14 206 0 0,16 17 201 0 0,-17-16-305 0 0,-2-16-189 0 0,6 26 207 0 0,3-1-67 0 0,-4-15-112 0 0,4 8 84 0 0,9 5 18 0 0,-3-7-49 0 0,-5-4-25 0 0,-3-3-42 0 0,14 36 236 0 0,-13-25-217 0 0,-9-23-116 0 0,0-5-14 0 0,-1 0 0 0 0,1-1 0 0 0,0 1-1 0 0,1-1 1 0 0,0 1 0 0 0,1 0-52 0 0,-1-1 51 0 0,-1 0-1 0 0,1 0 0 0 0,-1 1 0 0 0,0 3-50 0 0,4 10 86 0 0,0-5-18 0 0,-5-13-54 0 0,1 0 1 0 0,-1 1 0 0 0,0-1 0 0 0,0 1-1 0 0,-1-1 1 0 0,1 0 0 0 0,-1 1-1 0 0,1 1-14 0 0,-2 5 45 0 0,1-8-40 0 0,0 0 1 0 0,0 0-1 0 0,0 0 1 0 0,0 0-1 0 0,0 0 0 0 0,0 0 1 0 0,1 0-1 0 0,-1 0 1 0 0,1 0-1 0 0,-1 0 0 0 0,1 1-5 0 0,4 5 34 0 0,-4-6-29 0 0,0-1 1 0 0,0 1 0 0 0,0-1-1 0 0,0 1 1 0 0,0-1 0 0 0,-1 1 0 0 0,1-1-1 0 0,-1 1 1 0 0,1 0 0 0 0,-1 0-1 0 0,1 1-5 0 0,-2-3 1 0 0,1 0 1 0 0,0 0-1 0 0,0 0 0 0 0,0 0 0 0 0,0 0 0 0 0,0 0 0 0 0,0 1 0 0 0,0-1 0 0 0,0 0 1 0 0,0 0-1 0 0,0 0 0 0 0,0 0 0 0 0,0 0 0 0 0,0 0 0 0 0,0 0 0 0 0,0 0 0 0 0,0 0 1 0 0,0 0-1 0 0,0 1 0 0 0,0-1 0 0 0,0 0 0 0 0,1 0 0 0 0,-1 0 0 0 0,0 0 0 0 0,0 0 1 0 0,0 0-1 0 0,0 0 0 0 0,0 0 0 0 0,0 0 0 0 0,0 0 0 0 0,0 0 0 0 0,0 0 0 0 0,0 0 1 0 0,0 1-1 0 0,0-1 0 0 0,0 0 0 0 0,0 0 0 0 0,1 0 0 0 0,-1 0 0 0 0,0 0 0 0 0,0 0 1 0 0,0 0-1 0 0,0 0 0 0 0,0 0 0 0 0,0 0 0 0 0,0 0 0 0 0,0 0 0 0 0,0 0 0 0 0,0 0 0 0 0,1 0 1 0 0,-1 0-1 0 0,0 0 0 0 0,0 0 0 0 0,0 0 0 0 0,0 0 0 0 0,0 0 0 0 0,0 0-1 0 0,8 0 13 0 0,-2 0-87 0 0,-6 0 32 0 0,0 0-14 0 0,0 1-20 0 0,0 0-37 0 0,-1 0-10 0 0,1-1 41 0 0,0 1 8 0 0,0 1 53 0 0,0 0-15 0 0,-1-1-68 0 0,1 1-100 0 0,0-1-69 0 0,1 0-115 0 0,-1 0 144 0 0,0-1-36 0 0,0 1-38 0 0,1 0-43 0 0,-1-1-1135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44.5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191 64 9848 0 0,'0'0'222'0'0,"0"0"30"0"0,0 0 19 0 0,-1 1-114 0 0,-1 1-82 0 0,-2 2-38 0 0,-5 3-27 0 0,4-5-12 0 0,-3 3-6 0 0,5 1 32 0 0,0-1 3 0 0,-6 12 153 0 0,-7 5 28 0 0,7-9-80 0 0,-2 2 43 0 0,4-5-71 0 0,0 0 10 0 0,0 1 56 0 0,2-2-10 0 0,-1 2 49 0 0,-7 19 208 0 0,4-8-110 0 0,-1 0 61 0 0,4-6-112 0 0,1-1-46 0 0,0 14 99 0 0,3-9-164 0 0,-9 28 186 0 0,6-3-9 0 0,-1-21-125 0 0,1-1-27 0 0,4-19-136 0 0,1 1 1 0 0,0-1 0 0 0,-1 1 0 0 0,2-1 0 0 0,-1 1 0 0 0,1 4-31 0 0,-1-6 11 0 0,6 29 147 0 0,-3-19-68 0 0,0 0 1 0 0,0 0-1 0 0,1 0 1 0 0,1-1 0 0 0,0 1-91 0 0,4 4 13 0 0,1 1 0 0 0,0-1 0 0 0,6 6-13 0 0,-12-18-1 0 0,0-1 1 0 0,0 1 0 0 0,0-1 0 0 0,0 0-1 0 0,1 0 1 0 0,0 0 0 0 0,0 0 0 0 0,0-1-1 0 0,0 0 1 0 0,0 0 0 0 0,1 0 0 0 0,2 1 0 0 0,40 12 73 0 0,-44-15-65 0 0,-1 0 0 0 0,1-1 0 0 0,0 1 0 0 0,-1-1 1 0 0,1 1-1 0 0,0-1 0 0 0,-1 0 0 0 0,1-1 0 0 0,2 1-8 0 0,3-1 33 0 0,4 1 12 0 0,-10 1-35 0 0,0-1 0 0 0,0 0-1 0 0,1 0 1 0 0,-1 0 0 0 0,0-1 0 0 0,0 1-1 0 0,0-1 1 0 0,0 1 0 0 0,1-1 0 0 0,-1 0 0 0 0,0 0-1 0 0,0-1 1 0 0,-1 1 0 0 0,1-1 0 0 0,0 1-1 0 0,0-1 1 0 0,2-2-10 0 0,22-11 91 0 0,3-2 24 0 0,-8-1 0 0 0,-11 8-69 0 0,9-10 38 0 0,-5 2 10 0 0,-14 16-87 0 0,3-3 20 0 0,-1 0 0 0 0,0 0 0 0 0,1 0-1 0 0,-2 0 1 0 0,1-1 0 0 0,-1 1 0 0 0,0-1 0 0 0,0 0 0 0 0,0 1 0 0 0,-1-1 0 0 0,0 0 0 0 0,1-4-27 0 0,-2-118 272 0 0,-1 122-257 0 0,1-1 0 0 0,-1 1 0 0 0,-1 0 0 0 0,1 0 0 0 0,-1 0 0 0 0,0 0 0 0 0,0 1 0 0 0,0-1 0 0 0,-1 0-15 0 0,-11-30 79 0 0,10 17-47 0 0,-1-3-102 0 0,-4 2-121 0 0,-6-3-120 0 0,10 14 113 0 0,2 5 45 0 0,0-1-40 0 0,1 1-50 0 0,-1-1-57 0 0,1 2 1 0 0,0-1-51 0 0,0 0-54 0 0,0 0-59 0 0,0 0-64 0 0,-1-1-69 0 0,1 1-73 0 0,0-1-78 0 0,-4-7-1202 0 0,-3-6-1101 0 0,8 16 2780 0 0</inkml:trace>
  <inkml:trace contextRef="#ctx0" brushRef="#br0" timeOffset="453.72">942 128 8952 0 0,'-3'-2'-3'0'0,"0"-2"44"0"0,-3-2 98 0 0,-9-8 276 0 0,10 11-326 0 0,-6-2 63 0 0,0-1-74 0 0,-29-12-31 0 0,23 11 36 0 0,9 3 8 0 0,0 1 47 0 0,1 1 54 0 0,0-1 66 0 0,-2 1 130 0 0,1 1-76 0 0,1 0-59 0 0,0 1-41 0 0,-10-1 367 0 0,4-5-32 0 0,12 5-475 0 0,-1 0-1 0 0,1 0 1 0 0,-1 0 0 0 0,1 0 0 0 0,-1 1-1 0 0,0-1 1 0 0,1 1 0 0 0,-1-1 0 0 0,0 1 0 0 0,1 0-1 0 0,-1 0 1 0 0,0-1 0 0 0,1 1 0 0 0,-1 0-72 0 0,-8 0 208 0 0,-2 0 89 0 0,2 0-24 0 0,0 0 32 0 0,-10 0 380 0 0,14 1-577 0 0,1 0-31 0 0,-7 6 28 0 0,3-2-63 0 0,-7 0 26 0 0,15-4-64 0 0,0 0 0 0 0,0-1 1 0 0,0 1-1 0 0,0 0 1 0 0,0 0-1 0 0,0 0 1 0 0,0 0-1 0 0,0 0 1 0 0,0 0-1 0 0,0 0 0 0 0,0 0 1 0 0,0 1-5 0 0,-15 30 11 0 0,16-31-11 0 0,-1 0 0 0 0,1-1 0 0 0,0 1 0 0 0,0 0 0 0 0,0 0 0 0 0,-1-1 0 0 0,1 1 0 0 0,0 0 0 0 0,0-1 0 0 0,0 1 0 0 0,0 0 0 0 0,0 0 0 0 0,0-1 0 0 0,0 1 0 0 0,0 0 0 0 0,1 0 0 0 0,-1-1 0 0 0,0 1 0 0 0,0 0 0 0 0,1-1 0 0 0,-1 1 0 0 0,4 7 0 0 0,8 19 0 0 0,-11-24 0 0 0,0 1 0 0 0,1-1 0 0 0,-1 1 0 0 0,1-1 0 0 0,0 0 0 0 0,0 0 0 0 0,0 0 0 0 0,0 0 0 0 0,0 0 0 0 0,1-1 0 0 0,-1 1 0 0 0,1 0 0 0 0,0-1 0 0 0,1 1 0 0 0,11 8 0 0 0,0-1 0 0 0,-1 2 0 0 0,1 0 0 0 0,-10-7 0 0 0,0 0 0 0 0,0-1 0 0 0,1 0 0 0 0,-1 0 0 0 0,1 0 0 0 0,12 8 0 0 0,-2 0 0 0 0,-7-5 0 0 0,0 0 0 0 0,1 0 0 0 0,0-1 0 0 0,0 0 0 0 0,-10-6 0 0 0,24 11-6 0 0,-1 2 1 0 0,-1 0 0 0 0,21 17 5 0 0,10 7-76 0 0,6 5 72 0 0,-30-18 20 0 0,-9-9 55 0 0,-16-11-70 0 0,-1-1 0 0 0,0 0 0 0 0,0 1 0 0 0,0 0 0 0 0,0-1 0 0 0,-1 1 0 0 0,0 0 0 0 0,1 1 0 0 0,-1 0-1 0 0,-1-4 0 0 0,-1 0 0 0 0,1 0 0 0 0,-1 0 0 0 0,0 0 0 0 0,1 0 0 0 0,-1 0 0 0 0,0 0 0 0 0,1 0 0 0 0,-1 0 0 0 0,0 0 0 0 0,0 0 0 0 0,0 0 0 0 0,0 0 0 0 0,0 1 0 0 0,0-1 0 0 0,0 1 0 0 0,-1 27 0 0 0,1-28 0 0 0,-1 1 0 0 0,1 0 0 0 0,0 0 0 0 0,0 0 0 0 0,-1-1 0 0 0,1 1 0 0 0,-1 0 0 0 0,0 0 0 0 0,1-1 0 0 0,-1 1 0 0 0,0 0 0 0 0,0-1 0 0 0,-1 2 0 0 0,0-1 13 0 0,0 0 0 0 0,0 1 0 0 0,0-1 0 0 0,-1 0 0 0 0,1 0 0 0 0,-1 0 0 0 0,-1 1-13 0 0,-6 2 64 0 0,1 0 1 0 0,-1-1 0 0 0,0 0 0 0 0,-5 1-65 0 0,5-2 30 0 0,-10 4 21 0 0,5-1 13 0 0,10-4-44 0 0,1 1 0 0 0,-1-2 0 0 0,1 1 0 0 0,-1 0 0 0 0,-1-1-20 0 0,-29 1 44 0 0,22-1-46 0 0,-8-1 4 0 0,4-3-51 0 0,7 0-32 0 0,-1-1-20 0 0,2 1-12 0 0,2 0-25 0 0,-1 0-53 0 0,-8-8-193 0 0,15 11 345 0 0,-1-1 0 0 0,1 1 0 0 0,-1-1 0 0 0,1 1 0 0 0,0 0 0 0 0,-1 0 0 0 0,1-1 0 0 0,-1 1 0 0 0,1 0 0 0 0,-1 1 39 0 0</inkml:trace>
  <inkml:trace contextRef="#ctx0" brushRef="#br0" timeOffset="937.79">1629 1 10104 0 0,'0'0'230'0'0,"0"0"30"0"0,0 0 19 0 0,-3 0 38 0 0,-14 0 237 0 0,-36 0 1154 0 0,30 0-1016 0 0,11 2-338 0 0,3 2-64 0 0,-5 3-1 0 0,-3-6-69 0 0,1 0-16 0 0,4 2-3 0 0,4 2-73 0 0,7-4-101 0 0,-1 0 0 0 0,1 0 0 0 0,-1 0 0 0 0,1 0 0 0 0,-1-1 0 0 0,1 1 0 0 0,-1 0 0 0 0,0-1 0 0 0,1 1 0 0 0,-1-1-1 0 0,0 0 1 0 0,1 0 0 0 0,-1 0 0 0 0,0 1 0 0 0,-1-2-27 0 0,-16 4 139 0 0,10 0 6 0 0,-1 1 1 0 0,1 0-1 0 0,-8 5-145 0 0,4-2 121 0 0,12-7-111 0 0,-1 1 0 0 0,1-1-1 0 0,0 1 1 0 0,-1-1 0 0 0,1 0 0 0 0,-1 0-1 0 0,1 0 1 0 0,-1 1 0 0 0,1-1 0 0 0,-1-1-10 0 0,1 1 6 0 0,-1 0 1 0 0,1 0 0 0 0,-1 0 0 0 0,1 1 0 0 0,-1-1-1 0 0,1 0 1 0 0,0 1 0 0 0,-1-1 0 0 0,1 0-1 0 0,-1 1-6 0 0,-11 10 64 0 0,9-4-1 0 0,5 2-66 0 0,-1-7 7 0 0,0 0-4 0 0,0-1 0 0 0,0 1 0 0 0,0-1 0 0 0,1 1 0 0 0,-1-1 0 0 0,0 1 0 0 0,0-1 0 0 0,1 0 0 0 0,-1 1 0 0 0,1-1 0 0 0,10 15 0 0 0,-10-13 0 0 0,0-1-1 0 0,1 1 1 0 0,-1-1-1 0 0,1 1 1 0 0,0-1-1 0 0,0 0 0 0 0,0 0 1 0 0,0 0-1 0 0,0 0 1 0 0,1 0-1 0 0,-1 0 0 0 0,0-1 1 0 0,1 1 0 0 0,20 16-53 0 0,-16-11 51 0 0,0-1 0 0 0,0 0 0 0 0,1-1-1 0 0,0 0 1 0 0,0 0 2 0 0,14 9-1 0 0,-11-7 1 0 0,-5-3 0 0 0,0 0 0 0 0,0 0 0 0 0,-1 0 0 0 0,1 0 0 0 0,2 4 0 0 0,-1-1 0 0 0,1 0 0 0 0,0 0 0 0 0,0-1 0 0 0,1 0 0 0 0,0-1 0 0 0,3 2 0 0 0,3 3 0 0 0,0 0 0 0 0,-1 1 0 0 0,-1 0 0 0 0,0 1 0 0 0,7 8 0 0 0,-17-17 0 0 0,2 2 0 0 0,0 1 0 0 0,-1-1 0 0 0,1 1 0 0 0,-1 0 0 0 0,1 2 0 0 0,-2-2 0 0 0,0-1 0 0 0,1 0 0 0 0,-1-1 0 0 0,1 1 0 0 0,2 1 0 0 0,-5-4 0 0 0,1-1 0 0 0,-1 1 0 0 0,1 0 0 0 0,-1 0 0 0 0,0 0 0 0 0,0 0 0 0 0,1 1 0 0 0,-2-1 0 0 0,1 0 0 0 0,0 0 0 0 0,0 1 0 0 0,-1-1 0 0 0,1 0 0 0 0,-1 1 0 0 0,3 10 0 0 0,4 0 0 0 0,-6-11 1 0 0,0-1 0 0 0,-1 1 0 0 0,1-1 0 0 0,0 1-1 0 0,-1-1 1 0 0,1 1 0 0 0,-1-1 0 0 0,1 1 0 0 0,-1-1 0 0 0,0 1-1 0 0,0-1 1 0 0,1 1 0 0 0,-1 0-1 0 0,0 40 110 0 0,0-20-12 0 0,-3-10 49 0 0,-7 5 141 0 0,-5-1 3 0 0,6-8-138 0 0,0 0-59 0 0,1-3 98 0 0,2-2-129 0 0,2 0-37 0 0,-1-1 24 0 0,-2 1 36 0 0,-3 2 55 0 0,5-2-121 0 0,0-1 1 0 0,-1 0-1 0 0,1-1 1 0 0,-1 1-1 0 0,0-1 0 0 0,-4 1-20 0 0,-5-2 56 0 0,-1 1-32 0 0,-10 0-118 0 0,24-1 69 0 0,-1 0 1 0 0,1 0 0 0 0,0 0 0 0 0,-1-1 0 0 0,1 1 0 0 0,0-1 0 0 0,-1 0-1 0 0,0 0 25 0 0,-5-4-73 0 0,3 2-42 0 0,0 0-94 0 0,2 2 59 0 0,0 0-36 0 0,-1 1-41 0 0,0-1-43 0 0,-4 1-334 0 0,1-2 62 0 0,-2-4-183 0 0,1-1 73 0 0,-8-9-650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5:18.2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1 320 9792 0 0,'11'-8'124'0'0,"7"1"191"0"0,3 6 24 0 0,-6 1-171 0 0,-7 0-117 0 0,1 0-32 0 0,1 1-19 0 0,-6-1 0 0 0,-1 1 0 0 0,1-1 0 0 0,0 0 0 0 0,-1 0 0 0 0,1-1 0 0 0,0 1 0 0 0,-1-1 0 0 0,1 0 0 0 0,1 0 0 0 0,6-4 46 0 0,-4 2 34 0 0,1 0 41 0 0,1 1 43 0 0,4 1 45 0 0,-4 2 31 0 0,3 0 37 0 0,-2-1-35 0 0,-3-2 22 0 0,0 0 77 0 0,12-9 313 0 0,-6 8-402 0 0,0 1-21 0 0,-2-3-19 0 0,13-8 385 0 0,-16 8-392 0 0,0 1-48 0 0,2-1 22 0 0,4-1-8 0 0,0 1-24 0 0,-4 0-10 0 0,-9 4-125 0 0,0 0-1 0 0,0 1 1 0 0,0-1-1 0 0,0 0 1 0 0,-1 1 0 0 0,1-1-1 0 0,0 0 1 0 0,0 0-1 0 0,-1 0 1 0 0,1 0-1 0 0,0 0 1 0 0,-1 0-1 0 0,1 0 1 0 0,-1 0-1 0 0,1 0 1 0 0,-1-1-12 0 0,7-9 135 0 0,4 5-12 0 0,-10 5-114 0 0,0 1-1 0 0,0-1 0 0 0,0 1 1 0 0,0-1-1 0 0,0 1 1 0 0,0-1-1 0 0,0 0 0 0 0,0 1 1 0 0,0-1-1 0 0,0 0 1 0 0,0 0-1 0 0,-1 1 0 0 0,1-1 1 0 0,0 0-1 0 0,-1 0 1 0 0,1-1-10 0 0,5-11 108 0 0,0 9-83 0 0,-5 3-22 0 0,-1 1 0 0 0,1 0 0 0 0,-1 0 0 0 0,0-1 0 0 0,1 1 0 0 0,-1 0 0 0 0,1 0 0 0 0,-1-1 0 0 0,0 1 0 0 0,1-1 0 0 0,-1 1 0 0 0,0 0 0 0 0,1-1 0 0 0,-1 1 0 0 0,0-1 0 0 0,0 1 0 0 0,1-1 0 0 0,-1 1 0 0 0,0-1 0 0 0,0 1 0 0 0,0-1 0 0 0,0 1 0 0 0,0-1 0 0 0,0 1 0 0 0,0-1 0 0 0,0 1 0 0 0,0-1 0 0 0,0 1 0 0 0,0-1 0 0 0,0 1 0 0 0,0-1 0 0 0,0 1-2 0 0,0-18 62 0 0,0-44 81 0 0,0 61-142 0 0,0 1-1 0 0,0-1 0 0 0,0 1 0 0 0,0-1 0 0 0,0 1 0 0 0,0-1 0 0 0,0 1 0 0 0,0-1 0 0 0,0 1 0 0 0,0-1 0 0 0,0 1 0 0 0,0-1 0 0 0,0 1 0 0 0,0-1 0 0 0,-1 1 0 0 0,1-1 0 0 0,0 1 0 0 0,0-1 0 0 0,0 1 0 0 0,-1 0 0 0 0,1-1 0 0 0,0 1 0 0 0,-1-1 0 0 0,1 1 0 0 0,0 0 0 0 0,-1-1 0 0 0,1 1 0 0 0,-1 0 0 0 0,1-1 0 0 0,0 1 0 0 0,-1 0 0 0 0,0 0 0 0 0,-5-5 10 0 0,0-8 33 0 0,-7-3-33 0 0,-3 2 1 0 0,14 14-7 0 0,1-1 1 0 0,-1 1-1 0 0,0-1 0 0 0,1 1 0 0 0,-1 0 1 0 0,0 0-1 0 0,1 0 0 0 0,-1 0 1 0 0,0 0-1 0 0,0 0-4 0 0,2 0 0 0 0,-29 0 21 0 0,24 0-11 0 0,0 0-1 0 0,-1 1 0 0 0,1 0 1 0 0,0 0-1 0 0,-3 1-9 0 0,-26 12 10 0 0,24-8-11 0 0,1 0 0 0 0,-1 0 1 0 0,1 1-1 0 0,1 0 0 0 0,-6 6 1 0 0,-31 21 0 0 0,10 12 0 0 0,29-40 1 0 0,0 1-1 0 0,0 1 0 0 0,0-1 0 0 0,1 1 0 0 0,0 0 0 0 0,-9 14 14 0 0,8-9 36 0 0,0 0 1 0 0,1 1-1 0 0,-4 12-50 0 0,6-17 2 0 0,2-6 13 0 0,0 1-1 0 0,0-1 1 0 0,1 1-1 0 0,-1 0 0 0 0,1-1 1 0 0,0 1-1 0 0,0 0 0 0 0,0-1 1 0 0,1 3-15 0 0,0 4 29 0 0,2 22 98 0 0,4-8-58 0 0,-4-17-60 0 0,-2-3-1 0 0,0-1 0 0 0,0 1 0 0 0,1-1-1 0 0,0 0 1 0 0,-1 0 0 0 0,1 0-1 0 0,0 0 1 0 0,1 0 0 0 0,-1 0 0 0 0,0 0-8 0 0,13 16 28 0 0,-7-8-1 0 0,14 21 25 0 0,-21-30-42 0 0,1 0-1 0 0,0 0 1 0 0,0 0 0 0 0,1 0-1 0 0,-1-1 1 0 0,0 1-1 0 0,2 0-9 0 0,20 7 46 0 0,-2 1 15 0 0,5 4 24 0 0,13-2-3 0 0,-25-9-52 0 0,16 1 32 0 0,-10-3-78 0 0,10-2-51 0 0,-2 0-22 0 0,-16 0 62 0 0,-1-1-86 0 0,-1-1-82 0 0,0 0-80 0 0,-3 1 24 0 0,1 0-42 0 0,23-4-921 0 0,0-7-59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43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98 9184 0 0,'0'0'208'0'0,"0"3"33"0"0,0-2-217 0 0,0 1 0 0 0,0-1 0 0 0,0 1 0 0 0,-1-1 0 0 0,1 1 0 0 0,-1-1-1 0 0,1 0 1 0 0,-1 1 0 0 0,1-1 0 0 0,-1 0 0 0 0,0 0 0 0 0,0 2-24 0 0,-7 11 180 0 0,6 1-136 0 0,2 2-14 0 0,0 1 53 0 0,0-1 47 0 0,0 1 36 0 0,0 5 94 0 0,0 43 566 0 0,0-37-502 0 0,0-4-90 0 0,0 1-74 0 0,1-8 92 0 0,0-1 0 0 0,2 5-252 0 0,4 17 378 0 0,-5-25-241 0 0,1 4 47 0 0,2 12 182 0 0,5 4 57 0 0,4 1-98 0 0,-9-20-103 0 0,-1 0 0 0 0,3 13-222 0 0,-3-2 195 0 0,-3-13-68 0 0,1-1 0 0 0,1 0 1 0 0,0 0-1 0 0,2 6-127 0 0,3 5 231 0 0,-1-1 0 0 0,-1 0 1 0 0,-1 3-232 0 0,4 14 266 0 0,2-7-126 0 0,-6-3-39 0 0,6-8-5 0 0,-6 6-16 0 0,1-14-61 0 0,-5-11-15 0 0,0-1 0 0 0,0 1 0 0 0,0-1 0 0 0,-1 1 0 0 0,1-1 0 0 0,-1 1-1 0 0,1-1 1 0 0,-1 1 0 0 0,1-1 0 0 0,-1 1 0 0 0,0-1 0 0 0,0 1 0 0 0,0 0-4 0 0,0 3-31 0 0,0 7 116 0 0,0-8-104 0 0,0-1-54 0 0,0 0-73 0 0,0-1-93 0 0,2-11-25 0 0,4-2-84 0 0,0-3-81 0 0,-4 3 54 0 0,-2-1 20 0 0,0 1 31 0 0,-2-14-349 0 0,-9-7-200 0 0,10 26 650 0 0,0 1-1 0 0,1-1 1 0 0,-1 0 0 0 0,1-3 223 0 0,0 9 0 0 0</inkml:trace>
  <inkml:trace contextRef="#ctx0" brushRef="#br0" timeOffset="261.87">32 2 9416 0 0,'0'0'208'0'0,"0"0"33"0"0,0 0 16 0 0,0 0-106 0 0,-2 0-78 0 0,-9 0 37 0 0,9 0-7 0 0,1 0 119 0 0,1 0 189 0 0,0 0 5 0 0,0 0-35 0 0,3 0-145 0 0,9 0-69 0 0,-7-1-115 0 0,0 1 0 0 0,0-1 1 0 0,0 1-1 0 0,-1 1 0 0 0,1-1 0 0 0,0 1 1 0 0,0-1-1 0 0,0 1 0 0 0,0 1-52 0 0,14 9 138 0 0,-6-8-74 0 0,-9-2-38 0 0,0 0 0 0 0,0 1 0 0 0,0-1 0 0 0,0 1 0 0 0,0 0 0 0 0,-1 0 0 0 0,1 0 0 0 0,0 0-26 0 0,3 3 35 0 0,19 12 338 0 0,18 9-373 0 0,5 3 196 0 0,-21-7-131 0 0,-19-12-43 0 0,-1 1 1 0 0,0 0-1 0 0,-1 0 1 0 0,-1 1-1 0 0,2 2-22 0 0,13 23 55 0 0,-17-31-48 0 0,6 9 22 0 0,-1 0-1 0 0,3 7-28 0 0,-10-17 3 0 0,0 0 0 0 0,0 0-1 0 0,0 0 1 0 0,-1 0-1 0 0,0 1 1 0 0,0-1-1 0 0,0 0 1 0 0,0 1 0 0 0,-1 1-3 0 0,0 66 122 0 0,0-63-90 0 0,-1-5-14 0 0,1 0 0 0 0,-1 1-1 0 0,0-1 1 0 0,0 0-1 0 0,-1 1 1 0 0,0-1 0 0 0,0 0-1 0 0,0 0 1 0 0,0 0 0 0 0,-1-1-1 0 0,0 1 1 0 0,0 0 0 0 0,0-1-18 0 0,-19 22 141 0 0,18-23-107 0 0,1 1 0 0 0,0 0-1 0 0,0 0 1 0 0,0 1 0 0 0,-1 3-34 0 0,-11 14 106 0 0,-1-9-4 0 0,5-5-56 0 0,5-5-10 0 0,-1 1 0 0 0,1 0 0 0 0,1 1 0 0 0,-5 3-36 0 0,8-6 9 0 0,1 0 0 0 0,-1-1 0 0 0,0 0 0 0 0,0 1 0 0 0,0-1 0 0 0,0 0 0 0 0,0 0 0 0 0,-1 0 1 0 0,1 0-1 0 0,0 0 0 0 0,0 0 0 0 0,-1-1 0 0 0,1 1 0 0 0,0-1 0 0 0,-1 0-9 0 0,-11 3 25 0 0,-1 3-8 0 0,12-5-17 0 0,0 0-1 0 0,0 0 1 0 0,-1 0 0 0 0,1 0 0 0 0,0 0-1 0 0,0-1 1 0 0,-1 1 0 0 0,1-1 0 0 0,-3 0 0 0 0,-12 0-36 0 0,0 0-55 0 0,-40 0-313 0 0,57 0 372 0 0,-1 0 0 0 0,1 0 0 0 0,-1 0 0 0 0,1 0 1 0 0,0 0-1 0 0,-1 0 0 0 0,1-1 0 0 0,-1 1 0 0 0,1-1 0 0 0,-1 1 32 0 0,-14-14-326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50.0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383 145 9152 0 0,'0'0'208'0'0,"0"0"33"0"0,0 0 14 0 0,0 0 26 0 0,0 0 107 0 0,0 0 48 0 0,0 0 11 0 0,-3 0 6 0 0,3 1-430 0 0,-1-1-1 0 0,1 0 1 0 0,-1 0 0 0 0,1 0 0 0 0,-1 0 0 0 0,1 0-1 0 0,-1-1 1 0 0,1 1 0 0 0,-1 0 0 0 0,1 0-1 0 0,-1 0 1 0 0,1 0 0 0 0,-1 0 0 0 0,1-1-1 0 0,-1 1 1 0 0,1 0 0 0 0,0 0 0 0 0,-1-1-1 0 0,1 1 1 0 0,-1 0 0 0 0,1-1 0 0 0,0 1-1 0 0,-1-1 1 0 0,1 1 0 0 0,0 0 0 0 0,-1-1 0 0 0,1 1-1 0 0,0-1 1 0 0,0 1 0 0 0,0-1 0 0 0,-1 1-1 0 0,1 0 1 0 0,0-1 0 0 0,0 1 0 0 0,0-1-1 0 0,0 1 1 0 0,0-1 0 0 0,0 1 0 0 0,0-1-1 0 0,0 1 1 0 0,0-1 0 0 0,0 0-23 0 0,0 1 8 0 0,0 0 1 0 0,0 0 0 0 0,0 0-1 0 0,0 0 1 0 0,0 0-1 0 0,0 0 1 0 0,0 0-1 0 0,0-1 1 0 0,0 1-1 0 0,0 0 1 0 0,0 0-1 0 0,0 0 1 0 0,0 0-1 0 0,0 0 1 0 0,0 0 0 0 0,0 0-1 0 0,0 0 1 0 0,0 0-1 0 0,0-1 1 0 0,0 1-1 0 0,0 0 1 0 0,0 0-1 0 0,0 0 1 0 0,0 0-1 0 0,0 0 1 0 0,0 0-1 0 0,0 0 1 0 0,0 0 0 0 0,-1 0-1 0 0,1 0 1 0 0,0 0-1 0 0,0 0 1 0 0,0 0-1 0 0,0 0 1 0 0,0-1-1 0 0,0 1 1 0 0,0 0-1 0 0,0 0 1 0 0,0 0-1 0 0,0 0 1 0 0,0 0 0 0 0,-1 0-1 0 0,1 0 1 0 0,0 0-1 0 0,0 0 1 0 0,0 0-1 0 0,0 0 1 0 0,0 0-1 0 0,0 0 1 0 0,0 0-1 0 0,0 0 1 0 0,0 0-1 0 0,0 0 1 0 0,-1 0 0 0 0,1 0-1 0 0,0 0 1 0 0,0 0-9 0 0,-6 0 241 0 0,2-3-33 0 0,2-1-37 0 0,1-2-39 0 0,-2 1 100 0 0,-10-6-10 0 0,0 6-2 0 0,7-6 11 0 0,-5 5-5 0 0,10 5-210 0 0,0 1 0 0 0,0-1 0 0 0,0 1-1 0 0,0-1 1 0 0,0 1 0 0 0,0-1 0 0 0,0 1-1 0 0,0-1 1 0 0,0 0 0 0 0,0 0 0 0 0,0 1 0 0 0,1-1-1 0 0,-1 0 1 0 0,0 0 0 0 0,0 0 0 0 0,1 0-16 0 0,-3-4 65 0 0,3 4-51 0 0,0 0 0 0 0,-1 1 0 0 0,1-1 0 0 0,0 0 0 0 0,0 1 0 0 0,-1-1 0 0 0,1 1 0 0 0,-1-1 0 0 0,1 0 0 0 0,-1 1 0 0 0,1-1 0 0 0,-1 1 0 0 0,1-1 0 0 0,-1 1 0 0 0,1 0 0 0 0,-1-1 0 0 0,1 1 0 0 0,-1 0 1 0 0,0-1-1 0 0,1 1 0 0 0,-1 0 0 0 0,0-1-14 0 0,-4-1 47 0 0,-3-3 36 0 0,6 4-65 0 0,1 0 0 0 0,0 0 1 0 0,-1 0-1 0 0,1 1 0 0 0,-1-1 0 0 0,1 0 1 0 0,-1 1-1 0 0,0-1 0 0 0,1 1 0 0 0,-1-1 1 0 0,0 1-1 0 0,1 0 0 0 0,-1 0 1 0 0,0 0-19 0 0,0 0 17 0 0,1-1 1 0 0,-1 1 0 0 0,0 0 0 0 0,1 0 0 0 0,-1-1 0 0 0,0 1 0 0 0,1-1 0 0 0,-1 1 0 0 0,1-1 0 0 0,-1 0 0 0 0,1 0-1 0 0,-1 0 1 0 0,1 0 0 0 0,-1 0-18 0 0,-6-4 76 0 0,-3 0 36 0 0,-7-6 81 0 0,14 9-74 0 0,1 1-57 0 0,-6 1-33 0 0,6 1-1 0 0,-7-2 25 0 0,7 1-39 0 0,0-1 0 0 0,0 1 0 0 0,0 0 0 0 0,1 0 0 0 0,-1 0 0 0 0,0 1 0 0 0,0-1 0 0 0,0 1-1 0 0,0-1 1 0 0,1 1 0 0 0,-2 0-14 0 0,-1 10 12 0 0,-9-6-12 0 0,11-3 0 0 0,0 1 1 0 0,1-1-1 0 0,-1 0 0 0 0,0 1 0 0 0,1-1 0 0 0,-1 1 0 0 0,1 0 0 0 0,0 0 0 0 0,0 0 0 0 0,0 0 0 0 0,0 0 0 0 0,1 0 0 0 0,-1 1 0 0 0,1-1 0 0 0,-1 4 0 0 0,-11 19-13 0 0,7-18-5 0 0,5-6 16 0 0,0-1-1 0 0,0 0 1 0 0,0 1-1 0 0,0-1 1 0 0,1 0 0 0 0,-1 1-1 0 0,0 0 1 0 0,1-1-1 0 0,-1 1 1 0 0,1-1-1 0 0,-1 1 1 0 0,1-1-1 0 0,0 1 1 0 0,-1 0-1 0 0,1-1 1 0 0,0 1-1 0 0,0 1 3 0 0,0 2 0 0 0,-1 1 0 0 0,0-1 0 0 0,0 0 0 0 0,0 0 0 0 0,-2 5 0 0 0,1-5 0 0 0,0 1 0 0 0,1 0 0 0 0,-1 0 0 0 0,2 0 0 0 0,-1 0 0 0 0,0 0 0 0 0,1 1 0 0 0,-1-1 0 0 0,0 0 0 0 0,0 1 0 0 0,0-1 0 0 0,-2 3 0 0 0,-4 18-18 0 0,7-24 11 0 0,-1 0-1 0 0,1 0 1 0 0,0 1 0 0 0,0-1-1 0 0,0 0 1 0 0,1 0-1 0 0,-1 0 1 0 0,1 0 7 0 0,10 29-67 0 0,-6 0 25 0 0,-4-28 44 0 0,2 9 32 0 0,0-1 1 0 0,0 1-1 0 0,-1 1 1 0 0,-1 7-35 0 0,0-14 27 0 0,-1 0 1 0 0,1 0-1 0 0,0 0 0 0 0,0 0 1 0 0,2 2-28 0 0,0 0 21 0 0,0 1 0 0 0,1 0 0 0 0,2 1-21 0 0,6 13 23 0 0,2-2 0 0 0,5 6-23 0 0,-7-10 24 0 0,-7-11-9 0 0,0-1-1 0 0,1 0 0 0 0,-1 0 0 0 0,1-1 1 0 0,0 1-1 0 0,1-1 0 0 0,-1-1 0 0 0,5 3-14 0 0,-2-1 23 0 0,0 1-1 0 0,0 0 1 0 0,3 4-23 0 0,-10-10 5 0 0,0 1 0 0 0,0-1-1 0 0,-1 1 1 0 0,1-1 0 0 0,1 0 0 0 0,-1 0 0 0 0,0 0 0 0 0,0 0 0 0 0,0 0-1 0 0,1 0 1 0 0,-1 0 0 0 0,0-1 0 0 0,1 1 0 0 0,-1-1-5 0 0,11 3 12 0 0,0 3 13 0 0,-3-1-64 0 0,-4-3-23 0 0,3-1-38 0 0,52-1-498 0 0,-29 0 286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50.6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210 75 7400 0 0,'0'0'216'0'0,"0"-2"-11"0"0,0-2-171 0 0,-3-3-25 0 0,-4 5 7 0 0,1 1 42 0 0,0 1 63 0 0,0 1 76 0 0,0 0 87 0 0,-6 2 446 0 0,7-2-507 0 0,2 1-87 0 0,1 0-39 0 0,-1 0-48 0 0,1 0-56 0 0,-1 0 261 0 0,0 0-88 0 0,1-2-56 0 0,-1 0-55 0 0,0 0-23 0 0,1 1 53 0 0,-4 10 237 0 0,-5-5-26 0 0,10-5-277 0 0,0-1-1 0 0,0 0 0 0 0,0 1 0 0 0,0-1 1 0 0,0 1-1 0 0,0 0 0 0 0,0-1 1 0 0,0 1-1 0 0,0 0 0 0 0,0 0 1 0 0,1-1-1 0 0,-1 1 0 0 0,0 0 0 0 0,0 0 1 0 0,1 0-1 0 0,-1 0-18 0 0,-4 10 176 0 0,4-9-139 0 0,0 1 1 0 0,0-1 0 0 0,0 0-1 0 0,-1 0 1 0 0,1 0 0 0 0,-1 0-1 0 0,1 0 1 0 0,-1 0 0 0 0,0 0-38 0 0,-1 2 62 0 0,1-1 1 0 0,-1 1-1 0 0,1-1 0 0 0,0 1 1 0 0,-1 0-1 0 0,2 0 1 0 0,-2 4-63 0 0,-5 14 181 0 0,6-17-153 0 0,-4 13 132 0 0,5-14-124 0 0,0 0 0 0 0,0 0 0 0 0,-1 0 0 0 0,0 0 0 0 0,0 0 0 0 0,-2 2-36 0 0,-8 18 244 0 0,1 11 33 0 0,5-14-100 0 0,4-12-68 0 0,0-1-33 0 0,2 1-20 0 0,1 3-16 0 0,-1 1-15 0 0,0 10 0 0 0,-1-12 12 0 0,1 0 0 0 0,0 0 0 0 0,1 0 0 0 0,0 1 0 0 0,1 2-37 0 0,-1-10 23 0 0,1 0 0 0 0,-1 0 1 0 0,1 0-1 0 0,0 0 0 0 0,0 0 1 0 0,0 0-1 0 0,1-1 0 0 0,-1 1 1 0 0,1-1-1 0 0,0 0 0 0 0,0 1 1 0 0,0-1-24 0 0,11 2 109 0 0,-10 2-32 0 0,-4-7-72 0 0,1 1 0 0 0,-1-1 0 0 0,0 1 0 0 0,0-1 0 0 0,1 1 0 0 0,-1-1 0 0 0,0 0 0 0 0,1 1 0 0 0,-1-1 0 0 0,0 0 0 0 0,1 1 0 0 0,-1-1 1 0 0,1 0-1 0 0,-1 1 0 0 0,0-1 0 0 0,1 0 0 0 0,-1 0 0 0 0,1 0 0 0 0,-1 1 0 0 0,1-1 0 0 0,-1 0 0 0 0,1 0 0 0 0,-1 0 0 0 0,1 0 0 0 0,-1 0 0 0 0,1 0 0 0 0,-1 0 0 0 0,1 0 0 0 0,-1 0 0 0 0,1 0 0 0 0,-1 0 1 0 0,1 0-6 0 0,12 0 94 0 0,-9 1-67 0 0,0-1 0 0 0,0 0 0 0 0,0 0 1 0 0,0-1-1 0 0,0 1 0 0 0,0-1 0 0 0,0 1 1 0 0,2-2-28 0 0,11-4 55 0 0,-8 2-5 0 0,0 0 0 0 0,1 0 0 0 0,-2-1 1 0 0,3-1-51 0 0,63-42 154 0 0,-69 44-138 0 0,-1 1-1 0 0,0-1 1 0 0,0 0-1 0 0,0 0 1 0 0,0 0-1 0 0,-1-1 1 0 0,1 1-1 0 0,0-3-15 0 0,14-15 26 0 0,-6 11 6 0 0,0 0 35 0 0,-5-2 26 0 0,5-1 2 0 0,-11 13-81 0 0,1-1 1 0 0,0 0-1 0 0,0 1 0 0 0,-1-1 0 0 0,0 0 1 0 0,1 0-1 0 0,-1-1 0 0 0,0 1 1 0 0,1-2-15 0 0,2-25 95 0 0,-5-26-79 0 0,1 33-15 0 0,-1 17-1 0 0,0 0 0 0 0,0 0 0 0 0,0 0 0 0 0,-1 0 0 0 0,1 0 0 0 0,-1 0 0 0 0,-1 0 0 0 0,1 1 0 0 0,0-1 0 0 0,-1 1 0 0 0,0 0 0 0 0,0-1 0 0 0,-1 1 0 0 0,1 1 0 0 0,-1-1 0 0 0,0-1 0 0 0,0 1 0 0 0,1-1 0 0 0,-1 0 0 0 0,1 0 0 0 0,0 0 0 0 0,-1-5 0 0 0,2 6 5 0 0,1 1 1 0 0,0-1-1 0 0,-1 0 1 0 0,0 1-1 0 0,0-1 1 0 0,0 1 0 0 0,0 0-1 0 0,0 0 1 0 0,-1 0-1 0 0,1 0 1 0 0,-1 0-1 0 0,-2-2-5 0 0,-1-1-2 0 0,0 1 2 0 0,5 4 0 0 0,-1-1 0 0 0,1 1 0 0 0,0-1 0 0 0,0 0 0 0 0,0 1 0 0 0,0-1 0 0 0,0 0 0 0 0,0 0 0 0 0,0 1 0 0 0,0-3 0 0 0,-10-19 0 0 0,8 18 0 0 0,0 0 0 0 0,3 5-1 0 0,-1 1 0 0 0,0-1 0 0 0,0 0 0 0 0,0 1 0 0 0,1-1 1 0 0,-1 1-1 0 0,0 0 0 0 0,1-1 0 0 0,-1 1 0 0 0,1 0 0 0 0,-1-1 1 0 0,1 1-1 0 0,-1 0 0 0 0,1-1 0 0 0,-1 1 0 0 0,1 0 1 0 0,-1 1-8 0 0,0-1-1 0 0,1 1 1 0 0,-1 0-1 0 0,1-1 0 0 0,0 1 1 0 0,0-1-1 0 0,-1 1 1 0 0,1-1-1 0 0,0 1 1 0 0,0 0-1 0 0,0-1 1 0 0,1 1-1 0 0,-1-1 1 0 0,0 1-1 0 0,0 0 0 0 0,1-1 1 0 0,-1 1-1 0 0,1-1 1 0 0,0 1-1 0 0,-1-1 1 0 0,1 1-1 0 0,0-1 1 0 0,0 0-1 0 0,0 1 9 0 0,0 0-16 0 0,1 0-1 0 0,-1 0 0 0 0,0 0 1 0 0,0 0-1 0 0,-1 0 1 0 0,1 0-1 0 0,0 1 1 0 0,-1-1-1 0 0,0 0 1 0 0,1 2 16 0 0,2 16-84 0 0,8 0 55 0 0,-8-17 20 0 0,-1 0 1 0 0,0 0-1 0 0,0 1 1 0 0,0-1-1 0 0,-1 1 1 0 0,2 3 8 0 0,3 13-17 0 0,-6-15 10 0 0,1 0 0 0 0,1 0 0 0 0,-1-1 0 0 0,1 1 0 0 0,0-1 0 0 0,0 1 0 0 0,1 0 7 0 0,12 19-5 0 0,0 0 0 0 0,3 11 5 0 0,3-1 24 0 0,-16-26 8 0 0,0 0 0 0 0,0 0 1 0 0,-1 0-1 0 0,1 3-32 0 0,2 10 91 0 0,-1-7-35 0 0,11 13-24 0 0,-12-20-35 0 0,6 9-33 0 0,20 23-102 0 0,-9-16 123 0 0,-14-15 38 0 0,-6-5-9 0 0,1 0 0 0 0,0 0 0 0 0,-1-1 1 0 0,1 1-1 0 0,1-1 0 0 0,0 1-14 0 0,-3-2-2 0 0,1-1-1 0 0,-1 1 1 0 0,1 0 0 0 0,-1-1-1 0 0,1 1 1 0 0,0-1 0 0 0,-1 0-1 0 0,1 0 1 0 0,-1 1 0 0 0,3-1 2 0 0,-3 0-28 0 0,1 0 0 0 0,0 0 0 0 0,0 1 1 0 0,-1-1-1 0 0,1 1 0 0 0,0 0 0 0 0,-1-1 0 0 0,1 1 0 0 0,0 0 1 0 0,-1 0-1 0 0,2 1 28 0 0,10 4-246 0 0,-13-6 227 0 0,1 1-1 0 0,0-1 1 0 0,0 0-1 0 0,-1 0 1 0 0,1 0-1 0 0,0 0 1 0 0,0 0-1 0 0,0 0 1 0 0,-1 0-1 0 0,1 0 1 0 0,0 0 0 0 0,0-1-1 0 0,-1 1 1 0 0,1 0-1 0 0,0 0 1 0 0,0-1-1 0 0,-1 1 20 0 0,16-13-358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52.0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336 129 7696 0 0,'0'0'225'0'0,"0"-2"-8"0"0,0-6-144 0 0,0 5-16 0 0,0 1 79 0 0,0 1 154 0 0,0-1 250 0 0,0 0-465 0 0,0 0 35 0 0,0-2 173 0 0,0-7 485 0 0,-1 8-553 0 0,0 0-74 0 0,1 2-116 0 0,-1 0-38 0 0,-12-4 493 0 0,11 3-475 0 0,-1 1 57 0 0,0-3 115 0 0,-2 0 69 0 0,-6-7 432 0 0,7 8-502 0 0,0 1-60 0 0,-9-3 410 0 0,8-2-182 0 0,5 7-322 0 0,0-1-1 0 0,-1 1 1 0 0,1-1 0 0 0,0 1 0 0 0,0 0 0 0 0,-1-1-1 0 0,1 1 1 0 0,0-1 0 0 0,-1 1 0 0 0,1 0-1 0 0,-1-1 1 0 0,1 1 0 0 0,0 0 0 0 0,-1 0 0 0 0,1-1-1 0 0,-1 1 1 0 0,1 0 0 0 0,-1 0 0 0 0,1 0 0 0 0,-1-1-1 0 0,1 1 1 0 0,-1 0 0 0 0,1 0 0 0 0,-1 0-1 0 0,1 0 1 0 0,-1 0 0 0 0,1 0 0 0 0,-1 0 0 0 0,1 0-1 0 0,-1 0 1 0 0,1 0 0 0 0,-1 0-22 0 0,-10-1 321 0 0,-2-6 22 0 0,0 1-16 0 0,2 5-31 0 0,3 0-91 0 0,1-1-41 0 0,0-2-10 0 0,0-3 23 0 0,3 5 53 0 0,1 0-104 0 0,-1 2-63 0 0,-1 1-33 0 0,2 0 44 0 0,-7-2 102 0 0,-7 1-24 0 0,16-1-142 0 0,0 1 0 0 0,-1 0 1 0 0,1 0-1 0 0,0 0 1 0 0,-1 1-1 0 0,1-1 1 0 0,0 0-1 0 0,-1 0 0 0 0,1 1 1 0 0,0-1-1 0 0,0 1 1 0 0,-1-1-1 0 0,1 1-10 0 0,-4 6 54 0 0,5-7-51 0 0,0 1-1 0 0,0-1 1 0 0,-1 1 0 0 0,1-1 0 0 0,0 0 0 0 0,0 1 0 0 0,-1-1 0 0 0,1 1 0 0 0,-1-1 0 0 0,1 0 0 0 0,0 1 0 0 0,-1-1 0 0 0,1 0 0 0 0,-1 0 0 0 0,1 1 0 0 0,0-1 0 0 0,-1 0 0 0 0,1 0 0 0 0,-1 0 0 0 0,1 1 0 0 0,-1-1 0 0 0,1 0 0 0 0,-1 0-1 0 0,1 0 1 0 0,-1 0 0 0 0,1 0 0 0 0,-1 0 0 0 0,1 0 0 0 0,-1 0 0 0 0,1 0 0 0 0,-1 0 0 0 0,0 0-3 0 0,1-1 1 0 0,-1 1-1 0 0,1 0 0 0 0,-1 0 1 0 0,1 0-1 0 0,-1 0 1 0 0,1 0-1 0 0,-1 0 0 0 0,1 0 1 0 0,-1 0-1 0 0,1 0 1 0 0,-1 0-1 0 0,1 0 1 0 0,-1 1-1 0 0,1-1 0 0 0,-1 0 1 0 0,1 0-1 0 0,-1 0 1 0 0,1 1-1 0 0,-1-1 0 0 0,1 0 1 0 0,0 0-1 0 0,-1 1 1 0 0,1-1-1 0 0,0 0 1 0 0,-1 1-1 0 0,1-1 0 0 0,0 1 1 0 0,-1-1-1 0 0,1 0 1 0 0,0 1-1 0 0,-1-1 0 0 0,1 1 0 0 0,-4 6 0 0 0,-10-2 11 0 0,13-4-7 0 0,0 0-1 0 0,0-1 1 0 0,0 1-1 0 0,-1 0 1 0 0,1 0-1 0 0,0 0 1 0 0,0 0 0 0 0,1 0-1 0 0,-1 0 1 0 0,0 0-1 0 0,0 0 1 0 0,0 1-4 0 0,-15 30-2 0 0,12-14-47 0 0,5 0 37 0 0,-1-6 13 0 0,0-10-3 0 0,0 0 0 0 0,1-1 0 0 0,-1 1-1 0 0,0 0 1 0 0,1-1 0 0 0,-1 1-1 0 0,1 0 1 0 0,-1-1 0 0 0,1 1-1 0 0,0-1 1 0 0,0 1 0 0 0,0-1-1 0 0,0 1 1 0 0,0-1 2 0 0,4 7-21 0 0,16 40 10 0 0,-10-29 1 0 0,-8-6-11 0 0,-3-11 19 0 0,1 1-1 0 0,-1-1 1 0 0,1 0 0 0 0,-1 1-1 0 0,1-1 1 0 0,0 0 0 0 0,0 0-1 0 0,0 0 1 0 0,1 0 0 0 0,-1 0-1 0 0,0 0 1 0 0,1 0 0 0 0,-1 0-1 0 0,1 0 3 0 0,3 4 1 0 0,0 0-1 0 0,0 0 0 0 0,-1 0 0 0 0,0 0 0 0 0,0 1 0 0 0,2 5 0 0 0,9 16-11 0 0,4 1-37 0 0,-9-16 46 0 0,0 0 0 0 0,1 0 0 0 0,0-1 2 0 0,-5-6 0 0 0,-2-1 0 0 0,1 1 0 0 0,0 0 0 0 0,-1 1 0 0 0,0-1 0 0 0,-1 1 0 0 0,2 3 0 0 0,10 17 0 0 0,49 69 0 0 0,-58-86 0 0 0,-1 0 0 0 0,0 1 0 0 0,0-1 0 0 0,-1 1 0 0 0,0 1 0 0 0,6 9 30 0 0,-6-13 4 0 0,-1 1 67 0 0,-2-2 23 0 0,0 1 59 0 0,-3 1-20 0 0,-3 1-26 0 0,1-3-2 0 0,2-4-25 0 0,1 2 39 0 0,-1 1 127 0 0,2 2 106 0 0,0-7-361 0 0,0-1-1 0 0,0 1 1 0 0,0-1-1 0 0,0 1 1 0 0,0-1-1 0 0,-1 1 0 0 0,1-1 1 0 0,0 1-1 0 0,0-1 1 0 0,0 1-1 0 0,-1-1 1 0 0,1 1-1 0 0,0-1 0 0 0,0 1 1 0 0,-1-1-1 0 0,1 1 1 0 0,0-1-1 0 0,-1 1-20 0 0,-8 4 305 0 0,0 1-88 0 0,2 2-43 0 0,6-7-147 0 0,1 0 0 0 0,-1 0-1 0 0,1 0 1 0 0,0 0-1 0 0,-1 0 1 0 0,1 0 0 0 0,-1 0-1 0 0,0-1 1 0 0,1 1-1 0 0,-1 0 1 0 0,0 0-1 0 0,1-1 1 0 0,-1 1 0 0 0,0 0-1 0 0,0-1 1 0 0,0 1-1 0 0,0-1 1 0 0,0 1 0 0 0,0-1-27 0 0,-5 1 139 0 0,-2-1-33 0 0,1 0-63 0 0,-9 2 65 0 0,0 4-31 0 0,0 1-14 0 0,0-6 21 0 0,9-1-67 0 0,0-1 0 0 0,0 0 0 0 0,0 0 1 0 0,0-1-1 0 0,0 1 0 0 0,0-2 0 0 0,1 1-17 0 0,0 0 0 0 0,3 1 7 0 0,1 0 0 0 0,-1 1 1 0 0,0-1-1 0 0,0 1 1 0 0,1 0-1 0 0,-1 0 0 0 0,0 0 1 0 0,-2 0-8 0 0,-7 0-21 0 0,-2-2-44 0 0,6-2-12 0 0,-4-4 105 0 0,3 3-22 0 0,4 1-45 0 0,0 2-35 0 0,0-1-47 0 0,0 2-26 0 0,1-1-46 0 0,0 2-53 0 0,-1-1-59 0 0,-1 1-125 0 0,-7-5-491 0 0,11 4 690 0 0,0-1-40 0 0,0 0-16 0 0,0 1-51 0 0,-1-2-60 0 0,1 1-70 0 0,1 1 15 0 0,-1-1-55 0 0,1 1-49 0 0,-1-1-42 0 0,0 0-168 0 0,0 0-42 0 0,0 0-202 0 0,-2-2-551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6:51.0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288 0 7344 0 0,'0'0'216'0'0,"-2"0"-11"0"0,-2 0-153 0 0,-22 0-61 0 0,20 0 42 0 0,0 0 60 0 0,0 0 50 0 0,1 0 42 0 0,-3 0 102 0 0,-14 0 628 0 0,12 0-557 0 0,2 0-99 0 0,0 0-84 0 0,-4 2 220 0 0,0 4 31 0 0,-1 1-16 0 0,2-6-41 0 0,-10 3 421 0 0,13-1-499 0 0,3-1-164 0 0,2 0-34 0 0,0-1-41 0 0,1 0-48 0 0,1 0-11 0 0,-5 2 289 0 0,2 0-99 0 0,1-1-60 0 0,0 1-63 0 0,1 0-27 0 0,-1-1 52 0 0,-4 0 24 0 0,0 1-6 0 0,2 8 39 0 0,-6-5-18 0 0,10-5-117 0 0,0-1 0 0 0,0 0 0 0 0,0 1 0 0 0,0-1 0 0 0,0 1 0 0 0,0 0 0 0 0,0-1 0 0 0,0 1 0 0 0,0 0 0 0 0,0 0 0 0 0,0-1 0 0 0,0 1 0 0 0,1 0 0 0 0,-1 0 0 0 0,0 0 0 0 0,1 0-7 0 0,-3 15 36 0 0,3-15-32 0 0,0 0-1 0 0,0 0 1 0 0,0 0-1 0 0,0-1 1 0 0,0 1-1 0 0,0 0 1 0 0,0 0-1 0 0,0 0 0 0 0,-1 0 1 0 0,1-1-1 0 0,0 1 1 0 0,0 0-1 0 0,-1 0 1 0 0,1 0-1 0 0,-1 0-3 0 0,-9 4 24 0 0,9-4-21 0 0,1-1 0 0 0,-1 1 0 0 0,1 0 0 0 0,0 0 0 0 0,-1 0 1 0 0,1 0-1 0 0,0-1 0 0 0,0 1 0 0 0,0 0 0 0 0,0 0 0 0 0,0 0 0 0 0,0 0 0 0 0,0 0 0 0 0,0 0-3 0 0,0 11 1 0 0,0-9-11 0 0,1-1 0 0 0,-1 0 0 0 0,0 1 0 0 0,1-1 0 0 0,-1 1 0 0 0,1-1 0 0 0,0 0 0 0 0,0 0 0 0 0,1 2 10 0 0,4 4-8 0 0,-3-2-40 0 0,0 7 36 0 0,10 3 12 0 0,0 0 0 0 0,-10-12 0 0 0,0 1 0 0 0,-1-1 0 0 0,2 0 0 0 0,-1-1 0 0 0,0 1 0 0 0,1-1 0 0 0,0 1 0 0 0,0-1 0 0 0,3 2 0 0 0,25 23 0 0 0,43 46 0 0 0,-50-49-6 0 0,8 8 8 0 0,-9-8 39 0 0,-12-12 97 0 0,0 6 27 0 0,1-1 25 0 0,-2-4-8 0 0,-10-14-173 0 0,3 4 72 0 0,1 1-1 0 0,-1-1 0 0 0,-1 1 0 0 0,1-1 1 0 0,0 2-81 0 0,1 9 216 0 0,-3 6 37 0 0,-1-10-89 0 0,-1-7-107 0 0,1-1 0 0 0,-1 0 0 0 0,0 0 0 0 0,0 1 1 0 0,-1-1-1 0 0,1 0 0 0 0,-1 0 0 0 0,1 1 0 0 0,-1-1 0 0 0,0 0-57 0 0,-1 2 81 0 0,-7 12 169 0 0,4-9-35 0 0,-6-1 51 0 0,-3 0-56 0 0,9-5-128 0 0,4-2-53 0 0,0 1-1 0 0,-1-1 0 0 0,1 1 0 0 0,-1-1 0 0 0,1 0 0 0 0,-1 0 1 0 0,1 0-1 0 0,-1 0 0 0 0,1 0 0 0 0,-1 0-28 0 0,1 0 25 0 0,-1 0 0 0 0,1 0 0 0 0,0 0 0 0 0,-1 1 0 0 0,1-1-1 0 0,-1 0 1 0 0,1 1 0 0 0,-1-1 0 0 0,1 0 0 0 0,-1 1-25 0 0,-6 4 75 0 0,7-4-66 0 0,0 0 0 0 0,-1 0 1 0 0,1 0-1 0 0,-1-1 0 0 0,1 1 0 0 0,-1 0 0 0 0,0-1 1 0 0,1 1-1 0 0,-1-1 0 0 0,0 1 0 0 0,1-1 1 0 0,-1 0-1 0 0,0 0 0 0 0,0 0-9 0 0,1 0 7 0 0,-1 1-1 0 0,1-1 1 0 0,-1 0 0 0 0,0 0 0 0 0,1 1-1 0 0,-1-1 1 0 0,1 1 0 0 0,-1-1-1 0 0,1 1 1 0 0,-1 0 0 0 0,1-1-1 0 0,0 1 1 0 0,-1 0-7 0 0,-11 6 32 0 0,-11-4-3 0 0,14-2-3 0 0,0-1 0 0 0,-1 0-1 0 0,1-1 1 0 0,0 0-1 0 0,-6-1-25 0 0,2-4 6 0 0,-6-6-127 0 0,4 3 11 0 0,9 6 55 0 0,-3-2-86 0 0,2 0-59 0 0,-2-2-94 0 0,0-8-198 0 0,8 10 253 0 0,1 3 118 0 0,1 0-37 0 0,-1 0-38 0 0,1 0-51 0 0,-1-1-59 0 0,0 1-66 0 0,0-1-32 0 0,0 1-56 0 0,0-1-50 0 0,0 0-44 0 0,-1 0-159 0 0,0-1-44 0 0,0-1-193 0 0,-1-1-522 0 0</inkml:trace>
  <inkml:trace contextRef="#ctx0" brushRef="#br0" timeOffset="447.12">528 368 9528 0 0,'0'0'216'0'0,"3"0"32"0"0,-2 0-224 0 0,1 0 1 0 0,-1 0 0 0 0,1 1-1 0 0,-1-1 1 0 0,0 0-1 0 0,1 1 1 0 0,-1-1 0 0 0,0 1-1 0 0,1 0 1 0 0,-1-1 0 0 0,0 1-1 0 0,2 1-24 0 0,11 5 187 0 0,1-5-141 0 0,5-2-20 0 0,5 0 52 0 0,0 0 56 0 0,-5 0 57 0 0,-9 0 41 0 0,-3 1-64 0 0,-1 2-28 0 0,2 1 1 0 0,-1 0 4 0 0,0-2 0 0 0,0-1 29 0 0,2 0 66 0 0,-4-1-141 0 0,1 0 34 0 0,7 0 145 0 0,18 0 430 0 0,-23 0-534 0 0,-2 0-44 0 0,8 0 215 0 0,-4-1-100 0 0,-8 1-168 0 0,0 0 0 0 0,1-1 0 0 0,-1 1 0 0 0,0-1 0 0 0,0 0 0 0 0,0 0 0 0 0,2-1-77 0 0,1-1 148 0 0,1-1 39 0 0,1 2 37 0 0,-1 1-47 0 0,7 0 75 0 0,3 0 13 0 0,-5-5-43 0 0,-10 5-193 0 0,-1 0 0 0 0,1 0 1 0 0,-1 0-1 0 0,1 1 0 0 0,0-1 1 0 0,-1 1-1 0 0,1-1 0 0 0,0 1 1 0 0,-1-1-1 0 0,1 1 0 0 0,0 0 1 0 0,-1 0-1 0 0,1 0 0 0 0,0 0-29 0 0,7 0 102 0 0,13 1 114 0 0,-8-5 2 0 0,-7 1-146 0 0,15-9 90 0 0,-20 12-150 0 0,0-1 0 0 0,-1 0 0 0 0,1-1 0 0 0,-1 1 0 0 0,1 0 0 0 0,-1 0 0 0 0,0-1 0 0 0,0 1-1 0 0,1 0 1 0 0,0-2-12 0 0,0-2 26 0 0,-2 4-21 0 0,0 1 0 0 0,1-1 1 0 0,-1 0-1 0 0,0 1 0 0 0,1-1 0 0 0,-1 0 0 0 0,0 1 0 0 0,1-1 0 0 0,-1 1 0 0 0,1-1 1 0 0,-1 1-1 0 0,1-1 0 0 0,-1 1 0 0 0,1-1 0 0 0,-1 1 0 0 0,1 0 0 0 0,0-1 0 0 0,-1 1 1 0 0,1 0-1 0 0,0-1 0 0 0,-1 1 0 0 0,1 0-5 0 0,4-3 11 0 0,8-7 14 0 0,-10 4 34 0 0,-3 4-52 0 0,1 1 0 0 0,-1-1 0 0 0,1 0 0 0 0,-1 0 0 0 0,1 1 0 0 0,-1-1 0 0 0,1 0 0 0 0,0 1 0 0 0,0-1 0 0 0,0 0 0 0 0,0 1 0 0 0,0-1 0 0 0,0 1 0 0 0,1 0 0 0 0,-1-1-7 0 0,3-5 92 0 0,-4-2-75 0 0,-1 6-3 0 0,1-3-7 0 0,1 4 0 0 0,-1 0 0 0 0,0 1 0 0 0,0-1 0 0 0,0 0 0 0 0,0 0 0 0 0,0 1 0 0 0,-1-1 0 0 0,1 0 0 0 0,0 1 0 0 0,-1-1 0 0 0,1 1-1 0 0,-2-2-6 0 0,-8-3 32 0 0,4-7 32 0 0,-20-19 26 0 0,21 22-72 0 0,4 7-11 0 0,0 1 0 0 0,0 0 0 0 0,0-1 0 0 0,-1 1 0 0 0,1 0 0 0 0,-1 0 0 0 0,1 0 0 0 0,-1 0 0 0 0,0 0-7 0 0,-11-10 20 0 0,8 8-11 0 0,0-1 1 0 0,0 0 0 0 0,1 1-1 0 0,0-1 1 0 0,0-1-1 0 0,-1-1-9 0 0,0-6 0 0 0,-6 8 0 0 0,6-6 0 0 0,4 11 0 0 0,0-1 0 0 0,0 1 0 0 0,1-1 0 0 0,-1 1 0 0 0,0 0 0 0 0,0 0 0 0 0,0-1 0 0 0,0 1 0 0 0,0 0 0 0 0,1 0 0 0 0,-1 0 0 0 0,0 0 0 0 0,0 0 0 0 0,-1 0 0 0 0,-4-1-4 0 0,5 1 5 0 0,0 0-1 0 0,0 0 1 0 0,0-1 0 0 0,0 1 0 0 0,0 0-1 0 0,1 0 1 0 0,-1 0 0 0 0,0 0 0 0 0,0 0-1 0 0,0 0 1 0 0,0 1 0 0 0,0-1 0 0 0,0 0-1 0 0,-7 5-18 0 0,1 7-36 0 0,-7 4-10 0 0,-2 3 38 0 0,12-12 13 0 0,-2 0 4 0 0,1 1-1 0 0,1 1 1 0 0,-1-1 0 0 0,1 1-1 0 0,-2 7 10 0 0,3-10 0 0 0,0 0 0 0 0,0 0 0 0 0,-1 0 0 0 0,-2 3 0 0 0,2-4 0 0 0,0 1 0 0 0,1 0 0 0 0,-1 0 0 0 0,1 0 0 0 0,1 0 0 0 0,-2 3 0 0 0,-1 23 0 0 0,0-15 1 0 0,3-11 0 0 0,0 1 1 0 0,1 0 0 0 0,0-1 0 0 0,0 1-1 0 0,0 0 1 0 0,1 0-2 0 0,0 201 245 0 0,0-204-244 0 0,0 1 1 0 0,0-1-1 0 0,1 1 0 0 0,-1-1 0 0 0,1 1 0 0 0,1-1 0 0 0,-1 0 0 0 0,0 1 0 0 0,1-1 0 0 0,0 0 0 0 0,0 0-1 0 0,3 4 10 0 0,0-1 1 0 0,0 0-1 0 0,1 0 1 0 0,0-1-1 0 0,3 2-10 0 0,4 8 0 0 0,-12-12 1 0 0,1-1 0 0 0,0 0-1 0 0,0 0 1 0 0,0 0 0 0 0,1-1-1 0 0,-1 1 1 0 0,1 0 0 0 0,-1-1-1 0 0,1 0 1 0 0,1 1-1 0 0,20 12 47 0 0,-22-15-46 0 0,-1 1 0 0 0,1-1 0 0 0,-1 0 0 0 0,0 1 0 0 0,1-1 0 0 0,-1 0 0 0 0,1 0 0 0 0,-1 0 0 0 0,1 0 0 0 0,-1 0-1 0 0,1 0 1 0 0,-1 0 1 0 0,1 0-1 0 0,-1 0 0 0 0,1 1 0 0 0,-1-1 0 0 0,1 0 0 0 0,-1 0 0 0 0,0 1 0 0 0,1-1 0 0 0,-1 1-1 0 0,1 0 5 0 0,0 0-1 0 0,0 0 0 0 0,0-1 1 0 0,-1 1-1 0 0,1-1 1 0 0,0 1-1 0 0,0-1 1 0 0,0 1-1 0 0,0-1 0 0 0,1 0-4 0 0,17-5 10 0 0,-16 4-11 0 0,33-4 1 0 0,-28 2 39 0 0,0 0-88 0 0,2-1-62 0 0,-2 1-87 0 0,0-1-1 0 0,1 1 1 0 0,-1-2 0 0 0,-1 0 198 0 0,-1 1-183 0 0,-3 1 6 0 0,-1 1-96 0 0,-1 1 90 0 0,0 0-37 0 0,0 0-41 0 0,0 0-46 0 0,0 0-103 0 0,1 1-58 0 0,0-1-52 0 0,-1 1-46 0 0,2 0-164 0 0,0 0-46 0 0,0-1-198 0 0,3 1-535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07.8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32 14304 0 0,'-16'-4'419'0'0,"8"0"-185"0"0,0-1-57 0 0,0 2-75 0 0,3 3-72 0 0,5 0-30 0 0,-3 0-48 0 0,3 0-8 0 0,1-1-72 0 0,0 1-82 0 0,-1-1 59 0 0,1 0-36 0 0,0 0-38 0 0,0 0-37 0 0,1-1-360 0 0,0 0 83 0 0,0 1-50 0 0,3-2-696 0 0,2 1-551 0 0,2 1-1044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07.1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193 48 8088 0 0,'0'0'182'0'0,"0"-3"29"0"0,0 0-133 0 0,0 2-72 0 0,0 1 1 0 0,0 0-1 0 0,0 0 0 0 0,0 0 1 0 0,0-1-1 0 0,0 1 1 0 0,0 0-1 0 0,0 0 0 0 0,0-1 1 0 0,0 1-1 0 0,0 0 1 0 0,0 0-1 0 0,0 0 0 0 0,0-1 1 0 0,0 1-1 0 0,0 0 0 0 0,0 0 1 0 0,0-1-1 0 0,0 1 1 0 0,0 0-1 0 0,0 0 0 0 0,0 0 1 0 0,-1-1-1 0 0,1 1 0 0 0,0 0 1 0 0,0 0-1 0 0,0 0 1 0 0,0 0-1 0 0,0-1 0 0 0,-1 1 1 0 0,1 0-1 0 0,0 0 1 0 0,0 0-1 0 0,0 0 0 0 0,-1 0 1 0 0,1 0-1 0 0,0 0 0 0 0,0-1-6 0 0,-10 0 91 0 0,-9 0-55 0 0,10 1-13 0 0,4-2 63 0 0,3-1 88 0 0,0-1-15 0 0,0 1 27 0 0,0 1 38 0 0,0 1-16 0 0,0 1 69 0 0,-2-1 83 0 0,-1 1 95 0 0,4 0-391 0 0,0 0 36 0 0,-2 0 185 0 0,0 0 72 0 0,-5 0 563 0 0,5 0-670 0 0,1 0-39 0 0,0 0-51 0 0,0 0-69 0 0,1 0-85 0 0,0 0-98 0 0,-1 0 581 0 0,2-2-96 0 0,-2-6-193 0 0,-3 4 75 0 0,-4 2 106 0 0,4 2-140 0 0,-1 0 36 0 0,-2 0 67 0 0,3 0-240 0 0,-9 0 47 0 0,8 0-72 0 0,-1 0 42 0 0,-6 3-57 0 0,12-2-59 0 0,-1-1-1 0 0,1 1 1 0 0,0 0-1 0 0,0 0 1 0 0,0 0-1 0 0,0 0 1 0 0,0 0-1 0 0,0 0 0 0 0,0 0 1 0 0,0 0-1 0 0,1 0 1 0 0,-2 1-5 0 0,0 2 5 0 0,1 2 0 0 0,2 16-5 0 0,-1-21 1 0 0,0 0-1 0 0,0 0 0 0 0,0 0 0 0 0,1 0 0 0 0,-1 0 0 0 0,0 0 0 0 0,1 0 0 0 0,-1 0 0 0 0,0 0 0 0 0,1 0 0 0 0,-1-1 0 0 0,1 1 0 0 0,0 0 0 0 0,-1 0 0 0 0,1 0 0 0 0,-1-1 0 0 0,1 1 0 0 0,0 0 0 0 0,0-1 0 0 0,0 1 0 0 0,-1-1 0 0 0,1 1 0 0 0,0-1 0 0 0,0 1 0 0 0,0-1 0 0 0,0 1 0 0 0,0-1 0 0 0,15 11-15 0 0,32 37-90 0 0,0 0 46 0 0,-31-27 14 0 0,6 14 35 0 0,3 5 11 0 0,19 21 0 0 0,-41-54 2 0 0,0-1 0 0 0,-1 1 0 0 0,0 0 0 0 0,0 0 0 0 0,-1 1 0 0 0,1-1 0 0 0,-1 2-3 0 0,4 13 44 0 0,-6-20-38 0 0,1-1 1 0 0,-1 1 0 0 0,0-1-1 0 0,1 1 1 0 0,-1 0-1 0 0,0 0 1 0 0,0-1 0 0 0,0 1-1 0 0,0 0 1 0 0,-1-1-7 0 0,1 2 8 0 0,-1 0 0 0 0,0-1 0 0 0,0 1 0 0 0,0 0-1 0 0,0-1 1 0 0,0 1 0 0 0,-1-1-8 0 0,-2 7 29 0 0,2 9 58 0 0,2-16-75 0 0,0-1 0 0 0,0 1 0 0 0,0-1 0 0 0,-1 0 1 0 0,1 1-1 0 0,0-1 0 0 0,0 1 0 0 0,-1-1 0 0 0,1 0 0 0 0,-1 1-12 0 0,-12 17 127 0 0,9-15-79 0 0,-1-1-1 0 0,1 1 1 0 0,0-1-1 0 0,-1 0 0 0 0,-1 1-47 0 0,-25 11 218 0 0,12-8-128 0 0,-3 3 81 0 0,20-9-157 0 0,0 0 0 0 0,0 0 1 0 0,0 0-1 0 0,0 0 0 0 0,-1 0 0 0 0,1-1 0 0 0,0 1 0 0 0,0-1 0 0 0,-1 1 0 0 0,1-1 0 0 0,-2 0-14 0 0,2 0 3 0 0,0 0 1 0 0,0 0 0 0 0,0 0-1 0 0,1-1 1 0 0,-1 1 0 0 0,0-1-1 0 0,0 1 1 0 0,1-1 0 0 0,-1 0-1 0 0,0 0 1 0 0,1 0 0 0 0,-1 0-1 0 0,1 0-3 0 0,-1 0 3 0 0,1 0 0 0 0,-1 0-1 0 0,0 1 1 0 0,1-1 0 0 0,-1 0 0 0 0,0 1-1 0 0,1-1 1 0 0,-1 1 0 0 0,0-1-1 0 0,0 1 1 0 0,1 0 0 0 0,-1-1-1 0 0,0 1-2 0 0,-9-1 39 0 0,2-3-42 0 0,3-3-37 0 0,3-1-35 0 0,-1-12-162 0 0,4-2-92 0 0,0 16 161 0 0,0-1 1 0 0,0 1-1 0 0,-1 0 1 0 0,0-2 167 0 0,-12-24-596 0 0</inkml:trace>
  <inkml:trace contextRef="#ctx0" brushRef="#br0" timeOffset="400.56">480 272 8576 0 0,'0'0'197'0'0,"0"0"24"0"0,0 0 17 0 0,3 0-38 0 0,5 0-158 0 0,15 1-47 0 0,-16-3 37 0 0,0 0 44 0 0,-3 0 21 0 0,1-1 35 0 0,0 0 60 0 0,0 0 41 0 0,0 2 39 0 0,0 0 37 0 0,3-2 415 0 0,-3 1-575 0 0,1 0 41 0 0,18-7 511 0 0,-9 3-279 0 0,-6 3-178 0 0,-3 1-81 0 0,-1 0-48 0 0,-2 0 98 0 0,-1 1-32 0 0,2-2 90 0 0,-2 1-133 0 0,0 1-46 0 0,0-1-2 0 0,1-1-30 0 0,0 2-7 0 0,-1 0 42 0 0,11-2 117 0 0,-2 0-11 0 0,-5-4 14 0 0,-4 4-94 0 0,9-4 186 0 0,3 0-71 0 0,-9 5-149 0 0,9-5 153 0 0,4-2 3 0 0,-5 3-19 0 0,-8-4-16 0 0,7 3-71 0 0,-11 7-130 0 0,0-1 0 0 0,0 1 1 0 0,0-1-1 0 0,0 1 1 0 0,0-1-1 0 0,0 1 0 0 0,0-1 1 0 0,0 0-1 0 0,0 1 1 0 0,-1-1-1 0 0,1 0 0 0 0,0 0 1 0 0,0 0-1 0 0,-1 0 1 0 0,1 0-1 0 0,0 0-7 0 0,2-6 45 0 0,-3 7-41 0 0,0-1 0 0 0,0 1 1 0 0,0-1-1 0 0,1 1 1 0 0,-1 0-1 0 0,0-1 1 0 0,0 1-1 0 0,0-1 1 0 0,1 1-1 0 0,-1-1 1 0 0,0 1-1 0 0,0 0 1 0 0,1-1-1 0 0,-1 1 1 0 0,0 0-1 0 0,1-1 1 0 0,-1 1-1 0 0,1 0 0 0 0,-1 0 1 0 0,0-1-1 0 0,1 1 1 0 0,-1 0-1 0 0,1 0 1 0 0,-1 0-1 0 0,1-1 1 0 0,-1 1-1 0 0,1 0 1 0 0,-1 0-1 0 0,0 0 1 0 0,1 0-1 0 0,-1 0 1 0 0,1 0-1 0 0,-1 0 1 0 0,1 0-1 0 0,-1 0 0 0 0,1 0-4 0 0,-1 0 2 0 0,0 0-1 0 0,0 0 1 0 0,0 0-1 0 0,0 0 1 0 0,0 0-1 0 0,0 0 1 0 0,1 0-1 0 0,-1 0 1 0 0,0 0-1 0 0,0 0 0 0 0,0 0 1 0 0,0 0-1 0 0,0 0 1 0 0,0 0-1 0 0,0 0 1 0 0,0 0-1 0 0,0 0 1 0 0,0 0-1 0 0,1 0 0 0 0,-1 0 1 0 0,0 0-1 0 0,0 0 1 0 0,0 0-1 0 0,0 0 1 0 0,0 0-1 0 0,0 0 1 0 0,0 0-1 0 0,0 0 1 0 0,0 0-1 0 0,0 0 0 0 0,0 0 1 0 0,0-1-1 0 0,0 1 1 0 0,1 0-1 0 0,-1 0 1 0 0,0 0-1 0 0,0 0 1 0 0,0 0-1 0 0,0 0 1 0 0,0 0-1 0 0,0 0 0 0 0,0 0 1 0 0,0 0-1 0 0,0 0 1 0 0,0-1-1 0 0,0 1 1 0 0,0 0-1 0 0,0 0 1 0 0,0 0-1 0 0,0 0 0 0 0,0 0 1 0 0,0 0-1 0 0,0 0 1 0 0,0 0-1 0 0,0 0 1 0 0,0 0-1 0 0,0-1-1 0 0,-1-3 25 0 0,3-13 135 0 0,-2 16-156 0 0,0 1 1 0 0,0 0-1 0 0,1-1 0 0 0,-1 1 1 0 0,0-1-1 0 0,0 1 0 0 0,1-1 1 0 0,-1 1-1 0 0,0 0 0 0 0,1-1 1 0 0,-1 1-1 0 0,0 0 0 0 0,1-1 1 0 0,-1 1-1 0 0,1 0 0 0 0,-1 0 1 0 0,0-1-1 0 0,1 1 0 0 0,-1 0 1 0 0,1 0-1 0 0,-1 0 0 0 0,1-1 1 0 0,-1 1-1 0 0,1 0 0 0 0,-1 0 1 0 0,1 0-1 0 0,-1 0 0 0 0,1 0 0 0 0,-1 0 1 0 0,1 0-5 0 0,-1 0 2 0 0,0 0-1 0 0,0 0 1 0 0,0 0 0 0 0,0 0 0 0 0,0 0 0 0 0,0 0-1 0 0,1 0 1 0 0,-1 0 0 0 0,0 0 0 0 0,0 0 0 0 0,0 0-1 0 0,0 0 1 0 0,0 0 0 0 0,0 0 0 0 0,0 0 0 0 0,0 0-1 0 0,0 0 1 0 0,0 0 0 0 0,1 0 0 0 0,-1 0 0 0 0,0 0-1 0 0,0 0 1 0 0,0 0 0 0 0,0 0 0 0 0,0 0 0 0 0,0 0-1 0 0,0 0 1 0 0,0 0 0 0 0,0 0 0 0 0,0 0 0 0 0,0 0-1 0 0,0 0 1 0 0,0-1 0 0 0,0 1 0 0 0,1 0 0 0 0,-1 0-1 0 0,0 0 1 0 0,0 0 0 0 0,0 0 0 0 0,0 0 0 0 0,0 0-1 0 0,0 0 1 0 0,0 0 0 0 0,0 0 0 0 0,0 0 0 0 0,0-1-1 0 0,0 1 1 0 0,0 0 0 0 0,0 0 0 0 0,0 0 0 0 0,0 0-1 0 0,0 0 1 0 0,0 0 0 0 0,0 0 0 0 0,0 0 0 0 0,0 0-1 0 0,0-1-1 0 0,0-9 104 0 0,0 10-102 0 0,0 0 0 0 0,0 0 0 0 0,0-1 0 0 0,0 1-1 0 0,0 0 1 0 0,0 0 0 0 0,0 0 0 0 0,0 0 0 0 0,0 0-1 0 0,0 0 1 0 0,0 0 0 0 0,0 0 0 0 0,0 0 0 0 0,0 0-1 0 0,0-1 1 0 0,0 1 0 0 0,0 0 0 0 0,0 0 0 0 0,0 0-1 0 0,0 0 1 0 0,0 0 0 0 0,0 0 0 0 0,-1 0 0 0 0,1 0-1 0 0,0 0 1 0 0,0 0 0 0 0,0 0 0 0 0,0-1 0 0 0,0 1-1 0 0,0 0 1 0 0,0 0 0 0 0,0 0 0 0 0,0 0 0 0 0,0 0-1 0 0,0 0 1 0 0,0 0 0 0 0,0 0 0 0 0,0 0 0 0 0,-1 0-1 0 0,1 0 1 0 0,0 0 0 0 0,0 0 0 0 0,0 0 0 0 0,0 0-1 0 0,0 0 1 0 0,0 0 0 0 0,0 0 0 0 0,0 0 0 0 0,0 0-1 0 0,0 0 1 0 0,-1 0 0 0 0,1 0 0 0 0,0 0 0 0 0,0 0-1 0 0,0 0 1 0 0,0 0 0 0 0,0 0-2 0 0,-2 0-19 0 0,-3 0 84 0 0,-9 0 205 0 0,10 1-224 0 0,0 1-47 0 0,-3 2 18 0 0,1 1 0 0 0,0 1-1 0 0,0-1 1 0 0,0 1 0 0 0,0 1-17 0 0,-5 5-1 0 0,3-5 22 0 0,6-5-18 0 0,-1 0 0 0 0,1 0 0 0 0,0 0 1 0 0,0 1-1 0 0,0-1 0 0 0,0 1 1 0 0,0-1-1 0 0,1 1 0 0 0,-1 0 0 0 0,0 1-3 0 0,-1 9 1 0 0,-2 2 22 0 0,-5 5 37 0 0,7-16-48 0 0,1 0 0 0 0,0 1 0 0 0,0 0 0 0 0,1-1 0 0 0,-1 1 0 0 0,1 0-1 0 0,0 0 1 0 0,0 0-12 0 0,-3 14 37 0 0,-1-3-5 0 0,3-9-24 0 0,0 0 0 0 0,1-1 0 0 0,0 1 0 0 0,0 0 0 0 0,0 0 0 0 0,1 0-8 0 0,-1 17 46 0 0,0-12-10 0 0,1 0 0 0 0,1 12-36 0 0,-1-21 5 0 0,1 0-1 0 0,-1-1 0 0 0,1 1 0 0 0,-1 0 0 0 0,1 0 0 0 0,0-1 0 0 0,0 1 1 0 0,0 0-1 0 0,1-1 0 0 0,-1 1 0 0 0,1-1 0 0 0,-1 0 0 0 0,1 0 0 0 0,1 2-4 0 0,-1-3 3 0 0,-1 1 0 0 0,1 0 0 0 0,-1 1-1 0 0,1-1 1 0 0,-1 0 0 0 0,0 0-1 0 0,0 1 1 0 0,0-1 0 0 0,0 0 0 0 0,0 1-1 0 0,0-1 1 0 0,-1 1 0 0 0,1 0-3 0 0,-1-1 3 0 0,1 1 1 0 0,-1-1 0 0 0,1 1-1 0 0,0-1 1 0 0,0 0 0 0 0,0 1-1 0 0,0-1 1 0 0,1 0 0 0 0,-1 0-1 0 0,1 0 1 0 0,-1 0-1 0 0,1 0 1 0 0,0 0-4 0 0,16 16 43 0 0,-11-13-31 0 0,-1 1 1 0 0,0 0-1 0 0,0 0 1 0 0,-1 0-1 0 0,1 1 0 0 0,1 3-12 0 0,-5-5-1 0 0,-1-4 3 0 0,-1 0 0 0 0,0-1 0 0 0,0 1 1 0 0,1 0-1 0 0,-1-1 0 0 0,0 1 0 0 0,1-1 0 0 0,-1 1 0 0 0,1 0 1 0 0,-1-1-1 0 0,1 1 0 0 0,-1-1 0 0 0,1 0 0 0 0,-1 1 0 0 0,1-1 1 0 0,-1 1-1 0 0,1-1 0 0 0,0 0 0 0 0,-1 1 0 0 0,1-1 1 0 0,0 0-1 0 0,0 1-2 0 0,4 1 13 0 0,3 3-2 0 0,-7-4-11 0 0,1 0 0 0 0,-1 0 0 0 0,0 0 0 0 0,1-1 0 0 0,-1 1 0 0 0,1 0 1 0 0,0-1-1 0 0,-1 1 0 0 0,1-1 0 0 0,0 1 0 0 0,-1-1 0 0 0,1 0 0 0 0,0 0 0 0 0,0 0 0 0 0,9-2-30 0 0,2-5-120 0 0,-6 3 114 0 0,0 2-25 0 0,-3 0-24 0 0,-1 1-65 0 0,-2-2-54 0 0,0 0-58 0 0,2-2-374 0 0,4 2-166 0 0,-1 1 147 0 0,10-12-873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06.1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352 128 6880 0 0,'0'0'157'0'0,"0"0"23"0"0,0 0 11 0 0,0-3-31 0 0,0-8 3 0 0,0 4-40 0 0,0 2 177 0 0,0 2-134 0 0,0 0 623 0 0,0 0 38 0 0,-2-4-300 0 0,-2 3-83 0 0,-3-1-73 0 0,2-8 100 0 0,-6 0-20 0 0,9 11-237 0 0,1 1-50 0 0,-1 1-42 0 0,0-1-37 0 0,-2 1 15 0 0,-1 1-57 0 0,3-1-5 0 0,1 0 41 0 0,1 0-55 0 0,-1 0 1 0 0,0 0-1 0 0,0 0 1 0 0,0 0-1 0 0,1 0 1 0 0,-1-1-1 0 0,0 1 1 0 0,0 0 0 0 0,1-1-1 0 0,-1 1 1 0 0,0 0-1 0 0,0-1 1 0 0,1 1-1 0 0,-1-1 1 0 0,1 1-1 0 0,-1-1 1 0 0,0 1-1 0 0,1-1 1 0 0,-1 0-1 0 0,1 1 1 0 0,-1-1-1 0 0,1 0-24 0 0,0 1 15 0 0,-1-1 0 0 0,1 1 0 0 0,0 0 1 0 0,0-1-1 0 0,-1 1 0 0 0,1-1 0 0 0,0 1 0 0 0,-1 0 0 0 0,1-1 0 0 0,0 1 0 0 0,-1 0 0 0 0,1 0 0 0 0,-1-1 0 0 0,1 1 1 0 0,-1 0-1 0 0,1 0 0 0 0,0 0 0 0 0,-1-1 0 0 0,1 1 0 0 0,-1 0 0 0 0,1 0 0 0 0,-1 0 0 0 0,1 0 0 0 0,-1 0 1 0 0,1 0-1 0 0,-1 0 0 0 0,1 0 0 0 0,-1 0 0 0 0,1 0 0 0 0,-1 0 0 0 0,1 0 0 0 0,-1 0 0 0 0,1 1 0 0 0,0-1 1 0 0,-1 0-1 0 0,1 0 0 0 0,-1 0 0 0 0,1 1 0 0 0,-1-1-15 0 0,-7 5 130 0 0,7-4-108 0 0,-1 0 1 0 0,1 0-1 0 0,0 0 0 0 0,-1-1 1 0 0,0 1-1 0 0,1 0 0 0 0,-1-1 1 0 0,1 1-1 0 0,-1-1 0 0 0,0 1 1 0 0,1-1-1 0 0,-1 0 0 0 0,0 0 1 0 0,0 0-23 0 0,-9 1 135 0 0,2 0-35 0 0,-6 5 16 0 0,10-3-99 0 0,0 1-1 0 0,1-1 1 0 0,-1 1-1 0 0,1 0 1 0 0,-1 1-17 0 0,5-4 2 0 0,-22 22 11 0 0,8-6 66 0 0,0 0 1 0 0,0 3-80 0 0,9-13 15 0 0,0-1 1 0 0,0-1-1 0 0,0 1 1 0 0,-3 2-16 0 0,-7 8 15 0 0,4 6 38 0 0,-10 7-29 0 0,13-8 7 0 0,7-17-26 0 0,0 0 1 0 0,-1 0-1 0 0,1 0 1 0 0,-1 0 0 0 0,0-1-1 0 0,-2 3-5 0 0,2-2 6 0 0,0 0 0 0 0,0 0 0 0 0,0 0 0 0 0,0 0 0 0 0,1 0 0 0 0,0 1-1 0 0,0-1 1 0 0,0 0 0 0 0,0 4-6 0 0,0 43 49 0 0,1-37-33 0 0,0 15-10 0 0,0-13 54 0 0,0-13 18 0 0,0-3 2 0 0,2 2 0 0 0,10 6-25 0 0,1-4-33 0 0,21-2-20 0 0,-31-2-1 0 0,-2-1-1 0 0,1 1 0 0 0,0 0 0 0 0,-1 0 0 0 0,1 0 0 0 0,0-1 0 0 0,-1 1 0 0 0,1-1 1 0 0,0 0-1 0 0,-1 1 0 0 0,1-1 0 0 0,-1 0 0 0 0,1 0 0 0 0,-1 0 0 0 0,0 0 0 0 0,8-4 12 0 0,1 1 28 0 0,-8 3-27 0 0,1-1-1 0 0,-1 1 1 0 0,1 0 0 0 0,-1-1 0 0 0,0 1-1 0 0,0-1 1 0 0,1 1 0 0 0,-1-1 0 0 0,1-2-13 0 0,16-14 57 0 0,-7 7-49 0 0,0 0-1 0 0,-1 0 1 0 0,0-2 0 0 0,1-3-8 0 0,-4 4-2 0 0,22-33 65 0 0,-22 27-60 0 0,8-29 50 0 0,-7 23-42 0 0,-8 20-11 0 0,1 0 0 0 0,-1 0 0 0 0,1 0 0 0 0,-1 0 0 0 0,0-1 0 0 0,-1 1 0 0 0,1 0 0 0 0,-1-3 0 0 0,0-60 64 0 0,0 65-62 0 0,0-1 1 0 0,1 0 0 0 0,-1 1 0 0 0,0-1 0 0 0,1 1 0 0 0,-1-1 0 0 0,1 1 0 0 0,0-1 0 0 0,0 1 0 0 0,0-1-1 0 0,1-1-2 0 0,0 2 3 0 0,-1 0 0 0 0,0-1 0 0 0,0 1 0 0 0,0-1 0 0 0,-1 1 0 0 0,1-1 0 0 0,-1 1 0 0 0,1-1 0 0 0,-1 1 0 0 0,0-1 0 0 0,0-2-4 0 0,0 0 1 0 0,0 3 2 0 0,14-23-19 0 0,-12 12-63 0 0,-2 10-16 0 0,1 13-37 0 0,-1 1 85 0 0,-1 8 33 0 0,4-11-19 0 0,-1-4 32 0 0,0-1 0 0 0,-1 1 0 0 0,1-1 1 0 0,-1 1-1 0 0,0 0 0 0 0,0-1 0 0 0,0 1 0 0 0,0 0 0 0 0,0 4 2 0 0,-1 18-53 0 0,0-14 43 0 0,0-5 10 0 0,-1 0-1 0 0,2-1 1 0 0,-1 1-1 0 0,1 0 1 0 0,1 5 0 0 0,4 4-4 0 0,-5-13-2 0 0,0 1-1 0 0,1-1 1 0 0,-1 0 0 0 0,-1 1 0 0 0,1-1 0 0 0,0 1-1 0 0,-1-1 1 0 0,0 2 6 0 0,0-1-1 0 0,0-1 0 0 0,1 0 0 0 0,-1 0 0 0 0,1 1 0 0 0,-1-1 0 0 0,1 0 0 0 0,0 0 0 0 0,0 0 0 0 0,1 0 0 0 0,0 3 1 0 0,3 4 0 0 0,-3-2 0 0 0,0-1 0 0 0,1 0 0 0 0,0 0 0 0 0,0 0 0 0 0,1 0 0 0 0,0 0 0 0 0,4 5 0 0 0,-3-5 0 0 0,6 16 0 0 0,-10-18-3 0 0,1-1 0 0 0,0 1 0 0 0,0-1 1 0 0,0 0-1 0 0,1 0 0 0 0,-1 0 0 0 0,1 0 0 0 0,1 1 3 0 0,1 0-82 0 0,3 3 40 0 0,4 6-12 0 0,-7-10-9 0 0,-1 0-44 0 0,-1-1-25 0 0,1 0-46 0 0,0-1-53 0 0,-1 0-60 0 0,-1-1 55 0 0,-1-1-36 0 0,2 1-366 0 0,0 0 88 0 0,-1-1-49 0 0,3 2-705 0 0,1 3-553 0 0,4 4-1052 0 0</inkml:trace>
  <inkml:trace contextRef="#ctx0" brushRef="#br0" timeOffset="369.2">768 64 9072 0 0,'0'3'266'0'0,"0"8"-112"0"0,0 1-43 0 0,0 34 133 0 0,0-26-103 0 0,0-2 86 0 0,0-10-68 0 0,0-1 37 0 0,0 3 28 0 0,1-2-52 0 0,1 0-17 0 0,2 2 16 0 0,2 5 77 0 0,-3 0-31 0 0,-2 2 97 0 0,-2 35 852 0 0,1-38-861 0 0,0-3-55 0 0,0-1-16 0 0,1-3-56 0 0,1 1-21 0 0,2 2 8 0 0,2 6 67 0 0,-4 15 226 0 0,-2-27-367 0 0,0 1 1 0 0,0-1 0 0 0,1 0 0 0 0,-1 1-1 0 0,2 3-91 0 0,5 5 264 0 0,-3-4-38 0 0,-1 4 41 0 0,-3-10-198 0 0,0 14 312 0 0,1-1-46 0 0,3-3-67 0 0,4-1-90 0 0,-6-10 63 0 0,-2-2-3 0 0,0 0-13 0 0,0 0-8 0 0,0 0-1 0 0,0 0 0 0 0,0 0 0 0 0,1-7 50 0 0,-1 1-64 0 0,1 0-56 0 0,0 1-47 0 0,0-1-29 0 0,0 0-41 0 0,4-9-29 0 0,-1 5 68 0 0,-3 6-36 0 0,0 0-1 0 0,0 0 0 0 0,-1 0 0 0 0,1 0 0 0 0,-1-3-31 0 0,-1-18 94 0 0,0 13-65 0 0,1 11-23 0 0,0-1 1 0 0,1 0-1 0 0,-1 0 1 0 0,0 1-1 0 0,0-1 0 0 0,1 0 1 0 0,-1 1-1 0 0,1-1 1 0 0,-1 0-1 0 0,1 1 0 0 0,0-1 1 0 0,0 1-1 0 0,-1-1 1 0 0,2 1-7 0 0,4-12 39 0 0,-1-16 15 0 0,-2 16-52 0 0,1 0 0 0 0,1 0 0 0 0,0 0 0 0 0,0 1 0 0 0,2-2-2 0 0,57-81 0 0 0,-61 91 0 0 0,-1 1 0 0 0,0 0 0 0 0,1 1 0 0 0,0-1 0 0 0,0 0 0 0 0,0 1 0 0 0,0 0 0 0 0,0-1 0 0 0,0 1 0 0 0,1 0 0 0 0,0 0 0 0 0,0 0 0 0 0,1-1 0 0 0,-1 0 0 0 0,0 0 0 0 0,0 0 0 0 0,3-3 0 0 0,-1 1-1 0 0,-1 0 0 0 0,1 1 0 0 0,0 0 0 0 0,5-3 1 0 0,0 0-18 0 0,-7 5-3 0 0,0 0 0 0 0,-1 0 0 0 0,1 0 0 0 0,0 0 0 0 0,0 1 0 0 0,0-1 0 0 0,0 1-1 0 0,1 0 22 0 0,7-3-47 0 0,10-6-51 0 0,-12 7 65 0 0,0 1-36 0 0,10-3-151 0 0,-2-4-114 0 0,-15 8 162 0 0,-1-1 33 0 0,3-1-53 0 0,-2 1 104 0 0,0 1 48 0 0,7-3 45 0 0,-6 3-43 0 0,0 0-93 0 0,-1 1 15 0 0,-1-1-41 0 0,0 1-23 0 0,0 0-43 0 0,0 0-46 0 0,0 0-51 0 0,0 0-55 0 0,1 0-60 0 0,-1 0-63 0 0,1 0-69 0 0,-1 0 36 0 0,1 0-54 0 0,-1 0-56 0 0,1 0-58 0 0,3 0-1524 0 0,4 0-1250 0 0</inkml:trace>
  <inkml:trace contextRef="#ctx0" brushRef="#br0" timeOffset="650.17">1455 160 10944 0 0,'-2'2'45'0'0,"-8"8"82"0"0,8-4-43 0 0,1-3-2 0 0,0 1 35 0 0,1 0 45 0 0,0 2 53 0 0,-2 3-16 0 0,-3-1-91 0 0,-2 7-58 0 0,7-12-49 0 0,-1-1 0 0 0,1 1 0 0 0,-1 0 0 0 0,1 0 0 0 0,0 0 0 0 0,0 0 0 0 0,1 0-1 0 0,-1 20 11 0 0,-4-6 55 0 0,2-10-26 0 0,-2 4 124 0 0,0 2 119 0 0,2 2 120 0 0,1 1 122 0 0,1-10-330 0 0,0 0-40 0 0,0 3 62 0 0,0 17 176 0 0,0-18-255 0 0,0 1 58 0 0,0 0-16 0 0,1-2-46 0 0,1 0-19 0 0,3 2 1 0 0,1 6 72 0 0,-5-7-87 0 0,0 1 37 0 0,-2 1 25 0 0,1-7-118 0 0,-1 0 0 0 0,1-1-1 0 0,0 1 1 0 0,0 0 0 0 0,0 0 0 0 0,1 0 0 0 0,-1 0 0 0 0,1-1-1 0 0,-1 1 1 0 0,1 0 0 0 0,0 1-45 0 0,10 1 112 0 0,-11-4-107 0 0,1 0 1 0 0,-1-1-1 0 0,0 1 0 0 0,1 0 1 0 0,-1 0-1 0 0,0 0 0 0 0,0 0 1 0 0,1-1-1 0 0,-1 1 0 0 0,0 0 1 0 0,0 0-1 0 0,0 0 0 0 0,0 0 1 0 0,0 0-6 0 0,-1 5 29 0 0,1-1-12 0 0,1 0-110 0 0,1-5-83 0 0,-1 0 198 0 0,1 0-38 0 0,-1 0-40 0 0,1 0-40 0 0,0 0-40 0 0,0 0-43 0 0,0 0-42 0 0,0 0-43 0 0,0 0-44 0 0,-1 0-45 0 0,1 0-46 0 0,0 0-47 0 0,0 0-46 0 0,-1 0-49 0 0,1 0-48 0 0,-1 0-50 0 0,1 0-1339 0 0,-2 0-1121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05.3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95 96 10136 0 0,'13'-13'230'0'0,"-10"9"-2"0"0,-2 1-101 0 0,-1-1-61 0 0,-1-1-28 0 0,1 2 42 0 0,0-7 81 0 0,0 4-83 0 0,0 0-41 0 0,2-4-26 0 0,3 1-26 0 0,2-3 24 0 0,-5 4 87 0 0,-2 6 52 0 0,0 1 168 0 0,0 1 282 0 0,0 0 11 0 0,0 0-251 0 0,0 0-151 0 0,0 0-41 0 0,0 0 27 0 0,0 3 71 0 0,0 13-18 0 0,0 3-81 0 0,0 10-37 0 0,0-3-91 0 0,1-3 14 0 0,5-2-33 0 0,0 2 9 0 0,-4-11 45 0 0,-2 1 0 0 0,1 10-72 0 0,1 27 163 0 0,25 121 325 0 0,-16-89-237 0 0,-6-35-115 0 0,0-11-18 0 0,2 4 1 0 0,7 28 162 0 0,-8-38-155 0 0,-3-5-9 0 0,-3-3-41 0 0,2 11 2 0 0,1-23-45 0 0,0 0 0 0 0,0 0 0 0 0,2 4-33 0 0,-1-7 18 0 0,-2 1-1 0 0,1-1 1 0 0,-1 1-1 0 0,0 1-17 0 0,1 9 31 0 0,-2-7-19 0 0,1-1 0 0 0,0 1 0 0 0,1-1 0 0 0,0 0 0 0 0,2 2-12 0 0,-2-4 8 0 0,0 1 0 0 0,-1-1 0 0 0,0 1 0 0 0,0-1 0 0 0,0 1 0 0 0,-1 0 0 0 0,-1-1 0 0 0,0 1-8 0 0,1 2 14 0 0,0-1 0 0 0,0 0 0 0 0,1 0 0 0 0,2 8-14 0 0,1 1 11 0 0,-4-12 2 0 0,1 0 0 0 0,-1 0 1 0 0,1 0-1 0 0,1 0 0 0 0,0-1 1 0 0,1 3-14 0 0,-1 0-15 0 0,-2 8 116 0 0,-1-9-92 0 0,0 0-65 0 0,-1-1-99 0 0,1-3 21 0 0,0-1-43 0 0,-1 0-45 0 0,1-1-53 0 0,0-1 17 0 0,0 0-41 0 0,0-1-37 0 0,0 1-35 0 0,0-1-242 0 0,0 0-57 0 0,0 0-790 0 0,0 0-624 0 0,0 0-1186 0 0</inkml:trace>
  <inkml:trace contextRef="#ctx0" brushRef="#br0" timeOffset="250.78">31 623 9792 0 0,'-7'-7'127'0'0,"-12"-12"233"0"0,14 8-222 0 0,7 0-83 0 0,1 5-31 0 0,4-1 38 0 0,19-19 252 0 0,-17 20-210 0 0,0 1-26 0 0,3 0-5 0 0,1-4-48 0 0,-2 4-25 0 0,-1-1-1 0 0,1 1 1 0 0,0 1 0 0 0,2-1 0 0 0,6-2 11 0 0,24-7 68 0 0,19 3 96 0 0,-37 7-95 0 0,1 0-1 0 0,16-3 53 0 0,-14-1-94 0 0,11-2-138 0 0,55-6-321 0 0,-70 13 325 0 0,27 0-160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03.8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272 0 10880 0 0,'0'0'248'0'0,"0"0"34"0"0,0 0 20 0 0,0 0-38 0 0,0 3-122 0 0,0 3-15 0 0,-1 2 78 0 0,0 17 588 0 0,2-15-490 0 0,0-3-145 0 0,2-2-72 0 0,1 3 76 0 0,2 2 73 0 0,-3 7 58 0 0,-4-7-162 0 0,1 10 108 0 0,3-2-11 0 0,-1-13-183 0 0,1 2 29 0 0,-1 0 0 0 0,0 0 0 0 0,0 0 0 0 0,-1 0 1 0 0,0 1-1 0 0,0 5-74 0 0,-1 3 117 0 0,-1-7-14 0 0,1 0 1 0 0,1 0-1 0 0,-1 1 0 0 0,2 4-103 0 0,1-2 85 0 0,1 5 88 0 0,-1 0 1 0 0,-1 0-1 0 0,0 13-173 0 0,-2 27 343 0 0,0 30 73 0 0,0-76-348 0 0,1 1 1 0 0,1 0-1 0 0,-1 0 0 0 0,2 1-68 0 0,0 0 80 0 0,-1 1 0 0 0,0 0 0 0 0,-1 0 0 0 0,0 4-80 0 0,-2 3 65 0 0,0 18 53 0 0,5-6 11 0 0,-1-22-90 0 0,0 7 30 0 0,1 0 0 0 0,-2 0 0 0 0,0 7-69 0 0,-2 92 229 0 0,0-104-214 0 0,1 0 1 0 0,1-1-1 0 0,1 6-15 0 0,5 13 114 0 0,7 21-114 0 0,-14-49 6 0 0,0 1-1 0 0,0 0 1 0 0,-1-1-1 0 0,1 1 1 0 0,-1 0 0 0 0,0-1-1 0 0,0 1 1 0 0,0 0-1 0 0,-1 1-5 0 0,1 5 17 0 0,0-9-15 0 0,-1 1 1 0 0,1-1-1 0 0,1 1 1 0 0,-1-1-1 0 0,0 0 1 0 0,0 1 0 0 0,0-1-1 0 0,1 1 1 0 0,-1-1-1 0 0,1 0 1 0 0,-1 1-1 0 0,1-1 1 0 0,-1 0-1 0 0,1 1 1 0 0,0-1-1 0 0,0 1-2 0 0,0-1 3 0 0,0 0-1 0 0,0 1 1 0 0,0-1-1 0 0,0 0 0 0 0,-1 1 1 0 0,1-1-1 0 0,-1 1 0 0 0,1-1 1 0 0,-1 1-1 0 0,1 0-2 0 0,1 22-32 0 0,-2-22-60 0 0,0-2-40 0 0,0 0-179 0 0,0 0 229 0 0,0 0-7 0 0,0 0-25 0 0,0 0-48 0 0,0 0-19 0 0,0 0-49 0 0,0 0-56 0 0,0 0-63 0 0,0 0-68 0 0,0 0-62 0 0,0 0-57 0 0,0 0-49 0 0,0 0-171 0 0,0 0-49 0 0,0 0-207 0 0,0 0-559 0 0</inkml:trace>
  <inkml:trace contextRef="#ctx0" brushRef="#br0" timeOffset="700.13">0 623 7464 0 0,'0'0'216'0'0,"1"0"-61"0"0,1 0-22 0 0,8 0 227 0 0,7 0 280 0 0,-12-2-95 0 0,-4 1-515 0 0,0 0 32 0 0,0 0-1 0 0,0 0 0 0 0,0-1 1 0 0,1 1-1 0 0,-1 1 0 0 0,0-1 1 0 0,1 0-1 0 0,-1 0 1 0 0,1 0-62 0 0,16-2 429 0 0,6 0-15 0 0,-8-3-72 0 0,-5 1-89 0 0,2 1 54 0 0,6-7-33 0 0,-6 2-82 0 0,3 2 51 0 0,5 1 19 0 0,-13 5-163 0 0,-1-1 0 0 0,1-1 1 0 0,-1 1-1 0 0,3-3-99 0 0,30-18 373 0 0,-16 7-149 0 0,-8 8-110 0 0,3-2 19 0 0,0 1-36 0 0,18-8 12 0 0,13-11-48 0 0,-28 10 0 0 0,-9 4-42 0 0,-10 9-26 0 0,1 1-1 0 0,-1 0 0 0 0,1 0 0 0 0,0 0 1 0 0,1 1-1 0 0,-1-1 0 0 0,3 0 8 0 0,10-5-3 0 0,3 2-79 0 0,1-1-66 0 0,-4 0-52 0 0,17-21-499 0 0,-25 24 479 0 0,1 0 2 0 0,3-1-54 0 0,-11 5 225 0 0,0 0 0 0 0,-1 1 1 0 0,1-1-1 0 0,0 1 0 0 0,0-1 0 0 0,-1 1 1 0 0,1 0-1 0 0,0 0 0 0 0,1 0 47 0 0,-2 0-13 0 0,-1 0 0 0 0,0 0 0 0 0,1 0 0 0 0,-1 0 0 0 0,1 0 0 0 0,-1 0 0 0 0,1 0 0 0 0,-1 0 0 0 0,1 0 0 0 0,-1 0 0 0 0,0 0 0 0 0,1 0 0 0 0,-1 0 1 0 0,1 0-1 0 0,-1-1 0 0 0,1 1 0 0 0,-1 0 0 0 0,0 0 0 0 0,1 0 0 0 0,-1-1 0 0 0,0 1 0 0 0,1 0 0 0 0,-1 0 0 0 0,0-1 0 0 0,1 1 0 0 0,-1 0 0 0 0,0-1 0 0 0,1 1 0 0 0,-1 0 0 0 0,0-1 0 0 0,0 1 0 0 0,0-1 0 0 0,1 1 0 0 0,-1 0 0 0 0,0-1 0 0 0,0 1 0 0 0,0-1 0 0 0,0 1 0 0 0,0-1 0 0 0,0 1 0 0 0,0 0 0 0 0,0-1 0 0 0,0 1 0 0 0,0-1 0 0 0,0 1 0 0 0,0-1 0 0 0,0 1 13 0 0,0-3-220 0 0,3 3 48 0 0,8 0 11 0 0,-9 0 17 0 0,-2 0 61 0 0,0 3 19 0 0,0 11 113 0 0,0 23-25 0 0,0-25 14 0 0,0 0 40 0 0,0 6 130 0 0,0-9-50 0 0,0 0 43 0 0,2 5-36 0 0,4 8 136 0 0,0 2 1 0 0,-4-6-171 0 0,-2 58 329 0 0,0 22 109 0 0,0-30-114 0 0,3-35-257 0 0,2 1-38 0 0,-2-15-16 0 0,0 0 0 0 0,-1 17-144 0 0,-2-15 79 0 0,-1 14 68 0 0,5-8-7 0 0,-2-17-85 0 0,2 8 91 0 0,-1 0 0 0 0,-1 1 0 0 0,0 6-146 0 0,-2-6 135 0 0,-1-12-62 0 0,1 1-1 0 0,0-1 1 0 0,1 1 0 0 0,0-1 0 0 0,1 4-73 0 0,8 21 118 0 0,6 29 5 0 0,-15-59-119 0 0,-1 0 0 0 0,1 0 1 0 0,-1 0-1 0 0,0 0 0 0 0,0 0 1 0 0,0 0-1 0 0,0 0 0 0 0,0 0 1 0 0,0 0-1 0 0,-1 0 0 0 0,1 0 1 0 0,-1-1-1 0 0,1 1 0 0 0,-1 0 1 0 0,0 0-1 0 0,1 0 0 0 0,-1 0 0 0 0,0-1 1 0 0,-1 2-5 0 0,-2 6 35 0 0,2-4-8 0 0,1 0-1 0 0,0 0 0 0 0,1 1 1 0 0,-1-1-1 0 0,1 0 1 0 0,0 1-1 0 0,1-1 0 0 0,-1 2-26 0 0,1 10 35 0 0,-1-3 45 0 0,0-12 19 0 0,0-2 19 0 0,-3-2 8 0 0,-7-9 2 0 0,7 7-20 0 0,2 0-59 0 0,4-6-30 0 0,-2 9-3 0 0,4-7 14 0 0,-4 7-26 0 0,0 0-1 0 0,0-1 0 0 0,-1 1 1 0 0,1-1-1 0 0,0 1 0 0 0,0-1 1 0 0,-1 0-1 0 0,1 1 0 0 0,-1-1 1 0 0,0 0-1 0 0,1 1 0 0 0,-1-1 1 0 0,0 0-1 0 0,0 1 0 0 0,0-2-3 0 0,1-5 37 0 0,-1 1-1 0 0,2-1 1 0 0,-1 1-1 0 0,3-7-36 0 0,-2 6 58 0 0,0 0-1 0 0,0-1 1 0 0,-1 1-1 0 0,0-8-57 0 0,0-1 108 0 0,2 1-34 0 0,8-15-12 0 0,3-1-95 0 0,3 2-67 0 0,1-4-67 0 0,-11 19 104 0 0,10-18-23 0 0,3 0 47 0 0,-18 29 36 0 0,1 0 1 0 0,-1 0-1 0 0,1 0 1 0 0,0 1-1 0 0,1 0 1 0 0,-1-1-1 0 0,1 1 1 0 0,-1 1-1 0 0,1-1 1 0 0,0 0-1 0 0,0 1 1 0 0,0 0-1 0 0,2-1 3 0 0,-3 2-8 0 0,0 0 2 0 0,-1 0 1 0 0,1 1 0 0 0,-1-1-1 0 0,0 0 1 0 0,1 0 0 0 0,-1-1 0 0 0,0 1-1 0 0,1 0 1 0 0,-1-1 0 0 0,0 1-1 0 0,0-1 1 0 0,0 0 0 0 0,0 0 5 0 0,0 0-7 0 0,0 0 0 0 0,1 1 0 0 0,-1-1 0 0 0,1 1 0 0 0,-1-1 0 0 0,1 1 0 0 0,0 0 0 0 0,0 0 0 0 0,-1 0 0 0 0,1 0 0 0 0,0 0 0 0 0,0 1 0 0 0,0 0 0 0 0,0-1 0 0 0,0 1 0 0 0,0 0 0 0 0,0 0 0 0 0,2 1 7 0 0,2-1-13 0 0,-2 3-40 0 0,-1 0 46 0 0,-1 0 4 0 0,0 0 0 0 0,0 0 1 0 0,0 1-1 0 0,-1-1 0 0 0,1 1 0 0 0,1 2 3 0 0,3 13-43 0 0,-3-8 41 0 0,0 0 0 0 0,1-1 0 0 0,0 1 0 0 0,0-1-1 0 0,2 0 3 0 0,-6-8 0 0 0,1 1-2 0 0,0 0 1 0 0,-1 0-1 0 0,1 0 1 0 0,0 0-1 0 0,-1 0 1 0 0,1 2 1 0 0,1 18-51 0 0,-4-20 51 0 0,1-1-1 0 0,0 1 1 0 0,0-1-1 0 0,1 1 0 0 0,-1-1 1 0 0,0 0-1 0 0,1 1 0 0 0,-1-1 1 0 0,1 0-1 0 0,0 1 1 0 0,0-1-1 0 0,0 0 0 0 0,0 0 1 0 0,0 0-1 0 0,1 0 0 0 0,-1 0 1 0 0,1 0-1 0 0,-1 0 0 0 0,2 1 1 0 0,-1 0 0 0 0,1 0-1 0 0,-1 0 1 0 0,0 0-1 0 0,0 1 1 0 0,0-1-1 0 0,1 2 1 0 0,-2-2-13 0 0,1 1 0 0 0,0-1 0 0 0,0 0 0 0 0,1 1 0 0 0,-1-1 0 0 0,1 1 13 0 0,11 12-119 0 0,-9-7 37 0 0,-4-9 74 0 0,0 1 0 0 0,-1-1 0 0 0,1 1 0 0 0,0-1 0 0 0,-1 1 0 0 0,1-1 0 0 0,0 1 0 0 0,-1-1 0 0 0,1 0 0 0 0,0 1 0 0 0,0-1 0 0 0,-1 0 0 0 0,1 1 0 0 0,0-1 0 0 0,0 0 0 0 0,0 0 8 0 0,10 3-131 0 0,-6 1-57 0 0,-2 0-48 0 0,-3-4 209 0 0,0 1 0 0 0,1-1 0 0 0,-1 0 0 0 0,0 1-1 0 0,1-1 1 0 0,-1 1 0 0 0,1-1 0 0 0,-1 0-1 0 0,0 1 1 0 0,1-1 0 0 0,-1 0 0 0 0,1 0-1 0 0,-1 1 1 0 0,1-1 0 0 0,-1 0 0 0 0,1 0 0 0 0,-1 0-1 0 0,1 1 1 0 0,-1-1 0 0 0,1 0 0 0 0,-1 0-1 0 0,1 0 1 0 0,-1 0 0 0 0,1 0 0 0 0,-1 0 0 0 0,1 0-1 0 0,-1 0 1 0 0,1 0 0 0 0,-1 0 27 0 0,6 0-292 0 0,-4 0 153 0 0,0 0-35 0 0,0 0-5 0 0,-1 0-37 0 0,1 0-40 0 0,-1 0-47 0 0,1 0-49 0 0,0 0-47 0 0,-1 0-41 0 0,1 0-36 0 0,0 0-135 0 0,0 0-36 0 0,3 0-1418 0 0</inkml:trace>
  <inkml:trace contextRef="#ctx0" brushRef="#br0" timeOffset="1169.58">1646 655 6384 0 0,'0'-5'8'0'0,"-1"2"114"0"0,1 1 85 0 0,-1 1 59 0 0,-4 3 572 0 0,2 0-544 0 0,1 0-171 0 0,0 0-42 0 0,0-1-52 0 0,-1 1-59 0 0,-2 1 131 0 0,0 0 59 0 0,-1-1 46 0 0,-1 1 35 0 0,-17 8 749 0 0,17-6-703 0 0,0 0-60 0 0,-1 3 23 0 0,3-4-66 0 0,0 1 0 0 0,1 0 0 0 0,0 0 0 0 0,-2 3-184 0 0,-13 18 442 0 0,5-12-268 0 0,10-11-134 0 0,0 0 0 0 0,1 1 0 0 0,-1-1-1 0 0,1 1 1 0 0,0 0 0 0 0,0 0 0 0 0,0 0-1 0 0,-1 4-39 0 0,-8 11 125 0 0,2-4-12 0 0,3 2 41 0 0,1 12 73 0 0,2-15-115 0 0,-4 10 105 0 0,0 2 39 0 0,3-8-114 0 0,2-4-60 0 0,2-1-47 0 0,1 6 90 0 0,0 25 66 0 0,0-22-67 0 0,0-21-121 0 0,0 0 0 0 0,0 1 0 0 0,0-1 0 0 0,0 0 0 0 0,1 0 0 0 0,-1 0 0 0 0,0 0 0 0 0,1 0 0 0 0,-1 0 0 0 0,1 0 0 0 0,-1 0 0 0 0,1 0 0 0 0,-1 0 0 0 0,1 1-3 0 0,1-1 11 0 0,-1 0-1 0 0,0 0 1 0 0,0 0-1 0 0,1 0 1 0 0,-1 0 0 0 0,1 0-1 0 0,-1 0 1 0 0,1 0-1 0 0,-1-1 1 0 0,1 1-1 0 0,0-1 1 0 0,-1 1-1 0 0,1-1 1 0 0,0 1-11 0 0,29 1 155 0 0,-11-3-101 0 0,-6 1-69 0 0,-12 0 21 0 0,1-1-1 0 0,-1 1 1 0 0,0 0 0 0 0,0-1-1 0 0,0 1 1 0 0,0-1 0 0 0,0 0-1 0 0,1 0 1 0 0,-1 1 0 0 0,-1-1-1 0 0,1-1 1 0 0,0 1 0 0 0,0 0-1 0 0,0-1-5 0 0,22-21 53 0 0,-12 10-38 0 0,6-4-15 0 0,-7 6 0 0 0,0 1 0 0 0,9-13 0 0 0,-18 20 0 0 0,0 0 0 0 0,0 0 0 0 0,0 0 0 0 0,0 0 0 0 0,0-1 0 0 0,-1 1 0 0 0,1 0 0 0 0,-1-1 0 0 0,0 0 0 0 0,0 1 0 0 0,-1-1 0 0 0,1 0 0 0 0,-1 1 0 0 0,1-1 0 0 0,1-8 17 0 0,3 3 63 0 0,1-5 72 0 0,-3-2-8 0 0,-4 10-67 0 0,1 0-1 0 0,-1 1 1 0 0,0-1-1 0 0,0 0 1 0 0,-1 1 0 0 0,0-1-77 0 0,-2-7 100 0 0,2 8-80 0 0,-1-13 23 0 0,3-2-46 0 0,1 10 6 0 0,-1-37-3 0 0,0-2-27 0 0,0 46-118 0 0,0 8-39 0 0,1-1 48 0 0,1-1 3 0 0,1-1 54 0 0,4 6-79 0 0,-6 6 117 0 0,-1-11 41 0 0,0-1 0 0 0,0 0 0 0 0,0 1 0 0 0,0-1 0 0 0,0 0-1 0 0,1 0 1 0 0,-1 1 0 0 0,1-1 0 0 0,-1 0 0 0 0,1 0 0 0 0,0 1 0 0 0,10 16 0 0 0,-6 7 0 0 0,2-13 0 0 0,-6-11 0 0 0,-1-1 0 0 0,1 1 0 0 0,0-1 0 0 0,0 1 0 0 0,-1-1 0 0 0,1 1 0 0 0,-1-1 0 0 0,1 1 0 0 0,-1 0 0 0 0,0 0 0 0 0,1-1 0 0 0,-1 1 0 0 0,0 0 0 0 0,0 0 0 0 0,0 1 0 0 0,0 0 0 0 0,0 0 0 0 0,0 0 0 0 0,1 0 0 0 0,-1 0 0 0 0,1 0 0 0 0,0 0 0 0 0,0 0 0 0 0,0 0 0 0 0,0 0 0 0 0,1 0 0 0 0,-1 0 0 0 0,1-1 0 0 0,0 1 0 0 0,1 1 0 0 0,6 17 0 0 0,0 3 0 0 0,-7-21 0 0 0,0 1 0 0 0,0 0 0 0 0,-1-1 0 0 0,1 1 0 0 0,-1 0 0 0 0,0 0 0 0 0,0 0 0 0 0,0 0 0 0 0,-1 0 0 0 0,1 3 0 0 0,-1-4 4 0 0,0-1 0 0 0,0 0 0 0 0,0 1 1 0 0,1-1-1 0 0,-1 1 0 0 0,1-1 0 0 0,-1 0 0 0 0,1 1 1 0 0,0-1-1 0 0,0 0 0 0 0,0 0 0 0 0,1 2-4 0 0,8 17 86 0 0,1 6-16 0 0,-8-6-13 0 0,-3-21-56 0 0,0 1 0 0 0,0-1-1 0 0,0 0 1 0 0,0 1 0 0 0,0-1 0 0 0,0 1 0 0 0,0-1 0 0 0,0 1 0 0 0,0-1-1 0 0,0 1 1 0 0,0-1 0 0 0,0 1 0 0 0,0-1 0 0 0,0 1 0 0 0,1-1 0 0 0,-1 0 0 0 0,0 1-1 0 0,0-1 1 0 0,0 1 0 0 0,1-1 0 0 0,-1 0 0 0 0,0 1 0 0 0,1-1 0 0 0,-1 1-1 0 0,0-1 1 0 0,1 0 0 0 0,-1 1 0 0 0,0-1 0 0 0,1 0 0 0 0,-1 0 0 0 0,0 1 0 0 0,1-1-1 0 0,-1 0 1 0 0,1 0 0 0 0,-1 0 0 0 0,1 0 0 0 0,-1 1 0 0 0,1-1 0 0 0,-1 0-1 0 0,0 0 1 0 0,1 0 0 0 0,-1 0 0 0 0,1 0 0 0 0,-1 0 0 0 0,1 0 0 0 0,-1 0 0 0 0,1 0-1 0 0,1 0-102 0 0,-2 0-55 0 0,0 1-330 0 0,0 1 64 0 0,0-1 53 0 0,0 0 43 0 0,0 1-222 0 0,0 1-255 0 0,0-2 430 0 0,0 0-64 0 0,0 0-82 0 0,0 1-1281 0 0,0-1-1023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5:18.7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465 145 8408 0 0,'0'0'190'0'0,"-2"-3"28"0"0,-9-8 8 0 0,8 6-28 0 0,1-7-150 0 0,1 11-48 0 0,1 0-1 0 0,-1-1 1 0 0,0 1-1 0 0,1 0 0 0 0,-1 0 1 0 0,0 0-1 0 0,0 0 0 0 0,0 0 1 0 0,0 1-1 0 0,0-1 1 0 0,0 0-1 0 0,0 0 0 0 0,0 1 1 0 0,-1-2 0 0 0,-3 0-5 0 0,-2-3-17 0 0,3-1 88 0 0,2 1 8 0 0,-1 0 28 0 0,-1 2 36 0 0,-5-1 238 0 0,3 1-43 0 0,1-1 57 0 0,-3-9 398 0 0,7 12-731 0 0,-1-1 1 0 0,1 1 0 0 0,-1 0 0 0 0,1 0 0 0 0,-1 0-1 0 0,0 1 1 0 0,0-1 0 0 0,1 0 0 0 0,-1 1 0 0 0,0-1-1 0 0,0 1-57 0 0,-8-4 290 0 0,-2-1 97 0 0,3 0-150 0 0,-3-1 156 0 0,1 4-71 0 0,3 1-118 0 0,2 0-44 0 0,-3-5 66 0 0,-5 0 0 0 0,0 4-34 0 0,3 2-87 0 0,-26 0 274 0 0,20 0-247 0 0,3 0-65 0 0,0 0-70 0 0,12 0 9 0 0,1 0 0 0 0,0 0 1 0 0,-1 0-1 0 0,1 0 1 0 0,-1 0-1 0 0,1 1 0 0 0,-1-1 1 0 0,1 1-1 0 0,-1-1 1 0 0,1 1-7 0 0,-15 12 16 0 0,0 0-16 0 0,9-10 0 0 0,6-3 0 0 0,1 1 0 0 0,-1-1 0 0 0,1 0 0 0 0,0 0 0 0 0,-1 0 0 0 0,1 1 0 0 0,-1-1 0 0 0,1 0 0 0 0,-1 0 0 0 0,1 1 0 0 0,-1-1 0 0 0,1 0 0 0 0,0 1 0 0 0,-1-1 0 0 0,1 1 0 0 0,0-1 0 0 0,-1 0 0 0 0,1 1 0 0 0,0-1 0 0 0,0 1 0 0 0,-1-1 0 0 0,1 1 0 0 0,0-1 0 0 0,0 1 0 0 0,0-1 0 0 0,0 1 0 0 0,0-1 0 0 0,-1 1 0 0 0,1-1 0 0 0,0 1 0 0 0,0-1 0 0 0,0 1 0 0 0,0-1 0 0 0,1 1 0 0 0,-1-1 0 0 0,0 1 0 0 0,0-1 0 0 0,0 1 0 0 0,0 1 0 0 0,0 0 0 0 0,0-1 0 0 0,-1 1 0 0 0,1 0 0 0 0,-1 0 0 0 0,1-1 0 0 0,-1 1 0 0 0,1 0 0 0 0,-1-1 0 0 0,0 1 0 0 0,0 0 0 0 0,0-1 0 0 0,0 1 0 0 0,0-1 0 0 0,0 1 0 0 0,0-1 0 0 0,0 1 0 0 0,1 0 0 0 0,-1-1 0 0 0,0 1 0 0 0,1 0 0 0 0,-1 0 0 0 0,1-1 0 0 0,0 1 0 0 0,-1 0 0 0 0,1 0 0 0 0,0 0 0 0 0,0 5 0 0 0,0-5 0 0 0,-1 0 0 0 0,1 1 0 0 0,0-1 0 0 0,1 0 0 0 0,-1 0 0 0 0,0 0 0 0 0,1 0 0 0 0,-1 1 0 0 0,1-1 0 0 0,0 1 0 0 0,1 2 0 0 0,1 2 0 0 0,1-1 0 0 0,-1 0 0 0 0,1 0 0 0 0,0 0 0 0 0,0 0 0 0 0,1 0 0 0 0,-3-5 0 0 0,-1 1 0 0 0,0 0 0 0 0,1-1 0 0 0,-1 1 0 0 0,0 0 0 0 0,0 0 0 0 0,0 0 0 0 0,0 0 0 0 0,9 16 0 0 0,11 4 0 0 0,-13-14 0 0 0,0 0 0 0 0,-1 0 0 0 0,0 0 0 0 0,1 2 0 0 0,3 12 0 0 0,-8-17 0 0 0,0 1 0 0 0,0-1 0 0 0,0 0 0 0 0,0 0 0 0 0,1 0 0 0 0,0 1 0 0 0,23 15 0 0 0,-18-11 0 0 0,-1 1 0 0 0,0 0 0 0 0,5 11 0 0 0,0-1 0 0 0,35 59 0 0 0,-42-72 0 0 0,-5-7 0 0 0,0 1 0 0 0,0-1 0 0 0,0 0 0 0 0,0 1 0 0 0,-1-1 0 0 0,1 1 0 0 0,0-1 0 0 0,-1 1 0 0 0,1-1 0 0 0,-1 1 0 0 0,1-1 0 0 0,-1 1 0 0 0,0 0 0 0 0,1-1 0 0 0,-1 1 0 0 0,0 0 0 0 0,0 1 0 0 0,0 1 0 0 0,0 0 0 0 0,1 0 0 0 0,-1 0 0 0 0,1 0 0 0 0,0 0 0 0 0,1 0 0 0 0,-1-1 0 0 0,1 1 0 0 0,-1 0 0 0 0,3 2 0 0 0,-4-5 0 0 0,1 0 0 0 0,-1 0 0 0 0,0 0 0 0 0,0 0 0 0 0,0 0 0 0 0,0 0 0 0 0,0 0 0 0 0,0 0 0 0 0,0 0 0 0 0,0 0 0 0 0,0 0 0 0 0,0 0 0 0 0,0 0 0 0 0,0-1 0 0 0,-1 1 0 0 0,1 0 0 0 0,0 0 0 0 0,-1 0 0 0 0,1 0 0 0 0,-1 0 0 0 0,1 0 0 0 0,-1-1 0 0 0,1 1 0 0 0,-1 0 0 0 0,0 0 0 0 0,1-1 0 0 0,-1 1 0 0 0,-4 6 0 0 0,-5 17-1 0 0,5-13 21 0 0,-1 2 53 0 0,5-11-51 0 0,-1-1 1 0 0,1 1 0 0 0,0-1-1 0 0,-1 0 1 0 0,1 1 0 0 0,-1-1 0 0 0,1 0-1 0 0,-1 0 1 0 0,0 0 0 0 0,0 0 0 0 0,1 0-1 0 0,-1 0 1 0 0,-1 0-23 0 0,-15 6 188 0 0,7-4-95 0 0,4-1-49 0 0,-16 7 220 0 0,20-7-216 0 0,-1-1 1 0 0,0 1-1 0 0,0-1 1 0 0,0 0-1 0 0,0 0 1 0 0,-1 0-49 0 0,-13 0 156 0 0,-36-1 120 0 0,34 0-209 0 0,18 0-59 0 0,0 0 0 0 0,0 0 0 0 0,1 0 0 0 0,-1-1 0 0 0,0 1 0 0 0,1 0 0 0 0,-1-1 0 0 0,0 1 0 0 0,1-1-1 0 0,-1 0 1 0 0,1 1 0 0 0,-1-1 0 0 0,1 0 0 0 0,-1 0-8 0 0,-11-5 37 0 0,-4 4-21 0 0,15 3-10 0 0,0-1 1 0 0,-1 0-1 0 0,1 0 1 0 0,-1-1-1 0 0,1 1 0 0 0,-1 0 1 0 0,1-1-1 0 0,0 1 1 0 0,-1-1-1 0 0,-1-1-6 0 0,-3-1 7 0 0,-23-14 75 0 0,22 8-78 0 0,-8-23-70 0 0,14 28 100 0 0,1 0-77 0 0,0-1-70 0 0,1 1-60 0 0,0-1-54 0 0,0 0-45 0 0,1-4-374 0 0,-1-3-373 0 0,0-4-319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18.1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80 65 10880 0 0,'0'0'248'0'0,"0"0"34"0"0,0 0 20 0 0,0 0-38 0 0,0 0-199 0 0,0 2-37 0 0,0 2-19 0 0,0 11-6 0 0,3-7 36 0 0,1-6 20 0 0,3 4 88 0 0,-2 15 128 0 0,2-13-52 0 0,-6-8-210 0 0,-1 0-1 0 0,1 1 1 0 0,-1-1-1 0 0,1 1 1 0 0,-1-1-1 0 0,0 0 1 0 0,1 1-1 0 0,-1-1 1 0 0,1 1 0 0 0,-1-1-1 0 0,0 1 1 0 0,1-1-1 0 0,-1 1 1 0 0,0 0-1 0 0,0-1 1 0 0,0 1-1 0 0,1-1 1 0 0,-1 1-1 0 0,0 0 1 0 0,0-1-1 0 0,0 1 1 0 0,0-1-1 0 0,0 1 1 0 0,0 0-1 0 0,0-1 1 0 0,0 1 0 0 0,0 0-1 0 0,0-1 1 0 0,-1 1-13 0 0,4 22 303 0 0,2-12-109 0 0,3 3 41 0 0,-4-7-150 0 0,0 1 35 0 0,7 20 352 0 0,-4-7-117 0 0,-1-8-185 0 0,11 23 326 0 0,-2-1-71 0 0,-3-4 140 0 0,2-1 1 0 0,11 17-566 0 0,-10-23 192 0 0,29 40 394 0 0,-29-43-437 0 0,23 43 293 0 0,-30-53-366 0 0,25 33 151 0 0,0-6-82 0 0,-28-33-112 0 0,0 1 0 0 0,0 0 0 0 0,-1 0 0 0 0,1 0 0 0 0,-2 1 0 0 0,1-1 0 0 0,1 5-33 0 0,10 16 156 0 0,-4-14-26 0 0,4-1-4 0 0,0-1 12 0 0,-6 3 9 0 0,-5-9-131 0 0,-1 0-1 0 0,1 0 1 0 0,-1-1-1 0 0,1 0 1 0 0,4 4-16 0 0,12 7 18 0 0,-7-10-18 0 0,-8 6 0 0 0,2-10-29 0 0,0-2-79 0 0,-1-4-115 0 0,1-1-265 0 0,-7 6 131 0 0,0-1 59 0 0,-1 1 52 0 0,1 0 45 0 0,-1-1-19 0 0,0 1 54 0 0,-4-2-235 0 0,4 1 173 0 0,0 1 79 0 0,1 0-35 0 0,-1 0-39 0 0,1 0-46 0 0,0-1-160 0 0,-1 0-53 0 0,0 0-49 0 0,1-1-41 0 0,0 1-162 0 0,0-1-41 0 0,0 0-195 0 0,0-2-530 0 0</inkml:trace>
  <inkml:trace contextRef="#ctx0" brushRef="#br0" timeOffset="215.83">464 1 10568 0 0,'-14'0'233'0'0,"12"0"39"0"0,-1 2 17 0 0,-10 9-27 0 0,8-9-222 0 0,-1 2 8 0 0,1 4-34 0 0,2-3-12 0 0,-10 11-4 0 0,-3 2 36 0 0,14-14-11 0 0,0-1 1 0 0,1 1 0 0 0,-1 0 0 0 0,1-1-1 0 0,0 1 1 0 0,0 0 0 0 0,0 1-24 0 0,-9 25 211 0 0,-9-2-25 0 0,13-20-92 0 0,0 1 0 0 0,0 0 0 0 0,0 1-94 0 0,-9 26 339 0 0,-5 6 38 0 0,-6-5 14 0 0,4 5-22 0 0,11-25-172 0 0,-1-1 0 0 0,-2 2-197 0 0,1-2 162 0 0,2 0 1 0 0,-2 3-163 0 0,-5 21 196 0 0,15-32-160 0 0,1 0 1 0 0,-1-1-1 0 0,-1 0 1 0 0,0 1-1 0 0,0-2 1 0 0,0 1-1 0 0,-1 0 1 0 0,-1 1-37 0 0,-9 5 70 0 0,12-10-47 0 0,-1 1-1 0 0,0-1 0 0 0,1 1 0 0 0,0 0 0 0 0,-1 0 0 0 0,2 0 0 0 0,-1 0 1 0 0,-2 4-23 0 0,-2 8 46 0 0,-18 29 60 0 0,23-42-96 0 0,0 0 0 0 0,0 0 0 0 0,1 0 0 0 0,-1 1 0 0 0,1-1 1 0 0,-1 0-1 0 0,1 1 0 0 0,0 0-10 0 0,0 5-18 0 0,0 2-57 0 0,1-2-41 0 0,-1 0-74 0 0,-2 1-117 0 0,-1 4-255 0 0,-2 8-347 0 0,5-15 644 0 0,1 0 40 0 0,0 11-765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17.5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401 16 11200 0 0,'0'0'256'0'0,"0"0"34"0"0,0 0 20 0 0,0 0-40 0 0,1 0-203 0 0,1 0-39 0 0,4 0-7 0 0,-1 0 22 0 0,-3 0 44 0 0,-2 0 103 0 0,0 0 184 0 0,0 0 11 0 0,-2-3 14 0 0,1 3-323 0 0,0-1-34 0 0,-4-3 25 0 0,2 2 20 0 0,2 1 1 0 0,0-1 38 0 0,0 1 45 0 0,0-1 52 0 0,-1 2 225 0 0,-12 0-34 0 0,-1 0-92 0 0,0 0-86 0 0,-19 0 257 0 0,18 2-380 0 0,0 4-45 0 0,1 0-21 0 0,-2-4 27 0 0,-6-3-2 0 0,16 1-59 0 0,1-1-1 0 0,-1 1 1 0 0,0 1 0 0 0,0-1-1 0 0,1 1 1 0 0,-1 0-1 0 0,0 1-12 0 0,-6 4 21 0 0,12-5-15 0 0,-1 0 0 0 0,1 0-1 0 0,-1-1 1 0 0,1 1 0 0 0,-1 0 0 0 0,1-1 0 0 0,-1 1-1 0 0,1-1 1 0 0,-1 0 0 0 0,1 1 0 0 0,-1-1 0 0 0,0 0-1 0 0,1 0-5 0 0,-10 0 18 0 0,-29 0 13 0 0,25 0 32 0 0,-2 0 64 0 0,16 0-117 0 0,1 0-1 0 0,-1 0 1 0 0,0 0 0 0 0,1 0-1 0 0,-1 1 1 0 0,1-1-1 0 0,-1 0 1 0 0,0 0 0 0 0,1 0-1 0 0,-1 1 1 0 0,0-1-1 0 0,1 0 1 0 0,-1 1-1 0 0,1-1 1 0 0,-1 1 0 0 0,1-1-1 0 0,-1 1 1 0 0,1-1-1 0 0,-1 1 1 0 0,1-1 0 0 0,0 1-1 0 0,-1-1 1 0 0,1 1-10 0 0,-1 0 7 0 0,1-1 1 0 0,0 1-1 0 0,-1-1 1 0 0,1 1-1 0 0,-1-1 1 0 0,1 1-1 0 0,-1-1 1 0 0,1 1-1 0 0,-1-1 1 0 0,1 0-1 0 0,-1 1 1 0 0,1-1-1 0 0,-1 0 1 0 0,1 1-1 0 0,-1-1 1 0 0,0 0-1 0 0,1 0 1 0 0,-1 1-1 0 0,0-1 1 0 0,1 0-1 0 0,-1 0 1 0 0,0 0-1 0 0,1 0-7 0 0,-3 0-14 0 0,0 3-37 0 0,-7 7-93 0 0,7-7-15 0 0,0 0 13 0 0,-8 16 44 0 0,10-18 100 0 0,1 0 0 0 0,-1-1-1 0 0,1 1 1 0 0,0 0 0 0 0,-1 0-1 0 0,1 0 1 0 0,0 0 0 0 0,0 0-1 0 0,0 0 1 0 0,0 0 0 0 0,0 0-1 0 0,0 0 1 0 0,0 0 0 0 0,0 0-1 0 0,0 0 1 0 0,0-1 0 0 0,0 1-1 0 0,1 0 1 0 0,-1 0 0 0 0,0 0-1 0 0,1 0 1 0 0,-1 0 0 0 0,1 0-1 0 0,0 0 3 0 0,9 5 0 0 0,-9-6 0 0 0,-1 1 0 0 0,0 0 0 0 0,1 0 0 0 0,-1-1 0 0 0,0 1 0 0 0,1 0 0 0 0,-1 0 0 0 0,0 0 0 0 0,0 0 0 0 0,0 0 0 0 0,0-1 0 0 0,0 1 0 0 0,0 0 0 0 0,0 1 0 0 0,-1 3 0 0 0,2-3 0 0 0,12 23 0 0 0,3 7 0 0 0,-14-28 0 0 0,-1 2 0 0 0,-1 16 0 0 0,0 76 0 0 0,0-42 8 0 0,0-19 38 0 0,-1-11-36 0 0,0-17-10 0 0,1 1 0 0 0,0-1 0 0 0,0 0 0 0 0,1 0 0 0 0,0 0 0 0 0,1 4 0 0 0,9 8 0 0 0,-6 8 11 0 0,1-13 10 0 0,-5-13-17 0 0,1 0-1 0 0,-1 0 1 0 0,0 0 0 0 0,0 0-1 0 0,-1 0 1 0 0,1 1-1 0 0,-1-1 1 0 0,1 0-1 0 0,-1 4-3 0 0,0 5 0 0 0,-1-5 11 0 0,1-1 0 0 0,0 1-1 0 0,1 0 1 0 0,-1 0 0 0 0,2 5-11 0 0,4 4 15 0 0,-4-13-8 0 0,-1 1 1 0 0,0-1 0 0 0,0 0 0 0 0,0 1 0 0 0,0-1 0 0 0,-1 1-1 0 0,0-1 1 0 0,1 2-8 0 0,-1 10 17 0 0,-1-11-10 0 0,1 0 0 0 0,0 0 0 0 0,0 0 0 0 0,1 0 0 0 0,-1 0 1 0 0,1 0-1 0 0,0 1-7 0 0,5 11 10 0 0,-4-13-10 0 0,-1 0 0 0 0,0 1 0 0 0,0-1 0 0 0,0 1 0 0 0,0-1 0 0 0,-1 1 0 0 0,0-1 0 0 0,1 2 0 0 0,-1 87 203 0 0,0-53-170 0 0,0-39-29 0 0,0 1 0 0 0,0 0 0 0 0,0-1 0 0 0,0 1 0 0 0,0 0-1 0 0,0-1 1 0 0,0 1 0 0 0,0 0 0 0 0,0-1 0 0 0,1 1-1 0 0,-1 0 1 0 0,0-1 0 0 0,0 1 0 0 0,1 0 0 0 0,-1-1 0 0 0,0 1-1 0 0,1-1 1 0 0,-1 1 0 0 0,1-1 0 0 0,-1 1 0 0 0,1-1-1 0 0,-1 1 1 0 0,1-1 0 0 0,-1 1 0 0 0,1-1 0 0 0,0 1-4 0 0,-1-1 4 0 0,1 0 1 0 0,-1 1 0 0 0,1-1-1 0 0,0 1 1 0 0,-1-1 0 0 0,1 1-1 0 0,-1-1 1 0 0,0 1 0 0 0,1-1-1 0 0,-1 1 1 0 0,1-1-1 0 0,-1 1 1 0 0,0 0 0 0 0,1-1-1 0 0,-1 1 1 0 0,0-1 0 0 0,0 1-1 0 0,0 0 1 0 0,1-1 0 0 0,-1 1-1 0 0,0 0 1 0 0,0 0 0 0 0,0-1-1 0 0,0 1 1 0 0,0 0-1 0 0,0-1-4 0 0,1 17 96 0 0,2-3-51 0 0,1-6-56 0 0,1-1-43 0 0,-2-2-14 0 0,-4 17 47 0 0,1-18 103 0 0,1-1-32 0 0,1-3 11 0 0,9 0-62 0 0,1 4-60 0 0,-5 2 49 0 0,-7-5 12 0 0,0-1 0 0 0,1 0 1 0 0,-1 1-1 0 0,0-1 1 0 0,0 0-1 0 0,1 1 1 0 0,-1-1-1 0 0,0 0 1 0 0,1 1-1 0 0,-1-1 1 0 0,0 0-1 0 0,1 0 1 0 0,-1 1-1 0 0,1-1 1 0 0,-1 0-1 0 0,0 0 1 0 0,1 0-1 0 0,-1 0 1 0 0,1 1-1 0 0,-1-1 0 0 0,0 0 1 0 0,1 0-1 0 0,-1 0 1 0 0,1 0-1 0 0,-1 0 1 0 0,1 0-1 0 0,-1 0 1 0 0,1 0-1 0 0,-1 0 1 0 0,0 0-1 0 0,1 0 1 0 0,-1-1-1 0 0,1 1 1 0 0,-1 0-1 0 0,1 0 1 0 0,-1 0-1 0 0,0 0 0 0 0,1-1 1 0 0,-1 1-1 0 0,1 0 0 0 0,14-9 45 0 0,-7 4-29 0 0,-6 4-17 0 0,21 2 61 0 0,-16 0-50 0 0,-5-1-8 0 0,0 0-1 0 0,0 0 0 0 0,0 0 1 0 0,1 0-1 0 0,-1 0 0 0 0,0-1 0 0 0,0 1 1 0 0,0-1-1 0 0,0 1 0 0 0,1-1-1 0 0,21-13 49 0 0,0 1-45 0 0,-21 12-2 0 0,-1 1-1 0 0,0-1 1 0 0,1 0-1 0 0,-1 1 1 0 0,1 0-1 0 0,-1-1 0 0 0,1 1 1 0 0,-1 0-1 0 0,0 0 1 0 0,1 1-1 0 0,-1-1 1 0 0,1 0-2 0 0,-1 1 4 0 0,1-1-1 0 0,-1 0 1 0 0,1 1 0 0 0,-1-1 0 0 0,1-1 0 0 0,-1 1 0 0 0,1 0 0 0 0,0 0 0 0 0,-1-1 0 0 0,0 0 0 0 0,1 1-1 0 0,-1-1-3 0 0,22-13 28 0 0,-9 6-32 0 0,-6 3-49 0 0,-7 5 41 0 0,-1-1 1 0 0,0 1-1 0 0,1-1 1 0 0,-1 1-1 0 0,1 0 0 0 0,-1 0 1 0 0,1-1-1 0 0,-1 1 1 0 0,1 0-1 0 0,-1 0 12 0 0,1 1-13 0 0,-1-1 1 0 0,1 0-1 0 0,-1-1 0 0 0,1 1 1 0 0,-1 0-1 0 0,0 0 0 0 0,1-1 1 0 0,-1 1-1 0 0,1-1 0 0 0,-1 1 13 0 0,2-2 28 0 0,0 1-39 0 0,3-2-114 0 0,0-1-112 0 0,0 0-84 0 0,18-9-1258 0 0,-23 13 1462 0 0,1-1 0 0 0,-1 1 0 0 0,1-1 0 0 0,-1 1 0 0 0,1 0 0 0 0,-1 0 0 0 0,1-1 0 0 0,-1 1 0 0 0,0 0 0 0 0,1 1 117 0 0</inkml:trace>
  <inkml:trace contextRef="#ctx0" brushRef="#br0" timeOffset="278.39">34 719 11024 0 0,'0'0'248'0'0,"0"0"34"0"0,0 0 22 0 0,3 0-29 0 0,1 0-217 0 0,5 0-14 0 0,7-3-39 0 0,-8-2-14 0 0,4-1 14 0 0,0 4 53 0 0,0 2 149 0 0,-1 1 28 0 0,-9-1-167 0 0,1 0 1 0 0,-1 0-1 0 0,0 0 0 0 0,1 0 1 0 0,-1-1-1 0 0,0 1 1 0 0,0-1-1 0 0,1 1 1 0 0,1-2-69 0 0,14-8 409 0 0,9 4 40 0 0,-12 1-132 0 0,-2 0-43 0 0,10 2 77 0 0,-18 3-226 0 0,1-1 1 0 0,0 1-1 0 0,-1-1 1 0 0,6-2-126 0 0,10-3 270 0 0,4-2-68 0 0,-8 4-88 0 0,-10 2-62 0 0,-1 0 0 0 0,1 0 0 0 0,0 1-1 0 0,-1 0 1 0 0,1 0 0 0 0,0 1-52 0 0,11-1 65 0 0,7-5-29 0 0,-1 0-19 0 0,-12 4-22 0 0,-3 1-55 0 0,-3 1-21 0 0,-1-1-44 0 0,0 0-52 0 0,0 0-63 0 0,1 0-119 0 0,-1 0-84 0 0,0-1-71 0 0,0 0-62 0 0,2 0-363 0 0,0 0-75 0 0,6 0-1010 0 0,6 1-1158 0 0,-19 1 3180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20.4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11024 0 0,'0'0'248'0'0,"0"0"34"0"0,0 0 22 0 0,0 0-29 0 0,0 1-207 0 0,0 1-40 0 0,0-1-27 0 0,0-1 0 0 0,0 1-1 0 0,0 0 1 0 0,0-1 0 0 0,0 1 0 0 0,0-1 0 0 0,1 1-1 0 0,-1-1 1 0 0,0 1 0 0 0,0-1 0 0 0,0 1 0 0 0,1 0-1 0 0,-1-1 1 0 0,0 1 0 0 0,1-1 0 0 0,-1 0-1 0 0,1 1 1 0 0,-1-1 0 0 0,0 1 0 0 0,1-1 0 0 0,-1 1-1 0 0,1-1 1 0 0,-1 0 0 0 0,1 1-1 0 0,2 1 34 0 0,0 1 36 0 0,-1 2 46 0 0,-1 1 60 0 0,-1 3 51 0 0,2-2-53 0 0,0 1-18 0 0,3 3 20 0 0,-1 0 23 0 0,0 2 83 0 0,0-1-42 0 0,1 11 145 0 0,8 23 238 0 0,-4-26-329 0 0,5 6 59 0 0,1 2-63 0 0,-12-21-220 0 0,0 0 0 0 0,0 0-1 0 0,0 1 1 0 0,-1 0 0 0 0,0 0-70 0 0,0 24 188 0 0,-2-10-45 0 0,3 1 52 0 0,10 13 184 0 0,-9-27-246 0 0,-1 0 1 0 0,0 0-1 0 0,1 8-133 0 0,1 28 422 0 0,3-10-20 0 0,-13-3-96 0 0,10-3-62 0 0,-3-23-174 0 0,-1 0 0 0 0,0 0 0 0 0,0 0 0 0 0,0 5-70 0 0,-2 14 200 0 0,0 4-57 0 0,1-23-115 0 0,0-1 1 0 0,0 1 0 0 0,1-1 0 0 0,0 1 0 0 0,1 5-29 0 0,4 4 68 0 0,-4-11-54 0 0,-1-1-1 0 0,0 0 1 0 0,0 1 0 0 0,0-1-1 0 0,-1 1 1 0 0,1-1 0 0 0,-1 1-1 0 0,1 1-13 0 0,-1 8 17 0 0,0 0 9 0 0,0 9-109 0 0,0-21-28 0 0,0 0-36 0 0,0-1-223 0 0,0 0-495 0 0,0 0 659 0 0,0 0 37 0 0,0 0-7 0 0,0 0-43 0 0,0 0-4 0 0,0 0-44 0 0,0 0-49 0 0,0 0-56 0 0,0 0-60 0 0,0 0-56 0 0,0 0-49 0 0,0 0-44 0 0,0 0-164 0 0,0 0-43 0 0,0 0-200 0 0,0 0-539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20.8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0 177 7344 0 0,'3'0'216'0'0,"9"0"-115"0"0,14 1 7 0 0,-24-1-103 0 0,1 0 0 0 0,-1 0 0 0 0,1 0 0 0 0,-1-1-1 0 0,1 1 1 0 0,-1-1 0 0 0,0 0 0 0 0,2 0-5 0 0,8-5 40 0 0,-2 2 82 0 0,1 2 89 0 0,1 1 93 0 0,3-1 250 0 0,-5-3-85 0 0,3-2 7 0 0,3 6-9 0 0,-7 1-248 0 0,-1 0 50 0 0,-2-2-50 0 0,0 0 43 0 0,2-3 53 0 0,2-1 123 0 0,-4 5-182 0 0,2 0 35 0 0,3-2 184 0 0,-6-2-69 0 0,-5 4-380 0 0,0 1 1 0 0,1-1 0 0 0,-1 1 0 0 0,1-1-1 0 0,-1 0 1 0 0,1 1 0 0 0,-1 0-1 0 0,1-1 1 0 0,-1 1 0 0 0,1-1 0 0 0,-1 1-1 0 0,1 0 1 0 0,0-1 0 0 0,-1 1 0 0 0,1 0-1 0 0,0-1 1 0 0,-1 1 0 0 0,1 0-1 0 0,0 0 1 0 0,-1 0 0 0 0,1 0 0 0 0,0 0-1 0 0,-1 0 1 0 0,1 0 0 0 0,0 0 0 0 0,0 0-27 0 0,-1 0 18 0 0,1 0 1 0 0,-1 0 0 0 0,1 0 0 0 0,-1 0-1 0 0,1 0 1 0 0,-1 0 0 0 0,1 0-1 0 0,-1 0 1 0 0,1 0 0 0 0,-1 0 0 0 0,1 0-1 0 0,-1 0 1 0 0,1 0 0 0 0,-1 0 0 0 0,1-1-1 0 0,-1 1 1 0 0,1 0 0 0 0,-1 0 0 0 0,0-1-1 0 0,1 1 1 0 0,-1 0 0 0 0,1 0-1 0 0,-1-1 1 0 0,0 1 0 0 0,1-1 0 0 0,-1 1-1 0 0,0 0 1 0 0,1-1 0 0 0,-1 1 0 0 0,0-1-1 0 0,0 1 1 0 0,1-1-19 0 0,3-5 262 0 0,7 0 39 0 0,-6-1-123 0 0,-5 7-168 0 0,0-1 0 0 0,0 1 0 0 0,1 0 0 0 0,-1-1 1 0 0,0 1-1 0 0,0 0 0 0 0,0-1 0 0 0,1 1 0 0 0,-1 0 1 0 0,0-1-1 0 0,1 1 0 0 0,-1 0 0 0 0,0 0 0 0 0,1-1 1 0 0,-1 1-1 0 0,0 0 0 0 0,1 0 0 0 0,-1-1 0 0 0,1 1 0 0 0,-1 0 1 0 0,0 0-1 0 0,1 0 0 0 0,-1 0 0 0 0,1 0 0 0 0,-1 0 1 0 0,1 0-1 0 0,-1 0 0 0 0,0 0 0 0 0,1 0 0 0 0,-1 0 1 0 0,1 0-11 0 0,4-3 218 0 0,0-2-124 0 0,7-6 146 0 0,-8 6-163 0 0,0 2-49 0 0,-2 1-75 0 0,1-1 100 0 0,-3 0 1 0 0,0-12-46 0 0,0 15-7 0 0,0-1 0 0 0,0 0 0 0 0,1 0 0 0 0,-1 1-1 0 0,0-1 1 0 0,0 0 0 0 0,0 0 0 0 0,-1 1 0 0 0,1-1 0 0 0,0 0 0 0 0,0 0 0 0 0,0 1 0 0 0,0-1 0 0 0,-1 0 0 0 0,1 0 0 0 0,-1 0-1 0 0,0 1 3 0 0,0-1-1 0 0,0 1 0 0 0,0 0 1 0 0,0 0-1 0 0,-1-1 1 0 0,1 1-1 0 0,0 0 1 0 0,0 0-1 0 0,0 0 0 0 0,-1 0 1 0 0,1 0-1 0 0,0 1-2 0 0,-14-1 22 0 0,14 0-22 0 0,1 0 0 0 0,-1 0 0 0 0,1 0 0 0 0,-1 0 0 0 0,1 0 0 0 0,-1 0 0 0 0,0 0 0 0 0,1 0 0 0 0,-1 0 0 0 0,1 0 0 0 0,-1 0 0 0 0,1 0 0 0 0,-1 0 0 0 0,1-1 0 0 0,-1 1 0 0 0,1 0 0 0 0,0 0 0 0 0,-1-1 0 0 0,1 1 0 0 0,-1 0 0 0 0,1-1 0 0 0,-1 1 0 0 0,1 0 0 0 0,0-1 0 0 0,-1 1 0 0 0,1 0 0 0 0,0-1 0 0 0,0 1 0 0 0,-1-1 0 0 0,-7-6 0 0 0,-9 4 5 0 0,2 3 28 0 0,7 0 7 0 0,8 0-39 0 0,0 0 0 0 0,0 0 0 0 0,0 0 0 0 0,0 0 0 0 0,0 0 0 0 0,0 0 0 0 0,0 0 0 0 0,0 0 0 0 0,0 0 0 0 0,-1 0 0 0 0,1 0 0 0 0,0 0 0 0 0,0 0 0 0 0,0 0 0 0 0,0 0 0 0 0,0 0 0 0 0,0 0 0 0 0,0 0-1 0 0,0 0 1 0 0,0 0 0 0 0,0 0 0 0 0,-1 0 0 0 0,1 0 0 0 0,0 0 0 0 0,0 0 0 0 0,0 0 0 0 0,0 0 0 0 0,0 0 0 0 0,0 0 0 0 0,0 0 0 0 0,0 0 0 0 0,0 1 0 0 0,0-1 0 0 0,0 0 0 0 0,0 0 0 0 0,0 0 0 0 0,0 0 0 0 0,0 0 0 0 0,0 0 0 0 0,0 0 0 0 0,0 0 0 0 0,-1 0 0 0 0,1 0 0 0 0,0 1 0 0 0,0-1 0 0 0,0 0 0 0 0,0 0 0 0 0,0 0 0 0 0,0 0 0 0 0,0 0 0 0 0,0 0 0 0 0,1 0 0 0 0,-1 0 0 0 0,0 0 0 0 0,0 0 0 0 0,0 1 0 0 0,0-1-1 0 0,0 10 24 0 0,0-10-23 0 0,0 0 0 0 0,0 1 0 0 0,0-1 0 0 0,0 0-1 0 0,0 0 1 0 0,0 0 0 0 0,0 0 0 0 0,0 0 0 0 0,0 0 0 0 0,0 0 0 0 0,0 0 0 0 0,0 0 0 0 0,0 0 0 0 0,0 1 0 0 0,0-1 0 0 0,0 0 0 0 0,0 0 0 0 0,0 0 0 0 0,0 0 0 0 0,0 0-1 0 0,0 0 1 0 0,0 0 0 0 0,0 0 0 0 0,0 0 0 0 0,0 0 0 0 0,0 0 0 0 0,-1 1 0 0 0,1-1 0 0 0,0 0 0 0 0,0 0 0 0 0,0 0 0 0 0,0 0 0 0 0,0 0 0 0 0,0 0 0 0 0,0 0-1 0 0,0 0 1 0 0,0 0 0 0 0,0 0 0 0 0,0 0 0 0 0,0 0 0 0 0,-1 0 0 0 0,1 0 0 0 0,0 0 0 0 0,0 0 0 0 0,0 0 0 0 0,0 0 0 0 0,0 0 0 0 0,0 0 0 0 0,0 0 0 0 0,0 0 0 0 0,0 0-1 0 0,0 0 1 0 0,-1 0 0 0 0,1 0 0 0 0,0 0 0 0 0,0 0 0 0 0,0 0-1 0 0,-4 0 6 0 0,1 1 0 0 0,-1-1 0 0 0,1 1 0 0 0,0 0 0 0 0,-1 0 1 0 0,1 1-1 0 0,0-1 0 0 0,-1 1 0 0 0,1-1 0 0 0,0 1 0 0 0,-3 2-6 0 0,4-3 1 0 0,0 1 0 0 0,0 0 1 0 0,0 0-1 0 0,0-1 0 0 0,0 1 1 0 0,0 0-1 0 0,1 1 0 0 0,-2 1-1 0 0,-9 13 3 0 0,3-5 35 0 0,0-1 0 0 0,-9 10-38 0 0,13-16 38 0 0,1 0 0 0 0,0 1-1 0 0,1 0 1 0 0,-1 0 0 0 0,-1 4-38 0 0,2-4 31 0 0,0 0 1 0 0,-1 0 0 0 0,0 0-1 0 0,0 0 1 0 0,-4 3-32 0 0,-1 0 44 0 0,7-8-33 0 0,1 0 0 0 0,-1 1 1 0 0,1-1-1 0 0,-1 0 1 0 0,1 1-1 0 0,0-1 0 0 0,0 1 1 0 0,0-1-1 0 0,-1 1 1 0 0,1 0-1 0 0,1-1 0 0 0,-1 1 1 0 0,0 0-1 0 0,0 0 1 0 0,1 0-1 0 0,-1-1 0 0 0,1 1 1 0 0,-1 0-1 0 0,1 0 1 0 0,0 0-1 0 0,0 0 0 0 0,0 1-11 0 0,-3 19 163 0 0,2-19-145 0 0,0-1 0 0 0,0 1 0 0 0,0-1 1 0 0,-1 1-1 0 0,1-1 0 0 0,-1 0 0 0 0,0 2-18 0 0,-8 9 83 0 0,5 0 0 0 0,1 13 44 0 0,4-24-111 0 0,0 0 0 0 0,0 0 0 0 0,0 0 0 0 0,1 0 1 0 0,-1-1-1 0 0,0 1 0 0 0,1 0 0 0 0,0 0 0 0 0,0 0-16 0 0,7 17 125 0 0,-7-16-106 0 0,0 0-1 0 0,0 0 1 0 0,0 0-1 0 0,-1 0 1 0 0,1 0 0 0 0,-1 0-1 0 0,0 3-18 0 0,0-5 7 0 0,0 0 1 0 0,-1 0-1 0 0,1 0 1 0 0,0 1-1 0 0,0-1 0 0 0,1 0 1 0 0,-1 0-1 0 0,0 0 1 0 0,0 0-1 0 0,0 1 0 0 0,1-1 1 0 0,-1 0-1 0 0,1 0 1 0 0,-1 0-1 0 0,1 0 0 0 0,-1 0 1 0 0,1 0-1 0 0,-1 0 1 0 0,1 0-1 0 0,0 0 0 0 0,0 0 1 0 0,-1 0-1 0 0,1 0 1 0 0,0-1-1 0 0,0 1 0 0 0,0 0 1 0 0,0 0-1 0 0,0-1 1 0 0,0 1-1 0 0,0-1 0 0 0,0 1 1 0 0,0-1-1 0 0,1 1 1 0 0,-1-1-1 0 0,0 0-7 0 0,10 5 77 0 0,16 12 59 0 0,-11-7-63 0 0,-7-5 40 0 0,-3 0-59 0 0,3 1-18 0 0,4-3 5 0 0,-10-3-32 0 0,-1 1 0 0 0,0 0 0 0 0,1-1 1 0 0,-1 1-1 0 0,0 0 0 0 0,1 0 0 0 0,-1 0 0 0 0,0 0 0 0 0,0 0 0 0 0,0 1 0 0 0,2 1-9 0 0,-4-3 3 0 0,1 0-1 0 0,-1 0 1 0 0,0 1-1 0 0,0-1 1 0 0,1 0-1 0 0,-1 0 1 0 0,0 0-1 0 0,0 0 1 0 0,1 1-1 0 0,-1-1 0 0 0,0 0 1 0 0,1 0-1 0 0,-1 0 1 0 0,0 0-1 0 0,0 0 1 0 0,1 0-1 0 0,-1 0 1 0 0,0 0-1 0 0,1 0 1 0 0,-1 0-1 0 0,0 0 1 0 0,1 0-1 0 0,-1 0 0 0 0,0 0 1 0 0,1 0-1 0 0,-1 0-2 0 0,14 1 29 0 0,42-1 91 0 0,-38-3-93 0 0,-16 2-20 0 0,0 0-1 0 0,0 0 1 0 0,-1 0-1 0 0,1 0 0 0 0,0-1 1 0 0,0 1-1 0 0,-1 0 1 0 0,1-1-1 0 0,-1 1 0 0 0,1-1-6 0 0,5-6 14 0 0,-4 5-4 0 0,0 0 1 0 0,1-1-1 0 0,-1 1 1 0 0,1 0-1 0 0,-1 1 0 0 0,2-1-10 0 0,2 0 10 0 0,-4 1-77 0 0,0 0-77 0 0,-1-3-80 0 0,1-2-83 0 0,-3 5 235 0 0,2-2-109 0 0,-1 0 42 0 0,7-9-216 0 0,-5 8 146 0 0,1-1-106 0 0,-1 3 104 0 0,-1 1-45 0 0,1-1-86 0 0,-1-1-70 0 0,1 1-78 0 0,0 0-86 0 0,0 0-94 0 0,0 0-104 0 0,0 0-110 0 0,-1 0-120 0 0,2-1-293 0 0,0 0-35 0 0,4-4-1388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21.1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65 0 14392 0 0,'0'0'422'0'0,"0"0"-152"0"0,0 0-125 0 0,0 0 58 0 0,0 0-100 0 0,0 0 98 0 0,0 0 175 0 0,0 0 9 0 0,0 0-162 0 0,0 0-108 0 0,0 1-31 0 0,0 1-49 0 0,0-1-34 0 0,0-1 0 0 0,0 1 0 0 0,0 0 0 0 0,1 0 0 0 0,-1-1-1 0 0,0 1 1 0 0,0 0 0 0 0,0-1 0 0 0,0 1 0 0 0,1 0 0 0 0,-1-1 0 0 0,0 1 0 0 0,0 0 0 0 0,1-1-1 0 0,-1 1 0 0 0,11 4 0 0 0,-9-3 5 0 0,-1 4-9 0 0,-2 15 67 0 0,1-7-28 0 0,0-12-124 0 0,0 1-58 0 0,1 0 84 0 0,-2 13-93 0 0,1-12 51 0 0,-2 0-56 0 0,-2-2-108 0 0,1 0-69 0 0,-1 1-326 0 0,1 8-433 0 0,3 3-304 0 0,0-12-7 0 0</inkml:trace>
  <inkml:trace contextRef="#ctx0" brushRef="#br0" timeOffset="179.1">2 240 8144 0 0,'0'3'234'0'0,"-1"2"-106"0"0,1 4 26 0 0,5 2-59 0 0,4 9 40 0 0,-8-19-439 0 0,-1 1 106 0 0,1-1 99 0 0,-1 1 91 0 0,1 0 85 0 0,-1-1 79 0 0,0 1 71 0 0,0 0 64 0 0,0 0 20 0 0,1-1 41 0 0,-1 3 458 0 0,0-2-179 0 0,0 1 38 0 0,-1 5 1612 0 0,1-5-1345 0 0,0 1-46 0 0,0-2-490 0 0,0-1-38 0 0,0 1-44 0 0,0 0-47 0 0,0 0-55 0 0,0 0-58 0 0,0-2-232 0 0,0 1 61 0 0,-1 0 57 0 0,1 0 101 0 0,0 0 79 0 0,0 0-134 0 0,0 0-96 0 0,0 1-104 0 0,0-1-85 0 0,0 0-110 0 0,0 0 105 0 0,0-1-34 0 0,0 1-37 0 0,1 0-39 0 0,-1-1-592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18.9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240 32 6296 0 0,'0'0'184'0'0,"-3"0"-6"0"0,-1 0-132 0 0,-21 0-54 0 0,18-1 60 0 0,3 0 93 0 0,1-2 71 0 0,1 0 52 0 0,1 3-211 0 0,1-1 0 0 0,0 0 0 0 0,-1 1 0 0 0,1-1-1 0 0,-1 1 1 0 0,1 0 0 0 0,-1-1 0 0 0,1 1 0 0 0,-1-1 0 0 0,1 1 0 0 0,-1 0 0 0 0,1-1 0 0 0,-1 1 0 0 0,0 0 0 0 0,0-1-57 0 0,-6 0 333 0 0,4 1-244 0 0,1 0 45 0 0,-4 0 245 0 0,0 0 94 0 0,-8 0 763 0 0,10 0-890 0 0,0 0-44 0 0,0 0-26 0 0,3 0-180 0 0,-1 0-33 0 0,-3-2 569 0 0,-5-9-44 0 0,7 9-399 0 0,0 4 52 0 0,-11 8 142 0 0,2-7-56 0 0,6 0-9 0 0,2 1-236 0 0,-11 12 239 0 0,10-10-255 0 0,3 0-51 0 0,-2 7 49 0 0,4-11-54 0 0,0 1 0 0 0,-1-1 1 0 0,0 0-1 0 0,1 1 0 0 0,-1-1 0 0 0,0 0 0 0 0,0 0 0 0 0,0 0 0 0 0,0 0 1 0 0,-1 0-1 0 0,1 0 0 0 0,-1 0 0 0 0,1 0 0 0 0,-1 0-10 0 0,0 0 5 0 0,1 0 0 0 0,-1-1 0 0 0,1 1-1 0 0,0 0 1 0 0,-1 1 0 0 0,1-1 0 0 0,0 0-1 0 0,0 0 1 0 0,0 0 0 0 0,1 1 0 0 0,-1-1-1 0 0,0 0 1 0 0,1 1 0 0 0,0-1-5 0 0,-4 11 15 0 0,-1 3 33 0 0,3-13-39 0 0,1 0 1 0 0,0 1-1 0 0,0-1 0 0 0,0 1 1 0 0,0-1-1 0 0,1 1 1 0 0,-1-1-1 0 0,1 1 1 0 0,0 0-10 0 0,0 76 100 0 0,0-40-7 0 0,0 0 43 0 0,0-33-112 0 0,1-1 0 0 0,0 1 1 0 0,0 0-1 0 0,1 0 0 0 0,0-1 0 0 0,0 1-24 0 0,2 10 47 0 0,2 8 20 0 0,-2-9 16 0 0,0 0 0 0 0,3 6-83 0 0,-5-16 18 0 0,0-1 1 0 0,1 0 0 0 0,-1 0 0 0 0,1 0-1 0 0,1 0 1 0 0,-1 0 0 0 0,1-1 0 0 0,3 4-19 0 0,-5-5 8 0 0,0 0 1 0 0,0-1-1 0 0,0 1 0 0 0,0 0 1 0 0,0 0-1 0 0,0 2-8 0 0,-1-3 7 0 0,-1-1 1 0 0,1 1-1 0 0,-1-1 1 0 0,1 0-1 0 0,0 1 1 0 0,-1-1 0 0 0,1 0-1 0 0,0 1 1 0 0,0-1-1 0 0,0 0 1 0 0,0 0-1 0 0,0 0 1 0 0,0 0-1 0 0,0 0 1 0 0,1 0-1 0 0,-1 0 1 0 0,0 0-1 0 0,1-1 1 0 0,-1 1-1 0 0,0 0 1 0 0,1-1-1 0 0,-1 1 1 0 0,1-1-1 0 0,-1 0 1 0 0,1 1-1 0 0,-1-1 1 0 0,1 0-1 0 0,-1 0 1 0 0,1 0-8 0 0,10 1 80 0 0,-9-1-56 0 0,0 1 0 0 0,0-1 0 0 0,1 0 0 0 0,-1 0 0 0 0,0-1 0 0 0,1 1 0 0 0,-1-1 0 0 0,0 1 0 0 0,0-1 0 0 0,1 0-24 0 0,4-3 67 0 0,-4 2-28 0 0,-1 1 1 0 0,1-1 0 0 0,-1 0-1 0 0,1 0 1 0 0,-1 0-1 0 0,0 0 1 0 0,0-1 0 0 0,0 1-1 0 0,0-1 1 0 0,0 0-1 0 0,1-1-39 0 0,3-7 73 0 0,15-24 173 0 0,-18 24-148 0 0,-4-6-6 0 0,1-3-9 0 0,4 4-15 0 0,-3 9-40 0 0,0 1-1 0 0,-1-1 0 0 0,1 0 1 0 0,-1 0-1 0 0,-1 1 0 0 0,1-1-27 0 0,-1-9 47 0 0,0 10-24 0 0,1-1 0 0 0,-2 1 0 0 0,1-1 0 0 0,-1 1 0 0 0,0-1-1 0 0,0 0-22 0 0,-5-8 59 0 0,5 12-49 0 0,0-1 1 0 0,-1 1-1 0 0,1-1 0 0 0,1 1 1 0 0,-1-1-1 0 0,0 1 1 0 0,1-1-1 0 0,0 1 0 0 0,0-1-10 0 0,-1-3 15 0 0,0 0 0 0 0,0 0 0 0 0,0 0 0 0 0,-1 1 0 0 0,0-1 0 0 0,0 1 0 0 0,-1-1 0 0 0,1 1 0 0 0,-2-1-15 0 0,-7-19 47 0 0,10 22-46 0 0,0 1 0 0 0,1-1 0 0 0,-1 0 0 0 0,1 1 0 0 0,-1-1 1 0 0,1 0-1 0 0,0 1 0 0 0,0-1 0 0 0,1-1-1 0 0,0-8 0 0 0,-1-27-10 0 0,0 3-68 0 0,0 34-4 0 0,0 3-22 0 0,0 0 20 0 0,0 0 10 0 0,2 3 14 0 0,6 7 37 0 0,-3-3-13 0 0,-2 0-1 0 0,1 0 1 0 0,-1 0-1 0 0,1 3 37 0 0,4 19-21 0 0,3-13-1 0 0,-9-13 18 0 0,1 0 1 0 0,-1 0-1 0 0,0 1 1 0 0,0-1-1 0 0,0 0 1 0 0,-1 1-1 0 0,1-1 1 0 0,-1 1-1 0 0,0 1 4 0 0,10 19 0 0 0,-7-17 0 0 0,0 1 0 0 0,-1 0 0 0 0,2 6 0 0 0,-3-4 0 0 0,-2-8 0 0 0,0 0 0 0 0,1 0 0 0 0,-1 0 0 0 0,1 0 0 0 0,0 0 0 0 0,0 0 0 0 0,-1 0 0 0 0,2 1 0 0 0,19 18 11 0 0,-10 9 32 0 0,10-1-33 0 0,-10-8-10 0 0,4-4 0 0 0,-10-12 0 0 0,1 0 0 0 0,-1 1 0 0 0,0 0 0 0 0,1 3 0 0 0,2 3 0 0 0,-5-6 0 0 0,1 0 0 0 0,0 0 0 0 0,1 0 0 0 0,3 3 0 0 0,-3-4 0 0 0,-1 0 0 0 0,0 1 0 0 0,0-1 0 0 0,0 1 0 0 0,-1 0 0 0 0,1-1 0 0 0,-1 1 0 0 0,1-1 0 0 0,0 0 0 0 0,1 0 0 0 0,-1 0 0 0 0,4 3 0 0 0,-5-5-2 0 0,1 0 0 0 0,-1 0 0 0 0,0 1 0 0 0,0-1 0 0 0,0 1 0 0 0,0 0 2 0 0,-2-1-68 0 0,-1-1 36 0 0,2 1 44 0 0,0 2 110 0 0,-1-4-108 0 0,0 0-37 0 0,1-1-80 0 0,1 1-111 0 0,-1-1 56 0 0,0 0-37 0 0,0 0-43 0 0,1 0-45 0 0,-2 0 118 0 0,0 0 55 0 0,-1 0 35 0 0,2 0-21 0 0,-1 0 27 0 0,0 0-47 0 0,0 0-75 0 0,1 0-63 0 0,0 0-97 0 0,0 0-114 0 0,-1 0 185 0 0,1 0-35 0 0,11 0-963 0 0</inkml:trace>
  <inkml:trace contextRef="#ctx0" brushRef="#br0" timeOffset="599.76">799 64 7520 0 0,'0'0'217'0'0,"0"3"-6"0"0,0 1-177 0 0,2 5-24 0 0,6 1 12 0 0,-2-4 58 0 0,-3-2 112 0 0,0 0-1 0 0,0 0 0 0 0,0 0 1 0 0,0 1-1 0 0,-1-1 0 0 0,1 1 0 0 0,-1-1 1 0 0,0 1-1 0 0,-1 0 0 0 0,2 4-191 0 0,5 13 700 0 0,4 2-97 0 0,-8-17-468 0 0,0 1 54 0 0,6 19 532 0 0,-5-14-396 0 0,-2-4-141 0 0,0-3-61 0 0,0 1-34 0 0,1 2 89 0 0,-1 0 1 0 0,0 1 0 0 0,0 0-1 0 0,0 0-178 0 0,-1-1 167 0 0,1 1-1 0 0,0 0 0 0 0,1-1 1 0 0,0 1-167 0 0,-2-5 78 0 0,1 0 1 0 0,-1 0 0 0 0,0 1 0 0 0,-1-1 0 0 0,1 1-1 0 0,-1-1 1 0 0,0 1 0 0 0,0-1 0 0 0,-1 1 0 0 0,1 4-79 0 0,1 12 251 0 0,7 10 200 0 0,-2-7-169 0 0,-1-9-124 0 0,0 2 44 0 0,-5-4 42 0 0,2 0 7 0 0,2-4-59 0 0,-3-8-166 0 0,-2-1 1 0 0,1 1 0 0 0,0 0-1 0 0,0-1 1 0 0,0 1-1 0 0,-1 0 1 0 0,1-1 0 0 0,-1 1-1 0 0,1 0 1 0 0,-1 0 0 0 0,0-1-1 0 0,0 1 1 0 0,0 0-27 0 0,2 7 122 0 0,5 7 239 0 0,-4-13-311 0 0,-1 1-47 0 0,0 10 159 0 0,-2-12-2 0 0,0-2 0 0 0,0 0-2 0 0,0 0-13 0 0,0 0-8 0 0,0-2-1 0 0,0-22 70 0 0,0-3-33 0 0,0-1-43 0 0,0 1-53 0 0,0 7-60 0 0,1 14-8 0 0,-1-1 0 0 0,1 0-1 0 0,1 0 1 0 0,-1 0 0 0 0,1 1 0 0 0,0-1-9 0 0,3-10 0 0 0,0-14 0 0 0,0 14 0 0 0,-3 10-3 0 0,0 0 0 0 0,-1 0 0 0 0,1 0 1 0 0,-1 0-1 0 0,-1-3 3 0 0,4-14-63 0 0,-3 21 59 0 0,0 0 0 0 0,1 0 0 0 0,-1 0 0 0 0,1 1 0 0 0,-1-1 0 0 0,1 0 0 0 0,1 0 4 0 0,10-16-80 0 0,-8 9 34 0 0,1-4 20 0 0,-1 6 10 0 0,-3 3-4 0 0,-2 4 16 0 0,1 0 1 0 0,-1 1-1 0 0,0-1 1 0 0,0 1-1 0 0,1-1 1 0 0,-1 0 0 0 0,1 1-1 0 0,-1-1 1 0 0,0 1-1 0 0,1-1 1 0 0,-1 1-1 0 0,1-1 1 0 0,-1 1-1 0 0,1-1 1 0 0,0 1 0 0 0,-1-1-1 0 0,1 1 1 0 0,-1 0-1 0 0,1-1 1 0 0,0 1-1 0 0,-1 0 1 0 0,1 0 3 0 0,4-3-7 0 0,1 0-13 0 0,4-2-40 0 0,-6 6 38 0 0,0 1 0 0 0,0-1 0 0 0,0 1-1 0 0,0-1 1 0 0,0 1 0 0 0,0 0-1 0 0,-1 1 1 0 0,1-1 22 0 0,9 6-54 0 0,-3-3 11 0 0,11 6-26 0 0,-20-9 68 0 0,1-1 0 0 0,-1 0-1 0 0,0 0 1 0 0,1 1 0 0 0,-1-1-1 0 0,0 1 1 0 0,0-1 0 0 0,0 1-1 0 0,0 0 1 0 0,0-1 0 0 0,-1 1-1 0 0,1 1 2 0 0,3 10 0 0 0,-4-10-1 0 0,0-1 1 0 0,1 1-1 0 0,0-1 0 0 0,-1 0 0 0 0,1 0 1 0 0,0 1-1 0 0,0-1 0 0 0,0 0 0 0 0,1 0 1 0 0,-1 0-1 0 0,0 0 0 0 0,1 0 1 0 0,-1 0-1 0 0,1 0 1 0 0,6 5-22 0 0,-5-4 17 0 0,1 0 0 0 0,-1 1-1 0 0,0-1 1 0 0,0 1 0 0 0,0-1-1 0 0,-1 2 6 0 0,20 43 0 0 0,-11-35 0 0 0,-9-11 1 0 0,-1-1 1 0 0,1 1-1 0 0,0 0 0 0 0,-1 0 0 0 0,1 0 0 0 0,-1 0 1 0 0,0 0-1 0 0,0 0 0 0 0,1 2-1 0 0,4 20 55 0 0,-6-24-52 0 0,0 1-1 0 0,0-1 1 0 0,1 1 0 0 0,-1-1 0 0 0,0 0-1 0 0,1 1 1 0 0,-1-1 0 0 0,0 0 0 0 0,1 1-1 0 0,-1-1 1 0 0,0 0 0 0 0,1 0 0 0 0,-1 0 0 0 0,1 1-1 0 0,-1-1 1 0 0,1 0 0 0 0,-1 0 0 0 0,0 0-1 0 0,1 0 1 0 0,-1 0 0 0 0,1 0 0 0 0,-1 0-1 0 0,1 1 1 0 0,-1-1 0 0 0,1-1 0 0 0,-1 1-3 0 0,3 0 81 0 0,-3 0 12 0 0,0 0 3 0 0,3 0 0 0 0,-2 0-80 0 0,0 0 0 0 0,1 0 0 0 0,-1 0 0 0 0,1-1 0 0 0,-1 1 0 0 0,0 0 0 0 0,1-1 0 0 0,-1 1 0 0 0,0-1 0 0 0,1 0-1 0 0,-1 0 1 0 0,0 1 0 0 0,0-1 0 0 0,0 0 0 0 0,1 0-16 0 0,6-7 33 0 0,-7 7-26 0 0,0 0-1 0 0,1 0 1 0 0,-1 0-1 0 0,0-1 1 0 0,0 1-1 0 0,0 0 1 0 0,0-1-1 0 0,-1 1 1 0 0,1-1 0 0 0,0 1-1 0 0,-1-1 1 0 0,1 1-1 0 0,0-1 1 0 0,-1 1-1 0 0,0-1 1 0 0,1 0-1 0 0,-1 1 1 0 0,0-1-1 0 0,0 0 1 0 0,0 1-1 0 0,0-2-6 0 0,0-1 6 0 0,0 0-1 0 0,0 0 1 0 0,1 0 0 0 0,-1 0-1 0 0,1 0 1 0 0,0 0-1 0 0,1-1-5 0 0,5-16 0 0 0,-3 10 0 0 0,0 0 0 0 0,0-1 0 0 0,-1 1 0 0 0,0-1 0 0 0,-1 0 0 0 0,0-7 0 0 0,-2 16 0 0 0,-1 1 0 0 0,1-1 0 0 0,0 1 0 0 0,0-1 0 0 0,1 1 0 0 0,-1-1 0 0 0,0 1 0 0 0,1 0 0 0 0,0-1 0 0 0,-1 1 0 0 0,1 0 0 0 0,0-1 0 0 0,0 1 0 0 0,1 0 0 0 0,-1 0 0 0 0,0 0 0 0 0,1 0 0 0 0,-1 0 0 0 0,1 0 0 0 0,0 0 0 0 0,0 0 0 0 0,-1 0 0 0 0,1 0 0 0 0,-1 0 0 0 0,1 0 0 0 0,-1-1 0 0 0,0 1 0 0 0,0 0 0 0 0,0-1 0 0 0,0 1-1 0 0,0 0 1 0 0,0-1 0 0 0,-1 1 0 0 0,1-1 0 0 0,4-13-21 0 0,6 0-41 0 0,2 3-6 0 0,-8 9 12 0 0,3 4 47 0 0,-5 1-18 0 0,0-1-42 0 0,-1 5-8 0 0,7 10 18 0 0,-4-7 29 0 0,-1 0 0 0 0,1 0 0 0 0,-1 0 0 0 0,1 6 30 0 0,0-3-27 0 0,-4-8 21 0 0,1 0 0 0 0,-1 0 0 0 0,0 0 0 0 0,0 0 0 0 0,0 1 0 0 0,-1-1 0 0 0,1 0 0 0 0,-1 0 0 0 0,1 1 0 0 0,-1 1 6 0 0,-1 5 0 0 0,1-6 0 0 0,-1 0 0 0 0,1-1 0 0 0,0 1 0 0 0,0 0 0 0 0,1-1 0 0 0,-1 1 0 0 0,1 0 0 0 0,0-1 0 0 0,0 2 0 0 0,4 6 0 0 0,-4-8 0 0 0,1 0 0 0 0,-1 0 0 0 0,0 0 0 0 0,0 0 0 0 0,0 0 0 0 0,-1 1 0 0 0,1-1 0 0 0,-1 0 0 0 0,1 0 0 0 0,-1 3 0 0 0,-1 4 1 0 0,1 11 17 0 0,3-4 23 0 0,11 12-29 0 0,-1 1-12 0 0,-12-27 1 0 0,0 0 0 0 0,0 0 0 0 0,0 1 0 0 0,1-1 0 0 0,-1 0 0 0 0,1 0 0 0 0,0-1 0 0 0,0 1 0 0 0,0 0 0 0 0,0-1 0 0 0,0 1 0 0 0,1-1 0 0 0,-1 1-1 0 0,0-2-4 0 0,0 0 0 0 0,0 0 0 0 0,0 0 0 0 0,0 0 0 0 0,0 0 0 0 0,0 0 0 0 0,1-1 0 0 0,-1 1 0 0 0,2 0 4 0 0,15 0-115 0 0,-12 0-135 0 0,-2-1 9 0 0,1 0-34 0 0,-6 0 210 0 0,1 0 0 0 0,0 0 1 0 0,0 0-1 0 0,0 0 0 0 0,0-1 0 0 0,-1 1 0 0 0,1 0 0 0 0,0 0 1 0 0,0 0-1 0 0,0-1 0 0 0,-1 1 0 0 0,1 0 0 0 0,0-1 0 0 0,0 1 65 0 0,1-3-319 0 0,-2 0 31 0 0,1 2 49 0 0,-1-1-56 0 0,1 1-69 0 0,0 0-80 0 0,0 0 31 0 0,0 1-53 0 0,0-1-44 0 0,0 1-41 0 0,1 0-155 0 0,0-1-40 0 0,0 1-186 0 0,1 0-510 0 0</inkml:trace>
  <inkml:trace contextRef="#ctx0" brushRef="#br0" timeOffset="1053.03">1901 192 13040 0 0,'0'0'297'0'0,"0"0"39"0"0,3 0 19 0 0,-3 0-344 0 0,1 0 0 0 0,-1 0 1 0 0,1 0-1 0 0,0 0 1 0 0,-1 0-1 0 0,1 0 1 0 0,-1 1-1 0 0,1-1 1 0 0,-1 0-1 0 0,1 0 1 0 0,-1 1-1 0 0,1-1 0 0 0,-1 0 1 0 0,1 1-1 0 0,-1-1 1 0 0,1 0-1 0 0,-1 1 1 0 0,1-1-12 0 0,6 11 155 0 0,-2-2-94 0 0,2-1-39 0 0,6 10 10 0 0,-5 2 70 0 0,-3-7 3 0 0,1-3 33 0 0,4 4 135 0 0,0 1-14 0 0,-1 7 64 0 0,-7-14-216 0 0,1 4 91 0 0,1 0 33 0 0,6 9 163 0 0,-6-10-268 0 0,0 1 33 0 0,3 16 230 0 0,-3-11 15 0 0,0-1 1 0 0,5 9-405 0 0,-4-8 265 0 0,0-1 1 0 0,1 13-266 0 0,3 9 303 0 0,-2-15-151 0 0,1 1 42 0 0,-2 7 8 0 0,2 3-12 0 0,2-9-33 0 0,-8-20-115 0 0,1 0 0 0 0,-1 1 0 0 0,0-1 0 0 0,0 0-1 0 0,-1 1 1 0 0,0 0 0 0 0,0-1 0 0 0,0 1 0 0 0,-1 0 0 0 0,1 3-42 0 0,-1-2 65 0 0,1 1 0 0 0,0-1 1 0 0,0 0-1 0 0,1 0 0 0 0,0 0 1 0 0,2 6-66 0 0,-2-8 38 0 0,-1-1 28 0 0,0 0-1 0 0,0 0 0 0 0,0 0 0 0 0,-1 0 1 0 0,0 4-66 0 0,-1 16 215 0 0,1-12-134 0 0,-1 6 173 0 0,0 3 99 0 0,3-9-32 0 0,-5-12-240 0 0,3 0-77 0 0,-1 0-1 0 0,1 0 0 0 0,-1 0 1 0 0,1 0-1 0 0,-1 0 1 0 0,1 0-1 0 0,0 0 0 0 0,-1 0 1 0 0,1 0-1 0 0,-1-1 0 0 0,1 1 1 0 0,0 0-1 0 0,-1 0 0 0 0,1 0 1 0 0,-1 0-1 0 0,1-1 0 0 0,0 1 1 0 0,-1 0-1 0 0,1 0 1 0 0,0-1-1 0 0,-1 1 0 0 0,1 0 1 0 0,0-1-1 0 0,-1 1 0 0 0,1 0 1 0 0,0-1-1 0 0,0 1 0 0 0,-1 0 1 0 0,1-1-1 0 0,0 1 1 0 0,0-1-4 0 0,-5-6 55 0 0,-6 2 23 0 0,-5-24 52 0 0,-2-6-12 0 0,13 28-117 0 0,1 0 1 0 0,0 0-1 0 0,0-1 1 0 0,1 1-1 0 0,-1-1 1 0 0,2 0-1 0 0,-2-4-1 0 0,-1-30 0 0 0,0 18-8 0 0,0 1-47 0 0,2-10-87 0 0,3-10-78 0 0,0-42-131 0 0,0 79 308 0 0,0 1 1 0 0,0-1-1 0 0,1 1 0 0 0,0-1 0 0 0,0 1 0 0 0,0-1 0 0 0,1 1 0 0 0,0 0 0 0 0,0-1 0 0 0,0 1 0 0 0,2-2 43 0 0,4-12-145 0 0,-3-7-13 0 0,2-4-34 0 0,5 7 2 0 0,-3 9 100 0 0,6-9-88 0 0,0-1 7 0 0,-6 10 94 0 0,-5 8 34 0 0,1-1-1 0 0,1 1 1 0 0,-1 0-1 0 0,3-2 44 0 0,-6 7-13 0 0,-1-1-1 0 0,1 0 0 0 0,0 1 0 0 0,0-1 0 0 0,0 1 1 0 0,0 0-1 0 0,0-1 0 0 0,0 1 0 0 0,1 0 1 0 0,-1 1-1 0 0,0-1 0 0 0,1 0 0 0 0,-1 0 0 0 0,2 1 14 0 0,-1 0-72 0 0,-3 0 0 0 0,5 0 12 0 0,16 0 35 0 0,-20 0 23 0 0,-1 0-1 0 0,0 0 0 0 0,1 0 1 0 0,-1-1-1 0 0,0 1 1 0 0,0 0-1 0 0,1 0 1 0 0,-1 1-1 0 0,0-1 0 0 0,1 0 1 0 0,-1 0-1 0 0,0 0 1 0 0,1 0-1 0 0,-1 0 1 0 0,0 0-1 0 0,1 0 0 0 0,-1 0 1 0 0,0 1-1 0 0,0-1 1 0 0,1 0-1 0 0,-1 0 1 0 0,0 0-1 0 0,0 1 1 0 0,1-1-1 0 0,-1 0 0 0 0,0 0 3 0 0,14 14-66 0 0,-1 2 52 0 0,3 16 33 0 0,-16-31-9 0 0,1 1-1 0 0,0-1 1 0 0,-1 1 0 0 0,0-1 0 0 0,1 1-1 0 0,-1 0 1 0 0,0-1 0 0 0,0 1-1 0 0,0-1 1 0 0,0 1 0 0 0,0 0 0 0 0,0-1-1 0 0,0 1 1 0 0,-1-1 0 0 0,1 1-1 0 0,-1 0 1 0 0,1-1 0 0 0,-1 1-1 0 0,1-1 1 0 0,-1 1 0 0 0,0-1 0 0 0,0 1-10 0 0,-11 13 64 0 0,-2-5-57 0 0,9-8-8 0 0,4-1 3 0 0,0-1 0 0 0,1 0 0 0 0,-1 0 0 0 0,0 1 0 0 0,1-1 0 0 0,-1 0 0 0 0,0 1-1 0 0,1-1 1 0 0,-1 1 0 0 0,1-1 0 0 0,-1 1 0 0 0,1-1 0 0 0,-1 1 0 0 0,1-1 0 0 0,0 1 0 0 0,-1-1 0 0 0,1 1 0 0 0,-1 0 0 0 0,1-1 0 0 0,0 1 0 0 0,0 0 0 0 0,-1 0-2 0 0,-1 4 12 0 0,-11 11-7 0 0,8-12 6 0 0,0 0 0 0 0,-1 0 0 0 0,0-1 0 0 0,1 0 0 0 0,-1 0 0 0 0,-5 1-11 0 0,-9 5 3 0 0,11-4-4 0 0,-1 1-40 0 0,-3-4-71 0 0,-8-2-58 0 0,13 0 14 0 0,3 0 12 0 0,1 0-55 0 0,0 0-65 0 0,0 0-77 0 0,-1-2-788 0 0,2-1 733 0 0,0 0 47 0 0,1 1 97 0 0,1 0-50 0 0,-1 0-60 0 0,0 0-67 0 0,0 0-183 0 0,-1 0-96 0 0,1 0-78 0 0,0-1-65 0 0,-1 1-236 0 0,-1-3-613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32.4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0 112 9672 0 0,'0'0'282'0'0,"0"0"-2"0"0,0 1-209 0 0,3 3-43 0 0,7 20-17 0 0,-5-12 36 0 0,-1-2 77 0 0,1 1 93 0 0,4 5 162 0 0,-4-7-178 0 0,-1 0-49 0 0,0 2 145 0 0,-4 6 38 0 0,2 0 23 0 0,2-6-4 0 0,6 5 236 0 0,2 7 305 0 0,-9-6-368 0 0,-3-8-291 0 0,2-2-63 0 0,0 0-28 0 0,2 2-1 0 0,0-1-5 0 0,-2-1-4 0 0,-1 1 26 0 0,0 1 62 0 0,-1 23 395 0 0,0 13 170 0 0,3-40-547 0 0,-1-2-97 0 0,0 0-79 0 0,0 0-51 0 0,1 5-48 0 0,-1-3 69 0 0,-2-2 41 0 0,1 0 58 0 0,-1 1 92 0 0,1-1 101 0 0,-1 1 119 0 0,0-2-173 0 0,0 0 37 0 0,0-10-163 0 0,1-1-50 0 0,0-4-15 0 0,-1 10-70 0 0,0 0 0 0 0,0 0-1 0 0,0 0 1 0 0,0 1 0 0 0,-1-1 0 0 0,1 0 0 0 0,-1 1 0 0 0,1-1 0 0 0,-1 0-1 0 0,-1-1-11 0 0,0 1 3 0 0,0-1-1 0 0,1 1 1 0 0,-1-1-1 0 0,1 0 0 0 0,-1 0 1 0 0,1 0-1 0 0,1 0 1 0 0,-1 0-1 0 0,0 0 0 0 0,1-3-2 0 0,0 5 4 0 0,0 1 1 0 0,0-1-1 0 0,0 0 0 0 0,0 1 0 0 0,1-1 0 0 0,-1 0 0 0 0,1 1 0 0 0,-1-1 0 0 0,1 0 0 0 0,-1 1 0 0 0,1-1 0 0 0,0 1 0 0 0,0-1 0 0 0,0 1-4 0 0,5-12 3 0 0,-5-4-3 0 0,-1 15 0 0 0,0-1 0 0 0,0 1 0 0 0,0-1 0 0 0,0 1 0 0 0,1-1 0 0 0,-1 1 0 0 0,1 0 0 0 0,-1-1 0 0 0,1 1 0 0 0,1-2 0 0 0,2-4 0 0 0,8-19 0 0 0,-11 22 0 0 0,2 0 0 0 0,-1 0 0 0 0,1 1 0 0 0,-1-1 0 0 0,1 1 0 0 0,0 0 0 0 0,1-1 0 0 0,-1 1 0 0 0,2 0 0 0 0,8-12 0 0 0,-12 13 0 0 0,0 1 0 0 0,1 0 0 0 0,-1 0 0 0 0,1 0 0 0 0,-1 0 0 0 0,1 0-1 0 0,0 0 1 0 0,-1 0 0 0 0,1 0 0 0 0,0 1 0 0 0,1-1 0 0 0,9-9-9 0 0,23-34-45 0 0,-17 26 57 0 0,-11 10-20 0 0,1 1 1 0 0,1 0-1 0 0,0 0 0 0 0,6-4 17 0 0,-3 4 7 0 0,7-5-63 0 0,-11 8 2 0 0,1-1 1 0 0,-1 2 0 0 0,1-1 0 0 0,1 1 53 0 0,36-9-271 0 0,-29 9 80 0 0,-9 2 45 0 0,1-1-45 0 0,-2 1-10 0 0,1-1-25 0 0,4-1-90 0 0,-5 2 10 0 0,-4 1 135 0 0,0 1-33 0 0,1-1-39 0 0,0 1-45 0 0,-2 0-7 0 0,0 0-40 0 0,2 0-437 0 0,-1 0 116 0 0,0 0-54 0 0,4 0-823 0 0,4 0-641 0 0,7 0-1222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32.8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321 96 7280 0 0,'0'0'209'0'0,"-2"0"-5"0"0,-3 0-170 0 0,-4-3-25 0 0,0-4 12 0 0,2 1 54 0 0,1 0 81 0 0,-1-1 178 0 0,5 5-23 0 0,1 1-71 0 0,-1 0-61 0 0,0 1-51 0 0,0 0-28 0 0,0 0-43 0 0,-3 1 26 0 0,3-1-18 0 0,1 0 58 0 0,-6 0 276 0 0,-16 0 616 0 0,8 0-474 0 0,5 0-257 0 0,6 0-187 0 0,-1 0-35 0 0,-10 3 291 0 0,-2 10 27 0 0,1 0-18 0 0,1-10-38 0 0,12-3-293 0 0,1 0 1 0 0,0 0-1 0 0,0 1 1 0 0,0-1-1 0 0,0 1 1 0 0,0-1-1 0 0,0 1 1 0 0,0 0-1 0 0,0 0 1 0 0,1 0 0 0 0,-1 0-1 0 0,0 0 1 0 0,0 0-1 0 0,1 0 1 0 0,-1 1-1 0 0,0-1 1 0 0,1 1-1 0 0,0-1-31 0 0,-12 15 233 0 0,1 2-58 0 0,2-1-79 0 0,0-4-78 0 0,2-6 4 0 0,4-4-14 0 0,1 0 0 0 0,0 1-1 0 0,0-1 1 0 0,0 1 0 0 0,0 0-1 0 0,0 0-7 0 0,-13 28 127 0 0,15-29-121 0 0,1-1 0 0 0,-1 1 0 0 0,0 0 1 0 0,1 0-1 0 0,-1 0 0 0 0,1 0 0 0 0,0 0 0 0 0,0 0 1 0 0,0 0-1 0 0,1 0 0 0 0,-1 1-6 0 0,1 5 23 0 0,-1 60 94 0 0,0-66-113 0 0,-1-1 1 0 0,1 0-1 0 0,1 1 0 0 0,-1-1 1 0 0,0 1-1 0 0,1-1 0 0 0,-1 0 1 0 0,1 1-1 0 0,-1-1 0 0 0,1 0 1 0 0,0 1-1 0 0,0-1 0 0 0,0 0 1 0 0,1 0-1 0 0,-1 0 0 0 0,0 0 1 0 0,1 0-1 0 0,-1 0 1 0 0,2 0-5 0 0,15 22 68 0 0,-4-7-39 0 0,2-7 50 0 0,-3 1 2 0 0,-11-9-68 0 0,-1 0-1 0 0,1-1 0 0 0,0 1 0 0 0,0 0 1 0 0,0-1-1 0 0,0 0 0 0 0,0 1 0 0 0,0-1 1 0 0,2 1-13 0 0,13-1 58 0 0,-14-1-44 0 0,-1 0-1 0 0,0-1 0 0 0,1 2 0 0 0,-1-1 0 0 0,1 0 0 0 0,-1 0 1 0 0,1 1-1 0 0,-1 0 0 0 0,0-1 0 0 0,3 2-13 0 0,1 3 39 0 0,-5-5-33 0 0,0 1-1 0 0,-1 0 0 0 0,1-1 0 0 0,0 1 0 0 0,0-1 0 0 0,0 1 0 0 0,-1-1 0 0 0,1 1 0 0 0,0-1 1 0 0,0 1-1 0 0,0-1 0 0 0,0 0 0 0 0,0 1 0 0 0,0-1 0 0 0,0 0 0 0 0,0 0 0 0 0,0 0 0 0 0,0 0 1 0 0,0 0-1 0 0,0 0 0 0 0,0 0 0 0 0,0 0 0 0 0,0 0 0 0 0,0 0 0 0 0,0-1 0 0 0,-1 1 1 0 0,1 0-6 0 0,3-2 18 0 0,0 0 0 0 0,-1 0 0 0 0,1 1 1 0 0,0-1-1 0 0,0 1 0 0 0,0 0 0 0 0,0 0 1 0 0,0 0-1 0 0,0 1 0 0 0,3-1-18 0 0,-6 1 12 0 0,1 0 0 0 0,0 0 0 0 0,-1 0 0 0 0,1 0-1 0 0,0 0 1 0 0,-1-1 0 0 0,1 1 0 0 0,0 0 0 0 0,-1-1 0 0 0,1 0 0 0 0,-1 1 0 0 0,1-1-1 0 0,-1 0 1 0 0,1 0 0 0 0,-1 0 0 0 0,0 0 0 0 0,2-1-12 0 0,5-4 49 0 0,3-1 7 0 0,16-11 101 0 0,-24 17-130 0 0,-1-1 0 0 0,0-1 0 0 0,1 1 1 0 0,-1 0-1 0 0,0 0 0 0 0,0-1 0 0 0,-1 1 0 0 0,3-4-26 0 0,0-4 107 0 0,-3 8-85 0 0,0-1 1 0 0,1 1-1 0 0,-1 0 1 0 0,0 0-1 0 0,0-1 1 0 0,1 1-1 0 0,0 0 1 0 0,-1 0-1 0 0,1 0-23 0 0,0 1 16 0 0,-1-1-1 0 0,1 0 0 0 0,-1 0 0 0 0,0 0 0 0 0,1 0 1 0 0,-1 0-1 0 0,0 0 0 0 0,0 0-15 0 0,4-19 45 0 0,-4 9-50 0 0,-1 0 0 0 0,0 0 0 0 0,-1 0 5 0 0,0-16 8 0 0,1 26-8 0 0,0-1 0 0 0,0 1 0 0 0,0-1 0 0 0,0 1 0 0 0,0-1 0 0 0,-1 1 0 0 0,1 0 0 0 0,-1-1 0 0 0,0 1 0 0 0,1 0 0 0 0,-1 0 0 0 0,0-1 0 0 0,0 1 0 0 0,-1 0 0 0 0,1 0 0 0 0,0 0 0 0 0,-1 0 0 0 0,1 0 0 0 0,-2 0 0 0 0,-16-21-60 0 0,12 13-15 0 0,-1-2-43 0 0,2 2-10 0 0,-2-2-36 0 0,1 0 4 0 0,-6-15-85 0 0,9 15 97 0 0,-1-1-105 0 0,3 6 78 0 0,-1-1-39 0 0,3 7 180 0 0,-2-2-107 0 0,0-1 49 0 0,-5-8-77 0 0,4 8 91 0 0,1 0-39 0 0,-1 0-52 0 0,1 0-69 0 0,0 1 34 0 0,1 0-41 0 0,-1 0-46 0 0,1-1-50 0 0,0 2 0 0 0,1-1-46 0 0,-1 1-40 0 0,1-1-35 0 0,0-1-133 0 0,0 0-34 0 0,-1-7-1382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33.2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10680 0 0,'0'0'241'0'0,"0"0"38"0"0,0 3 11 0 0,2 4-105 0 0,2-3-63 0 0,3 1-74 0 0,-2 5-37 0 0,7-3-30 0 0,-2-2 40 0 0,-5 2 59 0 0,0 3 183 0 0,-4-7-181 0 0,0-1 0 0 0,0 0 0 0 0,0 1 0 0 0,0-1 0 0 0,1 0 0 0 0,-1 0 0 0 0,1 0 1 0 0,0 0-1 0 0,0 0-82 0 0,0 1 132 0 0,0-1 1 0 0,0 1-1 0 0,0 0 1 0 0,0 0-1 0 0,0 1 1 0 0,0-1-1 0 0,0 2-132 0 0,3 7 364 0 0,0 1-57 0 0,-2-8-201 0 0,0 0-40 0 0,2 3 293 0 0,-1 1 0 0 0,0-1 0 0 0,1 5-359 0 0,2 1 359 0 0,-4-8-235 0 0,1 0-51 0 0,9 19 471 0 0,-6-9-232 0 0,-2-4-113 0 0,-1-1-78 0 0,0 2 132 0 0,7 11 254 0 0,-6-12-236 0 0,-4-10-230 0 0,26 30 653 0 0,-20-18-418 0 0,2 3 10 0 0,-4-3-22 0 0,-3-13-173 0 0,-1 0-35 0 0,1 0-25 0 0,0 0-27 0 0,0 0-9 0 0,-1 0 35 0 0,0 1 36 0 0,0-1 54 0 0,0 1 30 0 0,-1 0 56 0 0,0 0 64 0 0,0 1 71 0 0,3-5-125 0 0,8-9 0 0 0,-8 8-84 0 0,-1 2-48 0 0,1 0-32 0 0,0 2-36 0 0,0-1-15 0 0,-1-1 32 0 0,3-10 56 0 0,6 6-8 0 0,-5-6-17 0 0,2-3-47 0 0,-6 10-18 0 0,7-17 17 0 0,-8 16-9 0 0,2 0 0 0 0,-1 0 0 0 0,0 0 0 0 0,1 1 0 0 0,0-1 0 0 0,0 0 0 0 0,1 1 0 0 0,0-1-7 0 0,-2 3 0 0 0,-1 0 0 0 0,1 0 0 0 0,-1 0 0 0 0,1 0 0 0 0,-1 0 0 0 0,0 0 0 0 0,0 0 0 0 0,0 0 0 0 0,0-1 0 0 0,0 1 0 0 0,-1 0 0 0 0,1 0 0 0 0,-1-1 0 0 0,1 0 0 0 0,2-10 0 0 0,23-40 0 0 0,-20 26-16 0 0,-2 17-14 0 0,1-1-107 0 0,-3 6 10 0 0,1 1 0 0 0,0-1 0 0 0,0 1 0 0 0,0 0 0 0 0,3-3 127 0 0,3-5-251 0 0,-5 6 76 0 0,-1 0-46 0 0,0 0-51 0 0,1 0-63 0 0,0 0-69 0 0,1 0-80 0 0,2-2-234 0 0,2-1-63 0 0,-3 4 165 0 0,-1 1-13 0 0,-2 2 261 0 0,-1 1-42 0 0,0 0 54 0 0,-1 0-33 0 0,3 0-479 0 0,-1 0-380 0 0,0-1-104 0 0,-1-2-666 0 0,-1-5-1108 0 0</inkml:trace>
  <inkml:trace contextRef="#ctx0" brushRef="#br0" timeOffset="516.2">656 241 7920 0 0,'0'0'174'0'0,"0"0"29"0"0,2 0 13 0 0,2 0-146 0 0,9-1 44 0 0,-3 4-75 0 0,-6 4-39 0 0,-3-7 0 0 0,-1 1 0 0 0,0-1 0 0 0,0 1 0 0 0,1-1 0 0 0,-1 1 0 0 0,0-1 0 0 0,1 0 0 0 0,-1 1 0 0 0,0-1 0 0 0,1 0 0 0 0,-1 1 0 0 0,1-1 0 0 0,-1 0 0 0 0,0 1 0 0 0,1-1 0 0 0,-1 0 0 0 0,1 0 0 0 0,-1 0 0 0 0,1 1 0 0 0,-1-1 0 0 0,1 0 0 0 0,-1 0 0 0 0,1 0 0 0 0,-1 0 0 0 0,1 0 0 0 0,-1 0 0 0 0,1 0 0 0 0,-1 0 0 0 0,1 0 0 0 0,-1 0 0 0 0,1 0 0 0 0,0 0 0 0 0,4 0 64 0 0,2 0 110 0 0,4 1 196 0 0,17-2 668 0 0,-21 0-783 0 0,-1-1-79 0 0,2-3 93 0 0,2-1 115 0 0,3 4 102 0 0,4 2 123 0 0,0 0-115 0 0,-2 0-115 0 0,-2 0-116 0 0,1-2 173 0 0,-1-5 59 0 0,-1 1-39 0 0,-1 5-63 0 0,-2 0-133 0 0,-1 0-73 0 0,-1-1-34 0 0,2-2-4 0 0,-1 0-7 0 0,-1 1 0 0 0,0 2 30 0 0,2 1 65 0 0,0-1-6 0 0,-2 0-66 0 0,1-2-31 0 0,3-1-6 0 0,-1-1 10 0 0,3 0 84 0 0,-3 0-51 0 0,5-2 108 0 0,-2 6-45 0 0,-2-1-85 0 0,2-5 3 0 0,-5 2-68 0 0,5 0 85 0 0,-7-5-29 0 0,7 4-100 0 0,-12 6-36 0 0,0-1 0 0 0,1 0 0 0 0,-1 0 0 0 0,0 0 0 0 0,0 0 0 0 0,0 0 0 0 0,0 0 0 0 0,0 0 0 0 0,0 0 0 0 0,-1 0 0 0 0,1 0 0 0 0,0-1-4 0 0,5-14 26 0 0,-6 15-21 0 0,1-1 0 0 0,0 1 1 0 0,0 0-1 0 0,0 0 0 0 0,-1 0 1 0 0,1 0-1 0 0,0 0 0 0 0,0 0 1 0 0,1 0-1 0 0,-1 1 0 0 0,0-1 1 0 0,1 0-6 0 0,5-3 30 0 0,-7 4-28 0 0,1 0-1 0 0,-1 0 1 0 0,1 0-1 0 0,-1 0 0 0 0,1-1 1 0 0,-1 1-1 0 0,1 0 1 0 0,-1 0-1 0 0,1-1 0 0 0,-1 1 1 0 0,0 0-1 0 0,1-1 1 0 0,-1 1-1 0 0,1 0 0 0 0,-1-1 1 0 0,0 1-1 0 0,0-1 1 0 0,1 1-1 0 0,-1 0 1 0 0,0-1-1 0 0,0 1 0 0 0,1-1 1 0 0,-1 1-1 0 0,0-1 1 0 0,0 1-1 0 0,0-1 0 0 0,0 1 1 0 0,0-1-1 0 0,0 1 1 0 0,1-1-1 0 0,-1 1 0 0 0,-1-1 1 0 0,1 0-1 0 0,0 1 1 0 0,0-1-1 0 0,0 1 0 0 0,0-1 1 0 0,0 1-2 0 0,0-1 5 0 0,0 0 1 0 0,0 1-1 0 0,0-1 1 0 0,0 0-1 0 0,0 0 0 0 0,0 1 1 0 0,-1-1-1 0 0,1 0 1 0 0,0 0-1 0 0,0 1 1 0 0,-1-1-1 0 0,1 0 1 0 0,0 1-1 0 0,-1-1 1 0 0,1 0-1 0 0,-1 1 1 0 0,1-1-1 0 0,-1 1 0 0 0,1-1 1 0 0,-1 1-1 0 0,1-1 1 0 0,-1 1-1 0 0,1-1 1 0 0,-1 1-1 0 0,0-1-5 0 0,1 1 5 0 0,-1 0 0 0 0,1-1 0 0 0,-1 1 0 0 0,1 0 0 0 0,-1-1 0 0 0,1 1 0 0 0,-1-1 0 0 0,1 1-1 0 0,0-1 1 0 0,-1 1 0 0 0,1-1 0 0 0,0 1 0 0 0,-1-1 0 0 0,1 1 0 0 0,0-1 0 0 0,0 1 0 0 0,0-1 0 0 0,-1 1 0 0 0,1-1 0 0 0,0 1 0 0 0,0-1 0 0 0,0 0-1 0 0,0 1 1 0 0,0-1-5 0 0,-3-5 67 0 0,2 5-65 0 0,0 0-1 0 0,-1-1 1 0 0,1 1 0 0 0,0-1 0 0 0,0 1-1 0 0,0-1 1 0 0,0 1 0 0 0,1-1-1 0 0,-1 0 1 0 0,0 1 0 0 0,1-1-1 0 0,-1 0 1 0 0,1 0 0 0 0,-1 0-1 0 0,1 0-1 0 0,0 2 1 0 0,0 0 0 0 0,0-1 0 0 0,0 1 0 0 0,0 0 0 0 0,0 0-1 0 0,0 0 1 0 0,0 0 0 0 0,0 0 0 0 0,0 0 0 0 0,0 0 0 0 0,0 0-1 0 0,0 0 1 0 0,0 0 0 0 0,0-1 0 0 0,0 1 0 0 0,0 0 0 0 0,0 0 0 0 0,0 0-1 0 0,0 0 1 0 0,0 0 0 0 0,0 0 0 0 0,0 0 0 0 0,0 0 0 0 0,0 0-1 0 0,0 0 1 0 0,0 0 0 0 0,0-1 0 0 0,0 1 0 0 0,0 0 0 0 0,-1 0-1 0 0,1 0 1 0 0,0 0 0 0 0,0 0 0 0 0,0 0 0 0 0,0 0 0 0 0,0 0 0 0 0,0 0-1 0 0,0 0 1 0 0,0 0 0 0 0,0 0 0 0 0,0 0 0 0 0,0 0 0 0 0,0 0-1 0 0,-1 0 1 0 0,1 0 0 0 0,0 0 0 0 0,0 0 0 0 0,0 0 0 0 0,0 0-1 0 0,0 0 1 0 0,0 0 0 0 0,0 0 0 0 0,0 0 0 0 0,0 0 0 0 0,-1 0 0 0 0,1 0-1 0 0,0 0 0 0 0,0 0 1 0 0,-1 0-1 0 0,1 0 1 0 0,0 0-1 0 0,-1 0 0 0 0,1 0 1 0 0,-1 0-1 0 0,1 0 1 0 0,-1 0-1 0 0,1 0 0 0 0,0 0 1 0 0,-1 0-1 0 0,1 0 0 0 0,-1-1 1 0 0,1 1-1 0 0,0 0 1 0 0,-1 0-1 0 0,1 0 0 0 0,0-1 1 0 0,-1 1-1 0 0,1 0 1 0 0,0-1-1 0 0,-1 1 0 0 0,1 0 1 0 0,0-1-1 0 0,-1 1 1 0 0,1 0-1 0 0,0-1 0 0 0,0 1 1 0 0,0 0-1 0 0,-1-1 1 0 0,1 1-2 0 0,-5-7 1 0 0,5 6 0 0 0,-1 1 0 0 0,0 0 0 0 0,0-1 0 0 0,0 1 0 0 0,1 0 0 0 0,-1-1 0 0 0,0 1 0 0 0,0 0 0 0 0,0 0 0 0 0,0 0 0 0 0,0 0 0 0 0,0 0 0 0 0,1 0 0 0 0,-2 0 0 0 0,-14 0 0 0 0,-20 1 1 0 0,35-1-1 0 0,1 0 0 0 0,0 0-1 0 0,-1 0 1 0 0,1 0 0 0 0,-1 0 0 0 0,1 0 0 0 0,0 0 0 0 0,-1 1 0 0 0,1-1 0 0 0,-1 0 0 0 0,1 0 0 0 0,0 0 0 0 0,-1 1 0 0 0,1-1 0 0 0,0 0 0 0 0,-1 0-1 0 0,1 1 1 0 0,0-1 0 0 0,-1 0 0 0 0,1 1 0 0 0,0-1 0 0 0,0 0 0 0 0,-1 1 0 0 0,1-1 0 0 0,-6 7-11 0 0,4-5 4 0 0,0-1 0 0 0,0 1 0 0 0,0-1-1 0 0,-1 0 1 0 0,1 0 0 0 0,-1 0-1 0 0,1 0 1 0 0,-1 0 7 0 0,1 0 0 0 0,-1 0 0 0 0,1 0 0 0 0,-1 0-1 0 0,1 0 1 0 0,0 0 0 0 0,-1 0 0 0 0,1 1-1 0 0,0 0 1 0 0,-17 30 0 0 0,3-8 0 0 0,3-16 0 0 0,-3 21 0 0 0,13-24 0 0 0,0 0 0 0 0,1 1 0 0 0,0-1 0 0 0,0 1 0 0 0,0-1 0 0 0,1 1 0 0 0,-1 0 0 0 0,1-1 0 0 0,1 1 0 0 0,-1 0 0 0 0,1-4 0 0 0,0 0 0 0 0,0 0 0 0 0,0 0 0 0 0,-1 0 0 0 0,1 0 0 0 0,0 0 0 0 0,-1 0 0 0 0,0 0 0 0 0,1-1 0 0 0,-1 1 0 0 0,0 0 0 0 0,0 0 0 0 0,-1 1 0 0 0,1-2 0 0 0,0 1 0 0 0,0-1 0 0 0,0 0 0 0 0,1 1 0 0 0,-1-1 0 0 0,0 1 0 0 0,1 0 0 0 0,-1-1 0 0 0,1 1 0 0 0,0-1 0 0 0,0 1 0 0 0,-1 0 0 0 0,1 1 0 0 0,0 74 0 0 0,0-75 0 0 0,0-1 0 0 0,0 1 0 0 0,1 0 0 0 0,-1-1 0 0 0,0 1 0 0 0,1 0 0 0 0,-1-1 0 0 0,1 1 0 0 0,-1 0 0 0 0,1-1 0 0 0,0 1 0 0 0,-1-1 0 0 0,1 1 0 0 0,0-1 0 0 0,6 12 0 0 0,-6 4 0 0 0,-1-14 1 0 0,-1-1 0 0 0,1 0 1 0 0,1 1-1 0 0,-1-1 0 0 0,0 1 0 0 0,0-1 1 0 0,1 0-1 0 0,0 1 0 0 0,-1-1 0 0 0,2 2-1 0 0,2 4 23 0 0,8 19 14 0 0,-2-4-29 0 0,-9-21-3 0 0,1 0 0 0 0,-1-1 0 0 0,0 1-1 0 0,1 0 1 0 0,-1 0 0 0 0,1-1-1 0 0,-1 1 1 0 0,1-1 0 0 0,0 1 0 0 0,-1-1-1 0 0,2 1-4 0 0,11 3 12 0 0,-7 8 8 0 0,15 3 75 0 0,-12 0-3 0 0,-8-15-86 0 0,-1 1 0 0 0,1-1 0 0 0,0 0 0 0 0,-1 0 1 0 0,1 0-1 0 0,0-1 0 0 0,-1 1 0 0 0,1 0 0 0 0,0-1 0 0 0,0 1 0 0 0,0 0-6 0 0,20 7 100 0 0,-14-3-52 0 0,-7-4-36 0 0,1 0 0 0 0,-1 0-1 0 0,1 0 1 0 0,-1-1 0 0 0,1 1 0 0 0,-1 0 0 0 0,1-1 0 0 0,0 1 0 0 0,-1-1 0 0 0,1 1 0 0 0,0-1 0 0 0,-1 0 0 0 0,1 0-1 0 0,0 0 1 0 0,1 0-12 0 0,16 0 89 0 0,39 0 207 0 0,-42 0-237 0 0,-3 0-39 0 0,1-2 26 0 0,-1-4-19 0 0,-5 1-17 0 0,12-4 37 0 0,7-4-19 0 0,-10 0-119 0 0,-1 0-66 0 0,-14 12 195 0 0,1 0-57 0 0,-1-1-101 0 0,0 1-113 0 0,0 0-115 0 0,-1 0-118 0 0,0 0-122 0 0,0 0-126 0 0,0-1-127 0 0,-1 1 371 0 0,1-1-33 0 0,0 0-297 0 0,0-1-73 0 0,1 0-372 0 0,1 0-34 0 0,6-7-2678 0 0,-9 10 3954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31.6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80 1 8464 0 0,'0'0'190'0'0,"0"0"28"0"0,0 0 10 0 0,0 3-26 0 0,0 1-166 0 0,0 11-23 0 0,0-11 18 0 0,0-1 32 0 0,0 0 102 0 0,-2 0 190 0 0,-1 0-274 0 0,1 1 83 0 0,0 0 68 0 0,-1 2 56 0 0,0 3 244 0 0,0 16 829 0 0,3-16-928 0 0,2 0-52 0 0,-1-5-234 0 0,1 0-35 0 0,3 4 144 0 0,1 2 84 0 0,-4 4 46 0 0,-2-3-97 0 0,0 0-68 0 0,3 15 143 0 0,2-10-148 0 0,-3-9-120 0 0,0-1 0 0 0,-1 1-1 0 0,0 0 1 0 0,0 0 0 0 0,0 0-1 0 0,-1 0-95 0 0,0 8 173 0 0,0-6-42 0 0,0 1 0 0 0,0-1 0 0 0,1 0 0 0 0,1 5-131 0 0,6 25 311 0 0,9 42 259 0 0,-13-30-275 0 0,-4-29-131 0 0,0 3-3 0 0,3 7 25 0 0,8 6 47 0 0,-6 4-1 0 0,6-7-9 0 0,-6-3-40 0 0,6 2-21 0 0,-6 6-2 0 0,6-16-10 0 0,-10-6-79 0 0,-1-15-57 0 0,0 1-1 0 0,0-1 0 0 0,0 0 1 0 0,1 1-1 0 0,-1-1 1 0 0,1 0-1 0 0,0 1 0 0 0,0-1-13 0 0,3 8 30 0 0,-2-8-19 0 0,-1 0 1 0 0,0 0-1 0 0,1 0 0 0 0,-1 1 1 0 0,-1-1-1 0 0,1 0 1 0 0,0 0-1 0 0,-1 1 0 0 0,0 2-11 0 0,0-5 1 0 0,0 1 0 0 0,0 0 0 0 0,0 0 0 0 0,0 0-1 0 0,0-1 1 0 0,1 1 0 0 0,-1 0 0 0 0,0 0-1 0 0,1-1 1 0 0,0 1 0 0 0,-1 0 0 0 0,1-1 0 0 0,0 1-1 0 0,0 0 1 0 0,0-1-1 0 0,5 14 9 0 0,-5-7 7 0 0,0 0 0 0 0,0 0 0 0 0,-1 0-1 0 0,0 0-15 0 0,0 16-38 0 0,0-19-46 0 0,0-5-40 0 0,0 0-183 0 0,0 0 152 0 0,0 0 63 0 0,0 0-34 0 0,0 0-12 0 0,0 0-34 0 0,0 0-39 0 0,0 0-46 0 0,0 0-47 0 0,0 0-45 0 0,0 0-42 0 0,0 0-38 0 0,0 0-275 0 0,0-1-63 0 0,0 1-49 0 0,0-1-35 0 0,0-4-1523 0 0,0-4-1344 0 0</inkml:trace>
  <inkml:trace contextRef="#ctx0" brushRef="#br0" timeOffset="384.96">1 113 8840 0 0,'0'0'197'0'0,"0"0"24"0"0,0 0 19 0 0,0-3-29 0 0,2-10-139 0 0,-1 12-62 0 0,-1 0-1 0 0,1 0 0 0 0,0 0 1 0 0,0 0-1 0 0,-1 0 1 0 0,1 1-1 0 0,0-1 1 0 0,0 0-1 0 0,0 0 1 0 0,0 1-1 0 0,0-1 1 0 0,0 1-1 0 0,0-1 1 0 0,0 1-1 0 0,0-1 1 0 0,1 1-10 0 0,9-7 153 0 0,-6-3 1 0 0,9 1 63 0 0,4 2 60 0 0,9 1 94 0 0,-14 0-120 0 0,-4 1-19 0 0,3 3 49 0 0,25 2 342 0 0,-12 0-241 0 0,-3 0-99 0 0,-1 0-41 0 0,-3 0-79 0 0,0 0-41 0 0,0 0-46 0 0,-1 0-52 0 0,9 2 66 0 0,-20 0-80 0 0,-1 0-1 0 0,1 0 0 0 0,-1 0 1 0 0,0 1-1 0 0,1 0 1 0 0,-1 0-1 0 0,-1 0 0 0 0,4 2-9 0 0,-1 0 16 0 0,7 4-3 0 0,2-1-1 0 0,9 4-12 0 0,-13-8 10 0 0,-1 1 0 0 0,0 1 0 0 0,0 0 0 0 0,-1 0 0 0 0,0 1 0 0 0,0 1 0 0 0,1 1-10 0 0,11 15 55 0 0,4 13-50 0 0,-11-20-5 0 0,-14-16 0 0 0,1 1 0 0 0,-1-1 0 0 0,0 0 0 0 0,0 1 0 0 0,1-1 0 0 0,-1 1 0 0 0,0-1 0 0 0,0 1 0 0 0,0-1 0 0 0,0 1 0 0 0,-1 0 0 0 0,1 0 0 0 0,0-1 0 0 0,-1 1 0 0 0,1 0 0 0 0,-1 0 0 0 0,0 0 0 0 0,0 0 0 0 0,1-1 0 0 0,-1 1 0 0 0,0 0 0 0 0,0 91 0 0 0,0-84 0 0 0,0-5 2 0 0,0 1 1 0 0,0 0-1 0 0,-1 0 1 0 0,1-1-1 0 0,-1 1 0 0 0,-1 2-2 0 0,2-5 10 0 0,-1 0 0 0 0,0 0 0 0 0,0 0 0 0 0,0 0 0 0 0,0 0 0 0 0,0-1-1 0 0,-1 1 1 0 0,1 0 0 0 0,-1-1 0 0 0,1 1-10 0 0,-44 43 325 0 0,10-10-139 0 0,30-30-165 0 0,0-1 1 0 0,0 0-1 0 0,-1 0 1 0 0,1 0-1 0 0,-1-1-21 0 0,0 1 8 0 0,0-1-1 0 0,1 1 0 0 0,0 0 0 0 0,0 1 1 0 0,0-1-8 0 0,2-1 5 0 0,0 0 0 0 0,-1 0 0 0 0,1-1 0 0 0,-1 1 0 0 0,1-1 1 0 0,-1 0-1 0 0,0 0 0 0 0,0 0 0 0 0,0 0 0 0 0,0-1 0 0 0,0 0 1 0 0,0 0-1 0 0,-3 1-5 0 0,-15 4 5 0 0,19-5-4 0 0,1 0 1 0 0,0 0 0 0 0,0 0 0 0 0,0 0 0 0 0,0 1-1 0 0,0-1 1 0 0,0 1 0 0 0,1-1 0 0 0,-1 1 0 0 0,0 0-2 0 0,-14 12 35 0 0,7-8-35 0 0,-1 0-1 0 0,0 0 1 0 0,-4 1 0 0 0,11-6-15 0 0,-1 1 1 0 0,1-1-1 0 0,-1 0 1 0 0,1-1-1 0 0,-1 1 1 0 0,1-1-1 0 0,-4 1 15 0 0,-3-1-74 0 0,8-1 51 0 0,-1 1 0 0 0,1 0 0 0 0,0 0 0 0 0,0 0 0 0 0,0 0 0 0 0,0 1 0 0 0,0-1 0 0 0,0 1 0 0 0,0-1 0 0 0,0 1 1 0 0,0 0 22 0 0,-6 4-95 0 0,3-2-22 0 0,0-1-80 0 0,-1 0-107 0 0,2-1 102 0 0,0-1-37 0 0,3 0 131 0 0,-1 0-1 0 0,1 0 1 0 0,-1 0 0 0 0,1 0-1 0 0,-1 0 1 0 0,1 1-1 0 0,0-1 1 0 0,-1 1 0 0 0,1-1-1 0 0,-1 1 109 0 0,-14 12-1130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5:19.0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 13184 0 0,'0'0'298'0'0,"0"0"46"0"0,3 0 22 0 0,3-1-156 0 0,-2-1-102 0 0,-1-2-40 0 0,-3-2-16 0 0,0 6-52 0 0,0-3 66 0 0,0 3-2 0 0,0 0 0 0 0,0 3-11 0 0,0-3-53 0 0,0 0 1 0 0,0 1-1 0 0,0 0 1 0 0,0-1 0 0 0,0 1-1 0 0,0 0 1 0 0,0 0 0 0 0,0-1 0 0 0,1 1-1 0 0,-1 0 1 0 0,0-1 0 0 0,0 1-1 0 0,1 0 1 0 0,-1-1 0 0 0,0 1 0 0 0,1-1-1 0 0,5 5 0 0 0,-5-5 0 0 0,-1 0 0 0 0,1 0 0 0 0,-1 1 0 0 0,1-1 0 0 0,-1 0 0 0 0,0 1 0 0 0,1-1 0 0 0,-1 0 0 0 0,0 1 0 0 0,1-1 0 0 0,-1 0 0 0 0,0 1 0 0 0,1-1 0 0 0,-1 1 0 0 0,0-1 0 0 0,0 1 0 0 0,1-1 0 0 0,-1 1 0 0 0,0-1 0 0 0,0 1 0 0 0,0-1 0 0 0,0 1 0 0 0,0-1 0 0 0,1 1 0 0 0,-1-1 0 0 0,0 1 0 0 0,0-1 0 0 0,0 1 0 0 0,-1-1 0 0 0,1 1 0 0 0,0-1 0 0 0,0 1 0 0 0,0 5-34 0 0,-4 5 90 0 0,2-7-100 0 0,0-2-58 0 0,0 0-81 0 0,1 0-101 0 0,-1 0-120 0 0,1-1 77 0 0,0 0-54 0 0,1-1-48 0 0,0 0-41 0 0,-1 1-142 0 0,1-1-40 0 0,0 0-171 0 0,0 0-456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46.2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0 12528 0 0,'0'0'281'0'0,"0"0"40"0"0,0 0 22 0 0,0 0-143 0 0,0 0-96 0 0,0 0 83 0 0,0 0-48 0 0,0 3 146 0 0,0 4 10 0 0,0 0 59 0 0,0 20 952 0 0,0-15-806 0 0,0-6-287 0 0,0 0-39 0 0,0 0-46 0 0,0 0-55 0 0,-1 1 119 0 0,-1-1-53 0 0,-3 4 26 0 0,4-8-153 0 0,0-1 0 0 0,0 1 0 0 0,0 0 1 0 0,0 0-1 0 0,1-1 0 0 0,-1 1 0 0 0,0 0 0 0 0,1 0 0 0 0,-1 0 0 0 0,1 0 1 0 0,0 0-1 0 0,0 0 0 0 0,0 2-12 0 0,-1 6 27 0 0,0-5-10 0 0,1 0 1 0 0,-1 0-1 0 0,1-1 1 0 0,1 1-1 0 0,-1 0 0 0 0,1 0 1 0 0,-1 0-1 0 0,1-1 1 0 0,1 4-18 0 0,3 0 10 0 0,2 5 25 0 0,-5 0 21 0 0,-3-2-22 0 0,0 20 8 0 0,5-11 18 0 0,7-4-33 0 0,-11-15-22 0 0,1 0 0 0 0,-1 1 1 0 0,1-1-1 0 0,-1 1 0 0 0,0-1 1 0 0,0 1-1 0 0,1-1 0 0 0,-1 1 1 0 0,0-1-1 0 0,0 1-5 0 0,0-2 0 0 0,-1 1 1 0 0,1 1 1 0 0,1-1-1 0 0,-1 1 0 0 0,0-1 1 0 0,0 0-1 0 0,0 1 0 0 0,1-1 1 0 0,-1 1-1 0 0,1-1 0 0 0,-1 1-1 0 0,7 7-22 0 0,-3-5-58 0 0,-4-4 80 0 0,2 2-222 0 0,-1-1-98 0 0,-1-1-441 0 0,0 0-49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46.3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0 8720 0 0,'0'0'256'0'0,"0"0"-7"0"0,-1 0-184 0 0,-1 0-38 0 0,-9 0 9 0 0,9 0 93 0 0,2 0 38 0 0,0 0-136 0 0,0 0-105 0 0,1 0-92 0 0,0 0 35 0 0,-1 0-36 0 0,1 0-39 0 0,0 0-38 0 0,2 0-336 0 0,0 0-244 0 0,3 0-552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46.8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719 81 9616 0 0,'-3'-3'281'0'0,"-10"-8"-6"0"0,5 9-206 0 0,0 2-41 0 0,6 0-26 0 0,0-1 0 0 0,0 1-1 0 0,0 0 1 0 0,0-1 0 0 0,0 1 0 0 0,0-1 0 0 0,0 0-1 0 0,0 1 1 0 0,1-1 0 0 0,-1 0 0 0 0,0 0 0 0 0,0-1-2 0 0,-3-1 47 0 0,0 1 50 0 0,0 0 65 0 0,0 2 81 0 0,-1-3 385 0 0,1-1-410 0 0,0 1 41 0 0,2 1-102 0 0,0 1 0 0 0,0 0-1 0 0,0 1 1 0 0,-1-1 0 0 0,1 0 0 0 0,0 1-1 0 0,0 0 1 0 0,0 0 0 0 0,-1 0-157 0 0,-2-3 548 0 0,1-1-369 0 0,0 0 37 0 0,3 3-118 0 0,-1 1 1 0 0,1-1-1 0 0,-1 0 1 0 0,1 0-1 0 0,-1 1 1 0 0,1 0-1 0 0,-1-1 1 0 0,1 1-99 0 0,-11 0 291 0 0,2-2-35 0 0,-2-4 32 0 0,1-1-15 0 0,0 6-42 0 0,5 2-105 0 0,-6 4 229 0 0,9-2-257 0 0,0-1-43 0 0,0 0-52 0 0,3-1 21 0 0,-1-1 0 0 0,0 1 0 0 0,0-1 0 0 0,0 1 0 0 0,0-1-1 0 0,0 0 1 0 0,0 0 0 0 0,0 0 0 0 0,0 0 0 0 0,0 0 0 0 0,-1 0-24 0 0,1 0 18 0 0,0-1 0 0 0,1 1 1 0 0,-1 0-1 0 0,0 0 0 0 0,0 0 1 0 0,0 1-1 0 0,0-1 0 0 0,0 0 1 0 0,0 1-1 0 0,0-1 0 0 0,-1 1-18 0 0,-10 10 128 0 0,8-8-6 0 0,-8 0-37 0 0,-2 9-7 0 0,-2 2-3 0 0,6-9-30 0 0,9-4-42 0 0,-1 0 0 0 0,1 0 0 0 0,0 0 0 0 0,0 1 0 0 0,0-1 0 0 0,-1 0 0 0 0,1 1 0 0 0,1 0 0 0 0,-1 0-3 0 0,-14 11 0 0 0,2-8 0 0 0,9 6 0 0 0,-6-4 0 0 0,10-7 0 0 0,0 0 0 0 0,-1 1 0 0 0,1-1 0 0 0,0 1 0 0 0,0-1 0 0 0,0 1 0 0 0,0 0 0 0 0,1-1 0 0 0,-1 1 0 0 0,0 0 0 0 0,0 0 0 0 0,0 0 0 0 0,1-1 0 0 0,-1 1 0 0 0,0 0 0 0 0,0 1 0 0 0,-3 9 0 0 0,3-10 0 0 0,1 0 0 0 0,0 0 0 0 0,-1 0 0 0 0,1 0 0 0 0,-1 0 0 0 0,1 0 0 0 0,-1 0 0 0 0,0 0 0 0 0,1 0 0 0 0,-1 0 0 0 0,0 0 0 0 0,0 0 0 0 0,0 0 0 0 0,0 0 0 0 0,0 0 0 0 0,0-1 0 0 0,0 1 0 0 0,0 0 0 0 0,-6 2 0 0 0,6-3 0 0 0,1 0 0 0 0,-1 0 0 0 0,1 1 0 0 0,-1-1 0 0 0,1 0 0 0 0,-1 0 0 0 0,1 1 0 0 0,-1-1 0 0 0,1 0 0 0 0,0 0 0 0 0,-1 1 0 0 0,1-1 0 0 0,-1 0 0 0 0,1 1 0 0 0,0-1 0 0 0,-1 1 0 0 0,1-1 0 0 0,0 1 0 0 0,0-1 0 0 0,-1 0 0 0 0,1 1 0 0 0,0-1 0 0 0,0 1 0 0 0,0-1 0 0 0,-1 1 0 0 0,1-1 0 0 0,0 1 0 0 0,0-1 0 0 0,0 1 0 0 0,0-1 0 0 0,0 1 0 0 0,0-1 0 0 0,0 1 0 0 0,0 0 0 0 0,0-1 0 0 0,0 1 0 0 0,1-1 0 0 0,-1 1 0 0 0,0-1 0 0 0,0 1 0 0 0,0 0 0 0 0,0 0-1 0 0,0 0 1 0 0,0 0 0 0 0,0 0-1 0 0,0 0 1 0 0,0 0 0 0 0,-1 0 0 0 0,1 0-1 0 0,0 0 1 0 0,0 0 0 0 0,-1-1-1 0 0,1 1 1 0 0,-1 0 0 0 0,1 0 0 0 0,-1 0 0 0 0,-6 12 16 0 0,-1 8 36 0 0,-3 8 2 0 0,11-25-53 0 0,0 0 0 0 0,-1-1 0 0 0,1 1-1 0 0,1-1 1 0 0,-1 1 0 0 0,0-1 0 0 0,1 1 0 0 0,0-1 0 0 0,0 1 0 0 0,0-1 0 0 0,0 1 0 0 0,1 0-1 0 0,-1 0 0 0 0,1 0 0 0 0,-1 0 0 0 0,0 1 0 0 0,0-1 0 0 0,-1 0-1 0 0,1 2 1 0 0,0 23 29 0 0,0-20 4 0 0,1 0 0 0 0,0 0 0 0 0,0 0-1 0 0,3 6-32 0 0,-4-12 14 0 0,0 0 0 0 0,0 0-1 0 0,-1 1 1 0 0,1-1-1 0 0,-1 1 1 0 0,0-1 0 0 0,0 0-1 0 0,0 1-13 0 0,1 16 49 0 0,11 17 39 0 0,-8-28-60 0 0,-1 1 1 0 0,0-1-1 0 0,-1 1 1 0 0,0 0-1 0 0,0 0 0 0 0,0 7-28 0 0,-2-11 12 0 0,1 0-1 0 0,0 0 1 0 0,0 0-1 0 0,0 0 0 0 0,1-1 1 0 0,0 2-12 0 0,0-2 17 0 0,-1 0 0 0 0,1 0 1 0 0,-1 0-1 0 0,0 0 0 0 0,0 5-17 0 0,0 9 52 0 0,6-2-34 0 0,-6-15-17 0 0,0 0 0 0 0,0 0 0 0 0,0 0 0 0 0,0 1 0 0 0,0-1 0 0 0,-1 1 0 0 0,1-1 0 0 0,-1 0 0 0 0,0 1 0 0 0,1-1-1 0 0,-1 1 1 0 0,0 0-1 0 0,0 14 49 0 0,0 25-29 0 0,0-21 31 0 0,0-5-28 0 0,0-3-16 0 0,0-11-76 0 0,0-1-44 0 0,0-1-164 0 0,0 0 135 0 0,0 0-60 0 0,0 0-87 0 0,0 0 90 0 0,0 0-41 0 0,0 0-45 0 0,0 0-44 0 0,0 0-38 0 0,0 0-36 0 0,0 0-260 0 0,0 0-58 0 0,0 0-47 0 0,0 0-33 0 0,0 0-1433 0 0,0 0-1265 0 0</inkml:trace>
  <inkml:trace contextRef="#ctx0" brushRef="#br0" timeOffset="235.16">0 512 10968 0 0,'0'0'248'0'0,"0"0"34"0"0,0 0 21 0 0,0 0-34 0 0,3-3-137 0 0,1-1-66 0 0,-2 2-21 0 0,0-1-1 0 0,0 1 0 0 0,1-1 0 0 0,-1 1 0 0 0,1 0 0 0 0,0 0 0 0 0,0 0 0 0 0,-1 0 0 0 0,4 0-44 0 0,23-4 271 0 0,3-4-14 0 0,-14 6-141 0 0,-10 2-68 0 0,-1 0 1 0 0,1 0-1 0 0,-1 0 1 0 0,1-1 0 0 0,0-1-49 0 0,0 1 41 0 0,-1-1 1 0 0,1 2 0 0 0,1-1-1 0 0,-1 1 1 0 0,0 0 0 0 0,3 1-42 0 0,15-4 54 0 0,3-5-58 0 0,-20 7-151 0 0,0-1 106 0 0,1 1 80 0 0,12-4 135 0 0,-14 5-159 0 0,-1 0-48 0 0,-1 1-53 0 0,1-1-66 0 0,-1 1-78 0 0,-1 0 14 0 0,0-1-50 0 0,1 1-54 0 0,-1 0-59 0 0,1 0-64 0 0,-1 0-67 0 0,1 0-72 0 0,0 0-76 0 0,11-4-988 0 0,11-4-941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47.6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98 10680 0 0,'0'0'241'0'0,"0"3"38"0"0,0 0-187 0 0,0 9 320 0 0,0-6-272 0 0,0-1-88 0 0,0-2-103 0 0,3 16 62 0 0,0-9 17 0 0,2 6 109 0 0,-1-7-22 0 0,0 1 34 0 0,0-2 63 0 0,1 0 59 0 0,7 12 389 0 0,-9-13-468 0 0,0 1-35 0 0,2 18 280 0 0,4-6 56 0 0,3-1-86 0 0,2 3 5 0 0,-13-19-357 0 0,1 0 1 0 0,-1 0-1 0 0,1 1 0 0 0,-1-1 0 0 0,0 0 0 0 0,-1 0 1 0 0,1 1-1 0 0,0-1 0 0 0,-1 1 0 0 0,0 1-55 0 0,0 2 141 0 0,0-5-94 0 0,0 0 0 0 0,0 1 0 0 0,0-1 0 0 0,0 0 0 0 0,0 0 0 0 0,0 0 0 0 0,1 0 0 0 0,-1 1 0 0 0,1-1 0 0 0,0 1-47 0 0,1 0 84 0 0,1 2-8 0 0,1 2 29 0 0,-1-2 37 0 0,-2 2 65 0 0,-1 0 113 0 0,0 2-111 0 0,0 4-38 0 0,0-1-50 0 0,0-3-62 0 0,-2-4-5 0 0,-9 6-32 0 0,8-8 38 0 0,3-3 16 0 0,0 0 30 0 0,0 0 54 0 0,-2 0 1 0 0,1-1-150 0 0,0 1 0 0 0,1 0 0 0 0,-1 0 0 0 0,0-1 0 0 0,1 1 0 0 0,-1 0 0 0 0,1-1 0 0 0,-1 1 0 0 0,1-1 0 0 0,-1 1 0 0 0,1-1 0 0 0,-1 1 0 0 0,1-1 0 0 0,-1 1 0 0 0,1-1 0 0 0,0 1 0 0 0,-1-1 0 0 0,1 0-1 0 0,0 1 1 0 0,0-1 0 0 0,-1 1 0 0 0,1-1 0 0 0,0 0 0 0 0,0 1 0 0 0,0-1 0 0 0,0 0 0 0 0,0 0-11 0 0,-5-31 265 0 0,6-5-56 0 0,3 11-80 0 0,12-11 119 0 0,-15 34-242 0 0,8-23 10 0 0,10-22-16 0 0,-2 7 3 0 0,-14 31-13 0 0,1 0-1 0 0,0 1 1 0 0,0 0 0 0 0,1-1-1 0 0,0 2 1 0 0,1-1 0 0 0,0 0-1 0 0,4-4 11 0 0,-5 7 0 0 0,0 0-1 0 0,0 0 1 0 0,0 0-1 0 0,0-4 1 0 0,16-18 17 0 0,0 10 48 0 0,-10 11-52 0 0,6-4-35 0 0,0-3-61 0 0,-13 11 53 0 0,0-1 0 0 0,0 1 0 0 0,1 0-1 0 0,-1 1 1 0 0,4-3 30 0 0,5-1-17 0 0,-7 3 35 0 0,-3 2 1 0 0,-1 0 1 0 0,1 1-1 0 0,0-1 1 0 0,0 0 0 0 0,0 1-1 0 0,0 0 1 0 0,0 0-1 0 0,0 0 1 0 0,0 0-1 0 0,0 0 1 0 0,0 1-20 0 0,12-1 6 0 0,-13 0-16 0 0,-1 1 1 0 0,1-1-1 0 0,-1 0 1 0 0,1 0-1 0 0,-1 1 1 0 0,1-1-1 0 0,-1 1 0 0 0,1-1 1 0 0,-1 1-1 0 0,0-1 1 0 0,1 1-1 0 0,-1 0 0 0 0,0 0 1 0 0,0 0-1 0 0,1 0 1 0 0,-1 0-1 0 0,0 0 0 0 0,0 0 10 0 0,17 25-113 0 0,-16-21 110 0 0,1 0 0 0 0,0-1 0 0 0,0 0-1 0 0,4 4 4 0 0,-2-2-2 0 0,1-1 0 0 0,-1 1 0 0 0,0 0 0 0 0,0 1 0 0 0,0-1 0 0 0,-1 1 0 0 0,0 0 0 0 0,2 5 2 0 0,4 13-92 0 0,-1-3 38 0 0,4 10-5 0 0,-12-28 58 0 0,0-1 0 0 0,0 1 0 0 0,-1 0 0 0 0,1-1-1 0 0,-1 1 1 0 0,0 0 0 0 0,0-1 0 0 0,0 1 0 0 0,-1 1 1 0 0,1 8-1 0 0,0 115 1 0 0,0-126 7 0 0,-1 1 0 0 0,1 0-1 0 0,0-1 1 0 0,0 1-1 0 0,-1-1 1 0 0,0 1 0 0 0,1-1-1 0 0,-1 1 1 0 0,0-1-1 0 0,0 1 1 0 0,-1 1-7 0 0,-4 8 79 0 0,4 8 65 0 0,2-14-184 0 0,0 0 66 0 0,0 0 43 0 0,0 7 148 0 0,0-6-130 0 0,0-2-78 0 0,0-1-35 0 0,0 0-43 0 0,0 0-49 0 0,0 2-152 0 0,0-3 84 0 0,0 0-38 0 0,0 0-40 0 0,0 0-43 0 0,0 0-47 0 0,0 1-48 0 0,0-4-458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48.0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11408 0 0,'0'0'332'0'0,"0"0"-4"0"0,0 0-152 0 0,0 0-73 0 0,0 0 102 0 0,0 0 181 0 0,0 0 20 0 0,0 3 7 0 0,-1 5-122 0 0,1-4-176 0 0,0-1 1 0 0,0 1-1 0 0,0 0 1 0 0,0-1 0 0 0,0 1-1 0 0,1-1 1 0 0,-1 1-1 0 0,1-1 1 0 0,0 2-116 0 0,4 4 215 0 0,1 1 94 0 0,-3 3 88 0 0,-3-5-176 0 0,1-1-51 0 0,1 0-15 0 0,2 3 13 0 0,2 6 76 0 0,-1 14 226 0 0,1-15-180 0 0,-1-2-51 0 0,-2 9 58 0 0,0 8 83 0 0,5-4-40 0 0,-6-21-274 0 0,1 5 94 0 0,-2-2-40 0 0,-1 1-14 0 0,-1 3 10 0 0,1-3-4 0 0,0 5 152 0 0,0 0-71 0 0,0-1-58 0 0,0 0-47 0 0,0 3-28 0 0,0 26 3 0 0,0-23-4 0 0,0-18-58 0 0,0 1 0 0 0,0-1 0 0 0,0 1 0 0 0,0-1 0 0 0,0 1 0 0 0,0-1 0 0 0,1 0 0 0 0,-1 1 0 0 0,1-1 0 0 0,-1 1-1 0 0,11 11-18 0 0,-8-10-89 0 0,-3-3-73 0 0,0 0 69 0 0,0 0 32 0 0,0 0-36 0 0,0 0-15 0 0,0 0-35 0 0,0 0-42 0 0,0 0-47 0 0,0 0-50 0 0,0 0-48 0 0,0 0-43 0 0,0 0-39 0 0,0 0-282 0 0,0 0-66 0 0,0 0-50 0 0,0 0-37 0 0,0 0-328 0 0,0 0-32 0 0,0 0-2574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48.5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257 97 12464 0 0,'0'0'281'0'0,"0"-3"40"0"0,0 0-234 0 0,0 2-36 0 0,0-3 42 0 0,0 2-10 0 0,0-2 34 0 0,0-2 41 0 0,0-1 45 0 0,-3 2-68 0 0,-8-6 33 0 0,9 9 7 0 0,2-1 15 0 0,-2-6 9 0 0,1 9-184 0 0,1-1 1 0 0,0 1-1 0 0,-1 0 0 0 0,1-1 1 0 0,-1 1-1 0 0,1 0 1 0 0,-1-1-1 0 0,1 1 0 0 0,0 0 1 0 0,-1 0-1 0 0,1-1 1 0 0,-1 1-1 0 0,1 0 0 0 0,-1 0 1 0 0,0 0-1 0 0,1 0 1 0 0,-1 0-1 0 0,1 0 0 0 0,-1 0 1 0 0,1 0-1 0 0,-1 0 1 0 0,0 0-16 0 0,1 0 5 0 0,0 0 0 0 0,0 0 0 0 0,0 0 0 0 0,0 0 0 0 0,0 0 0 0 0,0 0 0 0 0,0 0 0 0 0,0 0 0 0 0,0 0 0 0 0,-1 0 0 0 0,1 0 0 0 0,0 0 0 0 0,0 0 0 0 0,0 0 0 0 0,0 0 0 0 0,0 0 0 0 0,0 0 0 0 0,0 0 1 0 0,0 0-1 0 0,0 0 0 0 0,0 0 0 0 0,-1 0 0 0 0,1 0 0 0 0,0 0 0 0 0,0-1 0 0 0,0 1 0 0 0,0 0 0 0 0,0 0 0 0 0,0 0 0 0 0,0 0 0 0 0,0 0 0 0 0,0 0 0 0 0,0 0 0 0 0,0 0 0 0 0,0 0 0 0 0,0 0 0 0 0,0 0 1 0 0,0 0-1 0 0,0 0 0 0 0,0-1 0 0 0,0 1 0 0 0,-1 0 0 0 0,1 0 0 0 0,0 0 0 0 0,0 0 0 0 0,0 0 0 0 0,0 0 0 0 0,0 0 0 0 0,0 0 0 0 0,0 0 0 0 0,0 0 0 0 0,1-1 0 0 0,-1 1 0 0 0,0 0 0 0 0,0 0 0 0 0,0 0 1 0 0,0 0-6 0 0,0-1 10 0 0,0 1 0 0 0,0-1 0 0 0,0 1 0 0 0,0-1 1 0 0,0 1-1 0 0,0-1 0 0 0,0 1 0 0 0,-1-1 0 0 0,1 1 1 0 0,0-1-1 0 0,0 1 0 0 0,0 0 0 0 0,0-1 0 0 0,-1 1 1 0 0,1-1-1 0 0,0 1 0 0 0,-1-1 0 0 0,1 1 1 0 0,0 0-1 0 0,-1-1 0 0 0,1 1 0 0 0,0-1 0 0 0,-1 1 1 0 0,1 0-1 0 0,-1 0 0 0 0,1-1 0 0 0,0 1 0 0 0,-1 0 1 0 0,1 0-1 0 0,-1-1 0 0 0,1 1 0 0 0,-1 0 0 0 0,1 0-10 0 0,-21 0 313 0 0,3 1-134 0 0,2-5-58 0 0,10 0-89 0 0,-6-4 19 0 0,11 8-49 0 0,1 0 1 0 0,-1 0-1 0 0,1 0 0 0 0,0-1 1 0 0,-1 1-1 0 0,1 0 1 0 0,-1 0-1 0 0,1 0 0 0 0,0 0 1 0 0,-1 0-1 0 0,1 0 0 0 0,-1 0 1 0 0,1 0-1 0 0,0 0 0 0 0,-1 0 1 0 0,1 0-1 0 0,-1 0 0 0 0,1 0 1 0 0,0 1-1 0 0,-1-1 0 0 0,1 0 1 0 0,-1 0-1 0 0,1 0 0 0 0,0 0 1 0 0,-1 1-1 0 0,1-1 0 0 0,0 0-1 0 0,-5 7 42 0 0,5-7-42 0 0,0 1 0 0 0,-1-1 0 0 0,1 1 0 0 0,0-1 0 0 0,0 1-1 0 0,-1-1 1 0 0,1 0 0 0 0,0 1 0 0 0,-1-1 0 0 0,1 0 0 0 0,-1 1 0 0 0,1-1 0 0 0,0 0 0 0 0,-1 1-1 0 0,1-1 1 0 0,-1 0 0 0 0,1 0 0 0 0,-1 0 0 0 0,1 1 0 0 0,-1-1 0 0 0,1 0 0 0 0,-1 0 0 0 0,1 0-1 0 0,-1 0 1 0 0,1 0 0 0 0,-1 0 0 0 0,1 0 0 0 0,-1 0 0 0 0,1 0 0 0 0,-1 0 0 0 0,1 0-1 0 0,-1 0 0 0 0,-47 0 0 0 0,48-1 0 0 0,-1 1 0 0 0,1 0 0 0 0,-1 0 0 0 0,1 0 0 0 0,0 0 0 0 0,-1 0 0 0 0,1 0 0 0 0,-1 0 0 0 0,1 0 0 0 0,0 0 0 0 0,-1 0 0 0 0,1 0 0 0 0,-1 0 0 0 0,1 0 0 0 0,0 0 0 0 0,-1 0 0 0 0,1 0 0 0 0,0 0 0 0 0,-1 1 0 0 0,1-1 0 0 0,-1 0 0 0 0,1 0 0 0 0,0 0 0 0 0,-1 1 0 0 0,1-1 0 0 0,0 0 0 0 0,0 0 0 0 0,-1 1 0 0 0,1-1 0 0 0,0 0 0 0 0,0 1 0 0 0,-1 0 0 0 0,0 0 0 0 0,-1 1 0 0 0,1-1 0 0 0,0 0 0 0 0,0 0 0 0 0,0 0 0 0 0,-1 0 0 0 0,1 0 0 0 0,0 0 0 0 0,-1 0 0 0 0,1 0 0 0 0,-1 0 0 0 0,1-1 0 0 0,-2 1 0 0 0,-13 13 0 0 0,3 2 0 0 0,12-15 0 0 0,1 0 0 0 0,-1 1 0 0 0,1-1 0 0 0,0 1 0 0 0,-1-1 0 0 0,1 1 0 0 0,0-1 0 0 0,0 0 0 0 0,0 1 0 0 0,0 0 0 0 0,0-2 1 0 0,0 2-1 0 0,0 0 0 0 0,1 1 0 0 0,-1-1 0 0 0,1 0 0 0 0,-1 0 0 0 0,1 1 0 0 0,0-1 0 0 0,-1 0 0 0 0,1 0 0 0 0,1 0 0 0 0,0 2-1 0 0,8 18 1 0 0,-10-20 0 0 0,1 0-1 0 0,-1 0 1 0 0,1 0-1 0 0,0-1 1 0 0,0 1-1 0 0,0 0 0 0 0,0 0 1 0 0,0-1-1 0 0,0 1 1 0 0,1-1-1 0 0,-1 1 1 0 0,0-1-1 0 0,1 0 0 0 0,-1 1 1 0 0,1-1-1 0 0,0 0 1 0 0,-1 0-1 0 0,1 0 1 0 0,0 0-1 0 0,0 0 0 0 0,1 0 1 0 0,0 1-5 0 0,-1 0 0 0 0,1-1 0 0 0,-1 2 0 0 0,0-1 0 0 0,0 0 0 0 0,0 0 0 0 0,0 1 0 0 0,0-1 0 0 0,0 1 0 0 0,0-1 0 0 0,-1 1 0 0 0,1 0 0 0 0,-1 0 5 0 0,2 2-16 0 0,-1-1 0 0 0,1 1-1 0 0,1-1 1 0 0,-1 1 0 0 0,2 0 16 0 0,2 3-3 0 0,1-1 0 0 0,0 0 0 0 0,0-1 0 0 0,1 0 0 0 0,-1 0 1 0 0,8 2 1 0 0,-10-5 1 0 0,1 1 0 0 0,-1-1 0 0 0,0 1 0 0 0,0 0 0 0 0,0 1 0 0 0,5 4 0 0 0,-6-4 1 0 0,0-1-1 0 0,0 0 0 0 0,0 0 0 0 0,1 0 0 0 0,0-1 0 0 0,0 1 0 0 0,-1-1 0 0 0,0 1 0 0 0,1 0 0 0 0,-1 1-1 0 0,0-1 1 0 0,3 4 1 0 0,-4-4-2 0 0,1 1 1 0 0,-1 0 0 0 0,1 0 0 0 0,1 3 0 0 0,7 16 23 0 0,-8-15 71 0 0,-2-3-36 0 0,-2-5-51 0 0,-1 0 0 0 0,1 0 0 0 0,-1 0 0 0 0,1 0 0 0 0,-1 0 0 0 0,1 0 0 0 0,-1 0 0 0 0,0 0 0 0 0,1 0 0 0 0,-1 1 0 0 0,0-1 0 0 0,0 0-1 0 0,0 0 1 0 0,0 1-7 0 0,-3 3 77 0 0,-2 0-18 0 0,4-2-38 0 0,1-1 0 0 0,-1 1 0 0 0,1-1 0 0 0,0 1 0 0 0,0-1 0 0 0,-1 1 0 0 0,2 1-21 0 0,-1-4 8 0 0,0 0-1 0 0,0 1 0 0 0,0-1 1 0 0,0 0-1 0 0,0 1 0 0 0,0-1 1 0 0,0 0-1 0 0,0 1 1 0 0,0-1-1 0 0,0 0 0 0 0,0 0 1 0 0,-1 1-1 0 0,1-1 1 0 0,0 0-1 0 0,0 1 0 0 0,0-1 1 0 0,0 0-1 0 0,0 1 0 0 0,0-1 1 0 0,-1 0-1 0 0,1 0 1 0 0,0 1-1 0 0,0-1 0 0 0,-1 0 1 0 0,1 0-1 0 0,0 1-7 0 0,-11 12 213 0 0,9-8-155 0 0,2-4-44 0 0,-1-1 0 0 0,1 1 1 0 0,0 0-1 0 0,-1-1 0 0 0,1 1 0 0 0,0-1 0 0 0,-1 1 1 0 0,1 0-1 0 0,-1-1 0 0 0,1 1 0 0 0,0-1 0 0 0,-1 1 1 0 0,0-1-1 0 0,1 0 0 0 0,-1 1 0 0 0,1-1 0 0 0,-1 1 1 0 0,1-1-1 0 0,-1 0 0 0 0,0 1 0 0 0,1-1 0 0 0,-1 0-14 0 0,-4 3 53 0 0,-9 3 75 0 0,-24 12 206 0 0,25-14-259 0 0,0-3-35 0 0,-13-1-15 0 0,22 1-25 0 0,0-1 0 0 0,1 1 0 0 0,-1 0 0 0 0,0 0 0 0 0,0 0 0 0 0,1 0 0 0 0,-1 1-1 0 0,1-1 1 0 0,-4 3 0 0 0,5-3-3 0 0,0 0-1 0 0,0-1 1 0 0,0 1-1 0 0,0-1 1 0 0,0 1-1 0 0,-1-1 1 0 0,1 0 0 0 0,0 0-1 0 0,0 0 1 0 0,-2 0 3 0 0,-19-4-91 0 0,19 3 22 0 0,1 0 36 0 0,-6-3 55 0 0,3 2-1 0 0,2 1-45 0 0,0-1-37 0 0,1 1-50 0 0,-1 1-29 0 0,1-1-50 0 0,-1 1-57 0 0,0 0-64 0 0,2 0 40 0 0,1 0-43 0 0,-1 0-38 0 0,0 0-35 0 0,0-1-251 0 0,-1 1-57 0 0,0-1-46 0 0,-1 0-32 0 0,-6-3-1387 0 0,-9-5-1224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48.7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12840 0 0,'0'0'289'0'0,"0"0"40"0"0,0 0 23 0 0,0 0-144 0 0,0 0-100 0 0,0 0-30 0 0,2 0-46 0 0,2 0-75 0 0,0 0 56 0 0,10-1 77 0 0,-9 1-96 0 0,-1 1-46 0 0,0-1-37 0 0,0 1-51 0 0,-1 0-62 0 0,1 0-69 0 0,-3 0 58 0 0,1 0-33 0 0,1 1-337 0 0,-1 0 78 0 0,1 0-45 0 0,2 1-652 0 0,1-1-513 0 0,3-2-975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49.4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592 128 11664 0 0,'0'1'11'0'0,"-1"-1"1"0"0,0 0-1 0 0,1 0 1 0 0,-1 0 0 0 0,0 0-1 0 0,1 0 1 0 0,-1-1-1 0 0,0 1 1 0 0,1 0 0 0 0,-1 0-1 0 0,0 0 1 0 0,1-1-1 0 0,-1 1 1 0 0,0 0 0 0 0,1 0-1 0 0,-1-1 1 0 0,1 1-1 0 0,-1-1 1 0 0,1 1 0 0 0,-1-1-12 0 0,0-8 259 0 0,1 8-240 0 0,0 0 1 0 0,0 1-1 0 0,0-1 1 0 0,0 0-1 0 0,0 0 1 0 0,0 0-1 0 0,0 1 1 0 0,0-1-1 0 0,0 0 1 0 0,-1 0-1 0 0,1 0 1 0 0,0 1-1 0 0,0-1 1 0 0,-1 0-1 0 0,1 1 1 0 0,0-1-1 0 0,-1 0 1 0 0,1 1-1 0 0,-1-1 1 0 0,1 0-20 0 0,-6-2 157 0 0,1 1-31 0 0,2-5-52 0 0,1 1-51 0 0,0 2-22 0 0,-1 1 0 0 0,1 0 0 0 0,0 0 1 0 0,-1 0-1 0 0,0 1 0 0 0,0-1 0 0 0,0 1 0 0 0,0-1 1 0 0,-3-1-2 0 0,0 2 7 0 0,-1-1 68 0 0,5-1 48 0 0,-4-3 181 0 0,-15 2 263 0 0,10-6 29 0 0,-13 6-24 0 0,11-2-263 0 0,1 2-2 0 0,3 4-65 0 0,0 1-26 0 0,2 0-38 0 0,-6 2 81 0 0,-2 1-62 0 0,-10 5 15 0 0,11-3-82 0 0,5-2-78 0 0,-40 15 319 0 0,32-9-249 0 0,1 0 37 0 0,-5 3 66 0 0,-1 9-83 0 0,3-2-94 0 0,-4-1-46 0 0,18-14-8 0 0,-1 0-1 0 0,1 0 0 0 0,0 1 1 0 0,0 0-1 0 0,1 0 0 0 0,-1 0 1 0 0,1 0-1 0 0,-2 4 7 0 0,2-3-3 0 0,-1 0 1 0 0,0 0-1 0 0,0-1 0 0 0,-4 3 3 0 0,-8 11 0 0 0,-4 18 0 0 0,7-12 0 0 0,12-22 1 0 0,0 1-1 0 0,0-1 0 0 0,0 1 0 0 0,0 0 0 0 0,1 0 1 0 0,-1 0-1 0 0,1 0 0 0 0,0 1 0 0 0,-3 7 9 0 0,-2 2 19 0 0,5-13-25 0 0,0 1 1 0 0,0-1-1 0 0,1 0 0 0 0,-1 1 0 0 0,0-1 0 0 0,1 1 0 0 0,-1-1 0 0 0,1 1 0 0 0,0 0 0 0 0,0-1 0 0 0,-1 1 0 0 0,1-1 0 0 0,0 1-3 0 0,0 11 69 0 0,0-13-67 0 0,0 1-1 0 0,0-1 0 0 0,0 0 0 0 0,0 0 0 0 0,0 0 1 0 0,0 0-1 0 0,0 0 0 0 0,0 0 0 0 0,0 0 0 0 0,0 0 1 0 0,0 0-1 0 0,0 0 0 0 0,0 1 0 0 0,0-1 0 0 0,0 0 1 0 0,0 0-1 0 0,0 0 0 0 0,0 0 0 0 0,0 0 0 0 0,0 0 0 0 0,0 0 1 0 0,0 0-1 0 0,0 0 0 0 0,0 0 0 0 0,0 0 0 0 0,0 1 1 0 0,0-1-1 0 0,0 0 0 0 0,1 0 0 0 0,-1 0 0 0 0,0 0 1 0 0,0 0-1 0 0,0 0 0 0 0,0 0 0 0 0,0 0 0 0 0,0 0 1 0 0,0 0-1 0 0,0 0 0 0 0,0 0 0 0 0,0 0 0 0 0,0 0 1 0 0,0 0-1 0 0,1 0 0 0 0,-1 0 0 0 0,0 0 0 0 0,0 0 1 0 0,0 0-1 0 0,0 0 0 0 0,0 0 0 0 0,0 0 0 0 0,0 0 0 0 0,0 0 1 0 0,0 0-1 0 0,1 0 0 0 0,-1 0 0 0 0,0 0 0 0 0,0 0-1 0 0,2 0 8 0 0,-1 0-1 0 0,1 1 0 0 0,-1-1 0 0 0,1 1 0 0 0,0-1 0 0 0,-1 1 0 0 0,1-1 0 0 0,-1 1 0 0 0,1 0 0 0 0,-1 0 1 0 0,1 0-1 0 0,-1 0 0 0 0,0 0 0 0 0,1 0 0 0 0,-1 0 0 0 0,0 0 0 0 0,1 1-7 0 0,-1 0 8 0 0,1 0-1 0 0,-1-1 1 0 0,1 0-1 0 0,0 1 1 0 0,0-1-1 0 0,-1 0 1 0 0,1 0-1 0 0,0 0 1 0 0,0 0-1 0 0,0 0 1 0 0,0 0-1 0 0,0 0 1 0 0,0-1-1 0 0,0 1 1 0 0,1-1-1 0 0,-1 1 1 0 0,0-1-1 0 0,1 0-7 0 0,51 0 123 0 0,-34 0-102 0 0,-1-2 37 0 0,0-5-33 0 0,-9 3-12 0 0,20-7 65 0 0,2-8-79 0 0,-25 14 4 0 0,5-2-2 0 0,-6 3 12 0 0,0 0 0 0 0,0 0 0 0 0,0 0 1 0 0,4-5-14 0 0,-7 6 2 0 0,1-1 0 0 0,0 1 0 0 0,1 0 1 0 0,-1 1-1 0 0,4-3-2 0 0,-5 3 1 0 0,1 0 0 0 0,-1 0 0 0 0,0 0 0 0 0,0 0 0 0 0,0 0-1 0 0,0-1 1 0 0,0 0 0 0 0,0 0 0 0 0,-1 1 0 0 0,1-1 0 0 0,0-1-1 0 0,0-3 12 0 0,1 0 0 0 0,-1-1 0 0 0,0 1-1 0 0,0-2-11 0 0,-1 2 5 0 0,1-1-1 0 0,0 1 1 0 0,0 0-1 0 0,2-1-4 0 0,0 0 18 0 0,-4 7-16 0 0,0-1 1 0 0,0 1 0 0 0,0 0-1 0 0,0-1 1 0 0,0 1 0 0 0,0-1-1 0 0,-1 1 1 0 0,1-1 0 0 0,0 0-1 0 0,-1 1 1 0 0,1-1 0 0 0,-1 1-1 0 0,0-1 1 0 0,0 0 0 0 0,0 1-1 0 0,1-2-2 0 0,-2 1 4 0 0,2-1-1 0 0,-1 1 0 0 0,0-1 1 0 0,0 0-1 0 0,1 1 0 0 0,0-1 0 0 0,-1 1 1 0 0,1-1-1 0 0,0 1 0 0 0,0 0 0 0 0,1-3-3 0 0,0 3 4 0 0,-1 0-1 0 0,0-1 0 0 0,0 1 1 0 0,0 0-1 0 0,-1-1 0 0 0,1 0 0 0 0,0 1 1 0 0,-1-1-1 0 0,0 1 0 0 0,0-1 0 0 0,0-2-3 0 0,0 1 0 0 0,-1 4 0 0 0,1 0 0 0 0,0 0 0 0 0,0 0 0 0 0,0 0 0 0 0,0 0 0 0 0,0-1 0 0 0,0 1 0 0 0,0 0 0 0 0,0 0 0 0 0,0 0 0 0 0,0 0 0 0 0,0 0 0 0 0,0-1 0 0 0,0 1 0 0 0,0 0 0 0 0,0 0 0 0 0,0 0 0 0 0,0 0 0 0 0,0-1 0 0 0,0 1 0 0 0,0 0 0 0 0,0 0 0 0 0,0 0 0 0 0,0 0 0 0 0,0-1 0 0 0,0 1 0 0 0,1 0 0 0 0,-1 0 0 0 0,0 0 0 0 0,0 0 0 0 0,0 0 0 0 0,0 0 0 0 0,0-1 0 0 0,16-8 0 0 0,-4 5-1 0 0,-6 7 3 0 0,-6-2-3 0 0,0 0 1 0 0,0 0-1 0 0,0 0 0 0 0,0 0 1 0 0,0 1-1 0 0,0-1 1 0 0,0 0-1 0 0,0 0 0 0 0,0 0 1 0 0,0 0-1 0 0,-1 1 1 0 0,0 3-16 0 0,1-3 3 0 0,1 0 0 0 0,-1 0 0 0 0,0 0 0 0 0,1-1 0 0 0,-1 1 0 0 0,1 0 0 0 0,-1 0 0 0 0,1-1 0 0 0,0 1 0 0 0,-1 0 0 0 0,1-1 0 0 0,0 1 0 0 0,0-1 13 0 0,0 1-11 0 0,0-1 0 0 0,0 1 0 0 0,0 0 0 0 0,0-1 0 0 0,0 1 0 0 0,-1 0 0 0 0,1-1 0 0 0,-1 1 0 0 0,1 0 0 0 0,-1 0 0 0 0,0 0 0 0 0,0-1 0 0 0,0 1 11 0 0,0 28-18 0 0,0 36 114 0 0,1-62-96 0 0,-1-1 0 0 0,0 0 0 0 0,1 1 0 0 0,0-1 0 0 0,-1 0 0 0 0,1 0 0 0 0,1 0 0 0 0,-1 1 0 0 0,1 1 0 0 0,3 5 0 0 0,11 38 0 0 0,-14-29 0 0 0,-2-18 0 0 0,0 1 0 0 0,0-1 0 0 0,0 1 0 0 0,0-1 0 0 0,1 0 0 0 0,-1 1 0 0 0,0-1 0 0 0,1 1 0 0 0,-1-1 0 0 0,1 1 0 0 0,12 14-15 0 0,-5-8-24 0 0,-2 0-40 0 0,-1 3-121 0 0,6 7-252 0 0,-10-16-69 0 0,1-1 59 0 0,-1 0 52 0 0,0-1 45 0 0,0 1-22 0 0,1-1 45 0 0,-1 0-28 0 0,1 0-139 0 0,-1-1-86 0 0,1 1 143 0 0,-1 1 17 0 0,0 0-73 0 0,1 3-1666 0 0,-2 5-1230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49.8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10248 0 0,'0'0'230'0'0,"0"0"30"0"0,2 2 20 0 0,6 9-118 0 0,1 4-38 0 0,1 4-52 0 0,-10-19-72 0 0,1 3-3 0 0,0-1 0 0 0,-1 0 0 0 0,1 1 0 0 0,0-1 1 0 0,-1 0-1 0 0,0 1 0 0 0,0-1 0 0 0,1 1 1 0 0,-1-1-1 0 0,-1 3 3 0 0,1 4 41 0 0,1-1 70 0 0,5 5 259 0 0,3 0 35 0 0,-1-2-23 0 0,-4-1-31 0 0,-2-1 43 0 0,-2-3-152 0 0,1 1 35 0 0,0 3 69 0 0,2 7 231 0 0,3 0 38 0 0,-3-5-237 0 0,-1-3-101 0 0,-1 0-49 0 0,-1 2 132 0 0,1-3-89 0 0,2-1-36 0 0,1 2 0 0 0,0 0-39 0 0,-2-2-32 0 0,-1 1 20 0 0,0 3 66 0 0,-1-1-90 0 0,1 3 25 0 0,0 0 42 0 0,-1-10-157 0 0,-1-1-1 0 0,1 1 1 0 0,0 0 0 0 0,-1-1-1 0 0,1 1 1 0 0,-1-1-1 0 0,0 1 1 0 0,0 1-70 0 0,-10 9 244 0 0,9-9-75 0 0,1-1-77 0 0,0 1-46 0 0,2 1-26 0 0,0-2 34 0 0,-1 0-39 0 0,0 0 43 0 0,1 0 156 0 0,2-1 400 0 0,-1-3-406 0 0,-1 0-41 0 0,0 0-90 0 0,0-1-35 0 0,0 1-39 0 0,0-1-33 0 0,0 1-36 0 0,0-1-41 0 0,0 1 111 0 0,-1-1 0 0 0,0 1 0 0 0,1-1 1 0 0,-1 1-1 0 0,0-1 0 0 0,1 1 0 0 0,-1-1 0 0 0,0 1 0 0 0,0-1 0 0 0,0 1-4 0 0,0-1 2 0 0,0 1-1 0 0,0-1 0 0 0,0 1 0 0 0,0 0 0 0 0,0-1 1 0 0,0 1-1 0 0,1-1 0 0 0,-1 1 0 0 0,1-1 0 0 0,-1 1-1 0 0,12-24-6 0 0,3-14-61 0 0,-11 21 52 0 0,-2 10 1 0 0,-1 1-1 0 0,2-1 0 0 0,-1 1 1 0 0,1-1-1 0 0,1 0 15 0 0,19-41-42 0 0,-10 20-21 0 0,1 1-63 0 0,0 2-91 0 0,-6 13 65 0 0,-1 1-32 0 0,6-5-161 0 0,3 0 74 0 0,-7 10 175 0 0,-1 2 33 0 0,1 2 38 0 0,0 1 42 0 0,-7 3-17 0 0,-1-1 0 0 0,1 0 0 0 0,-1-1 0 0 0,1 1 0 0 0,-1 0 0 0 0,1 0 0 0 0,-1-1 0 0 0,0 1 0 0 0,1-1 0 0 0,-1 1 0 0 0,5-3 0 0 0,4-2 0 0 0,-5 7 0 0 0,0 0 0 0 0,0 0 0 0 0,-1 0 0 0 0,1 1 0 0 0,-1-1 0 0 0,0 1 0 0 0,3 3 0 0 0,0-2 0 0 0,11 10 0 0 0,1-1-27 0 0,-4 4 47 0 0,-3 4 48 0 0,-1 1 50 0 0,0 0 52 0 0,1 0 53 0 0,17 23-135 0 0,-24-34-76 0 0,-4-9-12 0 0,0 0 0 0 0,0 1 0 0 0,0-1 0 0 0,1 0 0 0 0,-1 0 0 0 0,1 0 0 0 0,-1 0 0 0 0,1 0 0 0 0,0 0 0 0 0,0 0 0 0 0,-1 0 0 0 0,1 0 0 0 0,-1 1 0 0 0,0-1 0 0 0,1 0 0 0 0,-1 1 0 0 0,0-1 0 0 0,0 0 0 0 0,-1 1 0 0 0,1-1 0 0 0,0 1 0 0 0,-1 0 0 0 0,0-1 0 0 0,1 0 0 0 0,-1-1 0 0 0,0 1 0 0 0,1 0 0 0 0,-1-1 0 0 0,1 1 0 0 0,-1-1 0 0 0,1 1 0 0 0,0-1 0 0 0,0 1 0 0 0,0-1 0 0 0,-1 1 0 0 0,1-1 0 0 0,1 0 0 0 0,-1 0 0 0 0,0 1 0 0 0,0-1 0 0 0,0 0 0 0 0,1 0 0 0 0,0 0 0 0 0,4 2 2 0 0,-1-1-57 0 0,1 0-76 0 0,-2 1-61 0 0,1 1-45 0 0,-2 1-35 0 0,-1 0-34 0 0,1 1-71 0 0,0 2-132 0 0,0-4 100 0 0,0 0-33 0 0,-1-3 175 0 0,1 0-39 0 0,-1 0-83 0 0,0 0-52 0 0,0-1-47 0 0,0 1-41 0 0,2 0-628 0 0,0 1-95 0 0,2 2-850 0 0,4 5-1172 0 0,-10-9 3272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50.6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 14120 0 0,'0'0'414'0'0,"0"0"-149"0"0,-2 2-122 0 0,-4 4-40 0 0,1 2-60 0 0,4-6-42 0 0,1-1 1 0 0,-1 1-1 0 0,1 0 1 0 0,-1 0 0 0 0,1 0-1 0 0,0 0 1 0 0,0 0 0 0 0,0 0-1 0 0,0 0 1 0 0,0 1 0 0 0,0-1-2 0 0,0 8-2 0 0,0-2 3 0 0,-1 1 1 0 0,-1-1-1 0 0,0 0 1 0 0,0 0-1 0 0,-3 7-1 0 0,4-12 3 0 0,0 0 7 0 0,1 0 0 0 0,-1 0 0 0 0,1 0-1 0 0,0 0 1 0 0,-1 0 0 0 0,1 0 0 0 0,1 0 0 0 0,-1 0-1 0 0,0 0 1 0 0,1 0 0 0 0,-1 0 0 0 0,1-1 0 0 0,0 1-1 0 0,0 0 1 0 0,0 0 0 0 0,2 2-10 0 0,2 9 101 0 0,-3 1-2 0 0,-2 10 127 0 0,1-1 5 0 0,1-10-135 0 0,5-1 3 0 0,-6-12-87 0 0,-1 1 1 0 0,1-1-1 0 0,0 1 1 0 0,0-1 0 0 0,-1 1-1 0 0,1-1 1 0 0,-1 1-1 0 0,1-1 1 0 0,-1 1-1 0 0,0-1 1 0 0,0 1 0 0 0,0 0-1 0 0,0-1-12 0 0,0 11 89 0 0,0 11 34 0 0,3-10-110 0 0,-1-9-63 0 0,1 1 86 0 0,1 2 28 0 0,-2-5-88 0 0,-1 1-44 0 0,-1-1-30 0 0,1 0-46 0 0,-1 0-52 0 0,0 0-59 0 0,0-1 12 0 0,0 0-40 0 0,0-1-37 0 0,0 0-33 0 0,0 1-232 0 0,0-1-56 0 0,0 0-758 0 0,0 0-600 0 0,0 0-1138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5:19.3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13360 0 0,'0'0'298'0'0,"0"0"46"0"0,0 0 24 0 0,0 0-151 0 0,0 0-104 0 0,0 0 53 0 0,0 0-67 0 0,0 0 97 0 0,0 0 179 0 0,0 0 10 0 0,0 0-32 0 0,0 0-257 0 0,0 0 7 0 0,0 3 29 0 0,0-3-302 0 0,0 1 67 0 0,0-1 57 0 0,0 1 49 0 0,0-1 105 0 0,0 2 323 0 0,0-1-353 0 0,0 0-72 0 0,0-1-46 0 0,0 1-40 0 0,0-1-45 0 0,0 1-50 0 0,0-1-76 0 0,0 1-71 0 0,0-1-77 0 0,0 1-85 0 0,0 0-91 0 0,0 0-98 0 0,0-1-105 0 0,0 1-111 0 0,0-1-1134 0 0,0 0-1155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51.0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11952 0 0,'0'2'266'0'0,"1"7"-63"0"0,5 2 44 0 0,1 3 18 0 0,-5-2-53 0 0,-2-5-142 0 0,-1 3-32 0 0,5 5-35 0 0,6 3-3 0 0,-7-4 11 0 0,0-1 70 0 0,2 3 221 0 0,-3-13-201 0 0,-1 0 1 0 0,0 1-1 0 0,0-1 0 0 0,0 0 0 0 0,0 1 0 0 0,-1-1 0 0 0,1 1 1 0 0,-1 1-102 0 0,0 5 338 0 0,2-1-83 0 0,0-1-31 0 0,3 2 13 0 0,-1 1 5 0 0,4 9 223 0 0,0-2-47 0 0,0-1-54 0 0,1-1-62 0 0,-1-3-95 0 0,-1 1-57 0 0,-6-11-117 0 0,-1-1 0 0 0,1 0 1 0 0,0 0-1 0 0,-1 1 0 0 0,0-1 0 0 0,0 1 0 0 0,0-1 1 0 0,0 0-1 0 0,0 2-33 0 0,0 1 69 0 0,0-3 108 0 0,0-2-1 0 0,0 0 0 0 0,0 0-14 0 0,0 0-64 0 0,0 0-30 0 0,0 0-4 0 0,-3-2-10 0 0,2 1-52 0 0,0 0 0 0 0,0 0 0 0 0,1 1 1 0 0,-1-1-1 0 0,0 0 0 0 0,0 0 0 0 0,1 0 0 0 0,-1 1 1 0 0,0-1-1 0 0,1 0 0 0 0,-1 0 0 0 0,1 0 0 0 0,-1 0 1 0 0,1 0-1 0 0,-1 0 0 0 0,1 0 0 0 0,0 0 0 0 0,0 0 1 0 0,-1 0-1 0 0,1 0 0 0 0,0-1 0 0 0,0 1 0 0 0,0 0 1 0 0,0 0-1 0 0,0 0 0 0 0,1 0 0 0 0,-1 0 1 0 0,0 0-1 0 0,0-1-2 0 0,8-12 23 0 0,9-23 14 0 0,-16 33-49 0 0,0 0 1 0 0,0 0-1 0 0,0 0 0 0 0,-1 0 1 0 0,1 0-1 0 0,-1-1 12 0 0,-1-5-26 0 0,0 7 19 0 0,1 1 1 0 0,0 0-1 0 0,0-1 0 0 0,-1 1 1 0 0,2-1-1 0 0,-1 1 1 0 0,0 0-1 0 0,0-1 1 0 0,1 1-1 0 0,-1 0 0 0 0,1-1 1 0 0,0 1-1 0 0,0 0 1 0 0,-1 0-1 0 0,2 0 0 0 0,-1-1 7 0 0,8-9-27 0 0,2-4-11 0 0,-2-1-25 0 0,5-2-12 0 0,15-9 8 0 0,-10 11 1 0 0,-3 3 34 0 0,-15 14 26 0 0,0-1 0 0 0,1 1-1 0 0,-1-1 1 0 0,1 1-1 0 0,-1 0 1 0 0,0 0 0 0 0,1 0-1 0 0,-1 0 1 0 0,1 0-1 0 0,0 0 7 0 0,-2 0 0 0 0,2-1-3 0 0,1 1 0 0 0,-1 0 0 0 0,1 0 0 0 0,0 0 0 0 0,-1 1 0 0 0,1-1 0 0 0,0 1 0 0 0,-1-1 0 0 0,1 1 0 0 0,-1 0 0 0 0,1 0 0 0 0,-1 0-1 0 0,1 0 1 0 0,-1 1 0 0 0,0-1 0 0 0,0 1 0 0 0,0-1 0 0 0,0 1 0 0 0,0 0 0 0 0,0-1 0 0 0,0 1 0 0 0,0 0 0 0 0,0 0 0 0 0,-1 1 0 0 0,1-1-1 0 0,0 2 4 0 0,3 6 0 0 0,-4-8 0 0 0,0 1 0 0 0,0-1 0 0 0,0 0 0 0 0,0 0 0 0 0,1 1 0 0 0,-1-1 0 0 0,1 0 0 0 0,-1 0 0 0 0,1 0 0 0 0,0-1 0 0 0,-1 0 0 0 0,0 0 0 0 0,0 0 0 0 0,1 0 0 0 0,-1 1 0 0 0,0-1 0 0 0,0 0 0 0 0,0 1 0 0 0,-1-1 0 0 0,1 0 0 0 0,0 1 0 0 0,0-1 0 0 0,-1 1 0 0 0,1-1 0 0 0,-1 1 0 0 0,1 0 0 0 0,-1-1 0 0 0,0 1 0 0 0,0 0 0 0 0,0-1 0 0 0,1 1 0 0 0,-2-1 0 0 0,1 1 0 0 0,1 2 0 0 0,-1-1 0 0 0,0 1 0 0 0,1-1 0 0 0,0 1 0 0 0,0-1 0 0 0,0 0 0 0 0,0 1 0 0 0,1 0 0 0 0,4 12 0 0 0,-1 11 0 0 0,1-15 0 0 0,-5-10 0 0 0,0-1 0 0 0,0 1 0 0 0,0-1 0 0 0,-1 1 0 0 0,1 0 0 0 0,0-1 0 0 0,-1 1 0 0 0,0-1 0 0 0,1 1 0 0 0,-1 0 0 0 0,0 0 0 0 0,0-1 0 0 0,0 1 0 0 0,0 0 0 0 0,1 2 0 0 0,-1 0 0 0 0,0 0 0 0 0,1 0 0 0 0,0 0 0 0 0,0 0 0 0 0,0 0 0 0 0,1 0 0 0 0,-1-1 0 0 0,1 1 0 0 0,2 2 0 0 0,-4-4 0 0 0,1 0 0 0 0,-1 0 0 0 0,1 1 0 0 0,-1-1 0 0 0,0 0 0 0 0,0 0 0 0 0,0 0 0 0 0,0 0 0 0 0,0 0 0 0 0,0 1 0 0 0,0-2 0 0 0,-1 1 0 0 0,1-1 0 0 0,0 0 0 0 0,0 0 0 0 0,0 1 0 0 0,0-1 0 0 0,0 0 0 0 0,0 1 0 0 0,1-1 0 0 0,-1 0 0 0 0,0 0 0 0 0,1 1 0 0 0,-1-1 0 0 0,1 0 0 0 0,-1 0 0 0 0,1 1 0 0 0,6 2-12 0 0,-3 0-58 0 0,-2 3-69 0 0,-2-4-137 0 0,0-3 136 0 0,0 0-56 0 0,0 0-82 0 0,0 0 88 0 0,0 0-41 0 0,0 0-42 0 0,0 0-41 0 0,0 0-37 0 0,0 0-34 0 0,0 0-249 0 0,0 0-55 0 0,0 0-810 0 0,0 0-636 0 0,0 0-1212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52.7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0 224 13160 0 0,'0'0'297'0'0,"0"-2"39"0"0,0 1-320 0 0,0 1 0 0 0,0-1-1 0 0,0 1 1 0 0,0-1 0 0 0,0 1 0 0 0,0-1 0 0 0,0 1 0 0 0,1-1 0 0 0,-1 1-1 0 0,0-1 1 0 0,0 1 0 0 0,0-1 0 0 0,0 1 0 0 0,1 0 0 0 0,-1-1-1 0 0,0 1 1 0 0,0-1 0 0 0,1 1 0 0 0,-1 0 0 0 0,0-1 0 0 0,1 1-1 0 0,-1 0 1 0 0,0-1 0 0 0,1 1 0 0 0,-1 0 0 0 0,1 0 0 0 0,-1-1 0 0 0,0 1-1 0 0,1 0 1 0 0,-1 0-16 0 0,9-2 200 0 0,1 2-88 0 0,-4 0-104 0 0,-5 0-8 0 0,0 0 0 0 0,-1 0 0 0 0,1 0 1 0 0,0 0-1 0 0,0 0 0 0 0,-1 0 0 0 0,1 0 0 0 0,0 0 1 0 0,-1 0-1 0 0,1-1 0 0 0,0 1 0 0 0,-1 0 1 0 0,1 0-1 0 0,-1-1 0 0 0,1 1 0 0 0,0-1 1 0 0,-1 1-1 0 0,1 0 0 0 0,-1-1 0 0 0,1 1 1 0 0,-1-1-1 0 0,1 1 0 0 0,-1-1 0 0 0,0 1 1 0 0,1-1-1 0 0,-1 0 0 0 0,7-5 20 0 0,2 4 48 0 0,3 1 201 0 0,0-6 178 0 0,-4 2-169 0 0,2 0 134 0 0,0 1-51 0 0,2-1 4 0 0,-1-1-60 0 0,0 0-53 0 0,-1-3-49 0 0,6-4 118 0 0,-11 11-233 0 0,2-3 116 0 0,-3-2-59 0 0,-1 2-107 0 0,-3 4-29 0 0,1 0 0 0 0,0 1-1 0 0,-1-1 1 0 0,1 0 0 0 0,0 0 0 0 0,0 0-1 0 0,0 0 1 0 0,0 1 0 0 0,0-1 0 0 0,-1 0-1 0 0,1 1 1 0 0,0-1 0 0 0,1 1 0 0 0,-1-1-1 0 0,0 1 1 0 0,0-1-9 0 0,10-5 120 0 0,-5-8-7 0 0,4 1-34 0 0,-6 8-4 0 0,-3-1-44 0 0,0 1-8 0 0,5 1 20 0 0,-5 3-41 0 0,-1 1 1 0 0,1 0 0 0 0,-1 0 0 0 0,1-1 0 0 0,-1 1 0 0 0,0 0 0 0 0,1-1 0 0 0,-1 1 0 0 0,0 0 0 0 0,1-1 0 0 0,-1 1 0 0 0,0 0 0 0 0,1-1 0 0 0,-1 1 0 0 0,0-1-1 0 0,0 1 1 0 0,1-1 0 0 0,-1 1 0 0 0,0-1 0 0 0,0 1 0 0 0,0-1 0 0 0,0 1 0 0 0,0-1 0 0 0,0 1 0 0 0,0-1 0 0 0,1 1 0 0 0,-2-1 0 0 0,1 1 0 0 0,0-1 0 0 0,0 1-1 0 0,0-1 1 0 0,0 1-3 0 0,0-6 5 0 0,0-12 189 0 0,0 12-163 0 0,0 6-30 0 0,0 0 0 0 0,0 0 0 0 0,0 0 0 0 0,0 0 1 0 0,0 0-1 0 0,0 0 0 0 0,0 0 0 0 0,0-1 0 0 0,0 1 0 0 0,0 0 1 0 0,0 0-1 0 0,0 0 0 0 0,0 0 0 0 0,0 0 0 0 0,0 0 0 0 0,0 0 1 0 0,0 0-1 0 0,0 0 0 0 0,0 0 0 0 0,0-1 0 0 0,0 1 0 0 0,0 0 1 0 0,0 0-1 0 0,0 0 0 0 0,0 0 0 0 0,0 0 0 0 0,0 0 1 0 0,0 0-1 0 0,0 0 0 0 0,0 0 0 0 0,0 0 0 0 0,-1 0 0 0 0,1 0 1 0 0,0 0-1 0 0,0 0 0 0 0,0 0 0 0 0,0-1 0 0 0,0 1 0 0 0,0 0 1 0 0,0 0-1 0 0,0 0 0 0 0,0 0 0 0 0,0 0 0 0 0,-1 0 0 0 0,1 0 1 0 0,0 0-1 0 0,0 0 0 0 0,0 0 0 0 0,0 0 0 0 0,0 0 0 0 0,0 0 1 0 0,0 0-1 0 0,0 0 0 0 0,0 0 0 0 0,0 0 0 0 0,-1 0 0 0 0,1 1-1 0 0,-13 1 67 0 0,11-1-62 0 0,-1 1-3 0 0,-1-1-1 0 0,1 1 0 0 0,0 0 0 0 0,0 0 0 0 0,0 0 0 0 0,0 0 0 0 0,-2 3-1 0 0,-1 16 0 0 0,-7-10 0 0 0,-32 45 0 0 0,39-50 0 0 0,0 0 0 0 0,1 1 0 0 0,0-1 0 0 0,0 2 0 0 0,-3 7-30 0 0,0 0 1 0 0,-2 7 29 0 0,-4 7-13 0 0,11-22 13 0 0,0 1 0 0 0,1-1 0 0 0,0 0 0 0 0,-1 4 0 0 0,-2 10 0 0 0,-2-8 0 0 0,6-11 0 0 0,1-1 0 0 0,-1 1 0 0 0,0-1 0 0 0,0 1 0 0 0,1-1 0 0 0,-1 1 0 0 0,1 0 0 0 0,-1-1 0 0 0,1 1 0 0 0,0 0 0 0 0,-1-1 0 0 0,1 1 0 0 0,0 0 0 0 0,0 0 0 0 0,0 4 1 0 0,0-1-3 0 0,0-1 1 0 0,0 1-1 0 0,1 0 1 0 0,-1-1-1 0 0,1 1 0 0 0,0 1 2 0 0,0-4-4 0 0,0 0 0 0 0,0 0-1 0 0,0 0 1 0 0,0 0-1 0 0,0 0 1 0 0,0 0-1 0 0,1-1 1 0 0,-1 1 0 0 0,0 0-1 0 0,1 0 5 0 0,14 11-28 0 0,16 3-155 0 0,-29-15 163 0 0,-1 0-1 0 0,1 0 0 0 0,-1-1 0 0 0,1 1 0 0 0,-1-1 0 0 0,1 1 0 0 0,0-1 0 0 0,1 0 21 0 0,22-1-233 0 0,-16 0 65 0 0,-5 1-26 0 0,-1 0 48 0 0,-1-1 42 0 0,0 1 36 0 0,2-1 18 0 0,6-3 130 0 0,-7 2-105 0 0,-1 0-76 0 0,0 1-103 0 0,-2 0 55 0 0,1 1-37 0 0,0-1-39 0 0,0 0-44 0 0,0 1-46 0 0,0-1-50 0 0,0 1-55 0 0,1 0-56 0 0,0-1-62 0 0,0 1-64 0 0,0 0-68 0 0,1 0-72 0 0,6 0-1406 0 0,9 0-1214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53.0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0 112 7136 0 0,'0'0'165'0'0,"3"2"22"0"0,-2-1-167 0 0,0 1 0 0 0,1-1 0 0 0,-1 0-1 0 0,0 0 1 0 0,0 1 0 0 0,0-1 0 0 0,-1 1 0 0 0,1-1 0 0 0,0 1 0 0 0,0-1 0 0 0,-1 1 0 0 0,1 0 0 0 0,-1-1 0 0 0,1 1 0 0 0,-1 0 0 0 0,0-1 0 0 0,0 1-1 0 0,0 1-19 0 0,2 8 36 0 0,5 1-33 0 0,-2-4-8 0 0,0 4 32 0 0,-1-2 48 0 0,3 10 175 0 0,9 18 320 0 0,-14-32-377 0 0,-1 0-35 0 0,0 2 30 0 0,-1 1-40 0 0,1 8 181 0 0,0-15-254 0 0,0 0-1 0 0,0 0 1 0 0,0 0 0 0 0,0 0-1 0 0,0 0 1 0 0,1 0-1 0 0,-1 0 1 0 0,1-1-1 0 0,-1 1 1 0 0,2 0-75 0 0,7 10 543 0 0,-7-4-210 0 0,-2 1 59 0 0,0-3-129 0 0,0-1-40 0 0,1 1 5 0 0,2 1 65 0 0,2 6 196 0 0,-4-8-290 0 0,-2 1 34 0 0,1 2 70 0 0,1-1-39 0 0,2 0 14 0 0,2 0 85 0 0,-3-4 202 0 0,-3-3-18 0 0,0 0-4 0 0,0 0-31 0 0,0 0-136 0 0,0 0-65 0 0,0 0-14 0 0,0 0-18 0 0,0-6-106 0 0,0-1-34 0 0,0-6 56 0 0,0 2-84 0 0,0-16 87 0 0,0 26-189 0 0,0-1 0 0 0,0 0 0 0 0,1 1 0 0 0,-1-1 0 0 0,0 1 0 0 0,1-1 0 0 0,-1 0 0 0 0,1 1 0 0 0,0 0 0 0 0,-1-1 0 0 0,1 1 0 0 0,0-1 0 0 0,0 1-9 0 0,5-12 52 0 0,0-17 15 0 0,-4 21-65 0 0,1 0 1 0 0,0 1-1 0 0,1-1 0 0 0,0 1 0 0 0,0 0 0 0 0,5-7-2 0 0,-5 8 0 0 0,-1 0 0 0 0,0 0 0 0 0,0-1 0 0 0,0-1 0 0 0,-1 2 0 0 0,1 0 0 0 0,0-1 0 0 0,1 1 0 0 0,0-1 0 0 0,12-11-16 0 0,0 1-54 0 0,-14 14 56 0 0,1-1 1 0 0,0 1-1 0 0,0 1 1 0 0,1-1 0 0 0,-1 0-1 0 0,1 1 1 0 0,-1-1-1 0 0,1 1 1 0 0,0 0-1 0 0,0 1 1 0 0,1-1-1 0 0,1 0 14 0 0,9-5-39 0 0,-6 3 8 0 0,0 0 0 0 0,0 1 1 0 0,0 0-1 0 0,4 0 31 0 0,5 0-54 0 0,-13 3 36 0 0,0 1 0 0 0,0-2 0 0 0,0 1 0 0 0,-1-1 0 0 0,1 1 0 0 0,0-1 0 0 0,-1-1 0 0 0,1 1 18 0 0,-2-1-23 0 0,1 1-1 0 0,0 0 1 0 0,-1 0-1 0 0,1 0 0 0 0,3-1 24 0 0,19 1-72 0 0,-19 1 59 0 0,0 1-1 0 0,1-1 1 0 0,-1-1 0 0 0,0 0 0 0 0,0 0 0 0 0,6-2 13 0 0,-8 2-12 0 0,-3 2 9 0 0,0-1 0 0 0,0 1-1 0 0,0 0 1 0 0,0 0 0 0 0,0 0-1 0 0,0 0 1 0 0,0 0 0 0 0,0 0-1 0 0,0 0 1 0 0,0 0 0 0 0,0 1 0 0 0,0-1-1 0 0,-1 1 1 0 0,1 0 0 0 0,0-1-1 0 0,0 1 1 0 0,0 0 0 0 0,-1 0 0 0 0,2 1 3 0 0,6 2-19 0 0,-6-3 17 0 0,1 0 1 0 0,-1 0 0 0 0,1-1-1 0 0,0 1 1 0 0,-1-1-1 0 0,1 0 1 0 0,0 0 0 0 0,0 0-1 0 0,1-1 2 0 0,5 1-1 0 0,-8 0-1 0 0,0 0-1 0 0,0 0 1 0 0,0 0-1 0 0,-1 1 1 0 0,1-1-1 0 0,0 0 1 0 0,0 1-1 0 0,0 0 1 0 0,0-1-1 0 0,0 1 1 0 0,-1 0-1 0 0,1 0 1 0 0,1 1 2 0 0,-1-1-4 0 0,-1 0 0 0 0,0 0 1 0 0,1 0-1 0 0,-1-1 0 0 0,1 1 1 0 0,0 0-1 0 0,-1-1 1 0 0,1 1-1 0 0,-1-1 0 0 0,1 0 1 0 0,0 0-1 0 0,-1 1 0 0 0,2-1 4 0 0,12 3-58 0 0,0 7 20 0 0,-13-8 0 0 0,-2-1-36 0 0,0-1-187 0 0,0 0-56 0 0,0 0-17 0 0,0 0 120 0 0,0 0 35 0 0,0 0-49 0 0,0 0-178 0 0,0 0-337 0 0,0 0-22 0 0,0 0-3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51.8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0 304 7632 0 0,'0'0'166'0'0,"3"0"29"0"0,5 0-53 0 0,0 0-49 0 0,5 0 65 0 0,-1 0-235 0 0,0 0 97 0 0,0 0 107 0 0,0 0 118 0 0,-6 0-74 0 0,0 0 32 0 0,0 0 36 0 0,0 0 35 0 0,1 0 38 0 0,-1 0 39 0 0,1 0 39 0 0,0 0 42 0 0,-2 0-189 0 0,1-1 1 0 0,0 0-1 0 0,0 0 1 0 0,-1 0-1 0 0,2-1-243 0 0,9-3 493 0 0,-3 1-159 0 0,0 1-70 0 0,-4 0-104 0 0,0 0 61 0 0,24-8 673 0 0,-19 5-555 0 0,-6 3-185 0 0,-1-1-49 0 0,16-5 284 0 0,10 2 76 0 0,-1 0-19 0 0,-8-2-90 0 0,40-24 374 0 0,-22 11-299 0 0,-8 2-167 0 0,-17 10-178 0 0,-1 0-37 0 0,18-20 99 0 0,-27 27-137 0 0,-6 3-11 0 0,-1 0 0 0 0,1 0 0 0 0,-1 0 0 0 0,1-1 0 0 0,-1 1 0 0 0,1 0 0 0 0,-1 0 0 0 0,1-1 0 0 0,-1 1 0 0 0,0 0 0 0 0,1-1 0 0 0,-1 1 1 0 0,1 0-1 0 0,-1-1 0 0 0,0 1 0 0 0,1-1 0 0 0,-1 1 0 0 0,0 0 0 0 0,0-1 0 0 0,1 1 0 0 0,-1-1 0 0 0,0 1 0 0 0,0-1 0 0 0,0 1 0 0 0,1-1 1 0 0,-1 1-1 0 0,0-1 0 0 0,0 1 0 0 0,0-1 0 0 0,0 1 0 0 0,0-1 0 0 0,0 1 0 0 0,0-1 0 0 0,0 1 0 0 0,0-1 0 0 0,0 1 0 0 0,-1-1 0 0 0,1 1 0 0 0,0-1 0 0 0,0 0 0 0 0,0 0 0 0 0,0 0 0 0 0,0 0 0 0 0,0 0 0 0 0,0 1 0 0 0,0-1 0 0 0,1 0 0 0 0,-1 0 0 0 0,0 0 0 0 0,0 0 0 0 0,1 1 0 0 0,-1-1 0 0 0,1-1 0 0 0,5-1 0 0 0,-6 3 0 0 0,0 0 0 0 0,0 0 0 0 0,0 0 0 0 0,0 0 0 0 0,0 0 0 0 0,0 0 0 0 0,0 0 0 0 0,1 0 0 0 0,-1 0 0 0 0,0 0 0 0 0,0 0 0 0 0,0-1 0 0 0,0 1 0 0 0,0 0 0 0 0,0 0 0 0 0,0 0 0 0 0,0 0 0 0 0,0 0 0 0 0,0 0 0 0 0,1 0 0 0 0,-1 0 0 0 0,0 0 0 0 0,0 0 0 0 0,0-1 0 0 0,0 1 0 0 0,0 0 0 0 0,0 0 0 0 0,0 0 0 0 0,0 0 0 0 0,0 0 0 0 0,0 0 0 0 0,0 0 0 0 0,0-1 0 0 0,0 1 0 0 0,0 0 0 0 0,0 0 0 0 0,0 0 0 0 0,0 0 0 0 0,0 0 0 0 0,0 0 0 0 0,0 0 0 0 0,0-1 0 0 0,0 1 0 0 0,0 0 0 0 0,0 0 0 0 0,0 0 0 0 0,0 0 0 0 0,0 0 0 0 0,0 0 0 0 0,-10-21 0 0 0,7 15 0 0 0,2 5 0 0 0,0 0 0 0 0,1 0 0 0 0,-1 0 0 0 0,0 0 0 0 0,0 0 0 0 0,0 0 0 0 0,1 1 0 0 0,-1-1 0 0 0,0 0 0 0 0,0 1 0 0 0,0-1 0 0 0,0 0 0 0 0,0 1 0 0 0,0 0 0 0 0,0-1 0 0 0,-1 1 0 0 0,-9-7 0 0 0,9 5 0 0 0,1 1 0 0 0,0 0-1 0 0,1 0 1 0 0,-1 0-1 0 0,0 1 1 0 0,1-1-1 0 0,-1 0 1 0 0,0 1 0 0 0,0-1-1 0 0,1 1 1 0 0,-1-1-1 0 0,0 1 1 0 0,0-1-1 0 0,0 1 1 0 0,0-1-1 0 0,0 1 1 0 0,0 0 0 0 0,0 0-1 0 0,0-1 1 0 0,0 1-1 0 0,0 0 1 0 0,0 0-1 0 0,0 0 1 0 0,0 0-1 0 0,0 0 1 0 0,0 0-1 0 0,0 0 1 0 0,0 0 0 0 0,0 1-1 0 0,0-1 1 0 0,1 0-1 0 0,-1 1 1 0 0,-1-1 0 0 0,-11 7-37 0 0,12-6 33 0 0,-1-1 1 0 0,1 1 0 0 0,-1 0-1 0 0,1 0 1 0 0,-1-1 0 0 0,1 1-1 0 0,-1-1 1 0 0,0 1 0 0 0,1-1-1 0 0,-1 0 1 0 0,0 1-1 0 0,0-1 1 0 0,1 0 0 0 0,-1 0 3 0 0,-5 0-11 0 0,0 1 0 0 0,0 0 0 0 0,0 1 0 0 0,0-1 1 0 0,-3 2 10 0 0,-7 2-10 0 0,-1-1-16 0 0,13-3 23 0 0,0 0-1 0 0,0 0 1 0 0,1 0-1 0 0,-1 1 1 0 0,0 0-1 0 0,1 0 1 0 0,-1 0-1 0 0,0 1 4 0 0,-9 6 0 0 0,-22 14 0 0 0,25-18 0 0 0,1 2 0 0 0,1-1-1 0 0,-1 1 1 0 0,1 1 0 0 0,-6 4-9 0 0,-15 9-34 0 0,9 6 22 0 0,7-14-4 0 0,11-12 23 0 0,1 1 0 0 0,-1 0 0 0 0,1 0 0 0 0,0 0 0 0 0,0 0 1 0 0,0 1-1 0 0,0-1 0 0 0,1 0 0 0 0,-1 1 0 0 0,0-1 0 0 0,1 1 0 0 0,0 0 0 0 0,0-1 0 0 0,0 1 0 0 0,0 0 2 0 0,-2 11 0 0 0,3-12 0 0 0,-1 1 0 0 0,1-1 0 0 0,-1 0 0 0 0,1 1 0 0 0,-1-1 0 0 0,0 0 0 0 0,0 0 0 0 0,0 0 0 0 0,0 0 0 0 0,0 1 0 0 0,-1-1 0 0 0,1-1 0 0 0,0 1 0 0 0,-1 0 0 0 0,0 0 0 0 0,-10 15-13 0 0,11-14 5 0 0,0 0 1 0 0,1-1-1 0 0,-1 1 0 0 0,0 0 1 0 0,1-1-1 0 0,0 1 0 0 0,0 0 1 0 0,-1 0-1 0 0,1-1 1 0 0,1 1-1 0 0,-1 0 0 0 0,0-1 1 0 0,1 1-1 0 0,0 0 0 0 0,0 1 8 0 0,10 20-83 0 0,-6-17-16 0 0,0-3-60 0 0,0-1-1 0 0,0-1 1 0 0,0 1 0 0 0,1-1 0 0 0,0 0 159 0 0,20 4-470 0 0,-11-1 147 0 0,-11-3 229 0 0,-1-1 1 0 0,1 0-1 0 0,-1 0 0 0 0,1 0 0 0 0,-1 0 0 0 0,1-1 0 0 0,0 1 0 0 0,0-1 1 0 0,1 0 93 0 0,13 1-300 0 0,11-1-202 0 0,-14-1 196 0 0,1-2-52 0 0,16-10-384 0 0</inkml:trace>
  <inkml:trace contextRef="#ctx0" brushRef="#br0" timeOffset="437.34">1102 49 10656 0 0,'-13'-14'241'0'0,"11"11"-51"0"0,0 1-70 0 0,2 0-44 0 0,1-1-37 0 0,1 0-4 0 0,-2 0 36 0 0,-2 1 42 0 0,0-1 67 0 0,-4-2-116 0 0,-1-1-36 0 0,4 6-24 0 0,1-1-1 0 0,0 0 1 0 0,-1 1 0 0 0,1 0-1 0 0,0-1 1 0 0,-1 1-1 0 0,1 0 1 0 0,-1 0 0 0 0,-1 1-4 0 0,0-1 58 0 0,2 0 72 0 0,-1 2 153 0 0,-6 5 68 0 0,-17 6 598 0 0,12-6-540 0 0,1 0-100 0 0,5-2-184 0 0,1 2-84 0 0,-4 6 108 0 0,4 7 16 0 0,1-1-3 0 0,-2-5-2 0 0,6-11-129 0 0,-3 3 52 0 0,1 1-1 0 0,0 0 1 0 0,0 1 0 0 0,1-1 0 0 0,-3 8-83 0 0,3-2 131 0 0,2 1 40 0 0,1 34 58 0 0,0 27 42 0 0,2-57-172 0 0,5 1-20 0 0,-3-9-33 0 0,7 15 109 0 0,-10-23-144 0 0,0 0 0 0 0,0 0-1 0 0,1 0 1 0 0,-1 0 0 0 0,1 0-1 0 0,0 0 1 0 0,-1-1 0 0 0,1 1-1 0 0,0-1 1 0 0,0 1 0 0 0,0-1-1 0 0,0 0 1 0 0,1 0-11 0 0,29 15 129 0 0,-24-13-93 0 0,1-2 107 0 0,0-1 85 0 0,1 0 57 0 0,2-1 163 0 0,3-3 145 0 0,-7 0-298 0 0,-4 1-193 0 0,1 1-38 0 0,2-2-109 0 0,2 0-80 0 0,0-1-53 0 0,-7 3 125 0 0,0 1 0 0 0,-1 0 0 0 0,1-1-1 0 0,0 1 1 0 0,-1-1 0 0 0,1 1-1 0 0,0-1 1 0 0,-1 0 0 0 0,0 0 0 0 0,0 0-1 0 0,1 0 1 0 0,-1 0 53 0 0,1-3-166 0 0,1 0 44 0 0,-1 0 35 0 0,0 1 33 0 0,1-1 23 0 0,3-3 28 0 0,-4 6 5 0 0,0 0-1 0 0,-1 0 1 0 0,1 0-1 0 0,-1 0 1 0 0,1 0-1 0 0,-1 0 1 0 0,0-1-1 0 0,0 1 0 0 0,0-1 1 0 0,-1 1-1 0 0,1 0 1 0 0,0-1-1 0 0,-1 0 1 0 0,0 1-2 0 0,1-39 70 0 0,-2 20-61 0 0,1 20-4 0 0,1-1-1 0 0,-1 0 0 0 0,0 1 1 0 0,0-1-1 0 0,1 1 0 0 0,-1-1 1 0 0,1 1-1 0 0,-1-1 0 0 0,1 1 1 0 0,0-1-1 0 0,-1 1 0 0 0,1-1 1 0 0,0 1-5 0 0,6-12 3 0 0,-6 8-3 0 0,0 1 0 0 0,-1-1 0 0 0,1 1 0 0 0,-1-1 0 0 0,0 1 0 0 0,0-3 0 0 0,-1-5 0 0 0,1 11 3 0 0,1-1 0 0 0,-1 0-1 0 0,0 0 1 0 0,1 0-1 0 0,-1 1 1 0 0,0-1-1 0 0,1 0 1 0 0,0 1-1 0 0,0-1 1 0 0,-1 0-1 0 0,1 1 1 0 0,0-1-1 0 0,0 0-2 0 0,0 1 2 0 0,0-1 0 0 0,0 1-1 0 0,0-1 1 0 0,0 1-1 0 0,0-1 1 0 0,-1 0-1 0 0,1 0 1 0 0,-1 1 0 0 0,1-1-1 0 0,-1 0 1 0 0,0 0-1 0 0,0 1 1 0 0,0-1-2 0 0,0 0-4 0 0,1 0 0 0 0,-1 0 0 0 0,0 1 0 0 0,0-1 1 0 0,1 0-1 0 0,-1 1 0 0 0,1-1 0 0 0,-1 1 0 0 0,1-1 0 0 0,0 1 0 0 0,0-1 1 0 0,-1 1-1 0 0,1-1 0 0 0,0 1 0 0 0,1-1 0 0 0,-1 1 0 0 0,0 0 0 0 0,1-1 4 0 0,3-2-105 0 0,0 6 70 0 0,1-1-25 0 0,-1-5-92 0 0,6-7 8 0 0,-11 11 142 0 0,0 0 0 0 0,0 0-1 0 0,0 0 1 0 0,0 0-1 0 0,0 0 1 0 0,0-1 0 0 0,0 1-1 0 0,0 0 1 0 0,0 0-1 0 0,0 0 1 0 0,0 0 0 0 0,0 0-1 0 0,1 0 1 0 0,-1 0-1 0 0,0 0 1 0 0,0 0-1 0 0,0 0 1 0 0,0 0 0 0 0,0 0-1 0 0,0-1 1 0 0,0 1-1 0 0,1 0 1 0 0,-1 0 0 0 0,0 0-1 0 0,0 0 1 0 0,0 0-1 0 0,0 0 1 0 0,0 0 0 0 0,0 0-1 0 0,0 0 1 0 0,1 0-1 0 0,-1 0 1 0 0,0 0 0 0 0,0 0-1 0 0,0 0 1 0 0,0 0-1 0 0,0 0 1 0 0,0 1-1 0 0,1-1 1 0 0,-1 0 0 0 0,0 0-1 0 0,0 0 1 0 0,0 0-1 0 0,0 0 1 0 0,0 0 0 0 0,0 0-1 0 0,0 0 1 0 0,0 0-1 0 0,0 0 1 0 0,1 0 0 0 0,-1 1-1 0 0,0-1 1 0 0,0 0-1 0 0,0 0 1 0 0,0 0 0 0 0,0 0-1 0 0,0 0 3 0 0,11 11-109 0 0,-6-8 11 0 0,-4-3 88 0 0,1 0-1 0 0,-1 0 0 0 0,0 0 0 0 0,1 0 0 0 0,-1 1 0 0 0,0-1 0 0 0,1 1 0 0 0,-1-1 0 0 0,0 1 1 0 0,1 0 10 0 0,-1-1-6 0 0,0 1 0 0 0,0 0 1 0 0,0 0-1 0 0,0-1 1 0 0,0 1-1 0 0,0 0 0 0 0,0 0 1 0 0,0 0-1 0 0,-1 0 1 0 0,1 0-1 0 0,0 0 0 0 0,0 1 6 0 0,4 11-16 0 0,8-5 16 0 0,-1 8-4 0 0,8 10-52 0 0,-16-21 55 0 0,0 0 0 0 0,0 0 0 0 0,-1 0 0 0 0,1 0-1 0 0,-1 0 1 0 0,-1 1 0 0 0,1-1 0 0 0,-1 1 0 0 0,0 0-1 0 0,1 1 2 0 0,11 29 0 0 0,-7-20 2 0 0,-1 0-1 0 0,0 0 0 0 0,-2 0 0 0 0,0 1 0 0 0,2 12-1 0 0,9 40 54 0 0,-5-20-29 0 0,-6-8 193 0 0,-2 39-218 0 0,-2-35 77 0 0,-1 55 120 0 0,0-81-137 0 0,-1 0 0 0 0,-1 0 1 0 0,-1-1-1 0 0,-1 2-60 0 0,-1 2 216 0 0,-1 21-216 0 0,1-12 90 0 0,5-27-87 0 0,0 1-1 0 0,-1-1 1 0 0,0 1-1 0 0,0-1 1 0 0,0 0-1 0 0,-1 0 1 0 0,0 0-1 0 0,1 0 1 0 0,-1 0-1 0 0,0 0 0 0 0,-3 2-2 0 0,-6 8 1 0 0,-1 4 0 0 0,8-11 1 0 0,0 0 0 0 0,0-1-1 0 0,-1 1 1 0 0,0-1 0 0 0,-3 2-2 0 0,4-4 11 0 0,0-1 0 0 0,0 0 0 0 0,0 0 0 0 0,0 0-1 0 0,-6 2-10 0 0,-11 3 69 0 0,1 0-1 0 0,-22 4-68 0 0,6-8 22 0 0,-91-4-485 0 0,113-1 392 0 0,3-1-35 0 0,-11-4-204 0 0,7 2 8 0 0,10 2 137 0 0,-2 1 20 0 0,0 0 29 0 0,3-1 7 0 0,1 1-31 0 0,0-1-64 0 0,0 0-31 0 0,1-1-71 0 0,-1 0-81 0 0,-1-2-95 0 0,2 3 51 0 0,0-1-63 0 0,0-1-56 0 0,0 1-47 0 0,-4-4-663 0 0,-3-3-777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51.2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129 0 12928 0 0,'0'0'381'0'0,"0"0"-138"0"0,0 0-111 0 0,2 3 52 0 0,3 2-86 0 0,-1 1 37 0 0,-1 2 38 0 0,-2 2 41 0 0,3 6 157 0 0,8 6 45 0 0,-10-19-343 0 0,1 1 1 0 0,-1-1-1 0 0,-1 0 1 0 0,1 1-1 0 0,0-1 1 0 0,0 3-74 0 0,1 6 189 0 0,1 6 199 0 0,1-9-156 0 0,1 3 34 0 0,5 4 225 0 0,-2 2 0 0 0,3 4-491 0 0,6 20 611 0 0,-4-7-158 0 0,-1 0-72 0 0,-3-9-149 0 0,-1-2-65 0 0,-3-9 17 0 0,-2-1 1 0 0,3 15-185 0 0,3 27 258 0 0,-2-10-155 0 0,3-9-45 0 0,-6 6-32 0 0,1-19 17 0 0,-4-18-32 0 0,-1 0-1 0 0,1 0 0 0 0,-1 1 1 0 0,-1-1-1 0 0,1 5-10 0 0,0-3 14 0 0,-1-1 0 0 0,1 0 0 0 0,1 1-1 0 0,-1-1 1 0 0,1 0 0 0 0,3 5-14 0 0,-4-7 4 0 0,3 17 49 0 0,-4-5-44 0 0,-1-8-21 0 0,1-5-86 0 0,0-1 34 0 0,0 3 18 0 0,0 0 76 0 0,0 7 123 0 0,0-10-136 0 0,0 1-37 0 0,0 0-72 0 0,0 1-95 0 0,0-3 41 0 0,0 0-38 0 0,0 1-40 0 0,0-1-44 0 0,0 1-47 0 0,0-1-51 0 0,0 0-55 0 0,0 1-57 0 0,0-3-893 0 0</inkml:trace>
  <inkml:trace contextRef="#ctx0" brushRef="#br0" timeOffset="269.63">1 480 14568 0 0,'0'0'330'0'0,"0"0"45"0"0,2-3 20 0 0,3-1-226 0 0,1 0-38 0 0,8-4 32 0 0,-3 2-118 0 0,1-1-53 0 0,-8 4 8 0 0,1 1 0 0 0,-1-1 0 0 0,0 1 0 0 0,1 0 0 0 0,-1 1 0 0 0,1-1 0 0 0,0 1 0 0 0,0 0 0 0 0,1 0 0 0 0,-2 0 0 0 0,43-16 0 0 0,-31 10 0 0 0,0 1 0 0 0,0 1 0 0 0,11-3 0 0 0,-1 4 0 0 0,-9 2 0 0 0,0-1 0 0 0,-1-1 0 0 0,4-1 0 0 0,26-13 0 0 0,-30 11-7 0 0,1 1 1 0 0,-1 0 0 0 0,17-3 6 0 0,15 4-96 0 0,0-6-29 0 0,-34 10 57 0 0,-4 0-62 0 0,-4 0-10 0 0,0 1-59 0 0,0-1-73 0 0,0 0-82 0 0,-1 0 1 0 0,-1 0-56 0 0,1 0-49 0 0,0 0-44 0 0,1-1-149 0 0,-1 0-43 0 0,2 0-180 0 0,4-1-483 0 0,-11 3 1354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54.8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49 10592 0 0,'0'0'241'0'0,"0"0"38"0"0,0 0 10 0 0,0 0-33 0 0,0 0-111 0 0,0 0-50 0 0,0 0 96 0 0,0 0 171 0 0,2 0 20 0 0,-1 0-366 0 0,-1 0 0 0 0,0 0 0 0 0,1 0 1 0 0,-1 0-1 0 0,1 0 0 0 0,-1 0 0 0 0,1 0 1 0 0,-1 0-1 0 0,0 0 0 0 0,1 0 0 0 0,-1 0 0 0 0,1 1 1 0 0,-1-1-1 0 0,0 0 0 0 0,1 0 0 0 0,-1 0 1 0 0,1 1-1 0 0,-1-1 0 0 0,0 0 0 0 0,1 0 1 0 0,-1 1-1 0 0,0-1 0 0 0,1 0 0 0 0,-1 1 1 0 0,0-1-1 0 0,0 0 0 0 0,1 1 0 0 0,-1-1 1 0 0,0 0-1 0 0,0 1 0 0 0,0-1-16 0 0,5 7 274 0 0,6-1 125 0 0,-6 7 1 0 0,-1-7-247 0 0,8 7 346 0 0,-5-6-280 0 0,-5-4-168 0 0,0 0-55 0 0,2 5 129 0 0,-2-1-36 0 0,2 10 58 0 0,1 0 6 0 0,-3-10-59 0 0,2 1 37 0 0,7 10 132 0 0,-6 9 0 0 0,1-11-79 0 0,-5-13-143 0 0,1 0-1 0 0,-1 1 1 0 0,0-1 0 0 0,-1 1 0 0 0,1-1 0 0 0,0 0 0 0 0,-1 1 0 0 0,0 1-41 0 0,2 12 201 0 0,4 1-39 0 0,0-2-44 0 0,-5-9-48 0 0,0 0-1 0 0,0 0 0 0 0,-1 0 0 0 0,0 0 0 0 0,-1 5-69 0 0,1-5 69 0 0,0 1-1 0 0,0-1 1 0 0,0 1-1 0 0,1-1 0 0 0,1 4-68 0 0,4 5 111 0 0,0 2 40 0 0,-5-1 21 0 0,-1 59 262 0 0,0-43-320 0 0,0-9-11 0 0,0-16-92 0 0,0 5 69 0 0,0-7 1 0 0,0-3-35 0 0,0 4 14 0 0,0-4 9 0 0,0-3 3 0 0,0 0 27 0 0,-2-3-15 0 0,-9-7-11 0 0,7 4 35 0 0,5-4-37 0 0,-1 10-56 0 0,0-10 133 0 0,0 2-58 0 0,0-1-35 0 0,0-2-23 0 0,0 1 23 0 0,0 8-44 0 0,0 0 0 0 0,0 1 0 0 0,1-1 1 0 0,-1 0-1 0 0,0 1 0 0 0,1-1 0 0 0,-1 0 1 0 0,1 1-1 0 0,-1-1 0 0 0,1 1 0 0 0,0-1 0 0 0,-1 0 1 0 0,1 1-1 0 0,0-1-11 0 0,6-10 69 0 0,-2-18 43 0 0,6-2-18 0 0,-6 0-65 0 0,6-2 14 0 0,-8 14-34 0 0,-2 12-9 0 0,0 1 0 0 0,0-1 1 0 0,1 1-1 0 0,1-1 0 0 0,-1 1 0 0 0,3-5 0 0 0,3-4 1 0 0,-4 10 7 0 0,0-1 1 0 0,-1-1 0 0 0,0 1 0 0 0,0-1 0 0 0,-1 1 0 0 0,1-1-9 0 0,-1-9 8 0 0,-2 13-8 0 0,1 0 0 0 0,-1 1 1 0 0,1-1-1 0 0,0 0 0 0 0,0 0 0 0 0,0 1 0 0 0,1-1 1 0 0,-1 1-1 0 0,1-1 0 0 0,0 1 0 0 0,0 0 0 0 0,0-1 0 0 0,4-4 0 0 0,-1-1 0 0 0,-1 0 0 0 0,1 0 0 0 0,-1 0 0 0 0,1-8 0 0 0,-2 3 0 0 0,-3 12-1 0 0,1 0 0 0 0,-1-1 0 0 0,1 1 0 0 0,-1 0 0 0 0,1-1 0 0 0,0 1 0 0 0,0 0 0 0 0,0 0 0 0 0,0 0 0 0 0,0 0 0 0 0,1 0 0 0 0,-1 0 1 0 0,1 0-1 0 0,-1 0 0 0 0,1 0 1 0 0,11-10-49 0 0,-8 7 34 0 0,0 1-1 0 0,0-1 1 0 0,-1 0 0 0 0,0 0 0 0 0,0 0 0 0 0,1-2 15 0 0,-2 2-8 0 0,-3 4 8 0 0,0 1 0 0 0,1-1 0 0 0,-1 0-1 0 0,0 1 1 0 0,0-1 0 0 0,1 1 0 0 0,-1-1-1 0 0,1 0 1 0 0,-1 1 0 0 0,1-1 0 0 0,-1 1-1 0 0,1-1 1 0 0,-1 1 0 0 0,1 0 0 0 0,-1-1-1 0 0,1 1 1 0 0,-1-1 0 0 0,1 1 0 0 0,0 0 0 0 0,-1-1-1 0 0,1 1 1 0 0,0 0 0 0 0,4-3-1 0 0,8-7-9 0 0,-6 6-65 0 0,2 5 55 0 0,-6-1 8 0 0,-3 0 10 0 0,1 0 1 0 0,-1 0-1 0 0,1 0 1 0 0,-1 0-1 0 0,1 0 0 0 0,-1 0 1 0 0,1 0-1 0 0,-1 0 1 0 0,1 0-1 0 0,-1 0 0 0 0,1 0 1 0 0,-1 0-1 0 0,1 0 1 0 0,-1 0-1 0 0,1 1 0 0 0,-1-1 1 0 0,1 0-1 0 0,-1 0 1 0 0,1 0-1 0 0,-1 1 0 0 0,1-1 1 0 0,-1 0-1 0 0,0 1 1 0 0,1-1-1 0 0,-1 0 0 0 0,0 1 1 0 0,1-1-1 0 0,-1 1 0 0 0,0-1 1 0 0,0 1-1 0 0,1-1 1 0 0,-1 1 1 0 0,5 5-57 0 0,6 1-1 0 0,-10-7 57 0 0,0 1-1 0 0,0-1 0 0 0,0 1 0 0 0,0-1 0 0 0,0 1 1 0 0,0-1-1 0 0,0 1 0 0 0,0 0 0 0 0,0 0 0 0 0,0-1 0 0 0,0 1 1 0 0,-1 0-1 0 0,1 0 0 0 0,0 0 0 0 0,-1 0 0 0 0,1 0 2 0 0,4 9-42 0 0,9 15-12 0 0,-10-18 36 0 0,-1 0 0 0 0,0 0 0 0 0,0 0 0 0 0,0 2 18 0 0,-1-2-2 0 0,1 1 0 0 0,0-1 0 0 0,0 0 0 0 0,2 1 2 0 0,-1 0 0 0 0,0 0 0 0 0,0 0 0 0 0,-1 0 0 0 0,0 0 0 0 0,0 1 0 0 0,-1-1 0 0 0,0 1 0 0 0,0 6 0 0 0,5 19 0 0 0,-2-18 0 0 0,-3-9 0 0 0,0 0 0 0 0,0-1 0 0 0,-1 1 0 0 0,0 0 0 0 0,-1 0 0 0 0,1 0 0 0 0,-1 0 0 0 0,1 1 0 0 0,0 0 0 0 0,0 0 0 0 0,1-1 0 0 0,1 2 0 0 0,-1-1 0 0 0,0 0 0 0 0,-1-1 0 0 0,0 1 0 0 0,0 0 0 0 0,0 1 0 0 0,-1-1 1 0 0,1-1 0 0 0,0 0 0 0 0,0 1 1 0 0,1-1-1 0 0,0 0 0 0 0,2 6-1 0 0,-2-8 4 0 0,-1-2 2 0 0,0 1 1 0 0,0-1-1 0 0,-1 1 0 0 0,1 0 0 0 0,-1-1 1 0 0,0 1-1 0 0,0 0 0 0 0,0 0 0 0 0,-1 1-6 0 0,1 5 12 0 0,-1 10 48 0 0,0-16-51 0 0,1 0 0 0 0,-1 0 0 0 0,1 0 0 0 0,0 0-1 0 0,1 0 1 0 0,-1 0 0 0 0,1 1 0 0 0,0-1-1 0 0,0-1 1 0 0,0 3-9 0 0,10 10 43 0 0,-8-3-47 0 0,-3-10-75 0 0,0-3-37 0 0,0 0-11 0 0,0 0 72 0 0,0 0-10 0 0,0 0-21 0 0,0 0-38 0 0,0 0-46 0 0,0 0-42 0 0,0 0-164 0 0,0 0-48 0 0,0 0-178 0 0,0-3-348 0 0,0-10-673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57.3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352 33 6016 0 0,'0'0'133'0'0,"0"0"23"0"0,0 0 11 0 0,0-3-27 0 0,0 2-138 0 0,0 1 0 0 0,0-1-1 0 0,0 0 1 0 0,0 0 0 0 0,1 1 0 0 0,-1-1 0 0 0,0 0 0 0 0,0 1 0 0 0,0-1-1 0 0,0 0 1 0 0,1 1 0 0 0,-1-1 0 0 0,0 1 0 0 0,1-1 0 0 0,-1 0-2 0 0,11-4 0 0 0,-11 4 1 0 0,1 1-1 0 0,-1-1 1 0 0,0 1 0 0 0,0-1 0 0 0,1 0 0 0 0,-1 1-1 0 0,0-1 1 0 0,0 0 0 0 0,0 1 0 0 0,0-1 0 0 0,0 0-1 0 0,1 0 1 0 0,-1 1 0 0 0,-1-1 0 0 0,1 0-1 0 0,0-1 58 0 0,0 2-8 0 0,0 0 11 0 0,0 0 38 0 0,0 0 95 0 0,0 0 156 0 0,0 0 2 0 0,1 0-62 0 0,0 0-72 0 0,0 0-66 0 0,0 0-59 0 0,0 0-45 0 0,0 0-107 0 0,-1 0-67 0 0,2 0-239 0 0,-2 0 283 0 0,1 0 36 0 0,-1 0 49 0 0,1 0 63 0 0,-1 0 76 0 0,1 0 90 0 0,-1 0 62 0 0,1 0 91 0 0,-1 0 100 0 0,1 0 111 0 0,0 0 119 0 0,-1 0-310 0 0,1 0 34 0 0,-1 0 34 0 0,0 0 35 0 0,1 0 38 0 0,-1 0 38 0 0,0 2-350 0 0,0 25 196 0 0,-2-22-310 0 0,-9 5-12 0 0,0 1-35 0 0,0-2-33 0 0,1 1-1 0 0,0 0 1 0 0,1 1 0 0 0,-6 8-40 0 0,7-7 20 0 0,5-7-14 0 0,0 1 1 0 0,-1-1 0 0 0,0 0-1 0 0,0 0 1 0 0,0 0 0 0 0,-1 0-1 0 0,1-1 1 0 0,-1 0 0 0 0,-2 1-7 0 0,-5 2-2 0 0,6-3 4 0 0,1 0 1 0 0,-1 0-1 0 0,0 0 1 0 0,1 1-1 0 0,-3 2-2 0 0,-2 4 18 0 0,-10 9 31 0 0,2-6 19 0 0,-1 0-11 0 0,-1 1 49 0 0,1 2 59 0 0,0 1 67 0 0,6-5-62 0 0,-8 9 117 0 0,7-12-55 0 0,1-4 53 0 0,7 4 3 0 0,-1-5-93 0 0,7-5-185 0 0,0 1-1 0 0,-1-1 0 0 0,1 0 0 0 0,-1 0 0 0 0,1 0 0 0 0,0 1 1 0 0,-1-1-1 0 0,1 0 0 0 0,0 0 0 0 0,-1 1 0 0 0,1-1 0 0 0,0 0 0 0 0,0 1 1 0 0,-1-1-1 0 0,1 1 0 0 0,0-1 0 0 0,0 0 0 0 0,0 1 0 0 0,-1-1 0 0 0,1 0 1 0 0,0 1-1 0 0,0-1 0 0 0,0 1 0 0 0,0-1 0 0 0,0 1 0 0 0,0-1 1 0 0,0 0-1 0 0,0 1 0 0 0,0-1 0 0 0,0 1 0 0 0,0-1-9 0 0,0 3 184 0 0,0-3-7 0 0,0 0-10 0 0,0 0-40 0 0,0 0-21 0 0,0 0-2 0 0,0 0 2 0 0,0 0 4 0 0,0 0 2 0 0,0 0 0 0 0,0 0-1 0 0,0-3-6 0 0,0 3-99 0 0,0-1-1 0 0,0 1 1 0 0,0-1-1 0 0,0 1 1 0 0,0-1-1 0 0,0 0 0 0 0,1 1 1 0 0,-1-1-1 0 0,0 1 1 0 0,0-1-1 0 0,0 1 1 0 0,1-1-1 0 0,-1 1 0 0 0,0-1 1 0 0,1 1-1 0 0,-1 0 1 0 0,0-1-1 0 0,1 1 0 0 0,-1-1 1 0 0,0 1-1 0 0,1 0 1 0 0,-1-1-1 0 0,1 1 1 0 0,-1 0-1 0 0,1-1 0 0 0,-1 1 1 0 0,1 0-1 0 0,-1 0 1 0 0,1-1-1 0 0,-1 1 1 0 0,1 0-1 0 0,-1 0 0 0 0,1 0 1 0 0,0 0-6 0 0,27 0 164 0 0,-25 1-145 0 0,1-1 0 0 0,-1 0-1 0 0,1 0 1 0 0,0 0 0 0 0,-1 0 0 0 0,1 0-1 0 0,0-1 1 0 0,-1 0 0 0 0,1 1-1 0 0,0-2-18 0 0,4-3 35 0 0,-7 4-29 0 0,1 0 1 0 0,-1 1-1 0 0,1-1 1 0 0,-1 0-1 0 0,1 0 1 0 0,-1 1-1 0 0,1-1 1 0 0,0 1-1 0 0,-1-1 1 0 0,1 1-1 0 0,0-1 1 0 0,-1 1-1 0 0,1 0 1 0 0,0 0-7 0 0,39 0 98 0 0,2 0-45 0 0,78 0-34 0 0,-119 0-19 0 0,0 0 0 0 0,0 0 0 0 0,0 1 0 0 0,0-1 0 0 0,0 0 0 0 0,0 1 0 0 0,-1-1 0 0 0,1 1 0 0 0,0 0 0 0 0,0 0 0 0 0,0 0 0 0 0,-1-1 0 0 0,2 3 0 0 0,-1-2 0 0 0,-1-1 0 0 0,1 1 0 0 0,-1 0 0 0 0,1 0 0 0 0,-1-1 0 0 0,1 1 0 0 0,-1-1 0 0 0,1 1 0 0 0,0-1 0 0 0,-1 1 0 0 0,1-1 0 0 0,0 0 0 0 0,0 0 0 0 0,32 0 0 0 0,-20 0-30 0 0,1 0-66 0 0,0 0-98 0 0,-13 0-46 0 0,-2 0 0 0 0,0 0-21 0 0,0 0-90 0 0,0 0-38 0 0,0 0-10 0 0,0 0-30 0 0,0 0-124 0 0,0 0-58 0 0,0 0 360 0 0,0 0 1 0 0,0 0-51 0 0,0 0-114 0 0,0 0 157 0 0,0 0-33 0 0,0 0-378 0 0,0 0 102 0 0,0 0-44 0 0,0 0-708 0 0,0 0-547 0 0,0 0-1046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57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10736 0 0,'0'0'241'0'0,"0"0"38"0"0,0 0 13 0 0,0 0-26 0 0,0 0-104 0 0,0 0-46 0 0,3 3 124 0 0,7 8 221 0 0,-9-11-443 0 0,-1 0 1 0 0,0 0-1 0 0,0 1 1 0 0,1-1-1 0 0,-1 0 1 0 0,0 0-1 0 0,0 0 1 0 0,1 1-1 0 0,-1-1 1 0 0,0 0-1 0 0,0 0 0 0 0,1 0 1 0 0,-1 0-1 0 0,0 0 1 0 0,1 0-1 0 0,-1 0 1 0 0,0 1-1 0 0,1-1 1 0 0,-1 0-1 0 0,0 0 1 0 0,1 0-1 0 0,-1 0 1 0 0,0 0-1 0 0,1-1 0 0 0,-1 1 1 0 0,0 0-19 0 0,4 0 105 0 0,-2 0-58 0 0,3 0 11 0 0,0 0 68 0 0,-2 0-29 0 0,0 0 37 0 0,2 0 42 0 0,0 0 48 0 0,-2 0-151 0 0,0 1 0 0 0,0-1 0 0 0,0 1 0 0 0,0-1 0 0 0,0 1 0 0 0,0 0 0 0 0,1 0-73 0 0,14 8 449 0 0,-11-7-216 0 0,1-1-55 0 0,1 0-21 0 0,3-2 16 0 0,-3 0-22 0 0,11 2 189 0 0,-3 1-85 0 0,-2 0-67 0 0,-1 1-46 0 0,30 4 169 0 0,-21-6-141 0 0,-8 0-72 0 0,0 1 0 0 0,-1 0 0 0 0,2 1-98 0 0,-1 0 96 0 0,1-1 0 0 0,0 0-1 0 0,2-1-95 0 0,-2 0 74 0 0,0 1 0 0 0,0 0 0 0 0,2 2-74 0 0,-3-2 62 0 0,-1 1 0 0 0,1-2 0 0 0,1 0-62 0 0,10-1 83 0 0,-4 0-44 0 0,44 0-47 0 0,-58 1-9 0 0,0-1 1 0 0,0 1-1 0 0,-1 1 0 0 0,1 0 1 0 0,1 0 16 0 0,2 1-51 0 0,1 0-42 0 0,0-2-55 0 0,1 0-72 0 0,-10-1 99 0 0,0 0 42 0 0,0 0 34 0 0,7 0-6 0 0,-5 0 5 0 0,0 0-86 0 0,-1 0-79 0 0,-2 0 62 0 0,1 0-35 0 0,-1 0-38 0 0,1 0-42 0 0,-1 0-46 0 0,1 0-49 0 0,-2 0-40 0 0,1 0-57 0 0,0 0-49 0 0,-1 0-44 0 0,1 0-158 0 0,0 0-44 0 0,0 0-191 0 0,2 0-518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58.3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33 12688 0 0,'0'0'368'0'0,"0"0"-128"0"0,0 0-108 0 0,0 0-50 0 0,0 0-16 0 0,0 0 22 0 0,0 0 0 0 0,0 3 0 0 0,-1 9 4 0 0,1-7-49 0 0,-1-1 0 0 0,1 1 0 0 0,0 0 0 0 0,0 0 0 0 0,1 0 0 0 0,-1 0 0 0 0,1-1 0 0 0,0 1 1 0 0,1 1-44 0 0,3 2 66 0 0,0 2 54 0 0,-2 4 80 0 0,-3-13-172 0 0,0 1-1 0 0,0 0 0 0 0,1-1 0 0 0,-1 1 1 0 0,0-1-1 0 0,1 1 0 0 0,-1-1 1 0 0,1 1-1 0 0,0-1 0 0 0,-1 1 1 0 0,1-1-1 0 0,0 1 0 0 0,0-1-27 0 0,5 12 179 0 0,0 14 90 0 0,4-6-12 0 0,-4 6-7 0 0,4-6-2 0 0,-4 9 6 0 0,-1-15-117 0 0,-1-5-36 0 0,-2-2-4 0 0,-1 0 11 0 0,0 1 34 0 0,2 14 123 0 0,10 2 69 0 0,-6-12-222 0 0,-2 1 38 0 0,-2 2 50 0 0,-2 2 59 0 0,-1-12-113 0 0,1 0-76 0 0,6 6-55 0 0,-4-6 48 0 0,-1-3 22 0 0,-1 1 51 0 0,0 1 142 0 0,0-2-89 0 0,-1 0 37 0 0,-3-3-154 0 0,3 0-69 0 0,-1 0-1 0 0,1 0 1 0 0,-1 1-1 0 0,1-1 0 0 0,0 0 1 0 0,-1 0-1 0 0,1 0 0 0 0,-1-1 1 0 0,1 1-1 0 0,0 0 0 0 0,-1 0 1 0 0,1 0-1 0 0,-1 0 1 0 0,1 0-1 0 0,0 0 0 0 0,-1 0 1 0 0,1-1-1 0 0,-1 1 0 0 0,1 0 1 0 0,0 0-1 0 0,-1-1 0 0 0,1 1 1 0 0,0 0-1 0 0,-1-1 1 0 0,1 1-1 0 0,0 0 0 0 0,0 0 1 0 0,-1-1-1 0 0,1 1 0 0 0,0-1 1 0 0,0 1-1 0 0,0 0 1 0 0,-1-1-1 0 0,1 1 0 0 0,0-1 1 0 0,0 1-1 0 0,0 0 0 0 0,0-1 1 0 0,0 1-1 0 0,0-1 0 0 0,0 1 1 0 0,0 0-1 0 0,0-1 1 0 0,0 1-1 0 0,0-1 0 0 0,0 1 1 0 0,0-1-1 0 0,0 1 0 0 0,1-1-2 0 0,-1 0 3 0 0,0 1-1 0 0,0-1 0 0 0,0 0 1 0 0,0 0-1 0 0,0 0 0 0 0,0 0 1 0 0,0 1-1 0 0,-1-1 0 0 0,1 0 1 0 0,0 0-1 0 0,0 0 0 0 0,-1 0 1 0 0,1 1-1 0 0,0-1 0 0 0,-1 0 0 0 0,1 0 1 0 0,-1 1-1 0 0,1-1 0 0 0,-1 0-2 0 0,-3-1 23 0 0,-2-4 18 0 0,4-9-22 0 0,2-1 13 0 0,-4 4 28 0 0,2 9-42 0 0,0-1 0 0 0,1 1 0 0 0,-1-1 0 0 0,1 1 0 0 0,0-1 0 0 0,0 0 0 0 0,0 0 0 0 0,0 1 0 0 0,0-5-18 0 0,1-18 103 0 0,0 14-63 0 0,-1 5-28 0 0,1 0-1 0 0,0 0 1 0 0,1 0 0 0 0,-1 0 0 0 0,3-5-12 0 0,2-4 31 0 0,-3 13-27 0 0,-1 0 0 0 0,0 0 0 0 0,0-1 0 0 0,0 1 1 0 0,0-1-1 0 0,-1 1 0 0 0,1-1 0 0 0,-1-1-4 0 0,0 2 6 0 0,0 0 0 0 0,0-1-1 0 0,1 1 1 0 0,-1 0 0 0 0,1 0 0 0 0,0-1 0 0 0,0 1-1 0 0,0 0 1 0 0,2-3-6 0 0,2-9 1 0 0,-2 3 0 0 0,-2 8 0 0 0,0 0 0 0 0,0 0 0 0 0,0 0 0 0 0,0 0 1 0 0,1 1-1 0 0,-1-1 0 0 0,1 1 0 0 0,0-1 0 0 0,2-1-1 0 0,17-25 46 0 0,6-2-36 0 0,-23 27-10 0 0,1 0 0 0 0,0 0-1 0 0,1 1 1 0 0,-1-1 0 0 0,1 1-1 0 0,0 0 1 0 0,0 0 0 0 0,0 1-1 0 0,6-2 1 0 0,36-11 0 0 0,-24 7-26 0 0,-1 1-19 0 0,-6 6 44 0 0,51 2-1 0 0,-38 0-49 0 0,-26 0 50 0 0,-1 0 0 0 0,0 1 0 0 0,1-1-1 0 0,-1 1 1 0 0,0 0 0 0 0,0 0 0 0 0,1 0 0 0 0,-1 0 0 0 0,2 2 1 0 0,6 1-1 0 0,-6-2-5 0 0,0 0-1 0 0,-1 1 0 0 0,1-1 0 0 0,0 1 0 0 0,-1 0 0 0 0,1 0 0 0 0,-1 0 0 0 0,0 1 1 0 0,0-1-1 0 0,0 1 0 0 0,2 4 7 0 0,5 3 11 0 0,-9-9-11 0 0,-1-1-1 0 0,1 1 1 0 0,-1 0-1 0 0,1 0 1 0 0,-1 0-1 0 0,0 0 1 0 0,0 0-1 0 0,0 0 1 0 0,0 0-1 0 0,0 1 1 0 0,0-1-1 0 0,-1 0 1 0 0,1 1-1 0 0,-1-1 1 0 0,0 0-1 0 0,1 1 1 0 0,-1-1-1 0 0,0 0 1 0 0,0 1-1 0 0,-1-1 1 0 0,1 1 0 0 0,0-1-5 0 0,0 1 0 0 0,0 0 0 0 0,1-1 0 0 0,-1 1 0 0 0,1-1 0 0 0,-1 1 0 0 0,1-1 1 0 0,0 1-1 0 0,0-1 0 0 0,0 1 0 0 0,1 1 5 0 0,-1-2 0 0 0,0 0 0 0 0,1 1 0 0 0,-2-1 0 0 0,1 1 0 0 0,0-1 0 0 0,0 1 0 0 0,-1-1 0 0 0,1 1 0 0 0,-1-1 0 0 0,0 1 0 0 0,0 2 0 0 0,0-3 0 0 0,1 1 0 0 0,-1 0 0 0 0,0-1 0 0 0,1 1 0 0 0,0 0 0 0 0,0-1 0 0 0,0 1 0 0 0,0-1 0 0 0,0 1 0 0 0,0-1 0 0 0,0 0 0 0 0,0-1 0 0 0,0 1 0 0 0,0-1 0 0 0,-1 1 0 0 0,1-1 0 0 0,-1 1 0 0 0,1 0 0 0 0,-1-1 0 0 0,0 1 0 0 0,1 0 0 0 0,-1-1 0 0 0,0 1 0 0 0,0 0 0 0 0,0 0 0 0 0,0-1 0 0 0,-1 1 0 0 0,1 0 0 0 0,-1 1 0 0 0,-9 18 0 0 0,4 6 0 0 0,0-14 0 0 0,5-12 0 0 0,0 0 0 0 0,0 1 0 0 0,1 0 0 0 0,-1-1 0 0 0,0 1 0 0 0,1-1 0 0 0,-1 1 0 0 0,1 0 0 0 0,0-1 0 0 0,-1 1 0 0 0,1 0 0 0 0,0-1 0 0 0,0 1 0 0 0,0 0 0 0 0,0 139 0 0 0,0-140 0 0 0,0 0 0 0 0,0 0 0 0 0,0 0 0 0 0,0 0 0 0 0,0-1 0 0 0,0 1 0 0 0,0 0 0 0 0,0 0 0 0 0,0 0 0 0 0,-1 0 0 0 0,1 0 0 0 0,0-1 0 0 0,-1 1 0 0 0,0 1 0 0 0,1-2 0 0 0,-1 0-1 0 0,1 1 0 0 0,-1-1 1 0 0,0 0-1 0 0,1 0 0 0 0,-1 1 0 0 0,0-1 1 0 0,1 0-1 0 0,-1 0 0 0 0,0 0 1 0 0,1 0-1 0 0,-1 0 0 0 0,0 0 0 0 0,1 0 1 0 0,-1 0 0 0 0,1 0 0 0 0,-3 0-56 0 0,3 0-2 0 0,0 0-16 0 0,0 0-47 0 0,0 0-122 0 0,0 0-220 0 0,0-1-251 0 0,0-1 104 0 0,0 1 88 0 0,0-1 74 0 0,0 1 65 0 0,0 0 41 0 0,0-2-660 0 0,0 2 537 0 0,0-1-89 0 0,0 1 233 0 0,0 0-36 0 0,0-5-1924 0 0,0-4-1286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7:59.1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1 162 10248 0 0,'0'0'230'0'0,"0"0"30"0"0,0 0 20 0 0,0 0-25 0 0,0 0-191 0 0,2 0-36 0 0,12-3-17 0 0,-6-2 35 0 0,-3 2 27 0 0,0 1 35 0 0,0 0 39 0 0,1 1 40 0 0,-1-2 448 0 0,0 0-373 0 0,8-5 288 0 0,-5 4-196 0 0,1-2 90 0 0,-2 1-74 0 0,-1-1 76 0 0,-2 2-245 0 0,11-11 312 0 0,-2 8-201 0 0,0 4-124 0 0,-10 2-154 0 0,-1 1 0 0 0,0-1 0 0 0,1 1-1 0 0,-1-1 1 0 0,0 0 0 0 0,0 0 0 0 0,1 0 0 0 0,-1 0 0 0 0,0 0 0 0 0,0-1 0 0 0,0 1-1 0 0,0 0 1 0 0,-1-1 0 0 0,1 0-34 0 0,15-9 245 0 0,-1 7-52 0 0,-3 1-63 0 0,8-8 110 0 0,6 6-16 0 0,-12-1-72 0 0,1 0-1 0 0,1 4-35 0 0,0 1 2 0 0,1-5-41 0 0,-3 0-26 0 0,-1 4 22 0 0,0 0 0 0 0,0 2 0 0 0,0-1-1 0 0,13 3-72 0 0,2-2 53 0 0,-25 0-42 0 0,0 1 0 0 0,0-1-1 0 0,0 1 1 0 0,0-1 0 0 0,-1 1-1 0 0,1 0 1 0 0,0 1 0 0 0,0-1-1 0 0,-1 0 1 0 0,1 1 0 0 0,2 2-11 0 0,-5-4 1 0 0,1 1 0 0 0,-1-1 0 0 0,0 0 0 0 0,1 1 0 0 0,-1-1 0 0 0,1 0 1 0 0,-1 0-1 0 0,1 0 0 0 0,-1 0 0 0 0,1 0-1 0 0,-1 0 0 0 0,1 0 0 0 0,-1 0 0 0 0,1 0 0 0 0,-1 1 0 0 0,1-1 0 0 0,-1 0 0 0 0,1 0 0 0 0,-1 1-1 0 0,0-1 1 0 0,1 1 0 0 0,3 1 0 0 0,-3-1 0 0 0,-1-1 0 0 0,0 1 0 0 0,1-1 0 0 0,-1 1 0 0 0,1 0 0 0 0,-1-1 0 0 0,0 1 0 0 0,1 0 0 0 0,-1 0 0 0 0,0 0 0 0 0,0 0 0 0 0,0 0 0 0 0,0 0 0 0 0,0 0 0 0 0,0 1 0 0 0,0-1 0 0 0,0 0 0 0 0,0 0 0 0 0,0 1 0 0 0,-1-1 0 0 0,1 0 0 0 0,0 1 0 0 0,-1-1 0 0 0,1 2 0 0 0,-1-1 0 0 0,0-1 0 0 0,0 1 0 0 0,0 0 0 0 0,1-1 0 0 0,-1 1 0 0 0,1-1 0 0 0,-1 1 0 0 0,1-1 0 0 0,-1 1 0 0 0,1-1 0 0 0,0 1 0 0 0,0-1 0 0 0,0 0 0 0 0,5 13 0 0 0,-4-4 0 0 0,-1 0 0 0 0,0 1 0 0 0,-1-1 0 0 0,0 0 0 0 0,0 1 0 0 0,-1-1 0 0 0,-2 8 0 0 0,2-16 0 0 0,0 0 0 0 0,0 0 0 0 0,0 0 0 0 0,0 0 0 0 0,0-1 0 0 0,0 1 0 0 0,-1 0 0 0 0,1-1 0 0 0,-1 1 0 0 0,1-1 0 0 0,-1 1 0 0 0,1-1 0 0 0,-1 1 0 0 0,1-1 0 0 0,0 1 0 0 0,-1-1 0 0 0,1 1 0 0 0,0 0 0 0 0,0 0 0 0 0,0 0 0 0 0,0 0 0 0 0,-4 24 0 0 0,3-20 0 0 0,0-1 0 0 0,0 1 0 0 0,-1-1 0 0 0,0 1 0 0 0,0-1 0 0 0,0 0 0 0 0,-1-1 0 0 0,-3 5 0 0 0,-73 71 0 0 0,77-77 0 0 0,1 0 0 0 0,-1 0 0 0 0,1 0 0 0 0,0 1 0 0 0,0-1 0 0 0,0 2 0 0 0,0-2 0 0 0,0 1 0 0 0,0-1 0 0 0,0 0 0 0 0,0 1 0 0 0,-1-1 0 0 0,0 1 0 0 0,-45 44 0 0 0,35-32 0 0 0,5 0-3 0 0,-9 16 25 0 0,12-25 3 0 0,-1 0 0 0 0,1 0-1 0 0,-1 0 1 0 0,0-1-25 0 0,-5 5 25 0 0,8-9 44 0 0,3-2 5 0 0,0 0 22 0 0,0 0 26 0 0,0 0 6 0 0,0 0 0 0 0,0 0-5 0 0,0 0-23 0 0,0 0-11 0 0,0 0-1 0 0,3-2 2 0 0,8-9 4 0 0,-9 8-3 0 0,10 2 19 0 0,0-6-88 0 0,-4 2-10 0 0,3 0 20 0 0,7-6 0 0 0,-17 11-30 0 0,-1 0-1 0 0,0-1 1 0 0,0 1 0 0 0,1 0-1 0 0,-1 0 1 0 0,0 0 0 0 0,0-1-1 0 0,1 1 1 0 0,-1 0-1 0 0,0 0 1 0 0,1 0 0 0 0,-1 0-1 0 0,0 0 1 0 0,0-1 0 0 0,1 1-1 0 0,-1 0 1 0 0,0 0 0 0 0,1 0-1 0 0,-1 0 1 0 0,0 0 0 0 0,1 0-1 0 0,-1 0 1 0 0,0 0-1 0 0,1 0 1 0 0,-1 0 0 0 0,0 0-2 0 0,10-1 19 0 0,0 0 0 0 0,-1-1 1 0 0,0-1-1 0 0,9-3-19 0 0,6-3 43 0 0,-21 8-36 0 0,1-1 0 0 0,0 1 0 0 0,0-1-1 0 0,0 1 1 0 0,0 0 0 0 0,0 1 0 0 0,0-1 0 0 0,0 1 0 0 0,4 0-7 0 0,3 0 34 0 0,-6 0-30 0 0,-1 0 0 0 0,1 0 1 0 0,-1 0-1 0 0,1-1 1 0 0,-1 0-1 0 0,3 0-4 0 0,9-5 4 0 0,-13 5 2 0 0,0-1 1 0 0,1 1-1 0 0,-1 0 0 0 0,1 0 0 0 0,-1 1 0 0 0,1-1 1 0 0,-1 1-1 0 0,2 0-6 0 0,46 0-3 0 0,138 0 80 0 0,-155 0-77 0 0,-20 0-10 0 0,-12 0-49 0 0,-2 0-5 0 0,0 0-15 0 0,0 0-44 0 0,0 0-120 0 0,0 0-220 0 0,0-1 254 0 0,0 1 101 0 0,0 0-33 0 0,-1 0-8 0 0,1-1-33 0 0,-1 1-38 0 0,1-1-43 0 0,-1 0-130 0 0,-1-1-68 0 0,1 1-59 0 0,-1 0-51 0 0,1-1-46 0 0,-1 1-36 0 0,0-2-736 0 0,0 1-961 0 0,1 2-1326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5:16.8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689 193 9488 0 0,'-3'-3'276'0'0,"-8"-7"2"0"0,7 4-190 0 0,5 2-64 0 0,-1 1-30 0 0,-5 0 34 0 0,-5-3 44 0 0,8 5-46 0 0,0 0 36 0 0,-3-2 149 0 0,1-1 75 0 0,-5-6 470 0 0,7 8-556 0 0,0-1-40 0 0,0 0-40 0 0,0 1-100 0 0,0-3 167 0 0,-2-2 302 0 0,-3 3-37 0 0,2 1-296 0 0,1 1 16 0 0,-13-6 356 0 0,9 2-81 0 0,0-7 79 0 0,4 10-439 0 0,-3-2 14 0 0,1 2-8 0 0,-1 0 40 0 0,-1-1 77 0 0,-14-10 48 0 0,12 1-8 0 0,-14 8-20 0 0,-2-9 92 0 0,2 2-15 0 0,4 8-165 0 0,2 4-71 0 0,-29-1 130 0 0,33 3-170 0 0,3 0-42 0 0,6 0 16 0 0,1 0-1 0 0,-1 0 0 0 0,1 1 0 0 0,-1-1 0 0 0,-1 3-4 0 0,-13 6 33 0 0,16-11-32 0 0,0 1 0 0 0,0 1-1 0 0,-1-1 1 0 0,1 0 0 0 0,0 1 0 0 0,1-1 0 0 0,-1 1 0 0 0,0 0 0 0 0,0 0-1 0 0,1 0 1 0 0,-1 1 0 0 0,1-1 0 0 0,-2 2-1 0 0,1 0 0 0 0,-2 1 0 0 0,1-1 0 0 0,0-1 0 0 0,-1 1-1 0 0,-2 1 1 0 0,0 0 0 0 0,1-1 0 0 0,0 1 0 0 0,1 1 0 0 0,-1-1 0 0 0,1 1 0 0 0,0 0 0 0 0,-3 5 0 0 0,-8 5 0 0 0,13-13 2 0 0,-1 1-1 0 0,0-1 0 0 0,1 1 1 0 0,0 0-1 0 0,0 0 0 0 0,0 0 1 0 0,0 0-1 0 0,0 3-1 0 0,-16 33 43 0 0,-5-5-33 0 0,13-3 2 0 0,-10 2 36 0 0,12 0-29 0 0,7-23 0 0 0,0-1 0 0 0,-1 0 0 0 0,-2 5-19 0 0,1-4 25 0 0,1-1 0 0 0,0 1 0 0 0,1 0 0 0 0,1 0 0 0 0,-1 11-25 0 0,1 61 129 0 0,1-53-116 0 0,0-11 13 0 0,-1-12-18 0 0,1 1-1 0 0,0 0 0 0 0,0 0 1 0 0,1-1-1 0 0,0 1 0 0 0,0 0 1 0 0,1-1-1 0 0,0 1 0 0 0,1-1 0 0 0,-1 0 1 0 0,3 3-8 0 0,-1 0 6 0 0,0 0 0 0 0,-1 0 0 0 0,2 10-6 0 0,-4-13 7 0 0,1-1 0 0 0,-1 1 0 0 0,2-1-1 0 0,-1 0 1 0 0,0 1 0 0 0,1-1 0 0 0,0-1 0 0 0,1 1 0 0 0,-1 0-1 0 0,1-1 1 0 0,2 3-7 0 0,9 6 25 0 0,-12-11-20 0 0,1 0 0 0 0,0 1 1 0 0,-1-1-1 0 0,0 1 0 0 0,1 0 0 0 0,-2 0 1 0 0,1 0-1 0 0,2 4-5 0 0,-2 0 10 0 0,12 17 38 0 0,1-10-61 0 0,-7-9-20 0 0,10 7-65 0 0,1-3-88 0 0,-12-8 92 0 0,-1-1-42 0 0,-4-1 17 0 0,1 1-41 0 0,0 0-47 0 0,-1-1-56 0 0,1 2-83 0 0,0-1-64 0 0,0 0-57 0 0,0 1-50 0 0,0-1-43 0 0,0 1-35 0 0,4 0-674 0 0,5 0-886 0 0,6-1-1224 0 0</inkml:trace>
  <inkml:trace contextRef="#ctx0" brushRef="#br0" timeOffset="485.71">1360 465 7848 0 0,'-3'-3'232'0'0,"-8"-5"-51"0"0,-3 4-107 0 0,-19 3-66 0 0,30 1-7 0 0,-6-1 1 0 0,0 1 99 0 0,2-1 31 0 0,0 1 34 0 0,3 0-37 0 0,0 0 0 0 0,-1 0 0 0 0,1 0 0 0 0,0 1 0 0 0,-1 0 0 0 0,1 0 0 0 0,-1 0-129 0 0,-5 2 178 0 0,-2 1-12 0 0,4-1-11 0 0,1 0 24 0 0,-1 0 64 0 0,-10 5 192 0 0,-10 0 66 0 0,26-8-478 0 0,-2 2 44 0 0,0-1 0 0 0,0 1 1 0 0,1-1-1 0 0,-1 1 1 0 0,0 1-1 0 0,1-1 0 0 0,-1 1-67 0 0,-14 8 307 0 0,8-6-149 0 0,1 0-35 0 0,2 0-40 0 0,1-1-1 0 0,-1 1 0 0 0,1 0 1 0 0,0 1-1 0 0,-1 1-82 0 0,-4 6 182 0 0,0 1 79 0 0,4-2-115 0 0,-6 8 135 0 0,-1-4-22 0 0,10-13-219 0 0,2 0 1 0 0,-1 0-1 0 0,0 1 1 0 0,1-1-1 0 0,-1 1 1 0 0,1 0 0 0 0,0-1-1 0 0,0 2-40 0 0,-7 24 157 0 0,8-26-144 0 0,-1 1 1 0 0,1-1-1 0 0,0 0 1 0 0,-1 0-1 0 0,0 0 1 0 0,0 0-1 0 0,0 0-13 0 0,-1 1 22 0 0,1-1 1 0 0,0 1 0 0 0,0 0-1 0 0,0 0 1 0 0,-1 3-23 0 0,1-1 30 0 0,1 0 0 0 0,0 0 0 0 0,0 0 0 0 0,1 0 1 0 0,0 0-1 0 0,0 2-30 0 0,1 25 185 0 0,0-1 105 0 0,1-12-84 0 0,4-5-83 0 0,-3-10-91 0 0,1 0 1 0 0,-1 0-1 0 0,1-1 1 0 0,1 0-1 0 0,-1 1-32 0 0,-3-4 5 0 0,7 7 45 0 0,-5-5-29 0 0,-1 0-1 0 0,1 0 1 0 0,0-1 0 0 0,0 1 0 0 0,0-1-1 0 0,2 1-20 0 0,-4-2 12 0 0,0 0-1 0 0,1-1 0 0 0,0 1 1 0 0,-1-1-1 0 0,1 1 0 0 0,-1-1 1 0 0,1 0-1 0 0,0 1 0 0 0,-1-1 1 0 0,2 0-12 0 0,0 0 16 0 0,0 0 0 0 0,-1 1 0 0 0,1-1 1 0 0,0 1-1 0 0,-1 0 0 0 0,1-1 1 0 0,-1 1-1 0 0,1 0 0 0 0,-1 1 1 0 0,1-1-17 0 0,-2 0 6 0 0,1 0 0 0 0,-1 0 1 0 0,1-1-1 0 0,-1 1 1 0 0,1 0-1 0 0,0-1 1 0 0,-1 1-1 0 0,1-1 0 0 0,0 0 1 0 0,-1 0-1 0 0,1 1 1 0 0,0-1-1 0 0,-1 0 0 0 0,1 0 1 0 0,0-1-1 0 0,-1 1 1 0 0,1 0-1 0 0,1-1-6 0 0,19-10 81 0 0,-9 8-43 0 0,-9 2-23 0 0,0 0 0 0 0,0 0 0 0 0,0-1 0 0 0,0 0 0 0 0,-1 1 0 0 0,1-1 0 0 0,0-1 0 0 0,0 1-15 0 0,1-1 16 0 0,1 0-1 0 0,0 0 1 0 0,0 1 0 0 0,4-1-16 0 0,-4 1 16 0 0,1-1-1 0 0,-1 1 1 0 0,0-1 0 0 0,1 0-1 0 0,-1-1 1 0 0,0 0-16 0 0,19-17 54 0 0,-10 5-40 0 0,-1-1 0 0 0,10-15-14 0 0,-6 6 53 0 0,-9 12-4 0 0,0-1 0 0 0,-1 0 0 0 0,-1-1 1 0 0,0 0-1 0 0,4-15-49 0 0,-2-10 46 0 0,-5-2-52 0 0,-4 37 6 0 0,1 0 0 0 0,0 1 0 0 0,0-1 0 0 0,1 0 0 0 0,1-3 0 0 0,-1 4 0 0 0,-1-1 0 0 0,1 1 0 0 0,-1-1 0 0 0,0 0 0 0 0,0-3 0 0 0,-2-7 0 0 0,0 13 0 0 0,1 1 0 0 0,0-1 0 0 0,0 0 0 0 0,0 0 0 0 0,0 0 0 0 0,1 0 0 0 0,-1 0 0 0 0,1 0 0 0 0,-1 0 0 0 0,2-2 0 0 0,9-9-21 0 0,-8 12-80 0 0,-3 2 1 0 0,-3 2 25 0 0,-4 7 66 0 0,2 8-81 0 0,4 3 0 0 0,1-7 80 0 0,0 17-74 0 0,0-1 33 0 0,0 24 26 0 0,0-50 25 0 0,0 0 0 0 0,0 1 0 0 0,0-1 0 0 0,1 0 0 0 0,0 0 0 0 0,0 0 0 0 0,0 1 0 0 0,0-1 0 0 0,0 0 0 0 0,1 2 0 0 0,3 6 0 0 0,16 58 0 0 0,-17-62 0 0 0,-1 1 0 0 0,1-1 0 0 0,1 0 0 0 0,1 1 0 0 0,-2-1 0 0 0,1 0 0 0 0,-1 0 0 0 0,0 0 0 0 0,0 2 0 0 0,-1 0-1 0 0,1 0 0 0 0,0-1-1 0 0,0 1 1 0 0,1-1-1 0 0,5 7 2 0 0,-6-9-9 0 0,-3-4 2 0 0,0-1-1 0 0,1 0 0 0 0,-1 1 0 0 0,0-1 0 0 0,0 0 0 0 0,0 0 0 0 0,1 0 0 0 0,-1 0 1 0 0,1 0-1 0 0,-1 0 0 0 0,1 0 0 0 0,-1-1 0 0 0,1 1 8 0 0,9 6-141 0 0,-10-6 151 0 0,0 0-34 0 0,1 2-123 0 0,-1 0-122 0 0,0 0-113 0 0,0-1 41 0 0,0 0-49 0 0,0 0-45 0 0,1 0-40 0 0,1 2-582 0 0,1-1-113 0 0,3-1-801 0 0,2-1-1118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13.74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 0 12600 0 0,'0'0'366'0'0,"0"0"-128"0"0,0 0-109 0 0,0 0 56 0 0,0 0-87 0 0,0 0 92 0 0,0 0 166 0 0,0 0 18 0 0,0 0-37 0 0,0 0-250 0 0,0 3 1 0 0,0 1-37 0 0,0 14 271 0 0,0-9-236 0 0,0-1-105 0 0,0-5-38 0 0,0 0-38 0 0,0 1 18 0 0,0-1 36 0 0,-2 2-1 0 0,0-4-6 0 0,0 0-97 0 0,0 0-11 0 0,1 0-67 0 0,-1 0-79 0 0,0 1-91 0 0,1-1 54 0 0,1 0-51 0 0,-1 0-47 0 0,1 0-39 0 0,0 1-140 0 0,0 0-41 0 0,-1 0-168 0 0,1 1-456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14.02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33 1 11672 0 0,'0'0'341'0'0,"0"0"-121"0"0,0 0-100 0 0,0 0 101 0 0,0 0-48 0 0,0 0 185 0 0,0 0 331 0 0,0 0 30 0 0,0 0-12 0 0,0 0-85 0 0,0 0-41 0 0,0 0-5 0 0,0 0-38 0 0,0 0-334 0 0,0 2-35 0 0,0-1-188 0 0,0 1 37 0 0,0 1 109 0 0,0 1 79 0 0,0 8 360 0 0,0-8-429 0 0,0 0-43 0 0,-3-4-34 0 0,-8 0-66 0 0,6 0-85 0 0,-8 0-8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13.02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129 352 10656 0 0,'0'0'241'0'0,"0"0"38"0"0,0 0 10 0 0,0 0-33 0 0,0 0-83 0 0,0 0-32 0 0,0 0 150 0 0,0 0 275 0 0,2-3 30 0 0,9-7-11 0 0,-10 8-386 0 0,1 1-35 0 0,-1-2 74 0 0,0 0-77 0 0,-2 1-77 0 0,1-1-28 0 0,1 1 71 0 0,5-2 126 0 0,0 1-33 0 0,1 0 2 0 0,1-6 69 0 0,-6 4-167 0 0,-1 4-94 0 0,-1 1 0 0 0,0-1 0 0 0,0 0 0 0 0,1 1 0 0 0,-1-1 0 0 0,0 0 0 0 0,1 1-1 0 0,-1-1 1 0 0,1 1 0 0 0,-1-1 0 0 0,1 1 0 0 0,-1-1 0 0 0,1 1 0 0 0,-1-1 0 0 0,1 1 0 0 0,-1 0 0 0 0,1-1 0 0 0,0 1-1 0 0,-1 0 1 0 0,1-1 0 0 0,0 1 0 0 0,0 0-30 0 0,4-3 120 0 0,1-2 84 0 0,7-15 359 0 0,-6 7-296 0 0,-4 6-178 0 0,2-6 74 0 0,-1 3-65 0 0,5-12 55 0 0,6 3 29 0 0,-12 16-159 0 0,-1 0 1 0 0,0 0-1 0 0,0 0 1 0 0,0 0-1 0 0,0 0 1 0 0,0 0-1 0 0,-1 0 0 0 0,1 0 1 0 0,-1-1-1 0 0,0 1-23 0 0,11-19 79 0 0,-10 20-61 0 0,0-1 1 0 0,0 0-1 0 0,0-1 0 0 0,0 1 1 0 0,-1 0-1 0 0,1 0 1 0 0,-1-1-1 0 0,0 1 1 0 0,0-1-1 0 0,0-1-18 0 0,2 0 65 0 0,8-13 9 0 0,-6 10-33 0 0,0-1 45 0 0,0 2 10 0 0,1 1 39 0 0,5-5 25 0 0,-9 7-61 0 0,0 0-68 0 0,-4-4-89 0 0,2 8 58 0 0,0-3-120 0 0,0 3-9 0 0,0 0 28 0 0,0 0 105 0 0,0 0 33 0 0,0 0 82 0 0,0 0 17 0 0,3 3-18 0 0,10 10-94 0 0,1 3-24 0 0,2 16 0 0 0,-16-29 0 0 0,1-1 0 0 0,0 0 0 0 0,0 1 0 0 0,-1-1 0 0 0,0 1 0 0 0,1-1 0 0 0,-1 1 0 0 0,0-1 0 0 0,0 1 0 0 0,0-1 0 0 0,-1 1 0 0 0,1 0 0 0 0,-1 0 0 0 0,1 1 0 0 0,0-1 0 0 0,0 1 0 0 0,0-1 0 0 0,0 0 0 0 0,1 1 0 0 0,-1-1 0 0 0,2 4 0 0 0,1 0 0 0 0,-1 0 0 0 0,0-1 0 0 0,0 0 0 0 0,-1 1 0 0 0,0-1 0 0 0,0 1 0 0 0,0-1 0 0 0,-1 6 0 0 0,1-4 0 0 0,0 0 0 0 0,0 0 0 0 0,1 0 0 0 0,0 0 0 0 0,4 8 0 0 0,-5-14 0 0 0,0 2 0 0 0,0-1 0 0 0,-1 1 0 0 0,1 0 0 0 0,-1-1 0 0 0,1 1 0 0 0,-1 0 0 0 0,0-1 0 0 0,-1 1 0 0 0,1 1 0 0 0,-1 8 0 0 0,1 119 7 0 0,0-72 50 0 0,-4-30-39 0 0,-3-4 52 0 0,5-21-51 0 0,-2 12 54 0 0,5 4-17 0 0,-1-11-28 0 0,1 14 44 0 0,-1 6 3 0 0,-3-4-38 0 0,-8-8 27 0 0,10-16-61 0 0,1-1 0 0 0,-1 0 0 0 0,1 1 0 0 0,0-1-1 0 0,0 1 1 0 0,-1-1 0 0 0,1 1 0 0 0,0-1 0 0 0,0 1-1 0 0,0-1-2 0 0,0-1 0 0 0,0 15-51 0 0,0-4 39 0 0,0-9-11 0 0,0-5-82 0 0,0 1 1 0 0,0-2-46 0 0,0 0-54 0 0,0 0-61 0 0,0 0-71 0 0,0 1-78 0 0,0-1-87 0 0,0 2-95 0 0,0 0 315 0 0,0 0 65 0 0,0 0 6 0 0,0 1-39 0 0,0-1 6 0 0,0 0-39 0 0,0 1-44 0 0,0-1-49 0 0,0 1-54 0 0,0-1-49 0 0,0 1-44 0 0,0-1-38 0 0,0 0-156 0 0,0 0-38 0 0,0 0-187 0 0,0-2-511 0 0</inkml:trace>
  <inkml:trace contextRef="#ctx0" brushRef="#br0" timeOffset="378.22">1 783 10656 0 0,'0'0'241'0'0,"0"0"38"0"0,0 0 10 0 0,0 0-33 0 0,0 0-192 0 0,3 0-36 0 0,1 0-128 0 0,2 0 94 0 0,0 1 83 0 0,0-1 69 0 0,0 0 27 0 0,1 0 35 0 0,4 1 198 0 0,14-1 616 0 0,-17-1-744 0 0,-1 1-42 0 0,-1-1-71 0 0,-1 1-54 0 0,0-1-64 0 0,-1 0-74 0 0,12-5 386 0 0,-4 1-66 0 0,8 2 82 0 0,-11 3-157 0 0,-1 0-34 0 0,7-2 101 0 0,0 0-46 0 0,6-3 44 0 0,-7 1-78 0 0,-7 3-85 0 0,-1 0 1 0 0,0 0-1 0 0,0 1 0 0 0,4 0-120 0 0,19-2 390 0 0,-25 1-346 0 0,26-7 284 0 0,-21 7-203 0 0,0-1 0 0 0,0 1-1 0 0,8 0-124 0 0,45 1 598 0 0,0 0-74 0 0,-15 0-174 0 0,0 0-48 0 0,0 0-49 0 0,-1 0-51 0 0,0 0-54 0 0,0 0-56 0 0,0 0-58 0 0,0 0-59 0 0,-44 0 70 0 0,-2 0 74 0 0,0 0 130 0 0,0 0 20 0 0,1 0-122 0 0,1 0-96 0 0,2 0-63 0 0,3 0-74 0 0,-5 0-68 0 0,-2-3 11 0 0,0 1 57 0 0,0-5-31 0 0,0 6 67 0 0,0-2-213 0 0,0 1-8 0 0,0 0 281 0 0,0 0-51 0 0,0 1-45 0 0,0-1-40 0 0,-1-1-159 0 0,0 1-69 0 0,-4-6-964 0 0,3 6 840 0 0,1 0 290 0 0,0 1 51 0 0,0 0 60 0 0,0 0 69 0 0,-1-1-584 0 0,2 1 353 0 0,0 1-36 0 0,0 0 13 0 0,0-1-36 0 0,-1 0-41 0 0,1 1-45 0 0,0-1-49 0 0,0 0-46 0 0,0 0-41 0 0,0-1-35 0 0,0 1-150 0 0,0-1-36 0 0,0-4-1604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11.78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449 48 8352 0 0,'0'0'190'0'0,"0"0"28"0"0,0 0 7 0 0,-2-3-33 0 0,-6-4-125 0 0,5 4-9 0 0,1 1 83 0 0,1 1 161 0 0,-1-2 267 0 0,-9-7 21 0 0,9 8-267 0 0,0 1-88 0 0,0 0-73 0 0,0 1-59 0 0,0 0-37 0 0,-3 1-5 0 0,4-1 10 0 0,1 0 8 0 0,-7 0 274 0 0,1 0-38 0 0,-7 0 220 0 0,-1 0-42 0 0,-18 0 542 0 0,19 0-596 0 0,4 1-185 0 0,-2 5 22 0 0,-3 1 14 0 0,3-5-28 0 0,1-2-41 0 0,-9 4 391 0 0,13-2-434 0 0,0 1-52 0 0,1 1-96 0 0,2-1 171 0 0,0-2-97 0 0,-1-1-63 0 0,-2-1-42 0 0,4 1 44 0 0,-1 0-26 0 0,1 0-1 0 0,0 1 1 0 0,-1-1-1 0 0,1 0 1 0 0,0 1-1 0 0,0 0 1 0 0,-1-1-1 0 0,1 1 1 0 0,0 0-1 0 0,0 0 1 0 0,-2 2-17 0 0,-18 7 102 0 0,21-10-102 0 0,-7 2 17 0 0,0 1-1 0 0,0 0 1 0 0,0 1-1 0 0,0 0 1 0 0,1 0-1 0 0,-3 2-16 0 0,2 0 43 0 0,-35 9-33 0 0,42-14-10 0 0,0 0 0 0 0,-1 0 0 0 0,1 0 0 0 0,0-1 0 0 0,0 1 0 0 0,0 0 0 0 0,0 0 0 0 0,0 0 0 0 0,0 0 0 0 0,1 1 0 0 0,-1-1 0 0 0,0 1 0 0 0,-5 11 0 0 0,-4-8 0 0 0,4 9-14 0 0,-3 3-42 0 0,5-11 36 0 0,3-3 23 0 0,2 16 7 0 0,2-14 33 0 0,21 18-32 0 0,-15-18-12 0 0,3-1 1 0 0,4 10-10 0 0,-14-13 4 0 0,0 1 0 0 0,-1-1-1 0 0,1 1 1 0 0,0-1 0 0 0,0 0 0 0 0,0 0 0 0 0,1 0 0 0 0,-1 0 0 0 0,0 0 0 0 0,0 0 0 0 0,1 0 0 0 0,-1-1 0 0 0,0 1-1 0 0,1-1 1 0 0,-1 0 6 0 0,12 3-26 0 0,40 15-39 0 0,-31-9 66 0 0,-1 1-1 0 0,-20-9 0 0 0,0 0 0 0 0,0 0 0 0 0,1 0 0 0 0,-1 0 0 0 0,0 0 0 0 0,0 0 0 0 0,1-1 0 0 0,-1 1 0 0 0,0-1 0 0 0,1 0 0 0 0,1 0 0 0 0,-3 0 0 0 0,1 0 0 0 0,-1 0 0 0 0,1 1 0 0 0,-1-1 0 0 0,1 0 0 0 0,-1 0 0 0 0,0 1 0 0 0,1-1 0 0 0,-1 1 0 0 0,1-1 0 0 0,18 13 13 0 0,2 0 36 0 0,-3-10 43 0 0,-19-3-91 0 0,0 0 1 0 0,0 0 0 0 0,0 0-1 0 0,0 0 1 0 0,0 0 0 0 0,1 0-1 0 0,-1 0 1 0 0,0 0 0 0 0,0 0-1 0 0,0 0 1 0 0,0 0 0 0 0,0 0-1 0 0,0 0 1 0 0,0 0 0 0 0,0 0-1 0 0,0 0 1 0 0,0 0 0 0 0,1 0-1 0 0,-1 0 1 0 0,0 0 0 0 0,0 0-1 0 0,0 0 1 0 0,0 0 0 0 0,0 1-1 0 0,0-1 1 0 0,0 0 0 0 0,0 0-1 0 0,0 0 1 0 0,0 0 0 0 0,0 0-1 0 0,0 0 1 0 0,1 0 0 0 0,-1 0-1 0 0,0 0 1 0 0,0 0 0 0 0,0 0-1 0 0,0 0 1 0 0,0 0 0 0 0,0 1-1 0 0,0-1 1 0 0,0 0 0 0 0,0 0-1 0 0,0 0 1 0 0,0 0-1 0 0,0 0 1 0 0,0 0 0 0 0,0 0-1 0 0,0 0 1 0 0,0 0 0 0 0,0 0-1 0 0,0 1 1 0 0,0-1 0 0 0,0 0-1 0 0,0 0 1 0 0,0 0 0 0 0,0 0-1 0 0,0 0-1 0 0,0 2 15 0 0,0 0-1 0 0,0-1 0 0 0,1 1 0 0 0,-1 0 0 0 0,1-1 0 0 0,0 1 1 0 0,-1-1-1 0 0,1 1 0 0 0,0-1 0 0 0,0 1 0 0 0,1 1-14 0 0,3 5 62 0 0,11 24 192 0 0,-14-23-162 0 0,-2-8-82 0 0,0 0 1 0 0,-1 1 0 0 0,1-1-1 0 0,0 1 1 0 0,-1-1 0 0 0,1 0-1 0 0,-1 1 1 0 0,1-1 0 0 0,-1 0-1 0 0,0 0 1 0 0,0 2-11 0 0,-6 8 130 0 0,5-5-15 0 0,2 2 47 0 0,0-7-152 0 0,0-1-1 0 0,0 1 1 0 0,0-1-1 0 0,-1 1 0 0 0,1-1 1 0 0,0 1-1 0 0,0 0 1 0 0,0-1-1 0 0,0 1 1 0 0,-1-1-1 0 0,1 1 0 0 0,0-1 1 0 0,-1 1-1 0 0,1-1 1 0 0,0 1-1 0 0,-1-1 0 0 0,1 1 1 0 0,0-1-1 0 0,-1 1 1 0 0,1-1-1 0 0,-1 0 0 0 0,1 1 1 0 0,-1-1-1 0 0,0 1-9 0 0,1-1 9 0 0,-1 0 0 0 0,0 1 0 0 0,1-1 0 0 0,-1 1 0 0 0,1-1 0 0 0,-1 1-1 0 0,1-1 1 0 0,-1 1 0 0 0,1 0 0 0 0,-1-1 0 0 0,1 1 0 0 0,0 0 0 0 0,-1-1 0 0 0,1 1 0 0 0,0 0-1 0 0,-1-1 1 0 0,1 1 0 0 0,0 0 0 0 0,0 0 0 0 0,0-1 0 0 0,0 1 0 0 0,0 0 0 0 0,0 0 0 0 0,0-1-1 0 0,0 1-8 0 0,0 0 6 0 0,0-1 0 0 0,0 1 0 0 0,0-1-1 0 0,0 1 1 0 0,0-1 0 0 0,0 1-1 0 0,0-1 1 0 0,0 1 0 0 0,0-1 0 0 0,0 1-1 0 0,0-1 1 0 0,0 1 0 0 0,0-1-1 0 0,-1 1 1 0 0,1-1 0 0 0,0 1 0 0 0,0-1-1 0 0,0 1 1 0 0,-1-1 0 0 0,1 0-1 0 0,0 1 1 0 0,-1-1 0 0 0,1 1 0 0 0,0-1-1 0 0,-1 0 1 0 0,1 1 0 0 0,0-1 0 0 0,-1 0-1 0 0,1 0 1 0 0,-1 1 0 0 0,1-1-1 0 0,-1 0-5 0 0,-6 5 81 0 0,2 6 13 0 0,-24 4 52 0 0,27-14-139 0 0,1 0 1 0 0,0-1-1 0 0,-1 0 0 0 0,1 1 0 0 0,-1-1 0 0 0,1 0 0 0 0,-1 0 0 0 0,1 0 0 0 0,-1 0 0 0 0,1 0-7 0 0,1 0 0 0 0,-15 3 52 0 0,0 7-28 0 0,7-6 30 0 0,-1-7-58 0 0,8 2 7 0 0,-8-4-3 0 0,8 4-1 0 0,-1 0-1 0 0,1 0 1 0 0,-1 1 0 0 0,1-1 0 0 0,-1 0-1 0 0,1 0 1 0 0,-1 1 0 0 0,0-1-1 0 0,1 1 1 0 0,-1 0 0 0 0,-1-1 1 0 0,0 1-37 0 0,0-3-44 0 0,0 0 7 0 0,-9-9-215 0 0,6 3 49 0 0,0-1-3 0 0,1-3-52 0 0,3 7 266 0 0,0 0-60 0 0,0 0-76 0 0,0 0-90 0 0,1-1-106 0 0,-1 0-121 0 0,2 3 191 0 0,-1 0-36 0 0,1 1-38 0 0,-1-1-39 0 0,1-1-41 0 0,0 1-44 0 0,0-12-1295 0 0</inkml:trace>
  <inkml:trace contextRef="#ctx0" brushRef="#br0" timeOffset="500.31">577 256 7584 0 0,'0'0'222'0'0,"6"0"-15"0"0,7 0-139 0 0,-5 0 35 0 0,-4 0 105 0 0,-3 0 241 0 0,5 0 410 0 0,-1-1-701 0 0,1 0 50 0 0,6-2 320 0 0,27-16 1387 0 0,-27 13-1386 0 0,-10 6-427 0 0,0-1-1 0 0,-1 0 1 0 0,1 1-1 0 0,0 0 1 0 0,0-1-1 0 0,0 1 1 0 0,0 0-1 0 0,0 0 1 0 0,0 0-1 0 0,0 0 1 0 0,1 1-102 0 0,9-1 510 0 0,-6-1-293 0 0,0-1-34 0 0,10-11 298 0 0,1 0-2 0 0,-2 10-62 0 0,-7 2-219 0 0,-1-1-34 0 0,7-9 215 0 0,-11 9-27 0 0,0-1-36 0 0,10-8-150 0 0,0 6-66 0 0,-8-6-18 0 0,2 7-27 0 0,-6 3-52 0 0,-1 1 0 0 0,1 0 0 0 0,-1 0 0 0 0,0 0 0 0 0,1-1 0 0 0,-1 1-1 0 0,0 0 1 0 0,1 0 0 0 0,-1-1 0 0 0,0 1 0 0 0,1 0 0 0 0,-1-1 0 0 0,0 1 0 0 0,0 0-1 0 0,1-1 1 0 0,-1 1 0 0 0,0 0 0 0 0,0-1 0 0 0,0 1 0 0 0,0-1 0 0 0,1 1 0 0 0,-1 0-1 0 0,0-1 1 0 0,0 1 0 0 0,0-1 0 0 0,0 1 0 0 0,0-1 0 0 0,0 1 0 0 0,0 0 0 0 0,0-1-1 0 0,0 0-2 0 0,2-4 64 0 0,-1 4-53 0 0,1 0-5 0 0,-1 0 0 0 0,0 0 0 0 0,0 0 0 0 0,0-1 0 0 0,0 1 0 0 0,-1 0-1 0 0,1 0 1 0 0,0-1 0 0 0,0-1-6 0 0,1-4 52 0 0,-1-3 48 0 0,-1 8-92 0 0,0-17 185 0 0,2 11-144 0 0,9-5-24 0 0,-8 10 28 0 0,-3-4 3 0 0,0-7 10 0 0,-3 6-49 0 0,2 7-13 0 0,1 1 0 0 0,-1 0 0 0 0,1-1 0 0 0,-1 1 0 0 0,0 0 0 0 0,1 0-1 0 0,-1-1 1 0 0,0 1 0 0 0,1 0 0 0 0,-1 0 0 0 0,0 0 0 0 0,1 0 0 0 0,-1 0 0 0 0,0 0 0 0 0,0 0-4 0 0,-4-3 74 0 0,-8-7-42 0 0,12 9-29 0 0,0 1-1 0 0,1 0 0 0 0,-1 0 0 0 0,0-1 0 0 0,1 1 0 0 0,-1 0 1 0 0,0 0-1 0 0,0 0 0 0 0,1 0 0 0 0,-1 0 0 0 0,0 0 0 0 0,0 0 0 0 0,1 0 1 0 0,-1 0-1 0 0,0 0 0 0 0,1 0 0 0 0,-1 0 0 0 0,0 1 0 0 0,0-1 1 0 0,1 0-1 0 0,-1 1-2 0 0,-13 9-74 0 0,8-6-42 0 0,-4-4 96 0 0,5-1 8 0 0,2 1 20 0 0,-1 0-1 0 0,1 1 0 0 0,-1-1 1 0 0,1 1-1 0 0,0 0 1 0 0,-3 0-8 0 0,4 0 11 0 0,-1 0 0 0 0,1 0 0 0 0,0 0 1 0 0,0 0-1 0 0,0 1 0 0 0,0-1 0 0 0,0 0 0 0 0,0 1 1 0 0,0 0-1 0 0,0-1 0 0 0,1 1 0 0 0,-1 0 1 0 0,1 0-1 0 0,-1 0 0 0 0,1 0 0 0 0,-1 2-11 0 0,-3 7 71 0 0,5-10-61 0 0,-1 0-1 0 0,1 0 1 0 0,-1 1-1 0 0,1-1 1 0 0,-1 0-1 0 0,1 0 1 0 0,-1 0-1 0 0,1 0 1 0 0,-1 0 0 0 0,0 0-1 0 0,0 0 1 0 0,0-1-1 0 0,1 1 1 0 0,-1 0-1 0 0,0 0 1 0 0,0 0-1 0 0,0-1 1 0 0,-1 1-10 0 0,-8 3 104 0 0,8-3-95 0 0,1-1 0 0 0,0 0 0 0 0,0 1 0 0 0,0-1 0 0 0,1 0-1 0 0,-1 1 1 0 0,0-1 0 0 0,0 1 0 0 0,0 0 0 0 0,0-1 0 0 0,0 1 0 0 0,0-1 0 0 0,1 1 0 0 0,-1 0-1 0 0,0 0 1 0 0,1 0 0 0 0,-1-1 0 0 0,0 1 0 0 0,1 0 0 0 0,-1 0 0 0 0,1 0 0 0 0,0 0 0 0 0,-1 0-1 0 0,1 1-8 0 0,-1 14 94 0 0,1-13-88 0 0,0-1 1 0 0,0 1 0 0 0,0-1-1 0 0,0 1 1 0 0,-1-1 0 0 0,1 0-1 0 0,-1 1 1 0 0,1-1 0 0 0,-1 0-1 0 0,-1 3-6 0 0,-24 35 0 0 0,20-33 0 0 0,1 1 0 0 0,-1 0 0 0 0,2 0 0 0 0,-1 0 0 0 0,-1 6 0 0 0,6-14 0 0 0,-5 12 1 0 0,2 0-1 0 0,-1 0 1 0 0,2 0-1 0 0,-1 7 0 0 0,1 15 62 0 0,2-30-51 0 0,0-1 0 0 0,-1 1 0 0 0,1-1 0 0 0,-1 1-1 0 0,0-1 1 0 0,0 0 0 0 0,0 1 0 0 0,-1 0-11 0 0,-4 12 49 0 0,3-3-15 0 0,2-10-31 0 0,1-1 0 0 0,-1 0-1 0 0,1 1 1 0 0,-1-1 0 0 0,0 0 0 0 0,0 0-1 0 0,0 0 1 0 0,0 1 0 0 0,0-1-1 0 0,-1 0 1 0 0,1 0 0 0 0,0-1 0 0 0,-1 1-1 0 0,0 0-2 0 0,1-1 0 0 0,0 0 0 0 0,1 0 0 0 0,-1 0 0 0 0,0 0 0 0 0,0-1 0 0 0,1 1 0 0 0,-1 0 0 0 0,0 1 0 0 0,1-1 0 0 0,-1 0 0 0 0,1 0 0 0 0,-1 0-1 0 0,1 0 1 0 0,0 0 0 0 0,-1 0 0 0 0,1 1 0 0 0,0-1 0 0 0,0 0 0 0 0,0 0 0 0 0,0 0 0 0 0,0 1 0 0 0,0-1 0 0 0,0 0 0 0 0,0 0 0 0 0,1 0 0 0 0,-1 0-1 0 0,0 1 1 0 0,1-1 0 0 0,-1 0 0 0 0,1 1 0 0 0,2 2 4 0 0,0 1 1 0 0,0-1-1 0 0,1 1 0 0 0,0-1 0 0 0,0 0 0 0 0,2 2-4 0 0,-2-3 18 0 0,0 1-1 0 0,0 0 1 0 0,-1 0-1 0 0,1 0 1 0 0,-1 1-1 0 0,0 0-17 0 0,-2-3 6 0 0,0-1 0 0 0,0 0 0 0 0,0 0 0 0 0,0 1 0 0 0,0-1 0 0 0,0 0-1 0 0,0 0 1 0 0,0 0 0 0 0,0 0 0 0 0,0 0 0 0 0,1 0 0 0 0,-1 0 0 0 0,0 0 0 0 0,1-1-1 0 0,-1 1 1 0 0,0 0 0 0 0,1-1 0 0 0,-1 1 0 0 0,1-1 0 0 0,0 1-6 0 0,3 0 15 0 0,-1 0 0 0 0,0 1 0 0 0,0 0-1 0 0,0 0 1 0 0,3 2-15 0 0,17 9 57 0 0,-3-10 14 0 0,-5-1-22 0 0,0 4-33 0 0,0 0 6 0 0,0-4 35 0 0,-11-2-43 0 0,1 0 1 0 0,-1 0-1 0 0,0 0 0 0 0,1-1 0 0 0,-1 0 0 0 0,0 0 0 0 0,4-1-14 0 0,9-6 13 0 0,-17 7-13 0 0,1 1 0 0 0,-1-1 0 0 0,0 1 0 0 0,1 0 0 0 0,-1-1 0 0 0,1 1 0 0 0,-1 0 0 0 0,1 0 0 0 0,-1 0 0 0 0,1 0 0 0 0,-1 0 1 0 0,1 0 0 0 0,-1 0 0 0 0,1 0 0 0 0,-1 0 0 0 0,1 0 1 0 0,-1-1-1 0 0,0 1 0 0 0,1 0 0 0 0,-1-1 0 0 0,1 0-1 0 0,14-12 28 0 0,0 0-80 0 0,-6 8-14 0 0,-7 4 50 0 0,-1 0 0 0 0,0 0 0 0 0,0 0 0 0 0,1-1 0 0 0,-1 1 0 0 0,0-1 0 0 0,0 1-1 0 0,0-1 1 0 0,0 0 16 0 0,-1 1 146 0 0,0 0-69 0 0,1-1-64 0 0,0 1-55 0 0,-1-1-57 0 0,1 0-47 0 0,0 0-41 0 0,0 0-33 0 0,1 0-104 0 0,4-6-677 0 0,-5 5 597 0 0,0 0 89 0 0,0 0 65 0 0,-2 2 104 0 0,1-1 0 0 0,-1 1-1 0 0,1 0 1 0 0,-1-1 0 0 0,0 1-1 0 0,1-1 1 0 0,-1 1 0 0 0,0-1-1 0 0,0 1 1 0 0,0-1 146 0 0,0 2-1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10.78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528 193 9848 0 0,'0'0'222'0'0,"0"0"30"0"0,0 0 19 0 0,0-1-114 0 0,0-1-82 0 0,-1-2 3 0 0,0 1-61 0 0,-4-2-100 0 0,3 4 86 0 0,0-1 46 0 0,0 0 64 0 0,1 0 80 0 0,0-1-9 0 0,0 0 49 0 0,1 0 55 0 0,0-1 61 0 0,0 2-194 0 0,0-1 82 0 0,0 0 49 0 0,0-5 443 0 0,0 3-351 0 0,0 3-235 0 0,0 1-48 0 0,0 0-57 0 0,0 0-67 0 0,0-2 554 0 0,0 3-11 0 0,0 0-22 0 0,0-3-84 0 0,0-23 323 0 0,-3 20-377 0 0,-8-4-30 0 0,8 7-111 0 0,1 2-73 0 0,-1 0-45 0 0,0 2-44 0 0,0-1-16 0 0,1-2 41 0 0,-3-8 231 0 0,-6 3-3 0 0,-3 0-59 0 0,10 5-149 0 0,-3-1 48 0 0,2 1-45 0 0,-2-1 37 0 0,2 0-14 0 0,0-1 31 0 0,-1-2 71 0 0,-8-5-1 0 0,-1 8-36 0 0,4 1-43 0 0,6-4-44 0 0,5 6-96 0 0,-1-1 1 0 0,1 1-1 0 0,-1-1 1 0 0,1 0-1 0 0,-1 1 1 0 0,1-1-1 0 0,-1 1 1 0 0,1 0-1 0 0,-1-1 0 0 0,1 1 1 0 0,-1-1-1 0 0,0 1 1 0 0,1 0-1 0 0,-1-1 1 0 0,1 1-1 0 0,-1 0 1 0 0,0 0-1 0 0,1 0 1 0 0,-1-1-1 0 0,0 1 1 0 0,1 0-1 0 0,-1 0 1 0 0,0 0-1 0 0,0 0 1 0 0,1 0-1 0 0,-1 0-4 0 0,-6 0 29 0 0,5 0-20 0 0,-1 0 0 0 0,1 0 0 0 0,0 0 0 0 0,0 0 0 0 0,0 0-1 0 0,-1 0 1 0 0,1 1 0 0 0,0-1 0 0 0,0 1 0 0 0,-1 0-9 0 0,-16 10 10 0 0,-5-6 2 0 0,14 6 36 0 0,-3-8-37 0 0,11-2-11 0 0,-1-1 1 0 0,1 1-1 0 0,0 0 0 0 0,-1 0 0 0 0,1 0 0 0 0,0 0 0 0 0,0 0 0 0 0,0 0 0 0 0,0 0 0 0 0,0 1 0 0 0,0-1 0 0 0,-2 2 0 0 0,-108 109 0 0 0,111-110 0 0 0,-1 0 0 0 0,1-1 0 0 0,-1 1 0 0 0,1 0 0 0 0,0 0 0 0 0,-1 0 0 0 0,1 1 0 0 0,0-1 0 0 0,1 0 0 0 0,-1 0 0 0 0,0 1 0 0 0,1-1 0 0 0,-1 0 0 0 0,1 1 0 0 0,-1-1 0 0 0,-1 12 0 0 0,-25 66 0 0 0,22-51 0 0 0,-6-8 0 0 0,6 6 0 0 0,-2-14 0 0 0,6-12 0 0 0,1 1 0 0 0,-1-1 0 0 0,0 1 0 0 0,0-1 0 0 0,1 1 0 0 0,-1-1 0 0 0,1 1 0 0 0,-1 0 0 0 0,1-1 0 0 0,0 1 0 0 0,-1 0 0 0 0,1 0 0 0 0,0-1 0 0 0,0 1 0 0 0,0 8 0 0 0,-2-1 0 0 0,1 1 0 0 0,-1-1 0 0 0,-1 0 0 0 0,0 0 0 0 0,-2 4 0 0 0,2-4 0 0 0,0 0 0 0 0,0 1 0 0 0,1-1 0 0 0,0 0 0 0 0,1 1 0 0 0,-1 4 0 0 0,2 34 0 0 0,0-45 0 0 0,1 0 0 0 0,-1 1 0 0 0,0-1 0 0 0,1 0 0 0 0,0 0 0 0 0,-1 0 0 0 0,1 1 0 0 0,0-1 0 0 0,1 0 0 0 0,0 2 0 0 0,3 6 0 0 0,11 37 0 0 0,-13-40 15 0 0,1 1 1 0 0,0 0-1 0 0,0-1 0 0 0,1 0 0 0 0,5 7-15 0 0,-6-9 3 0 0,-2-3 6 0 0,0-1 0 0 0,0 1 0 0 0,0-1 0 0 0,0 0-1 0 0,0 0 1 0 0,3 2-9 0 0,12 7 18 0 0,-5-5-28 0 0,22 18-50 0 0,-15-11 29 0 0,-3-2-24 0 0,-12-9 48 0 0,1 1 0 0 0,-1-1 0 0 0,1-1 0 0 0,0 1 0 0 0,-1-1 0 0 0,1 1 1 0 0,0-1-1 0 0,1 0 7 0 0,12 3-36 0 0,-1 0 22 0 0,10 3-22 0 0,-7-5-42 0 0,-4-2-108 0 0,7 1 59 0 0,9 0 3 0 0,-22-1 32 0 0,1-1-51 0 0,-3 1-27 0 0,0-1-56 0 0,1 0-66 0 0,-1-1-75 0 0,-3 1-26 0 0,0 0-71 0 0,-1-1-62 0 0,1 1-57 0 0,-1-1-46 0 0,1 1-39 0 0,4-1-756 0 0,8 0-992 0 0,12 1-1368 0 0</inkml:trace>
  <inkml:trace contextRef="#ctx0" brushRef="#br0" timeOffset="485.2">1023 257 10768 0 0,'0'0'241'0'0,"0"0"38"0"0,0 0 13 0 0,0 0-26 0 0,0 0-199 0 0,-3 0-39 0 0,-1 0-22 0 0,-2-1 38 0 0,0 2 44 0 0,-1-1 48 0 0,1 3 53 0 0,-2 0 55 0 0,-7 5 206 0 0,5-2-88 0 0,1 0 3 0 0,0 2 75 0 0,-5 6-171 0 0,7-8-126 0 0,0 0 0 0 0,0 1-1 0 0,1-1 1 0 0,0 2 0 0 0,-5 7-143 0 0,-1 4 252 0 0,0-2-102 0 0,-6 11 39 0 0,12-15-74 0 0,5-12-105 0 0,-4 14 112 0 0,1-2-38 0 0,1-4-38 0 0,-1 0 0 0 0,0-1 0 0 0,0 1 0 0 0,-1-1 0 0 0,0 0-46 0 0,-5 11 110 0 0,5-3-39 0 0,2-3-31 0 0,-3 3 13 0 0,4-13-42 0 0,1 0 1 0 0,0 0 0 0 0,0 1 0 0 0,0-1-1 0 0,0 1 1 0 0,1-1 0 0 0,0 1-1 0 0,-1 1-11 0 0,-1 9 48 0 0,-4-1-21 0 0,5-11-22 0 0,0-1 0 0 0,0 1 0 0 0,0-1 0 0 0,1 0 0 0 0,-1 1 0 0 0,0 0-1 0 0,1-1 1 0 0,-1 1 0 0 0,1-1 0 0 0,0 1 0 0 0,0 0 0 0 0,-1-1 0 0 0,1 2-5 0 0,0 4 10 0 0,0-6-3 0 0,0 1 0 0 0,0 0 0 0 0,-1-1 0 0 0,2 1 0 0 0,-1 0 0 0 0,0-1 0 0 0,0 1 0 0 0,0 0 0 0 0,1-1 0 0 0,-1 1 0 0 0,1 0-1 0 0,0 1-6 0 0,6 1 56 0 0,-7-3-52 0 0,1-1-1 0 0,-1 0 0 0 0,0 0 1 0 0,1 0-1 0 0,-1 1 0 0 0,0-1 1 0 0,1 0-1 0 0,-1 0 0 0 0,0 1 1 0 0,1-1-1 0 0,-1 0 1 0 0,0 1-1 0 0,1-1 0 0 0,-1 0 1 0 0,0 1-1 0 0,0-1 0 0 0,0 0 1 0 0,1 1-1 0 0,-1-1 0 0 0,0 1 1 0 0,0-1-1 0 0,0 0 1 0 0,0 1-1 0 0,0-1 0 0 0,0 1 1 0 0,0-1-1 0 0,0 1 0 0 0,0-1 1 0 0,0 0-1 0 0,0 1 0 0 0,0 0-3 0 0,3 4 80 0 0,5 1-32 0 0,2 0 32 0 0,-8-6-66 0 0,-1 1-1 0 0,0-1 0 0 0,1 0 1 0 0,-1 0-1 0 0,1 1 0 0 0,-1-1 1 0 0,1 0-1 0 0,-1 0 0 0 0,0 0 1 0 0,1 0-1 0 0,-1 0 0 0 0,1-1 1 0 0,-1 1-1 0 0,1 0 0 0 0,-1-1 1 0 0,0 1-1 0 0,1-1 0 0 0,-1 0-13 0 0,3-1 45 0 0,13-6 95 0 0,-9 3-19 0 0,-5 1-63 0 0,2-3 44 0 0,8 3-9 0 0,-11 4-73 0 0,1-1 0 0 0,-1 0 0 0 0,0 1 0 0 0,1-1 1 0 0,-1 0-1 0 0,0 0 0 0 0,0 0 0 0 0,0 0 0 0 0,1-1 0 0 0,-1 1 0 0 0,-1-1 0 0 0,3-1-20 0 0,11-12 152 0 0,1-1-50 0 0,17-17 52 0 0,-30 30-142 0 0,0-1-1 0 0,0 0 0 0 0,-1 0 1 0 0,0 0-1 0 0,1 0 1 0 0,-2-1-1 0 0,1 1 0 0 0,0-2-11 0 0,9-17 35 0 0,4 5-14 0 0,-13 17-17 0 0,-1 0-1 0 0,0 0 0 0 0,1-1 1 0 0,-1 1-1 0 0,0-1 0 0 0,0 1 1 0 0,0-1-1 0 0,0 1 0 0 0,0-1 1 0 0,0 1-1 0 0,0-1 1 0 0,-1 0-1 0 0,1 1 0 0 0,-1-1 1 0 0,1 0-1 0 0,-1 0 0 0 0,0 0 1 0 0,1 1-1 0 0,-1-3-3 0 0,0 3 4 0 0,0-1 0 0 0,0 1 0 0 0,0-1 0 0 0,1 0-1 0 0,-1 1 1 0 0,1-1 0 0 0,-1 1 0 0 0,1-1 0 0 0,-1 1 0 0 0,1-1 0 0 0,0 1 0 0 0,0 0-1 0 0,0-1-3 0 0,5-11 14 0 0,-4 1 17 0 0,0 0-1 0 0,-1 0 1 0 0,-1 0-1 0 0,0 0 1 0 0,-1-8-31 0 0,0-9 60 0 0,1 13-49 0 0,0 0 32 0 0,0 5-49 0 0,0 19-71 0 0,-1 5 1 0 0,1 0 35 0 0,-1-4 27 0 0,0 0-1 0 0,1-1 1 0 0,1 7 14 0 0,3 3-47 0 0,-1-10 39 0 0,-1-2 6 0 0,0 0 0 0 0,0 1 0 0 0,0-1 0 0 0,-1 0 0 0 0,0 1 0 0 0,-1 0 0 0 0,1 4 2 0 0,-1-6-8 0 0,0-1 0 0 0,1 0 0 0 0,0 1 0 0 0,0-1 0 0 0,0 0 0 0 0,2 4 8 0 0,2 6-2 0 0,2 0-1 0 0,5 8 3 0 0,2 3-1 0 0,-13-23 1 0 0,-1-1 0 0 0,1 1 0 0 0,-1-1 0 0 0,0 0 0 0 0,0 1 0 0 0,1-1 0 0 0,-1 1 0 0 0,0-1 0 0 0,0 1 0 0 0,0-1 0 0 0,0 1 0 0 0,0-1 0 0 0,0 1 0 0 0,0-1 0 0 0,0 1 0 0 0,0-1 0 0 0,0 1 0 0 0,1-1 0 0 0,-1 0 0 0 0,1 1 0 0 0,-1-1 0 0 0,5 7 0 0 0,-4-6-1 0 0,0-1 0 0 0,0 1 0 0 0,0-1 0 0 0,0 1 0 0 0,0-1 1 0 0,-1 1-1 0 0,1-1 0 0 0,-1 1 0 0 0,1 0 0 0 0,-1-1 0 0 0,0 1 0 0 0,0 0 0 0 0,1-1 0 0 0,-1 1 1 0 0,2 10-53 0 0,4 2 52 0 0,-2-9-16 0 0,-2 1-38 0 0,0 3-108 0 0,-2-7-102 0 0,1-1 3 0 0,0 1-34 0 0,10 9-792 0 0,-8-9-50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20.84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48 8840 0 0,'0'0'197'0'0,"0"0"24"0"0,0 0 19 0 0,0 0 18 0 0,0 0 18 0 0,0 0 4 0 0,0 0 0 0 0,0 0 6 0 0,0 0 28 0 0,0 0 7 0 0,0 0 6 0 0,0 0-23 0 0,0 0-102 0 0,0 0-46 0 0,0 0-10 0 0,0 0 12 0 0,0 0 64 0 0,0 3 30 0 0,1 2-151 0 0,4 7 288 0 0,-2-7-257 0 0,-1-1-76 0 0,1-1-74 0 0,-3-1 31 0 0,1-1 0 0 0,-1 0 0 0 0,0 1 0 0 0,1-1 1 0 0,-1 1-1 0 0,0-1 0 0 0,0 1 0 0 0,0-1 0 0 0,0 1 1 0 0,0-1-14 0 0,0 1 12 0 0,0-1 1 0 0,0 1 0 0 0,0-1 0 0 0,0 1 0 0 0,1-1-1 0 0,-1 1 1 0 0,0-1 0 0 0,1 0 0 0 0,-1 1 0 0 0,1-1-13 0 0,9 17 131 0 0,-5-8-39 0 0,0 1 0 0 0,0 0 1 0 0,2 6-93 0 0,-3-6 37 0 0,3 7 33 0 0,-5-2 41 0 0,0 0 12 0 0,4-1-37 0 0,0 2 7 0 0,-4 2 47 0 0,2 3 36 0 0,5 1 77 0 0,-4-9-59 0 0,-7 4-40 0 0,0-1-30 0 0,7-2 15 0 0,0-7-76 0 0,-4-7-50 0 0,0 1 0 0 0,0-1 0 0 0,-1 0 0 0 0,1 1 0 0 0,0 0 0 0 0,0-1 1 0 0,-1 1-1 0 0,1-1 0 0 0,-1 1 0 0 0,0 0 0 0 0,1-1 0 0 0,-1 1 0 0 0,0 0 0 0 0,0 0 0 0 0,0 0-13 0 0,0 0 7 0 0,2 29 146 0 0,-2-29-140 0 0,0 0 0 0 0,1 0 0 0 0,-1 0 0 0 0,1 0 0 0 0,0 0 0 0 0,-1 0 0 0 0,1-1 0 0 0,0 1 0 0 0,0 0 0 0 0,0 0 0 0 0,1-1 0 0 0,-1 1-1 0 0,0 0-12 0 0,0-2 4 0 0,-1 0 0 0 0,0 1 0 0 0,0-1-1 0 0,1 0 1 0 0,-1 0 0 0 0,0 1-1 0 0,0-1 1 0 0,0 0 0 0 0,1 0-1 0 0,-1 1 1 0 0,0-1 0 0 0,0 0-1 0 0,0 1 1 0 0,0-1 0 0 0,0 0 0 0 0,0 1-1 0 0,0-1 1 0 0,0 0 0 0 0,0 1-1 0 0,0-1 1 0 0,0 0 0 0 0,0 1-1 0 0,0-1 1 0 0,0 0 0 0 0,0 1-1 0 0,0-1-3 0 0,0 5 44 0 0,0 10-16 0 0,0-8 30 0 0,0 0 72 0 0,0 2 100 0 0,3-7-24 0 0,3 5-92 0 0,-2-3-70 0 0,-1-1-52 0 0,-3-3 98 0 0,0 0 37 0 0,0 0-4 0 0,0 0 3 0 0,0 0 2 0 0,0 0 0 0 0,0 0-4 0 0,0-18 107 0 0,0 1-88 0 0,0 2-78 0 0,0 6-72 0 0,-3-2 55 0 0,1 6-39 0 0,0 0 0 0 0,0 0-1 0 0,0-1 1 0 0,1 1 0 0 0,0-1-1 0 0,0 1 1 0 0,0-1 0 0 0,0 1-1 0 0,1-1 1 0 0,0-1-9 0 0,0 3 6 0 0,-1 0 1 0 0,1 0-1 0 0,-1 0 1 0 0,0 0-1 0 0,0 0 0 0 0,0 0 1 0 0,0 0-1 0 0,-1 1 1 0 0,0-1-1 0 0,-1-2-6 0 0,-1-9 38 0 0,5-7-23 0 0,-1 14-15 0 0,0-40 0 0 0,0 44 0 0 0,0 1 0 0 0,1 0 0 0 0,-1-1 0 0 0,0 1 0 0 0,1 0 0 0 0,0 0 0 0 0,0 0 0 0 0,0 0 0 0 0,0 0 0 0 0,2-3 0 0 0,1-4 0 0 0,12-28 0 0 0,-13 27 0 0 0,-3 10 0 0 0,0 0-1 0 0,0 0 1 0 0,1 0-1 0 0,-1 0 1 0 0,0 0-1 0 0,0 0 1 0 0,1 0 0 0 0,-1 0-1 0 0,1 0 1 0 0,-1 1-1 0 0,1-1 1 0 0,-1 0-1 0 0,1 0 1 0 0,-1 0 0 0 0,1 1-1 0 0,0-1 1 0 0,-1 0-1 0 0,1 1 1 0 0,0-1-1 0 0,0 1 1 0 0,-1-1 0 0 0,1 1-1 0 0,0-1 1 0 0,0 1-1 0 0,0-1 1 0 0,0 1-1 0 0,0-1 1 0 0,2-1-8 0 0,1 0 0 0 0,-1 0 0 0 0,0-1 0 0 0,0 0 0 0 0,0 0 0 0 0,0 0 0 0 0,0 0 8 0 0,1-2-4 0 0,1 1 0 0 0,-1-1 0 0 0,1 1 0 0 0,3-2 4 0 0,3-1-20 0 0,-5 3 10 0 0,1 0 0 0 0,-2 0 0 0 0,1 0 0 0 0,4-5 10 0 0,-8 8-2 0 0,0-1-1 0 0,0 0 0 0 0,0 1 0 0 0,0-1 0 0 0,0 1 1 0 0,1 0-1 0 0,-1 0 0 0 0,0 0 0 0 0,1 0 0 0 0,-1 0 1 0 0,1 0-1 0 0,-1 1 0 0 0,1-1 3 0 0,0 1-3 0 0,-1-1 1 0 0,0 1-1 0 0,1-1 0 0 0,-1 0 0 0 0,1 0 1 0 0,-1 0-1 0 0,0 0 0 0 0,1-1 0 0 0,-1 1 1 0 0,0-1-1 0 0,0 1 0 0 0,0-1 0 0 0,0 0 3 0 0,2-1-2 0 0,1-1 0 0 0,0 1-1 0 0,1-1 1 0 0,-1 1-1 0 0,0 1 1 0 0,1-1-1 0 0,-1 1 1 0 0,1 0 0 0 0,0 0-1 0 0,2 0 3 0 0,8-2-29 0 0,5-7 8 0 0,6 6-22 0 0,-14-2 33 0 0,-12 7 9 0 0,1-1 0 0 0,-1 0 1 0 0,1 0-1 0 0,-1 0 0 0 0,1 1 0 0 0,-1-1 0 0 0,1 1 1 0 0,0-1-1 0 0,-1 1 0 0 0,1 0 0 0 0,0 0 0 0 0,-1-1 1 0 0,1 1-1 0 0,0 0 1 0 0,39 0-49 0 0,25 0 44 0 0,-65 0 5 0 0,1 0 0 0 0,0 0 0 0 0,0 1 0 0 0,-1-1 0 0 0,1 0 0 0 0,0 1 0 0 0,-1-1 0 0 0,1 1-1 0 0,0-1 1 0 0,-1 1 0 0 0,1 0 0 0 0,-1-1 0 0 0,1 1 0 0 0,-1 0 0 0 0,1 1 0 0 0,6 3-9 0 0,4 0-24 0 0,0 1 11 0 0,-1 4-30 0 0,18 19 41 0 0,-13-10 11 0 0,-3 7-15 0 0,-9-17-5 0 0,0 0 0 0 0,0-1 1 0 0,3 4 19 0 0,-6-10-3 0 0,1 0 0 0 0,0 1 0 0 0,0-1-1 0 0,-1 1 1 0 0,0 0-1 0 0,1 0 1 0 0,-1-1 0 0 0,0 1-1 0 0,0 0 1 0 0,-1 0-1 0 0,1 0 1 0 0,0 0 0 0 0,-1 0-1 0 0,0 0 1 0 0,0 0-1 0 0,0 1 4 0 0,1 4 0 0 0,0 0 0 0 0,1 0 0 0 0,-1 0 0 0 0,2 0 0 0 0,0 3 0 0 0,5 15 0 0 0,-3-11 0 0 0,-3-12 0 0 0,-1 0 0 0 0,0 1 0 0 0,0-1 0 0 0,0 0 0 0 0,0 0 0 0 0,-1 1 0 0 0,1-1 0 0 0,-1 0 0 0 0,0 4 0 0 0,0-4 0 0 0,1 1 0 0 0,-1-1 0 0 0,1 1 0 0 0,-1-1 0 0 0,1 0 0 0 0,0 1 0 0 0,1-1 0 0 0,0 2 0 0 0,3 11 0 0 0,1 10 0 0 0,-1-10 0 0 0,-3-13 0 0 0,-1 0 0 0 0,0 1 0 0 0,0-1 0 0 0,0 1 0 0 0,0-1 0 0 0,-1 1 0 0 0,1-1 0 0 0,-1 2 0 0 0,0-3 3 0 0,0 0 0 0 0,0 0-1 0 0,0 0 1 0 0,1 0 0 0 0,-1 0-1 0 0,1 0 1 0 0,-1 0 0 0 0,1-1-1 0 0,0 1 1 0 0,0 0 0 0 0,-1 0-1 0 0,1 0 1 0 0,1 1-3 0 0,-1-2 2 0 0,0 0 0 0 0,0 1 1 0 0,0-1-1 0 0,0 1 0 0 0,-1-1 0 0 0,1 1 1 0 0,-1 0-1 0 0,1-1 0 0 0,-1 1 1 0 0,1-1-1 0 0,-1 1 0 0 0,0 0 0 0 0,0 1-2 0 0,0-1 1 0 0,0 0-1 0 0,1 0 0 0 0,-1 0 0 0 0,0 0 0 0 0,1 0 0 0 0,0-1 0 0 0,-1 1 0 0 0,1 0 0 0 0,0 0 1 0 0,0 0-1 0 0,0 0 0 0 0,1 0 0 0 0,-1-1 5 0 0,-1 1 0 0 0,1-1 0 0 0,0 1 1 0 0,0-1-1 0 0,-1 1 0 0 0,1-1 0 0 0,-1 1 1 0 0,1-1-1 0 0,-1 1 0 0 0,1 0 0 0 0,-1-1 0 0 0,0 1-5 0 0,0 1 64 0 0,0-3 0 0 0,0 2 0 0 0,0 9 3 0 0,0-8 8 0 0,0-3-3 0 0,0 0-18 0 0,0 0-144 0 0,0 0-66 0 0,0 0 56 0 0,0 0 28 0 0,0 0-35 0 0,0 0-14 0 0,0 0-34 0 0,0 0-39 0 0,0 0-44 0 0,0 0-47 0 0,0 0-45 0 0,0 0-42 0 0,0 0-36 0 0,0 0-266 0 0,0 0-61 0 0,0 0-49 0 0,0 0-34 0 0,0 0-1470 0 0,0 0-1300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21.69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347 1 9312 0 0,'0'0'268'0'0,"0"0"4"0"0,0 0-132 0 0,3 0 89 0 0,-2 0-254 0 0,1 0 78 0 0,-1 0 70 0 0,1 0 61 0 0,-1 1 104 0 0,-1-1 58 0 0,1 1 126 0 0,-1 0 291 0 0,-1 1-12 0 0,1-1-303 0 0,-1 0-130 0 0,0 0-66 0 0,0-1-105 0 0,0 1-65 0 0,0 0-76 0 0,1 0-84 0 0,-1 0-106 0 0,0 0-113 0 0,-2 4 587 0 0,3-3-254 0 0,0-1 1 0 0,-1 1 0 0 0,1-1 0 0 0,0 0 0 0 0,-1 1-1 0 0,1-1 1 0 0,-1 0 0 0 0,1 1 0 0 0,-1-1 0 0 0,0 1-37 0 0,-11 14 299 0 0,-4 1-68 0 0,0-3-67 0 0,4-2-64 0 0,6-7 4 0 0,1-1-35 0 0,1-2-22 0 0,-2 0-21 0 0,-3 4 30 0 0,-1 7 96 0 0,-14-8-26 0 0,16-2-117 0 0,1 0-1 0 0,0 1 1 0 0,-6 4-9 0 0,-3 1 0 0 0,-7 0 21 0 0,1 0 28 0 0,-15 13 44 0 0,23-14-27 0 0,1-6 15 0 0,8 1-7 0 0,4-2-66 0 0,-1 1 0 0 0,1-1 0 0 0,0 0 0 0 0,-1 0 0 0 0,1 0 0 0 0,0 0 0 0 0,-1 0 0 0 0,1-1 0 0 0,-1 1 0 0 0,0 0 0 0 0,1-1 0 0 0,-1 1 0 0 0,1-1 1 0 0,-1 1-1 0 0,0-1 0 0 0,1 0 0 0 0,-1 0 0 0 0,-1 0-8 0 0,3 0 3 0 0,-1 0 1 0 0,1 0-1 0 0,-1 0 1 0 0,1 0-1 0 0,-1 0 1 0 0,1 0-1 0 0,-1 0 0 0 0,1 0 1 0 0,-1 0-1 0 0,1 0 1 0 0,-1 0-1 0 0,1 0 1 0 0,-1 0-1 0 0,1 0 1 0 0,-1 0-1 0 0,1 1 0 0 0,-1-1 1 0 0,1 0-1 0 0,-1 0 1 0 0,1 1-1 0 0,-1-1 1 0 0,1 0-1 0 0,-1 1 1 0 0,1-1-1 0 0,0 0 1 0 0,-1 1-1 0 0,1-1 0 0 0,0 0 1 0 0,-1 1-1 0 0,1-1 1 0 0,0 1-1 0 0,0-1 1 0 0,-1 1-1 0 0,1-1 1 0 0,0 1-1 0 0,0-1 0 0 0,0 1 1 0 0,0-1-1 0 0,-1 1 1 0 0,1-1-1 0 0,0 1 1 0 0,0-1-1 0 0,0 1 1 0 0,0-1-1 0 0,0 1 0 0 0,0 0-3 0 0,0-1 2 0 0,0 0-1 0 0,1 0 1 0 0,-1 0-1 0 0,0 0 1 0 0,0 0-1 0 0,0 0 0 0 0,0 0 1 0 0,0 0-1 0 0,0 1 1 0 0,0-1-1 0 0,0 0 0 0 0,0 0 1 0 0,0 0-1 0 0,0 0 1 0 0,0 0-1 0 0,0 0 0 0 0,0 0 1 0 0,0 0-1 0 0,0 0 1 0 0,-1 0-1 0 0,1 0 0 0 0,0 1 1 0 0,0-1-1 0 0,0 0 1 0 0,0 0-1 0 0,0 0 0 0 0,0 0 1 0 0,0 0-1 0 0,0 0 1 0 0,0 0-1 0 0,0 0 0 0 0,0 0 1 0 0,0 0-1 0 0,0 0 1 0 0,0 0-1 0 0,0 0 0 0 0,-1 0 1 0 0,1 0-1 0 0,0 0 1 0 0,0 1-1 0 0,0-1 0 0 0,0 0 1 0 0,0 0-1 0 0,0 0 1 0 0,0 0-1 0 0,0 0 0 0 0,0 0 1 0 0,0 0-1 0 0,-1 0 1 0 0,1 0-1 0 0,0 0 1 0 0,0 0-1 0 0,0 0 0 0 0,0-1 1 0 0,0 1-1 0 0,0 0 1 0 0,0 0-3 0 0,-4 1 7 0 0,2-1 101 0 0,0 1 117 0 0,1 1 211 0 0,3 0-18 0 0,-1 0-226 0 0,1 0-123 0 0,0 0-113 0 0,-1-1-33 0 0,0 0-41 0 0,4 3 74 0 0,1-4 35 0 0,-1 1 11 0 0,0 10-1 0 0,8-6 0 0 0,-5 0 8 0 0,4 6 47 0 0,-4-4-26 0 0,-4-3-41 0 0,17 5 16 0 0,10 6-82 0 0,-19-5 75 0 0,-7-5 20 0 0,1-1 0 0 0,-1 0-1 0 0,1 0 1 0 0,0-1 0 0 0,0 0-1 0 0,0 0 1 0 0,1 0-17 0 0,29 16 24 0 0,-25-12-23 0 0,9 6 20 0 0,-6-1 32 0 0,-5-4 5 0 0,6 0 71 0 0,-12-6-93 0 0,1 0 1 0 0,-1 0-1 0 0,1 0 1 0 0,-1 0-1 0 0,0 1 0 0 0,1 0-36 0 0,-1 0 35 0 0,0-1 0 0 0,0 1-1 0 0,0-1 1 0 0,1 0-1 0 0,-1 0 1 0 0,2 0-35 0 0,-1 0 31 0 0,-1 0-1 0 0,0 0 1 0 0,1 0 0 0 0,-1 0 0 0 0,0 1-1 0 0,1 0-30 0 0,1 3 38 0 0,14 12 152 0 0,-11-13-178 0 0,-3-2-12 0 0,-5-3 0 0 0,1 0 0 0 0,0 0 0 0 0,-1 1 0 0 0,1-1 0 0 0,0 0 0 0 0,-1 1 0 0 0,1-1 0 0 0,-1 1 0 0 0,1-1 0 0 0,-1 0 0 0 0,1 1 0 0 0,-1-1 0 0 0,1 1 0 0 0,-1 0 0 0 0,1-1 0 0 0,-1 1 0 0 0,1-1 0 0 0,-1 1 0 0 0,0 0 0 0 0,0-1 0 0 0,1 1 0 0 0,-1 0 0 0 0,2 4 0 0 0,9 8-10 0 0,-8-10-46 0 0,-3-3-24 0 0,0 0-14 0 0,0 0-2 0 0,0 0 24 0 0,0 0-21 0 0,0 0-58 0 0,0 0-154 0 0,0 0-276 0 0,0 0 333 0 0,0 0-10 0 0,0 0-61 0 0,0 0 113 0 0,0 0-35 0 0,0 0-39 0 0,0 0-37 0 0,0 0-415 0 0,0 0 110 0 0,0 0-49 0 0,0 0-780 0 0,0 0-606 0 0,0 0-1154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22.11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 10480 0 0,'0'0'233'0'0,"0"0"39"0"0,0 0 16 0 0,0 0-32 0 0,0 0-111 0 0,0 0-50 0 0,0 0 96 0 0,0 0 171 0 0,0 0 20 0 0,0 0 24 0 0,0 0 97 0 0,0 0 45 0 0,0 0 11 0 0,3 0-21 0 0,1 0-328 0 0,4 0 273 0 0,0 0-35 0 0,0 0-47 0 0,-1 1-60 0 0,0 1-73 0 0,-1 0-85 0 0,-1 1-96 0 0,1 2-111 0 0,-3-3 214 0 0,1 0-88 0 0,0-2-55 0 0,1-1-33 0 0,-3 1 39 0 0,10 1 62 0 0,0 6 13 0 0,1-1-2 0 0,-2-4-14 0 0,1-1-4 0 0,0 6 9 0 0,-10-6-100 0 0,-1 0 0 0 0,1-1-1 0 0,-1 1 1 0 0,1 0 0 0 0,0 0-1 0 0,0-1 1 0 0,-1 1-1 0 0,1-1 1 0 0,0 1 0 0 0,0-1-1 0 0,-1 0 1 0 0,1 0-1 0 0,0 0-16 0 0,9 0 96 0 0,-6 0-62 0 0,0 0 1 0 0,-1 0 0 0 0,1 0 0 0 0,-1 1 0 0 0,1 0-1 0 0,1 0-34 0 0,16 10 160 0 0,4-6 0 0 0,-10 1-48 0 0,-13-5-86 0 0,1 1 0 0 0,-1-1 0 0 0,0 0 0 0 0,1 0 0 0 0,-1-1 0 0 0,1 1 0 0 0,-1-1 0 0 0,2 0-26 0 0,14 2 143 0 0,0 5-31 0 0,-9-2-47 0 0,7 0 59 0 0,-6-1-71 0 0,9 3 8 0 0,-17-6-50 0 0,1 0 0 0 0,-1-1 0 0 0,0 1 0 0 0,1-1 1 0 0,-1 1-1 0 0,0-1 0 0 0,1 0 0 0 0,-1-1-11 0 0,15 3 41 0 0,-5 4-3 0 0,-12-5-36 0 0,1 0-1 0 0,-1 0 1 0 0,1 0 0 0 0,-1-1 0 0 0,1 1 0 0 0,0 0 0 0 0,-1-1 0 0 0,1 0 0 0 0,0 1 0 0 0,-1-1 0 0 0,1 0 0 0 0,0 0-1 0 0,-1 0 1 0 0,1 0-2 0 0,28 0 0 0 0,-27 0 2 0 0,0 0-1 0 0,0 0 1 0 0,1 0-1 0 0,-1 1 1 0 0,0-1 0 0 0,0 1-1 0 0,1 0-1 0 0,5 7 37 0 0,-9-8-36 0 0,0 1 0 0 0,0-1 0 0 0,0 0 0 0 0,1 1 1 0 0,-1-1-1 0 0,0 0 0 0 0,1 1 0 0 0,-1-1 0 0 0,0 0 0 0 0,1 0 1 0 0,-1 1-1 0 0,0-1 0 0 0,1 0 0 0 0,-1 0 0 0 0,0 1 0 0 0,1-1 1 0 0,-1 0-1 0 0,0 0 0 0 0,1 0 0 0 0,-1 0 0 0 0,1 0 0 0 0,-1 0 1 0 0,1 0-1 0 0,-1 0 0 0 0,0 0 0 0 0,1 0 0 0 0,-1 0 0 0 0,1 0-1 0 0,2 0 75 0 0,-1 0-35 0 0,-1 0-157 0 0,-1 0 37 0 0,1 0 13 0 0,-1 0 106 0 0,1 0 55 0 0,1 0 187 0 0,-1 0-183 0 0,-1 0-97 0 0,1 0-38 0 0,-1 0-44 0 0,1 0-51 0 0,-1 0-34 0 0,1 0-52 0 0,0 0-55 0 0,-1 0-62 0 0,1 0-66 0 0,0 0-71 0 0,0 0-76 0 0,0 0-81 0 0,-1 0 326 0 0,0 0-42 0 0,0 0-37 0 0,0 0-33 0 0,0 0-263 0 0,0-1-55 0 0,0 0-854 0 0,0-4-665 0 0,0-4-1268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22.48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32 0 12528 0 0,'0'0'281'0'0,"0"0"40"0"0,-2 3 22 0 0,-5 4-143 0 0,3-3-96 0 0,1-2-29 0 0,1-2-43 0 0,-5 0-6 0 0,3 0 30 0 0,2 0 59 0 0,1 0 136 0 0,1 0 235 0 0,0 0 24 0 0,0 0-29 0 0,0 0-128 0 0,0 0-53 0 0,3 3-11 0 0,8 8-1 0 0,-9-9 0 0 0,-2 1 0 0 0,0-3-275 0 0,0 1 0 0 0,0-1 0 0 0,0 1 0 0 0,0-1 0 0 0,0 1 0 0 0,0-1 0 0 0,0 1 0 0 0,0-1 0 0 0,0 1 0 0 0,0-1 0 0 0,0 0 0 0 0,1 1-1 0 0,-1-1 1 0 0,0 1 0 0 0,0-1 0 0 0,0 0 0 0 0,1 1 0 0 0,-1-1 0 0 0,0 1 0 0 0,0-1 0 0 0,1 0 0 0 0,-1 1 0 0 0,0-1 0 0 0,1 0 0 0 0,-1 1-1 0 0,0-1 1 0 0,1 0 0 0 0,-1 0 0 0 0,1 1 0 0 0,-1-1 0 0 0,1 0-13 0 0,8 1 141 0 0,-1 0-73 0 0,0 1-35 0 0,-1 3-22 0 0,7 2 17 0 0,-14-7-25 0 0,1 0 0 0 0,0 0 0 0 0,0 1 0 0 0,-1-1 0 0 0,1 0 0 0 0,0-1 0 0 0,0 1 1 0 0,-1 0-1 0 0,1 0 0 0 0,0 0 0 0 0,-1 0 0 0 0,1-1 0 0 0,0 1 0 0 0,-1 0 0 0 0,1 0-3 0 0,7-5 35 0 0,-6 4-27 0 0,-1 0 0 0 0,0 0-1 0 0,1 0 1 0 0,-1 0 0 0 0,1 0 0 0 0,0 1 0 0 0,-1-1 0 0 0,1 1-1 0 0,-1-1 1 0 0,1 1 0 0 0,0 0 0 0 0,-1-1 0 0 0,1 1-1 0 0,0 0-7 0 0,17 0 93 0 0,1 0-51 0 0,34 0-33 0 0,-37-2-32 0 0,-6-4-61 0 0,-1 1-50 0 0,3 2-59 0 0,0 3 8 0 0,11 0-118 0 0,-16 0 123 0 0,4-1-381 0 0,-11 1 436 0 0,0 0 1 0 0,1-1-1 0 0,-1 1 0 0 0,0-1 1 0 0,1 1-1 0 0,-1-1 1 0 0,0 0-1 0 0,0 1 1 0 0,1-1-1 0 0,-1 0 0 0 0,1-1 125 0 0,1-1-450 0 0,-2 2 376 0 0,2-2-1359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23.02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33 10824 0 0,'0'0'241'0'0,"3"-3"38"0"0,-2 2-219 0 0,1-1-24 0 0,1-1 4 0 0,-1 1 41 0 0,0 0 51 0 0,1-1 84 0 0,-3 3-148 0 0,0-3-40 0 0,0 3-28 0 0,1-6 26 0 0,1 2 31 0 0,-1 3-82 0 0,-1 1 64 0 0,2-1 57 0 0,-1 1 51 0 0,1-1 193 0 0,0 1 89 0 0,7 0 1186 0 0,-8 0-1303 0 0,1 0-37 0 0,0 0-44 0 0,-1 0-63 0 0,0 0-75 0 0,0 0-87 0 0,0 0-46 0 0,-1 0-34 0 0,0 0-37 0 0,1 0-38 0 0,1 0 609 0 0,-2 0-51 0 0,0 0-23 0 0,3 0-2 0 0,8 0-14 0 0,-9 0-62 0 0,1 3-27 0 0,2 2-135 0 0,11 10 364 0 0,-13-11-424 0 0,-1-2-84 0 0,1 1 190 0 0,0 0-7 0 0,7 7-10 0 0,-5-4-24 0 0,-5-1-93 0 0,1 0-18 0 0,9 0 72 0 0,-4 9-2 0 0,4-1-12 0 0,-6-7 9 0 0,-5-1-69 0 0,0 0-2 0 0,5 0 66 0 0,6 13-37 0 0,-4-6-46 0 0,7 4 53 0 0,-11-15-65 0 0,0 1 0 0 0,-1 0 0 0 0,1 0 0 0 0,-1 0 0 0 0,1 1-1 0 0,-1-1 1 0 0,0 0 0 0 0,1 0 0 0 0,-1 1 0 0 0,-1-1 0 0 0,1 1 0 0 0,0-1 0 0 0,0 1-7 0 0,0 0 2 0 0,9 27 51 0 0,-4-4 1 0 0,4-15-44 0 0,-4 13 1 0 0,-3-17 13 0 0,0 0-1 0 0,0 0 0 0 0,5 6-23 0 0,1 3 50 0 0,4 19 10 0 0,-10-24-40 0 0,-2-8-18 0 0,0 0 0 0 0,0 0-1 0 0,-1 1 1 0 0,1-1 0 0 0,-1 0 0 0 0,0 1-1 0 0,0-1 1 0 0,0 1-2 0 0,2 14-1 0 0,8 3 1 0 0,-4 8 22 0 0,4 3 83 0 0,-5-3 15 0 0,6-7-7 0 0,-6 7-7 0 0,0-12-64 0 0,-3-11-26 0 0,0 1 1 0 0,0 0 0 0 0,-1-1 0 0 0,0 1 0 0 0,-1 0-1 0 0,1 0-16 0 0,-1-1 18 0 0,1 0-1 0 0,0 0 0 0 0,0 0 0 0 0,0 0 0 0 0,1-1 1 0 0,0 2-18 0 0,0-3 27 0 0,0 2 1 0 0,-1-1-1 0 0,0 0 1 0 0,0 0 0 0 0,0 5-28 0 0,-1-8 11 0 0,0 0 1 0 0,0-1 0 0 0,0 1 0 0 0,0 0-1 0 0,1-1 1 0 0,-1 1 0 0 0,0 0-1 0 0,1-1 1 0 0,0 1 0 0 0,-1-1 0 0 0,1 1-1 0 0,0 0 1 0 0,0-1 0 0 0,0 1-12 0 0,5 10 74 0 0,-4 3-14 0 0,-3 2 37 0 0,1-13-62 0 0,-1 1-1 0 0,1-1 1 0 0,0 0 0 0 0,0 0 0 0 0,1 0-1 0 0,-1 0 1 0 0,1 0 0 0 0,0 0 0 0 0,0 0-1 0 0,0 1-34 0 0,4 3 70 0 0,0-2-42 0 0,-3 0 36 0 0,-1 0 49 0 0,0 2 76 0 0,-1-5-140 0 0,0-2-75 0 0,0 3 73 0 0,0 2 91 0 0,0 0-22 0 0,0 1 39 0 0,0-5-216 0 0,0-2-21 0 0,-1 0 25 0 0,-1 0-11 0 0,-2 0-38 0 0,-3 0-103 0 0,5 0-185 0 0,2 0-20 0 0,-1 0 128 0 0,0 0 151 0 0,0 0-32 0 0,-3 0-113 0 0,1-1-49 0 0,1-1-234 0 0,0-1-57 0 0,-3-4-533 0 0,4 7 1032 0 0,1-1 1 0 0,-1 1-1 0 0,0 0 0 0 0,0-1 0 0 0,0 1 1 0 0,0 0-1 0 0,1 0 0 0 0,-1 0 0 0 0,0-1 1 0 0,0 1-1 0 0,0 0 0 0 0,0 0 0 0 0,0 0 0 0 0,0 1 121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5:15.7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7312 0 0,'0'0'165'0'0,"0"0"22"0"0,0 0 9 0 0,0 3-20 0 0,0 5-147 0 0,-1 5-4 0 0,2-3 52 0 0,0-2 58 0 0,1-2 92 0 0,3 2 7 0 0,1 3 107 0 0,-4 2 91 0 0,-1-4-176 0 0,0-2-68 0 0,2 1-30 0 0,1 3 2 0 0,1-1 19 0 0,-1 4 94 0 0,0-3-68 0 0,-1-1-48 0 0,4 22 239 0 0,-7-16-171 0 0,0-10-123 0 0,1 0-1 0 0,0 0 1 0 0,0 0-1 0 0,0 0 1 0 0,1 0-102 0 0,9 28 430 0 0,2 5-13 0 0,-6-3 39 0 0,4 0-99 0 0,-3-5-169 0 0,-3 4 39 0 0,-2-17-80 0 0,0-1 0 0 0,0 0 0 0 0,2 0 0 0 0,0 0-147 0 0,6 18 233 0 0,-9-27-171 0 0,-1 0-1 0 0,0 0 0 0 0,0 0 0 0 0,-1 5-61 0 0,0-7 49 0 0,1 1 1 0 0,-1-1-1 0 0,1 1 0 0 0,1-1 0 0 0,-1 0 1 0 0,2 2-50 0 0,2 15 131 0 0,-2-2-46 0 0,-1 3 36 0 0,-3 55 340 0 0,0-30-187 0 0,1-42-218 0 0,0-5-38 0 0,-1 0 0 0 0,1 1 0 0 0,0-1 0 0 0,1 0-1 0 0,-1 0 1 0 0,0 0 0 0 0,1 1 0 0 0,-1-1 0 0 0,1 0 0 0 0,0 1-18 0 0,4 5 44 0 0,-4-7-36 0 0,0 1 0 0 0,0-1 0 0 0,-1 1 1 0 0,1-1-1 0 0,0 1 0 0 0,0-1 0 0 0,-1 1 0 0 0,1 0 1 0 0,-1-1-1 0 0,0 1 0 0 0,1 0 0 0 0,-1-1 0 0 0,0 1 0 0 0,0 0-8 0 0,0 11 72 0 0,0-10 12 0 0,0-3 51 0 0,0 0 22 0 0,0 0 3 0 0,0 0-12 0 0,0 0-50 0 0,0 0-24 0 0,0 0-2 0 0,0-3-12 0 0,-1-18-10 0 0,2-25 28 0 0,0 41-76 0 0,0 1-1 0 0,-1 0 0 0 0,2 0 1 0 0,-1-1-1 0 0,0 1 0 0 0,1 0 1 0 0,0 0-1 0 0,0 0 0 0 0,2-3-1 0 0,-2 4 0 0 0,0-1 0 0 0,0 0 0 0 0,-1 0 0 0 0,1 0 0 0 0,-1 0 0 0 0,0 0 0 0 0,0-2 0 0 0,0 2 0 0 0,-1 1 0 0 0,1-1 0 0 0,0 1 0 0 0,0-1 0 0 0,1 1 0 0 0,-1 0 0 0 0,1 0 0 0 0,-1-1 0 0 0,1 1 0 0 0,0 0 0 0 0,0 0 0 0 0,2-1 0 0 0,1-1 0 0 0,0-1 0 0 0,-1 0 0 0 0,0 0 0 0 0,3-5 0 0 0,0 0 0 0 0,-6 9 1 0 0,0 1-1 0 0,1-1 0 0 0,-1 1 0 0 0,0-1 0 0 0,1 1 0 0 0,-1 0 0 0 0,1-1 0 0 0,-1 1 0 0 0,1 0 0 0 0,0 0 0 0 0,-1 0 0 0 0,1 0 0 0 0,0 0 0 0 0,0 1 0 0 0,0-1 0 0 0,0 1 0 0 0,0-1 1 0 0,0 1-1 0 0,1-1 0 0 0,-1 1-1 0 0,0 0 0 0 0,1-1 0 0 0,-1 1 0 0 0,0-1 0 0 0,0 0 0 0 0,0 0 0 0 0,0 0-1 0 0,0 0 1 0 0,0 0 0 0 0,0-1 0 0 0,0 1 0 0 0,0 0 0 0 0,1-2 1 0 0,-1 1-5 0 0,0 1 0 0 0,0-1 0 0 0,1 0-1 0 0,-1 1 1 0 0,1 0 0 0 0,-1-1-1 0 0,1 1 1 0 0,-1 0 0 0 0,1 0 0 0 0,0 0-1 0 0,-1 1 1 0 0,1-1 0 0 0,0 1-1 0 0,1-1 6 0 0,8 1-23 0 0,0-1 0 0 0,11 2 23 0 0,3 0-4 0 0,-11-1-9 0 0,15 0-38 0 0,-14 3 51 0 0,-9 0 1 0 0,0 0-1 0 0,0 1 0 0 0,6 3 0 0 0,3 3-11 0 0,0-5-32 0 0,0 8 32 0 0,14 16 1 0 0,-28-23-33 0 0,-2-5 42 0 0,1 1-1 0 0,-1-1 1 0 0,0 1 0 0 0,0-1-1 0 0,1 0 1 0 0,-1 1-1 0 0,1-1 1 0 0,-1 1 0 0 0,1-1-1 0 0,0 0 1 0 0,0 0 0 0 0,0 2 1 0 0,6 11 15 0 0,-5 1 49 0 0,-2-12-54 0 0,1-1-10 0 0,-1 0 1 0 0,0 0-1 0 0,0 0 0 0 0,0-1 1 0 0,0 1-1 0 0,0 0 1 0 0,-1 0-1 0 0,1 0 1 0 0,-1 0-1 0 0,1-1 0 0 0,-1 2 0 0 0,-10 3 0 0 0,6 7 0 0 0,-9 3 0 0 0,11-13 3 0 0,-1 0 0 0 0,0 0 0 0 0,0-1 0 0 0,0 0-1 0 0,0 1 1 0 0,-1-2 0 0 0,1 1 0 0 0,-2 0-3 0 0,-17 9 44 0 0,-10 7-23 0 0,13-10-69 0 0,0-1 0 0 0,-21 5 48 0 0,21-10 1 0 0,16-3-2 0 0,1 1-1 0 0,-1 1 1 0 0,1-1-1 0 0,0 0 1 0 0,-1 1 0 0 0,1 0-1 0 0,0-1 1 0 0,-1 1 1 0 0,-4 2 8 0 0,-3 1-62 0 0,-1-1-107 0 0,5-1 31 0 0,-1-1-39 0 0,0 0-43 0 0,-2-1-46 0 0,7 0 185 0 0,0 0 0 0 0,1 0 1 0 0,-1 0-1 0 0,0 0 0 0 0,0 1 0 0 0,0-1 0 0 0,-1 1 73 0 0,-1 3-209 0 0,2 0-77 0 0,2-2 34 0 0,-1 0-43 0 0,-2-1-45 0 0,-2 0-45 0 0,-10-1-973 0 0,0 0-44 0 0</inkml:trace>
  <inkml:trace contextRef="#ctx0" brushRef="#br0" timeOffset="316.06">768 575 9848 0 0,'0'0'222'0'0,"0"0"30"0"0,0 0 19 0 0,1 1-114 0 0,1 1-82 0 0,5 7-18 0 0,-6-8-58 0 0,0 0 0 0 0,-1 1 0 0 0,1-1 0 0 0,0 1 1 0 0,-1-1-1 0 0,1 1 0 0 0,-1-1 0 0 0,0 1 0 0 0,1-1 0 0 0,-1 1 1 0 0,0-1-1 0 0,0 2 1 0 0,2 8 43 0 0,2-2 75 0 0,3 1 93 0 0,6 3 176 0 0,0-1-8 0 0,-7-3-197 0 0,-1 1 99 0 0,0-1-33 0 0,4 7 28 0 0,2-1-95 0 0,25 29 580 0 0,-19-26-504 0 0,2 2-9 0 0,3 3-36 0 0,1-2-48 0 0,0-3-56 0 0,-1-7-60 0 0,0-2 40 0 0,5 5-23 0 0,-9-5 8 0 0,-1-5-11 0 0,2-5-94 0 0,-7 1-59 0 0,-9 0 99 0 0,1-1-96 0 0,-1 0-90 0 0,0 0-84 0 0,0 0-76 0 0,-1 0-69 0 0,1-1-64 0 0,-1 0-56 0 0,2 0-423 0 0,0 0-100 0 0,3-1-767 0 0,2 3-1034 0 0,-9 0 2849 0 0</inkml:trace>
  <inkml:trace contextRef="#ctx0" brushRef="#br0" timeOffset="547.92">1343 464 7512 0 0,'0'0'166'0'0,"0"0"29"0"0,0 0 13 0 0,0 2-29 0 0,0 7-137 0 0,0 15-52 0 0,0-15 56 0 0,0 1 83 0 0,0-5-24 0 0,0-1 33 0 0,-2 8 187 0 0,-3-2-54 0 0,-1 3 24 0 0,5-7-176 0 0,0 0-1 0 0,0-1 1 0 0,0 1 0 0 0,1 0-1 0 0,0 0 1 0 0,1 5-119 0 0,-1-4 142 0 0,1 1 0 0 0,-2-1 0 0 0,1 0 1 0 0,-1 1-1 0 0,0 2-142 0 0,-10 25 488 0 0,6 10-6 0 0,-6 3-22 0 0,7-23-221 0 0,2-8-20 0 0,-1 0 1 0 0,-1 0 0 0 0,-2 3-220 0 0,-3 17 348 0 0,2 0 58 0 0,4-17-3 0 0,-1-1 0 0 0,-5 12-403 0 0,-19 53 989 0 0,10-30-419 0 0,0-1-58 0 0,13-32-163 0 0,0 0-1 0 0,-1 12-348 0 0,0 2 274 0 0,-3-1-101 0 0,-6 25 97 0 0,11-41-108 0 0,0 0 1 0 0,-5 12-163 0 0,-2-2 218 0 0,-6 34 405 0 0,15-53-539 0 0,1 11 118 0 0,1-7-92 0 0,-4 4-40 0 0,-7 10-60 0 0,9-8-10 0 0,2-17-59 0 0,0-1 40 0 0,0 0 48 0 0,0 2 106 0 0,0-2-143 0 0,0 2-54 0 0,0-1-52 0 0,0 2-68 0 0,0 1-80 0 0,0 2-92 0 0,0-6 59 0 0,0-1-49 0 0,0 1-45 0 0,0-1-41 0 0,0 0-283 0 0,0 1-66 0 0,0-1-53 0 0,0 0-37 0 0,0 0-329 0 0,0 0-33 0 0,0 0-2576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24.38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320 194 8496 0 0,'0'0'190'0'0,"0"0"28"0"0,0 0 10 0 0,0-3-26 0 0,0-10-160 0 0,0 4 11 0 0,0 0 94 0 0,0 2 78 0 0,1 0 59 0 0,-1 1 90 0 0,0-6 569 0 0,-1 6-426 0 0,0 3-227 0 0,-1 1-97 0 0,-1-1 21 0 0,-1 2-16 0 0,1-1-26 0 0,1 0-6 0 0,2 0-19 0 0,-1-1 47 0 0,1-1 57 0 0,0-1 69 0 0,0 5-299 0 0,0 0 1 0 0,0-1 0 0 0,0 1-1 0 0,0-1 1 0 0,0 1 0 0 0,0-1-1 0 0,0 1 1 0 0,0 0 0 0 0,0-1-1 0 0,-1 1 1 0 0,1-1 0 0 0,0 1-1 0 0,0 0 1 0 0,0-1 0 0 0,0 1-1 0 0,-1-1 1 0 0,1 1 0 0 0,0 0-1 0 0,0-1 1 0 0,-1 1 0 0 0,1 0-1 0 0,0-1 1 0 0,-1 1 0 0 0,1 0-1 0 0,0 0 1 0 0,-1-1 0 0 0,1 1-1 0 0,0 0 1 0 0,-1 0 0 0 0,1 0-1 0 0,-1-1-21 0 0,-6-4 351 0 0,2-5 147 0 0,-2 5-153 0 0,7 5-324 0 0,-1 0-1 0 0,1-1 0 0 0,0 1 1 0 0,-1 0-1 0 0,1 0 1 0 0,-1 0-1 0 0,1-1 1 0 0,0 1-1 0 0,-1 0 0 0 0,1-1 1 0 0,0 1-1 0 0,0 0 1 0 0,-1-1-1 0 0,1 1 0 0 0,0 0 1 0 0,0-1-1 0 0,-1 1 1 0 0,1 0-1 0 0,0-1 1 0 0,0 1-1 0 0,0-1 0 0 0,0 1 1 0 0,0 0-1 0 0,0-1 1 0 0,0 1-1 0 0,0-1 0 0 0,0 1 1 0 0,0-1-1 0 0,0 1 1 0 0,0 0-1 0 0,0-1-20 0 0,-3-4 428 0 0,-8-6-20 0 0,6 8-7 0 0,-1 2-203 0 0,0-1-43 0 0,-1-2-13 0 0,-1-2 14 0 0,3 3 72 0 0,-6 1-40 0 0,1-4-54 0 0,8 5-109 0 0,0 0 0 0 0,1-1 1 0 0,-1 1-1 0 0,0 0 0 0 0,-1 1 0 0 0,1-1 0 0 0,0 0 0 0 0,0 1 0 0 0,-1-1-25 0 0,1 1 19 0 0,1 0-1 0 0,-1 0 0 0 0,1 0 1 0 0,-1 0-1 0 0,1 0 1 0 0,-1 1-1 0 0,1-1 1 0 0,-1 0-1 0 0,1 1 1 0 0,0 0-1 0 0,-1-1 0 0 0,1 1-18 0 0,-31 15 104 0 0,27-14-104 0 0,0 0 0 0 0,0 0 0 0 0,0 1 0 0 0,1 0 0 0 0,-1-1 0 0 0,1 1 0 0 0,-1 1 0 0 0,1-1 0 0 0,0 1 0 0 0,0-1 0 0 0,1 1 0 0 0,-1 0 0 0 0,0 2 0 0 0,-15 29 0 0 0,17-31 0 0 0,0 0 0 0 0,0 1 0 0 0,0-1 0 0 0,0 1 0 0 0,1 0 0 0 0,0-1 0 0 0,0 3 0 0 0,-5 13 0 0 0,-4 4 0 0 0,4 16 0 0 0,0-16 0 0 0,5-18 0 0 0,-1 1 0 0 0,1-1 0 0 0,0 0 0 0 0,0 1 0 0 0,0 4 0 0 0,1 258 0 0 0,0-266 0 0 0,0 1 0 0 0,1 0 0 0 0,-1 0 0 0 0,1-1 0 0 0,-1 1 0 0 0,1-1 0 0 0,0 1 0 0 0,1 0 0 0 0,0 1 0 0 0,3 10 0 0 0,1 14 0 0 0,20 48 0 0 0,-20-59-7 0 0,-5-14 0 0 0,0 0-1 0 0,1 0 0 0 0,-1 0 0 0 0,1 0 1 0 0,0-1-1 0 0,2 4 8 0 0,22 37-26 0 0,-15-25-41 0 0,0-2-75 0 0,-9-14 105 0 0,0-1 0 0 0,0 0-1 0 0,0 1 1 0 0,0-1 0 0 0,1 0-1 0 0,-1-1 1 0 0,1 1 0 0 0,-1 0-1 0 0,1-1 1 0 0,0 1 0 0 0,-1-1-1 0 0,2 0 38 0 0,15 10-261 0 0,2-2-100 0 0,-16-7 242 0 0,1 0-34 0 0,0 0-46 0 0,1 2-53 0 0,-4-3 188 0 0,0 1-45 0 0,2 0-187 0 0,-1 0-122 0 0,1 0-111 0 0,0 0-99 0 0,0-1-87 0 0,-1-1-77 0 0,2 0-64 0 0,-1-2-53 0 0,4-2-1137 0 0,1-5-1150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24.88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208 113 7920 0 0,'0'0'174'0'0,"0"0"29"0"0,0 0 13 0 0,-3 0-31 0 0,-5-1-123 0 0,5-1-12 0 0,3 1 58 0 0,0 1-42 0 0,-1-1-31 0 0,1 0-79 0 0,0-2-120 0 0,0 2 157 0 0,1 0 77 0 0,-2-1 108 0 0,1 2-39 0 0,0-1 38 0 0,0 1 124 0 0,0-1 85 0 0,-1 0 91 0 0,1 1 101 0 0,-1-1-381 0 0,0 1-44 0 0,-1 0 46 0 0,-2 0-95 0 0,-1 0-57 0 0,3 0-7 0 0,1 1 46 0 0,-1-2-31 0 0,1 1 1 0 0,0 0-1 0 0,-1 0 1 0 0,1 1 0 0 0,0-1-1 0 0,0 0 1 0 0,-1 0-1 0 0,1 1 1 0 0,0-1-1 0 0,-1 1 1 0 0,1-1 0 0 0,0 1-1 0 0,0-1 1 0 0,-1 1-56 0 0,-10 11 593 0 0,9-10-492 0 0,-4 5 154 0 0,-17 16 480 0 0,17-14-566 0 0,3-3-96 0 0,-6 15 240 0 0,0 2-80 0 0,3-5-101 0 0,-1 0-44 0 0,0-2-39 0 0,0-2-38 0 0,3-7 3 0 0,0 1-1 0 0,1 0 1 0 0,0 0-1 0 0,0 0 1 0 0,1 0 0 0 0,0 1-14 0 0,-1 14 88 0 0,4-21-77 0 0,0 0 0 0 0,0 0 1 0 0,0 0-1 0 0,-1 0 1 0 0,1 0-1 0 0,-1 0 1 0 0,1 0-1 0 0,-1 0 1 0 0,0 0-1 0 0,1 0 1 0 0,-1-1-1 0 0,0 1 1 0 0,-1 1-12 0 0,1-2 9 0 0,0 1 1 0 0,0-1-1 0 0,0 1 1 0 0,0-1-1 0 0,1 1 1 0 0,-1-1-1 0 0,1 1 1 0 0,-1 0 0 0 0,1-1-1 0 0,0 1 1 0 0,-1-1-1 0 0,1 1 1 0 0,0 1-10 0 0,0 26 147 0 0,3-23-75 0 0,7 7 2 0 0,-4 0 12 0 0,4-7 2 0 0,-5 0-31 0 0,-5-5-53 0 0,0-1-1 0 0,1 1 1 0 0,-1-1 0 0 0,0 0 0 0 0,0 1 0 0 0,1-1-1 0 0,-1 1 1 0 0,0-1 0 0 0,1 0 0 0 0,-1 1 0 0 0,0-1-1 0 0,1 0 1 0 0,-1 1 0 0 0,1-1 0 0 0,-1 0 0 0 0,1 0-1 0 0,-1 1 1 0 0,1-1 0 0 0,-1 0 0 0 0,1 0-1 0 0,-1 0 1 0 0,1 0 0 0 0,-1 0 0 0 0,1 0 0 0 0,-1 0-1 0 0,1 0 1 0 0,-1 0 0 0 0,1 0 0 0 0,-1 0 0 0 0,1 0-1 0 0,-1 0 1 0 0,1 0-4 0 0,12 0 154 0 0,-1 0-36 0 0,43 0 239 0 0,-53 0-340 0 0,1-1-1 0 0,-1 1 0 0 0,0 0 0 0 0,1-1 0 0 0,-1 0 1 0 0,0 0-1 0 0,1 0 0 0 0,-1 0 0 0 0,2-1-16 0 0,18-12 79 0 0,-11 7-41 0 0,0 1 38 0 0,-6 0-46 0 0,1 2-7 0 0,5-1 19 0 0,-10 5-40 0 0,0-1 0 0 0,0 1 0 0 0,0 0 0 0 0,0-1 0 0 0,1 0 0 0 0,-1 1 0 0 0,0-1 0 0 0,0 1 0 0 0,0-1 0 0 0,0 0 0 0 0,-1 0 0 0 0,1 1 0 0 0,0-1 0 0 0,0 0 0 0 0,0 0 0 0 0,-1 0 0 0 0,1 0 0 0 0,0-1-2 0 0,4-8 38 0 0,6-12 4 0 0,-8 13 16 0 0,-3-19 217 0 0,0 17-214 0 0,0-7 27 0 0,0-2-59 0 0,0-44-109 0 0,0 41 83 0 0,0 21-5 0 0,0 0-1 0 0,-1 0 1 0 0,1 0-1 0 0,0 0 0 0 0,-1 0 1 0 0,1 0-1 0 0,-1 0 0 0 0,1 1 1 0 0,-1-1-1 0 0,0 0 0 0 0,0 0 1 0 0,0 1-1 0 0,-1-3 3 0 0,1 3-2 0 0,0 0 0 0 0,0-1-1 0 0,1 1 1 0 0,-1-1 0 0 0,0 1-1 0 0,1-1 1 0 0,-1 1 0 0 0,1-1 0 0 0,-1 0-1 0 0,1 1 1 0 0,0-1 0 0 0,0 0-1 0 0,0-1 3 0 0,0-19 2 0 0,0-3-94 0 0,0 25-3 0 0,0 0 18 0 0,0 0-14 0 0,2 2 31 0 0,2 3 49 0 0,0-1 0 0 0,-1 1 0 0 0,1 0 0 0 0,-1 0 0 0 0,0 0 0 0 0,-1 0 0 0 0,2 4 11 0 0,5 15-43 0 0,-1-1-7 0 0,-6-6 49 0 0,-2-15-2 0 0,0 1 0 0 0,0 0 0 0 0,0 0 0 0 0,0 0 0 0 0,1-1 0 0 0,-1 1 0 0 0,1 0 0 0 0,0-1-1 0 0,0 1 1 0 0,0 0 0 0 0,0-1 0 0 0,1 1 3 0 0,-1-1-3 0 0,0 1 0 0 0,0-1 0 0 0,0 0 1 0 0,0 0-1 0 0,0 1 0 0 0,-1-1 0 0 0,1 1 0 0 0,-1-1 0 0 0,0 0 0 0 0,1 1 0 0 0,-1-1 0 0 0,0 1 3 0 0,0 0 0 0 0,0-1 0 0 0,0 1 0 0 0,0 0 0 0 0,1-1 0 0 0,-1 1 0 0 0,1-1 0 0 0,-1 1 0 0 0,1-1 0 0 0,0 1 0 0 0,0-1 0 0 0,2 2 0 0 0,-2-2 0 0 0,0 1 0 0 0,0-1 0 0 0,0 1 0 0 0,0-1 0 0 0,0 1 0 0 0,-1-1 0 0 0,1 1 0 0 0,-1-1 0 0 0,0 1 0 0 0,1-1 0 0 0,-1 3 0 0 0,-1 2 0 0 0,1-5 0 0 0,0 1 0 0 0,0-1 0 0 0,0 0 0 0 0,0 0 0 0 0,0 0 0 0 0,1 1 0 0 0,-1-1 0 0 0,1 0 0 0 0,-1 0 0 0 0,1 1 0 0 0,4 5 0 0 0,-4-6 0 0 0,0-1 0 0 0,0 0 0 0 0,0 1 0 0 0,0-1 0 0 0,-1 1 0 0 0,1 0 0 0 0,0-1 0 0 0,-1 1 0 0 0,0-1 0 0 0,1 1 0 0 0,-1 0 0 0 0,0-1 0 0 0,0 1 0 0 0,1 0 0 0 0,-1 14 15 0 0,0-3 58 0 0,2-7 50 0 0,-1-6-334 0 0,-1 1 69 0 0,1 0 62 0 0,0-1 55 0 0,0 2 83 0 0,0-1 95 0 0,2 3 570 0 0,-2-2-608 0 0,0-1-41 0 0,-1 0-54 0 0,1 0-70 0 0,-1 1-82 0 0,1-1-95 0 0,-1 0-68 0 0,1 1-97 0 0,-1-1-104 0 0,0 1-116 0 0,0-1-125 0 0,0 0 320 0 0,0 0-36 0 0,0-1-35 0 0,0 1-37 0 0,1 0-38 0 0,-1 0-40 0 0,0-1-1468 0 0,0 0-1171 0 0</inkml:trace>
  <inkml:trace contextRef="#ctx0" brushRef="#br0" timeOffset="458.47">783 81 10680 0 0,'0'0'241'0'0,"-3"-3"38"0"0,-7-8 11 0 0,6 9-119 0 0,2 0-65 0 0,-1 2-45 0 0,0 0-54 0 0,1 0-26 0 0,0-1 48 0 0,-4-10-18 0 0,-4 6-11 0 0,5-2 49 0 0,1 2 114 0 0,0 4-35 0 0,-2 1 34 0 0,5 0-129 0 0,1 0 1 0 0,-1 0-1 0 0,0 0 0 0 0,0 0 0 0 0,1 0 0 0 0,-1 0 1 0 0,0-1-1 0 0,1 1 0 0 0,-1 0 0 0 0,0 0 0 0 0,1 0 0 0 0,-1-1 1 0 0,0 1-1 0 0,1 0 0 0 0,-1-1 0 0 0,1 1 0 0 0,-1-1 0 0 0,1 1 1 0 0,-1 0-1 0 0,1-1 0 0 0,-1 1 0 0 0,1-1 0 0 0,-1 1 1 0 0,1-1-1 0 0,-1 0 0 0 0,1 1-33 0 0,0-1 34 0 0,-1 0-1 0 0,1 1 1 0 0,-1-1 0 0 0,1 1 0 0 0,-1-1 0 0 0,1 1-1 0 0,-1-1 1 0 0,1 1 0 0 0,-1 0 0 0 0,1-1 0 0 0,-1 1-1 0 0,1-1 1 0 0,-1 1 0 0 0,0 0 0 0 0,1 0 0 0 0,-1-1-1 0 0,0 1 1 0 0,1 0 0 0 0,-1 0 0 0 0,0 0 0 0 0,1 0-1 0 0,-1 0 1 0 0,0 0 0 0 0,1 0 0 0 0,-1 0 0 0 0,0 0-34 0 0,0 0 28 0 0,1 0 0 0 0,-1 0 0 0 0,0 0 0 0 0,1 0 0 0 0,-1 0 1 0 0,0 0-1 0 0,0-1 0 0 0,1 1 0 0 0,-1 0 0 0 0,0 0 1 0 0,1 0-1 0 0,-1-1 0 0 0,1 1 0 0 0,-1 0 0 0 0,0-1 1 0 0,1 1-1 0 0,-1 0 0 0 0,1-1 0 0 0,-1 1 0 0 0,1-1 0 0 0,-1 1 1 0 0,1-1-1 0 0,-1 1 0 0 0,1-1 0 0 0,-1 0 0 0 0,1 1-28 0 0,0-1 27 0 0,-1 1-1 0 0,1-1 1 0 0,-1 0-1 0 0,1 1 1 0 0,0-1-1 0 0,-1 1 0 0 0,0-1 1 0 0,1 1-1 0 0,-1 0 1 0 0,1-1-1 0 0,-1 1 1 0 0,1-1-1 0 0,-1 1 0 0 0,0 0 1 0 0,1 0-1 0 0,-1-1 1 0 0,0 1-1 0 0,1 0 1 0 0,-1 0-1 0 0,0 0 0 0 0,1 0 1 0 0,-1 0-1 0 0,0 0 1 0 0,1 0-1 0 0,-1 0 1 0 0,0 0-27 0 0,-5 0 196 0 0,-6 0 273 0 0,7 0-299 0 0,1 1-52 0 0,3 0-99 0 0,0-1-33 0 0,-4 7 161 0 0,5-7-138 0 0,0 1 0 0 0,0-1 0 0 0,-1 1-1 0 0,1-1 1 0 0,0 1 0 0 0,-1-1 0 0 0,1 0-1 0 0,0 1 1 0 0,-1-1 0 0 0,1 0 0 0 0,0 1-1 0 0,-1-1 1 0 0,1 0 0 0 0,-1 1-1 0 0,1-1 1 0 0,-1 0 0 0 0,1 0 0 0 0,0 0-1 0 0,-1 1 1 0 0,1-1 0 0 0,-1 0 0 0 0,1 0-1 0 0,-1 0 1 0 0,1 0 0 0 0,-1 0-1 0 0,1 0 1 0 0,-1 0 0 0 0,1 0 0 0 0,-1 0-1 0 0,1 0 1 0 0,-1 0 0 0 0,0 0-9 0 0,-10 2 85 0 0,10-2-84 0 0,1 0 1 0 0,0 1 0 0 0,-1-1-1 0 0,1 0 1 0 0,0 1 0 0 0,-1-1-1 0 0,1 1 1 0 0,0-1 0 0 0,-1 0-1 0 0,1 1 1 0 0,0-1 0 0 0,0 1-1 0 0,0-1 1 0 0,-1 1 0 0 0,1-1-1 0 0,0 1 1 0 0,0-1 0 0 0,0 1-1 0 0,0-1 1 0 0,0 1 0 0 0,0-1-1 0 0,0 1 1 0 0,0-1 0 0 0,0 0 0 0 0,0 1-3 0 0,0-1 3 0 0,0 0-1 0 0,0 0 0 0 0,0 0 0 0 0,0 0 0 0 0,0 0 0 0 0,0 1 0 0 0,0-1 0 0 0,0 0 1 0 0,0 0-1 0 0,0 0 0 0 0,0 0 0 0 0,0 0 0 0 0,0 0 0 0 0,0 0 0 0 0,0 0 0 0 0,0 0 1 0 0,0 0-1 0 0,0 1 0 0 0,0-1 0 0 0,0 0 0 0 0,0 0 0 0 0,0 0 0 0 0,0 0 0 0 0,0 0 1 0 0,0 0-1 0 0,0 0 0 0 0,0 0 0 0 0,0 0 0 0 0,0 0 0 0 0,0 0 0 0 0,0 0 0 0 0,0 1 1 0 0,0-1-1 0 0,-1 0 0 0 0,1 0 0 0 0,0 0 0 0 0,0 0 0 0 0,0 0 0 0 0,0 0 0 0 0,0 0 1 0 0,0 0-1 0 0,0 0 0 0 0,0 0 0 0 0,0 0 0 0 0,0 0 0 0 0,-1 0 0 0 0,1 0 0 0 0,0 0 1 0 0,0 0-1 0 0,0 0 0 0 0,0 0 0 0 0,0 0 0 0 0,0 0 0 0 0,0 0 0 0 0,0 0 0 0 0,0 0 0 0 0,-1 0-1 0 0,1 0 1 0 0,0-1-1 0 0,-1 1 1 0 0,1 0-1 0 0,-1 0 0 0 0,1 0 1 0 0,0 0-1 0 0,-1 0 0 0 0,1 0 1 0 0,-1 0-1 0 0,1 1 0 0 0,-1-1 1 0 0,1 0-1 0 0,0 0 0 0 0,-1 0 1 0 0,1 0-1 0 0,-1 0 0 0 0,1 1 1 0 0,0-1-1 0 0,-1 0 0 0 0,1 0 1 0 0,0 0-1 0 0,-1 1 0 0 0,1-1 1 0 0,0 0-1 0 0,0 1 0 0 0,-1-1 1 0 0,1 0-1 0 0,0 1 0 0 0,0-1 1 0 0,-1 0-1 0 0,1 1 0 0 0,0-1 1 0 0,0 1-1 0 0,0-1 1 0 0,0 0-1 0 0,-1 1 0 0 0,1-1 1 0 0,0 1-1 0 0,0-1 0 0 0,0 0 1 0 0,0 1-1 0 0,0-1 0 0 0,0 1 1 0 0,0-1-1 0 0,0 1 0 0 0,0-1 1 0 0,1 0-1 0 0,-1 1 0 0 0,0 0 0 0 0,0-1 0 0 0,0 1 0 0 0,0 0 0 0 0,0 0 0 0 0,0 0 0 0 0,0 0 0 0 0,0-1 0 0 0,0 1 0 0 0,0 0 0 0 0,0 0 0 0 0,-1 0 0 0 0,1 0 0 0 0,0-1 0 0 0,-1 1 0 0 0,1 0 0 0 0,0 0 0 0 0,-1-1 0 0 0,1 1 0 0 0,-1 0-1 0 0,1 0 1 0 0,-11 4 0 0 0,10-4 0 0 0,1 0 0 0 0,0 0 0 0 0,-1-1 0 0 0,1 1 0 0 0,0 0 0 0 0,0 0 0 0 0,-1 0 0 0 0,1 0 0 0 0,0-1 0 0 0,0 1 0 0 0,0 0 0 0 0,0 0 0 0 0,0 0 0 0 0,0 1 0 0 0,-1 6 0 0 0,2 2 0 0 0,13 6 0 0 0,-9-2 0 0 0,11 17 0 0 0,10 1-10 0 0,-20-18-33 0 0,4-9 32 0 0,-4 8-1 0 0,-4-7 1 0 0,1-3-5 0 0,21 20-17 0 0,-7-4 33 0 0,-11-13 0 0 0,-1 1 0 0 0,1-1 0 0 0,0 0 0 0 0,1-1 0 0 0,-1 0 0 0 0,5 3 0 0 0,-6-6 0 0 0,-4-2 0 0 0,-1 0 0 0 0,1 1 0 0 0,0-1 0 0 0,-1 0 0 0 0,1 1 0 0 0,-1-1 0 0 0,1 0 0 0 0,0 1 0 0 0,-1-1 0 0 0,1 1 0 0 0,-1-1 0 0 0,1 1 0 0 0,-1-1 0 0 0,0 1 0 0 0,1-1 0 0 0,-1 1 0 0 0,1 0 0 0 0,-1-1 0 0 0,0 1 0 0 0,1 0 0 0 0,-1-1 0 0 0,0 1 0 0 0,3 4 0 0 0,-1-2-5 0 0,0 1-1 0 0,0-1 0 0 0,1 0 0 0 0,-1-1 0 0 0,1 1 0 0 0,0 0 0 0 0,0-1 0 0 0,0 0 0 0 0,3 2 6 0 0,3-1-9 0 0,-9-3 8 0 0,0 0 1 0 0,1 0 0 0 0,-1 0 0 0 0,0 0 0 0 0,0 0 0 0 0,1 0 0 0 0,-1 1 0 0 0,0-1 0 0 0,0 0 0 0 0,1 0 0 0 0,-1 0 0 0 0,0 0 0 0 0,0 0 0 0 0,1 0 0 0 0,-1 1 0 0 0,0-1 0 0 0,0 0 0 0 0,0 0 0 0 0,1 0 0 0 0,-1 1 0 0 0,0-1 0 0 0,0 0-1 0 0,0 0 1 0 0,0 0 0 0 0,0 1 0 0 0,1-1 0 0 0,12 25 1 0 0,-12-22-2 0 0,1 1 1 0 0,-1 2 0 0 0,-1 16 0 0 0,0-16 4 0 0,-1 13 65 0 0,-1-15-64 0 0,-9 3 54 0 0,10-7-55 0 0,0 1 0 0 0,0-1 0 0 0,0 1 0 0 0,0-1-1 0 0,0 1 1 0 0,0-1 0 0 0,0 1 0 0 0,0 0-1 0 0,0-1 1 0 0,0 1 0 0 0,0 0 0 0 0,0 0 0 0 0,1 0-1 0 0,-1 0 1 0 0,0 0 0 0 0,1 0-4 0 0,-3 4 5 0 0,-2 3 26 0 0,-1-5 17 0 0,1 0-14 0 0,-2 1 31 0 0,-2 4 108 0 0,-8 5 153 0 0,10-10-255 0 0,-1-2-39 0 0,-1-1-15 0 0,0 0-70 0 0,-23 0-312 0 0,18 0 271 0 0,-1-4 9 0 0,0-5-92 0 0,2-3-70 0 0,3 0-49 0 0,2 4-5 0 0,5 2-144 0 0,3 2 227 0 0,-1 0 65 0 0,-5-7-155 0 0,4 8 193 0 0,0 0-42 0 0,1-1-58 0 0,-1 0-76 0 0,1 1 47 0 0,1-1-48 0 0,-1 0-51 0 0,1 0-57 0 0,0-9-392 0 0</inkml:trace>
  <inkml:trace contextRef="#ctx0" brushRef="#br0" timeOffset="853.73">1054 320 9096 0 0,'3'0'200'0'0,"8"0"33"0"0,-11 0-229 0 0,0 0 1 0 0,0 0-1 0 0,0 0 1 0 0,0 0-1 0 0,0 0 0 0 0,0 0 1 0 0,0 0-1 0 0,0 0 0 0 0,1 0 1 0 0,-1 0-1 0 0,0 0 1 0 0,0 0-1 0 0,0 0 0 0 0,0 0 1 0 0,0 0-1 0 0,0 0 0 0 0,0 0 1 0 0,0 0-1 0 0,0 0 1 0 0,0 0-1 0 0,1 0 0 0 0,-1 0 1 0 0,0 0-1 0 0,0 0 0 0 0,0 0 1 0 0,0 0-1 0 0,0 0 1 0 0,0 0-1 0 0,0 0 0 0 0,0 0 1 0 0,0 0-1 0 0,0 0 0 0 0,0 0 1 0 0,0-1-1 0 0,0 1 1 0 0,0 0-1 0 0,0 0 0 0 0,0 0 1 0 0,1 0-1 0 0,-1 0 0 0 0,0 0 1 0 0,0 0-1 0 0,0 0 0 0 0,0 0 1 0 0,0 0-1 0 0,0 0 1 0 0,0-1-1 0 0,0 1 0 0 0,0 0 1 0 0,0 0-1 0 0,0 0 0 0 0,0 0 1 0 0,0 0-1 0 0,0 0 1 0 0,-1 0-1 0 0,1 0 0 0 0,0 0-4 0 0,0-1 11 0 0,0 0 0 0 0,0 1 0 0 0,0-1 0 0 0,0 1-1 0 0,0-1 1 0 0,0 1 0 0 0,1-1 0 0 0,-1 0 0 0 0,0 1 0 0 0,0-1-1 0 0,0 1 1 0 0,1-1 0 0 0,-1 1 0 0 0,0-1 0 0 0,0 1-1 0 0,1-1 1 0 0,-1 1 0 0 0,0-1-11 0 0,5-1 50 0 0,3 1-33 0 0,-6 1-17 0 0,-1 0 0 0 0,1 0 0 0 0,-1 0 0 0 0,1 0 0 0 0,-1 0 0 0 0,1-1 0 0 0,-1 1 0 0 0,0 0 0 0 0,1-1 0 0 0,-1 1 0 0 0,4-3 43 0 0,-2 0 74 0 0,3 0 155 0 0,7-1 267 0 0,-5 3-332 0 0,-3 1-22 0 0,0-2 45 0 0,-3 1-73 0 0,1-1 0 0 0,0 1 0 0 0,-1-1 1 0 0,1 1-1 0 0,-1-1 0 0 0,0 0 0 0 0,1 0 0 0 0,0-1-157 0 0,2-4 304 0 0,0 0-108 0 0,0-6 238 0 0,6 8-14 0 0,-5-7-67 0 0,-6 11-330 0 0,1 0 0 0 0,-1 0 0 0 0,1 0 0 0 0,-1 0 0 0 0,1 0 0 0 0,0 0 1 0 0,-1 0-1 0 0,1 0 0 0 0,0 0 0 0 0,-1 1 0 0 0,1-1 0 0 0,0 0 0 0 0,0 0 0 0 0,0 1 0 0 0,0-1 0 0 0,0 0-23 0 0,4-1 93 0 0,-4 1-71 0 0,-1 1 1 0 0,1 0 0 0 0,0 0-1 0 0,-1-1 1 0 0,1 1 0 0 0,0 0-1 0 0,-1-1 1 0 0,1 1 0 0 0,-1-1 0 0 0,1 1-1 0 0,-1-1 1 0 0,1 1 0 0 0,-1-1-1 0 0,1 1 1 0 0,-1-1 0 0 0,1 1-1 0 0,-1-1 1 0 0,0 0 0 0 0,1 1-1 0 0,-1-1 1 0 0,0 0 0 0 0,0 0-23 0 0,3-4 86 0 0,7-8 195 0 0,-7 8-22 0 0,-3 3-231 0 0,0 1 1 0 0,1 0 0 0 0,-1-1 0 0 0,0 1 0 0 0,0 0 0 0 0,1-1 0 0 0,-1 1 0 0 0,1 0 0 0 0,0 0 0 0 0,0-1-29 0 0,7-10 208 0 0,-5 9-86 0 0,-2 1-42 0 0,0-1-27 0 0,-1 0-28 0 0,-1 0-12 0 0,3 1 27 0 0,-2 2-30 0 0,1-1 0 0 0,0 1-1 0 0,-1 0 1 0 0,1 0 0 0 0,-1-1-1 0 0,1 1 1 0 0,0 0 0 0 0,0 0-1 0 0,-1 0 1 0 0,1 0 0 0 0,0-1-1 0 0,-1 1 1 0 0,1 0 0 0 0,0 0-1 0 0,-1 1-9 0 0,0-1 0 0 0,0 0 3 0 0,1 0 0 0 0,-1 0-1 0 0,0 0 1 0 0,0 0-1 0 0,0 0 1 0 0,0 0-1 0 0,0 0 1 0 0,0 0-1 0 0,0 0 1 0 0,0 0 0 0 0,0 0-1 0 0,0 0 1 0 0,1 0-1 0 0,-1 0 1 0 0,0 0-1 0 0,0 0 1 0 0,0 0-1 0 0,0 0 1 0 0,0 0-1 0 0,0 0 1 0 0,0 0 0 0 0,0 0-1 0 0,0-1 1 0 0,0 1-1 0 0,1 0 1 0 0,-1 0-1 0 0,0 0 1 0 0,0 0-1 0 0,0 0 1 0 0,0 0-1 0 0,0 0 1 0 0,0 0 0 0 0,0 0-1 0 0,0 0 1 0 0,0 0-1 0 0,0 0 1 0 0,0 0-1 0 0,0-1 1 0 0,0 1-1 0 0,0 0 1 0 0,0 0 0 0 0,0 0-1 0 0,0 0 1 0 0,0 0-1 0 0,0 0 1 0 0,0 0-1 0 0,0 0 1 0 0,0 0-1 0 0,0 0 1 0 0,0-1-1 0 0,0 1 1 0 0,0 0 0 0 0,0 0-1 0 0,0 0 1 0 0,0 0-1 0 0,0 0 1 0 0,0 0-3 0 0,0-1 74 0 0,-1-4-127 0 0,1 3 72 0 0,0 1 35 0 0,0-1 35 0 0,0 1 46 0 0,1 0 54 0 0,-1 1 62 0 0,-1 0-115 0 0,-1 1-73 0 0,-5-2-36 0 0,5 1 4 0 0,0 0 34 0 0,0 0 44 0 0,-1 0 58 0 0,-10 2-93 0 0,12-1-73 0 0,0-1 0 0 0,0 1 0 0 0,0 0 1 0 0,0 0-1 0 0,1-1 0 0 0,-1 1 0 0 0,0 0 0 0 0,0 0 0 0 0,1 0 0 0 0,-1 0 0 0 0,0 0 0 0 0,1 0 0 0 0,-1 0 0 0 0,1 0 0 0 0,0 0 0 0 0,-1 1-1 0 0,-6 9-1 0 0,1-6 1 0 0,5-5 0 0 0,1 1 0 0 0,-1-1 0 0 0,0 1 0 0 0,1 0 0 0 0,-1-1 0 0 0,0 1 0 0 0,1 0 0 0 0,-1 0 0 0 0,1 0 0 0 0,-1-1 0 0 0,1 1 0 0 0,-1 0 0 0 0,1 0 0 0 0,0 0 0 0 0,-1 0 0 0 0,1 0 0 0 0,0 0 0 0 0,0 0 0 0 0,-1 0 0 0 0,-2 9 0 0 0,-9 25 0 0 0,1-16 0 0 0,6 8 0 0 0,-11 10 0 0 0,5-8 0 0 0,11-27 1 0 0,-2 6 1 0 0,-1 1 1 0 0,1-1-1 0 0,-1 0 1 0 0,-3 5-3 0 0,2 2 38 0 0,5 7-23 0 0,-1-14-15 0 0,0 91 11 0 0,0-97-7 0 0,0-1 0 0 0,1 1-1 0 0,-1 0 1 0 0,0-1 0 0 0,1 1 0 0 0,-1 0 0 0 0,1-1-1 0 0,-1 1 1 0 0,1-1 0 0 0,0 1 0 0 0,0-1-1 0 0,0 1 1 0 0,0-1 0 0 0,0 1-4 0 0,4 6 0 0 0,-1 3 0 0 0,-3-10 0 0 0,-1 0 0 0 0,0 0 0 0 0,1 0 0 0 0,-1 1 0 0 0,1-1 0 0 0,-1 0 0 0 0,1 0 0 0 0,0 0 0 0 0,-1 0 0 0 0,1 0 0 0 0,0 0 0 0 0,0-1 0 0 0,0 1 0 0 0,0 0 0 0 0,0 0 0 0 0,-1-1 0 0 0,1 1 0 0 0,1 0 0 0 0,9 4 0 0 0,-9-4 0 0 0,0 0 0 0 0,1 0 0 0 0,-1 0 0 0 0,0 1 0 0 0,0-1 0 0 0,0 1 0 0 0,0-1 0 0 0,0 1 0 0 0,0 0 0 0 0,9 7 0 0 0,-1-4-61 0 0,3-4-59 0 0,4 0-53 0 0,-14-1 198 0 0,0 0-43 0 0,1 0-45 0 0,-1 0-44 0 0,1 0-46 0 0,0 0-47 0 0,0 0-48 0 0,0 0-48 0 0,0 0-49 0 0,0 0-51 0 0,0 0-51 0 0,0 0-52 0 0,0 0-53 0 0,0 0-54 0 0,0 0-55 0 0,0 0-56 0 0,9 0-1502 0 0,6 0-1260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26.36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17 272 11792 0 0,'0'0'342'0'0,"0"-1"-118"0"0,0-1-102 0 0,-1-4-35 0 0,-1-1-52 0 0,-3-2-22 0 0,-1-3-9 0 0,4 4 59 0 0,2 5 46 0 0,3 0 126 0 0,7-7 221 0 0,-8 8-222 0 0,-1 0-54 0 0,-1 0-45 0 0,1 1-39 0 0,-1-3 20 0 0,-1-2-56 0 0,1 5-12 0 0,0 0 45 0 0,0-2-1 0 0,0-1 55 0 0,0 0 81 0 0,0-5 375 0 0,0 3-303 0 0,1 3-171 0 0,0 0-104 0 0,2-1 126 0 0,5-13 293 0 0,-3 9-105 0 0,9 2 77 0 0,-8 2-256 0 0,1-3 22 0 0,-1 0-21 0 0,-1 2-15 0 0,1 1 13 0 0,1-1 44 0 0,9-5-84 0 0,11-6 87 0 0,-16 10-94 0 0,1 1-44 0 0,42-16 49 0 0,-17 5-21 0 0,-10 11-64 0 0,-11-1 14 0 0,-13 4-40 0 0,0 1 0 0 0,0 0-1 0 0,1 0 1 0 0,-1 0-1 0 0,1 0 1 0 0,-1 1-1 0 0,1-1 1 0 0,1 1-6 0 0,26 0 53 0 0,36 0-53 0 0,-65 0 0 0 0,-1 0 0 0 0,1 0 0 0 0,-1 0 0 0 0,1 0 0 0 0,-1 1 0 0 0,0-1 0 0 0,1 0 0 0 0,-1 1 0 0 0,1-1 0 0 0,-1 1 0 0 0,0 0 0 0 0,1-1 0 0 0,-1 1 0 0 0,0 0 0 0 0,0 0 0 0 0,0 0 0 0 0,0 0 0 0 0,0 0 0 0 0,0 0 0 0 0,0 0 0 0 0,0 0 0 0 0,-1 0 0 0 0,1 1 0 0 0,2 3 0 0 0,-3-4 0 0 0,0 0 0 0 0,1-1 0 0 0,-1 1 0 0 0,0-1 0 0 0,1 1 0 0 0,-1 0 0 0 0,0-1 0 0 0,1 1 0 0 0,-1-1 0 0 0,1 1 0 0 0,-1-1 0 0 0,1 1 0 0 0,-1-1 0 0 0,1 1 0 0 0,-1-1 0 0 0,1 1 0 0 0,0-1 0 0 0,-1 0 0 0 0,1 1 0 0 0,-1-1 0 0 0,1 0 0 0 0,0 0 0 0 0,4 3 0 0 0,-4-2 0 0 0,1-1 0 0 0,-1 1 0 0 0,0 0 0 0 0,0 0 0 0 0,0 0 0 0 0,0 0 0 0 0,0 0 0 0 0,0 0 0 0 0,0 0 0 0 0,0 0 0 0 0,-1 0 0 0 0,1 1 0 0 0,1 2 0 0 0,-1 1 0 0 0,0-1 0 0 0,-1 0 0 0 0,1 1 0 0 0,-1-1 0 0 0,0 1 0 0 0,0-1 0 0 0,0 0 0 0 0,-1 5 0 0 0,0 7 0 0 0,1-5 0 0 0,0-6 0 0 0,1-1 0 0 0,-2 1 0 0 0,1 0 0 0 0,0-1 0 0 0,-1 1 0 0 0,-1 1 0 0 0,-8 16 0 0 0,4 7 0 0 0,1-9 1 0 0,-2 0 0 0 0,0 0 0 0 0,-3 2-1 0 0,-29 56 71 0 0,14-30-11 0 0,19-38-56 0 0,0 1-1 0 0,-1-1 1 0 0,-6 6-4 0 0,6-6 0 0 0,0 0 0 0 0,0 0-1 0 0,-4 8 1 0 0,-5 12 19 0 0,0-12 53 0 0,12-13-48 0 0,0 0 1 0 0,0 0-1 0 0,0 0 0 0 0,-2 5-24 0 0,2-4 21 0 0,0 0 0 0 0,0 0 1 0 0,0-1-1 0 0,0 1 0 0 0,-2-1-21 0 0,-1 3 42 0 0,3-5-18 0 0,1 0 0 0 0,0 0 0 0 0,0 1 0 0 0,0-1 0 0 0,0 1 0 0 0,0 0-24 0 0,-2 8 72 0 0,-1-1 3 0 0,-4 1 50 0 0,-1-2-45 0 0,9-7 0 0 0,2 0 11 0 0,0-1-69 0 0,0 2-112 0 0,0-3 138 0 0,0 0 31 0 0,0 1 50 0 0,0-1 60 0 0,0 1 69 0 0,2-2-168 0 0,0 0-78 0 0,0 0-1 0 0,-1 1 1 0 0,1-1 0 0 0,-1 1-1 0 0,1-1 1 0 0,-1 1-1 0 0,1-1 1 0 0,0 1-1 0 0,-1 0 1 0 0,0-1-1 0 0,1 1 1 0 0,-1 0-12 0 0,1 1 11 0 0,0-1 0 0 0,-1 0 0 0 0,1 0 0 0 0,0-1 1 0 0,0 1-1 0 0,0 0 0 0 0,0-1 0 0 0,0 1 0 0 0,0-1 0 0 0,0 1 0 0 0,0-1 0 0 0,1 0-11 0 0,47 0 134 0 0,-21 0-124 0 0,-14 0-9 0 0,4 0 16 0 0,14 0 29 0 0,-29 0-42 0 0,0 0 0 0 0,0 0 0 0 0,0-1 0 0 0,0 1 0 0 0,3-2-4 0 0,6-4 60 0 0,-12 5-47 0 0,1 0 0 0 0,-1 0 0 0 0,1 1 0 0 0,-1-1 0 0 0,1 0 0 0 0,-1 1 0 0 0,1-1 0 0 0,-1 1 0 0 0,1 0 0 0 0,-1-1-1 0 0,1 1 1 0 0,0 0 0 0 0,-1 0-13 0 0,48 0-307 0 0,-38 0 206 0 0,-1 0-41 0 0,2 0-79 0 0,0 0-83 0 0,-1 0-99 0 0,1 0-118 0 0,-3 0-15 0 0,0 0-104 0 0,1 0-113 0 0,-1 0-123 0 0,-5 0 388 0 0,1 0-34 0 0,-1 0-36 0 0,1 0-37 0 0,-1 0-39 0 0,1 0-39 0 0,-1 0-40 0 0,0 0-43 0 0,5 0-1294 0 0,1 0-1132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26.63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13968 0 0,'0'0'408'0'0,"0"0"-145"0"0,0 0-120 0 0,0 0-47 0 0,0 0-105 0 0,0 0-74 0 0,0 0-119 0 0,3 3-192 0 0,-2-3 263 0 0,-1 1 33 0 0,1-1-10 0 0,-1 1 100 0 0,1 0 145 0 0,1 1 68 0 0,-2-2-184 0 0,1 1-45 0 0,-1-1-39 0 0,1 1-48 0 0,0-1-56 0 0,-1 1-61 0 0,1-1-16 0 0,-1 1-52 0 0,1 0-58 0 0,0-1-61 0 0,-1 1-66 0 0,1 0-70 0 0,0-1-74 0 0,-1 1-79 0 0,0-1-966 0 0,0 0-941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26.81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65 11024 0 0,'0'0'248'0'0,"0"0"34"0"0,0 0 22 0 0,0 0-29 0 0,0 0-98 0 0,0 0-36 0 0,0 0 150 0 0,0 0 275 0 0,0 0 30 0 0,0-1-249 0 0,0-1-152 0 0,0-19 359 0 0,0 8-394 0 0,0 5-123 0 0,0 2-49 0 0,0 0-60 0 0,0 1-68 0 0,0 3-73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27.85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1 130 10424 0 0,'0'0'233'0'0,"0"0"39"0"0,0 0 15 0 0,0 0-37 0 0,0 1-186 0 0,0 1-37 0 0,0 0-25 0 0,0 0 1 0 0,1-1-1 0 0,-1 1 1 0 0,1 0-1 0 0,-1 0 0 0 0,1-1 1 0 0,0 1-1 0 0,0 0 1 0 0,0-1-1 0 0,0 1 0 0 0,0-1 1 0 0,0 1-1 0 0,0-1 1 0 0,0 1-1 0 0,1 0-2 0 0,1 1 117 0 0,-2 0-49 0 0,-2 7-3 0 0,1-8-19 0 0,0 27 284 0 0,0-19-179 0 0,0-1 44 0 0,0-8-181 0 0,0-1 0 0 0,-1 1 0 0 0,1-1 1 0 0,0 1-1 0 0,0-1 0 0 0,0 1 0 0 0,0-1 0 0 0,0 1 0 0 0,1-1 1 0 0,-1 1-1 0 0,0-1 0 0 0,0 1 0 0 0,0-1 0 0 0,0 1 1 0 0,1-1-1 0 0,-1 1 0 0 0,0-1 0 0 0,0 1 0 0 0,1-1 0 0 0,-1 0 1 0 0,0 1-1 0 0,1-1 0 0 0,-1 1 0 0 0,0-1 0 0 0,1 0 0 0 0,-1 1 1 0 0,1-1-1 0 0,-1 0 0 0 0,1 1-14 0 0,6 6 296 0 0,-6-5-259 0 0,-1 1 1 0 0,1-1-1 0 0,-1 0 0 0 0,1 0 1 0 0,-1 0-1 0 0,0 0 1 0 0,0 0-1 0 0,0 1-37 0 0,0 9 173 0 0,0-1 41 0 0,1 0 13 0 0,6 2 28 0 0,-1 0-2 0 0,-4-2-32 0 0,-1 5 66 0 0,1-1-68 0 0,2-2-56 0 0,0-2-46 0 0,-2-5-65 0 0,0 13 208 0 0,-2-18-235 0 0,0 0 0 0 0,0 1 0 0 0,1-1 0 0 0,-1 1 0 0 0,0-1 0 0 0,0 1 0 0 0,1-1 0 0 0,-1 0 0 0 0,0 1 0 0 0,1 0-25 0 0,8 16 218 0 0,-8-15-183 0 0,0 0 1 0 0,-1 0-1 0 0,1 0 0 0 0,0 0 1 0 0,-1 0-1 0 0,0 1 0 0 0,1 1-35 0 0,0 9 169 0 0,6 0 18 0 0,-1-2-18 0 0,-4-1-22 0 0,-2-11-134 0 0,-1 1-1 0 0,1 0 0 0 0,0-1 1 0 0,1 1-1 0 0,-1 0 0 0 0,0-1 1 0 0,0 1-1 0 0,0 0 0 0 0,0 0 1 0 0,0-1-1 0 0,1 1 0 0 0,-1-1 1 0 0,0 1-1 0 0,1 0 0 0 0,-1-1 1 0 0,0 1-1 0 0,1-1 0 0 0,-1 1 1 0 0,1-1-1 0 0,-1 1 0 0 0,1-1 0 0 0,-1 1 1 0 0,1-1-1 0 0,-1 1 0 0 0,1-1 1 0 0,0 1-13 0 0,4 4 130 0 0,-2 6-47 0 0,-4-3-35 0 0,2 2 6 0 0,3-3-1 0 0,5 2 42 0 0,-9-8-89 0 0,1-1-1 0 0,-1 1 0 0 0,0 0 1 0 0,0-1-1 0 0,1 1 0 0 0,-1 0 1 0 0,0-1-1 0 0,0 1 0 0 0,0 0 1 0 0,1-1-1 0 0,-1 1 0 0 0,0 0 1 0 0,0-1-1 0 0,0 1 0 0 0,0 0-5 0 0,0 2 78 0 0,0-3-12 0 0,0 0 1 0 0,0 0 10 0 0,0 0 3 0 0,0 0 0 0 0,0-13 129 0 0,0 0-55 0 0,1-2-38 0 0,-1 0-39 0 0,0 10-50 0 0,0-1-1 0 0,0 0 1 0 0,-1 1-1 0 0,0-1 0 0 0,-1-4-26 0 0,-4-2 50 0 0,5 10-43 0 0,0 1 0 0 0,0-1 0 0 0,0 1 0 0 0,0-1 0 0 0,1 0 0 0 0,-1 1 0 0 0,1-1 0 0 0,-1 1-1 0 0,1-1 1 0 0,0 0 0 0 0,0 0 0 0 0,0 1 0 0 0,0-1 0 0 0,0 0-7 0 0,0-235 149 0 0,0 233-149 0 0,0-1 0 0 0,0 1 0 0 0,1 0 0 0 0,0 0 0 0 0,0 0 0 0 0,0-1 0 0 0,0 1 0 0 0,1 0 0 0 0,0-1 0 0 0,7-18 0 0 0,-7 18-1 0 0,0 0-1 0 0,1 0 1 0 0,-1 0-1 0 0,1 1 1 0 0,0-1 0 0 0,0 1-1 0 0,0 0 1 0 0,1 0-1 0 0,0-1 2 0 0,10-11-53 0 0,-13 14 48 0 0,0 0-1 0 0,0-1 1 0 0,1 1 0 0 0,-1 0 0 0 0,1 0 0 0 0,0 0 0 0 0,-1 0 0 0 0,1 1-1 0 0,0-1 1 0 0,0 0 0 0 0,1 0 5 0 0,6-6-23 0 0,2-8 9 0 0,1 7 15 0 0,29-14-70 0 0,-36 21 65 0 0,14-9 4 0 0,8 6-12 0 0,-15-1-18 0 0,-10 5 28 0 0,-1 0 0 0 0,1 0 0 0 0,-1 0-1 0 0,1 0 1 0 0,-1 1 0 0 0,1-1 0 0 0,0 1 0 0 0,-1-1 0 0 0,1 1 0 0 0,0 0 0 0 0,-1 0 0 0 0,1-1 0 0 0,0 1-1 0 0,0 0 3 0 0,8 0 0 0 0,-7-1 0 0 0,1 1 0 0 0,0 0 0 0 0,-1 0 0 0 0,1 0 0 0 0,0 1 0 0 0,-1-1 0 0 0,1 1 0 0 0,0 0 0 0 0,1 0 0 0 0,0 1-1 0 0,1 0 0 0 0,1 0-1 0 0,-1 0 1 0 0,-1 0-1 0 0,1 1 1 0 0,0 0-1 0 0,0 0 1 0 0,-1 1-1 0 0,4 2 2 0 0,-7-4-7 0 0,0 0-1 0 0,0-1 0 0 0,0 1 1 0 0,0-1-1 0 0,0 1 1 0 0,1-1-1 0 0,-1 0 1 0 0,0 0-1 0 0,1 0 0 0 0,-1 0 1 0 0,1-1-1 0 0,-1 1 1 0 0,1-1 7 0 0,-1 1-7 0 0,1-1 1 0 0,-1 1-1 0 0,1 0 0 0 0,-1 0 1 0 0,1 0-1 0 0,-1 0 1 0 0,0 0-1 0 0,1 0 0 0 0,-1 1 1 0 0,0-1-1 0 0,0 1 1 0 0,0-1-1 0 0,0 1 7 0 0,2 3-2 0 0,1 0-1 0 0,-1 0 1 0 0,0 1 0 0 0,-1-1-1 0 0,1 1 3 0 0,-1 0 1 0 0,1 0-1 0 0,0-1 0 0 0,0 0 0 0 0,0 0 0 0 0,1 0 0 0 0,-2-1-1 0 0,0 0-1 0 0,0 0 0 0 0,0 0 0 0 0,-1 0 1 0 0,1 0-1 0 0,-1 1 2 0 0,11 17-43 0 0,-11-20 42 0 0,0 1 0 0 0,-1 0 1 0 0,1 0-1 0 0,-1 0 0 0 0,1 0 0 0 0,-1 0 0 0 0,0 0 1 0 0,0 0-1 0 0,0 0 0 0 0,0 1 0 0 0,-1-1 0 0 0,0 0 0 0 0,1 3 1 0 0,-1-3 0 0 0,0 1 0 0 0,1-1 0 0 0,-1 0 0 0 0,1 0 0 0 0,0 1 0 0 0,0-1 0 0 0,0 0 0 0 0,0 0 0 0 0,0 0 0 0 0,5 13 0 0 0,-4 4 0 0 0,-3-17 0 0 0,1 1 0 0 0,0-1 0 0 0,1 1 0 0 0,-1-1 0 0 0,1 0 0 0 0,-1 1 0 0 0,1-1 0 0 0,0 1 0 0 0,4 6 0 0 0,-4-7 0 0 0,1 0 0 0 0,-1 0 0 0 0,0 0 0 0 0,0 1 0 0 0,0-1 0 0 0,-1 0 0 0 0,1 0 0 0 0,-1 0 0 0 0,1 1 0 0 0,-1 2 0 0 0,0 135 4 0 0,0-110 48 0 0,0-1 52 0 0,-3-25-29 0 0,2-4-69 0 0,-1 1-1 0 0,1-1 1 0 0,0 1-1 0 0,0-1 1 0 0,0 1 0 0 0,0-1-1 0 0,0 1 1 0 0,0 0-1 0 0,1-1 1 0 0,-1 1 0 0 0,0 0-1 0 0,1 0 1 0 0,-1-1-1 0 0,1 1 1 0 0,0 1-6 0 0,0 0 71 0 0,0-1-9 0 0,0 9-38 0 0,0-9 3 0 0,0-2-127 0 0,0 0-57 0 0,0 0-17 0 0,0 0 57 0 0,0 0 2 0 0,0 0-46 0 0,0 0-146 0 0,0-2-267 0 0,0-1 528 0 0,0 1-64 0 0,1 0-67 0 0,-1 1-68 0 0,1 0-69 0 0,1 0-72 0 0,-1 0-73 0 0,0 1-74 0 0,1-1-123 0 0,-1 0-89 0 0,1 0-91 0 0,0-1-94 0 0,0-2-1172 0 0,-1-5-1180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28.31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32 10088 0 0,'0'0'298'0'0,"0"0"-4"0"0,0 0-172 0 0,0 0-42 0 0,0 0 94 0 0,0 0 188 0 0,3 0 342 0 0,0 0-444 0 0,7 0 201 0 0,-7 0-331 0 0,0 0 38 0 0,0 0 23 0 0,1 0 48 0 0,0 0 57 0 0,0 0 65 0 0,0 0-222 0 0,3 0-9 0 0,-5 0-73 0 0,0 0 35 0 0,1 0 30 0 0,1 0 46 0 0,1 0 53 0 0,0 0 62 0 0,18 0 326 0 0,1 0-88 0 0,1 0-78 0 0,2 0-72 0 0,-1 0-64 0 0,1 0-55 0 0,-1 0-48 0 0,-1 0-40 0 0,-23 0-160 0 0,1 0-1 0 0,-1 0 0 0 0,1 0 0 0 0,-1-1 0 0 0,1 1 0 0 0,0-1 1 0 0,-1 0-1 0 0,0 1 0 0 0,1-1 0 0 0,-1 0 0 0 0,2-2-3 0 0,-1 2 0 0 0,-1 0 0 0 0,0 0-1 0 0,1 0 1 0 0,-1 0 0 0 0,1 0 0 0 0,-1 1-1 0 0,1-1 1 0 0,-1 1 0 0 0,1 0 0 0 0,0-1-1 0 0,1 1 1 0 0,4 1 4 0 0,1-1-48 0 0,1 1-49 0 0,0-1-35 0 0,-7 0 75 0 0,-1 0-1 0 0,1 0 0 0 0,0 0 1 0 0,0 0-1 0 0,-1-1 0 0 0,1 0 1 0 0,-1 1-1 0 0,1-1 0 0 0,0 0 54 0 0,-1 0-166 0 0,0 0 75 0 0,0 0 60 0 0,0-1 87 0 0,3-1 78 0 0,-2 1-136 0 0,-2 1-45 0 0,0 1-36 0 0,1-1-42 0 0,-1 1-49 0 0,0-1-12 0 0,0 1-42 0 0,1 0-45 0 0,-1-1-48 0 0,1 1-53 0 0,-1 0-55 0 0,1 0-60 0 0,-1 0-63 0 0,-1 0 182 0 0,0 0-49 0 0,0 0-43 0 0,0 0-38 0 0,0 0-141 0 0,0 0-37 0 0,0 0-1486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28.58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17 49 9488 0 0,'0'0'276'0'0,"-3"0"2"0"0,-7 0-114 0 0,8 0-49 0 0,1 0 118 0 0,1 0 215 0 0,0 0 22 0 0,0 0 22 0 0,3 3 84 0 0,0 0-416 0 0,2-1 41 0 0,4 3 201 0 0,-6-4-273 0 0,0 0 0 0 0,-1 0 0 0 0,1-1 1 0 0,0 1-1 0 0,0-1 0 0 0,0 0 0 0 0,0 1 0 0 0,1-2-129 0 0,5 0 280 0 0,-1-2-46 0 0,0-2-31 0 0,2-1 85 0 0,7 4 67 0 0,8 2 10 0 0,-5 0-166 0 0,-4 0-86 0 0,-3 0-62 0 0,5-1 54 0 0,-4 0-37 0 0,22-7 8 0 0,-21 5-63 0 0,-8 1 5 0 0,-1 2 1 0 0,1-1-1 0 0,1 1 0 0 0,4 0-18 0 0,-5 0 17 0 0,0 0 0 0 0,0 0-1 0 0,0-1 1 0 0,4-1-17 0 0,5-3 12 0 0,-13 3-12 0 0,0 1 0 0 0,0 0 0 0 0,0 0 1 0 0,0 0-1 0 0,1 0 0 0 0,-1 1 0 0 0,0-1 0 0 0,1 1 0 0 0,2 0 0 0 0,16 1 2 0 0,4 0-13 0 0,-8-2-30 0 0,-5 0-26 0 0,-1-2-41 0 0,3-2-73 0 0,-11 3 134 0 0,-1 1 1 0 0,0 0 0 0 0,1 0 0 0 0,-1 0 0 0 0,0 0 0 0 0,1 1 0 0 0,-1-1 0 0 0,3 1 46 0 0,4 0-240 0 0,-1 0 72 0 0,0 0 36 0 0,11 0-116 0 0,-13 0 121 0 0,0 0-28 0 0,-1 0-52 0 0,1 0-88 0 0,1 0-91 0 0,1 0-108 0 0,-5 0 202 0 0,1 0-32 0 0,-3 0-14 0 0,1 0-44 0 0,0 0-40 0 0,-1 0-33 0 0,2 0-131 0 0,0 0-34 0 0,7 0-1357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29.15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448 128 4832 0 0,'0'0'108'0'0,"0"-2"17"0"0,0-19 104 0 0,0 12-187 0 0,0 0-13 0 0,0 1 55 0 0,0 1 45 0 0,0 2 38 0 0,0-4 243 0 0,0-5 668 0 0,0 10-799 0 0,0-1-62 0 0,0 5-202 0 0,0 0-1 0 0,0 0 1 0 0,0 0 0 0 0,0 0-1 0 0,0 0 1 0 0,0 0 0 0 0,0-1-1 0 0,0 1 1 0 0,0 0 0 0 0,0 0-1 0 0,0 0 1 0 0,0 0-1 0 0,0 0 1 0 0,0 0 0 0 0,0 0-1 0 0,0 0 1 0 0,0 0 0 0 0,0 0-1 0 0,0-1 1 0 0,0 1 0 0 0,0 0-1 0 0,0 0 1 0 0,0 0 0 0 0,0 0-1 0 0,0 0 1 0 0,0 0-1 0 0,0 0 1 0 0,0 0 0 0 0,0 0-1 0 0,0 0 1 0 0,-1 0 0 0 0,1 0-1 0 0,0 0 1 0 0,0 0 0 0 0,0-1-1 0 0,0 1 1 0 0,0 0 0 0 0,0 0-1 0 0,0 0 1 0 0,0 0-1 0 0,0 0 1 0 0,0 0 0 0 0,0 0-1 0 0,-1 0 1 0 0,1 0 0 0 0,0 0-1 0 0,0 0 1 0 0,0 0 0 0 0,0 0-1 0 0,0 0 1 0 0,0 0 0 0 0,0 0-1 0 0,0 0 1 0 0,0 0-1 0 0,0 0 1 0 0,-1 0 0 0 0,1 0-15 0 0,0 1 31 0 0,-1-1 1 0 0,1 0-1 0 0,0 0 0 0 0,-1 0 1 0 0,1 0-1 0 0,-1 0 1 0 0,1 0-1 0 0,-1-1 0 0 0,1 1 1 0 0,0 0-1 0 0,-1 0 1 0 0,1 0-1 0 0,-1 0 0 0 0,1 0 1 0 0,0-1-1 0 0,-1 1 1 0 0,1 0-1 0 0,0 0 0 0 0,-1-1 1 0 0,1 1-1 0 0,0 0 1 0 0,-1 0-1 0 0,1-1 0 0 0,0 1 1 0 0,-1 0-1 0 0,1-1 1 0 0,0 1-1 0 0,0-1 1 0 0,0 1-1 0 0,-1 0 0 0 0,1-1-31 0 0,-5-6 501 0 0,-2 2-3 0 0,7 5-469 0 0,0 0 0 0 0,-1 0 0 0 0,1 0 0 0 0,-1-1 0 0 0,1 1 1 0 0,0 0-1 0 0,-1 0 0 0 0,1-1 0 0 0,0 1 0 0 0,0 0 0 0 0,-1-1 0 0 0,1 1 0 0 0,0 0 0 0 0,-1-1 1 0 0,1 1-1 0 0,0 0 0 0 0,0-1 0 0 0,0 1 0 0 0,-1-1 0 0 0,1 1 0 0 0,0 0 0 0 0,0-1 0 0 0,0 1 1 0 0,0-1-1 0 0,0 1 0 0 0,0 0 0 0 0,0-1 0 0 0,0 1 0 0 0,0-1 0 0 0,0 1 0 0 0,0-1-29 0 0,0 1 10 0 0,0 0 1 0 0,0 0-1 0 0,0 0 0 0 0,0 0 0 0 0,0 0 0 0 0,0 0 1 0 0,0 0-1 0 0,0-1 0 0 0,0 1 0 0 0,0 0 0 0 0,0 0 0 0 0,0 0 1 0 0,0 0-1 0 0,0 0 0 0 0,0 0 0 0 0,0 0 0 0 0,0 0 0 0 0,0 0 1 0 0,0 0-1 0 0,0-1 0 0 0,0 1 0 0 0,0 0 0 0 0,0 0 1 0 0,0 0-1 0 0,0 0 0 0 0,0 0 0 0 0,0 0 0 0 0,0 0 0 0 0,0 0 1 0 0,0 0-1 0 0,0 0 0 0 0,-1 0 0 0 0,1 0 0 0 0,0 0 0 0 0,0 0 1 0 0,0-1-1 0 0,0 1 0 0 0,0 0 0 0 0,0 0 0 0 0,0 0 1 0 0,0 0-1 0 0,0 0 0 0 0,0 0 0 0 0,0 0 0 0 0,-1 0 0 0 0,1 0 1 0 0,0 0-1 0 0,0 0 0 0 0,0 0 0 0 0,0 0 0 0 0,0 0 0 0 0,0 0 1 0 0,0 0-1 0 0,0 0 0 0 0,0 0 0 0 0,0 0 0 0 0,-1 1-10 0 0,-8-1 399 0 0,-21 0 936 0 0,16 0-829 0 0,8 0-322 0 0,0 0-35 0 0,0 0-41 0 0,0 0-47 0 0,6-1-48 0 0,-1 1 1 0 0,1 0 0 0 0,-1 0 0 0 0,1 0 0 0 0,-1 0 0 0 0,1 0 0 0 0,-1 0 0 0 0,0 0-1 0 0,1 0 1 0 0,-1 0 0 0 0,1 1 0 0 0,-1-1 0 0 0,1 0 0 0 0,0 0 0 0 0,-1 0-1 0 0,1 1 1 0 0,-1-1 0 0 0,1 0 0 0 0,-1 0 0 0 0,1 1 0 0 0,-1-1 0 0 0,1 0 0 0 0,0 1-1 0 0,-1-1 1 0 0,1 1 0 0 0,0-1 0 0 0,-1 0 0 0 0,1 1 0 0 0,0-1-14 0 0,-8 8 202 0 0,-13-3 8 0 0,10 6-8 0 0,-2-7-92 0 0,11-4-93 0 0,0 1 0 0 0,-1-1 0 0 0,1 1 0 0 0,0 0 0 0 0,-1 0 1 0 0,1 0-1 0 0,0 0 0 0 0,0 0 0 0 0,0 0 0 0 0,0 1 0 0 0,0-1 1 0 0,-2 2-18 0 0,-3 5 49 0 0,4-4-24 0 0,0-1-1 0 0,-1 0 0 0 0,1 0 1 0 0,-1 0-1 0 0,1 0 1 0 0,-2 0-25 0 0,-5 2 64 0 0,7-5-52 0 0,1 2 0 0 0,0-1 0 0 0,0 0 1 0 0,-1 0-1 0 0,1 1 0 0 0,0-1 1 0 0,0 1-1 0 0,0-1 0 0 0,0 1-12 0 0,-31 32 159 0 0,-18 16 4 0 0,24-22-54 0 0,24-24-108 0 0,0 0 1 0 0,0 0-1 0 0,1 0 0 0 0,-1 0 1 0 0,1 0-1 0 0,0 0 0 0 0,0 1 1 0 0,0 1-2 0 0,-8 16-1 0 0,8-19 5 0 0,0 0 0 0 0,0-1 0 0 0,0 1 0 0 0,1 0-1 0 0,-1 0 1 0 0,1 0 0 0 0,0 0 0 0 0,0 0 0 0 0,0 0-1 0 0,0 0 1 0 0,1 0 0 0 0,-1 0 0 0 0,1 0 0 0 0,0 1-1 0 0,0-1 1 0 0,0 0 0 0 0,1 3-4 0 0,-1 7 10 0 0,-1-5 3 0 0,0 0-1 0 0,0 0 1 0 0,-1 0 0 0 0,-1 5-13 0 0,0-5 0 0 0,2 0 1 0 0,-1 0 0 0 0,1 0-1 0 0,0 5 0 0 0,1-3 0 0 0,0-1 0 0 0,1 1 0 0 0,0-1 0 0 0,1 1 0 0 0,0-1 0 0 0,1 2 0 0 0,1 4 0 0 0,-1-3 0 0 0,2 6 24 0 0,6 2 55 0 0,-8-13-44 0 0,1 0-1 0 0,-1 0 1 0 0,0 1 0 0 0,0 0-35 0 0,-1 0 28 0 0,1-1-1 0 0,0 1 1 0 0,0-1-1 0 0,2 1-27 0 0,-3-5 12 0 0,0 0 0 0 0,0 0 1 0 0,0-1-1 0 0,1 1 0 0 0,-1-1 0 0 0,1 1 0 0 0,-1-1 0 0 0,1 0 0 0 0,0 0 0 0 0,0 0 0 0 0,0 0 0 0 0,1 0 0 0 0,2 1-12 0 0,2 0 25 0 0,-4-1-16 0 0,0 0 1 0 0,0 0-1 0 0,0 0 1 0 0,1-1-1 0 0,-1 1 0 0 0,1-1 1 0 0,-1 0-1 0 0,1-1 1 0 0,0 1-1 0 0,-1-1 1 0 0,1 0-1 0 0,0 0 0 0 0,3-1-9 0 0,2 2 26 0 0,11 0 52 0 0,-4-5 37 0 0,12-7 34 0 0,-17 8-94 0 0,-8 3-28 0 0,0-1 0 0 0,0 0 1 0 0,0-1-1 0 0,-1 1 0 0 0,1 0 1 0 0,0-1-1 0 0,-1 0 0 0 0,1 0 0 0 0,1-2-27 0 0,69-43 388 0 0,-58 35-284 0 0,-1-2-34 0 0,-7 6-37 0 0,0-1 0 0 0,-1 1-1 0 0,1-3-32 0 0,2-10 64 0 0,-1 10-38 0 0,-6 8-22 0 0,-1 0 0 0 0,0 0 0 0 0,0 0 0 0 0,0 0-1 0 0,0 0 1 0 0,0 0 0 0 0,-1 0 0 0 0,1-1 0 0 0,-1 1-1 0 0,1-3-3 0 0,-1 1 3 0 0,6-15-18 0 0,-6 14 1 0 0,0 0 1 0 0,0 0-1 0 0,0 1 1 0 0,0-1-1 0 0,-1-1 14 0 0,0-7-19 0 0,1-1 66 0 0,0-11 128 0 0,-3-15 208 0 0,-1 28-247 0 0,-7-9 136 0 0,6 9-176 0 0,4 11-81 0 0,0 0 0 0 0,-1-1 0 0 0,0 1 1 0 0,1 0-1 0 0,-1-1 0 0 0,0 1 0 0 0,0 0 1 0 0,0 0-1 0 0,0 0 0 0 0,-1 0 0 0 0,1 0 1 0 0,-1 0-1 0 0,1 0 0 0 0,-1 0-15 0 0,-10-9 95 0 0,-11-12 36 0 0,13 7-116 0 0,7 4-14 0 0,3 11 1 0 0,0 0 0 0 0,0 0 0 0 0,-1 0 0 0 0,1 0 0 0 0,0 0 0 0 0,0 0 0 0 0,-1 0 0 0 0,1 0 0 0 0,-1 1-1 0 0,1-1 1 0 0,-1 0 0 0 0,1 0 0 0 0,-1 0 0 0 0,1 1 0 0 0,-1-1 0 0 0,0 0 0 0 0,1 0 0 0 0,-1 1 0 0 0,0-1 0 0 0,1 1 0 0 0,-1-1 0 0 0,0 1 0 0 0,0-1 0 0 0,0 1 0 0 0,0-1 0 0 0,0 1 0 0 0,0 0-2 0 0,0-1 0 0 0,0 0 1 0 0,0 1 0 0 0,0-1-1 0 0,0 0 1 0 0,1 0 0 0 0,-1 1-1 0 0,0-1 1 0 0,0 0 0 0 0,1 0 0 0 0,-1 0-1 0 0,0 0 1 0 0,1 0 0 0 0,-1 0-1 0 0,1 0 1 0 0,-1 0 0 0 0,1-1-1 0 0,-7-9-1 0 0,-3 6 1 0 0,5-2 1 0 0,5 6-2 0 0,0 1 0 0 0,-1 0 1 0 0,1-1-1 0 0,0 1 0 0 0,0-1 1 0 0,0 1-1 0 0,-1 0 0 0 0,1-1 1 0 0,0 1-1 0 0,-1 0 0 0 0,1 0 1 0 0,0-1-1 0 0,-1 1 0 0 0,1 0 1 0 0,0 0-1 0 0,-1-1 0 0 0,1 1 1 0 0,0 0-1 0 0,-1 0 1 0 0,1 0-1 0 0,-1 0 0 0 0,1-1 1 0 0,-1 1-1 0 0,1 0 0 0 0,0 0 1 0 0,-1 0-1 0 0,1 0 0 0 0,-1 0 1 0 0,1 0-1 0 0,-1 0 0 0 0,1 0 1 0 0,-3 0-98 0 0,0 0-16 0 0,1 0 119 0 0,0 0-45 0 0,-1 0-42 0 0,-1 0-36 0 0,0 0-65 0 0,0 0-41 0 0,0 0-169 0 0,1 0-49 0 0,1 0-105 0 0,1 0-317 0 0,-1 0-617 0 0,-12 0-13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28:30.19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274 144 11920 0 0,'0'0'266'0'0,"0"0"44"0"0,0 0 14 0 0,0 0-132 0 0,0 0-91 0 0,0 0-40 0 0,2 0-22 0 0,-1 0-38 0 0,0 0-1 0 0,-1 0 1 0 0,1 0 0 0 0,0-1-1 0 0,0 1 1 0 0,-1 0 0 0 0,1 0 0 0 0,0 0-1 0 0,-1 0 1 0 0,1-1 0 0 0,0 1-1 0 0,-1 0 1 0 0,1 0 0 0 0,-1-1 0 0 0,1 1-1 0 0,2-7 16 0 0,-3 3 45 0 0,0 4-61 0 0,0-2 126 0 0,2 2 148 0 0,3-1-164 0 0,-2 0 55 0 0,0-1 50 0 0,-2-1 47 0 0,0-1 42 0 0,0-1 39 0 0,-1-7 443 0 0,0 5-321 0 0,0 2-185 0 0,0-1 64 0 0,0-2 125 0 0,0-2 278 0 0,-3 7-331 0 0,0 0-313 0 0,0 0 42 0 0,-15-15 450 0 0,10 10-368 0 0,1 1-69 0 0,5 5-120 0 0,0 0-34 0 0,0 0 181 0 0,-5 1 4 0 0,2 0-70 0 0,-2-2-32 0 0,-4-6 35 0 0,11 9-120 0 0,0 0 0 0 0,0 0 0 0 0,0 0 0 0 0,0 0 0 0 0,0 0 0 0 0,0 0 0 0 0,0 0 0 0 0,0-1 0 0 0,0 1 0 0 0,0 0 1 0 0,0 0-1 0 0,0 0 0 0 0,0 0 0 0 0,-1 0 0 0 0,1 0 0 0 0,0 0 0 0 0,0 0 0 0 0,0 0 0 0 0,0 0 0 0 0,0 0 0 0 0,0 0 0 0 0,0 0 0 0 0,-1-1 0 0 0,1 1 0 0 0,0 0 0 0 0,0 0 0 0 0,0 0 0 0 0,0 0 0 0 0,0 0 0 0 0,0 0 0 0 0,-1 0 0 0 0,1 0 0 0 0,0 0 0 0 0,0 0 0 0 0,0 1 0 0 0,0-1 0 0 0,0 0 0 0 0,0 0 0 0 0,0 0 0 0 0,-1 0 0 0 0,1 0 0 0 0,0 0 0 0 0,0 0 0 0 0,0 0 0 0 0,0 0 0 0 0,0 0 0 0 0,0 0 0 0 0,0 0 0 0 0,0 0 0 0 0,0 1 0 0 0,-1-1 0 0 0,1 0 0 0 0,0 0 0 0 0,0 0 0 0 0,0 0 0 0 0,0 0 0 0 0,0 0-2 0 0,-11 11 96 0 0,6-8-7 0 0,-6-1-25 0 0,1 4-41 0 0,2-1-22 0 0,3-3-1 0 0,4-1 0 0 0,1-1 0 0 0,-1 0 0 0 0,0 0 0 0 0,1 1 0 0 0,-1-1 0 0 0,0 0 0 0 0,1 1 0 0 0,-1-1 0 0 0,1 1 0 0 0,-1-1 0 0 0,1 1 0 0 0,-1-1 0 0 0,1 1 0 0 0,-1-1 0 0 0,1 1 0 0 0,-1-1 0 0 0,1 1 0 0 0,0 0 0 0 0,0-1 0 0 0,-1 1 0 0 0,1 0 0 0 0,0 0 0 0 0,-3 4 0 0 0,1-2 0 0 0,0 0 0 0 0,-1 1 0 0 0,1-1 0 0 0,-1 0 0 0 0,0 0 0 0 0,0 0 0 0 0,0 0 0 0 0,-2 1 0 0 0,0 0 0 0 0,1 1 0 0 0,0-1 0 0 0,-2 4 0 0 0,-4 14 1 0 0,1 2-14 0 0,-1-6-35 0 0,6-5 38 0 0,3-9 10 0 0,0 0 0 0 0,0 0-1 0 0,-1 0 1 0 0,1 0 0 0 0,-1 0 0 0 0,0-1 0 0 0,0 1-1 0 0,-1 0 1 0 0,1 0 0 0 0,0 1 0 0 0,0-1 0 0 0,0 1 0 0 0,0-1 0 0 0,1 1 0 0 0,0 0 0 0 0,0 1 0 0 0,-5 15 0 0 0,-4 0 0 0 0,4 6 0 0 0,1-12 0 0 0,3-11-1 0 0,1-1 0 0 0,0 0-1 0 0,0 1 1 0 0,0-1 0 0 0,0 0-1 0 0,1 1 1 0 0,-1-1 0 0 0,1 2 1 0 0,0-2-5 0 0,0 0 1 0 0,0-1-1 0 0,0 1 1 0 0,0 0-1 0 0,-1-1 1 0 0,1 1-1 0 0,-1 0 1 0 0,0-1-1 0 0,0 1 1 0 0,0-1-1 0 0,0 1 1 0 0,-1 0 4 0 0,1-1 0 0 0,0 1 0 0 0,0-1 0 0 0,0 1 0 0 0,0-1 0 0 0,0 1 0 0 0,0-1 0 0 0,1 1 0 0 0,-1 0 0 0 0,1-1 0 0 0,0 1 0 0 0,0 0 0 0 0,0 1 0 0 0,-1 8 0 0 0,1 18-7 0 0,4-8-39 0 0,0-12 38 0 0,-2-7 7 0 0,-1 0 1 0 0,0 1 0 0 0,0-1 0 0 0,0 0-1 0 0,0 0 1 0 0,0 1 0 0 0,-1-1 0 0 0,1 0-1 0 0,-1 3 1 0 0,0-3 0 0 0,1 1 0 0 0,-1-1 0 0 0,1 0 0 0 0,-1 1 0 0 0,1-1 0 0 0,0 0 0 0 0,0 0 0 0 0,0 0 0 0 0,2 2 0 0 0,1 6 0 0 0,-3-8 0 0 0,0 0 0 0 0,0-1 0 0 0,-1 1 0 0 0,1-1 0 0 0,0 0 0 0 0,0 1 0 0 0,1-1 0 0 0,-1 0 0 0 0,0 1 0 0 0,1-1 0 0 0,-1 0 0 0 0,1 0 0 0 0,0 0 0 0 0,0 0 0 0 0,0 0 0 0 0,0 1 1 0 0,0 0-1 0 0,0 0 0 0 0,0 0 0 0 0,0 0 0 0 0,0 1 0 0 0,-1-2-1 0 0,-1 0 0 0 0,1 0 0 0 0,0 0 0 0 0,0 0 0 0 0,0 0 0 0 0,1-1 0 0 0,-1 1 0 0 0,0-1 0 0 0,1 1 0 0 0,-1-1 0 0 0,1 1 0 0 0,-1-1 0 0 0,2 1 1 0 0,16 7-50 0 0,25 9 5 0 0,-30-13-16 0 0,4-1-103 0 0,2-5-13 0 0,-10 1 85 0 0,27 1-302 0 0,-13 0 96 0 0,-1-2-50 0 0,-8 0 76 0 0,1-2-41 0 0,-12 2 282 0 0,0 0-38 0 0,0 0-39 0 0,0-1-43 0 0,2 1-130 0 0,-1-1-92 0 0,1 1-100 0 0,0-1-108 0 0,0 1-114 0 0,0 0-123 0 0,-3 1 362 0 0,0 0-35 0 0,0 0-33 0 0,1 0-36 0 0,8 0-1614 0 0,7 0-1222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767CB-3B76-423F-A79B-7C20CE45323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E3F7-E30F-4F0E-8260-F06C8E3E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E3F7-E30F-4F0E-8260-F06C8E3EA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3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9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0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0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4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5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5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4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7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53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5.png"/><Relationship Id="rId299" Type="http://schemas.openxmlformats.org/officeDocument/2006/relationships/customXml" Target="../ink/ink140.xml"/><Relationship Id="rId303" Type="http://schemas.openxmlformats.org/officeDocument/2006/relationships/customXml" Target="../ink/ink142.xml"/><Relationship Id="rId21" Type="http://schemas.openxmlformats.org/officeDocument/2006/relationships/image" Target="../media/image27.png"/><Relationship Id="rId42" Type="http://schemas.openxmlformats.org/officeDocument/2006/relationships/customXml" Target="../ink/ink20.xml"/><Relationship Id="rId63" Type="http://schemas.openxmlformats.org/officeDocument/2006/relationships/image" Target="../media/image48.png"/><Relationship Id="rId84" Type="http://schemas.openxmlformats.org/officeDocument/2006/relationships/customXml" Target="../ink/ink41.xml"/><Relationship Id="rId138" Type="http://schemas.openxmlformats.org/officeDocument/2006/relationships/customXml" Target="../ink/ink59.xml"/><Relationship Id="rId159" Type="http://schemas.openxmlformats.org/officeDocument/2006/relationships/customXml" Target="../ink/ink70.xml"/><Relationship Id="rId170" Type="http://schemas.openxmlformats.org/officeDocument/2006/relationships/image" Target="../media/image101.png"/><Relationship Id="rId191" Type="http://schemas.openxmlformats.org/officeDocument/2006/relationships/customXml" Target="../ink/ink86.xml"/><Relationship Id="rId205" Type="http://schemas.openxmlformats.org/officeDocument/2006/relationships/customXml" Target="../ink/ink93.xml"/><Relationship Id="rId226" Type="http://schemas.openxmlformats.org/officeDocument/2006/relationships/image" Target="../media/image129.png"/><Relationship Id="rId247" Type="http://schemas.openxmlformats.org/officeDocument/2006/relationships/customXml" Target="../ink/ink114.xml"/><Relationship Id="rId268" Type="http://schemas.openxmlformats.org/officeDocument/2006/relationships/image" Target="../media/image150.png"/><Relationship Id="rId289" Type="http://schemas.openxmlformats.org/officeDocument/2006/relationships/customXml" Target="../ink/ink135.xml"/><Relationship Id="rId11" Type="http://schemas.openxmlformats.org/officeDocument/2006/relationships/image" Target="../media/image22.png"/><Relationship Id="rId32" Type="http://schemas.openxmlformats.org/officeDocument/2006/relationships/customXml" Target="../ink/ink15.xml"/><Relationship Id="rId53" Type="http://schemas.openxmlformats.org/officeDocument/2006/relationships/image" Target="../media/image43.png"/><Relationship Id="rId74" Type="http://schemas.openxmlformats.org/officeDocument/2006/relationships/customXml" Target="../ink/ink36.xml"/><Relationship Id="rId128" Type="http://schemas.openxmlformats.org/officeDocument/2006/relationships/customXml" Target="../ink/ink54.xml"/><Relationship Id="rId149" Type="http://schemas.openxmlformats.org/officeDocument/2006/relationships/customXml" Target="../ink/ink65.xml"/><Relationship Id="rId314" Type="http://schemas.openxmlformats.org/officeDocument/2006/relationships/image" Target="../media/image66.png"/><Relationship Id="rId5" Type="http://schemas.openxmlformats.org/officeDocument/2006/relationships/image" Target="../media/image154.png"/><Relationship Id="rId160" Type="http://schemas.openxmlformats.org/officeDocument/2006/relationships/image" Target="../media/image96.png"/><Relationship Id="rId181" Type="http://schemas.openxmlformats.org/officeDocument/2006/relationships/customXml" Target="../ink/ink81.xml"/><Relationship Id="rId216" Type="http://schemas.openxmlformats.org/officeDocument/2006/relationships/image" Target="../media/image124.png"/><Relationship Id="rId237" Type="http://schemas.openxmlformats.org/officeDocument/2006/relationships/customXml" Target="../ink/ink109.xml"/><Relationship Id="rId258" Type="http://schemas.openxmlformats.org/officeDocument/2006/relationships/image" Target="../media/image145.png"/><Relationship Id="rId279" Type="http://schemas.openxmlformats.org/officeDocument/2006/relationships/customXml" Target="../ink/ink130.xml"/><Relationship Id="rId22" Type="http://schemas.openxmlformats.org/officeDocument/2006/relationships/customXml" Target="../ink/ink10.xml"/><Relationship Id="rId43" Type="http://schemas.openxmlformats.org/officeDocument/2006/relationships/image" Target="../media/image38.png"/><Relationship Id="rId64" Type="http://schemas.openxmlformats.org/officeDocument/2006/relationships/customXml" Target="../ink/ink31.xml"/><Relationship Id="rId118" Type="http://schemas.openxmlformats.org/officeDocument/2006/relationships/customXml" Target="../ink/ink49.xml"/><Relationship Id="rId139" Type="http://schemas.openxmlformats.org/officeDocument/2006/relationships/image" Target="../media/image86.png"/><Relationship Id="rId290" Type="http://schemas.openxmlformats.org/officeDocument/2006/relationships/image" Target="../media/image10.png"/><Relationship Id="rId304" Type="http://schemas.openxmlformats.org/officeDocument/2006/relationships/image" Target="../media/image17.png"/><Relationship Id="rId85" Type="http://schemas.openxmlformats.org/officeDocument/2006/relationships/image" Target="../media/image59.png"/><Relationship Id="rId150" Type="http://schemas.openxmlformats.org/officeDocument/2006/relationships/image" Target="../media/image91.png"/><Relationship Id="rId171" Type="http://schemas.openxmlformats.org/officeDocument/2006/relationships/customXml" Target="../ink/ink76.xml"/><Relationship Id="rId192" Type="http://schemas.openxmlformats.org/officeDocument/2006/relationships/image" Target="../media/image112.png"/><Relationship Id="rId206" Type="http://schemas.openxmlformats.org/officeDocument/2006/relationships/image" Target="../media/image119.png"/><Relationship Id="rId227" Type="http://schemas.openxmlformats.org/officeDocument/2006/relationships/customXml" Target="../ink/ink104.xml"/><Relationship Id="rId248" Type="http://schemas.openxmlformats.org/officeDocument/2006/relationships/image" Target="../media/image140.png"/><Relationship Id="rId269" Type="http://schemas.openxmlformats.org/officeDocument/2006/relationships/customXml" Target="../ink/ink125.xml"/><Relationship Id="rId12" Type="http://schemas.openxmlformats.org/officeDocument/2006/relationships/customXml" Target="../ink/ink5.xml"/><Relationship Id="rId33" Type="http://schemas.openxmlformats.org/officeDocument/2006/relationships/image" Target="../media/image33.png"/><Relationship Id="rId129" Type="http://schemas.openxmlformats.org/officeDocument/2006/relationships/image" Target="../media/image81.png"/><Relationship Id="rId280" Type="http://schemas.openxmlformats.org/officeDocument/2006/relationships/image" Target="../media/image5.png"/><Relationship Id="rId315" Type="http://schemas.openxmlformats.org/officeDocument/2006/relationships/customXml" Target="../ink/ink148.xml"/><Relationship Id="rId54" Type="http://schemas.openxmlformats.org/officeDocument/2006/relationships/customXml" Target="../ink/ink26.xml"/><Relationship Id="rId75" Type="http://schemas.openxmlformats.org/officeDocument/2006/relationships/image" Target="../media/image54.png"/><Relationship Id="rId140" Type="http://schemas.openxmlformats.org/officeDocument/2006/relationships/customXml" Target="../ink/ink60.xml"/><Relationship Id="rId161" Type="http://schemas.openxmlformats.org/officeDocument/2006/relationships/customXml" Target="../ink/ink71.xml"/><Relationship Id="rId182" Type="http://schemas.openxmlformats.org/officeDocument/2006/relationships/image" Target="../media/image107.png"/><Relationship Id="rId217" Type="http://schemas.openxmlformats.org/officeDocument/2006/relationships/customXml" Target="../ink/ink99.xml"/><Relationship Id="rId6" Type="http://schemas.openxmlformats.org/officeDocument/2006/relationships/customXml" Target="../ink/ink2.xml"/><Relationship Id="rId238" Type="http://schemas.openxmlformats.org/officeDocument/2006/relationships/image" Target="../media/image135.png"/><Relationship Id="rId259" Type="http://schemas.openxmlformats.org/officeDocument/2006/relationships/customXml" Target="../ink/ink120.xml"/><Relationship Id="rId23" Type="http://schemas.openxmlformats.org/officeDocument/2006/relationships/image" Target="../media/image28.png"/><Relationship Id="rId119" Type="http://schemas.openxmlformats.org/officeDocument/2006/relationships/image" Target="../media/image76.png"/><Relationship Id="rId270" Type="http://schemas.openxmlformats.org/officeDocument/2006/relationships/image" Target="../media/image151.png"/><Relationship Id="rId291" Type="http://schemas.openxmlformats.org/officeDocument/2006/relationships/customXml" Target="../ink/ink136.xml"/><Relationship Id="rId305" Type="http://schemas.openxmlformats.org/officeDocument/2006/relationships/customXml" Target="../ink/ink143.xml"/><Relationship Id="rId44" Type="http://schemas.openxmlformats.org/officeDocument/2006/relationships/customXml" Target="../ink/ink21.xml"/><Relationship Id="rId65" Type="http://schemas.openxmlformats.org/officeDocument/2006/relationships/image" Target="../media/image49.png"/><Relationship Id="rId86" Type="http://schemas.openxmlformats.org/officeDocument/2006/relationships/customXml" Target="../ink/ink42.xml"/><Relationship Id="rId130" Type="http://schemas.openxmlformats.org/officeDocument/2006/relationships/customXml" Target="../ink/ink55.xml"/><Relationship Id="rId151" Type="http://schemas.openxmlformats.org/officeDocument/2006/relationships/customXml" Target="../ink/ink66.xml"/><Relationship Id="rId172" Type="http://schemas.openxmlformats.org/officeDocument/2006/relationships/image" Target="../media/image102.png"/><Relationship Id="rId193" Type="http://schemas.openxmlformats.org/officeDocument/2006/relationships/customXml" Target="../ink/ink87.xml"/><Relationship Id="rId207" Type="http://schemas.openxmlformats.org/officeDocument/2006/relationships/customXml" Target="../ink/ink94.xml"/><Relationship Id="rId228" Type="http://schemas.openxmlformats.org/officeDocument/2006/relationships/image" Target="../media/image130.png"/><Relationship Id="rId249" Type="http://schemas.openxmlformats.org/officeDocument/2006/relationships/customXml" Target="../ink/ink115.xml"/><Relationship Id="rId13" Type="http://schemas.openxmlformats.org/officeDocument/2006/relationships/image" Target="../media/image23.png"/><Relationship Id="rId260" Type="http://schemas.openxmlformats.org/officeDocument/2006/relationships/image" Target="../media/image146.png"/><Relationship Id="rId281" Type="http://schemas.openxmlformats.org/officeDocument/2006/relationships/customXml" Target="../ink/ink131.xml"/><Relationship Id="rId316" Type="http://schemas.openxmlformats.org/officeDocument/2006/relationships/image" Target="../media/image67.png"/><Relationship Id="rId34" Type="http://schemas.openxmlformats.org/officeDocument/2006/relationships/customXml" Target="../ink/ink16.xml"/><Relationship Id="rId55" Type="http://schemas.openxmlformats.org/officeDocument/2006/relationships/image" Target="../media/image44.png"/><Relationship Id="rId76" Type="http://schemas.openxmlformats.org/officeDocument/2006/relationships/customXml" Target="../ink/ink37.xml"/><Relationship Id="rId120" Type="http://schemas.openxmlformats.org/officeDocument/2006/relationships/customXml" Target="../ink/ink50.xml"/><Relationship Id="rId141" Type="http://schemas.openxmlformats.org/officeDocument/2006/relationships/image" Target="../media/image87.png"/><Relationship Id="rId7" Type="http://schemas.openxmlformats.org/officeDocument/2006/relationships/image" Target="../media/image20.png"/><Relationship Id="rId71" Type="http://schemas.openxmlformats.org/officeDocument/2006/relationships/image" Target="../media/image52.png"/><Relationship Id="rId92" Type="http://schemas.openxmlformats.org/officeDocument/2006/relationships/customXml" Target="../ink/ink45.xml"/><Relationship Id="rId162" Type="http://schemas.openxmlformats.org/officeDocument/2006/relationships/image" Target="../media/image97.png"/><Relationship Id="rId183" Type="http://schemas.openxmlformats.org/officeDocument/2006/relationships/customXml" Target="../ink/ink82.xml"/><Relationship Id="rId213" Type="http://schemas.openxmlformats.org/officeDocument/2006/relationships/customXml" Target="../ink/ink97.xml"/><Relationship Id="rId218" Type="http://schemas.openxmlformats.org/officeDocument/2006/relationships/image" Target="../media/image125.png"/><Relationship Id="rId234" Type="http://schemas.openxmlformats.org/officeDocument/2006/relationships/image" Target="../media/image133.png"/><Relationship Id="rId239" Type="http://schemas.openxmlformats.org/officeDocument/2006/relationships/customXml" Target="../ink/ink110.xml"/><Relationship Id="rId2" Type="http://schemas.openxmlformats.org/officeDocument/2006/relationships/customXml" Target="../ink/ink1.xml"/><Relationship Id="rId29" Type="http://schemas.openxmlformats.org/officeDocument/2006/relationships/image" Target="../media/image31.png"/><Relationship Id="rId250" Type="http://schemas.openxmlformats.org/officeDocument/2006/relationships/image" Target="../media/image141.png"/><Relationship Id="rId255" Type="http://schemas.openxmlformats.org/officeDocument/2006/relationships/customXml" Target="../ink/ink118.xml"/><Relationship Id="rId271" Type="http://schemas.openxmlformats.org/officeDocument/2006/relationships/customXml" Target="../ink/ink126.xml"/><Relationship Id="rId276" Type="http://schemas.openxmlformats.org/officeDocument/2006/relationships/image" Target="../media/image3.png"/><Relationship Id="rId292" Type="http://schemas.openxmlformats.org/officeDocument/2006/relationships/image" Target="../media/image11.png"/><Relationship Id="rId297" Type="http://schemas.openxmlformats.org/officeDocument/2006/relationships/customXml" Target="../ink/ink139.xml"/><Relationship Id="rId306" Type="http://schemas.openxmlformats.org/officeDocument/2006/relationships/image" Target="../media/image18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39.png"/><Relationship Id="rId66" Type="http://schemas.openxmlformats.org/officeDocument/2006/relationships/customXml" Target="../ink/ink32.xml"/><Relationship Id="rId87" Type="http://schemas.openxmlformats.org/officeDocument/2006/relationships/image" Target="../media/image60.png"/><Relationship Id="rId115" Type="http://schemas.openxmlformats.org/officeDocument/2006/relationships/image" Target="../media/image74.png"/><Relationship Id="rId131" Type="http://schemas.openxmlformats.org/officeDocument/2006/relationships/image" Target="../media/image82.png"/><Relationship Id="rId136" Type="http://schemas.openxmlformats.org/officeDocument/2006/relationships/customXml" Target="../ink/ink58.xml"/><Relationship Id="rId157" Type="http://schemas.openxmlformats.org/officeDocument/2006/relationships/customXml" Target="../ink/ink69.xml"/><Relationship Id="rId178" Type="http://schemas.openxmlformats.org/officeDocument/2006/relationships/image" Target="../media/image105.png"/><Relationship Id="rId301" Type="http://schemas.openxmlformats.org/officeDocument/2006/relationships/customXml" Target="../ink/ink141.xml"/><Relationship Id="rId61" Type="http://schemas.openxmlformats.org/officeDocument/2006/relationships/image" Target="../media/image47.png"/><Relationship Id="rId82" Type="http://schemas.openxmlformats.org/officeDocument/2006/relationships/customXml" Target="../ink/ink40.xml"/><Relationship Id="rId152" Type="http://schemas.openxmlformats.org/officeDocument/2006/relationships/image" Target="../media/image92.png"/><Relationship Id="rId173" Type="http://schemas.openxmlformats.org/officeDocument/2006/relationships/customXml" Target="../ink/ink77.xml"/><Relationship Id="rId194" Type="http://schemas.openxmlformats.org/officeDocument/2006/relationships/image" Target="../media/image113.png"/><Relationship Id="rId199" Type="http://schemas.openxmlformats.org/officeDocument/2006/relationships/customXml" Target="../ink/ink90.xml"/><Relationship Id="rId203" Type="http://schemas.openxmlformats.org/officeDocument/2006/relationships/customXml" Target="../ink/ink92.xml"/><Relationship Id="rId208" Type="http://schemas.openxmlformats.org/officeDocument/2006/relationships/image" Target="../media/image120.png"/><Relationship Id="rId229" Type="http://schemas.openxmlformats.org/officeDocument/2006/relationships/customXml" Target="../ink/ink105.xml"/><Relationship Id="rId19" Type="http://schemas.openxmlformats.org/officeDocument/2006/relationships/image" Target="../media/image26.png"/><Relationship Id="rId224" Type="http://schemas.openxmlformats.org/officeDocument/2006/relationships/image" Target="../media/image128.png"/><Relationship Id="rId240" Type="http://schemas.openxmlformats.org/officeDocument/2006/relationships/image" Target="../media/image136.png"/><Relationship Id="rId245" Type="http://schemas.openxmlformats.org/officeDocument/2006/relationships/customXml" Target="../ink/ink113.xml"/><Relationship Id="rId261" Type="http://schemas.openxmlformats.org/officeDocument/2006/relationships/customXml" Target="../ink/ink121.xml"/><Relationship Id="rId266" Type="http://schemas.openxmlformats.org/officeDocument/2006/relationships/image" Target="../media/image149.png"/><Relationship Id="rId287" Type="http://schemas.openxmlformats.org/officeDocument/2006/relationships/customXml" Target="../ink/ink134.xml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34.png"/><Relationship Id="rId56" Type="http://schemas.openxmlformats.org/officeDocument/2006/relationships/customXml" Target="../ink/ink27.xml"/><Relationship Id="rId77" Type="http://schemas.openxmlformats.org/officeDocument/2006/relationships/image" Target="../media/image55.png"/><Relationship Id="rId126" Type="http://schemas.openxmlformats.org/officeDocument/2006/relationships/customXml" Target="../ink/ink53.xml"/><Relationship Id="rId147" Type="http://schemas.openxmlformats.org/officeDocument/2006/relationships/customXml" Target="../ink/ink64.xml"/><Relationship Id="rId168" Type="http://schemas.openxmlformats.org/officeDocument/2006/relationships/image" Target="../media/image100.png"/><Relationship Id="rId282" Type="http://schemas.openxmlformats.org/officeDocument/2006/relationships/image" Target="../media/image6.png"/><Relationship Id="rId312" Type="http://schemas.openxmlformats.org/officeDocument/2006/relationships/image" Target="../media/image65.png"/><Relationship Id="rId317" Type="http://schemas.openxmlformats.org/officeDocument/2006/relationships/customXml" Target="../ink/ink149.xml"/><Relationship Id="rId8" Type="http://schemas.openxmlformats.org/officeDocument/2006/relationships/customXml" Target="../ink/ink3.xml"/><Relationship Id="rId51" Type="http://schemas.openxmlformats.org/officeDocument/2006/relationships/image" Target="../media/image42.png"/><Relationship Id="rId72" Type="http://schemas.openxmlformats.org/officeDocument/2006/relationships/customXml" Target="../ink/ink35.xml"/><Relationship Id="rId93" Type="http://schemas.openxmlformats.org/officeDocument/2006/relationships/image" Target="../media/image63.png"/><Relationship Id="rId121" Type="http://schemas.openxmlformats.org/officeDocument/2006/relationships/image" Target="../media/image77.png"/><Relationship Id="rId142" Type="http://schemas.openxmlformats.org/officeDocument/2006/relationships/customXml" Target="../ink/ink61.xml"/><Relationship Id="rId163" Type="http://schemas.openxmlformats.org/officeDocument/2006/relationships/customXml" Target="../ink/ink72.xml"/><Relationship Id="rId184" Type="http://schemas.openxmlformats.org/officeDocument/2006/relationships/image" Target="../media/image108.png"/><Relationship Id="rId189" Type="http://schemas.openxmlformats.org/officeDocument/2006/relationships/customXml" Target="../ink/ink85.xml"/><Relationship Id="rId219" Type="http://schemas.openxmlformats.org/officeDocument/2006/relationships/customXml" Target="../ink/ink100.xml"/><Relationship Id="rId214" Type="http://schemas.openxmlformats.org/officeDocument/2006/relationships/image" Target="../media/image123.png"/><Relationship Id="rId230" Type="http://schemas.openxmlformats.org/officeDocument/2006/relationships/image" Target="../media/image131.png"/><Relationship Id="rId235" Type="http://schemas.openxmlformats.org/officeDocument/2006/relationships/customXml" Target="../ink/ink108.xml"/><Relationship Id="rId251" Type="http://schemas.openxmlformats.org/officeDocument/2006/relationships/customXml" Target="../ink/ink116.xml"/><Relationship Id="rId256" Type="http://schemas.openxmlformats.org/officeDocument/2006/relationships/image" Target="../media/image144.png"/><Relationship Id="rId277" Type="http://schemas.openxmlformats.org/officeDocument/2006/relationships/customXml" Target="../ink/ink129.xml"/><Relationship Id="rId298" Type="http://schemas.openxmlformats.org/officeDocument/2006/relationships/image" Target="../media/image14.png"/><Relationship Id="rId25" Type="http://schemas.openxmlformats.org/officeDocument/2006/relationships/image" Target="../media/image29.png"/><Relationship Id="rId46" Type="http://schemas.openxmlformats.org/officeDocument/2006/relationships/customXml" Target="../ink/ink22.xml"/><Relationship Id="rId67" Type="http://schemas.openxmlformats.org/officeDocument/2006/relationships/image" Target="../media/image50.png"/><Relationship Id="rId116" Type="http://schemas.openxmlformats.org/officeDocument/2006/relationships/customXml" Target="../ink/ink48.xml"/><Relationship Id="rId137" Type="http://schemas.openxmlformats.org/officeDocument/2006/relationships/image" Target="../media/image85.png"/><Relationship Id="rId158" Type="http://schemas.openxmlformats.org/officeDocument/2006/relationships/image" Target="../media/image95.png"/><Relationship Id="rId272" Type="http://schemas.openxmlformats.org/officeDocument/2006/relationships/image" Target="../media/image152.png"/><Relationship Id="rId293" Type="http://schemas.openxmlformats.org/officeDocument/2006/relationships/customXml" Target="../ink/ink137.xml"/><Relationship Id="rId302" Type="http://schemas.openxmlformats.org/officeDocument/2006/relationships/image" Target="../media/image16.png"/><Relationship Id="rId307" Type="http://schemas.openxmlformats.org/officeDocument/2006/relationships/customXml" Target="../ink/ink144.xml"/><Relationship Id="rId20" Type="http://schemas.openxmlformats.org/officeDocument/2006/relationships/customXml" Target="../ink/ink9.xml"/><Relationship Id="rId41" Type="http://schemas.openxmlformats.org/officeDocument/2006/relationships/image" Target="../media/image37.png"/><Relationship Id="rId62" Type="http://schemas.openxmlformats.org/officeDocument/2006/relationships/customXml" Target="../ink/ink30.xml"/><Relationship Id="rId83" Type="http://schemas.openxmlformats.org/officeDocument/2006/relationships/image" Target="../media/image58.png"/><Relationship Id="rId88" Type="http://schemas.openxmlformats.org/officeDocument/2006/relationships/customXml" Target="../ink/ink43.xml"/><Relationship Id="rId132" Type="http://schemas.openxmlformats.org/officeDocument/2006/relationships/customXml" Target="../ink/ink56.xml"/><Relationship Id="rId153" Type="http://schemas.openxmlformats.org/officeDocument/2006/relationships/customXml" Target="../ink/ink67.xml"/><Relationship Id="rId174" Type="http://schemas.openxmlformats.org/officeDocument/2006/relationships/image" Target="../media/image103.png"/><Relationship Id="rId179" Type="http://schemas.openxmlformats.org/officeDocument/2006/relationships/customXml" Target="../ink/ink80.xml"/><Relationship Id="rId195" Type="http://schemas.openxmlformats.org/officeDocument/2006/relationships/customXml" Target="../ink/ink88.xml"/><Relationship Id="rId209" Type="http://schemas.openxmlformats.org/officeDocument/2006/relationships/customXml" Target="../ink/ink95.xml"/><Relationship Id="rId190" Type="http://schemas.openxmlformats.org/officeDocument/2006/relationships/image" Target="../media/image111.png"/><Relationship Id="rId204" Type="http://schemas.openxmlformats.org/officeDocument/2006/relationships/image" Target="../media/image118.png"/><Relationship Id="rId220" Type="http://schemas.openxmlformats.org/officeDocument/2006/relationships/image" Target="../media/image126.png"/><Relationship Id="rId225" Type="http://schemas.openxmlformats.org/officeDocument/2006/relationships/customXml" Target="../ink/ink103.xml"/><Relationship Id="rId241" Type="http://schemas.openxmlformats.org/officeDocument/2006/relationships/customXml" Target="../ink/ink111.xml"/><Relationship Id="rId246" Type="http://schemas.openxmlformats.org/officeDocument/2006/relationships/image" Target="../media/image139.png"/><Relationship Id="rId267" Type="http://schemas.openxmlformats.org/officeDocument/2006/relationships/customXml" Target="../ink/ink124.xml"/><Relationship Id="rId288" Type="http://schemas.openxmlformats.org/officeDocument/2006/relationships/image" Target="../media/image9.png"/><Relationship Id="rId15" Type="http://schemas.openxmlformats.org/officeDocument/2006/relationships/image" Target="../media/image24.png"/><Relationship Id="rId36" Type="http://schemas.openxmlformats.org/officeDocument/2006/relationships/customXml" Target="../ink/ink17.xml"/><Relationship Id="rId57" Type="http://schemas.openxmlformats.org/officeDocument/2006/relationships/image" Target="../media/image45.png"/><Relationship Id="rId127" Type="http://schemas.openxmlformats.org/officeDocument/2006/relationships/image" Target="../media/image80.png"/><Relationship Id="rId262" Type="http://schemas.openxmlformats.org/officeDocument/2006/relationships/image" Target="../media/image147.png"/><Relationship Id="rId283" Type="http://schemas.openxmlformats.org/officeDocument/2006/relationships/customXml" Target="../ink/ink132.xml"/><Relationship Id="rId313" Type="http://schemas.openxmlformats.org/officeDocument/2006/relationships/customXml" Target="../ink/ink147.xml"/><Relationship Id="rId318" Type="http://schemas.openxmlformats.org/officeDocument/2006/relationships/image" Target="../media/image68.png"/><Relationship Id="rId10" Type="http://schemas.openxmlformats.org/officeDocument/2006/relationships/customXml" Target="../ink/ink4.xml"/><Relationship Id="rId31" Type="http://schemas.openxmlformats.org/officeDocument/2006/relationships/image" Target="../media/image32.png"/><Relationship Id="rId52" Type="http://schemas.openxmlformats.org/officeDocument/2006/relationships/customXml" Target="../ink/ink25.xml"/><Relationship Id="rId73" Type="http://schemas.openxmlformats.org/officeDocument/2006/relationships/image" Target="../media/image53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122" Type="http://schemas.openxmlformats.org/officeDocument/2006/relationships/customXml" Target="../ink/ink51.xml"/><Relationship Id="rId143" Type="http://schemas.openxmlformats.org/officeDocument/2006/relationships/customXml" Target="../ink/ink62.xml"/><Relationship Id="rId148" Type="http://schemas.openxmlformats.org/officeDocument/2006/relationships/image" Target="../media/image90.png"/><Relationship Id="rId164" Type="http://schemas.openxmlformats.org/officeDocument/2006/relationships/image" Target="../media/image98.png"/><Relationship Id="rId169" Type="http://schemas.openxmlformats.org/officeDocument/2006/relationships/customXml" Target="../ink/ink75.xml"/><Relationship Id="rId185" Type="http://schemas.openxmlformats.org/officeDocument/2006/relationships/customXml" Target="../ink/ink83.xml"/><Relationship Id="rId9" Type="http://schemas.openxmlformats.org/officeDocument/2006/relationships/image" Target="../media/image21.png"/><Relationship Id="rId180" Type="http://schemas.openxmlformats.org/officeDocument/2006/relationships/image" Target="../media/image106.png"/><Relationship Id="rId210" Type="http://schemas.openxmlformats.org/officeDocument/2006/relationships/image" Target="../media/image121.png"/><Relationship Id="rId215" Type="http://schemas.openxmlformats.org/officeDocument/2006/relationships/customXml" Target="../ink/ink98.xml"/><Relationship Id="rId236" Type="http://schemas.openxmlformats.org/officeDocument/2006/relationships/image" Target="../media/image134.png"/><Relationship Id="rId257" Type="http://schemas.openxmlformats.org/officeDocument/2006/relationships/customXml" Target="../ink/ink119.xml"/><Relationship Id="rId278" Type="http://schemas.openxmlformats.org/officeDocument/2006/relationships/image" Target="../media/image4.png"/><Relationship Id="rId26" Type="http://schemas.openxmlformats.org/officeDocument/2006/relationships/customXml" Target="../ink/ink12.xml"/><Relationship Id="rId231" Type="http://schemas.openxmlformats.org/officeDocument/2006/relationships/customXml" Target="../ink/ink106.xml"/><Relationship Id="rId252" Type="http://schemas.openxmlformats.org/officeDocument/2006/relationships/image" Target="../media/image142.png"/><Relationship Id="rId273" Type="http://schemas.openxmlformats.org/officeDocument/2006/relationships/customXml" Target="../ink/ink127.xml"/><Relationship Id="rId294" Type="http://schemas.openxmlformats.org/officeDocument/2006/relationships/image" Target="../media/image12.png"/><Relationship Id="rId308" Type="http://schemas.openxmlformats.org/officeDocument/2006/relationships/image" Target="../media/image19.png"/><Relationship Id="rId47" Type="http://schemas.openxmlformats.org/officeDocument/2006/relationships/image" Target="../media/image40.png"/><Relationship Id="rId68" Type="http://schemas.openxmlformats.org/officeDocument/2006/relationships/customXml" Target="../ink/ink33.xml"/><Relationship Id="rId89" Type="http://schemas.openxmlformats.org/officeDocument/2006/relationships/image" Target="../media/image61.png"/><Relationship Id="rId133" Type="http://schemas.openxmlformats.org/officeDocument/2006/relationships/image" Target="../media/image83.png"/><Relationship Id="rId154" Type="http://schemas.openxmlformats.org/officeDocument/2006/relationships/image" Target="../media/image93.png"/><Relationship Id="rId175" Type="http://schemas.openxmlformats.org/officeDocument/2006/relationships/customXml" Target="../ink/ink78.xml"/><Relationship Id="rId196" Type="http://schemas.openxmlformats.org/officeDocument/2006/relationships/image" Target="../media/image114.png"/><Relationship Id="rId200" Type="http://schemas.openxmlformats.org/officeDocument/2006/relationships/image" Target="../media/image116.png"/><Relationship Id="rId16" Type="http://schemas.openxmlformats.org/officeDocument/2006/relationships/customXml" Target="../ink/ink7.xml"/><Relationship Id="rId221" Type="http://schemas.openxmlformats.org/officeDocument/2006/relationships/customXml" Target="../ink/ink101.xml"/><Relationship Id="rId242" Type="http://schemas.openxmlformats.org/officeDocument/2006/relationships/image" Target="../media/image137.png"/><Relationship Id="rId263" Type="http://schemas.openxmlformats.org/officeDocument/2006/relationships/customXml" Target="../ink/ink122.xml"/><Relationship Id="rId284" Type="http://schemas.openxmlformats.org/officeDocument/2006/relationships/image" Target="../media/image7.png"/><Relationship Id="rId319" Type="http://schemas.openxmlformats.org/officeDocument/2006/relationships/customXml" Target="../ink/ink150.xml"/><Relationship Id="rId37" Type="http://schemas.openxmlformats.org/officeDocument/2006/relationships/image" Target="../media/image35.png"/><Relationship Id="rId58" Type="http://schemas.openxmlformats.org/officeDocument/2006/relationships/customXml" Target="../ink/ink28.xml"/><Relationship Id="rId79" Type="http://schemas.openxmlformats.org/officeDocument/2006/relationships/image" Target="../media/image56.png"/><Relationship Id="rId123" Type="http://schemas.openxmlformats.org/officeDocument/2006/relationships/image" Target="../media/image78.png"/><Relationship Id="rId144" Type="http://schemas.openxmlformats.org/officeDocument/2006/relationships/image" Target="../media/image88.png"/><Relationship Id="rId90" Type="http://schemas.openxmlformats.org/officeDocument/2006/relationships/customXml" Target="../ink/ink44.xml"/><Relationship Id="rId165" Type="http://schemas.openxmlformats.org/officeDocument/2006/relationships/customXml" Target="../ink/ink73.xml"/><Relationship Id="rId186" Type="http://schemas.openxmlformats.org/officeDocument/2006/relationships/image" Target="../media/image109.png"/><Relationship Id="rId211" Type="http://schemas.openxmlformats.org/officeDocument/2006/relationships/customXml" Target="../ink/ink96.xml"/><Relationship Id="rId232" Type="http://schemas.openxmlformats.org/officeDocument/2006/relationships/image" Target="../media/image132.png"/><Relationship Id="rId253" Type="http://schemas.openxmlformats.org/officeDocument/2006/relationships/customXml" Target="../ink/ink117.xml"/><Relationship Id="rId274" Type="http://schemas.openxmlformats.org/officeDocument/2006/relationships/image" Target="../media/image2.png"/><Relationship Id="rId295" Type="http://schemas.openxmlformats.org/officeDocument/2006/relationships/customXml" Target="../ink/ink138.xml"/><Relationship Id="rId309" Type="http://schemas.openxmlformats.org/officeDocument/2006/relationships/customXml" Target="../ink/ink145.xml"/><Relationship Id="rId27" Type="http://schemas.openxmlformats.org/officeDocument/2006/relationships/image" Target="../media/image30.png"/><Relationship Id="rId48" Type="http://schemas.openxmlformats.org/officeDocument/2006/relationships/customXml" Target="../ink/ink23.xml"/><Relationship Id="rId69" Type="http://schemas.openxmlformats.org/officeDocument/2006/relationships/image" Target="../media/image51.png"/><Relationship Id="rId113" Type="http://schemas.openxmlformats.org/officeDocument/2006/relationships/image" Target="../media/image73.png"/><Relationship Id="rId134" Type="http://schemas.openxmlformats.org/officeDocument/2006/relationships/customXml" Target="../ink/ink57.xml"/><Relationship Id="rId320" Type="http://schemas.openxmlformats.org/officeDocument/2006/relationships/image" Target="../media/image69.png"/><Relationship Id="rId80" Type="http://schemas.openxmlformats.org/officeDocument/2006/relationships/customXml" Target="../ink/ink39.xml"/><Relationship Id="rId155" Type="http://schemas.openxmlformats.org/officeDocument/2006/relationships/customXml" Target="../ink/ink68.xml"/><Relationship Id="rId176" Type="http://schemas.openxmlformats.org/officeDocument/2006/relationships/image" Target="../media/image104.png"/><Relationship Id="rId197" Type="http://schemas.openxmlformats.org/officeDocument/2006/relationships/customXml" Target="../ink/ink89.xml"/><Relationship Id="rId201" Type="http://schemas.openxmlformats.org/officeDocument/2006/relationships/customXml" Target="../ink/ink91.xml"/><Relationship Id="rId222" Type="http://schemas.openxmlformats.org/officeDocument/2006/relationships/image" Target="../media/image127.png"/><Relationship Id="rId243" Type="http://schemas.openxmlformats.org/officeDocument/2006/relationships/customXml" Target="../ink/ink112.xml"/><Relationship Id="rId264" Type="http://schemas.openxmlformats.org/officeDocument/2006/relationships/image" Target="../media/image148.png"/><Relationship Id="rId285" Type="http://schemas.openxmlformats.org/officeDocument/2006/relationships/customXml" Target="../ink/ink133.xml"/><Relationship Id="rId17" Type="http://schemas.openxmlformats.org/officeDocument/2006/relationships/image" Target="../media/image25.png"/><Relationship Id="rId38" Type="http://schemas.openxmlformats.org/officeDocument/2006/relationships/customXml" Target="../ink/ink18.xml"/><Relationship Id="rId59" Type="http://schemas.openxmlformats.org/officeDocument/2006/relationships/image" Target="../media/image46.png"/><Relationship Id="rId124" Type="http://schemas.openxmlformats.org/officeDocument/2006/relationships/customXml" Target="../ink/ink52.xml"/><Relationship Id="rId310" Type="http://schemas.openxmlformats.org/officeDocument/2006/relationships/image" Target="../media/image64.png"/><Relationship Id="rId70" Type="http://schemas.openxmlformats.org/officeDocument/2006/relationships/customXml" Target="../ink/ink34.xml"/><Relationship Id="rId91" Type="http://schemas.openxmlformats.org/officeDocument/2006/relationships/image" Target="../media/image62.png"/><Relationship Id="rId145" Type="http://schemas.openxmlformats.org/officeDocument/2006/relationships/customXml" Target="../ink/ink63.xml"/><Relationship Id="rId166" Type="http://schemas.openxmlformats.org/officeDocument/2006/relationships/image" Target="../media/image99.png"/><Relationship Id="rId187" Type="http://schemas.openxmlformats.org/officeDocument/2006/relationships/customXml" Target="../ink/ink84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22.png"/><Relationship Id="rId233" Type="http://schemas.openxmlformats.org/officeDocument/2006/relationships/customXml" Target="../ink/ink107.xml"/><Relationship Id="rId254" Type="http://schemas.openxmlformats.org/officeDocument/2006/relationships/image" Target="../media/image143.png"/><Relationship Id="rId28" Type="http://schemas.openxmlformats.org/officeDocument/2006/relationships/customXml" Target="../ink/ink13.xml"/><Relationship Id="rId49" Type="http://schemas.openxmlformats.org/officeDocument/2006/relationships/image" Target="../media/image41.png"/><Relationship Id="rId114" Type="http://schemas.openxmlformats.org/officeDocument/2006/relationships/customXml" Target="../ink/ink47.xml"/><Relationship Id="rId275" Type="http://schemas.openxmlformats.org/officeDocument/2006/relationships/customXml" Target="../ink/ink128.xml"/><Relationship Id="rId296" Type="http://schemas.openxmlformats.org/officeDocument/2006/relationships/image" Target="../media/image13.png"/><Relationship Id="rId300" Type="http://schemas.openxmlformats.org/officeDocument/2006/relationships/image" Target="../media/image15.png"/><Relationship Id="rId60" Type="http://schemas.openxmlformats.org/officeDocument/2006/relationships/customXml" Target="../ink/ink29.xml"/><Relationship Id="rId81" Type="http://schemas.openxmlformats.org/officeDocument/2006/relationships/image" Target="../media/image57.png"/><Relationship Id="rId135" Type="http://schemas.openxmlformats.org/officeDocument/2006/relationships/image" Target="../media/image84.png"/><Relationship Id="rId156" Type="http://schemas.openxmlformats.org/officeDocument/2006/relationships/image" Target="../media/image94.png"/><Relationship Id="rId177" Type="http://schemas.openxmlformats.org/officeDocument/2006/relationships/customXml" Target="../ink/ink79.xml"/><Relationship Id="rId198" Type="http://schemas.openxmlformats.org/officeDocument/2006/relationships/image" Target="../media/image115.png"/><Relationship Id="rId202" Type="http://schemas.openxmlformats.org/officeDocument/2006/relationships/image" Target="../media/image117.png"/><Relationship Id="rId223" Type="http://schemas.openxmlformats.org/officeDocument/2006/relationships/customXml" Target="../ink/ink102.xml"/><Relationship Id="rId244" Type="http://schemas.openxmlformats.org/officeDocument/2006/relationships/image" Target="../media/image138.png"/><Relationship Id="rId18" Type="http://schemas.openxmlformats.org/officeDocument/2006/relationships/customXml" Target="../ink/ink8.xml"/><Relationship Id="rId39" Type="http://schemas.openxmlformats.org/officeDocument/2006/relationships/image" Target="../media/image36.png"/><Relationship Id="rId265" Type="http://schemas.openxmlformats.org/officeDocument/2006/relationships/customXml" Target="../ink/ink123.xml"/><Relationship Id="rId286" Type="http://schemas.openxmlformats.org/officeDocument/2006/relationships/image" Target="../media/image8.png"/><Relationship Id="rId50" Type="http://schemas.openxmlformats.org/officeDocument/2006/relationships/customXml" Target="../ink/ink24.xml"/><Relationship Id="rId125" Type="http://schemas.openxmlformats.org/officeDocument/2006/relationships/image" Target="../media/image79.png"/><Relationship Id="rId146" Type="http://schemas.openxmlformats.org/officeDocument/2006/relationships/image" Target="../media/image89.png"/><Relationship Id="rId167" Type="http://schemas.openxmlformats.org/officeDocument/2006/relationships/customXml" Target="../ink/ink74.xml"/><Relationship Id="rId188" Type="http://schemas.openxmlformats.org/officeDocument/2006/relationships/image" Target="../media/image110.png"/><Relationship Id="rId311" Type="http://schemas.openxmlformats.org/officeDocument/2006/relationships/customXml" Target="../ink/ink146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1.xml"/><Relationship Id="rId117" Type="http://schemas.openxmlformats.org/officeDocument/2006/relationships/customXml" Target="../ink/ink207.xml"/><Relationship Id="rId21" Type="http://schemas.openxmlformats.org/officeDocument/2006/relationships/image" Target="../media/image158.png"/><Relationship Id="rId42" Type="http://schemas.openxmlformats.org/officeDocument/2006/relationships/customXml" Target="../ink/ink169.xml"/><Relationship Id="rId47" Type="http://schemas.openxmlformats.org/officeDocument/2006/relationships/image" Target="../media/image171.png"/><Relationship Id="rId63" Type="http://schemas.openxmlformats.org/officeDocument/2006/relationships/image" Target="../media/image176.png"/><Relationship Id="rId68" Type="http://schemas.openxmlformats.org/officeDocument/2006/relationships/customXml" Target="../ink/ink182.xml"/><Relationship Id="rId84" Type="http://schemas.openxmlformats.org/officeDocument/2006/relationships/customXml" Target="../ink/ink190.xml"/><Relationship Id="rId89" Type="http://schemas.openxmlformats.org/officeDocument/2006/relationships/image" Target="../media/image189.png"/><Relationship Id="rId112" Type="http://schemas.openxmlformats.org/officeDocument/2006/relationships/image" Target="../media/image200.png"/><Relationship Id="rId2" Type="http://schemas.openxmlformats.org/officeDocument/2006/relationships/customXml" Target="../ink/ink151.xml"/><Relationship Id="rId16" Type="http://schemas.openxmlformats.org/officeDocument/2006/relationships/customXml" Target="../ink/ink156.xml"/><Relationship Id="rId29" Type="http://schemas.openxmlformats.org/officeDocument/2006/relationships/image" Target="../media/image162.png"/><Relationship Id="rId107" Type="http://schemas.openxmlformats.org/officeDocument/2006/relationships/image" Target="../media/image198.png"/><Relationship Id="rId11" Type="http://schemas.openxmlformats.org/officeDocument/2006/relationships/image" Target="../media/image1530.png"/><Relationship Id="rId24" Type="http://schemas.openxmlformats.org/officeDocument/2006/relationships/customXml" Target="../ink/ink160.xml"/><Relationship Id="rId32" Type="http://schemas.openxmlformats.org/officeDocument/2006/relationships/customXml" Target="../ink/ink164.xml"/><Relationship Id="rId37" Type="http://schemas.openxmlformats.org/officeDocument/2006/relationships/image" Target="../media/image166.png"/><Relationship Id="rId40" Type="http://schemas.openxmlformats.org/officeDocument/2006/relationships/customXml" Target="../ink/ink168.xml"/><Relationship Id="rId45" Type="http://schemas.openxmlformats.org/officeDocument/2006/relationships/image" Target="../media/image170.png"/><Relationship Id="rId53" Type="http://schemas.openxmlformats.org/officeDocument/2006/relationships/image" Target="../media/image72.png"/><Relationship Id="rId58" Type="http://schemas.openxmlformats.org/officeDocument/2006/relationships/customXml" Target="../ink/ink177.xml"/><Relationship Id="rId66" Type="http://schemas.openxmlformats.org/officeDocument/2006/relationships/customXml" Target="../ink/ink181.xml"/><Relationship Id="rId74" Type="http://schemas.openxmlformats.org/officeDocument/2006/relationships/customXml" Target="../ink/ink185.xml"/><Relationship Id="rId79" Type="http://schemas.openxmlformats.org/officeDocument/2006/relationships/image" Target="../media/image184.png"/><Relationship Id="rId87" Type="http://schemas.openxmlformats.org/officeDocument/2006/relationships/image" Target="../media/image188.png"/><Relationship Id="rId102" Type="http://schemas.openxmlformats.org/officeDocument/2006/relationships/customXml" Target="../ink/ink199.xml"/><Relationship Id="rId110" Type="http://schemas.openxmlformats.org/officeDocument/2006/relationships/image" Target="../media/image199.png"/><Relationship Id="rId115" Type="http://schemas.openxmlformats.org/officeDocument/2006/relationships/customXml" Target="../ink/ink206.xml"/><Relationship Id="rId5" Type="http://schemas.openxmlformats.org/officeDocument/2006/relationships/image" Target="../media/image1030.png"/><Relationship Id="rId61" Type="http://schemas.openxmlformats.org/officeDocument/2006/relationships/image" Target="../media/image175.png"/><Relationship Id="rId82" Type="http://schemas.openxmlformats.org/officeDocument/2006/relationships/customXml" Target="../ink/ink189.xml"/><Relationship Id="rId90" Type="http://schemas.openxmlformats.org/officeDocument/2006/relationships/customXml" Target="../ink/ink193.xml"/><Relationship Id="rId95" Type="http://schemas.openxmlformats.org/officeDocument/2006/relationships/image" Target="../media/image192.png"/><Relationship Id="rId19" Type="http://schemas.openxmlformats.org/officeDocument/2006/relationships/image" Target="../media/image157.png"/><Relationship Id="rId14" Type="http://schemas.openxmlformats.org/officeDocument/2006/relationships/customXml" Target="../ink/ink155.xml"/><Relationship Id="rId22" Type="http://schemas.openxmlformats.org/officeDocument/2006/relationships/customXml" Target="../ink/ink159.xml"/><Relationship Id="rId27" Type="http://schemas.openxmlformats.org/officeDocument/2006/relationships/image" Target="../media/image161.png"/><Relationship Id="rId30" Type="http://schemas.openxmlformats.org/officeDocument/2006/relationships/customXml" Target="../ink/ink163.xml"/><Relationship Id="rId35" Type="http://schemas.openxmlformats.org/officeDocument/2006/relationships/image" Target="../media/image165.png"/><Relationship Id="rId43" Type="http://schemas.openxmlformats.org/officeDocument/2006/relationships/image" Target="../media/image169.png"/><Relationship Id="rId48" Type="http://schemas.openxmlformats.org/officeDocument/2006/relationships/customXml" Target="../ink/ink172.xml"/><Relationship Id="rId56" Type="http://schemas.openxmlformats.org/officeDocument/2006/relationships/customXml" Target="../ink/ink176.xml"/><Relationship Id="rId64" Type="http://schemas.openxmlformats.org/officeDocument/2006/relationships/customXml" Target="../ink/ink180.xml"/><Relationship Id="rId69" Type="http://schemas.openxmlformats.org/officeDocument/2006/relationships/image" Target="../media/image179.png"/><Relationship Id="rId77" Type="http://schemas.openxmlformats.org/officeDocument/2006/relationships/image" Target="../media/image183.png"/><Relationship Id="rId100" Type="http://schemas.openxmlformats.org/officeDocument/2006/relationships/customXml" Target="../ink/ink198.xml"/><Relationship Id="rId105" Type="http://schemas.openxmlformats.org/officeDocument/2006/relationships/image" Target="../media/image197.png"/><Relationship Id="rId113" Type="http://schemas.openxmlformats.org/officeDocument/2006/relationships/customXml" Target="../ink/ink205.xml"/><Relationship Id="rId118" Type="http://schemas.openxmlformats.org/officeDocument/2006/relationships/image" Target="../media/image203.png"/><Relationship Id="rId51" Type="http://schemas.openxmlformats.org/officeDocument/2006/relationships/image" Target="../media/image71.png"/><Relationship Id="rId72" Type="http://schemas.openxmlformats.org/officeDocument/2006/relationships/customXml" Target="../ink/ink184.xml"/><Relationship Id="rId80" Type="http://schemas.openxmlformats.org/officeDocument/2006/relationships/customXml" Target="../ink/ink188.xml"/><Relationship Id="rId85" Type="http://schemas.openxmlformats.org/officeDocument/2006/relationships/image" Target="../media/image187.png"/><Relationship Id="rId93" Type="http://schemas.openxmlformats.org/officeDocument/2006/relationships/image" Target="../media/image191.png"/><Relationship Id="rId98" Type="http://schemas.openxmlformats.org/officeDocument/2006/relationships/customXml" Target="../ink/ink197.xml"/><Relationship Id="rId12" Type="http://schemas.openxmlformats.org/officeDocument/2006/relationships/customXml" Target="../ink/ink154.xml"/><Relationship Id="rId17" Type="http://schemas.openxmlformats.org/officeDocument/2006/relationships/image" Target="../media/image156.png"/><Relationship Id="rId25" Type="http://schemas.openxmlformats.org/officeDocument/2006/relationships/image" Target="../media/image160.png"/><Relationship Id="rId33" Type="http://schemas.openxmlformats.org/officeDocument/2006/relationships/image" Target="../media/image164.png"/><Relationship Id="rId38" Type="http://schemas.openxmlformats.org/officeDocument/2006/relationships/customXml" Target="../ink/ink167.xml"/><Relationship Id="rId46" Type="http://schemas.openxmlformats.org/officeDocument/2006/relationships/customXml" Target="../ink/ink171.xml"/><Relationship Id="rId59" Type="http://schemas.openxmlformats.org/officeDocument/2006/relationships/image" Target="../media/image174.png"/><Relationship Id="rId67" Type="http://schemas.openxmlformats.org/officeDocument/2006/relationships/image" Target="../media/image178.png"/><Relationship Id="rId103" Type="http://schemas.openxmlformats.org/officeDocument/2006/relationships/image" Target="../media/image196.png"/><Relationship Id="rId108" Type="http://schemas.openxmlformats.org/officeDocument/2006/relationships/customXml" Target="../ink/ink202.xml"/><Relationship Id="rId116" Type="http://schemas.openxmlformats.org/officeDocument/2006/relationships/image" Target="../media/image202.png"/><Relationship Id="rId20" Type="http://schemas.openxmlformats.org/officeDocument/2006/relationships/customXml" Target="../ink/ink158.xml"/><Relationship Id="rId41" Type="http://schemas.openxmlformats.org/officeDocument/2006/relationships/image" Target="../media/image168.png"/><Relationship Id="rId54" Type="http://schemas.openxmlformats.org/officeDocument/2006/relationships/customXml" Target="../ink/ink175.xml"/><Relationship Id="rId62" Type="http://schemas.openxmlformats.org/officeDocument/2006/relationships/customXml" Target="../ink/ink179.xml"/><Relationship Id="rId70" Type="http://schemas.openxmlformats.org/officeDocument/2006/relationships/customXml" Target="../ink/ink183.xml"/><Relationship Id="rId75" Type="http://schemas.openxmlformats.org/officeDocument/2006/relationships/image" Target="../media/image182.png"/><Relationship Id="rId83" Type="http://schemas.openxmlformats.org/officeDocument/2006/relationships/image" Target="../media/image186.png"/><Relationship Id="rId88" Type="http://schemas.openxmlformats.org/officeDocument/2006/relationships/customXml" Target="../ink/ink192.xml"/><Relationship Id="rId91" Type="http://schemas.openxmlformats.org/officeDocument/2006/relationships/image" Target="../media/image190.png"/><Relationship Id="rId96" Type="http://schemas.openxmlformats.org/officeDocument/2006/relationships/customXml" Target="../ink/ink196.xml"/><Relationship Id="rId111" Type="http://schemas.openxmlformats.org/officeDocument/2006/relationships/customXml" Target="../ink/ink20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2.xml"/><Relationship Id="rId15" Type="http://schemas.openxmlformats.org/officeDocument/2006/relationships/image" Target="../media/image155.png"/><Relationship Id="rId23" Type="http://schemas.openxmlformats.org/officeDocument/2006/relationships/image" Target="../media/image159.png"/><Relationship Id="rId28" Type="http://schemas.openxmlformats.org/officeDocument/2006/relationships/customXml" Target="../ink/ink162.xml"/><Relationship Id="rId36" Type="http://schemas.openxmlformats.org/officeDocument/2006/relationships/customXml" Target="../ink/ink166.xml"/><Relationship Id="rId49" Type="http://schemas.openxmlformats.org/officeDocument/2006/relationships/image" Target="../media/image172.png"/><Relationship Id="rId57" Type="http://schemas.openxmlformats.org/officeDocument/2006/relationships/image" Target="../media/image173.png"/><Relationship Id="rId106" Type="http://schemas.openxmlformats.org/officeDocument/2006/relationships/customXml" Target="../ink/ink201.xml"/><Relationship Id="rId114" Type="http://schemas.openxmlformats.org/officeDocument/2006/relationships/image" Target="../media/image201.png"/><Relationship Id="rId10" Type="http://schemas.openxmlformats.org/officeDocument/2006/relationships/customXml" Target="../ink/ink153.xml"/><Relationship Id="rId31" Type="http://schemas.openxmlformats.org/officeDocument/2006/relationships/image" Target="../media/image163.png"/><Relationship Id="rId44" Type="http://schemas.openxmlformats.org/officeDocument/2006/relationships/customXml" Target="../ink/ink170.xml"/><Relationship Id="rId52" Type="http://schemas.openxmlformats.org/officeDocument/2006/relationships/customXml" Target="../ink/ink174.xml"/><Relationship Id="rId60" Type="http://schemas.openxmlformats.org/officeDocument/2006/relationships/customXml" Target="../ink/ink178.xml"/><Relationship Id="rId65" Type="http://schemas.openxmlformats.org/officeDocument/2006/relationships/image" Target="../media/image177.png"/><Relationship Id="rId73" Type="http://schemas.openxmlformats.org/officeDocument/2006/relationships/image" Target="../media/image181.png"/><Relationship Id="rId78" Type="http://schemas.openxmlformats.org/officeDocument/2006/relationships/customXml" Target="../ink/ink187.xml"/><Relationship Id="rId81" Type="http://schemas.openxmlformats.org/officeDocument/2006/relationships/image" Target="../media/image185.png"/><Relationship Id="rId86" Type="http://schemas.openxmlformats.org/officeDocument/2006/relationships/customXml" Target="../ink/ink191.xml"/><Relationship Id="rId94" Type="http://schemas.openxmlformats.org/officeDocument/2006/relationships/customXml" Target="../ink/ink195.xml"/><Relationship Id="rId99" Type="http://schemas.openxmlformats.org/officeDocument/2006/relationships/image" Target="../media/image194.png"/><Relationship Id="rId101" Type="http://schemas.openxmlformats.org/officeDocument/2006/relationships/image" Target="../media/image195.png"/><Relationship Id="rId9" Type="http://schemas.openxmlformats.org/officeDocument/2006/relationships/image" Target="../media/image1060.png"/><Relationship Id="rId13" Type="http://schemas.openxmlformats.org/officeDocument/2006/relationships/image" Target="../media/image1540.png"/><Relationship Id="rId18" Type="http://schemas.openxmlformats.org/officeDocument/2006/relationships/customXml" Target="../ink/ink157.xml"/><Relationship Id="rId39" Type="http://schemas.openxmlformats.org/officeDocument/2006/relationships/image" Target="../media/image167.png"/><Relationship Id="rId109" Type="http://schemas.openxmlformats.org/officeDocument/2006/relationships/customXml" Target="../ink/ink203.xml"/><Relationship Id="rId34" Type="http://schemas.openxmlformats.org/officeDocument/2006/relationships/customXml" Target="../ink/ink165.xml"/><Relationship Id="rId50" Type="http://schemas.openxmlformats.org/officeDocument/2006/relationships/customXml" Target="../ink/ink173.xml"/><Relationship Id="rId55" Type="http://schemas.openxmlformats.org/officeDocument/2006/relationships/image" Target="../media/image153.png"/><Relationship Id="rId76" Type="http://schemas.openxmlformats.org/officeDocument/2006/relationships/customXml" Target="../ink/ink186.xml"/><Relationship Id="rId97" Type="http://schemas.openxmlformats.org/officeDocument/2006/relationships/image" Target="../media/image193.png"/><Relationship Id="rId104" Type="http://schemas.openxmlformats.org/officeDocument/2006/relationships/customXml" Target="../ink/ink200.xml"/><Relationship Id="rId71" Type="http://schemas.openxmlformats.org/officeDocument/2006/relationships/image" Target="../media/image180.png"/><Relationship Id="rId92" Type="http://schemas.openxmlformats.org/officeDocument/2006/relationships/customXml" Target="../ink/ink194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80.png"/><Relationship Id="rId18" Type="http://schemas.openxmlformats.org/officeDocument/2006/relationships/customXml" Target="../ink/ink214.xml"/><Relationship Id="rId26" Type="http://schemas.openxmlformats.org/officeDocument/2006/relationships/customXml" Target="../ink/ink218.xml"/><Relationship Id="rId39" Type="http://schemas.openxmlformats.org/officeDocument/2006/relationships/image" Target="../media/image1770.png"/><Relationship Id="rId21" Type="http://schemas.openxmlformats.org/officeDocument/2006/relationships/image" Target="../media/image1920.png"/><Relationship Id="rId34" Type="http://schemas.openxmlformats.org/officeDocument/2006/relationships/customXml" Target="../ink/ink222.xml"/><Relationship Id="rId42" Type="http://schemas.openxmlformats.org/officeDocument/2006/relationships/customXml" Target="../ink/ink226.xml"/><Relationship Id="rId47" Type="http://schemas.openxmlformats.org/officeDocument/2006/relationships/image" Target="../media/image1810.png"/><Relationship Id="rId50" Type="http://schemas.openxmlformats.org/officeDocument/2006/relationships/customXml" Target="../ink/ink230.xml"/><Relationship Id="rId55" Type="http://schemas.openxmlformats.org/officeDocument/2006/relationships/image" Target="../media/image1850.png"/><Relationship Id="rId12" Type="http://schemas.openxmlformats.org/officeDocument/2006/relationships/customXml" Target="../ink/ink211.xml"/><Relationship Id="rId17" Type="http://schemas.openxmlformats.org/officeDocument/2006/relationships/image" Target="../media/image1900.png"/><Relationship Id="rId25" Type="http://schemas.openxmlformats.org/officeDocument/2006/relationships/image" Target="../media/image1940.png"/><Relationship Id="rId33" Type="http://schemas.openxmlformats.org/officeDocument/2006/relationships/image" Target="../media/image1740.png"/><Relationship Id="rId38" Type="http://schemas.openxmlformats.org/officeDocument/2006/relationships/customXml" Target="../ink/ink224.xml"/><Relationship Id="rId46" Type="http://schemas.openxmlformats.org/officeDocument/2006/relationships/customXml" Target="../ink/ink228.xml"/><Relationship Id="rId2" Type="http://schemas.openxmlformats.org/officeDocument/2006/relationships/customXml" Target="../ink/ink208.xml"/><Relationship Id="rId16" Type="http://schemas.openxmlformats.org/officeDocument/2006/relationships/customXml" Target="../ink/ink213.xml"/><Relationship Id="rId20" Type="http://schemas.openxmlformats.org/officeDocument/2006/relationships/customXml" Target="../ink/ink215.xml"/><Relationship Id="rId29" Type="http://schemas.openxmlformats.org/officeDocument/2006/relationships/image" Target="../media/image1960.png"/><Relationship Id="rId41" Type="http://schemas.openxmlformats.org/officeDocument/2006/relationships/image" Target="../media/image1780.png"/><Relationship Id="rId54" Type="http://schemas.openxmlformats.org/officeDocument/2006/relationships/customXml" Target="../ink/ink2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9.xml"/><Relationship Id="rId11" Type="http://schemas.openxmlformats.org/officeDocument/2006/relationships/image" Target="../media/image1870.png"/><Relationship Id="rId24" Type="http://schemas.openxmlformats.org/officeDocument/2006/relationships/customXml" Target="../ink/ink217.xml"/><Relationship Id="rId32" Type="http://schemas.openxmlformats.org/officeDocument/2006/relationships/customXml" Target="../ink/ink221.xml"/><Relationship Id="rId37" Type="http://schemas.openxmlformats.org/officeDocument/2006/relationships/image" Target="../media/image1760.png"/><Relationship Id="rId40" Type="http://schemas.openxmlformats.org/officeDocument/2006/relationships/customXml" Target="../ink/ink225.xml"/><Relationship Id="rId45" Type="http://schemas.openxmlformats.org/officeDocument/2006/relationships/image" Target="../media/image1800.png"/><Relationship Id="rId53" Type="http://schemas.openxmlformats.org/officeDocument/2006/relationships/image" Target="../media/image1840.png"/><Relationship Id="rId5" Type="http://schemas.openxmlformats.org/officeDocument/2006/relationships/image" Target="../media/image1030.png"/><Relationship Id="rId15" Type="http://schemas.openxmlformats.org/officeDocument/2006/relationships/image" Target="../media/image1890.png"/><Relationship Id="rId23" Type="http://schemas.openxmlformats.org/officeDocument/2006/relationships/image" Target="../media/image1930.png"/><Relationship Id="rId28" Type="http://schemas.openxmlformats.org/officeDocument/2006/relationships/customXml" Target="../ink/ink219.xml"/><Relationship Id="rId36" Type="http://schemas.openxmlformats.org/officeDocument/2006/relationships/customXml" Target="../ink/ink223.xml"/><Relationship Id="rId49" Type="http://schemas.openxmlformats.org/officeDocument/2006/relationships/image" Target="../media/image1820.png"/><Relationship Id="rId10" Type="http://schemas.openxmlformats.org/officeDocument/2006/relationships/customXml" Target="../ink/ink210.xml"/><Relationship Id="rId19" Type="http://schemas.openxmlformats.org/officeDocument/2006/relationships/image" Target="../media/image1910.png"/><Relationship Id="rId31" Type="http://schemas.openxmlformats.org/officeDocument/2006/relationships/image" Target="../media/image1730.png"/><Relationship Id="rId44" Type="http://schemas.openxmlformats.org/officeDocument/2006/relationships/customXml" Target="../ink/ink227.xml"/><Relationship Id="rId52" Type="http://schemas.openxmlformats.org/officeDocument/2006/relationships/customXml" Target="../ink/ink231.xml"/><Relationship Id="rId9" Type="http://schemas.openxmlformats.org/officeDocument/2006/relationships/image" Target="../media/image1060.png"/><Relationship Id="rId14" Type="http://schemas.openxmlformats.org/officeDocument/2006/relationships/customXml" Target="../ink/ink212.xml"/><Relationship Id="rId22" Type="http://schemas.openxmlformats.org/officeDocument/2006/relationships/customXml" Target="../ink/ink216.xml"/><Relationship Id="rId27" Type="http://schemas.openxmlformats.org/officeDocument/2006/relationships/image" Target="../media/image1950.png"/><Relationship Id="rId30" Type="http://schemas.openxmlformats.org/officeDocument/2006/relationships/customXml" Target="../ink/ink220.xml"/><Relationship Id="rId35" Type="http://schemas.openxmlformats.org/officeDocument/2006/relationships/image" Target="../media/image1750.png"/><Relationship Id="rId43" Type="http://schemas.openxmlformats.org/officeDocument/2006/relationships/image" Target="../media/image1790.png"/><Relationship Id="rId48" Type="http://schemas.openxmlformats.org/officeDocument/2006/relationships/customXml" Target="../ink/ink229.xml"/><Relationship Id="rId51" Type="http://schemas.openxmlformats.org/officeDocument/2006/relationships/image" Target="../media/image183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00.png"/><Relationship Id="rId18" Type="http://schemas.openxmlformats.org/officeDocument/2006/relationships/customXml" Target="../ink/ink240.xml"/><Relationship Id="rId26" Type="http://schemas.openxmlformats.org/officeDocument/2006/relationships/customXml" Target="../ink/ink244.xml"/><Relationship Id="rId39" Type="http://schemas.openxmlformats.org/officeDocument/2006/relationships/image" Target="../media/image213.png"/><Relationship Id="rId21" Type="http://schemas.openxmlformats.org/officeDocument/2006/relationships/image" Target="../media/image2040.png"/><Relationship Id="rId34" Type="http://schemas.openxmlformats.org/officeDocument/2006/relationships/customXml" Target="../ink/ink248.xml"/><Relationship Id="rId42" Type="http://schemas.openxmlformats.org/officeDocument/2006/relationships/customXml" Target="../ink/ink252.xml"/><Relationship Id="rId47" Type="http://schemas.openxmlformats.org/officeDocument/2006/relationships/image" Target="../media/image217.png"/><Relationship Id="rId50" Type="http://schemas.openxmlformats.org/officeDocument/2006/relationships/customXml" Target="../ink/ink256.xml"/><Relationship Id="rId55" Type="http://schemas.openxmlformats.org/officeDocument/2006/relationships/image" Target="../media/image221.png"/><Relationship Id="rId63" Type="http://schemas.openxmlformats.org/officeDocument/2006/relationships/image" Target="../media/image225.png"/><Relationship Id="rId68" Type="http://schemas.openxmlformats.org/officeDocument/2006/relationships/customXml" Target="../ink/ink265.xml"/><Relationship Id="rId76" Type="http://schemas.openxmlformats.org/officeDocument/2006/relationships/customXml" Target="../ink/ink269.xml"/><Relationship Id="rId84" Type="http://schemas.openxmlformats.org/officeDocument/2006/relationships/customXml" Target="../ink/ink273.xml"/><Relationship Id="rId89" Type="http://schemas.openxmlformats.org/officeDocument/2006/relationships/image" Target="../media/image238.png"/><Relationship Id="rId7" Type="http://schemas.openxmlformats.org/officeDocument/2006/relationships/image" Target="../media/image1970.png"/><Relationship Id="rId71" Type="http://schemas.openxmlformats.org/officeDocument/2006/relationships/image" Target="../media/image229.png"/><Relationship Id="rId92" Type="http://schemas.openxmlformats.org/officeDocument/2006/relationships/customXml" Target="../ink/ink277.xml"/><Relationship Id="rId2" Type="http://schemas.openxmlformats.org/officeDocument/2006/relationships/customXml" Target="../ink/ink233.xml"/><Relationship Id="rId16" Type="http://schemas.openxmlformats.org/officeDocument/2006/relationships/customXml" Target="../ink/ink239.xml"/><Relationship Id="rId29" Type="http://schemas.openxmlformats.org/officeDocument/2006/relationships/image" Target="../media/image208.png"/><Relationship Id="rId11" Type="http://schemas.openxmlformats.org/officeDocument/2006/relationships/image" Target="../media/image1990.png"/><Relationship Id="rId24" Type="http://schemas.openxmlformats.org/officeDocument/2006/relationships/customXml" Target="../ink/ink243.xml"/><Relationship Id="rId32" Type="http://schemas.openxmlformats.org/officeDocument/2006/relationships/customXml" Target="../ink/ink247.xml"/><Relationship Id="rId37" Type="http://schemas.openxmlformats.org/officeDocument/2006/relationships/image" Target="../media/image212.png"/><Relationship Id="rId40" Type="http://schemas.openxmlformats.org/officeDocument/2006/relationships/customXml" Target="../ink/ink251.xml"/><Relationship Id="rId45" Type="http://schemas.openxmlformats.org/officeDocument/2006/relationships/image" Target="../media/image216.png"/><Relationship Id="rId53" Type="http://schemas.openxmlformats.org/officeDocument/2006/relationships/image" Target="../media/image220.png"/><Relationship Id="rId58" Type="http://schemas.openxmlformats.org/officeDocument/2006/relationships/customXml" Target="../ink/ink260.xml"/><Relationship Id="rId66" Type="http://schemas.openxmlformats.org/officeDocument/2006/relationships/customXml" Target="../ink/ink264.xml"/><Relationship Id="rId74" Type="http://schemas.openxmlformats.org/officeDocument/2006/relationships/customXml" Target="../ink/ink268.xml"/><Relationship Id="rId79" Type="http://schemas.openxmlformats.org/officeDocument/2006/relationships/image" Target="../media/image233.png"/><Relationship Id="rId87" Type="http://schemas.openxmlformats.org/officeDocument/2006/relationships/image" Target="../media/image237.png"/><Relationship Id="rId5" Type="http://schemas.openxmlformats.org/officeDocument/2006/relationships/image" Target="../media/image1860.png"/><Relationship Id="rId61" Type="http://schemas.openxmlformats.org/officeDocument/2006/relationships/image" Target="../media/image224.png"/><Relationship Id="rId82" Type="http://schemas.openxmlformats.org/officeDocument/2006/relationships/customXml" Target="../ink/ink272.xml"/><Relationship Id="rId90" Type="http://schemas.openxmlformats.org/officeDocument/2006/relationships/customXml" Target="../ink/ink276.xml"/><Relationship Id="rId95" Type="http://schemas.openxmlformats.org/officeDocument/2006/relationships/image" Target="../media/image241.png"/><Relationship Id="rId19" Type="http://schemas.openxmlformats.org/officeDocument/2006/relationships/image" Target="../media/image2030.png"/><Relationship Id="rId14" Type="http://schemas.openxmlformats.org/officeDocument/2006/relationships/customXml" Target="../ink/ink238.xml"/><Relationship Id="rId22" Type="http://schemas.openxmlformats.org/officeDocument/2006/relationships/customXml" Target="../ink/ink242.xml"/><Relationship Id="rId27" Type="http://schemas.openxmlformats.org/officeDocument/2006/relationships/image" Target="../media/image207.png"/><Relationship Id="rId30" Type="http://schemas.openxmlformats.org/officeDocument/2006/relationships/customXml" Target="../ink/ink246.xml"/><Relationship Id="rId35" Type="http://schemas.openxmlformats.org/officeDocument/2006/relationships/image" Target="../media/image211.png"/><Relationship Id="rId43" Type="http://schemas.openxmlformats.org/officeDocument/2006/relationships/image" Target="../media/image215.png"/><Relationship Id="rId48" Type="http://schemas.openxmlformats.org/officeDocument/2006/relationships/customXml" Target="../ink/ink255.xml"/><Relationship Id="rId56" Type="http://schemas.openxmlformats.org/officeDocument/2006/relationships/customXml" Target="../ink/ink259.xml"/><Relationship Id="rId64" Type="http://schemas.openxmlformats.org/officeDocument/2006/relationships/customXml" Target="../ink/ink263.xml"/><Relationship Id="rId69" Type="http://schemas.openxmlformats.org/officeDocument/2006/relationships/image" Target="../media/image228.png"/><Relationship Id="rId77" Type="http://schemas.openxmlformats.org/officeDocument/2006/relationships/image" Target="../media/image232.png"/><Relationship Id="rId8" Type="http://schemas.openxmlformats.org/officeDocument/2006/relationships/customXml" Target="../ink/ink235.xml"/><Relationship Id="rId51" Type="http://schemas.openxmlformats.org/officeDocument/2006/relationships/image" Target="../media/image219.png"/><Relationship Id="rId72" Type="http://schemas.openxmlformats.org/officeDocument/2006/relationships/customXml" Target="../ink/ink267.xml"/><Relationship Id="rId80" Type="http://schemas.openxmlformats.org/officeDocument/2006/relationships/customXml" Target="../ink/ink271.xml"/><Relationship Id="rId85" Type="http://schemas.openxmlformats.org/officeDocument/2006/relationships/image" Target="../media/image236.png"/><Relationship Id="rId93" Type="http://schemas.openxmlformats.org/officeDocument/2006/relationships/image" Target="../media/image240.png"/><Relationship Id="rId12" Type="http://schemas.openxmlformats.org/officeDocument/2006/relationships/customXml" Target="../ink/ink237.xml"/><Relationship Id="rId17" Type="http://schemas.openxmlformats.org/officeDocument/2006/relationships/image" Target="../media/image2020.png"/><Relationship Id="rId25" Type="http://schemas.openxmlformats.org/officeDocument/2006/relationships/image" Target="../media/image206.png"/><Relationship Id="rId33" Type="http://schemas.openxmlformats.org/officeDocument/2006/relationships/image" Target="../media/image210.png"/><Relationship Id="rId38" Type="http://schemas.openxmlformats.org/officeDocument/2006/relationships/customXml" Target="../ink/ink250.xml"/><Relationship Id="rId46" Type="http://schemas.openxmlformats.org/officeDocument/2006/relationships/customXml" Target="../ink/ink254.xml"/><Relationship Id="rId59" Type="http://schemas.openxmlformats.org/officeDocument/2006/relationships/image" Target="../media/image223.png"/><Relationship Id="rId67" Type="http://schemas.openxmlformats.org/officeDocument/2006/relationships/image" Target="../media/image227.png"/><Relationship Id="rId20" Type="http://schemas.openxmlformats.org/officeDocument/2006/relationships/customXml" Target="../ink/ink241.xml"/><Relationship Id="rId41" Type="http://schemas.openxmlformats.org/officeDocument/2006/relationships/image" Target="../media/image214.png"/><Relationship Id="rId54" Type="http://schemas.openxmlformats.org/officeDocument/2006/relationships/customXml" Target="../ink/ink258.xml"/><Relationship Id="rId62" Type="http://schemas.openxmlformats.org/officeDocument/2006/relationships/customXml" Target="../ink/ink262.xml"/><Relationship Id="rId70" Type="http://schemas.openxmlformats.org/officeDocument/2006/relationships/customXml" Target="../ink/ink266.xml"/><Relationship Id="rId75" Type="http://schemas.openxmlformats.org/officeDocument/2006/relationships/image" Target="../media/image231.png"/><Relationship Id="rId83" Type="http://schemas.openxmlformats.org/officeDocument/2006/relationships/image" Target="../media/image235.png"/><Relationship Id="rId88" Type="http://schemas.openxmlformats.org/officeDocument/2006/relationships/customXml" Target="../ink/ink275.xml"/><Relationship Id="rId91" Type="http://schemas.openxmlformats.org/officeDocument/2006/relationships/image" Target="../media/image23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4.xml"/><Relationship Id="rId15" Type="http://schemas.openxmlformats.org/officeDocument/2006/relationships/image" Target="../media/image2010.png"/><Relationship Id="rId23" Type="http://schemas.openxmlformats.org/officeDocument/2006/relationships/image" Target="../media/image2050.png"/><Relationship Id="rId28" Type="http://schemas.openxmlformats.org/officeDocument/2006/relationships/customXml" Target="../ink/ink245.xml"/><Relationship Id="rId36" Type="http://schemas.openxmlformats.org/officeDocument/2006/relationships/customXml" Target="../ink/ink249.xml"/><Relationship Id="rId49" Type="http://schemas.openxmlformats.org/officeDocument/2006/relationships/image" Target="../media/image218.png"/><Relationship Id="rId57" Type="http://schemas.openxmlformats.org/officeDocument/2006/relationships/image" Target="../media/image222.png"/><Relationship Id="rId10" Type="http://schemas.openxmlformats.org/officeDocument/2006/relationships/customXml" Target="../ink/ink236.xml"/><Relationship Id="rId31" Type="http://schemas.openxmlformats.org/officeDocument/2006/relationships/image" Target="../media/image209.png"/><Relationship Id="rId44" Type="http://schemas.openxmlformats.org/officeDocument/2006/relationships/customXml" Target="../ink/ink253.xml"/><Relationship Id="rId52" Type="http://schemas.openxmlformats.org/officeDocument/2006/relationships/customXml" Target="../ink/ink257.xml"/><Relationship Id="rId60" Type="http://schemas.openxmlformats.org/officeDocument/2006/relationships/customXml" Target="../ink/ink261.xml"/><Relationship Id="rId65" Type="http://schemas.openxmlformats.org/officeDocument/2006/relationships/image" Target="../media/image226.png"/><Relationship Id="rId73" Type="http://schemas.openxmlformats.org/officeDocument/2006/relationships/image" Target="../media/image230.png"/><Relationship Id="rId78" Type="http://schemas.openxmlformats.org/officeDocument/2006/relationships/customXml" Target="../ink/ink270.xml"/><Relationship Id="rId81" Type="http://schemas.openxmlformats.org/officeDocument/2006/relationships/image" Target="../media/image234.png"/><Relationship Id="rId86" Type="http://schemas.openxmlformats.org/officeDocument/2006/relationships/customXml" Target="../ink/ink274.xml"/><Relationship Id="rId94" Type="http://schemas.openxmlformats.org/officeDocument/2006/relationships/customXml" Target="../ink/ink278.xml"/><Relationship Id="rId9" Type="http://schemas.openxmlformats.org/officeDocument/2006/relationships/image" Target="../media/image198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00.png"/><Relationship Id="rId18" Type="http://schemas.openxmlformats.org/officeDocument/2006/relationships/customXml" Target="../ink/ink286.xml"/><Relationship Id="rId26" Type="http://schemas.openxmlformats.org/officeDocument/2006/relationships/customXml" Target="../ink/ink290.xml"/><Relationship Id="rId39" Type="http://schemas.openxmlformats.org/officeDocument/2006/relationships/image" Target="../media/image213.png"/><Relationship Id="rId21" Type="http://schemas.openxmlformats.org/officeDocument/2006/relationships/image" Target="../media/image2040.png"/><Relationship Id="rId34" Type="http://schemas.openxmlformats.org/officeDocument/2006/relationships/customXml" Target="../ink/ink294.xml"/><Relationship Id="rId42" Type="http://schemas.openxmlformats.org/officeDocument/2006/relationships/customXml" Target="../ink/ink298.xml"/><Relationship Id="rId47" Type="http://schemas.openxmlformats.org/officeDocument/2006/relationships/image" Target="../media/image217.png"/><Relationship Id="rId50" Type="http://schemas.openxmlformats.org/officeDocument/2006/relationships/customXml" Target="../ink/ink302.xml"/><Relationship Id="rId55" Type="http://schemas.openxmlformats.org/officeDocument/2006/relationships/image" Target="../media/image221.png"/><Relationship Id="rId63" Type="http://schemas.openxmlformats.org/officeDocument/2006/relationships/image" Target="../media/image225.png"/><Relationship Id="rId68" Type="http://schemas.openxmlformats.org/officeDocument/2006/relationships/customXml" Target="../ink/ink311.xml"/><Relationship Id="rId76" Type="http://schemas.openxmlformats.org/officeDocument/2006/relationships/customXml" Target="../ink/ink315.xml"/><Relationship Id="rId84" Type="http://schemas.openxmlformats.org/officeDocument/2006/relationships/customXml" Target="../ink/ink319.xml"/><Relationship Id="rId89" Type="http://schemas.openxmlformats.org/officeDocument/2006/relationships/image" Target="../media/image238.png"/><Relationship Id="rId97" Type="http://schemas.openxmlformats.org/officeDocument/2006/relationships/image" Target="../media/image610.png"/><Relationship Id="rId7" Type="http://schemas.openxmlformats.org/officeDocument/2006/relationships/image" Target="../media/image1970.png"/><Relationship Id="rId71" Type="http://schemas.openxmlformats.org/officeDocument/2006/relationships/image" Target="../media/image229.png"/><Relationship Id="rId92" Type="http://schemas.openxmlformats.org/officeDocument/2006/relationships/customXml" Target="../ink/ink323.xml"/><Relationship Id="rId2" Type="http://schemas.openxmlformats.org/officeDocument/2006/relationships/customXml" Target="../ink/ink279.xml"/><Relationship Id="rId16" Type="http://schemas.openxmlformats.org/officeDocument/2006/relationships/customXml" Target="../ink/ink285.xml"/><Relationship Id="rId29" Type="http://schemas.openxmlformats.org/officeDocument/2006/relationships/image" Target="../media/image208.png"/><Relationship Id="rId11" Type="http://schemas.openxmlformats.org/officeDocument/2006/relationships/image" Target="../media/image1990.png"/><Relationship Id="rId24" Type="http://schemas.openxmlformats.org/officeDocument/2006/relationships/customXml" Target="../ink/ink289.xml"/><Relationship Id="rId32" Type="http://schemas.openxmlformats.org/officeDocument/2006/relationships/customXml" Target="../ink/ink293.xml"/><Relationship Id="rId37" Type="http://schemas.openxmlformats.org/officeDocument/2006/relationships/image" Target="../media/image212.png"/><Relationship Id="rId40" Type="http://schemas.openxmlformats.org/officeDocument/2006/relationships/customXml" Target="../ink/ink297.xml"/><Relationship Id="rId45" Type="http://schemas.openxmlformats.org/officeDocument/2006/relationships/image" Target="../media/image216.png"/><Relationship Id="rId53" Type="http://schemas.openxmlformats.org/officeDocument/2006/relationships/image" Target="../media/image220.png"/><Relationship Id="rId58" Type="http://schemas.openxmlformats.org/officeDocument/2006/relationships/customXml" Target="../ink/ink306.xml"/><Relationship Id="rId66" Type="http://schemas.openxmlformats.org/officeDocument/2006/relationships/customXml" Target="../ink/ink310.xml"/><Relationship Id="rId74" Type="http://schemas.openxmlformats.org/officeDocument/2006/relationships/customXml" Target="../ink/ink314.xml"/><Relationship Id="rId79" Type="http://schemas.openxmlformats.org/officeDocument/2006/relationships/image" Target="../media/image233.png"/><Relationship Id="rId87" Type="http://schemas.openxmlformats.org/officeDocument/2006/relationships/image" Target="../media/image237.png"/><Relationship Id="rId5" Type="http://schemas.openxmlformats.org/officeDocument/2006/relationships/image" Target="../media/image1860.png"/><Relationship Id="rId61" Type="http://schemas.openxmlformats.org/officeDocument/2006/relationships/image" Target="../media/image224.png"/><Relationship Id="rId82" Type="http://schemas.openxmlformats.org/officeDocument/2006/relationships/customXml" Target="../ink/ink318.xml"/><Relationship Id="rId90" Type="http://schemas.openxmlformats.org/officeDocument/2006/relationships/customXml" Target="../ink/ink322.xml"/><Relationship Id="rId95" Type="http://schemas.openxmlformats.org/officeDocument/2006/relationships/image" Target="../media/image241.png"/><Relationship Id="rId19" Type="http://schemas.openxmlformats.org/officeDocument/2006/relationships/image" Target="../media/image2030.png"/><Relationship Id="rId14" Type="http://schemas.openxmlformats.org/officeDocument/2006/relationships/customXml" Target="../ink/ink284.xml"/><Relationship Id="rId22" Type="http://schemas.openxmlformats.org/officeDocument/2006/relationships/customXml" Target="../ink/ink288.xml"/><Relationship Id="rId27" Type="http://schemas.openxmlformats.org/officeDocument/2006/relationships/image" Target="../media/image207.png"/><Relationship Id="rId30" Type="http://schemas.openxmlformats.org/officeDocument/2006/relationships/customXml" Target="../ink/ink292.xml"/><Relationship Id="rId35" Type="http://schemas.openxmlformats.org/officeDocument/2006/relationships/image" Target="../media/image211.png"/><Relationship Id="rId43" Type="http://schemas.openxmlformats.org/officeDocument/2006/relationships/image" Target="../media/image215.png"/><Relationship Id="rId48" Type="http://schemas.openxmlformats.org/officeDocument/2006/relationships/customXml" Target="../ink/ink301.xml"/><Relationship Id="rId56" Type="http://schemas.openxmlformats.org/officeDocument/2006/relationships/customXml" Target="../ink/ink305.xml"/><Relationship Id="rId64" Type="http://schemas.openxmlformats.org/officeDocument/2006/relationships/customXml" Target="../ink/ink309.xml"/><Relationship Id="rId69" Type="http://schemas.openxmlformats.org/officeDocument/2006/relationships/image" Target="../media/image228.png"/><Relationship Id="rId77" Type="http://schemas.openxmlformats.org/officeDocument/2006/relationships/image" Target="../media/image232.png"/><Relationship Id="rId8" Type="http://schemas.openxmlformats.org/officeDocument/2006/relationships/customXml" Target="../ink/ink281.xml"/><Relationship Id="rId51" Type="http://schemas.openxmlformats.org/officeDocument/2006/relationships/image" Target="../media/image219.png"/><Relationship Id="rId72" Type="http://schemas.openxmlformats.org/officeDocument/2006/relationships/customXml" Target="../ink/ink313.xml"/><Relationship Id="rId80" Type="http://schemas.openxmlformats.org/officeDocument/2006/relationships/customXml" Target="../ink/ink317.xml"/><Relationship Id="rId85" Type="http://schemas.openxmlformats.org/officeDocument/2006/relationships/image" Target="../media/image236.png"/><Relationship Id="rId93" Type="http://schemas.openxmlformats.org/officeDocument/2006/relationships/image" Target="../media/image240.png"/><Relationship Id="rId12" Type="http://schemas.openxmlformats.org/officeDocument/2006/relationships/customXml" Target="../ink/ink283.xml"/><Relationship Id="rId17" Type="http://schemas.openxmlformats.org/officeDocument/2006/relationships/image" Target="../media/image2020.png"/><Relationship Id="rId25" Type="http://schemas.openxmlformats.org/officeDocument/2006/relationships/image" Target="../media/image206.png"/><Relationship Id="rId33" Type="http://schemas.openxmlformats.org/officeDocument/2006/relationships/image" Target="../media/image210.png"/><Relationship Id="rId38" Type="http://schemas.openxmlformats.org/officeDocument/2006/relationships/customXml" Target="../ink/ink296.xml"/><Relationship Id="rId46" Type="http://schemas.openxmlformats.org/officeDocument/2006/relationships/customXml" Target="../ink/ink300.xml"/><Relationship Id="rId59" Type="http://schemas.openxmlformats.org/officeDocument/2006/relationships/image" Target="../media/image223.png"/><Relationship Id="rId67" Type="http://schemas.openxmlformats.org/officeDocument/2006/relationships/image" Target="../media/image227.png"/><Relationship Id="rId20" Type="http://schemas.openxmlformats.org/officeDocument/2006/relationships/customXml" Target="../ink/ink287.xml"/><Relationship Id="rId41" Type="http://schemas.openxmlformats.org/officeDocument/2006/relationships/image" Target="../media/image214.png"/><Relationship Id="rId54" Type="http://schemas.openxmlformats.org/officeDocument/2006/relationships/customXml" Target="../ink/ink304.xml"/><Relationship Id="rId62" Type="http://schemas.openxmlformats.org/officeDocument/2006/relationships/customXml" Target="../ink/ink308.xml"/><Relationship Id="rId70" Type="http://schemas.openxmlformats.org/officeDocument/2006/relationships/customXml" Target="../ink/ink312.xml"/><Relationship Id="rId75" Type="http://schemas.openxmlformats.org/officeDocument/2006/relationships/image" Target="../media/image231.png"/><Relationship Id="rId83" Type="http://schemas.openxmlformats.org/officeDocument/2006/relationships/image" Target="../media/image235.png"/><Relationship Id="rId88" Type="http://schemas.openxmlformats.org/officeDocument/2006/relationships/customXml" Target="../ink/ink321.xml"/><Relationship Id="rId91" Type="http://schemas.openxmlformats.org/officeDocument/2006/relationships/image" Target="../media/image239.png"/><Relationship Id="rId96" Type="http://schemas.openxmlformats.org/officeDocument/2006/relationships/customXml" Target="../ink/ink32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0.xml"/><Relationship Id="rId15" Type="http://schemas.openxmlformats.org/officeDocument/2006/relationships/image" Target="../media/image2010.png"/><Relationship Id="rId23" Type="http://schemas.openxmlformats.org/officeDocument/2006/relationships/image" Target="../media/image2050.png"/><Relationship Id="rId28" Type="http://schemas.openxmlformats.org/officeDocument/2006/relationships/customXml" Target="../ink/ink291.xml"/><Relationship Id="rId36" Type="http://schemas.openxmlformats.org/officeDocument/2006/relationships/customXml" Target="../ink/ink295.xml"/><Relationship Id="rId49" Type="http://schemas.openxmlformats.org/officeDocument/2006/relationships/image" Target="../media/image218.png"/><Relationship Id="rId57" Type="http://schemas.openxmlformats.org/officeDocument/2006/relationships/image" Target="../media/image222.png"/><Relationship Id="rId10" Type="http://schemas.openxmlformats.org/officeDocument/2006/relationships/customXml" Target="../ink/ink282.xml"/><Relationship Id="rId31" Type="http://schemas.openxmlformats.org/officeDocument/2006/relationships/image" Target="../media/image209.png"/><Relationship Id="rId44" Type="http://schemas.openxmlformats.org/officeDocument/2006/relationships/customXml" Target="../ink/ink299.xml"/><Relationship Id="rId52" Type="http://schemas.openxmlformats.org/officeDocument/2006/relationships/customXml" Target="../ink/ink303.xml"/><Relationship Id="rId60" Type="http://schemas.openxmlformats.org/officeDocument/2006/relationships/customXml" Target="../ink/ink307.xml"/><Relationship Id="rId65" Type="http://schemas.openxmlformats.org/officeDocument/2006/relationships/image" Target="../media/image226.png"/><Relationship Id="rId73" Type="http://schemas.openxmlformats.org/officeDocument/2006/relationships/image" Target="../media/image230.png"/><Relationship Id="rId78" Type="http://schemas.openxmlformats.org/officeDocument/2006/relationships/customXml" Target="../ink/ink316.xml"/><Relationship Id="rId81" Type="http://schemas.openxmlformats.org/officeDocument/2006/relationships/image" Target="../media/image234.png"/><Relationship Id="rId86" Type="http://schemas.openxmlformats.org/officeDocument/2006/relationships/customXml" Target="../ink/ink320.xml"/><Relationship Id="rId94" Type="http://schemas.openxmlformats.org/officeDocument/2006/relationships/customXml" Target="../ink/ink324.xml"/><Relationship Id="rId9" Type="http://schemas.openxmlformats.org/officeDocument/2006/relationships/image" Target="../media/image198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879763" y="1749463"/>
            <a:ext cx="98159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Methods of Proof:</a:t>
            </a:r>
          </a:p>
          <a:p>
            <a:pPr algn="ctr"/>
            <a:r>
              <a:rPr lang="en-US" sz="8800" dirty="0">
                <a:latin typeface="Bradley Hand ITC" panose="03070402050302030203" pitchFamily="66" charset="0"/>
              </a:rPr>
              <a:t>Proof by Cases (Exhaustion)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BBEB4E0-D819-4AEF-B472-BCFE99044A39}"/>
                  </a:ext>
                </a:extLst>
              </p14:cNvPr>
              <p14:cNvContentPartPr/>
              <p14:nvPr/>
            </p14:nvContentPartPr>
            <p14:xfrm>
              <a:off x="1603494" y="684145"/>
              <a:ext cx="168120" cy="207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BBEB4E0-D819-4AEF-B472-BCFE99044A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5854" y="666505"/>
                <a:ext cx="2037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C55FDCD-7FFA-461B-BEA8-CDCDDDCF05D8}"/>
                  </a:ext>
                </a:extLst>
              </p14:cNvPr>
              <p14:cNvContentPartPr/>
              <p14:nvPr/>
            </p14:nvContentPartPr>
            <p14:xfrm>
              <a:off x="1874574" y="701425"/>
              <a:ext cx="207360" cy="173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C55FDCD-7FFA-461B-BEA8-CDCDDDCF05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6574" y="683425"/>
                <a:ext cx="24300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73DC646-A25D-40A2-99B8-00B79E5176B9}"/>
                  </a:ext>
                </a:extLst>
              </p14:cNvPr>
              <p14:cNvContentPartPr/>
              <p14:nvPr/>
            </p14:nvContentPartPr>
            <p14:xfrm>
              <a:off x="4135014" y="654625"/>
              <a:ext cx="147240" cy="219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73DC646-A25D-40A2-99B8-00B79E5176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17014" y="636985"/>
                <a:ext cx="18288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820AAA-F2C8-4CC6-B6C0-665967145D6E}"/>
                  </a:ext>
                </a:extLst>
              </p14:cNvPr>
              <p14:cNvContentPartPr/>
              <p14:nvPr/>
            </p14:nvContentPartPr>
            <p14:xfrm>
              <a:off x="4405014" y="649585"/>
              <a:ext cx="184320" cy="202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820AAA-F2C8-4CC6-B6C0-665967145D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87374" y="631945"/>
                <a:ext cx="2199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FFE3E1-AC1F-410F-8154-2C5C8F41F2F9}"/>
                  </a:ext>
                </a:extLst>
              </p14:cNvPr>
              <p14:cNvContentPartPr/>
              <p14:nvPr/>
            </p14:nvContentPartPr>
            <p14:xfrm>
              <a:off x="4726494" y="597745"/>
              <a:ext cx="167400" cy="2592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FFE3E1-AC1F-410F-8154-2C5C8F41F2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08854" y="580105"/>
                <a:ext cx="20304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94686AF-EAAC-4038-83BC-14398F5CC6A3}"/>
                  </a:ext>
                </a:extLst>
              </p14:cNvPr>
              <p14:cNvContentPartPr/>
              <p14:nvPr/>
            </p14:nvContentPartPr>
            <p14:xfrm>
              <a:off x="5198814" y="586585"/>
              <a:ext cx="11880" cy="234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94686AF-EAAC-4038-83BC-14398F5CC6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80814" y="568585"/>
                <a:ext cx="475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0675A1C-6DD7-4D4E-98BD-4BA79A19542F}"/>
                  </a:ext>
                </a:extLst>
              </p14:cNvPr>
              <p14:cNvContentPartPr/>
              <p14:nvPr/>
            </p14:nvContentPartPr>
            <p14:xfrm>
              <a:off x="5187294" y="764785"/>
              <a:ext cx="360" cy="61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0675A1C-6DD7-4D4E-98BD-4BA79A19542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69294" y="746785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A6CCB72-036F-4B37-AEB3-D988C2A45D88}"/>
                  </a:ext>
                </a:extLst>
              </p14:cNvPr>
              <p14:cNvContentPartPr/>
              <p14:nvPr/>
            </p14:nvContentPartPr>
            <p14:xfrm>
              <a:off x="3449934" y="522865"/>
              <a:ext cx="558720" cy="351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A6CCB72-036F-4B37-AEB3-D988C2A45D8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32294" y="504865"/>
                <a:ext cx="59436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7B152DF-C532-422B-AB79-4785273FC7E1}"/>
                  </a:ext>
                </a:extLst>
              </p14:cNvPr>
              <p14:cNvContentPartPr/>
              <p14:nvPr/>
            </p14:nvContentPartPr>
            <p14:xfrm>
              <a:off x="2633454" y="528985"/>
              <a:ext cx="483840" cy="615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7B152DF-C532-422B-AB79-4785273FC7E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15454" y="510985"/>
                <a:ext cx="51948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DB0DCF7-7B30-48A7-B04F-B9E84C6FF145}"/>
                  </a:ext>
                </a:extLst>
              </p14:cNvPr>
              <p14:cNvContentPartPr/>
              <p14:nvPr/>
            </p14:nvContentPartPr>
            <p14:xfrm>
              <a:off x="2184174" y="545905"/>
              <a:ext cx="190800" cy="385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DB0DCF7-7B30-48A7-B04F-B9E84C6FF14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66534" y="528265"/>
                <a:ext cx="22644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E8FD55F-D808-4727-BABC-3E30139FEB04}"/>
                  </a:ext>
                </a:extLst>
              </p14:cNvPr>
              <p14:cNvContentPartPr/>
              <p14:nvPr/>
            </p14:nvContentPartPr>
            <p14:xfrm>
              <a:off x="873054" y="459865"/>
              <a:ext cx="616680" cy="4316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E8FD55F-D808-4727-BABC-3E30139FEB0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5054" y="442225"/>
                <a:ext cx="65232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FBD3DB1-BF01-4DC8-9C87-225B4C1EB71C}"/>
                  </a:ext>
                </a:extLst>
              </p14:cNvPr>
              <p14:cNvContentPartPr/>
              <p14:nvPr/>
            </p14:nvContentPartPr>
            <p14:xfrm>
              <a:off x="1259334" y="1385785"/>
              <a:ext cx="23040" cy="379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FBD3DB1-BF01-4DC8-9C87-225B4C1EB71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41334" y="1368145"/>
                <a:ext cx="5868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A3A4953-591F-49EC-8563-117C4A5C6B13}"/>
                  </a:ext>
                </a:extLst>
              </p14:cNvPr>
              <p14:cNvContentPartPr/>
              <p14:nvPr/>
            </p14:nvContentPartPr>
            <p14:xfrm>
              <a:off x="1419894" y="1540945"/>
              <a:ext cx="236520" cy="230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A3A4953-591F-49EC-8563-117C4A5C6B1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01894" y="1523305"/>
                <a:ext cx="2721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BBFBD60-B69F-4D2D-926D-FEB5191A9C55}"/>
                  </a:ext>
                </a:extLst>
              </p14:cNvPr>
              <p14:cNvContentPartPr/>
              <p14:nvPr/>
            </p14:nvContentPartPr>
            <p14:xfrm>
              <a:off x="1891854" y="1557865"/>
              <a:ext cx="195840" cy="2026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BBFBD60-B69F-4D2D-926D-FEB5191A9C5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74214" y="1539865"/>
                <a:ext cx="2314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0E699CA-C3F0-4B51-9BBE-50DC88269C2A}"/>
                  </a:ext>
                </a:extLst>
              </p14:cNvPr>
              <p14:cNvContentPartPr/>
              <p14:nvPr/>
            </p14:nvContentPartPr>
            <p14:xfrm>
              <a:off x="3248334" y="1529425"/>
              <a:ext cx="203040" cy="1904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0E699CA-C3F0-4B51-9BBE-50DC88269C2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30694" y="1511785"/>
                <a:ext cx="2386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A865F1B-52A9-4987-A37F-E9699935A5D9}"/>
                  </a:ext>
                </a:extLst>
              </p14:cNvPr>
              <p14:cNvContentPartPr/>
              <p14:nvPr/>
            </p14:nvContentPartPr>
            <p14:xfrm>
              <a:off x="4110894" y="1351225"/>
              <a:ext cx="254160" cy="345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A865F1B-52A9-4987-A37F-E9699935A5D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93254" y="1333585"/>
                <a:ext cx="28980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6615BA9-2284-4981-93B3-FF1B24038DC9}"/>
                  </a:ext>
                </a:extLst>
              </p14:cNvPr>
              <p14:cNvContentPartPr/>
              <p14:nvPr/>
            </p14:nvContentPartPr>
            <p14:xfrm>
              <a:off x="5474574" y="1500265"/>
              <a:ext cx="132840" cy="2368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6615BA9-2284-4981-93B3-FF1B24038DC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56574" y="1482265"/>
                <a:ext cx="1684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771C0ED-BC0E-4F41-AC61-5DF9A5CF0E34}"/>
                  </a:ext>
                </a:extLst>
              </p14:cNvPr>
              <p14:cNvContentPartPr/>
              <p14:nvPr/>
            </p14:nvContentPartPr>
            <p14:xfrm>
              <a:off x="5784894" y="1523305"/>
              <a:ext cx="98640" cy="2134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771C0ED-BC0E-4F41-AC61-5DF9A5CF0E3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67254" y="1505665"/>
                <a:ext cx="1342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7B6AC0E-5A3D-4ED6-AAB1-17DD4760DDC1}"/>
                  </a:ext>
                </a:extLst>
              </p14:cNvPr>
              <p14:cNvContentPartPr/>
              <p14:nvPr/>
            </p14:nvContentPartPr>
            <p14:xfrm>
              <a:off x="6107454" y="1540945"/>
              <a:ext cx="120960" cy="2361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7B6AC0E-5A3D-4ED6-AAB1-17DD4760DDC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89454" y="1522945"/>
                <a:ext cx="1566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1C4BEB1-947A-4F6C-ABF2-2A76A002545B}"/>
                  </a:ext>
                </a:extLst>
              </p14:cNvPr>
              <p14:cNvContentPartPr/>
              <p14:nvPr/>
            </p14:nvContentPartPr>
            <p14:xfrm>
              <a:off x="6355134" y="1765225"/>
              <a:ext cx="51480" cy="1270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1C4BEB1-947A-4F6C-ABF2-2A76A002545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37134" y="1747585"/>
                <a:ext cx="871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A32F7EB-148D-4FD0-BA7E-2B13B2AAFE94}"/>
                  </a:ext>
                </a:extLst>
              </p14:cNvPr>
              <p14:cNvContentPartPr/>
              <p14:nvPr/>
            </p14:nvContentPartPr>
            <p14:xfrm>
              <a:off x="6670494" y="1431865"/>
              <a:ext cx="385920" cy="299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A32F7EB-148D-4FD0-BA7E-2B13B2AAFE9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652854" y="1413865"/>
                <a:ext cx="42156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BC1EBEC-38D5-4B8F-84F7-CBC4FB9CD11B}"/>
                  </a:ext>
                </a:extLst>
              </p14:cNvPr>
              <p14:cNvContentPartPr/>
              <p14:nvPr/>
            </p14:nvContentPartPr>
            <p14:xfrm>
              <a:off x="7165494" y="1474705"/>
              <a:ext cx="149760" cy="2336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BC1EBEC-38D5-4B8F-84F7-CBC4FB9CD11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47494" y="1456705"/>
                <a:ext cx="1854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CA1E7D2-6D6F-4A49-9A9E-87E8E12AED8A}"/>
                  </a:ext>
                </a:extLst>
              </p14:cNvPr>
              <p14:cNvContentPartPr/>
              <p14:nvPr/>
            </p14:nvContentPartPr>
            <p14:xfrm>
              <a:off x="8551494" y="1482985"/>
              <a:ext cx="127080" cy="2484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CA1E7D2-6D6F-4A49-9A9E-87E8E12AED8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533494" y="1464985"/>
                <a:ext cx="16272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8F9BC15-00C6-4C52-9EA9-E225976597E5}"/>
                  </a:ext>
                </a:extLst>
              </p14:cNvPr>
              <p14:cNvContentPartPr/>
              <p14:nvPr/>
            </p14:nvContentPartPr>
            <p14:xfrm>
              <a:off x="10800414" y="1472905"/>
              <a:ext cx="212760" cy="1548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8F9BC15-00C6-4C52-9EA9-E225976597E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782414" y="1455265"/>
                <a:ext cx="2484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61B1428-9747-4EAA-A655-CA4B2A75AC3B}"/>
                  </a:ext>
                </a:extLst>
              </p14:cNvPr>
              <p14:cNvContentPartPr/>
              <p14:nvPr/>
            </p14:nvContentPartPr>
            <p14:xfrm>
              <a:off x="11173374" y="1310905"/>
              <a:ext cx="18000" cy="3567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61B1428-9747-4EAA-A655-CA4B2A75AC3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155374" y="1293265"/>
                <a:ext cx="536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1CDD134-3475-4EFC-939F-F0FB6CF3EA45}"/>
                  </a:ext>
                </a:extLst>
              </p14:cNvPr>
              <p14:cNvContentPartPr/>
              <p14:nvPr/>
            </p14:nvContentPartPr>
            <p14:xfrm>
              <a:off x="11311974" y="1287865"/>
              <a:ext cx="29160" cy="414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1CDD134-3475-4EFC-939F-F0FB6CF3EA4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293974" y="1270225"/>
                <a:ext cx="6480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5C902A7-81E0-4209-ACF5-4752339037B4}"/>
                  </a:ext>
                </a:extLst>
              </p14:cNvPr>
              <p14:cNvContentPartPr/>
              <p14:nvPr/>
            </p14:nvContentPartPr>
            <p14:xfrm>
              <a:off x="10058094" y="1472185"/>
              <a:ext cx="466200" cy="2307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E5C902A7-81E0-4209-ACF5-4752339037B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40454" y="1454213"/>
                <a:ext cx="501840" cy="266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B70610A-50C0-4EDC-8FD0-064BE983B708}"/>
                  </a:ext>
                </a:extLst>
              </p14:cNvPr>
              <p14:cNvContentPartPr/>
              <p14:nvPr/>
            </p14:nvContentPartPr>
            <p14:xfrm>
              <a:off x="9224694" y="1483705"/>
              <a:ext cx="713160" cy="225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B70610A-50C0-4EDC-8FD0-064BE983B70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06694" y="1466065"/>
                <a:ext cx="7488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4CF2C81-2F1F-461D-B45C-81C6309E4BED}"/>
                  </a:ext>
                </a:extLst>
              </p14:cNvPr>
              <p14:cNvContentPartPr/>
              <p14:nvPr/>
            </p14:nvContentPartPr>
            <p14:xfrm>
              <a:off x="8810334" y="1345465"/>
              <a:ext cx="195840" cy="3798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4CF2C81-2F1F-461D-B45C-81C6309E4BE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792334" y="1327825"/>
                <a:ext cx="23148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EE22331-7100-44B6-A76D-0F64AF72FC58}"/>
                  </a:ext>
                </a:extLst>
              </p14:cNvPr>
              <p14:cNvContentPartPr/>
              <p14:nvPr/>
            </p14:nvContentPartPr>
            <p14:xfrm>
              <a:off x="7751934" y="1454545"/>
              <a:ext cx="633240" cy="2577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EE22331-7100-44B6-A76D-0F64AF72FC5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734294" y="1436545"/>
                <a:ext cx="6688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7518D96-2EAB-4584-A566-461E077C9E6C}"/>
                  </a:ext>
                </a:extLst>
              </p14:cNvPr>
              <p14:cNvContentPartPr/>
              <p14:nvPr/>
            </p14:nvContentPartPr>
            <p14:xfrm>
              <a:off x="4973454" y="1489105"/>
              <a:ext cx="386640" cy="2476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7518D96-2EAB-4584-A566-461E077C9E6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55798" y="1471465"/>
                <a:ext cx="422313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8539B79-551F-4BCF-9C39-57862C20B0CE}"/>
                  </a:ext>
                </a:extLst>
              </p14:cNvPr>
              <p14:cNvContentPartPr/>
              <p14:nvPr/>
            </p14:nvContentPartPr>
            <p14:xfrm>
              <a:off x="4497174" y="1495225"/>
              <a:ext cx="132840" cy="5238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8539B79-551F-4BCF-9C39-57862C20B0C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479125" y="1477225"/>
                <a:ext cx="168577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0C2A820-3A09-4814-B0AF-2B6E4E8C18BB}"/>
                  </a:ext>
                </a:extLst>
              </p14:cNvPr>
              <p14:cNvContentPartPr/>
              <p14:nvPr/>
            </p14:nvContentPartPr>
            <p14:xfrm>
              <a:off x="3553974" y="1278505"/>
              <a:ext cx="276480" cy="3952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0C2A820-3A09-4814-B0AF-2B6E4E8C18B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535974" y="1260505"/>
                <a:ext cx="312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1260C94A-7C68-490C-85EE-39CAA1337F75}"/>
                  </a:ext>
                </a:extLst>
              </p14:cNvPr>
              <p14:cNvContentPartPr/>
              <p14:nvPr/>
            </p14:nvContentPartPr>
            <p14:xfrm>
              <a:off x="2685654" y="1558225"/>
              <a:ext cx="452880" cy="1962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1260C94A-7C68-490C-85EE-39CAA1337F7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667654" y="1540585"/>
                <a:ext cx="4885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03D4460-D688-4E06-8579-234AF966CC96}"/>
                  </a:ext>
                </a:extLst>
              </p14:cNvPr>
              <p14:cNvContentPartPr/>
              <p14:nvPr/>
            </p14:nvContentPartPr>
            <p14:xfrm>
              <a:off x="2408814" y="1547065"/>
              <a:ext cx="167760" cy="3682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03D4460-D688-4E06-8579-234AF966CC9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391174" y="1529408"/>
                <a:ext cx="203400" cy="403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71A6523-18AB-44FF-A820-7B2F85C6AAD3}"/>
                  </a:ext>
                </a:extLst>
              </p14:cNvPr>
              <p14:cNvContentPartPr/>
              <p14:nvPr/>
            </p14:nvContentPartPr>
            <p14:xfrm>
              <a:off x="2967174" y="2311345"/>
              <a:ext cx="172800" cy="1731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71A6523-18AB-44FF-A820-7B2F85C6AAD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949534" y="2293345"/>
                <a:ext cx="20844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4893DD5-0525-4B5B-A9C0-180E74ABD941}"/>
                  </a:ext>
                </a:extLst>
              </p14:cNvPr>
              <p14:cNvContentPartPr/>
              <p14:nvPr/>
            </p14:nvContentPartPr>
            <p14:xfrm>
              <a:off x="2121894" y="2145025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4893DD5-0525-4B5B-A9C0-180E74ABD94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104254" y="21270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7D04DA2-B130-4351-B920-148036F5051B}"/>
                  </a:ext>
                </a:extLst>
              </p14:cNvPr>
              <p14:cNvContentPartPr/>
              <p14:nvPr/>
            </p14:nvContentPartPr>
            <p14:xfrm>
              <a:off x="2225574" y="2156545"/>
              <a:ext cx="598320" cy="3920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7D04DA2-B130-4351-B920-148036F5051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207574" y="2138545"/>
                <a:ext cx="63396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E77BD34-2C36-4F22-9466-DF9985779CB0}"/>
                  </a:ext>
                </a:extLst>
              </p14:cNvPr>
              <p14:cNvContentPartPr/>
              <p14:nvPr/>
            </p14:nvContentPartPr>
            <p14:xfrm>
              <a:off x="1489734" y="2300185"/>
              <a:ext cx="615240" cy="2883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E77BD34-2C36-4F22-9466-DF9985779CB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471734" y="2282545"/>
                <a:ext cx="65088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23BA7535-E6EE-48F5-97F2-E296BBA53224}"/>
                  </a:ext>
                </a:extLst>
              </p14:cNvPr>
              <p14:cNvContentPartPr/>
              <p14:nvPr/>
            </p14:nvContentPartPr>
            <p14:xfrm>
              <a:off x="1224774" y="2345545"/>
              <a:ext cx="149760" cy="3855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23BA7535-E6EE-48F5-97F2-E296BBA5322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206774" y="2327545"/>
                <a:ext cx="18540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AFC104F-C03D-4C4B-B4C5-A53B0BFA6300}"/>
                  </a:ext>
                </a:extLst>
              </p14:cNvPr>
              <p14:cNvContentPartPr/>
              <p14:nvPr/>
            </p14:nvContentPartPr>
            <p14:xfrm>
              <a:off x="3531294" y="2265265"/>
              <a:ext cx="138240" cy="2653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AFC104F-C03D-4C4B-B4C5-A53B0BFA630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513294" y="2247265"/>
                <a:ext cx="1738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A13EB3D6-3B6E-4065-A8E7-3E6C6A61BCB9}"/>
                  </a:ext>
                </a:extLst>
              </p14:cNvPr>
              <p14:cNvContentPartPr/>
              <p14:nvPr/>
            </p14:nvContentPartPr>
            <p14:xfrm>
              <a:off x="3771774" y="2313505"/>
              <a:ext cx="213840" cy="1994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A13EB3D6-3B6E-4065-A8E7-3E6C6A61BCB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754134" y="2295865"/>
                <a:ext cx="2494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6819744-64CF-474F-9A09-1C65A30D87F9}"/>
                  </a:ext>
                </a:extLst>
              </p14:cNvPr>
              <p14:cNvContentPartPr/>
              <p14:nvPr/>
            </p14:nvContentPartPr>
            <p14:xfrm>
              <a:off x="4686894" y="2299825"/>
              <a:ext cx="132480" cy="2998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6819744-64CF-474F-9A09-1C65A30D87F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668894" y="2281825"/>
                <a:ext cx="1681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EF8873D-0055-4305-B219-69EED00AE5F5}"/>
                  </a:ext>
                </a:extLst>
              </p14:cNvPr>
              <p14:cNvContentPartPr/>
              <p14:nvPr/>
            </p14:nvContentPartPr>
            <p14:xfrm>
              <a:off x="4111614" y="2323225"/>
              <a:ext cx="414720" cy="2624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EF8873D-0055-4305-B219-69EED00AE5F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093959" y="2305225"/>
                <a:ext cx="450391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5C183E3-9E04-4C22-92FF-8722411F5D66}"/>
                  </a:ext>
                </a:extLst>
              </p14:cNvPr>
              <p14:cNvContentPartPr/>
              <p14:nvPr/>
            </p14:nvContentPartPr>
            <p14:xfrm>
              <a:off x="7021854" y="2185345"/>
              <a:ext cx="17640" cy="118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5C183E3-9E04-4C22-92FF-8722411F5D6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03854" y="2167345"/>
                <a:ext cx="532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99B67114-4E50-4288-922A-79E5E5F97280}"/>
                  </a:ext>
                </a:extLst>
              </p14:cNvPr>
              <p14:cNvContentPartPr/>
              <p14:nvPr/>
            </p14:nvContentPartPr>
            <p14:xfrm>
              <a:off x="7090614" y="2369305"/>
              <a:ext cx="328320" cy="2131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99B67114-4E50-4288-922A-79E5E5F9728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072614" y="2351305"/>
                <a:ext cx="3639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8CDC134F-9D92-47BF-9898-626BBEE1FFF2}"/>
                  </a:ext>
                </a:extLst>
              </p14:cNvPr>
              <p14:cNvContentPartPr/>
              <p14:nvPr/>
            </p14:nvContentPartPr>
            <p14:xfrm>
              <a:off x="6412014" y="2357785"/>
              <a:ext cx="529560" cy="2016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8CDC134F-9D92-47BF-9898-626BBEE1FFF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394374" y="2339785"/>
                <a:ext cx="5652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E83D2EF-8935-4666-B5DC-653ABC195561}"/>
                  </a:ext>
                </a:extLst>
              </p14:cNvPr>
              <p14:cNvContentPartPr/>
              <p14:nvPr/>
            </p14:nvContentPartPr>
            <p14:xfrm>
              <a:off x="5923854" y="2173825"/>
              <a:ext cx="212760" cy="4489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E83D2EF-8935-4666-B5DC-653ABC19556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905854" y="2155825"/>
                <a:ext cx="24840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47AFAE3A-9FF7-4D98-95E3-29098820CABC}"/>
                  </a:ext>
                </a:extLst>
              </p14:cNvPr>
              <p14:cNvContentPartPr/>
              <p14:nvPr/>
            </p14:nvContentPartPr>
            <p14:xfrm>
              <a:off x="5158494" y="2121985"/>
              <a:ext cx="644400" cy="4716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47AFAE3A-9FF7-4D98-95E3-29098820CAB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140494" y="2103999"/>
                <a:ext cx="680040" cy="507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324A3EDB-35F5-4B8D-B9C7-786282566DE0}"/>
                  </a:ext>
                </a:extLst>
              </p14:cNvPr>
              <p14:cNvContentPartPr/>
              <p14:nvPr/>
            </p14:nvContentPartPr>
            <p14:xfrm>
              <a:off x="1219014" y="3651625"/>
              <a:ext cx="223920" cy="3279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324A3EDB-35F5-4B8D-B9C7-786282566DE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201346" y="3633985"/>
                <a:ext cx="259617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16624B9C-FBE6-46F6-83E7-648C1550D1FD}"/>
                  </a:ext>
                </a:extLst>
              </p14:cNvPr>
              <p14:cNvContentPartPr/>
              <p14:nvPr/>
            </p14:nvContentPartPr>
            <p14:xfrm>
              <a:off x="902214" y="3559825"/>
              <a:ext cx="201960" cy="3855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16624B9C-FBE6-46F6-83E7-648C1550D1F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84574" y="3541825"/>
                <a:ext cx="23760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8357E1F0-BE25-4852-AFEC-43921A1353AD}"/>
                  </a:ext>
                </a:extLst>
              </p14:cNvPr>
              <p14:cNvContentPartPr/>
              <p14:nvPr/>
            </p14:nvContentPartPr>
            <p14:xfrm>
              <a:off x="2495574" y="3680425"/>
              <a:ext cx="63720" cy="2937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8357E1F0-BE25-4852-AFEC-43921A1353A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477934" y="3662425"/>
                <a:ext cx="9936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B0A1B791-F5DD-4A31-90C2-B78018B8AD45}"/>
                  </a:ext>
                </a:extLst>
              </p14:cNvPr>
              <p14:cNvContentPartPr/>
              <p14:nvPr/>
            </p14:nvContentPartPr>
            <p14:xfrm>
              <a:off x="2691414" y="3795265"/>
              <a:ext cx="144000" cy="1789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B0A1B791-F5DD-4A31-90C2-B78018B8AD4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673414" y="3777625"/>
                <a:ext cx="1796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0CD22467-6C2E-4703-A766-731C761D90B6}"/>
                  </a:ext>
                </a:extLst>
              </p14:cNvPr>
              <p14:cNvContentPartPr/>
              <p14:nvPr/>
            </p14:nvContentPartPr>
            <p14:xfrm>
              <a:off x="3030174" y="3697705"/>
              <a:ext cx="29520" cy="1270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0CD22467-6C2E-4703-A766-731C761D90B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012534" y="3679654"/>
                <a:ext cx="65160" cy="162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9C829533-2015-4B2D-A619-0F4ED41E3B5B}"/>
                  </a:ext>
                </a:extLst>
              </p14:cNvPr>
              <p14:cNvContentPartPr/>
              <p14:nvPr/>
            </p14:nvContentPartPr>
            <p14:xfrm>
              <a:off x="1558494" y="3749545"/>
              <a:ext cx="817200" cy="3510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9C829533-2015-4B2D-A619-0F4ED41E3B5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540494" y="3731905"/>
                <a:ext cx="85284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B8AAC99E-99C6-494D-9296-D8D86BAB614B}"/>
                  </a:ext>
                </a:extLst>
              </p14:cNvPr>
              <p14:cNvContentPartPr/>
              <p14:nvPr/>
            </p14:nvContentPartPr>
            <p14:xfrm>
              <a:off x="3841614" y="3761065"/>
              <a:ext cx="201600" cy="1836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B8AAC99E-99C6-494D-9296-D8D86BAB614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823614" y="3743065"/>
                <a:ext cx="2372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8A9361AA-8674-4A87-BC4D-3F71F1F953A6}"/>
                  </a:ext>
                </a:extLst>
              </p14:cNvPr>
              <p14:cNvContentPartPr/>
              <p14:nvPr/>
            </p14:nvContentPartPr>
            <p14:xfrm>
              <a:off x="4140054" y="3778345"/>
              <a:ext cx="128160" cy="17820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8A9361AA-8674-4A87-BC4D-3F71F1F953A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122054" y="3760345"/>
                <a:ext cx="1638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10B37C11-6EE5-4F57-A6F5-846C478F049C}"/>
                  </a:ext>
                </a:extLst>
              </p14:cNvPr>
              <p14:cNvContentPartPr/>
              <p14:nvPr/>
            </p14:nvContentPartPr>
            <p14:xfrm>
              <a:off x="4370454" y="3777985"/>
              <a:ext cx="489240" cy="20160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10B37C11-6EE5-4F57-A6F5-846C478F049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352814" y="3760345"/>
                <a:ext cx="5248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58275009-2BA2-495E-97CC-3E2FE2B6EBF5}"/>
                  </a:ext>
                </a:extLst>
              </p14:cNvPr>
              <p14:cNvContentPartPr/>
              <p14:nvPr/>
            </p14:nvContentPartPr>
            <p14:xfrm>
              <a:off x="3496374" y="3570985"/>
              <a:ext cx="218880" cy="36828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58275009-2BA2-495E-97CC-3E2FE2B6EBF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478734" y="3553345"/>
                <a:ext cx="25452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F377F94F-1A6F-4139-8A8A-4A1734AEBF6C}"/>
                  </a:ext>
                </a:extLst>
              </p14:cNvPr>
              <p14:cNvContentPartPr/>
              <p14:nvPr/>
            </p14:nvContentPartPr>
            <p14:xfrm>
              <a:off x="5312934" y="3766825"/>
              <a:ext cx="18360" cy="12672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F377F94F-1A6F-4139-8A8A-4A1734AEBF6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294934" y="3748825"/>
                <a:ext cx="540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0E8464A8-BA2E-42D1-B744-6AEAAADFA4CF}"/>
                  </a:ext>
                </a:extLst>
              </p14:cNvPr>
              <p14:cNvContentPartPr/>
              <p14:nvPr/>
            </p14:nvContentPartPr>
            <p14:xfrm>
              <a:off x="5290614" y="3559825"/>
              <a:ext cx="6120" cy="3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0E8464A8-BA2E-42D1-B744-6AEAAADFA4C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72974" y="3541825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B694E426-3DCB-415D-AFD6-01E7F72E1075}"/>
                  </a:ext>
                </a:extLst>
              </p14:cNvPr>
              <p14:cNvContentPartPr/>
              <p14:nvPr/>
            </p14:nvContentPartPr>
            <p14:xfrm>
              <a:off x="5440374" y="3605545"/>
              <a:ext cx="259200" cy="2995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B694E426-3DCB-415D-AFD6-01E7F72E1075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422374" y="3587905"/>
                <a:ext cx="29484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AF313561-BF3E-4E62-88D0-220817F2CA32}"/>
                  </a:ext>
                </a:extLst>
              </p14:cNvPr>
              <p14:cNvContentPartPr/>
              <p14:nvPr/>
            </p14:nvContentPartPr>
            <p14:xfrm>
              <a:off x="6049854" y="3696985"/>
              <a:ext cx="196560" cy="19080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AF313561-BF3E-4E62-88D0-220817F2CA32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031854" y="3679345"/>
                <a:ext cx="2322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48159E41-943A-4848-86F7-204614B57A87}"/>
                  </a:ext>
                </a:extLst>
              </p14:cNvPr>
              <p14:cNvContentPartPr/>
              <p14:nvPr/>
            </p14:nvContentPartPr>
            <p14:xfrm>
              <a:off x="6641694" y="3686185"/>
              <a:ext cx="29520" cy="17280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48159E41-943A-4848-86F7-204614B57A87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624054" y="3668185"/>
                <a:ext cx="651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14102B53-399D-4590-9361-4B23EE8EC7EC}"/>
                  </a:ext>
                </a:extLst>
              </p14:cNvPr>
              <p14:cNvContentPartPr/>
              <p14:nvPr/>
            </p14:nvContentPartPr>
            <p14:xfrm>
              <a:off x="6814494" y="3640105"/>
              <a:ext cx="119160" cy="2019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14102B53-399D-4590-9361-4B23EE8EC7E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796854" y="3622465"/>
                <a:ext cx="1548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A18EFCCA-C6A3-4D25-8ACE-2536946A8408}"/>
                  </a:ext>
                </a:extLst>
              </p14:cNvPr>
              <p14:cNvContentPartPr/>
              <p14:nvPr/>
            </p14:nvContentPartPr>
            <p14:xfrm>
              <a:off x="6682374" y="3496105"/>
              <a:ext cx="29160" cy="648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A18EFCCA-C6A3-4D25-8ACE-2536946A8408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664734" y="3478105"/>
                <a:ext cx="648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6912B4A3-3A9B-4066-A860-B305CEBB8AD3}"/>
                  </a:ext>
                </a:extLst>
              </p14:cNvPr>
              <p14:cNvContentPartPr/>
              <p14:nvPr/>
            </p14:nvContentPartPr>
            <p14:xfrm>
              <a:off x="7245774" y="3651625"/>
              <a:ext cx="213120" cy="16704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6912B4A3-3A9B-4066-A860-B305CEBB8AD3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7228134" y="3633985"/>
                <a:ext cx="24876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E739B0C8-36AB-4A1B-BCC6-DE534B12C8EC}"/>
                  </a:ext>
                </a:extLst>
              </p14:cNvPr>
              <p14:cNvContentPartPr/>
              <p14:nvPr/>
            </p14:nvContentPartPr>
            <p14:xfrm>
              <a:off x="7562214" y="3674665"/>
              <a:ext cx="224640" cy="14832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E739B0C8-36AB-4A1B-BCC6-DE534B12C8EC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544574" y="3657025"/>
                <a:ext cx="2602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FE148DB3-BE94-4EA5-9427-750EA737C027}"/>
                  </a:ext>
                </a:extLst>
              </p14:cNvPr>
              <p14:cNvContentPartPr/>
              <p14:nvPr/>
            </p14:nvContentPartPr>
            <p14:xfrm>
              <a:off x="8079894" y="3645865"/>
              <a:ext cx="17640" cy="13248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FE148DB3-BE94-4EA5-9427-750EA737C027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061894" y="3628225"/>
                <a:ext cx="5328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3DCCBC41-8A95-488C-A754-11676821D1F8}"/>
                  </a:ext>
                </a:extLst>
              </p14:cNvPr>
              <p14:cNvContentPartPr/>
              <p14:nvPr/>
            </p14:nvContentPartPr>
            <p14:xfrm>
              <a:off x="8217774" y="3622825"/>
              <a:ext cx="149760" cy="13824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3DCCBC41-8A95-488C-A754-11676821D1F8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8200134" y="3605185"/>
                <a:ext cx="1854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E33F2C0C-331B-4471-AFF0-EDB8CCB794E9}"/>
                  </a:ext>
                </a:extLst>
              </p14:cNvPr>
              <p14:cNvContentPartPr/>
              <p14:nvPr/>
            </p14:nvContentPartPr>
            <p14:xfrm>
              <a:off x="9477414" y="3668905"/>
              <a:ext cx="98280" cy="15084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E33F2C0C-331B-4471-AFF0-EDB8CCB794E9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459414" y="3650905"/>
                <a:ext cx="1339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97B4CB55-6585-48AC-8E11-6296D450E525}"/>
                  </a:ext>
                </a:extLst>
              </p14:cNvPr>
              <p14:cNvContentPartPr/>
              <p14:nvPr/>
            </p14:nvContentPartPr>
            <p14:xfrm>
              <a:off x="9730494" y="3628945"/>
              <a:ext cx="253440" cy="15552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97B4CB55-6585-48AC-8E11-6296D450E525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9712494" y="3611305"/>
                <a:ext cx="2890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78A19D29-367C-4C8F-978D-24FF1C340373}"/>
                  </a:ext>
                </a:extLst>
              </p14:cNvPr>
              <p14:cNvContentPartPr/>
              <p14:nvPr/>
            </p14:nvContentPartPr>
            <p14:xfrm>
              <a:off x="8839134" y="3628585"/>
              <a:ext cx="511920" cy="40896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78A19D29-367C-4C8F-978D-24FF1C340373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821147" y="3610585"/>
                <a:ext cx="547535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65387D7F-0AD0-4DF0-8145-F16C06BBF38C}"/>
                  </a:ext>
                </a:extLst>
              </p14:cNvPr>
              <p14:cNvContentPartPr/>
              <p14:nvPr/>
            </p14:nvContentPartPr>
            <p14:xfrm>
              <a:off x="8493894" y="3496465"/>
              <a:ext cx="230400" cy="30528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65387D7F-0AD0-4DF0-8145-F16C06BBF38C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8476254" y="3478465"/>
                <a:ext cx="26604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E5AF9F3F-C6DB-44CD-9D9A-E6D8418D6CC8}"/>
                  </a:ext>
                </a:extLst>
              </p14:cNvPr>
              <p14:cNvContentPartPr/>
              <p14:nvPr/>
            </p14:nvContentPartPr>
            <p14:xfrm>
              <a:off x="10357254" y="3536425"/>
              <a:ext cx="207360" cy="23076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E5AF9F3F-C6DB-44CD-9D9A-E6D8418D6CC8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0339614" y="3518425"/>
                <a:ext cx="2430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BE2AFE7A-E873-4F77-92D0-7DDA146DCCB6}"/>
                  </a:ext>
                </a:extLst>
              </p14:cNvPr>
              <p14:cNvContentPartPr/>
              <p14:nvPr/>
            </p14:nvContentPartPr>
            <p14:xfrm>
              <a:off x="10937934" y="3415825"/>
              <a:ext cx="161280" cy="14400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BE2AFE7A-E873-4F77-92D0-7DDA146DCCB6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0920294" y="3398185"/>
                <a:ext cx="1969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51F97F0E-3544-4A4D-B772-BE032C5EDFA0}"/>
                  </a:ext>
                </a:extLst>
              </p14:cNvPr>
              <p14:cNvContentPartPr/>
              <p14:nvPr/>
            </p14:nvContentPartPr>
            <p14:xfrm>
              <a:off x="10926774" y="3720745"/>
              <a:ext cx="288000" cy="3492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51F97F0E-3544-4A4D-B772-BE032C5EDFA0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0908774" y="3702745"/>
                <a:ext cx="3236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C6ABD86A-89BC-4FDB-81A1-DD7E5D811304}"/>
                  </a:ext>
                </a:extLst>
              </p14:cNvPr>
              <p14:cNvContentPartPr/>
              <p14:nvPr/>
            </p14:nvContentPartPr>
            <p14:xfrm>
              <a:off x="11397654" y="3570985"/>
              <a:ext cx="219240" cy="17892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C6ABD86A-89BC-4FDB-81A1-DD7E5D811304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1379654" y="3553345"/>
                <a:ext cx="2548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2A949256-3081-4394-BB69-8E0A54D26B8A}"/>
                  </a:ext>
                </a:extLst>
              </p14:cNvPr>
              <p14:cNvContentPartPr/>
              <p14:nvPr/>
            </p14:nvContentPartPr>
            <p14:xfrm>
              <a:off x="11697174" y="3265705"/>
              <a:ext cx="322560" cy="20808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2A949256-3081-4394-BB69-8E0A54D26B8A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1679534" y="3247705"/>
                <a:ext cx="3582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4080C67B-9719-4A24-B908-3BC2058DDFE0}"/>
                  </a:ext>
                </a:extLst>
              </p14:cNvPr>
              <p14:cNvContentPartPr/>
              <p14:nvPr/>
            </p14:nvContentPartPr>
            <p14:xfrm>
              <a:off x="3525174" y="4635145"/>
              <a:ext cx="6120" cy="2916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4080C67B-9719-4A24-B908-3BC2058DDFE0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3507174" y="4617145"/>
                <a:ext cx="417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917DAF4E-1259-41B0-BC8F-1CD44F91F019}"/>
                  </a:ext>
                </a:extLst>
              </p14:cNvPr>
              <p14:cNvContentPartPr/>
              <p14:nvPr/>
            </p14:nvContentPartPr>
            <p14:xfrm>
              <a:off x="3484854" y="4796065"/>
              <a:ext cx="11880" cy="1188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917DAF4E-1259-41B0-BC8F-1CD44F91F019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3467214" y="4778425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0EC954DD-8B4E-410B-B5F0-3444398486DD}"/>
                  </a:ext>
                </a:extLst>
              </p14:cNvPr>
              <p14:cNvContentPartPr/>
              <p14:nvPr/>
            </p14:nvContentPartPr>
            <p14:xfrm>
              <a:off x="2967174" y="4612105"/>
              <a:ext cx="322560" cy="28260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0EC954DD-8B4E-410B-B5F0-3444398486DD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949534" y="4594105"/>
                <a:ext cx="3582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8BFCEB0D-2DB4-4C63-87FA-24776FA27674}"/>
                  </a:ext>
                </a:extLst>
              </p14:cNvPr>
              <p14:cNvContentPartPr/>
              <p14:nvPr/>
            </p14:nvContentPartPr>
            <p14:xfrm>
              <a:off x="2219094" y="4710025"/>
              <a:ext cx="357480" cy="21312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8BFCEB0D-2DB4-4C63-87FA-24776FA27674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2201454" y="4692385"/>
                <a:ext cx="3931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908E0854-E199-4AE8-9ED2-13E03FEF051F}"/>
                  </a:ext>
                </a:extLst>
              </p14:cNvPr>
              <p14:cNvContentPartPr/>
              <p14:nvPr/>
            </p14:nvContentPartPr>
            <p14:xfrm>
              <a:off x="1690614" y="4646305"/>
              <a:ext cx="414360" cy="31176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908E0854-E199-4AE8-9ED2-13E03FEF051F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672614" y="4628665"/>
                <a:ext cx="4500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1A0615BC-64C5-45B4-B561-14DB3634630E}"/>
                  </a:ext>
                </a:extLst>
              </p14:cNvPr>
              <p14:cNvContentPartPr/>
              <p14:nvPr/>
            </p14:nvContentPartPr>
            <p14:xfrm>
              <a:off x="4244094" y="4612105"/>
              <a:ext cx="305280" cy="20160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1A0615BC-64C5-45B4-B561-14DB3634630E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4226094" y="4594105"/>
                <a:ext cx="3409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53CF4076-E57D-4EBB-92B3-4273A8985C38}"/>
                  </a:ext>
                </a:extLst>
              </p14:cNvPr>
              <p14:cNvContentPartPr/>
              <p14:nvPr/>
            </p14:nvContentPartPr>
            <p14:xfrm>
              <a:off x="4901454" y="4542985"/>
              <a:ext cx="153720" cy="19584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53CF4076-E57D-4EBB-92B3-4273A8985C38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4883454" y="4525345"/>
                <a:ext cx="1893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F427FFB9-B888-4BBA-B07E-8F3C0227AE86}"/>
                  </a:ext>
                </a:extLst>
              </p14:cNvPr>
              <p14:cNvContentPartPr/>
              <p14:nvPr/>
            </p14:nvContentPartPr>
            <p14:xfrm>
              <a:off x="4888134" y="4807585"/>
              <a:ext cx="213120" cy="5220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F427FFB9-B888-4BBA-B07E-8F3C0227AE86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4870134" y="4789945"/>
                <a:ext cx="2487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5FD87FA7-24EA-4AE3-8F5B-44EAD7FFB3DC}"/>
                  </a:ext>
                </a:extLst>
              </p14:cNvPr>
              <p14:cNvContentPartPr/>
              <p14:nvPr/>
            </p14:nvContentPartPr>
            <p14:xfrm>
              <a:off x="5400054" y="4635145"/>
              <a:ext cx="120960" cy="2304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5FD87FA7-24EA-4AE3-8F5B-44EAD7FFB3DC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5382054" y="4617145"/>
                <a:ext cx="1566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5A153AEC-5965-48ED-BFF2-D5E82C72A31A}"/>
                  </a:ext>
                </a:extLst>
              </p14:cNvPr>
              <p14:cNvContentPartPr/>
              <p14:nvPr/>
            </p14:nvContentPartPr>
            <p14:xfrm>
              <a:off x="5612814" y="4496905"/>
              <a:ext cx="138240" cy="32832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5A153AEC-5965-48ED-BFF2-D5E82C72A31A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5594814" y="4479265"/>
                <a:ext cx="17388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909FAC9B-4F4E-4AE8-A886-FCC4A37EF7E6}"/>
                  </a:ext>
                </a:extLst>
              </p14:cNvPr>
              <p14:cNvContentPartPr/>
              <p14:nvPr/>
            </p14:nvContentPartPr>
            <p14:xfrm>
              <a:off x="1765494" y="5336065"/>
              <a:ext cx="115920" cy="32832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909FAC9B-4F4E-4AE8-A886-FCC4A37EF7E6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747494" y="5318425"/>
                <a:ext cx="1515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DAC252F6-ACBF-4034-95BB-47E3F3E4701A}"/>
                  </a:ext>
                </a:extLst>
              </p14:cNvPr>
              <p14:cNvContentPartPr/>
              <p14:nvPr/>
            </p14:nvContentPartPr>
            <p14:xfrm>
              <a:off x="2007054" y="5463145"/>
              <a:ext cx="483480" cy="21888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DAC252F6-ACBF-4034-95BB-47E3F3E4701A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989054" y="5445505"/>
                <a:ext cx="5191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6A1879F4-C6A4-4196-B5BA-0428B04E4518}"/>
                  </a:ext>
                </a:extLst>
              </p14:cNvPr>
              <p14:cNvContentPartPr/>
              <p14:nvPr/>
            </p14:nvContentPartPr>
            <p14:xfrm>
              <a:off x="2972934" y="5348305"/>
              <a:ext cx="224640" cy="26496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6A1879F4-C6A4-4196-B5BA-0428B04E4518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2955294" y="5330305"/>
                <a:ext cx="2602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623F39E9-B92F-4208-89A9-8E668A1FC781}"/>
                  </a:ext>
                </a:extLst>
              </p14:cNvPr>
              <p14:cNvContentPartPr/>
              <p14:nvPr/>
            </p14:nvContentPartPr>
            <p14:xfrm>
              <a:off x="3513654" y="5359825"/>
              <a:ext cx="6120" cy="612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623F39E9-B92F-4208-89A9-8E668A1FC781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495654" y="5341825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DF9A03DF-E574-4278-BCFA-7A979B9898A5}"/>
                  </a:ext>
                </a:extLst>
              </p14:cNvPr>
              <p14:cNvContentPartPr/>
              <p14:nvPr/>
            </p14:nvContentPartPr>
            <p14:xfrm>
              <a:off x="3496374" y="5463145"/>
              <a:ext cx="360" cy="2340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DF9A03DF-E574-4278-BCFA-7A979B9898A5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3478734" y="5445505"/>
                <a:ext cx="360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6007A6B3-DFA5-4C95-B225-1B6E19BBAD13}"/>
                  </a:ext>
                </a:extLst>
              </p14:cNvPr>
              <p14:cNvContentPartPr/>
              <p14:nvPr/>
            </p14:nvContentPartPr>
            <p14:xfrm>
              <a:off x="4370454" y="5289985"/>
              <a:ext cx="236160" cy="22500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6007A6B3-DFA5-4C95-B225-1B6E19BBAD13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352814" y="5272345"/>
                <a:ext cx="2718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ACA2788C-D84B-4D0F-B8CD-C3A7D1CB618E}"/>
                  </a:ext>
                </a:extLst>
              </p14:cNvPr>
              <p14:cNvContentPartPr/>
              <p14:nvPr/>
            </p14:nvContentPartPr>
            <p14:xfrm>
              <a:off x="5008734" y="5319505"/>
              <a:ext cx="155520" cy="1188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ACA2788C-D84B-4D0F-B8CD-C3A7D1CB618E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4991094" y="5301505"/>
                <a:ext cx="1911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EA9974ED-4834-4C36-B1CE-CFA8FBD1807D}"/>
                  </a:ext>
                </a:extLst>
              </p14:cNvPr>
              <p14:cNvContentPartPr/>
              <p14:nvPr/>
            </p14:nvContentPartPr>
            <p14:xfrm>
              <a:off x="4997214" y="5399785"/>
              <a:ext cx="236160" cy="2412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EA9974ED-4834-4C36-B1CE-CFA8FBD1807D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4979574" y="5382145"/>
                <a:ext cx="2718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D2F74774-E3FF-43AF-9FB1-69F2425DC8A5}"/>
                  </a:ext>
                </a:extLst>
              </p14:cNvPr>
              <p14:cNvContentPartPr/>
              <p14:nvPr/>
            </p14:nvContentPartPr>
            <p14:xfrm>
              <a:off x="5526414" y="5279185"/>
              <a:ext cx="179280" cy="24804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D2F74774-E3FF-43AF-9FB1-69F2425DC8A5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5508774" y="5261185"/>
                <a:ext cx="2149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3984C7E3-68AC-4265-B90D-88967A8BEB69}"/>
                  </a:ext>
                </a:extLst>
              </p14:cNvPr>
              <p14:cNvContentPartPr/>
              <p14:nvPr/>
            </p14:nvContentPartPr>
            <p14:xfrm>
              <a:off x="1764774" y="6142105"/>
              <a:ext cx="150480" cy="25380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3984C7E3-68AC-4265-B90D-88967A8BEB69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747134" y="6124105"/>
                <a:ext cx="18612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604287C5-1CC2-4E80-BDC6-E384F0EBAD5D}"/>
                  </a:ext>
                </a:extLst>
              </p14:cNvPr>
              <p14:cNvContentPartPr/>
              <p14:nvPr/>
            </p14:nvContentPartPr>
            <p14:xfrm>
              <a:off x="2047374" y="6239665"/>
              <a:ext cx="149400" cy="13284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604287C5-1CC2-4E80-BDC6-E384F0EBAD5D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2029734" y="6221665"/>
                <a:ext cx="1850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B91C6F9B-9DF9-4318-B3DD-E906638441A5}"/>
                  </a:ext>
                </a:extLst>
              </p14:cNvPr>
              <p14:cNvContentPartPr/>
              <p14:nvPr/>
            </p14:nvContentPartPr>
            <p14:xfrm>
              <a:off x="3019014" y="6090265"/>
              <a:ext cx="218520" cy="29952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B91C6F9B-9DF9-4318-B3DD-E906638441A5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3001374" y="6072625"/>
                <a:ext cx="25416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E173D1B3-FD82-4CD9-9ED0-E5EBEB2F4D74}"/>
                  </a:ext>
                </a:extLst>
              </p14:cNvPr>
              <p14:cNvContentPartPr/>
              <p14:nvPr/>
            </p14:nvContentPartPr>
            <p14:xfrm>
              <a:off x="3525174" y="6101425"/>
              <a:ext cx="6120" cy="1188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E173D1B3-FD82-4CD9-9ED0-E5EBEB2F4D74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3507174" y="6083785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329506F7-104E-4840-8796-6D498C7A8FA8}"/>
                  </a:ext>
                </a:extLst>
              </p14:cNvPr>
              <p14:cNvContentPartPr/>
              <p14:nvPr/>
            </p14:nvContentPartPr>
            <p14:xfrm>
              <a:off x="3513654" y="6228145"/>
              <a:ext cx="6120" cy="36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329506F7-104E-4840-8796-6D498C7A8FA8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3495654" y="6210145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D8DACFC6-684C-44AB-975A-7D7DC878FA29}"/>
                  </a:ext>
                </a:extLst>
              </p14:cNvPr>
              <p14:cNvContentPartPr/>
              <p14:nvPr/>
            </p14:nvContentPartPr>
            <p14:xfrm>
              <a:off x="4318614" y="6124465"/>
              <a:ext cx="213120" cy="22320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D8DACFC6-684C-44AB-975A-7D7DC878FA29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4300974" y="6106825"/>
                <a:ext cx="2487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B234711D-73EB-4305-A56E-EE03D6DCAB44}"/>
                  </a:ext>
                </a:extLst>
              </p14:cNvPr>
              <p14:cNvContentPartPr/>
              <p14:nvPr/>
            </p14:nvContentPartPr>
            <p14:xfrm>
              <a:off x="4824774" y="6061465"/>
              <a:ext cx="184320" cy="14400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B234711D-73EB-4305-A56E-EE03D6DCAB44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4807134" y="6043465"/>
                <a:ext cx="2199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3E3D78EF-940A-4A83-B3C9-3A759436CE8C}"/>
                  </a:ext>
                </a:extLst>
              </p14:cNvPr>
              <p14:cNvContentPartPr/>
              <p14:nvPr/>
            </p14:nvContentPartPr>
            <p14:xfrm>
              <a:off x="4813254" y="6256945"/>
              <a:ext cx="207360" cy="8100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3E3D78EF-940A-4A83-B3C9-3A759436CE8C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4795614" y="6238945"/>
                <a:ext cx="24300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31CC643B-ECCB-4B51-B6CB-5DE05C0D413E}"/>
                  </a:ext>
                </a:extLst>
              </p14:cNvPr>
              <p14:cNvContentPartPr/>
              <p14:nvPr/>
            </p14:nvContentPartPr>
            <p14:xfrm>
              <a:off x="5388534" y="6009625"/>
              <a:ext cx="40680" cy="28800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31CC643B-ECCB-4B51-B6CB-5DE05C0D413E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5370534" y="5991625"/>
                <a:ext cx="763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3E4237F5-C5E0-428C-B646-505F3FDE9523}"/>
                  </a:ext>
                </a:extLst>
              </p14:cNvPr>
              <p14:cNvContentPartPr/>
              <p14:nvPr/>
            </p14:nvContentPartPr>
            <p14:xfrm>
              <a:off x="2334654" y="6204745"/>
              <a:ext cx="425880" cy="20268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3E4237F5-C5E0-428C-B646-505F3FDE9523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2316654" y="6187105"/>
                <a:ext cx="4615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8F79475A-B41C-49C9-A9C7-10A361DE7220}"/>
                  </a:ext>
                </a:extLst>
              </p14:cNvPr>
              <p14:cNvContentPartPr/>
              <p14:nvPr/>
            </p14:nvContentPartPr>
            <p14:xfrm>
              <a:off x="6728454" y="4261105"/>
              <a:ext cx="552960" cy="216864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8F79475A-B41C-49C9-A9C7-10A361DE7220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6710454" y="4243465"/>
                <a:ext cx="588600" cy="22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EB43737D-6ECC-4FB0-959E-A4265A04BEDA}"/>
                  </a:ext>
                </a:extLst>
              </p14:cNvPr>
              <p14:cNvContentPartPr/>
              <p14:nvPr/>
            </p14:nvContentPartPr>
            <p14:xfrm>
              <a:off x="10293534" y="4680865"/>
              <a:ext cx="178920" cy="13032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EB43737D-6ECC-4FB0-959E-A4265A04BEDA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10275894" y="4663225"/>
                <a:ext cx="2145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00743EA1-974F-40D1-9F45-6EDB0343387B}"/>
                  </a:ext>
                </a:extLst>
              </p14:cNvPr>
              <p14:cNvContentPartPr/>
              <p14:nvPr/>
            </p14:nvContentPartPr>
            <p14:xfrm>
              <a:off x="10604574" y="4462705"/>
              <a:ext cx="63720" cy="30492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00743EA1-974F-40D1-9F45-6EDB0343387B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10586574" y="4445065"/>
                <a:ext cx="9936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6CAD92A2-0587-42CB-81A0-F75A9A84F9FD}"/>
                  </a:ext>
                </a:extLst>
              </p14:cNvPr>
              <p14:cNvContentPartPr/>
              <p14:nvPr/>
            </p14:nvContentPartPr>
            <p14:xfrm>
              <a:off x="10794294" y="4468465"/>
              <a:ext cx="69480" cy="31680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6CAD92A2-0587-42CB-81A0-F75A9A84F9FD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0776654" y="4450465"/>
                <a:ext cx="10512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2526C627-9F58-4BD6-891C-D3BAE978253A}"/>
                  </a:ext>
                </a:extLst>
              </p14:cNvPr>
              <p14:cNvContentPartPr/>
              <p14:nvPr/>
            </p14:nvContentPartPr>
            <p14:xfrm>
              <a:off x="8596854" y="5232745"/>
              <a:ext cx="98640" cy="17928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2526C627-9F58-4BD6-891C-D3BAE978253A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8579214" y="5214745"/>
                <a:ext cx="13428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D9FA693C-4CC6-4D8F-A458-4EEF89FFCFBE}"/>
                  </a:ext>
                </a:extLst>
              </p14:cNvPr>
              <p14:cNvContentPartPr/>
              <p14:nvPr/>
            </p14:nvContentPartPr>
            <p14:xfrm>
              <a:off x="8867934" y="5279185"/>
              <a:ext cx="46440" cy="10980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D9FA693C-4CC6-4D8F-A458-4EEF89FFCFBE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8849934" y="5261545"/>
                <a:ext cx="820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782AAD1D-A8F9-4E94-8F43-3EE10F96D3BD}"/>
                  </a:ext>
                </a:extLst>
              </p14:cNvPr>
              <p14:cNvContentPartPr/>
              <p14:nvPr/>
            </p14:nvContentPartPr>
            <p14:xfrm>
              <a:off x="9523494" y="5233105"/>
              <a:ext cx="184320" cy="15624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782AAD1D-A8F9-4E94-8F43-3EE10F96D3BD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9505494" y="5215465"/>
                <a:ext cx="21996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815B1A2D-FDA8-4F15-A0FF-7A8CE55EAE30}"/>
                  </a:ext>
                </a:extLst>
              </p14:cNvPr>
              <p14:cNvContentPartPr/>
              <p14:nvPr/>
            </p14:nvContentPartPr>
            <p14:xfrm>
              <a:off x="8660574" y="5077945"/>
              <a:ext cx="23400" cy="612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815B1A2D-FDA8-4F15-A0FF-7A8CE55EAE30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8642934" y="5059945"/>
                <a:ext cx="590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CD6DDD87-B2C9-4E6C-8F74-6ED4D256F810}"/>
                  </a:ext>
                </a:extLst>
              </p14:cNvPr>
              <p14:cNvContentPartPr/>
              <p14:nvPr/>
            </p14:nvContentPartPr>
            <p14:xfrm>
              <a:off x="10610334" y="5227345"/>
              <a:ext cx="133200" cy="13896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CD6DDD87-B2C9-4E6C-8F74-6ED4D256F810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0592334" y="5209705"/>
                <a:ext cx="1688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82778AAC-ADC9-4545-9ABF-64EC937D4E8F}"/>
                  </a:ext>
                </a:extLst>
              </p14:cNvPr>
              <p14:cNvContentPartPr/>
              <p14:nvPr/>
            </p14:nvContentPartPr>
            <p14:xfrm>
              <a:off x="10852254" y="5227345"/>
              <a:ext cx="130320" cy="14976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82778AAC-ADC9-4545-9ABF-64EC937D4E8F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10834254" y="5209705"/>
                <a:ext cx="1659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ABC29240-B786-4AC2-A629-46F6B76098E6}"/>
                  </a:ext>
                </a:extLst>
              </p14:cNvPr>
              <p14:cNvContentPartPr/>
              <p14:nvPr/>
            </p14:nvContentPartPr>
            <p14:xfrm>
              <a:off x="11145294" y="5135545"/>
              <a:ext cx="173160" cy="29376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ABC29240-B786-4AC2-A629-46F6B76098E6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11127294" y="5117545"/>
                <a:ext cx="20880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561161A7-177B-4D8E-88F4-2E28368DA4DF}"/>
                  </a:ext>
                </a:extLst>
              </p14:cNvPr>
              <p14:cNvContentPartPr/>
              <p14:nvPr/>
            </p14:nvContentPartPr>
            <p14:xfrm>
              <a:off x="10098414" y="5221585"/>
              <a:ext cx="403200" cy="20196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561161A7-177B-4D8E-88F4-2E28368DA4DF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10080758" y="5203585"/>
                <a:ext cx="438872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3BFDCC46-8DA0-43AC-90BB-6C045A4FBE35}"/>
                  </a:ext>
                </a:extLst>
              </p14:cNvPr>
              <p14:cNvContentPartPr/>
              <p14:nvPr/>
            </p14:nvContentPartPr>
            <p14:xfrm>
              <a:off x="9017334" y="5141305"/>
              <a:ext cx="374760" cy="25956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3BFDCC46-8DA0-43AC-90BB-6C045A4FBE35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8999317" y="5123330"/>
                <a:ext cx="410434" cy="295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0359753B-05B3-4F53-9DB9-95B7ED64F405}"/>
                  </a:ext>
                </a:extLst>
              </p14:cNvPr>
              <p14:cNvContentPartPr/>
              <p14:nvPr/>
            </p14:nvContentPartPr>
            <p14:xfrm>
              <a:off x="8143254" y="5215465"/>
              <a:ext cx="356760" cy="23112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0359753B-05B3-4F53-9DB9-95B7ED64F405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8125254" y="5197825"/>
                <a:ext cx="3924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EF96FCAE-09CF-4F56-ABCC-83F120A52BDA}"/>
                  </a:ext>
                </a:extLst>
              </p14:cNvPr>
              <p14:cNvContentPartPr/>
              <p14:nvPr/>
            </p14:nvContentPartPr>
            <p14:xfrm>
              <a:off x="7804854" y="5302225"/>
              <a:ext cx="211680" cy="35604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EF96FCAE-09CF-4F56-ABCC-83F120A52BDA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7786854" y="5284225"/>
                <a:ext cx="24732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B895DD9B-EA55-43AC-87DA-174604594AE3}"/>
                  </a:ext>
                </a:extLst>
              </p14:cNvPr>
              <p14:cNvContentPartPr/>
              <p14:nvPr/>
            </p14:nvContentPartPr>
            <p14:xfrm>
              <a:off x="8919774" y="4612105"/>
              <a:ext cx="989280" cy="26568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B895DD9B-EA55-43AC-87DA-174604594AE3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8902134" y="4594105"/>
                <a:ext cx="10249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0DBE9FD1-406F-4DED-99E2-AD468FD2CF12}"/>
                  </a:ext>
                </a:extLst>
              </p14:cNvPr>
              <p14:cNvContentPartPr/>
              <p14:nvPr/>
            </p14:nvContentPartPr>
            <p14:xfrm>
              <a:off x="8298414" y="4560265"/>
              <a:ext cx="288000" cy="32832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0DBE9FD1-406F-4DED-99E2-AD468FD2CF12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8280414" y="4542625"/>
                <a:ext cx="32364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40CA52A0-F8DC-4865-BC0D-6E719AAC77B0}"/>
                  </a:ext>
                </a:extLst>
              </p14:cNvPr>
              <p14:cNvContentPartPr/>
              <p14:nvPr/>
            </p14:nvContentPartPr>
            <p14:xfrm>
              <a:off x="7648614" y="4709665"/>
              <a:ext cx="552600" cy="25920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40CA52A0-F8DC-4865-BC0D-6E719AAC77B0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7630614" y="4692025"/>
                <a:ext cx="588240" cy="29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2E1EC-3D2E-4A85-8C95-B0EE66306CF2}"/>
              </a:ext>
            </a:extLst>
          </p:cNvPr>
          <p:cNvGrpSpPr/>
          <p:nvPr/>
        </p:nvGrpSpPr>
        <p:grpSpPr>
          <a:xfrm>
            <a:off x="7742256" y="2100318"/>
            <a:ext cx="654480" cy="397440"/>
            <a:chOff x="7742256" y="2100318"/>
            <a:chExt cx="65448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262C350-2975-41EF-860C-C4A06DF519B8}"/>
                    </a:ext>
                  </a:extLst>
                </p14:cNvPr>
                <p14:cNvContentPartPr/>
                <p14:nvPr/>
              </p14:nvContentPartPr>
              <p14:xfrm>
                <a:off x="7742256" y="2270958"/>
                <a:ext cx="165240" cy="199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262C350-2975-41EF-860C-C4A06DF519B8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724256" y="2252958"/>
                  <a:ext cx="200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5241732-504B-47C4-87DD-8748CC2E147F}"/>
                    </a:ext>
                  </a:extLst>
                </p14:cNvPr>
                <p14:cNvContentPartPr/>
                <p14:nvPr/>
              </p14:nvContentPartPr>
              <p14:xfrm>
                <a:off x="7976976" y="2324958"/>
                <a:ext cx="141480" cy="158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5241732-504B-47C4-87DD-8748CC2E147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959336" y="2306958"/>
                  <a:ext cx="1771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917B3B3-E703-4AD3-A4CD-87AC8D6E3561}"/>
                    </a:ext>
                  </a:extLst>
                </p14:cNvPr>
                <p14:cNvContentPartPr/>
                <p14:nvPr/>
              </p14:nvContentPartPr>
              <p14:xfrm>
                <a:off x="8249136" y="2100318"/>
                <a:ext cx="147600" cy="397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917B3B3-E703-4AD3-A4CD-87AC8D6E356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231496" y="2082318"/>
                  <a:ext cx="183240" cy="43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3281A-D12F-4502-8BD9-EA6157F7CF40}"/>
              </a:ext>
            </a:extLst>
          </p:cNvPr>
          <p:cNvGrpSpPr/>
          <p:nvPr/>
        </p:nvGrpSpPr>
        <p:grpSpPr>
          <a:xfrm>
            <a:off x="8722176" y="2212638"/>
            <a:ext cx="1041480" cy="264960"/>
            <a:chOff x="8722176" y="2212638"/>
            <a:chExt cx="1041480" cy="2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1FDBCFE-7A0E-4D8D-B295-0C352DCE6533}"/>
                    </a:ext>
                  </a:extLst>
                </p14:cNvPr>
                <p14:cNvContentPartPr/>
                <p14:nvPr/>
              </p14:nvContentPartPr>
              <p14:xfrm>
                <a:off x="8722176" y="2212638"/>
                <a:ext cx="159840" cy="264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1FDBCFE-7A0E-4D8D-B295-0C352DCE653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704176" y="2194998"/>
                  <a:ext cx="1954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C54BCE6-C3B1-4820-882E-ECF691714426}"/>
                    </a:ext>
                  </a:extLst>
                </p14:cNvPr>
                <p14:cNvContentPartPr/>
                <p14:nvPr/>
              </p14:nvContentPartPr>
              <p14:xfrm>
                <a:off x="8915136" y="2224518"/>
                <a:ext cx="108720" cy="250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C54BCE6-C3B1-4820-882E-ECF691714426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897136" y="2206518"/>
                  <a:ext cx="1443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C4AC738-6BFE-4385-82B2-E2E00D114960}"/>
                    </a:ext>
                  </a:extLst>
                </p14:cNvPr>
                <p14:cNvContentPartPr/>
                <p14:nvPr/>
              </p14:nvContentPartPr>
              <p14:xfrm>
                <a:off x="9127896" y="2224158"/>
                <a:ext cx="149760" cy="209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C4AC738-6BFE-4385-82B2-E2E00D11496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109896" y="2206158"/>
                  <a:ext cx="1854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BB1FCD5-E822-42F1-B862-D6130F3A1BD5}"/>
                    </a:ext>
                  </a:extLst>
                </p14:cNvPr>
                <p14:cNvContentPartPr/>
                <p14:nvPr/>
              </p14:nvContentPartPr>
              <p14:xfrm>
                <a:off x="9359736" y="2231358"/>
                <a:ext cx="177480" cy="199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BB1FCD5-E822-42F1-B862-D6130F3A1BD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342096" y="2213358"/>
                  <a:ext cx="2131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942A6A7-9BBE-4A57-B775-27BD9809AC76}"/>
                    </a:ext>
                  </a:extLst>
                </p14:cNvPr>
                <p14:cNvContentPartPr/>
                <p14:nvPr/>
              </p14:nvContentPartPr>
              <p14:xfrm>
                <a:off x="9661056" y="2237478"/>
                <a:ext cx="102600" cy="200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942A6A7-9BBE-4A57-B775-27BD9809AC7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643056" y="2219478"/>
                  <a:ext cx="138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EB89BC-3DAF-4EA0-A470-82EF3ECE0319}"/>
              </a:ext>
            </a:extLst>
          </p:cNvPr>
          <p:cNvGrpSpPr/>
          <p:nvPr/>
        </p:nvGrpSpPr>
        <p:grpSpPr>
          <a:xfrm>
            <a:off x="10018176" y="2080158"/>
            <a:ext cx="541440" cy="343800"/>
            <a:chOff x="10018176" y="2080158"/>
            <a:chExt cx="54144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DB2DA2D-FB32-4863-A7A4-87A1FFF0536B}"/>
                    </a:ext>
                  </a:extLst>
                </p14:cNvPr>
                <p14:cNvContentPartPr/>
                <p14:nvPr/>
              </p14:nvContentPartPr>
              <p14:xfrm>
                <a:off x="10018176" y="2196438"/>
                <a:ext cx="182160" cy="227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DB2DA2D-FB32-4863-A7A4-87A1FFF0536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000176" y="2178798"/>
                  <a:ext cx="217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A1A7717-8B8E-4A94-86A0-685690D4FA27}"/>
                    </a:ext>
                  </a:extLst>
                </p14:cNvPr>
                <p14:cNvContentPartPr/>
                <p14:nvPr/>
              </p14:nvContentPartPr>
              <p14:xfrm>
                <a:off x="10358016" y="2082678"/>
                <a:ext cx="42120" cy="318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A1A7717-8B8E-4A94-86A0-685690D4FA2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340376" y="2064678"/>
                  <a:ext cx="777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68EDF22-B6E0-48C6-88FC-DC9BA89B1625}"/>
                    </a:ext>
                  </a:extLst>
                </p14:cNvPr>
                <p14:cNvContentPartPr/>
                <p14:nvPr/>
              </p14:nvContentPartPr>
              <p14:xfrm>
                <a:off x="10537656" y="2080158"/>
                <a:ext cx="21960" cy="302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68EDF22-B6E0-48C6-88FC-DC9BA89B162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519656" y="2062518"/>
                  <a:ext cx="57600" cy="33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322ADF0-9AF2-4A56-82A2-06108611BB09}"/>
              </a:ext>
            </a:extLst>
          </p:cNvPr>
          <p:cNvGrpSpPr/>
          <p:nvPr/>
        </p:nvGrpSpPr>
        <p:grpSpPr>
          <a:xfrm>
            <a:off x="10827096" y="2006718"/>
            <a:ext cx="540720" cy="371880"/>
            <a:chOff x="10827096" y="2006718"/>
            <a:chExt cx="540720" cy="3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4CFB88B-945D-4AED-B1A7-B6AAF30D2EC1}"/>
                    </a:ext>
                  </a:extLst>
                </p14:cNvPr>
                <p14:cNvContentPartPr/>
                <p14:nvPr/>
              </p14:nvContentPartPr>
              <p14:xfrm>
                <a:off x="10827096" y="2166198"/>
                <a:ext cx="110880" cy="212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4CFB88B-945D-4AED-B1A7-B6AAF30D2EC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809456" y="2148198"/>
                  <a:ext cx="1465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91DA20-C0B6-496D-B797-3A8C55235FDC}"/>
                    </a:ext>
                  </a:extLst>
                </p14:cNvPr>
                <p14:cNvContentPartPr/>
                <p14:nvPr/>
              </p14:nvContentPartPr>
              <p14:xfrm>
                <a:off x="11170536" y="2006718"/>
                <a:ext cx="197280" cy="280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491DA20-C0B6-496D-B797-3A8C55235FD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1152896" y="1989078"/>
                  <a:ext cx="2329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C9E8573-0DBE-4AB1-87A7-ABF13A72B9FC}"/>
                    </a:ext>
                  </a:extLst>
                </p14:cNvPr>
                <p14:cNvContentPartPr/>
                <p14:nvPr/>
              </p14:nvContentPartPr>
              <p14:xfrm>
                <a:off x="11103576" y="2136318"/>
                <a:ext cx="261720" cy="24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C9E8573-0DBE-4AB1-87A7-ABF13A72B9F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085936" y="2118678"/>
                  <a:ext cx="29736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D5037C2-FB5C-4BF2-824D-96B2E7D339D7}"/>
              </a:ext>
            </a:extLst>
          </p:cNvPr>
          <p:cNvGrpSpPr/>
          <p:nvPr/>
        </p:nvGrpSpPr>
        <p:grpSpPr>
          <a:xfrm>
            <a:off x="1218336" y="2875038"/>
            <a:ext cx="663480" cy="309600"/>
            <a:chOff x="1218336" y="2875038"/>
            <a:chExt cx="66348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82DFE96-CAB3-4448-9D15-0BFB358B3C47}"/>
                    </a:ext>
                  </a:extLst>
                </p14:cNvPr>
                <p14:cNvContentPartPr/>
                <p14:nvPr/>
              </p14:nvContentPartPr>
              <p14:xfrm>
                <a:off x="1351176" y="2875038"/>
                <a:ext cx="18720" cy="309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82DFE96-CAB3-4448-9D15-0BFB358B3C4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333536" y="2857398"/>
                  <a:ext cx="543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0F2F9B2-BB55-4D67-B4E7-6371C23B4B1E}"/>
                    </a:ext>
                  </a:extLst>
                </p14:cNvPr>
                <p14:cNvContentPartPr/>
                <p14:nvPr/>
              </p14:nvContentPartPr>
              <p14:xfrm>
                <a:off x="1218336" y="2890518"/>
                <a:ext cx="427320" cy="252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0F2F9B2-BB55-4D67-B4E7-6371C23B4B1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200336" y="2872878"/>
                  <a:ext cx="4629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30FB52E-23A5-4D93-8435-933F09121B04}"/>
                    </a:ext>
                  </a:extLst>
                </p14:cNvPr>
                <p14:cNvContentPartPr/>
                <p14:nvPr/>
              </p14:nvContentPartPr>
              <p14:xfrm>
                <a:off x="1744296" y="2989878"/>
                <a:ext cx="137520" cy="172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30FB52E-23A5-4D93-8435-933F09121B04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726296" y="2972238"/>
                  <a:ext cx="17316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77AD29-606E-4F8F-A8AD-EC8419666AE2}"/>
              </a:ext>
            </a:extLst>
          </p:cNvPr>
          <p:cNvGrpSpPr/>
          <p:nvPr/>
        </p:nvGrpSpPr>
        <p:grpSpPr>
          <a:xfrm>
            <a:off x="2183496" y="2786478"/>
            <a:ext cx="1673640" cy="378000"/>
            <a:chOff x="2183496" y="2786478"/>
            <a:chExt cx="167364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6710DF8-4A2E-4D68-B71E-7512C3CD4638}"/>
                    </a:ext>
                  </a:extLst>
                </p14:cNvPr>
                <p14:cNvContentPartPr/>
                <p14:nvPr/>
              </p14:nvContentPartPr>
              <p14:xfrm>
                <a:off x="2183496" y="2786478"/>
                <a:ext cx="172080" cy="378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6710DF8-4A2E-4D68-B71E-7512C3CD4638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165856" y="2768478"/>
                  <a:ext cx="2077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BDF9112-789A-4030-A95F-E199B9C5DA2F}"/>
                    </a:ext>
                  </a:extLst>
                </p14:cNvPr>
                <p14:cNvContentPartPr/>
                <p14:nvPr/>
              </p14:nvContentPartPr>
              <p14:xfrm>
                <a:off x="2470776" y="2925798"/>
                <a:ext cx="136080" cy="199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BDF9112-789A-4030-A95F-E199B9C5DA2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453136" y="2907798"/>
                  <a:ext cx="1717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20C3756-D4FF-453A-AE90-9F0EE79CCFB5}"/>
                    </a:ext>
                  </a:extLst>
                </p14:cNvPr>
                <p14:cNvContentPartPr/>
                <p14:nvPr/>
              </p14:nvContentPartPr>
              <p14:xfrm>
                <a:off x="2700456" y="2968998"/>
                <a:ext cx="372600" cy="185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20C3756-D4FF-453A-AE90-9F0EE79CCFB5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682456" y="2950998"/>
                  <a:ext cx="408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4D92E74-FBE3-4A06-90A6-3A9878D2D673}"/>
                    </a:ext>
                  </a:extLst>
                </p14:cNvPr>
                <p14:cNvContentPartPr/>
                <p14:nvPr/>
              </p14:nvContentPartPr>
              <p14:xfrm>
                <a:off x="3119856" y="2935878"/>
                <a:ext cx="141120" cy="190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4D92E74-FBE3-4A06-90A6-3A9878D2D67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102216" y="2918238"/>
                  <a:ext cx="1767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116BB2F-21EE-4339-83D5-FAB92A80BEB9}"/>
                    </a:ext>
                  </a:extLst>
                </p14:cNvPr>
                <p14:cNvContentPartPr/>
                <p14:nvPr/>
              </p14:nvContentPartPr>
              <p14:xfrm>
                <a:off x="3383016" y="2949918"/>
                <a:ext cx="32400" cy="164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116BB2F-21EE-4339-83D5-FAB92A80BEB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365376" y="2931918"/>
                  <a:ext cx="680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F53A5F8-B3FB-4968-A90E-AD877B8ACCD0}"/>
                    </a:ext>
                  </a:extLst>
                </p14:cNvPr>
                <p14:cNvContentPartPr/>
                <p14:nvPr/>
              </p14:nvContentPartPr>
              <p14:xfrm>
                <a:off x="3514776" y="2959638"/>
                <a:ext cx="187920" cy="175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F53A5F8-B3FB-4968-A90E-AD877B8ACCD0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497136" y="2941998"/>
                  <a:ext cx="2235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762464F-2E3C-4324-82C8-A78343A7790D}"/>
                    </a:ext>
                  </a:extLst>
                </p14:cNvPr>
                <p14:cNvContentPartPr/>
                <p14:nvPr/>
              </p14:nvContentPartPr>
              <p14:xfrm>
                <a:off x="3416856" y="2837598"/>
                <a:ext cx="440280" cy="192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762464F-2E3C-4324-82C8-A78343A7790D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398856" y="2819598"/>
                  <a:ext cx="475920" cy="22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204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F171C2F-80B0-4A5B-9A50-E8DF167A31D9}"/>
                  </a:ext>
                </a:extLst>
              </p14:cNvPr>
              <p14:cNvContentPartPr/>
              <p14:nvPr/>
            </p14:nvContentPartPr>
            <p14:xfrm>
              <a:off x="293094" y="195265"/>
              <a:ext cx="1081440" cy="362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F171C2F-80B0-4A5B-9A50-E8DF167A31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454" y="177625"/>
                <a:ext cx="111708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7F8864F-5159-4C71-AB13-52A795C52F86}"/>
                  </a:ext>
                </a:extLst>
              </p14:cNvPr>
              <p14:cNvContentPartPr/>
              <p14:nvPr/>
            </p14:nvContentPartPr>
            <p14:xfrm>
              <a:off x="1725174" y="229825"/>
              <a:ext cx="86760" cy="69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7F8864F-5159-4C71-AB13-52A795C52F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7174" y="212185"/>
                <a:ext cx="1224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CB912A8-83B2-45A0-9C4B-C1FA6D78F094}"/>
                  </a:ext>
                </a:extLst>
              </p14:cNvPr>
              <p14:cNvContentPartPr/>
              <p14:nvPr/>
            </p14:nvContentPartPr>
            <p14:xfrm>
              <a:off x="2719854" y="321985"/>
              <a:ext cx="207720" cy="172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CB912A8-83B2-45A0-9C4B-C1FA6D78F0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02214" y="303985"/>
                <a:ext cx="2433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0A2FC72-66FF-4C64-B6F9-9C40D6FF6ADD}"/>
                  </a:ext>
                </a:extLst>
              </p14:cNvPr>
              <p14:cNvContentPartPr/>
              <p14:nvPr/>
            </p14:nvContentPartPr>
            <p14:xfrm>
              <a:off x="3208734" y="177985"/>
              <a:ext cx="11880" cy="6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0A2FC72-66FF-4C64-B6F9-9C40D6FF6AD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91094" y="160345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C953BD0-5CD6-4B75-B52E-70415CE646FB}"/>
                  </a:ext>
                </a:extLst>
              </p14:cNvPr>
              <p14:cNvContentPartPr/>
              <p14:nvPr/>
            </p14:nvContentPartPr>
            <p14:xfrm>
              <a:off x="3651174" y="327025"/>
              <a:ext cx="173520" cy="116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C953BD0-5CD6-4B75-B52E-70415CE646F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33174" y="309385"/>
                <a:ext cx="20916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4F47BEA-ECC0-44EC-9EC3-DEAA1B97CD8D}"/>
                  </a:ext>
                </a:extLst>
              </p14:cNvPr>
              <p14:cNvContentPartPr/>
              <p14:nvPr/>
            </p14:nvContentPartPr>
            <p14:xfrm>
              <a:off x="3910374" y="339265"/>
              <a:ext cx="207360" cy="97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4F47BEA-ECC0-44EC-9EC3-DEAA1B97CD8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92734" y="321265"/>
                <a:ext cx="243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7E2E0F4-B1B8-4466-B900-A714D1B4F925}"/>
                  </a:ext>
                </a:extLst>
              </p14:cNvPr>
              <p14:cNvContentPartPr/>
              <p14:nvPr/>
            </p14:nvContentPartPr>
            <p14:xfrm>
              <a:off x="4358934" y="310465"/>
              <a:ext cx="29160" cy="104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7E2E0F4-B1B8-4466-B900-A714D1B4F92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41294" y="292465"/>
                <a:ext cx="648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47EF5EB-0364-4CBE-B59C-FFEA1B1E2507}"/>
                  </a:ext>
                </a:extLst>
              </p14:cNvPr>
              <p14:cNvContentPartPr/>
              <p14:nvPr/>
            </p14:nvContentPartPr>
            <p14:xfrm>
              <a:off x="4485654" y="315505"/>
              <a:ext cx="178560" cy="127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47EF5EB-0364-4CBE-B59C-FFEA1B1E25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67654" y="297865"/>
                <a:ext cx="2142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CFE26F3-EE2A-41EE-82C1-238C56A9BF03}"/>
                  </a:ext>
                </a:extLst>
              </p14:cNvPr>
              <p14:cNvContentPartPr/>
              <p14:nvPr/>
            </p14:nvContentPartPr>
            <p14:xfrm>
              <a:off x="5325174" y="339265"/>
              <a:ext cx="126720" cy="270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CFE26F3-EE2A-41EE-82C1-238C56A9BF0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07534" y="321265"/>
                <a:ext cx="1623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390B799-F45B-4B37-9208-1C75C55821CD}"/>
                  </a:ext>
                </a:extLst>
              </p14:cNvPr>
              <p14:cNvContentPartPr/>
              <p14:nvPr/>
            </p14:nvContentPartPr>
            <p14:xfrm>
              <a:off x="4772934" y="206785"/>
              <a:ext cx="420480" cy="201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390B799-F45B-4B37-9208-1C75C55821C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55294" y="189113"/>
                <a:ext cx="456120" cy="237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5839FA8-B7C6-4C2D-BE82-65D11E0B6DCC}"/>
                  </a:ext>
                </a:extLst>
              </p14:cNvPr>
              <p14:cNvContentPartPr/>
              <p14:nvPr/>
            </p14:nvContentPartPr>
            <p14:xfrm>
              <a:off x="3185334" y="304345"/>
              <a:ext cx="259560" cy="173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5839FA8-B7C6-4C2D-BE82-65D11E0B6DC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67694" y="286705"/>
                <a:ext cx="2952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71C6FBA-776B-402E-9328-206DC565AEE8}"/>
                  </a:ext>
                </a:extLst>
              </p14:cNvPr>
              <p14:cNvContentPartPr/>
              <p14:nvPr/>
            </p14:nvContentPartPr>
            <p14:xfrm>
              <a:off x="2144934" y="201025"/>
              <a:ext cx="345600" cy="288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71C6FBA-776B-402E-9328-206DC565AEE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26915" y="183385"/>
                <a:ext cx="381277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5B30BC0-A8FC-408C-B2BB-46CD23D01D18}"/>
                  </a:ext>
                </a:extLst>
              </p14:cNvPr>
              <p14:cNvContentPartPr/>
              <p14:nvPr/>
            </p14:nvContentPartPr>
            <p14:xfrm>
              <a:off x="5585814" y="321985"/>
              <a:ext cx="142560" cy="104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5B30BC0-A8FC-408C-B2BB-46CD23D01D1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67814" y="303985"/>
                <a:ext cx="1782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C2DA810-8EA2-46D6-BCA8-C97BAD61C163}"/>
                  </a:ext>
                </a:extLst>
              </p14:cNvPr>
              <p14:cNvContentPartPr/>
              <p14:nvPr/>
            </p14:nvContentPartPr>
            <p14:xfrm>
              <a:off x="5848254" y="247105"/>
              <a:ext cx="144360" cy="132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C2DA810-8EA2-46D6-BCA8-C97BAD61C16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30614" y="229465"/>
                <a:ext cx="1800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5E0EDDD-7C2B-4A86-8C1F-FC0EC429400F}"/>
                  </a:ext>
                </a:extLst>
              </p14:cNvPr>
              <p14:cNvContentPartPr/>
              <p14:nvPr/>
            </p14:nvContentPartPr>
            <p14:xfrm>
              <a:off x="4358934" y="149185"/>
              <a:ext cx="360" cy="6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5E0EDDD-7C2B-4A86-8C1F-FC0EC429400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41294" y="131545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5A6592B-72A1-4186-9185-7C850FB1BD93}"/>
                  </a:ext>
                </a:extLst>
              </p14:cNvPr>
              <p14:cNvContentPartPr/>
              <p14:nvPr/>
            </p14:nvContentPartPr>
            <p14:xfrm>
              <a:off x="6147414" y="505945"/>
              <a:ext cx="40680" cy="109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5A6592B-72A1-4186-9185-7C850FB1BD9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29774" y="487945"/>
                <a:ext cx="763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D998A33-6804-45D1-B3FE-819805C8318C}"/>
                  </a:ext>
                </a:extLst>
              </p14:cNvPr>
              <p14:cNvContentPartPr/>
              <p14:nvPr/>
            </p14:nvContentPartPr>
            <p14:xfrm>
              <a:off x="6527214" y="223705"/>
              <a:ext cx="224640" cy="2019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D998A33-6804-45D1-B3FE-819805C8318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09214" y="206065"/>
                <a:ext cx="2602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BD2283E-A3D5-41C4-A7AD-B088498A40D6}"/>
                  </a:ext>
                </a:extLst>
              </p14:cNvPr>
              <p14:cNvContentPartPr/>
              <p14:nvPr/>
            </p14:nvContentPartPr>
            <p14:xfrm>
              <a:off x="7079094" y="166465"/>
              <a:ext cx="167040" cy="14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BD2283E-A3D5-41C4-A7AD-B088498A40D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61454" y="148825"/>
                <a:ext cx="2026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D4709C4-8A70-4145-A59B-1980124C842F}"/>
                  </a:ext>
                </a:extLst>
              </p14:cNvPr>
              <p14:cNvContentPartPr/>
              <p14:nvPr/>
            </p14:nvContentPartPr>
            <p14:xfrm>
              <a:off x="7119414" y="378505"/>
              <a:ext cx="207360" cy="18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D4709C4-8A70-4145-A59B-1980124C842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101774" y="360865"/>
                <a:ext cx="2430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5B84D26-A53F-4134-9487-8BEE464D361E}"/>
                  </a:ext>
                </a:extLst>
              </p14:cNvPr>
              <p14:cNvContentPartPr/>
              <p14:nvPr/>
            </p14:nvContentPartPr>
            <p14:xfrm>
              <a:off x="7637094" y="223345"/>
              <a:ext cx="225000" cy="167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5B84D26-A53F-4134-9487-8BEE464D361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19094" y="205705"/>
                <a:ext cx="26064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3EC2859-D66B-4EF7-AD66-01D3EBE645E9}"/>
                  </a:ext>
                </a:extLst>
              </p14:cNvPr>
              <p14:cNvContentPartPr/>
              <p14:nvPr/>
            </p14:nvContentPartPr>
            <p14:xfrm>
              <a:off x="8005734" y="131545"/>
              <a:ext cx="224280" cy="150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3EC2859-D66B-4EF7-AD66-01D3EBE645E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987734" y="113545"/>
                <a:ext cx="2599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E8816DC-AB44-4120-B0C8-9A47C6FB95F2}"/>
                  </a:ext>
                </a:extLst>
              </p14:cNvPr>
              <p14:cNvContentPartPr/>
              <p14:nvPr/>
            </p14:nvContentPartPr>
            <p14:xfrm>
              <a:off x="8415414" y="103465"/>
              <a:ext cx="101880" cy="464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E8816DC-AB44-4120-B0C8-9A47C6FB95F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397414" y="85465"/>
                <a:ext cx="13752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7893EBD8-F9AB-4996-A204-B449AEA6D266}"/>
              </a:ext>
            </a:extLst>
          </p:cNvPr>
          <p:cNvGrpSpPr/>
          <p:nvPr/>
        </p:nvGrpSpPr>
        <p:grpSpPr>
          <a:xfrm>
            <a:off x="623976" y="1021758"/>
            <a:ext cx="934920" cy="309240"/>
            <a:chOff x="623976" y="1021758"/>
            <a:chExt cx="93492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1E260F4-6ECF-47A6-8408-6EA0996799E1}"/>
                    </a:ext>
                  </a:extLst>
                </p14:cNvPr>
                <p14:cNvContentPartPr/>
                <p14:nvPr/>
              </p14:nvContentPartPr>
              <p14:xfrm>
                <a:off x="623976" y="1021758"/>
                <a:ext cx="204840" cy="309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1E260F4-6ECF-47A6-8408-6EA0996799E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5976" y="1003758"/>
                  <a:ext cx="2404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A03CFC-36F8-47F5-B6F0-4F8B633FA1EE}"/>
                    </a:ext>
                  </a:extLst>
                </p14:cNvPr>
                <p14:cNvContentPartPr/>
                <p14:nvPr/>
              </p14:nvContentPartPr>
              <p14:xfrm>
                <a:off x="951576" y="1136598"/>
                <a:ext cx="140760" cy="159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A03CFC-36F8-47F5-B6F0-4F8B633FA1E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3936" y="1118958"/>
                  <a:ext cx="1764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A7E495D-C033-4F38-8A70-B3896041BCE9}"/>
                    </a:ext>
                  </a:extLst>
                </p14:cNvPr>
                <p14:cNvContentPartPr/>
                <p14:nvPr/>
              </p14:nvContentPartPr>
              <p14:xfrm>
                <a:off x="1220136" y="1103838"/>
                <a:ext cx="88560" cy="176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A7E495D-C033-4F38-8A70-B3896041BCE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02496" y="1086198"/>
                  <a:ext cx="1242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1A3A899-171D-477D-B415-681D25BE92D8}"/>
                    </a:ext>
                  </a:extLst>
                </p14:cNvPr>
                <p14:cNvContentPartPr/>
                <p14:nvPr/>
              </p14:nvContentPartPr>
              <p14:xfrm>
                <a:off x="1391136" y="1168278"/>
                <a:ext cx="167760" cy="143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1A3A899-171D-477D-B415-681D25BE92D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73496" y="1150278"/>
                  <a:ext cx="20340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E74D50F-E2AD-4C00-8FA9-7F975107D6FE}"/>
              </a:ext>
            </a:extLst>
          </p:cNvPr>
          <p:cNvGrpSpPr/>
          <p:nvPr/>
        </p:nvGrpSpPr>
        <p:grpSpPr>
          <a:xfrm>
            <a:off x="1778136" y="990438"/>
            <a:ext cx="257400" cy="320760"/>
            <a:chOff x="1778136" y="990438"/>
            <a:chExt cx="25740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7B79E3-0A27-461C-B40C-C918D010E4A5}"/>
                    </a:ext>
                  </a:extLst>
                </p14:cNvPr>
                <p14:cNvContentPartPr/>
                <p14:nvPr/>
              </p14:nvContentPartPr>
              <p14:xfrm>
                <a:off x="1778136" y="990438"/>
                <a:ext cx="120240" cy="320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7B79E3-0A27-461C-B40C-C918D010E4A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60136" y="972798"/>
                  <a:ext cx="1558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2E00D60-BFB8-43FD-A123-374C451AE070}"/>
                    </a:ext>
                  </a:extLst>
                </p14:cNvPr>
                <p14:cNvContentPartPr/>
                <p14:nvPr/>
              </p14:nvContentPartPr>
              <p14:xfrm>
                <a:off x="1822056" y="1273038"/>
                <a:ext cx="213480" cy="22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2E00D60-BFB8-43FD-A123-374C451AE07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04416" y="1255398"/>
                  <a:ext cx="24912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07360A8-0182-4E93-A723-5F30DE952E65}"/>
                  </a:ext>
                </a:extLst>
              </p14:cNvPr>
              <p14:cNvContentPartPr/>
              <p14:nvPr/>
            </p14:nvContentPartPr>
            <p14:xfrm>
              <a:off x="2381856" y="1033278"/>
              <a:ext cx="360" cy="20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07360A8-0182-4E93-A723-5F30DE952E6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364216" y="1015638"/>
                <a:ext cx="360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AD37599-CE97-4F60-9230-FA050277512F}"/>
                  </a:ext>
                </a:extLst>
              </p14:cNvPr>
              <p14:cNvContentPartPr/>
              <p14:nvPr/>
            </p14:nvContentPartPr>
            <p14:xfrm>
              <a:off x="2368896" y="1206438"/>
              <a:ext cx="4320" cy="75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AD37599-CE97-4F60-9230-FA050277512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51256" y="1188798"/>
                <a:ext cx="399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9892AF5-EB8A-48CB-9C62-BB4051F99F4C}"/>
                  </a:ext>
                </a:extLst>
              </p14:cNvPr>
              <p14:cNvContentPartPr/>
              <p14:nvPr/>
            </p14:nvContentPartPr>
            <p14:xfrm>
              <a:off x="2944896" y="1028598"/>
              <a:ext cx="198360" cy="2167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9892AF5-EB8A-48CB-9C62-BB4051F99F4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926896" y="1010958"/>
                <a:ext cx="234000" cy="25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333F9C6A-1E03-4332-AAC8-6E037CCCE1C3}"/>
              </a:ext>
            </a:extLst>
          </p:cNvPr>
          <p:cNvGrpSpPr/>
          <p:nvPr/>
        </p:nvGrpSpPr>
        <p:grpSpPr>
          <a:xfrm>
            <a:off x="3634296" y="1002678"/>
            <a:ext cx="161640" cy="239760"/>
            <a:chOff x="3634296" y="1002678"/>
            <a:chExt cx="16164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58797E6-8642-4A0A-BA4C-9048F39CE36A}"/>
                    </a:ext>
                  </a:extLst>
                </p14:cNvPr>
                <p14:cNvContentPartPr/>
                <p14:nvPr/>
              </p14:nvContentPartPr>
              <p14:xfrm>
                <a:off x="3634296" y="1002678"/>
                <a:ext cx="129600" cy="147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58797E6-8642-4A0A-BA4C-9048F39CE36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16296" y="985038"/>
                  <a:ext cx="1652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D503CBE-22FA-4324-B2DE-B137BD3A01CB}"/>
                    </a:ext>
                  </a:extLst>
                </p14:cNvPr>
                <p14:cNvContentPartPr/>
                <p14:nvPr/>
              </p14:nvContentPartPr>
              <p14:xfrm>
                <a:off x="3650136" y="1233078"/>
                <a:ext cx="145800" cy="9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D503CBE-22FA-4324-B2DE-B137BD3A01C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32136" y="1215438"/>
                  <a:ext cx="18144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57E11EB-874A-43D2-B48B-49EC12D6F841}"/>
                  </a:ext>
                </a:extLst>
              </p14:cNvPr>
              <p14:cNvContentPartPr/>
              <p14:nvPr/>
            </p14:nvContentPartPr>
            <p14:xfrm>
              <a:off x="4118856" y="1135158"/>
              <a:ext cx="139320" cy="100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57E11EB-874A-43D2-B48B-49EC12D6F84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100856" y="1117518"/>
                <a:ext cx="1749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E9333D9-2AC5-472E-9DE5-239E9E9697D4}"/>
                  </a:ext>
                </a:extLst>
              </p14:cNvPr>
              <p14:cNvContentPartPr/>
              <p14:nvPr/>
            </p14:nvContentPartPr>
            <p14:xfrm>
              <a:off x="4455816" y="918078"/>
              <a:ext cx="75600" cy="306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E9333D9-2AC5-472E-9DE5-239E9E9697D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437816" y="900078"/>
                <a:ext cx="11124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4FADBA04-0A42-4033-8AAB-9AAB2A41C350}"/>
              </a:ext>
            </a:extLst>
          </p:cNvPr>
          <p:cNvGrpSpPr/>
          <p:nvPr/>
        </p:nvGrpSpPr>
        <p:grpSpPr>
          <a:xfrm>
            <a:off x="775896" y="2517558"/>
            <a:ext cx="885240" cy="272520"/>
            <a:chOff x="775896" y="2517558"/>
            <a:chExt cx="88524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C02DDE2-73B1-4E9D-9ACA-428B2D724564}"/>
                    </a:ext>
                  </a:extLst>
                </p14:cNvPr>
                <p14:cNvContentPartPr/>
                <p14:nvPr/>
              </p14:nvContentPartPr>
              <p14:xfrm>
                <a:off x="775896" y="2517558"/>
                <a:ext cx="251280" cy="272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C02DDE2-73B1-4E9D-9ACA-428B2D72456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7896" y="2499558"/>
                  <a:ext cx="2869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DFAC820-C6F2-4546-B75B-3B87B409F8F5}"/>
                    </a:ext>
                  </a:extLst>
                </p14:cNvPr>
                <p14:cNvContentPartPr/>
                <p14:nvPr/>
              </p14:nvContentPartPr>
              <p14:xfrm>
                <a:off x="1033296" y="2598558"/>
                <a:ext cx="96840" cy="147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DFAC820-C6F2-4546-B75B-3B87B409F8F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5656" y="2580558"/>
                  <a:ext cx="132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EB3434E-EABA-4075-833C-031A388CBAE3}"/>
                    </a:ext>
                  </a:extLst>
                </p14:cNvPr>
                <p14:cNvContentPartPr/>
                <p14:nvPr/>
              </p14:nvContentPartPr>
              <p14:xfrm>
                <a:off x="1271256" y="2556798"/>
                <a:ext cx="84960" cy="162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EB3434E-EABA-4075-833C-031A388CBAE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53616" y="2538798"/>
                  <a:ext cx="120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F4D589F-9E80-4B3A-8E53-E468D2C09524}"/>
                    </a:ext>
                  </a:extLst>
                </p14:cNvPr>
                <p14:cNvContentPartPr/>
                <p14:nvPr/>
              </p14:nvContentPartPr>
              <p14:xfrm>
                <a:off x="1451616" y="2582718"/>
                <a:ext cx="209520" cy="145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F4D589F-9E80-4B3A-8E53-E468D2C0952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33616" y="2565078"/>
                  <a:ext cx="245160" cy="18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1926C0E-848C-4671-8F47-D0180A5DD6DC}"/>
                  </a:ext>
                </a:extLst>
              </p14:cNvPr>
              <p14:cNvContentPartPr/>
              <p14:nvPr/>
            </p14:nvContentPartPr>
            <p14:xfrm>
              <a:off x="1988016" y="2454198"/>
              <a:ext cx="118440" cy="246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1926C0E-848C-4671-8F47-D0180A5DD6D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970016" y="2436558"/>
                <a:ext cx="15408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E82E8B2-8BA6-448A-99E1-E95DC251D27C}"/>
                  </a:ext>
                </a:extLst>
              </p14:cNvPr>
              <p14:cNvContentPartPr/>
              <p14:nvPr/>
            </p14:nvContentPartPr>
            <p14:xfrm>
              <a:off x="2325696" y="2506038"/>
              <a:ext cx="13320" cy="17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E82E8B2-8BA6-448A-99E1-E95DC251D27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307696" y="2488398"/>
                <a:ext cx="489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704A88F-2C0B-474B-9CD3-66D421EC5066}"/>
                  </a:ext>
                </a:extLst>
              </p14:cNvPr>
              <p14:cNvContentPartPr/>
              <p14:nvPr/>
            </p14:nvContentPartPr>
            <p14:xfrm>
              <a:off x="2325336" y="2659398"/>
              <a:ext cx="2160" cy="6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704A88F-2C0B-474B-9CD3-66D421EC506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307696" y="2641398"/>
                <a:ext cx="378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27A3EDA-A8B0-4CD8-A86C-319A7A05C29E}"/>
                  </a:ext>
                </a:extLst>
              </p14:cNvPr>
              <p14:cNvContentPartPr/>
              <p14:nvPr/>
            </p14:nvContentPartPr>
            <p14:xfrm>
              <a:off x="3005736" y="2506038"/>
              <a:ext cx="182880" cy="223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27A3EDA-A8B0-4CD8-A86C-319A7A05C29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988096" y="2488398"/>
                <a:ext cx="218520" cy="25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90D0C528-8C22-41C5-BC3B-C31CA86F6BCE}"/>
              </a:ext>
            </a:extLst>
          </p:cNvPr>
          <p:cNvGrpSpPr/>
          <p:nvPr/>
        </p:nvGrpSpPr>
        <p:grpSpPr>
          <a:xfrm>
            <a:off x="3586416" y="2513958"/>
            <a:ext cx="160560" cy="152280"/>
            <a:chOff x="3586416" y="2513958"/>
            <a:chExt cx="160560" cy="15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2E45AB8-EEF6-4C6A-84C1-0199D6D103B3}"/>
                    </a:ext>
                  </a:extLst>
                </p14:cNvPr>
                <p14:cNvContentPartPr/>
                <p14:nvPr/>
              </p14:nvContentPartPr>
              <p14:xfrm>
                <a:off x="3586416" y="2513958"/>
                <a:ext cx="160560" cy="34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2E45AB8-EEF6-4C6A-84C1-0199D6D103B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68776" y="2496318"/>
                  <a:ext cx="1962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FD6E7AB-C5A3-4BDB-8032-54701547F50F}"/>
                    </a:ext>
                  </a:extLst>
                </p14:cNvPr>
                <p14:cNvContentPartPr/>
                <p14:nvPr/>
              </p14:nvContentPartPr>
              <p14:xfrm>
                <a:off x="3589656" y="2624838"/>
                <a:ext cx="128880" cy="41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FD6E7AB-C5A3-4BDB-8032-54701547F50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72016" y="2607198"/>
                  <a:ext cx="164520" cy="7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DCCC9FD-CB62-4C3E-8BB0-2F1B977C3EB6}"/>
                  </a:ext>
                </a:extLst>
              </p14:cNvPr>
              <p14:cNvContentPartPr/>
              <p14:nvPr/>
            </p14:nvContentPartPr>
            <p14:xfrm>
              <a:off x="4143336" y="2485158"/>
              <a:ext cx="371160" cy="224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DCCC9FD-CB62-4C3E-8BB0-2F1B977C3EB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125696" y="2467518"/>
                <a:ext cx="406800" cy="26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99EE2790-B299-44B3-B136-1A578636AD1C}"/>
              </a:ext>
            </a:extLst>
          </p:cNvPr>
          <p:cNvGrpSpPr/>
          <p:nvPr/>
        </p:nvGrpSpPr>
        <p:grpSpPr>
          <a:xfrm>
            <a:off x="812616" y="4003998"/>
            <a:ext cx="363240" cy="280800"/>
            <a:chOff x="812616" y="4003998"/>
            <a:chExt cx="36324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1C909AD-F854-404F-9FC3-17E493682089}"/>
                    </a:ext>
                  </a:extLst>
                </p14:cNvPr>
                <p14:cNvContentPartPr/>
                <p14:nvPr/>
              </p14:nvContentPartPr>
              <p14:xfrm>
                <a:off x="812616" y="4003998"/>
                <a:ext cx="227520" cy="275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1C909AD-F854-404F-9FC3-17E49368208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4976" y="3985998"/>
                  <a:ext cx="2631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B65187B-210C-41EE-85C7-C508EBF52E9B}"/>
                    </a:ext>
                  </a:extLst>
                </p14:cNvPr>
                <p14:cNvContentPartPr/>
                <p14:nvPr/>
              </p14:nvContentPartPr>
              <p14:xfrm>
                <a:off x="1098096" y="4137558"/>
                <a:ext cx="77760" cy="147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B65187B-210C-41EE-85C7-C508EBF52E9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80456" y="4119558"/>
                  <a:ext cx="11340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D1C446-69EB-4B3D-AADA-F99138397190}"/>
              </a:ext>
            </a:extLst>
          </p:cNvPr>
          <p:cNvGrpSpPr/>
          <p:nvPr/>
        </p:nvGrpSpPr>
        <p:grpSpPr>
          <a:xfrm>
            <a:off x="1358016" y="4055118"/>
            <a:ext cx="324720" cy="171360"/>
            <a:chOff x="1358016" y="4055118"/>
            <a:chExt cx="324720" cy="17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6F1E3C2-C10B-47A4-A4C2-4F1FF05CEE48}"/>
                    </a:ext>
                  </a:extLst>
                </p14:cNvPr>
                <p14:cNvContentPartPr/>
                <p14:nvPr/>
              </p14:nvContentPartPr>
              <p14:xfrm>
                <a:off x="1358016" y="4055118"/>
                <a:ext cx="96120" cy="171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6F1E3C2-C10B-47A4-A4C2-4F1FF05CEE4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40376" y="4037478"/>
                  <a:ext cx="1317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5620C46-F27B-4E54-BB5A-B155E8DD0F1F}"/>
                    </a:ext>
                  </a:extLst>
                </p14:cNvPr>
                <p14:cNvContentPartPr/>
                <p14:nvPr/>
              </p14:nvContentPartPr>
              <p14:xfrm>
                <a:off x="1548096" y="4057638"/>
                <a:ext cx="134640" cy="145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5620C46-F27B-4E54-BB5A-B155E8DD0F1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530096" y="4039998"/>
                  <a:ext cx="170280" cy="18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9448191-724B-47D5-B883-821121BA9FF5}"/>
                  </a:ext>
                </a:extLst>
              </p14:cNvPr>
              <p14:cNvContentPartPr/>
              <p14:nvPr/>
            </p14:nvContentPartPr>
            <p14:xfrm>
              <a:off x="2059296" y="3991758"/>
              <a:ext cx="149040" cy="293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9448191-724B-47D5-B883-821121BA9FF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041656" y="3974118"/>
                <a:ext cx="18468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5C904FB-5E7E-45D3-BF48-E27E9D0B229C}"/>
                  </a:ext>
                </a:extLst>
              </p14:cNvPr>
              <p14:cNvContentPartPr/>
              <p14:nvPr/>
            </p14:nvContentPartPr>
            <p14:xfrm>
              <a:off x="2419656" y="4007238"/>
              <a:ext cx="360" cy="212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5C904FB-5E7E-45D3-BF48-E27E9D0B229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402016" y="3989238"/>
                <a:ext cx="360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387E9AE-A4EC-4E28-B278-C5D6301098E3}"/>
                  </a:ext>
                </a:extLst>
              </p14:cNvPr>
              <p14:cNvContentPartPr/>
              <p14:nvPr/>
            </p14:nvContentPartPr>
            <p14:xfrm>
              <a:off x="2408496" y="4124958"/>
              <a:ext cx="360" cy="180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387E9AE-A4EC-4E28-B278-C5D6301098E3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390496" y="4107318"/>
                <a:ext cx="360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27F9267-7A35-442A-A236-7B5EBD2D91F4}"/>
                  </a:ext>
                </a:extLst>
              </p14:cNvPr>
              <p14:cNvContentPartPr/>
              <p14:nvPr/>
            </p14:nvContentPartPr>
            <p14:xfrm>
              <a:off x="2994576" y="4055478"/>
              <a:ext cx="210960" cy="2113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27F9267-7A35-442A-A236-7B5EBD2D91F4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976936" y="4037478"/>
                <a:ext cx="246600" cy="24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22813484-85F3-4CAC-A1E2-E88D962A20DC}"/>
              </a:ext>
            </a:extLst>
          </p:cNvPr>
          <p:cNvGrpSpPr/>
          <p:nvPr/>
        </p:nvGrpSpPr>
        <p:grpSpPr>
          <a:xfrm>
            <a:off x="3668856" y="3989598"/>
            <a:ext cx="209160" cy="250560"/>
            <a:chOff x="3668856" y="3989598"/>
            <a:chExt cx="20916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16E9BFE-BD8D-4759-8977-8380C1E6F31D}"/>
                    </a:ext>
                  </a:extLst>
                </p14:cNvPr>
                <p14:cNvContentPartPr/>
                <p14:nvPr/>
              </p14:nvContentPartPr>
              <p14:xfrm>
                <a:off x="3668856" y="3989598"/>
                <a:ext cx="209160" cy="133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16E9BFE-BD8D-4759-8977-8380C1E6F31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651216" y="3971598"/>
                  <a:ext cx="244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765D3A7-5674-4119-8F4A-212FD1CD1931}"/>
                    </a:ext>
                  </a:extLst>
                </p14:cNvPr>
                <p14:cNvContentPartPr/>
                <p14:nvPr/>
              </p14:nvContentPartPr>
              <p14:xfrm>
                <a:off x="3712776" y="4196598"/>
                <a:ext cx="159480" cy="43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765D3A7-5674-4119-8F4A-212FD1CD193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694776" y="4178598"/>
                  <a:ext cx="195120" cy="7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F14E264-098F-48E4-8ED8-233AE7D012F5}"/>
                  </a:ext>
                </a:extLst>
              </p14:cNvPr>
              <p14:cNvContentPartPr/>
              <p14:nvPr/>
            </p14:nvContentPartPr>
            <p14:xfrm>
              <a:off x="4571376" y="3964758"/>
              <a:ext cx="14040" cy="279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F14E264-098F-48E4-8ED8-233AE7D012F5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553736" y="3946758"/>
                <a:ext cx="49680" cy="3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666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F171C2F-80B0-4A5B-9A50-E8DF167A31D9}"/>
                  </a:ext>
                </a:extLst>
              </p14:cNvPr>
              <p14:cNvContentPartPr/>
              <p14:nvPr/>
            </p14:nvContentPartPr>
            <p14:xfrm>
              <a:off x="293094" y="195265"/>
              <a:ext cx="1081440" cy="362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F171C2F-80B0-4A5B-9A50-E8DF167A31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454" y="177625"/>
                <a:ext cx="111708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7F8864F-5159-4C71-AB13-52A795C52F86}"/>
                  </a:ext>
                </a:extLst>
              </p14:cNvPr>
              <p14:cNvContentPartPr/>
              <p14:nvPr/>
            </p14:nvContentPartPr>
            <p14:xfrm>
              <a:off x="1725174" y="229825"/>
              <a:ext cx="86760" cy="69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7F8864F-5159-4C71-AB13-52A795C52F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7174" y="212185"/>
                <a:ext cx="1224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685E2B-7670-4318-8450-034752D4CB89}"/>
                  </a:ext>
                </a:extLst>
              </p14:cNvPr>
              <p14:cNvContentPartPr/>
              <p14:nvPr/>
            </p14:nvContentPartPr>
            <p14:xfrm>
              <a:off x="2202534" y="252865"/>
              <a:ext cx="52200" cy="253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685E2B-7670-4318-8450-034752D4CB8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84534" y="234865"/>
                <a:ext cx="878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219514-98F5-43A4-B5B8-D544773D63DA}"/>
                  </a:ext>
                </a:extLst>
              </p14:cNvPr>
              <p14:cNvContentPartPr/>
              <p14:nvPr/>
            </p14:nvContentPartPr>
            <p14:xfrm>
              <a:off x="2346174" y="241345"/>
              <a:ext cx="224640" cy="262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219514-98F5-43A4-B5B8-D544773D63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28534" y="223705"/>
                <a:ext cx="26028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DCC9FFA-5669-482D-A82B-0A678B0BC89D}"/>
                  </a:ext>
                </a:extLst>
              </p14:cNvPr>
              <p14:cNvContentPartPr/>
              <p14:nvPr/>
            </p14:nvContentPartPr>
            <p14:xfrm>
              <a:off x="2851614" y="333145"/>
              <a:ext cx="179280" cy="193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DCC9FFA-5669-482D-A82B-0A678B0BC89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33974" y="315505"/>
                <a:ext cx="2149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4E5DB1-6AB7-4853-B390-D076F45A145A}"/>
                  </a:ext>
                </a:extLst>
              </p14:cNvPr>
              <p14:cNvContentPartPr/>
              <p14:nvPr/>
            </p14:nvContentPartPr>
            <p14:xfrm>
              <a:off x="3318174" y="345025"/>
              <a:ext cx="46440" cy="161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4E5DB1-6AB7-4853-B390-D076F45A145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00174" y="327025"/>
                <a:ext cx="820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86F389-72B4-4FBC-8FE3-8D2DA0AA0F70}"/>
                  </a:ext>
                </a:extLst>
              </p14:cNvPr>
              <p14:cNvContentPartPr/>
              <p14:nvPr/>
            </p14:nvContentPartPr>
            <p14:xfrm>
              <a:off x="3450294" y="327385"/>
              <a:ext cx="115560" cy="202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86F389-72B4-4FBC-8FE3-8D2DA0AA0F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32654" y="309745"/>
                <a:ext cx="1512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ED20CA-B8AD-4CF8-9598-851E4B443FE1}"/>
                  </a:ext>
                </a:extLst>
              </p14:cNvPr>
              <p14:cNvContentPartPr/>
              <p14:nvPr/>
            </p14:nvContentPartPr>
            <p14:xfrm>
              <a:off x="3318174" y="247105"/>
              <a:ext cx="360" cy="6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ED20CA-B8AD-4CF8-9598-851E4B443FE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00174" y="229465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7E21321-0190-40BA-AC84-371AC6EFA722}"/>
                  </a:ext>
                </a:extLst>
              </p14:cNvPr>
              <p14:cNvContentPartPr/>
              <p14:nvPr/>
            </p14:nvContentPartPr>
            <p14:xfrm>
              <a:off x="3901014" y="350425"/>
              <a:ext cx="147960" cy="179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7E21321-0190-40BA-AC84-371AC6EFA72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83014" y="332785"/>
                <a:ext cx="1836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7C852E7-9576-410A-ABA1-2E45367BEAC6}"/>
                  </a:ext>
                </a:extLst>
              </p14:cNvPr>
              <p14:cNvContentPartPr/>
              <p14:nvPr/>
            </p14:nvContentPartPr>
            <p14:xfrm>
              <a:off x="4140414" y="362305"/>
              <a:ext cx="172800" cy="167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7C852E7-9576-410A-ABA1-2E45367BEAC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22774" y="344305"/>
                <a:ext cx="2084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BC2F5F4-B2FB-4F90-A939-EE5B415D8F62}"/>
                  </a:ext>
                </a:extLst>
              </p14:cNvPr>
              <p14:cNvContentPartPr/>
              <p14:nvPr/>
            </p14:nvContentPartPr>
            <p14:xfrm>
              <a:off x="5474574" y="345025"/>
              <a:ext cx="650160" cy="4140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BC2F5F4-B2FB-4F90-A939-EE5B415D8F6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56584" y="327041"/>
                <a:ext cx="685780" cy="449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49F2212-68E7-4DD8-A67A-8614BC5783E0}"/>
                  </a:ext>
                </a:extLst>
              </p14:cNvPr>
              <p14:cNvContentPartPr/>
              <p14:nvPr/>
            </p14:nvContentPartPr>
            <p14:xfrm>
              <a:off x="4583214" y="212545"/>
              <a:ext cx="776880" cy="351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49F2212-68E7-4DD8-A67A-8614BC5783E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65574" y="194905"/>
                <a:ext cx="81252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8701D1-3035-4383-90D3-E6444CD1C033}"/>
                  </a:ext>
                </a:extLst>
              </p14:cNvPr>
              <p14:cNvContentPartPr/>
              <p14:nvPr/>
            </p14:nvContentPartPr>
            <p14:xfrm>
              <a:off x="6262614" y="477145"/>
              <a:ext cx="63720" cy="144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8701D1-3035-4383-90D3-E6444CD1C03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44614" y="459505"/>
                <a:ext cx="993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87528F-1380-422E-9237-72BA15FB6AD9}"/>
                  </a:ext>
                </a:extLst>
              </p14:cNvPr>
              <p14:cNvContentPartPr/>
              <p14:nvPr/>
            </p14:nvContentPartPr>
            <p14:xfrm>
              <a:off x="6797574" y="335305"/>
              <a:ext cx="167400" cy="222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87528F-1380-422E-9237-72BA15FB6AD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79574" y="317305"/>
                <a:ext cx="20304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7664F3-F3A3-4D7F-845F-B4F4EBC9BBE1}"/>
                  </a:ext>
                </a:extLst>
              </p14:cNvPr>
              <p14:cNvContentPartPr/>
              <p14:nvPr/>
            </p14:nvContentPartPr>
            <p14:xfrm>
              <a:off x="7067574" y="217945"/>
              <a:ext cx="132480" cy="133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7664F3-F3A3-4D7F-845F-B4F4EBC9BBE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49934" y="199945"/>
                <a:ext cx="1681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E762A3E-2EA9-4632-B348-5B55616EF5B4}"/>
                  </a:ext>
                </a:extLst>
              </p14:cNvPr>
              <p14:cNvContentPartPr/>
              <p14:nvPr/>
            </p14:nvContentPartPr>
            <p14:xfrm>
              <a:off x="7700454" y="247105"/>
              <a:ext cx="207720" cy="316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E762A3E-2EA9-4632-B348-5B55616EF5B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82454" y="229105"/>
                <a:ext cx="24336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2CBCE9E-3DE9-4FED-A816-E01F475E9424}"/>
                  </a:ext>
                </a:extLst>
              </p14:cNvPr>
              <p14:cNvContentPartPr/>
              <p14:nvPr/>
            </p14:nvContentPartPr>
            <p14:xfrm>
              <a:off x="8120214" y="407665"/>
              <a:ext cx="190800" cy="150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2CBCE9E-3DE9-4FED-A816-E01F475E942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102214" y="389665"/>
                <a:ext cx="2264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67DF241-5908-4A5C-BF59-3350C495525D}"/>
                  </a:ext>
                </a:extLst>
              </p14:cNvPr>
              <p14:cNvContentPartPr/>
              <p14:nvPr/>
            </p14:nvContentPartPr>
            <p14:xfrm>
              <a:off x="8913654" y="235585"/>
              <a:ext cx="264960" cy="328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67DF241-5908-4A5C-BF59-3350C495525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96014" y="217945"/>
                <a:ext cx="3006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07EE080-BE52-498C-B3B9-603B3A8F3A24}"/>
                  </a:ext>
                </a:extLst>
              </p14:cNvPr>
              <p14:cNvContentPartPr/>
              <p14:nvPr/>
            </p14:nvContentPartPr>
            <p14:xfrm>
              <a:off x="11124414" y="511705"/>
              <a:ext cx="9720" cy="6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07EE080-BE52-498C-B3B9-603B3A8F3A2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106414" y="493705"/>
                <a:ext cx="453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4EF288D-1BE3-417B-8BBD-4226418A6B49}"/>
                  </a:ext>
                </a:extLst>
              </p14:cNvPr>
              <p14:cNvContentPartPr/>
              <p14:nvPr/>
            </p14:nvContentPartPr>
            <p14:xfrm>
              <a:off x="11294694" y="218305"/>
              <a:ext cx="86400" cy="81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4EF288D-1BE3-417B-8BBD-4226418A6B4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276769" y="200665"/>
                <a:ext cx="121892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68142AE-1E9D-44AF-8BA9-8A11AE7AEA13}"/>
                  </a:ext>
                </a:extLst>
              </p14:cNvPr>
              <p14:cNvContentPartPr/>
              <p14:nvPr/>
            </p14:nvContentPartPr>
            <p14:xfrm>
              <a:off x="10570014" y="362305"/>
              <a:ext cx="437760" cy="196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68142AE-1E9D-44AF-8BA9-8A11AE7AEA1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552374" y="344305"/>
                <a:ext cx="4734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EBBA1E7-540A-4754-BC6D-6D029BCCC8A3}"/>
                  </a:ext>
                </a:extLst>
              </p14:cNvPr>
              <p14:cNvContentPartPr/>
              <p14:nvPr/>
            </p14:nvContentPartPr>
            <p14:xfrm>
              <a:off x="10115694" y="379225"/>
              <a:ext cx="327960" cy="1681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EBBA1E7-540A-4754-BC6D-6D029BCCC8A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098073" y="361547"/>
                <a:ext cx="363561" cy="203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1E56A26-1497-4405-BF4F-681653AAD52E}"/>
                  </a:ext>
                </a:extLst>
              </p14:cNvPr>
              <p14:cNvContentPartPr/>
              <p14:nvPr/>
            </p14:nvContentPartPr>
            <p14:xfrm>
              <a:off x="9592254" y="281305"/>
              <a:ext cx="241920" cy="2419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1E56A26-1497-4405-BF4F-681653AAD52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574281" y="263332"/>
                <a:ext cx="277507" cy="277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A57DB04-03A7-41B6-A4F8-785D3F311D64}"/>
                  </a:ext>
                </a:extLst>
              </p14:cNvPr>
              <p14:cNvContentPartPr/>
              <p14:nvPr/>
            </p14:nvContentPartPr>
            <p14:xfrm>
              <a:off x="8528454" y="339265"/>
              <a:ext cx="172800" cy="178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A57DB04-03A7-41B6-A4F8-785D3F311D6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10814" y="321265"/>
                <a:ext cx="2084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3EC1002-1F0D-46A6-A2A3-67616EACA64A}"/>
                  </a:ext>
                </a:extLst>
              </p14:cNvPr>
              <p14:cNvContentPartPr/>
              <p14:nvPr/>
            </p14:nvContentPartPr>
            <p14:xfrm>
              <a:off x="7349454" y="379225"/>
              <a:ext cx="172800" cy="138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3EC1002-1F0D-46A6-A2A3-67616EACA64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331814" y="361585"/>
                <a:ext cx="208440" cy="17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630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DDCC277-3D23-4AA2-AAF1-AFD4EC347F3C}"/>
                  </a:ext>
                </a:extLst>
              </p14:cNvPr>
              <p14:cNvContentPartPr/>
              <p14:nvPr/>
            </p14:nvContentPartPr>
            <p14:xfrm>
              <a:off x="379494" y="252865"/>
              <a:ext cx="1023840" cy="426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DDCC277-3D23-4AA2-AAF1-AFD4EC347F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500" y="234865"/>
                <a:ext cx="1059467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41D6083-2654-45E2-B200-DB6947240C3E}"/>
                  </a:ext>
                </a:extLst>
              </p14:cNvPr>
              <p14:cNvContentPartPr/>
              <p14:nvPr/>
            </p14:nvContentPartPr>
            <p14:xfrm>
              <a:off x="1702134" y="252865"/>
              <a:ext cx="63720" cy="75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41D6083-2654-45E2-B200-DB6947240C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4134" y="234865"/>
                <a:ext cx="993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8B367D9-E72B-4D1F-B4BB-1D76BEF7CE58}"/>
                  </a:ext>
                </a:extLst>
              </p14:cNvPr>
              <p14:cNvContentPartPr/>
              <p14:nvPr/>
            </p14:nvContentPartPr>
            <p14:xfrm>
              <a:off x="3260574" y="271945"/>
              <a:ext cx="75600" cy="309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8B367D9-E72B-4D1F-B4BB-1D76BEF7CE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2574" y="254305"/>
                <a:ext cx="11124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3AEE23A-821D-4BA8-8DC8-732FB8B9ABA7}"/>
                  </a:ext>
                </a:extLst>
              </p14:cNvPr>
              <p14:cNvContentPartPr/>
              <p14:nvPr/>
            </p14:nvContentPartPr>
            <p14:xfrm>
              <a:off x="4312854" y="338905"/>
              <a:ext cx="150120" cy="150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3AEE23A-821D-4BA8-8DC8-732FB8B9ABA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94854" y="321265"/>
                <a:ext cx="1857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1FE0E05-DA5E-4C6A-9174-ABF6BEE2FB8D}"/>
                  </a:ext>
                </a:extLst>
              </p14:cNvPr>
              <p14:cNvContentPartPr/>
              <p14:nvPr/>
            </p14:nvContentPartPr>
            <p14:xfrm>
              <a:off x="3892374" y="350425"/>
              <a:ext cx="322920" cy="144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1FE0E05-DA5E-4C6A-9174-ABF6BEE2FB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74754" y="332785"/>
                <a:ext cx="3585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5FEDC60-D85D-4B51-83E4-0BF43620FE99}"/>
                  </a:ext>
                </a:extLst>
              </p14:cNvPr>
              <p14:cNvContentPartPr/>
              <p14:nvPr/>
            </p14:nvContentPartPr>
            <p14:xfrm>
              <a:off x="3536694" y="373465"/>
              <a:ext cx="138600" cy="379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5FEDC60-D85D-4B51-83E4-0BF43620FE9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18647" y="355825"/>
                <a:ext cx="174333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CE954EB-1386-4047-B047-B3016CB9E018}"/>
                  </a:ext>
                </a:extLst>
              </p14:cNvPr>
              <p14:cNvContentPartPr/>
              <p14:nvPr/>
            </p14:nvContentPartPr>
            <p14:xfrm>
              <a:off x="2771694" y="396505"/>
              <a:ext cx="374040" cy="184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CE954EB-1386-4047-B047-B3016CB9E01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54054" y="378865"/>
                <a:ext cx="4096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F278A58-0FAD-4213-A09F-04C3C19A6FF4}"/>
                  </a:ext>
                </a:extLst>
              </p14:cNvPr>
              <p14:cNvContentPartPr/>
              <p14:nvPr/>
            </p14:nvContentPartPr>
            <p14:xfrm>
              <a:off x="2455254" y="338905"/>
              <a:ext cx="127080" cy="293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F278A58-0FAD-4213-A09F-04C3C19A6FF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37614" y="321265"/>
                <a:ext cx="1627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92829A9-1660-4FEA-BEDF-71B9FFCE009B}"/>
                  </a:ext>
                </a:extLst>
              </p14:cNvPr>
              <p14:cNvContentPartPr/>
              <p14:nvPr/>
            </p14:nvContentPartPr>
            <p14:xfrm>
              <a:off x="2000934" y="316225"/>
              <a:ext cx="207720" cy="288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92829A9-1660-4FEA-BEDF-71B9FFCE009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83263" y="298225"/>
                <a:ext cx="243422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E1BF4E6-638F-479A-9402-B3C16C0CCA36}"/>
                  </a:ext>
                </a:extLst>
              </p14:cNvPr>
              <p14:cNvContentPartPr/>
              <p14:nvPr/>
            </p14:nvContentPartPr>
            <p14:xfrm>
              <a:off x="5238774" y="369865"/>
              <a:ext cx="98280" cy="125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E1BF4E6-638F-479A-9402-B3C16C0CCA3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21134" y="351865"/>
                <a:ext cx="1339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B596864-FB73-4CE9-A470-D882DDAA3F70}"/>
                  </a:ext>
                </a:extLst>
              </p14:cNvPr>
              <p14:cNvContentPartPr/>
              <p14:nvPr/>
            </p14:nvContentPartPr>
            <p14:xfrm>
              <a:off x="5468814" y="379225"/>
              <a:ext cx="81000" cy="316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B596864-FB73-4CE9-A470-D882DDAA3F7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50814" y="361585"/>
                <a:ext cx="11664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353928C-7BC9-40FD-9C40-280D54ACFAF8}"/>
                  </a:ext>
                </a:extLst>
              </p14:cNvPr>
              <p14:cNvContentPartPr/>
              <p14:nvPr/>
            </p14:nvContentPartPr>
            <p14:xfrm>
              <a:off x="6153174" y="316225"/>
              <a:ext cx="104040" cy="184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353928C-7BC9-40FD-9C40-280D54ACFAF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35534" y="298585"/>
                <a:ext cx="1396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68D34F3-3BE4-4E97-BB90-18ADEA5976AE}"/>
                  </a:ext>
                </a:extLst>
              </p14:cNvPr>
              <p14:cNvContentPartPr/>
              <p14:nvPr/>
            </p14:nvContentPartPr>
            <p14:xfrm>
              <a:off x="5641614" y="327745"/>
              <a:ext cx="431280" cy="161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68D34F3-3BE4-4E97-BB90-18ADEA5976A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23629" y="309785"/>
                <a:ext cx="466890" cy="197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5CA356E-0ECE-4B42-A30A-62740092F5C1}"/>
                  </a:ext>
                </a:extLst>
              </p14:cNvPr>
              <p14:cNvContentPartPr/>
              <p14:nvPr/>
            </p14:nvContentPartPr>
            <p14:xfrm>
              <a:off x="5002974" y="270145"/>
              <a:ext cx="104040" cy="207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5CA356E-0ECE-4B42-A30A-62740092F5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85334" y="252145"/>
                <a:ext cx="1396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3DFF279-36A2-438D-B0EB-B848FAF96929}"/>
                  </a:ext>
                </a:extLst>
              </p14:cNvPr>
              <p14:cNvContentPartPr/>
              <p14:nvPr/>
            </p14:nvContentPartPr>
            <p14:xfrm>
              <a:off x="4669614" y="350785"/>
              <a:ext cx="241920" cy="149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3DFF279-36A2-438D-B0EB-B848FAF9692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51614" y="332785"/>
                <a:ext cx="2775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418349C-F0AB-4DCB-ACE4-DEF156BBFBBE}"/>
                  </a:ext>
                </a:extLst>
              </p14:cNvPr>
              <p14:cNvContentPartPr/>
              <p14:nvPr/>
            </p14:nvContentPartPr>
            <p14:xfrm>
              <a:off x="6509934" y="333145"/>
              <a:ext cx="149760" cy="121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418349C-F0AB-4DCB-ACE4-DEF156BBFBB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91934" y="315145"/>
                <a:ext cx="1854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50588B8-A4CF-4CB1-9AAF-740639A5765D}"/>
                  </a:ext>
                </a:extLst>
              </p14:cNvPr>
              <p14:cNvContentPartPr/>
              <p14:nvPr/>
            </p14:nvContentPartPr>
            <p14:xfrm>
              <a:off x="6739974" y="350785"/>
              <a:ext cx="190080" cy="1267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50588B8-A4CF-4CB1-9AAF-740639A5765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21974" y="332785"/>
                <a:ext cx="2257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F1269E2-E7C5-400F-94D1-A561AE146414}"/>
                  </a:ext>
                </a:extLst>
              </p14:cNvPr>
              <p14:cNvContentPartPr/>
              <p14:nvPr/>
            </p14:nvContentPartPr>
            <p14:xfrm>
              <a:off x="7032654" y="189505"/>
              <a:ext cx="127440" cy="2764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F1269E2-E7C5-400F-94D1-A561AE14641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15014" y="171865"/>
                <a:ext cx="1630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F8F249B-F979-4AAB-9BC4-AEFC4FA40EDB}"/>
                  </a:ext>
                </a:extLst>
              </p14:cNvPr>
              <p14:cNvContentPartPr/>
              <p14:nvPr/>
            </p14:nvContentPartPr>
            <p14:xfrm>
              <a:off x="7464654" y="212545"/>
              <a:ext cx="149760" cy="2581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F8F249B-F979-4AAB-9BC4-AEFC4FA40ED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46654" y="194905"/>
                <a:ext cx="1854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26FD345-0424-495D-8DFD-4592FF037825}"/>
                  </a:ext>
                </a:extLst>
              </p14:cNvPr>
              <p14:cNvContentPartPr/>
              <p14:nvPr/>
            </p14:nvContentPartPr>
            <p14:xfrm>
              <a:off x="7743294" y="183745"/>
              <a:ext cx="572760" cy="2707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26FD345-0424-495D-8DFD-4592FF03782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25294" y="166105"/>
                <a:ext cx="6084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DFA0A4C-A30F-43CA-A8B3-BAFC4CFD241B}"/>
                  </a:ext>
                </a:extLst>
              </p14:cNvPr>
              <p14:cNvContentPartPr/>
              <p14:nvPr/>
            </p14:nvContentPartPr>
            <p14:xfrm>
              <a:off x="9063414" y="402265"/>
              <a:ext cx="10440" cy="61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DFA0A4C-A30F-43CA-A8B3-BAFC4CFD241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45414" y="384625"/>
                <a:ext cx="460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342CE5D-2E61-47C6-9DB3-4E563E3C4FAA}"/>
                  </a:ext>
                </a:extLst>
              </p14:cNvPr>
              <p14:cNvContentPartPr/>
              <p14:nvPr/>
            </p14:nvContentPartPr>
            <p14:xfrm>
              <a:off x="10126854" y="212545"/>
              <a:ext cx="121320" cy="305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342CE5D-2E61-47C6-9DB3-4E563E3C4FA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109214" y="194905"/>
                <a:ext cx="15696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0A6B53D-0FF1-46F4-AEA2-23CDD2117A94}"/>
                  </a:ext>
                </a:extLst>
              </p14:cNvPr>
              <p14:cNvContentPartPr/>
              <p14:nvPr/>
            </p14:nvContentPartPr>
            <p14:xfrm>
              <a:off x="11133774" y="304705"/>
              <a:ext cx="184320" cy="3398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0A6B53D-0FF1-46F4-AEA2-23CDD2117A9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115809" y="286705"/>
                <a:ext cx="219891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C3DE518-ED82-4D3D-AC26-21A6B14772E4}"/>
                  </a:ext>
                </a:extLst>
              </p14:cNvPr>
              <p14:cNvContentPartPr/>
              <p14:nvPr/>
            </p14:nvContentPartPr>
            <p14:xfrm>
              <a:off x="10863414" y="293185"/>
              <a:ext cx="144000" cy="167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C3DE518-ED82-4D3D-AC26-21A6B14772E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845414" y="275185"/>
                <a:ext cx="1796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AAEF42C-748B-40B6-97BC-9FD57D87D037}"/>
                  </a:ext>
                </a:extLst>
              </p14:cNvPr>
              <p14:cNvContentPartPr/>
              <p14:nvPr/>
            </p14:nvContentPartPr>
            <p14:xfrm>
              <a:off x="10587294" y="287425"/>
              <a:ext cx="178560" cy="190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AAEF42C-748B-40B6-97BC-9FD57D87D03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569654" y="269425"/>
                <a:ext cx="2142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D57B3B5-7357-4C19-8277-83CE1ADE66EC}"/>
                  </a:ext>
                </a:extLst>
              </p14:cNvPr>
              <p14:cNvContentPartPr/>
              <p14:nvPr/>
            </p14:nvContentPartPr>
            <p14:xfrm>
              <a:off x="9643374" y="338545"/>
              <a:ext cx="397800" cy="1598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D57B3B5-7357-4C19-8277-83CE1ADE66E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625734" y="320905"/>
                <a:ext cx="4334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D97B5F2-D2F0-4BA5-9582-C95FFCA0B088}"/>
                  </a:ext>
                </a:extLst>
              </p14:cNvPr>
              <p14:cNvContentPartPr/>
              <p14:nvPr/>
            </p14:nvContentPartPr>
            <p14:xfrm>
              <a:off x="9185814" y="333505"/>
              <a:ext cx="143280" cy="345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D97B5F2-D2F0-4BA5-9582-C95FFCA0B08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167814" y="315486"/>
                <a:ext cx="178920" cy="381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54C53D9-EEDB-4D77-BCB7-72E961B69433}"/>
                  </a:ext>
                </a:extLst>
              </p14:cNvPr>
              <p14:cNvContentPartPr/>
              <p14:nvPr/>
            </p14:nvContentPartPr>
            <p14:xfrm>
              <a:off x="8787294" y="327745"/>
              <a:ext cx="120960" cy="1843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54C53D9-EEDB-4D77-BCB7-72E961B6943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769294" y="309745"/>
                <a:ext cx="1566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E063E0E-7AF0-4AEF-9732-B49FB22F5FD1}"/>
                  </a:ext>
                </a:extLst>
              </p14:cNvPr>
              <p14:cNvContentPartPr/>
              <p14:nvPr/>
            </p14:nvContentPartPr>
            <p14:xfrm>
              <a:off x="2058534" y="1121185"/>
              <a:ext cx="190080" cy="1382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E063E0E-7AF0-4AEF-9732-B49FB22F5FD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040894" y="1103545"/>
                <a:ext cx="2257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306AA76-DCA9-4FD0-9E9E-51C64F6032FB}"/>
                  </a:ext>
                </a:extLst>
              </p14:cNvPr>
              <p14:cNvContentPartPr/>
              <p14:nvPr/>
            </p14:nvContentPartPr>
            <p14:xfrm>
              <a:off x="1368414" y="1110025"/>
              <a:ext cx="598320" cy="1900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306AA76-DCA9-4FD0-9E9E-51C64F6032F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350774" y="1092385"/>
                <a:ext cx="6339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80B18EC-ABC3-4DE5-8400-3E628A37A6C9}"/>
                  </a:ext>
                </a:extLst>
              </p14:cNvPr>
              <p14:cNvContentPartPr/>
              <p14:nvPr/>
            </p14:nvContentPartPr>
            <p14:xfrm>
              <a:off x="482814" y="1121185"/>
              <a:ext cx="541080" cy="1965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80B18EC-ABC3-4DE5-8400-3E628A37A6C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65174" y="1103513"/>
                <a:ext cx="576720" cy="232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94F2656-D981-4065-84BD-4A0BD2759BD7}"/>
                  </a:ext>
                </a:extLst>
              </p14:cNvPr>
              <p14:cNvContentPartPr/>
              <p14:nvPr/>
            </p14:nvContentPartPr>
            <p14:xfrm>
              <a:off x="2466774" y="1266985"/>
              <a:ext cx="23760" cy="90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94F2656-D981-4065-84BD-4A0BD2759BD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448774" y="1248985"/>
                <a:ext cx="594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DACC456-6C46-470B-82A9-B13620A24E7B}"/>
                  </a:ext>
                </a:extLst>
              </p14:cNvPr>
              <p14:cNvContentPartPr/>
              <p14:nvPr/>
            </p14:nvContentPartPr>
            <p14:xfrm>
              <a:off x="3145734" y="1115425"/>
              <a:ext cx="144000" cy="1278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DACC456-6C46-470B-82A9-B13620A24E7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127734" y="1097425"/>
                <a:ext cx="1796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8042455-4423-45EA-A7D1-8AA6F49F4671}"/>
                  </a:ext>
                </a:extLst>
              </p14:cNvPr>
              <p14:cNvContentPartPr/>
              <p14:nvPr/>
            </p14:nvContentPartPr>
            <p14:xfrm>
              <a:off x="3370014" y="1120825"/>
              <a:ext cx="127080" cy="1159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8042455-4423-45EA-A7D1-8AA6F49F467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52014" y="1103185"/>
                <a:ext cx="1627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E2895A8-0BAE-4910-82EF-E6D628145730}"/>
                  </a:ext>
                </a:extLst>
              </p14:cNvPr>
              <p14:cNvContentPartPr/>
              <p14:nvPr/>
            </p14:nvContentPartPr>
            <p14:xfrm>
              <a:off x="3737934" y="942985"/>
              <a:ext cx="190440" cy="288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E2895A8-0BAE-4910-82EF-E6D62814573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720294" y="924985"/>
                <a:ext cx="22608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EB347F9-A09A-47CC-86DE-2279424A69A4}"/>
                  </a:ext>
                </a:extLst>
              </p14:cNvPr>
              <p14:cNvContentPartPr/>
              <p14:nvPr/>
            </p14:nvContentPartPr>
            <p14:xfrm>
              <a:off x="4428054" y="954505"/>
              <a:ext cx="172800" cy="2534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EB347F9-A09A-47CC-86DE-2279424A69A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410054" y="936505"/>
                <a:ext cx="2084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400E854-B9DF-4B81-B1C7-4DF766FA6BA6}"/>
                  </a:ext>
                </a:extLst>
              </p14:cNvPr>
              <p14:cNvContentPartPr/>
              <p14:nvPr/>
            </p14:nvContentPartPr>
            <p14:xfrm>
              <a:off x="4031334" y="931465"/>
              <a:ext cx="310680" cy="2937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400E854-B9DF-4B81-B1C7-4DF766FA6BA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013355" y="913825"/>
                <a:ext cx="346279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FE51739-656A-4754-8596-EE9027668380}"/>
                  </a:ext>
                </a:extLst>
              </p14:cNvPr>
              <p14:cNvContentPartPr/>
              <p14:nvPr/>
            </p14:nvContentPartPr>
            <p14:xfrm>
              <a:off x="2679894" y="994825"/>
              <a:ext cx="385560" cy="2822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FE51739-656A-4754-8596-EE902766838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661894" y="976825"/>
                <a:ext cx="4212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7603132-2E97-4D2A-B0AC-30D87D2A026A}"/>
                  </a:ext>
                </a:extLst>
              </p14:cNvPr>
              <p14:cNvContentPartPr/>
              <p14:nvPr/>
            </p14:nvContentPartPr>
            <p14:xfrm>
              <a:off x="4893894" y="1000585"/>
              <a:ext cx="190080" cy="1958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7603132-2E97-4D2A-B0AC-30D87D2A026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875894" y="982585"/>
                <a:ext cx="2257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9F667CB-913D-49A6-BE42-6F61C2BAD616}"/>
                  </a:ext>
                </a:extLst>
              </p14:cNvPr>
              <p14:cNvContentPartPr/>
              <p14:nvPr/>
            </p14:nvContentPartPr>
            <p14:xfrm>
              <a:off x="5865534" y="805105"/>
              <a:ext cx="115560" cy="3402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9F667CB-913D-49A6-BE42-6F61C2BAD61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847534" y="787105"/>
                <a:ext cx="15120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0B53835-CFA0-4992-949D-877D3040F3A6}"/>
                  </a:ext>
                </a:extLst>
              </p14:cNvPr>
              <p14:cNvContentPartPr/>
              <p14:nvPr/>
            </p14:nvContentPartPr>
            <p14:xfrm>
              <a:off x="7654374" y="974305"/>
              <a:ext cx="184320" cy="1706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0B53835-CFA0-4992-949D-877D3040F3A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36374" y="956305"/>
                <a:ext cx="2199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67B1EE7-9D49-4DF0-80A1-CC66C127D06E}"/>
                  </a:ext>
                </a:extLst>
              </p14:cNvPr>
              <p14:cNvContentPartPr/>
              <p14:nvPr/>
            </p14:nvContentPartPr>
            <p14:xfrm>
              <a:off x="8746974" y="1161505"/>
              <a:ext cx="29160" cy="61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67B1EE7-9D49-4DF0-80A1-CC66C127D06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729334" y="1143865"/>
                <a:ext cx="648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2CA75E7-84E1-4880-8632-3368529949D2}"/>
                  </a:ext>
                </a:extLst>
              </p14:cNvPr>
              <p14:cNvContentPartPr/>
              <p14:nvPr/>
            </p14:nvContentPartPr>
            <p14:xfrm>
              <a:off x="7936254" y="977545"/>
              <a:ext cx="598320" cy="1562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2CA75E7-84E1-4880-8632-3368529949D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918254" y="959545"/>
                <a:ext cx="63396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3169009-9352-4ED0-9574-76FC57421F0D}"/>
                  </a:ext>
                </a:extLst>
              </p14:cNvPr>
              <p14:cNvContentPartPr/>
              <p14:nvPr/>
            </p14:nvContentPartPr>
            <p14:xfrm>
              <a:off x="6825654" y="948745"/>
              <a:ext cx="524160" cy="1839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3169009-9352-4ED0-9574-76FC57421F0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08014" y="930745"/>
                <a:ext cx="5598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DE5EAAE-196A-4A39-B43E-63F0AE68E1BF}"/>
                  </a:ext>
                </a:extLst>
              </p14:cNvPr>
              <p14:cNvContentPartPr/>
              <p14:nvPr/>
            </p14:nvContentPartPr>
            <p14:xfrm>
              <a:off x="6324894" y="919945"/>
              <a:ext cx="168120" cy="4316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DE5EAAE-196A-4A39-B43E-63F0AE68E1B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307216" y="902305"/>
                <a:ext cx="203836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0CE51D2-6936-4D79-8E0A-386DF0F8C1F2}"/>
                  </a:ext>
                </a:extLst>
              </p14:cNvPr>
              <p14:cNvContentPartPr/>
              <p14:nvPr/>
            </p14:nvContentPartPr>
            <p14:xfrm>
              <a:off x="5428854" y="971785"/>
              <a:ext cx="333720" cy="1555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0CE51D2-6936-4D79-8E0A-386DF0F8C1F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410873" y="953785"/>
                <a:ext cx="369322" cy="1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927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DDCC277-3D23-4AA2-AAF1-AFD4EC347F3C}"/>
                  </a:ext>
                </a:extLst>
              </p14:cNvPr>
              <p14:cNvContentPartPr/>
              <p14:nvPr/>
            </p14:nvContentPartPr>
            <p14:xfrm>
              <a:off x="379494" y="252865"/>
              <a:ext cx="1023840" cy="426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DDCC277-3D23-4AA2-AAF1-AFD4EC347F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500" y="234865"/>
                <a:ext cx="1059467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41D6083-2654-45E2-B200-DB6947240C3E}"/>
                  </a:ext>
                </a:extLst>
              </p14:cNvPr>
              <p14:cNvContentPartPr/>
              <p14:nvPr/>
            </p14:nvContentPartPr>
            <p14:xfrm>
              <a:off x="1702134" y="252865"/>
              <a:ext cx="63720" cy="75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41D6083-2654-45E2-B200-DB6947240C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4134" y="234865"/>
                <a:ext cx="993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8B367D9-E72B-4D1F-B4BB-1D76BEF7CE58}"/>
                  </a:ext>
                </a:extLst>
              </p14:cNvPr>
              <p14:cNvContentPartPr/>
              <p14:nvPr/>
            </p14:nvContentPartPr>
            <p14:xfrm>
              <a:off x="3260574" y="271945"/>
              <a:ext cx="75600" cy="309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8B367D9-E72B-4D1F-B4BB-1D76BEF7CE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2574" y="254305"/>
                <a:ext cx="11124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3AEE23A-821D-4BA8-8DC8-732FB8B9ABA7}"/>
                  </a:ext>
                </a:extLst>
              </p14:cNvPr>
              <p14:cNvContentPartPr/>
              <p14:nvPr/>
            </p14:nvContentPartPr>
            <p14:xfrm>
              <a:off x="4312854" y="338905"/>
              <a:ext cx="150120" cy="150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3AEE23A-821D-4BA8-8DC8-732FB8B9ABA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94854" y="321265"/>
                <a:ext cx="1857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1FE0E05-DA5E-4C6A-9174-ABF6BEE2FB8D}"/>
                  </a:ext>
                </a:extLst>
              </p14:cNvPr>
              <p14:cNvContentPartPr/>
              <p14:nvPr/>
            </p14:nvContentPartPr>
            <p14:xfrm>
              <a:off x="3892374" y="350425"/>
              <a:ext cx="322920" cy="144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1FE0E05-DA5E-4C6A-9174-ABF6BEE2FB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74754" y="332785"/>
                <a:ext cx="3585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5FEDC60-D85D-4B51-83E4-0BF43620FE99}"/>
                  </a:ext>
                </a:extLst>
              </p14:cNvPr>
              <p14:cNvContentPartPr/>
              <p14:nvPr/>
            </p14:nvContentPartPr>
            <p14:xfrm>
              <a:off x="3536694" y="373465"/>
              <a:ext cx="138600" cy="379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5FEDC60-D85D-4B51-83E4-0BF43620FE9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18647" y="355825"/>
                <a:ext cx="174333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CE954EB-1386-4047-B047-B3016CB9E018}"/>
                  </a:ext>
                </a:extLst>
              </p14:cNvPr>
              <p14:cNvContentPartPr/>
              <p14:nvPr/>
            </p14:nvContentPartPr>
            <p14:xfrm>
              <a:off x="2771694" y="396505"/>
              <a:ext cx="374040" cy="184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CE954EB-1386-4047-B047-B3016CB9E01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54054" y="378865"/>
                <a:ext cx="4096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F278A58-0FAD-4213-A09F-04C3C19A6FF4}"/>
                  </a:ext>
                </a:extLst>
              </p14:cNvPr>
              <p14:cNvContentPartPr/>
              <p14:nvPr/>
            </p14:nvContentPartPr>
            <p14:xfrm>
              <a:off x="2455254" y="338905"/>
              <a:ext cx="127080" cy="293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F278A58-0FAD-4213-A09F-04C3C19A6FF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37614" y="321265"/>
                <a:ext cx="1627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92829A9-1660-4FEA-BEDF-71B9FFCE009B}"/>
                  </a:ext>
                </a:extLst>
              </p14:cNvPr>
              <p14:cNvContentPartPr/>
              <p14:nvPr/>
            </p14:nvContentPartPr>
            <p14:xfrm>
              <a:off x="2000934" y="316225"/>
              <a:ext cx="207720" cy="288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92829A9-1660-4FEA-BEDF-71B9FFCE009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83263" y="298225"/>
                <a:ext cx="243422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E1BF4E6-638F-479A-9402-B3C16C0CCA36}"/>
                  </a:ext>
                </a:extLst>
              </p14:cNvPr>
              <p14:cNvContentPartPr/>
              <p14:nvPr/>
            </p14:nvContentPartPr>
            <p14:xfrm>
              <a:off x="5238774" y="369865"/>
              <a:ext cx="98280" cy="125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E1BF4E6-638F-479A-9402-B3C16C0CCA3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21134" y="351865"/>
                <a:ext cx="1339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B596864-FB73-4CE9-A470-D882DDAA3F70}"/>
                  </a:ext>
                </a:extLst>
              </p14:cNvPr>
              <p14:cNvContentPartPr/>
              <p14:nvPr/>
            </p14:nvContentPartPr>
            <p14:xfrm>
              <a:off x="5468814" y="379225"/>
              <a:ext cx="81000" cy="316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B596864-FB73-4CE9-A470-D882DDAA3F7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50814" y="361585"/>
                <a:ext cx="11664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353928C-7BC9-40FD-9C40-280D54ACFAF8}"/>
                  </a:ext>
                </a:extLst>
              </p14:cNvPr>
              <p14:cNvContentPartPr/>
              <p14:nvPr/>
            </p14:nvContentPartPr>
            <p14:xfrm>
              <a:off x="6153174" y="316225"/>
              <a:ext cx="104040" cy="184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353928C-7BC9-40FD-9C40-280D54ACFAF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35534" y="298585"/>
                <a:ext cx="1396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68D34F3-3BE4-4E97-BB90-18ADEA5976AE}"/>
                  </a:ext>
                </a:extLst>
              </p14:cNvPr>
              <p14:cNvContentPartPr/>
              <p14:nvPr/>
            </p14:nvContentPartPr>
            <p14:xfrm>
              <a:off x="5641614" y="327745"/>
              <a:ext cx="431280" cy="161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68D34F3-3BE4-4E97-BB90-18ADEA5976A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23629" y="309785"/>
                <a:ext cx="466890" cy="197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5CA356E-0ECE-4B42-A30A-62740092F5C1}"/>
                  </a:ext>
                </a:extLst>
              </p14:cNvPr>
              <p14:cNvContentPartPr/>
              <p14:nvPr/>
            </p14:nvContentPartPr>
            <p14:xfrm>
              <a:off x="5002974" y="270145"/>
              <a:ext cx="104040" cy="207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5CA356E-0ECE-4B42-A30A-62740092F5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85334" y="252145"/>
                <a:ext cx="1396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3DFF279-36A2-438D-B0EB-B848FAF96929}"/>
                  </a:ext>
                </a:extLst>
              </p14:cNvPr>
              <p14:cNvContentPartPr/>
              <p14:nvPr/>
            </p14:nvContentPartPr>
            <p14:xfrm>
              <a:off x="4669614" y="350785"/>
              <a:ext cx="241920" cy="149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3DFF279-36A2-438D-B0EB-B848FAF9692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51614" y="332785"/>
                <a:ext cx="2775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418349C-F0AB-4DCB-ACE4-DEF156BBFBBE}"/>
                  </a:ext>
                </a:extLst>
              </p14:cNvPr>
              <p14:cNvContentPartPr/>
              <p14:nvPr/>
            </p14:nvContentPartPr>
            <p14:xfrm>
              <a:off x="6509934" y="333145"/>
              <a:ext cx="149760" cy="121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418349C-F0AB-4DCB-ACE4-DEF156BBFBB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91934" y="315145"/>
                <a:ext cx="1854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50588B8-A4CF-4CB1-9AAF-740639A5765D}"/>
                  </a:ext>
                </a:extLst>
              </p14:cNvPr>
              <p14:cNvContentPartPr/>
              <p14:nvPr/>
            </p14:nvContentPartPr>
            <p14:xfrm>
              <a:off x="6739974" y="350785"/>
              <a:ext cx="190080" cy="1267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50588B8-A4CF-4CB1-9AAF-740639A5765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21974" y="332785"/>
                <a:ext cx="2257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F1269E2-E7C5-400F-94D1-A561AE146414}"/>
                  </a:ext>
                </a:extLst>
              </p14:cNvPr>
              <p14:cNvContentPartPr/>
              <p14:nvPr/>
            </p14:nvContentPartPr>
            <p14:xfrm>
              <a:off x="7032654" y="189505"/>
              <a:ext cx="127440" cy="2764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F1269E2-E7C5-400F-94D1-A561AE14641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15014" y="171865"/>
                <a:ext cx="1630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F8F249B-F979-4AAB-9BC4-AEFC4FA40EDB}"/>
                  </a:ext>
                </a:extLst>
              </p14:cNvPr>
              <p14:cNvContentPartPr/>
              <p14:nvPr/>
            </p14:nvContentPartPr>
            <p14:xfrm>
              <a:off x="7464654" y="212545"/>
              <a:ext cx="149760" cy="2581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F8F249B-F979-4AAB-9BC4-AEFC4FA40ED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46654" y="194905"/>
                <a:ext cx="1854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26FD345-0424-495D-8DFD-4592FF037825}"/>
                  </a:ext>
                </a:extLst>
              </p14:cNvPr>
              <p14:cNvContentPartPr/>
              <p14:nvPr/>
            </p14:nvContentPartPr>
            <p14:xfrm>
              <a:off x="7743294" y="183745"/>
              <a:ext cx="572760" cy="2707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26FD345-0424-495D-8DFD-4592FF03782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25294" y="166105"/>
                <a:ext cx="6084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DFA0A4C-A30F-43CA-A8B3-BAFC4CFD241B}"/>
                  </a:ext>
                </a:extLst>
              </p14:cNvPr>
              <p14:cNvContentPartPr/>
              <p14:nvPr/>
            </p14:nvContentPartPr>
            <p14:xfrm>
              <a:off x="9063414" y="402265"/>
              <a:ext cx="10440" cy="61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DFA0A4C-A30F-43CA-A8B3-BAFC4CFD241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45414" y="384625"/>
                <a:ext cx="460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342CE5D-2E61-47C6-9DB3-4E563E3C4FAA}"/>
                  </a:ext>
                </a:extLst>
              </p14:cNvPr>
              <p14:cNvContentPartPr/>
              <p14:nvPr/>
            </p14:nvContentPartPr>
            <p14:xfrm>
              <a:off x="10126854" y="212545"/>
              <a:ext cx="121320" cy="305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342CE5D-2E61-47C6-9DB3-4E563E3C4FA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109214" y="194905"/>
                <a:ext cx="15696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0A6B53D-0FF1-46F4-AEA2-23CDD2117A94}"/>
                  </a:ext>
                </a:extLst>
              </p14:cNvPr>
              <p14:cNvContentPartPr/>
              <p14:nvPr/>
            </p14:nvContentPartPr>
            <p14:xfrm>
              <a:off x="11133774" y="304705"/>
              <a:ext cx="184320" cy="3398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0A6B53D-0FF1-46F4-AEA2-23CDD2117A9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115809" y="286705"/>
                <a:ext cx="219891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C3DE518-ED82-4D3D-AC26-21A6B14772E4}"/>
                  </a:ext>
                </a:extLst>
              </p14:cNvPr>
              <p14:cNvContentPartPr/>
              <p14:nvPr/>
            </p14:nvContentPartPr>
            <p14:xfrm>
              <a:off x="10863414" y="293185"/>
              <a:ext cx="144000" cy="167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C3DE518-ED82-4D3D-AC26-21A6B14772E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845414" y="275185"/>
                <a:ext cx="1796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AAEF42C-748B-40B6-97BC-9FD57D87D037}"/>
                  </a:ext>
                </a:extLst>
              </p14:cNvPr>
              <p14:cNvContentPartPr/>
              <p14:nvPr/>
            </p14:nvContentPartPr>
            <p14:xfrm>
              <a:off x="10587294" y="287425"/>
              <a:ext cx="178560" cy="190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AAEF42C-748B-40B6-97BC-9FD57D87D03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569654" y="269425"/>
                <a:ext cx="2142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D57B3B5-7357-4C19-8277-83CE1ADE66EC}"/>
                  </a:ext>
                </a:extLst>
              </p14:cNvPr>
              <p14:cNvContentPartPr/>
              <p14:nvPr/>
            </p14:nvContentPartPr>
            <p14:xfrm>
              <a:off x="9643374" y="338545"/>
              <a:ext cx="397800" cy="1598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D57B3B5-7357-4C19-8277-83CE1ADE66E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625734" y="320905"/>
                <a:ext cx="4334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D97B5F2-D2F0-4BA5-9582-C95FFCA0B088}"/>
                  </a:ext>
                </a:extLst>
              </p14:cNvPr>
              <p14:cNvContentPartPr/>
              <p14:nvPr/>
            </p14:nvContentPartPr>
            <p14:xfrm>
              <a:off x="9185814" y="333505"/>
              <a:ext cx="143280" cy="345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D97B5F2-D2F0-4BA5-9582-C95FFCA0B08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167814" y="315486"/>
                <a:ext cx="178920" cy="381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54C53D9-EEDB-4D77-BCB7-72E961B69433}"/>
                  </a:ext>
                </a:extLst>
              </p14:cNvPr>
              <p14:cNvContentPartPr/>
              <p14:nvPr/>
            </p14:nvContentPartPr>
            <p14:xfrm>
              <a:off x="8787294" y="327745"/>
              <a:ext cx="120960" cy="1843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54C53D9-EEDB-4D77-BCB7-72E961B6943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769294" y="309745"/>
                <a:ext cx="1566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E063E0E-7AF0-4AEF-9732-B49FB22F5FD1}"/>
                  </a:ext>
                </a:extLst>
              </p14:cNvPr>
              <p14:cNvContentPartPr/>
              <p14:nvPr/>
            </p14:nvContentPartPr>
            <p14:xfrm>
              <a:off x="2058534" y="1121185"/>
              <a:ext cx="190080" cy="1382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E063E0E-7AF0-4AEF-9732-B49FB22F5FD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040894" y="1103545"/>
                <a:ext cx="2257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306AA76-DCA9-4FD0-9E9E-51C64F6032FB}"/>
                  </a:ext>
                </a:extLst>
              </p14:cNvPr>
              <p14:cNvContentPartPr/>
              <p14:nvPr/>
            </p14:nvContentPartPr>
            <p14:xfrm>
              <a:off x="1368414" y="1110025"/>
              <a:ext cx="598320" cy="1900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306AA76-DCA9-4FD0-9E9E-51C64F6032F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350774" y="1092385"/>
                <a:ext cx="6339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80B18EC-ABC3-4DE5-8400-3E628A37A6C9}"/>
                  </a:ext>
                </a:extLst>
              </p14:cNvPr>
              <p14:cNvContentPartPr/>
              <p14:nvPr/>
            </p14:nvContentPartPr>
            <p14:xfrm>
              <a:off x="482814" y="1121185"/>
              <a:ext cx="541080" cy="1965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80B18EC-ABC3-4DE5-8400-3E628A37A6C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65174" y="1103513"/>
                <a:ext cx="576720" cy="232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94F2656-D981-4065-84BD-4A0BD2759BD7}"/>
                  </a:ext>
                </a:extLst>
              </p14:cNvPr>
              <p14:cNvContentPartPr/>
              <p14:nvPr/>
            </p14:nvContentPartPr>
            <p14:xfrm>
              <a:off x="2466774" y="1266985"/>
              <a:ext cx="23760" cy="90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94F2656-D981-4065-84BD-4A0BD2759BD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448774" y="1248985"/>
                <a:ext cx="594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DACC456-6C46-470B-82A9-B13620A24E7B}"/>
                  </a:ext>
                </a:extLst>
              </p14:cNvPr>
              <p14:cNvContentPartPr/>
              <p14:nvPr/>
            </p14:nvContentPartPr>
            <p14:xfrm>
              <a:off x="3145734" y="1115425"/>
              <a:ext cx="144000" cy="1278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DACC456-6C46-470B-82A9-B13620A24E7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127734" y="1097425"/>
                <a:ext cx="1796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8042455-4423-45EA-A7D1-8AA6F49F4671}"/>
                  </a:ext>
                </a:extLst>
              </p14:cNvPr>
              <p14:cNvContentPartPr/>
              <p14:nvPr/>
            </p14:nvContentPartPr>
            <p14:xfrm>
              <a:off x="3370014" y="1120825"/>
              <a:ext cx="127080" cy="1159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8042455-4423-45EA-A7D1-8AA6F49F467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52014" y="1103185"/>
                <a:ext cx="1627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E2895A8-0BAE-4910-82EF-E6D628145730}"/>
                  </a:ext>
                </a:extLst>
              </p14:cNvPr>
              <p14:cNvContentPartPr/>
              <p14:nvPr/>
            </p14:nvContentPartPr>
            <p14:xfrm>
              <a:off x="3737934" y="942985"/>
              <a:ext cx="190440" cy="288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E2895A8-0BAE-4910-82EF-E6D62814573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720294" y="924985"/>
                <a:ext cx="22608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EB347F9-A09A-47CC-86DE-2279424A69A4}"/>
                  </a:ext>
                </a:extLst>
              </p14:cNvPr>
              <p14:cNvContentPartPr/>
              <p14:nvPr/>
            </p14:nvContentPartPr>
            <p14:xfrm>
              <a:off x="4428054" y="954505"/>
              <a:ext cx="172800" cy="2534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EB347F9-A09A-47CC-86DE-2279424A69A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410054" y="936505"/>
                <a:ext cx="2084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400E854-B9DF-4B81-B1C7-4DF766FA6BA6}"/>
                  </a:ext>
                </a:extLst>
              </p14:cNvPr>
              <p14:cNvContentPartPr/>
              <p14:nvPr/>
            </p14:nvContentPartPr>
            <p14:xfrm>
              <a:off x="4031334" y="931465"/>
              <a:ext cx="310680" cy="2937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400E854-B9DF-4B81-B1C7-4DF766FA6BA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013355" y="913825"/>
                <a:ext cx="346279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FE51739-656A-4754-8596-EE9027668380}"/>
                  </a:ext>
                </a:extLst>
              </p14:cNvPr>
              <p14:cNvContentPartPr/>
              <p14:nvPr/>
            </p14:nvContentPartPr>
            <p14:xfrm>
              <a:off x="2679894" y="994825"/>
              <a:ext cx="385560" cy="2822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FE51739-656A-4754-8596-EE902766838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661894" y="976825"/>
                <a:ext cx="4212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7603132-2E97-4D2A-B0AC-30D87D2A026A}"/>
                  </a:ext>
                </a:extLst>
              </p14:cNvPr>
              <p14:cNvContentPartPr/>
              <p14:nvPr/>
            </p14:nvContentPartPr>
            <p14:xfrm>
              <a:off x="4893894" y="1000585"/>
              <a:ext cx="190080" cy="1958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7603132-2E97-4D2A-B0AC-30D87D2A026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875894" y="982585"/>
                <a:ext cx="2257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9F667CB-913D-49A6-BE42-6F61C2BAD616}"/>
                  </a:ext>
                </a:extLst>
              </p14:cNvPr>
              <p14:cNvContentPartPr/>
              <p14:nvPr/>
            </p14:nvContentPartPr>
            <p14:xfrm>
              <a:off x="5865534" y="805105"/>
              <a:ext cx="115560" cy="3402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9F667CB-913D-49A6-BE42-6F61C2BAD61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847534" y="787105"/>
                <a:ext cx="15120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0B53835-CFA0-4992-949D-877D3040F3A6}"/>
                  </a:ext>
                </a:extLst>
              </p14:cNvPr>
              <p14:cNvContentPartPr/>
              <p14:nvPr/>
            </p14:nvContentPartPr>
            <p14:xfrm>
              <a:off x="7654374" y="974305"/>
              <a:ext cx="184320" cy="1706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0B53835-CFA0-4992-949D-877D3040F3A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36374" y="956305"/>
                <a:ext cx="2199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67B1EE7-9D49-4DF0-80A1-CC66C127D06E}"/>
                  </a:ext>
                </a:extLst>
              </p14:cNvPr>
              <p14:cNvContentPartPr/>
              <p14:nvPr/>
            </p14:nvContentPartPr>
            <p14:xfrm>
              <a:off x="8746974" y="1161505"/>
              <a:ext cx="29160" cy="61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67B1EE7-9D49-4DF0-80A1-CC66C127D06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729334" y="1143865"/>
                <a:ext cx="648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2CA75E7-84E1-4880-8632-3368529949D2}"/>
                  </a:ext>
                </a:extLst>
              </p14:cNvPr>
              <p14:cNvContentPartPr/>
              <p14:nvPr/>
            </p14:nvContentPartPr>
            <p14:xfrm>
              <a:off x="7936254" y="977545"/>
              <a:ext cx="598320" cy="1562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2CA75E7-84E1-4880-8632-3368529949D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918254" y="959545"/>
                <a:ext cx="63396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3169009-9352-4ED0-9574-76FC57421F0D}"/>
                  </a:ext>
                </a:extLst>
              </p14:cNvPr>
              <p14:cNvContentPartPr/>
              <p14:nvPr/>
            </p14:nvContentPartPr>
            <p14:xfrm>
              <a:off x="6825654" y="948745"/>
              <a:ext cx="524160" cy="1839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3169009-9352-4ED0-9574-76FC57421F0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08014" y="930745"/>
                <a:ext cx="5598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DE5EAAE-196A-4A39-B43E-63F0AE68E1BF}"/>
                  </a:ext>
                </a:extLst>
              </p14:cNvPr>
              <p14:cNvContentPartPr/>
              <p14:nvPr/>
            </p14:nvContentPartPr>
            <p14:xfrm>
              <a:off x="6324894" y="919945"/>
              <a:ext cx="168120" cy="4316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DE5EAAE-196A-4A39-B43E-63F0AE68E1B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307216" y="902305"/>
                <a:ext cx="203836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0CE51D2-6936-4D79-8E0A-386DF0F8C1F2}"/>
                  </a:ext>
                </a:extLst>
              </p14:cNvPr>
              <p14:cNvContentPartPr/>
              <p14:nvPr/>
            </p14:nvContentPartPr>
            <p14:xfrm>
              <a:off x="5428854" y="971785"/>
              <a:ext cx="333720" cy="1555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0CE51D2-6936-4D79-8E0A-386DF0F8C1F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410873" y="953785"/>
                <a:ext cx="369322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FEED6E6-6E68-4F06-8436-DFA4E0FC29EE}"/>
                  </a:ext>
                </a:extLst>
              </p14:cNvPr>
              <p14:cNvContentPartPr/>
              <p14:nvPr/>
            </p14:nvContentPartPr>
            <p14:xfrm>
              <a:off x="651600" y="1365480"/>
              <a:ext cx="11175120" cy="2273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FEED6E6-6E68-4F06-8436-DFA4E0FC29E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42240" y="1356120"/>
                <a:ext cx="11193840" cy="229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845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691328" y="1943276"/>
            <a:ext cx="88093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Proofs of Existence and Uniqueness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1376</TotalTime>
  <Words>22</Words>
  <Application>Microsoft Office PowerPoint</Application>
  <PresentationFormat>Widescreen</PresentationFormat>
  <Paragraphs>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38</cp:revision>
  <cp:lastPrinted>2018-03-09T21:07:56Z</cp:lastPrinted>
  <dcterms:created xsi:type="dcterms:W3CDTF">2018-03-08T00:38:37Z</dcterms:created>
  <dcterms:modified xsi:type="dcterms:W3CDTF">2021-03-18T03:21:13Z</dcterms:modified>
</cp:coreProperties>
</file>