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notesSlides/notesSlide2.xml" ContentType="application/vnd.openxmlformats-officedocument.presentationml.notesSlide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4" r:id="rId2"/>
    <p:sldId id="268" r:id="rId3"/>
    <p:sldId id="270" r:id="rId4"/>
    <p:sldId id="27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B057C-53B6-48A2-9FBC-227661F5402B}" v="78" dt="2020-02-28T22:19:3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DB5B057C-53B6-48A2-9FBC-227661F5402B}"/>
    <pc:docChg chg="delSld modSld sldOrd">
      <pc:chgData name="Kimberly Brehm" userId="8c2b6ab9-3f19-41de-a892-34e3c36865ec" providerId="ADAL" clId="{DB5B057C-53B6-48A2-9FBC-227661F5402B}" dt="2020-02-28T22:19:38.192" v="222"/>
      <pc:docMkLst>
        <pc:docMk/>
      </pc:docMkLst>
      <pc:sldChg chg="del">
        <pc:chgData name="Kimberly Brehm" userId="8c2b6ab9-3f19-41de-a892-34e3c36865ec" providerId="ADAL" clId="{DB5B057C-53B6-48A2-9FBC-227661F5402B}" dt="2020-02-28T03:42:52.338" v="194" actId="47"/>
        <pc:sldMkLst>
          <pc:docMk/>
          <pc:sldMk cId="189272211" sldId="266"/>
        </pc:sldMkLst>
      </pc:sldChg>
      <pc:sldChg chg="addSp delSp modSp">
        <pc:chgData name="Kimberly Brehm" userId="8c2b6ab9-3f19-41de-a892-34e3c36865ec" providerId="ADAL" clId="{DB5B057C-53B6-48A2-9FBC-227661F5402B}" dt="2020-02-28T03:36:41.201" v="193"/>
        <pc:sldMkLst>
          <pc:docMk/>
          <pc:sldMk cId="3166664515" sldId="268"/>
        </pc:sldMkLst>
        <pc:grpChg chg="del mod">
          <ac:chgData name="Kimberly Brehm" userId="8c2b6ab9-3f19-41de-a892-34e3c36865ec" providerId="ADAL" clId="{DB5B057C-53B6-48A2-9FBC-227661F5402B}" dt="2020-02-27T22:32:03.326" v="107"/>
          <ac:grpSpMkLst>
            <pc:docMk/>
            <pc:sldMk cId="3166664515" sldId="268"/>
            <ac:grpSpMk id="90" creationId="{5AD99B34-309B-4C66-8932-96CD090F8C30}"/>
          </ac:grpSpMkLst>
        </pc:grpChg>
        <pc:grpChg chg="del mod">
          <ac:chgData name="Kimberly Brehm" userId="8c2b6ab9-3f19-41de-a892-34e3c36865ec" providerId="ADAL" clId="{DB5B057C-53B6-48A2-9FBC-227661F5402B}" dt="2020-02-27T22:32:13.468" v="131"/>
          <ac:grpSpMkLst>
            <pc:docMk/>
            <pc:sldMk cId="3166664515" sldId="268"/>
            <ac:grpSpMk id="91" creationId="{B5669F7F-A0E8-457B-BBD0-3FE03D50C21B}"/>
          </ac:grpSpMkLst>
        </pc:grpChg>
        <pc:grpChg chg="mod">
          <ac:chgData name="Kimberly Brehm" userId="8c2b6ab9-3f19-41de-a892-34e3c36865ec" providerId="ADAL" clId="{DB5B057C-53B6-48A2-9FBC-227661F5402B}" dt="2020-02-27T22:32:01.431" v="105"/>
          <ac:grpSpMkLst>
            <pc:docMk/>
            <pc:sldMk cId="3166664515" sldId="268"/>
            <ac:grpSpMk id="92" creationId="{0DCC6611-D921-44D6-9C8E-FCC8C908EE0E}"/>
          </ac:grpSpMkLst>
        </pc:grpChg>
        <pc:grpChg chg="mod">
          <ac:chgData name="Kimberly Brehm" userId="8c2b6ab9-3f19-41de-a892-34e3c36865ec" providerId="ADAL" clId="{DB5B057C-53B6-48A2-9FBC-227661F5402B}" dt="2020-02-27T22:32:01.431" v="105"/>
          <ac:grpSpMkLst>
            <pc:docMk/>
            <pc:sldMk cId="3166664515" sldId="268"/>
            <ac:grpSpMk id="93" creationId="{1F4603C2-6983-4306-9048-4DE290973C15}"/>
          </ac:grpSpMkLst>
        </pc:grpChg>
        <pc:grpChg chg="mod">
          <ac:chgData name="Kimberly Brehm" userId="8c2b6ab9-3f19-41de-a892-34e3c36865ec" providerId="ADAL" clId="{DB5B057C-53B6-48A2-9FBC-227661F5402B}" dt="2020-02-27T22:32:01.431" v="105"/>
          <ac:grpSpMkLst>
            <pc:docMk/>
            <pc:sldMk cId="3166664515" sldId="268"/>
            <ac:grpSpMk id="98" creationId="{89AEC500-1F0A-4C12-9A83-9B44FE7CBE2D}"/>
          </ac:grpSpMkLst>
        </pc:grpChg>
        <pc:grpChg chg="mod">
          <ac:chgData name="Kimberly Brehm" userId="8c2b6ab9-3f19-41de-a892-34e3c36865ec" providerId="ADAL" clId="{DB5B057C-53B6-48A2-9FBC-227661F5402B}" dt="2020-02-27T22:32:01.431" v="105"/>
          <ac:grpSpMkLst>
            <pc:docMk/>
            <pc:sldMk cId="3166664515" sldId="268"/>
            <ac:grpSpMk id="99" creationId="{2851D9A8-0CCD-41C7-A16E-E60DBF62FB53}"/>
          </ac:grpSpMkLst>
        </pc:grpChg>
        <pc:grpChg chg="mod">
          <ac:chgData name="Kimberly Brehm" userId="8c2b6ab9-3f19-41de-a892-34e3c36865ec" providerId="ADAL" clId="{DB5B057C-53B6-48A2-9FBC-227661F5402B}" dt="2020-02-27T22:32:01.431" v="105"/>
          <ac:grpSpMkLst>
            <pc:docMk/>
            <pc:sldMk cId="3166664515" sldId="268"/>
            <ac:grpSpMk id="100" creationId="{D26B92E8-F51B-4C47-BBB8-82A0D7FDE433}"/>
          </ac:grpSpMkLst>
        </pc:grpChg>
        <pc:grpChg chg="mod">
          <ac:chgData name="Kimberly Brehm" userId="8c2b6ab9-3f19-41de-a892-34e3c36865ec" providerId="ADAL" clId="{DB5B057C-53B6-48A2-9FBC-227661F5402B}" dt="2020-02-27T22:32:13.468" v="131"/>
          <ac:grpSpMkLst>
            <pc:docMk/>
            <pc:sldMk cId="3166664515" sldId="268"/>
            <ac:grpSpMk id="133" creationId="{7D79FD15-B72A-4921-8348-0B7EBBEB3679}"/>
          </ac:grpSpMkLst>
        </pc:grpChg>
        <pc:grpChg chg="mod">
          <ac:chgData name="Kimberly Brehm" userId="8c2b6ab9-3f19-41de-a892-34e3c36865ec" providerId="ADAL" clId="{DB5B057C-53B6-48A2-9FBC-227661F5402B}" dt="2020-02-27T22:32:13.468" v="131"/>
          <ac:grpSpMkLst>
            <pc:docMk/>
            <pc:sldMk cId="3166664515" sldId="268"/>
            <ac:grpSpMk id="134" creationId="{ABE9B69D-0414-41DD-AB60-3583D9AAA95D}"/>
          </ac:grpSpMkLst>
        </pc:grpChg>
        <pc:grpChg chg="mod">
          <ac:chgData name="Kimberly Brehm" userId="8c2b6ab9-3f19-41de-a892-34e3c36865ec" providerId="ADAL" clId="{DB5B057C-53B6-48A2-9FBC-227661F5402B}" dt="2020-02-27T22:32:13.468" v="131"/>
          <ac:grpSpMkLst>
            <pc:docMk/>
            <pc:sldMk cId="3166664515" sldId="268"/>
            <ac:grpSpMk id="135" creationId="{DC502460-DF5C-44DA-84FC-51625C240D9F}"/>
          </ac:grpSpMkLst>
        </pc:grpChg>
        <pc:grpChg chg="mod">
          <ac:chgData name="Kimberly Brehm" userId="8c2b6ab9-3f19-41de-a892-34e3c36865ec" providerId="ADAL" clId="{DB5B057C-53B6-48A2-9FBC-227661F5402B}" dt="2020-02-27T22:32:13.468" v="131"/>
          <ac:grpSpMkLst>
            <pc:docMk/>
            <pc:sldMk cId="3166664515" sldId="268"/>
            <ac:grpSpMk id="136" creationId="{129FF1C0-8021-4EAC-8EBE-525D2CC7866E}"/>
          </ac:grpSpMkLst>
        </pc:grpChg>
        <pc:grpChg chg="del mod">
          <ac:chgData name="Kimberly Brehm" userId="8c2b6ab9-3f19-41de-a892-34e3c36865ec" providerId="ADAL" clId="{DB5B057C-53B6-48A2-9FBC-227661F5402B}" dt="2020-02-27T22:32:41.525" v="189"/>
          <ac:grpSpMkLst>
            <pc:docMk/>
            <pc:sldMk cId="3166664515" sldId="268"/>
            <ac:grpSpMk id="209" creationId="{A4017D77-4981-4081-8B79-2F00E1EC3CA3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0" creationId="{929182EC-4BD8-4A8B-850C-CD3B9318C38E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1" creationId="{F86F787F-4149-4A05-8CF1-E1637101E6A0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2" creationId="{2978715A-40B3-46B5-A09A-E0FB6CDA3165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3" creationId="{BE65B410-3659-458F-B300-231909ACE27E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4" creationId="{792E6E65-D1E0-4A8C-A6ED-B145C44FBB2F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5" creationId="{95756CF1-EC48-4C6B-BEC1-24AC2F98ADA4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6" creationId="{1B8DFDF5-F0CD-41D4-AC4A-08F7DDA9E128}"/>
          </ac:grpSpMkLst>
        </pc:grpChg>
        <pc:grpChg chg="mod">
          <ac:chgData name="Kimberly Brehm" userId="8c2b6ab9-3f19-41de-a892-34e3c36865ec" providerId="ADAL" clId="{DB5B057C-53B6-48A2-9FBC-227661F5402B}" dt="2020-02-27T22:32:37.940" v="183"/>
          <ac:grpSpMkLst>
            <pc:docMk/>
            <pc:sldMk cId="3166664515" sldId="268"/>
            <ac:grpSpMk id="217" creationId="{8597C513-E06A-4BB3-B3DE-95B9C21A964E}"/>
          </ac:grpSpMkLst>
        </pc:grpChg>
        <pc:grpChg chg="mod">
          <ac:chgData name="Kimberly Brehm" userId="8c2b6ab9-3f19-41de-a892-34e3c36865ec" providerId="ADAL" clId="{DB5B057C-53B6-48A2-9FBC-227661F5402B}" dt="2020-02-27T22:32:41.525" v="189"/>
          <ac:grpSpMkLst>
            <pc:docMk/>
            <pc:sldMk cId="3166664515" sldId="268"/>
            <ac:grpSpMk id="229" creationId="{F4EBB82F-6CD3-4F82-9051-DD898D58EAB6}"/>
          </ac:grpSpMkLst>
        </pc:grpChg>
        <pc:picChg chg="add del mod">
          <ac:chgData name="Kimberly Brehm" userId="8c2b6ab9-3f19-41de-a892-34e3c36865ec" providerId="ADAL" clId="{DB5B057C-53B6-48A2-9FBC-227661F5402B}" dt="2020-02-27T22:27:51.729" v="7"/>
          <ac:picMkLst>
            <pc:docMk/>
            <pc:sldMk cId="3166664515" sldId="268"/>
            <ac:picMk id="2" creationId="{20A6E79E-3B36-43E1-A0B6-9A5DE6FE8156}"/>
          </ac:picMkLst>
        </pc:picChg>
        <pc:picChg chg="add del mod">
          <ac:chgData name="Kimberly Brehm" userId="8c2b6ab9-3f19-41de-a892-34e3c36865ec" providerId="ADAL" clId="{DB5B057C-53B6-48A2-9FBC-227661F5402B}" dt="2020-02-28T03:36:41.201" v="193"/>
          <ac:picMkLst>
            <pc:docMk/>
            <pc:sldMk cId="3166664515" sldId="268"/>
            <ac:picMk id="2" creationId="{859FD48C-8EB4-493B-9463-02F6A1FF793C}"/>
          </ac:picMkLst>
        </pc:picChg>
        <pc:picChg chg="add mod">
          <ac:chgData name="Kimberly Brehm" userId="8c2b6ab9-3f19-41de-a892-34e3c36865ec" providerId="ADAL" clId="{DB5B057C-53B6-48A2-9FBC-227661F5402B}" dt="2020-02-28T03:36:41.201" v="193"/>
          <ac:picMkLst>
            <pc:docMk/>
            <pc:sldMk cId="3166664515" sldId="268"/>
            <ac:picMk id="4" creationId="{A74DF793-71A9-4C1A-8F44-025E09CB4A22}"/>
          </ac:picMkLst>
        </pc:picChg>
        <pc:picChg chg="add del mod">
          <ac:chgData name="Kimberly Brehm" userId="8c2b6ab9-3f19-41de-a892-34e3c36865ec" providerId="ADAL" clId="{DB5B057C-53B6-48A2-9FBC-227661F5402B}" dt="2020-02-27T22:36:00.778" v="190"/>
          <ac:picMkLst>
            <pc:docMk/>
            <pc:sldMk cId="3166664515" sldId="268"/>
            <ac:picMk id="6" creationId="{E4D4C8AF-82F8-4E29-AE66-9BB0A3104737}"/>
          </ac:picMkLst>
        </pc:picChg>
        <pc:picChg chg="del">
          <ac:chgData name="Kimberly Brehm" userId="8c2b6ab9-3f19-41de-a892-34e3c36865ec" providerId="ADAL" clId="{DB5B057C-53B6-48A2-9FBC-227661F5402B}" dt="2020-02-27T22:26:42.853" v="6"/>
          <ac:picMkLst>
            <pc:docMk/>
            <pc:sldMk cId="3166664515" sldId="268"/>
            <ac:picMk id="30" creationId="{FB0D1278-B201-47FE-B0B2-EDC3AB6FBDBE}"/>
          </ac:picMkLst>
        </pc:picChg>
        <pc:picChg chg="add del mod">
          <ac:chgData name="Kimberly Brehm" userId="8c2b6ab9-3f19-41de-a892-34e3c36865ec" providerId="ADAL" clId="{DB5B057C-53B6-48A2-9FBC-227661F5402B}" dt="2020-02-28T03:33:35.140" v="192"/>
          <ac:picMkLst>
            <pc:docMk/>
            <pc:sldMk cId="3166664515" sldId="268"/>
            <ac:picMk id="234" creationId="{880FD46F-C465-440E-8EAC-F4D0C8B75987}"/>
          </ac:picMkLst>
        </pc:picChg>
        <pc:inkChg chg="add del">
          <ac:chgData name="Kimberly Brehm" userId="8c2b6ab9-3f19-41de-a892-34e3c36865ec" providerId="ADAL" clId="{DB5B057C-53B6-48A2-9FBC-227661F5402B}" dt="2020-02-27T22:36:00.778" v="190"/>
          <ac:inkMkLst>
            <pc:docMk/>
            <pc:sldMk cId="3166664515" sldId="268"/>
            <ac:inkMk id="3" creationId="{4B7F7196-A814-4B4E-A456-6E0B16847795}"/>
          </ac:inkMkLst>
        </pc:inkChg>
        <pc:inkChg chg="add">
          <ac:chgData name="Kimberly Brehm" userId="8c2b6ab9-3f19-41de-a892-34e3c36865ec" providerId="ADAL" clId="{DB5B057C-53B6-48A2-9FBC-227661F5402B}" dt="2020-02-28T03:36:41.201" v="193"/>
          <ac:inkMkLst>
            <pc:docMk/>
            <pc:sldMk cId="3166664515" sldId="268"/>
            <ac:inkMk id="3" creationId="{CDFC0C35-9DEF-45DF-87D8-AC72226D3C14}"/>
          </ac:inkMkLst>
        </pc:inkChg>
        <pc:inkChg chg="del">
          <ac:chgData name="Kimberly Brehm" userId="8c2b6ab9-3f19-41de-a892-34e3c36865ec" providerId="ADAL" clId="{DB5B057C-53B6-48A2-9FBC-227661F5402B}" dt="2020-02-27T22:31:31.555" v="52"/>
          <ac:inkMkLst>
            <pc:docMk/>
            <pc:sldMk cId="3166664515" sldId="268"/>
            <ac:inkMk id="4" creationId="{3E5347CF-B730-48AE-8672-2219EF3801E0}"/>
          </ac:inkMkLst>
        </pc:inkChg>
        <pc:inkChg chg="del">
          <ac:chgData name="Kimberly Brehm" userId="8c2b6ab9-3f19-41de-a892-34e3c36865ec" providerId="ADAL" clId="{DB5B057C-53B6-48A2-9FBC-227661F5402B}" dt="2020-02-27T22:31:31.518" v="23"/>
          <ac:inkMkLst>
            <pc:docMk/>
            <pc:sldMk cId="3166664515" sldId="268"/>
            <ac:inkMk id="5" creationId="{A5C6A6F9-78A3-40C0-988F-B784FC1DA867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7" creationId="{0014C916-0E46-46BD-813F-12724EC0601E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9" creationId="{38A4AB5C-1311-4CBA-AE55-D95B929BF189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10" creationId="{777D6410-B8CF-432B-A082-04D651D9BFAC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11" creationId="{42EFAFE7-7C01-4EBF-BDFB-7AD5A4AEC311}"/>
          </ac:inkMkLst>
        </pc:inkChg>
        <pc:inkChg chg="del">
          <ac:chgData name="Kimberly Brehm" userId="8c2b6ab9-3f19-41de-a892-34e3c36865ec" providerId="ADAL" clId="{DB5B057C-53B6-48A2-9FBC-227661F5402B}" dt="2020-02-27T22:31:31.548" v="46"/>
          <ac:inkMkLst>
            <pc:docMk/>
            <pc:sldMk cId="3166664515" sldId="268"/>
            <ac:inkMk id="12" creationId="{AAFB3E43-CF43-46C2-B0E0-79605A375FC1}"/>
          </ac:inkMkLst>
        </pc:inkChg>
        <pc:inkChg chg="del">
          <ac:chgData name="Kimberly Brehm" userId="8c2b6ab9-3f19-41de-a892-34e3c36865ec" providerId="ADAL" clId="{DB5B057C-53B6-48A2-9FBC-227661F5402B}" dt="2020-02-27T22:31:31.498" v="8"/>
          <ac:inkMkLst>
            <pc:docMk/>
            <pc:sldMk cId="3166664515" sldId="268"/>
            <ac:inkMk id="13" creationId="{FE2952D6-EB55-4663-9E8C-3A2DA3A8B4C6}"/>
          </ac:inkMkLst>
        </pc:inkChg>
        <pc:inkChg chg="del">
          <ac:chgData name="Kimberly Brehm" userId="8c2b6ab9-3f19-41de-a892-34e3c36865ec" providerId="ADAL" clId="{DB5B057C-53B6-48A2-9FBC-227661F5402B}" dt="2020-02-27T22:31:31.504" v="12"/>
          <ac:inkMkLst>
            <pc:docMk/>
            <pc:sldMk cId="3166664515" sldId="268"/>
            <ac:inkMk id="14" creationId="{58E2F89A-87BD-4926-B325-22A3C45EFF81}"/>
          </ac:inkMkLst>
        </pc:inkChg>
        <pc:inkChg chg="del">
          <ac:chgData name="Kimberly Brehm" userId="8c2b6ab9-3f19-41de-a892-34e3c36865ec" providerId="ADAL" clId="{DB5B057C-53B6-48A2-9FBC-227661F5402B}" dt="2020-02-27T22:31:31.535" v="36"/>
          <ac:inkMkLst>
            <pc:docMk/>
            <pc:sldMk cId="3166664515" sldId="268"/>
            <ac:inkMk id="15" creationId="{37F8864F-5159-4C71-AB13-52A795C52F86}"/>
          </ac:inkMkLst>
        </pc:inkChg>
        <pc:inkChg chg="del">
          <ac:chgData name="Kimberly Brehm" userId="8c2b6ab9-3f19-41de-a892-34e3c36865ec" providerId="ADAL" clId="{DB5B057C-53B6-48A2-9FBC-227661F5402B}" dt="2020-02-27T22:31:31.517" v="22"/>
          <ac:inkMkLst>
            <pc:docMk/>
            <pc:sldMk cId="3166664515" sldId="268"/>
            <ac:inkMk id="16" creationId="{003F3627-2B1E-4672-9FC1-3C1535E8379C}"/>
          </ac:inkMkLst>
        </pc:inkChg>
        <pc:inkChg chg="del">
          <ac:chgData name="Kimberly Brehm" userId="8c2b6ab9-3f19-41de-a892-34e3c36865ec" providerId="ADAL" clId="{DB5B057C-53B6-48A2-9FBC-227661F5402B}" dt="2020-02-27T22:31:31.527" v="30"/>
          <ac:inkMkLst>
            <pc:docMk/>
            <pc:sldMk cId="3166664515" sldId="268"/>
            <ac:inkMk id="17" creationId="{E24E5C56-3A95-4FB3-9AF0-AB89EEF94C8B}"/>
          </ac:inkMkLst>
        </pc:inkChg>
        <pc:inkChg chg="del">
          <ac:chgData name="Kimberly Brehm" userId="8c2b6ab9-3f19-41de-a892-34e3c36865ec" providerId="ADAL" clId="{DB5B057C-53B6-48A2-9FBC-227661F5402B}" dt="2020-02-27T22:31:31.505" v="13"/>
          <ac:inkMkLst>
            <pc:docMk/>
            <pc:sldMk cId="3166664515" sldId="268"/>
            <ac:inkMk id="18" creationId="{C45001F5-11CD-4B73-A7C6-9718D15F5834}"/>
          </ac:inkMkLst>
        </pc:inkChg>
        <pc:inkChg chg="del">
          <ac:chgData name="Kimberly Brehm" userId="8c2b6ab9-3f19-41de-a892-34e3c36865ec" providerId="ADAL" clId="{DB5B057C-53B6-48A2-9FBC-227661F5402B}" dt="2020-02-27T22:31:31.554" v="51"/>
          <ac:inkMkLst>
            <pc:docMk/>
            <pc:sldMk cId="3166664515" sldId="268"/>
            <ac:inkMk id="19" creationId="{9F0301B2-E137-4552-A901-D92978ABCA5A}"/>
          </ac:inkMkLst>
        </pc:inkChg>
        <pc:inkChg chg="del">
          <ac:chgData name="Kimberly Brehm" userId="8c2b6ab9-3f19-41de-a892-34e3c36865ec" providerId="ADAL" clId="{DB5B057C-53B6-48A2-9FBC-227661F5402B}" dt="2020-02-27T22:31:31.550" v="48"/>
          <ac:inkMkLst>
            <pc:docMk/>
            <pc:sldMk cId="3166664515" sldId="268"/>
            <ac:inkMk id="20" creationId="{071A6B58-991D-49D0-BFF0-03B2B12CBE47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21" creationId="{C495029A-708E-4772-B60F-0E27DD4D608B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22" creationId="{42DDC534-CB8D-4330-8408-E84FA5B87E4B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23" creationId="{4C805AF3-AEE6-4629-999E-41D381C03559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24" creationId="{7EA00808-AD60-4CD5-9DE2-3C6F61022839}"/>
          </ac:inkMkLst>
        </pc:inkChg>
        <pc:inkChg chg="del">
          <ac:chgData name="Kimberly Brehm" userId="8c2b6ab9-3f19-41de-a892-34e3c36865ec" providerId="ADAL" clId="{DB5B057C-53B6-48A2-9FBC-227661F5402B}" dt="2020-02-27T22:31:35.910" v="55"/>
          <ac:inkMkLst>
            <pc:docMk/>
            <pc:sldMk cId="3166664515" sldId="268"/>
            <ac:inkMk id="25" creationId="{8A36FB7A-8DE9-434F-907B-CF6F0C4F4742}"/>
          </ac:inkMkLst>
        </pc:inkChg>
        <pc:inkChg chg="del">
          <ac:chgData name="Kimberly Brehm" userId="8c2b6ab9-3f19-41de-a892-34e3c36865ec" providerId="ADAL" clId="{DB5B057C-53B6-48A2-9FBC-227661F5402B}" dt="2020-02-27T22:31:31.539" v="39"/>
          <ac:inkMkLst>
            <pc:docMk/>
            <pc:sldMk cId="3166664515" sldId="268"/>
            <ac:inkMk id="26" creationId="{9AE01107-F741-43A3-9E48-60AA1526B3A8}"/>
          </ac:inkMkLst>
        </pc:inkChg>
        <pc:inkChg chg="del">
          <ac:chgData name="Kimberly Brehm" userId="8c2b6ab9-3f19-41de-a892-34e3c36865ec" providerId="ADAL" clId="{DB5B057C-53B6-48A2-9FBC-227661F5402B}" dt="2020-02-27T22:31:31.552" v="50"/>
          <ac:inkMkLst>
            <pc:docMk/>
            <pc:sldMk cId="3166664515" sldId="268"/>
            <ac:inkMk id="27" creationId="{FC4AE793-515A-42BC-BADF-EF3DA5076280}"/>
          </ac:inkMkLst>
        </pc:inkChg>
        <pc:inkChg chg="del">
          <ac:chgData name="Kimberly Brehm" userId="8c2b6ab9-3f19-41de-a892-34e3c36865ec" providerId="ADAL" clId="{DB5B057C-53B6-48A2-9FBC-227661F5402B}" dt="2020-02-27T22:31:31.542" v="42"/>
          <ac:inkMkLst>
            <pc:docMk/>
            <pc:sldMk cId="3166664515" sldId="268"/>
            <ac:inkMk id="28" creationId="{378236EB-F595-4EF0-843B-688B6085735F}"/>
          </ac:inkMkLst>
        </pc:inkChg>
        <pc:inkChg chg="del">
          <ac:chgData name="Kimberly Brehm" userId="8c2b6ab9-3f19-41de-a892-34e3c36865ec" providerId="ADAL" clId="{DB5B057C-53B6-48A2-9FBC-227661F5402B}" dt="2020-02-27T22:26:42.853" v="6"/>
          <ac:inkMkLst>
            <pc:docMk/>
            <pc:sldMk cId="3166664515" sldId="268"/>
            <ac:inkMk id="29" creationId="{C0BA7E61-3E3F-4561-869A-2ACA7ECA68E8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1" creationId="{56CA1300-1D90-4445-ADDD-FBEA56E73688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2" creationId="{4DA404F3-06E2-4628-A3B8-22DD87026E1A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3" creationId="{3E8999B1-3395-4F54-92F5-F181590DF684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4" creationId="{2C33A513-718F-400D-BC49-0374410509AA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5" creationId="{D9521897-1E74-49A4-859C-19AADBDBB9F9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6" creationId="{FC6BA5B2-98B0-4D14-9362-E8DA80BF8219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7" creationId="{48037798-CB9B-4AB1-8190-601D943286C8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38" creationId="{308429D1-B36A-4C90-9B18-5BE3F7140058}"/>
          </ac:inkMkLst>
        </pc:inkChg>
        <pc:inkChg chg="del">
          <ac:chgData name="Kimberly Brehm" userId="8c2b6ab9-3f19-41de-a892-34e3c36865ec" providerId="ADAL" clId="{DB5B057C-53B6-48A2-9FBC-227661F5402B}" dt="2020-02-27T22:31:31.549" v="47"/>
          <ac:inkMkLst>
            <pc:docMk/>
            <pc:sldMk cId="3166664515" sldId="268"/>
            <ac:inkMk id="39" creationId="{B7F11AFD-7290-476D-B80C-5F1E0E1AF11C}"/>
          </ac:inkMkLst>
        </pc:inkChg>
        <pc:inkChg chg="del">
          <ac:chgData name="Kimberly Brehm" userId="8c2b6ab9-3f19-41de-a892-34e3c36865ec" providerId="ADAL" clId="{DB5B057C-53B6-48A2-9FBC-227661F5402B}" dt="2020-02-27T22:31:31.538" v="38"/>
          <ac:inkMkLst>
            <pc:docMk/>
            <pc:sldMk cId="3166664515" sldId="268"/>
            <ac:inkMk id="40" creationId="{2DBEB654-48AE-4362-AA60-BD138E29E334}"/>
          </ac:inkMkLst>
        </pc:inkChg>
        <pc:inkChg chg="del">
          <ac:chgData name="Kimberly Brehm" userId="8c2b6ab9-3f19-41de-a892-34e3c36865ec" providerId="ADAL" clId="{DB5B057C-53B6-48A2-9FBC-227661F5402B}" dt="2020-02-27T22:31:31.529" v="32"/>
          <ac:inkMkLst>
            <pc:docMk/>
            <pc:sldMk cId="3166664515" sldId="268"/>
            <ac:inkMk id="41" creationId="{4A249408-3600-480C-91D9-1061B4FE9844}"/>
          </ac:inkMkLst>
        </pc:inkChg>
        <pc:inkChg chg="del">
          <ac:chgData name="Kimberly Brehm" userId="8c2b6ab9-3f19-41de-a892-34e3c36865ec" providerId="ADAL" clId="{DB5B057C-53B6-48A2-9FBC-227661F5402B}" dt="2020-02-27T22:31:31.536" v="37"/>
          <ac:inkMkLst>
            <pc:docMk/>
            <pc:sldMk cId="3166664515" sldId="268"/>
            <ac:inkMk id="42" creationId="{98B02C85-5961-4198-8870-3968EE1CA272}"/>
          </ac:inkMkLst>
        </pc:inkChg>
        <pc:inkChg chg="del">
          <ac:chgData name="Kimberly Brehm" userId="8c2b6ab9-3f19-41de-a892-34e3c36865ec" providerId="ADAL" clId="{DB5B057C-53B6-48A2-9FBC-227661F5402B}" dt="2020-02-27T22:31:31.509" v="16"/>
          <ac:inkMkLst>
            <pc:docMk/>
            <pc:sldMk cId="3166664515" sldId="268"/>
            <ac:inkMk id="43" creationId="{BD019323-39BE-4061-A0ED-8089C6C3A567}"/>
          </ac:inkMkLst>
        </pc:inkChg>
        <pc:inkChg chg="del">
          <ac:chgData name="Kimberly Brehm" userId="8c2b6ab9-3f19-41de-a892-34e3c36865ec" providerId="ADAL" clId="{DB5B057C-53B6-48A2-9FBC-227661F5402B}" dt="2020-02-27T22:31:31.533" v="35"/>
          <ac:inkMkLst>
            <pc:docMk/>
            <pc:sldMk cId="3166664515" sldId="268"/>
            <ac:inkMk id="44" creationId="{1B2CD8D0-E56B-48A7-8B43-353655BB157E}"/>
          </ac:inkMkLst>
        </pc:inkChg>
        <pc:inkChg chg="del">
          <ac:chgData name="Kimberly Brehm" userId="8c2b6ab9-3f19-41de-a892-34e3c36865ec" providerId="ADAL" clId="{DB5B057C-53B6-48A2-9FBC-227661F5402B}" dt="2020-02-27T22:31:31.501" v="10"/>
          <ac:inkMkLst>
            <pc:docMk/>
            <pc:sldMk cId="3166664515" sldId="268"/>
            <ac:inkMk id="45" creationId="{A48045FB-3314-4BF0-8485-CBB6BE200204}"/>
          </ac:inkMkLst>
        </pc:inkChg>
        <pc:inkChg chg="del">
          <ac:chgData name="Kimberly Brehm" userId="8c2b6ab9-3f19-41de-a892-34e3c36865ec" providerId="ADAL" clId="{DB5B057C-53B6-48A2-9FBC-227661F5402B}" dt="2020-02-27T22:31:31.524" v="27"/>
          <ac:inkMkLst>
            <pc:docMk/>
            <pc:sldMk cId="3166664515" sldId="268"/>
            <ac:inkMk id="46" creationId="{971449AB-6EA1-4DA9-A1BA-E72C19A0A122}"/>
          </ac:inkMkLst>
        </pc:inkChg>
        <pc:inkChg chg="del">
          <ac:chgData name="Kimberly Brehm" userId="8c2b6ab9-3f19-41de-a892-34e3c36865ec" providerId="ADAL" clId="{DB5B057C-53B6-48A2-9FBC-227661F5402B}" dt="2020-02-27T22:31:31.543" v="43"/>
          <ac:inkMkLst>
            <pc:docMk/>
            <pc:sldMk cId="3166664515" sldId="268"/>
            <ac:inkMk id="47" creationId="{A33BCFFF-11BB-4A46-92D1-07AC446B0235}"/>
          </ac:inkMkLst>
        </pc:inkChg>
        <pc:inkChg chg="del">
          <ac:chgData name="Kimberly Brehm" userId="8c2b6ab9-3f19-41de-a892-34e3c36865ec" providerId="ADAL" clId="{DB5B057C-53B6-48A2-9FBC-227661F5402B}" dt="2020-02-27T22:31:31.502" v="11"/>
          <ac:inkMkLst>
            <pc:docMk/>
            <pc:sldMk cId="3166664515" sldId="268"/>
            <ac:inkMk id="48" creationId="{DA15D579-04AA-441E-8CF5-99C7A254D872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49" creationId="{EB17EE49-0097-49D5-9378-84268DA94C86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50" creationId="{44CF0D0A-ACB6-43E7-B0F3-F3747D8F1092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51" creationId="{DA4E0895-E756-4FD4-8E4C-7B9479F08391}"/>
          </ac:inkMkLst>
        </pc:inkChg>
        <pc:inkChg chg="del">
          <ac:chgData name="Kimberly Brehm" userId="8c2b6ab9-3f19-41de-a892-34e3c36865ec" providerId="ADAL" clId="{DB5B057C-53B6-48A2-9FBC-227661F5402B}" dt="2020-02-27T22:31:31.512" v="19"/>
          <ac:inkMkLst>
            <pc:docMk/>
            <pc:sldMk cId="3166664515" sldId="268"/>
            <ac:inkMk id="52" creationId="{326FB82E-53B2-4EE0-9E37-5D13DD1AC87D}"/>
          </ac:inkMkLst>
        </pc:inkChg>
        <pc:inkChg chg="del">
          <ac:chgData name="Kimberly Brehm" userId="8c2b6ab9-3f19-41de-a892-34e3c36865ec" providerId="ADAL" clId="{DB5B057C-53B6-48A2-9FBC-227661F5402B}" dt="2020-02-27T22:31:31.540" v="40"/>
          <ac:inkMkLst>
            <pc:docMk/>
            <pc:sldMk cId="3166664515" sldId="268"/>
            <ac:inkMk id="53" creationId="{839B94F6-13D2-4B5C-AF2C-25AC295AE5F0}"/>
          </ac:inkMkLst>
        </pc:inkChg>
        <pc:inkChg chg="del">
          <ac:chgData name="Kimberly Brehm" userId="8c2b6ab9-3f19-41de-a892-34e3c36865ec" providerId="ADAL" clId="{DB5B057C-53B6-48A2-9FBC-227661F5402B}" dt="2020-02-27T22:31:31.532" v="34"/>
          <ac:inkMkLst>
            <pc:docMk/>
            <pc:sldMk cId="3166664515" sldId="268"/>
            <ac:inkMk id="54" creationId="{E05D5F7B-C95C-4BE0-8B68-3656E9798881}"/>
          </ac:inkMkLst>
        </pc:inkChg>
        <pc:inkChg chg="del">
          <ac:chgData name="Kimberly Brehm" userId="8c2b6ab9-3f19-41de-a892-34e3c36865ec" providerId="ADAL" clId="{DB5B057C-53B6-48A2-9FBC-227661F5402B}" dt="2020-02-27T22:31:31.525" v="28"/>
          <ac:inkMkLst>
            <pc:docMk/>
            <pc:sldMk cId="3166664515" sldId="268"/>
            <ac:inkMk id="55" creationId="{3B0E2F38-3E3D-4C30-B0EB-A387F0F33CD9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56" creationId="{EAB41515-94A5-4511-88F6-3E00E73CDA95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57" creationId="{42E37C39-F5DE-46A5-8033-D620AB2EEE2C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58" creationId="{146B6D31-9E3C-4911-A1A6-2B09493ECE55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59" creationId="{A5A03A4D-8693-49DC-BE9C-B12B23F5A4CA}"/>
          </ac:inkMkLst>
        </pc:inkChg>
        <pc:inkChg chg="del">
          <ac:chgData name="Kimberly Brehm" userId="8c2b6ab9-3f19-41de-a892-34e3c36865ec" providerId="ADAL" clId="{DB5B057C-53B6-48A2-9FBC-227661F5402B}" dt="2020-02-27T22:31:35.922" v="64"/>
          <ac:inkMkLst>
            <pc:docMk/>
            <pc:sldMk cId="3166664515" sldId="268"/>
            <ac:inkMk id="60" creationId="{C2AFBDB0-F634-46A1-AC4D-892302B119B6}"/>
          </ac:inkMkLst>
        </pc:inkChg>
        <pc:inkChg chg="del">
          <ac:chgData name="Kimberly Brehm" userId="8c2b6ab9-3f19-41de-a892-34e3c36865ec" providerId="ADAL" clId="{DB5B057C-53B6-48A2-9FBC-227661F5402B}" dt="2020-02-27T22:31:35.916" v="59"/>
          <ac:inkMkLst>
            <pc:docMk/>
            <pc:sldMk cId="3166664515" sldId="268"/>
            <ac:inkMk id="61" creationId="{D094F036-99BE-4CC5-8783-56B4CBB14516}"/>
          </ac:inkMkLst>
        </pc:inkChg>
        <pc:inkChg chg="del">
          <ac:chgData name="Kimberly Brehm" userId="8c2b6ab9-3f19-41de-a892-34e3c36865ec" providerId="ADAL" clId="{DB5B057C-53B6-48A2-9FBC-227661F5402B}" dt="2020-02-27T22:31:35.920" v="62"/>
          <ac:inkMkLst>
            <pc:docMk/>
            <pc:sldMk cId="3166664515" sldId="268"/>
            <ac:inkMk id="62" creationId="{BCFAC024-7830-4072-B786-DBADEC1D8DC0}"/>
          </ac:inkMkLst>
        </pc:inkChg>
        <pc:inkChg chg="del">
          <ac:chgData name="Kimberly Brehm" userId="8c2b6ab9-3f19-41de-a892-34e3c36865ec" providerId="ADAL" clId="{DB5B057C-53B6-48A2-9FBC-227661F5402B}" dt="2020-02-27T22:31:31.514" v="20"/>
          <ac:inkMkLst>
            <pc:docMk/>
            <pc:sldMk cId="3166664515" sldId="268"/>
            <ac:inkMk id="63" creationId="{16E8D091-F589-4362-9B2A-0EAFD8E33173}"/>
          </ac:inkMkLst>
        </pc:inkChg>
        <pc:inkChg chg="del">
          <ac:chgData name="Kimberly Brehm" userId="8c2b6ab9-3f19-41de-a892-34e3c36865ec" providerId="ADAL" clId="{DB5B057C-53B6-48A2-9FBC-227661F5402B}" dt="2020-02-27T22:31:31.521" v="25"/>
          <ac:inkMkLst>
            <pc:docMk/>
            <pc:sldMk cId="3166664515" sldId="268"/>
            <ac:inkMk id="64" creationId="{38B118DF-A940-4D8F-965B-D4E41BAFDD46}"/>
          </ac:inkMkLst>
        </pc:inkChg>
        <pc:inkChg chg="del">
          <ac:chgData name="Kimberly Brehm" userId="8c2b6ab9-3f19-41de-a892-34e3c36865ec" providerId="ADAL" clId="{DB5B057C-53B6-48A2-9FBC-227661F5402B}" dt="2020-02-27T22:31:31.546" v="45"/>
          <ac:inkMkLst>
            <pc:docMk/>
            <pc:sldMk cId="3166664515" sldId="268"/>
            <ac:inkMk id="65" creationId="{7B1489E7-C124-4924-8987-39DB69728D8D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66" creationId="{B9886236-13C4-4262-8B01-27B481BEAF0C}"/>
          </ac:inkMkLst>
        </pc:inkChg>
        <pc:inkChg chg="add mod">
          <ac:chgData name="Kimberly Brehm" userId="8c2b6ab9-3f19-41de-a892-34e3c36865ec" providerId="ADAL" clId="{DB5B057C-53B6-48A2-9FBC-227661F5402B}" dt="2020-02-27T22:32:01.431" v="105"/>
          <ac:inkMkLst>
            <pc:docMk/>
            <pc:sldMk cId="3166664515" sldId="268"/>
            <ac:inkMk id="67" creationId="{E7B9A8DB-82C1-4194-97DA-4A82CE04CE8E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68" creationId="{4C78DEA3-D86C-42FD-8A8A-2FAD3BFC6E0D}"/>
          </ac:inkMkLst>
        </pc:inkChg>
        <pc:inkChg chg="del">
          <ac:chgData name="Kimberly Brehm" userId="8c2b6ab9-3f19-41de-a892-34e3c36865ec" providerId="ADAL" clId="{DB5B057C-53B6-48A2-9FBC-227661F5402B}" dt="2020-02-27T22:31:35.908" v="53"/>
          <ac:inkMkLst>
            <pc:docMk/>
            <pc:sldMk cId="3166664515" sldId="268"/>
            <ac:inkMk id="69" creationId="{711DB528-C9E7-4987-BC69-863F28DB2BED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0" creationId="{99DCF626-9A25-4A35-B269-4303665557E0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1" creationId="{2EAE1E77-066D-48E5-BA0B-3B0673BC61F1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2" creationId="{AD822DC7-4377-4A5F-9ADE-0396A9C5A2A1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3" creationId="{ED359BE4-80C6-4793-BD9C-DC89F2735736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4" creationId="{5D328A45-76EB-4CA1-9A6D-3359A687A405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5" creationId="{BC4D765C-DB47-4DE4-8A08-B35C24AE96BC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6" creationId="{5EB64E3D-5AE9-491B-BE86-15CB92007055}"/>
          </ac:inkMkLst>
        </pc:inkChg>
        <pc:inkChg chg="del">
          <ac:chgData name="Kimberly Brehm" userId="8c2b6ab9-3f19-41de-a892-34e3c36865ec" providerId="ADAL" clId="{DB5B057C-53B6-48A2-9FBC-227661F5402B}" dt="2020-02-27T22:31:35.913" v="57"/>
          <ac:inkMkLst>
            <pc:docMk/>
            <pc:sldMk cId="3166664515" sldId="268"/>
            <ac:inkMk id="77" creationId="{C67211DB-6CEB-4F52-9FF9-0C705EA74C17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8" creationId="{7F860A20-EA8F-4B0F-8986-42B51B18F5AB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79" creationId="{6FA850E2-72BD-492F-9E99-BE138E3C9F69}"/>
          </ac:inkMkLst>
        </pc:inkChg>
        <pc:inkChg chg="del">
          <ac:chgData name="Kimberly Brehm" userId="8c2b6ab9-3f19-41de-a892-34e3c36865ec" providerId="ADAL" clId="{DB5B057C-53B6-48A2-9FBC-227661F5402B}" dt="2020-02-27T22:31:35.923" v="65"/>
          <ac:inkMkLst>
            <pc:docMk/>
            <pc:sldMk cId="3166664515" sldId="268"/>
            <ac:inkMk id="80" creationId="{AC645D00-0151-46E2-9441-B4E68599EFA1}"/>
          </ac:inkMkLst>
        </pc:inkChg>
        <pc:inkChg chg="add del mod">
          <ac:chgData name="Kimberly Brehm" userId="8c2b6ab9-3f19-41de-a892-34e3c36865ec" providerId="ADAL" clId="{DB5B057C-53B6-48A2-9FBC-227661F5402B}" dt="2020-02-27T22:32:03.328" v="109"/>
          <ac:inkMkLst>
            <pc:docMk/>
            <pc:sldMk cId="3166664515" sldId="268"/>
            <ac:inkMk id="81" creationId="{B27A4719-BDDE-40F3-8153-15BB2A72E8FB}"/>
          </ac:inkMkLst>
        </pc:inkChg>
        <pc:inkChg chg="add del mod">
          <ac:chgData name="Kimberly Brehm" userId="8c2b6ab9-3f19-41de-a892-34e3c36865ec" providerId="ADAL" clId="{DB5B057C-53B6-48A2-9FBC-227661F5402B}" dt="2020-02-27T22:32:03.326" v="107"/>
          <ac:inkMkLst>
            <pc:docMk/>
            <pc:sldMk cId="3166664515" sldId="268"/>
            <ac:inkMk id="82" creationId="{CF5FAE19-2508-4854-81F5-1321D31A91BD}"/>
          </ac:inkMkLst>
        </pc:inkChg>
        <pc:inkChg chg="add del mod">
          <ac:chgData name="Kimberly Brehm" userId="8c2b6ab9-3f19-41de-a892-34e3c36865ec" providerId="ADAL" clId="{DB5B057C-53B6-48A2-9FBC-227661F5402B}" dt="2020-02-27T22:32:03.324" v="106"/>
          <ac:inkMkLst>
            <pc:docMk/>
            <pc:sldMk cId="3166664515" sldId="268"/>
            <ac:inkMk id="83" creationId="{B8BAE36A-7F3C-41FC-BB09-E3D5F8D72F73}"/>
          </ac:inkMkLst>
        </pc:inkChg>
        <pc:inkChg chg="del">
          <ac:chgData name="Kimberly Brehm" userId="8c2b6ab9-3f19-41de-a892-34e3c36865ec" providerId="ADAL" clId="{DB5B057C-53B6-48A2-9FBC-227661F5402B}" dt="2020-02-27T22:31:35.915" v="58"/>
          <ac:inkMkLst>
            <pc:docMk/>
            <pc:sldMk cId="3166664515" sldId="268"/>
            <ac:inkMk id="84" creationId="{4DE28445-FC7F-46C4-BFD4-887BC86A98F4}"/>
          </ac:inkMkLst>
        </pc:inkChg>
        <pc:inkChg chg="del">
          <ac:chgData name="Kimberly Brehm" userId="8c2b6ab9-3f19-41de-a892-34e3c36865ec" providerId="ADAL" clId="{DB5B057C-53B6-48A2-9FBC-227661F5402B}" dt="2020-02-27T22:31:35.911" v="56"/>
          <ac:inkMkLst>
            <pc:docMk/>
            <pc:sldMk cId="3166664515" sldId="268"/>
            <ac:inkMk id="85" creationId="{1FD59AC4-3279-441D-81FF-492B9F8289E5}"/>
          </ac:inkMkLst>
        </pc:inkChg>
        <pc:inkChg chg="del">
          <ac:chgData name="Kimberly Brehm" userId="8c2b6ab9-3f19-41de-a892-34e3c36865ec" providerId="ADAL" clId="{DB5B057C-53B6-48A2-9FBC-227661F5402B}" dt="2020-02-27T22:31:35.919" v="61"/>
          <ac:inkMkLst>
            <pc:docMk/>
            <pc:sldMk cId="3166664515" sldId="268"/>
            <ac:inkMk id="86" creationId="{90B8A812-3A5F-43C7-BFB8-3CA73259D87A}"/>
          </ac:inkMkLst>
        </pc:inkChg>
        <pc:inkChg chg="del">
          <ac:chgData name="Kimberly Brehm" userId="8c2b6ab9-3f19-41de-a892-34e3c36865ec" providerId="ADAL" clId="{DB5B057C-53B6-48A2-9FBC-227661F5402B}" dt="2020-02-27T22:31:35.921" v="63"/>
          <ac:inkMkLst>
            <pc:docMk/>
            <pc:sldMk cId="3166664515" sldId="268"/>
            <ac:inkMk id="87" creationId="{CAEFE99A-4EA7-4F32-9E39-8C14F51F9F10}"/>
          </ac:inkMkLst>
        </pc:inkChg>
        <pc:inkChg chg="del">
          <ac:chgData name="Kimberly Brehm" userId="8c2b6ab9-3f19-41de-a892-34e3c36865ec" providerId="ADAL" clId="{DB5B057C-53B6-48A2-9FBC-227661F5402B}" dt="2020-02-27T22:31:35.917" v="60"/>
          <ac:inkMkLst>
            <pc:docMk/>
            <pc:sldMk cId="3166664515" sldId="268"/>
            <ac:inkMk id="88" creationId="{868C3DDD-B57E-4D85-919B-93FCE23DE786}"/>
          </ac:inkMkLst>
        </pc:inkChg>
        <pc:inkChg chg="add del mod">
          <ac:chgData name="Kimberly Brehm" userId="8c2b6ab9-3f19-41de-a892-34e3c36865ec" providerId="ADAL" clId="{DB5B057C-53B6-48A2-9FBC-227661F5402B}" dt="2020-02-27T22:32:03.327" v="108"/>
          <ac:inkMkLst>
            <pc:docMk/>
            <pc:sldMk cId="3166664515" sldId="268"/>
            <ac:inkMk id="89" creationId="{9E30F3E3-E1EB-4F13-9149-AFA6F0D2B5FE}"/>
          </ac:inkMkLst>
        </pc:inkChg>
        <pc:inkChg chg="del">
          <ac:chgData name="Kimberly Brehm" userId="8c2b6ab9-3f19-41de-a892-34e3c36865ec" providerId="ADAL" clId="{DB5B057C-53B6-48A2-9FBC-227661F5402B}" dt="2020-02-27T22:31:31.544" v="44"/>
          <ac:inkMkLst>
            <pc:docMk/>
            <pc:sldMk cId="3166664515" sldId="268"/>
            <ac:inkMk id="94" creationId="{CC3F9729-888B-4683-9D11-1C1B004B7820}"/>
          </ac:inkMkLst>
        </pc:inkChg>
        <pc:inkChg chg="del">
          <ac:chgData name="Kimberly Brehm" userId="8c2b6ab9-3f19-41de-a892-34e3c36865ec" providerId="ADAL" clId="{DB5B057C-53B6-48A2-9FBC-227661F5402B}" dt="2020-02-27T22:31:31.507" v="15"/>
          <ac:inkMkLst>
            <pc:docMk/>
            <pc:sldMk cId="3166664515" sldId="268"/>
            <ac:inkMk id="95" creationId="{C4740CDB-4C99-490F-AC27-EF0E6EC13BBE}"/>
          </ac:inkMkLst>
        </pc:inkChg>
        <pc:inkChg chg="del">
          <ac:chgData name="Kimberly Brehm" userId="8c2b6ab9-3f19-41de-a892-34e3c36865ec" providerId="ADAL" clId="{DB5B057C-53B6-48A2-9FBC-227661F5402B}" dt="2020-02-27T22:31:31.526" v="29"/>
          <ac:inkMkLst>
            <pc:docMk/>
            <pc:sldMk cId="3166664515" sldId="268"/>
            <ac:inkMk id="96" creationId="{5C3651F3-C2CA-48D6-8388-1E0CCD3893AB}"/>
          </ac:inkMkLst>
        </pc:inkChg>
        <pc:inkChg chg="del">
          <ac:chgData name="Kimberly Brehm" userId="8c2b6ab9-3f19-41de-a892-34e3c36865ec" providerId="ADAL" clId="{DB5B057C-53B6-48A2-9FBC-227661F5402B}" dt="2020-02-27T22:31:31.531" v="33"/>
          <ac:inkMkLst>
            <pc:docMk/>
            <pc:sldMk cId="3166664515" sldId="268"/>
            <ac:inkMk id="97" creationId="{D8AD4620-8B5E-41C7-9844-2800484BB188}"/>
          </ac:inkMkLst>
        </pc:inkChg>
        <pc:inkChg chg="add">
          <ac:chgData name="Kimberly Brehm" userId="8c2b6ab9-3f19-41de-a892-34e3c36865ec" providerId="ADAL" clId="{DB5B057C-53B6-48A2-9FBC-227661F5402B}" dt="2020-02-27T22:32:04.474" v="110" actId="9405"/>
          <ac:inkMkLst>
            <pc:docMk/>
            <pc:sldMk cId="3166664515" sldId="268"/>
            <ac:inkMk id="101" creationId="{981BB6DA-B3EA-4C2D-A608-F9DAD2DEDF91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02" creationId="{BFBD1533-5571-49BC-92E9-4448073C5BBE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03" creationId="{5C91897D-E169-4181-BB14-CFF15599059D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04" creationId="{9F6BF71E-54FD-4B99-88B6-6D1C627EB75A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05" creationId="{EDDC0265-E0B0-4C45-B295-4012960A970A}"/>
          </ac:inkMkLst>
        </pc:inkChg>
        <pc:inkChg chg="del">
          <ac:chgData name="Kimberly Brehm" userId="8c2b6ab9-3f19-41de-a892-34e3c36865ec" providerId="ADAL" clId="{DB5B057C-53B6-48A2-9FBC-227661F5402B}" dt="2020-02-27T22:31:31.511" v="18"/>
          <ac:inkMkLst>
            <pc:docMk/>
            <pc:sldMk cId="3166664515" sldId="268"/>
            <ac:inkMk id="106" creationId="{9CE75BEA-845E-4B35-B19C-28703489D6A3}"/>
          </ac:inkMkLst>
        </pc:inkChg>
        <pc:inkChg chg="del">
          <ac:chgData name="Kimberly Brehm" userId="8c2b6ab9-3f19-41de-a892-34e3c36865ec" providerId="ADAL" clId="{DB5B057C-53B6-48A2-9FBC-227661F5402B}" dt="2020-02-27T22:31:31.520" v="24"/>
          <ac:inkMkLst>
            <pc:docMk/>
            <pc:sldMk cId="3166664515" sldId="268"/>
            <ac:inkMk id="107" creationId="{CF1842E5-C1BC-4537-BC94-7DE8E0715EC5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08" creationId="{D5B0A428-6B1A-47A8-9849-530767F6D833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09" creationId="{F291983D-B506-4CFA-A623-B1B09FC784A7}"/>
          </ac:inkMkLst>
        </pc:inkChg>
        <pc:inkChg chg="del">
          <ac:chgData name="Kimberly Brehm" userId="8c2b6ab9-3f19-41de-a892-34e3c36865ec" providerId="ADAL" clId="{DB5B057C-53B6-48A2-9FBC-227661F5402B}" dt="2020-02-27T22:31:31.506" v="14"/>
          <ac:inkMkLst>
            <pc:docMk/>
            <pc:sldMk cId="3166664515" sldId="268"/>
            <ac:inkMk id="110" creationId="{E5C9709A-D8D7-4B32-8BB5-A97FDD02C4B8}"/>
          </ac:inkMkLst>
        </pc:inkChg>
        <pc:inkChg chg="del">
          <ac:chgData name="Kimberly Brehm" userId="8c2b6ab9-3f19-41de-a892-34e3c36865ec" providerId="ADAL" clId="{DB5B057C-53B6-48A2-9FBC-227661F5402B}" dt="2020-02-27T22:31:31.528" v="31"/>
          <ac:inkMkLst>
            <pc:docMk/>
            <pc:sldMk cId="3166664515" sldId="268"/>
            <ac:inkMk id="111" creationId="{7618EB24-2D10-4C23-807B-A834575367B6}"/>
          </ac:inkMkLst>
        </pc:inkChg>
        <pc:inkChg chg="del">
          <ac:chgData name="Kimberly Brehm" userId="8c2b6ab9-3f19-41de-a892-34e3c36865ec" providerId="ADAL" clId="{DB5B057C-53B6-48A2-9FBC-227661F5402B}" dt="2020-02-27T22:31:31.541" v="41"/>
          <ac:inkMkLst>
            <pc:docMk/>
            <pc:sldMk cId="3166664515" sldId="268"/>
            <ac:inkMk id="112" creationId="{738E85F9-CA07-44EA-9ABF-C5A1A39CCBDF}"/>
          </ac:inkMkLst>
        </pc:inkChg>
        <pc:inkChg chg="del">
          <ac:chgData name="Kimberly Brehm" userId="8c2b6ab9-3f19-41de-a892-34e3c36865ec" providerId="ADAL" clId="{DB5B057C-53B6-48A2-9FBC-227661F5402B}" dt="2020-02-27T22:31:31.516" v="21"/>
          <ac:inkMkLst>
            <pc:docMk/>
            <pc:sldMk cId="3166664515" sldId="268"/>
            <ac:inkMk id="113" creationId="{CD17E5EF-07D5-46AF-8E81-BD107385C168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14" creationId="{7F790366-7555-405F-93F4-0222868437B6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15" creationId="{BCD6374B-FF0C-40AB-9DB7-83550D04488D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16" creationId="{FE7F25C2-4B0D-4A46-A910-91F48E27EE88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17" creationId="{69D34042-82F1-4DE1-A306-A9E1699F3131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18" creationId="{8A5B8B90-4445-4B83-8398-051EE1C42F31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19" creationId="{19C2AD3B-13B8-4947-ACC4-3E977CCAF72C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20" creationId="{FAB91257-A81F-4EEF-9636-68348D693516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21" creationId="{30F378EC-7F6D-4004-8F24-8A9928377540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22" creationId="{1E0C9D5E-5E7A-432E-A744-F2EDE4555CE3}"/>
          </ac:inkMkLst>
        </pc:inkChg>
        <pc:inkChg chg="del">
          <ac:chgData name="Kimberly Brehm" userId="8c2b6ab9-3f19-41de-a892-34e3c36865ec" providerId="ADAL" clId="{DB5B057C-53B6-48A2-9FBC-227661F5402B}" dt="2020-02-27T22:31:31.551" v="49"/>
          <ac:inkMkLst>
            <pc:docMk/>
            <pc:sldMk cId="3166664515" sldId="268"/>
            <ac:inkMk id="123" creationId="{B7F99FCE-F2D4-48E2-A979-25541233C63B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24" creationId="{E574E535-E126-4BD5-A3D8-F80EFDF8DA77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25" creationId="{06C45CDE-60F5-4C78-92E2-93462DA16B7A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26" creationId="{FB6CF0F0-3016-4453-9042-5DCAD6A1003E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27" creationId="{CDA0CFA4-945D-4BA7-B7B2-D56722DAED2E}"/>
          </ac:inkMkLst>
        </pc:inkChg>
        <pc:inkChg chg="del">
          <ac:chgData name="Kimberly Brehm" userId="8c2b6ab9-3f19-41de-a892-34e3c36865ec" providerId="ADAL" clId="{DB5B057C-53B6-48A2-9FBC-227661F5402B}" dt="2020-02-27T22:31:31.510" v="17"/>
          <ac:inkMkLst>
            <pc:docMk/>
            <pc:sldMk cId="3166664515" sldId="268"/>
            <ac:inkMk id="128" creationId="{B88BB14D-162E-4519-96EA-AC33F023ADB5}"/>
          </ac:inkMkLst>
        </pc:inkChg>
        <pc:inkChg chg="del">
          <ac:chgData name="Kimberly Brehm" userId="8c2b6ab9-3f19-41de-a892-34e3c36865ec" providerId="ADAL" clId="{DB5B057C-53B6-48A2-9FBC-227661F5402B}" dt="2020-02-27T22:31:31.499" v="9"/>
          <ac:inkMkLst>
            <pc:docMk/>
            <pc:sldMk cId="3166664515" sldId="268"/>
            <ac:inkMk id="129" creationId="{8E2BEEFF-04E5-4118-83F0-283353CA793B}"/>
          </ac:inkMkLst>
        </pc:inkChg>
        <pc:inkChg chg="del">
          <ac:chgData name="Kimberly Brehm" userId="8c2b6ab9-3f19-41de-a892-34e3c36865ec" providerId="ADAL" clId="{DB5B057C-53B6-48A2-9FBC-227661F5402B}" dt="2020-02-27T22:31:31.522" v="26"/>
          <ac:inkMkLst>
            <pc:docMk/>
            <pc:sldMk cId="3166664515" sldId="268"/>
            <ac:inkMk id="130" creationId="{57158201-FE13-4BCD-9104-C74271E03E04}"/>
          </ac:inkMkLst>
        </pc:inkChg>
        <pc:inkChg chg="del">
          <ac:chgData name="Kimberly Brehm" userId="8c2b6ab9-3f19-41de-a892-34e3c36865ec" providerId="ADAL" clId="{DB5B057C-53B6-48A2-9FBC-227661F5402B}" dt="2020-02-27T22:31:35.909" v="54"/>
          <ac:inkMkLst>
            <pc:docMk/>
            <pc:sldMk cId="3166664515" sldId="268"/>
            <ac:inkMk id="131" creationId="{B5A5901E-8484-4338-AD39-69FDAFD1F90D}"/>
          </ac:inkMkLst>
        </pc:inkChg>
        <pc:inkChg chg="add mod">
          <ac:chgData name="Kimberly Brehm" userId="8c2b6ab9-3f19-41de-a892-34e3c36865ec" providerId="ADAL" clId="{DB5B057C-53B6-48A2-9FBC-227661F5402B}" dt="2020-02-27T22:32:13.468" v="131"/>
          <ac:inkMkLst>
            <pc:docMk/>
            <pc:sldMk cId="3166664515" sldId="268"/>
            <ac:inkMk id="132" creationId="{0F2CE4AB-6BA8-4322-B43A-BA30AD4618AC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37" creationId="{AFF750C9-E9E4-4DD7-B41F-EE26163D8A3E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38" creationId="{783262A0-9ACE-4792-8868-1A5DBB475808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39" creationId="{BBCBDF94-A839-439B-8724-96E351C05E94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0" creationId="{14E82893-D1F9-4E17-B771-735EBACAC98D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1" creationId="{A241835A-43E3-4904-A5C1-C213AA9698DE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2" creationId="{7BD8D260-A220-43CA-B74E-8677DC5F5AEA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3" creationId="{51F11B96-90EA-42B2-A13C-71B795A5CA6D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4" creationId="{5DD954A9-D4A7-4E13-9639-4C712CDB0D4E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5" creationId="{0D93733D-3751-456C-8DE8-8B294A261968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6" creationId="{3EAFEB9E-F09A-4469-8837-FC9D1A56EEFB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7" creationId="{267DFD90-1456-461F-9492-FC19267391E3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48" creationId="{A9B1EC37-DC68-4B1A-8523-FCD71B3D31B9}"/>
          </ac:inkMkLst>
        </pc:inkChg>
        <pc:inkChg chg="add">
          <ac:chgData name="Kimberly Brehm" userId="8c2b6ab9-3f19-41de-a892-34e3c36865ec" providerId="ADAL" clId="{DB5B057C-53B6-48A2-9FBC-227661F5402B}" dt="2020-02-27T22:32:20.800" v="144" actId="9405"/>
          <ac:inkMkLst>
            <pc:docMk/>
            <pc:sldMk cId="3166664515" sldId="268"/>
            <ac:inkMk id="149" creationId="{4291F19E-C681-48BB-8EA8-635F7FFC26A8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0" creationId="{61E71822-5EE3-4AA7-9BBE-6B1F340F048E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2" creationId="{7D1CA690-03B9-4FB1-BE80-C45144E6C3D2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3" creationId="{BF40A159-2B8D-4DDA-AE64-AACB65F21085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4" creationId="{7D61AFB0-A334-4773-BBA3-0CE60517BED6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5" creationId="{8EB652C4-4E13-40D6-8781-943C1A94A2A7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6" creationId="{9F9191DC-99D5-4146-94C4-3078F7FB9210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7" creationId="{13E6F74E-5207-4082-BF26-288E7372F7EC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8" creationId="{90436907-79DC-42CC-800F-27831EEDE418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59" creationId="{106B9F5E-8F88-4D46-BC0B-E7A0970C4CEB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60" creationId="{7FB0AE97-0676-42F1-A6D1-13A359CC9567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61" creationId="{248234E6-672A-416B-BA9B-27DFCC1ABF5E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66" creationId="{D173F20F-BF93-4E09-9C29-BDE22596C032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67" creationId="{AA90069D-C569-4F05-AB25-5D519F152B2A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68" creationId="{DB6815BB-E71A-4CE9-BA22-E7B7A9163BC2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69" creationId="{7E2D8FB8-BC3C-40FE-A170-210ECB28DF40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70" creationId="{4018658E-D61E-429F-B229-89E2D5620CE2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78" creationId="{40D52A3B-4021-4CBC-8BDA-68C9A079884A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80" creationId="{3A7D0078-CDB8-405C-BD23-26EAFBFB959A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81" creationId="{31D80162-5F32-42B6-B71D-A8728D44D232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84" creationId="{DB2AEBD8-D61E-4CCC-B1D4-F2300962A6BD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85" creationId="{BFF78221-7B94-4123-A74F-444A6055622F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88" creationId="{791C87AD-C9BD-4089-A544-C68F51D12114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89" creationId="{138BB5FD-1B0A-4163-86C6-66F159F46CB9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93" creationId="{AE330F85-0462-496D-81FB-CBCEDEB399C1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94" creationId="{C0B1580C-722B-4708-BF13-F4BE41EC1EB8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95" creationId="{1D533C83-788A-43B2-AA7B-F0A63BAAC99E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96" creationId="{53126D1B-4C79-43C9-8F55-43FA01D3A9B2}"/>
          </ac:inkMkLst>
        </pc:inkChg>
        <pc:inkChg chg="add mod">
          <ac:chgData name="Kimberly Brehm" userId="8c2b6ab9-3f19-41de-a892-34e3c36865ec" providerId="ADAL" clId="{DB5B057C-53B6-48A2-9FBC-227661F5402B}" dt="2020-02-27T22:32:37.940" v="183"/>
          <ac:inkMkLst>
            <pc:docMk/>
            <pc:sldMk cId="3166664515" sldId="268"/>
            <ac:inkMk id="197" creationId="{A6FF3554-B174-468A-8CE6-F37044146650}"/>
          </ac:inkMkLst>
        </pc:inkChg>
        <pc:inkChg chg="add">
          <ac:chgData name="Kimberly Brehm" userId="8c2b6ab9-3f19-41de-a892-34e3c36865ec" providerId="ADAL" clId="{DB5B057C-53B6-48A2-9FBC-227661F5402B}" dt="2020-02-27T22:32:33.093" v="173" actId="9405"/>
          <ac:inkMkLst>
            <pc:docMk/>
            <pc:sldMk cId="3166664515" sldId="268"/>
            <ac:inkMk id="200" creationId="{F0398AD8-1656-491F-8720-D3A868791894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01" creationId="{EDEB5F61-0A21-4BCC-8006-BEEEE9D20D49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02" creationId="{6500E5EA-0A07-4EBC-8A45-20588AF4B39B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03" creationId="{55BE7F59-BC82-406A-ACBA-8C53B7F07604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04" creationId="{36FF8558-4273-4A3B-8760-84037D27473B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05" creationId="{FC0EF4E3-17C2-4CBB-8C7C-D9B820CDD00A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06" creationId="{66142B37-7852-484D-BC7F-04D98D7CE969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07" creationId="{40276D1D-DC98-4B14-B51A-E3A84A3515BD}"/>
          </ac:inkMkLst>
        </pc:inkChg>
        <pc:inkChg chg="add del">
          <ac:chgData name="Kimberly Brehm" userId="8c2b6ab9-3f19-41de-a892-34e3c36865ec" providerId="ADAL" clId="{DB5B057C-53B6-48A2-9FBC-227661F5402B}" dt="2020-02-27T22:32:37.576" v="182"/>
          <ac:inkMkLst>
            <pc:docMk/>
            <pc:sldMk cId="3166664515" sldId="268"/>
            <ac:inkMk id="208" creationId="{BA36F09D-0035-4C29-8877-B41F7879CBB7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22" creationId="{A7F855C4-3983-4BAB-9412-F6966423F4FC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23" creationId="{B65EE5F3-AAFA-46FE-BE88-4ED03A4394A7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25" creationId="{BC90749B-3646-4D10-A60D-9F14B7931BC0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26" creationId="{D0ECDD96-8C0A-4DAD-B883-39A545348047}"/>
          </ac:inkMkLst>
        </pc:inkChg>
        <pc:inkChg chg="add mod">
          <ac:chgData name="Kimberly Brehm" userId="8c2b6ab9-3f19-41de-a892-34e3c36865ec" providerId="ADAL" clId="{DB5B057C-53B6-48A2-9FBC-227661F5402B}" dt="2020-02-27T22:32:41.525" v="189"/>
          <ac:inkMkLst>
            <pc:docMk/>
            <pc:sldMk cId="3166664515" sldId="268"/>
            <ac:inkMk id="227" creationId="{DE347AA1-9EEF-4CA0-B0B2-660D610C6BF9}"/>
          </ac:inkMkLst>
        </pc:inkChg>
        <pc:inkChg chg="add del">
          <ac:chgData name="Kimberly Brehm" userId="8c2b6ab9-3f19-41de-a892-34e3c36865ec" providerId="ADAL" clId="{DB5B057C-53B6-48A2-9FBC-227661F5402B}" dt="2020-02-28T03:33:35.140" v="192"/>
          <ac:inkMkLst>
            <pc:docMk/>
            <pc:sldMk cId="3166664515" sldId="268"/>
            <ac:inkMk id="233" creationId="{81578342-C33A-4925-B4C1-31DD2B569D8E}"/>
          </ac:inkMkLst>
        </pc:inkChg>
      </pc:sldChg>
      <pc:sldChg chg="del">
        <pc:chgData name="Kimberly Brehm" userId="8c2b6ab9-3f19-41de-a892-34e3c36865ec" providerId="ADAL" clId="{DB5B057C-53B6-48A2-9FBC-227661F5402B}" dt="2020-02-27T22:26:17.026" v="3" actId="47"/>
        <pc:sldMkLst>
          <pc:docMk/>
          <pc:sldMk cId="474612684" sldId="272"/>
        </pc:sldMkLst>
      </pc:sldChg>
      <pc:sldChg chg="addSp delSp modSp">
        <pc:chgData name="Kimberly Brehm" userId="8c2b6ab9-3f19-41de-a892-34e3c36865ec" providerId="ADAL" clId="{DB5B057C-53B6-48A2-9FBC-227661F5402B}" dt="2020-02-28T22:19:38.192" v="222"/>
        <pc:sldMkLst>
          <pc:docMk/>
          <pc:sldMk cId="4186269951" sldId="274"/>
        </pc:sldMkLst>
        <pc:spChg chg="mod">
          <ac:chgData name="Kimberly Brehm" userId="8c2b6ab9-3f19-41de-a892-34e3c36865ec" providerId="ADAL" clId="{DB5B057C-53B6-48A2-9FBC-227661F5402B}" dt="2020-02-27T22:25:38.085" v="1" actId="20577"/>
          <ac:spMkLst>
            <pc:docMk/>
            <pc:sldMk cId="4186269951" sldId="274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DB5B057C-53B6-48A2-9FBC-227661F5402B}" dt="2020-02-28T22:19:38.192" v="222"/>
          <ac:picMkLst>
            <pc:docMk/>
            <pc:sldMk cId="4186269951" sldId="274"/>
            <ac:picMk id="2" creationId="{0F32B695-7EF5-42A8-AFB8-33AEF896336D}"/>
          </ac:picMkLst>
        </pc:picChg>
        <pc:picChg chg="add del mod">
          <ac:chgData name="Kimberly Brehm" userId="8c2b6ab9-3f19-41de-a892-34e3c36865ec" providerId="ADAL" clId="{DB5B057C-53B6-48A2-9FBC-227661F5402B}" dt="2020-02-28T03:33:01.173" v="191"/>
          <ac:picMkLst>
            <pc:docMk/>
            <pc:sldMk cId="4186269951" sldId="274"/>
            <ac:picMk id="2" creationId="{EE436A80-361B-493D-9F89-2905C4E409E3}"/>
          </ac:picMkLst>
        </pc:picChg>
        <pc:picChg chg="del">
          <ac:chgData name="Kimberly Brehm" userId="8c2b6ab9-3f19-41de-a892-34e3c36865ec" providerId="ADAL" clId="{DB5B057C-53B6-48A2-9FBC-227661F5402B}" dt="2020-02-27T22:26:10.524" v="2"/>
          <ac:picMkLst>
            <pc:docMk/>
            <pc:sldMk cId="4186269951" sldId="274"/>
            <ac:picMk id="3" creationId="{7D2A44E0-7C41-4ECD-B81F-F34BDC2E8847}"/>
          </ac:picMkLst>
        </pc:picChg>
        <pc:picChg chg="add del mod">
          <ac:chgData name="Kimberly Brehm" userId="8c2b6ab9-3f19-41de-a892-34e3c36865ec" providerId="ADAL" clId="{DB5B057C-53B6-48A2-9FBC-227661F5402B}" dt="2020-02-28T22:19:38.192" v="222"/>
          <ac:picMkLst>
            <pc:docMk/>
            <pc:sldMk cId="4186269951" sldId="274"/>
            <ac:picMk id="3" creationId="{7F3B3930-4CAB-4FDC-AC10-2D45AF2EACB7}"/>
          </ac:picMkLst>
        </pc:picChg>
      </pc:sldChg>
      <pc:sldChg chg="addSp delSp modSp ord">
        <pc:chgData name="Kimberly Brehm" userId="8c2b6ab9-3f19-41de-a892-34e3c36865ec" providerId="ADAL" clId="{DB5B057C-53B6-48A2-9FBC-227661F5402B}" dt="2020-02-28T03:43:52.754" v="221"/>
        <pc:sldMkLst>
          <pc:docMk/>
          <pc:sldMk cId="3505249617" sldId="275"/>
        </pc:sldMkLst>
        <pc:spChg chg="mod">
          <ac:chgData name="Kimberly Brehm" userId="8c2b6ab9-3f19-41de-a892-34e3c36865ec" providerId="ADAL" clId="{DB5B057C-53B6-48A2-9FBC-227661F5402B}" dt="2020-02-28T03:43:28.423" v="220" actId="1076"/>
          <ac:spMkLst>
            <pc:docMk/>
            <pc:sldMk cId="3505249617" sldId="275"/>
            <ac:spMk id="2" creationId="{E1F50E47-2DF8-46E4-A54E-B5A634162102}"/>
          </ac:spMkLst>
        </pc:spChg>
        <pc:picChg chg="add mod">
          <ac:chgData name="Kimberly Brehm" userId="8c2b6ab9-3f19-41de-a892-34e3c36865ec" providerId="ADAL" clId="{DB5B057C-53B6-48A2-9FBC-227661F5402B}" dt="2020-02-28T03:43:52.754" v="221"/>
          <ac:picMkLst>
            <pc:docMk/>
            <pc:sldMk cId="3505249617" sldId="275"/>
            <ac:picMk id="4" creationId="{96C79E0C-E6AB-4EF9-9B5B-BD4785530081}"/>
          </ac:picMkLst>
        </pc:picChg>
        <pc:picChg chg="del">
          <ac:chgData name="Kimberly Brehm" userId="8c2b6ab9-3f19-41de-a892-34e3c36865ec" providerId="ADAL" clId="{DB5B057C-53B6-48A2-9FBC-227661F5402B}" dt="2020-02-28T03:43:52.754" v="221"/>
          <ac:picMkLst>
            <pc:docMk/>
            <pc:sldMk cId="3505249617" sldId="275"/>
            <ac:picMk id="6" creationId="{5CED76A8-C112-493E-913A-799E12FA11B2}"/>
          </ac:picMkLst>
        </pc:picChg>
      </pc:sldChg>
    </pc:docChg>
  </pc:docChgLst>
  <pc:docChgLst>
    <pc:chgData name="Kimberly Brehm" userId="8c2b6ab9-3f19-41de-a892-34e3c36865ec" providerId="ADAL" clId="{36E43E36-4FB6-47C8-8B1A-539408445CDE}"/>
    <pc:docChg chg="addSld modSld sldOrd">
      <pc:chgData name="Kimberly Brehm" userId="8c2b6ab9-3f19-41de-a892-34e3c36865ec" providerId="ADAL" clId="{36E43E36-4FB6-47C8-8B1A-539408445CDE}" dt="2020-02-27T22:21:38.885" v="7" actId="1076"/>
      <pc:docMkLst>
        <pc:docMk/>
      </pc:docMkLst>
      <pc:sldChg chg="modSp add ord">
        <pc:chgData name="Kimberly Brehm" userId="8c2b6ab9-3f19-41de-a892-34e3c36865ec" providerId="ADAL" clId="{36E43E36-4FB6-47C8-8B1A-539408445CDE}" dt="2020-02-27T22:21:38.885" v="7" actId="1076"/>
        <pc:sldMkLst>
          <pc:docMk/>
          <pc:sldMk cId="4186269951" sldId="274"/>
        </pc:sldMkLst>
        <pc:spChg chg="mod">
          <ac:chgData name="Kimberly Brehm" userId="8c2b6ab9-3f19-41de-a892-34e3c36865ec" providerId="ADAL" clId="{36E43E36-4FB6-47C8-8B1A-539408445CDE}" dt="2020-02-27T22:21:38.885" v="7" actId="1076"/>
          <ac:spMkLst>
            <pc:docMk/>
            <pc:sldMk cId="4186269951" sldId="274"/>
            <ac:spMk id="105" creationId="{D1DE2816-61E5-4F24-94C5-ADC024D6C6C2}"/>
          </ac:spMkLst>
        </pc:spChg>
      </pc:sldChg>
      <pc:sldChg chg="add">
        <pc:chgData name="Kimberly Brehm" userId="8c2b6ab9-3f19-41de-a892-34e3c36865ec" providerId="ADAL" clId="{36E43E36-4FB6-47C8-8B1A-539408445CDE}" dt="2020-02-27T22:21:20.067" v="3"/>
        <pc:sldMkLst>
          <pc:docMk/>
          <pc:sldMk cId="3505249617" sldId="27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5.73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240 160 7848 0 0,'-16'-13'232'0'0,"15"13"-210"0"0,0-1-1 0 0,-1 1 1 0 0,1-1 0 0 0,-1 1 0 0 0,1 0 0 0 0,-1 0 0 0 0,1-1 0 0 0,-1 1 0 0 0,1 0-1 0 0,-1 0-21 0 0,-37 2 1120 0 0,31 0-598 0 0,2 2-48 0 0,-5 2-31 0 0,3-4 71 0 0,-2-1-66 0 0,0-1-52 0 0,1 0-36 0 0,1-1 31 0 0,3 4 187 0 0,-21 14 316 0 0,16-12-652 0 0,1 0-61 0 0,9-5-178 0 0,-7 3 143 0 0,-1 2 184 0 0,7 3-138 0 0,-2-3 6 0 0,-2 0-130 0 0,2-3-15 0 0,0 1 1 0 0,1 0-1 0 0,-1-1 1 0 0,1 1-1 0 0,0 0 1 0 0,0 0-1 0 0,-2 4-53 0 0,1 7 76 0 0,3 17 102 0 0,0 1-56 0 0,0 65 87 0 0,2-82-161 0 0,0-13-43 0 0,-1 0-1 0 0,0 0 1 0 0,1 0-1 0 0,-1 0 1 0 0,1 0-1 0 0,0 0 1 0 0,1 1-5 0 0,16 16 59 0 0,-12-12-49 0 0,-1-1-1 0 0,-3-3 3 0 0,1 0-1 0 0,-1-1 0 0 0,1 1 0 0 0,0-1 1 0 0,4 2-12 0 0,11 8 15 0 0,-14-9 33 0 0,-3-3-46 0 0,-1 0-1 0 0,1 1 0 0 0,-1-1 0 0 0,1 0 0 0 0,-1 1 0 0 0,1-1 0 0 0,-1 1 1 0 0,0 0-1 0 0,1-1 0 0 0,-1 1 0 0 0,1 0-1 0 0,12 6-1 0 0,-11-6-46 0 0,1 0 39 0 0,13 1 91 0 0,-8-1-82 0 0,-4-1-34 0 0,0-1-35 0 0,0 1-53 0 0,0-1-59 0 0,-1 0-68 0 0,0-1-80 0 0,-2 1 95 0 0,-1 0-35 0 0,2-1-363 0 0,0 1 15 0 0,0-1-62 0 0,0 0-50 0 0,1 1-34 0 0,7-2-1274 0 0,7 3-1158 0 0</inkml:trace>
  <inkml:trace contextRef="#ctx0" brushRef="#br0" timeOffset="284.81">384 1 7848 0 0,'0'0'232'0'0,"3"0"-14"0"0,8 0-77 0 0,-4 0-39 0 0,-2 0 125 0 0,-2 0-99 0 0,0 0 458 0 0,-3 0 20 0 0,0 2-37 0 0,1 7-298 0 0,5 1 0 0 0,1 5 1 0 0,-5-1-23 0 0,-2-11-212 0 0,0 1 0 0 0,0-1 0 0 0,1 0 0 0 0,-1 0 0 0 0,1 0 1 0 0,-1 0-1 0 0,1 0 0 0 0,0 0 0 0 0,1 0 0 0 0,-1 0 0 0 0,0-1 0 0 0,1 1 1 0 0,-1 0-1 0 0,1-1 0 0 0,1 2-37 0 0,-1-1 29 0 0,0 0-1 0 0,0 1 1 0 0,-1-1 0 0 0,1 0-1 0 0,-1 1 1 0 0,0-1 0 0 0,0 1-1 0 0,0-1 1 0 0,0 2-29 0 0,1 15 158 0 0,-2 5 99 0 0,1-18-168 0 0,-1 0 1 0 0,1 0-1 0 0,1 0 0 0 0,0 0 0 0 0,1 2-89 0 0,1 8 165 0 0,2 15 162 0 0,4 0-10 0 0,-5-14-162 0 0,6 25 219 0 0,-7-25-168 0 0,-4-5-75 0 0,2 4 15 0 0,8 5 27 0 0,-4 4-21 0 0,-1-10-50 0 0,-3-13-80 0 0,-1 1-1 0 0,0-1 1 0 0,0 0 0 0 0,0 1 0 0 0,0-1 0 0 0,-1 1-1 0 0,1-1 1 0 0,-1 2-22 0 0,1 8 50 0 0,5-1-24 0 0,0 1-12 0 0,-5-10-2 0 0,0 1 1 0 0,-1 0 0 0 0,1 0 0 0 0,-1 0 0 0 0,0 3-13 0 0,0-5-167 0 0,0 0 56 0 0,0 1 49 0 0,0-1 45 0 0,0 0 41 0 0,0 0 38 0 0,0 1 105 0 0,0 5 312 0 0,0-6-367 0 0,0 0-43 0 0,0 0-55 0 0,0 0-58 0 0,0 0-67 0 0,0 0-78 0 0,0 0-54 0 0,0 0-79 0 0,0-1-87 0 0,0 1-92 0 0,0 0-103 0 0,0 0-108 0 0,0 0-116 0 0,0 0-125 0 0,0-2-990 0 0,0 0-1108 0 0</inkml:trace>
  <inkml:trace contextRef="#ctx0" brushRef="#br0" timeOffset="674.58">352 288 7520 0 0,'0'0'217'0'0,"0"0"-55"0"0,0 0-12 0 0,0 0 49 0 0,0 0 163 0 0,0 0 301 0 0,3 0 17 0 0,7 0-146 0 0,2 0-99 0 0,0 0-99 0 0,15 0 382 0 0,-17-1-475 0 0,-7-4-43 0 0,5-2-3 0 0,-5 6-171 0 0,-1 1 0 0 0,1-1 0 0 0,-1 1 0 0 0,1-1 0 0 0,-1 1 0 0 0,1 0 0 0 0,1 0-26 0 0,-4 0 0 0 0,10-2 170 0 0,3-3-79 0 0,-8 3-75 0 0,1 0 0 0 0,-1 0 1 0 0,0-1-1 0 0,1 0 0 0 0,-2 1 0 0 0,1-2 1 0 0,0 1-1 0 0,0-1-16 0 0,-4 3 0 0 0,0 0 1 0 0,0-1 0 0 0,1 1-1 0 0,-1 0 1 0 0,0 0-1 0 0,1 0 1 0 0,-1 0-1 0 0,1 0 1 0 0,-1 0-1 0 0,1 0 1 0 0,-1 1-1 0 0,1-1 1 0 0,-1 0-1 0 0,1 1 1 0 0,0-1-1 0 0,0 1 1 0 0,-1 0 0 0 0,1 0-1 0 0,0-1 1 0 0,0 1-1 0 0,0 0 2 0 0,-1 0 1 0 0,1 0 0 0 0,0-1-1 0 0,0 1 1 0 0,-1 0 0 0 0,1-1-1 0 0,0 0 1 0 0,0 1 0 0 0,-1-1-1 0 0,1 0 1 0 0,-1 0 0 0 0,1 0 0 0 0,-1 0-1 0 0,1 0 1 0 0,-1 0 0 0 0,0 0-1 0 0,1-1 1 0 0,-1 1 0 0 0,0-1-3 0 0,16-11 13 0 0,15-3-35 0 0,-31 16 12 0 0,0-1 0 0 0,1 1-1 0 0,-1-1 1 0 0,1 1 0 0 0,-1 0-1 0 0,1-1 1 0 0,-1 1 0 0 0,1 0-1 0 0,-1 0 1 0 0,1 0 10 0 0,-1 1-11 0 0,1-1-1 0 0,-1-1 1 0 0,1 1-1 0 0,-1 0 1 0 0,1 0 0 0 0,-1 0-1 0 0,0-1 1 0 0,1 1-1 0 0,-1-1 1 0 0,1 1 11 0 0,11-11-133 0 0,-10 8-117 0 0,-1 3-50 0 0,18 0-138 0 0,-13 0 212 0 0,-5 1 34 0 0,1 1-142 0 0,9 16-446 0 0,-1 4-83 0 0,-2-1 42 0 0,-4-12 525 0 0,1 1-120 0 0,-4 3-104 0 0,-1-5 253 0 0,1-2 74 0 0,0-1 61 0 0,1-1 50 0 0,1 2 26 0 0,-4-4 51 0 0,1 0 0 0 0,0 0-1 0 0,0 0 1 0 0,-1-1 0 0 0,0 1 0 0 0,1 0 0 0 0,-1 0 0 0 0,0 0 0 0 0,0 0-1 0 0,0 1 6 0 0,0 28-58 0 0,0-20 106 0 0,0 1 89 0 0,0-1 69 0 0,0-1 104 0 0,0-5-109 0 0,0 0 32 0 0,0 1 36 0 0,0-1 39 0 0,3 3 156 0 0,2-3 43 0 0,-4-5-461 0 0,0 1-1 0 0,-1-1 1 0 0,1 1 0 0 0,-1-1 0 0 0,1 0-1 0 0,-1 1 1 0 0,1-1 0 0 0,-1 1 0 0 0,0-1 0 0 0,1 1-1 0 0,-1 0 1 0 0,1-1 0 0 0,-1 1 0 0 0,0-1-1 0 0,0 1 1 0 0,1 0 0 0 0,-1-1 0 0 0,0 1 0 0 0,0 0-1 0 0,0-1 1 0 0,0 1 0 0 0,0-1 0 0 0,0 1-46 0 0,0 2 406 0 0,0-3-183 0 0,0 0-63 0 0,0 3-3 0 0,0 7 30 0 0,0-10-184 0 0,0 0 0 0 0,0 1-1 0 0,0-1 1 0 0,0 0 0 0 0,0 0 0 0 0,0 0 0 0 0,0 0 0 0 0,0 0-1 0 0,0 0 1 0 0,0 0 0 0 0,0 0 0 0 0,0 0 0 0 0,0 0 0 0 0,0 1-1 0 0,0-1 1 0 0,0 0 0 0 0,0 0 0 0 0,0 0 0 0 0,0 0 0 0 0,0 0-1 0 0,0 0 1 0 0,0 0 0 0 0,0 0 0 0 0,1 0 0 0 0,-1 0 0 0 0,0 1-1 0 0,0-1 1 0 0,0 0 0 0 0,0 0 0 0 0,0 0 0 0 0,0 0 0 0 0,0 0-1 0 0,0 0 1 0 0,0 0 0 0 0,0 0 0 0 0,0 0 0 0 0,0 0 0 0 0,0 0-1 0 0,1 0 1 0 0,-1 0 0 0 0,0 0 0 0 0,0 0 0 0 0,0 0 0 0 0,0 0-1 0 0,0 0 1 0 0,0 0 0 0 0,0 0 0 0 0,0 0 0 0 0,0 0-1 0 0,0 0 1 0 0,1 0 0 0 0,-1 0 0 0 0,0 0 0 0 0,0 0 0 0 0,0 0-1 0 0,0 0 1 0 0,0 0-3 0 0,7 1 48 0 0,-2 1-44 0 0,-2-1-40 0 0,0 1-48 0 0,0 0-35 0 0,-1 0-53 0 0,0 0-60 0 0,0-1-69 0 0,-2 0 43 0 0,1 0-41 0 0,0-1-403 0 0,-1 1-278 0 0,0-1-647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8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12 8536 0 0,'-20'-5'230'0'0,"18"4"-187"0"0,0 0 1 0 0,0 0-1 0 0,0 0 0 0 0,-1 0 0 0 0,1 1 1 0 0,0-1-1 0 0,0 1 0 0 0,-1 0 0 0 0,1 0 0 0 0,0 0-43 0 0,-34 2 592 0 0,34-1-545 0 0,0-1 0 0 0,0 0 0 0 0,0 1 0 0 0,0-1 1 0 0,-1 1-1 0 0,1 0 0 0 0,0-1 0 0 0,1 1 0 0 0,-1 0 1 0 0,0 0-1 0 0,0 1 0 0 0,0-1 0 0 0,0 0 1 0 0,1 0-1 0 0,-1 1 0 0 0,-1 1-47 0 0,-23 30 325 0 0,21-29-307 0 0,1 1 1 0 0,0 0 0 0 0,0 0-1 0 0,0 0 1 0 0,1 1-1 0 0,-1-1 1 0 0,1 1-1 0 0,0 0 1 0 0,-1 5-19 0 0,-2 10 51 0 0,1-7-60 0 0,1 0 0 0 0,1 1 1 0 0,0 0-1 0 0,1 5 9 0 0,2-15 78 0 0,0 1 1 0 0,0 0-1 0 0,0-1 1 0 0,1 1 0 0 0,0-1-1 0 0,0 1 1 0 0,1-1-1 0 0,-1 1 1 0 0,1-1 0 0 0,0 0-1 0 0,1 0 1 0 0,-1 0-1 0 0,4 4-78 0 0,-4-5 63 0 0,0-1 0 0 0,0 1 0 0 0,1-1 0 0 0,0 0 0 0 0,-1 0 0 0 0,1 0 0 0 0,1 0 0 0 0,-1-1 0 0 0,0 1 0 0 0,0-1 0 0 0,1 0 0 0 0,0 0 1 0 0,-1 0-1 0 0,1 0 0 0 0,0-1 0 0 0,0 1 0 0 0,0-1 0 0 0,0 0 0 0 0,3 0-63 0 0,-2-2 82 0 0,0-1 0 0 0,0 1 1 0 0,0-1-1 0 0,0-1 1 0 0,-1 1-1 0 0,1-1 0 0 0,-1 0 1 0 0,1 0-1 0 0,-1 0 1 0 0,0 0-1 0 0,0-1 0 0 0,2-3-82 0 0,2 1 153 0 0,-3 0-74 0 0,0 1-1 0 0,-1-1 1 0 0,1 0 0 0 0,-1 0-1 0 0,-1-1 1 0 0,1 1 0 0 0,-1-1-1 0 0,0 1 1 0 0,0-3-79 0 0,9-18 223 0 0,-9 22-157 0 0,-1 0 0 0 0,-1 0 1 0 0,1-1-1 0 0,-1 1 0 0 0,0-1 1 0 0,0 1-1 0 0,0-6-66 0 0,-1 6 69 0 0,0 1-1 0 0,1-1 1 0 0,0 1 0 0 0,0 0 0 0 0,0-1-1 0 0,0 1 1 0 0,1 0 0 0 0,-1 0 0 0 0,1 0-1 0 0,2-4-68 0 0,5-12 332 0 0,-8 18-283 0 0,-1 0 1 0 0,1-1 0 0 0,0 1 0 0 0,0 0-1 0 0,0 0 1 0 0,0 0 0 0 0,0 0 0 0 0,0 0 0 0 0,0 0-1 0 0,1 0 1 0 0,-1 0 0 0 0,1 0 0 0 0,0 0-1 0 0,-1 1 1 0 0,1-1 0 0 0,0 1 0 0 0,1-1-50 0 0,-3 2 8 0 0,1 0 1 0 0,-1 0-1 0 0,1 0 1 0 0,-1 1 0 0 0,1-1-1 0 0,-1 0 1 0 0,0 0-1 0 0,1 0 1 0 0,-1 1-1 0 0,1-1 1 0 0,-1 0-1 0 0,0 1 1 0 0,1-1 0 0 0,-1 0-1 0 0,0 1 1 0 0,1-1-1 0 0,-1 1 1 0 0,0-1-1 0 0,0 0 1 0 0,1 1-1 0 0,-1-1 1 0 0,0 1-1 0 0,0-1 1 0 0,0 1 0 0 0,1-1-1 0 0,-1 1 1 0 0,0-1-1 0 0,0 1 1 0 0,0-1-1 0 0,0 1 1 0 0,0-1-1 0 0,0 1 1 0 0,0-1 0 0 0,0 0-1 0 0,0 1 1 0 0,0-1-1 0 0,-1 1 1 0 0,1-1-9 0 0,3 11 83 0 0,4 5-44 0 0,-4-11-28 0 0,0 1 1 0 0,-1-1-1 0 0,0 1 0 0 0,0 0 1 0 0,0-1-1 0 0,-1 1 0 0 0,0 0 1 0 0,0 0-1 0 0,0 1-11 0 0,19 381 545 0 0,-21-364-431 0 0,-1 0-1 0 0,-6 24-113 0 0,-1 17 180 0 0,7-55-150 0 0,0-1-1 0 0,0 1 0 0 0,0-1 1 0 0,-1 1-1 0 0,-1-1 1 0 0,0 0-1 0 0,0 0 0 0 0,0-1 1 0 0,-2 3-30 0 0,-12 16 107 0 0,-2 0 0 0 0,-3 2-107 0 0,-9 12 92 0 0,27-35-64 0 0,-1 0 0 0 0,0-1 0 0 0,-1 0 0 0 0,1 0 0 0 0,-1 0 0 0 0,0-1 0 0 0,0 0 0 0 0,0 0 0 0 0,0-1 1 0 0,-1 1-1 0 0,0-2 0 0 0,1 1 0 0 0,-1-1 0 0 0,0-1 0 0 0,0 1 0 0 0,0-1 0 0 0,-4 0-28 0 0,7-2 21 0 0,0 1 0 0 0,0-1 0 0 0,0 0 0 0 0,0 0 0 0 0,1-1 0 0 0,-1 1 0 0 0,1-1 0 0 0,-1 0 0 0 0,1 0 0 0 0,-1-1 0 0 0,1 1 0 0 0,0-1 0 0 0,-3-3-21 0 0,3 4 7 0 0,1-1 0 0 0,1 1 0 0 0,-1-1 0 0 0,0 0 1 0 0,1 0-1 0 0,-1 0 0 0 0,1 0 0 0 0,0-1 0 0 0,0 1 0 0 0,0-1 0 0 0,0 1 0 0 0,1-1 0 0 0,0 1 0 0 0,-1-1 0 0 0,1 0 0 0 0,1 0 0 0 0,-2-3-7 0 0,2-57 17 0 0,0 35-2598 0 0,0-1-10318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9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127 217 10952 0 0,'75'-70'1369'0'0,"-71"66"-1170"0"0,0-1 0 0 0,0 1-1 0 0,-1-1 1 0 0,0 0 0 0 0,0-1 0 0 0,0 1-1 0 0,0-1 1 0 0,-1 1 0 0 0,0-1 0 0 0,0-2-199 0 0,-1 4 87 0 0,1 0 0 0 0,-2 0 0 0 0,1 0 1 0 0,0 0-1 0 0,-1 0 0 0 0,0 0 0 0 0,0 0 0 0 0,0 0 1 0 0,-1-1-1 0 0,1 1 0 0 0,-1 0 0 0 0,0 0 0 0 0,0 0 1 0 0,0 0-1 0 0,-2-1-87 0 0,1-6 66 0 0,2 10-66 0 0,0 1 0 0 0,0-1 0 0 0,0 1 0 0 0,0 0 0 0 0,0-1 0 0 0,0 1 0 0 0,0-1 1 0 0,0 1-1 0 0,0 0 0 0 0,-1-1 0 0 0,1 1 0 0 0,0 0 0 0 0,0-1 0 0 0,0 1 0 0 0,0-1 0 0 0,-1 1 0 0 0,1 0 0 0 0,0 0 0 0 0,0-1 0 0 0,-1 1 0 0 0,1 0 0 0 0,0-1 1 0 0,0 1-1 0 0,-1 0 0 0 0,1 0 0 0 0,0-1 0 0 0,-1 1 0 0 0,1 0 0 0 0,-1 0 0 0 0,1 0 0 0 0,0 0 0 0 0,-1-1 0 0 0,1 1 0 0 0,0 0 0 0 0,-1 0 0 0 0,1 0 1 0 0,-1 0-1 0 0,1 0 0 0 0,0 0 0 0 0,-1 0 0 0 0,1 0 0 0 0,-1 0 0 0 0,1 0 0 0 0,0 0 0 0 0,-1 0 0 0 0,1 1 0 0 0,-1-1 0 0 0,-3 0 3 0 0,-1 0 1 0 0,0 1-1 0 0,1 0 0 0 0,-1 0 0 0 0,1 0 0 0 0,-1 0 1 0 0,1 1-1 0 0,0 0 0 0 0,0 0 0 0 0,0 0 1 0 0,0 0-1 0 0,-2 2-3 0 0,-3 2 15 0 0,2 0 0 0 0,-1 1 1 0 0,1 0-1 0 0,0 0 0 0 0,-6 8-15 0 0,-2 5 58 0 0,1 1-1 0 0,1 1 0 0 0,1 0 0 0 0,-4 10-57 0 0,9-17 79 0 0,1 0 1 0 0,0 1-1 0 0,1 0 0 0 0,1 0 0 0 0,0 1 0 0 0,0 12-79 0 0,3-21 68 0 0,0 0 1 0 0,1-1-1 0 0,1 1 0 0 0,-1 0 0 0 0,1 0 0 0 0,0-1 0 0 0,1 1 0 0 0,0 0 1 0 0,0-1-1 0 0,1 1 0 0 0,0-1 0 0 0,0 0 0 0 0,0 0 0 0 0,1 0 0 0 0,1 1-68 0 0,-2-3 47 0 0,1 0-1 0 0,0 0 0 0 0,0 0 0 0 0,0-1 1 0 0,1 0-1 0 0,-1 1 0 0 0,1-2 1 0 0,0 1-1 0 0,0 0 0 0 0,0-1 0 0 0,1 0 1 0 0,-1 0-1 0 0,1-1 0 0 0,-1 1 0 0 0,1-1 1 0 0,0 0-1 0 0,0-1 0 0 0,0 0 0 0 0,0 0 1 0 0,0 0-1 0 0,1 0 0 0 0,-1-1 0 0 0,0 0 1 0 0,0-1-1 0 0,0 1 0 0 0,6-2-46 0 0,20-2 207 0 0,0-2 1 0 0,3-2-208 0 0,-23 5 36 0 0,1-1 0 0 0,-1 0 0 0 0,1-1 0 0 0,-2-1 0 0 0,1 0 0 0 0,7-5-36 0 0,12-9 4 0 0,-6 4-7 0 0,-1-1 0 0 0,0-1 1 0 0,-1-1-1 0 0,-1-1 0 0 0,4-5 3 0 0,-14 11-22 0 0,-1 1-1 0 0,0-2 1 0 0,-1 1-1 0 0,8-16 23 0 0,-1-14-2611 0 0,-10 13-9295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9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0 190 8936 0 0,'1'4'83'0'0,"-1"0"1"0"0,1 0-1 0 0,0 0 1 0 0,0-1-1 0 0,0 1 1 0 0,1 0-1 0 0,0 2-83 0 0,8 23 630 0 0,-8-18-488 0 0,4 26 548 0 0,1-1-1 0 0,2 0 1 0 0,1 0-690 0 0,-7-24 369 0 0,-1 0 0 0 0,-1 0 1 0 0,0 1-1 0 0,-1-1 0 0 0,0 1 0 0 0,-1 5-369 0 0,0-10 1960 0 0,-3-53-1385 0 0,0-11-224 0 0,6 23-85 0 0,2-1 0 0 0,1 1-1 0 0,1 0 1 0 0,4-6-266 0 0,-5 21 194 0 0,1-1-1 0 0,1 1 0 0 0,1 0 1 0 0,0 1-1 0 0,2-1 1 0 0,0 2-1 0 0,11-15-193 0 0,-19 28 53 0 0,1 1-1 0 0,0-1 0 0 0,0 0 0 0 0,0 1 1 0 0,1 0-1 0 0,-1 0 0 0 0,0 0 0 0 0,1 0 1 0 0,3-1-53 0 0,15-9 184 0 0,-19 9-150 0 0,1 1 1 0 0,0 0-1 0 0,0 0 1 0 0,0 1-1 0 0,0-1 1 0 0,1 1-1 0 0,-1 0 0 0 0,0 0 1 0 0,0 0-1 0 0,4 0-34 0 0,12-3 65 0 0,-7 2-21 0 0,0 0 0 0 0,0 0 0 0 0,0 1 0 0 0,11 1-44 0 0,-9 0 36 0 0,-1 0-1 0 0,1-1 1 0 0,14-4-36 0 0,-2-2-2617 0 0,-22 5-10680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9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10248 0 0,'11'0'204'0'0,"-7"-1"223"0"0,0 1 1 0 0,-1 0-1 0 0,1 1 1 0 0,0-1-1 0 0,0 1 1 0 0,-1-1-1 0 0,3 2-427 0 0,-4-1 94 0 0,0-1 0 0 0,-1 1 0 0 0,1 0 0 0 0,0 0 0 0 0,-1 1 0 0 0,1-1 0 0 0,-1 0 0 0 0,0 0-1 0 0,1 1 1 0 0,-1-1 0 0 0,0 1 0 0 0,0-1 0 0 0,0 1 0 0 0,0 0 0 0 0,0-1 0 0 0,0 1 0 0 0,0 1-94 0 0,8 20 95 0 0,-1-1 0 0 0,-1 1 0 0 0,-1 0-1 0 0,-2 0 1 0 0,0 1 0 0 0,0 16-95 0 0,10 70 1149 0 0,11 34-1149 0 0,-21-126 112 0 0,-4-15-178 0 0,1 0-1 0 0,0 0 1 0 0,0-1-1 0 0,1 1 1 0 0,-1-1-1 0 0,0 1 1 0 0,1-1-1 0 0,-1 1 1 0 0,1-1-1 0 0,0 0 1 0 0,0 0-1 0 0,0 0 1 0 0,0 0-1 0 0,0 0 1 0 0,1 0-1 0 0,-1 0 1 0 0,0-1-1 0 0,1 1 1 0 0,0-1-1 0 0,-1 0 1 0 0,1 0-1 0 0,0 0 1 0 0,-1 0-1 0 0,1 0 1 0 0,1 0 66 0 0,-2-1-10865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0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588 476 12160 0 0,'-1'-2'131'0'0,"-1"1"0"0"0,0-1 1 0 0,0 1-1 0 0,0 0 0 0 0,0 0 1 0 0,0 0-1 0 0,0 0 0 0 0,0 0 0 0 0,0 0 1 0 0,-1 1-1 0 0,1-1 0 0 0,0 1 1 0 0,0 0-1 0 0,-1-1 0 0 0,1 1 1 0 0,-2 0-132 0 0,-38 6 2418 0 0,23-4-1702 0 0,19-2-691 0 0,-1 0 0 0 0,0 0 0 0 0,0 0 0 0 0,0 0 1 0 0,0 0-1 0 0,0 0 0 0 0,0 0 0 0 0,0 1 0 0 0,0-1 1 0 0,0 0-1 0 0,0 0 0 0 0,0 1 0 0 0,0-1 0 0 0,0 1 0 0 0,0-1 1 0 0,0 1-1 0 0,0-1 0 0 0,1 1 0 0 0,-1-1 0 0 0,0 1 1 0 0,0 0-1 0 0,1-1 0 0 0,-1 1 0 0 0,0 0 0 0 0,1 0 0 0 0,-1 0 1 0 0,1-1-1 0 0,-1 1 0 0 0,1 0 0 0 0,-1 0 0 0 0,1 0 1 0 0,0 0-1 0 0,-1 0 0 0 0,1 0 0 0 0,0 0 0 0 0,0 0 0 0 0,0 0 1 0 0,0 0-1 0 0,0 0-25 0 0,-6 18 22 0 0,5-16-18 0 0,0 0 0 0 0,0 0 0 0 0,0 1 0 0 0,0-1 0 0 0,1 0 0 0 0,0 1 0 0 0,-1-1-1 0 0,1 1 1 0 0,0-1 0 0 0,0 1 0 0 0,1-1 0 0 0,-1 0 0 0 0,1 1 0 0 0,0-1-4 0 0,9 32 19 0 0,2-1-1 0 0,1 0 1 0 0,2-1 0 0 0,4 5-19 0 0,4 8 78 0 0,3 11-78 0 0,-5-10 108 0 0,8 11-108 0 0,-3-16 26 0 0,-16-26-5 0 0,0 1 0 0 0,-1-1-1 0 0,-1 2 1 0 0,0-1-1 0 0,-1 1 1 0 0,0 5-21 0 0,-6-18 3 0 0,0 0 0 0 0,-1 0-1 0 0,0 0 1 0 0,0 1 0 0 0,0-1 0 0 0,0 0 0 0 0,-1 0 0 0 0,0 0 0 0 0,0 0 0 0 0,0 0 0 0 0,-1 0-1 0 0,0 0-2 0 0,2-3-2 0 0,-1 0-1 0 0,0-1 1 0 0,1 1-1 0 0,-1 0 0 0 0,0-1 1 0 0,0 1-1 0 0,0 0 1 0 0,0-1-1 0 0,0 1 1 0 0,-1-1-1 0 0,1 0 0 0 0,0 1 1 0 0,-1-1-1 0 0,1 0 1 0 0,-1 0-1 0 0,1 0 0 0 0,-1 0 1 0 0,0 0-1 0 0,1 0 1 0 0,-1 0-1 0 0,0-1 1 0 0,1 1-1 0 0,-1-1 0 0 0,0 1 1 0 0,0-1-1 0 0,0 1 1 0 0,0-1-1 0 0,0 0 0 0 0,1 0 1 0 0,-1 0-1 0 0,0 0 1 0 0,0 0-1 0 0,-2-1 3 0 0,-53-7-84 0 0,40 6 52 0 0,0-1 0 0 0,0 0 0 0 0,-14-4 32 0 0,14 1-11 0 0,0 0-1 0 0,0-1 1 0 0,1-1-1 0 0,-4-3 12 0 0,-14-14-2371 0 0,4-9-9214 0 0</inkml:trace>
  <inkml:trace contextRef="#ctx0" brushRef="#br0" timeOffset="1">97 1 11352 0 0,'-4'0'0'0'0,"-1"0"0"0"0,3 0 0 0 0,-5 4 656 0 0,0 3 8 0 0,-2-3-8 0 0,1-4 8 0 0,-4 0-224 0 0,6 0 0 0 0,6 3 0 0 0,-11 8 0 0 0,-3 2-600 0 0,3-2 0 0 0,11-11-11424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0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15 6928 0 0,'-6'-3'240'0'0,"1"1"0"0"0,-1 0 0 0 0,0 0 0 0 0,1 1 0 0 0,-1-1 0 0 0,0 1 0 0 0,0 1 0 0 0,0-1 0 0 0,0 1 0 0 0,0 0 0 0 0,0 0 0 0 0,-2 1-240 0 0,-1-1 160 0 0,3 0-99 0 0,0 1 1 0 0,0 0 0 0 0,0 1-1 0 0,0-1 1 0 0,0 1-1 0 0,0 0 1 0 0,0 1 0 0 0,1-1-1 0 0,-1 1 1 0 0,1 0 0 0 0,0 1-1 0 0,0-1 1 0 0,0 1 0 0 0,0 1-62 0 0,-6 4 5 0 0,1 0 0 0 0,0 1 0 0 0,1 0 1 0 0,0 1-1 0 0,-6 10-5 0 0,12-17 2 0 0,-16 24 16 0 0,1 1 1 0 0,1 1-1 0 0,1 0 0 0 0,2 1 0 0 0,-4 15-18 0 0,15-33 79 0 0,0 1-1 0 0,2-1 0 0 0,0 0 1 0 0,0 1-1 0 0,1 8-78 0 0,0-12 192 0 0,0-9-167 0 0,0 0 0 0 0,0 0 0 0 0,0 0-1 0 0,0 0 1 0 0,0 1 0 0 0,1-1 0 0 0,-1 0-1 0 0,0 0 1 0 0,0 0 0 0 0,1 0 0 0 0,-1 0-1 0 0,0 0 1 0 0,1 0 0 0 0,-1 0 0 0 0,1 0 0 0 0,0 0-1 0 0,-1 0 1 0 0,1-1 0 0 0,0 1 0 0 0,-1 0-1 0 0,1 0 1 0 0,0-1 0 0 0,0 1 0 0 0,0 0-1 0 0,0-1 1 0 0,-1 1 0 0 0,1 0 0 0 0,0-1-1 0 0,0 0 1 0 0,0 1 0 0 0,0-1 0 0 0,0 1-1 0 0,1-1 1 0 0,-1 0 0 0 0,0 0 0 0 0,0 0 0 0 0,0 0-1 0 0,0 0-24 0 0,3 0 40 0 0,0 0 0 0 0,0 0 0 0 0,0-1 0 0 0,0 0 0 0 0,0 0 0 0 0,0 0 1 0 0,0 0-1 0 0,0 0 0 0 0,-1-1 0 0 0,2 0-40 0 0,11-6 128 0 0,-8 5-58 0 0,-1 0-1 0 0,0-1 0 0 0,0 0 0 0 0,0-1 0 0 0,0 0 1 0 0,5-4-70 0 0,0-1 63 0 0,-1-1 1 0 0,0 0-1 0 0,-1-1 1 0 0,0 0-1 0 0,0 0 1 0 0,-1-1-1 0 0,-1 0 1 0 0,0-1 0 0 0,5-12-64 0 0,-9 16 62 0 0,1-2 77 0 0,-1 1 0 0 0,0-1 0 0 0,-1 0 0 0 0,0 0 0 0 0,-1 0 0 0 0,0 0 1 0 0,0-7-140 0 0,-2 18 34 0 0,0 1-8 0 0,0 0-1 0 0,0 3-20 0 0,1 0-1 0 0,-1 0 1 0 0,1 0 0 0 0,-1 0-1 0 0,0 0 1 0 0,0 0 0 0 0,0 0-1 0 0,0 0 1 0 0,-1 3-5 0 0,0 6-3 0 0,0 42-12 0 0,0-11-10 0 0,4 28 25 0 0,-2-63-71 0 0,1-1 1 0 0,0 1 0 0 0,0-1-1 0 0,0 1 1 0 0,1-1 0 0 0,1 0 0 0 0,-1 0-1 0 0,1 0 1 0 0,0 0 0 0 0,1-1 0 0 0,-1 0-1 0 0,1 0 1 0 0,0 0 0 0 0,1 0 0 0 0,0-1-1 0 0,0 0 1 0 0,0 0 0 0 0,0 0-1 0 0,1-1 1 0 0,-1 0 0 0 0,1 0 0 0 0,0-1-1 0 0,1 0 1 0 0,-1 0 0 0 0,0-1 0 0 0,1 0-1 0 0,0 0 71 0 0,-5-1-9438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1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48 106 10040 0 0,'1'48'3409'0'0,"5"20"-3409"0"0,19 108 888 0 0,-23-162-747 0 0,16 65 131 0 0,-10-46-216 0 0,4 30-56 0 0,16 135-60 0 0,-28-196 53 0 0,0 1 1 0 0,0-1-1 0 0,0 1 0 0 0,-1-1 0 0 0,1 1 1 0 0,0-1-1 0 0,-1 1 0 0 0,0-1 0 0 0,0 1 0 0 0,0 1 7 0 0,-5 21 371 0 0,6-25-350 0 0,1 1 0 0 0,-1-1 0 0 0,0 1 0 0 0,0-1 0 0 0,0 1 0 0 0,0-1 0 0 0,0 1 0 0 0,0-1 0 0 0,0 1 0 0 0,0-1 0 0 0,0 0 0 0 0,0 1 0 0 0,0-1 0 0 0,0 1 0 0 0,-1-1 0 0 0,1 1 0 0 0,0-1 0 0 0,0 1 0 0 0,0-1 0 0 0,-1 0 0 0 0,1 1 0 0 0,0-1 0 0 0,0 1 0 0 0,-1-1 0 0 0,1 0 0 0 0,0 1 1 0 0,-1-1-1 0 0,1 0 0 0 0,-1 1 0 0 0,1-1 0 0 0,0 0 0 0 0,-1 0 0 0 0,1 0 0 0 0,-1 1 0 0 0,1-1 0 0 0,0 0 0 0 0,-1 0 0 0 0,1 0 0 0 0,-1 0 0 0 0,1 0 0 0 0,-1 0 0 0 0,1 1 0 0 0,-1-1 0 0 0,1 0 0 0 0,-1-1 0 0 0,1 1 0 0 0,-1 0 0 0 0,1 0 0 0 0,-1 0 0 0 0,1 0 0 0 0,0 0 0 0 0,-1 0 0 0 0,1 0 0 0 0,-1-1 0 0 0,1 1 0 0 0,-1 0 0 0 0,1 0 0 0 0,0-1 0 0 0,-1 1 0 0 0,1 0 0 0 0,0-1 0 0 0,-1 1 0 0 0,1 0 0 0 0,-1-1-21 0 0,-2-1 127 0 0,-1-1-1 0 0,0 0 1 0 0,1 0-1 0 0,0-1 0 0 0,0 1 1 0 0,-2-2-127 0 0,-8-16 103 0 0,1 0 0 0 0,1 0 0 0 0,1-1 1 0 0,1 0-1 0 0,1-1 0 0 0,0 0 0 0 0,2-1 1 0 0,1 1-1 0 0,1-1 0 0 0,1 0 0 0 0,1 0 0 0 0,1-6-103 0 0,2 0 108 0 0,1 0-1 0 0,2 1 1 0 0,1 0-1 0 0,2-1 1 0 0,0 2-1 0 0,2-1 0 0 0,1 1-107 0 0,-4 14 45 0 0,-1 1-1 0 0,1 0 1 0 0,1 0-1 0 0,1 1 1 0 0,-1-1 0 0 0,2 2-1 0 0,0-1 1 0 0,4-3-45 0 0,4-3 79 0 0,1 1 0 0 0,1 1 0 0 0,1 0 1 0 0,8-4-80 0 0,1 0 95 0 0,-19 11-41 0 0,1 2-1 0 0,1-1 0 0 0,-1 1 1 0 0,1 1-1 0 0,1 0 1 0 0,-1 0-1 0 0,10-1-53 0 0,-16 4 19 0 0,0 1 0 0 0,1 1 1 0 0,-1-1-1 0 0,1 1 0 0 0,-1 0 0 0 0,1 0 0 0 0,0 1 0 0 0,-1 0 1 0 0,1 0-1 0 0,0 0 0 0 0,-1 1 0 0 0,1 0 0 0 0,-1 1 0 0 0,1-1 1 0 0,-1 1-1 0 0,6 3-19 0 0,-5-2 28 0 0,0 1 1 0 0,0 0 0 0 0,0 0-1 0 0,0 1 1 0 0,-1 0 0 0 0,0 0-1 0 0,0 0 1 0 0,0 1 0 0 0,0 0 0 0 0,0 2-29 0 0,-3-4 9 0 0,0 0 0 0 0,0 1 1 0 0,-1-1-1 0 0,1 1 1 0 0,-1-1-1 0 0,0 1 0 0 0,-1 0 1 0 0,1 0-1 0 0,-1 0 1 0 0,0 0-1 0 0,0 0 0 0 0,-1 0 1 0 0,1 0-1 0 0,-1 0 1 0 0,0 0-1 0 0,-1 1 0 0 0,1 0-9 0 0,-1 2 10 0 0,-1 0-1 0 0,0-1 0 0 0,0 1 0 0 0,0-1 1 0 0,-1 1-1 0 0,0-1 0 0 0,-1 0 0 0 0,1 0 1 0 0,-1 0-1 0 0,-1-1 0 0 0,1 1 0 0 0,-1-1 1 0 0,0 0-1 0 0,-1 0 0 0 0,1-1 0 0 0,-6 4-9 0 0,-17 14 12 0 0,-6 6 12 0 0,-2-1 0 0 0,-2-1 0 0 0,-24 12-24 0 0,55-37 5 0 0,1 1 0 0 0,-1-1 0 0 0,1 0 0 0 0,-7 1-5 0 0,8-3 5 0 0,1 1 0 0 0,-1 0-1 0 0,1 0 1 0 0,-1 1 0 0 0,1-1 0 0 0,0 1-1 0 0,0 0 1 0 0,0 0 0 0 0,0 0 0 0 0,0 1-1 0 0,-4 2-4 0 0,1-4-2681 0 0,5-1-10653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1.6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222 235 9440 0 0,'21'-1'282'0'0,"-1"-1"-1"0"0,1 0 1 0 0,0-1 0 0 0,-1-2 0 0 0,12-3-282 0 0,-23 4 208 0 0,-1 0-1 0 0,1-1 1 0 0,-1 0-1 0 0,0 0 1 0 0,-1-1 0 0 0,0 0-1 0 0,1 0 1 0 0,-2-1 0 0 0,1 0-1 0 0,-1 0 1 0 0,2-2-208 0 0,15-17 721 0 0,-21 25-696 0 0,-1 0-1 0 0,0 0 0 0 0,0 0 0 0 0,0 0 1 0 0,0 0-1 0 0,0 0 0 0 0,0 0 0 0 0,0 0 1 0 0,-1 0-1 0 0,1-1 0 0 0,0 1 0 0 0,-1 0 1 0 0,1 0-1 0 0,-1-1 0 0 0,1 1 0 0 0,-1-1 1 0 0,0 1-1 0 0,1 0 0 0 0,-1-1 0 0 0,0 1 1 0 0,0-1-1 0 0,0 1 0 0 0,0-1 0 0 0,0 1 1 0 0,0 0-1 0 0,-1-1 0 0 0,1 1 0 0 0,0-1 1 0 0,-1 1-1 0 0,1 0 0 0 0,-1-1 1 0 0,1 1-1 0 0,-1 0 0 0 0,0 0 0 0 0,1-1 1 0 0,-1 1-1 0 0,0 0 0 0 0,0 0 0 0 0,-1-1-24 0 0,-3-3 22 0 0,0 1 0 0 0,-1 0-1 0 0,0 0 1 0 0,0 0-1 0 0,0 1 1 0 0,0-1 0 0 0,-3 0-22 0 0,-5-2 35 0 0,0 0 0 0 0,0 1 0 0 0,0 0 0 0 0,-1 1 0 0 0,-2 0-35 0 0,7 2 15 0 0,0 1 0 0 0,1 1 0 0 0,-1 0 0 0 0,0 0 0 0 0,0 1 0 0 0,0 0 1 0 0,0 0-1 0 0,-5 3-15 0 0,0 0 22 0 0,1 1 0 0 0,-1 0 1 0 0,1 2-1 0 0,-1 0 1 0 0,2 0-1 0 0,-1 1 0 0 0,1 1 1 0 0,-2 2-23 0 0,5-4 15 0 0,1 0 0 0 0,0 1 0 0 0,1 0 0 0 0,0 0 0 0 0,0 1 0 0 0,1 0 0 0 0,0 1 0 0 0,1-1 0 0 0,0 1 0 0 0,0 1 0 0 0,-1 4-15 0 0,1-1 85 0 0,1 0 0 0 0,1 1 0 0 0,0 0 0 0 0,1 0 1 0 0,0 2-86 0 0,3-12 30 0 0,-1 1 1 0 0,1-1-1 0 0,0 1 0 0 0,1-1 1 0 0,0 1-1 0 0,-1-1 1 0 0,2 1-1 0 0,-1-1 1 0 0,1 0-1 0 0,-1 1 1 0 0,1-1-1 0 0,1 0 0 0 0,-1 0 1 0 0,1 0-1 0 0,0-1 1 0 0,1 2-31 0 0,2 4 40 0 0,1-2 0 0 0,0 1 0 0 0,0-1 0 0 0,1 0 0 0 0,0 0 1 0 0,0-1-1 0 0,0 0 0 0 0,1-1 0 0 0,1 1 0 0 0,-1-2 0 0 0,3 2-40 0 0,4-2 37 0 0,0 0-1 0 0,1 0 1 0 0,0-1 0 0 0,-1-1-1 0 0,1-1 1 0 0,1-1-1 0 0,-1 0 1 0 0,0-1 0 0 0,0-1-1 0 0,0 0 1 0 0,5-3-37 0 0,15-2 25 0 0,-2-2 0 0 0,1-1 0 0 0,-1-2 0 0 0,22-10-25 0 0,-46 16-4 0 0,0-1 1 0 0,0 0-1 0 0,-1 0 0 0 0,1-1 1 0 0,-1-1-1 0 0,-1 0 0 0 0,0 0 1 0 0,0 0-1 0 0,0-1 0 0 0,-1-1 1 0 0,0 0-1 0 0,-1 0 0 0 0,0 0 1 0 0,-1-1-1 0 0,4-8 4 0 0,0-4-2188 0 0,-9 18-8674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2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 8032 0 0,'74'195'1976'0'0,"-31"-82"-1591"0"0,-34-81-298 0 0,23 69 650 0 0,-28-87 131 0 0,-4-14-842 0 0,0 0 1 0 0,0 0 0 0 0,0 0-1 0 0,0 0 1 0 0,0 0-1 0 0,0 0 1 0 0,0 0 0 0 0,0 1-1 0 0,0-1 1 0 0,0 0-1 0 0,0 0 1 0 0,0 0 0 0 0,0 0-1 0 0,0 0 1 0 0,-1 0 0 0 0,1 0-1 0 0,0 0 1 0 0,0 0-1 0 0,0 0 1 0 0,0 0 0 0 0,0 1-1 0 0,0-1 1 0 0,0 0-1 0 0,0 0 1 0 0,0 0 0 0 0,0 0-1 0 0,0 0 1 0 0,0 0-1 0 0,0 0 1 0 0,-1 0 0 0 0,1 0-1 0 0,0 0 1 0 0,0 0-1 0 0,0 0 1 0 0,0 0 0 0 0,0 0-1 0 0,0 0 1 0 0,0 0 0 0 0,0 0-1 0 0,0 0 1 0 0,0 0-1 0 0,-1 0 1 0 0,1 0 0 0 0,0 0-1 0 0,0 0 1 0 0,0 0-1 0 0,0 0 1 0 0,0 0 0 0 0,0 0-1 0 0,0 0 1 0 0,0 0-1 0 0,0 0 1 0 0,0 0 0 0 0,0 0-1 0 0,-1-1 1 0 0,1 1 0 0 0,0 0-1 0 0,0 0 1 0 0,0 0-1 0 0,0 0 1 0 0,0 0-27 0 0,-1-1 133 0 0,-1-1 0 0 0,1 0-1 0 0,-1 1 1 0 0,1-1 0 0 0,0 0 0 0 0,0 0 0 0 0,0 0-1 0 0,0 0 1 0 0,0 0 0 0 0,0 0 0 0 0,0-2-133 0 0,-6-22 274 0 0,1-1 0 0 0,1 0 1 0 0,1 0-1 0 0,2 0 0 0 0,0 0 1 0 0,2-1-1 0 0,2-11-274 0 0,1 22 240 0 0,1 0 1 0 0,1 0 0 0 0,0 0-1 0 0,2 1 1 0 0,3-8-241 0 0,-9 22 35 0 0,2-4 41 0 0,0 1 0 0 0,0 0 0 0 0,1 0 0 0 0,0 0 0 0 0,-1 0 0 0 0,2 1 0 0 0,-1-1 0 0 0,0 1 0 0 0,1 0-1 0 0,0 1 1 0 0,2-2-76 0 0,13-8 332 0 0,0 1 0 0 0,6-1-332 0 0,-19 9 51 0 0,4 0 60 0 0,0 0 1 0 0,0 0 0 0 0,0 1-1 0 0,0 1 1 0 0,11-2-112 0 0,11-2 147 0 0,-19 4-34 0 0,0 1 0 0 0,1 0 1 0 0,-1 0-1 0 0,8 2-113 0 0,21-1-2745 0 0,-37-1-10321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2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98 10248 0 0,'0'-3'106'0'0,"-1"-1"0"0"0,0 0 1 0 0,0 1-1 0 0,0-1 0 0 0,0 1 1 0 0,-1 0-1 0 0,1-1 0 0 0,-1 1 1 0 0,0 0-1 0 0,0 0 0 0 0,0 0 1 0 0,-2-1-107 0 0,-29-33 1972 0 0,31 36-1896 0 0,1-1 1 0 0,0 1 0 0 0,-1-1 0 0 0,0 1 0 0 0,1 0-1 0 0,-1 0 1 0 0,0 0 0 0 0,1 0 0 0 0,-1 0-1 0 0,0 0 1 0 0,0 1 0 0 0,0-1 0 0 0,0 0 0 0 0,0 1-1 0 0,0 0 1 0 0,0-1 0 0 0,0 1 0 0 0,0 0 0 0 0,0 0-1 0 0,0 0 1 0 0,0 0 0 0 0,0 0 0 0 0,0 1 0 0 0,0-1-1 0 0,0 1 1 0 0,0-1 0 0 0,1 1 0 0 0,-1 0-1 0 0,0 0 1 0 0,0-1 0 0 0,0 1 0 0 0,0 1-77 0 0,-7 3 58 0 0,1 0 0 0 0,-1 1 0 0 0,1 0 0 0 0,1 1 0 0 0,-1 0 0 0 0,1 0 0 0 0,0 1 0 0 0,-3 4-58 0 0,7-7 4 0 0,-12 13 13 0 0,2 1 0 0 0,0 0 1 0 0,1 1-1 0 0,1 0 0 0 0,1 1 1 0 0,1 0-1 0 0,-1 3-17 0 0,2 6 55 0 0,2 1-1 0 0,-3 26-54 0 0,8-45 16 0 0,0 0-1 0 0,1 0 1 0 0,1 1 0 0 0,0-1 0 0 0,0 0-1 0 0,1 0 1 0 0,1 0 0 0 0,3 8-16 0 0,10 30 14 0 0,-6-15 170 0 0,1-2 0 0 0,3 0 0 0 0,0 0 0 0 0,2-1-184 0 0,-13-26 48 0 0,-1-1-1 0 0,1 1 0 0 0,-2 0 0 0 0,1 0 0 0 0,0 1 0 0 0,-1-1 0 0 0,0 0 0 0 0,-1 0 0 0 0,1 0 0 0 0,-1 1 0 0 0,-1-1 0 0 0,1 2-47 0 0,0 8 389 0 0,-11-26-2625 0 0,10 9-9369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5.0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48 7920 0 0,'-26'0'174'0'0,"21"0"29"0"0,5 0 13 0 0,2 0 12 0 0,9 0 24 0 0,-8 0 11 0 0,-3 0 1 0 0,2 0-3 0 0,0 0-204 0 0,2 0-3 0 0,-2 0 7 0 0,0 0 55 0 0,1 0 87 0 0,-3 0 37 0 0,0 0 17 0 0,0 0 72 0 0,0 0 30 0 0,0 0 8 0 0,0 3-18 0 0,1 0-253 0 0,0 0 0 0 0,-1 0 1 0 0,1 0-1 0 0,0 1 0 0 0,1-2 0 0 0,-1 1 1 0 0,1 2-97 0 0,5 7 224 0 0,-4-5-147 0 0,8 7 133 0 0,-9-11-35 0 0,0 0-79 0 0,-2 2-47 0 0,-1 0-25 0 0,0-3 34 0 0,4 12 109 0 0,3-4-35 0 0,-1-2-39 0 0,1 5 72 0 0,0-2-33 0 0,-2-3-45 0 0,-4-6-57 0 0,1 0 0 0 0,0 0 0 0 0,-1 0 0 0 0,0 0 0 0 0,1 0 0 0 0,-1 0 0 0 0,0 1 0 0 0,0-1 0 0 0,0 0 0 0 0,0 0 0 0 0,-1 1-30 0 0,1-1 29 0 0,0 0 0 0 0,0-1 0 0 0,0 1 0 0 0,0 0 0 0 0,0 0-1 0 0,0 0 1 0 0,1-1 0 0 0,-1 1 0 0 0,1 0 0 0 0,-1-1 0 0 0,1 2-29 0 0,1 1 69 0 0,7 13 143 0 0,-4-9-21 0 0,-2-5-99 0 0,1-1-7 0 0,-1-1-3 0 0,-1 1 7 0 0,-1 3 97 0 0,-1-1-48 0 0,0 1 38 0 0,0 21 367 0 0,0-23-287 0 0,0-3 0 0 0,0 3-16 0 0,0 7-69 0 0,0-10-169 0 0,0 0 1 0 0,0 0-1 0 0,0 1 0 0 0,0-1 1 0 0,0 0-1 0 0,0 0 0 0 0,0 0 1 0 0,0 0-1 0 0,0 0 1 0 0,0 0-1 0 0,0 0 0 0 0,0 0 1 0 0,0 0-1 0 0,0 0 0 0 0,0 1 1 0 0,0-1-1 0 0,0 0 0 0 0,0 0 1 0 0,0 0-1 0 0,0 0 0 0 0,0 0 1 0 0,0 0-1 0 0,0 0 0 0 0,0 0 1 0 0,0 0-1 0 0,1 0 0 0 0,-1 0 1 0 0,0 1-1 0 0,0-1 0 0 0,0 0 1 0 0,0 0-1 0 0,0 0 0 0 0,0 0 1 0 0,0 0-1 0 0,0 0 0 0 0,0 0 1 0 0,0 0-1 0 0,0 0 0 0 0,0 0 1 0 0,1 0-1 0 0,-1 0 0 0 0,0 0 1 0 0,0 0-1 0 0,0 0 0 0 0,0 0 1 0 0,0 0-1 0 0,0 0 0 0 0,0 0 1 0 0,0 0-1 0 0,0 0 0 0 0,0 0 1 0 0,1 0-1 0 0,-1 0 0 0 0,0 0 1 0 0,0 0-1 0 0,0 0 0 0 0,0 0-2 0 0,0 0 6 0 0,1 0 1 0 0,-1 0-1 0 0,1 0 0 0 0,0 0 0 0 0,-1 0 0 0 0,1 0 0 0 0,-1 0 0 0 0,0 0 0 0 0,1 0 0 0 0,-1 0 0 0 0,1 0 0 0 0,-1 1 0 0 0,1-1 0 0 0,-1 0 0 0 0,1 0 0 0 0,-1 1 0 0 0,1-1 0 0 0,-1 0 0 0 0,0 0 0 0 0,1 1 0 0 0,-1-1 0 0 0,0 0 0 0 0,1 1 0 0 0,-1-1 0 0 0,0 1 0 0 0,1-1 0 0 0,-1 1 0 0 0,0-1 0 0 0,0 0 0 0 0,1 1 0 0 0,-1-1 0 0 0,0 1 0 0 0,0-1 1 0 0,0 1-1 0 0,0-1 0 0 0,0 1 0 0 0,0-1 0 0 0,0 1 0 0 0,0-1 0 0 0,0 1 0 0 0,0-1 0 0 0,0 1-6 0 0,0 2 113 0 0,0-3-8 0 0,0 0-1 0 0,1 0-38 0 0,3-1-10 0 0,1 2-36 0 0,-5 3-17 0 0,-7 5 31 0 0,4-4 19 0 0,3 13 7 0 0,0-12-54 0 0,0-3 3 0 0,0 0 44 0 0,0-3 11 0 0,0 0 4 0 0,0 0 34 0 0,0 0 71 0 0,-3 0-20 0 0,1 0-65 0 0,-1 0-44 0 0,-1 0-8 0 0,3 0 4 0 0,1 0-37 0 0,0 0 0 0 0,0 0 0 0 0,0 0 0 0 0,0 0 0 0 0,0 0 0 0 0,-1 0-1 0 0,1 0 1 0 0,0 0 0 0 0,0 0 0 0 0,0 0 0 0 0,0 0 0 0 0,0 0-1 0 0,0 0 1 0 0,0 0 0 0 0,0 0 0 0 0,0 0 0 0 0,0 0 0 0 0,-1 0 0 0 0,1 0-1 0 0,0 0 1 0 0,0 0 0 0 0,0 0 0 0 0,0 0 0 0 0,0 0 0 0 0,0 0 0 0 0,0 0-1 0 0,0 0 1 0 0,0-1 0 0 0,0 1 0 0 0,0 0 0 0 0,0 0 0 0 0,-1 0 0 0 0,1 0-1 0 0,0 0 1 0 0,0 0 0 0 0,0 0 0 0 0,0 0 0 0 0,0 0 0 0 0,0 0 0 0 0,0 0-1 0 0,0 0 1 0 0,0-1 0 0 0,0 1 0 0 0,0 0 0 0 0,0 0 0 0 0,0 0 0 0 0,0 0-1 0 0,0 0 1 0 0,0 0 0 0 0,0 0 0 0 0,0 0 0 0 0,0 0 0 0 0,0-1-1 0 0,0 1 1 0 0,0 0 0 0 0,0 0 0 0 0,0 0-3 0 0,0-11 105 0 0,0 9-29 0 0,0 2-4 0 0,0-3-12 0 0,1-15-47 0 0,-1 18-13 0 0,0 0 0 0 0,0-1 0 0 0,0 1 0 0 0,1 0 0 0 0,-1 0 0 0 0,0 0 0 0 0,0 0 0 0 0,0 0 0 0 0,0 0 0 0 0,0 0 0 0 0,0 0 0 0 0,0-1 0 0 0,0 1 0 0 0,0 0 0 0 0,0 0 0 0 0,0 0 0 0 0,0 0 0 0 0,0 0 0 0 0,0 0 0 0 0,0 0 0 0 0,0-1 0 0 0,0 1 0 0 0,0 0 0 0 0,0 0 0 0 0,0 0 0 0 0,-1 0 0 0 0,1 0 0 0 0,0 0 0 0 0,0 0 0 0 0,0 0 0 0 0,0 0 0 0 0,0-1 0 0 0,0 1 0 0 0,0 0 0 0 0,0 0 0 0 0,0 0 0 0 0,0 0 0 0 0,0 0 0 0 0,-1 0 0 0 0,1 0 0 0 0,0 0 0 0 0,0 0 0 0 0,0 0 0 0 0,0 0 0 0 0,-13-10-1 0 0,11 9 1 0 0,1-6 0 0 0,1-14 0 0 0,0-11 0 0 0,0 20 0 0 0,-1 9 0 0 0,1 0 0 0 0,0-1 0 0 0,0 1 0 0 0,0 0 0 0 0,0 0 0 0 0,1-1 0 0 0,-1 1 0 0 0,1 0 0 0 0,0 0 0 0 0,0-1 0 0 0,4-4 0 0 0,-4 6 0 0 0,0 1 0 0 0,0 0 0 0 0,0-1 0 0 0,-1 1 0 0 0,1-1 0 0 0,0 1 0 0 0,-1-1 0 0 0,1 0 0 0 0,-1 1 0 0 0,1-1 0 0 0,-1 0 0 0 0,0 1 0 0 0,0-1 0 0 0,0 0 0 0 0,0-10-7 0 0,0 9 9 0 0,0 0-1 0 0,0-1 1 0 0,0 1-1 0 0,0-1 1 0 0,1 1-1 0 0,-1-1 1 0 0,1 1-1 0 0,1-2-1 0 0,3-6-26 0 0,5 0-37 0 0,-4 4 30 0 0,18-17-123 0 0,-22 22 139 0 0,0 0 1 0 0,0 1-1 0 0,0 0 1 0 0,0-1-1 0 0,0 1 1 0 0,0 0-1 0 0,1 0 0 0 0,-1 0 1 0 0,0 1-1 0 0,1-1 1 0 0,-1 0-1 0 0,0 1 1 0 0,1 0-1 0 0,0-1 17 0 0,13 1-150 0 0,10 0-149 0 0,-23 0 92 0 0,0 0-8 0 0,5-1 70 0 0,4-5-19 0 0,1-1-15 0 0,-1 5 19 0 0,-10 2 230 0 0,-1 0-59 0 0,1 0-54 0 0,0 0-50 0 0,0 0-46 0 0,0 0-42 0 0,0 0-37 0 0,-1 0-33 0 0,2 0-120 0 0,0 0-41 0 0,1 0-344 0 0,5 0-1094 0 0,-7 0 1324 0 0,0 0 48 0 0,0 0 105 0 0,0 0 62 0 0,-1 0 74 0 0,0 0 86 0 0,3 0-1856 0 0,-3 0-1132 0 0</inkml:trace>
  <inkml:trace contextRef="#ctx0" brushRef="#br0" timeOffset="309.38">464 0 9792 0 0,'0'0'222'0'0,"0"0"30"0"0,0 0 18 0 0,0 0 4 0 0,0 3 13 0 0,0-1-275 0 0,0 1 70 0 0,-1 1 53 0 0,1 0 40 0 0,1 18 795 0 0,0-16-756 0 0,0-2-107 0 0,4 4 92 0 0,1 3 83 0 0,-3 2 53 0 0,-3-6-175 0 0,-1-4-112 0 0,1-1 1 0 0,0 0 0 0 0,0 0-1 0 0,0 0 1 0 0,1 1 0 0 0,-1-1-1 0 0,0 0 1 0 0,1 0 0 0 0,-1 0-1 0 0,1 1-48 0 0,4 5 147 0 0,1 3 59 0 0,-3 2 44 0 0,-2 3 16 0 0,1-1-61 0 0,2-2-52 0 0,0-2-42 0 0,-2-5-63 0 0,3 7 138 0 0,4 9 167 0 0,-2-8-72 0 0,-7-12-246 0 0,3 3 20 0 0,1-1 33 0 0,11 12 286 0 0,0-2-21 0 0,-12-9-276 0 0,0-1-33 0 0,-1 1 4 0 0,-1-4-37 0 0,-1-1 1 0 0,0 1 0 0 0,0 0-1 0 0,1-1 1 0 0,-1 1-1 0 0,0-1 1 0 0,1 1 0 0 0,-1 0-1 0 0,1-1 1 0 0,-1 1-1 0 0,1-1 1 0 0,-1 1 0 0 0,1-1-1 0 0,-1 0 1 0 0,1 1 0 0 0,-1-1-1 0 0,1 1 1 0 0,0-1-1 0 0,-1 0 1 0 0,1 1 0 0 0,0-1-1 0 0,0 0-11 0 0,4 3 44 0 0,3 2 31 0 0,-2-1-28 0 0,0-2 12 0 0,0-1 27 0 0,2 0 45 0 0,15-1 53 0 0,15 0 16 0 0,-23-3-150 0 0,-3-5 34 0 0,11-14 115 0 0,-9 6-96 0 0,2 4-75 0 0,-11 9-28 0 0,-4 3 0 0 0,0 0 0 0 0,-1-1 0 0 0,1 1 0 0 0,0 0 0 0 0,-1 0 0 0 0,1-1 0 0 0,-1 1 0 0 0,1-1 0 0 0,-1 1 0 0 0,1-1 0 0 0,0 1 0 0 0,-1-1 0 0 0,0 1 0 0 0,1-1 0 0 0,-1 1 0 0 0,1-1 0 0 0,-1 1 0 0 0,0-1 0 0 0,1 0 0 0 0,-1 1 0 0 0,0-1 0 0 0,1 0 0 0 0,1-4 0 0 0,14-24 18 0 0,-10 25 26 0 0,-6 4-41 0 0,1 0-1 0 0,-1 0 1 0 0,0 0 0 0 0,1 0 0 0 0,-1 0 0 0 0,0-1-1 0 0,1 1 1 0 0,-1 0 0 0 0,0 0 0 0 0,1 0 0 0 0,-1-1-1 0 0,0 1 1 0 0,1 0 0 0 0,-1-1 0 0 0,0 1 0 0 0,0 0-1 0 0,1 0 1 0 0,-1-1 0 0 0,0 1 0 0 0,0 0 0 0 0,0-1-1 0 0,1 1 1 0 0,-1 0 0 0 0,0-1 0 0 0,0 1 0 0 0,0-1-1 0 0,0 1 1 0 0,0 0 0 0 0,0-1 0 0 0,0 1 0 0 0,0-1-1 0 0,0 1 1 0 0,0 0 0 0 0,0-1 0 0 0,0 1 0 0 0,0 0-1 0 0,0-1 1 0 0,0 1 0 0 0,0-1 0 0 0,0 1 0 0 0,-1 0-1 0 0,1-1 1 0 0,0 1 0 0 0,0 0 0 0 0,0-1 0 0 0,-1 1-1 0 0,1 0 1 0 0,0-1 0 0 0,0 1-3 0 0,-5-8 42 0 0,-2-5 0 0 0,5 2-49 0 0,3 4-16 0 0,-1 5 17 0 0,0 0 1 0 0,0-1 0 0 0,0 1-1 0 0,0 0 1 0 0,0 0 0 0 0,-1 0-1 0 0,1-1 1 0 0,-1 1-1 0 0,1 0 1 0 0,-1-1 5 0 0,-3-3-34 0 0,0 0-39 0 0,1 0-71 0 0,1-1-33 0 0,1 0-50 0 0,-1-6-325 0 0,-1 6 154 0 0,0 0-38 0 0,0 0-54 0 0,-1 1-70 0 0,1-2-118 0 0,-11-8-647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2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 8744 0 0,'124'-11'2232'0'0,"77"-4"-551"0"0,51 15-3508 0 0,-248 0-5915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3.0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82 258 7328 0 0,'5'-3'8'0'0,"0"0"-1"0"0,0 1 1 0 0,1 0 0 0 0,-1 0 0 0 0,1 0-1 0 0,0 1 1 0 0,-1 0 0 0 0,2 0-8 0 0,1-1 29 0 0,0 0 0 0 0,0 0 0 0 0,0 0 0 0 0,-1-1-1 0 0,5-1-28 0 0,13-10 286 0 0,0-1 0 0 0,-1-2 0 0 0,17-13-286 0 0,-21 14 125 0 0,-15 13-51 0 0,-1-1 1 0 0,1 1 0 0 0,-1-1 0 0 0,1 0-1 0 0,-1 0 1 0 0,0-1 0 0 0,1-1-75 0 0,5-6 478 0 0,-9 11-399 0 0,1-1-1 0 0,-1 1 1 0 0,0-1-1 0 0,0 1 1 0 0,0-1-1 0 0,0 1 1 0 0,0-1 0 0 0,0 0-1 0 0,0 1 1 0 0,0-3-79 0 0,0 3 71 0 0,-1 0 0 0 0,0 0 0 0 0,1 0 0 0 0,-1-1 1 0 0,0 1-1 0 0,0 0 0 0 0,0-1 0 0 0,0 1 0 0 0,0 0 1 0 0,0 0-1 0 0,0-1 0 0 0,0 1 0 0 0,0 0 0 0 0,-1-1 0 0 0,1 1 1 0 0,-1-1-72 0 0,-17-18 907 0 0,14 17-832 0 0,1 0 0 0 0,-1 0 0 0 0,0 1 0 0 0,0 0 0 0 0,-1-1 0 0 0,1 2 0 0 0,0-1 0 0 0,-1 0 0 0 0,1 1 0 0 0,-1 0 0 0 0,1 0 0 0 0,-2 0-75 0 0,-9-1 168 0 0,0 2 1 0 0,1 0-1 0 0,-5 0-168 0 0,12 1 39 0 0,-1 0 19 0 0,0 0 0 0 0,1 1 0 0 0,-1 0 0 0 0,1 0 0 0 0,-1 1 0 0 0,1 0 0 0 0,0 0 0 0 0,0 0 0 0 0,0 1 1 0 0,-3 2-59 0 0,-5 4 91 0 0,1 1 0 0 0,0 0 1 0 0,-12 13-92 0 0,-26 38 519 0 0,49-58-467 0 0,0 0 0 0 0,0 0 1 0 0,1 0-1 0 0,-1 0 0 0 0,1 1 1 0 0,0-1-1 0 0,1 1 1 0 0,-1-1-1 0 0,1 1 0 0 0,0-1 1 0 0,0 1-1 0 0,0 0 0 0 0,1 0 1 0 0,-1 0-53 0 0,1 11 204 0 0,0-1 1 0 0,0 0-1 0 0,3 12-204 0 0,-2-24 25 0 0,0 0-1 0 0,0 1 1 0 0,0-2-1 0 0,0 1 1 0 0,1 0-1 0 0,-1 0 1 0 0,1 0-1 0 0,0 0 1 0 0,0-1-1 0 0,0 1 1 0 0,2 1-25 0 0,29 29 123 0 0,-16-17-69 0 0,-8-8-21 0 0,1 1 1 0 0,-1-1 0 0 0,1-1-1 0 0,1 1 1 0 0,-1-2 0 0 0,1 0-1 0 0,1 0 1 0 0,-1-1 0 0 0,1 0-1 0 0,0-1 1 0 0,10 3-34 0 0,13 0 69 0 0,1-1-1 0 0,0-2 1 0 0,15-1-69 0 0,-3 1-3 0 0,32-3-2195 0 0,-73-2-8762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3.4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204 324 10344 0 0,'0'0'31'0'0,"0"-1"0"0"0,0 1 0 0 0,-1-1 0 0 0,1 1 0 0 0,0-1 0 0 0,0 1 0 0 0,0-1 0 0 0,0 1 0 0 0,0-1 0 0 0,-1 1 0 0 0,1-1 0 0 0,0 1 0 0 0,0 0 0 0 0,-1-1 0 0 0,1 1 0 0 0,0-1 0 0 0,-1 1 0 0 0,1 0 0 0 0,0-1 0 0 0,-1 1 0 0 0,1 0 0 0 0,0 0 0 0 0,-1-1 0 0 0,1 1 0 0 0,-1 0 0 0 0,1 0 0 0 0,-1-1 0 0 0,1 1 0 0 0,0 0 0 0 0,-1 0 0 0 0,1 0 0 0 0,-1 0 0 0 0,1 0 0 0 0,-1 0 0 0 0,1 0 0 0 0,-1 0 0 0 0,1 0 0 0 0,-1 0 0 0 0,1 0 0 0 0,-1 0 0 0 0,1 0-31 0 0,-10-2 1123 0 0,-9 11 939 0 0,-29 37-1537 0 0,11-9-224 0 0,30-31-250 0 0,1-1 0 0 0,0 1 1 0 0,1 0-1 0 0,-1 1 0 0 0,1-1 0 0 0,0 1 0 0 0,1 0 0 0 0,0 0 0 0 0,0 1 0 0 0,0-1 0 0 0,1 1 1 0 0,0 0-1 0 0,1 0 0 0 0,-1 0 0 0 0,2 0 0 0 0,-1 0 0 0 0,1 1 0 0 0,0 3-51 0 0,-1 15 285 0 0,2-24-259 0 0,-1 0 1 0 0,1 0 0 0 0,-1 0 0 0 0,1 0 0 0 0,0 1 0 0 0,0-1-1 0 0,0 0 1 0 0,1 0 0 0 0,-1 0 0 0 0,1 0 0 0 0,0 1 0 0 0,0-1 0 0 0,0 0-1 0 0,0 0 1 0 0,0-1 0 0 0,1 1 0 0 0,-1 0 0 0 0,1 0 0 0 0,0-1-1 0 0,1 2-26 0 0,4 5 36 0 0,0-1-1 0 0,1-1 1 0 0,0 1-1 0 0,0-1 0 0 0,1-1 1 0 0,0 1-1 0 0,0-1 0 0 0,0-1 1 0 0,1 0-1 0 0,0 0 1 0 0,0-1-1 0 0,0 0 0 0 0,0-1 1 0 0,1 0-1 0 0,0-1 0 0 0,-1 0 1 0 0,1 0-1 0 0,0-1 0 0 0,2-1-35 0 0,3 0 38 0 0,1-1-1 0 0,-1-1 0 0 0,0 0 1 0 0,0-1-1 0 0,0-1 0 0 0,0 0 1 0 0,0-1-1 0 0,-1-1 0 0 0,7-4-37 0 0,23-4 9 0 0,-36 12-22 0 0,1-1 0 0 0,-1 0 1 0 0,-1 0-1 0 0,1 0 0 0 0,0-1 1 0 0,-1-1-1 0 0,0 0 0 0 0,7-5 13 0 0,43-44-2512 0 0,-55 51-8762 0 0</inkml:trace>
  <inkml:trace contextRef="#ctx0" brushRef="#br0" timeOffset="1">753 1 10448 0 0,'1'1'31'0'0,"0"-1"0"0"0,-1 1 0 0 0,1 0 0 0 0,-1-1 1 0 0,1 1-1 0 0,0 0 0 0 0,-1 0 0 0 0,0-1 0 0 0,1 1 1 0 0,-1 0-1 0 0,1 0 0 0 0,-1 0 0 0 0,0 0 0 0 0,0 0 1 0 0,1 0-1 0 0,-1 0 0 0 0,0-1 0 0 0,0 1 0 0 0,0 0 1 0 0,0 0-1 0 0,0 0 0 0 0,0 0 0 0 0,0 0 0 0 0,0 0 1 0 0,-1 0-1 0 0,1 0 0 0 0,0 0 0 0 0,0 0 0 0 0,-1-1 1 0 0,1 2-32 0 0,-4 23 608 0 0,4-12-488 0 0,-1 0 0 0 0,-1 1 0 0 0,0-1 0 0 0,-1 0 1 0 0,0 0-1 0 0,-4 8-120 0 0,2-4 143 0 0,0 1 0 0 0,1-1 0 0 0,-1 16-143 0 0,2 61 387 0 0,6 45-387 0 0,2-84 401 0 0,5 18-401 0 0,3 20 191 0 0,-4-25-70 0 0,2 28 70 0 0,-11-92-176 0 0,0 0 0 0 0,-1 0 0 0 0,1 1 1 0 0,-1-1-1 0 0,0 0 0 0 0,0 0 0 0 0,-1 0 0 0 0,1 0 0 0 0,-1 0 0 0 0,0 0 1 0 0,0 0-1 0 0,0 0 0 0 0,0-1 0 0 0,-1 1 0 0 0,0-1 0 0 0,1 0 1 0 0,-1 0-1 0 0,0 0 0 0 0,-3 3-15 0 0,5-7-37 0 0,0 1 1 0 0,0 0 0 0 0,0 0-1 0 0,0 0 1 0 0,0 0-1 0 0,0 0 1 0 0,0-1-1 0 0,0 1 1 0 0,0 0 0 0 0,0-1-1 0 0,1 1 1 0 0,-1-1-1 0 0,0 1 1 0 0,0-1 0 0 0,0 1-1 0 0,1-1 1 0 0,-1 0-1 0 0,0 1 1 0 0,1-1-1 0 0,-1 0 1 0 0,1 0 0 0 0,-1 1-1 0 0,0-2 37 0 0,0 1-959 0 0,-1-1-8277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3.7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10152 0 0,'0'0'0'0'0,"0"0"0"0"0,4 0 0 0 0,5 0 488 0 0,7 0 8 0 0,2 0 0 0 0,6-7 0 0 0,8 7-176 0 0,-3 0 0 0 0,-5-2 8 0 0,19-3 0 0 0,1-6-328 0 0,-3 4 0 0 0,1 7 0 0 0,0 0 0 0 0,-42 0-10072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4.1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461 47 7528 0 0,'-32'-23'2120'0'0,"28"21"-1967"0"0,0-1-1 0 0,1 1 1 0 0,-1-1 0 0 0,0 1 0 0 0,0 0 0 0 0,0 0 0 0 0,-1 1-1 0 0,1-1 1 0 0,0 1 0 0 0,0 0 0 0 0,-1 0 0 0 0,1 0 0 0 0,-1 1 0 0 0,1 0-1 0 0,-1-1 1 0 0,1 2 0 0 0,-1-1 0 0 0,0 0-153 0 0,-14 2 216 0 0,0 1 0 0 0,0 1 1 0 0,-12 4-217 0 0,14-3 41 0 0,0 0 0 0 0,0 1 0 0 0,-9 6-41 0 0,21-10 22 0 0,0 1 0 0 0,0 0 0 0 0,0 0 0 0 0,0 0 0 0 0,1 1 0 0 0,-1 0 0 0 0,1 0-1 0 0,0 0 1 0 0,0 0 0 0 0,1 1 0 0 0,-1-1 0 0 0,-1 4-22 0 0,3-4 16 0 0,0-1 0 0 0,1 0 0 0 0,-1 1 0 0 0,1-1 0 0 0,0 1 0 0 0,0-1 0 0 0,1 1 0 0 0,-1 0 0 0 0,1-1-1 0 0,-1 1 1 0 0,1 0 0 0 0,0-1 0 0 0,1 1 0 0 0,-1 0 0 0 0,1-1 0 0 0,-1 1 0 0 0,1 0 0 0 0,0-1 0 0 0,0 1 0 0 0,1-1 0 0 0,-1 0 0 0 0,1 1-1 0 0,0-1 1 0 0,-1 0 0 0 0,3 2-16 0 0,5 7 6 0 0,1 0 0 0 0,0 0 0 0 0,1-1 0 0 0,0-1 0 0 0,8 5-6 0 0,-1 1 22 0 0,108 103-12 0 0,-120-113-10 0 0,0 0-1 0 0,0 1 1 0 0,-1 0-1 0 0,0 0 1 0 0,0 1 0 0 0,-1 0-1 0 0,0-1 1 0 0,0 1-1 0 0,-1 1 1 0 0,0-1-1 0 0,0 0 1 0 0,-1 1-1 0 0,0 0 1 0 0,0-1 0 0 0,-1 4 0 0 0,-2-8 0 0 0,0-1 1 0 0,0 1-1 0 0,0 0 0 0 0,0 0 1 0 0,-1 0-1 0 0,1-1 1 0 0,-1 1-1 0 0,0-1 1 0 0,0 1-1 0 0,-1-1 1 0 0,1 0-1 0 0,-1 0 1 0 0,1 0-1 0 0,-1 0 1 0 0,0-1-1 0 0,0 1 1 0 0,-4 2-1 0 0,1-3 3 0 0,0 1 0 0 0,0-1 0 0 0,-1 0 1 0 0,1 0-1 0 0,0-1 0 0 0,-1 1 0 0 0,0-2 1 0 0,1 1-1 0 0,-1-1 0 0 0,0 0-3 0 0,-27 4 29 0 0,13-1 9 0 0,1-1-1 0 0,0 0 1 0 0,0-1 0 0 0,-13-2-38 0 0,22 0 39 0 0,0 0 0 0 0,0-1 0 0 0,0-1 0 0 0,1 1 0 0 0,-1-2 0 0 0,1 1-1 0 0,0-1 1 0 0,0-1 0 0 0,-3-2-39 0 0,4 2-141 0 0,8 5 89 0 0,-1-1 1 0 0,0 1 0 0 0,1-1-1 0 0,-1 0 1 0 0,1 0-1 0 0,0 1 1 0 0,-1-1 0 0 0,1 0-1 0 0,-1 0 1 0 0,1-1 0 0 0,0 1-1 0 0,0 0 1 0 0,0 0-1 0 0,0-1 1 0 0,0 1 0 0 0,0 0-1 0 0,0-1 1 0 0,0 1 0 0 0,0-1-1 0 0,1 1 1 0 0,-1-1-1 0 0,1 1 1 0 0,-1-1 0 0 0,1 0-1 0 0,-1 1 1 0 0,1-1 0 0 0,0 0-1 0 0,0-1 52 0 0,0 2-9198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4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511 56 7736 0 0,'-107'-7'2854'0'0,"88"7"-2665"0"0,0 0 0 0 0,0 1 0 0 0,0 0 0 0 0,0 2-1 0 0,0 0 1 0 0,1 2 0 0 0,-1 0 0 0 0,1 0-1 0 0,0 2 1 0 0,-10 5-189 0 0,28-12 1 0 0,-20 9 4 0 0,0 1 0 0 0,1 1 0 0 0,1 0 1 0 0,0 2-1 0 0,0 0-5 0 0,11-7 33 0 0,-1 1 1 0 0,2-1-1 0 0,-1 2 1 0 0,1-1-1 0 0,0 1 1 0 0,0 0-1 0 0,1 0 1 0 0,0 1-1 0 0,1-1 1 0 0,-1 4-34 0 0,3-9 46 0 0,0 1 0 0 0,1 0 0 0 0,0 0 0 0 0,0 0 0 0 0,0 0 1 0 0,0 0-1 0 0,0 0 0 0 0,1 0 0 0 0,0 4-46 0 0,0-7 11 0 0,0 0-1 0 0,0 0 1 0 0,0 0-1 0 0,0 0 1 0 0,1-1 0 0 0,-1 1-1 0 0,0 0 1 0 0,1 0 0 0 0,-1 0-1 0 0,0-1 1 0 0,1 1-1 0 0,-1 0 1 0 0,1-1 0 0 0,-1 1-1 0 0,1 0 1 0 0,0-1 0 0 0,-1 1-1 0 0,1 0 1 0 0,0-1-11 0 0,1 1 18 0 0,-1 0 0 0 0,1-1 1 0 0,-1 1-1 0 0,1-1 0 0 0,-1 1 1 0 0,1-1-1 0 0,0 0 0 0 0,-1 1 0 0 0,1-1 1 0 0,0 0-1 0 0,-1 0 0 0 0,1 0 1 0 0,0 0-1 0 0,0-1-18 0 0,8 0 33 0 0,1-2 1 0 0,-1 1-1 0 0,1-1 1 0 0,6-4-34 0 0,15-3 55 0 0,-15 4-37 0 0,-1-1-1 0 0,0-1 0 0 0,0 0 0 0 0,0-1 1 0 0,-1-1-1 0 0,9-8-17 0 0,31-18 32 0 0,-47 32 13 0 0,-1-1 0 0 0,1-1-1 0 0,-1 0 1 0 0,0 0 0 0 0,0 0 0 0 0,0 0-1 0 0,-1-1 1 0 0,0 0 0 0 0,0-2-45 0 0,4-3 87 0 0,-4 4-60 0 0,0 1-1 0 0,0-2 1 0 0,0 1 0 0 0,-1-1 0 0 0,2-5-27 0 0,21-35 92 0 0,-29 48-89 0 0,-3 6 188 0 0,-6 11 134 0 0,-15 37-158 0 0,16-37-123 0 0,1 0 0 0 0,-5 15-44 0 0,-41 137 200 0 0,10-28-34 0 0,11-48-59 0 0,21-45-39 0 0,10-38-51 0 0,0 1 1 0 0,-1 0 0 0 0,0-1 0 0 0,-3 6-18 0 0,-4 12 17 0 0,8-20-7 0 0,-1-1 0 0 0,0 1-1 0 0,0 0 1 0 0,-1-1 0 0 0,0 1-10 0 0,3-5 4 0 0,0 1-1 0 0,0-1 1 0 0,0 1 0 0 0,0 0-1 0 0,0-1 1 0 0,0 1-1 0 0,1 0 1 0 0,-1-1 0 0 0,1 2-4 0 0,0-1 0 0 0,-1-1 0 0 0,1 1 0 0 0,-1-1 0 0 0,0 1 0 0 0,1-1 0 0 0,-1 1 0 0 0,0-1 0 0 0,0 1 0 0 0,-1-1 1 0 0,0 2-1 0 0,-2 4-2031 0 0,4-7-8122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5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 8136 0 0,'6'26'187'0'0,"-1"-8"162"0"0,1 9 1185 0 0,9 25-1534 0 0,-8-27 224 0 0,-1 0 0 0 0,1 4-224 0 0,-4-11 103 0 0,1 0 0 0 0,1 1-1 0 0,1-2 1 0 0,1 1 0 0 0,7 13-103 0 0,-6-19 68 0 0,0-1 1 0 0,0-1 0 0 0,1 1 0 0 0,1-1-1 0 0,-1-1 1 0 0,2 0 0 0 0,6 5-69 0 0,-15-13 17 0 0,0 1-1 0 0,0-1 1 0 0,0 0-1 0 0,1 1 1 0 0,-1-1 0 0 0,0 0-1 0 0,1-1 1 0 0,-1 1-1 0 0,1 0 1 0 0,-1-1-1 0 0,1 1 1 0 0,-1-1 0 0 0,1 0-1 0 0,0 0 1 0 0,-1 0-1 0 0,1 0 1 0 0,-1 0 0 0 0,1-1-1 0 0,-1 1 1 0 0,1-1-1 0 0,1 0-16 0 0,4-2 73 0 0,0-1-1 0 0,-1 0 0 0 0,1 0 0 0 0,-1 0 0 0 0,5-5-72 0 0,2 0 146 0 0,-7 4-69 0 0,0 0 0 0 0,0-1 0 0 0,0 0 0 0 0,-1 0 0 0 0,0-1 0 0 0,0 0 0 0 0,-1 0 0 0 0,0 0 0 0 0,0-1 0 0 0,0 1 0 0 0,-1-1 1 0 0,0 0-1 0 0,2-9-77 0 0,1-4 305 0 0,-1-1 1 0 0,-1 0 0 0 0,-1 0 0 0 0,1-21-306 0 0,-5 31 198 0 0,0-1 0 0 0,-1 0-1 0 0,0 0 1 0 0,-2-8-198 0 0,-3-34 528 0 0,6 19-2159 0 0,0 34-8666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5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432 0 8432 0 0,'-3'4'282'0'0,"-1"-1"1"0"0,0 1 0 0 0,0-1-1 0 0,0 0 1 0 0,0-1 0 0 0,-1 1-1 0 0,1-1 1 0 0,-1 1 0 0 0,-1-1-283 0 0,-127 65 1104 0 0,114-59-1055 0 0,2 1 0 0 0,-1 2 0 0 0,1-1 0 0 0,0 2 0 0 0,1 0 1 0 0,1 1-1 0 0,0 1 0 0 0,0 1-49 0 0,-20 23 39 0 0,-15 11-39 0 0,48-47 19 0 0,0 1 1 0 0,0 0-1 0 0,0 0 1 0 0,0 0-1 0 0,0 0 1 0 0,1 0-1 0 0,-1 0 1 0 0,1 0-1 0 0,0 0 1 0 0,0 1 0 0 0,0-1-1 0 0,0 0 1 0 0,1 1-1 0 0,-1-1 1 0 0,1 1-1 0 0,0-1 1 0 0,0 1-1 0 0,0-1 1 0 0,0 0-1 0 0,1 1 1 0 0,0-1-1 0 0,-1 1 1 0 0,2 0-20 0 0,-2-3 14 0 0,1 0 1 0 0,0 0-1 0 0,0 0 1 0 0,0 0-1 0 0,0 0 1 0 0,0 0-1 0 0,0 0 1 0 0,0-1-1 0 0,1 1 0 0 0,-1 0 1 0 0,0-1-1 0 0,0 1 1 0 0,0-1-1 0 0,1 1 1 0 0,-1-1-1 0 0,0 1 1 0 0,1-1-1 0 0,-1 0 1 0 0,0 0-1 0 0,1 0 0 0 0,0 0-14 0 0,31 0 205 0 0,-17-2-169 0 0,0-1 0 0 0,0-1 0 0 0,-1-1 0 0 0,1 0-1 0 0,-1-1 1 0 0,0-1 0 0 0,-1 0 0 0 0,9-6-36 0 0,9-8 114 0 0,-1-1-1 0 0,-2-1 1 0 0,5-6-114 0 0,-23 18 53 0 0,-1 0 0 0 0,-1-1 0 0 0,0-1 0 0 0,0 1 0 0 0,-2-2 0 0 0,1 1 0 0 0,-2-1 0 0 0,4-9-53 0 0,0 2 109 0 0,0-12 74 0 0,-9 27-92 0 0,1 1 0 0 0,-1 0 0 0 0,1-1 0 0 0,0 1-1 0 0,0 0 1 0 0,2-3-91 0 0,-1-2 575 0 0,-5 17-87 0 0,-5 12-142 0 0,0-2-223 0 0,1 8-22 0 0,2 0-1 0 0,0 0 1 0 0,2 0 0 0 0,1 1-1 0 0,1-1 1 0 0,3 25-101 0 0,0-40 7 0 0,-1 0-1 0 0,2-1 0 0 0,-1 1 1 0 0,1-1-1 0 0,1 0 0 0 0,0 0 1 0 0,0-1-1 0 0,0 1 1 0 0,3 1-7 0 0,11 21 7 0 0,-16-27-7 0 0,0-1 0 0 0,0 1 0 0 0,0 0 0 0 0,0-1 0 0 0,0 0 0 0 0,1 0 0 0 0,0 0 0 0 0,0 0 0 0 0,-1 0 0 0 0,2-1 0 0 0,-1 1 0 0 0,0-1 0 0 0,1 0 0 0 0,25 16 0 0 0,-29-18 27 0 0,0 1-1 0 0,0-1 1 0 0,0 0-1 0 0,0 0 1 0 0,0 0-1 0 0,0 0 1 0 0,0 0-1 0 0,0 0 1 0 0,-1 0-1 0 0,1 0 1 0 0,0-1-1 0 0,0 1 1 0 0,0 0-1 0 0,0 0 0 0 0,0-1 1 0 0,0 1-1 0 0,-1-1 1 0 0,1 1-1 0 0,0 0 1 0 0,0-1-27 0 0,15-10-2759 0 0,-15 10-8195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5.8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68 8336 0 0,'6'7'56'0'0,"-1"0"1"0"0,0 0-1 0 0,-1 0 1 0 0,1 0-1 0 0,-1 1 1 0 0,0 2-57 0 0,14 24 507 0 0,-8-17-214 0 0,-1 0 0 0 0,-1 1 0 0 0,0 0-1 0 0,0 6-292 0 0,-1-6 180 0 0,-1 0 0 0 0,2-1 0 0 0,0 0 0 0 0,7 8-180 0 0,-6-9 264 0 0,0 0-1 0 0,6 17-263 0 0,5 8 464 0 0,-19-39-423 0 0,0 0 0 0 0,-1 0 0 0 0,1 0 0 0 0,-1 0 1 0 0,1 0-1 0 0,-1 0 0 0 0,1 0 0 0 0,-1 0 1 0 0,0 0-1 0 0,0 1-41 0 0,3 13 1274 0 0,-7-17-491 0 0,3 1-749 0 0,1 0 1 0 0,0 1-1 0 0,0-1 1 0 0,-1 0-1 0 0,1 0 0 0 0,0 0 1 0 0,0 0-1 0 0,-1 0 1 0 0,1 0-1 0 0,0 0 1 0 0,0 0-1 0 0,-1 0 1 0 0,1-1-1 0 0,0 1 1 0 0,0 0-1 0 0,-1 0 1 0 0,1 0-1 0 0,0 0 1 0 0,0 0-1 0 0,0 0 1 0 0,-1 0-1 0 0,1-1 0 0 0,0 1 1 0 0,0 0-1 0 0,0 0 1 0 0,-1 0-1 0 0,1 0 1 0 0,0-1-1 0 0,0 1 1 0 0,0 0-1 0 0,0 0 1 0 0,0 0-1 0 0,0-1-34 0 0,-14-21 1296 0 0,9-2-1067 0 0,1-1 0 0 0,1 1-1 0 0,1-1 1 0 0,1 0 0 0 0,2 0 0 0 0,0-2-229 0 0,-1 22 38 0 0,1-5 48 0 0,1 0 0 0 0,0 0 0 0 0,0 1-1 0 0,1-1 1 0 0,0 0 0 0 0,0 1 0 0 0,1 0 0 0 0,1 0 0 0 0,-1 0 0 0 0,2 0 0 0 0,-1 1 0 0 0,1-1 0 0 0,2 0-86 0 0,10-14 347 0 0,2 2 0 0 0,0 0 0 0 0,23-16-347 0 0,-36 31 48 0 0,0 1 1 0 0,0 0-1 0 0,1 1 0 0 0,0 0 0 0 0,0 0 0 0 0,0 1 0 0 0,1 0 0 0 0,-1 0 0 0 0,1 1 0 0 0,-1 0 0 0 0,1 0 1 0 0,0 1-1 0 0,0 0 0 0 0,8 1-48 0 0,8-3 74 0 0,11 1 128 0 0,-34 2-207 0 0,0 0-1 0 0,0 0 1 0 0,-1 0-1 0 0,1 0 0 0 0,0 1 1 0 0,0-1-1 0 0,-1 1 1 0 0,1-1-1 0 0,0 1 0 0 0,-1 0 1 0 0,1 0-1 0 0,-1 0 0 0 0,1 0 1 0 0,-1 0-1 0 0,1 0 1 0 0,-1 0-1 0 0,0 0 6 0 0,18 21-458 0 0,-13-15-2197 0 0,-5-4-10414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6.1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115 328 10344 0 0,'9'0'59'0'0,"-1"-2"1"0"0,0 1-1 0 0,1-2 1 0 0,-1 1-1 0 0,0-1 1 0 0,0 0-1 0 0,1-1-59 0 0,13-4 344 0 0,-14 4-203 0 0,1 0-1 0 0,-1 0 1 0 0,-1-1 0 0 0,1 0 0 0 0,-1 0 0 0 0,1-1 0 0 0,-2 0 0 0 0,1 0 0 0 0,5-7-141 0 0,3-4 327 0 0,0-2 0 0 0,-2 1 0 0 0,4-9-327 0 0,-14 22 50 0 0,0 0 1 0 0,-1 0-1 0 0,0 0 1 0 0,0-1-1 0 0,0 1 1 0 0,-1-1-1 0 0,1 0 1 0 0,-2 1-1 0 0,1-1 0 0 0,0 0 1 0 0,-1 1-1 0 0,0-1 1 0 0,-1-2-51 0 0,1 4 63 0 0,0 0 1 0 0,-1-1-1 0 0,0 1 1 0 0,0 0-1 0 0,0 0 1 0 0,-1 0-1 0 0,1 0 0 0 0,-1 0 1 0 0,0 0-1 0 0,0 0 1 0 0,-1 0-1 0 0,1 1 1 0 0,-1-1-1 0 0,1 1 1 0 0,-1 0-1 0 0,0-1 1 0 0,-3 0-64 0 0,3 2 41 0 0,1 0 1 0 0,-1 0-1 0 0,0 1 1 0 0,0 0-1 0 0,0 0 1 0 0,0 0-1 0 0,0 0 1 0 0,-1 0-1 0 0,1 0 1 0 0,0 1 0 0 0,0-1-1 0 0,0 1 1 0 0,-1 0-1 0 0,1 0 1 0 0,0 1-1 0 0,0-1 1 0 0,-1 0-1 0 0,1 1 1 0 0,0 0 0 0 0,0 0-1 0 0,0 0 1 0 0,0 0-1 0 0,-2 1-41 0 0,-10 5 109 0 0,1 0-1 0 0,-1 1 1 0 0,1 1 0 0 0,-2 2-109 0 0,-1 0 33 0 0,4-3 23 0 0,0 2-1 0 0,1 0 0 0 0,0 0 0 0 0,1 1 0 0 0,0 1 0 0 0,0-1 1 0 0,2 2-1 0 0,-1 0 0 0 0,1 0 0 0 0,1 0 0 0 0,0 3-55 0 0,-2 0 62 0 0,7-13-47 0 0,1 0-1 0 0,0 1 1 0 0,-1 0 0 0 0,1-1 0 0 0,1 1 0 0 0,-1 0 0 0 0,0 0 0 0 0,1 0 0 0 0,0 0 0 0 0,0 0-1 0 0,0 1 1 0 0,1-1 0 0 0,-1 0 0 0 0,1 0 0 0 0,0 1 0 0 0,0-1 0 0 0,0 1-15 0 0,2 2 7 0 0,-1 0 1 0 0,1-1-1 0 0,0 1 0 0 0,0-1 1 0 0,1 1-1 0 0,0-1 1 0 0,0 0-1 0 0,0 0 0 0 0,1 0 1 0 0,0 0-1 0 0,0-1 1 0 0,0 1-1 0 0,1-1-7 0 0,2 2 7 0 0,0-1 0 0 0,0 0 0 0 0,1 0 0 0 0,-1-1 0 0 0,1 0 0 0 0,1 0 0 0 0,-1-1 0 0 0,0 0-1 0 0,10 2-6 0 0,12 4 82 0 0,0-2 0 0 0,1-1-1 0 0,0-1 1 0 0,0-2-1 0 0,0-1 1 0 0,5-1-82 0 0,5-2-1335 0 0,0-2-1 0 0,31-5 1336 0 0,-23 0-11018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3.90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210 240 6272 0 0,'0'0'182'0'0,"-3"-2"-8"0"0,-4-5-112 0 0,1 3 42 0 0,-6-1 349 0 0,1-1 232 0 0,4 1-268 0 0,6 4 35 0 0,-1 0-103 0 0,0 0-90 0 0,1 0-76 0 0,-2 1-42 0 0,1 0-63 0 0,-3 1 14 0 0,4-1-13 0 0,0 0 80 0 0,-5 0 47 0 0,-7 0 239 0 0,-16 0 648 0 0,18 0-736 0 0,-1 0-23 0 0,0 0-72 0 0,12 0-259 0 0,-32 2 644 0 0,17 2-423 0 0,9-1-170 0 0,1 2-52 0 0,2-1 67 0 0,2 0-49 0 0,2 4-67 0 0,-1-8 47 0 0,0 2-66 0 0,0 1 12 0 0,0 4 32 0 0,-1 2 62 0 0,3 14 113 0 0,0-17-129 0 0,0 0-10 0 0,5 7-54 0 0,-5-8-1 0 0,1-1 1 0 0,0 1 0 0 0,0-1-1 0 0,0 0 1 0 0,3 3 40 0 0,7 9-81 0 0,-10-11 70 0 0,1 2 23 0 0,3-3 39 0 0,-2-1-27 0 0,-1-1-6 0 0,-1 1 1 0 0,1 0-1 0 0,0 0 1 0 0,-1 0-1 0 0,0 1 1 0 0,0-1-19 0 0,5 5 25 0 0,40 40-13 0 0,-40-40-12 0 0,-5-5 0 0 0,0 0 0 0 0,1 0 0 0 0,-1 1 0 0 0,0-1 0 0 0,-1 1 0 0 0,1 0 0 0 0,2 12 0 0 0,9 0 0 0 0,-3 0 61 0 0,-10-14-43 0 0,0 0-1 0 0,0 0 1 0 0,0 1 0 0 0,-1-1 0 0 0,1 0 0 0 0,0 0 0 0 0,-1 1-1 0 0,0-1 1 0 0,1 0 0 0 0,-1 1 0 0 0,0-1 0 0 0,-1 1 0 0 0,1-1-1 0 0,0 0 1 0 0,0 1 0 0 0,-1-1 0 0 0,0 0 0 0 0,1 1 0 0 0,-2 1-18 0 0,-9 9 200 0 0,9-10 17 0 0,-1 0 72 0 0,-7 11 51 0 0,7 1-34 0 0,1-5-93 0 0,-3-6-45 0 0,-2 0-51 0 0,3 3-18 0 0,1-2-12 0 0,-2-4-5 0 0,-4 0 49 0 0,6-1-120 0 0,0 0 0 0 0,-1 0-1 0 0,1 0 1 0 0,0 1 0 0 0,0-1 0 0 0,0 1 0 0 0,0 0 0 0 0,0 0-1 0 0,-1 1-10 0 0,-6 5 16 0 0,9-7-15 0 0,1 0 0 0 0,0 0-1 0 0,0 1 1 0 0,0-1 0 0 0,0 0 0 0 0,0 0-1 0 0,0 0 1 0 0,0 0 0 0 0,0 0 0 0 0,0 0-1 0 0,0 0 1 0 0,0 0 0 0 0,0 0 0 0 0,0 1-1 0 0,-1-1 1 0 0,1 0 0 0 0,0 0 0 0 0,0 0-1 0 0,0 0 1 0 0,0 0 0 0 0,0 0 0 0 0,0 0-1 0 0,0 0 1 0 0,-1 0 0 0 0,1 0 0 0 0,0 0-1 0 0,0 0 1 0 0,0 0 0 0 0,0 0 0 0 0,0 0-1 0 0,0 0 1 0 0,-1 0 0 0 0,1 0 0 0 0,0 0-1 0 0,0 0 1 0 0,0 0 0 0 0,0 0 0 0 0,0 0-1 0 0,0 0 1 0 0,0 0 0 0 0,-1 0 0 0 0,1 0-1 0 0,0 0 1 0 0,0-1 0 0 0,0 1 0 0 0,0 0-1 0 0,0 0 1 0 0,0 0 0 0 0,0 0 0 0 0,0 0-1 0 0,0 0 1 0 0,-1 0 0 0 0,1 0 0 0 0,0 0-1 0 0,0-1 1 0 0,0 1 0 0 0,0 0-1 0 0,-21-14 13 0 0,-4-2-11 0 0,13 1-97 0 0,7 5-314 0 0,-4-6-561 0 0,4 7 585 0 0,-11-20-696 0 0</inkml:trace>
  <inkml:trace contextRef="#ctx0" brushRef="#br0" timeOffset="297.64">465 1 8032 0 0,'0'0'182'0'0,"0"0"29"0"0,0 2 12 0 0,0 3-55 0 0,0 20-112 0 0,0-15 4 0 0,0 1 105 0 0,0-1 36 0 0,0-1 43 0 0,0 23 670 0 0,0-19-556 0 0,0 0-72 0 0,0-6-186 0 0,0 0-36 0 0,1 1 122 0 0,0 0-46 0 0,2 0-18 0 0,1 2 10 0 0,1 1 9 0 0,-1 1 59 0 0,1-3-53 0 0,3 8 95 0 0,-7-2-24 0 0,2 10-18 0 0,3-5 82 0 0,0 0 0 0 0,2 2-282 0 0,-1-2 172 0 0,-4-2 34 0 0,-4-2-62 0 0,1-12-119 0 0,-1-1-1 0 0,1 0 0 0 0,0 1 0 0 0,1-1 0 0 0,-1 1 0 0 0,0-1 0 0 0,1 0 0 0 0,0 1 1 0 0,0 0-25 0 0,1 2 19 0 0,5 18 86 0 0,-3 7 59 0 0,-4 6 62 0 0,0-1-72 0 0,0-2-78 0 0,0 0-84 0 0,0-31-170 0 0,0-3 81 0 0,0 0-55 0 0,0 0-71 0 0,0 0 69 0 0,0 0-34 0 0,0 0-37 0 0,0 0-34 0 0,0 0-351 0 0,0 0 85 0 0,0 0-47 0 0,0 0-673 0 0,0 0-530 0 0,0 0-1006 0 0</inkml:trace>
  <inkml:trace contextRef="#ctx0" brushRef="#br0" timeOffset="526.63">369 336 10680 0 0,'0'0'241'0'0,"0"0"38"0"0,3 0 11 0 0,8-2-80 0 0,-2-5-95 0 0,-2-2-69 0 0,0-2-42 0 0,7-11-22 0 0,-1 12 65 0 0,-2 5 76 0 0,-9 4-85 0 0,1 0 0 0 0,-1 0 1 0 0,0 0-1 0 0,0 0 0 0 0,0-1 0 0 0,0 1 1 0 0,0-1-1 0 0,0 0 0 0 0,0 0-38 0 0,27-26 487 0 0,-19 18-366 0 0,-1 0-46 0 0,-7 9-63 0 0,0-1 0 0 0,0 0 0 0 0,0 1 0 0 0,0 0 0 0 0,1-1 0 0 0,-1 1 0 0 0,0 0 1 0 0,1 0-1 0 0,-1 0 0 0 0,0 0 0 0 0,1 1 0 0 0,-1-1 0 0 0,1 0-12 0 0,0 1 10 0 0,-1-1 0 0 0,1 1-1 0 0,-1-1 1 0 0,1 0 0 0 0,-1 0 0 0 0,0 0-1 0 0,1 0 1 0 0,-1 0 0 0 0,0-1-1 0 0,0 1 1 0 0,0-1 0 0 0,0 0 0 0 0,0 0-10 0 0,0 1 2 0 0,-1 0 1 0 0,0 0 1 0 0,0-1-1 0 0,0 1 1 0 0,0 0-1 0 0,0 0 0 0 0,1 0 1 0 0,-1 0-1 0 0,1 0 0 0 0,-1 1 1 0 0,0-1-1 0 0,1 0 0 0 0,-1 1 1 0 0,1-1-1 0 0,0 1 0 0 0,-1-1 1 0 0,1 1-1 0 0,-1 0 0 0 0,1 0 1 0 0,0-1-1 0 0,-1 1 0 0 0,1 0 1 0 0,0 1-4 0 0,4-2 8 0 0,0 0 0 0 0,0 0 0 0 0,0 0 0 0 0,-1-1 0 0 0,4-1-8 0 0,10-2-7 0 0,-2 3-61 0 0,-8 2-11 0 0,3 4 14 0 0,-8-1-27 0 0,-1-2-30 0 0,-1 1-60 0 0,2-1-74 0 0,0 1-87 0 0,-2-1 49 0 0,1-1-47 0 0,-1 1-40 0 0,1-1-36 0 0,1 0-123 0 0,-1 0-36 0 0,9 1-1273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6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501 57 9848 0 0,'0'-2'121'0'0,"-1"0"0"0"0,1 0 0 0 0,-1 0 0 0 0,0 0 0 0 0,0 0 1 0 0,1 0-1 0 0,-2 0 0 0 0,1 0 0 0 0,0 0 0 0 0,0 0 0 0 0,0 1 0 0 0,-1-1 0 0 0,1 0 1 0 0,-1 1-1 0 0,0-1 0 0 0,1 1 0 0 0,-1 0 0 0 0,0-1 0 0 0,-1 0-121 0 0,-2-1 355 0 0,0 0 0 0 0,1 1 0 0 0,-1-1-1 0 0,-1 1 1 0 0,1 0 0 0 0,0 0 0 0 0,-2 0-355 0 0,-1 1 100 0 0,1 1 1 0 0,0 0-1 0 0,0 0 0 0 0,0 0 1 0 0,0 1-1 0 0,0 1 1 0 0,0-1-1 0 0,0 1 0 0 0,0 0 1 0 0,0 0-1 0 0,-6 4-100 0 0,-17 4 8 0 0,12-4 0 0 0,0 1 1 0 0,1 1-1 0 0,0 0 0 0 0,0 1 1 0 0,1 1-1 0 0,0 0 1 0 0,-11 11-9 0 0,-6 7 162 0 0,1 2 1 0 0,-23 28-163 0 0,49-52 51 0 0,1 1 1 0 0,0 0 0 0 0,0 0-1 0 0,0 0 1 0 0,1 1-1 0 0,0 0 1 0 0,1 0-1 0 0,-2 3-51 0 0,4-8 15 0 0,1-1-1 0 0,-1 0 0 0 0,0 0 0 0 0,1 0 1 0 0,-1 1-1 0 0,1-1 0 0 0,0 0 0 0 0,0 1 0 0 0,0-1 1 0 0,0 0-1 0 0,0 0 0 0 0,0 1 0 0 0,1-1 0 0 0,-1 0 1 0 0,1 0-1 0 0,0 1 0 0 0,-1-1 0 0 0,1 0 1 0 0,0 0-1 0 0,0 0 0 0 0,0 0 0 0 0,1 0 0 0 0,-1 0 1 0 0,0 0-1 0 0,1-1 0 0 0,-1 1 0 0 0,1 0 1 0 0,0-1-1 0 0,-1 1 0 0 0,1-1 0 0 0,0 1 0 0 0,0-1 1 0 0,0 0-1 0 0,1 1-14 0 0,13 6 81 0 0,-11-5-59 0 0,0 0 0 0 0,0-1 1 0 0,0 1-1 0 0,0-1 1 0 0,1 0-1 0 0,-1 0 0 0 0,1-1 1 0 0,0 1-1 0 0,-1-1 1 0 0,1-1-1 0 0,0 1 0 0 0,0-1 1 0 0,2 0-23 0 0,-4 0 15 0 0,23-3 202 0 0,0-1 0 0 0,9-4-217 0 0,-27 6 31 0 0,-1-1 0 0 0,1 0 0 0 0,0-1 0 0 0,-1 1 0 0 0,1-2 0 0 0,-1 1 0 0 0,-1-1 0 0 0,6-4-31 0 0,4-4 45 0 0,-1 0 0 0 0,-1 0 0 0 0,0-2 0 0 0,0 0 0 0 0,-2 0 0 0 0,0-2 0 0 0,0 1 0 0 0,-2-2 0 0 0,0 1-1 0 0,3-9-44 0 0,24-43 64 0 0,-36 66-64 0 0,-1 4 0 0 0,2 2 0 0 0,-3 45 71 0 0,-1-2 18 0 0,-1-24-18 0 0,2 0 1 0 0,1-1-1 0 0,0 1 1 0 0,4 18-72 0 0,-3-33 15 0 0,1 1 0 0 0,0-1 1 0 0,0 0-1 0 0,0 0 0 0 0,1 0 0 0 0,-1-1 1 0 0,2 1-1 0 0,-1-1 0 0 0,1 0 0 0 0,0 0 1 0 0,0-1-1 0 0,1 1 0 0 0,-1-1 0 0 0,1 0 1 0 0,1-1-1 0 0,-1 1 0 0 0,0-1 0 0 0,5 1-15 0 0,-9-4 1 0 0,1-1-1 0 0,-1 1 1 0 0,1-1-1 0 0,-1 0 0 0 0,1 1 1 0 0,-1-2-1 0 0,1 1 0 0 0,-1 0 1 0 0,1 0-1 0 0,2-1 0 0 0,4-3-2516 0 0,-8 4-9499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7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8136 0 0,'6'6'193'0'0,"-1"1"0"0"0,0-1 0 0 0,0 1 0 0 0,-1 0 0 0 0,0 1 0 0 0,0-1 0 0 0,0 1 0 0 0,1 6-193 0 0,4 12 2306 0 0,5 28-2306 0 0,-8-29 332 0 0,7 73 1163 0 0,-8-69-1156 0 0,-5-25-271 0 0,1 0 0 0 0,-1 0 0 0 0,1 0 0 0 0,0 0 0 0 0,0 0 0 0 0,0 0 1 0 0,1 0-1 0 0,-1 0 0 0 0,2 1-68 0 0,0 0 149 0 0,0 1 1 0 0,-1-1-1 0 0,0 1 0 0 0,0-1 1 0 0,0 1-1 0 0,0-1 0 0 0,-1 1 1 0 0,0 3-150 0 0,-1-8 232 0 0,0-1-1 0 0,0 0-5 0 0,0 0-29 0 0,0 0-10 0 0,0 0-160 0 0,-1-1 0 0 0,1 1 0 0 0,-1 0 0 0 0,1 0 0 0 0,-1 0 0 0 0,1-1 0 0 0,-1 1 0 0 0,1 0 0 0 0,0 0 0 0 0,-1-1 0 0 0,1 1 0 0 0,-1-1 0 0 0,1 1 0 0 0,0 0 0 0 0,-1-1 0 0 0,1 1 0 0 0,0-1 0 0 0,-1 1 0 0 0,1-1 0 0 0,0 1 1 0 0,0 0-1 0 0,0-1 0 0 0,-1 1 0 0 0,1-1 0 0 0,0 0 0 0 0,0 1 0 0 0,0-1 0 0 0,0 1 0 0 0,0-1 0 0 0,0 1 0 0 0,0-1 0 0 0,0 0-27 0 0,0-21 299 0 0,0 16-258 0 0,0-6 10 0 0,0 1 0 0 0,1 0 0 0 0,0-1 0 0 0,0 1 0 0 0,2 0 0 0 0,-1 0 0 0 0,1 0 0 0 0,1 0 0 0 0,0 0 0 0 0,0 1 0 0 0,1 0 0 0 0,0 0 0 0 0,1 0 0 0 0,1 0 0 0 0,-1 1 0 0 0,1 0 0 0 0,1 0 0 0 0,-1 1 0 0 0,4-2-51 0 0,7-9 150 0 0,-16 16-125 0 0,1 0 1 0 0,-1 0-1 0 0,1 0 0 0 0,-1 1 0 0 0,1-1 0 0 0,0 1 0 0 0,0 0 1 0 0,0-1-1 0 0,0 1 0 0 0,0 0 0 0 0,1 1 0 0 0,-1-1 0 0 0,0 1 0 0 0,1-1 1 0 0,0 1-1 0 0,-1 0 0 0 0,1 0 0 0 0,1 0-25 0 0,17 0 89 0 0,-19 0-61 0 0,0 1 0 0 0,1-1 0 0 0,-1 1 0 0 0,1 0-1 0 0,-1 0 1 0 0,1 0 0 0 0,-1 1 0 0 0,1-1 0 0 0,-1 1 0 0 0,1 0 0 0 0,-1 0-1 0 0,0 0 1 0 0,1 0 0 0 0,-1 0 0 0 0,0 1 0 0 0,0 0 0 0 0,0-1 0 0 0,1 2-28 0 0,14 13 48 0 0,-1 0-1 0 0,0 1 1 0 0,-1 1 0 0 0,13 19-48 0 0,12 15 55 0 0,-13-22-26 0 0,2-1 0 0 0,20 14-29 0 0,-39-34 1 0 0,1-2-1 0 0,-1 0 1 0 0,1 0 0 0 0,0-1 0 0 0,1-1 0 0 0,-1 0 0 0 0,8 2-1 0 0,12 2-87 0 0,-1-1 0 0 0,21 2 87 0 0,-3-3-2678 0 0,-2-3-10093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7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178 439 10248 0 0,'-3'0'185'0'0,"-1"0"0"0"0,1 0 1 0 0,-1 0-1 0 0,1 1 1 0 0,-1-1-1 0 0,1 1 0 0 0,-1 0 1 0 0,1 0-1 0 0,0 0 1 0 0,0 0-1 0 0,-1 1 0 0 0,1-1 1 0 0,0 1-1 0 0,0 0 1 0 0,0 0-1 0 0,1 0 0 0 0,-1 0 1 0 0,0 1-1 0 0,1-1-185 0 0,-16 12 247 0 0,9-6-237 0 0,1 0 1 0 0,-1 1-1 0 0,2 0 1 0 0,-1 0-1 0 0,1 0 1 0 0,1 1-1 0 0,-1 0 1 0 0,2 1-1 0 0,0-1 1 0 0,0 1-1 0 0,1 0 0 0 0,0 1 1 0 0,0-1-1 0 0,2 0 1 0 0,-1 1-1 0 0,2 0 1 0 0,-1 0-1 0 0,2-1 1 0 0,-1 1-1 0 0,2 0 1 0 0,-1 0-1 0 0,2 0 1 0 0,0-1-1 0 0,0 1 0 0 0,1 0 1 0 0,3 7-11 0 0,-4-12 0 0 0,1 0 1 0 0,1 0-1 0 0,-1 0 0 0 0,1 0 1 0 0,0 0-1 0 0,1-1 0 0 0,-1 0 1 0 0,1 0-1 0 0,1 0 0 0 0,-1-1 1 0 0,1 1-1 0 0,0-1 1 0 0,0-1-1 0 0,0 1 0 0 0,3 0 0 0 0,18 9 4 0 0,-22-10 3 0 0,1-1 0 0 0,0 0 0 0 0,0 0 0 0 0,0 0 0 0 0,0-1-1 0 0,0 1 1 0 0,1-2 0 0 0,-1 1 0 0 0,1-1 0 0 0,-1 0 0 0 0,1 0 0 0 0,-1-1-1 0 0,1 0 1 0 0,6 0-7 0 0,-8-1 13 0 0,-1 0 0 0 0,1 0 1 0 0,0 0-1 0 0,-1 0 0 0 0,1-1 0 0 0,-1 0 0 0 0,0 0 0 0 0,1 0 0 0 0,-1 0 1 0 0,0-1-1 0 0,0 0 0 0 0,-1 0 0 0 0,2 0-13 0 0,6-6 25 0 0,-8 8-19 0 0,-1-1 0 0 0,0 1 0 0 0,1-1 0 0 0,-1 0 0 0 0,0 0-1 0 0,0 0 1 0 0,-1 0 0 0 0,1 0 0 0 0,0 0 0 0 0,-1 0 0 0 0,1-1 0 0 0,-1 1 0 0 0,1-1 0 0 0,-1-1-6 0 0,7-18 50 0 0,-2 0 0 0 0,-1-1 1 0 0,-1 0-1 0 0,0 0 0 0 0,-2-9-50 0 0,1-121 227 0 0,-4 95-140 0 0,-3-344 748 0 0,4 317-254 0 0,0 84-425 0 0,0 1-5 0 0,0 0-55 0 0,0 0-10 0 0,0 13 97 0 0,-1 74 272 0 0,-1-24-366 0 0,3 0 1 0 0,2-1-1 0 0,4 7-89 0 0,-1-27-14 0 0,-3-22-6 0 0,0 0 1 0 0,1 0 0 0 0,1 1 19 0 0,-1-10-32 0 0,-1 0 1 0 0,0 0 0 0 0,0 0-1 0 0,-2 0 1 0 0,1 0 0 0 0,-1 0-1 0 0,-1 1 1 0 0,0 0 31 0 0,0 8-137 0 0,0 0-1 0 0,3 16 138 0 0,0 19-245 0 0,-3-43-140 0 0,0 0-1 0 0,-1-1 1 0 0,-1 0 0 0 0,0 1 0 0 0,0-1-1 0 0,-1 0 1 0 0,-3 6 385 0 0,6-15-10373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8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5720 0 0,'0'0'1106'0'0,"0"0"10"0"0,0 0-2 0 0,4 6-160 0 0,0-1-812 0 0,-2-1-89 0 0,1 0 1 0 0,0 0 0 0 0,-1 0 0 0 0,0 0-1 0 0,0 0 1 0 0,0 1 0 0 0,0-1 0 0 0,-1 0-1 0 0,1 1 1 0 0,-1 2-54 0 0,1 18 92 0 0,-1 1 1 0 0,-1 9-93 0 0,1 29-25 0 0,2 112-279 0 0,-3-169 293 0 0,0-1 0 0 0,0 1 0 0 0,-1-1 0 0 0,0 1 0 0 0,-1 3 11 0 0,-3 27-36 0 0,8-13 20 0 0,-2-18 14 0 0,-1 0 0 0 0,1 0 0 0 0,-1 0 0 0 0,0 1 0 0 0,0-1 0 0 0,-1 0 0 0 0,0 2 2 0 0,0-5 48 0 0,1 0 1 0 0,0 0 0 0 0,0 0-1 0 0,0 0 1 0 0,1 0 0 0 0,-1 0-1 0 0,1 0 1 0 0,-1 0 0 0 0,1 0-1 0 0,0 0 1 0 0,0 0 0 0 0,1 0-49 0 0,-1 1 80 0 0,1 0 0 0 0,-1 1 0 0 0,0-1 0 0 0,0 1 0 0 0,0-1 0 0 0,-1 1 0 0 0,0-1-80 0 0,0-1 81 0 0,1 0-139 0 0,-1-1-1 0 0,0 1 0 0 0,0 0 1 0 0,0 0-1 0 0,0-1 0 0 0,-1 1 0 0 0,1 0 1 0 0,-1 1 58 0 0,0-4-7988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8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0 324 6328 0 0,'38'-2'301'0'0,"0"-1"0"0"0,0-3 1 0 0,0 0-1 0 0,-1-3 0 0 0,0-1 1 0 0,9-5-302 0 0,21-6-1 0 0,-17 6-3 0 0,-1-1 1 0 0,4-6 3 0 0,-14 6-15 0 0,23-5 15 0 0,-31 11-13 0 0,-1-1 1 0 0,28-15 12 0 0,-14 1-9 0 0,-22 12 2 0 0,0 1 1 0 0,1 0-1 0 0,0 2 1 0 0,1 1-1 0 0,0 0 1 0 0,24-4 6 0 0,-43 13 0 0 0,-4 0 0 0 0,0 0 0 0 0,1 0 0 0 0,-1-1 0 0 0,0 1 0 0 0,0 0 0 0 0,1 0 0 0 0,-1-1 0 0 0,0 1 0 0 0,0 0 0 0 0,0-1 0 0 0,0 1 1 0 0,1-1-1 0 0,-1 0 0 0 0,0 1 0 0 0,0-1 0 0 0,0 0 0 0 0,0 0 0 0 0,0 0 0 0 0,-1 1 0 0 0,1-1 0 0 0,0 0 16 0 0,-1 1 40 0 0,0 0 15 0 0,1 2-53 0 0,0-1-1 0 0,-1 1 1 0 0,1 0 0 0 0,0 0 0 0 0,-1 0 0 0 0,1 0 0 0 0,-1 0 0 0 0,1-1 0 0 0,-1 1-1 0 0,0 2-17 0 0,1 22 73 0 0,-1-1-1 0 0,-2 0 1 0 0,-1 5-73 0 0,-2 46 133 0 0,1 121 296 0 0,5-190-395 0 0,-1 0 0 0 0,2 0 0 0 0,-1 1 0 0 0,1-1 0 0 0,0 0 0 0 0,2 5-34 0 0,-1-6 100 0 0,-1 1-1 0 0,0 0 0 0 0,0 0 1 0 0,-1 0-1 0 0,0 0 0 0 0,1 5-99 0 0,-5 7 932 0 0,6-28 1546 0 0,2 0-2278 0 0,1 1-1 0 0,-1 0 1 0 0,1 0 0 0 0,0 1 0 0 0,1 0 0 0 0,0 0 0 0 0,4-3-200 0 0,2-2 121 0 0,3-4 117 0 0,1 0 1 0 0,17-10-239 0 0,-27 21 95 0 0,0 0 1 0 0,0 1-1 0 0,1-1 1 0 0,0 2 0 0 0,-1-1-1 0 0,1 1 1 0 0,1 1-1 0 0,-1-1 1 0 0,5 0-96 0 0,-8 3 62 0 0,-1-1-1 0 0,0 1 1 0 0,0 0 0 0 0,0 0-1 0 0,0 0 1 0 0,1 0 0 0 0,-1 1 0 0 0,0 0-1 0 0,0 0 1 0 0,0 0 0 0 0,0 0 0 0 0,0 1-1 0 0,0-1 1 0 0,-1 1 0 0 0,1 0 0 0 0,0 0-1 0 0,-1 1 1 0 0,1-1 0 0 0,-1 1-1 0 0,1 0-61 0 0,5 7 123 0 0,-1 0 0 0 0,0 0 0 0 0,0 0 0 0 0,-1 1 0 0 0,5 10-123 0 0,-3-6 121 0 0,0 0 1 0 0,9 10-122 0 0,-14-20 17 0 0,-1 0 0 0 0,0 1 1 0 0,0-1-1 0 0,0 1 0 0 0,0-1 0 0 0,0 3-17 0 0,-1-2 21 0 0,0-1 0 0 0,0 0-1 0 0,1 0 1 0 0,-1 0 0 0 0,1 0 0 0 0,1-1-1 0 0,-1 1 1 0 0,3 2-21 0 0,19 29-796 0 0,-22-32-672 0 0,-2-2-10182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29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193 271 9240 0 0,'10'-8'169'0'0,"0"-1"0"0"0,0 2 0 0 0,1 0 0 0 0,7-4-169 0 0,-9 6 144 0 0,-1 0-1 0 0,0 0 0 0 0,0-1 0 0 0,-1 0 0 0 0,1 0 0 0 0,-1-1 0 0 0,-1 0 0 0 0,1 0 0 0 0,0-2-143 0 0,-4 6 120 0 0,-1-1 0 0 0,0 1 1 0 0,1-1-1 0 0,-1 0 1 0 0,0 0-1 0 0,-1 0 0 0 0,1 0 1 0 0,-1-1-1 0 0,0 1 0 0 0,0 0 1 0 0,0 0-1 0 0,0-1 1 0 0,-1 1-1 0 0,1-1-120 0 0,-1-1 46 0 0,0 1 0 0 0,-1-1 0 0 0,1 1 0 0 0,-1-1 1 0 0,0 1-1 0 0,0-1 0 0 0,-1 1 0 0 0,0 0 0 0 0,0-1 0 0 0,0 1 0 0 0,0 0 0 0 0,-3-4-46 0 0,3 7 13 0 0,0-1 0 0 0,0 1-1 0 0,-1 0 1 0 0,1 0 0 0 0,0 0-1 0 0,-1 0 1 0 0,1 0 0 0 0,-1 0-1 0 0,0 1 1 0 0,0-1 0 0 0,0 1-1 0 0,0-1 1 0 0,0 1 0 0 0,0 0-1 0 0,0 1 1 0 0,0-1 0 0 0,0 0-1 0 0,0 1 1 0 0,0 0 0 0 0,0-1-1 0 0,0 1 1 0 0,-1 1-13 0 0,-6-1 43 0 0,1-1-5 0 0,-1 0-1 0 0,1 1 1 0 0,-1 1-1 0 0,1 0 1 0 0,0 0-1 0 0,-1 1 1 0 0,1 0-1 0 0,0 0 1 0 0,0 1-1 0 0,0 0 1 0 0,0 1-1 0 0,-7 4-37 0 0,-1 2 132 0 0,1 1 0 0 0,1 1 0 0 0,0 0 0 0 0,-5 6-132 0 0,16-14 48 0 0,-1 1 0 0 0,1 0-1 0 0,0 0 1 0 0,0 1-1 0 0,1-1 1 0 0,-1 1 0 0 0,1 0-1 0 0,1 0 1 0 0,-1 0 0 0 0,1 0-1 0 0,0 0 1 0 0,0 1 0 0 0,1-1-1 0 0,0 0 1 0 0,0 1-48 0 0,0-3 20 0 0,0 33 285 0 0,1-35-275 0 0,0 0 0 0 0,1 1 0 0 0,-1-1 0 0 0,0 0 0 0 0,1 1 0 0 0,0-1 0 0 0,-1 0 0 0 0,1 0-1 0 0,0 0 1 0 0,0 0 0 0 0,0 0 0 0 0,1 0 0 0 0,-1 0 0 0 0,1 1-30 0 0,59 60 366 0 0,-53-57-345 0 0,0 0 0 0 0,0 0-1 0 0,1-1 1 0 0,0 0-1 0 0,0-1 1 0 0,0 0 0 0 0,0 0-1 0 0,1-1 1 0 0,-1 0-1 0 0,1-1 1 0 0,1 0-21 0 0,22 8 52 0 0,-8-3-15 0 0,1 0 0 0 0,0-2 0 0 0,0 0 0 0 0,0-2 0 0 0,0-1 0 0 0,1-1 0 0 0,-1-1 0 0 0,23-3-37 0 0,16-1 147 0 0,10-1-2430 0 0,-69 4-8443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0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1 6328 0 0,'-7'1'40'0'0,"5"-1"-23"0"0,0 0 1 0 0,0 1 0 0 0,0-1 0 0 0,0 0 0 0 0,0 1 0 0 0,0-1 0 0 0,1 1 0 0 0,-1 0 0 0 0,0 0 0 0 0,0-1 0 0 0,0 1 0 0 0,1 1-1 0 0,-1-1 1 0 0,0 0 0 0 0,1 0 0 0 0,-1 0 0 0 0,1 1 0 0 0,0-1 0 0 0,-1 1 0 0 0,1-1 0 0 0,-1 3-18 0 0,-4 4 190 0 0,-1 1 1 0 0,0-1-1 0 0,0 0 0 0 0,-1 0 1 0 0,-6 5-191 0 0,3-4 552 0 0,2 0 1 0 0,-1 1-1 0 0,-5 8-552 0 0,-32 41 1135 0 0,31-42-919 0 0,2 1 1 0 0,0 0-1 0 0,2 1 0 0 0,0 0 0 0 0,-9 21-216 0 0,17-31 53 0 0,0 0 0 0 0,0 0 1 0 0,1 1-1 0 0,0-1 0 0 0,1 1 0 0 0,0 0 1 0 0,1 0-1 0 0,0 0 0 0 0,0 0 0 0 0,1 0 1 0 0,1 0-1 0 0,-1 0 0 0 0,2 0 0 0 0,-1 0 1 0 0,3 4-54 0 0,-3-10 17 0 0,1 0-1 0 0,-1 0 1 0 0,1 0 0 0 0,0 0 0 0 0,0-1 0 0 0,1 1 0 0 0,-1-1 0 0 0,1 0 0 0 0,0 0 0 0 0,0 0 0 0 0,0 0-1 0 0,0 0 1 0 0,0 0 0 0 0,1-1 0 0 0,-1 0 0 0 0,1 1 0 0 0,-1-1 0 0 0,1-1 0 0 0,0 1 0 0 0,0 0 0 0 0,0-1-1 0 0,1 0-16 0 0,3 2 28 0 0,1-1 0 0 0,0 0-1 0 0,-1-1 1 0 0,1 0 0 0 0,0 0-1 0 0,0-1 1 0 0,0 0-1 0 0,0-1 1 0 0,0 0 0 0 0,2-1-28 0 0,18-4 15 0 0,0-1 1 0 0,0-1 0 0 0,-1-2-1 0 0,12-6-15 0 0,-30 11-5 0 0,0 1 0 0 0,-1-2 0 0 0,0 1 0 0 0,0-1 0 0 0,0-1 0 0 0,0 0 0 0 0,-1 0 0 0 0,0 0 0 0 0,-1-1 0 0 0,1 0 0 0 0,-2-1 0 0 0,1 0 0 0 0,4-9 5 0 0,-7 12 3 0 0,5-11 17 0 0,0-1 1 0 0,-1 0 0 0 0,-1 0 0 0 0,0-1 0 0 0,1-11-21 0 0,-7 23 45 0 0,-1 0 0 0 0,0 0 1 0 0,-1 1-1 0 0,1-1 0 0 0,-2 0 1 0 0,1 0-1 0 0,-2-4-45 0 0,-1-11 160 0 0,3 19-125 0 0,0-1 0 0 0,0 0 1 0 0,-1 0-1 0 0,1 1 0 0 0,-1-1 1 0 0,1 1-1 0 0,-1-1 0 0 0,0 1 1 0 0,-1 0-1 0 0,1-1 0 0 0,0 1 0 0 0,-4-2-35 0 0,-38-32 585 0 0,35 29-408 0 0,4 6-105 0 0,1-1-1 0 0,-1 1 1 0 0,0 0-1 0 0,0 0 1 0 0,0 0-1 0 0,0 1 0 0 0,0-1 1 0 0,-1 1-1 0 0,1 1 1 0 0,0-1-1 0 0,0 1 1 0 0,-1 0-1 0 0,1 0 1 0 0,-4 0-72 0 0,2 0 26 0 0,5 0-1958 0 0,2 0-7977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0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0 7632 0 0,'-2'2'77'0'0,"1"-1"1"0"0,-1 0 0 0 0,0 0-1 0 0,1 1 1 0 0,-1-1-1 0 0,1 1 1 0 0,0 0 0 0 0,-1-1-1 0 0,1 1 1 0 0,0 0-1 0 0,0 0 1 0 0,0-1 0 0 0,0 1-1 0 0,0 0 1 0 0,1 0-1 0 0,-1 0 1 0 0,0 1-78 0 0,-1 2 209 0 0,-3 8 36 0 0,1 0 1 0 0,0-1-1 0 0,1 1 1 0 0,0 1-1 0 0,1-1 1 0 0,1 0-1 0 0,0 1 1 0 0,0-1-1 0 0,2 12-245 0 0,-2 84 352 0 0,3 121-40 0 0,4-169 78 0 0,4 11-390 0 0,2 14 378 0 0,-9-70-317 0 0,0 1 0 0 0,1-1-1 0 0,0 0 1 0 0,2 0 0 0 0,5 11-61 0 0,-10-24 24 0 0,0 1-1 0 0,-1 0 1 0 0,1 0-1 0 0,-1 0 1 0 0,1 0 0 0 0,-1-1-1 0 0,0 1 1 0 0,0 0 0 0 0,-1 0-24 0 0,1 0 57 0 0,0 0 1 0 0,0 0-1 0 0,0 0 1 0 0,0 0 0 0 0,1 0-1 0 0,-1 0 1 0 0,1 1-58 0 0,0-5-34 0 0,0 1 1 0 0,-1-1-1 0 0,1 0 0 0 0,-1 1 1 0 0,1-1-1 0 0,0 0 0 0 0,-1 0 1 0 0,1 1-1 0 0,0-1 0 0 0,-1 0 1 0 0,1 0-1 0 0,0 0 0 0 0,0 0 1 0 0,-1 0-1 0 0,1 0 0 0 0,0 0 1 0 0,-1 0-1 0 0,1 0 1 0 0,0-1-1 0 0,-1 1 0 0 0,1 0 1 0 0,0 0-1 0 0,-1 0 0 0 0,1-1 1 0 0,0 1 33 0 0,-1-1-9200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0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1 386 6728 0 0,'9'-2'107'0'0,"0"0"0"0"0,1 0 1 0 0,-1-1-1 0 0,0 0 0 0 0,-1 0 0 0 0,1-1 1 0 0,-1 0-1 0 0,1-1 0 0 0,-1 0 0 0 0,5-4-107 0 0,17-8 86 0 0,89-41 26 0 0,-70 35-116 0 0,0-2 0 0 0,30-21 4 0 0,27-21-140 0 0,37-27-150 0 0,-141 93 288 0 0,0-1 1 0 0,0 1 0 0 0,0-1-1 0 0,0 1 1 0 0,0 0-1 0 0,0 0 1 0 0,1 0 0 0 0,-1 0-1 0 0,0 0 1 0 0,1 1-1 0 0,-1-1 1 0 0,1 1 0 0 0,-1-1-1 0 0,1 1 1 0 0,-1 0-1 0 0,2 0 2 0 0,-2 1 0 0 0,0-1 0 0 0,-1 1 0 0 0,1-1 0 0 0,-1 1 0 0 0,0 0 0 0 0,1 0 0 0 0,-1 0 0 0 0,1-1 0 0 0,-1 1 0 0 0,0 1 0 0 0,0-1 0 0 0,0 0 0 0 0,0 0 0 0 0,0 0 0 0 0,0 1 0 0 0,0-1 0 0 0,0 0 0 0 0,0 1 0 0 0,0-1 0 0 0,-1 1 0 0 0,1-1 0 0 0,0 1 0 0 0,-1-1 0 0 0,0 1 0 0 0,1-1 0 0 0,-1 2 0 0 0,35 106 80 0 0,-2 58 128 0 0,-18-105-131 0 0,-10-43 14 0 0,0 1 0 0 0,-1 0 0 0 0,-1 0 0 0 0,-1 4-91 0 0,-1-4 118 0 0,1 15 478 0 0,-2 1 1 0 0,-3 23-597 0 0,3-57 133 0 0,-1 0 0 0 0,1-1 1 0 0,0 1-1 0 0,-1-1 0 0 0,0 1 0 0 0,1-1 0 0 0,-1 1 1 0 0,0-1-1 0 0,0 0 0 0 0,0 1 0 0 0,1-1 0 0 0,-2 0 1 0 0,1 0-1 0 0,0 1 0 0 0,0-1 0 0 0,0 0 0 0 0,0 0 1 0 0,-1 0-1 0 0,1-1 0 0 0,-2 2-133 0 0,4-26 935 0 0,0 17-818 0 0,0 1 1 0 0,1-1 0 0 0,0 1 0 0 0,0 0-1 0 0,1 0 1 0 0,1-4-118 0 0,6-14 148 0 0,0-5-5 0 0,2-8 277 0 0,12-24-420 0 0,-20 51 73 0 0,1 0 0 0 0,0 1 0 0 0,1 0 0 0 0,0 0 0 0 0,1 0 0 0 0,-1 1 0 0 0,2 0 0 0 0,3-4-73 0 0,4 0 239 0 0,1 1 1 0 0,0 0 0 0 0,8-4-240 0 0,-21 15 39 0 0,-1-1 0 0 0,1 0 0 0 0,0 0 1 0 0,-1 1-1 0 0,1 0 0 0 0,-1-1 0 0 0,1 1 1 0 0,0 0-1 0 0,-1 0 0 0 0,1 1 0 0 0,0-1 1 0 0,-1 1-1 0 0,1-1 0 0 0,-1 1 0 0 0,1 0 1 0 0,-1-1-1 0 0,1 1 0 0 0,-1 1 0 0 0,0-1 1 0 0,1 0-1 0 0,-1 1 0 0 0,0-1 1 0 0,1 2-40 0 0,5 2 76 0 0,-1 0 0 0 0,0 1 1 0 0,0 0-1 0 0,0 0 0 0 0,-1 1 1 0 0,0 1-77 0 0,-3-5 27 0 0,9 13 145 0 0,0-2 0 0 0,15 14-172 0 0,-23-24 29 0 0,1 0-1 0 0,0 0 1 0 0,0 0 0 0 0,1-1-1 0 0,-1 0 1 0 0,1 0-1 0 0,-1-1 1 0 0,1 1 0 0 0,0-1-1 0 0,5 1-28 0 0,91 19 435 0 0,-61-17-2751 0 0,-38-4-9141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1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13 252 10448 0 0,'5'-3'98'0'0,"1"1"0"0"0,-1-1 0 0 0,0 0 0 0 0,0 0 1 0 0,0 0-1 0 0,0-1 0 0 0,0 0 0 0 0,-1 0 0 0 0,1 0 1 0 0,-1-1-1 0 0,0 1 0 0 0,-1-1 0 0 0,1 0 0 0 0,-1 0 0 0 0,2-3-98 0 0,25-30 574 0 0,20-11-348 0 0,-47 46-198 0 0,0-1 0 0 0,-1 0 0 0 0,1 0 0 0 0,-1 0 1 0 0,0-1-1 0 0,0 1 0 0 0,0-1 0 0 0,0 1 0 0 0,-1-1 1 0 0,0 1-1 0 0,0-1 0 0 0,0 0 0 0 0,-1-1-28 0 0,0 4 26 0 0,0 0 1 0 0,0 1-1 0 0,0-1 0 0 0,-1 1 0 0 0,1-1 0 0 0,-1 0 0 0 0,1 1 0 0 0,-1-1 0 0 0,1 1 1 0 0,-1-1-1 0 0,0 1 0 0 0,0 0 0 0 0,0-1 0 0 0,0 1 0 0 0,0 0 0 0 0,0-1 0 0 0,0 1 1 0 0,0 0-1 0 0,0 0 0 0 0,-1 0 0 0 0,1 0 0 0 0,0 0 0 0 0,-1 0 0 0 0,1 1 0 0 0,-1-1 1 0 0,1 0-1 0 0,-1 1 0 0 0,1-1 0 0 0,-1 1 0 0 0,0-1 0 0 0,1 1 0 0 0,-1 0 0 0 0,1 0 1 0 0,-1 0-1 0 0,0 0 0 0 0,1 0 0 0 0,-1 0 0 0 0,0 0 0 0 0,1 0 0 0 0,-1 0 0 0 0,1 1 1 0 0,-2 0-27 0 0,2-1 17 0 0,0 1 1 0 0,0-1-1 0 0,0 1 1 0 0,-1 0 0 0 0,1-1-1 0 0,0 1 1 0 0,0 0-1 0 0,1 0 1 0 0,-1 0-1 0 0,0-1 1 0 0,0 1 0 0 0,0 0-1 0 0,0 0 1 0 0,1 0-1 0 0,-1 1 1 0 0,1-1 0 0 0,-1 0-1 0 0,1 0 1 0 0,-1 0-1 0 0,1 0 1 0 0,-1 1 0 0 0,1-1-1 0 0,0 0 1 0 0,0 0-18 0 0,-5 11 94 0 0,-23 33 119 0 0,16-26-125 0 0,1 0 0 0 0,1 0 0 0 0,-1 2-88 0 0,2 1 93 0 0,1 0 1 0 0,1 1-1 0 0,0 0 0 0 0,2 0 1 0 0,-2 16-94 0 0,6-34 4 0 0,1-1 1 0 0,-1 0 0 0 0,1 1-1 0 0,0-1 1 0 0,0 1 0 0 0,0-1 0 0 0,1 1-1 0 0,-1-1 1 0 0,1 0 0 0 0,0 1 0 0 0,0-1-1 0 0,1 0 1 0 0,-1 0 0 0 0,1 0 0 0 0,0 0-1 0 0,0 0 1 0 0,0 0 0 0 0,2 2-5 0 0,-2-3 5 0 0,0 0 6 0 0,1 1 0 0 0,-1-1 0 0 0,1 1 0 0 0,0-1 0 0 0,0 0 0 0 0,0 0 0 0 0,0 0 0 0 0,0-1 0 0 0,0 1 0 0 0,1-1 0 0 0,0 0 0 0 0,3 2-11 0 0,0 0 5 0 0,1-1 0 0 0,0 0 1 0 0,-1-1-1 0 0,1 0 0 0 0,0 0 0 0 0,0 0 0 0 0,0-1 0 0 0,1-1 1 0 0,-1 1-1 0 0,0-1 0 0 0,0 0 0 0 0,8-2-5 0 0,-2-1 0 0 0,0-1-1 0 0,0 0 1 0 0,0-1 0 0 0,0 0-1 0 0,-1-1 1 0 0,11-7 0 0 0,29-14-6 0 0,-3 1-10 0 0,33-23 16 0 0,-72 41-9 0 0,-1-1 1 0 0,-1 1 0 0 0,0-1 0 0 0,0-1 0 0 0,-1 0 0 0 0,2-2 8 0 0,13-16-102 0 0,-8 9-1937 0 0,-4-4-7763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2.60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531 32 9520 0 0,'-13'0'276'0'0,"10"0"2"0"0,3 0-88 0 0,0 0-35 0 0,0 0 168 0 0,0 0 297 0 0,0 0 27 0 0,0 3-19 0 0,0-3-443 0 0,0 1-98 0 0,0 0-72 0 0,0-1-38 0 0,0 2-141 0 0,0-1 141 0 0,0 0 86 0 0,0 0 15 0 0,0-1 37 0 0,0 1 24 0 0,0-1 38 0 0,0 1 42 0 0,0 0 45 0 0,0 0 49 0 0,0-1 52 0 0,0 1 57 0 0,0 0 61 0 0,-3-1-83 0 0,2 0-373 0 0,-1 0 59 0 0,0-1 48 0 0,0 1 42 0 0,-1-1 257 0 0,-4-3 716 0 0,5 3-849 0 0,1 0-66 0 0,-1 0-84 0 0,0-1-116 0 0,2 2-68 0 0,-1-1-37 0 0,0 0-42 0 0,1 1-43 0 0,-3-3 230 0 0,3 3 2 0 0,-3 0 16 0 0,-1 0-60 0 0,-13-1 177 0 0,11-3-122 0 0,4-4-63 0 0,2 8-22 0 0,0 0-1 0 0,0-1 0 0 0,0 1 0 0 0,0 0 0 0 0,0 0 0 0 0,0 0 0 0 0,0 0 0 0 0,0 0 1 0 0,0 0-1 0 0,0 0 0 0 0,0 0 0 0 0,0 0 0 0 0,0 0 0 0 0,0-1 0 0 0,0 1 0 0 0,0 0 1 0 0,0 0-1 0 0,0 0 0 0 0,0 0 0 0 0,0 0 0 0 0,0 0 0 0 0,0 0 0 0 0,0 0 0 0 0,0 0 1 0 0,0 0-1 0 0,0 0 0 0 0,0-1 0 0 0,0 1 0 0 0,0 0 0 0 0,0 0 0 0 0,0 0 0 0 0,-1 0 0 0 0,1 0 1 0 0,0 0-1 0 0,0 0 0 0 0,0 0 0 0 0,0 0 0 0 0,0 0 0 0 0,0 0 0 0 0,0 0 0 0 0,0 0 1 0 0,0 0-1 0 0,0 0 0 0 0,0 0 0 0 0,-1 0 0 0 0,1 0 0 0 0,0 0 0 0 0,0 0 0 0 0,0 0 1 0 0,0 0-1 0 0,0 0 0 0 0,0 0 0 0 0,0 0 0 0 0,0 0 0 0 0,0 0 0 0 0,0 0 0 0 0,-1 0-1 0 0,-3 0 25 0 0,2 0-14 0 0,0 1 1 0 0,-1-1-1 0 0,1 0 1 0 0,-1-1-1 0 0,1 1 1 0 0,0 0-1 0 0,-1-1 1 0 0,1 1-1 0 0,-2-2-11 0 0,-4-3 33 0 0,-4-1 18 0 0,-3 4 57 0 0,-15 2-43 0 0,-49 0-66 0 0,78 0 1 0 0,-1 0 0 0 0,0 0 0 0 0,1 1 0 0 0,-1-1 0 0 0,0 0 0 0 0,1 1 0 0 0,-1 0 0 0 0,0-1 0 0 0,1 1 0 0 0,-1 0 0 0 0,1-1 0 0 0,-1 1 0 0 0,1 0 0 0 0,0 0 0 0 0,-8 4 0 0 0,-1 0 0 0 0,7-4 0 0 0,1 0 0 0 0,0 0 0 0 0,0 1 0 0 0,-1-1 0 0 0,1 0 0 0 0,0 1 0 0 0,0-1 0 0 0,0 1 0 0 0,0 0 0 0 0,-3 3 1 0 0,-1 0-1 0 0,-1 0 0 0 0,1 0 0 0 0,-3 0 0 0 0,4-2-1 0 0,0 0-1 0 0,0 1 1 0 0,0-1-1 0 0,0 1 1 0 0,1 0 0 0 0,0 0-1 0 0,0 1 1 0 0,0-1-1 0 0,-1 4 2 0 0,-32 52-193 0 0,-22 53 193 0 0,52-98-2 0 0,2 1-1 0 0,-1-1 1 0 0,2 1-1 0 0,0 2 3 0 0,0-3-1 0 0,2-1 1 0 0,0 1 0 0 0,1-1 0 0 0,1 0 0 0 0,0 0 0 0 0,2 7 0 0 0,-1 15 0 0 0,-1-25 0 0 0,1 0 0 0 0,1-1 0 0 0,0 1 0 0 0,0-1 0 0 0,1 2 0 0 0,0-2 0 0 0,0 0 0 0 0,0 0 0 0 0,1 0 0 0 0,0 0 0 0 0,0 0 0 0 0,0-3 0 0 0,-1 0 0 0 0,0 0 0 0 0,1 7 0 0 0,-3-9 0 0 0,0 0 0 0 0,0-1 0 0 0,1 1 0 0 0,0-1 0 0 0,-1 1 0 0 0,2-1 0 0 0,-1 0 0 0 0,0 1 0 0 0,1-1 0 0 0,0 0 0 0 0,0-1 0 0 0,0 1 0 0 0,2 1 0 0 0,6 5 1 0 0,-9-8 0 0 0,0 0 0 0 0,0 0 0 0 0,0 0-1 0 0,0 0 1 0 0,0 0 0 0 0,0 1 0 0 0,-1-1 0 0 0,1 0 0 0 0,-1 1 0 0 0,0-1 0 0 0,1 2-1 0 0,0 5 14 0 0,4 8 15 0 0,-4-14-26 0 0,0-1 0 0 0,1 0-1 0 0,-1 1 1 0 0,1-1 0 0 0,-1 0 0 0 0,1 0 0 0 0,1 0-3 0 0,17 15 44 0 0,-8-6-16 0 0,0 0 1 0 0,1 0-1 0 0,8 4-28 0 0,-17-11 8 0 0,0-1 1 0 0,0 1-1 0 0,1-1 1 0 0,0 0-1 0 0,-1 0 0 0 0,1-1 1 0 0,0 0-1 0 0,0 0 0 0 0,1 0 1 0 0,-1-1-1 0 0,0 0 0 0 0,0 0 1 0 0,1 0-1 0 0,-1-1 0 0 0,7 0-8 0 0,-3 0-1 0 0,10 1-18 0 0,-2-5-53 0 0,-14 2-17 0 0,2-1 93 0 0,0 1 45 0 0,-1 0-43 0 0,-1 1-43 0 0,0 0-58 0 0,0 0-40 0 0,0 0-62 0 0,1 1-73 0 0,1 0-82 0 0,-4 0 68 0 0,1 0-46 0 0,0 0-41 0 0,-1 0-36 0 0,3-1-266 0 0,0 1-62 0 0,-1-1-48 0 0,1 0-35 0 0,8-3-1465 0 0,6-5-1296 0 0</inkml:trace>
  <inkml:trace contextRef="#ctx0" brushRef="#br0" timeOffset="412.96">787 415 5904 0 0,'0'0'169'0'0,"0"3"2"0"0,-2 4-133 0 0,-4-2-45 0 0,-4-4 12 0 0,3-1 51 0 0,2 0 18 0 0,3 0 139 0 0,2 0 246 0 0,0 2-41 0 0,0 0-92 0 0,0-1-78 0 0,0 0-67 0 0,0 0-43 0 0,0 0-52 0 0,0 2 35 0 0,0-2-41 0 0,0 0 5 0 0,0 0 38 0 0,-1 2 421 0 0,-1-1-220 0 0,1-1-270 0 0,-1 1 62 0 0,-3 3 179 0 0,-8 8 534 0 0,10-10-638 0 0,0 0-72 0 0,1 0 190 0 0,0-1-110 0 0,2 1-71 0 0,0 0-74 0 0,0 0-33 0 0,-1-1 70 0 0,-6 2 107 0 0,7-4-186 0 0,-1 1 1 0 0,1-1-1 0 0,0 0 0 0 0,-1 0 0 0 0,1 1 0 0 0,-1-1 1 0 0,1 0-1 0 0,0 1 0 0 0,-1-1 0 0 0,1 0 1 0 0,0 1-1 0 0,-1-1 0 0 0,1 1 0 0 0,0-1 1 0 0,-1 0-1 0 0,1 1 0 0 0,0-1 0 0 0,0 1 1 0 0,0-1-1 0 0,0 1 0 0 0,-1-1 0 0 0,1 1 0 0 0,0-1 1 0 0,0 1-1 0 0,0-1 0 0 0,0 1 0 0 0,0-1 1 0 0,0 1-1 0 0,0-1 0 0 0,0 1 0 0 0,0-1 1 0 0,1 1-13 0 0,0 7 166 0 0,0 1-56 0 0,-2-2 5 0 0,0-1 41 0 0,-2 2 81 0 0,1-5-185 0 0,-8 18 135 0 0,10-19-172 0 0,0-1-1 0 0,-1 0 0 0 0,1 0 1 0 0,0 0-1 0 0,0 0 1 0 0,0 0-1 0 0,0 0 1 0 0,0 0-1 0 0,0 1 0 0 0,1-1 1 0 0,-1 0-1 0 0,0 0 1 0 0,0 0-1 0 0,1 0 1 0 0,-1 0-15 0 0,4 4 49 0 0,-1 0-16 0 0,6 20 74 0 0,-4-15-72 0 0,-4-7-23 0 0,1 1 0 0 0,-1-1 0 0 0,0 0 0 0 0,0 0 0 0 0,0 0 0 0 0,-1 1 1 0 0,1-1-1 0 0,-1 0 0 0 0,1 3-12 0 0,-1-5 3 0 0,-1 1 1 0 0,2-1-1 0 0,-1 0 0 0 0,0 1 1 0 0,0-1-1 0 0,0 0 0 0 0,1 0 1 0 0,-1 1-1 0 0,0-1 0 0 0,1 0 1 0 0,-1 0-1 0 0,1 1 1 0 0,0-1-1 0 0,-1 0 0 0 0,1 0 1 0 0,0 0-1 0 0,0 0 0 0 0,-1 0 1 0 0,1 0-1 0 0,0 0 0 0 0,0 0 1 0 0,0 0-1 0 0,0-1 1 0 0,0 1-1 0 0,2 0-3 0 0,2 2 6 0 0,-5-3-2 0 0,1 0-1 0 0,0 0 1 0 0,-1 1-1 0 0,1-1 0 0 0,-1 0 1 0 0,1 1-1 0 0,0-1 0 0 0,-1 1 1 0 0,1-1-1 0 0,-1 1 0 0 0,1-1 1 0 0,-1 1-1 0 0,1-1 0 0 0,-1 1 1 0 0,1-1-1 0 0,-1 1 1 0 0,0-1-1 0 0,1 1 0 0 0,-1 0 1 0 0,0-1-1 0 0,0 1 0 0 0,1 0-3 0 0,1 4 25 0 0,1-1-11 0 0,-1-1 0 0 0,1 0-1 0 0,0 1 1 0 0,0-1 0 0 0,0 0 0 0 0,1 0-1 0 0,-1-1 1 0 0,1 1 0 0 0,-1-1 0 0 0,1 0 0 0 0,0 0-1 0 0,0 0 1 0 0,0 0 0 0 0,0 0 0 0 0,2-1-14 0 0,14 9 117 0 0,-11-6-81 0 0,-8-3-28 0 0,0 0 0 0 0,1 0 0 0 0,-1 0 0 0 0,1 0 1 0 0,-1 0-1 0 0,1-1 0 0 0,-1 1 0 0 0,1-1 0 0 0,0 1 0 0 0,-1-1 0 0 0,1 0 0 0 0,0 1 0 0 0,-1-1 1 0 0,1 0-9 0 0,10 0 71 0 0,-8 1-48 0 0,-1-1-1 0 0,0 0 1 0 0,0 0 0 0 0,1 0 0 0 0,-1 0 0 0 0,0-1 0 0 0,0 1 0 0 0,0-1 0 0 0,1 0 0 0 0,-1 0-23 0 0,5-4 50 0 0,-6 4-37 0 0,-1 0 0 0 0,1 0 0 0 0,-1 1 0 0 0,1-1 0 0 0,-1 0 0 0 0,1 0 0 0 0,-1 1 0 0 0,1-1 0 0 0,0 1 0 0 0,-1 0 0 0 0,1-1 0 0 0,0 1 0 0 0,-1 0 0 0 0,1 0-13 0 0,5 0 41 0 0,-6 0-32 0 0,0 0 0 0 0,0 1 0 0 0,0-1 1 0 0,0 0-1 0 0,0 0 0 0 0,0 0 1 0 0,0 0-1 0 0,0 0 0 0 0,0 0 1 0 0,-1 0-1 0 0,1-1 0 0 0,0 1 0 0 0,0 0 1 0 0,0-1-1 0 0,0 1 0 0 0,0 0 1 0 0,0-1-1 0 0,0 1 0 0 0,-1-1 1 0 0,1 1-1 0 0,0-1 0 0 0,0 1 1 0 0,-1-1-1 0 0,1 0 0 0 0,0 1 0 0 0,-1-1 1 0 0,1 0-1 0 0,0 0 0 0 0,-1 1 1 0 0,1-1-1 0 0,-1 0 0 0 0,0 0 1 0 0,1 0-1 0 0,-1 0 0 0 0,0 0 1 0 0,1 0-10 0 0,2-4 44 0 0,1 0 1 0 0,0 1 0 0 0,0 0 0 0 0,0-1 0 0 0,1 1-45 0 0,-3 2 8 0 0,1-1 66 0 0,-3 0 12 0 0,0 2-75 0 0,0-1 1 0 0,-1 0 0 0 0,1 0 0 0 0,-1 1 0 0 0,1-1 0 0 0,-1 1 0 0 0,0-1 0 0 0,1 0 0 0 0,-1 1 0 0 0,0-1 0 0 0,-1 0-12 0 0,-3-7 44 0 0,0-4 42 0 0,-6 7-12 0 0,4-5-5 0 0,7 10-64 0 0,0 0-1 0 0,-1 0 1 0 0,1 0 0 0 0,-1 0 0 0 0,0 0-1 0 0,1 0 1 0 0,-1 0 0 0 0,0 0-1 0 0,1 0 1 0 0,-1 0 0 0 0,0 0 0 0 0,0 1-1 0 0,0-1 1 0 0,1 0 0 0 0,-1 1-1 0 0,-1-1-4 0 0,-3-2 22 0 0,5 3-20 0 0,-1 0 1 0 0,0 0-1 0 0,1-1 1 0 0,-1 1 0 0 0,0 0-1 0 0,1-1 1 0 0,-1 1 0 0 0,1-1-1 0 0,-1 1 1 0 0,1 0-1 0 0,-1-1 1 0 0,1 1 0 0 0,-1-1-1 0 0,1 0 1 0 0,-1 1 0 0 0,1-1-1 0 0,0 1 1 0 0,-1-1-1 0 0,1 0 1 0 0,0 1 0 0 0,-1-1-1 0 0,1 0-2 0 0,-2-4 7 0 0,-2 0 7 0 0,0-1 0 0 0,0 1 0 0 0,0 0 0 0 0,-1 1 0 0 0,0-1 0 0 0,0 1 0 0 0,0 0 0 0 0,-5-3-14 0 0,5 4-15 0 0,-1 0-47 0 0,1-5-74 0 0,3 3 93 0 0,1 4 32 0 0,0 0-1 0 0,1 0 1 0 0,-1 0 0 0 0,0 1 0 0 0,0-1 0 0 0,1 0-1 0 0,-1 0 1 0 0,0 0 0 0 0,0 1 0 0 0,0-1 0 0 0,0 1-1 0 0,0-1 1 0 0,0 1 0 0 0,0-1 0 0 0,0 1 0 0 0,-1-1 11 0 0,-4-2-91 0 0,1 0-39 0 0,2-3-68 0 0,1 1-44 0 0,-1 2 50 0 0,-1 1 21 0 0,2 1 49 0 0,0 0 3 0 0,1 0-19 0 0,1 0-45 0 0,-1-1-11 0 0,1 1-46 0 0,0-1-50 0 0,-1 0-56 0 0,1 1-6 0 0,0 1-49 0 0,0-1-44 0 0,0 1-37 0 0,0 0-139 0 0,0-1-38 0 0,0 1-1447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1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0 103 7736 0 0,'1'8'135'0'0,"0"1"1"0"0,1-1 0 0 0,-1 0-1 0 0,2 0 1 0 0,-1 0 0 0 0,4 6-136 0 0,3 14 514 0 0,3 25 2019 0 0,4 39-2533 0 0,-11-57 680 0 0,-1-5-233 0 0,-4-22-323 0 0,1 1 0 0 0,0-1 0 0 0,1 0 1 0 0,0 0-1 0 0,2 6-124 0 0,-3-12 28 0 0,0 0 1 0 0,-1 0-1 0 0,1 1 1 0 0,0-1-1 0 0,-1 1 1 0 0,0-1-1 0 0,1 1 1 0 0,-1-1-1 0 0,0 1 1 0 0,0-1 0 0 0,0 1-1 0 0,-1-1 1 0 0,1 1-1 0 0,-1-1 1 0 0,1 0-1 0 0,-1 1 1 0 0,0-1-1 0 0,0 0 1 0 0,0 1-1 0 0,0-1 1 0 0,-1 1-29 0 0,0 9 386 0 0,2-11-363 0 0,0-1 1 0 0,0 1 0 0 0,1-1-1 0 0,-1 1 1 0 0,0-1-1 0 0,0 1 1 0 0,0-1 0 0 0,0 1-1 0 0,0 0 1 0 0,0-1 0 0 0,-1 1-1 0 0,1-1 1 0 0,0 0 0 0 0,0 1-1 0 0,0-1 1 0 0,0 1 0 0 0,-1-1-1 0 0,1 1 1 0 0,0-1-1 0 0,0 1 1 0 0,-1-1 0 0 0,1 1-1 0 0,0-1 1 0 0,-1 0 0 0 0,1 1-1 0 0,0-1 1 0 0,-1 0 0 0 0,1 1-1 0 0,-1-1 1 0 0,1 0 0 0 0,0 0-1 0 0,-1 1 1 0 0,1-1-1 0 0,-1 0 1 0 0,1 0 0 0 0,-1 0-1 0 0,1 1 1 0 0,-1-1 0 0 0,1 0-1 0 0,-1 0 1 0 0,1 0 0 0 0,-1 0-1 0 0,1 0-23 0 0,-1 0 262 0 0,1-7 180 0 0,-1-22 145 0 0,2 1 0 0 0,1 0 0 0 0,1 0 0 0 0,4-14-587 0 0,5-1 374 0 0,1 0 0 0 0,3 1 0 0 0,1 1 0 0 0,16-28-374 0 0,-25 57 178 0 0,1 1 1 0 0,0 0-1 0 0,0 0 0 0 0,1 1 1 0 0,10-9-179 0 0,4-4 245 0 0,-18 19-190 0 0,0-1 0 0 0,0 1 0 0 0,1 0-1 0 0,-1 0 1 0 0,1 1 0 0 0,0 0 0 0 0,0 0-1 0 0,0 0 1 0 0,0 1 0 0 0,6-1-55 0 0,21-1-2718 0 0,-31 4-10759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1.9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9144 0 0,'0'2'170'0'0,"0"1"0"0"0,0-1 1 0 0,0 1-1 0 0,1 0 0 0 0,-1-1 1 0 0,1 1-1 0 0,0-1 0 0 0,-1 1 1 0 0,1-1-1 0 0,0 0 0 0 0,1 1 1 0 0,-1-1-1 0 0,0 0 0 0 0,1 1 1 0 0,1 1-171 0 0,-1-1 133 0 0,-1 0-76 0 0,0 0-1 0 0,0 0 1 0 0,-1 0 0 0 0,1 0 0 0 0,-1 0 0 0 0,1 0 0 0 0,-1 0 0 0 0,0 0 0 0 0,0 0 0 0 0,-1 1-57 0 0,1 10 85 0 0,3 30 109 0 0,-4 33-194 0 0,0-41 214 0 0,1 1 0 0 0,2-1 0 0 0,2 4-214 0 0,3-7 349 0 0,1 1-1 0 0,1-1 1 0 0,6 12-349 0 0,-14-44 24 0 0,0 0 1 0 0,-1 1 0 0 0,1-1-1 0 0,0 0 1 0 0,0 0 0 0 0,0 0 0 0 0,0 1-1 0 0,0-1 1 0 0,0 0 0 0 0,0 0 0 0 0,0-1-1 0 0,0 1 1 0 0,1 0 0 0 0,-1 0 0 0 0,0-1-1 0 0,1 1 1 0 0,0 0-25 0 0,-1-1 28 0 0,0 1 1 0 0,1 0-1 0 0,-1-1 0 0 0,0 1 1 0 0,0 0-1 0 0,0 0 0 0 0,0-1 1 0 0,0 1-1 0 0,0 0 0 0 0,0 0 1 0 0,0 0-1 0 0,0 1 1 0 0,0-1-1 0 0,0 0-28 0 0,0-1-21 0 0,0 1-1 0 0,0-1 1 0 0,0 0-1 0 0,0 1 1 0 0,0-1 0 0 0,0 0-1 0 0,0 0 1 0 0,0 0 0 0 0,0 0-1 0 0,0 0 1 0 0,0 0 0 0 0,0 0-1 0 0,0 0 1 0 0,0 0-1 0 0,0-1 1 0 0,0 1 0 0 0,0 0-1 0 0,0-1 1 0 0,0 1 0 0 0,0 0-1 0 0,0-1 1 0 0,0 0 0 0 0,0 1 21 0 0,0-1-902 0 0,1 0-8954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2.3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0 10344 0 0,'0'1'22'0'0,"0"0"0"0"0,0 0 0 0 0,-1 1 0 0 0,1-1 0 0 0,0 0 0 0 0,0 0 0 0 0,-1 0 0 0 0,1 0 0 0 0,0 0 0 0 0,-1 0 0 0 0,1 0 0 0 0,-1 0 0 0 0,1 0 0 0 0,-1 0 0 0 0,1 0 0 0 0,-1-1 0 0 0,0 1 0 0 0,0 0 0 0 0,1 0 0 0 0,-1-1 1 0 0,-1 2-23 0 0,-20 8 1246 0 0,19-9-1134 0 0,1-1 0 0 0,0 1 0 0 0,0 0 0 0 0,-1 0 0 0 0,1 0 1 0 0,0 0-1 0 0,0 0 0 0 0,0 0 0 0 0,0 1 0 0 0,0-1 0 0 0,0 1 0 0 0,1-1 0 0 0,-1 1 0 0 0,0 0 0 0 0,1-1 0 0 0,-1 1 0 0 0,0 2-112 0 0,2-4 5 0 0,-2 4 81 0 0,0-1 0 0 0,0 0 0 0 0,1 1 0 0 0,-1 0 0 0 0,1-1 0 0 0,0 1 0 0 0,0 0 0 0 0,1 0 0 0 0,-1 0-1 0 0,1-1 1 0 0,0 1 0 0 0,0 0 0 0 0,0 0 0 0 0,0 0 0 0 0,1 0 0 0 0,0 1-86 0 0,1 5 12 0 0,1 0-1 0 0,0 0 1 0 0,1 0 0 0 0,1 0-1 0 0,-1-1 1 0 0,1 0-1 0 0,1 0 1 0 0,0 0 0 0 0,0 0-1 0 0,3 2-11 0 0,15 12-9 0 0,2 0 0 0 0,0-2 0 0 0,1-1 0 0 0,2-1 0 0 0,-1-1 0 0 0,9 2 9 0 0,-28-14-11 0 0,0 0 1 0 0,-1 0 0 0 0,1 1 0 0 0,-1 0 0 0 0,-1 0 0 0 0,1 1 0 0 0,-2 0-1 0 0,1 0 1 0 0,-1 0 0 0 0,0 1 0 0 0,0 0 0 0 0,-1 1 0 0 0,-1-1 0 0 0,1 1 0 0 0,-1 1 10 0 0,-3-9 3 0 0,-1 0 0 0 0,1 0 0 0 0,-1 0 0 0 0,1 0 0 0 0,-1 0 0 0 0,0 0 0 0 0,0 0 0 0 0,0 0 0 0 0,0 0 0 0 0,0 1 0 0 0,0-1 0 0 0,-1 0 0 0 0,1 0 0 0 0,-1 0 0 0 0,1 0 0 0 0,-1 0 0 0 0,0 0 0 0 0,0 0 0 0 0,0-1 0 0 0,0 1 0 0 0,0 0 0 0 0,0 0 0 0 0,0-1 0 0 0,-1 1 0 0 0,1 0 0 0 0,-1-1 0 0 0,1 0 0 0 0,-1 1 0 0 0,1-1 0 0 0,-1 0 0 0 0,0 0 0 0 0,0 0 0 0 0,0 0 0 0 0,0 0 0 0 0,0 0-3 0 0,-7 3 84 0 0,0 0 0 0 0,0 0 0 0 0,0-1 1 0 0,-1-1-1 0 0,1 0 0 0 0,-1 0 0 0 0,-3 0-84 0 0,2-1-70 0 0,0 0-1 0 0,0 0 1 0 0,0-1-1 0 0,0 0 1 0 0,0-1-1 0 0,0-1 1 0 0,0 1-1 0 0,0-2 1 0 0,0 1-1 0 0,0-2 1 0 0,1 1-1 0 0,0-2 1 0 0,0 1-1 0 0,0-1 1 0 0,0-1-1 0 0,1 0 1 0 0,-9-6 70 0 0,13 8-10528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2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9648 0 0,'0'0'0'0'0,"0"0"0"0"0,0 0 0 0 0,0 0 592 0 0,0 0 0 0 0,0 0 0 0 0,0 0 0 0 0,0 0-256 0 0,0 0-8 0 0,0 0 8 0 0,13 0 0 0 0,10 0-336 0 0,1 0 8 0 0,5 0-8 0 0,16 0 16 0 0,13 0-16 0 0,5 0 0 0 0,1-5-10040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3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82 8336 0 0,'0'-3'124'0'0,"-1"-1"0"0"0,0 0 0 0 0,0 1 1 0 0,0-1-1 0 0,0 1 0 0 0,-1-1 0 0 0,1 1 1 0 0,-1 0-1 0 0,0 0 0 0 0,0 0 0 0 0,-2-3-124 0 0,-26-30 1696 0 0,28 36-1575 0 0,-1-1-1 0 0,1 1 1 0 0,0-1-1 0 0,0 1 1 0 0,0-1 0 0 0,0 1-1 0 0,-1 0 1 0 0,1 0-1 0 0,0 0 1 0 0,0 1-1 0 0,0-1 1 0 0,-1 0-1 0 0,1 1 1 0 0,-1 0-121 0 0,-11 0 618 0 0,11 0-539 0 0,0-1 0 0 0,0 1 0 0 0,0-1 0 0 0,0 1 0 0 0,0 0 0 0 0,0 0 0 0 0,0 0 1 0 0,0 1-1 0 0,0-1 0 0 0,1 1 0 0 0,-1 0 0 0 0,1-1 0 0 0,-1 1 0 0 0,1 0 1 0 0,-2 2-80 0 0,-4 4 119 0 0,0 1 0 0 0,0 0 1 0 0,-5 7-120 0 0,-16 23 199 0 0,-39 56 165 0 0,57-79-227 0 0,1 2 0 0 0,0-1 0 0 0,2 1 0 0 0,-5 15-137 0 0,10-25 76 0 0,1 0 0 0 0,0 1 1 0 0,0-1-1 0 0,1 1 0 0 0,0 0 0 0 0,0-1 1 0 0,1 1-1 0 0,0 0 0 0 0,1 3-76 0 0,0-9 15 0 0,-1 0 0 0 0,1 0 0 0 0,-1-1-1 0 0,1 1 1 0 0,0 0 0 0 0,0 0-1 0 0,0-1 1 0 0,1 1 0 0 0,-1 0-1 0 0,0-1 1 0 0,1 1 0 0 0,0-1 0 0 0,0 0-1 0 0,-1 1 1 0 0,1-1 0 0 0,1 0-1 0 0,-1 0 1 0 0,0 0 0 0 0,0-1 0 0 0,1 1-1 0 0,-1 0 1 0 0,1-1 0 0 0,-1 0-1 0 0,1 0 1 0 0,0 1 0 0 0,0-1-1 0 0,-1-1 1 0 0,1 1 0 0 0,2 0-15 0 0,5 1 41 0 0,1 0 0 0 0,-1-1 0 0 0,1-1 0 0 0,0 0 0 0 0,-1 0 0 0 0,1-1 0 0 0,-1 0 0 0 0,1-1 0 0 0,-1 0 0 0 0,1 0 1 0 0,-1-1-1 0 0,0-1 0 0 0,0 0 0 0 0,0 0 0 0 0,-1-1 0 0 0,0 0 0 0 0,1-1 0 0 0,-2 0 0 0 0,1 0 0 0 0,1-2-41 0 0,0-1 20 0 0,-1 0 0 0 0,0 0 0 0 0,0-1 0 0 0,0-1 0 0 0,-2 1 0 0 0,1-2 0 0 0,-1 1 0 0 0,-1-1 0 0 0,0 1-20 0 0,7-18 106 0 0,-2-1 1 0 0,-1 0-1 0 0,1-7-106 0 0,-3 13 47 0 0,-6 17-31 0 0,1 0 0 0 0,-1 0 0 0 0,-1-1 0 0 0,1 1 0 0 0,-1-1-1 0 0,0-5-15 0 0,-1 13 10 0 0,0 0 4 0 0,0 0 2 0 0,0 0 2 0 0,0 0 4 0 0,11 21 52 0 0,0 10-45 0 0,-1 1 0 0 0,-2 1 0 0 0,-1-1 0 0 0,-1 1-29 0 0,2 8 29 0 0,-6-35 5 0 0,0 1 1 0 0,0-1-1 0 0,1 1 0 0 0,0-1 0 0 0,0 0 0 0 0,1 0 1 0 0,1 2-35 0 0,-1-2 31 0 0,0 0 1 0 0,-1 0 0 0 0,0 0 0 0 0,0 0 0 0 0,1 6-32 0 0,-2-6 58 0 0,0-1 0 0 0,0 0 0 0 0,1 0 0 0 0,-1 0 0 0 0,1 0 0 0 0,0 0 0 0 0,1 0-58 0 0,11 21-2638 0 0,-14-25-9795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3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5920 0 0,'3'73'1080'0'0,"7"36"2527"0"0,-1-15-1606 0 0,6 100-393 0 0,-8-122-1517 0 0,-3-41-62 0 0,0 31-29 0 0,-2-14-1 0 0,0-34-11 0 0,-1 1 0 0 0,-1 0 0 0 0,-1-1 1 0 0,-1 6 11 0 0,2-11-13 0 0,-1 0 1 0 0,1 0-1 0 0,0 0 1 0 0,2 4 12 0 0,-2-5-23 0 0,1 0 0 0 0,-1 1 0 0 0,0-1 0 0 0,-1 4 23 0 0,2 1-19 0 0,-1-13 21 0 0,1 1 0 0 0,-1-1-1 0 0,0 1 1 0 0,0-1 0 0 0,0 1-1 0 0,0-1 1 0 0,0 1-1 0 0,0-1 1 0 0,0 1 0 0 0,0-1-1 0 0,0 1 1 0 0,0-1 0 0 0,0 0-1 0 0,0 1 1 0 0,0-1 0 0 0,0 1-1 0 0,0-1 1 0 0,0 1 0 0 0,0-1-1 0 0,-1 1 1 0 0,1-1 0 0 0,0 1-1 0 0,0-1 1 0 0,-1 1 0 0 0,1-1-1 0 0,-1 1-1 0 0,-2 6 280 0 0,-1-17-40 0 0,2 5-185 0 0,-1-1-1 0 0,1 0 1 0 0,0 1-1 0 0,0-1 1 0 0,1 0-1 0 0,-1 0 1 0 0,2 0-1 0 0,-1 0 1 0 0,0 0-1 0 0,1-2-54 0 0,-2-11 66 0 0,-1-18 97 0 0,0-1 1 0 0,3 1 0 0 0,1-1-1 0 0,1 1 1 0 0,3-1-1 0 0,0 1 1 0 0,3 1 0 0 0,1-1-1 0 0,2 1 1 0 0,14-33-164 0 0,-19 54 95 0 0,1 1-1 0 0,-1-1 1 0 0,2 2 0 0 0,0-1 0 0 0,1 1 0 0 0,0 1-1 0 0,1-1 1 0 0,1 2 0 0 0,6-7-95 0 0,-11 13 50 0 0,-1 0 1 0 0,1 0-1 0 0,-1 0 0 0 0,2 1 1 0 0,-1 0-1 0 0,0 0 0 0 0,1 1 0 0 0,-1 0 1 0 0,1 0-1 0 0,0 1 0 0 0,0-1 1 0 0,0 2-1 0 0,1-1 0 0 0,-1 1 1 0 0,0 0-1 0 0,1 0 0 0 0,-1 1 0 0 0,6 0-50 0 0,-12 0 13 0 0,1 1-1 0 0,-1-1 1 0 0,1 1 0 0 0,-1-1-1 0 0,0 1 1 0 0,1-1-1 0 0,-1 1 1 0 0,0 0-1 0 0,0 0 1 0 0,0-1-1 0 0,1 1 1 0 0,-1 0-1 0 0,0 0 1 0 0,0 0-1 0 0,0 0 1 0 0,-1 0-1 0 0,1 1-12 0 0,17 24 88 0 0,-10-12-29 0 0,-3-6-41 0 0,0 0-1 0 0,-1 0 0 0 0,0 1 0 0 0,0-1 1 0 0,-1 1-1 0 0,-1 0 0 0 0,1 0 0 0 0,-1 0 1 0 0,-1 1-1 0 0,0-1 0 0 0,0 0 0 0 0,-1 1 1 0 0,0 4-18 0 0,0-6 32 0 0,-1 0 0 0 0,0 0 0 0 0,-1-1 0 0 0,0 1 0 0 0,0-1 0 0 0,0 1 0 0 0,-1-1 0 0 0,0 0 0 0 0,-1 0-1 0 0,1 0 1 0 0,-1 0 0 0 0,-1-1 0 0 0,1 0 0 0 0,-1 1 0 0 0,0-2 0 0 0,-5 6-32 0 0,-5 3 59 0 0,6-5-10 0 0,-1-1 0 0 0,1 0 0 0 0,-1 0 0 0 0,-1-1 0 0 0,1 0 0 0 0,-1-1 0 0 0,-4 2-49 0 0,-12 7 78 0 0,23-12-83 0 0,-1 0-1 0 0,1 0 1 0 0,-1-1 0 0 0,0 0-1 0 0,1 0 1 0 0,-1 0 0 0 0,0 0 0 0 0,0-1-1 0 0,-1 1 1 0 0,1-1 0 0 0,0-1-1 0 0,-1 1 6 0 0,-3-1-245 0 0,-10 0 316 0 0,9-4-2802 0 0,9 3-9635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4.1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0 390 6928 0 0,'3'-1'0'0'0,"-1"0"0"0"0,0 0 0 0 0,0 0 0 0 0,1 0 0 0 0,-1 1 0 0 0,0-1 0 0 0,1 1 0 0 0,-1 0 0 0 0,1-1 0 0 0,-1 1 0 0 0,15-2 0 0 0,84-29 1848 0 0,-89 27-1508 0 0,1 0 1 0 0,-1-1 0 0 0,0-1 0 0 0,-1 1 0 0 0,1-2-1 0 0,-1 1 1 0 0,9-9-341 0 0,6-5 611 0 0,0-2 1 0 0,10-13-612 0 0,-17 10 362 0 0,-18 24-358 0 0,0-1-1 0 0,-1 1 1 0 0,1-1 0 0 0,0 1 0 0 0,-1-1 0 0 0,1 1 0 0 0,-1-1 0 0 0,1 1 0 0 0,-1-1-1 0 0,0 0 1 0 0,1 1 0 0 0,-1-1 0 0 0,0 0 0 0 0,0 1 0 0 0,0-1 0 0 0,-1 0-4 0 0,-2-20 131 0 0,3 20-88 0 0,-1-1 1 0 0,1 1-1 0 0,0-1 0 0 0,-1 1 1 0 0,1-1-1 0 0,-1 1 1 0 0,0 0-1 0 0,0-1 1 0 0,0 1-1 0 0,0 0 1 0 0,0-1-44 0 0,-2-2 129 0 0,-1 0 0 0 0,1 0 0 0 0,-1 0 0 0 0,0 0 0 0 0,0 1 0 0 0,-4-4-129 0 0,5 6 62 0 0,1 0 0 0 0,-1 1 1 0 0,0-1-1 0 0,0 1 0 0 0,1 0 0 0 0,-1 0 1 0 0,0 0-1 0 0,0 0 0 0 0,0 0 0 0 0,0 1 0 0 0,0-1 1 0 0,0 1-1 0 0,0 0 0 0 0,-3 0-62 0 0,5 0 6 0 0,-3-1 53 0 0,0 1 1 0 0,1 0-1 0 0,-1 0 1 0 0,0 0-1 0 0,0 1 0 0 0,0-1 1 0 0,0 1-1 0 0,0 0 0 0 0,1 0 1 0 0,-1 0-1 0 0,0 0 1 0 0,1 1-1 0 0,-1 0 0 0 0,1-1 1 0 0,-1 1-1 0 0,1 0 0 0 0,0 1 1 0 0,-2 1-60 0 0,-21 20 298 0 0,1 1 0 0 0,2 1 0 0 0,-13 17-298 0 0,24-26 117 0 0,1 0 1 0 0,0 1 0 0 0,1 0-1 0 0,1 0 1 0 0,1 1 0 0 0,-5 18-118 0 0,8-17 136 0 0,2 1 0 0 0,0 0 0 0 0,2 0 0 0 0,0 0 0 0 0,1 9-136 0 0,1-28 17 0 0,-1 1 0 0 0,1 0 1 0 0,0 0-1 0 0,0-1 0 0 0,0 1 1 0 0,1 0-1 0 0,-1-1 0 0 0,1 1 0 0 0,-1-1 1 0 0,1 0-1 0 0,0 1 0 0 0,0-1 1 0 0,0 0-1 0 0,0 0 0 0 0,0 0 0 0 0,0 0 1 0 0,1-1-1 0 0,1 2-17 0 0,3 2 36 0 0,0-1 0 0 0,0 0 0 0 0,0 0 1 0 0,0 0-1 0 0,0-1 0 0 0,3 0-36 0 0,4 1 35 0 0,1-1 0 0 0,-1-1 0 0 0,1 0 0 0 0,0-1 0 0 0,-1-1 0 0 0,1 0 0 0 0,0-1 1 0 0,-1 0-1 0 0,1-1 0 0 0,-1-1 0 0 0,9-3-35 0 0,6-3 62 0 0,0-1 0 0 0,-1-2 0 0 0,0 0 0 0 0,-1-2 0 0 0,3-3-62 0 0,-23 12 17 0 0,0 0 1 0 0,0-1-1 0 0,-1 1 1 0 0,1-1 0 0 0,1-3-18 0 0,-2 2 9 0 0,1 0 0 0 0,0 1 1 0 0,1 0-1 0 0,4-3-9 0 0,-7 5-7 0 0,1 0 0 0 0,-1-1 0 0 0,0 1 0 0 0,0-1 0 0 0,0-1 0 0 0,0 1 0 0 0,-1-1 0 0 0,0 1 0 0 0,0-1 0 0 0,-1 0 0 0 0,0 0 0 0 0,0-1 0 0 0,0 1 0 0 0,0-1 0 0 0,-1 0 0 0 0,0-1 7 0 0,14-27-215 0 0,-13 31 169 0 0,-1-1 0 0 0,1 1 0 0 0,-1-1 0 0 0,0 0 0 0 0,-1 0 0 0 0,1 0 0 0 0,-1 0 0 0 0,0 0 0 0 0,0-1 0 0 0,0-2 46 0 0,0-1-91 0 0,0 1 0 0 0,0-1 0 0 0,1 1 0 0 0,1 0 0 0 0,-1-1 0 0 0,1 1 0 0 0,0 0 0 0 0,1 0-1 0 0,1-1 92 0 0,-5 9-28 0 0,1-1 0 0 0,-1 1 0 0 0,0 0 0 0 0,1-1 0 0 0,-1 1 0 0 0,0-1 0 0 0,1 1-1 0 0,-1 0 1 0 0,1-1 0 0 0,-1 1 0 0 0,1 0 0 0 0,-1-1 0 0 0,1 1 0 0 0,-1 0-1 0 0,1 0 1 0 0,-1 0 0 0 0,1-1 0 0 0,0 1 0 0 0,-1 0 0 0 0,1 0 0 0 0,-1 0 0 0 0,1 0-1 0 0,-1 0 1 0 0,1 0 0 0 0,0 0 0 0 0,-1 0 0 0 0,1 0 0 0 0,-1 0 0 0 0,1 0-1 0 0,-1 1 1 0 0,1-1 0 0 0,0 0 0 0 0,-1 0 0 0 0,1 1 0 0 0,-1-1 0 0 0,1 0 0 0 0,-1 1 28 0 0,2 0-42 0 0,0-1 0 0 0,-1 1 0 0 0,1 0 0 0 0,-1 0 0 0 0,0 0 0 0 0,1 0 0 0 0,-1 1 0 0 0,0-1 0 0 0,0 0 0 0 0,0 1 0 0 0,1-1 42 0 0,33 62-475 0 0,52 119-190 0 0,-81-169 637 0 0,-1-2-40 0 0,0 1 1 0 0,-1 0-1 0 0,1 5 68 0 0,-5-15-7 0 0,1 0-1 0 0,-1 1 1 0 0,1-1-1 0 0,-1 1 1 0 0,0-1-1 0 0,0 1 1 0 0,0-1-1 0 0,0 1 1 0 0,0-1-1 0 0,-1 1 1 0 0,1-1-1 0 0,-1 1 1 0 0,1-1 0 0 0,-1 0-1 0 0,0 1 1 0 0,0-1-1 0 0,0 0 1 0 0,-2 2 7 0 0,1-3 68 0 0,0 0 0 0 0,0-1 1 0 0,0 1-1 0 0,0-1 1 0 0,0 0-1 0 0,0 0 1 0 0,0 0-1 0 0,0 0 1 0 0,0 0-1 0 0,0 0 1 0 0,-2-1-69 0 0,-2 1 183 0 0,2-1-47 0 0,-1 0 0 0 0,0 0 1 0 0,1 0-1 0 0,-1-1 0 0 0,1 1 1 0 0,-1-1-1 0 0,1 0 0 0 0,0 0 1 0 0,0-1-1 0 0,-4-2-136 0 0,-6-3 220 0 0,11 6-171 0 0,0 0 0 0 0,0-1 0 0 0,0 1-1 0 0,1-1 1 0 0,-1 1 0 0 0,1-1-1 0 0,-1 0 1 0 0,1 0 0 0 0,0 0 0 0 0,0 0-1 0 0,0 0 1 0 0,1-1 0 0 0,-1 1-1 0 0,1 0 1 0 0,0-1 0 0 0,-1 0-1 0 0,2 1 1 0 0,-1-1 0 0 0,0 1 0 0 0,1-1-1 0 0,0 0 1 0 0,-1-1-49 0 0,1-5 78 0 0,0 0 0 0 0,1 0 0 0 0,0 1 0 0 0,0-1 0 0 0,1 0 0 0 0,0 1 0 0 0,3-7-78 0 0,2-1 138 0 0,1 1 1 0 0,1 0-1 0 0,0 0 0 0 0,7-8-138 0 0,-5 8 99 0 0,6-6 99 0 0,1 0 0 0 0,0 1 1 0 0,2 1-1 0 0,16-12-198 0 0,-27 25 64 0 0,1-1-1 0 0,-1 1 1 0 0,2 1-1 0 0,-1 0 1 0 0,1 0-1 0 0,0 1 1 0 0,0 0-1 0 0,0 1 1 0 0,1 0-1 0 0,-1 1 1 0 0,2 0-64 0 0,18-7 102 0 0,-21 7-85 0 0,0 0 1 0 0,0 0-1 0 0,1 0 1 0 0,-1 2-1 0 0,6-1-17 0 0,33-3 236 0 0,11 1-3081 0 0,-37 4-10744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4.5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261 130 8432 0 0,'-2'-7'385'0'0,"-1"0"0"0"0,1 0 1 0 0,-1 1-1 0 0,-1-1 0 0 0,1 1 1 0 0,-1 0-1 0 0,-1 0 0 0 0,1 0 1 0 0,-2-1-386 0 0,-4-5 392 0 0,-21-21 1380 0 0,29 31-1667 0 0,0 1 0 0 0,0-1 0 0 0,-1 1 0 0 0,1-1 0 0 0,-1 1 0 0 0,1 0 0 0 0,-1 0-1 0 0,0 0 1 0 0,1 0 0 0 0,-1 1 0 0 0,0-1 0 0 0,0 0 0 0 0,1 1 0 0 0,-4 0-105 0 0,-9-2 932 0 0,14 1-891 0 0,-1 1 0 0 0,1 0 1 0 0,0-1-1 0 0,-1 1 1 0 0,1 0-1 0 0,-1 0 0 0 0,1 0 1 0 0,-1 0-1 0 0,1 0 1 0 0,0 0-1 0 0,-1 0 0 0 0,1 0 1 0 0,-1 0-1 0 0,1 1 0 0 0,0-1 1 0 0,-1 1-1 0 0,1-1 1 0 0,0 1-1 0 0,-1-1 0 0 0,1 1 1 0 0,0 0-1 0 0,0 0 1 0 0,0 0-1 0 0,0 0 0 0 0,0-1 1 0 0,0 1-1 0 0,-1 1-41 0 0,1 0 36 0 0,-7 6 97 0 0,0 1 0 0 0,1 0 0 0 0,0 1 0 0 0,1-1 0 0 0,0 1 0 0 0,0 0 0 0 0,-3 9-133 0 0,2 4 78 0 0,0-1 0 0 0,1 1-1 0 0,2 1 1 0 0,0-1 0 0 0,2 1 0 0 0,0 0 0 0 0,2-1 0 0 0,0 1 0 0 0,2 0-1 0 0,3 16-77 0 0,0-4 16 0 0,1-1 0 0 0,2 1 0 0 0,1-1 0 0 0,2-1 0 0 0,7 15-16 0 0,21 36 0 0 0,-29-54 0 0 0,-2-4 0 0 0,-7-24-2 0 0,0 1 0 0 0,0-1-1 0 0,-1 0 1 0 0,1 1 0 0 0,-1-1 0 0 0,0 0-1 0 0,0 1 1 0 0,0-1 0 0 0,0 0-1 0 0,-1 1 3 0 0,1 8-25 0 0,0-12 24 0 0,-1 0 0 0 0,1 1 0 0 0,0-1 0 0 0,-1 0 0 0 0,1 0 0 0 0,0 0 0 0 0,-1 0-1 0 0,1 0 1 0 0,0 0 0 0 0,0 1 0 0 0,-1-1 0 0 0,1 0 0 0 0,0 0 0 0 0,-1 0-1 0 0,1 0 1 0 0,-1 0 0 0 0,1 0 0 0 0,0 0 0 0 0,-1 0 0 0 0,1 0 0 0 0,0-1 0 0 0,0 1-1 0 0,-1 0 1 0 0,1 0 0 0 0,0 0 0 0 0,-1 0 0 0 0,1 0 0 0 0,0 0 0 0 0,-1-1 0 0 0,1 1-1 0 0,0 0 1 0 0,0 0 0 0 0,-1-1 0 0 0,1 1 0 0 0,0 0 1 0 0,-14-8-32 0 0,14 8 30 0 0,-31-19-2429 0 0,27 16-9616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4.9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1 198 10752 0 0,'2'-2'133'0'0,"0"1"-1"0"0,0-1 1 0 0,0 0 0 0 0,0 1 0 0 0,1 0 0 0 0,-1-1 0 0 0,0 1 0 0 0,1 0 0 0 0,-1 0-1 0 0,1 0 1 0 0,-1 1 0 0 0,1-1 0 0 0,1 0-133 0 0,13-3 631 0 0,13-5-221 0 0,-21 7-294 0 0,0-1-1 0 0,0 0 0 0 0,0 0 1 0 0,0-1-1 0 0,0 0-115 0 0,13-8 65 0 0,-1 1 1 0 0,1 1-1 0 0,1 1 0 0 0,0 0 1 0 0,8 0-66 0 0,89-17 14 0 0,73-19-14 0 0,-179 41-1 0 0,0 0 0 0 0,0 1 0 0 0,1 0 0 0 0,-1 2 0 0 0,1-1 1 0 0,-1 2-1 0 0,15 1 1 0 0,6 1-1804 0 0,-28-2-7216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5.3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92 277 7936 0 0,'10'-1'174'0'0,"1"1"0"0"0,-1-2 0 0 0,0 1 0 0 0,0-1 0 0 0,0-1 1 0 0,0 0-1 0 0,0 0 0 0 0,-1-1 0 0 0,1-1 0 0 0,-1 1 0 0 0,0-1 0 0 0,2-2-174 0 0,12-10 707 0 0,-1 0-1 0 0,-1-1 1 0 0,17-19-707 0 0,-35 34 13 0 0,1 0 21 0 0,0-1 0 0 0,0 0 0 0 0,0 0 0 0 0,-1 0 0 0 0,1-1 0 0 0,-1 1 0 0 0,0-1-1 0 0,-1 0 1 0 0,1 0 0 0 0,-1 0 0 0 0,0 0 0 0 0,1-1-34 0 0,-2 2 83 0 0,0 0 0 0 0,0 0 0 0 0,0 0 0 0 0,0 0 0 0 0,-1 0 0 0 0,1 1 1 0 0,-1-2-1 0 0,0 1 0 0 0,0 0 0 0 0,0 0 0 0 0,-2-3-83 0 0,2 5 35 0 0,-1 0 1 0 0,0 0 0 0 0,0 0-1 0 0,-1 0 1 0 0,1 0-1 0 0,0 1 1 0 0,0-1-1 0 0,-1 0 1 0 0,1 1-1 0 0,-1-1 1 0 0,0 1-1 0 0,1 0 1 0 0,-1 0 0 0 0,0-1-1 0 0,0 1 1 0 0,0 0-1 0 0,0 0 1 0 0,0 1-1 0 0,0-1 1 0 0,0 0-1 0 0,0 1 1 0 0,-2-1-36 0 0,1 0 17 0 0,0 0 1 0 0,-1 1-1 0 0,1-1 1 0 0,0 1-1 0 0,0 0 1 0 0,-1 0-1 0 0,1 0 1 0 0,0 0-1 0 0,-1 1 0 0 0,1-1 1 0 0,0 1-1 0 0,0 0 1 0 0,-2 0-18 0 0,-38 21 263 0 0,24-11-150 0 0,7-3-71 0 0,1 0 0 0 0,0 0 1 0 0,0 2-1 0 0,1-1 0 0 0,0 1 1 0 0,0 0-1 0 0,-5 9-42 0 0,2-3 9 0 0,-14 17 92 0 0,1 1 1 0 0,1 1-1 0 0,-1 8-101 0 0,22-36 29 0 0,1 1-1 0 0,1 0 1 0 0,-1 0 0 0 0,1 0-1 0 0,1 1 1 0 0,-1-1 0 0 0,2 0-1 0 0,-1 0 1 0 0,1 1 0 0 0,0 1-29 0 0,1-7 10 0 0,-1 1 1 0 0,1-1-1 0 0,0 1 1 0 0,0-1-1 0 0,0 0 1 0 0,1 0-1 0 0,-1 1 1 0 0,1-1-1 0 0,-1 0 1 0 0,1 0-1 0 0,0 0 1 0 0,0-1-1 0 0,1 1 1 0 0,-1 0-1 0 0,1-1 1 0 0,-1 1-1 0 0,3 0-10 0 0,1 3 15 0 0,1-1-1 0 0,0 0 1 0 0,1 0-1 0 0,-1-1 1 0 0,1 1-1 0 0,0-2 1 0 0,0 1-15 0 0,4 0 4 0 0,0 0 0 0 0,0 0 0 0 0,1-1 1 0 0,-1-1-1 0 0,0 0 0 0 0,1 0 0 0 0,0-2 1 0 0,-1 1-1 0 0,1-2 0 0 0,3 0-4 0 0,5-1-157 0 0,12-1-746 0 0,1-2 1 0 0,22-7 902 0 0,-7-4-10096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1.87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16 4896 0 0,'3'3'108'0'0,"-3"-3"93"0"0,0 1-62 0 0,1-1-56 0 0,-1 0-49 0 0,1 1-66 0 0,-1-1-87 0 0,2 2-463 0 0,-1-1 493 0 0,-1-1 38 0 0,1 1 49 0 0,-1-1 62 0 0,1 1 75 0 0,-1-1 87 0 0,1 1 58 0 0,-1 0 87 0 0,1-1 96 0 0,0 1 103 0 0,-1 0 113 0 0,1-1 120 0 0,0 1-351 0 0,-1-1 33 0 0,0 1 34 0 0,1-1 36 0 0,-2-1-384 0 0,1 1-36 0 0,0-3 37 0 0,0 0-87 0 0,1-3-25 0 0,-1 6 19 0 0,0-3 231 0 0,0 0-38 0 0,0-7-148 0 0,0 7-52 0 0,-3 3-15 0 0,-7 0-32 0 0,7 0 38 0 0,3 0 26 0 0,0 0-15 0 0,0 0-6 0 0,0 0 1 0 0,0 0 6 0 0,0 0 1 0 0,0 0 0 0 0,0 0 4 0 0,0 0 16 0 0,0 0 4 0 0,0 0 0 0 0,0 0-6 0 0,0 0-20 0 0,0 0-6 0 0,0 0 0 0 0,0 0-30 0 0,0 0-112 0 0,0 0-14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5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285 377 10752 0 0,'-1'-1'88'0'0,"1"-1"0"0"0,0 0 1 0 0,0 0-1 0 0,-1 0 1 0 0,1 0-1 0 0,-1 1 0 0 0,1-1 1 0 0,-1 0-1 0 0,0 1 1 0 0,0-1-1 0 0,0 0 0 0 0,0 1 1 0 0,0-1-1 0 0,0 1 0 0 0,0-1 1 0 0,0 1-1 0 0,-1 0 1 0 0,1-1-1 0 0,-1 1-88 0 0,-29-18 2089 0 0,29 18-2043 0 0,1 1 62 0 0,-1 0-1 0 0,1 0 1 0 0,0 1-1 0 0,0-1 1 0 0,0 0 0 0 0,0 1-1 0 0,0-1 1 0 0,0 1-1 0 0,1 0 1 0 0,-1-1-1 0 0,0 1 1 0 0,0 0-1 0 0,0-1 1 0 0,0 1 0 0 0,1 0-1 0 0,-1 0 1 0 0,0 0-108 0 0,-5 4 380 0 0,-2 1-274 0 0,1 0-1 0 0,0 1 0 0 0,0-1 0 0 0,1 1 0 0 0,0 1 1 0 0,0-1-1 0 0,-2 4-105 0 0,-35 60 272 0 0,33-52-187 0 0,-16 23 56 0 0,7-11 311 0 0,-14 33-452 0 0,28-54 73 0 0,1 0 1 0 0,0 0-1 0 0,1 1 0 0 0,0-1 1 0 0,1 1-1 0 0,0 0 0 0 0,1 0 1 0 0,0 8-74 0 0,0-13 37 0 0,1 0 0 0 0,0 1 0 0 0,0-1 0 0 0,1 0 1 0 0,0 1-1 0 0,0-1 0 0 0,0 0 0 0 0,1 0 0 0 0,0 0 0 0 0,0 0 0 0 0,1 0 1 0 0,-1 0-1 0 0,1-1 0 0 0,1 1 0 0 0,-1 0-37 0 0,1-2-10 0 0,1 0-1 0 0,-1 1 1 0 0,1-1-1 0 0,-1 0 1 0 0,1-1-1 0 0,0 0 1 0 0,1 1-1 0 0,-1-1 1 0 0,0-1-1 0 0,1 1 1 0 0,0-1-1 0 0,1 0 11 0 0,2 1-39 0 0,1 0 0 0 0,-1-1 0 0 0,1 0 0 0 0,0-1 0 0 0,0 0 0 0 0,-1 0 0 0 0,4-1 39 0 0,33-5-90 0 0,0-1-1 0 0,-1-3 0 0 0,0-1 0 0 0,-1-3 0 0 0,0-1 0 0 0,37-19 91 0 0,-67 27 2 0 0,0 0 0 0 0,-1-2 1 0 0,1 1-1 0 0,6-7-2 0 0,4-7-2362 0 0,-20 17-9291 0 0</inkml:trace>
  <inkml:trace contextRef="#ctx0" brushRef="#br0" timeOffset="1">903 1 10448 0 0,'0'0'360'0'0,"0"16"685"0"0,5 109 708 0 0,8 31-1753 0 0,11 161 1319 0 0,-22-136 1 0 0,-3-95-807 0 0,-3-60-440 0 0,2-16 16 0 0,1-13 54 0 0,1 2-133 0 0,0 1-2134 0 0,0 0-8553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6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0 165 10344 0 0,'34'0'1891'0'0,"-1"-3"1"0"0,3-1-1892 0 0,112-24 671 0 0,-36 5-85 0 0,-56 12 27 0 0,29-12-613 0 0,-4 1 410 0 0,-46 11-250 0 0,-25 7-98 0 0,0 1-1 0 0,0 0 1 0 0,0 0 0 0 0,0 1-1 0 0,1 1 1 0 0,-1-1-62 0 0,13 1-434 0 0,0-2 1 0 0,-1 0 0 0 0,0-2 0 0 0,4-2 433 0 0,-8 4-10860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8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393 36 6224 0 0,'0'0'233'0'0,"0"0"4"0"0,0 0-3 0 0,0 0 34 0 0,0 0 144 0 0,0 0 36 0 0,-6-2 2 0 0,2 0-352 0 0,-2 0 112 0 0,1-1-1 0 0,-1 1 1 0 0,0 0-1 0 0,0 1 0 0 0,0 0 1 0 0,0 0-1 0 0,-5-1-209 0 0,7 2 248 0 0,0-1-1 0 0,-1 0 1 0 0,1 0 0 0 0,0 0-1 0 0,0 0 1 0 0,-3-2-248 0 0,-20-6 488 0 0,19 9-402 0 0,1 0-1 0 0,-1 0 1 0 0,0 1 0 0 0,1 0 0 0 0,-1 0 0 0 0,1 0 0 0 0,0 1 0 0 0,-1 1 0 0 0,1-1 0 0 0,-5 3-86 0 0,-4 3 128 0 0,0 0 1 0 0,0 1 0 0 0,-14 10-129 0 0,23-12 36 0 0,-1 0 0 0 0,1 0 0 0 0,0 0 0 0 0,1 1 0 0 0,0 0 0 0 0,0 1 0 0 0,1-1 0 0 0,0 1 0 0 0,0 0 0 0 0,1 0 0 0 0,0 2-36 0 0,-15 26 120 0 0,16-28-73 0 0,0 0 0 0 0,0 0 0 0 0,1 0 0 0 0,0 1 1 0 0,0-1-1 0 0,1 1 0 0 0,0-1 0 0 0,1 1 0 0 0,1 8-47 0 0,-3 19 84 0 0,2-31-74 0 0,0 0-1 0 0,1 0 1 0 0,-1 0-1 0 0,1 0 1 0 0,0 0 0 0 0,0 0-1 0 0,1 0 1 0 0,0-1 0 0 0,0 1-1 0 0,0 0 1 0 0,1-1-1 0 0,0 0 1 0 0,0 1 0 0 0,0-1-1 0 0,1-1 1 0 0,-1 1 0 0 0,1 0-1 0 0,0-1 1 0 0,1 0-1 0 0,-1 1 1 0 0,1-2 0 0 0,-1 1-1 0 0,1-1 1 0 0,0 1 0 0 0,1-1-1 0 0,-1-1 1 0 0,3 2-10 0 0,9 3 6 0 0,-1 0 7 0 0,1 0 1 0 0,-1-1-1 0 0,2-1 1 0 0,-1-1-1 0 0,5 0-13 0 0,-6-2 21 0 0,0 0 0 0 0,-1-2 0 0 0,1 0 0 0 0,0 0 0 0 0,-1-2 0 0 0,1 0 0 0 0,0 0 0 0 0,-1-2 0 0 0,0 0 0 0 0,6-3-21 0 0,-16 5 12 0 0,23-7-944 0 0,-2-2 0 0 0,16-10 932 0 0,-36 18-9292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9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 7232 0 0,'1'51'668'0'0,"1"1"0"0"0,6 18-668 0 0,-3-29 192 0 0,-2-19-21 0 0,0-1 0 0 0,1 1 0 0 0,5 10-171 0 0,-5-20 68 0 0,0 3 103 0 0,1 0 0 0 0,1-1 0 0 0,2 2-171 0 0,-5-10 64 0 0,0-1 0 0 0,0 0-1 0 0,0-1 1 0 0,1 1-1 0 0,0-1 1 0 0,0 1 0 0 0,0-1-1 0 0,1 0 1 0 0,-1-1-1 0 0,2 1-63 0 0,3 3 142 0 0,1 1 0 0 0,0-2 0 0 0,1 0 1 0 0,0 0-1 0 0,0-1 0 0 0,0 0 0 0 0,0-1 0 0 0,1 0 0 0 0,-1-1 0 0 0,1 0 0 0 0,0-1 0 0 0,0 0 0 0 0,5-1-142 0 0,-7-1 108 0 0,0 0 0 0 0,0-1 0 0 0,0 0 0 0 0,0-1 1 0 0,0 0-1 0 0,-1 0 0 0 0,1-1 0 0 0,2-1-108 0 0,-8 2 69 0 0,0 0-1 0 0,0-1 1 0 0,0 1 0 0 0,0-1 0 0 0,0 1-1 0 0,0-1 1 0 0,0 0 0 0 0,-1-1 0 0 0,0 1-1 0 0,0-1 1 0 0,0 1 0 0 0,0-1 0 0 0,0 0 0 0 0,-1 0-1 0 0,1 0 1 0 0,-1 0 0 0 0,0-1 0 0 0,0 0-69 0 0,11-24 710 0 0,-10 24-615 0 0,0 0 1 0 0,-1 0-1 0 0,0 0 1 0 0,0-1 0 0 0,0 1-1 0 0,-1-1 1 0 0,1 1 0 0 0,-2-1-1 0 0,2-4-95 0 0,-1 1 117 0 0,-1 0-1 0 0,0 0 0 0 0,0 1 1 0 0,0-1-1 0 0,-1 0 1 0 0,-1 0-1 0 0,0 0 0 0 0,0 0 1 0 0,0 1-1 0 0,-3-7-116 0 0,-16-39 457 0 0,18 44-376 0 0,-1 0-1 0 0,0 0 0 0 0,0 0 0 0 0,-1 0 1 0 0,-1-1-81 0 0,-4-3 78 0 0,6 8-16 0 0,0 1 0 0 0,0-2 0 0 0,1 1 0 0 0,-1 0 0 0 0,1-1 0 0 0,-1-5-62 0 0,-4-8 68 0 0,6 15-35 0 0,1 1 0 0 0,-1 0-1 0 0,1-1 1 0 0,0 1 0 0 0,0-1 0 0 0,0 1 0 0 0,1-1 0 0 0,-1-3-33 0 0,1 2-2317 0 0,0 4-9468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39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7136 0 0,'5'7'369'0'0,"0"1"1"0"0,0-1-1 0 0,-1 1 1 0 0,0 0-1 0 0,0 1 0 0 0,-1-1 1 0 0,0 0-1 0 0,-1 1 1 0 0,0 0-1 0 0,0-1 1 0 0,-1 3-370 0 0,6 17 346 0 0,2 11-231 0 0,-2 1 0 0 0,-1 0 0 0 0,-2 0 0 0 0,-2 0 0 0 0,-2 0-1 0 0,-2 1 1 0 0,-6 38-115 0 0,7-65 20 0 0,0-1 0 0 0,1 1-1 0 0,1 11-19 0 0,-1-14 97 0 0,1-1 0 0 0,-1 1 1 0 0,-1 0-1 0 0,0 0 0 0 0,0-1 0 0 0,-1 1 0 0 0,-1 0-97 0 0,0 4 358 0 0,0 0 0 0 0,1 0 0 0 0,1 0 0 0 0,0 1 1 0 0,1 4-359 0 0,-5-26 585 0 0,5 6-557 0 0,-1 0 0 0 0,1 0 0 0 0,0-1-1 0 0,-1 1 1 0 0,1 0 0 0 0,0 0 0 0 0,-1-1 0 0 0,1 1 0 0 0,0 0 0 0 0,-1 0 0 0 0,1-1 0 0 0,0 1 0 0 0,0 0 0 0 0,-1-1-1 0 0,1 1 1 0 0,0 0 0 0 0,0-1 0 0 0,0 1 0 0 0,-1 0 0 0 0,1-1 0 0 0,0 1 0 0 0,0-1 0 0 0,0 1 0 0 0,0 0-1 0 0,0-1 1 0 0,0 1 0 0 0,0-1 0 0 0,0 1-28 0 0,0-7 66 0 0,1 0-1 0 0,0 0 1 0 0,0 1-1 0 0,0-1 0 0 0,1 1 1 0 0,0-1-1 0 0,0 1 1 0 0,1 0-1 0 0,0 0 1 0 0,0-1-66 0 0,8-12 114 0 0,1 0 1 0 0,6-6-115 0 0,0 0 140 0 0,-5 6-59 0 0,-8 10-50 0 0,0 0 0 0 0,1 1 0 0 0,1 0 0 0 0,-1 0-1 0 0,1 1 1 0 0,0 0 0 0 0,1 0 0 0 0,7-5-31 0 0,4-1 36 0 0,-13 8 17 0 0,0 0 0 0 0,0 1 0 0 0,0 0 0 0 0,1 0-1 0 0,-1 1 1 0 0,1-1 0 0 0,0 2 0 0 0,0-1 0 0 0,0 1-1 0 0,1 0 1 0 0,-1 0 0 0 0,0 1 0 0 0,7-1-53 0 0,5 2 146 0 0,-15-1-115 0 0,0 1 1 0 0,-1-1 0 0 0,1 1 0 0 0,0 0 0 0 0,0 1-1 0 0,0-1 1 0 0,0 1 0 0 0,0-1 0 0 0,-1 1-1 0 0,1 0 1 0 0,0 1 0 0 0,0-1 0 0 0,-1 1 0 0 0,1-1-1 0 0,1 2-31 0 0,9 6 110 0 0,-11-7-89 0 0,1 0 0 0 0,-1 0 1 0 0,0 0-1 0 0,0 0 0 0 0,0 1 0 0 0,0-1 0 0 0,0 1 0 0 0,-1 0 1 0 0,1 0-1 0 0,0 1-21 0 0,4 6 18 0 0,-1-1 38 0 0,-1 0 1 0 0,1 0-1 0 0,-1 0 0 0 0,-1 1 1 0 0,3 8-57 0 0,-6-15 8 0 0,0 0 1 0 0,-1 0-1 0 0,1-1 1 0 0,-1 1-1 0 0,1 0 0 0 0,-1 0 1 0 0,0-1-1 0 0,0 1 1 0 0,-1 0-1 0 0,1 0 1 0 0,0-1-1 0 0,-1 1 0 0 0,0 0 1 0 0,0 0-1 0 0,0-1 1 0 0,0 1-1 0 0,0-1 0 0 0,0 1 1 0 0,0-1-1 0 0,-1 1 1 0 0,0-1-1 0 0,1 0 1 0 0,-1 0-1 0 0,0 0 0 0 0,0 1-8 0 0,-16 12-37 0 0,0-1 0 0 0,-1-1 0 0 0,0 0 0 0 0,-1-2-1 0 0,-1 0 1 0 0,1-1 0 0 0,-2-1 0 0 0,1-1 0 0 0,-14 3 37 0 0,19-7-29 0 0,-1-1 1 0 0,1-1 0 0 0,-1 0-1 0 0,0-1 1 0 0,0-1-1 0 0,-1 0 29 0 0,6 0-28 0 0,11-11-2468 0 0,1 10-9466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40.1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35 292 7328 0 0,'2'0'8'0'0,"0"0"0"0"0,0 0 0 0 0,0 1 0 0 0,0-1 0 0 0,0 1 0 0 0,0-1 0 0 0,-1 1 1 0 0,1 0-1 0 0,0 0 0 0 0,0 0-8 0 0,0 0 61 0 0,1 0 1 0 0,-1 0-1 0 0,0 0 1 0 0,0 0-1 0 0,0-1 0 0 0,0 1 1 0 0,0-1-1 0 0,1 0 1 0 0,-1 1-1 0 0,0-1 1 0 0,1 0-1 0 0,-1 0 0 0 0,0 0 1 0 0,0-1-1 0 0,1 1 1 0 0,-1-1-62 0 0,5 0 84 0 0,8-1 92 0 0,0-1 0 0 0,0-1 1 0 0,-1 0-1 0 0,1-1 1 0 0,-1 0-1 0 0,0-2 0 0 0,4-2-176 0 0,5-6 278 0 0,-1-2 0 0 0,0-1 0 0 0,0-2-278 0 0,-12 10 342 0 0,0-1 1 0 0,-1 0 0 0 0,0 0-1 0 0,-1-1 1 0 0,0-1 0 0 0,4-10-343 0 0,-11 20 97 0 0,0 0 0 0 0,-1-1 1 0 0,1 1-1 0 0,-1-1 1 0 0,1 1-1 0 0,-1-1 1 0 0,0 0-1 0 0,-1 1 0 0 0,1-1 1 0 0,-1 1-1 0 0,1-1 1 0 0,-1 1-1 0 0,0 0 0 0 0,0-1 1 0 0,-2-1-98 0 0,3 3 53 0 0,-1 0 1 0 0,1 0-1 0 0,-1-1 1 0 0,0 1 0 0 0,0 1-1 0 0,0-1 1 0 0,0 0-1 0 0,-1 0 1 0 0,1 0-1 0 0,0 0 1 0 0,-1 1-1 0 0,1-1 1 0 0,-1 1 0 0 0,1-1-1 0 0,-1 1 1 0 0,0 0-1 0 0,0-1 1 0 0,0 1-1 0 0,0 0 1 0 0,0 0-1 0 0,0 0 1 0 0,0 1-1 0 0,0-1 1 0 0,0 0 0 0 0,0 1-54 0 0,-16-3 464 0 0,15 2-423 0 0,-1 0 0 0 0,1 0 0 0 0,0 1 0 0 0,0 0 0 0 0,0-1 1 0 0,-1 1-1 0 0,1 0 0 0 0,-2 1-41 0 0,-3 0 44 0 0,1 1 0 0 0,-1 0-1 0 0,1 1 1 0 0,0 0 0 0 0,0 0 0 0 0,0 0 0 0 0,0 1 0 0 0,-4 3-44 0 0,-54 41 344 0 0,45-33-249 0 0,13-8-53 0 0,-1-1 0 0 0,1 2 0 0 0,0-1 0 0 0,0 1-1 0 0,1 0 1 0 0,0 0 0 0 0,-1 3-42 0 0,-32 64 273 0 0,22-41-157 0 0,14-27-92 0 0,0 0 1 0 0,0 0-1 0 0,1 0 1 0 0,0 0-1 0 0,0 0 1 0 0,0 0-1 0 0,1 1 1 0 0,0-1-1 0 0,1 1 1 0 0,0-1-1 0 0,0 0 0 0 0,0 1 1 0 0,1-1-1 0 0,1 5-24 0 0,0 9 57 0 0,-1-15-35 0 0,-1 1 0 0 0,1 0 0 0 0,1 0-1 0 0,-1-1 1 0 0,2 3-22 0 0,-2-6 6 0 0,1-1 1 0 0,-1 1 0 0 0,0-1-1 0 0,1 1 1 0 0,0-1-1 0 0,-1 0 1 0 0,1 0-1 0 0,0 0 1 0 0,0 0 0 0 0,0 0-1 0 0,1 0 1 0 0,-1 0-1 0 0,0-1 1 0 0,3 2-7 0 0,4 2 23 0 0,0-1 1 0 0,0 0-1 0 0,1-1 0 0 0,-1 0 1 0 0,1-1-1 0 0,0 0 0 0 0,0 0 1 0 0,8 0-24 0 0,18 0 183 0 0,28-3-183 0 0,-61 1 6 0 0,23-3 31 0 0,0 0 0 0 0,-1-2 0 0 0,0-1 0 0 0,0-2 1 0 0,0 0-1 0 0,-1-1 0 0 0,0-1 0 0 0,0-2 0 0 0,18-12-37 0 0,6-9 94 0 0,-33 21-23 0 0,0 2 0 0 0,0 0 0 0 0,3-1-71 0 0,-8 7-117 0 0,-8 3-38 0 0,-1 1 0 0 0,1-1 0 0 0,0 0 0 0 0,0 0 1 0 0,-1 0-1 0 0,1 0 0 0 0,-1 0 0 0 0,1 0 0 0 0,-1 0 0 0 0,1 0 0 0 0,-1-1 1 0 0,0 1-1 0 0,1 0 0 0 0,-1-1 155 0 0,-1 1-12141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40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11256 0 0,'32'-9'6338'0'0,"-32"9"-18900"0"0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8288 0 0,'0'0'190'0'0,"0"0"28"0"0,0 0 7 0 0,0 0-75 0 0,0 0-12 0 0,0 0 48 0 0,0 0 157 0 0,0 0 288 0 0,0 0 17 0 0,0 0-33 0 0,0 0-374 0 0,0 0-36 0 0,0 0 163 0 0,0 0-14 0 0,0 2-21 0 0,0 43 524 0 0,0-29-597 0 0,0 0-38 0 0,-1-6-135 0 0,-5-4-4 0 0,-1 1 4 0 0,5 5 8 0 0,2 17-31 0 0,0-27-64 0 0,0-1 0 0 0,0 1 0 0 0,0-1 0 0 0,1 1 0 0 0,-1-1 0 0 0,0 1 0 0 0,0-1 0 0 0,1 0 0 0 0,-1 1 0 0 0,1-1 0 0 0,4 9-86 0 0,-1-3 43 0 0,1 1 13 0 0,-5-7-49 0 0,0-1-1 0 0,0 1-40 0 0,-1 1-47 0 0,1 1-56 0 0,0-3-253 0 0</inkml:trace>
  <inkml:trace contextRef="#ctx0" brushRef="#br0" timeOffset="284.02">192 17 7368 0 0,'0'0'165'0'0,"0"0"22"0"0,3 0 10 0 0,3 0-51 0 0,-2 0 1 0 0,-2 0 65 0 0,-1 0 188 0 0,-1 0 348 0 0,0 0 27 0 0,0 0-318 0 0,0 0-187 0 0,0 0-48 0 0,0 0 49 0 0,2 0-87 0 0,-1 0-41 0 0,2 0 44 0 0,-1 0-93 0 0,2 0-19 0 0,-3 0 11 0 0,2 0 280 0 0,-3 2-20 0 0,0-1-330 0 0,0-1 0 0 0,0 1 0 0 0,0-1 0 0 0,0 1 0 0 0,0-1 0 0 0,0 1 0 0 0,0-1 1 0 0,0 1-1 0 0,0-1 0 0 0,0 1 0 0 0,0-1 0 0 0,1 1 0 0 0,-1-1 0 0 0,0 1 0 0 0,0-1 0 0 0,1 0 0 0 0,-1 1 0 0 0,0-1 0 0 0,1 1 0 0 0,-1-1 0 0 0,0 0 0 0 0,1 1 0 0 0,-1-1 0 0 0,0 0 0 0 0,1 1 0 0 0,-1-1 0 0 0,1 0 0 0 0,-1 0 0 0 0,0 1 0 0 0,1-1 0 0 0,-1 0 0 0 0,1 0 0 0 0,-1 0 0 0 0,1 0 0 0 0,-1 1 0 0 0,1-1 0 0 0,-1 0 0 0 0,1 0 1 0 0,-1 0-1 0 0,1 0 0 0 0,-1 0 0 0 0,1 0-16 0 0,-1 0 5 0 0,0-1 1 0 0,0 1-1 0 0,1 0 0 0 0,-1 0 1 0 0,0 0-1 0 0,0 0 1 0 0,0 0-1 0 0,0 0 1 0 0,0 0-1 0 0,0 0 1 0 0,0 0-1 0 0,0 0 1 0 0,0 0-1 0 0,1 0 1 0 0,-1 0-1 0 0,0 0 1 0 0,0 0-1 0 0,0 0 1 0 0,0 0-1 0 0,0 0 1 0 0,0 1-1 0 0,0-1 0 0 0,0 0 1 0 0,0 0-1 0 0,0 0 1 0 0,0 0-1 0 0,0 0 1 0 0,1 0-1 0 0,-1 0 1 0 0,0 0-1 0 0,0 0 1 0 0,0 0-1 0 0,0 0 1 0 0,0 0-1 0 0,0 0 1 0 0,0 0-1 0 0,0 0 1 0 0,0 1-1 0 0,0-1 1 0 0,0 0-1 0 0,0 0 0 0 0,0 0 1 0 0,0 0-1 0 0,0 0 1 0 0,0 0-1 0 0,0 0 1 0 0,0 0-1 0 0,0 0 1 0 0,0 0-1 0 0,0 1 1 0 0,0-1-1 0 0,0 0 1 0 0,0 0-1 0 0,0 0 1 0 0,0 0-1 0 0,0 0 1 0 0,0 0-6 0 0,0 3-7 0 0,0 0 43 0 0,0 5 137 0 0,0-1 92 0 0,0 13 463 0 0,0-15-541 0 0,0 1-45 0 0,0 0-55 0 0,0 0-114 0 0,0-5 31 0 0,0-1 0 0 0,0 1 0 0 0,0 0 0 0 0,0 0 0 0 0,0-1 0 0 0,0 1 0 0 0,0 0 0 0 0,-1-1 0 0 0,1 1 0 0 0,0 0 0 0 0,0-1 0 0 0,-1 1 0 0 0,1 0 0 0 0,0-1 0 0 0,-1 1-4 0 0,-9 4-8 0 0,9-4 0 0 0,1-1 1 0 0,0 1-1 0 0,-1 0 1 0 0,1-1 0 0 0,0 1-1 0 0,0-1 1 0 0,-1 1 0 0 0,1 0-1 0 0,0 0 1 0 0,0-1-1 0 0,0 1 1 0 0,0 0 0 0 0,0-1-1 0 0,0 1 1 0 0,0 0 7 0 0,0 1-175 0 0,0-2 124 0 0,0 0-12 0 0,0 0-23 0 0,0 0-41 0 0,0 0-17 0 0,0 0-42 0 0,0 0-47 0 0,0 0-53 0 0,0 0-57 0 0,0 0-54 0 0,0 0-47 0 0,0 0-41 0 0,0 0-143 0 0,0 0-42 0 0,0 0-173 0 0,0 0-465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28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6704 0 0,'0'0'149'0'0,"0"2"23"0"0,0-1-166 0 0,0-1 1 0 0,0 0-1 0 0,0 0 0 0 0,0 1 1 0 0,0-1-1 0 0,0 0 0 0 0,0 0 0 0 0,0 1 1 0 0,0-1-1 0 0,0 0 0 0 0,0 1 1 0 0,0-1-1 0 0,0 0 0 0 0,0 0 0 0 0,0 1 1 0 0,0-1-1 0 0,0 0 0 0 0,0 0 0 0 0,0 1 1 0 0,0-1-1 0 0,1 0 0 0 0,-1 0 1 0 0,0 1-1 0 0,0-1 0 0 0,0 0 0 0 0,0 0 1 0 0,1 1-1 0 0,-1-1 0 0 0,0 0 1 0 0,0 0-1 0 0,0 0 0 0 0,1 0 0 0 0,-1 1-6 0 0,7 5 135 0 0,2 9-102 0 0,-4-7-47 0 0,2 4 21 0 0,-6 0 89 0 0,-1-5 79 0 0,0 0 61 0 0,0-5-166 0 0,0 0 1 0 0,0-1 0 0 0,0 1 0 0 0,0 0 0 0 0,1-1 0 0 0,-1 1-1 0 0,0-1 1 0 0,1 1 0 0 0,0 1-71 0 0,13 24 1054 0 0,1 1-41 0 0,0 0-32 0 0,0 0-57 0 0,-15-26-875 0 0,1-1-1 0 0,-1 1 1 0 0,0-1 0 0 0,1 0-1 0 0,-1 1 1 0 0,0-1 0 0 0,0 1-1 0 0,0-1 1 0 0,0 1 0 0 0,0-1-49 0 0,3 15 476 0 0,3-7-225 0 0,1-1-41 0 0,6 8 178 0 0,-10-1-79 0 0,-3-8-197 0 0,2 11 310 0 0,-2-17-409 0 0,0-1-1 0 0,0 0 1 0 0,0 1-1 0 0,1-1 1 0 0,-1 1 0 0 0,0-1-1 0 0,1 0 1 0 0,-1 1-1 0 0,0-1 1 0 0,0 0-1 0 0,1 1 1 0 0,-1-1-1 0 0,1 0 1 0 0,-1 1 0 0 0,0-1-1 0 0,1 0 1 0 0,-1 0-1 0 0,1 0 1 0 0,-1 1-1 0 0,1-1 1 0 0,-1 0-1 0 0,1 0 1 0 0,-1 0 0 0 0,0 0-1 0 0,1 0 1 0 0,-1 0-1 0 0,1 0 1 0 0,-1 0-1 0 0,1 0 1 0 0,0 0-13 0 0,1 0 259 0 0,-2 0-3 0 0,0 0-12 0 0,0 0-53 0 0,0 0-27 0 0,0 0-4 0 0,0 0 3 0 0,0 0 10 0 0,1-7 14 0 0,1 1-58 0 0,3-5 10 0 0,2-4-37 0 0,-6 6-28 0 0,1-19 86 0 0,10-12-52 0 0,-7 26-92 0 0,-2 5-1 0 0,1-5 16 0 0,1 1-1 0 0,0-1 1 0 0,7-11-31 0 0,0 4 11 0 0,-9 16-25 0 0,-1 1 1 0 0,0 0 0 0 0,1 0-1 0 0,0 0 1 0 0,0 0-1 0 0,1 0 14 0 0,14-15-59 0 0,28-26-322 0 0,-37 37 307 0 0,2 1-44 0 0,11-4-207 0 0,-17 10 212 0 0,0-2 1 0 0,0 1 0 0 0,-1 0-1 0 0,1-1 1 0 0,-1 0 0 0 0,3-3 112 0 0,-4 4-207 0 0,2 4-177 0 0,16 9-331 0 0,-17-9 411 0 0,-3-2 162 0 0,0 1-36 0 0,0-1-4 0 0,-1 0-36 0 0,1 0-41 0 0,-1 0-46 0 0,1 0-49 0 0,0 0-46 0 0,0 0-42 0 0,1 0-35 0 0,-1 0-136 0 0,1 0-35 0 0,4 0-1420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3.0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113 2 9504 0 0,'0'0'216'0'0,"-3"0"32"0"0,1-1-175 0 0,-2 1-8 0 0,0 6 44 0 0,1-2-13 0 0,0 3 37 0 0,2-6-79 0 0,0 1-40 0 0,-1 2-76 0 0,0-3 67 0 0,0 1 77 0 0,1-1 0 0 0,0 0 33 0 0,-1 1 70 0 0,1 0 60 0 0,1-2 483 0 0,-3 2 28 0 0,-10 9-22 0 0,9-9-525 0 0,0-1-68 0 0,-1 1 95 0 0,4 0-99 0 0,0 0 22 0 0,0 1 60 0 0,1 1 74 0 0,0 1 91 0 0,0 6 166 0 0,0-11-541 0 0,0 0-1 0 0,0 0 0 0 0,0 0 1 0 0,0 0-1 0 0,0 0 1 0 0,0 0-1 0 0,0 0 0 0 0,0 1 1 0 0,0-1-1 0 0,0 0 1 0 0,0 0-1 0 0,0 0 0 0 0,0 0 1 0 0,0 0-1 0 0,0 0 1 0 0,0 0-1 0 0,0 0 0 0 0,0 0 1 0 0,0 0-1 0 0,0 1 1 0 0,0-1-1 0 0,0 0 0 0 0,0 0 1 0 0,0 0-1 0 0,0 0 1 0 0,0 0-1 0 0,0 0 0 0 0,0 0 1 0 0,-1 0-1 0 0,1 0 1 0 0,0 0-1 0 0,0 0 0 0 0,0 0 1 0 0,0 0-1 0 0,0 0 0 0 0,0 1 1 0 0,0-1-1 0 0,0 0 1 0 0,0 0-1 0 0,0 0 0 0 0,0 0 1 0 0,0 0-1 0 0,-1 0 1 0 0,1 0-1 0 0,0 0 0 0 0,0 0 1 0 0,0 0-1 0 0,0 0 1 0 0,0 0-1 0 0,0 0 0 0 0,0 0 1 0 0,0 0-1 0 0,0 0 1 0 0,0 0-1 0 0,-1 0 0 0 0,1 0 1 0 0,0-1-9 0 0,0 1 15 0 0,-1 0 1 0 0,1 0 0 0 0,0 0-1 0 0,-1 0 1 0 0,1 0 0 0 0,-1 0-1 0 0,1 0 1 0 0,-1 0 0 0 0,1 0-1 0 0,0 0 1 0 0,-1 0 0 0 0,1 1-1 0 0,-1-1 1 0 0,1 0 0 0 0,0 0-1 0 0,-1 0 1 0 0,1 0 0 0 0,-1 1-1 0 0,1-1 1 0 0,0 0-1 0 0,-1 0 1 0 0,1 1 0 0 0,0-1-1 0 0,0 0 1 0 0,-1 1 0 0 0,1-1-1 0 0,0 0 1 0 0,-1 1 0 0 0,1-1-1 0 0,0 0 1 0 0,0 1 0 0 0,0-1-1 0 0,0 0 1 0 0,-1 1 0 0 0,1-1-1 0 0,0 1 1 0 0,0-1-1 0 0,0 0 1 0 0,0 1 0 0 0,0-1-1 0 0,0 1 1 0 0,0-1 0 0 0,0 1-1 0 0,0-1 1 0 0,0 0 0 0 0,0 1-1 0 0,0-1 1 0 0,0 1 0 0 0,1-1-16 0 0,-1 1 28 0 0,0 0 0 0 0,0 0 0 0 0,0 0 0 0 0,0 0 1 0 0,0-1-1 0 0,0 1 0 0 0,0 0 0 0 0,0 0 0 0 0,-1 0 1 0 0,1 0-1 0 0,0-1 0 0 0,0 1 0 0 0,-1 0 0 0 0,1 0 1 0 0,-1 0-1 0 0,1-1 0 0 0,0 1 0 0 0,-1 0 0 0 0,0 0-28 0 0,-5 3 203 0 0,5-4-192 0 0,1 1-1 0 0,-1-1 1 0 0,1 0-1 0 0,-1 0 1 0 0,1 1-1 0 0,0-1 1 0 0,-1 0-1 0 0,1 1 1 0 0,-1-1-1 0 0,1 1 1 0 0,0-1-1 0 0,0 0 1 0 0,-1 1-1 0 0,1-1 1 0 0,0 1-1 0 0,-1-1 1 0 0,1 1-1 0 0,0-1 1 0 0,0 0-1 0 0,0 1 1 0 0,0-1-1 0 0,0 1 1 0 0,0-1-1 0 0,-1 1 1 0 0,1-1-1 0 0,0 1 1 0 0,0-1-1 0 0,0 1 1 0 0,0 0-1 0 0,1-1 1 0 0,-1 1-1 0 0,0-1-10 0 0,0 34 618 0 0,0-26-524 0 0,0-2-37 0 0,-3-6 17 0 0,3 0-72 0 0,-1 0 0 0 0,0 0 0 0 0,0 0 0 0 0,1 0 0 0 0,-1 0 0 0 0,0 1 0 0 0,1-1 0 0 0,-1 0 0 0 0,0 0 0 0 0,1 0 0 0 0,-1 1 0 0 0,0-1 0 0 0,1 0 0 0 0,-1 1 0 0 0,1-1-2 0 0,-1 1 6 0 0,1 0 0 0 0,-1-1 0 0 0,1 1-1 0 0,0 0 1 0 0,0 0 0 0 0,-1 0-1 0 0,1-1 1 0 0,0 1 0 0 0,0 0 0 0 0,0 0-1 0 0,0 0 1 0 0,0 0 0 0 0,0 0-1 0 0,0 0-5 0 0,0 22 79 0 0,0-9-52 0 0,0 11-55 0 0,0-23-63 0 0,0-2-8 0 0,0 0 3 0 0,0 0 22 0 0,0 0-26 0 0,0 0-67 0 0,0 0-170 0 0,0 0-307 0 0,0 0 490 0 0,0 0 20 0 0,0 0-11 0 0,0 0-43 0 0,0 0-8 0 0,0 0-44 0 0,0 0-48 0 0,0 0-55 0 0,0 0-59 0 0,0 0-56 0 0,0 0-48 0 0,0 0-43 0 0,0 0-158 0 0,0 0-42 0 0,0 0-190 0 0,0 0-516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28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97 5344 0 0,'0'0'157'0'0,"3"0"-9"0"0,10 2-117 0 0,-4 5-14 0 0,-4-3 46 0 0,-4-3 123 0 0,1 0-36 0 0,1 0 60 0 0,-1 0-120 0 0,0-1-33 0 0,2-1 42 0 0,-3 1-24 0 0,-1-1-5 0 0,3 1 474 0 0,0 0 23 0 0,0 0-403 0 0,1 0 71 0 0,6-5 728 0 0,-6 2-606 0 0,-3 2-221 0 0,1 0-42 0 0,-1-1-51 0 0,0 1-59 0 0,1 0 323 0 0,0 0-72 0 0,0 0-63 0 0,-1 0-53 0 0,1 1-31 0 0,0 0-45 0 0,3 1-9 0 0,-3-1 11 0 0,-1 1 58 0 0,0-1-83 0 0,-1 0-1 0 0,1 0 1 0 0,-1 0 0 0 0,1 0-1 0 0,-1 0 1 0 0,1 0-1 0 0,-1 0 1 0 0,1 0-1 0 0,-1 0 1 0 0,1 0 0 0 0,-1 0-1 0 0,1 0 1 0 0,-1 0-1 0 0,1 0 1 0 0,-1-1-1 0 0,1 1 1 0 0,-1 0-1 0 0,1 0 1 0 0,-1 0 0 0 0,1-1-1 0 0,-1 1 1 0 0,1 0-1 0 0,-1-1 1 0 0,0 1-1 0 0,1 0 1 0 0,-1-1 0 0 0,0 1-1 0 0,1-1 1 0 0,-1 1-1 0 0,0 0 1 0 0,1-1-1 0 0,-1 1 1 0 0,0-1 0 0 0,0 1-1 0 0,0-1 1 0 0,1 1-1 0 0,-1-1 1 0 0,0 1-1 0 0,0-1 1 0 0,0 1-1 0 0,0-1 1 0 0,0 1 0 0 0,0-1-1 0 0,0 1 1 0 0,0-1-1 0 0,0 0-19 0 0,0-1 432 0 0,3-1-38 0 0,7-8-12 0 0,-7 9-4 0 0,-4 1-166 0 0,-1-1-111 0 0,-2-2-52 0 0,-2-5-35 0 0,3-5 2 0 0,0 9 66 0 0,-7-6 29 0 0,4 7 26 0 0,1 4-84 0 0,0-1-24 0 0,-1-10 1 0 0,6 11-27 0 0,-1-1 0 0 0,0 1 0 0 0,0 0 0 0 0,0-1 0 0 0,1 1 1 0 0,-1 0-1 0 0,0 0 0 0 0,0 0 0 0 0,0 0 0 0 0,0-1 0 0 0,1 1 0 0 0,-1 0 0 0 0,0 0 0 0 0,-1 1-3 0 0,2-1 0 0 0,-1-1 1 0 0,1 1-1 0 0,-1 0 0 0 0,1 0 1 0 0,-1 0-1 0 0,1 0 0 0 0,-1 0 1 0 0,1 0-1 0 0,-1 0 0 0 0,1 0 1 0 0,-1 0-1 0 0,1 1 0 0 0,-1-1 1 0 0,1 0-1 0 0,-1 0 0 0 0,1 0 1 0 0,-1 1-1 0 0,1-1 0 0 0,-1 0 1 0 0,1 0-1 0 0,0 1 0 0 0,-1-1 1 0 0,1 0-1 0 0,-1 1 0 0 0,1-1 1 0 0,0 0-1 0 0,-1 1 0 0 0,1-1 1 0 0,0 1-1 0 0,0-1 0 0 0,-1 0 1 0 0,1 1-1 0 0,-5 6 0 0 0,-5-2 0 0 0,5 9 16 0 0,-8 2 89 0 0,0 0 11 0 0,9 0-108 0 0,3 0 40 0 0,-6-1-29 0 0,1 1-1 0 0,4 0 30 0 0,2-8-35 0 0,0-6-13 0 0,0 0 0 0 0,0 0 0 0 0,0 0 0 0 0,0 1 0 0 0,0-1 0 0 0,0 0 0 0 0,1 0 0 0 0,-1 0 0 0 0,1 0 1 0 0,0 1-1 0 0,4 6 6 0 0,-4-8-2 0 0,0 0-1 0 0,0 1 0 0 0,0-1 1 0 0,-1 1-1 0 0,1-1 0 0 0,0 1 1 0 0,-1-1-1 0 0,1 1 0 0 0,-1 0 1 0 0,1-1-1 0 0,-1 1 0 0 0,0 0 1 0 0,0-1-1 0 0,0 1-3 0 0,0 0 1 0 0,0 0-1 0 0,1-1 1 0 0,-1 1 0 0 0,0 0 0 0 0,1-1-1 0 0,-1 1 1 0 0,1 0 0 0 0,-1-1 0 0 0,1 1-1 0 0,0-1 1 0 0,0 1 0 0 0,-1-1 0 0 0,1 1-1 0 0,1-1 0 0 0,3 7 1 0 0,-2 2-1 0 0,0-7 0 0 0,28 16 0 0 0,-11-9 27 0 0,3-5-78 0 0,2-4-102 0 0,-11-1 31 0 0,-1 0-34 0 0,4 0-77 0 0,12 0-47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28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9504 0 0,'0'0'216'0'0,"0"0"32"0"0,0 0 9 0 0,0 0-109 0 0,0 2-77 0 0,-1 3-37 0 0,-1 1-24 0 0,-5-1 51 0 0,2-2 113 0 0,4 5 120 0 0,1-5 273 0 0,0-1 10 0 0,-1 5-287 0 0,-1-1-44 0 0,-2 0 5 0 0,-3 2 70 0 0,6-6-69 0 0,0-1-58 0 0,0 1-50 0 0,1 0-41 0 0,-1 0-24 0 0,1 0-34 0 0,1 3 16 0 0,0-4-10 0 0,-1 1 47 0 0,0-1-34 0 0,0 1 1 0 0,0-1 0 0 0,0 1 0 0 0,0-1 0 0 0,1 1 0 0 0,-1-1 0 0 0,1 1 0 0 0,-1-1-1 0 0,1 1 1 0 0,0-1 0 0 0,0 1-65 0 0,2 4 214 0 0,0-2-152 0 0,-1 0-78 0 0,-1-3 45 0 0,-1 1-1 0 0,1 0 1 0 0,0 0 0 0 0,-1 1-1 0 0,0-1 1 0 0,1 0 0 0 0,-1 0 0 0 0,0 0-1 0 0,0 0-28 0 0,-1 14 133 0 0,1-5-84 0 0,0-9-47 0 0,0-1 0 0 0,0 1 0 0 0,0-1 0 0 0,0 1 1 0 0,0-1-1 0 0,0 1 0 0 0,1-1 0 0 0,-1 1 0 0 0,1-1 0 0 0,-1 0-2 0 0,6 7 23 0 0,0 2-4 0 0,-4 20 57 0 0,-3-21-52 0 0,2 1 16 0 0,3-4-56 0 0,5 4-46 0 0,-7-4-5 0 0,-1-1-11 0 0,-1-5 78 0 0,0 2-118 0 0,0-2-112 0 0,0 0-207 0 0,2 3-13 0 0,12 10-4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29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34 5328 0 0,'0'0'116'0'0,"0"0"17"0"0,0 0 12 0 0,0-3-14 0 0,0-4-78 0 0,0 3 51 0 0,0 2 109 0 0,0 2 249 0 0,0 0 433 0 0,0 0 38 0 0,-1-1-381 0 0,-1-1-221 0 0,-2-2-51 0 0,-2-3 72 0 0,4 6-98 0 0,0 0-58 0 0,0 0-50 0 0,1 1-43 0 0,-1-1-24 0 0,0 1-35 0 0,-4 1 14 0 0,5 0-9 0 0,0-1 48 0 0,-12 0 577 0 0,1 0-85 0 0,0 0-86 0 0,-1 0-85 0 0,2 0-85 0 0,-1 0-88 0 0,2 0-86 0 0,0 0-86 0 0,4 2 109 0 0,-4 9-74 0 0,6-8-41 0 0,0-2-35 0 0,-4-2-7 0 0,8 1-15 0 0,-6 0 43 0 0,6 0-52 0 0,-1 0-1 0 0,0 0 1 0 0,1 0 0 0 0,-1 0-1 0 0,0 0 1 0 0,1 0 0 0 0,-1 0 0 0 0,0 0-1 0 0,1 0 1 0 0,-1 1 0 0 0,0-1-1 0 0,1 0 1 0 0,-1 1 0 0 0,0-1 0 0 0,1 0-1 0 0,-1 1 0 0 0,1 0 0 0 0,0 0 0 0 0,-1-1 0 0 0,1 1 0 0 0,0 0 0 0 0,-1 0 0 0 0,1 0 0 0 0,0 0 0 0 0,0 0 0 0 0,0-1 0 0 0,0 1 0 0 0,0 0 0 0 0,0 0 0 0 0,0 1 0 0 0,0 4 0 0 0,0-4 0 0 0,0-1 0 0 0,-1 1 0 0 0,1 0 0 0 0,0-1 0 0 0,0 1 0 0 0,1 0 0 0 0,-1 0 0 0 0,0-1 0 0 0,1 1 0 0 0,-1-1 0 0 0,1 1 0 0 0,0 1 0 0 0,9 2-12 0 0,-4 6-36 0 0,7-6 20 0 0,3 9-34 0 0,0-1 44 0 0,-5-8 18 0 0,-9-4 1 0 0,0 0 0 0 0,1 0 0 0 0,-1 0 0 0 0,0 0 1 0 0,0 1-1 0 0,0-1 0 0 0,0 1 0 0 0,0 0 0 0 0,0-1-1 0 0,5 7 22 0 0,-4-4-14 0 0,1-1 0 0 0,-1 0 0 0 0,0 0 0 0 0,1 0 0 0 0,0 0 0 0 0,0 0-8 0 0,6 2 48 0 0,-7-4-37 0 0,-1 0 1 0 0,0 0-1 0 0,1 0 1 0 0,-1 0-1 0 0,0 1 0 0 0,0-1 1 0 0,0 1-1 0 0,0-1 0 0 0,0 1-11 0 0,5 6 31 0 0,-5-6-21 0 0,0 1 0 0 0,0-1 0 0 0,0 0 0 0 0,1 0 1 0 0,-1 0-1 0 0,0 0 0 0 0,1 0 0 0 0,0-1 0 0 0,-1 1 0 0 0,3 0-10 0 0,6 0 32 0 0,-10-2-27 0 0,0 1-1 0 0,0-1 1 0 0,0 0-1 0 0,0 0 1 0 0,0 0-1 0 0,0 1 1 0 0,0-1-1 0 0,-1 0 1 0 0,1 1-1 0 0,0-1 1 0 0,0 1-1 0 0,0-1 1 0 0,0 1-5 0 0,6 10 67 0 0,-4-7-48 0 0,-1-1 1 0 0,1 0 0 0 0,-1 0-1 0 0,1 0 1 0 0,0 0 0 0 0,2 2-20 0 0,-1-2 17 0 0,-1 0 1 0 0,0 0 0 0 0,0 0-1 0 0,-1 0 1 0 0,1 0 0 0 0,1 3-18 0 0,12 26 128 0 0,-15-30-112 0 0,-1 1 1 0 0,1-1-1 0 0,-1 0 0 0 0,1 1 1 0 0,-1-1-1 0 0,0 1 1 0 0,0-1-1 0 0,0 0 1 0 0,0 2-17 0 0,0 0 54 0 0,-3 2 96 0 0,2-5-134 0 0,0 0 1 0 0,-1 0-1 0 0,1 1 1 0 0,0-1-1 0 0,0 0 1 0 0,0 1-1 0 0,1-1 1 0 0,-1 1-1 0 0,0-1 1 0 0,0 1-1 0 0,1 0 1 0 0,-1-1-1 0 0,1 1 1 0 0,-1 0-1 0 0,1-1 1 0 0,0 1-1 0 0,0 0 1 0 0,0 0-17 0 0,0-1 5 0 0,0-1 0 0 0,0 1-1 0 0,0-1 1 0 0,0 1 0 0 0,0-1 0 0 0,0 1 0 0 0,0-1-1 0 0,0 1 1 0 0,0-1 0 0 0,0 1 0 0 0,0-1 0 0 0,0 1 0 0 0,0-1-1 0 0,-1 1 1 0 0,1-1 0 0 0,0 1 0 0 0,0-1 0 0 0,0 0 0 0 0,-1 1-1 0 0,1-1 1 0 0,0 1 0 0 0,-1-1 0 0 0,1 0 0 0 0,0 1 0 0 0,-1-1-1 0 0,1 0 1 0 0,0 1 0 0 0,-1-1 0 0 0,1 0 0 0 0,-1 1-1 0 0,1-1 1 0 0,-1 0-5 0 0,-6 5 69 0 0,2 8 35 0 0,2-9-74 0 0,0 1 1 0 0,0-1 0 0 0,0 0 0 0 0,0 0 0 0 0,-1-1-1 0 0,-2 3-30 0 0,-15 9 104 0 0,9-12-83 0 0,5-3-290 0 0,1 0 82 0 0,0 0 44 0 0,-5 0-111 0 0,6 0 126 0 0,-11 0-256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29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32 12032 0 0,'0'0'356'0'0,"-1"0"-130"0"0,-1-2-104 0 0,-4-4-35 0 0,-1 1-52 0 0,0 2-21 0 0,-1-3-9 0 0,7-1 82 0 0,1 5 62 0 0,0 1 178 0 0,0 1 309 0 0,0 0 32 0 0,0 0-280 0 0,0 0-174 0 0,0 0-58 0 0,0 0 2 0 0,0 0 34 0 0,0 0-166 0 0,0 0-111 0 0,0 0-101 0 0,0 0 43 0 0,0 0-40 0 0,0 0-43 0 0,0 0-40 0 0,0 0-38 0 0,0 0-33 0 0,0 0-223 0 0,0 0-56 0 0,0 0-735 0 0,0 0-585 0 0,0 0-1109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0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32 6296 0 0,'0'0'184'0'0,"-3"0"-6"0"0,-3-2-139 0 0,1-3-33 0 0,0-2-13 0 0,-2 5 26 0 0,1 2 50 0 0,1 0 76 0 0,-1 0 51 0 0,-5 1 313 0 0,-14 0 740 0 0,14-2-792 0 0,5 1-259 0 0,0-1-52 0 0,-1 0-63 0 0,2-1-74 0 0,-3-2 115 0 0,-5-2 7 0 0,4 3-12 0 0,1 3 22 0 0,0 2 52 0 0,0 3-3 0 0,-2 1 95 0 0,-4-3 84 0 0,2-4-70 0 0,3 1-111 0 0,1 0-44 0 0,-3 2 5 0 0,9-1-122 0 0,0-1-1 0 0,0 1 1 0 0,0 0 0 0 0,0 0-1 0 0,0 0 1 0 0,0 0-1 0 0,0 1 1 0 0,0-1 0 0 0,1 0-1 0 0,-1 1 1 0 0,-1 1-27 0 0,1-1 34 0 0,-1 0 1 0 0,0 0-1 0 0,0 0 1 0 0,0 0-1 0 0,0-1 1 0 0,-1 1-35 0 0,2-1 18 0 0,0 0 1 0 0,0 0-1 0 0,0 0 1 0 0,0 0 0 0 0,1 0-1 0 0,-1 0 1 0 0,0 0-1 0 0,1 1 1 0 0,-1-1-1 0 0,1 1 1 0 0,-1-1-1 0 0,1 1 1 0 0,-1 0-19 0 0,-3 11 84 0 0,1-2-35 0 0,-6 11 25 0 0,-4-3 20 0 0,1-3-12 0 0,6 2-66 0 0,4-10-9 0 0,1-2-18 0 0,0 0-1 0 0,0 0 1 0 0,1 1 0 0 0,0-1-1 0 0,0 1 1 0 0,0-1 0 0 0,1 6 11 0 0,-1-3 0 0 0,0-6 0 0 0,1 0 0 0 0,0 0 0 0 0,0 0 0 0 0,0 0 0 0 0,0 0 0 0 0,0 0 0 0 0,1 0 0 0 0,-1 0 0 0 0,1 0 0 0 0,0 0 0 0 0,0 0 0 0 0,13 13 10 0 0,-1 0 33 0 0,-13-15-42 0 0,0 0-1 0 0,1 0 1 0 0,-1 0 0 0 0,0 0 0 0 0,1-1 0 0 0,-1 1-1 0 0,1 0 1 0 0,-1 0 0 0 0,1 0 0 0 0,0-1-1 0 0,-1 1 1 0 0,1 0 0 0 0,0-1 0 0 0,-1 1-1 0 0,1 0 1 0 0,0-1 0 0 0,0 1 0 0 0,0-1-1 0 0,-1 1 1 0 0,1-1 0 0 0,0 0 0 0 0,0 1-1 0 0,0-1 1 0 0,0 0 0 0 0,0 1 0 0 0,0-1-1 0 0,0 0 1 0 0,0 0 0 0 0,0 0 0 0 0,0 0 0 0 0,0 0-1 0 0,-1 0 1 0 0,1 0 0 0 0,0 0 0 0 0,0-1-1 0 0,1 1 0 0 0,4 0 21 0 0,10 0 160 0 0,4 0 33 0 0,-16 0-180 0 0,0 0 0 0 0,-1-1 0 0 0,1 0-1 0 0,0 0 1 0 0,-1 0 0 0 0,1 0 0 0 0,-1 0 0 0 0,1-1 0 0 0,-1 1 0 0 0,0-1-1 0 0,1 0 1 0 0,0-1-34 0 0,3-1 57 0 0,0 1 0 0 0,0 0-1 0 0,0 0 1 0 0,2 0-57 0 0,15-6 144 0 0,-10 2-81 0 0,-10 4-33 0 0,0 0 0 0 0,-1 0 0 0 0,1 0 0 0 0,-1-1 0 0 0,1 0 0 0 0,-1 0-30 0 0,15-22 117 0 0,-11 15-78 0 0,-5 8-27 0 0,0 0 1 0 0,0 1 0 0 0,0-1 0 0 0,0 1 0 0 0,1 0 0 0 0,-1 0 0 0 0,1 0 0 0 0,0 0 0 0 0,-1 0 0 0 0,2 0-13 0 0,-2 1 10 0 0,0-1-1 0 0,0 1 1 0 0,0-1 0 0 0,0 1 0 0 0,-1-1-1 0 0,1 1 1 0 0,0-1 0 0 0,-1 0 0 0 0,1 0-1 0 0,-1 0 1 0 0,1 0 0 0 0,-1 0 0 0 0,1-2-10 0 0,1 0 13 0 0,0 0 0 0 0,0 0 0 0 0,0 0 0 0 0,1 0 1 0 0,0 0-1 0 0,-1 1 0 0 0,3-2-13 0 0,-2 2 17 0 0,0 0 0 0 0,0-1 1 0 0,-1 0-1 0 0,1 1 0 0 0,-1-1 1 0 0,0-1-1 0 0,1-1-17 0 0,2-7 25 0 0,4 8 34 0 0,-4-6-44 0 0,-6 11-16 0 0,1-1 0 0 0,-1 1 0 0 0,1 0 0 0 0,0-1 0 0 0,-1 1 0 0 0,1 0 0 0 0,0 0 0 0 0,-1 0 1 0 0,1 0-1 0 0,0-1 0 0 0,-1 1 0 0 0,1 0 0 0 0,0 0 0 0 0,0 0 0 0 0,-1 0 1 0 0,0 0-1 0 0,0 0 0 0 0,0 0 0 0 0,1 0 0 0 0,-1 0-1 0 0,0 0 1 0 0,0 0 0 0 0,0 0 0 0 0,0 0 0 0 0,0 0 0 0 0,0 0-1 0 0,0 0 1 0 0,0 0 0 0 0,0 0 0 0 0,0 0 0 0 0,1 0-1 0 0,-1 0 1 0 0,0 0 0 0 0,0 0 0 0 0,0 0 0 0 0,0 0 0 0 0,0 0-1 0 0,0 0 1 0 0,0 1 0 0 0,0-1 0 0 0,0 0 0 0 0,0 0 0 0 0,0 0-1 0 0,1 0 1 0 0,-1 0 0 0 0,0 0 0 0 0,0 0 0 0 0,0 0 0 0 0,0 0-1 0 0,0 0 1 0 0,0 0 0 0 0,0 0 0 0 0,0 0 0 0 0,0 0 0 0 0,0 1-1 0 0,0-1 1 0 0,0 0 0 0 0,0 0 0 0 0,0 0 0 0 0,0 0 0 0 0,0 0-1 0 0,0 0 1 0 0,0 0 0 0 0,0 0 0 0 0,0 0 0 0 0,0 0 0 0 0,0 1-1 0 0,0-1 1 0 0,0 0 0 0 0,0 0 0 0 0,0 0 0 0 0,0 0 0 0 0,0 0 1 0 0,0 1-4 0 0,0-1 1 0 0,0 1 0 0 0,0-1 0 0 0,0 1 0 0 0,0 0 0 0 0,0-1-1 0 0,1 1 1 0 0,-1-1 0 0 0,0 1 0 0 0,0-1 0 0 0,0 1 0 0 0,1-1-1 0 0,-1 1 1 0 0,0-1 0 0 0,1 1 0 0 0,-1-1 0 0 0,0 1 0 0 0,1-1-1 0 0,-1 1 1 0 0,1-1 0 0 0,-1 0 0 0 0,1 1 0 0 0,-1-1 0 0 0,1 1 3 0 0,0-1 0 0 0,-1 1-1 0 0,1-1 1 0 0,0 0 0 0 0,-1 1 0 0 0,1-1 0 0 0,-1 1 0 0 0,1 0-1 0 0,-1-1 1 0 0,1 1 0 0 0,-1-1 0 0 0,1 1 0 0 0,-1 0 0 0 0,0-1-1 0 0,1 1 1 0 0,-1 0 0 0 0,0-1 0 0 0,0 1 0 0 0,1 0 0 0 0,-1 0-1 0 0,0-1 1 0 0,0 1 0 0 0,0 0 0 0 0,0 0 0 0 0,0-1 0 0 0,0 1 0 0 0,0 58-9 0 0,0-24-42 0 0,0-34 50 0 0,0 0 0 0 0,0 1 0 0 0,0-1 0 0 0,0 0 1 0 0,0 1-1 0 0,0-1 0 0 0,0 0 0 0 0,1 1 1 0 0,-1-1-1 0 0,0 0 0 0 0,1 1 0 0 0,0-1 0 0 0,-1 0 1 0 0,1 0-1 0 0,-1 0 0 0 0,1 1 0 0 0,0-1 1 0 0,6 11 2 0 0,-6-7-2 0 0,0 0 0 0 0,-1 0 0 0 0,1 0 0 0 0,-1 0 0 0 0,0 1 0 0 0,0 0 2 0 0,1 13-66 0 0,-1-19 59 0 0,1 1 0 0 0,-1-1 1 0 0,0 1-1 0 0,0-1 0 0 0,1 1 1 0 0,-1-1-1 0 0,0 0 0 0 0,0 1 1 0 0,1-1-1 0 0,-1 0 1 0 0,0 1-1 0 0,1-1 0 0 0,-1 0 1 0 0,1 1-1 0 0,-1-1 0 0 0,0 0 1 0 0,1 0-1 0 0,-1 0 0 0 0,1 1 1 0 0,-1-1-1 0 0,1 0 0 0 0,-1 0 1 0 0,1 0-1 0 0,-1 0 0 0 0,1 0 1 0 0,-1 0-1 0 0,1 0 1 0 0,-1 0-1 0 0,0 0 0 0 0,1 0 5 0 0,2 0-118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2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8640 0 0,'0'0'197'0'0,"0"0"24"0"0,0 0 17 0 0,-3 2-38 0 0,-3 7-163 0 0,0 6-36 0 0,5 4 2 0 0,1-3 37 0 0,0-11-16 0 0,-2 9 120 0 0,-4 8 220 0 0,0 2 78 0 0,4-7-209 0 0,2 31 278 0 0,0 1-54 0 0,0 0-53 0 0,0-6-54 0 0,2-11-36 0 0,4 7 27 0 0,0-6-68 0 0,-4-9-59 0 0,-2 20 286 0 0,0-17-200 0 0,0-6-83 0 0,0-1-42 0 0,0-12-52 0 0,1 0 0 0 0,0 1 0 0 0,0-1 0 0 0,1 0 0 0 0,1 3-123 0 0,-1-4 115 0 0,0 1 0 0 0,-1-1 1 0 0,0 0-1 0 0,0 1 1 0 0,0 2-116 0 0,-1 22 467 0 0,0 47 748 0 0,0-55-889 0 0,0 0-59 0 0,0-23-257 0 0,0 0-1 0 0,0-1 0 0 0,0 1 0 0 0,0 0 0 0 0,0-1 0 0 0,0 1 0 0 0,0 0 0 0 0,-1 0 0 0 0,1-1 0 0 0,0 1 0 0 0,0-1 1 0 0,-1 1-1 0 0,1 0 0 0 0,0-1 0 0 0,-1 1 0 0 0,1 0 0 0 0,0-1 0 0 0,-1 1 0 0 0,1-1 0 0 0,-1 1 0 0 0,1-1 1 0 0,-1 1-1 0 0,1-1 0 0 0,-1 0 0 0 0,1 1 0 0 0,-1-1-9 0 0,0 1 7 0 0,1-1 0 0 0,-1 0 0 0 0,1 1 0 0 0,-1-1 0 0 0,0 1 0 0 0,1-1 0 0 0,0 1 0 0 0,-1-1 0 0 0,1 1 1 0 0,-1-1-1 0 0,1 1 0 0 0,0 0 0 0 0,-1-1 0 0 0,1 1 0 0 0,0 0 0 0 0,-1-1 0 0 0,1 1 0 0 0,0 0 0 0 0,0-1 0 0 0,0 1 0 0 0,0 0 0 0 0,0-1 0 0 0,0 1 0 0 0,0 0 0 0 0,0-1 0 0 0,0 1-7 0 0,0 2-19 0 0,0 0 84 0 0,0 0-2 0 0,0-1-104 0 0,0 0-85 0 0,0 1-114 0 0,0-3 80 0 0,0 0-35 0 0,-1 0-148 0 0,-1 0-41 0 0,1 0 291 0 0,1 0-1 0 0,-1 0 1 0 0,0 0-1 0 0,1 0 1 0 0,-1 0-1 0 0,0 0 1 0 0,1 0-1 0 0,-1 0 1 0 0,0-1-1 0 0,1 1 1 0 0,-1 0-1 0 0,0 0 1 0 0,1-1-1 0 0,-1 1 1 0 0,1 0 93 0 0,-1-1-105 0 0,1 0 1 0 0,-1 0-1 0 0,1 0 0 0 0,0 1 1 0 0,-1-1-1 0 0,1 0 0 0 0,0 0 1 0 0,0 0-1 0 0,0 0 0 0 0,0 1 1 0 0,0-1-1 0 0,0 0 0 0 0,0 0 1 0 0,0-1 104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2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13616 0 0,'13'-14'306'0'0,"-10"12"46"0"0,-3 4 23 0 0,0 2-252 0 0,-1 0 13 0 0,5-1-35 0 0,5-1-33 0 0,11-1-33 0 0,-15-1-67 0 0,-1 0-82 0 0,-2 1-86 0 0,-1-1 54 0 0,0 1-37 0 0,0 0-39 0 0,-1 0-38 0 0,1 2-357 0 0,-1-1 81 0 0,0 0-51 0 0,-2 3-695 0 0,-2 1-548 0 0,-5 3-1041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1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33 7200 0 0,'0'0'165'0'0,"0"0"22"0"0,0 0 6 0 0,0 0-14 0 0,-3 0-77 0 0,-7 0 24 0 0,3 0 151 0 0,-1-1-76 0 0,-2 1-17 0 0,-9 1 129 0 0,15 1-154 0 0,-1 5 73 0 0,5-6-215 0 0,0-1-1 0 0,0 0 0 0 0,-1 1 1 0 0,1-1-1 0 0,0 1 0 0 0,-1-1 1 0 0,1 0-1 0 0,0 1 0 0 0,-1-1 1 0 0,1 1-1 0 0,0-1 0 0 0,-1 0 1 0 0,1 0-1 0 0,-1 1 0 0 0,1-1 1 0 0,-1 0-1 0 0,1 0 0 0 0,0 1 1 0 0,-1-1-1 0 0,1 0 0 0 0,-1 0 1 0 0,1 0-1 0 0,-1 0 0 0 0,1 0 1 0 0,-1 0-1 0 0,1 0 0 0 0,-1 0 1 0 0,1 0-1 0 0,-1 0 0 0 0,1 0 1 0 0,-1 0-1 0 0,0 0-16 0 0,-12 1 327 0 0,-2 6 35 0 0,-7 3 0 0 0,-3 4-139 0 0,4-1 14 0 0,11-8-91 0 0,1-1-40 0 0,-4 6-1 0 0,-10 8 35 0 0,6-4-49 0 0,7 2 23 0 0,4-9-35 0 0,-3-2-66 0 0,1 0 41 0 0,4-1 71 0 0,2 1 66 0 0,1 3 101 0 0,3-2-215 0 0,6 2 106 0 0,12 4 154 0 0,-18-11-301 0 0,16 3 287 0 0,0-5-61 0 0,-1-4-62 0 0,-2 0-67 0 0,-5 1-76 0 0,8-2 120 0 0,0 0-42 0 0,-6 2-66 0 0,9-5 50 0 0,-3-1-76 0 0,6-3-18 0 0,-8 8 24 0 0,6-3-19 0 0,-18 6-37 0 0,0 0-1 0 0,-1 0 0 0 0,0 0 1 0 0,1-1-1 0 0,-1 1 1 0 0,0-1-1 0 0,2-2 8 0 0,8-5-18 0 0,9 0-97 0 0,-19 9 88 0 0,0 0-1 0 0,0 0 1 0 0,0-1-1 0 0,0 1 1 0 0,-1-1-1 0 0,1 0 1 0 0,1 0 27 0 0,1-9-144 0 0,-2 6 65 0 0,-2 2 29 0 0,1 0 0 0 0,1 0-1 0 0,-1 0 1 0 0,0 1-1 0 0,1-1 1 0 0,2-1 50 0 0,9-10-233 0 0,-4 1-74 0 0,-4-1-91 0 0,0 10 116 0 0,0-1-43 0 0,-5-2 82 0 0,-1 5 21 0 0,0 2-152 0 0,0 0-290 0 0,2 0-10 0 0,9 0 29 0 0,-11 0 636 0 0,0 0 0 0 0,0 0 0 0 0,0 0 0 0 0,1 0 0 0 0,-1 0 1 0 0,0 0-1 0 0,0 0 0 0 0,0 0 0 0 0,0 0 0 0 0,0 0 0 0 0,0 0 0 0 0,0 0 0 0 0,0 0 0 0 0,0 0 0 0 0,0 0 0 0 0,1 0 1 0 0,-1 0-1 0 0,0 0 0 0 0,0 0 0 0 0,0 0 0 0 0,0 0 0 0 0,0 0 0 0 0,0 0 0 0 0,0 0 0 0 0,0 0 0 0 0,0 0 0 0 0,0 0 0 0 0,0 0 1 0 0,1 0-1 0 0,-1 0 0 0 0,0 0 0 0 0,0 0 0 0 0,0 0 0 0 0,0 1 0 0 0,0-1 0 0 0,0 0 0 0 0,0 0 0 0 0,0 0 0 0 0,0 0 1 0 0,0 0-1 0 0,0 0 0 0 0,0 0 0 0 0,0 0 0 0 0,0 0 0 0 0,0 0 0 0 0,0 0 0 0 0,0 1 0 0 0,0-1 0 0 0,0 0 0 0 0,0 0 1 0 0,0 0-1 0 0,0 0 0 0 0,0 0 0 0 0,0 0 0 0 0,0 0 0 0 0,0 0 0 0 0,0 0 9 0 0,0 1-66 0 0,-1 0 1 0 0,0 3-4 0 0,2-2 20 0 0,-1 0-36 0 0,1 1-123 0 0,0-1 55 0 0,0-1-37 0 0,-1-1 190 0 0,7 8-244 0 0,-3-2 128 0 0,-1 2 37 0 0,-2 2 92 0 0,-1 4 94 0 0,-1 5 166 0 0,1-6-18 0 0,0 34 602 0 0,0-27-393 0 0,0-9-140 0 0,0 0 64 0 0,0-1 75 0 0,0 0 89 0 0,0-8-65 0 0,0-2-21 0 0,0 0-88 0 0,0 0-40 0 0,0 0-8 0 0,0 0-25 0 0,-3 3-94 0 0,-8 8-41 0 0,9-9-8 0 0,2-2-13 0 0,0 0-46 0 0,0 0-27 0 0,0-15-32 0 0,1-20 156 0 0,4 20-113 0 0,5 1-50 0 0,-8 11-31 0 0,1-1 0 0 0,-1 1 0 0 0,1 0 0 0 0,-1-1 1 0 0,0 1-1 0 0,0-2-6 0 0,0 2 6 0 0,0-1-1 0 0,0 1 1 0 0,0 0 0 0 0,0-1 0 0 0,0 1 0 0 0,2 0-6 0 0,12-14-20 0 0,0 1-51 0 0,16-15-97 0 0,-31 29 157 0 0,1 1 1 0 0,0-1-1 0 0,0 1 1 0 0,0-1-1 0 0,0 1 1 0 0,0 0-1 0 0,0 0 1 0 0,1 0-1 0 0,-1 0 1 0 0,0 0-1 0 0,0 1 0 0 0,1-1 1 0 0,-1 1-1 0 0,1-1 11 0 0,10-2-49 0 0,0-3-20 0 0,-11 5 59 0 0,-1 0 1 0 0,0 0 0 0 0,1 0-1 0 0,-1 1 1 0 0,1-1 0 0 0,-1 1-1 0 0,1-1 1 0 0,-1 1-1 0 0,1-1 1 0 0,0 1 0 0 0,-1 0-1 0 0,1 0 1 0 0,-1 0 9 0 0,7 0-17 0 0,-6-1 17 0 0,0 1 0 0 0,0 0 0 0 0,0 0 0 0 0,1 0 0 0 0,-1 1 0 0 0,0-1 0 0 0,0 0 0 0 0,0 1 0 0 0,0-1 0 0 0,1 1 0 0 0,5 3 5 0 0,16 8 67 0 0,-22-11-65 0 0,0 1 0 0 0,-1-1 0 0 0,1 0 1 0 0,-1 0-1 0 0,1 1 0 0 0,-1-1 0 0 0,0 1 0 0 0,1-1 1 0 0,-1 1-1 0 0,0 0-7 0 0,1 1 11 0 0,0 0 0 0 0,0 0 0 0 0,0-1 0 0 0,-1 1 0 0 0,0 0 0 0 0,1 1 0 0 0,-1-1 0 0 0,0 0 1 0 0,-1 0-1 0 0,1 0 0 0 0,0 0 0 0 0,-1 1 0 0 0,0 2-11 0 0,0-4 1 0 0,1-1 0 0 0,-1 1-1 0 0,0 0 1 0 0,0 0 0 0 0,1-1 0 0 0,-1 1 0 0 0,1 0-1 0 0,0 0 1 0 0,0-1 0 0 0,-1 1 0 0 0,1-1 0 0 0,0 1 0 0 0,0 0-1 0 0,0-1 0 0 0,0 1 1 0 0,0-1 0 0 0,0 1 0 0 0,0 0 0 0 0,0-1-1 0 0,-1 1 1 0 0,1 0 0 0 0,-1-1 0 0 0,1 1 0 0 0,-1 0 0 0 0,0 0-1 0 0,0 0 1 0 0,0 0-1 0 0,0 5 16 0 0,0-5-12 0 0,0 0 0 0 0,0 0-1 0 0,0 1 1 0 0,0-1 0 0 0,0 0 0 0 0,0 0-1 0 0,1 0 1 0 0,-1 0 0 0 0,1 0 0 0 0,0 2-4 0 0,10 12 0 0 0,-11-15-4 0 0,1 0 0 0 0,-1 1 1 0 0,0-1-1 0 0,1 1 1 0 0,-1-1-1 0 0,0 0 0 0 0,0 1 1 0 0,0-1-1 0 0,0 1 1 0 0,0 0 3 0 0,0-2 0 0 0,0 9-150 0 0,2 8-15 0 0,0-13 61 0 0,0 1-70 0 0,0-2-7 0 0,0 0-58 0 0,1 0-68 0 0,0 0-77 0 0,0 0-175 0 0,-1 0-119 0 0,1-1-96 0 0,0 1-73 0 0,2 2-1155 0 0</inkml:trace>
  <inkml:trace contextRef="#ctx0" brushRef="#br0" timeOffset="384.17">1278 33 8464 0 0,'-2'0'190'0'0,"1"0"-180"0"0,1 0-1 0 0,0 0 0 0 0,-1 0 0 0 0,1 0 0 0 0,-1 0 1 0 0,1 0-1 0 0,-1 0 0 0 0,1 0 0 0 0,0 0 0 0 0,-1 0 1 0 0,1-1-1 0 0,-1 1 0 0 0,1 0 0 0 0,0 0 0 0 0,-1 0 1 0 0,1-1-1 0 0,-1 1 0 0 0,1 0 0 0 0,0 0 0 0 0,-1-1 1 0 0,1 1-1 0 0,0 0 0 0 0,0 0 0 0 0,-1-1 0 0 0,1 1 1 0 0,0 0-1 0 0,-1-1 0 0 0,1 1 0 0 0,0-1 0 0 0,0 1 1 0 0,0-1-10 0 0,-5-6 160 0 0,4 7-146 0 0,0 0 1 0 0,1-1-1 0 0,-1 1 1 0 0,0 0-1 0 0,0-1 1 0 0,0 1-1 0 0,0 0 1 0 0,1 0-1 0 0,-1 0 0 0 0,0 0 1 0 0,0 0-1 0 0,0 0 1 0 0,0 0-1 0 0,0 0-14 0 0,-11 1 38 0 0,0 6-34 0 0,-1-1-1 0 0,2-4 30 0 0,9-2-13 0 0,0 0 0 0 0,0 0 1 0 0,0 1-1 0 0,1-1 0 0 0,-1 1 0 0 0,0-1 1 0 0,1 1-1 0 0,-1-1 0 0 0,0 1 0 0 0,1 0 1 0 0,-1 0-1 0 0,1 0 0 0 0,-1 0 0 0 0,1 0 1 0 0,-1 0-1 0 0,1 1 0 0 0,0-1 1 0 0,0 0-1 0 0,-1 1-20 0 0,-14 11 211 0 0,5-8-66 0 0,9-4-106 0 0,-1 0 0 0 0,1 0 0 0 0,0 0 0 0 0,0 1 0 0 0,0-1 1 0 0,0 0-1 0 0,0 1 0 0 0,0 0 0 0 0,0 0-39 0 0,-11 9 211 0 0,-8 2 43 0 0,3-1-31 0 0,7-3-45 0 0,3-1 1 0 0,2 3 41 0 0,1-1 32 0 0,1-1-34 0 0,-6 4 62 0 0,-3 0 70 0 0,10-10-143 0 0,2 1-95 0 0,1 0-60 0 0,0 1-35 0 0,1-3 43 0 0,-1 6 43 0 0,1 10 331 0 0,4-13-285 0 0,-1-4-127 0 0,2-1-48 0 0,-6 0 30 0 0,1 0 0 0 0,-1 0 0 0 0,1 0 0 0 0,-1 0 0 0 0,1 0 0 0 0,-1 0 0 0 0,1 0 0 0 0,0 0 1 0 0,-1 0-1 0 0,1 0 0 0 0,-1 1 0 0 0,1-1 0 0 0,-1 0 0 0 0,1 0 0 0 0,-1 0 0 0 0,0 1 0 0 0,1-1 1 0 0,-1 0-1 0 0,1 0 0 0 0,-1 1 0 0 0,1-1 0 0 0,-1 0 0 0 0,0 1 0 0 0,1-1 0 0 0,-1 0 0 0 0,0 1 1 0 0,1-1-1 0 0,-1 1 0 0 0,0-1-4 0 0,8 8 115 0 0,15-4 31 0 0,-21-4-127 0 0,0 0 0 0 0,0-1 0 0 0,0 1 0 0 0,0 0 0 0 0,0-1 0 0 0,0 1 0 0 0,-1-1 1 0 0,1 1-1 0 0,1-1-19 0 0,5-4 76 0 0,-7 4-62 0 0,1 0 0 0 0,-1 0 0 0 0,1 0-1 0 0,-1 0 1 0 0,1 1 0 0 0,-1-1 0 0 0,1 0 0 0 0,-1 1 0 0 0,1-1 0 0 0,0 1 0 0 0,-1 0-1 0 0,1 0 1 0 0,0-1 0 0 0,0 1-14 0 0,1 1 22 0 0,0-1-1 0 0,0-1 0 0 0,0 1 0 0 0,0 0 1 0 0,0-1-1 0 0,-1 1 0 0 0,1-1 1 0 0,0 0-1 0 0,0 0 0 0 0,0 0 1 0 0,0-1-22 0 0,2-1 28 0 0,0-1 0 0 0,-1 0 0 0 0,1 0 0 0 0,-1 0 1 0 0,1-1-29 0 0,-4 4 2 0 0,2-1 9 0 0,0-1 0 0 0,0 1 0 0 0,0 0 0 0 0,1 0 0 0 0,-1 0 0 0 0,2-1-11 0 0,-2 2 15 0 0,1-1 1 0 0,-1 0 0 0 0,0 0-1 0 0,1-1 1 0 0,-1 1 0 0 0,1-1-16 0 0,3-5 46 0 0,-3 5-23 0 0,-1 0 0 0 0,0 0 0 0 0,0-1 0 0 0,0 0 0 0 0,0 1 0 0 0,0-1-23 0 0,-1-1 24 0 0,-2 4-18 0 0,1 0 0 0 0,-1 1 0 0 0,0-1 0 0 0,1 0 0 0 0,-1 1 0 0 0,0-1 0 0 0,1 1 0 0 0,-1-1 0 0 0,1 0 0 0 0,-1 1 0 0 0,1-1 0 0 0,-1 1 0 0 0,1-1 0 0 0,-1 1 0 0 0,1 0 0 0 0,-1-1 0 0 0,1 1 0 0 0,0 0 0 0 0,-1-1 1 0 0,1 1-1 0 0,-1 0 0 0 0,1-1-6 0 0,4-1 29 0 0,0-1 30 0 0,4-7-4 0 0,-7 5 13 0 0,-1 0 76 0 0,-2-1 102 0 0,4 6-316 0 0,-2 0 66 0 0,-1 0 1 0 0,1-1 0 0 0,-1 1 0 0 0,0 0 0 0 0,1 0 0 0 0,-1 1-1 0 0,1-1 1 0 0,-1 0 0 0 0,1 0 0 0 0,-1 0 0 0 0,1 0 0 0 0,-1 0-1 0 0,1 0 1 0 0,-1 1 0 0 0,0-1 0 0 0,1 0 0 0 0,-1 0 0 0 0,1 1-1 0 0,-1-1 1 0 0,0 0 0 0 0,1 1 0 0 0,-1-1 0 0 0,0 0 0 0 0,1 1-1 0 0,-1-1 1 0 0,0 0 0 0 0,1 1 0 0 0,-1-1 0 0 0,0 1 0 0 0,0-1-1 0 0,0 1 1 0 0,1-1 0 0 0,-1 0 0 0 0,0 1 0 0 0,0-1 0 0 0,0 1 3 0 0,3 6-30 0 0,7 10-27 0 0,-6-11 38 0 0,-3-4 23 0 0,-3 21-4 0 0,2-17 0 0 0,0-4 0 0 0,0-1 0 0 0,0 1 0 0 0,0 0 0 0 0,0-1 0 0 0,0 1 0 0 0,0 0 0 0 0,0-1 0 0 0,0 1 0 0 0,1 0 0 0 0,-1-1 0 0 0,1 1 0 0 0,0 1 0 0 0,10 2 0 0 0,-6 6 0 0 0,-1-10-1 0 0,-1 1 4 0 0,0 3-44 0 0,3 5-51 0 0,-4-5-19 0 0,6 2-38 0 0,-4-5 49 0 0,0-1-34 0 0,0 0-61 0 0,1-1-78 0 0,0 0-92 0 0,8 0-121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0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 8032 0 0,'0'0'182'0'0,"0"0"29"0"0,0 2 12 0 0,-1 23-95 0 0,1-25-125 0 0,0 0-1 0 0,0 0 0 0 0,0 0 1 0 0,-1 1-1 0 0,1-1 0 0 0,0 0 1 0 0,0 0-1 0 0,0 0 0 0 0,0 1 1 0 0,0-1-1 0 0,0 0 0 0 0,0 0 1 0 0,0 0-1 0 0,-1 0 0 0 0,1 0 0 0 0,0 1 1 0 0,0-1-1 0 0,0 0 0 0 0,0 0 1 0 0,-1 0-1 0 0,1 0 0 0 0,0 0 1 0 0,0 0-1 0 0,0 0 0 0 0,0 1 1 0 0,-1-1-1 0 0,1 0 0 0 0,0 0 1 0 0,0 0-1 0 0,-1 0 0 0 0,1 0 1 0 0,0 0-3 0 0,-7 3 21 0 0,0 8 26 0 0,0 3 95 0 0,5-9-50 0 0,-2 9 159 0 0,5 8-27 0 0,-1-13-116 0 0,0 45 514 0 0,0 22 157 0 0,3-53-539 0 0,6 9 227 0 0,-2-7-167 0 0,-3-10-138 0 0,10 24 296 0 0,-9-26-327 0 0,-1-3-50 0 0,5 12 196 0 0,-2-6-112 0 0,-2 10-43 0 0,1-12-66 0 0,-5-13-49 0 0,0 0 1 0 0,0 1 0 0 0,0-1-1 0 0,-1 1 1 0 0,1-1 0 0 0,-1 1-1 0 0,1-1 1 0 0,-1 1 0 0 0,1-1 0 0 0,-1 1-1 0 0,0 0 1 0 0,0-1 0 0 0,0 1-8 0 0,2 9 45 0 0,5 2-17 0 0,-3-5-16 0 0,2 5 41 0 0,4-8-26 0 0,-9-4-25 0 0,-1 0 0 0 0,1-1 0 0 0,-1 1 0 0 0,0 0 1 0 0,0-1-1 0 0,1 1 0 0 0,-1-1 0 0 0,0 1 0 0 0,0 0 0 0 0,0 0 0 0 0,0-1 1 0 0,0 1-1 0 0,0 0 0 0 0,0-1 0 0 0,0 1-2 0 0,0 2-88 0 0,0-3-12 0 0,0 0 31 0 0,0 0-19 0 0,0 0-58 0 0,0 0-150 0 0,0 0-270 0 0,0 0-30 0 0,0 0-4 0 0</inkml:trace>
  <inkml:trace contextRef="#ctx0" brushRef="#br0" timeOffset="469.97">1 352 8176 0 0,'0'0'182'0'0,"0"0"29"0"0,0 0 13 0 0,2 0 37 0 0,8 0 45 0 0,7 0 231 0 0,-12-3-74 0 0,4-3-168 0 0,8 1 229 0 0,2 3-45 0 0,-7 2-264 0 0,-10 0-192 0 0,8 0 248 0 0,-2-2-69 0 0,0 0-29 0 0,0-2 1 0 0,1 0-22 0 0,-2 2-17 0 0,2 1 21 0 0,1 0 57 0 0,5 1-18 0 0,10 0 50 0 0,10-3 47 0 0,-11-2-75 0 0,-10 1-118 0 0,0 2-32 0 0,-11 2-58 0 0,1-1 1 0 0,0 1-1 0 0,-1 0 1 0 0,1 0-1 0 0,0 1 1 0 0,1 0-10 0 0,5 1 6 0 0,7 2 17 0 0,0-1 0 0 0,1-1 1 0 0,16 0-24 0 0,-7-2 12 0 0,-10-1-12 0 0,-1 1 0 0 0,1 1 0 0 0,5 2 0 0 0,3 1 5 0 0,-9 0 11 0 0,0-2 0 0 0,0 0 0 0 0,4-1-16 0 0,-10-1 2 0 0,0 1 1 0 0,0 0-1 0 0,0 1 1 0 0,0 0-1 0 0,1 1-2 0 0,8 1-1 0 0,-3-1 1 0 0,-11-2 0 0 0,0 0 0 0 0,0 0 0 0 0,0 0 0 0 0,0 1 0 0 0,-1-1 0 0 0,1 1 0 0 0,0 0 0 0 0,-1 1 0 0 0,1-1 0 0 0,-3 0-1 0 0,15 8-17 0 0,-1 2 0 0 0,0 0 0 0 0,-1 1-1 0 0,1 2 19 0 0,-13-12-3 0 0,-1 0 0 0 0,1 0 0 0 0,-1 0 0 0 0,0 1 0 0 0,0-1 0 0 0,0 2 3 0 0,0-2 0 0 0,0 1 1 0 0,0-1 0 0 0,0 1-1 0 0,0-1 1 0 0,1 0 0 0 0,0 1-1 0 0,11 12 0 0 0,-12-8 29 0 0,-1 1 47 0 0,-1 24 254 0 0,-1-17-213 0 0,1-5-29 0 0,0-8-4 0 0,0-3-11 0 0,0 0 12 0 0,0 0-51 0 0,0 0-45 0 0,0 0-40 0 0,0 0-77 0 0,0 0-137 0 0,0 0 195 0 0,0 0-6 0 0,0 0-18 0 0,0 0-40 0 0,0 0-14 0 0,0 0-41 0 0,0 0-44 0 0,0 0-51 0 0,0 0-55 0 0,0 0-51 0 0,0 0-45 0 0,0 0-40 0 0,0 0-138 0 0,0 0-40 0 0,0 0-169 0 0,0 0-452 0 0</inkml:trace>
  <inkml:trace contextRef="#ctx0" brushRef="#br0" timeOffset="724.83">831 320 9040 0 0,'-13'-13'200'0'0,"10"10"-59"0"0,2 0-45 0 0,1 1-26 0 0,1 0-27 0 0,-1-1 8 0 0,-5 0 45 0 0,-6-2 100 0 0,-2-6-104 0 0,11 9-12 0 0,1 1 88 0 0,1 1 135 0 0,0 0 1 0 0,6-1-118 0 0,1 2-87 0 0,-4-1-80 0 0,-2 0-19 0 0,0 0 0 0 0,0 0 0 0 0,0 0 0 0 0,0 0 0 0 0,0 0 0 0 0,-1 0 0 0 0,1 0 0 0 0,0 1 0 0 0,0-1 0 0 0,0 0 0 0 0,0 0 0 0 0,-1 1 0 0 0,1-1 0 0 0,1 1 0 0 0,-2 0 0 0 0,0-1 0 0 0,1 1 0 0 0,-1 0 0 0 0,0 0 0 0 0,1 0 0 0 0,-1-1 0 0 0,0 1 0 0 0,0 0 0 0 0,0 0 0 0 0,0 0 0 0 0,1 0 0 0 0,-1 0 0 0 0,-1 0 0 0 0,1 0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8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11024 0 0,'0'0'248'0'0,"0"3"34"0"0,1 9-156 0 0,4 13 235 0 0,-1-12-200 0 0,-1-5-123 0 0,-1-4-30 0 0,-1 0 0 0 0,-1 0 1 0 0,1 0-1 0 0,-1 0 0 0 0,1 4-8 0 0,-2 16 132 0 0,0-12 7 0 0,1 7 229 0 0,0-1-57 0 0,0-4-75 0 0,0-1-93 0 0,2 2 59 0 0,3-5-61 0 0,1 2-8 0 0,-2 6 12 0 0,-4 33 287 0 0,-1-26-295 0 0,1-7-36 0 0,-1-7-54 0 0,1-10-45 0 0,0 0 0 0 0,0 0 0 0 0,0 0 0 0 0,0 0 0 0 0,0 0 0 0 0,0 0 0 0 0,0 0 0 0 0,0 1 1 0 0,0-1-1 0 0,1 0 0 0 0,-1 0 0 0 0,0 0 0 0 0,1 0 0 0 0,-1 0 0 0 0,1 0 0 0 0,0 1-2 0 0,9 11 37 0 0,-7-11-101 0 0,-3-2 3 0 0,0 0-69 0 0,0 0-78 0 0,0 0 59 0 0,0 0-35 0 0,0 0-38 0 0,0 0-35 0 0,0 0-353 0 0,0 0 81 0 0,0 0-49 0 0,0 0-683 0 0,0 0-540 0 0,0 0-1027 0 0</inkml:trace>
  <inkml:trace contextRef="#ctx0" brushRef="#br0" timeOffset="312.5">304 112 6272 0 0,'0'3'141'0'0,"0"-2"-118"0"0,0 1 0 0 0,0 0-1 0 0,1-1 1 0 0,-1 1 0 0 0,1 0-1 0 0,0-1 1 0 0,-1 1 0 0 0,1-1 0 0 0,0 1-1 0 0,0-1 1 0 0,1 2-23 0 0,3 6 89 0 0,1 3 25 0 0,-1 0-58 0 0,12 33-55 0 0,-13-32 21 0 0,1 3 62 0 0,0-6 61 0 0,1 0 64 0 0,3 3 149 0 0,-5-6-132 0 0,-1 1 33 0 0,0 5 76 0 0,1 3 145 0 0,7 1 65 0 0,-9-16-490 0 0,0 1 0 0 0,-1 0 0 0 0,0 0-1 0 0,1 0 1 0 0,-1 0 0 0 0,0 0-1 0 0,0 0 1 0 0,0 0 0 0 0,0 0 0 0 0,0 1-1 0 0,-1-1 1 0 0,1 0 0 0 0,-1 2-55 0 0,2 16 445 0 0,-2-5-109 0 0,-1-1 38 0 0,1-10 392 0 0,0-2-78 0 0,0 0-72 0 0,0-1-71 0 0,0 0-65 0 0,0 0-62 0 0,0-1-58 0 0,0-1-54 0 0,0 0-50 0 0,0 0-47 0 0,0-1-43 0 0,0 1-38 0 0,0-4 25 0 0,-1 0-108 0 0,1-2-92 0 0,1-10-204 0 0,-1 12 208 0 0,1 0 46 0 0,-1 3 39 0 0,1-1 40 0 0,-1 1 47 0 0,1 1 53 0 0,3-8-126 0 0,8-17 120 0 0,-3 2-107 0 0,3-9-1 0 0,-6 13-52 0 0,-4 8 7 0 0,-1 8-16 0 0,0 0-1 0 0,0 0 0 0 0,0 0 1 0 0,1 1-1 0 0,-1-1 0 0 0,1 0 1 0 0,0 1-1 0 0,0-1 0 0 0,1-1-6 0 0,10-15 7 0 0,9-15 44 0 0,-6 16-45 0 0,11-3-27 0 0,-15 5-39 0 0,-11 14 47 0 0,1 1-1 0 0,-1 0 0 0 0,0 0 1 0 0,1-1-1 0 0,0 1 1 0 0,0 0-1 0 0,0 0 1 0 0,0 0-1 0 0,0 1 0 0 0,0-1 1 0 0,1 0 13 0 0,7-3-74 0 0,1-1-107 0 0,3-2-63 0 0,-12 7 73 0 0,0-1 62 0 0,0 0 50 0 0,1 0 40 0 0,9-6 115 0 0,-7 4-112 0 0,-2 2-44 0 0,1 0-51 0 0,-1 1-63 0 0,0-1-74 0 0,0 1-24 0 0,0 0-65 0 0,-1 0-72 0 0,1 0-79 0 0,0 0-86 0 0,0 1-92 0 0,-1-1-98 0 0,1 1-105 0 0,3 0-1021 0 0,4 0-1064 0 0</inkml:trace>
  <inkml:trace contextRef="#ctx0" brushRef="#br0" timeOffset="570.15">1006 272 9040 0 0,'0'2'200'0'0,"2"6"-102"0"0,2-5 123 0 0,-4-3-208 0 0,1 0 1 0 0,-1 0-1 0 0,1 1 1 0 0,-1-1-1 0 0,0 0 1 0 0,1 0 0 0 0,-1 0-1 0 0,0 1 1 0 0,1-1-1 0 0,-1 0 1 0 0,0 0-1 0 0,1 1 1 0 0,-1-1-1 0 0,0 0 1 0 0,1 1-1 0 0,-1-1 1 0 0,0 0-1 0 0,0 1 1 0 0,0-1 0 0 0,1 0-1 0 0,-1 1-13 0 0,2 9 96 0 0,-1 9-59 0 0,-1-15-10 0 0,0 1 48 0 0,0 0 41 0 0,0 0 34 0 0,0 3 83 0 0,0 11 507 0 0,0-12-452 0 0,0-3-80 0 0,0 0-69 0 0,0-1 289 0 0,-1-3-243 0 0,-1 0-39 0 0,0 0 43 0 0,0 0-92 0 0,-2 0-16 0 0,2 0 9 0 0,2-1-84 0 0,0 1 1 0 0,0 0 0 0 0,0 0 0 0 0,0 0 0 0 0,0 0-1 0 0,0 0 1 0 0,-1 0 0 0 0,1 0 0 0 0,0 0-1 0 0,0 0 1 0 0,0 0 0 0 0,0 0 0 0 0,0 0 0 0 0,0 0-1 0 0,0 0 1 0 0,0 0 0 0 0,0 0 0 0 0,0 0-1 0 0,-1 0 1 0 0,1 0 0 0 0,0 0 0 0 0,0 1 0 0 0,0-1-1 0 0,0 0 1 0 0,0 0 0 0 0,0 0 0 0 0,0 0 0 0 0,0 0-1 0 0,0 0 1 0 0,0 0 0 0 0,0 0 0 0 0,0 0-1 0 0,0 0 1 0 0,0 0 0 0 0,-1 0 0 0 0,1 0 0 0 0,0 0-1 0 0,0 1 1 0 0,0-1 0 0 0,0 0 0 0 0,0 0 0 0 0,0 0-1 0 0,0 0 1 0 0,0 0 0 0 0,0 0 0 0 0,0 0-1 0 0,0 0 1 0 0,0 0 0 0 0,0 0 0 0 0,0 1 0 0 0,0-1-1 0 0,0 0 1 0 0,0 0 0 0 0,0 0 0 0 0,0 0-1 0 0,0 0 1 0 0,0 0-7 0 0,0 11 364 0 0,1-11-358 0 0,-1 0 1 0 0,0 0-1 0 0,0 0 0 0 0,0 0 0 0 0,0 0 0 0 0,0 0 1 0 0,0 0-1 0 0,0 1 0 0 0,0-1 0 0 0,0 0 0 0 0,0 0 1 0 0,0 0-1 0 0,0 0 0 0 0,0 0 0 0 0,0 0 0 0 0,0 0 1 0 0,0 0-1 0 0,0 0 0 0 0,0 0 0 0 0,0 1 0 0 0,0-1 1 0 0,-1 0-1 0 0,1 0 0 0 0,0 0 0 0 0,0 0 0 0 0,0 0 1 0 0,0 0-1 0 0,0 0 0 0 0,0 0 0 0 0,0 0 0 0 0,0 0 1 0 0,0 0-1 0 0,0 0 0 0 0,0 0 0 0 0,0 0 0 0 0,0 1 1 0 0,0-1-1 0 0,-1 0 0 0 0,1 0 0 0 0,0 0 0 0 0,0 0 1 0 0,0 0-1 0 0,0 0 0 0 0,0 0 0 0 0,0 0 0 0 0,0 0 1 0 0,0 0-1 0 0,0 0 0 0 0,0 0 0 0 0,-1 0 0 0 0,1 0 1 0 0,0 0-1 0 0,0 0 0 0 0,0 0 0 0 0,0 0 0 0 0,0 0 1 0 0,0-1-7 0 0,-3 1 85 0 0,0 0 49 0 0,-10 0 413 0 0,9 0-375 0 0,1 0-116 0 0,2 0-60 0 0,1 1 9 0 0,0-1 0 0 0,0 0 0 0 0,0 0 0 0 0,0 0 0 0 0,0 0 0 0 0,0 0 0 0 0,0 0 0 0 0,-1 0-1 0 0,1 0 1 0 0,0 0 0 0 0,0 0 0 0 0,0 0 0 0 0,0 0 0 0 0,0 0 0 0 0,0 0 0 0 0,0 0 0 0 0,0 0 0 0 0,0 0 0 0 0,0 0-1 0 0,-1 0 1 0 0,1 0 0 0 0,0-1 0 0 0,0 1 0 0 0,0 0 0 0 0,0 0 0 0 0,0 0 0 0 0,0 0 0 0 0,0 0 0 0 0,0 0 0 0 0,0 0-1 0 0,0 0 1 0 0,0 0 0 0 0,0 0 0 0 0,0 0 0 0 0,0 0 0 0 0,-1 0 0 0 0,1 0 0 0 0,0-1 0 0 0,0 1 0 0 0,0 0 0 0 0,0 0 0 0 0,0 0-1 0 0,0 0 1 0 0,0 0 0 0 0,0 0 0 0 0,0 0 0 0 0,0 0 0 0 0,0 0 0 0 0,0 0 0 0 0,0-1 0 0 0,0 1 0 0 0,0 0 0 0 0,0 0-1 0 0,0 0 1 0 0,0 0 0 0 0,0 0 0 0 0,1 0-5 0 0,-2-5 109 0 0,-4-7 309 0 0,2 7-274 0 0,0 1-81 0 0,1 1-78 0 0,1-2 64 0 0,0 1 1 0 0,0 0 0 0 0,0-1-1 0 0,1 1 1 0 0,-1-1-1 0 0,1 1 1 0 0,0 0 0 0 0,1-1-1 0 0,0-3-49 0 0,0-8 114 0 0,-2 4-50 0 0,1 9-48 0 0,-1-1 1 0 0,1 1-1 0 0,0 0 1 0 0,0-1-1 0 0,1 1 1 0 0,-1 0-1 0 0,1 0 1 0 0,-1 0 0 0 0,1-1-1 0 0,0 1-16 0 0,4-5 12 0 0,6-19 1 0 0,-8 18 8 0 0,9-25 16 0 0,2 3-35 0 0,18-7-2 0 0,-25 27 0 0 0,-5 8 0 0 0,-1-1 0 0 0,1 1 0 0 0,0 0 0 0 0,0 0 0 0 0,1 0 0 0 0,-1 0 0 0 0,1 1 0 0 0,-1-1 0 0 0,1 1 0 0 0,0-1 0 0 0,0 1 0 0 0,42-27-10 0 0,-30 25-57 0 0,-1 4-34 0 0,3-2-71 0 0,-2-5-79 0 0,-6 3 77 0 0,4-1-36 0 0,-3 1 70 0 0,1-1 8 0 0,-3 3-33 0 0,1 1-57 0 0,1 0-104 0 0,16 1-378 0 0,-7 0-21 0 0</inkml:trace>
  <inkml:trace contextRef="#ctx0" brushRef="#br0" timeOffset="1020.31">1709 144 5672 0 0,'0'0'165'0'0,"0"-1"-37"0"0,0-1 11 0 0,0-3 70 0 0,-2 2 46 0 0,2 2-214 0 0,0 1-1 0 0,-1-1 1 0 0,1 1-1 0 0,-1 0 0 0 0,1-1 1 0 0,0 1-1 0 0,-1 0 1 0 0,1-1-1 0 0,-1 1 1 0 0,1 0-1 0 0,-1 0 1 0 0,1 0-1 0 0,-1-1 1 0 0,1 1-1 0 0,-1 0 1 0 0,1 0-1 0 0,-1 0 1 0 0,1 0-1 0 0,-1 0 1 0 0,1 0-1 0 0,-1 0 0 0 0,0 0-40 0 0,-4-3 775 0 0,5 3-763 0 0,-12-9 640 0 0,12 8-628 0 0,-1 1-1 0 0,1 0 1 0 0,0-1-1 0 0,-1 1 0 0 0,1 0 1 0 0,-1 0-1 0 0,1-1 1 0 0,-1 1-1 0 0,1 0 1 0 0,-1 0-1 0 0,1 0 1 0 0,-1 0-1 0 0,1 0 1 0 0,-1-1-1 0 0,1 1 1 0 0,-1 0-1 0 0,1 0 0 0 0,-1 0 1 0 0,1 0-1 0 0,-1 1 1 0 0,1-1-1 0 0,-1 0 1 0 0,1 0-1 0 0,-1 0 1 0 0,1 0-1 0 0,-1 0 1 0 0,1 1-1 0 0,-1-1 1 0 0,1 0-1 0 0,-1 1-23 0 0,-4 9 557 0 0,1-7-278 0 0,-3 1-36 0 0,-7 3 151 0 0,9-5-255 0 0,4-1-103 0 0,0-1 1 0 0,-1 1-1 0 0,1-1 0 0 0,-1 0 1 0 0,1 1-1 0 0,0-1 0 0 0,-1 0 1 0 0,1 0-1 0 0,-1 0 0 0 0,1 0-36 0 0,-1 0 30 0 0,1 0-1 0 0,-1 0 1 0 0,1 0 0 0 0,-1 0-1 0 0,1 0 1 0 0,-1 1-1 0 0,1-1 1 0 0,-1 0-1 0 0,1 1 1 0 0,0 0-30 0 0,-17 11 305 0 0,2 5-54 0 0,1 0-77 0 0,-3-2-58 0 0,7-8-64 0 0,-16 11 87 0 0,24-16-115 0 0,1 0 1 0 0,0 0-1 0 0,-1 0 1 0 0,1 0-1 0 0,0 1 1 0 0,0-1-1 0 0,1 1 1 0 0,-3 2-25 0 0,-12 28 326 0 0,0-2-87 0 0,15-28-215 0 0,1 0-1 0 0,-1 0 0 0 0,0 0 0 0 0,1 1 1 0 0,0-1-1 0 0,-1 0 0 0 0,1 0 1 0 0,0 1-1 0 0,1-1 0 0 0,-1 1-23 0 0,1 8 85 0 0,-1-12-80 0 0,-1 1 1 0 0,1-1 0 0 0,0 1-1 0 0,0-1 1 0 0,0 1-1 0 0,0-1 1 0 0,0 1 0 0 0,0-1-1 0 0,0 1 1 0 0,0-1 0 0 0,0 1-1 0 0,0-1 1 0 0,1 1 0 0 0,-1-1-1 0 0,0 1 1 0 0,0-1 0 0 0,0 1-1 0 0,1-1 1 0 0,-1 1 0 0 0,0-1-1 0 0,0 1 1 0 0,1-1 0 0 0,-1 0-1 0 0,0 1 1 0 0,1-1 0 0 0,-1 1-1 0 0,0-1 1 0 0,1 0-1 0 0,-1 1 1 0 0,1-1 0 0 0,-1 0-1 0 0,1 0 1 0 0,-1 1 0 0 0,1-1-1 0 0,-1 0 1 0 0,1 0 0 0 0,-1 0-1 0 0,1 0 1 0 0,-1 0 0 0 0,1 1-1 0 0,-1-1 1 0 0,1 0 0 0 0,-1 0-1 0 0,1 0 1 0 0,-1 0 0 0 0,1 0-6 0 0,-1-1 2 0 0,0 1 0 0 0,0 0 1 0 0,0 0-1 0 0,1 0 0 0 0,-1 0 1 0 0,0 0-1 0 0,0 0 1 0 0,0 0-1 0 0,0 0 0 0 0,0 0 1 0 0,0 0-1 0 0,0 0 1 0 0,0 0-1 0 0,0 0 0 0 0,0 0 1 0 0,1 0-1 0 0,-1 0 1 0 0,0 0-1 0 0,0 0 0 0 0,0 0 1 0 0,0 0-1 0 0,0 1 0 0 0,0-1 1 0 0,0 0-1 0 0,0 0 1 0 0,0 0-1 0 0,0 0 0 0 0,0 0 1 0 0,0 0-1 0 0,1 0 1 0 0,-1 0-1 0 0,0 0 0 0 0,0 0 1 0 0,0 0-1 0 0,0 0 0 0 0,0 0 1 0 0,0 0-1 0 0,0 1 1 0 0,0-1-1 0 0,0 0 0 0 0,0 0 1 0 0,0 0-1 0 0,0 0 1 0 0,0 0-1 0 0,0 0 0 0 0,0 0 1 0 0,0 0-1 0 0,0 0 0 0 0,0 0 1 0 0,0 1-1 0 0,0-1 1 0 0,0 0-1 0 0,0 0 0 0 0,0 0 1 0 0,0 0-1 0 0,0 0 1 0 0,0 0-3 0 0,0 1 12 0 0,0 0 0 0 0,0 0 0 0 0,1-1 0 0 0,-1 1 0 0 0,0 0 0 0 0,0 0 0 0 0,1 0 0 0 0,-1-1 0 0 0,1 1 0 0 0,-1 0 0 0 0,1-1 0 0 0,-1 1 0 0 0,1 0 0 0 0,-1-1 0 0 0,1 1 0 0 0,0-1 0 0 0,-1 1 0 0 0,1-1 0 0 0,0 1 0 0 0,0-1-12 0 0,18 12 231 0 0,-16-11-206 0 0,-1 0 2 0 0,-1-1 1 0 0,1 1 0 0 0,0 0-1 0 0,0-1 1 0 0,0 0 0 0 0,0 1 0 0 0,0-1-1 0 0,0 0 1 0 0,1 0-28 0 0,19-3 209 0 0,-3-3-53 0 0,-6 0-66 0 0,-2 3 78 0 0,-7 3-141 0 0,1 0 0 0 0,-1-1 0 0 0,0 0 1 0 0,0 0-1 0 0,0 0 0 0 0,1 0 1 0 0,-1-1-1 0 0,0 1 0 0 0,-1-1 0 0 0,1 0 1 0 0,0 0-1 0 0,2-3-27 0 0,20-15 115 0 0,-1-4-64 0 0,-22 21-40 0 0,0 0 0 0 0,-1-1 0 0 0,0 1 0 0 0,0 0 0 0 0,0-1 1 0 0,0 0-12 0 0,0 0 11 0 0,0 1 0 0 0,0-1 0 0 0,0 1 0 0 0,0 0 0 0 0,1 0 0 0 0,0-1-11 0 0,0 0 9 0 0,0 1 0 0 0,0-1 0 0 0,-1 0 0 0 0,1 0 1 0 0,-1 0-1 0 0,0-1-9 0 0,12-15 33 0 0,-12 19-30 0 0,-1 0 0 0 0,0-1-1 0 0,1 1 1 0 0,-1 0-1 0 0,0-1 1 0 0,0 1 0 0 0,0 0-1 0 0,0-1 1 0 0,0 1 0 0 0,-1-1-1 0 0,1 0 1 0 0,0 1 0 0 0,-1-1-1 0 0,1 0 1 0 0,-1 1 0 0 0,1-1-1 0 0,-1 0 1 0 0,0 1 0 0 0,0-1-1 0 0,0 0-2 0 0,0 0-1 0 0,0 1 0 0 0,0-1-1 0 0,0 1 1 0 0,1-1 0 0 0,-1 1-1 0 0,0 0 1 0 0,0-1 0 0 0,1 1-1 0 0,-1-1 1 0 0,1 1 1 0 0,10-13-78 0 0,-9 12-58 0 0,-2 2 4 0 0,0 0 4 0 0,0 0 5 0 0,0 0 22 0 0,0 0 6 0 0,0 2 6 0 0,0 82-32 0 0,0-26 82 0 0,0-57 39 0 0,0 1 1 0 0,1 0-1 0 0,-1-1 1 0 0,0 1-1 0 0,1 0 1 0 0,-1-1 0 0 0,1 1-1 0 0,-1 0 1 0 0,1-1-1 0 0,0 1 1 0 0,0-1 0 0 0,-1 1-1 0 0,1-1 1 0 0,0 0-1 0 0,0 1 1 0 0,1-1 0 0 0,-1 0-1 0 0,1 1 0 0 0,0 3 43 0 0,1 9-22 0 0,-2-13-16 0 0,-1 0-1 0 0,1 0 1 0 0,0 0-1 0 0,0 0 0 0 0,0 0 1 0 0,0 0-1 0 0,0 0 1 0 0,0 0-1 0 0,0 0 1 0 0,0 0-1 0 0,0 0 1 0 0,1 0-5 0 0,12 4 53 0 0,-10 2-43 0 0,-4-7-10 0 0,0 1-1 0 0,1-1 1 0 0,-1 1-1 0 0,0-1 1 0 0,1 0-1 0 0,-1 1 1 0 0,0-1-1 0 0,1 1 1 0 0,-1-1-1 0 0,0 0 1 0 0,1 1-1 0 0,-1-1 1 0 0,0 0-1 0 0,1 0 1 0 0,-1 1-1 0 0,1-1 1 0 0,-1 0-1 0 0,1 0 1 0 0,-1 0-1 0 0,1 1 1 0 0,-1-1-1 0 0,1 0 1 0 0,-1 0-1 0 0,1 0 1 0 0,-1 0-1 0 0,1 0 1 0 0,-1 0-1 0 0,1 0 1 0 0,-1 0-1 0 0,1 0 1 0 0,-1 0 0 0 0,1-1 0 0 0,0 1-6 0 0,0 0 0 0 0,0 0 0 0 0,0 0 1 0 0,0 0-1 0 0,-1 0 0 0 0,1 1 1 0 0,0-1-1 0 0,0 0 0 0 0,0 0 0 0 0,0 0 1 0 0,-1 1-1 0 0,1-1 0 0 0,0 0 1 0 0,0 1 5 0 0,0 0-7 0 0,-1 0 0 0 0,1-1 0 0 0,-1 1 0 0 0,0 0 0 0 0,1 0 0 0 0,-1 0 1 0 0,0 0-1 0 0,0-1 0 0 0,0 1 0 0 0,0 0 0 0 0,0 0 0 0 0,0 0 0 0 0,0 0 1 0 0,0 0 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3.55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49 1 6936 0 0,'0'0'157'0'0,"0"0"23"0"0,0 0 11 0 0,0 2-31 0 0,0 5-114 0 0,0-3 16 0 0,0 1 282 0 0,0-1-38 0 0,0 1 8 0 0,0 0-43 0 0,0-1-40 0 0,0 0-33 0 0,1 4 110 0 0,0-1-84 0 0,5 9 251 0 0,0-10-198 0 0,-5-4-27 0 0,0-1-57 0 0,0 1-49 0 0,-1 0-42 0 0,1 0-24 0 0,-1 0-35 0 0,-1 3 8 0 0,0-3-6 0 0,1-1 43 0 0,1 5 73 0 0,0-1-47 0 0,5 7 87 0 0,-2-5-57 0 0,-2-1 17 0 0,0 1 39 0 0,-2 0 78 0 0,0 15 334 0 0,0 36 881 0 0,-3-45-1353 0 0,0-9-46 0 0,0 0 1 0 0,0 0 0 0 0,0 0 0 0 0,0-1 0 0 0,-4 4-95 0 0,3-3 60 0 0,1 0 56 0 0,1-2-43 0 0,4 0-18 0 0,-2-1-54 0 0,0-1 0 0 0,0 0 0 0 0,1 0-1 0 0,-1 0 1 0 0,0 0 0 0 0,0 0 0 0 0,0 0-1 0 0,0 0 1 0 0,0 0 0 0 0,0 0 0 0 0,0 1 0 0 0,1-1-1 0 0,-1 0 1 0 0,0 0 0 0 0,0 0 0 0 0,0 0-1 0 0,0 0 1 0 0,0 1 0 0 0,0-1 0 0 0,0 0-1 0 0,0 0 1 0 0,0 0 0 0 0,0 0 0 0 0,0 0 0 0 0,0 1-1 0 0,0-1 1 0 0,0 0 0 0 0,0 0 0 0 0,0 0-1 0 0,0 0 1 0 0,0 1 0 0 0,0-1 0 0 0,0 0-1 0 0,0 0 1 0 0,0 0 0 0 0,0 0 0 0 0,0 0 0 0 0,0 1-1 0 0,-5 5 66 0 0,-5 6 79 0 0,7-10-60 0 0,1-2-26 0 0,-9 0-31 0 0,8 0 55 0 0,3 0-1 0 0,-2-2-9 0 0,0 0-63 0 0,0-1 0 0 0,1 1 0 0 0,0 0 0 0 0,-1 0 0 0 0,1-1 0 0 0,0 1-1 0 0,0-1 1 0 0,0 1 0 0 0,0-1 0 0 0,1 1 0 0 0,-1-1 0 0 0,1 0 0 0 0,-1 1-1 0 0,1-1 1 0 0,0 0 0 0 0,0 1 0 0 0,0-1 0 0 0,1 0 0 0 0,-1 1 0 0 0,0-1-1 0 0,1 1 1 0 0,0-1 0 0 0,0-1-10 0 0,4-4 35 0 0,-4 7-33 0 0,0-1 1 0 0,0 1-1 0 0,0 0 1 0 0,-1-1-1 0 0,1 1 1 0 0,0-1-1 0 0,-1 0 1 0 0,1 1-1 0 0,-1-1 1 0 0,1 0-1 0 0,-1 1 1 0 0,0-1-1 0 0,0 0 1 0 0,0 0-4 0 0,0 1 4 0 0,1-1-1 0 0,-1 1 0 0 0,0-1 0 0 0,0 0 0 0 0,1 1 0 0 0,-1-1 0 0 0,1 1 1 0 0,-1-1-1 0 0,1 1 0 0 0,0-1 0 0 0,-1 1 0 0 0,1 0 0 0 0,0-1-2 0 0,6-11 32 0 0,-4 1-23 0 0,-2 9-8 0 0,-1 1-1 0 0,1-1 0 0 0,0 0 0 0 0,-1 1 0 0 0,1-1 0 0 0,1 0 1 0 0,-1 1-1 0 0,0-1 0 0 0,1 1 0 0 0,-1 0 0 0 0,1 0 0 0 0,0-1 1 0 0,-1 1-1 0 0,1 0 0 0 0,0 0 0 0 0,0 1 0 0 0,1-1 0 0 0,-1 0 0 0 0,2-1 0 0 0,7-2 0 0 0,-9 4 0 0 0,0 0 0 0 0,1 0 0 0 0,-1 0 0 0 0,0 0 0 0 0,0-1 0 0 0,0 1 0 0 0,0-1 0 0 0,0 1 0 0 0,0-1 0 0 0,2-2 0 0 0,0 0 0 0 0,0 1 0 0 0,0 0 0 0 0,1 0 0 0 0,-1 0 0 0 0,1 0 0 0 0,0 1 0 0 0,-1 0 0 0 0,2-1 0 0 0,-5 3 0 0 0,0 0 0 0 0,0 0 0 0 0,0 0 0 0 0,0-1 0 0 0,0 1 0 0 0,0 0 0 0 0,0-1 0 0 0,0 1 0 0 0,0-1 0 0 0,0 1 0 0 0,-1-1 0 0 0,1 1 0 0 0,0-1 0 0 0,0 1 0 0 0,-1-1 0 0 0,1 0 0 0 0,0 0 0 0 0,-1 1 0 0 0,1-1 0 0 0,4-6 0 0 0,-4 7 1 0 0,0-1 0 0 0,0 1 0 0 0,0 0 0 0 0,0-1 0 0 0,0 1 0 0 0,0 0-1 0 0,0 0 1 0 0,0-1 0 0 0,0 1 0 0 0,0 0 0 0 0,0 0 0 0 0,0 0 0 0 0,0 0-1 0 0,1 1 0 0 0,24-1 48 0 0,-24 0-47 0 0,0 0 0 0 0,0 0 0 0 0,-1 0 0 0 0,1 0-1 0 0,0 0 1 0 0,-1 1 0 0 0,1-1 0 0 0,0 1-1 0 0,-1-1 1 0 0,1 1 0 0 0,-1 0 0 0 0,1 0 0 0 0,-1-1-1 0 0,1 1 1 0 0,0 1-1 0 0,6 3 0 0 0,-1-2 0 0 0,-4-2 0 0 0,0 1 0 0 0,0-1 0 0 0,-1 0 0 0 0,1 1 0 0 0,0 0 0 0 0,-1-1 0 0 0,1 1 0 0 0,-1 0 0 0 0,0 0 0 0 0,0 1 0 0 0,0-1 0 0 0,0 0 0 0 0,0 1 0 0 0,0-1 0 0 0,0 2 0 0 0,8 17 1 0 0,-8-16 0 0 0,0 1 1 0 0,1-1 0 0 0,-1 0 0 0 0,1 0-1 0 0,1 0 1 0 0,2 4-2 0 0,-3-4 43 0 0,-3-3-42 0 0,0-1 1 0 0,0 0 0 0 0,0 0-1 0 0,1 1 1 0 0,-1-1-1 0 0,0 0 1 0 0,1 1 0 0 0,-1-1-1 0 0,1 0 1 0 0,0 0-1 0 0,-1 0 1 0 0,1 0 0 0 0,0 1-2 0 0,3 5 4 0 0,0 2-36 0 0,-3-2-22 0 0,0 3-32 0 0,-1-8 11 0 0,0 1 42 0 0,0 7 47 0 0,0-5-37 0 0,0-1-23 0 0,0-1-34 0 0,0 0-51 0 0,0 0-59 0 0,0 1-67 0 0,0-1-78 0 0,0-3 81 0 0,0 1-39 0 0,0 0-395 0 0,0 0 96 0 0,1-1-53 0 0,1 2-757 0 0,2 3-670 0 0,5 3-988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7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385 431 6592 0 0,'-3'0'149'0'0,"-5"0"26"0"0,2 0-44 0 0,-3 0 27 0 0,-1 0-99 0 0,-37 0-9 0 0,39-1 1 0 0,-10 0 67 0 0,8 3-25 0 0,1 1 35 0 0,1 1-29 0 0,-3 1 49 0 0,-5 2 33 0 0,8-5-122 0 0,-41 16 329 0 0,32-9-271 0 0,2 0 33 0 0,-8 1 127 0 0,7-3-77 0 0,6-1-122 0 0,3-1 70 0 0,0 1 0 0 0,0 0 1 0 0,0 0-1 0 0,-3 5-148 0 0,-3 3 239 0 0,4-3-30 0 0,-4 11 212 0 0,9-13-264 0 0,1-3-73 0 0,0 8 116 0 0,3 9 56 0 0,0-15-136 0 0,3-3 57 0 0,8 9 6 0 0,-8-7-103 0 0,-3-7-72 0 0,0 1-1 0 0,0-1 1 0 0,0 1-1 0 0,1-1 1 0 0,-1 0 0 0 0,0 1-1 0 0,0-1 1 0 0,1 1-1 0 0,-1-1 1 0 0,0 1-1 0 0,1-1 1 0 0,-1 0 0 0 0,0 1-1 0 0,1-1 1 0 0,-1 1-1 0 0,0-1 1 0 0,1 0-1 0 0,-1 0 1 0 0,1 1 0 0 0,-1-1-1 0 0,1 0 1 0 0,-1 0-1 0 0,1 1 1 0 0,-1-1-1 0 0,1 0 1 0 0,-1 0-1 0 0,1 0 1 0 0,-1 0 0 0 0,1 0-1 0 0,-1 0 1 0 0,1 0-1 0 0,-1 0 1 0 0,1 0-1 0 0,-1 0 1 0 0,1 0 0 0 0,-1 0-1 0 0,1 0 1 0 0,-1 0-8 0 0,12 1 130 0 0,0 5 20 0 0,1 1 5 0 0,-2-6-14 0 0,2-1-5 0 0,-2 0-38 0 0,-8 0-68 0 0,1-1 0 0 0,-1 1 0 0 0,1-1 0 0 0,-1 0 0 0 0,0 0 0 0 0,1 0 0 0 0,-1-1-30 0 0,10-4 116 0 0,-11 6-100 0 0,-1-1 0 0 0,0 1 0 0 0,1-1 0 0 0,-1 1 1 0 0,0 0-1 0 0,1-1 0 0 0,-1 1 0 0 0,1 0 1 0 0,-1 0-1 0 0,1 0-16 0 0,17-2 150 0 0,5-12-17 0 0,-3 1-37 0 0,-10 8-50 0 0,-9 4-37 0 0,0 0 1 0 0,1 0-1 0 0,-1 0 0 0 0,0 0 1 0 0,0-1-1 0 0,0 1 1 0 0,0-1-1 0 0,0 1 1 0 0,0-1-10 0 0,62-62 176 0 0,-63 63-172 0 0,1-1 0 0 0,-1 1 0 0 0,0 0 0 0 0,0 0 0 0 0,0-1 0 0 0,0 1 0 0 0,0 0 0 0 0,0-1 0 0 0,0 1 0 0 0,0-1 0 0 0,0 0 0 0 0,-1 1 0 0 0,1-1 0 0 0,-1 0 0 0 0,1 1 0 0 0,-1-1 0 0 0,1 0 0 0 0,-1 1 0 0 0,0-1 0 0 0,0 0-4 0 0,0 0 0 0 0,0 0-1 0 0,0 1 1 0 0,1-1 0 0 0,-1 0 0 0 0,0 1 0 0 0,1-1 0 0 0,-1 0 0 0 0,1 1 0 0 0,0-1 0 0 0,-1 1 0 0 0,1-1 0 0 0,0 1 0 0 0,0 0 0 0 0,0-1 0 0 0,4-6 11 0 0,-3 5-1 0 0,12-26 34 0 0,-11 13-44 0 0,-3 15 0 0 0,-1 0 0 0 0,1 0 0 0 0,0 1 0 0 0,0-1 0 0 0,1 0 0 0 0,-1 0 0 0 0,0 0 0 0 0,0 0 0 0 0,0 1 0 0 0,1-1 0 0 0,-1 0 0 0 0,0 0 0 0 0,1 0 0 0 0,-1 1 0 0 0,1-1 0 0 0,-1 0-2 0 0,1 1 1 0 0,-1-1 0 0 0,1 1 0 0 0,0 0 0 0 0,-1 0 0 0 0,1-1 0 0 0,0 1 0 0 0,-1 0 0 0 0,1 0 0 0 0,0 0 0 0 0,-1 0 0 0 0,1 0 0 0 0,0 0 0 0 0,-1 0 0 0 0,1 0 1 0 0,-1 0 0 0 0,3 0-78 0 0,-3 3 9 0 0,2 10 44 0 0,3-5 0 0 0,-4-7 17 0 0,0 1 0 0 0,0-1-1 0 0,0 1 1 0 0,0-1 0 0 0,0 1 0 0 0,-1-1-1 0 0,1 1 1 0 0,-1 0 0 0 0,1-1 0 0 0,-1 1-1 0 0,0 0 1 0 0,1-1 0 0 0,-1 1 0 0 0,0 0 8 0 0,0 5-37 0 0,-1-5 24 0 0,1 0 1 0 0,0 1 0 0 0,0-1 0 0 0,0 0-1 0 0,1 0 1 0 0,-1 0 0 0 0,0 0-1 0 0,1 1 1 0 0,-1-1 0 0 0,1 1 12 0 0,4 5-36 0 0,6 18-8 0 0,-7-15 44 0 0,8 24 0 0 0,4-6 0 0 0,-5-24 0 0 0,-4 6 0 0 0,-7-9 0 0 0,0-1 0 0 0,1 0 0 0 0,-1 0 0 0 0,1 0 0 0 0,-1 0 0 0 0,1 0 0 0 0,0 0 0 0 0,-1 0 0 0 0,1 0 0 0 0,0-1 0 0 0,0 1 0 0 0,0 0 0 0 0,-1 0 0 0 0,1-1 0 0 0,0 1 0 0 0,1 0 0 0 0,5 2-11 0 0,-1 0 15 0 0,-4 0-37 0 0,-2 1-39 0 0,1 2-59 0 0,-1-6-16 0 0,2 2-151 0 0,12 9-256 0 0,-13-11 498 0 0,0 1-1 0 0,1-1 0 0 0,-1 1 1 0 0,1-1-1 0 0,-1 0 0 0 0,1 0 1 0 0,-1 1-1 0 0,1-1 0 0 0,-1 0 1 0 0,1-1 56 0 0</inkml:trace>
  <inkml:trace contextRef="#ctx0" brushRef="#br0" timeOffset="316.65">736 415 10016 0 0,'3'3'230'0'0,"3"5"-68"0"0,10 20 336 0 0,-12-19-388 0 0,-3-9-109 0 0,1 8 46 0 0,-2 0-36 0 0,3 10-22 0 0,0-7 1 0 0,3 9 14 0 0,1-5 71 0 0,-2-7 66 0 0,1 2 137 0 0,-4 4 99 0 0,-2-5-156 0 0,0 1 49 0 0,0 21 747 0 0,0-18-624 0 0,0-6-199 0 0,0 0-44 0 0,0-4 129 0 0,0-3-20 0 0,0 0-3 0 0,0 2 0 0 0,0 3 131 0 0,0-3-76 0 0,0-1-69 0 0,0-2-60 0 0,0-1-52 0 0,0-2-45 0 0,0-5-14 0 0,0-14-103 0 0,0 13 46 0 0,0 5 37 0 0,0 1 52 0 0,1-14-45 0 0,-1 16-53 0 0,0 0 0 0 0,1 1 0 0 0,-1-1 0 0 0,1 0 0 0 0,-1 0 0 0 0,1 0 0 0 0,0 0 0 0 0,0 0 0 0 0,0 1 0 0 0,0-1 0 0 0,0 0 0 0 0,0 1 0 0 0,0-1 0 0 0,0 0 0 0 0,1 1 0 0 0,0-1-5 0 0,0-1 7 0 0,1 0 1 0 0,-1 0-1 0 0,-1 0 1 0 0,1 0-1 0 0,0 0 0 0 0,0-1-7 0 0,7-12 47 0 0,0 8-45 0 0,2 4-2 0 0,-9 3 0 0 0,0 0 0 0 0,1 0 0 0 0,-1-1 0 0 0,0 1 0 0 0,0 0 0 0 0,0-1 0 0 0,0 0 0 0 0,0 1 0 0 0,0-1 0 0 0,10-8-5 0 0,18-7-134 0 0,-24 15 126 0 0,4-1-1 0 0,16 2-78 0 0,-14 2 71 0 0,-10-1 18 0 0,0 0-1 0 0,-1 0 0 0 0,1 1 0 0 0,0-1 0 0 0,0 1 1 0 0,-1-1-1 0 0,1 1 0 0 0,0 0 0 0 0,-1-1 0 0 0,1 1 0 0 0,-1 0 1 0 0,1 0-1 0 0,-1 0 0 0 0,1 0 0 0 0,-1 0 0 0 0,0 1 0 0 0,1-1 1 0 0,-1 0-1 0 0,0 1 4 0 0,16 11-41 0 0,17 6 30 0 0,-15-6 11 0 0,0 1 0 0 0,-2 2 0 0 0,6 5 0 0 0,-22-19 47 0 0,1-1-35 0 0,0 1-34 0 0,0 0-33 0 0,0 0-34 0 0,-1-1-34 0 0,1 1-35 0 0,0 0-35 0 0,0 0-36 0 0,-1-1-37 0 0,1 1-38 0 0,0 0-36 0 0,0 0-40 0 0,0 0-38 0 0,-1-1-40 0 0,1 1-39 0 0,0 0-42 0 0,0 0-40 0 0,2 2-825 0 0,1 1-48 0 0,2 2-860 0 0</inkml:trace>
  <inkml:trace contextRef="#ctx0" brushRef="#br0" timeOffset="735.25">1599 527 8232 0 0,'0'0'182'0'0,"0"-3"29"0"0,0 3-180 0 0,1-8 63 0 0,-2 4 5 0 0,-2 0 100 0 0,-10-9-159 0 0,4 4-31 0 0,5 5 27 0 0,4 3-33 0 0,-2 0 138 0 0,0 0-35 0 0,-2 0 19 0 0,-4 2 6 0 0,8-1-90 0 0,-3 0 263 0 0,0 2-36 0 0,-20 19-138 0 0,-1-6-3 0 0,6-4 21 0 0,9 4 19 0 0,-23 49 649 0 0,31-60-754 0 0,0 0-1 0 0,0 1 1 0 0,0-1 0 0 0,1 1 0 0 0,-1 0 0 0 0,1-1 0 0 0,1 1 0 0 0,-1-1-62 0 0,1 10 114 0 0,2-4-67 0 0,2-4-25 0 0,14 14 130 0 0,-17-17-134 0 0,5 1 68 0 0,3-5-61 0 0,-8 0-4 0 0,62 1 329 0 0,-62 0-338 0 0,-1 0-1 0 0,1 0 0 0 0,0 0 1 0 0,-1-1-1 0 0,1 1 1 0 0,0 0-1 0 0,-1-1 1 0 0,1 0-1 0 0,-1 1 0 0 0,1-1 1 0 0,-1 0-1 0 0,1 0 1 0 0,-1 0-1 0 0,1 0-11 0 0,6-4 54 0 0,6-2 46 0 0,20-11 93 0 0,-28 14-174 0 0,0 0 0 0 0,0-1-1 0 0,0 0 1 0 0,2-2-19 0 0,-2 1 25 0 0,7-9 19 0 0,-10 12-41 0 0,-1 0 0 0 0,0-1 0 0 0,0 1 0 0 0,0-1 0 0 0,-1 0 0 0 0,1 1 0 0 0,-1-3-3 0 0,11-18 38 0 0,-9 20-37 0 0,-1 0-1 0 0,0 0 0 0 0,0-1 1 0 0,0 1-1 0 0,-1 0 1 0 0,1-1-1 0 0,-1 1 1 0 0,0-1-1 0 0,0 1 0 0 0,-1-1 1 0 0,1-3-1 0 0,-1-117-140 0 0,-1 107 129 0 0,-1-1 0 0 0,-3-16 11 0 0,2 17 2 0 0,0 0 1 0 0,1-18-3 0 0,1 14 0 0 0,-1 0 0 0 0,-3-13 0 0 0,1 13 0 0 0,2-1 0 0 0,0-13 0 0 0,2-41-12 0 0,-1 75-14 0 0,-1 4-7 0 0,-3 5-6 0 0,-1 2 50 0 0,-9 20 174 0 0,14-28-183 0 0,-2 13 107 0 0,3 8-10 0 0,1-11-51 0 0,-1 33 73 0 0,0 56 58 0 0,0-91-176 0 0,1 0 0 0 0,0-1 0 0 0,0 1 0 0 0,2 5-3 0 0,0-4 2 0 0,-1 1 0 0 0,0-1 0 0 0,-1 0 0 0 0,0 1 0 0 0,0 0-2 0 0,-1-3 10 0 0,1 0 0 0 0,0 0 0 0 0,1-1 0 0 0,-1 1 0 0 0,2 1-10 0 0,-1-1 3 0 0,0-1 0 0 0,-1 1 0 0 0,0 0 0 0 0,0 0 1 0 0,0 1-4 0 0,-1-2 11 0 0,1 1 1 0 0,0-1-1 0 0,0 1 1 0 0,1-1 0 0 0,0 1-12 0 0,13 36-33 0 0,-8-24-35 0 0,-4-1-28 0 0,-3-3 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6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8952 0 0,'24'2'146'0'0,"-20"-1"-84"0"0,0 0-1 0 0,0 0 1 0 0,0 0 0 0 0,-1 1-1 0 0,1-1 1 0 0,2 2-62 0 0,9 8 220 0 0,-5-3-105 0 0,-1 0-53 0 0,0 1-39 0 0,3 1 16 0 0,0-1 83 0 0,-1-2 69 0 0,-1 2 78 0 0,11 17 408 0 0,-5-12-253 0 0,1-1-41 0 0,-3-2-85 0 0,-2-1-48 0 0,-5-3-77 0 0,0-1-34 0 0,3 1 22 0 0,-1-1-38 0 0,8 5 73 0 0,-1 2-35 0 0,8 12 160 0 0,-11-13-170 0 0,-1 0-35 0 0,3 1-52 0 0,3-1 15 0 0,-12-9-43 0 0,0 1 0 0 0,-1 0 1 0 0,0 1-1 0 0,1-1 0 0 0,-1 1-36 0 0,5 6 49 0 0,-5-5-32 0 0,1 0 1 0 0,0 0-1 0 0,0-1 1 0 0,0 0-1 0 0,3 1-17 0 0,36 24 87 0 0,-40-28-71 0 0,-4-2-13 0 0,-1 1-1 0 0,1-1 1 0 0,0 0 0 0 0,-1 1-1 0 0,1-1 1 0 0,-1 0 0 0 0,1 1 0 0 0,0-1-1 0 0,-1 1 1 0 0,1-1 0 0 0,-1 0-1 0 0,1 1 1 0 0,-1 0 0 0 0,1-1-1 0 0,-1 1 1 0 0,0-1 0 0 0,1 1 0 0 0,-1-1-1 0 0,0 1 1 0 0,1 0 0 0 0,-1-1-1 0 0,0 1-2 0 0,3 4 8 0 0,-3-4-4 0 0,1 0 0 0 0,0 0 0 0 0,-1 0 0 0 0,1 0 0 0 0,0 0 0 0 0,0 0 0 0 0,0-1 0 0 0,-1 1 0 0 0,1 0 0 0 0,0-1 0 0 0,0 1-1 0 0,0 0 1 0 0,0-1 0 0 0,0 1 0 0 0,1-1 0 0 0,-1 0-4 0 0,10 7 33 0 0,-5 4 31 0 0,-6-11-63 0 0,1 1 0 0 0,0-1 0 0 0,0 0 0 0 0,0 1 0 0 0,-1-1 0 0 0,1 0 1 0 0,0 0-1 0 0,0 0 0 0 0,0 0 0 0 0,0 1 0 0 0,-1-1 0 0 0,1 0 0 0 0,0 0 1 0 0,1-1-2 0 0,7 1-17 0 0,-5 0-41 0 0,-1 0-103 0 0,-3 0-70 0 0,0 0-313 0 0,0 0-29 0 0</inkml:trace>
  <inkml:trace contextRef="#ctx0" brushRef="#br0" timeOffset="259.5">544 16 7344 0 0,'0'0'165'0'0,"0"0"22"0"0,0 0 9 0 0,0 3-20 0 0,-1 2-147 0 0,-4 1-21 0 0,-2-1 56 0 0,-9 24 696 0 0,13-22-575 0 0,0-1-38 0 0,-1 4 62 0 0,-5 12 93 0 0,1-10-155 0 0,2-2-43 0 0,-16 21 128 0 0,7-15-87 0 0,5-6-74 0 0,-11 10 65 0 0,7-2 25 0 0,12-13-129 0 0,-1-1 0 0 0,0 0 0 0 0,0 0 0 0 0,0-1 0 0 0,-1 1 0 0 0,1-1 0 0 0,-1 1 0 0 0,0-1 0 0 0,0 0 0 0 0,0 0 0 0 0,0-1 0 0 0,-3 2-32 0 0,-27 17 196 0 0,7 3-66 0 0,6-5-1 0 0,-5-1 2 0 0,4-5-13 0 0,10-5-77 0 0,6-5-14 0 0,0 1 1 0 0,0 0 0 0 0,0 1 0 0 0,-4 3-28 0 0,9-6 9 0 0,-1 0 0 0 0,0-1 0 0 0,0 1 1 0 0,0-1-1 0 0,-1 1 0 0 0,1-1 0 0 0,0 0 0 0 0,0 0 1 0 0,-1 0-10 0 0,-7 4 15 0 0,-6 8-97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4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19 144 6704 0 0,'0'0'149'0'0,"0"0"23"0"0,0 0 12 0 0,-3 3-25 0 0,-5 5-103 0 0,5-5-7 0 0,2-2 141 0 0,0 1-42 0 0,-1 1 46 0 0,2 1-84 0 0,1 2-35 0 0,-1-5-26 0 0,1 0 34 0 0,-2 7 218 0 0,1 0-49 0 0,0 0-45 0 0,0 0-39 0 0,-1 4 23 0 0,1 1-61 0 0,0 4-18 0 0,0-9-65 0 0,0-1 0 0 0,1 1 1 0 0,1-1-1 0 0,-1 1-47 0 0,4 9 82 0 0,1 5 74 0 0,-3 3 66 0 0,0-3 12 0 0,1-9-46 0 0,2 2 34 0 0,-1 12 123 0 0,2-11-14 0 0,-3-7-90 0 0,1 3 51 0 0,0-1-100 0 0,-1 0-23 0 0,-1-3-20 0 0,-2-2 14 0 0,-1 1 49 0 0,3-2 112 0 0,7 10-30 0 0,-7 0-46 0 0,-3-15-231 0 0,0 1 0 0 0,0 0 0 0 0,0 0 0 0 0,0 0 0 0 0,0-1 0 0 0,1 1 0 0 0,-1 0 0 0 0,0 0 0 0 0,0 0 0 0 0,0-1 0 0 0,1 1 0 0 0,-1 0 0 0 0,0 0 0 0 0,1-1 0 0 0,0 2-17 0 0,-1-2 12 0 0,1 0 1 0 0,-1 1-1 0 0,0-1 0 0 0,1 0 1 0 0,-1 0-1 0 0,1 1 0 0 0,0-1 1 0 0,-1 0-1 0 0,1 0 0 0 0,-1 0 1 0 0,1 0-1 0 0,-1 1 0 0 0,1-1 1 0 0,-1 0-1 0 0,1 0 0 0 0,0 0 1 0 0,-1 0-1 0 0,1 0-12 0 0,-1-1 3 0 0,0 1 1 0 0,0 0 0 0 0,0 0-1 0 0,0 0 1 0 0,0 0-1 0 0,0 0 1 0 0,0 0-1 0 0,0 0 1 0 0,1 0-1 0 0,-1 0 1 0 0,0 0 0 0 0,0 0-1 0 0,0 0 1 0 0,0 0-1 0 0,0 0 1 0 0,0 0-1 0 0,0 0 1 0 0,0 0-1 0 0,0 0 1 0 0,0 0 0 0 0,1 0-1 0 0,-1 1 1 0 0,0-1-1 0 0,0 0 1 0 0,0 0-1 0 0,0 0 1 0 0,0 0-1 0 0,0 0 1 0 0,0 0 0 0 0,0 0-1 0 0,0 0 1 0 0,0 0-1 0 0,0 0 1 0 0,0 0-1 0 0,0 0 1 0 0,0 0-1 0 0,0 0 1 0 0,0 1 0 0 0,1-1-1 0 0,-1 0 1 0 0,0 0-1 0 0,0 0 1 0 0,0 0-1 0 0,0 0 1 0 0,0 0-1 0 0,0 0 1 0 0,0 0 0 0 0,0 0-1 0 0,0 0 1 0 0,0 1-1 0 0,0-1 1 0 0,0 0-1 0 0,0 0 1 0 0,0 0-1 0 0,-1 0 1 0 0,1 0 0 0 0,0 0-4 0 0,0 3 3 0 0,0-2 65 0 0,0 0 53 0 0,0-1 42 0 0,0-2 159 0 0,0-2 216 0 0,0 0-239 0 0,0 1-57 0 0,0 0-129 0 0,0 1-48 0 0,0 0-56 0 0,0 1-47 0 0,0-1-52 0 0,0 2-57 0 0,2-12 191 0 0,4 0-18 0 0,1-1 2 0 0,-6 2 22 0 0,0 7-47 0 0,0 1 0 0 0,-1-1 0 0 0,1 1 0 0 0,0 0 0 0 0,1-1 0 0 0,-1 1 0 0 0,1 0 0 0 0,-1 0 0 0 0,1 0 0 0 0,0 0 0 0 0,0 0 0 0 0,0 0-3 0 0,10-17 33 0 0,-7 5-24 0 0,-4 11-8 0 0,0 0-1 0 0,0 0 1 0 0,1 0 0 0 0,-1 0 0 0 0,1 0 0 0 0,0 1 0 0 0,0-1 0 0 0,0 1 0 0 0,1-1 0 0 0,-1 1 0 0 0,1 0 0 0 0,0 0 0 0 0,1-1-1 0 0,4-4 22 0 0,-3 4-14 0 0,0-1 0 0 0,-1 0 0 0 0,0 0-1 0 0,2-3-7 0 0,-1 1-2 0 0,7-8-12 0 0,3 5-62 0 0,-1-1 9 0 0,1-3 9 0 0,-14 13 56 0 0,0 1 0 0 0,-1 0 1 0 0,1-1-1 0 0,0 1 0 0 0,0 0 0 0 0,-1-1 1 0 0,1 1-1 0 0,0 0 0 0 0,0 0 1 0 0,0 0-1 0 0,-1 0 0 0 0,1 0 0 0 0,0 0 1 0 0,0 0-1 0 0,0 0 0 0 0,-1 0 0 0 0,1 0 1 0 0,0 0-1 0 0,0 0 0 0 0,0 1 1 0 0,-1-1-1 0 0,1 0 0 0 0,0 1 2 0 0,23 12-110 0 0,0 0 52 0 0,-8-2-25 0 0,-2 6 33 0 0,4 6 15 0 0,-5-5-33 0 0,-5 2 49 0 0,3 3 20 0 0,-4-12-1 0 0,0 1 0 0 0,4 11 0 0 0,-2-2 0 0 0,7 11 0 0 0,-2-16 0 0 0,-12-14-26 0 0,1 1 43 0 0,0 0 11 0 0,-1-1-74 0 0,1 1-68 0 0,0 0-97 0 0,-2-3-56 0 0,0 0 74 0 0,1 1 60 0 0,3-2-152 0 0,-3 1 132 0 0,-1 0 25 0 0,0 0-34 0 0,-1 0-41 0 0,0 0-49 0 0,1 0-93 0 0,-1 0-49 0 0,1 0-44 0 0,-1 0-38 0 0,0 0-139 0 0,1 0-37 0 0,-1 0-1436 0 0</inkml:trace>
  <inkml:trace contextRef="#ctx0" brushRef="#br0" timeOffset="263.01">673 256 7024 0 0,'0'0'157'0'0,"0"3"23"0"0,0 3-65 0 0,0 9 48 0 0,0-5-82 0 0,1-3-46 0 0,1-3-38 0 0,2-1 3 0 0,3 2 0 0 0,-5 3-36 0 0,-1 2 45 0 0,-1 16 110 0 0,-1-19-40 0 0,1 0 0 0 0,0 0 1 0 0,1 0-1 0 0,0-1 0 0 0,0 4-79 0 0,0-8 24 0 0,0 0 1 0 0,0 0 0 0 0,0 0-1 0 0,0-1 1 0 0,0 1 0 0 0,0 0 0 0 0,1-1-1 0 0,-1 1 1 0 0,1-1 0 0 0,-1 1-25 0 0,1-1 27 0 0,-1 1 1 0 0,1-1-1 0 0,-1 1 1 0 0,1-1-1 0 0,-1 1 1 0 0,0 0 0 0 0,0 0-1 0 0,0-1 1 0 0,0 1-1 0 0,0 0-27 0 0,2 11 174 0 0,1 3 106 0 0,7 1 89 0 0,21 14 533 0 0,-16-15-394 0 0,0 1 41 0 0,1-6-90 0 0,-2-7-93 0 0,-1-1-109 0 0,1 3 105 0 0,-2-1-69 0 0,6-2 82 0 0,-12-3-203 0 0,1 0 10 0 0,-2 0-41 0 0,2 0 30 0 0,10 0 145 0 0,-11 0-175 0 0,2 0 50 0 0,-2 0-35 0 0,0 0-45 0 0,2 0 39 0 0,23 0 454 0 0,-19 0-373 0 0,0 0-51 0 0,1-2 24 0 0,-1-5-9 0 0,-5 2-94 0 0,3 0 55 0 0,1-1 7 0 0,-7 2-60 0 0,1-2 50 0 0,5-5-7 0 0,-8 6-2 0 0,0-7-18 0 0,7-3-30 0 0,-6 8-7 0 0,-5-2-66 0 0,1 7-5 0 0,0-9-2 0 0,1-1-68 0 0,0-2-96 0 0,-1-1-78 0 0,-1-1-60 0 0,-3 1-47 0 0,3 13 176 0 0,0 0 46 0 0,0-1 27 0 0,0-1 20 0 0,-2-1-14 0 0,1 0-52 0 0,1 1-80 0 0,0 2 59 0 0,1 0-38 0 0,-1-2-221 0 0,1 2 155 0 0,-1-1-37 0 0,1 1-40 0 0,0 0-42 0 0,0-1-45 0 0,0 0-47 0 0,0-10-910 0 0</inkml:trace>
  <inkml:trace contextRef="#ctx0" brushRef="#br0" timeOffset="748.76">1312 464 6624 0 0,'16'13'192'0'0,"-11"-11"-139"0"0,3 3 58 0 0,-4 2-56 0 0,-2-2-50 0 0,-1-4-5 0 0,-1 0 0 0 0,1 0 0 0 0,0-1 0 0 0,0 1 0 0 0,-1 0 0 0 0,1 0 0 0 0,0 0 0 0 0,0-1 0 0 0,0 1 0 0 0,0 0 0 0 0,0-1 0 0 0,0 1 0 0 0,0-1 0 0 0,0 1 0 0 0,0-1 0 0 0,0 1 0 0 0,11 5 0 0 0,-8 0 24 0 0,-2 0 49 0 0,3 2 126 0 0,2-1 117 0 0,7-4 345 0 0,-14-3-649 0 0,0-1 0 0 0,0 1 0 0 0,0 0 0 0 0,0 0 0 0 0,0 0 0 0 0,0 0 0 0 0,0 0 0 0 0,0 0-1 0 0,0 0 1 0 0,1 0 0 0 0,-1 0 0 0 0,0 0 0 0 0,0 0 0 0 0,0 0 0 0 0,0 0 0 0 0,0 0 0 0 0,0 0 0 0 0,0 0 0 0 0,0 0 0 0 0,0 0 0 0 0,0 1 0 0 0,1-1-1 0 0,-1 0 1 0 0,0 0 0 0 0,0 0 0 0 0,0 0 0 0 0,0 0 0 0 0,0 0 0 0 0,0 0 0 0 0,0 0 0 0 0,0 0 0 0 0,0 0 0 0 0,0 0 0 0 0,0 0 0 0 0,0 0 0 0 0,0 0-1 0 0,0 0 1 0 0,0 1 0 0 0,0-1 0 0 0,0 0 0 0 0,1 0 0 0 0,-1 0 0 0 0,0 0 0 0 0,0 0 0 0 0,0 0 0 0 0,0 0 0 0 0,0 0 0 0 0,0 0 0 0 0,0 0 0 0 0,0 1-1 0 0,0-1 1 0 0,0 0 0 0 0,-1 0 0 0 0,1 0 0 0 0,0 0 0 0 0,0 0 0 0 0,0 0-12 0 0,0 1 52 0 0,0 0 44 0 0,0 2 206 0 0,0 0 93 0 0,0 6 644 0 0,0-7-758 0 0,0 0-49 0 0,0 0-63 0 0,0 0-87 0 0,0-1-105 0 0,0 0-34 0 0,0-1-34 0 0,0 3 517 0 0,0-3-2 0 0,0 0 0 0 0,0 0-38 0 0,0 0-277 0 0,0 0 13 0 0,-2-3 42 0 0,-1 0-115 0 0,-2-2 10 0 0,2 3 6 0 0,0-1 41 0 0,2-2-2 0 0,2-3-86 0 0,-1 5-3 0 0,0-4 4 0 0,0 4-8 0 0,0 1 0 0 0,0-1 0 0 0,0 1 0 0 0,0-1 0 0 0,1 1 0 0 0,-1-1 0 0 0,1 1 0 0 0,0-3-11 0 0,4-4-8 0 0,-4 8 4 0 0,0 0 0 0 0,0-1 1 0 0,0 1-1 0 0,-1-1 0 0 0,1 1 0 0 0,0-1 1 0 0,-1 1-1 0 0,1-1 0 0 0,-1 0 1 0 0,1 1-1 0 0,-1-1 0 0 0,0 0 0 0 0,0 1 1 0 0,0-1 3 0 0,0 0-8 0 0,1 0 1 0 0,-1 1-1 0 0,0-1 0 0 0,0 0 1 0 0,1 1-1 0 0,-1-1 1 0 0,1 0-1 0 0,0 1 1 0 0,0-1 7 0 0,10-15-110 0 0,21-14-155 0 0,-16 16 136 0 0,-15 13 120 0 0,0 1 1 0 0,1 0-1 0 0,-1 0 1 0 0,0-1 0 0 0,1 1-1 0 0,-1 0 1 0 0,0 0-1 0 0,1 0 1 0 0,-1 1 0 0 0,1-1-1 0 0,0 0 1 0 0,-1 0-1 0 0,1 1 1 0 0,-1-1 0 0 0,1 1-1 0 0,0-1 1 0 0,0 1-1 0 0,-1 0 1 0 0,1 0 0 0 0,0 0 8 0 0,0 0-9 0 0,0-1 0 0 0,0 1 0 0 0,-1 0 1 0 0,1-1-1 0 0,0 0 0 0 0,-1 1 0 0 0,1-1 1 0 0,0 0-1 0 0,-1 0 0 0 0,1 0 0 0 0,0 0 9 0 0,-1 0-2 0 0,0 0 0 0 0,0 1 0 0 0,0-1 0 0 0,0 0 0 0 0,0 1 0 0 0,0-1 0 0 0,0 1 0 0 0,0-1 0 0 0,0 1 0 0 0,0 0 0 0 0,0-1 0 0 0,0 1 0 0 0,1 0 0 0 0,-1 0 0 0 0,0 0 0 0 0,0 0 1 0 0,0 0-1 0 0,0 0 0 0 0,0 0 0 0 0,0 0 0 0 0,1 0 0 0 0,-1 1 0 0 0,0-1 0 0 0,0 0 2 0 0,5 3 1 0 0,0 0 2 0 0,0 0-1 0 0,1 1 1 0 0,-1 0 0 0 0,-1 0-1 0 0,1 0 1 0 0,0 1-3 0 0,1 3 37 0 0,-4-5-1 0 0,1 0 1 0 0,-1 1 0 0 0,0-1 0 0 0,1 0-1 0 0,0-1 1 0 0,0 1-37 0 0,3 0 89 0 0,7 5 68 0 0,-12-7-133 0 0,0 0 0 0 0,0 0 0 0 0,0 1 0 0 0,0-1 0 0 0,0 1 0 0 0,0-1 0 0 0,-1 1 0 0 0,1 0 0 0 0,-1 0 0 0 0,1 0 0 0 0,-1 0 0 0 0,1 0 0 0 0,-1 1-24 0 0,31 61 785 0 0,-31-60-714 0 0,1 1 1 0 0,-2 0-1 0 0,1 0 0 0 0,0-1 1 0 0,-1 1-1 0 0,0 0 1 0 0,0 0-1 0 0,-1 0 0 0 0,1 1-71 0 0,-1 6 165 0 0,4-7-7 0 0,-2-3-135 0 0,0-1-1 0 0,0 1 0 0 0,1-1 1 0 0,-1 1-1 0 0,0-1 0 0 0,0 1 1 0 0,0 0-1 0 0,-1 0 0 0 0,2 1-22 0 0,-2-3 5 0 0,0 1 0 0 0,0-1-1 0 0,0 1 1 0 0,0-1 0 0 0,0 0-1 0 0,0 1 1 0 0,0-1-1 0 0,0 0 1 0 0,0 1 0 0 0,0-1-1 0 0,0 1 1 0 0,0-1 0 0 0,0 0-1 0 0,0 1 1 0 0,0-1 0 0 0,0 0-1 0 0,-1 1 1 0 0,1-1 0 0 0,0 1-1 0 0,0-1 1 0 0,0 0 0 0 0,-1 0-1 0 0,1 1 1 0 0,0-1-1 0 0,0 0 1 0 0,-1 1 0 0 0,1-1-1 0 0,0 0 1 0 0,-1 0 0 0 0,1 1-1 0 0,0-1 1 0 0,-1 0 0 0 0,1 0-1 0 0,0 0 1 0 0,-1 0 0 0 0,1 1-1 0 0,0-1 1 0 0,-1 0-1 0 0,1 0 1 0 0,0 0 0 0 0,-1 0-1 0 0,1 0 1 0 0,-1 0 0 0 0,1 0-1 0 0,0 0 1 0 0,-1 0 0 0 0,1 0-1 0 0,-1 0 1 0 0,1 0 0 0 0,0-1-5 0 0,-1 1 2 0 0,1 0 0 0 0,0 0 0 0 0,0 0 0 0 0,0 0 1 0 0,0 0-1 0 0,0 0 0 0 0,0 0 0 0 0,0 0 1 0 0,0 0-1 0 0,0 0 0 0 0,0 0 0 0 0,-1 0 1 0 0,1 0-1 0 0,0 0 0 0 0,0 0 0 0 0,0 0 1 0 0,0 0-1 0 0,0 0 0 0 0,0 0 0 0 0,0 0 1 0 0,0 0-1 0 0,0 0 0 0 0,0 0 0 0 0,-1 1 1 0 0,1-1-1 0 0,0 0 0 0 0,0 0 0 0 0,0 0 1 0 0,0 0-1 0 0,0 0 0 0 0,0 0 0 0 0,0 0 1 0 0,0 0-1 0 0,0 0 0 0 0,0 0 0 0 0,0 0 1 0 0,0 0-1 0 0,0 0 0 0 0,0 1 0 0 0,0-1 1 0 0,0 0-1 0 0,0 0 0 0 0,0 0 0 0 0,0 0 1 0 0,0 0-1 0 0,0 0 0 0 0,0 0 0 0 0,0 0 1 0 0,0 0-1 0 0,0 0 0 0 0,0 1 0 0 0,0-1 1 0 0,0 0-1 0 0,0 0 0 0 0,0 0 0 0 0,0 0 1 0 0,0 0-3 0 0,0 11 128 0 0,0-9 2 0 0,0-2 11 0 0,0 0 3 0 0,0 0 0 0 0,0 0-12 0 0,0 0-49 0 0,0-2-12 0 0,0 1-68 0 0,0 1 1 0 0,0-1-1 0 0,0 1 1 0 0,0 0-1 0 0,0-1 1 0 0,0 1-1 0 0,0-1 1 0 0,0 1-1 0 0,0-1 1 0 0,0 1-1 0 0,0 0 1 0 0,0-1-1 0 0,1 1 1 0 0,-1-1-1 0 0,0 1 1 0 0,0 0-1 0 0,0-1 1 0 0,1 1-1 0 0,-1 0 1 0 0,0-1-1 0 0,0 1 1 0 0,1 0-1 0 0,-1-1 1 0 0,0 1-1 0 0,1 0 1 0 0,-1 0-1 0 0,0-1 0 0 0,1 1 1 0 0,-1 0-1 0 0,1 0 1 0 0,-1 0-4 0 0,7-5 46 0 0,-2-3-1 0 0,4-9-19 0 0,-7 12-17 0 0,3-5 36 0 0,-4 8-40 0 0,0-1 0 0 0,0 1 1 0 0,0 0-1 0 0,1 0 0 0 0,-1-1 0 0 0,1 1 0 0 0,-1 0 0 0 0,1 1 0 0 0,0-1-5 0 0,1-2 7 0 0,0 0 0 0 0,-1 0-1 0 0,1 0 1 0 0,-1 0 0 0 0,0 0 0 0 0,0-1-1 0 0,0 1 1 0 0,0-2-7 0 0,9-17-1 0 0,6 2-19 0 0,11-6-107 0 0,-9 9 48 0 0,-18 16 74 0 0,1 1 0 0 0,0-1 0 0 0,0 1 1 0 0,0-1-1 0 0,0 1 0 0 0,0 0 0 0 0,0 0 0 0 0,1 0 1 0 0,-1 0-1 0 0,0 0 0 0 0,0 1 0 0 0,1-1 0 0 0,-1 1 1 0 0,1-1 4 0 0,10-2-44 0 0,0-3-1 0 0,-11 5 43 0 0,-1 0 0 0 0,0 0 0 0 0,1 0 0 0 0,-1 1 0 0 0,1-1 0 0 0,-1 1 0 0 0,1-1 0 0 0,-1 1 0 0 0,1-1 0 0 0,0 1 0 0 0,-1 0 0 0 0,1 0 0 0 0,-1 0 2 0 0,6 0 0 0 0,-5-1 0 0 0,-1 1 0 0 0,1 0 0 0 0,0 0 0 0 0,-1 0 0 0 0,1 0 0 0 0,0 0 0 0 0,-1 1 0 0 0,1-1 0 0 0,0 0 0 0 0,-1 1 0 0 0,1-1 0 0 0,1 1 0 0 0,2 10 0 0 0,6-4 0 0 0,-10-7 0 0 0,1 0 0 0 0,-1 1 0 0 0,0-1 0 0 0,0 1 0 0 0,0-1 0 0 0,0 1 0 0 0,0 0 0 0 0,-1-1 0 0 0,1 1 0 0 0,0 0 0 0 0,0 0 0 0 0,0 0 0 0 0,0 0 0 0 0,-1-1 0 0 0,1 1 0 0 0,0 1 0 0 0,3 9 1 0 0,-3-10-1 0 0,-1 0 1 0 0,0 0 0 0 0,1 0 0 0 0,-1 0 0 0 0,1 1 0 0 0,0-1 0 0 0,-1 0 0 0 0,1 0 0 0 0,0 0-1 0 0,-1 0 1 0 0,1-1 0 0 0,0 1 0 0 0,0 0 0 0 0,0 0 0 0 0,0 0 0 0 0,0-1 0 0 0,0 1-1 0 0,0 0 0 0 0,6 2 30 0 0,-6-3-28 0 0,-1 0 1 0 0,1 1-1 0 0,-1-1 1 0 0,1 0-1 0 0,-1 0 1 0 0,1 0-1 0 0,-1 1 1 0 0,0-1-1 0 0,1 0 1 0 0,-1 0-1 0 0,1 1 1 0 0,-1-1-1 0 0,0 0 1 0 0,1 1-1 0 0,-1-1 0 0 0,0 1 1 0 0,1-1-1 0 0,-1 0 1 0 0,0 1-3 0 0,1 9 3 0 0,-1-9 0 0 0,1 1 0 0 0,-1 0 0 0 0,0 0 0 0 0,0 0-1 0 0,1-1 1 0 0,-1 1 0 0 0,1 0 0 0 0,0 0-1 0 0,-1-1 1 0 0,1 1 0 0 0,0-1 0 0 0,0 1-1 0 0,0 0-2 0 0,0-1 3 0 0,0 1 0 0 0,0-1 0 0 0,0 1 0 0 0,0 0-1 0 0,0-1 1 0 0,-1 1 0 0 0,1 0 0 0 0,-1-1-1 0 0,1 1 1 0 0,-1 0 0 0 0,0 0 0 0 0,0 0-1 0 0,0 0-2 0 0,0 0 4 0 0,-1 7-6 0 0,5-2 54 0 0,7 7-68 0 0,-9-1-130 0 0,-2-10-76 0 0,0-3 101 0 0,1 0-58 0 0,0 0-81 0 0,-1 0 81 0 0,1 0-38 0 0,0 0-42 0 0,0 0-39 0 0,1 0-402 0 0,0 0 98 0 0,0 0-54 0 0,1 2-772 0 0,-1 2-605 0 0,-2 5-1152 0 0</inkml:trace>
  <inkml:trace contextRef="#ctx0" brushRef="#br0" timeOffset="1210.13">2287 0 9616 0 0,'0'0'216'0'0,"0"0"32"0"0,0 3 12 0 0,0-1-248 0 0,0 0 1 0 0,1 0-1 0 0,-1-1 1 0 0,1 1-1 0 0,0 0 0 0 0,-1-1 1 0 0,1 1-1 0 0,0 0 1 0 0,0-1-1 0 0,0 1 1 0 0,0-1-1 0 0,0 1 1 0 0,0-1-1 0 0,0 1 1 0 0,1-1-1 0 0,0 1-12 0 0,10 13 57 0 0,-12-14-55 0 0,1 0 0 0 0,0 1 0 0 0,-1-1-1 0 0,1 1 1 0 0,-1-1 0 0 0,1 0 0 0 0,-1 1-1 0 0,0 0 1 0 0,1-1 0 0 0,-1 1 0 0 0,0 0-2 0 0,3 18 57 0 0,8 0 170 0 0,-9-17-177 0 0,1 0 0 0 0,-1 0 0 0 0,0 1 0 0 0,0-1 0 0 0,-1 1 0 0 0,2 3-50 0 0,2 22 296 0 0,1-11-140 0 0,2 5 25 0 0,5 16 122 0 0,-11-24-168 0 0,-1 2 34 0 0,0 0 1 0 0,1-2-35 0 0,11 24 177 0 0,-6-20-148 0 0,-1 3 55 0 0,-5-16-131 0 0,0-1 0 0 0,-1 1 0 0 0,1 0 0 0 0,-1 4-88 0 0,2 21 336 0 0,3-15-163 0 0,-3-9-92 0 0,0 0 1 0 0,0-1-1 0 0,-1 1 1 0 0,0 0 0 0 0,-1 0-1 0 0,1 0-81 0 0,-1 1 104 0 0,1 1 0 0 0,1 0 1 0 0,-1 0-1 0 0,1-1 0 0 0,1 2-104 0 0,-1-3 79 0 0,-1 0 0 0 0,1 0 0 0 0,-1 0 0 0 0,-1 0 0 0 0,1 0-79 0 0,-1-1 49 0 0,1 0 1 0 0,0 0-1 0 0,0 0 0 0 0,0 0 1 0 0,1 0-1 0 0,0 0-49 0 0,0-1 44 0 0,-1 0 1 0 0,1 0-1 0 0,-1 0 0 0 0,0 1 1 0 0,0 4-45 0 0,-1 3 92 0 0,0-3-33 0 0,0 15 38 0 0,0-24-89 0 0,0 1 1 0 0,0-1 0 0 0,0 1 0 0 0,0 0 0 0 0,0-1 0 0 0,0 1 0 0 0,1-1 0 0 0,-1 1 0 0 0,1 0 0 0 0,-1-1 0 0 0,1 1 0 0 0,0-1 0 0 0,0 0 0 0 0,-1 1 0 0 0,1-1 0 0 0,0 0 0 0 0,0 1 0 0 0,0-1 0 0 0,0 0 0 0 0,1 1-9 0 0,-1-1 4 0 0,2 3 82 0 0,-2 0-44 0 0,-2 3-6 0 0,1-6-24 0 0,0 1 76 0 0,0-2 0 0 0,0 0 18 0 0,0 0 74 0 0,0 0 38 0 0,0 0 6 0 0,2-2-37 0 0,12-9-150 0 0,-9 8-37 0 0,-5 3 0 0 0,1 0 0 0 0,0 0 0 0 0,-1-1 0 0 0,1 1 0 0 0,-1 0 0 0 0,1-1 0 0 0,0 1 0 0 0,-1 0 0 0 0,1-1 0 0 0,-1 1 0 0 0,1-1 0 0 0,-1 1 0 0 0,1-1 0 0 0,-1 1 0 0 0,1-1 0 0 0,-1 0 0 0 0,0 1 0 0 0,1-1 0 0 0,-1 1 0 0 0,0-1 0 0 0,0 0 0 0 0,1 0 0 0 0,1-4 0 0 0,3-4-18 0 0,0 1 0 0 0,1-1-1 0 0,4-4 19 0 0,10-14-25 0 0,-13 15 24 0 0,6-8-22 0 0,-2 6-57 0 0,8-10-216 0 0,-3 3 55 0 0,-2 9 69 0 0,26-14-298 0 0,-29 20 382 0 0,-1 0 49 0 0,14-7-97 0 0,10 2 6 0 0,-13 5 52 0 0,-17 5 59 0 0,-1 0 0 0 0,1 1 1 0 0,-1-1-1 0 0,1 1 0 0 0,-1-1 1 0 0,1 1-1 0 0,-1 0 0 0 0,0 0 1 0 0,1 1-1 0 0,-1-1 0 0 0,4 2 19 0 0,-2-1-14 0 0,0 1 0 0 0,0 0 0 0 0,0 0 0 0 0,0 0-1 0 0,0 1 1 0 0,-1 0 0 0 0,1 0 0 0 0,-1 0 0 0 0,0 1 0 0 0,0-1 0 0 0,2 2 14 0 0,-5-3-2 0 0,1 0 1 0 0,-1 0-1 0 0,0 1 1 0 0,1-1-1 0 0,-1 0 1 0 0,0 0 0 0 0,0 1-1 0 0,0-1 1 0 0,-1 1-1 0 0,1-1 1 0 0,-1 1 0 0 0,1-1-1 0 0,-1 1 1 0 0,0-1-1 0 0,0 1 1 0 0,0-1 0 0 0,0 1 1 0 0,-3 2-48 0 0,-9 14 34 0 0,10-15 16 0 0,0 0 1 0 0,0 0-1 0 0,-1 0 1 0 0,1 0-1 0 0,-4 2-2 0 0,-1 2 23 0 0,4-4-14 0 0,-1-1 1 0 0,1 0-1 0 0,0 0 1 0 0,-1 0 0 0 0,0 0-1 0 0,0 0-9 0 0,-31 15 270 0 0,29-14-222 0 0,-1-1 1 0 0,-1 1-1 0 0,1-2 1 0 0,-2 1-49 0 0,-11 5 77 0 0,3 0-76 0 0,8-2-1 0 0,8-5 0 0 0,0 1 0 0 0,0-1 0 0 0,-1-1 0 0 0,1 1 0 0 0,-1 0 0 0 0,1 0 0 0 0,-1-1 0 0 0,1 1 0 0 0,-1 0 0 0 0,1-1 0 0 0,-1 0 0 0 0,0 1 0 0 0,1-1 0 0 0,-1 0 0 0 0,0 0 0 0 0,1 0 0 0 0,-2 0 0 0 0,-75 0 64 0 0,72 0-58 0 0,2-2-58 0 0,2 0-64 0 0,0 0-68 0 0,1-2-61 0 0,-2 1-71 0 0,-8-2-736 0 0,11 4 972 0 0,-1 0 1 0 0,1 0-1 0 0,0 1 1 0 0,-1-1-1 0 0,1 0 1 0 0,0 0-1 0 0,0 0 1 0 0,-1 0-1 0 0,1 0 1 0 0,0 1-1 0 0,0-1 1 0 0,0 0-1 0 0,0 0 1 0 0,0-1 79 0 0</inkml:trace>
  <inkml:trace contextRef="#ctx0" brushRef="#br0" timeOffset="1590.03">3118 544 7016 0 0,'13'0'245'0'0,"3"0"-114"0"0,2 1-75 0 0,24-1-40 0 0,-31-2 32 0 0,-2 0 50 0 0,7-4 409 0 0,5-1 452 0 0,-10 7-590 0 0,-6-1-79 0 0,0 1-37 0 0,3-1 157 0 0,0-1-54 0 0,-3-1-158 0 0,-1 1-37 0 0,5-2 114 0 0,-3 2-55 0 0,1 1 20 0 0,2 1 77 0 0,1-1-39 0 0,-1-1-87 0 0,0-1-37 0 0,2-3 22 0 0,-7 4-78 0 0,1 0 163 0 0,-1 1-95 0 0,-1 0-60 0 0,0 1-68 0 0,0 0-34 0 0,0-1 65 0 0,8-7 40 0 0,17-20 359 0 0,-22 21-367 0 0,-3 4 8 0 0,-2-1-49 0 0,-1-5-17 0 0,-1 7-7 0 0,2-16 117 0 0,-1-12 147 0 0,-1 21-234 0 0,-2 2-36 0 0,1 4-19 0 0,0 0 0 0 0,0 0 0 0 0,-1 0 0 0 0,0 0 0 0 0,1 0 0 0 0,-1 1 0 0 0,0-1 0 0 0,-1 0-11 0 0,2 2 5 0 0,1 0 1 0 0,-1 0-1 0 0,0 0 0 0 0,1 1 1 0 0,-1-1-1 0 0,0 0 1 0 0,1 1-1 0 0,-1-1 0 0 0,0 1 1 0 0,0-1-1 0 0,-1 1-5 0 0,2 0 1 0 0,1 0-1 0 0,-1 0 0 0 0,0 0 1 0 0,1 0-1 0 0,-1 0 1 0 0,0 0-1 0 0,1 0 0 0 0,-1 1 1 0 0,0-1-1 0 0,1 0 1 0 0,-1 1-1 0 0,0-1 0 0 0,1 0 1 0 0,-1 1-1 0 0,1-1 1 0 0,-1 0-1 0 0,0 1 1 0 0,1 0-1 0 0,-2 2 0 0 0,-4 4 12 0 0,-15-1 36 0 0,10 4-36 0 0,-2-6-12 0 0,11-4 0 0 0,0 1 0 0 0,-1 0 0 0 0,1-1 0 0 0,0 1 0 0 0,-1 0 0 0 0,1 0 0 0 0,0 0 0 0 0,0 0 0 0 0,0 1 0 0 0,0-1 0 0 0,0 1 0 0 0,-2 1 0 0 0,-6 7 30 0 0,1 1 1 0 0,-7 11-31 0 0,3-4 3 0 0,7-8-1 0 0,1 0 0 0 0,0 1 0 0 0,0-1 0 0 0,1 1 0 0 0,0 1-2 0 0,3-8 9 0 0,0 0 0 0 0,0 0 0 0 0,1 0 0 0 0,-1 0 0 0 0,1 0 0 0 0,0 0 0 0 0,0 0 0 0 0,1 2-9 0 0,-1 7 35 0 0,1-11-32 0 0,-1-1 0 0 0,0 1 1 0 0,0 0-1 0 0,1 0 0 0 0,-1 0 1 0 0,1 0-1 0 0,-1 0 0 0 0,1 0 0 0 0,0 0 1 0 0,0-1-1 0 0,0 1 0 0 0,0 0 1 0 0,0-1-1 0 0,0 1 0 0 0,0 0 1 0 0,1-1-1 0 0,-1 0 0 0 0,1 1 0 0 0,-1-1 1 0 0,1 0-1 0 0,0 1-3 0 0,4 2 25 0 0,1 0-1 0 0,1 0 1 0 0,-1 0 0 0 0,6 1-25 0 0,5 3 77 0 0,-4-2-29 0 0,-11-4-43 0 0,0-1-1 0 0,0 0 0 0 0,0 0 0 0 0,0-1 1 0 0,0 1-1 0 0,0-1 0 0 0,3 1-4 0 0,20-1 88 0 0,-21 0-62 0 0,0-1 1 0 0,1 0 0 0 0,-1 0-1 0 0,0 0 1 0 0,4-2-27 0 0,-3 1 23 0 0,0 0 0 0 0,0 1 0 0 0,0 0 0 0 0,0 0 0 0 0,0 0 1 0 0,0 0-24 0 0,9 2 38 0 0,2-1-26 0 0,-1-2-46 0 0,1-3-46 0 0,1-5-48 0 0,24-12-104 0 0,-26 15 84 0 0,-9 5 33 0 0,11-6-415 0 0,-6-3 209 0 0,-6 5 98 0 0,0 0 53 0 0,16-16-214 0 0,-12 12 191 0 0,-4 4 40 0 0,0 0-40 0 0,0 1-7 0 0,-1 0-40 0 0,0-1-47 0 0,0 1-53 0 0,0 0-58 0 0,0 0-65 0 0,0 0-69 0 0,0 0-77 0 0,-2 2 163 0 0,1 0-38 0 0,-1 0-39 0 0,0 0-40 0 0,3-4-870 0 0,4-2-739 0 0</inkml:trace>
  <inkml:trace contextRef="#ctx0" brushRef="#br0" timeOffset="1858.96">3852 432 9472 0 0,'0'0'216'0'0,"0"2"32"0"0,0 17 192 0 0,0-8-382 0 0,0 5-36 0 0,0-13 33 0 0,0 0 102 0 0,0 0 91 0 0,0 0 81 0 0,0 0 0 0 0,0-1 42 0 0,0 3 469 0 0,0 11 2222 0 0,0-13-2465 0 0,0 1-62 0 0,0 0-72 0 0,0 1-104 0 0,0-3-223 0 0,0 1-34 0 0,0-1-36 0 0,0 1-37 0 0,3-6 116 0 0,8-12-13 0 0,-2-5-50 0 0,-7 15-68 0 0,1-1 1 0 0,0 0-1 0 0,0 1 1 0 0,0 0-1 0 0,0 0 1 0 0,1 0-1 0 0,0 0-14 0 0,-2 3 5 0 0,-1 1 0 0 0,1-1 1 0 0,-1 0-1 0 0,0 0 0 0 0,0 1 0 0 0,0-1 0 0 0,0 0 1 0 0,1-1-6 0 0,8-15 11 0 0,1 5-11 0 0,1 1 0 0 0,1 0 0 0 0,0 0 0 0 0,1 1 0 0 0,11-6 0 0 0,-21 14 0 0 0,1 0 1 0 0,-1-1-1 0 0,0 0 0 0 0,0 1 0 0 0,0-1 0 0 0,0 0 0 0 0,1-3 0 0 0,8-8-14 0 0,9-2-33 0 0,-9 8 28 0 0,1 1 0 0 0,-1 1 0 0 0,2 0 0 0 0,-1 1-1 0 0,10-2 20 0 0,-12 5-103 0 0,3 0 116 0 0,-5 0 26 0 0,-3 1-44 0 0,-1 1-41 0 0,1-1-51 0 0,-1 1-35 0 0,0-1-54 0 0,0 0-63 0 0,2-1-71 0 0,-5 2-23 0 0,0 0-66 0 0,0 0-59 0 0,1-1-52 0 0,-1 1-53 0 0,1-1-38 0 0,2 0-694 0 0,3 0-899 0 0,1 1-1256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3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337 560 7696 0 0,'-4'0'32'0'0,"1"0"0"0"0,0 0 0 0 0,0 0 1 0 0,0-1-1 0 0,-1 1 0 0 0,1-1 0 0 0,-1 0-32 0 0,4 1 5 0 0,-1 0 1 0 0,1 0-1 0 0,0-1 0 0 0,-1 1 1 0 0,1 0-1 0 0,0 0 0 0 0,-1 0 1 0 0,1 0-1 0 0,0-1 0 0 0,0 1 1 0 0,-1 0-1 0 0,1 0 0 0 0,0-1 1 0 0,-1 1-1 0 0,1 0 0 0 0,0-1 1 0 0,0 1-1 0 0,0 0 0 0 0,0-1 1 0 0,-1 1-1 0 0,1 0 0 0 0,0-1 1 0 0,0 1-1 0 0,0 0 0 0 0,0-1 1 0 0,0 1-1 0 0,0 0 0 0 0,0-1-5 0 0,0 1 3 0 0,0 0-1 0 0,0 0 0 0 0,0 0 0 0 0,0-1 1 0 0,0 1-1 0 0,0 0 0 0 0,-1 0 0 0 0,1 0 1 0 0,0 0-1 0 0,0-1 0 0 0,0 1 0 0 0,0 0 1 0 0,0 0-1 0 0,0 0 0 0 0,0 0 1 0 0,0 0-1 0 0,0-1 0 0 0,-1 1 0 0 0,1 0 1 0 0,0 0-1 0 0,0 0 0 0 0,0 0 0 0 0,0 0 1 0 0,0 0-1 0 0,-1 0 0 0 0,1-1 0 0 0,0 1 1 0 0,0 0-1 0 0,0 0 0 0 0,0 0 1 0 0,-1 0-1 0 0,1 0 0 0 0,0 0 0 0 0,0 0 1 0 0,0 0-1 0 0,0 0 0 0 0,-1 0-2 0 0,-28-1 30 0 0,24 1-3 0 0,-1-1 49 0 0,0 1 43 0 0,-1 0 36 0 0,-8 0 199 0 0,-28-1 843 0 0,26 2-740 0 0,4 0-154 0 0,7 0-203 0 0,2 0-43 0 0,-10 6 126 0 0,13-6-156 0 0,0 0-1 0 0,-1-1 1 0 0,1 1 0 0 0,-1 0-1 0 0,1-1 1 0 0,-1 1 0 0 0,1-1-1 0 0,-1 1 1 0 0,0-1-1 0 0,1 0 1 0 0,-1 0 0 0 0,1 1-1 0 0,-1-1-26 0 0,0 0 25 0 0,0 0-1 0 0,0 0 0 0 0,1 0 1 0 0,-1 1-1 0 0,0-1 1 0 0,0 1-1 0 0,0-1 0 0 0,1 1 1 0 0,-2 0-25 0 0,-13 11 141 0 0,3 4-59 0 0,2 2-39 0 0,7-12-32 0 0,1 0 1 0 0,-1 0-1 0 0,0-1 0 0 0,-2 1-11 0 0,3-2-21 0 0,0-1 0 0 0,1 0 0 0 0,-1 0 0 0 0,1 1 0 0 0,0 0 0 0 0,-1 1 21 0 0,0 0-11 0 0,2-1-1 0 0,-1 1 1 0 0,0 0 0 0 0,1 0 0 0 0,0 0 11 0 0,-2 26 24 0 0,2 2 88 0 0,1-24-62 0 0,0-8-50 0 0,0-1 1 0 0,0 1-1 0 0,0-1 0 0 0,0 1 1 0 0,0-1-1 0 0,0 1 0 0 0,0-1 1 0 0,0 1-1 0 0,0-1 0 0 0,0 1 1 0 0,0-1-1 0 0,0 1 1 0 0,0-1-1 0 0,0 1 0 0 0,1-1 1 0 0,-1 1-1 0 0,0-1 0 0 0,0 1 1 0 0,1-1-1 0 0,-1 0 0 0 0,0 1 1 0 0,0-1-1 0 0,1 1 0 0 0,-1-1 1 0 0,1 0-1 0 0,-1 1 0 0 0,0-1 1 0 0,1 0-1 0 0,-1 1 0 0 0,1-1 1 0 0,-1 0-1 0 0,1 0 0 0 0,6 5 12 0 0,-2 6 36 0 0,8-6 4 0 0,0 6 150 0 0,-12-11-196 0 0,-1 0 0 0 0,0 0 0 0 0,0 0 0 0 0,0 0 0 0 0,0 0 0 0 0,0 1 0 0 0,1-1-1 0 0,-1 0 1 0 0,0 0 0 0 0,0 0 0 0 0,0 0 0 0 0,1 0 0 0 0,-1 0 0 0 0,0 0 0 0 0,0 0 0 0 0,0 1-1 0 0,1-1 1 0 0,-1 0 0 0 0,0 0 0 0 0,0 0 0 0 0,0 0 0 0 0,1 0 0 0 0,-1 0 0 0 0,0 0 0 0 0,0 0-1 0 0,0 0 1 0 0,1-1 0 0 0,-1 1 0 0 0,0 0 0 0 0,0 0 0 0 0,0 0 0 0 0,1 0 0 0 0,-1 0 0 0 0,0 0-1 0 0,0 0 1 0 0,0 0 0 0 0,1 0 0 0 0,-1-1 0 0 0,0 1 0 0 0,0 0 0 0 0,0 0 0 0 0,0 0 0 0 0,0 0-6 0 0,22-11 256 0 0,-12 8-7 0 0,-4 4-176 0 0,16-1 96 0 0,-7-3 20 0 0,4-8 19 0 0,-6 8-110 0 0,-11 2-84 0 0,0 1 0 0 0,1-1 0 0 0,-1 1-1 0 0,0-1 1 0 0,1 0 0 0 0,-1 0 0 0 0,0 0 0 0 0,0 0-1 0 0,0 0 1 0 0,0 0 0 0 0,0-1 0 0 0,0 1 0 0 0,0-1 0 0 0,0 0-14 0 0,13-11 51 0 0,6 0-30 0 0,-5 2 11 0 0,-4 0 24 0 0,-8 8-37 0 0,-1 0 0 0 0,1 0 1 0 0,1 0-1 0 0,-1 0 1 0 0,4-2-20 0 0,-4 4 10 0 0,-1-1-1 0 0,0 0 1 0 0,0 0 0 0 0,1-1-1 0 0,-1 1 1 0 0,-1-1 0 0 0,1 1-1 0 0,0-1 1 0 0,-1 0 0 0 0,1 0 0 0 0,0-1-10 0 0,7-19 54 0 0,-8 18-43 0 0,0 1 1 0 0,-1 0-1 0 0,2-1 0 0 0,-1 1 0 0 0,0 0 0 0 0,1 0 0 0 0,0 0 1 0 0,1 0-12 0 0,9-12 74 0 0,-8 2-15 0 0,6 9-48 0 0,-11 4-12 0 0,1 1 0 0 0,-1-1 0 0 0,0 0 0 0 0,1 1 1 0 0,-1-1-1 0 0,0 1 0 0 0,0-1 0 0 0,0 0 0 0 0,0 0 1 0 0,1 1-1 0 0,-1-1 0 0 0,0 0 0 0 0,0 1 0 0 0,0-1 1 0 0,0 0 0 0 0,0-1-27 0 0,2 4-12 0 0,9 9-55 0 0,-8-6 11 0 0,-3-3 74 0 0,0 0 0 0 0,0-1 1 0 0,1 1-1 0 0,-1-1 0 0 0,1 1 0 0 0,-1-1 0 0 0,1 1 1 0 0,-1-1-1 0 0,1 1 0 0 0,0-1 0 0 0,0 1 0 0 0,0-1 9 0 0,0 1-8 0 0,0 0 0 0 0,0-1 0 0 0,0 1-1 0 0,0 0 1 0 0,0 0 0 0 0,-1 0-1 0 0,1 0 1 0 0,-1 0 0 0 0,1 0-1 0 0,-1 0 1 0 0,0 0 0 0 0,1 1 8 0 0,-2 8-12 0 0,1-7 12 0 0,-1-1 0 0 0,1 0 0 0 0,0 0 0 0 0,0 1 0 0 0,1-1 0 0 0,-1 0 0 0 0,1 0 0 0 0,-1 1 0 0 0,1-1 0 0 0,0 0 0 0 0,4 6 0 0 0,-4-8 0 0 0,0 0 0 0 0,0 1 0 0 0,0-1 0 0 0,0 1 0 0 0,-1-1 0 0 0,1 1 0 0 0,0-1 0 0 0,-1 1 0 0 0,0 0 0 0 0,1-1 0 0 0,-1 1 0 0 0,0 0 0 0 0,0-1 0 0 0,1 1 0 0 0,-2 9 0 0 0,1-8 0 0 0,-1-1 0 0 0,1 1 0 0 0,0 0 0 0 0,0 0 0 0 0,0 0 0 0 0,1 0 0 0 0,-1 0 0 0 0,0-1 0 0 0,1 1 0 0 0,0 0 0 0 0,0 1 0 0 0,10 1 12 0 0,-6 8 46 0 0,6 1-18 0 0,-9-12-114 0 0,1-2-76 0 0,-1 0 105 0 0,0 0-12 0 0,-1 0-21 0 0,1 0-38 0 0,-1 0-16 0 0,0 0-38 0 0,0 0-45 0 0,0 0-48 0 0,0 0-53 0 0,-1 0-49 0 0,1 0-43 0 0,-1 0-39 0 0,0 0-132 0 0,0 0-38 0 0,0 0-1365 0 0</inkml:trace>
  <inkml:trace contextRef="#ctx0" brushRef="#br0" timeOffset="258.76">688 0 9312 0 0,'0'0'268'0'0,"0"0"4"0"0,0 0-108 0 0,0 0-48 0 0,0 0 122 0 0,0 3 218 0 0,2 7-78 0 0,4 5 43 0 0,5 8 36 0 0,-10-18-406 0 0,2 2 31 0 0,-1 0 0 0 0,0 0 0 0 0,0 0-1 0 0,-1 1 1 0 0,0-1 0 0 0,0 6-82 0 0,2 18 218 0 0,9 5-50 0 0,-8-25-108 0 0,0 0 0 0 0,-1 0 0 0 0,0 4-60 0 0,-1-5 46 0 0,-1 1 0 0 0,-1-1 1 0 0,0 5-47 0 0,3 32 152 0 0,7 1 73 0 0,-7-28-123 0 0,2 9 84 0 0,6 2 44 0 0,-8-26-172 0 0,-1 1 1 0 0,0 0-1 0 0,0 0 1 0 0,1 3-59 0 0,-2-1 61 0 0,0 1-1 0 0,0-1 1 0 0,0 1 0 0 0,-1 2-61 0 0,0-4 51 0 0,1 0 0 0 0,-1 0-1 0 0,2 0 1 0 0,-1-1 0 0 0,1 1 0 0 0,0 0 0 0 0,1 2-51 0 0,-1-2 47 0 0,2 10 114 0 0,-4-4-67 0 0,2 5 8 0 0,4-5-10 0 0,-5-12-78 0 0,0 0 0 0 0,0 1 0 0 0,-1-1 1 0 0,1 1-1 0 0,0 0 0 0 0,-1-1 0 0 0,1 1 0 0 0,-1 0 1 0 0,0-1-1 0 0,1 1 0 0 0,-1 0 0 0 0,0-1 0 0 0,0 1 1 0 0,0 0-15 0 0,0 57 304 0 0,0-57-312 0 0,0-2-98 0 0,0 0-95 0 0,0 0 51 0 0,0 0-40 0 0,0 0-42 0 0,0 0-40 0 0,0 0-37 0 0,0 1-33 0 0,0-1-225 0 0,1 0-56 0 0,1 2-740 0 0,1 1-73 0 0,1 1-55 0 0,2 2-603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2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289 113 5008 0 0,'0'0'108'0'0,"0"0"17"0"0,0 0 13 0 0,3 0-15 0 0,10-3-97 0 0,-4-4-7 0 0,-5 3 52 0 0,-4 4-71 0 0,2-2 148 0 0,-1 2 172 0 0,-1 0 299 0 0,0 0 21 0 0,0 0-21 0 0,0 0-117 0 0,0 0-48 0 0,-3-3-8 0 0,-7-8 9 0 0,8 10-259 0 0,1 0-34 0 0,-2-1 74 0 0,1 2-73 0 0,-1 0-70 0 0,0 0-25 0 0,1-1 65 0 0,-3-6 221 0 0,5 7-332 0 0,0-1 0 0 0,-1 1 0 0 0,1 0 0 0 0,0-1 0 0 0,0 1 0 0 0,-1-1 0 0 0,1 1 0 0 0,0 0 0 0 0,-1-1 0 0 0,1 1 0 0 0,-1 0 0 0 0,1-1 0 0 0,0 1 0 0 0,-1 0 0 0 0,1 0 0 0 0,-1-1 0 0 0,1 1 0 0 0,-1 0 0 0 0,1 0-1 0 0,-1 0 1 0 0,1-1 0 0 0,-1 1 0 0 0,1 0 0 0 0,-1 0 0 0 0,1 0 0 0 0,-1 0 0 0 0,1 0 0 0 0,-1 0 0 0 0,1 0 0 0 0,-1 0 0 0 0,1 0 0 0 0,-1 1-22 0 0,-14-2 337 0 0,3-1-57 0 0,2-2-49 0 0,2-3-40 0 0,7 7-180 0 0,1 0 1 0 0,0 0 0 0 0,0-1 0 0 0,0 1 0 0 0,-1 0 0 0 0,1 0 0 0 0,0 0 0 0 0,-1-1 0 0 0,1 1 0 0 0,0 0-1 0 0,0 0 1 0 0,-1 0 0 0 0,1 0 0 0 0,0 0 0 0 0,-1 0 0 0 0,1 0 0 0 0,0-1 0 0 0,-1 1 0 0 0,1 0 0 0 0,0 0-1 0 0,-1 0 1 0 0,1 0 0 0 0,0 0 0 0 0,-1 1 0 0 0,1-1 0 0 0,0 0-12 0 0,-3 0 37 0 0,1 0 1 0 0,-1 0-1 0 0,0 0 1 0 0,1 0 0 0 0,-1 1-1 0 0,1-1 1 0 0,-2 1-38 0 0,-6 10 236 0 0,7-10-203 0 0,1-1 0 0 0,-1 1 0 0 0,1-1 0 0 0,-1 1 0 0 0,1-1 0 0 0,-1 0 1 0 0,-1 0-34 0 0,4 0 0 0 0,-10 2 216 0 0,-3 3-133 0 0,8-3-46 0 0,-1 0 1 0 0,1 0 0 0 0,0 1-1 0 0,0 0 1 0 0,0-1-1 0 0,0 2 1 0 0,0-1 0 0 0,0 1-38 0 0,-3 3 47 0 0,5-4-36 0 0,0 0 0 0 0,-1 1-1 0 0,1-1 1 0 0,0 1 0 0 0,1-1 0 0 0,-1 2-11 0 0,-2 5 0 0 0,4-8 0 0 0,0 1 0 0 0,0-1 0 0 0,0 0 0 0 0,-1 0 0 0 0,1 1 0 0 0,0-1 0 0 0,-1 0 0 0 0,0 0 0 0 0,0 0 0 0 0,-5 4 0 0 0,4-4 0 0 0,1 0 0 0 0,0 1 0 0 0,0-1 0 0 0,0 0 0 0 0,0 1 0 0 0,0-1 0 0 0,0 1 0 0 0,1-1 0 0 0,-1 1 0 0 0,0 1 0 0 0,-3 20 0 0 0,-6-13 0 0 0,10-5 0 0 0,0 0 0 0 0,0 0 0 0 0,1 0 0 0 0,0 0 0 0 0,0 0 0 0 0,0 2 0 0 0,0 6 0 0 0,0-12 1 0 0,0-1 0 0 0,0 0 0 0 0,0 0 0 0 0,0 0 1 0 0,0 0-1 0 0,1 1 0 0 0,-1-1 0 0 0,0 0 1 0 0,0 0-1 0 0,1 0 0 0 0,-1 0 0 0 0,1 0 1 0 0,-1 0-1 0 0,1 0 0 0 0,-1 0 0 0 0,1 0 1 0 0,0 0-1 0 0,0 0 0 0 0,-1 0 0 0 0,1 0 0 0 0,0 0 1 0 0,0 0-1 0 0,0-1 0 0 0,0 1 0 0 0,0 0 1 0 0,0-1-1 0 0,0 1 0 0 0,0-1 0 0 0,0 1 1 0 0,0-1-1 0 0,0 1 0 0 0,0-1 0 0 0,1 0-1 0 0,8 5 13 0 0,-1 0-4 0 0,-8-4-9 0 0,0 0 0 0 0,1 0 0 0 0,-1 0 0 0 0,1-1 1 0 0,-1 1-1 0 0,1 0 0 0 0,-1-1 0 0 0,1 1 0 0 0,0-1 0 0 0,-1 1 0 0 0,1-1 0 0 0,0 0 0 0 0,-1 0 1 0 0,1 0-1 0 0,25 1 89 0 0,22-1 125 0 0,-29-3-149 0 0,12-8 39 0 0,-20 8-76 0 0,-8 2-18 0 0,0 1 1 0 0,0-1 0 0 0,0-1 0 0 0,-1 1 0 0 0,1-1-1 0 0,0 1 1 0 0,-1-1 0 0 0,0 0 0 0 0,3-2-11 0 0,29-17 43 0 0,10-6 74 0 0,29-21-4 0 0,-61 36-66 0 0,-12 9-43 0 0,1 1 0 0 0,-1 0 1 0 0,0-1-1 0 0,-1 1 0 0 0,1-1 0 0 0,0 1 0 0 0,-1-2-4 0 0,1 1 5 0 0,-1 1 0 0 0,1 0 0 0 0,-1 0 0 0 0,1-1 0 0 0,0 1 0 0 0,0 0 0 0 0,0 0 0 0 0,0 0-1 0 0,0 0 1 0 0,0 0 0 0 0,1 0 0 0 0,-1 0 0 0 0,2 0-5 0 0,-2 0 1 0 0,1 0 0 0 0,0 0 0 0 0,-1 0 0 0 0,1 0 0 0 0,-1 0 0 0 0,0-1 0 0 0,0 1 0 0 0,1 0 0 0 0,-2-1 0 0 0,1 1 0 0 0,0 0 0 0 0,0-1 0 0 0,-1 1 0 0 0,1-3-1 0 0,-1 2-9 0 0,0 0 0 0 0,0-1 0 0 0,0 1-1 0 0,0 0 1 0 0,-1 0 0 0 0,1 0-1 0 0,-1 0 1 0 0,-1-3 9 0 0,0 2-33 0 0,0-3 34 0 0,-1 1-8 0 0,1 2-32 0 0,1 0-30 0 0,0 0-43 0 0,0 0-22 0 0,0 0-43 0 0,1 0-50 0 0,0 0-54 0 0,0 2 164 0 0,0 1 1 0 0,0-1-1 0 0,0 1 0 0 0,-1-1 1 0 0,1 1-1 0 0,0-1 1 0 0,0 1-1 0 0,-1 0 1 0 0,1-1-1 0 0,-1 1 117 0 0,-12-15-1210 0 0</inkml:trace>
  <inkml:trace contextRef="#ctx0" brushRef="#br0" timeOffset="322.77">608 177 7856 0 0,'14'15'174'0'0,"-9"-1"29"0"0,6-9 13 0 0,-6 6-31 0 0,6-6-147 0 0,-6 8-38 0 0,2-3 20 0 0,-1-4 54 0 0,1 1 88 0 0,-2 1 81 0 0,-2-1 74 0 0,-2 1 68 0 0,-1-6 255 0 0,0-1-281 0 0,0-1-110 0 0,0 1-92 0 0,-1 0-76 0 0,1 0-61 0 0,0 0-42 0 0,0 2-162 0 0,1-2 147 0 0,-1 0 88 0 0,0 0 22 0 0,0-1 39 0 0,0 1 49 0 0,0-1 51 0 0,0 1 59 0 0,0-1 64 0 0,0 0 70 0 0,0 1 76 0 0,0-1 82 0 0,0 0 87 0 0,0-4-588 0 0,0-15 282 0 0,-1 15-307 0 0,0 1-34 0 0,-10-10 98 0 0,11 13-99 0 0,0 0 0 0 0,-1 0 0 0 0,1 0 0 0 0,0-1-1 0 0,0 1 1 0 0,0 0 0 0 0,0 0 0 0 0,0 0 0 0 0,0 0 0 0 0,-1-1 0 0 0,1 1 0 0 0,0 0 0 0 0,0 0 0 0 0,0 0 0 0 0,0-1 0 0 0,0 1 0 0 0,0 0-1 0 0,0 0 1 0 0,0 0 0 0 0,0-1 0 0 0,0 1 0 0 0,0 0 0 0 0,0 0 0 0 0,0-1 0 0 0,0 1 0 0 0,0 0 0 0 0,0 0 0 0 0,0 0 0 0 0,0-1 0 0 0,0 1-1 0 0,0 0 1 0 0,0 0 0 0 0,1 0 0 0 0,-1-1 0 0 0,0 1 0 0 0,0 0 0 0 0,0 0 0 0 0,0 0 0 0 0,0 0 0 0 0,0 0 0 0 0,1-1 0 0 0,-1 1 0 0 0,0 0-2 0 0,2-5 24 0 0,1-1 0 0 0,-2 1 1 0 0,1 0-1 0 0,0-1 0 0 0,0-4-24 0 0,-1 0-4 0 0,-1-2-39 0 0,4-9-77 0 0,-3 18 103 0 0,1-1 0 0 0,-1 1 0 0 0,1 0 0 0 0,0 0-1 0 0,0 0 1 0 0,1-1 17 0 0,10-15-126 0 0,-9 8 36 0 0,-3 9 69 0 0,0-1 0 0 0,1 1 1 0 0,-1 0-1 0 0,0 0 0 0 0,1 0 0 0 0,-1 0 0 0 0,1 0 0 0 0,-1 0 1 0 0,1 0 20 0 0,6-6-69 0 0,-5 4 36 0 0,0 1 1 0 0,0 0-1 0 0,1 0 1 0 0,-1 0-1 0 0,1 0 1 0 0,0 0 32 0 0,3 0-8 0 0,0 0 1 0 0,0 0 0 0 0,0 0 0 0 0,3 0 7 0 0,-2 2 8 0 0,0 0 0 0 0,-1 0-1 0 0,1 1 1 0 0,3 0-8 0 0,-9 0 15 0 0,-1 0 0 0 0,1 0 0 0 0,-1 0 0 0 0,1 1 0 0 0,0-1 0 0 0,-1 0 0 0 0,1 1 0 0 0,-1 0-1 0 0,1-1 1 0 0,-1 1 0 0 0,1 0 0 0 0,-1 0 0 0 0,0 0-15 0 0,13 5 116 0 0,12-1 60 0 0,-20-2-105 0 0,0-1 0 0 0,0 1 0 0 0,0 0 0 0 0,-1 0 0 0 0,1 0 0 0 0,2 3-71 0 0,16 16 251 0 0,2 8-15 0 0,-15-14-165 0 0,0 0-39 0 0,-8-11-7 0 0,1 0 1 0 0,0-1 0 0 0,0 1-1 0 0,4 2-25 0 0,-3-3 11 0 0,-1 1-1 0 0,1-1 0 0 0,-1 1 1 0 0,3 4-11 0 0,-4-4-54 0 0,1 0 76 0 0,4 8 73 0 0,-5-9-101 0 0,0 0-43 0 0,-1 0-35 0 0,0 0-48 0 0,0-1-56 0 0,0 0-66 0 0,-1-1-43 0 0,0 0-62 0 0,-1 0-55 0 0,1 0-48 0 0,-1 0-32 0 0,1 0-33 0 0,0 2-598 0 0,4 3-810 0 0,4 2-1106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30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1 336 7976 0 0,'0'0'174'0'0,"0"0"29"0"0,0 2 14 0 0,0 13-77 0 0,2-5-64 0 0,1-1-45 0 0,2-1-47 0 0,0 0 18 0 0,-4 1 80 0 0,-1-7 57 0 0,2 1 159 0 0,9 15 395 0 0,-7-11-432 0 0,0 0 52 0 0,2 1 74 0 0,1 0 95 0 0,-2-1-297 0 0,2 5 155 0 0,3 5 65 0 0,-2-7-197 0 0,-5-6-107 0 0,1 0 1 0 0,-1 0-1 0 0,0 1 1 0 0,0 0-1 0 0,-1-1 1 0 0,1 1-1 0 0,-1 0 1 0 0,0 2-102 0 0,7 13 349 0 0,-9-19-347 0 0,16 28 318 0 0,-5-13-151 0 0,-9-14-12 0 0,-2 1 58 0 0,0 8 29 0 0,0-9 4 0 0,0-2 12 0 0,0 0 49 0 0,0 0 19 0 0,-2 0 6 0 0,-1 1-194 0 0,-7 0 77 0 0,-1-2 64 0 0,3-2 49 0 0,5 0-272 0 0,-13-14 222 0 0,11 12-228 0 0,2 0-51 0 0,-8-18 118 0 0,6 14-90 0 0,5 8-24 0 0,-1-1 0 0 0,0 0 0 0 0,1 0 0 0 0,0 0 0 0 0,-1 0-1 0 0,1 0 1 0 0,0 0 0 0 0,0 0 0 0 0,0 0 0 0 0,0 0 0 0 0,1-1-5 0 0,-1 1 5 0 0,0 0 0 0 0,0 1-1 0 0,0-1 1 0 0,0 0 0 0 0,0 0 0 0 0,0 0 0 0 0,-1 0-1 0 0,1 0 1 0 0,0 0 0 0 0,-1 0 0 0 0,0-1-5 0 0,-4-3 23 0 0,5 5-21 0 0,-1 0-1 0 0,0 1 1 0 0,1-1 0 0 0,-1 0-1 0 0,0 0 1 0 0,1 0-1 0 0,-1 1 1 0 0,1-1 0 0 0,0 0-1 0 0,-1 0 1 0 0,1 0-1 0 0,0 0 1 0 0,-1 0 0 0 0,1 0-1 0 0,0 0 1 0 0,0 0-1 0 0,0 0 1 0 0,0 0 0 0 0,0 0-1 0 0,0 0 1 0 0,0 0-1 0 0,0 0 1 0 0,0 0 0 0 0,0 0-1 0 0,1 0 1 0 0,-1 1-1 0 0,0-1-1 0 0,16-31 0 0 0,11 0 0 0 0,-24 24 2 0 0,10-13-12 0 0,-11 18 3 0 0,0 0-1 0 0,1 1 1 0 0,0-1-1 0 0,0 1 1 0 0,0 0-1 0 0,2-2 8 0 0,2-1 0 0 0,1 0-21 0 0,0 0 1 0 0,0 0 0 0 0,0 1 0 0 0,1 0 0 0 0,7-3 20 0 0,-6 4-16 0 0,25-10-22 0 0,-25 8 16 0 0,8-1 32 0 0,-12 5-37 0 0,1 0-28 0 0,0 1-38 0 0,2 0-50 0 0,1 0-57 0 0,-7 0 64 0 0,1 0 63 0 0,7 0 14 0 0,-6 0-12 0 0,-2 0-19 0 0,1 0-51 0 0,0 0-81 0 0,0 0-88 0 0,1 0-101 0 0,0 0-117 0 0,-3 0 144 0 0,1 0-54 0 0,0 0-49 0 0,0 0-41 0 0,0 0-154 0 0,1 0-41 0 0,0 0-184 0 0,3 0-500 0 0</inkml:trace>
  <inkml:trace contextRef="#ctx0" brushRef="#br0" timeOffset="449.24">799 432 6704 0 0,'0'0'149'0'0,"0"0"23"0"0,0 0 12 0 0,-2-3-25 0 0,-9-8-62 0 0,8 9 177 0 0,0 1-104 0 0,-1 0-51 0 0,-1 2-39 0 0,4 0-20 0 0,1-1-3 0 0,-5-1 299 0 0,-2 1 53 0 0,-14-1 633 0 0,12 1-630 0 0,1 0-112 0 0,2 1-57 0 0,1 0-71 0 0,2 1-87 0 0,-2 9 247 0 0,-6-4-19 0 0,-3 0-70 0 0,10-5-150 0 0,-7 3 115 0 0,-2 1 15 0 0,-1-1-8 0 0,4 0-22 0 0,9-4-176 0 0,0-1 0 0 0,0 1 0 0 0,0 0 0 0 0,0 0 0 0 0,0-1 0 0 0,0 1 0 0 0,1 0 0 0 0,-1 0 0 0 0,0 0 0 0 0,1 0 0 0 0,-1 0 0 0 0,1 0 0 0 0,-1 0 0 0 0,1 0 0 0 0,-1 0 0 0 0,1 1-17 0 0,-7 9 205 0 0,-4-5-20 0 0,10-5-172 0 0,0-1-1 0 0,0 1 1 0 0,0-1-1 0 0,0 1 1 0 0,0-1 0 0 0,0 1-1 0 0,0 0 1 0 0,0-1-1 0 0,0 1 1 0 0,0 0 0 0 0,0 0-1 0 0,0-1 1 0 0,1 1-1 0 0,-1 0 1 0 0,0 0 0 0 0,0 0-13 0 0,-1 5 66 0 0,-1 0 4 0 0,-8 14 39 0 0,11-17-104 0 0,-1 0 1 0 0,0 0-1 0 0,1 0 0 0 0,-1 0 1 0 0,1 0-1 0 0,0 0 0 0 0,0 0 1 0 0,0 0-1 0 0,0 0 0 0 0,0 0 1 0 0,1 0-1 0 0,0 0 0 0 0,-1 0 1 0 0,1 1-6 0 0,3-3-5 0 0,0 1 6 0 0,4 13 25 0 0,1-5 44 0 0,-8-9-55 0 0,0 0-1 0 0,1-1 0 0 0,-1 1 0 0 0,0 0 0 0 0,0-1 0 0 0,1 1 0 0 0,-1-1 1 0 0,0 0-1 0 0,1 1 0 0 0,-1-1 0 0 0,0 0 0 0 0,2 0-14 0 0,2 3 122 0 0,-4-2-111 0 0,1-1 0 0 0,-1 1 0 0 0,0 0 0 0 0,0-1 0 0 0,0 1 0 0 0,0-1 0 0 0,1 1 0 0 0,-1-1 0 0 0,0 0 0 0 0,0 0 1 0 0,1 1-1 0 0,-1-1 0 0 0,0 0 0 0 0,0 0 0 0 0,1 0 0 0 0,-1 0 0 0 0,0-1 0 0 0,1 1 0 0 0,-1 0 0 0 0,0 0 0 0 0,0-1 0 0 0,0 1 1 0 0,1-1-1 0 0,0 0-11 0 0,3 0 47 0 0,-1 0 1 0 0,1 0-1 0 0,0 0 1 0 0,0 1 0 0 0,1-1-48 0 0,-5 1 13 0 0,1 0-1 0 0,0 0 1 0 0,-1 0 0 0 0,1-1 0 0 0,0 1 0 0 0,-1-1 0 0 0,1 1 0 0 0,-1-1 0 0 0,1 1 0 0 0,0-1 0 0 0,-1 0 0 0 0,0 0 0 0 0,1 0 0 0 0,-1 0-13 0 0,8-4 51 0 0,1 0 19 0 0,-8 4-55 0 0,1 0 0 0 0,-1 0 1 0 0,0 0-1 0 0,0 0 0 0 0,1-1 1 0 0,-1 1-1 0 0,0-1 0 0 0,0 0 1 0 0,0 0-16 0 0,4-4 44 0 0,13-12 217 0 0,-13 13-222 0 0,-1 3-8 0 0,-4 1-24 0 0,0 1 1 0 0,-1 0 0 0 0,1 0-1 0 0,0-1 1 0 0,-1 1-1 0 0,1 0 1 0 0,0-1 0 0 0,-1 1-1 0 0,1-1 1 0 0,-1 1 0 0 0,1-1-1 0 0,-1 1 1 0 0,1-1-1 0 0,-1 1 1 0 0,0-1 0 0 0,1 1-1 0 0,-1-1 1 0 0,1 0 0 0 0,-1 1-1 0 0,0-1 1 0 0,0 0-1 0 0,1 0-7 0 0,1-4 22 0 0,11-11-2 0 0,-8 12-20 0 0,-2-1 0 0 0,8-17 0 0 0,0 6 0 0 0,-9 2-15 0 0,-2 12-57 0 0,0 2-11 0 0,0 2 11 0 0,0 4 59 0 0,0 7-26 0 0,0 13-30 0 0,0-6 23 0 0,0 8 39 0 0,0-26 7 0 0,0-1 0 0 0,0 1 0 0 0,0-1 0 0 0,1 1 0 0 0,-1-1 0 0 0,0 1 0 0 0,1-1 0 0 0,-1 0 0 0 0,0 1 0 0 0,1-1 0 0 0,10 15 0 0 0,-6-2 0 0 0,6-9 0 0 0,-7 2 0 0 0,-4-7-1 0 0,1 1 1 0 0,-1-1-1 0 0,0 0 1 0 0,0 1-1 0 0,1-1 1 0 0,-1 1-1 0 0,0-1 1 0 0,1 0-1 0 0,-1 1 1 0 0,0-1-1 0 0,1 0 1 0 0,-1 1-1 0 0,1-1 1 0 0,-1 0-1 0 0,1 0 1 0 0,-1 1-1 0 0,0-1 1 0 0,1 0-1 0 0,-1 0 1 0 0,1 0-1 0 0,-1 1 1 0 0,1-1-1 0 0,-1 0 1 0 0,1 0-1 0 0,-1 0 1 0 0,1 0-1 0 0,-1 0 1 0 0,1 0-1 0 0,-1 0 1 0 0,1 0-1 0 0,-1 0 1 0 0,1-1 0 0 0,2 1-101 0 0,-1 1 37 0 0,2 0 17 0 0,5 6 171 0 0,-6-4-152 0 0,-2-1-34 0 0,1-1-42 0 0,0 0-49 0 0,0 0-58 0 0,0-1-64 0 0,0 1-73 0 0,0-1 72 0 0,-1 0-38 0 0,1 0-40 0 0,0-1-43 0 0,0 1-45 0 0,0-1-47 0 0,1 0-49 0 0,-1 0-51 0 0,5-4-1266 0 0,2-4-1054 0 0</inkml:trace>
  <inkml:trace contextRef="#ctx0" brushRef="#br0" timeOffset="745.66">1247 0 7912 0 0,'0'0'232'0'0,"0"3"-14"0"0,2 8-128 0 0,3-2 95 0 0,-2-4-37 0 0,0 1 35 0 0,-1 1 38 0 0,-1 0 38 0 0,-1 9 226 0 0,0-1-97 0 0,0-1-85 0 0,0 1-70 0 0,0 3-29 0 0,0-1-60 0 0,0 37 156 0 0,0-24-63 0 0,0-21-162 0 0,1 0 0 0 0,0 0 0 0 0,2 7-75 0 0,4 14 185 0 0,-6-26-161 0 0,1 4 63 0 0,-1 0 1 0 0,0 0-1 0 0,0 0 1 0 0,-1 6-88 0 0,-1 18 301 0 0,0-14-80 0 0,1 0 59 0 0,0 12 22 0 0,0 97 996 0 0,0-125-1280 0 0,0 0 0 0 0,0 0 1 0 0,0 0-1 0 0,1-1 1 0 0,-1 1-1 0 0,1 0 1 0 0,-1 0-1 0 0,1-1 1 0 0,0 1-1 0 0,0 0 1 0 0,0-1-1 0 0,0 1 0 0 0,0-1-18 0 0,0 1 11 0 0,0-1-1 0 0,0 1 0 0 0,-1 0 1 0 0,1-1-1 0 0,0 1 0 0 0,0 0 0 0 0,-1-1 1 0 0,1 1-1 0 0,-1 0 0 0 0,0 0 0 0 0,0 0 1 0 0,1-1-1 0 0,-1 1-10 0 0,0 14 21 0 0,0-14-15 0 0,0-1-1 0 0,0 1 0 0 0,0-1 1 0 0,0 1-1 0 0,0-1 0 0 0,0 1 1 0 0,1-1-1 0 0,-1 0 0 0 0,1 1 1 0 0,-1-1-6 0 0,5 8 31 0 0,-4-8-27 0 0,0 1 1 0 0,0-1-1 0 0,0 1 0 0 0,0-1 0 0 0,0 1 0 0 0,-1-1 0 0 0,1 1 0 0 0,-1 0 1 0 0,1-1-1 0 0,-1 1 0 0 0,1 2-4 0 0,-1-2 40 0 0,0-2-104 0 0,0 0-72 0 0,0 0 50 0 0,0 0-62 0 0,0 0-76 0 0,0 0 67 0 0,0 0-35 0 0,0 0-38 0 0,0 0-35 0 0,0 0-361 0 0,0 0 85 0 0,0 0-48 0 0,0 0-696 0 0,0 0-546 0 0,0 0-1040 0 0</inkml:trace>
  <inkml:trace contextRef="#ctx0" brushRef="#br0" timeOffset="1130.97">1167 432 7568 0 0,'0'0'166'0'0,"0"0"29"0"0,0 0 14 0 0,0 0-67 0 0,0 0-16 0 0,0 0 40 0 0,0 0 135 0 0,0 0 252 0 0,0 0 21 0 0,0 0-16 0 0,3 2-72 0 0,1 2-399 0 0,2 0 104 0 0,1-2 65 0 0,10 2 430 0 0,-6-4-338 0 0,-4-1-213 0 0,-1-1-77 0 0,10-5 266 0 0,-7 3-106 0 0,3-1 43 0 0,-9 4-225 0 0,24-7 294 0 0,2 4-95 0 0,-11 2-85 0 0,-2-4-45 0 0,0-1-11 0 0,3 6 41 0 0,3 0-52 0 0,-12 0-50 0 0,0 1 1 0 0,-1 0-1 0 0,1 0 1 0 0,0 1 0 0 0,10 2-34 0 0,1 8 60 0 0,6-6-48 0 0,-6 6-28 0 0,-8-8-16 0 0,-11-2 29 0 0,1-1-1 0 0,-1 0 1 0 0,0 1-1 0 0,1 0 1 0 0,-1 0-1 0 0,0 0 1 0 0,0 0-1 0 0,0 0 1 0 0,1 0-1 0 0,-1 0 1 0 0,-1 1 0 0 0,1-1-1 0 0,0 1 1 0 0,0 0 3 0 0,1 1 0 0 0,0 0 0 0 0,0-1 0 0 0,1 1 0 0 0,-1 0 0 0 0,1-1 0 0 0,3 2 0 0 0,1 1 0 0 0,-1 0 0 0 0,1 0 0 0 0,-1 1 0 0 0,0 0 0 0 0,-1 0 0 0 0,4 4 0 0 0,-2-2 0 0 0,-5-4 3 0 0,0-1-1 0 0,0 0 1 0 0,1 0-1 0 0,-1 0 1 0 0,1 0 0 0 0,0 0-3 0 0,5-1 37 0 0,-9-2-36 0 0,1 1 0 0 0,-1-1 1 0 0,0 0-1 0 0,0 0 1 0 0,1 0-1 0 0,-1 0 1 0 0,0 0-1 0 0,0 0 1 0 0,1 0-1 0 0,-1 0 0 0 0,0 0 1 0 0,0 0-1 0 0,1 1 1 0 0,-1-1-1 0 0,0 0 1 0 0,0 0-1 0 0,0 0 1 0 0,1 0-1 0 0,-1 1 1 0 0,0-1-1 0 0,0 0 0 0 0,0 0 1 0 0,0 0-1 0 0,0 1 1 0 0,1-1-1 0 0,-1 0-1 0 0,13 26-13 0 0,-12-24 9 0 0,0 1-16 0 0,0-1 0 0 0,-1 0 0 0 0,1 1 1 0 0,-1-1-1 0 0,0 0 0 0 0,0 1 0 0 0,1-1 0 0 0,-2 0 0 0 0,1 3 20 0 0,0-1-37 0 0,0-2-29 0 0,0-2-65 0 0,0 0-78 0 0,0 0 61 0 0,0 0-35 0 0,0 0-38 0 0,0 0-34 0 0,0 1-350 0 0,0-1 81 0 0,0 0-47 0 0,0 2-676 0 0,0 2-532 0 0,0 5-1011 0 0</inkml:trace>
  <inkml:trace contextRef="#ctx0" brushRef="#br0" timeOffset="1296.03">1662 160 9384 0 0,'-3'0'208'0'0,"3"0"-203"0"0,0 0 1 0 0,0 0 0 0 0,0 0 0 0 0,0 0-1 0 0,-1 1 1 0 0,1-1 0 0 0,0 0-1 0 0,0 0 1 0 0,0 0 0 0 0,-1 0-1 0 0,1 0 1 0 0,0 0 0 0 0,0 0 0 0 0,-1 0-1 0 0,1 0 1 0 0,0 0 0 0 0,0 0-1 0 0,0 0 1 0 0,-1 0 0 0 0,1-1 0 0 0,0 1-1 0 0,0 0 1 0 0,0 0 0 0 0,0 0-1 0 0,-1 0 1 0 0,1 0 0 0 0,0 0-1 0 0,0 0 1 0 0,0 0 0 0 0,0-1 0 0 0,-1 1-1 0 0,1 0 1 0 0,0 0 0 0 0,0 0-1 0 0,0 0 1 0 0,0-1 0 0 0,0 1 0 0 0,0 0-1 0 0,0 0 1 0 0,-1 0 0 0 0,1-1-1 0 0,0 1 1 0 0,0 0 0 0 0,0 0 0 0 0,0 0-1 0 0,0-1 1 0 0,0 1 0 0 0,0 0-6 0 0,7-9 224 0 0,-4 6-73 0 0,-3 0-78 0 0,3-10 1 0 0,7 0 63 0 0,-5 10 12 0 0,-1 2-119 0 0,0 1-115 0 0,-1 1-113 0 0,0-1-143 0 0,-1 0 110 0 0,-1 0-39 0 0,2 0-374 0 0,1 0-267 0 0,2 0-609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26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80 8272 0 0,'0'0'241'0'0,"-3"3"-10"0"0,-4 5-149 0 0,4-5-12 0 0,1-2 200 0 0,1 1-58 0 0,1 0-52 0 0,-1-1-42 0 0,1 2-21 0 0,0-1-37 0 0,1 3 50 0 0,-1-4-39 0 0,0 0 48 0 0,0 6 427 0 0,0-1-94 0 0,0 0-81 0 0,0 0-71 0 0,0-1-72 0 0,0 1-41 0 0,0 3 60 0 0,0 12 237 0 0,0-14-295 0 0,0 0 47 0 0,2 4-27 0 0,4 2-9 0 0,0 0-28 0 0,-4-2-12 0 0,-2 1 7 0 0,1-2-44 0 0,1 0-1 0 0,0-1 0 0 0,1 1 0 0 0,3 7-122 0 0,-1-2 138 0 0,-3-9-106 0 0,2 5 56 0 0,-1 2 46 0 0,0 2 55 0 0,-2 1 64 0 0,2-3-37 0 0,2-2-48 0 0,0-3-72 0 0,1 3-22 0 0,1 3-54 0 0,-4-7-18 0 0,-2-5 2 0 0,0 0 0 0 0,0 1 0 0 0,-1-1 0 0 0,1 1 0 0 0,-1-1 0 0 0,0 0 0 0 0,0 1 0 0 0,0-1 1 0 0,0 1-1 0 0,0-1 0 0 0,0 1 0 0 0,-1-1-4 0 0,1 1 7 0 0,-1-1 1 0 0,1 1-1 0 0,0-1 1 0 0,0 1-1 0 0,0-1 1 0 0,0 1-1 0 0,1-1 0 0 0,-1 1 1 0 0,0-1-1 0 0,1 1 1 0 0,0-1-1 0 0,0 1-7 0 0,9 13 27 0 0,-9-15-20 0 0,-1 0-1 0 0,1 1 1 0 0,-1-1 0 0 0,1 1-1 0 0,-1-1 1 0 0,0 1 0 0 0,0-1-1 0 0,0 0 1 0 0,0 1 0 0 0,0 0-7 0 0,0 6 36 0 0,0 31 67 0 0,0-20-29 0 0,-3-6-53 0 0,-7 1 6 0 0,7-12-94 0 0,3-2-14 0 0,0 1 23 0 0,0 1-19 0 0,0 2-52 0 0,0 3-132 0 0,0-5-241 0 0,0-2 288 0 0,0 0-10 0 0,0 0-55 0 0,0 0-113 0 0,0 0-134 0 0,0 0-118 0 0,0 0 96 0 0,0 0-44 0 0,0 0-689 0 0,0 0-534 0 0,0 0-1020 0 0</inkml:trace>
  <inkml:trace contextRef="#ctx0" brushRef="#br0" timeOffset="303.39">1 288 7568 0 0,'0'0'166'0'0,"0"0"29"0"0,2 0 14 0 0,12-3-25 0 0,-7-1-128 0 0,4-1-64 0 0,4-4-29 0 0,-10 7 58 0 0,1-1 33 0 0,-1 1 24 0 0,1 0 36 0 0,-1-1 41 0 0,1 1 47 0 0,2-1-21 0 0,1-2 52 0 0,24-15 683 0 0,-20 11-558 0 0,-1 1-77 0 0,2-2 57 0 0,0 1-53 0 0,11-4 36 0 0,64-24 594 0 0,-38 15-469 0 0,1 1-101 0 0,-25 13-189 0 0,1 3-69 0 0,7-1-67 0 0,-29 4-36 0 0,1 0 0 0 0,0 0-1 0 0,0-1 1 0 0,1-1 16 0 0,-1 1-20 0 0,0 1 0 0 0,0-1 0 0 0,1 1 0 0 0,-1 0 0 0 0,1 1 0 0 0,2-1 20 0 0,10-1-80 0 0,-5-4-72 0 0,-6 3 8 0 0,21-1-230 0 0,-26 4 245 0 0,-1 0 72 0 0,6-1-5 0 0,-4 0-40 0 0,-1 1-55 0 0,0 0-101 0 0,-2 0 60 0 0,0 0-45 0 0,1 0-49 0 0,-1 0-55 0 0,0 0-60 0 0,1 0-64 0 0,-1 0-69 0 0,1 0-75 0 0,3-4-904 0 0,3-4-858 0 0,-9 9 2375 0 0</inkml:trace>
  <inkml:trace contextRef="#ctx0" brushRef="#br0" timeOffset="700.33">767 128 7424 0 0,'0'3'166'0'0,"0"-2"-143"0"0,1 1-1 0 0,-1-1 0 0 0,0 0 0 0 0,0 1 0 0 0,1-1 0 0 0,-1 0 0 0 0,1 1 0 0 0,-1-1 0 0 0,1 0 1 0 0,0 1-23 0 0,8 9 180 0 0,-7-7-43 0 0,-1-1-72 0 0,0 1-48 0 0,-2 2-42 0 0,0-4 39 0 0,1 5-14 0 0,0-5 0 0 0,0 1 0 0 0,0-1 0 0 0,0 0 0 0 0,0 0 0 0 0,0 0 0 0 0,0 1 0 0 0,1-1 0 0 0,-1 0 0 0 0,1 0 0 0 0,0 1 0 0 0,3 3 3 0 0,3 7 60 0 0,-5 0 79 0 0,1 0 56 0 0,4 3 150 0 0,-3-7-105 0 0,1 4 48 0 0,0 0-73 0 0,3 6 34 0 0,-1-4-56 0 0,-3-4-29 0 0,0-1 7 0 0,0 1 43 0 0,7 9 67 0 0,-3-7-74 0 0,0 2 50 0 0,-5-1-102 0 0,3 5 89 0 0,3-6-48 0 0,2 1 30 0 0,-10-11-190 0 0,0 0 1 0 0,0 0-1 0 0,0 0 0 0 0,0 0 1 0 0,-1 0-1 0 0,1 1 1 0 0,-1-1-1 0 0,0 0 0 0 0,0 0 1 0 0,-1 3-40 0 0,1 7 152 0 0,2-2-8 0 0,4 2 14 0 0,0-1 3 0 0,-4-1-12 0 0,-2-7-106 0 0,-1 29 495 0 0,-3-20-284 0 0,-4-1-49 0 0,5-10 106 0 0,3-2 10 0 0,0 2-167 0 0,0 0-35 0 0,0 0 38 0 0,0 0-87 0 0,0 2-18 0 0,0-2 17 0 0,0 0 85 0 0,0-2-68 0 0,0 0-12 0 0,0 0 2 0 0,-2-2 17 0 0,-9-9 10 0 0,8 8-13 0 0,2-1-41 0 0,2-5-19 0 0,-1 6-9 0 0,0-8 2 0 0,-1 7-15 0 0,1 1-1 0 0,0 0 1 0 0,0 0 0 0 0,0-1 0 0 0,0 1-1 0 0,1 0 1 0 0,-1 0 0 0 0,1-1-1 0 0,0 1 1 0 0,0-1-8 0 0,4-4 20 0 0,1-4-26 0 0,-4 1-56 0 0,-2 9 49 0 0,0 0 0 0 0,1 0-1 0 0,-1 0 1 0 0,0 1 0 0 0,1-1 0 0 0,0 0 0 0 0,-1 0-1 0 0,1 1 1 0 0,0-1 0 0 0,-1 1 0 0 0,1-1-1 0 0,0 1 1 0 0,0-1 0 0 0,1 1 0 0 0,-1-1 0 0 0,0 1-1 0 0,0 0 1 0 0,1 0 0 0 0,-1-1 13 0 0,12-14-125 0 0,-8 6 76 0 0,-4 8 45 0 0,-1 1 0 0 0,1-1 0 0 0,0 1 0 0 0,-1 0 0 0 0,1-1 0 0 0,0 1 0 0 0,0 0 0 0 0,0 0 0 0 0,0 0 0 0 0,1-1 4 0 0,8-4-35 0 0,3 2-21 0 0,-3 1 24 0 0,10-3-29 0 0,-5-1-55 0 0,-7 2 45 0 0,-6 4 55 0 0,-1 0-1 0 0,0 0 1 0 0,1 0-1 0 0,-1 1 1 0 0,1-1-1 0 0,-1 0 1 0 0,1 1-1 0 0,0-1 1 0 0,-1 1-1 0 0,1-1 1 0 0,0 1-1 0 0,-1 0 1 0 0,1 0 0 0 0,0 0 16 0 0,5-1-70 0 0,-5 1 51 0 0,0 0 1 0 0,1 0-1 0 0,-1 0 1 0 0,0 0-1 0 0,0 0 1 0 0,0 1-1 0 0,1-1 1 0 0,-1 1-1 0 0,0-1 1 0 0,1 1 18 0 0,29 15-176 0 0,-13-6 85 0 0,-6-4 69 0 0,3 8 22 0 0,-14-11 0 0 0,1 0 0 0 0,-1 0 0 0 0,0 0 0 0 0,1 0 0 0 0,-2 1 0 0 0,2 1 0 0 0,-2-2 0 0 0,1 1 0 0 0,0-1 0 0 0,1 0 0 0 0,-1 1 0 0 0,0-1 0 0 0,2 1 0 0 0,9 12 0 0 0,-12-15 0 0 0,-1 0 0 0 0,1 1 0 0 0,-1-1 0 0 0,0 1 0 0 0,0-1 0 0 0,1 0 0 0 0,-1 1 0 0 0,0-1 0 0 0,0 1 0 0 0,0 0 0 0 0,0-2 0 0 0,-1 9 0 0 0,1 0 0 0 0,14 20 0 0 0,-13-27 0 0 0,-1-1 0 0 0,0 1 0 0 0,1-1 0 0 0,-1 0 0 0 0,0 1 0 0 0,1-1 0 0 0,-1 1 0 0 0,0-1 0 0 0,0 1 0 0 0,0-1 0 0 0,0-1 0 0 0,0 1-2 0 0,0 0 0 0 0,0 0 1 0 0,0 0-1 0 0,0-1 1 0 0,0 1-1 0 0,0 0 0 0 0,0 0 1 0 0,0 0-1 0 0,0-1 1 0 0,1 1-1 0 0,-1 0 0 0 0,0 0 1 0 0,1-1-1 0 0,-1 1 1 0 0,1 0 1 0 0,-1 0-4 0 0,1-1 0 0 0,-1 0 0 0 0,1 1 0 0 0,-1-1 0 0 0,1 0 0 0 0,-1 0 0 0 0,1 1 0 0 0,-1-1 0 0 0,1 0 0 0 0,-1 0 0 0 0,1 0 0 0 0,0 0 0 0 0,-1 0 0 0 0,1 0 0 0 0,-1 0 0 0 0,1 0 0 0 0,-1 0 0 0 0,1 0 4 0 0,2 0-96 0 0,-3 0-357 0 0,1 0 56 0 0,1-1 46 0 0,-1 1 39 0 0,1 1-53 0 0,3 0-553 0 0,-3 0 496 0 0,0 0-11 0 0,-1-1-75 0 0,5 4-1271 0 0,4 5-1011 0 0</inkml:trace>
  <inkml:trace contextRef="#ctx0" brushRef="#br0" timeOffset="1092.94">1486 639 7136 0 0,'0'0'165'0'0,"3"0"22"0"0,5 0-55 0 0,0 0-49 0 0,5 0 60 0 0,-1-2-109 0 0,-10 2-35 0 0,0-2 1 0 0,0 1-1 0 0,0 0 1 0 0,0 0-1 0 0,0 0 0 0 0,0-1 1 0 0,0 1-1 0 0,-1-1 1 0 0,2-1 0 0 0,4-4 23 0 0,2 1 53 0 0,2 1 228 0 0,-2 0 49 0 0,23-10 909 0 0,-17 5-787 0 0,-5 5-292 0 0,3 0 88 0 0,-9 3-142 0 0,1 1 1 0 0,-1-1-1 0 0,0 0 0 0 0,0-1 0 0 0,0 1 0 0 0,0-1 0 0 0,0 0 1 0 0,1 0-130 0 0,4-5 276 0 0,2 1-43 0 0,0 0-47 0 0,0 2-54 0 0,-5 2-82 0 0,7-2 121 0 0,-7-6-19 0 0,7 6-76 0 0,-6 0-74 0 0,12-14 111 0 0,-16 16-104 0 0,0-1 70 0 0,-2 0-39 0 0,-4-5-11 0 0,2 8-17 0 0,-10-13 18 0 0,7 9 32 0 0,4-1-46 0 0,-1 1-7 0 0,-12 0 44 0 0,-3-8-1 0 0,14 12-44 0 0,1-1-1 0 0,0 1 0 0 0,-1 0 0 0 0,1 0 0 0 0,-1-1 0 0 0,1 1 1 0 0,-1 0-1 0 0,1 0 0 0 0,-1 0 0 0 0,0 1 0 0 0,0-1 1 0 0,1 0-1 0 0,-1 1 0 0 0,0-1 0 0 0,0 1 0 0 0,0-1 0 0 0,0 1 1 0 0,0 0-8 0 0,-10-1 25 0 0,9 1-2 0 0,0 0 1 0 0,-1-1 0 0 0,1 1 0 0 0,0 0-1 0 0,-1 1 1 0 0,1-1 0 0 0,0 1 0 0 0,0-1-1 0 0,0 1 1 0 0,-1 0-24 0 0,-4 3 56 0 0,-17 10 98 0 0,7 0 30 0 0,14-9-150 0 0,1-1-9 0 0,-1-1 1 0 0,0 1-1 0 0,0 0 0 0 0,0-1 1 0 0,-2 1-26 0 0,-5 1 19 0 0,10-5-16 0 0,0 0 1 0 0,0 1-1 0 0,-1-1 1 0 0,1 1-1 0 0,0-1 1 0 0,0 1-1 0 0,0-1 1 0 0,0 1-1 0 0,0 0 0 0 0,0 0 1 0 0,0-1-1 0 0,1 1 1 0 0,-1 0-1 0 0,0 0 1 0 0,0 0-1 0 0,0 0 1 0 0,1 0-1 0 0,-1 1-3 0 0,-31 62 147 0 0,31-62-140 0 0,0 1-1 0 0,0 0 1 0 0,1 0 0 0 0,-1 0-1 0 0,1 0 1 0 0,0 0 0 0 0,0 0 0 0 0,0 0-1 0 0,0 0 1 0 0,1 2-7 0 0,-1 11 21 0 0,0 13 46 0 0,-1-17-36 0 0,1-9-22 0 0,0 0 0 0 0,-1 0 1 0 0,1 0-1 0 0,0 0 0 0 0,1 0 0 0 0,-1 0 1 0 0,0 0-1 0 0,1 0 0 0 0,0 0 1 0 0,-1-1-1 0 0,2 2-9 0 0,0 1 6 0 0,7 12 28 0 0,-4-9 27 0 0,24 8 81 0 0,3 0 2 0 0,-28-15-120 0 0,0 0 1 0 0,0 0 0 0 0,0 0 0 0 0,0-1 0 0 0,0 0 0 0 0,0 1 0 0 0,0-1 0 0 0,0-1-1 0 0,0 1 1 0 0,2-1-25 0 0,15 0 112 0 0,-9 2-67 0 0,12 0-1 0 0,-20-1-42 0 0,0 0-1 0 0,0-1 0 0 0,0 0 0 0 0,0 1 1 0 0,4-2-2 0 0,-7 1-77 0 0,1 0 40 0 0,5-1 58 0 0,-3 1-2 0 0,-1 1-39 0 0,-1-1-31 0 0,0 0-41 0 0,0 0-23 0 0,0 1-41 0 0,0-1-46 0 0,1 0-52 0 0,-2 1-2 0 0,1-1-42 0 0,0 0-47 0 0,0 0-50 0 0,0 0-52 0 0,0 1-57 0 0,0-1-58 0 0,0 0-63 0 0,4-4-1303 0 0,4-4-1098 0 0,-10 9 3024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2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11088 0 0,'0'0'248'0'0,"0"0"34"0"0,0 0 22 0 0,0 0-29 0 0,0 3-132 0 0,0 1-70 0 0,0 6 106 0 0,0-9-155 0 0,0 0 0 0 0,0 0 0 0 0,0-1 1 0 0,0 1-1 0 0,0 0 0 0 0,0 0 0 0 0,0 0 0 0 0,-1 0 1 0 0,1 0-1 0 0,0 0 0 0 0,-1 0 0 0 0,1 0 0 0 0,-1 0-24 0 0,-5 3 217 0 0,5-4-203 0 0,1 1 0 0 0,-1-1-1 0 0,1 0 1 0 0,0 0 0 0 0,-1 1 0 0 0,1-1 0 0 0,-1 0 0 0 0,1 1 0 0 0,0-1-1 0 0,-1 0 1 0 0,1 1 0 0 0,0-1 0 0 0,-1 1 0 0 0,1-1 0 0 0,0 1 0 0 0,0-1-1 0 0,-1 0 1 0 0,1 1 0 0 0,0-1 0 0 0,0 1 0 0 0,0-1 0 0 0,0 1 0 0 0,0-1-1 0 0,0 1 1 0 0,0-1 0 0 0,0 1 0 0 0,0-1 0 0 0,0 1 0 0 0,0-1 0 0 0,0 1-1 0 0,0-1 1 0 0,0 1-14 0 0,-1 34 580 0 0,0-11-252 0 0,1 1-36 0 0,0-16-167 0 0,1 0-1 0 0,0 0 0 0 0,0-1 1 0 0,1 1-125 0 0,2 8 157 0 0,-2-11-80 0 0,0 1 0 0 0,0 0 0 0 0,-1-1 0 0 0,0 1 0 0 0,0 0 1 0 0,-1 0-78 0 0,0 8 143 0 0,-1-7-56 0 0,1 0 1 0 0,1 0-1 0 0,-1 0 0 0 0,1 0 1 0 0,1 1-88 0 0,3 6 142 0 0,1 3 51 0 0,-4 0 25 0 0,-2 4-77 0 0,0 14 11 0 0,0-34-141 0 0,0 0 0 0 0,0-1 0 0 0,0 1 1 0 0,1 0-1 0 0,-1-1 0 0 0,0 1 0 0 0,1 0 0 0 0,-1-1 0 0 0,1 1 0 0 0,0 0 0 0 0,-1-1 0 0 0,1 1 1 0 0,0-1-1 0 0,0 1-11 0 0,5 10 61 0 0,-2 8-13 0 0,-4 40 119 0 0,-1-30-150 0 0,1-17-33 0 0,0-10-74 0 0,0-3-61 0 0,0 0 57 0 0,0 0-73 0 0,0 0-87 0 0,0 0 75 0 0,0 0-40 0 0,0 0-44 0 0,0 0-41 0 0,0 0-37 0 0,0 0-35 0 0,0 0-243 0 0,0 0-56 0 0,0 0-798 0 0,0 0-627 0 0,0 0-1194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3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48 7256 0 0,'0'0'165'0'0,"0"0"22"0"0,0 0 7 0 0,-3 0-23 0 0,-3-1-137 0 0,0-5-36 0 0,-1-1 15 0 0,-3 5 58 0 0,7 2-7 0 0,-11 0 308 0 0,-5-1 304 0 0,9-2-273 0 0,4 1-163 0 0,1-1-68 0 0,1-1-34 0 0,4 4-117 0 0,-1 0-1 0 0,1-1 1 0 0,0 1-1 0 0,0 0 1 0 0,-1 0-1 0 0,1-1 1 0 0,0 1-1 0 0,0 0 1 0 0,-1 0-1 0 0,1 0 0 0 0,0 0 1 0 0,-1 0-1 0 0,1-1 1 0 0,0 1-1 0 0,-1 0 1 0 0,1 0-1 0 0,0 0 1 0 0,0 0-1 0 0,-1 0 1 0 0,1 0-1 0 0,0 0 1 0 0,-1 0-1 0 0,1 0 0 0 0,0 0 1 0 0,-1 0-1 0 0,1 0-20 0 0,-2 0-3 0 0,-1 0 32 0 0,-4 1 117 0 0,-1-1 65 0 0,0 0 56 0 0,-22 0 744 0 0,18-1-632 0 0,7 1-226 0 0,1-1-35 0 0,0 1-44 0 0,2-1-51 0 0,-6-7 315 0 0,7 8-322 0 0,1-1-1 0 0,0 1 1 0 0,0 0-1 0 0,-1-1 1 0 0,1 1-1 0 0,0-1 1 0 0,-1 1-1 0 0,1 0 1 0 0,-1-1-1 0 0,1 1 1 0 0,-1 0-1 0 0,1 0 0 0 0,0-1 1 0 0,-1 1-1 0 0,1 0 1 0 0,-1 0-1 0 0,1 0 1 0 0,-1-1-1 0 0,1 1 1 0 0,-1 0-1 0 0,1 0 1 0 0,-1 0-1 0 0,1 0 1 0 0,-1 0-1 0 0,1 0 1 0 0,-1 0-1 0 0,0 0 0 0 0,1 0 1 0 0,-1 0-16 0 0,-1 0 28 0 0,-32 2 562 0 0,27 0-475 0 0,0 0-38 0 0,1 1-50 0 0,1 2-63 0 0,0-3 79 0 0,-9 1-32 0 0,13-2-11 0 0,0-1 0 0 0,0 1 0 0 0,0 0 0 0 0,0 0 0 0 0,0 0 0 0 0,0 0 0 0 0,0 0 0 0 0,0 0 0 0 0,0 0 0 0 0,0 0 0 0 0,0 0 0 0 0,0 1 0 0 0,-2 13 0 0 0,3-14 0 0 0,0 6 0 0 0,0-6-4 0 0,0 1-1 0 0,0 0 1 0 0,0 0-1 0 0,0-1 1 0 0,0 1-1 0 0,0 0 1 0 0,0-1-1 0 0,1 1 1 0 0,-1 0-1 0 0,0-1 1 0 0,1 1-1 0 0,0 1 5 0 0,10 2-10 0 0,5 24 63 0 0,-11-18-43 0 0,-4-9-10 0 0,0 0 0 0 0,0 1 0 0 0,0-1 0 0 0,0 0 0 0 0,1 0 0 0 0,-1 0 0 0 0,1 0 0 0 0,-1 0 1 0 0,1 0-1 0 0,2 2 0 0 0,0 0 0 0 0,-1 0 0 0 0,0 0 0 0 0,0 1 0 0 0,0-1 0 0 0,0 1 0 0 0,-1 0 0 0 0,0-1 0 0 0,1 2 0 0 0,-2-2 0 0 0,0-1 0 0 0,0 1 0 0 0,1-1 0 0 0,0 0 0 0 0,-1 0 0 0 0,1 0 0 0 0,0 0 0 0 0,0 0 0 0 0,1 0 0 0 0,-1 0 0 0 0,13 16 0 0 0,11 17 5 0 0,-15-23 32 0 0,0-1 46 0 0,-6-7-39 0 0,0 1 1 0 0,-1 0-1 0 0,0 0 1 0 0,3 5-45 0 0,0 0 49 0 0,0 1 7 0 0,2 3 96 0 0,7 11 129 0 0,-6-5-134 0 0,-6 3 80 0 0,-2 28 266 0 0,-2-39-398 0 0,0-12-77 0 0,0 1-1 0 0,0 0 1 0 0,-1-1-1 0 0,1 1 0 0 0,0 0 1 0 0,-1-1-1 0 0,1 1 1 0 0,-1-1-1 0 0,0 1 0 0 0,1 0 1 0 0,-1-1-1 0 0,0 0 1 0 0,0 1-1 0 0,0-1-17 0 0,-4 8 80 0 0,2-2-6 0 0,3-7-67 0 0,-1 1 0 0 0,1-1 0 0 0,0 1 0 0 0,0-1-1 0 0,0 1 1 0 0,-1-1 0 0 0,1 0 0 0 0,0 1 0 0 0,0-1 0 0 0,-1 1 0 0 0,1-1-1 0 0,0 0 1 0 0,-1 1 0 0 0,1-1 0 0 0,-1 1 0 0 0,1-1 0 0 0,0 0 0 0 0,-1 0 0 0 0,1 1-1 0 0,-1-1 1 0 0,1 0 0 0 0,-1 0 0 0 0,1 1 0 0 0,-1-1 0 0 0,1 0 0 0 0,-1 0 0 0 0,1 0-1 0 0,-1 0 1 0 0,1 0 0 0 0,-1 0 0 0 0,1 0 0 0 0,-1 0 0 0 0,1 0 0 0 0,-1 0 0 0 0,1 0-1 0 0,-1 0 1 0 0,1 0 0 0 0,-1 0-7 0 0,-14 2 151 0 0,14-1-140 0 0,0-1 1 0 0,0 1-1 0 0,0-1 0 0 0,0 1 1 0 0,0 0-1 0 0,0-1 1 0 0,0 1-1 0 0,0 0 0 0 0,0 0 1 0 0,1 0-1 0 0,-1 0 0 0 0,0 0 1 0 0,1 0-1 0 0,-1 0 0 0 0,0 1-11 0 0,0-1 13 0 0,1 0 0 0 0,-1-1-1 0 0,0 1 1 0 0,0 0-1 0 0,0 0 1 0 0,1 0-1 0 0,-1 0 1 0 0,0-1-1 0 0,0 1 1 0 0,0 0-1 0 0,0-1 1 0 0,0 1-1 0 0,0-1 1 0 0,0 1-1 0 0,-1-1 1 0 0,1 1-13 0 0,-26 4 137 0 0,-4-4-84 0 0,0-3-105 0 0,8 1-119 0 0,16 1 36 0 0,1 0 49 0 0,-9 0-60 0 0,9-1 47 0 0,2 0-92 0 0,1 1 48 0 0,1-1-42 0 0,-1 0-74 0 0,1 1-66 0 0,-1-2-74 0 0,0 1-81 0 0,0 0-90 0 0,0 0-98 0 0,0-1-106 0 0,0 0-115 0 0,-4 0-1178 0 0,-2 2-1170 0 0,9 0 3235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3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9552 0 0,'0'0'276'0'0,"0"0"2"0"0,0 0-90 0 0,0 0-34 0 0,0 0 164 0 0,0 0 294 0 0,0 0 27 0 0,0 0-263 0 0,0 0-160 0 0,0 0-46 0 0,0 0 24 0 0,0 0 71 0 0,0 0-204 0 0,0 0-109 0 0,0 0-91 0 0,0 0 26 0 0,0 0-34 0 0,0 0-38 0 0,0 0-35 0 0,0 0-312 0 0,0 0 63 0 0,0 0-48 0 0,0 0-619 0 0,0 0-496 0 0,0 0-937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3.83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153 448 7800 0 0,'0'0'174'0'0,"0"0"29"0"0,-3 0 13 0 0,-15 0-23 0 0,7 2-89 0 0,10-1-95 0 0,0-1 1 0 0,0 0 0 0 0,1 0 0 0 0,-1 1 0 0 0,0-1 0 0 0,1 1 0 0 0,-1-1 0 0 0,1 0 0 0 0,-1 1-1 0 0,1-1 1 0 0,-1 1 0 0 0,1-1 0 0 0,-1 1 0 0 0,1 0 0 0 0,-1-1-10 0 0,-2 4 118 0 0,0-1 126 0 0,0-2-91 0 0,1-1-56 0 0,-1-1-50 0 0,0-1-2 0 0,1 3 49 0 0,0 0 56 0 0,-1 1 89 0 0,1 0-208 0 0,1-1 0 0 0,0 0-1 0 0,0 1 1 0 0,0-1 0 0 0,0 1 0 0 0,0-1-1 0 0,0 1 1 0 0,0 0 0 0 0,0-1 0 0 0,1 1-1 0 0,-1 0 1 0 0,0 0 0 0 0,1-1 0 0 0,0 1-1 0 0,-1 1-30 0 0,-1 2 202 0 0,-6 2-119 0 0,0 0 53 0 0,-12 14 253 0 0,13-8-221 0 0,6 4-53 0 0,1-14-97 0 0,0-1-1 0 0,0 0 1 0 0,0 1 0 0 0,0-1 0 0 0,0 1 0 0 0,-1-1 0 0 0,1 1-1 0 0,-1-1 1 0 0,0 0 0 0 0,0 2-18 0 0,-4 5 44 0 0,4-8-35 0 0,0 0 0 0 0,0 1 1 0 0,0-1-1 0 0,0 1 0 0 0,1-1 0 0 0,-1 1 0 0 0,0 0 0 0 0,1-1 0 0 0,-1 1 0 0 0,1-1 0 0 0,0 1 0 0 0,0 0 0 0 0,-1 0 0 0 0,1-1-9 0 0,1 7 37 0 0,-1-6-31 0 0,0 0-1 0 0,0 0 1 0 0,0 0 0 0 0,0 1 0 0 0,0-1 0 0 0,-1 0 0 0 0,1 0 0 0 0,-1 0 0 0 0,1 0 0 0 0,-1 1-6 0 0,0-1 3 0 0,1-2 0 0 0,-1 1 0 0 0,0 0 0 0 0,1 0 0 0 0,-1 0 0 0 0,1-1 0 0 0,-1 1 0 0 0,1 0 0 0 0,0 0 0 0 0,-1 0 0 0 0,1 0 0 0 0,0 0 0 0 0,0 0-1 0 0,0 0 1 0 0,0 0 0 0 0,0 0 0 0 0,0 0 0 0 0,0 0 0 0 0,0 0 0 0 0,0 0 0 0 0,0 0 0 0 0,0 0 0 0 0,0 0 0 0 0,1 0 0 0 0,-1 0 0 0 0,0-1 0 0 0,1 1 0 0 0,-1 0 0 0 0,1 0 0 0 0,-1 0 0 0 0,1 0 0 0 0,0 0-3 0 0,0 0 1 0 0,-1 1 5 0 0,1-1 0 0 0,-1 1 1 0 0,1-1-1 0 0,-1 0 1 0 0,0 1-1 0 0,0-1 0 0 0,0 1 1 0 0,0-1-1 0 0,0 1 1 0 0,0-1-7 0 0,0-1 0 0 0,0 2 2 0 0,0-1 1 0 0,0 1 0 0 0,0-1 0 0 0,1 1 0 0 0,-1-1-1 0 0,0 1 1 0 0,1-1 0 0 0,-1 0 0 0 0,0 1 0 0 0,1-1-3 0 0,0 0 3 0 0,-1 1 0 0 0,1-1 0 0 0,0 0 0 0 0,0 0 0 0 0,0 0 0 0 0,0 0 1 0 0,0 0-1 0 0,0 0 0 0 0,0-1 0 0 0,0 1 0 0 0,0 0 0 0 0,0 0 0 0 0,0-1 0 0 0,1 1 1 0 0,-1-1-1 0 0,0 1 0 0 0,1-1 0 0 0,-1 0 0 0 0,0 1 0 0 0,0-1 0 0 0,1 0 1 0 0,-1 0-1 0 0,1 0-3 0 0,0 0 64 0 0,1 0 29 0 0,1 0-54 0 0,-2 1-24 0 0,1-1 0 0 0,-1 0 0 0 0,1 0 0 0 0,-1 0 0 0 0,0-1-1 0 0,1 1 1 0 0,-1-1 0 0 0,0 1 0 0 0,2-1-15 0 0,2-2 24 0 0,10-5 33 0 0,-6 2-54 0 0,-1 0-42 0 0,-2-1-54 0 0,-2 3-11 0 0,5-2 73 0 0,-7 4-32 0 0,1 1-72 0 0,-2-1-4 0 0,1 1-49 0 0,-1 0-57 0 0,1 0-64 0 0,-1 0 31 0 0,-1 0-42 0 0,3-2-426 0 0,-1 0-294 0 0,3-3-680 0 0</inkml:trace>
  <inkml:trace contextRef="#ctx0" brushRef="#br0" timeOffset="244.23">185 16 4632 0 0,'0'0'101'0'0,"0"-2"22"0"0,0-9 5 0 0,0 11-126 0 0,0 0 0 0 0,0 0-1 0 0,0 0 1 0 0,0 0 0 0 0,0 0 0 0 0,0 0 0 0 0,0-1 0 0 0,0 1 0 0 0,0 0 0 0 0,0 0-1 0 0,0 0 1 0 0,0 0 0 0 0,0 0 0 0 0,0 0 0 0 0,0 0 0 0 0,0 0 0 0 0,0 0 0 0 0,0 0-1 0 0,0-1 1 0 0,0 1 0 0 0,0 0 0 0 0,0 0 0 0 0,0 0 0 0 0,0 0 0 0 0,0 0 0 0 0,0 0-1 0 0,0 0 1 0 0,0 0 0 0 0,0 0 0 0 0,1 0 0 0 0,-1 0 0 0 0,0 0 0 0 0,0 0-1 0 0,0-1 1 0 0,0 1 0 0 0,0 0 0 0 0,0 0 0 0 0,0 0 0 0 0,0 0 0 0 0,0 0 0 0 0,0 0-1 0 0,0 0 1 0 0,1 0 0 0 0,-1 0 0 0 0,0 0 0 0 0,0 0 0 0 0,0 0 0 0 0,0 0 0 0 0,0 0-1 0 0,0 0 1 0 0,0 0 0 0 0,0 0 0 0 0,0 0 0 0 0,0 0 0 0 0,1 0 0 0 0,-1 0 0 0 0,0 0-2 0 0,6 0 41 0 0,-2 0 38 0 0,-2 0 81 0 0,-1 0 187 0 0,-1 0 323 0 0,0 0 30 0 0,3 3-7 0 0,7 11-3 0 0,-8-7-417 0 0,-1 1 39 0 0,1 3 110 0 0,4 1 60 0 0,0 2-1 0 0,-4 0-86 0 0,-2-2-162 0 0,-1-4-35 0 0,1 1 1 0 0,1-1 0 0 0,-1 0 0 0 0,3 8-199 0 0,1 1 257 0 0,-2-11-142 0 0,0 1 0 0 0,0 0 0 0 0,-1-1 0 0 0,0 1 0 0 0,0 0 1 0 0,-1 0-116 0 0,0 9 205 0 0,-1-9-79 0 0,1 1 0 0 0,0 0 0 0 0,1 0 1 0 0,0 0-1 0 0,1 1-126 0 0,2 7 205 0 0,-2-9-118 0 0,0-1-1 0 0,0 1 0 0 0,-1 0 1 0 0,0-1-1 0 0,0 1 1 0 0,-1 4-87 0 0,1 6 123 0 0,-1 18 117 0 0,-4-10-31 0 0,0-9-69 0 0,2-9-79 0 0,0 0-1 0 0,0-1 1 0 0,1 1-1 0 0,0 0 1 0 0,0 0 0 0 0,1 0-61 0 0,0 8 108 0 0,1-7-41 0 0,-1 0-1 0 0,0 0 0 0 0,-1-1 0 0 0,0 1 1 0 0,-1 2-67 0 0,-2 7 110 0 0,1-11-59 0 0,2 1 0 0 0,-1 0 0 0 0,1 0 0 0 0,0 0 0 0 0,0 3-51 0 0,1 13 176 0 0,0-3-49 0 0,0-2-48 0 0,0 3-51 0 0,0-18-111 0 0,-1 0 65 0 0,-4 8 154 0 0,3-6-120 0 0,0-1-75 0 0,0-1-93 0 0,1-1 33 0 0,1-1-34 0 0,-1 1-36 0 0,1 0-40 0 0,-1-1-44 0 0,1 1-47 0 0,0-1-50 0 0,0 0-53 0 0,0 0-58 0 0,0 1-60 0 0,1-1-64 0 0,0 0-67 0 0,3 1-1353 0 0,5-2-1158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7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11808 0 0,'0'0'266'0'0,"0"0"44"0"0,0 0 11 0 0,1 1-135 0 0,1 1-89 0 0,4 3-28 0 0,1 1-41 0 0,0-3-17 0 0,1 2-8 0 0,-7 3 54 0 0,-1-6 40 0 0,3-2 115 0 0,8 0 197 0 0,-11 0-401 0 0,0 0-1 0 0,0 0 1 0 0,0 0-1 0 0,0 0 1 0 0,0 0-1 0 0,0 0 1 0 0,0 0-1 0 0,0 0 1 0 0,0 0 0 0 0,0 0-1 0 0,1 0 1 0 0,-1 0-1 0 0,0 0 1 0 0,0 0-1 0 0,0 0 1 0 0,0 0-1 0 0,0 0 1 0 0,0 0-1 0 0,0 0 1 0 0,0 0-1 0 0,0 0 1 0 0,0 0-1 0 0,0 0 1 0 0,1 0 0 0 0,-1 0-1 0 0,0 0 1 0 0,0 1-1 0 0,0-1 1 0 0,0 0-1 0 0,0 0 1 0 0,0 0-1 0 0,0 0 1 0 0,0 0-1 0 0,0 0 1 0 0,0 0-1 0 0,0 0 1 0 0,0 0-1 0 0,0 0 1 0 0,0 0 0 0 0,0 0-1 0 0,0 1 1 0 0,0-1-1 0 0,0 0 1 0 0,0 0-1 0 0,0 0 1 0 0,0 0-1 0 0,0 0 1 0 0,0 0-1 0 0,0 0 1 0 0,0 0-1 0 0,0 0 1 0 0,0 0-1 0 0,0 1 1 0 0,0-1 0 0 0,0 0-1 0 0,0 0 1 0 0,0 0-8 0 0,0 6 246 0 0,0-1-118 0 0,1-3-35 0 0,1-2-55 0 0,2 0-58 0 0,-2 0-88 0 0,1 0-86 0 0,-2 0 51 0 0,0 0-35 0 0,-1 0-38 0 0,1 0-37 0 0,0 0-349 0 0,-1 0 79 0 0,0 0-50 0 0,0 0-681 0 0,0 0-541 0 0,0 0-1027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6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272 496 8640 0 0,'0'0'197'0'0,"0"0"24"0"0,0 0 17 0 0,0 0-84 0 0,0 0-19 0 0,0 0 41 0 0,0-3 144 0 0,-2-2 24 0 0,-3 1 63 0 0,-14-1 516 0 0,2 4-245 0 0,4 2-253 0 0,3-1-104 0 0,0 0-40 0 0,0 1-7 0 0,1-1-95 0 0,2 1-96 0 0,-6 4 247 0 0,8-2-213 0 0,1-1-64 0 0,1 0-51 0 0,-37 20 377 0 0,15-5-154 0 0,20-13-167 0 0,-1 0-1 0 0,1 1 0 0 0,1 0 0 0 0,-3 2-57 0 0,4-3 21 0 0,1 0 1 0 0,-1-1-1 0 0,1 1 0 0 0,0 0 0 0 0,0 0 0 0 0,0 0 1 0 0,0 1-22 0 0,-2 8 77 0 0,-1-4-39 0 0,-2 7-15 0 0,2 10 20 0 0,-1-13-33 0 0,5-12-9 0 0,0 1 0 0 0,0-1 0 0 0,0 1 0 0 0,1-1 0 0 0,-1 1 0 0 0,1 0 0 0 0,-1-1 0 0 0,1 1 0 0 0,-1 0 0 0 0,1-1 0 0 0,0 1 0 0 0,0 0 0 0 0,0-1 0 0 0,0 1-1 0 0,0 2 8 0 0,0 0-1 0 0,1-1 1 0 0,-1 0 0 0 0,1 1 0 0 0,0-1 0 0 0,0 1 0 0 0,0-1-1 0 0,1 2-7 0 0,4 10 15 0 0,-1 12 28 0 0,2-11-23 0 0,-5-11 2 0 0,1 0 0 0 0,0 0 0 0 0,-1-1 0 0 0,2 1 0 0 0,-1-1 0 0 0,3 3-22 0 0,5 2 12 0 0,7 1 66 0 0,3 3 3 0 0,-17-11-72 0 0,0 0 0 0 0,1 0 1 0 0,-1-1-1 0 0,0 1 0 0 0,0-1 1 0 0,1 0-1 0 0,-1 0 0 0 0,1 0 1 0 0,2 0-10 0 0,43 1 112 0 0,-39-2-84 0 0,-7-1-20 0 0,0 1 0 0 0,0-1 0 0 0,0 1 0 0 0,0-1 0 0 0,0 0 1 0 0,0-1-1 0 0,-1 1 0 0 0,1-1 0 0 0,0 1 0 0 0,0-2-8 0 0,33-21 98 0 0,-21 13-39 0 0,-12 8-40 0 0,1 0 0 0 0,-1-1-1 0 0,1 1 1 0 0,-1-1 0 0 0,0 0-1 0 0,-1 0 1 0 0,1 0 0 0 0,-1 0-1 0 0,1-1 1 0 0,-1 1-1 0 0,2-5-18 0 0,0-18 28 0 0,1 12 17 0 0,-5 12-39 0 0,0-1 0 0 0,0 1-1 0 0,0 0 1 0 0,0-1 0 0 0,0 0-1 0 0,0 1 1 0 0,-1-1 0 0 0,0 1-1 0 0,0-1-5 0 0,0-47 86 0 0,0-26 2 0 0,-1 61-65 0 0,-2 2-51 0 0,0 0-54 0 0,-1 2-54 0 0,2 7 60 0 0,-1-4-124 0 0,2 0 41 0 0,1 0 7 0 0,1-2-32 0 0,-1 1 11 0 0,0 8 109 0 0,0 0 0 0 0,0 0-1 0 0,0 0 1 0 0,0 0 0 0 0,-1 0-1 0 0,1 1 1 0 0,-1-1 0 0 0,0 0-1 0 0,1 0 1 0 0,-2-1 64 0 0,-1-3-308 0 0,0 2 35 0 0,1-1-43 0 0,0-1-53 0 0,1-2-66 0 0,1 5-617 0 0,0 1 112 0 0,0 0 106 0 0,0 0 100 0 0,0 2 96 0 0,0-1 89 0 0,0 1 84 0 0,0 1 78 0 0,0 0 72 0 0,0 0 68 0 0,0 0 60 0 0,0 1 57 0 0,-1 0 49 0 0,1 1 45 0 0,0-1 38 0 0,0 1 34 0 0,0 4 146 0 0,1 10 425 0 0,-1-12-478 0 0,1-1-74 0 0,-1-1-75 0 0,1 0-61 0 0,-1-1-70 0 0,1-1-81 0 0,5 13 325 0 0,-1 0-1 0 0,0 1 0 0 0,1 6-92 0 0,1 4 130 0 0,1 0 35 0 0,2-1 47 0 0,4 1 56 0 0,-8-17-111 0 0,-1 1 1 0 0,-1 0-1 0 0,1 0 0 0 0,-1 0 0 0 0,1 8-157 0 0,-2-6 137 0 0,2 10 144 0 0,0-14-157 0 0,1 2-6 0 0,1-1 22 0 0,-3-1 22 0 0,0 1 43 0 0,0 3 84 0 0,10 14 228 0 0,-8-15-263 0 0,0 1 57 0 0,4 10 374 0 0,0 1 26 0 0,2-4-71 0 0,-9-15-218 0 0,-3-3-36 0 0,0 0-8 0 0,-3 0-22 0 0,-7 0-86 0 0,7 0-40 0 0,3 0-6 0 0,0 0-14 0 0,-2 1-76 0 0,0-2-64 0 0,-6-2-27 0 0,7 3-6 0 0,0-2-23 0 0,0 1 0 0 0,1 0 0 0 0,-1-1-1 0 0,1 1 1 0 0,0-1 0 0 0,-1 1 0 0 0,1-1 0 0 0,0 1 0 0 0,0-1-1 0 0,0 1 1 0 0,0-1 0 0 0,0 0 0 0 0,1-1-14 0 0,-1-6 41 0 0,0-10-13 0 0,-1-27 73 0 0,5 18-79 0 0,2 10-68 0 0,2 1-36 0 0,4-12-89 0 0,-8 10 60 0 0,-3 14 73 0 0,0 1 0 0 0,0-1 0 0 0,1 0 0 0 0,-1 0 0 0 0,1 1 1 0 0,0-1-1 0 0,0 1 0 0 0,1-1 38 0 0,-1 2-38 0 0,12-19-833 0 0,13-13 871 0 0,-6 12-467 0 0,-20 22 458 0 0,3-3-50 0 0,0 0 0 0 0,0 0-1 0 0,1 0 1 0 0,0 0-1 0 0,0 1 60 0 0,-2 1-21 0 0,0 1 0 0 0,0 0 0 0 0,-1 0 0 0 0,1 0 0 0 0,0 1 0 0 0,0-1 0 0 0,0 1 0 0 0,0-1 0 0 0,0 1 0 0 0,0 0 0 0 0,1 0 21 0 0,7 2 47 0 0,2 5 71 0 0,-5-3-41 0 0,2 1 40 0 0,-7-4-91 0 0,-1 0 0 0 0,0 0 0 0 0,0 1 0 0 0,1-1 1 0 0,-1 0-1 0 0,0 1 0 0 0,0-1 0 0 0,0 1 0 0 0,0 0-26 0 0,9 11 179 0 0,0-1 0 0 0,-1 2-1 0 0,0 0-178 0 0,3 5 148 0 0,-1-1-34 0 0,1 1-38 0 0,-5-3-32 0 0,0 3-18 0 0,-1 0 2 0 0,1-4 22 0 0,6 12-33 0 0,-11-18 0 0 0,1-1 0 0 0,1 1 1 0 0,1 2-18 0 0,0 0 34 0 0,-1 1-90 0 0,-1-2-42 0 0,1 1-39 0 0,7 7-231 0 0,4-2-4 0 0</inkml:trace>
  <inkml:trace contextRef="#ctx0" brushRef="#br0" timeOffset="376.38">1455 592 10592 0 0,'-16'-13'241'0'0,"11"10"-169"0"0,4 3-53 0 0,0 0 0 0 0,1 0 0 0 0,-1-1 0 0 0,0 1 0 0 0,1 0 0 0 0,-1-1 0 0 0,0 1 0 0 0,1-1 0 0 0,-1 1 0 0 0,1-1 0 0 0,-1 1 0 0 0,1-1 0 0 0,-1 1 0 0 0,1-1 0 0 0,0 1 0 0 0,-1-1 0 0 0,1 1 0 0 0,0-1 0 0 0,-1 0 0 0 0,1 1 0 0 0,0-1 0 0 0,-1 0-19 0 0,-1-4 78 0 0,-3-4 118 0 0,0 2-81 0 0,-2 1-57 0 0,-4 0-68 0 0,-3 3-17 0 0,4 2 54 0 0,1 1 49 0 0,-2 0 71 0 0,0 0 79 0 0,-10 0 21 0 0,10 3-26 0 0,-6 8-134 0 0,-29 28 23 0 0,32-25-23 0 0,1-1 61 0 0,-1 2 32 0 0,12-12-151 0 0,0 0 1 0 0,1 0 0 0 0,-1 0 0 0 0,1 0-1 0 0,-1 0 1 0 0,0 2-30 0 0,-2 8 113 0 0,-1 3 51 0 0,1-4-54 0 0,-5 13 156 0 0,0-1 5 0 0,5-11-150 0 0,0 4 131 0 0,3-15-216 0 0,1 1-1 0 0,0-1 1 0 0,0 0-1 0 0,0 1 0 0 0,0-1 1 0 0,1 1-1 0 0,-1-1 1 0 0,1 0-1 0 0,-1 0 0 0 0,1 1 1 0 0,0-1-1 0 0,0 0 0 0 0,0 2-35 0 0,6 5 185 0 0,1 0 55 0 0,2 5-59 0 0,-7-9-135 0 0,-3-5-35 0 0,0 1 0 0 0,0 0 1 0 0,1-1-1 0 0,-1 1 0 0 0,0-1 0 0 0,1 1 0 0 0,-1 0 1 0 0,1-1-1 0 0,-1 1 0 0 0,0-1 0 0 0,1 1 0 0 0,-1-1 1 0 0,1 1-1 0 0,0-1 0 0 0,-1 1 0 0 0,1-1 0 0 0,-1 0 1 0 0,1 1-1 0 0,0-1 0 0 0,-1 0 0 0 0,1 0 0 0 0,0 1-11 0 0,4 1 46 0 0,-2 0-60 0 0,1 0 36 0 0,1 1 61 0 0,1 0 45 0 0,-5-2-80 0 0,1-1 0 0 0,-1 1 0 0 0,1-1 0 0 0,0 1-1 0 0,-1-1 1 0 0,1 0 0 0 0,-1 1 0 0 0,1-1 0 0 0,0 0 0 0 0,-1 0 0 0 0,2 0-48 0 0,7-3 173 0 0,-2-1-55 0 0,18-8 235 0 0,-20 10-322 0 0,10-3 107 0 0,-11 3-83 0 0,-1 0 1 0 0,1 0-1 0 0,-1 0 1 0 0,0 0-1 0 0,1-1 0 0 0,-1 1 1 0 0,0-1-1 0 0,1-1-55 0 0,13-14 154 0 0,-11 13-105 0 0,-1-1 0 0 0,0 0 0 0 0,0 0 0 0 0,-1 0 0 0 0,1-1 0 0 0,1-3-49 0 0,9-23 149 0 0,1 1-43 0 0,14-31 26 0 0,-29 50-135 0 0,-2 10-69 0 0,0 6-31 0 0,1-2 93 0 0,-1 1-1 0 0,0 0 1 0 0,1-1-1 0 0,-1 1 0 0 0,0-1 1 0 0,1 1-1 0 0,0-1 0 0 0,-1 1 1 0 0,1-1-1 0 0,0 1 0 0 0,0-1 1 0 0,0 1 10 0 0,0-1-10 0 0,0 1 1 0 0,0 0 0 0 0,0-1 0 0 0,0 1-1 0 0,0 0 1 0 0,-1 0 0 0 0,1 0 0 0 0,-1 0 0 0 0,1 0-1 0 0,-1 0 1 0 0,0 0 0 0 0,0 1 9 0 0,0 4-11 0 0,0-5 4 0 0,0 0 0 0 0,0 1 0 0 0,0-1 0 0 0,0 0 0 0 0,0 0 1 0 0,1 0-1 0 0,-1 1 0 0 0,0-1 0 0 0,1 0 0 0 0,0 1 7 0 0,4 5-12 0 0,-4-7 8 0 0,0 1-1 0 0,0-1 0 0 0,0 1 1 0 0,0-1-1 0 0,-1 1 1 0 0,1-1-1 0 0,0 1 1 0 0,-1-1-1 0 0,0 1 1 0 0,1 0-1 0 0,-1-1 0 0 0,0 1 1 0 0,0 0-1 0 0,1 0 1 0 0,-2 0 4 0 0,1 10-11 0 0,-1-6 10 0 0,1 0 1 0 0,0-1 0 0 0,0 1 0 0 0,0 0-1 0 0,1 0 1 0 0,-1-1 0 0 0,2 1-1 0 0,-1 0 1 0 0,2 5 0 0 0,4 8-14 0 0,-1-3-25 0 0,10 13-25 0 0,-5-23 6 0 0,-2-1-52 0 0,-2 3-39 0 0,-5-3 27 0 0,2 1-10 0 0,-3-5 42 0 0,2 1-103 0 0,-2-1 45 0 0,1 0-45 0 0,1 0-29 0 0,-1 0-48 0 0,0 0-1 0 0,-1 0-40 0 0,1 0-36 0 0,0 0-34 0 0,0 1-244 0 0,0 0-55 0 0,1 1-796 0 0,-1-1-626 0 0,-2-2-1188 0 0</inkml:trace>
  <inkml:trace contextRef="#ctx0" brushRef="#br0" timeOffset="672.83">1822 1 9256 0 0,'0'0'266'0'0,"0"0"1"0"0,0 0-199 0 0,3 3-40 0 0,3 4-4 0 0,-2-1 29 0 0,0 9 236 0 0,-4 6 56 0 0,-1-12-179 0 0,1 1 57 0 0,2-2-50 0 0,0-1-17 0 0,2 3 9 0 0,1 6 44 0 0,-3-3-35 0 0,0 1 1 0 0,-1 0-1 0 0,0 0 1 0 0,-2 0-1 0 0,0 6-174 0 0,0 16 313 0 0,4-4-94 0 0,2-9-4 0 0,-3-17-137 0 0,0 1 0 0 0,-1-1 0 0 0,0 0 0 0 0,0 1 1 0 0,0-1-1 0 0,-1 2-78 0 0,2 26 281 0 0,8 23 248 0 0,-3-23-235 0 0,3 14 90 0 0,-5 0-16 0 0,6 0-66 0 0,-6-3-22 0 0,1-21-99 0 0,-4-18-112 0 0,0 1 1 0 0,-1-1-1 0 0,0 0 1 0 0,0 1-1 0 0,0 4-69 0 0,-2 4 96 0 0,1-7-48 0 0,0 0 0 0 0,0 0 0 0 0,1 0 0 0 0,0-1 0 0 0,0 3-48 0 0,5 5 72 0 0,0 3 25 0 0,-4-1 11 0 0,-2-13-94 0 0,0 0 0 0 0,1 0 0 0 0,0 0-1 0 0,0 0 1 0 0,0 0 0 0 0,0 0 0 0 0,0 0-1 0 0,1 0 1 0 0,0-1 0 0 0,1 4-14 0 0,-1-4 10 0 0,-1 3-9 0 0,-1 16 78 0 0,0-16-95 0 0,3 4 50 0 0,0-5-87 0 0,-1-2-40 0 0,-1-1-63 0 0,1 0-77 0 0,0 0-93 0 0,-1-2 64 0 0,-1 1-41 0 0,1 0-39 0 0,-1-1-34 0 0,0 0-247 0 0,1 0-57 0 0,-1 0-45 0 0,0 0-34 0 0,0 0-1360 0 0,0 0-1208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3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17 415 10656 0 0,'0'0'241'0'0,"0"0"38"0"0,0 0 10 0 0,0 0-33 0 0,0 0-79 0 0,0 0-29 0 0,0 0 158 0 0,0 0 290 0 0,-3 3 32 0 0,2-2-563 0 0,-1 1 1 0 0,1-1 0 0 0,0 0-1 0 0,0 1 1 0 0,0 0 0 0 0,0-1 0 0 0,0 1-1 0 0,0-1 1 0 0,0 1 0 0 0,1 0-1 0 0,-1 0 1 0 0,1-1 0 0 0,-1 1 0 0 0,1 0-1 0 0,0 0 1 0 0,-1 0-66 0 0,4 18 419 0 0,1-11-232 0 0,-2 1-1 0 0,1 0 1 0 0,-1 3-187 0 0,1 25 419 0 0,-3-31-359 0 0,1 1 0 0 0,0-1 0 0 0,1 1 0 0 0,1 5-60 0 0,0-4 59 0 0,-2-1 0 0 0,1 0 0 0 0,-1 0 0 0 0,1 9-59 0 0,-3 9 115 0 0,0-15-56 0 0,1 0 0 0 0,0 0 0 0 0,1 0 0 0 0,0 0 0 0 0,1 4-59 0 0,4 0 65 0 0,-5-12-57 0 0,1 0 0 0 0,-1 0 0 0 0,0 1 0 0 0,-1-1 0 0 0,1 0 0 0 0,0 0 0 0 0,-1 1 0 0 0,0-1-1 0 0,1 3-7 0 0,-2 5 1 0 0,0-6-6 0 0,1 0 1 0 0,-1-1-1 0 0,1 1 1 0 0,1 0-1 0 0,-1 0 1 0 0,1 0-1 0 0,-1 0 1 0 0,1-1-1 0 0,1 4 5 0 0,3 0 31 0 0,1 2 55 0 0,-3 4 45 0 0,-3-12-201 0 0,0-1 55 0 0,0 1 74 0 0,0-1 120 0 0,0 0-129 0 0,0 0-48 0 0,0 2-73 0 0,0 0-73 0 0,0 1-93 0 0,0 2-110 0 0,0-2 127 0 0,0 0-33 0 0,2-4-886 0 0,2 0 677 0 0,-1 0 49 0 0,-1 0-46 0 0,-1 0 177 0 0,0 0-39 0 0,0 0-44 0 0,-1 0-40 0 0,1 0-508 0 0,-1 0-320 0 0,1 0-771 0 0</inkml:trace>
  <inkml:trace contextRef="#ctx0" brushRef="#br0" timeOffset="318.33">288 399 9184 0 0,'0'0'208'0'0,"0"0"33"0"0,0 0 14 0 0,0 3-42 0 0,0 1-177 0 0,0-2-35 0 0,0 1 0 0 0,0-1-1 0 0,0 1 1 0 0,0-1 0 0 0,0 0-1 0 0,1 1 1 0 0,-1-1 0 0 0,1 0 0 0 0,0 2-1 0 0,8 12 46 0 0,1 1 82 0 0,-2 1 86 0 0,-3 9 191 0 0,5-6 10 0 0,-4 8-21 0 0,4 3-90 0 0,-4 0-42 0 0,4 0-6 0 0,-7-16-118 0 0,0 0 48 0 0,1-1 68 0 0,1 6 161 0 0,-4-14-242 0 0,0 1 33 0 0,0-2-3 0 0,0 2 35 0 0,-1 0 41 0 0,0 1 45 0 0,3 10 180 0 0,2 0-80 0 0,1 0-99 0 0,-4-1-118 0 0,-2-13-146 0 0,0-1 37 0 0,0 13 503 0 0,0-13-480 0 0,0-2-87 0 0,0 1 286 0 0,0-3 0 0 0,0 0-10 0 0,0 0-46 0 0,0 0-22 0 0,0 0-2 0 0,0 0-16 0 0,0 0-66 0 0,0-3-29 0 0,0-24 108 0 0,3 22-138 0 0,-2 4-92 0 0,0 0 0 0 0,0 0-1 0 0,0-1 1 0 0,0 1 0 0 0,0 0-1 0 0,-1 0 1 0 0,1-1 0 0 0,0 1 0 0 0,-1 0-1 0 0,1-1 1 0 0,-1 1 0 0 0,1-1-1 0 0,-1 1 1 0 0,0-1 0 0 0,1 1 0 0 0,-1-1-1 0 0,0 1 1 0 0,0-1 0 0 0,0 1 0 0 0,0-2-8 0 0,0-1 21 0 0,0-1-1 0 0,0 1 1 0 0,1 0-1 0 0,-1 0 0 0 0,1-1 1 0 0,2-3-20 0 0,9-27 8 0 0,3 0 1 0 0,16-28-9 0 0,-9 23-27 0 0,7-5 27 0 0,0 10-256 0 0,-19 18 122 0 0,1 1 44 0 0,-3 4-18 0 0,-8 12 108 0 0,10-14-348 0 0,-3 5 99 0 0,-5 8 204 0 0,-1 0-1 0 0,1 0 1 0 0,-1 0 0 0 0,1 0-1 0 0,0 0 1 0 0,-1 0 0 0 0,1 0-1 0 0,0 1 1 0 0,1-1 45 0 0,0 0-84 0 0,7-3-225 0 0,6-4-319 0 0,-10 2 353 0 0,-4 4 113 0 0,1-1-43 0 0,3-1-311 0 0,2-1-183 0 0,9-4-1084 0 0,-11 6 1208 0 0,0 0 77 0 0,-5 2 338 0 0,0 1 0 0 0,1 0 0 0 0,-1-1 0 0 0,1 1 0 0 0,-1 0 0 0 0,1-1 0 0 0,-1 1 0 0 0,0 0 0 0 0,1 0 0 0 0,0 0 160 0 0,-2 0 0 0 0</inkml:trace>
  <inkml:trace contextRef="#ctx0" brushRef="#br0" timeOffset="649.49">847 623 10800 0 0,'0'0'241'0'0,"0"3"38"0"0,0 5-84 0 0,-1 5 49 0 0,2-3-115 0 0,0-3-61 0 0,1 0-51 0 0,3 1-8 0 0,-4-7-9 0 0,0 1 0 0 0,0-1 0 0 0,0 1 0 0 0,-1-1 1 0 0,1 1-1 0 0,0-1 0 0 0,-1 1 0 0 0,1 0 0 0 0,-1-1 0 0 0,1 1 0 0 0,-1 0 0 0 0,0-1 0 0 0,0 1 1 0 0,0 0-1 0 0,0 1 0 0 0,0 6 55 0 0,0 1 51 0 0,0 0 46 0 0,0 0 40 0 0,0 7 207 0 0,0 0 73 0 0,0 40 1269 0 0,0-32-1057 0 0,0-13-383 0 0,0 1-46 0 0,0-1-54 0 0,0 1-64 0 0,0-6 14 0 0,0-7-142 0 0,0 0 0 0 0,0 1 0 0 0,0-1 0 0 0,0 0 0 0 0,0 1 0 0 0,0-1 0 0 0,-1 0 0 0 0,1 1 0 0 0,0-1 0 0 0,0 0 0 0 0,0 1 0 0 0,0-1 0 0 0,-1 0 0 0 0,1 1 0 0 0,0-1 0 0 0,0 0 0 0 0,-1 0 0 0 0,1 1 0 0 0,0-1 0 0 0,0 0 0 0 0,-1 0 0 0 0,1 1 0 0 0,0-1 0 0 0,-1 0 0 0 0,1 0 0 0 0,0 0 0 0 0,-1 0 0 0 0,1 1-9 0 0,-4-1 140 0 0,-2 1 68 0 0,6-1-7 0 0,0 0 1 0 0,0 0 4 0 0,0 0 2 0 0,0 0 0 0 0,0 0-10 0 0,0 0-46 0 0,0 0-22 0 0,0 0-2 0 0,0-3-4 0 0,0-53 227 0 0,0 37-273 0 0,0 3-40 0 0,0 13-27 0 0,0 0 0 0 0,1-1 0 0 0,-1 1 0 0 0,1 0-1 0 0,-1 0 1 0 0,1-1 0 0 0,0 1 0 0 0,0 0 0 0 0,2-3-11 0 0,3-9 31 0 0,-4-17 21 0 0,-2 27-49 0 0,0-1 0 0 0,1 0 0 0 0,-1 0 0 0 0,2-3-3 0 0,9-23 0 0 0,-7 14 2 0 0,-3 10 8 0 0,1 1 1 0 0,0-1-1 0 0,1 1 0 0 0,0-1 1 0 0,0 0-11 0 0,11-21 10 0 0,-13 24-10 0 0,0 1 0 0 0,1 0 0 0 0,0-1 0 0 0,0 1 0 0 0,0 0 0 0 0,1 0 0 0 0,-1 0 0 0 0,2-1 0 0 0,14-23 0 0 0,-15 23-9 0 0,1-1 0 0 0,0 1 0 0 0,1 0 0 0 0,-1 1 0 0 0,1-1 0 0 0,0 1 0 0 0,0 0 0 0 0,5-3 9 0 0,4 0-18 0 0,4-2-88 0 0,-17 8 96 0 0,1 1-1 0 0,-1-1 0 0 0,1 1 1 0 0,-1 0-1 0 0,1 0 0 0 0,-1-1 1 0 0,0 1-1 0 0,1 0 0 0 0,-1 0 1 0 0,1 0 10 0 0,-1 0-10 0 0,1 0 0 0 0,-1 0 1 0 0,1 0-1 0 0,-1 0 0 0 0,1 0 0 0 0,-1-1 1 0 0,1 1-1 0 0,-1 0 0 0 0,1-1 0 0 0,-1 1 10 0 0,7-5-50 0 0,-3 2-9 0 0,0 0-36 0 0,1 1-49 0 0,2 1-64 0 0,0 1-158 0 0,0 0 73 0 0,6 0-80 0 0,6 0-108 0 0,-11 0 249 0 0,0 0-64 0 0,1 0-89 0 0,-2 0-59 0 0,1 0-117 0 0,-4 0 231 0 0,0 0-38 0 0,0 0-40 0 0,-1 0-42 0 0,-1 0 80 0 0,0 0-46 0 0,-1 0-41 0 0,1 0-36 0 0,1 0-138 0 0,-1 0-37 0 0,9 0-1457 0 0</inkml:trace>
  <inkml:trace contextRef="#ctx0" brushRef="#br0" timeOffset="1099.03">1774 543 8272 0 0,'0'0'241'0'0,"-3"0"-10"0"0,-1 0-194 0 0,-5-3-26 0 0,0-2 34 0 0,-1 0 125 0 0,5 3-35 0 0,0 1 33 0 0,-1-1 380 0 0,-5-7-55 0 0,10 8-432 0 0,-1 0-1 0 0,1 1 1 0 0,-1-1-1 0 0,1 1 1 0 0,-1-1-1 0 0,1 1 0 0 0,-1 0 1 0 0,0-1-1 0 0,1 1 1 0 0,-2 0-61 0 0,-8-1 275 0 0,-2-6-8 0 0,0 1-34 0 0,2 4-20 0 0,-6 2 141 0 0,5 0-164 0 0,3 0-95 0 0,4 0-86 0 0,5 0-3 0 0,0 0 0 0 0,0 0 0 0 0,-1 0 0 0 0,1 0 0 0 0,0 0 1 0 0,-1 0-1 0 0,1 0 0 0 0,0 0 0 0 0,-1 0 0 0 0,1 0 0 0 0,0 0 0 0 0,-1 0 1 0 0,1 0-1 0 0,0 0 0 0 0,-1 1 0 0 0,1-1 0 0 0,0 0 0 0 0,-1 0 1 0 0,1 0-1 0 0,0 0 0 0 0,0 1 0 0 0,-1-1 0 0 0,1 0 0 0 0,0 0 0 0 0,0 1 1 0 0,-1-1-7 0 0,-17 12 208 0 0,13-10-161 0 0,1 0-1 0 0,0 0 0 0 0,1 1 0 0 0,-1 0 1 0 0,-3 2-47 0 0,-57 59 528 0 0,62-62-511 0 0,0 0 0 0 0,1 1 1 0 0,-1-1-1 0 0,0 1 1 0 0,1-1-1 0 0,-1 1 0 0 0,1-1 1 0 0,0 1-1 0 0,0 0 1 0 0,0 0-1 0 0,0-1 0 0 0,0 2-17 0 0,-3 11 101 0 0,-6 3 63 0 0,0 4 20 0 0,6 4 64 0 0,2 3 64 0 0,2 0 60 0 0,0-10-81 0 0,3-6-99 0 0,3-2-67 0 0,-1-3-54 0 0,-1 2 17 0 0,-3-9-78 0 0,-1 0 1 0 0,1 1 0 0 0,-1-1 0 0 0,1 0-1 0 0,-1 0 1 0 0,1 0 0 0 0,0 0-1 0 0,-1 0 1 0 0,1 1 0 0 0,0-1 0 0 0,0 0-1 0 0,0-1 1 0 0,0 1 0 0 0,0 0-1 0 0,0 0 1 0 0,0 0 0 0 0,0-1 0 0 0,1 2-11 0 0,12 0 113 0 0,-13-2-98 0 0,0 0 0 0 0,0 0 0 0 0,0 0 0 0 0,0 1 0 0 0,0-1 0 0 0,0 0 0 0 0,0 1-1 0 0,0-1 1 0 0,0 0 0 0 0,0 1 0 0 0,0 0 0 0 0,0-1 0 0 0,0 1 0 0 0,0-1 0 0 0,-1 1 0 0 0,1 0 0 0 0,0 0 0 0 0,0 0-15 0 0,-1-1 12 0 0,1 1 0 0 0,-1 0 0 0 0,1-1 0 0 0,0 1 0 0 0,0 0 0 0 0,-1-1 0 0 0,1 1 0 0 0,0-1 0 0 0,0 1 1 0 0,0-1-1 0 0,0 1 0 0 0,-1-1 0 0 0,1 0 0 0 0,0 1 0 0 0,0-1 0 0 0,0 0 0 0 0,0 0 0 0 0,0 0 0 0 0,0 0 1 0 0,0 0-1 0 0,0 0 0 0 0,0 0 0 0 0,0 0 0 0 0,0 0 0 0 0,0 0 0 0 0,0 0 0 0 0,-1-1 0 0 0,1 1 1 0 0,0 0-1 0 0,0-1 0 0 0,0 1 0 0 0,0 0 0 0 0,0-1 0 0 0,-1 1 0 0 0,1-1-12 0 0,7-4 88 0 0,2-1 42 0 0,7 4 33 0 0,-13 2-124 0 0,1-1 1 0 0,-1 1-1 0 0,1-1 0 0 0,-1 0 0 0 0,0 0 0 0 0,1 0 0 0 0,-1-1 0 0 0,0 0 0 0 0,0 1 0 0 0,0-2 0 0 0,0 1 0 0 0,3-2-39 0 0,19-17 204 0 0,-1-3-78 0 0,-22 20-114 0 0,0 0 0 0 0,0 0-1 0 0,-1 0 1 0 0,0 0 0 0 0,1 0-1 0 0,-1 0 1 0 0,-1-1 0 0 0,1-1-12 0 0,9-16 25 0 0,-6 13 2 0 0,-1 1 1 0 0,1-1-1 0 0,0-3-27 0 0,8-14 51 0 0,-11 23-46 0 0,0 1 1 0 0,-1-1-1 0 0,1 0 0 0 0,-1 1 1 0 0,1-1-1 0 0,-1 0 0 0 0,0 0 1 0 0,0 0-1 0 0,0 0 0 0 0,-1 0 1 0 0,1 0-1 0 0,-1 0 0 0 0,1 0 1 0 0,-1-1-1 0 0,0 0-5 0 0,0 2 1 0 0,0 0 0 0 0,0 1 0 0 0,0-1 0 0 0,0 0-1 0 0,1 0 1 0 0,-1 1 0 0 0,0-1 0 0 0,1 1 0 0 0,0-1 0 0 0,-1 0 0 0 0,1 1-1 0 0,0-1 1 0 0,0 1 0 0 0,0-1 0 0 0,0 0-1 0 0,4-6 0 0 0,11-24 0 0 0,-13 19-18 0 0,-3 10-72 0 0,0 3 0 0 0,0 0 8 0 0,0 0 2 0 0,0 0 0 0 0,0 3 0 0 0,0-2 74 0 0,0 1-1 0 0,1-1 0 0 0,-1 1 0 0 0,0-1 0 0 0,1 1 1 0 0,-1-1-1 0 0,1 1 0 0 0,0-1 0 0 0,-1 0 0 0 0,1 1 0 0 0,0-1 7 0 0,6 14-18 0 0,-6-10 5 0 0,0 1-1 0 0,0 0 1 0 0,-1-1 0 0 0,0 1-1 0 0,0 3 14 0 0,0-3-13 0 0,-1-1 0 0 0,2 1-1 0 0,-1 0 1 0 0,1-1 0 0 0,0 4 13 0 0,5 7-13 0 0,-4-13 13 0 0,-1 0 0 0 0,0 1 0 0 0,0-1 0 0 0,0 1 0 0 0,0-1 0 0 0,-1 1 0 0 0,1-1 0 0 0,-1 1-1 0 0,0 0 1 0 0,-1 11 0 0 0,0-9 0 0 0,1-1 0 0 0,0 1 0 0 0,0-1 0 0 0,0 1 0 0 0,1-1 0 0 0,0 1 0 0 0,0-1 0 0 0,0 2 0 0 0,3 4 0 0 0,8 24 0 0 0,-1-17 0 0 0,-9-4-1 0 0,-2-13 1 0 0,0 0 1 0 0,0 0-1 0 0,0 0 0 0 0,0 0 0 0 0,1 0 1 0 0,-1 0-1 0 0,0 0 0 0 0,0 0 1 0 0,1 0-1 0 0,-1 0 0 0 0,1 0 1 0 0,-1 0-1 0 0,1 0 0 0 0,-1 0 0 0 0,5 6-13 0 0,1 0-1 0 0,0 0 1 0 0,6 5 13 0 0,4 1-192 0 0,-3-8-60 0 0,-12-3 266 0 0,0-1-54 0 0,0 1-54 0 0,0-1-56 0 0,-1 1-114 0 0,1 0-89 0 0,1-1-91 0 0,-1 0-94 0 0,1 0-96 0 0,0-1-99 0 0,1-1-100 0 0,1 0-104 0 0,2-3-1135 0 0,4-5-1174 0 0,-10 9 3244 0 0</inkml:trace>
  <inkml:trace contextRef="#ctx0" brushRef="#br0" timeOffset="1408.16">2237 0 8696 0 0,'0'0'197'0'0,"0"0"24"0"0,0 0 18 0 0,3 3-34 0 0,7 10-163 0 0,-9-12-42 0 0,0 1 0 0 0,-1-1 0 0 0,0 1 0 0 0,1-1 0 0 0,-1 0 0 0 0,0 1 0 0 0,0-1 0 0 0,0 1 0 0 0,0-1 0 0 0,0 1 0 0 0,0-2 0 0 0,0 14 31 0 0,0 0 59 0 0,0 0 51 0 0,0 1 46 0 0,0 9 214 0 0,0 0 81 0 0,0 55 1300 0 0,0-45-1105 0 0,0-17-392 0 0,0 0-55 0 0,0 1-65 0 0,0-1-78 0 0,1-9 25 0 0,-1 0-1 0 0,1 0 1 0 0,1 0-1 0 0,0-1 1 0 0,0 2-112 0 0,0-1 106 0 0,0-1 0 0 0,0 1 0 0 0,-1 0 0 0 0,0 0 0 0 0,-1 1-106 0 0,0-2 82 0 0,1 0 0 0 0,0 0 0 0 0,0 0 0 0 0,1-1 0 0 0,0 1 0 0 0,0 0-82 0 0,2 9 166 0 0,2 16 134 0 0,-2-15-196 0 0,-1-11-69 0 0,-2 1 0 0 0,1 0 1 0 0,-1-1-1 0 0,0 1 0 0 0,0 0 0 0 0,-1 0-35 0 0,1 2 49 0 0,-1-1-1 0 0,2 0 0 0 0,-1 1 0 0 0,3 7-48 0 0,-1-9 33 0 0,-2 0 1 0 0,1 1 0 0 0,-1-1-1 0 0,0 7-33 0 0,1 5 64 0 0,4-3-17 0 0,-5-14-39 0 0,0 1-1 0 0,1-1 1 0 0,-2 1 0 0 0,1-1 0 0 0,0 1 0 0 0,0-1 0 0 0,-1 1 0 0 0,1-1 0 0 0,-1 1 0 0 0,0 0 0 0 0,0-1-1 0 0,0 3-7 0 0,0 0-118 0 0,0-1 81 0 0,0 1 100 0 0,0 3 164 0 0,0-4-170 0 0,0 2-72 0 0,0 2-109 0 0,0 1-107 0 0,0-3 66 0 0,0 0-39 0 0,0 1-40 0 0,0 0-45 0 0,0 1-46 0 0,0 2-51 0 0,0-10-656 0 0</inkml:trace>
  <inkml:trace contextRef="#ctx0" brushRef="#br0" timeOffset="1915.46">1998 543 8264 0 0,'0'0'182'0'0,"0"0"29"0"0,0 0 14 0 0,2 0-27 0 0,2 0-164 0 0,-1 1-34 0 0,-1-1 1 0 0,0 0 0 0 0,1 0-1 0 0,-1-1 1 0 0,1 1 0 0 0,-1 0-1 0 0,0-1 1 0 0,1 1 0 0 0,0-2-1 0 0,14-7 35 0 0,-1 0 64 0 0,2 1 65 0 0,-5 4-18 0 0,3 0 65 0 0,3-7 54 0 0,-9 5-127 0 0,1 1 1 0 0,-1 0 0 0 0,1 1 0 0 0,3-1-139 0 0,5-2 193 0 0,14-4 257 0 0,-9 4 416 0 0,23-1-866 0 0,-26 4 276 0 0,3 0 49 0 0,-6-1-90 0 0,-2 2-29 0 0,2-1 35 0 0,7 2 172 0 0,-6 2-85 0 0,0 0-75 0 0,4 0-25 0 0,12 0 27 0 0,-32 0-223 0 0,1 1 0 0 0,-1-1 1 0 0,1 1-1 0 0,0-1 0 0 0,-1 1 1 0 0,1 0-1 0 0,-1 0 1 0 0,0 0-1 0 0,1 1-32 0 0,11 4 113 0 0,-2-3-82 0 0,-10-3-27 0 0,-1 1 0 0 0,0-1 0 0 0,1 1 0 0 0,-1 0 1 0 0,0-1-1 0 0,1 1 0 0 0,-1 0 0 0 0,0 0 0 0 0,0 1 0 0 0,0-1 0 0 0,0 0 1 0 0,0 1-1 0 0,0-1 0 0 0,0 1-4 0 0,10 10 9 0 0,11 10 13 0 0,-13-5 42 0 0,-5 12-7 0 0,7 8-4 0 0,2 8 74 0 0,-11-15-83 0 0,-3-4-24 0 0,-1-15 10 0 0,1 0 0 0 0,0 0 0 0 0,1 0 0 0 0,0 0 1 0 0,1 4-31 0 0,4 0 30 0 0,-5-12-24 0 0,0 0-1 0 0,0 0 1 0 0,0 1-1 0 0,0-1 1 0 0,0 0-1 0 0,0 0 1 0 0,-1 1-1 0 0,0-1 1 0 0,0 3-6 0 0,0 8 36 0 0,0 14 17 0 0,0-8 11 0 0,0-19-60 0 0,1 1 1 0 0,-1 0-1 0 0,0 0 0 0 0,1 0 1 0 0,-1-1-1 0 0,1 1 0 0 0,-1 0 1 0 0,1 0-1 0 0,0-1 1 0 0,-1 1-1 0 0,1-1 0 0 0,0 1 1 0 0,0 0-5 0 0,0-1 9 0 0,0 1 1 0 0,0-1 0 0 0,0 1-1 0 0,0 0 1 0 0,0-1 0 0 0,-1 1-1 0 0,1 0 1 0 0,-1-1 0 0 0,1 1-1 0 0,-1 0 1 0 0,0 0 0 0 0,0 0 0 0 0,0 0-10 0 0,0 0-104 0 0,0 0 78 0 0,0 2 104 0 0,0 2 168 0 0,0-4-179 0 0,0 1-69 0 0,0 0-104 0 0,0-1-104 0 0,0-1 57 0 0,0 1-37 0 0,0-1-39 0 0,0 0-42 0 0,0 0-45 0 0,0 1-48 0 0,0-2 2 0 0,0 0-54 0 0,0 0-48 0 0,0 0-42 0 0,0 0-148 0 0,0 0-42 0 0,0 0-180 0 0,0 0-482 0 0</inkml:trace>
  <inkml:trace contextRef="#ctx0" brushRef="#br0" timeOffset="2177.21">2605 351 6568 0 0,'0'0'190'0'0,"0"-2"-10"0"0,2-12-142 0 0,-1 13-34 0 0,-1 0 1 0 0,1 0 0 0 0,0 0-1 0 0,0 0 1 0 0,0 0 0 0 0,-1 0-1 0 0,1 1 1 0 0,0-1 0 0 0,0 0-1 0 0,0 0 1 0 0,0 1 0 0 0,1-1-5 0 0,-1 0 17 0 0,0 0-1 0 0,0 1 1 0 0,1-1 0 0 0,-1 1 0 0 0,0 0 0 0 0,1-1-1 0 0,-1 1 1 0 0,0 0 0 0 0,1 0 0 0 0,0-1-17 0 0,3-1 224 0 0,8-9 0 0 0,-11 11-202 0 0,-1-1 1 0 0,1 1-1 0 0,-1-1 0 0 0,1 1 1 0 0,-1 0-1 0 0,0 0 1 0 0,1-1-1 0 0,-1 1 0 0 0,1 0 1 0 0,-1 1-23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2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7224 0 0,'0'0'165'0'0,"0"0"22"0"0,0 0 7 0 0,0 0-59 0 0,0 0-6 0 0,0 1 50 0 0,0 1 156 0 0,0-2-309 0 0,0 1 0 0 0,0-1 1 0 0,0 1-1 0 0,0-1 0 0 0,0 1 0 0 0,0-1 1 0 0,0 0-1 0 0,0 1 0 0 0,0-1 0 0 0,0 1 1 0 0,1-1-1 0 0,-1 1 0 0 0,0-1 1 0 0,0 0-1 0 0,0 1 0 0 0,1-1 0 0 0,-1 0 1 0 0,0 1-1 0 0,0-1 0 0 0,1 0 1 0 0,-1 1-1 0 0,0-1 0 0 0,0 0 0 0 0,1 1 1 0 0,-1-1-1 0 0,0 0 0 0 0,1 0 0 0 0,-1 1 1 0 0,1-1-1 0 0,-1 0 0 0 0,1 0-26 0 0,6 5 447 0 0,-4-1-120 0 0,0 3-68 0 0,1 0-52 0 0,-1 0-38 0 0,0-3-42 0 0,-3-2-69 0 0,1 0-1 0 0,-1 0 0 0 0,1 0 0 0 0,-1 0 0 0 0,0 0 1 0 0,1 0-1 0 0,-1 0 0 0 0,0 0 0 0 0,0-1 0 0 0,0 1 1 0 0,-1 1-58 0 0,1-1 51 0 0,0 0 0 0 0,0 0 1 0 0,0 0-1 0 0,0 0 1 0 0,0 0-1 0 0,0 0 0 0 0,0 0 1 0 0,1 0-1 0 0,-1 0 1 0 0,1-1-1 0 0,0 2-51 0 0,12 21 370 0 0,0 0-65 0 0,-9-9-158 0 0,-4-2-101 0 0,2 2-39 0 0,8-5-7 0 0,-4 14 0 0 0,1-9 8 0 0,-3-7 36 0 0,-2 1 62 0 0,1-3 116 0 0,7 4 30 0 0,-7-7-112 0 0,-3-3-84 0 0,0 0-51 0 0,0 0-53 0 0,3 3-49 0 0,7 7-9 0 0,-7-7-38 0 0,-3-3-14 0 0,0 0 74 0 0,1 0-49 0 0,-1 0-64 0 0,2 0-108 0 0,0 0-126 0 0,0 0-112 0 0,0-1 75 0 0,0 1-43 0 0,3-2-601 0 0,1-2-474 0 0,4-5-900 0 0</inkml:trace>
  <inkml:trace contextRef="#ctx0" brushRef="#br0" timeOffset="290.54">256 0 6880 0 0,'0'0'157'0'0,"0"0"23"0"0,0 0 11 0 0,0 3 43 0 0,-3 5 66 0 0,-2-3 52 0 0,4-4-318 0 0,1-1-1 0 0,-1 0 0 0 0,1 1 0 0 0,-1-1 0 0 0,1 1 0 0 0,-1-1 0 0 0,1 1 0 0 0,-1-1 0 0 0,1 1 0 0 0,-1-1 1 0 0,1 1-1 0 0,0-1 0 0 0,-1 1 0 0 0,1 0 0 0 0,0-1 0 0 0,0 1 0 0 0,-1 0 0 0 0,1-1 0 0 0,0 1 0 0 0,0 0 1 0 0,0-1-1 0 0,0 1 0 0 0,0 0-33 0 0,-3 4 509 0 0,-7 9 23 0 0,7 1-69 0 0,0-1-45 0 0,-3-4-82 0 0,2-2-90 0 0,-3 6 230 0 0,2-2-108 0 0,0 2-21 0 0,3 10 94 0 0,1-11-223 0 0,-1-1-35 0 0,-4 10 86 0 0,2-5-150 0 0,-2 15 73 0 0,-4 0-21 0 0,4 0 22 0 0,-1-4 65 0 0,-6 23 232 0 0,7-21-247 0 0,0 2 74 0 0,-4-11-145 0 0,4 6-63 0 0,1-11-41 0 0,3-13-52 0 0,1 0 0 0 0,0 1-1 0 0,0-1 1 0 0,0 0 0 0 0,0 1-1 0 0,1-1 1 0 0,-1 1 0 0 0,1 1-16 0 0,0 5 49 0 0,1-8-36 0 0,-1 0 0 0 0,0 0 0 0 0,0 0 0 0 0,0 0 0 0 0,0 0 0 0 0,-1 0 0 0 0,1 0 0 0 0,-1 0 0 0 0,1 0 0 0 0,-1 0-1 0 0,0 0-12 0 0,-4 7 46 0 0,4-8-36 0 0,0 0-1 0 0,1 1 0 0 0,-1-1 0 0 0,0 1 1 0 0,0-1-1 0 0,1 1 0 0 0,-1 0 1 0 0,1-1-1 0 0,-1 1 0 0 0,1-1 1 0 0,0 1-1 0 0,-1 0 0 0 0,1 0 0 0 0,0-1-9 0 0,1 5 13 0 0,-2-4-15 0 0,-3 4 20 0 0,-5 12 40 0 0,6-4-18 0 0,3-12-99 0 0,0-2-1 0 0,0 1-80 0 0,0 0-90 0 0,0-1 64 0 0,0 1-39 0 0,0 0-43 0 0,0 0-40 0 0,0 0-37 0 0,0 0-34 0 0,0 1-234 0 0,0 0-55 0 0,0 1-768 0 0,0-1-607 0 0,0-2-1151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51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9184 0 0,'0'0'208'0'0,"0"0"33"0"0,3 0 14 0 0,10 3-42 0 0,-8 0-180 0 0,26 14-19 0 0,-19-8 83 0 0,-4-1 116 0 0,1 2 152 0 0,6 7 254 0 0,-11-11-422 0 0,1 0 0 0 0,0 0 0 0 0,0 0 0 0 0,1-1 0 0 0,-1 1 0 0 0,1-1 0 0 0,6 3-197 0 0,-1 3 262 0 0,0 0 0 0 0,0 1-1 0 0,-1 0 1 0 0,0 1 0 0 0,0 2-262 0 0,4 4 294 0 0,-5-6-86 0 0,-1-1-45 0 0,-1 1-12 0 0,3 5 15 0 0,8 14 81 0 0,-1-8 2 0 0,-5-9-101 0 0,-4-6-32 0 0,-1 1 0 0 0,-1-1 0 0 0,0 1 0 0 0,0 1-116 0 0,6 9 136 0 0,6 5 8 0 0,-10-15-60 0 0,0 1 0 0 0,-1-1-1 0 0,4 10-83 0 0,-6-12 53 0 0,0 1 0 0 0,1-1-1 0 0,0 0 1 0 0,0 0 0 0 0,1 1-53 0 0,22 21 136 0 0,-16-14-49 0 0,-10-11-52 0 0,-3-5-24 0 0,0 1 0 0 0,1 0 0 0 0,-1-1 0 0 0,0 1 0 0 0,1-1 1 0 0,-1 1-1 0 0,0 0 0 0 0,1-1 0 0 0,-1 1 0 0 0,1-1 1 0 0,-1 1-1 0 0,1-1 0 0 0,-1 1 0 0 0,1-1 0 0 0,-1 0 0 0 0,1 1 1 0 0,0-1-1 0 0,-1 1 0 0 0,1-1 0 0 0,-1 0 0 0 0,1 0 1 0 0,0 1-13 0 0,4 1 50 0 0,-1 0-2 0 0,1 2 5 0 0,-2-1 3 0 0,0 0 18 0 0,1 1 38 0 0,9 7-81 0 0,0-9-19 0 0,-10-2-7 0 0,-3 0-59 0 0,0 0-82 0 0,0 0-144 0 0,0 0 140 0 0,0 0-54 0 0,0 0-78 0 0,0 0 86 0 0,0 0-39 0 0,0 0-41 0 0,0 0-40 0 0,0 0-37 0 0,0 0-32 0 0,0 0-242 0 0,0 0-55 0 0,0 0-789 0 0,0 0-621 0 0,0 0-1178 0 0</inkml:trace>
  <inkml:trace contextRef="#ctx0" brushRef="#br0" timeOffset="262.39">560 0 5792 0 0,'0'0'166'0'0,"0"3"-6"0"0,-3 10-126 0 0,-10 3-34 0 0,7-11 26 0 0,0 0 45 0 0,-6 2 167 0 0,8-6-144 0 0,1 1 0 0 0,-1 0-1 0 0,1 0 1 0 0,0 1-1 0 0,0-1 1 0 0,-1 1-94 0 0,-4 5 233 0 0,3-4-54 0 0,1 1-1 0 0,-1 0 1 0 0,1 0 0 0 0,-2 3-179 0 0,2-2 103 0 0,0-1 1 0 0,0 0-1 0 0,0 0 0 0 0,-1 0 1 0 0,0 0-1 0 0,0-1 0 0 0,0 0 1 0 0,-4 2-104 0 0,-5 6 280 0 0,1 8 32 0 0,3-4-94 0 0,-4 2 27 0 0,-10 12 204 0 0,1 0 9 0 0,9-12-196 0 0,-7 11 198 0 0,-6-7-83 0 0,2 8-1 0 0,0 1-69 0 0,13-19-116 0 0,1 2 0 0 0,1-1 0 0 0,-5 9-191 0 0,1-7 176 0 0,0-5-47 0 0,-4 2 9 0 0,-16 34 179 0 0,26-39-272 0 0,4-4-24 0 0,1 0 0 0 0,0 1 0 0 0,0-1 0 0 0,0 1 0 0 0,0-1 0 0 0,0 2-21 0 0,-1 6 51 0 0,-1-1-26 0 0,-4-2-40 0 0,5-6-31 0 0,1-1 34 0 0,-3 2 8 0 0,5-2-28 0 0,0 1-36 0 0,0-1-23 0 0,1 2-40 0 0,0-1-45 0 0,0 1-53 0 0,0-1 20 0 0,0 0-34 0 0,0 1-331 0 0,-1-1 77 0 0,1 0-46 0 0,-2 1-641 0 0,-2-1-506 0 0,-5-2-962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9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1 6056 0 0,'0'0'176'0'0,"0"0"-32"0"0,0 0 22 0 0,0 0 88 0 0,0 0 243 0 0,0 0 447 0 0,0 0 43 0 0,0 0-404 0 0,0 0-230 0 0,0 0-48 0 0,0 0 91 0 0,0 2 204 0 0,2 6-245 0 0,1-1-55 0 0,1 0-46 0 0,1-2-34 0 0,-4-3-5 0 0,0-1-51 0 0,0 1-42 0 0,-1 0-37 0 0,1 2 13 0 0,-2 1-58 0 0,0-4-2 0 0,1 1 40 0 0,0 5 99 0 0,0-5-119 0 0,0 0 0 0 0,0 0-1 0 0,0 1 1 0 0,0-1-1 0 0,0 0 1 0 0,0 0 0 0 0,1 0-1 0 0,-1 0 1 0 0,1 0 0 0 0,0 2-58 0 0,4 4 151 0 0,-4-7-122 0 0,0 0 1 0 0,0 1-1 0 0,0-1 0 0 0,-1 1 0 0 0,1-1 0 0 0,0 1 0 0 0,-1 0 1 0 0,1-1-1 0 0,-1 1 0 0 0,1 0 0 0 0,-1-1 0 0 0,0 1 0 0 0,0 0 1 0 0,0-1-30 0 0,2 20 296 0 0,1-3-58 0 0,2 0-47 0 0,1-2-33 0 0,-2-7-83 0 0,-1-1 0 0 0,-1 0 0 0 0,0 1 0 0 0,0-1 0 0 0,-1 1 0 0 0,0 0 0 0 0,0 2-75 0 0,2 16 153 0 0,10 9 31 0 0,0 2 5 0 0,-10-8-34 0 0,1 6 53 0 0,5 1 87 0 0,-9-33-264 0 0,6 25 257 0 0,-1-18-147 0 0,0 0-42 0 0,-2 3-55 0 0,0 1-40 0 0,23 62 14 0 0,-22-66 54 0 0,1 0 0 0 0,0-1 1 0 0,4 7-73 0 0,0 1 59 0 0,-7-15-58 0 0,-1 5 9 0 0,-1 10-59 0 0,0-16-54 0 0,0-1-47 0 0,0-1-207 0 0,0 0 187 0 0,0 0-41 0 0,0 0-76 0 0,0 0 95 0 0,0 0-39 0 0,0 0-41 0 0,0 0-39 0 0,0 0-415 0 0,0 0 104 0 0,0 0-53 0 0,0 0-791 0 0,0 0-618 0 0,0 0-1178 0 0</inkml:trace>
  <inkml:trace contextRef="#ctx0" brushRef="#br0" timeOffset="736.83">1 352 4112 0 0,'0'0'91'0'0,"0"0"11"0"0,0 0 12 0 0,0 0 32 0 0,0 0 93 0 0,0 0 38 0 0,0 0 10 0 0,0 0 30 0 0,2 0 124 0 0,6 1-111 0 0,15-1 386 0 0,-9-4-290 0 0,-5 0-286 0 0,17-8 143 0 0,-7 6-185 0 0,3-3 75 0 0,46-21 528 0 0,-59 26-553 0 0,0 1-1 0 0,1 0 1 0 0,9-2-148 0 0,11-4 235 0 0,-11 1-178 0 0,-10 4-56 0 0,1 1 0 0 0,0-1 0 0 0,0 2 0 0 0,0-1-1 0 0,-1 1-5 0 0,1-1 0 0 0,-1 0 0 0 0,1-1 0 0 0,-1 0 5 0 0,6-4-33 0 0,-6 3 8 0 0,0 1-1 0 0,0 0 1 0 0,0 0 0 0 0,4 0 25 0 0,5 0-13 0 0,9-3-36 0 0,-11-1-29 0 0,-12 6 30 0 0,-1 0 0 0 0,1 0 1 0 0,0 0-1 0 0,0 0 0 0 0,-1 1 0 0 0,1 0 0 0 0,0-1 0 0 0,1 1 48 0 0,8-2-137 0 0,1-3-64 0 0,4-4-156 0 0,-13-1 227 0 0,9 6 70 0 0,-1-6 32 0 0,-10 8-20 0 0,-3 3 134 0 0,0 0 20 0 0,0 0-6 0 0,0 0 10 0 0,0 0 2 0 0,0 0 0 0 0,4 0 9 0 0,3 0-50 0 0,-5 0-26 0 0,1 0 38 0 0,-3 3 21 0 0,0-1-89 0 0,0-1 0 0 0,0 0 1 0 0,0 1-1 0 0,1-1 0 0 0,-1 0 1 0 0,0 1-1 0 0,1-1 1 0 0,-1 0-1 0 0,1 0 0 0 0,0 1-15 0 0,8 10 203 0 0,-7-9 31 0 0,0 1-103 0 0,-2 0-64 0 0,-1 1-32 0 0,1-3 46 0 0,2 10 125 0 0,2-2-39 0 0,3 3 12 0 0,-6-9-124 0 0,0 0 0 0 0,-1 1 1 0 0,1-1-1 0 0,-1 0 1 0 0,0 5-56 0 0,2 22 267 0 0,3-14-132 0 0,-3-11-70 0 0,0 1 1 0 0,-1-1-1 0 0,0 1 1 0 0,0 0-1 0 0,0-1 1 0 0,-1 5-66 0 0,1 2 107 0 0,1 0-1 0 0,0 0 1 0 0,1 0 0 0 0,0 0 0 0 0,3 8-107 0 0,13 31 313 0 0,-7-20-140 0 0,-12-32-169 0 0,8 24 161 0 0,-1 8 33 0 0,1 2 20 0 0,1-9-37 0 0,-5-17-104 0 0,-1 1 0 0 0,0 0-1 0 0,-1-1 1 0 0,1 2-77 0 0,-2-3 56 0 0,1-1 1 0 0,0 1-1 0 0,0-1 1 0 0,0 0-1 0 0,1 0 1 0 0,2 5-57 0 0,7 10 183 0 0,-11-18-163 0 0,0-1 0 0 0,0 1 0 0 0,-1 0 0 0 0,1 0 0 0 0,-1 0-1 0 0,0 0 1 0 0,0 0 0 0 0,0 1-20 0 0,2 10 100 0 0,5 1 2 0 0,-1-5-8 0 0,-5-1 0 0 0,-1-7 130 0 0,0-2 37 0 0,0 0 10 0 0,0 0 15 0 0,0 0 64 0 0,0 0 29 0 0,1 1-194 0 0,1-1-42 0 0,0 1 41 0 0,1-2-91 0 0,1 1-56 0 0,-3 0-6 0 0,0-1 38 0 0,-1 1-65 0 0,0 0 0 0 0,0 1 1 0 0,0-1-1 0 0,0 0 0 0 0,0 0 1 0 0,0 0-1 0 0,0 0 0 0 0,0 0 1 0 0,0 0-1 0 0,0 0 0 0 0,1 0 1 0 0,-1 0-1 0 0,0 0 0 0 0,0 0 1 0 0,0 0-1 0 0,0 0 0 0 0,0 0 1 0 0,0 0-1 0 0,0 0 0 0 0,0-1 1 0 0,0 1-1 0 0,0 0 0 0 0,1 0 1 0 0,-1 0-1 0 0,0 0 0 0 0,0 0 1 0 0,0 0-1 0 0,0 0 0 0 0,0 0 1 0 0,0 0-1 0 0,0 0 0 0 0,0 0 1 0 0,0 0-1 0 0,0 0 0 0 0,0 0 1 0 0,0 0-1 0 0,0-1 0 0 0,0 1 1 0 0,0 0-1 0 0,0 0 0 0 0,0 0 1 0 0,0 0-1 0 0,0 0 0 0 0,0 0 1 0 0,0 0-1 0 0,0 0 0 0 0,0 0 1 0 0,0 0-1 0 0,0-1 0 0 0,0 1 1 0 0,0 0-1 0 0,0 0 0 0 0,0 0 1 0 0,0 0-1 0 0,0 0 0 0 0,0 0 1 0 0,0 0-6 0 0,0-1 20 0 0,0-1-1 0 0,0 1 0 0 0,1 0 0 0 0,-1 0 1 0 0,0-1-1 0 0,1 1 0 0 0,-1 0 0 0 0,0 0 1 0 0,1 0-1 0 0,0 0 0 0 0,-1 0 0 0 0,1 0-18 0 0,9-12 171 0 0,-8 11-154 0 0,-1 1 0 0 0,1-1-1 0 0,-1 1 1 0 0,0-1-1 0 0,1 0 1 0 0,-1 1 0 0 0,0-1-1 0 0,0 0 1 0 0,0 0-1 0 0,0 0 1 0 0,-1 0-1 0 0,1 0 1 0 0,0 0 0 0 0,-1 0-1 0 0,1 0 1 0 0,-1 0-1 0 0,0 0-16 0 0,3-20 56 0 0,10-5-22 0 0,-10 22-20 0 0,-1 0 1 0 0,1-1 0 0 0,-1 1-1 0 0,1-5-14 0 0,0-2 13 0 0,2-6-38 0 0,6-3-71 0 0,2-4 3 0 0,-10 18 67 0 0,0 1-1 0 0,0-1 0 0 0,1 1 0 0 0,1-1 27 0 0,-3 4-19 0 0,0 0 0 0 0,0 1-1 0 0,1-1 1 0 0,0 1 0 0 0,-1 0-1 0 0,4-2 20 0 0,18-13-106 0 0,10-11-118 0 0,-27 24 113 0 0,2 4 86 0 0,-6 1 3 0 0,-2-1 17 0 0,0 0 0 0 0,0 0 0 0 0,1 0 0 0 0,-1 0 0 0 0,0 0 0 0 0,0 0 0 0 0,0 0 0 0 0,0 1 0 0 0,1-1 0 0 0,-1 0 0 0 0,0 1 0 0 0,0-1 0 0 0,0 1 0 0 0,0-1 0 0 0,0 1 0 0 0,0 0 0 0 0,0-1 0 0 0,0 1 0 0 0,0 0 0 0 0,-1 0 0 0 0,1 0 0 0 0,0-1 0 0 0,0 1 0 0 0,-1 0 0 0 0,1 0 0 0 0,0 0 0 0 0,-1 0 0 0 0,1 0 0 0 0,-1 0 0 0 0,1 1 0 0 0,-1-1 0 0 0,0 0 0 0 0,1 1 5 0 0,3 8-43 0 0,7 9-51 0 0,1 2 35 0 0,5 8 20 0 0,2 11 29 0 0,-14-3-108 0 0,-4-34 110 0 0,1 0 0 0 0,-1 0 0 0 0,0 0 0 0 0,1-1 0 0 0,-1 1 0 0 0,1-1 0 0 0,0 1 0 0 0,0-1 8 0 0,14 9-64 0 0,-9-2 27 0 0,-1-2-10 0 0,-1-2-62 0 0,1-1-62 0 0,2 0-96 0 0,-4-1 37 0 0,8 7-135 0 0,-8-6 162 0 0,0 0-104 0 0,-2-2 101 0 0,0-1-41 0 0,0 1-47 0 0,0-1-52 0 0,-1 0-15 0 0,1-1-48 0 0,-1 1-43 0 0,1-1-38 0 0,0 0-140 0 0,0 0-36 0 0,4 0-1464 0 0</inkml:trace>
  <inkml:trace contextRef="#ctx0" brushRef="#br0" timeOffset="1139.47">1678 512 9504 0 0,'0'0'216'0'0,"-3"-3"32"0"0,0 0-175 0 0,-13-13 269 0 0,11 10-266 0 0,3 2-47 0 0,-10-20-44 0 0,11 22 31 0 0,-2-1 43 0 0,1 1 95 0 0,0 1-34 0 0,-1 0 38 0 0,-1 1-70 0 0,-1 1-29 0 0,2-1 46 0 0,0 0-28 0 0,-1 0 34 0 0,-7 0 377 0 0,6 0-312 0 0,0 1-67 0 0,3 0-104 0 0,0 0-42 0 0,-27 15 298 0 0,23 0-139 0 0,-1-1-56 0 0,-12 11 83 0 0,-4 5 36 0 0,14-10-95 0 0,4 8 85 0 0,-1-13-42 0 0,4-13-101 0 0,1 0 0 0 0,0 1 1 0 0,0-1-1 0 0,0 0 0 0 0,0 1 0 0 0,1-1 0 0 0,0 1 1 0 0,-1 1-33 0 0,1-3 21 0 0,0 0 0 0 0,0 0 0 0 0,0-1 0 0 0,-1 1 0 0 0,1 0 0 0 0,-1 0 0 0 0,1-1 0 0 0,-1 1 0 0 0,0 0 0 0 0,1 0 0 0 0,-2 0-21 0 0,2-1 11 0 0,-1 0 1 0 0,0 1-1 0 0,1-1 1 0 0,-1 0-1 0 0,1 0 0 0 0,0 1 1 0 0,-1-1-1 0 0,1 0 1 0 0,0 0-1 0 0,0 1 1 0 0,0-1-12 0 0,0 2 18 0 0,0 0 1 0 0,1-1-1 0 0,0 1 0 0 0,0 0 1 0 0,0-1-1 0 0,0 1 0 0 0,0-1 1 0 0,1 1-19 0 0,-2-3 0 0 0,2 5 99 0 0,-1-1-34 0 0,0-1-20 0 0,-1 0-20 0 0,1 4 26 0 0,3-2 1 0 0,11 12 184 0 0,-10-12-165 0 0,-2-3-59 0 0,11 10 233 0 0,-12-11-214 0 0,0 0 0 0 0,0 0 0 0 0,0 0 1 0 0,0-1-1 0 0,0 1 0 0 0,0 0 0 0 0,1-1 0 0 0,-1 0 0 0 0,0 1 1 0 0,0-1-1 0 0,0 0 0 0 0,0 0 0 0 0,2-1-31 0 0,-2 1 46 0 0,4-2 156 0 0,8-9 26 0 0,1 8-26 0 0,-1 1-20 0 0,-4-4-39 0 0,-2 1-53 0 0,2 0 5 0 0,-7 4-79 0 0,-1 0-1 0 0,0 0 0 0 0,1 0 0 0 0,-1 0 1 0 0,0-1-1 0 0,0 1 0 0 0,0-1 0 0 0,0 0 0 0 0,0 1-15 0 0,4-5 31 0 0,-3 3-5 0 0,0-1 0 0 0,1 1 0 0 0,-2-1 0 0 0,1 1-1 0 0,1-3-25 0 0,6-16 47 0 0,-4 8-9 0 0,1 1 0 0 0,1 1 0 0 0,8-12-38 0 0,-8 12 26 0 0,-6 9-19 0 0,0-1 0 0 0,1-1 0 0 0,-2 1-1 0 0,1 0 1 0 0,0 0 0 0 0,0-4-7 0 0,-1 5 4 0 0,-1 0 0 0 0,1 0 0 0 0,0 0 0 0 0,0 1 0 0 0,1-1 0 0 0,-1 0-1 0 0,0 1 1 0 0,1-1 0 0 0,0 1 0 0 0,-1 0 0 0 0,1-1 0 0 0,1 1-4 0 0,-1-1 8 0 0,1 0 0 0 0,-1 0 0 0 0,0 0 0 0 0,0 0 0 0 0,0-1 0 0 0,0 0-8 0 0,0 0 1 0 0,0 1 0 0 0,0-1 0 0 0,0 1 0 0 0,1-1 0 0 0,-1 1-1 0 0,2-1 0 0 0,9-9-14 0 0,-10 10-61 0 0,-3 3-21 0 0,0 0-7 0 0,0 3-1 0 0,0-3 99 0 0,0 1-1 0 0,0-1 1 0 0,0 1-1 0 0,0 0 0 0 0,0-1 1 0 0,0 1-1 0 0,0-1 0 0 0,1 1 1 0 0,-1-1-1 0 0,0 1 0 0 0,0-1 1 0 0,1 1-1 0 0,-1-1 0 0 0,0 1 1 0 0,1-1-1 0 0,-1 1 0 0 0,0-1 1 0 0,1 1-1 0 0,-1-1 1 0 0,1 1-1 0 0,-1-1 0 0 0,1 0 1 0 0,-1 1-1 0 0,1-1 6 0 0,0 1-5 0 0,-1-1 0 0 0,1 0 1 0 0,-1 1-1 0 0,1-1 0 0 0,0 1 0 0 0,-1-1 0 0 0,1 1 0 0 0,-1 0 1 0 0,1-1-1 0 0,-1 1 0 0 0,0-1 0 0 0,1 1 0 0 0,-1 0 1 0 0,0 0-1 0 0,1-1 0 0 0,-1 1 0 0 0,0 0 0 0 0,0-1 0 0 0,0 1 1 0 0,1 0-1 0 0,-1 0 0 0 0,0-1 0 0 0,0 1 0 0 0,0 0 1 0 0,0 0 4 0 0,0 1-8 0 0,0-1 0 0 0,0 1 0 0 0,0-1 0 0 0,1 1 0 0 0,-1 0 0 0 0,0-1 0 0 0,1 1 0 0 0,-1-1 0 0 0,1 1 0 0 0,0 0 0 0 0,0-1 0 0 0,0 0 1 0 0,0 2 7 0 0,0-2-5 0 0,0 1 1 0 0,0 0 0 0 0,0 0 0 0 0,0-1 0 0 0,0 1-1 0 0,-1 0 1 0 0,1 0 0 0 0,-1 0 0 0 0,1 0 0 0 0,-1 0 0 0 0,0 0-1 0 0,1 0 1 0 0,-1 1 4 0 0,-1 16-32 0 0,1 28-63 0 0,3-22 76 0 0,0-18 18 0 0,-1 0 1 0 0,1 0 0 0 0,1-1 0 0 0,-1 1 0 0 0,14 26 11 0 0,-15-29 1 0 0,7 13 24 0 0,-4-9-46 0 0,6-3-78 0 0,-9-2 19 0 0,0 1 50 0 0,0-2 5 0 0,-1 0-22 0 0,0-2-24 0 0,0 1-36 0 0,1 0-17 0 0,0-1-36 0 0,1 0-41 0 0,0 0-46 0 0,-2 0-5 0 0,1 0-39 0 0,1 0-379 0 0,-1 0 90 0 0,0 0-52 0 0,1 0-733 0 0,-1 0-576 0 0,-1 0-1098 0 0</inkml:trace>
  <inkml:trace contextRef="#ctx0" brushRef="#br0" timeOffset="1454.76">2317 33 6536 0 0,'0'0'141'0'0,"0"0"23"0"0,0 0 13 0 0,0 2-19 0 0,0 11-155 0 0,0-3 43 0 0,2 4 143 0 0,4 1 365 0 0,-1-5-304 0 0,-2-3 15 0 0,-2 0-58 0 0,-1 2-16 0 0,-1 4 32 0 0,1-4-27 0 0,0 18 445 0 0,0 1-47 0 0,0-10-237 0 0,0-1-40 0 0,0-3-88 0 0,0 0-37 0 0,0-1-41 0 0,0 0-46 0 0,0 1 99 0 0,2-1-36 0 0,4 18 207 0 0,0 0-6 0 0,-5-18-206 0 0,0 2 34 0 0,-1 75 625 0 0,0-83-725 0 0,1 0 1 0 0,-1-1 0 0 0,1 1 0 0 0,1 0 0 0 0,-1-1 0 0 0,2 4-98 0 0,2 7 186 0 0,0 15 151 0 0,6 0-17 0 0,-5-6-55 0 0,0 5 28 0 0,3-8-45 0 0,2-5-86 0 0,-7-4-84 0 0,-4-12-59 0 0,0 1 1 0 0,1-1-1 0 0,0 0 0 0 0,-1 1 1 0 0,1-1-1 0 0,0 0 0 0 0,0 1 1 0 0,1-1-1 0 0,-1 0 0 0 0,0 0 1 0 0,2 2-20 0 0,0 1 68 0 0,-1 8-46 0 0,9 1 37 0 0,-7-8 2 0 0,-5 4-51 0 0,1-10-4 0 0,0 2 2 0 0,0-2-69 0 0,0 0-95 0 0,0 0-207 0 0,0 0-368 0 0,0 0-43 0 0,0 0-8 0 0</inkml:trace>
  <inkml:trace contextRef="#ctx0" brushRef="#br0" timeOffset="1711.5">2157 512 9848 0 0,'0'0'222'0'0,"0"0"30"0"0,3 0 19 0 0,-2 0-254 0 0,1 0-1 0 0,0-1 1 0 0,-1 1 0 0 0,1-1-1 0 0,-1 1 1 0 0,1-1 0 0 0,0 1 0 0 0,-1-1-1 0 0,1 0 1 0 0,-1 0 0 0 0,0 1-1 0 0,1-1-16 0 0,9-5 59 0 0,3 3-39 0 0,-11 3-21 0 0,1-1 1 0 0,-1 1-1 0 0,0-1 1 0 0,1 1-1 0 0,-1-1 1 0 0,0 0 0 0 0,0 0-1 0 0,0 0 1 0 0,3-2 0 0 0,4-1 58 0 0,15-4 265 0 0,-1 2-52 0 0,-12 4-94 0 0,0-1-1 0 0,0-1 1 0 0,0 0-1 0 0,6-4-176 0 0,-9 4 118 0 0,1 0 0 0 0,-1 1-1 0 0,1 0 1 0 0,0 1-118 0 0,0 0 114 0 0,-1-1-1 0 0,1 0 1 0 0,-1-1 0 0 0,1 0-114 0 0,20-8 263 0 0,-24 11-220 0 0,-1 0 0 0 0,1 0 0 0 0,0 0-1 0 0,5 1-42 0 0,-3 0-27 0 0,1-1 38 0 0,14-3 134 0 0,-14 1-120 0 0,-1 0-79 0 0,-3 1-15 0 0,-1 1-36 0 0,1-1-66 0 0,1 0-61 0 0,-1 0-69 0 0,1 0-76 0 0,0 0-84 0 0,0 0-93 0 0,1 0-99 0 0,0 1-108 0 0,10-1-907 0 0,11 1-954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7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335 283 6072 0 0,'0'0'133'0'0,"0"0"23"0"0,0 0 12 0 0,0 0-54 0 0,0 0-8 0 0,0 0 38 0 0,0 0 123 0 0,0 0 223 0 0,-3 0 20 0 0,-5-2-115 0 0,3-4 82 0 0,4 6-429 0 0,1-1-1 0 0,0 1 1 0 0,-1-1 0 0 0,1 1 0 0 0,-1-1-1 0 0,1 1 1 0 0,-1-1 0 0 0,1 1-1 0 0,-1-1 1 0 0,1 1 0 0 0,-1 0-1 0 0,1-1 1 0 0,-1 1 0 0 0,0 0-1 0 0,1-1 1 0 0,-1 1 0 0 0,1 0 0 0 0,-1 0-1 0 0,0 0 1 0 0,1 0 0 0 0,-1-1-1 0 0,0 1 1 0 0,0 0-48 0 0,1 0 13 0 0,0 0 1 0 0,0 0-1 0 0,0 0 0 0 0,0 1 1 0 0,0-1-1 0 0,0 0 0 0 0,0 0 0 0 0,0 0 1 0 0,0 0-1 0 0,0 0 0 0 0,-1 0 1 0 0,1 0-1 0 0,0 0 0 0 0,0 0 1 0 0,0 0-1 0 0,0 0 0 0 0,0 0 1 0 0,0-1-1 0 0,0 1 0 0 0,0 0 1 0 0,0 0-1 0 0,0 0 0 0 0,-1 0 0 0 0,1 0 1 0 0,0 0-1 0 0,0 0 0 0 0,0 0 1 0 0,0 0-1 0 0,0 0 0 0 0,0 0 1 0 0,0 0-1 0 0,0 0 0 0 0,0 0 1 0 0,0 0-1 0 0,0 0 0 0 0,0-1 0 0 0,0 1 1 0 0,0 0-1 0 0,0 0 0 0 0,0 0 1 0 0,0 0-1 0 0,0 0 0 0 0,0 0 1 0 0,0 0-1 0 0,0 0 0 0 0,0 0 1 0 0,0 0-1 0 0,0-1 0 0 0,0 1 0 0 0,0 0 1 0 0,0 0-1 0 0,0 0 0 0 0,0 0 1 0 0,0 0-1 0 0,0 0 0 0 0,0 0 1 0 0,0 0-14 0 0,0-1 42 0 0,0 0 1 0 0,0 1-1 0 0,0-1 1 0 0,0 1-1 0 0,0-1 1 0 0,-1 1-1 0 0,1-1 1 0 0,0 0-1 0 0,0 1 1 0 0,0-1-1 0 0,0 1 1 0 0,-1-1-1 0 0,1 1 1 0 0,0-1-1 0 0,-1 1 1 0 0,1-1-1 0 0,0 1-42 0 0,-5-3 310 0 0,-1 2-37 0 0,1-1 246 0 0,4 1-460 0 0,-7-7 262 0 0,2 6-156 0 0,-1 0 112 0 0,2 2-84 0 0,0-1 46 0 0,-7-2-50 0 0,-2-7 14 0 0,10 8-19 0 0,1 0-76 0 0,0 2-56 0 0,-4 1 9 0 0,5-1 20 0 0,-13-3 214 0 0,1-7 54 0 0,12 8-196 0 0,0 1-43 0 0,-3 1 6 0 0,2 0-91 0 0,-3 3-30 0 0,5-3 38 0 0,-7 5 4 0 0,6-4-31 0 0,1 0 0 0 0,0 0 1 0 0,-1 0-1 0 0,1 0 0 0 0,-1-1 1 0 0,1 1-1 0 0,-1-1 0 0 0,0 1 0 0 0,1-1 1 0 0,-1 1-1 0 0,0-1 0 0 0,1 0 1 0 0,-1 0-1 0 0,0 0-6 0 0,0 0 6 0 0,0 1-1 0 0,1-1 1 0 0,-1 0 0 0 0,0 1 0 0 0,1-1-1 0 0,-1 1 1 0 0,0-1 0 0 0,1 1-1 0 0,-1 0 1 0 0,0-1 0 0 0,1 1 0 0 0,-1 0-1 0 0,1 0 1 0 0,-1 0-6 0 0,-5 4-5 0 0,-25 11 5 0 0,19-11 0 0 0,7 6 0 0 0,-7-6 0 0 0,12-4-1 0 0,0-1 0 0 0,0 1 0 0 0,-1 0 0 0 0,1 0 0 0 0,0 0 0 0 0,0 0 0 0 0,0 0 0 0 0,0 0 0 0 0,1 0 0 0 0,-1 0 0 0 0,0 0 0 0 0,0 1 1 0 0,-2 14-45 0 0,3-15 41 0 0,0 1 1 0 0,0-1 0 0 0,0 1 0 0 0,0-1 0 0 0,0 1 0 0 0,-1-1 0 0 0,1 1 0 0 0,0-1 0 0 0,-1 1 0 0 0,1-1 3 0 0,-5 6-29 0 0,4-6 26 0 0,1-1 1 0 0,-1 1-1 0 0,0 0 1 0 0,1 0-1 0 0,-1 0 1 0 0,1-1-1 0 0,-1 1 0 0 0,1 0 1 0 0,-1 0-1 0 0,1 0 1 0 0,-1 0-1 0 0,1 0 1 0 0,0 0-1 0 0,0 0 1 0 0,0 0-1 0 0,-1 0 1 0 0,1 0-1 0 0,0 0 1 0 0,0 0-1 0 0,0-1 0 0 0,0 1 1 0 0,1 0-1 0 0,-1 0 1 0 0,0 0-1 0 0,0 0 1 0 0,1 0-1 0 0,-1 0 3 0 0,5 7-34 0 0,-4-6 26 0 0,0-1 1 0 0,0 1-1 0 0,0-1 1 0 0,-1 1-1 0 0,1-1 1 0 0,0 1-1 0 0,-1-1 0 0 0,1 1 1 0 0,-1 0-1 0 0,1-1 1 0 0,-1 1-1 0 0,0 0 1 0 0,0-1-1 0 0,0 1 8 0 0,0 0 0 0 0,0 0-1 0 0,1 0 0 0 0,-1-1 1 0 0,0 1-1 0 0,1 0 1 0 0,-1 0-1 0 0,1-1 1 0 0,0 1-1 0 0,-1 0 1 0 0,1-1-1 0 0,0 1 0 0 0,0 0 1 0 0,0-1-1 0 0,0 1 1 0 0,0-1-1 0 0,1 0 1 0 0,-1 1-1 0 0,0-1 0 0 0,2 1 1 0 0,12 16 1 0 0,-8-7-1 0 0,3 6 22 0 0,-8-14-13 0 0,0-1 1 0 0,0 0 0 0 0,0 1-1 0 0,1-1 1 0 0,-1 0 0 0 0,3 1-10 0 0,21 16 16 0 0,-4 7-16 0 0,36 22 0 0 0,-53-43 0 0 0,0 0 0 0 0,1-1 0 0 0,-1 0 0 0 0,1 0 0 0 0,0 0 0 0 0,12 7 0 0 0,-3 2 0 0 0,-6-6 3 0 0,1 0 0 0 0,-1 0 0 0 0,1-1 0 0 0,1 0-3 0 0,16 9 185 0 0,16 13-185 0 0,-36-23 19 0 0,-1-1 15 0 0,-1 0 0 0 0,1 0 0 0 0,-1 1 0 0 0,0 0 0 0 0,0 0 0 0 0,0 0 0 0 0,-1 1 0 0 0,3 4-34 0 0,-2 1 75 0 0,6 7 56 0 0,-8-15-34 0 0,-3-3-1 0 0,-2 9 51 0 0,-3-4-20 0 0,-2-1 18 0 0,2 7 94 0 0,-8-6 7 0 0,-1 6-22 0 0,11-9-121 0 0,-1 0-50 0 0,-5-3-28 0 0,7 0 1 0 0,-26 1 72 0 0,-2 0-54 0 0,-51 0-55 0 0,71-2-59 0 0,-12-9 2 0 0,13 7-181 0 0,3 4 27 0 0,3 0 79 0 0,0-1 11 0 0,-1-1-139 0 0,0-1 97 0 0,1 1 66 0 0,-3-5-76 0 0,2 2-10 0 0,3 3 4 0 0,-1-1-78 0 0,0-1-127 0 0,1 2 149 0 0,0 1-37 0 0,0-1-39 0 0,1 0-42 0 0,-1 0-45 0 0,0 1-48 0 0,0-1-6 0 0,0 0-45 0 0,0 0-47 0 0,0 1-49 0 0,-3-6-1312 0 0,-5-2-1072 0 0,9 9 2986 0 0</inkml:trace>
  <inkml:trace contextRef="#ctx0" brushRef="#br0" timeOffset="284.89">462 299 8032 0 0,'0'0'182'0'0,"3"0"29"0"0,10 0 12 0 0,-11 0-205 0 0,-1 0 1 0 0,1 0 0 0 0,-1 0-1 0 0,1 1 1 0 0,-1-1 0 0 0,1 0-1 0 0,-1 0 1 0 0,1 1 0 0 0,-1-1-1 0 0,0 1-18 0 0,5 2 27 0 0,1 0-16 0 0,12 7 59 0 0,-14-7 7 0 0,-1 1 40 0 0,0 2 63 0 0,2 5 135 0 0,1 2 90 0 0,-1-5-193 0 0,3 3 128 0 0,-2 2-84 0 0,-1 3-32 0 0,0 10 8 0 0,1 1 12 0 0,4-5 17 0 0,-6 7 22 0 0,6 3 5 0 0,-6-9-107 0 0,2 5 131 0 0,7 15 284 0 0,-6-28-365 0 0,1 3 76 0 0,-2-1-43 0 0,-6-13-181 0 0,0 0 0 0 0,1 0-1 0 0,0 0 1 0 0,0 0 0 0 0,0 0 0 0 0,2 2-83 0 0,-3-4 44 0 0,0-1 0 0 0,1 1 0 0 0,0-1 0 0 0,-1 1 0 0 0,1-1 0 0 0,0 1 0 0 0,0-1 0 0 0,0 0 0 0 0,1 1-44 0 0,14 7 389 0 0,-2-2-121 0 0,2-3-61 0 0,14-5-1 0 0,-15 1-67 0 0,-4 0 13 0 0,-9 1-100 0 0,0-1 0 0 0,1 0-1 0 0,-1 0 1 0 0,0 0 0 0 0,0 0 0 0 0,1-1 0 0 0,-1 1 0 0 0,0-1 0 0 0,0 0-1 0 0,1 0-51 0 0,3-2 100 0 0,23-14 347 0 0,-22 8-290 0 0,-3-2 0 0 0,0 0 8 0 0,4 1-45 0 0,6-11 18 0 0,-4-1-43 0 0,-8 17-74 0 0,4-10 37 0 0,-1-5-13 0 0,-3 10-20 0 0,-2 6-13 0 0,0 0-1 0 0,0 1 1 0 0,-1-1-1 0 0,1 0 1 0 0,-1 1-1 0 0,0-1 1 0 0,0 0-1 0 0,0 1 1 0 0,-1-3-12 0 0,1-3 24 0 0,0-46 63 0 0,0-18-12 0 0,-1 67-155 0 0,1 1 43 0 0,-8-12 52 0 0,5 13-82 0 0,2 1-4 0 0,0 1-34 0 0,0-1-39 0 0,0 0-44 0 0,1-1-49 0 0,0 0-56 0 0,0 3 15 0 0,0-1-45 0 0,0 0-39 0 0,0 1-37 0 0,0-2-260 0 0,0 1-59 0 0,0 0-48 0 0,0-1-34 0 0,0-3-1434 0 0,0-4-1269 0 0</inkml:trace>
  <inkml:trace contextRef="#ctx0" brushRef="#br0" timeOffset="637.63">1373 363 6880 0 0,'0'0'157'0'0,"0"0"23"0"0,0 0 11 0 0,-3-2-31 0 0,-10-9-128 0 0,4 8-1 0 0,5 3 83 0 0,4 0-114 0 0,-2 0 236 0 0,-2-2 279 0 0,-6-9 481 0 0,9 10-682 0 0,0 0-43 0 0,0 1-39 0 0,0-1-36 0 0,-1 0 101 0 0,0 1-106 0 0,0 0-64 0 0,-3 1-6 0 0,4-1 3 0 0,1 0 13 0 0,-5 0 344 0 0,-1 0-56 0 0,1 0-46 0 0,-1 0-40 0 0,0 0 25 0 0,0 0-34 0 0,-11 0 578 0 0,15 3-794 0 0,-12 8-55 0 0,7-8-51 0 0,7-3-5 0 0,-1 0-1 0 0,1 0 1 0 0,-1 0-1 0 0,1 0 1 0 0,-1 1-1 0 0,1-1 1 0 0,-1 0-1 0 0,1 0 1 0 0,0 1-1 0 0,-1-1 1 0 0,1 0-1 0 0,-1 1 0 0 0,1-1 1 0 0,0 0-1 0 0,-1 1 1 0 0,1-1-1 0 0,0 1 1 0 0,-1-1-1 0 0,1 1 1 0 0,0-1-1 0 0,0 1 1 0 0,-1-1-1 0 0,1 1 1 0 0,0-1-1 0 0,0 1 1 0 0,0-1-1 0 0,0 1 1 0 0,0-1-1 0 0,0 1 1 0 0,0-1-1 0 0,0 1 1 0 0,0-1-1 0 0,0 1 1 0 0,0-1-1 0 0,0 1 1 0 0,0-1-1 0 0,0 1 1 0 0,0-1-3 0 0,0 2 7 0 0,0 0 1 0 0,0 0-1 0 0,-1-1 1 0 0,1 1-1 0 0,0 0 1 0 0,-1 0 0 0 0,0-1-1 0 0,1 1 1 0 0,-1 0-1 0 0,0-1 1 0 0,0 1-1 0 0,0-1 1 0 0,0 1 0 0 0,0-1-1 0 0,0 1 1 0 0,-1-1-1 0 0,1 0 1 0 0,-1 1-8 0 0,0 0 10 0 0,0 0 0 0 0,0 0 0 0 0,1 0 0 0 0,-1 1 0 0 0,1-1 1 0 0,-1 0-1 0 0,1 1-10 0 0,-3 15 75 0 0,5-6-19 0 0,-1-5-7 0 0,0 0-1 0 0,0-1 1 0 0,0 1-1 0 0,-1 0 1 0 0,-1 5-49 0 0,-5 4 117 0 0,6-14-106 0 0,1-1 1 0 0,-1 1-1 0 0,0-1 1 0 0,1 1 0 0 0,-1-1-1 0 0,1 1 1 0 0,-1 0-1 0 0,1-1 1 0 0,0 1 0 0 0,-1 0-1 0 0,1-1 1 0 0,0 1-1 0 0,0 0 1 0 0,0-1-1 0 0,1 1 1 0 0,-1 0 0 0 0,0-1-1 0 0,1 2-11 0 0,5 13 86 0 0,-5-13-69 0 0,0 1-1 0 0,1-1 0 0 0,-1 0 1 0 0,-1 1-1 0 0,1-1 1 0 0,0 1-1 0 0,-1-1 1 0 0,0 2-17 0 0,0-3 9 0 0,0 0 1 0 0,0-1 0 0 0,1 1 0 0 0,-1 0 0 0 0,0-1 0 0 0,0 1 0 0 0,1 0-1 0 0,-1-1 1 0 0,1 1 0 0 0,0 0 0 0 0,-1-1 0 0 0,1 1 0 0 0,0-1 0 0 0,0 1-1 0 0,1 0-9 0 0,3 6 50 0 0,-1 2 31 0 0,-3-7-62 0 0,0-1 0 0 0,1 0 0 0 0,-1 1 0 0 0,0-1-1 0 0,1 0 1 0 0,-1 0 0 0 0,1 0 0 0 0,-1 0-1 0 0,1 0-18 0 0,10 10 106 0 0,12 12 54 0 0,-22-22-151 0 0,-1-1 0 0 0,1 0 0 0 0,-1 0 0 0 0,1 0 0 0 0,0 0 0 0 0,0 0 0 0 0,0 0 0 0 0,0-1 0 0 0,-1 1 0 0 0,1-1 0 0 0,0 1 0 0 0,0-1 0 0 0,0 0 0 0 0,1 1-9 0 0,15-1 72 0 0,-13 1-49 0 0,0-1 0 0 0,1 1 0 0 0,-1-2 0 0 0,0 1 0 0 0,1 0 0 0 0,-1-1 0 0 0,0 0 0 0 0,2-1-23 0 0,17-6 69 0 0,5-3-100 0 0,0-2-99 0 0,-5 0-98 0 0,-18 9 189 0 0,-2 1-102 0 0,1 0-92 0 0,0 0-84 0 0,-1 0-77 0 0,0 0-67 0 0,0 1-58 0 0,0-1-52 0 0,2-1-488 0 0,0 0-81 0 0,3-3-875 0 0,1-2-1141 0 0,-10 9 3154 0 0</inkml:trace>
  <inkml:trace contextRef="#ctx0" brushRef="#br0" timeOffset="1040.14">1597 124 5008 0 0,'-14'-27'144'0'0,"12"16"1"0"0,2 6-117 0 0,1 2-28 0 0,-1 0 0 0 0,0-1 1 0 0,0 1-1 0 0,0 0 0 0 0,0 0 0 0 0,0 0 1 0 0,-1 0-1 0 0,1 0 0 0 0,-1 0 1 0 0,0 0-1 0 0,0 0 0 0 0,-4-5 23 0 0,-1-2 72 0 0,4-7 77 0 0,2 13-140 0 0,0 2 66 0 0,-1 0 56 0 0,1 1 46 0 0,0 2 189 0 0,0 3 273 0 0,0 0-197 0 0,0 0-191 0 0,0-1-80 0 0,1 0-42 0 0,-1-1-64 0 0,1 1-41 0 0,0-1-45 0 0,-1 0-52 0 0,5 6 385 0 0,1 2 153 0 0,-4-4-198 0 0,-1 2 40 0 0,-1-1-44 0 0,0 0-43 0 0,0 5 134 0 0,1-3-180 0 0,0-1-39 0 0,7 16 265 0 0,-2-14-197 0 0,1 3 115 0 0,-2-2-56 0 0,2 12 169 0 0,-5-16-257 0 0,0 0 1 0 0,1 1-1 0 0,3 5-197 0 0,8 18 460 0 0,-6-12-8 0 0,0 1-1 0 0,1 9-451 0 0,-3-6 321 0 0,-1 2 61 0 0,8 13 44 0 0,-5-19-184 0 0,-2 1 41 0 0,-2-2-20 0 0,2 5 55 0 0,3 0-55 0 0,-3-9-111 0 0,10 30 504 0 0,-10-28-457 0 0,-5-13-174 0 0,7 19 215 0 0,6 5-2 0 0,-4-9-85 0 0,-9-15-89 0 0,0 2-89 0 0,-1-3 65 0 0,0-1 54 0 0,0 1 75 0 0,0 1 92 0 0,3-3-123 0 0,2 0-57 0 0,21 0 248 0 0,-19-1-261 0 0,-2-1-60 0 0,0-11 58 0 0,8-6 10 0 0,17-9-13 0 0,-12 11-20 0 0,1 0-13 0 0,10-11 17 0 0,-16 9-50 0 0,-9 12 3 0 0,-4 6 0 0 0,0 1 0 0 0,0-1 0 0 0,0 1 0 0 0,0-1 0 0 0,1 1 0 0 0,-1 0 0 0 0,0-1 0 0 0,0 1 0 0 0,1-1 0 0 0,-1 1 0 0 0,0-1 0 0 0,1 1 0 0 0,-1 0 0 0 0,0-1 0 0 0,1 1 0 0 0,-1 0 0 0 0,1-1 0 0 0,-1 1 0 0 0,1 0 0 0 0,-1 0 0 0 0,0-1 0 0 0,1 1 0 0 0,-1 0 0 0 0,1 0 0 0 0,-1 0 0 0 0,1 0 0 0 0,-1-1 0 0 0,1 1 0 0 0,-1 0 0 0 0,1 0 0 0 0,0 0 0 0 0,-1 0 0 0 0,1 0 0 0 0,-1 0 0 0 0,1 1 0 0 0,-1-1 0 0 0,1 0 0 0 0,-1 0 0 0 0,2 0 0 0 0,-1 0 0 0 0,1 0 0 0 0,-1 0 0 0 0,0 0 0 0 0,1-1 0 0 0,-1 1 0 0 0,1 0 0 0 0,-1-1 0 0 0,1 1 0 0 0,-1-1 0 0 0,4-2 0 0 0,6-2 0 0 0,-7 6-5 0 0,-1 0 1 0 0,1 0-1 0 0,-1 1 0 0 0,1-1 0 0 0,-1 1 0 0 0,0 0 0 0 0,0 0 0 0 0,0 0 0 0 0,0 0 0 0 0,0 0 0 0 0,0 1 0 0 0,0-1 0 0 0,0 2 5 0 0,2 6 0 0 0,-4-7 0 0 0,0-1 0 0 0,0 0 0 0 0,0 1 0 0 0,1-1 0 0 0,-1 0 0 0 0,1 0 0 0 0,-1 0 0 0 0,1 0 0 0 0,0 0 0 0 0,13 18-2 0 0,-4 2-35 0 0,-8-16 16 0 0,-2-5 20 0 0,-1 1 0 0 0,1-1 0 0 0,-1 0-1 0 0,0 1 1 0 0,1-1 0 0 0,-1 1 0 0 0,0-1-1 0 0,0 1 1 0 0,0-1 0 0 0,0 1 1 0 0,0-1 0 0 0,0 1 0 0 0,0-1 0 0 0,0 1 0 0 0,0-1 0 0 0,0 1 0 0 0,1-1 0 0 0,-1 0 0 0 0,0 1 0 0 0,1-1 0 0 0,0 1 0 0 0,3 6 0 0 0,-2-7 0 0 0,-2 1 0 0 0,1-1 0 0 0,0 1 0 0 0,0-1 0 0 0,0 1 0 0 0,-1-1 0 0 0,1 1 0 0 0,-1-1 0 0 0,1 1 0 0 0,-1 0 0 0 0,0-1 0 0 0,1 1 0 0 0,-1 0 0 0 0,0 0 0 0 0,0-2 0 0 0,0 1 0 0 0,0 0 0 0 0,0-1 0 0 0,0 1 0 0 0,0 0 0 0 0,0 0 0 0 0,0-1 0 0 0,0 1 0 0 0,0 0 0 0 0,1-1 0 0 0,-1 1 0 0 0,0 0 0 0 0,1-1 0 0 0,-1 1 0 0 0,0-1 0 0 0,1 1 0 0 0,-1 0 0 0 0,0-1 0 0 0,1 1 0 0 0,-1-1 0 0 0,1 1 0 0 0,-1-1 0 0 0,1 0 0 0 0,0 1 0 0 0,-1-1 0 0 0,1 1 0 0 0,-1-1 0 0 0,1 0 0 0 0,0 1 0 0 0,-1-1 0 0 0,1 1 0 0 0,-1-1 0 0 0,1 1 0 0 0,-1-1 0 0 0,1 1 0 0 0,-1-1 0 0 0,0 1 0 0 0,1-1 0 0 0,-1 1 0 0 0,0 0 0 0 0,1-1 0 0 0,-1 1 0 0 0,0 0 0 0 0,0-1 0 0 0,1 1 0 0 0,-1 0 0 0 0,0-1 0 0 0,0 1 0 0 0,0 0 0 0 0,0-1 0 0 0,0 1 0 0 0,0 0 0 0 0,0 0 0 0 0,0-1-146 0 0,0 0 35 0 0,0 1-18 0 0,0-1 103 0 0,-1 1 81 0 0,1 0 70 0 0,0 2 252 0 0,0-2-226 0 0,0 0-137 0 0,0 0-70 0 0,0 0-85 0 0,0 0-104 0 0,0 0-48 0 0,0 0-92 0 0,1 0-101 0 0,-1 0-111 0 0,0 0-119 0 0,1-1 310 0 0,-1 1-33 0 0,0-1-36 0 0,1 0-34 0 0,-1 1-38 0 0,1-1-38 0 0,0 2-625 0 0,2 1-35 0 0,6 6-2617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6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10568 0 0,'0'0'233'0'0,"0"3"39"0"0,1 5-109 0 0,4-1 24 0 0,2 2-29 0 0,-1 1-22 0 0,2 5-124 0 0,7 10-12 0 0,-6-3 68 0 0,-4-11 45 0 0,2 1 93 0 0,18 28 601 0 0,-17-29-578 0 0,0 3 98 0 0,-2 5 13 0 0,2 1 1 0 0,2-6-45 0 0,-2-7-110 0 0,-3-2-46 0 0,0 0 0 0 0,-1-1 0 0 0,0 2 0 0 0,2 1-140 0 0,-1 0 78 0 0,7 9 121 0 0,-6-11-102 0 0,3-1 37 0 0,-7-2-105 0 0,-1-1-1 0 0,1 0 1 0 0,0 1-1 0 0,-1-1 1 0 0,0 1-1 0 0,1-1 1 0 0,-1 1-1 0 0,0 0 1 0 0,0 0-1 0 0,0-1 1 0 0,0 1-1 0 0,0 0 1 0 0,0 1-29 0 0,5 9 108 0 0,2-2-77 0 0,-3-5-24 0 0,-3-3-4 0 0,-1-1 1 0 0,1 0-1 0 0,-1 1 0 0 0,1-1 1 0 0,0 0-1 0 0,-1 0 1 0 0,1 0-1 0 0,0 0 1 0 0,0-1-1 0 0,1 2-3 0 0,20 9 35 0 0,-20-10-36 0 0,0 0 1 0 0,0 0-1 0 0,1-1 1 0 0,-1 1 0 0 0,0-1-1 0 0,0 0 1 0 0,1 0 0 0 0,-1 0-1 0 0,0 0 1 0 0,1-1 0 0 0,8 1-58 0 0,-2-2-136 0 0,-6-3-91 0 0,0-2-28 0 0,0 5 122 0 0,-1 1-5 0 0,0 0-92 0 0,-1 1 97 0 0,0-1-39 0 0,1-1-292 0 0,0 0-120 0 0,0 0 97 0 0,-1-1-45 0 0,3-1-686 0 0,-5 4 1274 0 0,6-7-1809 0 0,4-2-1019 0 0</inkml:trace>
  <inkml:trace contextRef="#ctx0" brushRef="#br0" timeOffset="273.39">384 0 5936 0 0,'0'0'169'0'0,"0"0"-28"0"0,0 0 19 0 0,0 0 81 0 0,0 3 226 0 0,0 3-48 0 0,-1 1 48 0 0,0 11 550 0 0,1-6-429 0 0,1-7-389 0 0,0 0-35 0 0,0 1-42 0 0,0-1-47 0 0,4 6 31 0 0,2 7 48 0 0,-5 1 21 0 0,-2 79 704 0 0,0 66 695 0 0,0-96-931 0 0,0-53-463 0 0,1-2-32 0 0,6 19 178 0 0,-1-2-12 0 0,-4-6-2 0 0,-1 13 182 0 0,0 10 41 0 0,-1-39-428 0 0,-1 1-1 0 0,0 0 1 0 0,0-1-1 0 0,-1 2-106 0 0,1-6 33 0 0,-6 26 213 0 0,5-21-145 0 0,1 0 0 0 0,0 0 0 0 0,0 7-101 0 0,2 15 274 0 0,-1-21-138 0 0,1 0 0 0 0,-2 1 0 0 0,1-1 0 0 0,-1 0 0 0 0,-2 7-136 0 0,-2 0 162 0 0,-1 5 18 0 0,4 0-55 0 0,2-20-113 0 0,0 0 0 0 0,0-1 0 0 0,-1 1 0 0 0,1 0 0 0 0,0-1 0 0 0,0 1 0 0 0,-1 0 0 0 0,0-1 0 0 0,1 1 0 0 0,-1 0 0 0 0,0-1 0 0 0,1 1 0 0 0,-1-1 0 0 0,0 1-12 0 0,-6 10 69 0 0,6-7-46 0 0,1-1-1 0 0,-1 1 1 0 0,1 0-1 0 0,-1-1 0 0 0,1 1 1 0 0,1 2-23 0 0,-1 4 48 0 0,0-10-41 0 0,0 1 0 0 0,-1 0 0 0 0,1-1 0 0 0,0 1 0 0 0,-1 0 0 0 0,1-1 0 0 0,-1 1 0 0 0,1 0 0 0 0,-1-1 0 0 0,0 1 1 0 0,0-1-1 0 0,0 1 0 0 0,1-1 0 0 0,-2 1-7 0 0,-3 6 30 0 0,5-7-24 0 0,-1 0-1 0 0,1 1 0 0 0,0-1 1 0 0,-1 1-1 0 0,1-1 0 0 0,0 1 1 0 0,0-1-1 0 0,0 1 0 0 0,0-1 1 0 0,0 1-6 0 0,0-2 0 0 0,0 1 1 0 0,0 1 0 0 0,0-1 0 0 0,0 1 0 0 0,0-1 0 0 0,-1 0 0 0 0,1 1 0 0 0,0-1 0 0 0,-1 1 0 0 0,1-1 0 0 0,-1 1-1 0 0,-5 7-33 0 0,1-5-88 0 0,5-4 121 0 0,-2 2-252 0 0,2-1-6 0 0,0-1-38 0 0,0 0-800 0 0,0 0-63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8:44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1 176 10656 0 0,'0'0'241'0'0,"0"3"38"0"0,0 1-171 0 0,0 11 175 0 0,3-5-129 0 0,1-2-92 0 0,-3-6-59 0 0,0-1-1 0 0,0 0 1 0 0,0 1 0 0 0,0-1 0 0 0,0 1-1 0 0,-1 0 1 0 0,1-1 0 0 0,-1 1-1 0 0,1-1 1 0 0,-1 1 0 0 0,0 0 0 0 0,1 0-1 0 0,-1-1 1 0 0,0 1 0 0 0,0 1-3 0 0,0 4 0 0 0,1 0 1 0 0,0 0 0 0 0,1 0-1 0 0,0 0 1 0 0,0 2-1 0 0,3 8 21 0 0,0 15 101 0 0,6 0 37 0 0,-7-14-65 0 0,-2-10-42 0 0,0-1 1 0 0,0 1 0 0 0,0-1 0 0 0,1 1-1 0 0,1 0-52 0 0,1 4 77 0 0,0 1 36 0 0,0 3 57 0 0,1 9 128 0 0,2 4 62 0 0,-3-10-155 0 0,1-5-76 0 0,2-1-54 0 0,3 8 35 0 0,-10-18-96 0 0,0-1 0 0 0,0 1 0 0 0,0 0 0 0 0,-1 0 0 0 0,0 0 1 0 0,1 0-1 0 0,-1 0 0 0 0,0 1-14 0 0,0-2 10 0 0,0-1 0 0 0,0 1 0 0 0,0 0 0 0 0,0-1 0 0 0,0 1 0 0 0,1 0 0 0 0,-1-1 0 0 0,1 1 0 0 0,-1 0 0 0 0,1-1 0 0 0,0 1 0 0 0,0-1 0 0 0,-1 1 0 0 0,1-1 0 0 0,1 2-10 0 0,3 4 40 0 0,11 25 122 0 0,-13-18-68 0 0,-1-9 64 0 0,9 6 30 0 0,-8-9 4 0 0,-3-2 8 0 0,0 0 34 0 0,0 0 20 0 0,0 0 2 0 0,0 0-15 0 0,0 0-60 0 0,0 0-21 0 0,0 0-7 0 0,0 0 1 0 0,-3-2 4 0 0,-8-9 2 0 0,9 6 0 0 0,-1-6-35 0 0,-2 2-46 0 0,4 7-66 0 0,0 0 0 0 0,0 1 0 0 0,0-1 0 0 0,0 0 0 0 0,1 0 0 0 0,-1 0 0 0 0,0 0 0 0 0,1 0 0 0 0,-1 0 0 0 0,1 0 0 0 0,0 0 0 0 0,0-1-13 0 0,0 2 10 0 0,-1-1 0 0 0,1 1 0 0 0,0-1 0 0 0,0 0 0 0 0,-1 1 0 0 0,1-1 0 0 0,-1 1 0 0 0,1-1-1 0 0,-1 1 1 0 0,0-1 0 0 0,1 1 0 0 0,-1 0 0 0 0,0-1-10 0 0,-6-11 47 0 0,6 4-44 0 0,-1 0-1 0 0,1-1 1 0 0,1 1-1 0 0,0 0 1 0 0,0 0-1 0 0,1-4-2 0 0,0-12-12 0 0,-1-7-40 0 0,0 0 35 0 0,0-32 73 0 0,0 58-54 0 0,0 1-1 0 0,0-1 1 0 0,1 1 0 0 0,0-1 0 0 0,1 1 0 0 0,-1-1-2 0 0,10-16-21 0 0,-1 4-92 0 0,-7 12 76 0 0,1 0 0 0 0,-1 0-1 0 0,1 0 1 0 0,1 0 0 0 0,4-4 37 0 0,-8 9-5 0 0,0 0-1 0 0,0 0 1 0 0,0 0 0 0 0,0 0-1 0 0,0 0 1 0 0,1 1 0 0 0,-1-1-1 0 0,0 0 1 0 0,1 1 0 0 0,-1-1 0 0 0,1 1-1 0 0,-1-1 1 0 0,0 1 0 0 0,1 0-1 0 0,-1 0 1 0 0,1-1 0 0 0,-1 1-1 0 0,1 0 1 0 0,-1 0 0 0 0,1 0 0 0 0,-1 1-1 0 0,1-1 1 0 0,-1 0 0 0 0,1 1-1 0 0,-1-1 1 0 0,1 0 0 0 0,-1 1-1 0 0,0 0 1 0 0,2 0 5 0 0,0 1-10 0 0,1 1 1 0 0,-1-1-1 0 0,0 1 0 0 0,0 0 0 0 0,0 0 0 0 0,0 1 0 0 0,0-1 1 0 0,-1 1-1 0 0,1-1 0 0 0,0 3 10 0 0,14 16-70 0 0,10 0 10 0 0,-13-6 42 0 0,-4-1-57 0 0,0 0 1 0 0,5 13 74 0 0,-2-2-33 0 0,-9-17 37 0 0,17 35-84 0 0,4 21 87 0 0,-24-62 1 0 0,-1 0 0 0 0,1 1-1 0 0,0-1 1 0 0,-1 0 0 0 0,0 1 0 0 0,1-1 0 0 0,-2 0 0 0 0,1 1-8 0 0,2 14 3 0 0,4-5-3 0 0,-5-11 0 0 0,0-1 0 0 0,0 0 0 0 0,0 1 0 0 0,-1-1 0 0 0,1 1 0 0 0,-1-1 0 0 0,1 1 0 0 0,-1-1 0 0 0,1 1 0 0 0,-1 0 0 0 0,0-1 0 0 0,0 1 0 0 0,0-1 0 0 0,0 1 0 0 0,0 0 0 0 0,0-1 0 0 0,0 1 0 0 0,0-1 0 0 0,0 1 0 0 0,1-1 0 0 0,-1 1 0 0 0,0-1 0 0 0,1 1 0 0 0,-1-1 0 0 0,1 0 0 0 0,-1 1 0 0 0,1-1 0 0 0,0 0 0 0 0,0 1 0 0 0,0-1 0 0 0,11 22 0 0 0,-9-17-35 0 0,0-3-94 0 0,0 0-97 0 0,-2-2 61 0 0,-1 0-42 0 0,0-1 207 0 0,1 0-251 0 0,0 1-42 0 0,-1-1-39 0 0,1 1-34 0 0,-1-1-240 0 0,0 0-57 0 0,0 0-785 0 0,0 0-617 0 0,0 0-1172 0 0</inkml:trace>
  <inkml:trace contextRef="#ctx0" brushRef="#br0" timeOffset="284.87">624 384 9408 0 0,'0'0'273'0'0,"0"3"-5"0"0,0 2-200 0 0,3 3-40 0 0,2 4-45 0 0,0-4 57 0 0,-1 0 37 0 0,4 8 165 0 0,0 0 77 0 0,15 20 518 0 0,-15-25-613 0 0,0 0-40 0 0,3 2-37 0 0,2 0-103 0 0,23 22 298 0 0,-8-6-154 0 0,-25-27-162 0 0,0 1 0 0 0,0-1 0 0 0,0 0 0 0 0,1 0 0 0 0,-1 0 0 0 0,2 1-26 0 0,7 3 137 0 0,0 4 56 0 0,-3-3-23 0 0,2-2 58 0 0,1-2 47 0 0,1-1 34 0 0,2-1 354 0 0,0-1 0 0 0,10-1-663 0 0,-12 0 311 0 0,-1 0-48 0 0,-2 1-36 0 0,-3-2-106 0 0,-6 1-105 0 0,1 1-1 0 0,-1-1 1 0 0,0 0-1 0 0,1 0 1 0 0,-1 0-1 0 0,0 0 0 0 0,0 0 1 0 0,1 0-1 0 0,0-1-15 0 0,-1 1 23 0 0,3-4 110 0 0,-4-1-83 0 0,1 1-16 0 0,3 3 2 0 0,3-4 24 0 0,-7 3-48 0 0,1 1-1 0 0,0-1 1 0 0,-1 0-1 0 0,0 0 1 0 0,0 0-1 0 0,0 0 0 0 0,0-1-11 0 0,0 1 2 0 0,0 1-1 0 0,0-1 0 0 0,0 0 1 0 0,0 0-1 0 0,-1 1 0 0 0,0-1 1 0 0,1 0-1 0 0,-1 0 0 0 0,0 1 1 0 0,0-1-1 0 0,0 1 0 0 0,-1-1-1 0 0,1 1 2 0 0,0-1-1 0 0,0 1 1 0 0,0 0-1 0 0,0 0 1 0 0,0-1-1 0 0,1 1 0 0 0,-1-1 1 0 0,1 1-1 0 0,-1 0 1 0 0,1-1-1 0 0,0 1 1 0 0,0-1-2 0 0,0-1 20 0 0,-1 1 1 0 0,0-1-1 0 0,0 1 1 0 0,0 0 0 0 0,0-1-1 0 0,0 1 1 0 0,-1 0-1 0 0,0 0 1 0 0,1 0-1 0 0,-1 0 1 0 0,0 0-1 0 0,-1 0-20 0 0,-8-17 104 0 0,6 8-35 0 0,1 3-97 0 0,0 2-56 0 0,1-2-38 0 0,-2-17-235 0 0,3 21 259 0 0,0 2-2 0 0,0 0-24 0 0,1 1-50 0 0,0 0 7 0 0,0 1-40 0 0,0-1-44 0 0,0 1-48 0 0,0-1-81 0 0,1 1-56 0 0,-1-1-50 0 0,1 1-44 0 0,0-1-155 0 0,0 0-42 0 0,-1-1-188 0 0,1 0-503 0 0</inkml:trace>
  <inkml:trace contextRef="#ctx0" brushRef="#br0" timeOffset="799.68">1215 480 8840 0 0,'9'11'138'0'0,"8"20"304"0"0,-14-25-364 0 0,3 7 133 0 0,0-9-162 0 0,-5-3-50 0 0,-1-1 1 0 0,1 0 0 0 0,-1 0 0 0 0,0 1 0 0 0,1-1-1 0 0,-1 0 1 0 0,1 1 0 0 0,-1-1 0 0 0,0 0 0 0 0,1 1 0 0 0,-1-1-1 0 0,0 1 1 0 0,1-1 0 0 0,-1 0 0 0 0,0 1 0 0 0,0-1-1 0 0,0 1 1 0 0,1-1 0 0 0,-1 1 0 0 0,0-1 0 0 0,0 1 0 0 0,0-1-1 0 0,0 1 1 0 0,0-1 0 0 0,0 1 0 0 0,0-1 0 0 0,0 1-1 0 0,0-1 1 0 0,0 1 0 0 0,0-1 0 0 0,0 1 0 0 0,0 0 0 0 0,2 12 32 0 0,4-2 68 0 0,-1-1 69 0 0,-2 4 74 0 0,-3-1 335 0 0,0-13-567 0 0,0 0-1 0 0,0 0 1 0 0,0 0-1 0 0,0 0 1 0 0,0 0-1 0 0,0 0 1 0 0,0 1-1 0 0,0-1 1 0 0,0 0-1 0 0,0 0 1 0 0,0 0-1 0 0,0 0 1 0 0,0 0-1 0 0,0 0 1 0 0,0 0-1 0 0,0 0 0 0 0,0 0 1 0 0,0 0-1 0 0,0 1 1 0 0,0-1-1 0 0,0 0 1 0 0,0 0-1 0 0,0 0 1 0 0,0 0-1 0 0,0 0 1 0 0,0 0-1 0 0,0 0 1 0 0,0 0-1 0 0,0 0 1 0 0,0 0-1 0 0,0 0 1 0 0,0 0-1 0 0,0 0 1 0 0,1 0-1 0 0,-1 1 1 0 0,0-1-1 0 0,0 0 1 0 0,0 0-1 0 0,0 0 1 0 0,0 0-1 0 0,0 0 0 0 0,0 0 1 0 0,0 0-1 0 0,0 0 1 0 0,0 0-1 0 0,1 0 1 0 0,-1 0-1 0 0,0 0 1 0 0,0 0-1 0 0,0 0 1 0 0,0 0-1 0 0,0 0 1 0 0,0 0-1 0 0,0 0 1 0 0,0 0-1 0 0,0 0 1 0 0,1 0-11 0 0,-1 0 179 0 0,0 0-50 0 0,1 0-44 0 0,-1 0-40 0 0,1 0-42 0 0,-1 0-68 0 0,2 0-309 0 0,-1 0 301 0 0,-1 0 91 0 0,1 0 51 0 0,0 0 59 0 0,-1 0 69 0 0,1 0 46 0 0,-1 0 69 0 0,1 0 77 0 0,0 0 82 0 0,-1 0 91 0 0,1 0 97 0 0,0 0 103 0 0,0 0 111 0 0,-1-3-767 0 0,0-34 91 0 0,0-2-83 0 0,0-2-106 0 0,0 21-51 0 0,0 0-35 0 0,1 7 42 0 0,3 1-33 0 0,8-10-146 0 0,-5 13 31 0 0,1 0 1 0 0,0 0 0 0 0,3 0 183 0 0,-1-1-157 0 0,-7 7 65 0 0,1 2 43 0 0,5 1 23 0 0,-6 1 1 0 0,7-1-29 0 0,11-1-17 0 0,-20 1 68 0 0,0 0 1 0 0,0 0-1 0 0,0 0 1 0 0,0 0-1 0 0,0 0 0 0 0,0 1 1 0 0,0-1-1 0 0,0 0 1 0 0,0 1-1 0 0,0-1 0 0 0,0 0 1 0 0,0 1-1 0 0,0 0 3 0 0,7 12-53 0 0,1-5 41 0 0,3 3-9 0 0,-4 2-26 0 0,22 32 34 0 0,-27-40 13 0 0,1 0 0 0 0,0 0 0 0 0,1-1 0 0 0,2 4 0 0 0,-2-4 0 0 0,0 0 0 0 0,-1 1 0 0 0,0 0 0 0 0,2 3 0 0 0,27 36-9 0 0,-23-33 29 0 0,0 0 39 0 0,1 1 55 0 0,-3-5-25 0 0,-4-4-43 0 0,-1 0 1 0 0,0 1-1 0 0,0-1 1 0 0,0 1-1 0 0,0-1 1 0 0,0 2-47 0 0,-2-3 111 0 0,0 0-48 0 0,0 1-40 0 0,0 1-54 0 0,1 1-44 0 0,-1-1 68 0 0,0-2 64 0 0,1 1 83 0 0,0-1 58 0 0,-1-1 90 0 0,2 1 103 0 0,-1-1 118 0 0,14 1-235 0 0,-2-3-136 0 0,-4 0-70 0 0,-4-1-56 0 0,0-9 39 0 0,4-10-38 0 0,-9 4-16 0 0,-1 3-18 0 0,4 0-35 0 0,6-9-16 0 0,-7 0-94 0 0,-1 5-27 0 0,4 1 58 0 0,1 2 12 0 0,-6-1-46 0 0,1 0 43 0 0,5-3 41 0 0,-3 9 36 0 0,-3 9 41 0 0,-1 0 0 0 0,0 0 0 0 0,0 0 0 0 0,0 0 0 0 0,1 0 0 0 0,-1 0 0 0 0,0 0-1 0 0,1 0 1 0 0,-1 0 0 0 0,1 1 0 0 0,-1-1 0 0 0,1 0 0 0 0,0 0 0 0 0,-1 0 0 0 0,1 1 0 0 0,0-1 0 0 0,-1 0 0 0 0,1 1 0 0 0,0-1 8 0 0,5-4-54 0 0,0-8 36 0 0,4 0 4 0 0,-4 9-47 0 0,4 5 48 0 0,-10-1 6 0 0,9 0-56 0 0,2 0-17 0 0,-4 2 36 0 0,-6-1 39 0 0,0-1 0 0 0,0 1 1 0 0,0 0-1 0 0,0 0 0 0 0,0 0 0 0 0,0 0 1 0 0,-1 0-1 0 0,1 0 0 0 0,0 1 0 0 0,-1-1 1 0 0,1 0-1 0 0,0 1 5 0 0,12 14 46 0 0,-2-3 27 0 0,-10-11-64 0 0,-1-1 0 0 0,1 0 0 0 0,0 1 0 0 0,-1-1 0 0 0,1 1 0 0 0,-1-1 0 0 0,0 0 0 0 0,1 1 0 0 0,-1-1 0 0 0,0 1 0 0 0,0-1-1 0 0,0 1-7 0 0,4 15 81 0 0,10 7-67 0 0,-3-4-16 0 0,21 60 13 0 0,-32-79-9 0 0,0 0 0 0 0,1 0 0 0 0,-1 0 0 0 0,0 0 0 0 0,0 0 0 0 0,1 0 0 0 0,-1-1-1 0 0,1 1 1 0 0,-1 0 0 0 0,1 0 0 0 0,-1 0 0 0 0,1 0 0 0 0,-1-1 0 0 0,1 1 0 0 0,0 0 0 0 0,-1-1 0 0 0,1 1 0 0 0,0 0 0 0 0,0-1-3 0 0,5 5 4 0 0,1 6-4 0 0,-7-9 0 0 0,0-1 0 0 0,1 0 0 0 0,-1 0 0 0 0,1 0 0 0 0,0 0 0 0 0,-1 0 0 0 0,1 0 0 0 0,-1 0 0 0 0,1 0 0 0 0,0-1 0 0 0,0 1 0 0 0,0 0 0 0 0,0 0 0 0 0,-1-1 0 0 0,1 1 0 0 0,1 0 0 0 0,3 1 0 0 0,-5-1 0 0 0,1-1 0 0 0,0 0 0 0 0,-1 0 0 0 0,1 1 0 0 0,0-1 0 0 0,-1 0 0 0 0,1 1 0 0 0,-1-1 0 0 0,1 1 0 0 0,-1-1 0 0 0,1 1 0 0 0,-1-1 0 0 0,1 1 0 0 0,-1-1 0 0 0,1 1 0 0 0,-1-1 0 0 0,0 1 0 0 0,1 0 0 0 0,-1-1 0 0 0,0 1 0 0 0,1-1 0 0 0,-1 2 0 0 0,2 3 0 0 0,-1-4 0 0 0,0 0 0 0 0,-1 0 0 0 0,1 0 0 0 0,0 0 0 0 0,0 0 0 0 0,0 0 0 0 0,0 0 0 0 0,0 0 0 0 0,0-1 0 0 0,0 1 0 0 0,0 0 0 0 0,0 0 0 0 0,0-1 0 0 0,0 1 0 0 0,1-1 0 0 0,-1 1 0 0 0,0-1 0 0 0,0 1 0 0 0,1-1 0 0 0,-1 0 0 0 0,0 0 0 0 0,1 1 0 0 0,-1-1 0 0 0,0 0 0 0 0,2-1 0 0 0,0 2 54 0 0,0-1-73 0 0,-1 1-73 0 0,0-1-77 0 0,-1 1-79 0 0,0 0-80 0 0,0 1-84 0 0,0-1-84 0 0,0 1-67 0 0,0-1-83 0 0,0 1-86 0 0,0 0-87 0 0,4 0-1150 0 0,4-2-1128 0 0</inkml:trace>
  <inkml:trace contextRef="#ctx0" brushRef="#br0" timeOffset="1286.24">2094 1 9328 0 0,'0'0'208'0'0,"0"0"33"0"0,0 0 15 0 0,0 0-108 0 0,2 2-77 0 0,3 2-37 0 0,4 3-24 0 0,1-2-21 0 0,3 1 16 0 0,-5 1 71 0 0,1 3 122 0 0,0-1 34 0 0,-1 0 93 0 0,0 0 0 0 0,1-1 0 0 0,0-1 0 0 0,6 5-325 0 0,-9-8 104 0 0,-1 0 1 0 0,0 0 0 0 0,0 1 0 0 0,0 0 0 0 0,0-1 0 0 0,-1 2-1 0 0,0-1 1 0 0,2 4-105 0 0,2 1 193 0 0,-1-2-41 0 0,6 5 65 0 0,5 6 13 0 0,-13-11-123 0 0,0 0-1 0 0,0 1 1 0 0,1 4-107 0 0,10 16 192 0 0,0-2-57 0 0,13 23 185 0 0,0 0 7 0 0,-13-23-179 0 0,-9-16-18 0 0,-1 0 0 0 0,-1 0 0 0 0,4 11-130 0 0,0 5 237 0 0,-7-24-203 0 0,9 21 111 0 0,3 7 19 0 0,-10-8 24 0 0,-3-12-97 0 0,5 1-25 0 0,1 1 35 0 0,-5 1 58 0 0,-2-12-168 0 0,0 0 38 0 0,0 0 124 0 0,1 0 148 0 0,-1-1 255 0 0,0-2-295 0 0,0 0-49 0 0,0 0-111 0 0,-1-1-44 0 0,1 1-48 0 0,-1-1-41 0 0,0 0-46 0 0,0 1-50 0 0,-4-8 162 0 0,4 8-31 0 0,0 0 0 0 0,0-1-1 0 0,1 1 1 0 0,-1-1 0 0 0,0 1 0 0 0,0-1-1 0 0,1 0 1 0 0,-1 1 0 0 0,1-1 0 0 0,0 1-1 0 0,-1-1 1 0 0,1 0 0 0 0,0 1-1 0 0,0-1-2 0 0,0-53-6 0 0,0 30-89 0 0,0 23 82 0 0,0 0-1 0 0,0 1 1 0 0,1-1-1 0 0,-1 0 0 0 0,0 1 1 0 0,1-1-1 0 0,-1 0 1 0 0,1 1-1 0 0,0-1 1 0 0,-1 1-1 0 0,1-1 1 0 0,0 1-1 0 0,0-1 1 0 0,0 1 13 0 0,4-7-63 0 0,4-11-112 0 0,-6 11 84 0 0,0 1 1 0 0,0 0-1 0 0,1 0 1 0 0,4-5 90 0 0,-7 10-14 0 0,0 1 1 0 0,0-1-1 0 0,1 1 1 0 0,-1-1-1 0 0,1 1 1 0 0,-1 0-1 0 0,1 0 1 0 0,-1 0 0 0 0,1-1-1 0 0,0 1 1 0 0,-1 1-1 0 0,1-1 1 0 0,0 0-1 0 0,0 0 1 0 0,0 1-1 0 0,0-1 1 0 0,0 1-1 0 0,0-1 1 0 0,-1 1 0 0 0,1 0-1 0 0,1 0 14 0 0,11 0-67 0 0,22 1-47 0 0,-34-1 105 0 0,0 1 1 0 0,1-1-1 0 0,-1 1 1 0 0,0 0-1 0 0,0 0 1 0 0,0 0-1 0 0,0 0 1 0 0,0 0-1 0 0,0 0 1 0 0,0 1-1 0 0,0-1 1 0 0,0 0-1 0 0,1 2 9 0 0,0-1-12 0 0,0 1-1 0 0,0-1 1 0 0,0 1 0 0 0,1-1-1 0 0,-1 0 1 0 0,2 0 12 0 0,-2 0-13 0 0,1-1 1 0 0,-1 1-1 0 0,0 1 0 0 0,1-1 0 0 0,-1 0 0 0 0,1 2 13 0 0,3 3-13 0 0,-3-4 1 0 0,-1 0 1 0 0,0 1-1 0 0,0-1 1 0 0,0 1-1 0 0,0 0 1 0 0,0 0 11 0 0,13 28-14 0 0,-16-31 14 0 0,1 0 0 0 0,-1 0 0 0 0,0 0 0 0 0,0 0 0 0 0,0 0 0 0 0,0 0 0 0 0,1 1 0 0 0,-1-1 0 0 0,-1 0 0 0 0,1 0 0 0 0,0 0 0 0 0,0 0 0 0 0,0 0 0 0 0,-1 0 0 0 0,1 0 0 0 0,0 0 0 0 0,-1 0 0 0 0,1 1 0 0 0,-1-1 0 0 0,1-1 0 0 0,-1 1 0 0 0,0 0 0 0 0,1 0 0 0 0,-1 0 1 0 0,0 1-1 0 0,0-1 0 0 0,0 1 0 0 0,0 0 0 0 0,0-1 0 0 0,0 1 0 0 0,1 0 0 0 0,-1-1 0 0 0,1 1 0 0 0,-1 0 0 0 0,1 0 0 0 0,0 1 0 0 0,0-2 0 0 0,-1 1 0 0 0,1 0 0 0 0,0-1 0 0 0,0 1 0 0 0,-1 0 0 0 0,1-1 1 0 0,-1 1-1 0 0,0-1 0 0 0,1 1 0 0 0,-1 0 0 0 0,0-1 0 0 0,0 0 0 0 0,0 1 1 0 0,0-1-1 0 0,-4 8 12 0 0,1 2 35 0 0,3-10-42 0 0,1 0 0 0 0,0 0 0 0 0,-1 0 0 0 0,1 0 0 0 0,-1 0 0 0 0,0 0 0 0 0,1 0 0 0 0,-1 0 0 0 0,0 0 0 0 0,1 0 0 0 0,-1 0 0 0 0,0 0 0 0 0,0 0 0 0 0,0 0 0 0 0,0-1 0 0 0,0 1 0 0 0,0 0 1 0 0,0 0-7 0 0,-4 1 19 0 0,4-1-14 0 0,0-1 0 0 0,1 0 0 0 0,-1 0 1 0 0,0 1-1 0 0,1-1 0 0 0,-1 0 0 0 0,1 1 1 0 0,-1-1-1 0 0,0 1 0 0 0,1-1 0 0 0,-1 1 1 0 0,1-1-1 0 0,-1 1 0 0 0,1-1 1 0 0,0 1-1 0 0,-1-1 0 0 0,1 1 0 0 0,0 0 1 0 0,-1-1-1 0 0,1 1 0 0 0,0-1 0 0 0,-1 2-4 0 0,-1 3 17 0 0,2-5-13 0 0,-1 1-1 0 0,1 0 0 0 0,0 0 0 0 0,-1-1 0 0 0,1 1 0 0 0,-1 0 0 0 0,1 0 0 0 0,-1-1 0 0 0,1 1 0 0 0,-1 0 0 0 0,1-1 0 0 0,-1 1 0 0 0,0-1 1 0 0,1 1-1 0 0,-1-1 0 0 0,0 1 0 0 0,1-1 0 0 0,-1 1 0 0 0,0-1 0 0 0,0 0 0 0 0,0 0 0 0 0,1 1 0 0 0,-1-1 0 0 0,0 0 0 0 0,0 0 0 0 0,0 0 0 0 0,0 0-3 0 0,-6 2 24 0 0,1 0 0 0 0,0-1-1 0 0,0 2 1 0 0,-1-1 0 0 0,-4 4-24 0 0,-5-1 65 0 0,10-2-56 0 0,-4 2-5 0 0,5-6 13 0 0,2 0-90 0 0,0 0-72 0 0,0-1-105 0 0,1 1 8 0 0,0 0-69 0 0,0 0-74 0 0,0 0-83 0 0,0 1-91 0 0,0-1-98 0 0,0 1-105 0 0,0-1-114 0 0,0 1-1194 0 0,2 0-1180 0 0</inkml:trace>
  <inkml:trace contextRef="#ctx0" brushRef="#br0" timeOffset="1635.9">2812 448 9096 0 0,'12'0'61'0'0,"1"0"35"0"0,52 0 511 0 0,-45 0-477 0 0,-2 0-80 0 0,2-3-8 0 0,-8-2 88 0 0,1-1 94 0 0,6 4 100 0 0,-7 0 252 0 0,-3-3-91 0 0,5-1 47 0 0,3 4-41 0 0,-1 2-33 0 0,-4-4-66 0 0,7-6 95 0 0,-8 7-290 0 0,-10 3-170 0 0,0 0-1 0 0,0 0 1 0 0,0-1-1 0 0,0 1 1 0 0,0 0 0 0 0,0 0-1 0 0,0-1 1 0 0,0 1-1 0 0,-1-1 1 0 0,1 1-1 0 0,0-1 1 0 0,0 1 0 0 0,0-1-27 0 0,7-10 340 0 0,2 0-149 0 0,6 2-55 0 0,0 0-15 0 0,-12 3-32 0 0,-4 1-69 0 0,2 0-11 0 0,5 1 30 0 0,-7 4-38 0 0,0 0 0 0 0,0 0-1 0 0,0 0 1 0 0,1 0 0 0 0,-1 0 0 0 0,0 0 0 0 0,0 0-1 0 0,0 0 1 0 0,1 0 0 0 0,-1 0 0 0 0,0 0 0 0 0,0 0-1 0 0,0-1 1 0 0,0 1 0 0 0,1 0 0 0 0,-1 0-1 0 0,0 0 1 0 0,0 0 0 0 0,0 0 0 0 0,0-1 0 0 0,0 1-1 0 0,1 0 1 0 0,-1 0 0 0 0,0 0 0 0 0,0 0 0 0 0,0-1-1 0 0,0 1 1 0 0,0 0 0 0 0,0 0 0 0 0,0 0-1 0 0,0-1 1 0 0,0 1-1 0 0,2-24 90 0 0,-5 18-24 0 0,-7-8-35 0 0,7 2 30 0 0,3 12-60 0 0,0 0 1 0 0,0 0-1 0 0,0-1 0 0 0,0 1 1 0 0,0 0-1 0 0,0 0 0 0 0,0 0 0 0 0,0 0 1 0 0,0 0-1 0 0,0 0 0 0 0,0 0 1 0 0,0 0-1 0 0,0 0 0 0 0,0 0 0 0 0,0-1 1 0 0,0 1-1 0 0,0 0 0 0 0,0 0 1 0 0,0 0-1 0 0,0 0 0 0 0,0 0 0 0 0,0 0 1 0 0,0 0-1 0 0,0 0 0 0 0,0 0 1 0 0,0 0-1 0 0,0 0 0 0 0,0-1 0 0 0,-1 1 1 0 0,1 0-1 0 0,0 0 0 0 0,0 0 1 0 0,0 0-1 0 0,0 0 0 0 0,0 0 0 0 0,0 0 1 0 0,0 0-1 0 0,0 0 0 0 0,0 0 1 0 0,0 0-1 0 0,0 0 0 0 0,0 0 0 0 0,-1 0 1 0 0,1 0-1 0 0,0 0 0 0 0,0 0 1 0 0,0 0-1 0 0,0 0 0 0 0,0 0 0 0 0,0 0 1 0 0,0 0-1 0 0,0 0 0 0 0,0 0 1 0 0,0 0-1 0 0,-1 0 0 0 0,1 0 0 0 0,0 0 0 0 0,-3 0 24 0 0,1 0-15 0 0,0 1 1 0 0,0-1 0 0 0,0 0 0 0 0,0 0 0 0 0,1 0-1 0 0,-1-1 1 0 0,0 1 0 0 0,0 0 0 0 0,0-1 0 0 0,1 1 0 0 0,-2-2-11 0 0,-1-3 41 0 0,4 4-40 0 0,0 1 1 0 0,0-1 0 0 0,0 1 0 0 0,0 0-1 0 0,-1-1 1 0 0,1 1 0 0 0,0 0-1 0 0,0-1 1 0 0,0 1 0 0 0,-1 0 0 0 0,1-1-1 0 0,0 1 1 0 0,0 0 0 0 0,-1 0-1 0 0,1-1 1 0 0,0 1 0 0 0,-1 0 0 0 0,1 0-1 0 0,0-1 1 0 0,-1 1 0 0 0,1 0-1 0 0,0 0 1 0 0,-1 0 0 0 0,1 0 0 0 0,0-1-1 0 0,-1 1 1 0 0,1 0 0 0 0,-1 0-1 0 0,1 0 1 0 0,0 0 0 0 0,-1 0 0 0 0,1 0-1 0 0,0 0 1 0 0,-1 0 0 0 0,1 0-1 0 0,-1 0 1 0 0,1 0 0 0 0,0 1 0 0 0,-1-1-1 0 0,1 0 1 0 0,0 0 0 0 0,-1 0 0 0 0,1 0-1 0 0,0 0 1 0 0,-1 1 0 0 0,1-1-1 0 0,0 0 1 0 0,-1 0 0 0 0,1 1-2 0 0,-4 1 6 0 0,-13 6 28 0 0,9-2 27 0 0,2 7-2 0 0,-20 19-48 0 0,7 3-11 0 0,13-22 11 0 0,0 0 1 0 0,0 0 0 0 0,-2 13-12 0 0,5-17 18 0 0,2-5-12 0 0,0-1 0 0 0,0 1 0 0 0,0-1 1 0 0,1 1-1 0 0,0 0 0 0 0,0-1 0 0 0,0 1 0 0 0,0 0 0 0 0,0 1-6 0 0,1 8 22 0 0,-1-6-15 0 0,0 16 19 0 0,0-5 35 0 0,0-17-57 0 0,0 1 1 0 0,1 0 0 0 0,-1 0 0 0 0,0 0 0 0 0,1-1 0 0 0,-1 1-1 0 0,1 0 1 0 0,0-1 0 0 0,0 1 0 0 0,-1 0 0 0 0,1-1 0 0 0,0 1-1 0 0,0-1 1 0 0,0 1 0 0 0,1-1 0 0 0,-1 0 0 0 0,0 1 0 0 0,1-1-1 0 0,-1 0-4 0 0,12 16 36 0 0,-8-7 9 0 0,-5-8-42 0 0,1-1 0 0 0,0 1 1 0 0,-1-1-1 0 0,1 1 0 0 0,0-1 0 0 0,0 0 0 0 0,0 1 1 0 0,0-1-1 0 0,0 0 0 0 0,0 0 0 0 0,0 0 1 0 0,0 0-1 0 0,0 0 0 0 0,0 0 0 0 0,1 0 0 0 0,0 1-3 0 0,1 0 14 0 0,1 0-1 0 0,-1-1 0 0 0,1 1 0 0 0,0 0 0 0 0,-1-1 0 0 0,1 0 0 0 0,0 0 0 0 0,0 0 0 0 0,3 0-13 0 0,41 1 170 0 0,-40-2-143 0 0,0 0 6 0 0,-5 1-22 0 0,0-1 1 0 0,0 0-1 0 0,0 0 0 0 0,0 0 1 0 0,0 0-1 0 0,0 0 0 0 0,0-1 1 0 0,0 1-1 0 0,0-1 0 0 0,0 0 0 0 0,1 0-11 0 0,4-3 32 0 0,5-3 3 0 0,0 2-46 0 0,-3 1-30 0 0,13-11 12 0 0,-15 8-15 0 0,2-2-82 0 0,0 0-109 0 0,-5 4 65 0 0,0 0-41 0 0,0 0-46 0 0,-1 0-49 0 0,3-2-239 0 0,-4 4 225 0 0,1 0-34 0 0,12-16-983 0 0,0-10-7 0 0</inkml:trace>
  <inkml:trace contextRef="#ctx0" brushRef="#br0" timeOffset="1918.56">3372 272 6776 0 0,'-1'3'28'0'0,"1"1"1"0"0,0-1-1 0 0,1 0 0 0 0,-1 0 1 0 0,1 0-1 0 0,-1 1 0 0 0,1 0-28 0 0,10 6 187 0 0,-6 14-148 0 0,11 14-39 0 0,-10-26 56 0 0,2 0 120 0 0,-1-2 48 0 0,-1 1 81 0 0,-1-1 253 0 0,-1-1-62 0 0,5 4 146 0 0,-2-5-243 0 0,0 5 258 0 0,-1-2-158 0 0,-2-5-197 0 0,0-2-81 0 0,0-1-38 0 0,7 2 291 0 0,-2-1-92 0 0,-8-4-345 0 0,0 1 1 0 0,0-1-1 0 0,-1 1 0 0 0,1-1 0 0 0,0 1 1 0 0,-1 0-1 0 0,1-1 0 0 0,0 1 0 0 0,-1 0 1 0 0,1 0-1 0 0,-1-1 0 0 0,1 1 0 0 0,0 1-37 0 0,2 4 272 0 0,-3-5-244 0 0,0-1 0 0 0,0 1-1 0 0,0-1 1 0 0,0 1 0 0 0,1-1 0 0 0,-1 1-1 0 0,0-1 1 0 0,0 0 0 0 0,0 1-1 0 0,1-1 1 0 0,-1 1 0 0 0,0-1-1 0 0,1 0 1 0 0,-1 1 0 0 0,0-1 0 0 0,1 0-1 0 0,-1 1 1 0 0,0-1 0 0 0,1 0-1 0 0,-1 0 1 0 0,1 1 0 0 0,-1-1-1 0 0,0 0 1 0 0,1 0 0 0 0,-1 0 0 0 0,1 1-1 0 0,-1-1 1 0 0,1 0 0 0 0,-1 0-1 0 0,1 0 1 0 0,-1 0 0 0 0,1 0-1 0 0,-1 0 1 0 0,1 0 0 0 0,-1 0 0 0 0,1 0-28 0 0,1 0 624 0 0,-2 0-24 0 0,0 0-100 0 0,0 0-42 0 0,0 0-9 0 0,0 0-38 0 0,0 0-292 0 0,0 0 17 0 0,0 0 52 0 0,0 0-18 0 0,0 0 13 0 0,-2-3 62 0 0,-9-10 31 0 0,6-1 4 0 0,-2 10-99 0 0,7 4-170 0 0,-1-1-1 0 0,1 1 1 0 0,-1 0-1 0 0,1 0 1 0 0,-1-1 0 0 0,1 1-1 0 0,0 0 1 0 0,-1-1-1 0 0,1 1 1 0 0,0 0-1 0 0,-1-1 1 0 0,1 1-1 0 0,0-1 1 0 0,-1 1 0 0 0,1 0-1 0 0,0-1 1 0 0,0 1-1 0 0,0-1 1 0 0,-1 1-1 0 0,1-1 1 0 0,0 1-1 0 0,0-1 1 0 0,0 1 0 0 0,0-1-1 0 0,0 1 1 0 0,0-1-1 0 0,0 1 1 0 0,0-1-1 0 0,0 1 1 0 0,0-1 0 0 0,0 1-1 0 0,0-1-10 0 0,0-1 24 0 0,0 1 0 0 0,0-1 0 0 0,0 0 0 0 0,-1 1 0 0 0,1-1 1 0 0,0 1-1 0 0,-1-1 0 0 0,0 1 0 0 0,1-1 0 0 0,-1 1 0 0 0,0-1 0 0 0,0 1 0 0 0,1 0-24 0 0,-7-13 152 0 0,6 8-91 0 0,0 0 0 0 0,0 1 0 0 0,0-1 0 0 0,1-6-61 0 0,1-2 46 0 0,2 2-40 0 0,2 4-5 0 0,-4 6 3 0 0,0 1 0 0 0,0 0 1 0 0,0-1-1 0 0,-1 1 0 0 0,1-1 0 0 0,0 0 1 0 0,-1 1-1 0 0,1-1 0 0 0,-1 1 0 0 0,1-1 1 0 0,-1 0-1 0 0,0 1 0 0 0,0-1 0 0 0,0 0-4 0 0,0-1 1 0 0,0 1 0 0 0,1-1 0 0 0,-1 0-1 0 0,0 1 1 0 0,1-1 0 0 0,0 1 0 0 0,-1-1-1 0 0,1 1 1 0 0,0-1 0 0 0,0 1 0 0 0,1 0-1 0 0,-1-1 1 0 0,0 1 0 0 0,1 0 0 0 0,-1 0-1 0 0,2-2 0 0 0,11-6 0 0 0,-11-1-1 0 0,0 2-15 0 0,9-1-40 0 0,-8 8 49 0 0,-1 0 1 0 0,0-1-1 0 0,0 1 0 0 0,1-1 1 0 0,-2 0-1 0 0,1 0 0 0 0,0 0 7 0 0,1-2-17 0 0,1 1 0 0 0,-1-1-1 0 0,1 1 1 0 0,3-2 17 0 0,7-2-89 0 0,12-2-180 0 0,-5 2 63 0 0,-9 2 119 0 0,3-2-33 0 0,-4 2-39 0 0,0 0-60 0 0,0 1-65 0 0,0 1-67 0 0,20-1-640 0 0,0-6-38 0 0,-27 10 770 0 0,1 0-1 0 0,0 1 1 0 0,-1-1-1 0 0,5 1 260 0 0,-10 0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09.37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91 1 7024 0 0,'0'14'86'0'0,"0"15"29"0"0,0-18-30 0 0,0 2 71 0 0,0 2 96 0 0,-3-2-218 0 0,-1-5-35 0 0,0-1 62 0 0,1 1 51 0 0,-1 0 42 0 0,-3 5 170 0 0,-3 7 226 0 0,0-7-232 0 0,-2 0-71 0 0,7-9-154 0 0,3-1 97 0 0,1 1-86 0 0,0 0-53 0 0,2 1-27 0 0,0-3 37 0 0,-1 0-40 0 0,0 0 0 0 0,-1-1 0 0 0,1 1 0 0 0,0-1 0 0 0,-1 1 0 0 0,1-1 0 0 0,-1 1 0 0 0,1-1 0 0 0,-1 1 0 0 0,0-1 0 0 0,1 1 0 0 0,-1-1 0 0 0,0 1-21 0 0,-6 11 125 0 0,4 5-1 0 0,3 36 358 0 0,1-36-366 0 0,-3-2 6 0 0,-2-1-15 0 0,3-13-94 0 0,0 0 1 0 0,0 1-1 0 0,1-1 0 0 0,-1 0 1 0 0,1 0-1 0 0,-1 0 0 0 0,1 0 1 0 0,0 1-14 0 0,0-1 13 0 0,0 0 0 0 0,1 1 1 0 0,-1-1-1 0 0,0 0 1 0 0,1 0-1 0 0,0 0 0 0 0,-1 0 1 0 0,2 1-14 0 0,2 12 115 0 0,-2 1 24 0 0,-3 1-18 0 0,0-10-31 0 0,1 0-1 0 0,-1 1 1 0 0,2-1-1 0 0,-1 1 1 0 0,1-1-1 0 0,0 0 1 0 0,1 5-90 0 0,3-1 60 0 0,2 7 35 0 0,-5-5 25 0 0,0-8 20 0 0,9 6 17 0 0,-7-8 6 0 0,0-2-84 0 0,4-2-11 0 0,-8 1-43 0 0,5 0 133 0 0,-2 0-63 0 0,0 0-41 0 0,0 0 12 0 0,-1 0-14 0 0,1 0 212 0 0,-3 0 7 0 0,2 0-2 0 0,4-2-106 0 0,-2-2-45 0 0,2-11 45 0 0,0-2-8 0 0,2 7 1 0 0,0 0-4 0 0,-7 9-138 0 0,0 0 0 0 0,0-1 0 0 0,0 1 0 0 0,-1-1 0 0 0,1 1 0 0 0,0-1 0 0 0,-1 0 0 0 0,1 1 0 0 0,-1-1 0 0 0,0 1 0 0 0,1-1 0 0 0,-1 0 0 0 0,0 0 0 0 0,0 0-14 0 0,0-13 149 0 0,0 7-34 0 0,0-2 40 0 0,-1 1-95 0 0,0 6-43 0 0,1 0 0 0 0,0 0 0 0 0,0 0 0 0 0,0 0 0 0 0,0 0 0 0 0,0 0-1 0 0,1 0 1 0 0,-1 0 0 0 0,1 1 0 0 0,0-1 0 0 0,0-1-17 0 0,0 3 4 0 0,-1 0-2 0 0,1 0 1 0 0,0 1-1 0 0,-1-1 1 0 0,1 0-1 0 0,-1 0 1 0 0,0 0-1 0 0,1 0 1 0 0,-1 0-1 0 0,0 0 1 0 0,1 0-1 0 0,-1 0 1 0 0,0 0-1 0 0,0 0 1 0 0,0 0-1 0 0,0 0 1 0 0,0 0-1 0 0,0 1 1 0 0,0-1-1 0 0,0 0 1 0 0,0 0-1 0 0,0 0 1 0 0,-1 0-1 0 0,1 0 1 0 0,0 0-1 0 0,-1 0 1 0 0,1 0-1 0 0,0 0 0 0 0,-1 0 1 0 0,0 0-1 0 0,1 1 1 0 0,-1-2-3 0 0,0 1 2 0 0,0-1 4 0 0,1 1 1 0 0,-1-1 0 0 0,0 1 0 0 0,1-1 0 0 0,0 0 0 0 0,-1 1 0 0 0,1-1 0 0 0,0 0 0 0 0,0-1-7 0 0,2-11 18 0 0,-2 12-18 0 0,0 1 0 0 0,1-1 0 0 0,-1 0 0 0 0,0 0 0 0 0,0 0 0 0 0,1 1 0 0 0,-1-1 0 0 0,-1 0 0 0 0,1 0 0 0 0,0 0 0 0 0,0 1 0 0 0,-1-1 0 0 0,1 0 0 0 0,-1 0 0 0 0,0 1 0 0 0,1-1-1 0 0,-1 0 1 0 0,0 1-1 0 0,0 0 0 0 0,1 0 0 0 0,-1 0 0 0 0,0 0 0 0 0,0 0 0 0 0,0 0-1 0 0,0 0 1 0 0,0 0 0 0 0,0 1 0 0 0,0-1 0 0 0,0 0 0 0 0,0 0-1 0 0,0 1 1 0 0,0-1 0 0 0,-1 1 1 0 0,-3-3-45 0 0,1 0-47 0 0,1-2-61 0 0,2-3-78 0 0,0 1 2 0 0,-4-5-175 0 0,3 8 195 0 0,-1 1-114 0 0,2 1 111 0 0,-1 1-42 0 0,1 0-276 0 0,0 0-121 0 0,1 0 99 0 0,0 0-46 0 0,0 0-693 0 0,0-4-542 0 0,0-4-1030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1.1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0 176 7224 0 0,'0'-8'51'0'0,"0"-9"-9"0"0,0 11 4 0 0,0 0 54 0 0,0-2 74 0 0,0 10-111 0 0,0 1-36 0 0,0 2-38 0 0,0 8-90 0 0,0-9 106 0 0,0 0 42 0 0,0 0 43 0 0,0-1 55 0 0,0 1 65 0 0,0-1 76 0 0,0-3 494 0 0,0 3 27 0 0,0 7-192 0 0,0 0-99 0 0,0 0-87 0 0,0 0-73 0 0,0 0-79 0 0,0 0-43 0 0,0 7 89 0 0,0 23 346 0 0,0-28-418 0 0,0 0 54 0 0,1-3-142 0 0,0-2-44 0 0,1 0-20 0 0,2 2 0 0 0,0 0 0 0 0,-2-2-1 0 0,0 0 21 0 0,-2 2 45 0 0,0 0 11 0 0,0 0-44 0 0,0 13 127 0 0,0-17-190 0 0,1 6 94 0 0,0-3-45 0 0,1 0-19 0 0,2 1 0 0 0,2 6 83 0 0,-4-8-77 0 0,-2 2 38 0 0,0 8 95 0 0,0 26 258 0 0,0-23-236 0 0,2-9-146 0 0,4 2 14 0 0,-5-12-111 0 0,0 1 0 0 0,0-1 1 0 0,0 1-1 0 0,0-1 0 0 0,-1 1 1 0 0,1 0-1 0 0,-1 0 0 0 0,1-1 1 0 0,-1 1-1 0 0,1 0 0 0 0,-1 0 0 0 0,0-1 1 0 0,0 1-17 0 0,0 7 49 0 0,0 5-23 0 0,0-4 28 0 0,0 8 51 0 0,0 9-81 0 0,0-25-20 0 0,0-2-77 0 0,0 0-109 0 0,0 0-237 0 0,0 0-424 0 0,0 0 643 0 0,0 0 39 0 0,0 0-5 0 0,0 0-38 0 0,0 0-1 0 0,0 0-40 0 0,0 0-44 0 0,0 0-49 0 0,0 0-53 0 0,0 0-50 0 0,0 0-44 0 0,0 0-39 0 0,0 0-147 0 0,0 0-38 0 0,0 0-179 0 0,0 0-485 0 0</inkml:trace>
  <inkml:trace contextRef="#ctx0" brushRef="#br0" timeOffset="1105.31">16 96 10136 0 0,'0'0'230'0'0,"0"0"30"0"0,0 0 19 0 0,1 0-118 0 0,1 0-83 0 0,2 0-38 0 0,3 1-21 0 0,-5-1-20 0 0,-1 0-1 0 0,1 0 1 0 0,0-1 0 0 0,0 1 0 0 0,0 0-1 0 0,-1-1 1 0 0,1 1 0 0 0,0-1 0 0 0,0 1 1 0 0,8-7 25 0 0,-4 0 68 0 0,0 1 100 0 0,4-1 222 0 0,3 2 375 0 0,-7-6 30 0 0,0 8-372 0 0,1 1-151 0 0,-3-1-173 0 0,12-12 420 0 0,-10 9-357 0 0,-3 3-123 0 0,3 0 129 0 0,-5 3-189 0 0,1 0 0 0 0,-1 0 0 0 0,1-1 0 0 0,0 1 0 0 0,-1-1 0 0 0,1 1 0 0 0,-1-1 0 0 0,1 1 0 0 0,-1-1 0 0 0,1 0 0 0 0,-1 0 0 0 0,1 0-4 0 0,-1 0-1 0 0,1 0 1 0 0,0 0-1 0 0,-1 0 0 0 0,1 0 0 0 0,0 0 0 0 0,0 1 1 0 0,0-1-1 0 0,0 1 0 0 0,0-1 0 0 0,0 1 0 0 0,0 0 1 0 0,1-1 0 0 0,2 1-17 0 0,1 0-34 0 0,-1 0-34 0 0,0 0-35 0 0,0 0-34 0 0,-1 0-34 0 0,1 0-35 0 0,0 0-34 0 0,-1 0-36 0 0,1 0-34 0 0,0 0-36 0 0,0 0-34 0 0,0 0-37 0 0,1 0-34 0 0,0 0-37 0 0,0 0-35 0 0,-1 0-1301 0 0,4 0-1048 0 0</inkml:trace>
  <inkml:trace contextRef="#ctx0" brushRef="#br0" timeOffset="1447.04">96 384 7856 0 0,'0'1'167'0'0,"0"0"-51"0"0,0 1-45 0 0,0-1-41 0 0,0 1-52 0 0,0-1-71 0 0,0 4-370 0 0,0-2 354 0 0,0-2 110 0 0,0 0 51 0 0,0 0 62 0 0,0 0 70 0 0,0 0 48 0 0,0 1 72 0 0,0-1 77 0 0,0 0 86 0 0,0 1 91 0 0,0-1 100 0 0,0 1 105 0 0,0 0 112 0 0,3-2-523 0 0,-2 0-338 0 0,1 0 48 0 0,0 0 35 0 0,3 0 118 0 0,7-1 342 0 0,-10 0-430 0 0,0 0-45 0 0,4-10 294 0 0,0 7-155 0 0,-5 4-210 0 0,-1-1 1 0 0,1 1 0 0 0,-1 0 0 0 0,0 0 0 0 0,1-1 0 0 0,-1 1 0 0 0,0 0 0 0 0,1 0 0 0 0,-1-1 0 0 0,0 1 0 0 0,1 0 0 0 0,-1-1 0 0 0,0 1-1 0 0,0 0 1 0 0,1-1 0 0 0,-1 1 0 0 0,0 0 0 0 0,0-1 0 0 0,0 1 0 0 0,1-1 0 0 0,-1 1 0 0 0,0 0 0 0 0,0-1 0 0 0,0 1 0 0 0,0-1 0 0 0,0 1 0 0 0,0-1-1 0 0,0 1 1 0 0,0 0 0 0 0,0-1 0 0 0,0 1-12 0 0,0-1 5 0 0,0 1 0 0 0,0 0 0 0 0,0 0-1 0 0,0 0 1 0 0,0 0 0 0 0,0 0 0 0 0,0 0 0 0 0,0 0-1 0 0,0 0 1 0 0,0 0 0 0 0,0 0 0 0 0,0-1 0 0 0,0 1-1 0 0,0 0 1 0 0,0 0 0 0 0,0 0 0 0 0,0 0 0 0 0,0 0-1 0 0,0 0 1 0 0,0 0 0 0 0,0 0 0 0 0,0 0 0 0 0,0 0-1 0 0,0-1 1 0 0,0 1 0 0 0,0 0 0 0 0,0 0-1 0 0,0 0 1 0 0,0 0 0 0 0,0 0 0 0 0,0 0 0 0 0,0 0-1 0 0,1 0 1 0 0,-1 0 0 0 0,0 0 0 0 0,0 0 0 0 0,0 0-1 0 0,0 0 1 0 0,0 0 0 0 0,0 0 0 0 0,0 0 0 0 0,0 0-1 0 0,0 0 1 0 0,0 0 0 0 0,0 0 0 0 0,1 0 0 0 0,-1 0-1 0 0,0 0 1 0 0,0 0 0 0 0,0 0 0 0 0,0 0 0 0 0,0 0-1 0 0,0 0 1 0 0,0 0 0 0 0,0 0 0 0 0,0 0 0 0 0,1 0-5 0 0,7-3 225 0 0,0-8-11 0 0,0-1-16 0 0,-1 3 13 0 0,3 3-88 0 0,2-1-38 0 0,0 0-36 0 0,-3 1-34 0 0,-4 3 49 0 0,0 3-117 0 0,-1-1 52 0 0,6-5 124 0 0,-3 2-109 0 0,-3 2-67 0 0,0 1-58 0 0,-1 0-2 0 0,1 1-36 0 0,-1-1-40 0 0,1 1-43 0 0,-3 0-7 0 0,0 0-38 0 0,2 0-380 0 0,-1 0 89 0 0,0 0-54 0 0,3 0-735 0 0,1 0-582 0 0,4 0-1102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09.8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10 6448 0 0,'0'-10'115'0'0,"0"20"20"0"0,0 10-8 0 0,0-11-96 0 0,0 9-2 0 0,0-1 60 0 0,0-2 63 0 0,0 1 66 0 0,2-4 148 0 0,4 0 60 0 0,0 1 5 0 0,-4-2-57 0 0,-2 21 584 0 0,0 0-55 0 0,2-21-650 0 0,4 2 9 0 0,0 0-20 0 0,-4-2-25 0 0,-1 2 16 0 0,1-1-65 0 0,1 1-30 0 0,2 4-13 0 0,-3-11-87 0 0,1 8 117 0 0,-3-12-111 0 0,0 0 0 0 0,0 0 0 0 0,0-1 0 0 0,0 1 0 0 0,-1 0 0 0 0,1 0 0 0 0,-1 0 0 0 0,1 0 0 0 0,-1 0 0 0 0,0-1 0 0 0,0 1 0 0 0,0 0-44 0 0,-2 4 109 0 0,-1-2-67 0 0,2-2 93 0 0,1 0-36 0 0,0 2 13 0 0,2 4-31 0 0,-1-8-51 0 0,0 11-28 0 0,0-1 94 0 0,0 0 114 0 0,0 0 215 0 0,0-8-110 0 0,0-5-35 0 0,0-4-77 0 0,0 1-144 0 0,0-2-36 0 0,1-5 74 0 0,-1 9-65 0 0,0 0 0 0 0,0 0 0 0 0,0 0 0 0 0,0 0 0 0 0,-1 0 0 0 0,1 0 0 0 0,-1 0 1 0 0,-1-2-33 0 0,-1-1 30 0 0,2 5-24 0 0,0 0 0 0 0,0 1 0 0 0,0-1 0 0 0,0 0 0 0 0,0 1 0 0 0,1-1 0 0 0,-1 0 0 0 0,0 0 0 0 0,1 0 0 0 0,0 1 0 0 0,-1-1 0 0 0,1 0 0 0 0,0 0 0 0 0,0 0 0 0 0,0 0 0 0 0,0 0 0 0 0,1 0 0 0 0,-1 1 0 0 0,1-3-6 0 0,10-23 83 0 0,-2-1-43 0 0,-3 6-35 0 0,-5 19-5 0 0,0-1 0 0 0,0 1 0 0 0,-1 0 0 0 0,1-1 0 0 0,-1 1 0 0 0,0 0 0 0 0,0-1 0 0 0,0 1 0 0 0,2-15 10 0 0,8-3 33 0 0,-4-6-32 0 0,4 6 1 0 0,-6 8 12 0 0,-4 10-20 0 0,0 1 0 0 0,1 0 0 0 0,0-1 0 0 0,-1 1 0 0 0,1 0 0 0 0,0-1 0 0 0,0 1 0 0 0,0 0 0 0 0,0 0 0 0 0,1 0 1 0 0,-1 0-1 0 0,1 0 0 0 0,-1 0 0 0 0,1 0-4 0 0,46-46 330 0 0,-47 47-320 0 0,1-1-1 0 0,-1 1 1 0 0,1 0-1 0 0,-1-1 0 0 0,1 1 1 0 0,0 0-1 0 0,0 0 0 0 0,0 0 1 0 0,-1 0-1 0 0,2 0-9 0 0,-3 1 2 0 0,1-1-1 0 0,0 1 1 0 0,0 0 0 0 0,0-1 0 0 0,0 1 0 0 0,0 0 0 0 0,0 0 0 0 0,0 0-1 0 0,0 0 1 0 0,0 0 0 0 0,0 0 0 0 0,0 0 0 0 0,0 0 0 0 0,0 0-1 0 0,0 0 1 0 0,0 1 0 0 0,0-1 0 0 0,0 0 0 0 0,0 1 0 0 0,0-1-1 0 0,0 1 1 0 0,-1-1 0 0 0,1 1 0 0 0,0-1 0 0 0,0 1 0 0 0,0-1-1 0 0,-1 1 1 0 0,1 0 0 0 0,0-1 0 0 0,-1 1 0 0 0,1 0 0 0 0,0 0-2 0 0,1 2 13 0 0,0-2-12 0 0,0-1-1 0 0,-1 1 1 0 0,1 0 0 0 0,0-1-1 0 0,0 1 1 0 0,-1-1 0 0 0,1 0 0 0 0,0 0-1 0 0,0 1 1 0 0,-1-1 0 0 0,1 0-1 0 0,0-1 1 0 0,0 1 0 0 0,0 0 0 0 0,-1 0-1 0 0,1-1 0 0 0,1 1 0 0 0,0-1 0 0 0,0 1 0 0 0,-1 0 0 0 0,1 0 0 0 0,0 0 0 0 0,0 1 0 0 0,0-1 0 0 0,-1 0 0 0 0,1 1-1 0 0,1 0 1 0 0,-3 0 0 0 0,1 1 0 0 0,0-1 0 0 0,-1 0 0 0 0,1 1 0 0 0,-1 0 0 0 0,0-1 0 0 0,1 1 0 0 0,-1 0 0 0 0,0-1 0 0 0,0 1 0 0 0,0 0 0 0 0,0 0 0 0 0,0 1 0 0 0,0 0 2 0 0,1 0-1 0 0,0 0 1 0 0,0 0 0 0 0,0 0 0 0 0,0 0 0 0 0,1 0-2 0 0,-2-1 4 0 0,0-1-1 0 0,1 0 0 0 0,-1 0 0 0 0,0 0 0 0 0,0 0 0 0 0,0 1 0 0 0,0-1 0 0 0,0 0 0 0 0,0 1 0 0 0,0-1 0 0 0,-1 1 0 0 0,1-1 0 0 0,0 1 0 0 0,-1-1 0 0 0,0 1 0 0 0,1 0 0 0 0,-1-1 0 0 0,0 1 0 0 0,1-1 0 0 0,-1 1 0 0 0,0 0 0 0 0,0-1-1 0 0,0 1-2 0 0,0 4 21 0 0,1 0 0 0 0,0-1 0 0 0,0 1 0 0 0,1-1 0 0 0,1 4-21 0 0,-1-3 11 0 0,-1-1 0 0 0,1 1 0 0 0,-1 0 0 0 0,0-1 0 0 0,0 5-11 0 0,-2 5 65 0 0,0-12-48 0 0,1 0-1 0 0,0 0 1 0 0,0 0 0 0 0,0 0 0 0 0,0 0-1 0 0,1 0 1 0 0,-1 0 0 0 0,1 0 0 0 0,-1 0-1 0 0,2 2-16 0 0,8 19 84 0 0,-9-18-69 0 0,0 0-1 0 0,0 0 1 0 0,0 1 0 0 0,-1-1 0 0 0,0 3-15 0 0,0 7 44 0 0,0 5 18 0 0,0 22-22 0 0,2-29-61 0 0,4-3-55 0 0,-1-1-44 0 0,-2 0-55 0 0,-3-8 61 0 0,0-1-61 0 0,1 0-81 0 0,-1 0 78 0 0,1 0-38 0 0,0-1-43 0 0,0 1-38 0 0,1 2-403 0 0,0-2 97 0 0,0 1-55 0 0,1 1-772 0 0,-1-1-609 0 0,-1-1-1155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1.3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25 7568 0 0,'7'8'78'0'0,"-3"-5"-31"0"0,-1 0 0 0 0,1 0 0 0 0,-1 1 1 0 0,0 0-1 0 0,-1-1 0 0 0,1 1-47 0 0,0 1 67 0 0,-3-3-41 0 0,4 4 59 0 0,-1 2 2 0 0,3 3 41 0 0,-1 0-88 0 0,-4-9-40 0 0,0 1-1 0 0,0-1 1 0 0,0 0 0 0 0,0 0 0 0 0,1 0-1 0 0,-1 0 1 0 0,1 0 0 0 0,0 0 0 0 0,0 0 0 0 0,4 6 56 0 0,0 0 94 0 0,-1 0 37 0 0,4 11 316 0 0,-6-14-349 0 0,0 11 404 0 0,-3-15-502 0 0,-1 1 0 0 0,2-1 0 0 0,-1 1 0 0 0,0-1-1 0 0,0 1 1 0 0,0-1 0 0 0,1 1 0 0 0,-1-1 0 0 0,1 1-1 0 0,-1-1-55 0 0,5 7 238 0 0,2 5 143 0 0,-5-2-72 0 0,-2 6 524 0 0,0-8-323 0 0,0-2-134 0 0,0 0-61 0 0,0-1-110 0 0,0-1-61 0 0,0 0-69 0 0,0 0-79 0 0,0 0 157 0 0,0-1-64 0 0,0-2-43 0 0,0 1-26 0 0,0-1 36 0 0,0 1 117 0 0,0-3-10 0 0,0 0-3 0 0,0 0 0 0 0,0 0 1 0 0,0 0 6 0 0,0 0 1 0 0,0-3 0 0 0,0-8-38 0 0,0 0-43 0 0,0-44 152 0 0,2 36-168 0 0,4 6-52 0 0,-5 11-20 0 0,0 0 1 0 0,0-1 0 0 0,0 1 0 0 0,0-1 0 0 0,0 1-1 0 0,-1-1 1 0 0,1 1 0 0 0,-1-1 0 0 0,0 1 0 0 0,1-1 0 0 0,-1-2 0 0 0,-1-9 0 0 0,1 9 0 0 0,0 0 0 0 0,-1-1 0 0 0,2 1 0 0 0,-1-1 0 0 0,1 1 0 0 0,-1-1 0 0 0,1 1 0 0 0,1-1 0 0 0,-1 1 0 0 0,1 0 0 0 0,0 0 0 0 0,0 0 0 0 0,1 0 0 0 0,0 0 0 0 0,10-14 0 0 0,-12 14 0 0 0,1 1 0 0 0,13-5 0 0 0,-13 8 0 0 0,-1 0 0 0 0,0 1 0 0 0,0-1 0 0 0,0 0 0 0 0,0 0 0 0 0,0 0 0 0 0,0 0 0 0 0,0 0 0 0 0,0 0 0 0 0,0 0 0 0 0,0-1 0 0 0,0 0 0 0 0,-1 2-1 0 0,0-1 1 0 0,1 0 0 0 0,-1 0 0 0 0,1 0 0 0 0,-1 0 0 0 0,1 0 0 0 0,-1 1 0 0 0,1-1 0 0 0,-1 0 0 0 0,1 1 0 0 0,0-1 0 0 0,-1 0 0 0 0,1 1 0 0 0,0-1 0 0 0,0 1 0 0 0,-1-1 0 0 0,1 1-1 0 0,0-1 1 0 0,0 1 0 0 0,0-1 0 0 0,0 1 0 0 0,0 0 0 0 0,0 0 0 0 0,0-1 0 0 0,-1 1 0 0 0,1 0 0 0 0,10-3-9 0 0,-3-2-23 0 0,-8 5 32 0 0,0 0-1 0 0,0 0 0 0 0,0 0 1 0 0,1-1-1 0 0,-1 1 1 0 0,0 0-1 0 0,0 0 0 0 0,0 0 1 0 0,0 0-1 0 0,0 0 1 0 0,0 0-1 0 0,0 0 0 0 0,1 0 1 0 0,-1 0-1 0 0,0 0 0 0 0,0 0 1 0 0,0 0-1 0 0,0 0 1 0 0,0 0-1 0 0,1 0 0 0 0,-1 0 1 0 0,0 0-1 0 0,0 0 1 0 0,0 0-1 0 0,0 0 0 0 0,0 0 1 0 0,0 0-1 0 0,1 0 1 0 0,-1 0-1 0 0,0 0 0 0 0,0 0 1 0 0,0 0-1 0 0,0 0 1 0 0,0 0-1 0 0,0 1 0 0 0,1-1 1 0 0,-1 0-1 0 0,0 0 1 0 0,0 0-1 0 0,0 0 0 0 0,0 0 1 0 0,8 5-10 0 0,-6-5 5 0 0,-1 1 0 0 0,1-1 0 0 0,-1 1 0 0 0,0-1 0 0 0,1 0 0 0 0,-1 0-1 0 0,1 1 1 0 0,-1-1 0 0 0,1 0 0 0 0,-1-1 5 0 0,1 1-3 0 0,-1 0 1 0 0,1 0-1 0 0,-1 1 0 0 0,1-1 0 0 0,-1 0 1 0 0,1 0-1 0 0,-1 1 0 0 0,0-1 0 0 0,1 1 1 0 0,-1-1 2 0 0,7 4-26 0 0,-4-3 18 0 0,0 1 0 0 0,-1 0 0 0 0,1 0 0 0 0,-1 0 0 0 0,0 0 0 0 0,1 0 0 0 0,-1 1 0 0 0,0-1 0 0 0,0 1 0 0 0,-1 0 0 0 0,2 1 8 0 0,26 41-10 0 0,-30-42 10 0 0,1-1 0 0 0,0 0 0 0 0,0 1 0 0 0,-1-1 0 0 0,0 0 0 0 0,1 1 0 0 0,-1-1 0 0 0,0 1 0 0 0,0-1 0 0 0,0 3 0 0 0,1 12 0 0 0,10 4 0 0 0,-6 6 0 0 0,1-14-1 0 0,-5-12 2 0 0,0 1 0 0 0,0-1 0 0 0,0 1 0 0 0,-1-1-1 0 0,1 0 1 0 0,-1 1 0 0 0,1 0 0 0 0,-1-1 0 0 0,1 1 0 0 0,-1-1 0 0 0,0 1-1 0 0,0 0 1 0 0,0-1-1 0 0,0 28 48 0 0,0 38 0 0 0,0-63-135 0 0,1 0 47 0 0,5 3 53 0 0,-4-5-30 0 0,1 0-83 0 0,-2-1 4 0 0,0 0-38 0 0,0 1-45 0 0,0 0-51 0 0,-1 0-57 0 0,0 0-62 0 0,0-1-1 0 0,0 0-54 0 0,0-1-48 0 0,0 0-42 0 0,0 1-145 0 0,0-1-42 0 0,0 0-176 0 0,0 0-474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4.36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27 1 8520 0 0,'-9'11'107'0'0,"3"7"168"0"0,4 3 22 0 0,2-6-150 0 0,1 2-85 0 0,-1-13-62 0 0,0 0 0 0 0,0 0 0 0 0,-1 0 0 0 0,1 0 0 0 0,-2 3 0 0 0,-2 1 0 0 0,0 5 0 0 0,5-1 16 0 0,3 1 33 0 0,0 5 58 0 0,-2 1 53 0 0,-1-3 21 0 0,6 7 161 0 0,-1 1 2 0 0,-4-8-159 0 0,-3 3 31 0 0,2 25 430 0 0,1-29-452 0 0,12 12 314 0 0,-12-25-439 0 0,0 1 1 0 0,0 0-1 0 0,-1 0 1 0 0,1 0-1 0 0,-1 0 0 0 0,0 0 1 0 0,1 0-1 0 0,-2 1 1 0 0,1-1-1 0 0,0 0 1 0 0,0 3-70 0 0,-2 7 219 0 0,1 0-53 0 0,1-2-50 0 0,-1-10-110 0 0,0-1-1 0 0,0 1 1 0 0,0-1 0 0 0,1 1-1 0 0,-1-1 1 0 0,0 1 0 0 0,0-1-1 0 0,1 1 1 0 0,-1-1 0 0 0,0 1-1 0 0,0-1 1 0 0,1 1 0 0 0,-1-1-1 0 0,0 0 1 0 0,1 1 0 0 0,-1-1-1 0 0,1 0 1 0 0,-1 1-1 0 0,1-1 1 0 0,-1 0 0 0 0,0 1-1 0 0,1-1 1 0 0,-1 0 0 0 0,1 0-1 0 0,-1 0 1 0 0,1 1 0 0 0,-1-1-1 0 0,1 0 1 0 0,-1 0 0 0 0,1 0-1 0 0,0 0 1 0 0,-1 0 0 0 0,1 0-6 0 0,-1 0 1 0 0,0 0 1 0 0,0 0-1 0 0,0 0 1 0 0,0 0 0 0 0,0 0-1 0 0,1 0 1 0 0,-1 0 0 0 0,0 0-1 0 0,0 0 1 0 0,0 0 0 0 0,0 0-1 0 0,0 0 1 0 0,0 0 0 0 0,0 0-1 0 0,0 0 1 0 0,0 0-1 0 0,0 0 1 0 0,1 0 0 0 0,-1 0-1 0 0,0 0 1 0 0,0 0 0 0 0,0 0-1 0 0,0 0 1 0 0,0 0 0 0 0,0 0-1 0 0,0 0 1 0 0,0 0-1 0 0,0 0 1 0 0,0 0 0 0 0,0 1-1 0 0,0-1 1 0 0,1 0 0 0 0,-1 0-1 0 0,0 0 1 0 0,0 0 0 0 0,0 0-1 0 0,0 0 1 0 0,0 0-1 0 0,0 0 1 0 0,0 0 0 0 0,0 0-1 0 0,0 0 1 0 0,0 1 0 0 0,0-1-1 0 0,0 0 1 0 0,0 0 0 0 0,0 0-1 0 0,0 0 1 0 0,0 0-1 0 0,0 0 1 0 0,0 0 0 0 0,0 0-1 0 0,0 0 1 0 0,0 0 0 0 0,0 1-1 0 0,0-1 1 0 0,0 0-2 0 0,0 4-21 0 0,4 2 101 0 0,-2-5-110 0 0,0 0-34 0 0,-1 0-48 0 0,1 0-55 0 0,0 1-67 0 0,-1-1-23 0 0,0 0-53 0 0,-1 1-48 0 0,1-1-41 0 0,0 2-500 0 0,0-1-94 0 0,4 0-700 0 0,4-1-967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4.6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64 49 7856 0 0,'-40'13'174'0'0,"32"-10"29"0"0,9 9-65 0 0,-1 10 98 0 0,-3-6-171 0 0,-1-8-74 0 0,-5 14 10 0 0,9-21 5 0 0,0 0 0 0 0,0 0 1 0 0,0 0-1 0 0,0 0 0 0 0,0 0 0 0 0,0 0 1 0 0,0 0-1 0 0,0 1 0 0 0,0-1 0 0 0,1 0 1 0 0,-1 0-1 0 0,0 0 0 0 0,1 1-6 0 0,9 14 304 0 0,1 2 39 0 0,-8-4-143 0 0,-8 2 58 0 0,1-6-91 0 0,3-2-13 0 0,1 0 14 0 0,2 0 49 0 0,0-3-132 0 0,0 2 55 0 0,0 0-1 0 0,0 0 1 0 0,0 1 0 0 0,-1-1 0 0 0,0 0 0 0 0,0 6-140 0 0,-1-2 94 0 0,0-1 74 0 0,0 1 61 0 0,0 0 52 0 0,0 10 374 0 0,0 14 529 0 0,0-20-708 0 0,0 0-53 0 0,0 0-93 0 0,0-14-312 0 0,0-1 0 0 0,0 1 1 0 0,0-1-1 0 0,0 1 1 0 0,0 0-1 0 0,0-1 1 0 0,0 1-1 0 0,0-1 1 0 0,0 1-1 0 0,0 0 0 0 0,0-1 1 0 0,1 1-1 0 0,-1-1 1 0 0,0 1-1 0 0,0-1 1 0 0,0 1-1 0 0,1-1 1 0 0,-1 1-1 0 0,0-1 1 0 0,1 1-1 0 0,-1-1 0 0 0,0 1 1 0 0,1-1-1 0 0,-1 0 1 0 0,1 1-1 0 0,-1-1 1 0 0,1 1-1 0 0,-1-1 1 0 0,1 0-19 0 0,6 1 199 0 0,-5-1 11 0 0,-2 0-68 0 0,3 0-13 0 0,1 0-69 0 0,2 3 4 0 0,-4 1 39 0 0,-1-1 54 0 0,-1 0 101 0 0,0-3-249 0 0,0 0 1 0 0,0-1-1 0 0,0 1 1 0 0,0-1-1 0 0,0 1 1 0 0,0 0-1 0 0,0-1 0 0 0,0 1 1 0 0,0-1-1 0 0,0 1 1 0 0,0-1-1 0 0,0 1 1 0 0,0 0-1 0 0,1-1 1 0 0,-1 1-1 0 0,0-1 1 0 0,0 1-1 0 0,0 0 0 0 0,1-1 1 0 0,-1 1-1 0 0,0 0 1 0 0,0-1-1 0 0,1 1 1 0 0,-1 0-1 0 0,0 0 1 0 0,1-1-1 0 0,-1 1 0 0 0,0 0 1 0 0,1 0-1 0 0,-1-1 1 0 0,0 1-1 0 0,1 0 1 0 0,-1 0-1 0 0,1 0 1 0 0,-1 0-1 0 0,0-1 1 0 0,1 1-1 0 0,-1 0 0 0 0,1 0 1 0 0,-1 0-1 0 0,0 0 1 0 0,1 0-1 0 0,-1 0 1 0 0,1 0-1 0 0,-1 0 1 0 0,1 0-1 0 0,-1 0 1 0 0,0 1-1 0 0,1-1-9 0 0,0 0 18 0 0,0 0-1 0 0,0 0 1 0 0,0 0-1 0 0,-1 0 1 0 0,1 0 0 0 0,0 0-1 0 0,0 0 1 0 0,0 0-1 0 0,0 0 1 0 0,-1-1-1 0 0,1 1 1 0 0,0 0 0 0 0,0-1-1 0 0,0 1 1 0 0,-1 0-1 0 0,1-1 1 0 0,0 1 0 0 0,-1-1-1 0 0,2 0-17 0 0,3-12 249 0 0,-1 7-136 0 0,5-4 146 0 0,-3 4-91 0 0,-3 1-95 0 0,0 1-51 0 0,-2 1-45 0 0,5-24 122 0 0,-1 12-38 0 0,-3 11-50 0 0,-1 1 0 0 0,0 0 1 0 0,0-1-1 0 0,0 1 0 0 0,0-1 1 0 0,-1 0-1 0 0,1 1 0 0 0,-1-1 1 0 0,0 0-12 0 0,1-4 2 0 0,0 1 1 0 0,0-1-1 0 0,0 0 0 0 0,1 0 1 0 0,1 1-1 0 0,-1-2-2 0 0,6-16 0 0 0,2-6-26 0 0,-4-1-102 0 0,4 0-4 0 0,-6 14 62 0 0,3-10-43 0 0,1 10-22 0 0,-6 14-47 0 0,0 0 42 0 0,2-4-33 0 0,0 0 100 0 0,7-11 55 0 0,-7 12-52 0 0,-1 2-44 0 0,1 0-71 0 0,-1 0-86 0 0,1 1-103 0 0,-2 0 35 0 0,1 1-68 0 0,0 0-72 0 0,-1-1-79 0 0,1 1-85 0 0,0 0-91 0 0,1-1-96 0 0,-1 1-103 0 0,3-4-1085 0 0,4-2-1132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5.0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1 256 8232 0 0,'0'0'182'0'0,"0"0"29"0"0,0 0 14 0 0,2-2-27 0 0,12-12-158 0 0,4-4 17 0 0,-11 11 174 0 0,2-2 73 0 0,-1-2-53 0 0,11-23 473 0 0,-19 34-721 0 0,0-2 36 0 0,1 1-1 0 0,-1-1 0 0 0,1 1 0 0 0,-1 0 0 0 0,0-1 0 0 0,0 1 1 0 0,0-1-1 0 0,1 1 0 0 0,-2-1 0 0 0,1 1-38 0 0,0-1 38 0 0,0 1 1 0 0,0-1-1 0 0,0 1 0 0 0,1-1 1 0 0,-1 1-1 0 0,0-1 1 0 0,1 1-1 0 0,-1 0 0 0 0,0-1 1 0 0,1 1-39 0 0,9-12 365 0 0,8-11 185 0 0,-14 11-329 0 0,-4 12-213 0 0,0 1 1 0 0,0-1-1 0 0,-1 0 1 0 0,1 0-1 0 0,0 1 1 0 0,0-1-1 0 0,0 0 1 0 0,-1 1 0 0 0,1-1-1 0 0,0 1 1 0 0,-1-1-1 0 0,1 0 1 0 0,0 1-1 0 0,-1-1 1 0 0,1 1-1 0 0,-1-1 1 0 0,1 0-9 0 0,-6-2 107 0 0,5 3-102 0 0,1 0 0 0 0,0 0 0 0 0,-1-1 0 0 0,1 1 0 0 0,0 0 0 0 0,-1 0 0 0 0,1 0 0 0 0,0 0 0 0 0,-1-1 0 0 0,1 1 0 0 0,0 0 0 0 0,-1 0 0 0 0,1-1 0 0 0,0 1 0 0 0,0 0 0 0 0,-1 0 0 0 0,1-1 0 0 0,0 1 0 0 0,0 0 0 0 0,-1-1 0 0 0,1 1 0 0 0,0 0 0 0 0,0-1-1 0 0,0 1 1 0 0,0-1 0 0 0,0 1 0 0 0,0 0 0 0 0,-1-1 0 0 0,1 1 0 0 0,0 0 0 0 0,0-1 0 0 0,0 1 0 0 0,0-1 0 0 0,0 1 0 0 0,1 0 0 0 0,-1-1 0 0 0,0 1 0 0 0,0-1 0 0 0,0 1 0 0 0,0 0 0 0 0,0-1 0 0 0,0 1 0 0 0,1 0 0 0 0,-1-1 0 0 0,0 1 0 0 0,0 0 0 0 0,0-1 0 0 0,1 1 0 0 0,-1 0-5 0 0,11-14 168 0 0,-11 14-165 0 0,0 0 0 0 0,0 0 0 0 0,0 0 0 0 0,0 0 0 0 0,0 0 0 0 0,0 0 0 0 0,1 0 0 0 0,-1 0 0 0 0,0 0 0 0 0,0 0 0 0 0,0 0 0 0 0,0 0 0 0 0,0 0 0 0 0,0-1 1 0 0,0 1-1 0 0,0 0 0 0 0,0 0 0 0 0,0 0 0 0 0,0 0 0 0 0,0 0 0 0 0,1 0 0 0 0,-1 0 0 0 0,0-1 0 0 0,0 1 0 0 0,0 0 0 0 0,0 0 0 0 0,0 0 0 0 0,0 0 0 0 0,0 0 1 0 0,0 0-1 0 0,0-1 0 0 0,0 1 0 0 0,0 0 0 0 0,0 0 0 0 0,0 0 0 0 0,0 0 0 0 0,-1 0 0 0 0,1 0 0 0 0,0 0 0 0 0,0-1 0 0 0,0 1 0 0 0,0 0 0 0 0,0 0 0 0 0,0 0 0 0 0,0 0 1 0 0,0 0-1 0 0,0 0 0 0 0,0 0 0 0 0,0 0 0 0 0,0 0 0 0 0,-1-1 0 0 0,1 1 0 0 0,0 0 0 0 0,0 0 0 0 0,0 0 0 0 0,0 0 0 0 0,0 0-3 0 0,-9-11 175 0 0,8 9-151 0 0,1 1 1 0 0,-1 0-1 0 0,0 0 0 0 0,1-1 0 0 0,0 1 1 0 0,-1 0-1 0 0,1-1 0 0 0,0 1 0 0 0,0 0 1 0 0,-1-1-25 0 0,1-1 216 0 0,0 3 25 0 0,-1 0-75 0 0,-1 0-35 0 0,0 0 42 0 0,0 0-79 0 0,-2 0-1 0 0,2 0-6 0 0,-1 0 320 0 0,3 0-174 0 0,0 0-110 0 0,0 0-32 0 0,-2 3-50 0 0,-4 2-31 0 0,4-4-6 0 0,0 1 1 0 0,0-1-1 0 0,1 1 1 0 0,-1 0-1 0 0,0 0 1 0 0,1 0-1 0 0,-1 0 1 0 0,1 0-1 0 0,0 0 0 0 0,-1 0 1 0 0,1 0-1 0 0,0 0 1 0 0,1 1-1 0 0,-1-1 1 0 0,0 0-1 0 0,0 1 1 0 0,1-1-1 0 0,-1 2-4 0 0,2 0 11 0 0,-2 1 0 0 0,1 0 1 0 0,0-1-1 0 0,-1 1 0 0 0,0-1 0 0 0,0 1 0 0 0,0-1 0 0 0,-1 1 0 0 0,1-1 0 0 0,-1 0 0 0 0,0 0 1 0 0,-3 4-12 0 0,3-3 1 0 0,-1 0 0 0 0,1 1 0 0 0,0-1 0 0 0,0 0 0 0 0,1 1 1 0 0,-1 0-1 0 0,1-1 0 0 0,0 1 0 0 0,1 0 0 0 0,-1-1 1 0 0,1 1-1 0 0,1 0 0 0 0,-1 0 0 0 0,1 2-1 0 0,0 1 0 0 0,-1 0 0 0 0,0 0 0 0 0,-1 0 0 0 0,0 0 0 0 0,-1 6 0 0 0,-1-5 0 0 0,3-8 0 0 0,-1-1 0 0 0,0 1 0 0 0,1 0 0 0 0,0 0 0 0 0,-1 0 0 0 0,1-1 0 0 0,0 1 0 0 0,0 0 0 0 0,0 0 0 0 0,0 0 0 0 0,0 0 0 0 0,0-1 0 0 0,1 1 0 0 0,-1 0 0 0 0,1 0 0 0 0,-1-1 0 0 0,1 1 0 0 0,0 0 0 0 0,-1 0 0 0 0,2 0 0 0 0,7 22 0 0 0,0-2 0 0 0,2-3-1 0 0,-10-17 5 0 0,0 1 1 0 0,0-1-1 0 0,1 1 1 0 0,-1-1-1 0 0,0 0 1 0 0,1 0-1 0 0,0 0 1 0 0,-1 0-1 0 0,1 0 1 0 0,0 0-1 0 0,0 0 1 0 0,1 1-5 0 0,8 1 10 0 0,-9-3-8 0 0,1 0-1 0 0,-1 0 1 0 0,0 1-1 0 0,0-1 1 0 0,0 0-1 0 0,0 1 1 0 0,0 0-1 0 0,0-1 1 0 0,0 1-2 0 0,4 3 17 0 0,-1-1 1 0 0,1 0-1 0 0,0 0 0 0 0,0-1 1 0 0,1 0-1 0 0,0 1-17 0 0,-2-2 16 0 0,5 2-44 0 0,10-3 95 0 0,-12-1-70 0 0,0-1-65 0 0,-2 1-94 0 0,-2-1-55 0 0,-1 1-96 0 0,-2 0 71 0 0,0 0-40 0 0,0 0-38 0 0,0 0-32 0 0,0 0-231 0 0,0 0-55 0 0,1 0-754 0 0,2 0-591 0 0,5 0-1122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5.2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 0 12352 0 0,'-4'0'48'0'0,"1"0"86"0"0,-2 0 83 0 0,-4 0 370 0 0,6 0-417 0 0,1 0-77 0 0,1 0-41 0 0,-1 0-52 0 0,1 0-60 0 0,-1 0 89 0 0,2 0-110 0 0,0 0-86 0 0,0 0 39 0 0,0 0-33 0 0,0 0-36 0 0,0 0-35 0 0,0 0-321 0 0,0 0 70 0 0,0 0-46 0 0,0 0-629 0 0,0 0-499 0 0,0 0-947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5.50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49 0 12352 0 0,'-3'0'89'0'0,"2"0"-47"0"0,-1 0-45 0 0,1 0-81 0 0,0 0 118 0 0,-1 0 63 0 0,-2 0 59 0 0,0 0 80 0 0,-2 0 96 0 0,-2 0 109 0 0,4 0-491 0 0,2 0 37 0 0,-4 3 68 0 0,4-2-66 0 0,1 1-97 0 0,0 0-12 0 0,1 0-56 0 0,0-1-63 0 0,0 1-74 0 0,0-1 12 0 0,0 0-49 0 0,0-1-44 0 0,0 0-39 0 0,0 1-129 0 0,0-1-38 0 0,0 0-157 0 0,0 0-419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5.67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13824 0 0,'0'0'314'0'0,"-3"3"46"0"0,2-2-319 0 0,0 0 0 0 0,0 0 0 0 0,0 0 1 0 0,0 1-1 0 0,0-1 0 0 0,0 0 0 0 0,0 0 0 0 0,0 1 0 0 0,0-1 1 0 0,0 2-42 0 0,-1 4 194 0 0,2 3 90 0 0,0-6-171 0 0,0 3 115 0 0,0-5 204 0 0,0-2 16 0 0,0 0-199 0 0,0 0-152 0 0,0 0-88 0 0,0 0-99 0 0,0 0-89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3.5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82 400 5960 0 0,'0'0'132'0'0,"0"0"17"0"0,0 0 12 0 0,0 0-45 0 0,0 0-2 0 0,0 0 47 0 0,0 0 144 0 0,0 0 262 0 0,0 0 17 0 0,0 0 1 0 0,0 0-21 0 0,0 0-10 0 0,0 0-2 0 0,0 0-26 0 0,-3 0-106 0 0,2 0-382 0 0,-1 0 83 0 0,0 0 57 0 0,-1 0 47 0 0,-4 0 638 0 0,4 0-525 0 0,1 0-173 0 0,0 0-37 0 0,1 1-42 0 0,0-1-64 0 0,-1 1-74 0 0,2-1-86 0 0,-5 7 331 0 0,1-2-49 0 0,-3-3-39 0 0,7-2-102 0 0,0 0-1 0 0,-1 0 0 0 0,1 0 0 0 0,0 0 1 0 0,0-1-1 0 0,0 1 0 0 0,0 0 1 0 0,0 0-1 0 0,0 0 0 0 0,0 0 1 0 0,0 0-1 0 0,0 0 0 0 0,-1 0 1 0 0,1 0-1 0 0,0 0 0 0 0,0 0 1 0 0,0 1-1 0 0,0-1 0 0 0,0 0 1 0 0,0 0-1 0 0,0 0 0 0 0,0 0 0 0 0,0 0 1 0 0,0 0-1 0 0,0 0 0 0 0,-1 0 1 0 0,1 0-1 0 0,0 0 0 0 0,0 0 1 0 0,0 0-1 0 0,0 0 0 0 0,0 0 1 0 0,0 0-1 0 0,0 0 0 0 0,0 0 1 0 0,0 1-1 0 0,0-1 0 0 0,0 0 1 0 0,0 0-1 0 0,0 0 0 0 0,0 0 0 0 0,0 0 1 0 0,0 0-1 0 0,0 0 0 0 0,0 0 1 0 0,0 0-1 0 0,0 0 0 0 0,0 1 1 0 0,0-1-1 0 0,0 0 0 0 0,0 0 1 0 0,0 0-1 0 0,0 0 0 0 0,0 0 1 0 0,0 0-1 0 0,0 0 0 0 0,0 0-2 0 0,0 2 15 0 0,0 0-1 0 0,-1-1 0 0 0,1 1 1 0 0,0-1-1 0 0,-1 1 0 0 0,0 0 1 0 0,1-1-1 0 0,-1 1 0 0 0,0-1 1 0 0,1 0-1 0 0,-1 1 0 0 0,0-1-14 0 0,0 1 7 0 0,-1 0 0 0 0,1-1-1 0 0,1 1 1 0 0,-1 0 0 0 0,0 0-1 0 0,0 0 1 0 0,1 0 0 0 0,-1 0-1 0 0,1 0 1 0 0,-1 0 0 0 0,1 0-1 0 0,0 1-6 0 0,0-2 4 0 0,0 1 0 0 0,0-1 0 0 0,-1 1 0 0 0,1 0-1 0 0,0-1 1 0 0,-1 1 0 0 0,1-1 0 0 0,-1 1 0 0 0,0-1 0 0 0,1 1 0 0 0,-1-1-1 0 0,0 0 1 0 0,0 1-4 0 0,-5 11 4 0 0,4-3-4 0 0,1 0 0 0 0,0-1 0 0 0,1 1 0 0 0,0 0 0 0 0,1 1 0 0 0,-1 4 0 0 0,0 33 10 0 0,0-46-5 0 0,0 1-1 0 0,0 0 1 0 0,0 0-1 0 0,1 0 1 0 0,-1-1-1 0 0,1 1 1 0 0,0 0-1 0 0,-1-1 1 0 0,1 1-1 0 0,1 0 1 0 0,-1-1-1 0 0,0 1-4 0 0,1-1 0 0 0,-1 1 0 0 0,0-1 0 0 0,0 0 0 0 0,-1 0 0 0 0,1 1 0 0 0,0-1 0 0 0,-1 1 0 0 0,1-1 0 0 0,-1 0 0 0 0,0 1 0 0 0,0-1 0 0 0,0 1 0 0 0,0 4-1 0 0,0-4 7 0 0,-1-1 0 0 0,1 0 0 0 0,0 0 0 0 0,1 0 1 0 0,-1 1-1 0 0,0-1 0 0 0,0 0 0 0 0,1 0 0 0 0,0 0 0 0 0,0 1-6 0 0,15 29 65 0 0,-3-16-54 0 0,3-3-11 0 0,-3-7 0 0 0,-10-2 0 0 0,2 2 0 0 0,21-2 10 0 0,-17-3-27 0 0,0-2-34 0 0,-2 0-50 0 0,-2-2-62 0 0,-3 0 24 0 0,4-4-115 0 0,18 1-169 0 0,-22 6 380 0 0,0-1 0 0 0,0 0 0 0 0,0 0 0 0 0,-1 0 0 0 0,1-1 0 0 0,0 1 0 0 0,-1 0 0 0 0,1-1 0 0 0,-1 1 0 0 0,1-1 43 0 0</inkml:trace>
  <inkml:trace contextRef="#ctx0" brushRef="#br0" timeOffset="303.61">369 0 5848 0 0,'5'0'33'0'0,"-1"0"1"0"0,1 0 0 0 0,-1 1-1 0 0,0-1 1 0 0,4 2-34 0 0,-7-2 10 0 0,0 1 0 0 0,0-1 1 0 0,0 1-1 0 0,0-1 0 0 0,0 1 1 0 0,0 0-1 0 0,0-1 0 0 0,0 1 1 0 0,0 0-1 0 0,0 0 0 0 0,0 0 1 0 0,-1-1-1 0 0,1 1 0 0 0,0 0 1 0 0,0 0-1 0 0,0 1-10 0 0,2 9-13 0 0,-2 1 84 0 0,-1 0 99 0 0,-1 1 115 0 0,1-5 7 0 0,-1 0 75 0 0,1-2-151 0 0,0-1-34 0 0,0 3 36 0 0,0-1-46 0 0,3 12 241 0 0,3-3-53 0 0,-2-3-87 0 0,-1 6 66 0 0,-3 0 54 0 0,-1-1-69 0 0,0-2 105 0 0,1 1 0 0 0,1 5-429 0 0,3 1 420 0 0,-1-12-236 0 0,2 10 183 0 0,-10 8 119 0 0,3-23-362 0 0,1 0-1 0 0,0 0 0 0 0,0 0 1 0 0,0 5-124 0 0,1 4 202 0 0,0-5-50 0 0,0-1 1 0 0,0 0-1 0 0,1 0 1 0 0,1 5-153 0 0,1 2 150 0 0,5 28 218 0 0,-6-27-199 0 0,-2 2 46 0 0,0-4-117 0 0,0 97 736 0 0,0-69-626 0 0,0 8-93 0 0,-2-22-111 0 0,2-29-5 0 0,0 1-1 0 0,0-1 1 0 0,0 0 0 0 0,0 0 0 0 0,0 0-1 0 0,-1 1 1 0 0,1-1 0 0 0,0 0 0 0 0,0 0-1 0 0,0 0 1 0 0,0 1 0 0 0,0-1 0 0 0,-1 0 0 0 0,1 0-1 0 0,0 0 1 0 0,0 0 0 0 0,0 0 0 0 0,-1 0-1 0 0,1 1 1 0 0,0-1 0 0 0,0 0 0 0 0,0 0-1 0 0,-1 0 1 0 0,1 0 0 0 0,0 0 0 0 0,0 0-1 0 0,-1 0 1 0 0,1 0 0 0 0,0 0 0 0 0,0 0-1 0 0,0 0 1 0 0,-1 0 0 0 0,1 0 0 0 0,0 0 0 0 0,0 0-1 0 0,-1 0 1 0 0,1 0 0 0 0,0-1 1 0 0,-4 1-29 0 0,1 0-99 0 0,3 0 44 0 0,0 0-67 0 0,0 0-79 0 0,0 0 69 0 0,0 0-37 0 0,0 0-39 0 0,0 0-38 0 0,0 0-373 0 0,0 0 88 0 0,0 0-50 0 0,0 0-721 0 0,0 0-569 0 0,0 0-1080 0 0</inkml:trace>
  <inkml:trace contextRef="#ctx0" brushRef="#br0" timeOffset="581.03">274 512 7224 0 0,'0'0'165'0'0,"0"0"22"0"0,0 0 7 0 0,0 0 44 0 0,0 0 136 0 0,2 2 61 0 0,4 3-275 0 0,-5-4-121 0 0,0-1 0 0 0,0 1-1 0 0,0 0 1 0 0,0-1 0 0 0,0 1 0 0 0,0-1 0 0 0,0 0-1 0 0,0 1 1 0 0,0-1 0 0 0,1 0 0 0 0,-1 0-1 0 0,0 0 1 0 0,0 1 0 0 0,1-1-39 0 0,5-2 208 0 0,0-2-70 0 0,-1-1-67 0 0,-6 5-63 0 0,0 0-1 0 0,1-1 1 0 0,-1 1 0 0 0,0 0-1 0 0,0 0 1 0 0,1 0 0 0 0,-1-1-1 0 0,0 1 1 0 0,0 0-1 0 0,1 0 1 0 0,-1 0 0 0 0,0 0-1 0 0,1 0 1 0 0,-1 0 0 0 0,0-1-1 0 0,1 1 1 0 0,-1 0 0 0 0,0 0-1 0 0,1 0 1 0 0,-1 0-1 0 0,0 0 1 0 0,0 0 0 0 0,1 0-1 0 0,-1 0 1 0 0,0 0 0 0 0,1 1-8 0 0,9-2 6 0 0,0-1 64 0 0,0-2 51 0 0,0 0 40 0 0,32-19 641 0 0,-29 15-568 0 0,1 0-62 0 0,-1 2-92 0 0,-6 3-82 0 0,0 0-34 0 0,0 1-40 0 0,-1 0 42 0 0,9-4 34 0 0,-9 4-32 0 0,-4 0-21 0 0,1 1-34 0 0,0 0-18 0 0,-1-1-35 0 0,0 1-38 0 0,1-1-44 0 0,0 0-49 0 0,0 0-53 0 0,0 0-58 0 0,0 0-62 0 0,1-1-36 0 0,0 1-64 0 0,7-5-856 0 0,7-2-796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1.9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225 272 7200 0 0,'0'0'165'0'0,"0"0"22"0"0,0 0 6 0 0,0 2-28 0 0,0 6-106 0 0,0-5-7 0 0,0-1 74 0 0,0-1 143 0 0,-2 1 237 0 0,-9 9 20 0 0,8-8-24 0 0,1-3-106 0 0,-32 0 347 0 0,0 0-106 0 0,16 0-369 0 0,-2 0-38 0 0,-4 0-42 0 0,-3 0-47 0 0,15 2-75 0 0,12-2-64 0 0,0 0-1 0 0,-1 1 1 0 0,1-1 0 0 0,0 0 0 0 0,-1 1 0 0 0,1-1-1 0 0,0 0 1 0 0,-1 1 0 0 0,1-1 0 0 0,0 1 0 0 0,0-1-1 0 0,-1 1 1 0 0,1-1 0 0 0,0 0 0 0 0,0 1 0 0 0,0-1-1 0 0,0 1 1 0 0,0-1 0 0 0,0 1 0 0 0,0-1-1 0 0,0 1 1 0 0,0-1 0 0 0,0 1 0 0 0,0-1 0 0 0,0 1-2 0 0,0-1 1 0 0,0 0 0 0 0,0 0 0 0 0,0 0 0 0 0,0 0 0 0 0,0 0 0 0 0,0 0 0 0 0,0 1 1 0 0,0-1-1 0 0,0 0 0 0 0,0 0 0 0 0,0 0 0 0 0,0 0 0 0 0,0 0 0 0 0,0 0 0 0 0,0 0 1 0 0,0 0-1 0 0,0 0 0 0 0,0 0 0 0 0,0 1 0 0 0,0-1 0 0 0,0 0 0 0 0,0 0 0 0 0,0 0 1 0 0,0 0-1 0 0,0 0 0 0 0,0 0 0 0 0,-1 0 0 0 0,1 0 0 0 0,0 0 0 0 0,0 0 0 0 0,0 0 1 0 0,0 0-1 0 0,0 0 0 0 0,0 0 0 0 0,0 1 0 0 0,0-1 0 0 0,0 0 0 0 0,0 0 0 0 0,0 0 1 0 0,0 0-1 0 0,-1 0 0 0 0,1 0 0 0 0,0 0 0 0 0,0 0 0 0 0,0 0 0 0 0,0 0 0 0 0,0 0 1 0 0,0 0-1 0 0,0 0 0 0 0,0 0 0 0 0,0 0 0 0 0,0 0 0 0 0,-1 0 0 0 0,1 0 0 0 0,0 0 0 0 0,0 0 1 0 0,0 0-2 0 0,-13 0 16 0 0,12-1-16 0 0,0 1 0 0 0,0 0 0 0 0,0 0 0 0 0,0 0 0 0 0,1 0 0 0 0,-1 1 0 0 0,0-1 0 0 0,0 0 0 0 0,0 0 0 0 0,0 0 0 0 0,0 1 0 0 0,1-1 0 0 0,-1 0 0 0 0,-1 1 0 0 0,2 0 0 0 0,-1 0 0 0 0,1-1 0 0 0,0 1 0 0 0,-1 0 0 0 0,1 0 0 0 0,-1-1 0 0 0,1 1 0 0 0,0 0 0 0 0,0 0 0 0 0,0 0 0 0 0,-1-1 0 0 0,1 1 0 0 0,0 0 0 0 0,0 0 0 0 0,0 0 0 0 0,0 0 0 0 0,0-1 0 0 0,0 1 0 0 0,0 0 0 0 0,1 0 0 0 0,-1 0 0 0 0,1 24-12 0 0,-1-23 6 0 0,0 0 1 0 0,0 0 0 0 0,0 0 0 0 0,1-1 0 0 0,-1 1 0 0 0,1 0-1 0 0,-1 0 1 0 0,1 0 0 0 0,0 0 0 0 0,0-1 0 0 0,0 1 0 0 0,0 0 0 0 0,0-1-1 0 0,0 1 1 0 0,0 0 0 0 0,0-1 0 0 0,1 0 0 0 0,-1 1 0 0 0,2 0 5 0 0,9 13-26 0 0,-9-10 27 0 0,-3-4-3 0 0,0 0 0 0 0,0-1 0 0 0,1 1 0 0 0,-1 0 0 0 0,0-1 0 0 0,1 1 0 0 0,-1-1 1 0 0,0 1-1 0 0,1 0 0 0 0,-1-1 0 0 0,1 1 0 0 0,-1-1 0 0 0,1 0 0 0 0,-1 1 0 0 0,1-1 0 0 0,0 1 0 0 0,-1-1 0 0 0,1 0 0 0 0,-1 1 0 0 0,1-1 0 0 0,0 0 0 0 0,0 1 2 0 0,4 1-12 0 0,15 11 1 0 0,5 1 12 0 0,-22-13-1 0 0,0-1-4 0 0,-1 1 0 0 0,0 0 0 0 0,1 0 0 0 0,-1 0 0 0 0,1 0-1 0 0,-1 0 1 0 0,0 0 0 0 0,0 1 0 0 0,0-1 0 0 0,0 1 0 0 0,0-1-1 0 0,0 1 1 0 0,1 0 4 0 0,-1 0-1 0 0,0 0 0 0 0,0 0 0 0 0,1 0 0 0 0,-1-1 1 0 0,1 1-1 0 0,-1-1 0 0 0,1 0 0 0 0,0 1 0 0 0,-1-1 0 0 0,1 0 0 0 0,0-1 0 0 0,0 1 1 0 0,2 0 0 0 0,-1 1 0 0 0,0-1 0 0 0,1 1 0 0 0,-1 0 1 0 0,0 0-1 0 0,3 2 0 0 0,38 26 0 0 0,-38-27 0 0 0,-4-2 0 0 0,0 0 0 0 0,0 0 0 0 0,0 1 0 0 0,-1-1 0 0 0,1 1 0 0 0,0 0 0 0 0,-1 0 0 0 0,0 0 0 0 0,1 0 0 0 0,-1 0 0 0 0,0 0 0 0 0,0 1 0 0 0,0-1 0 0 0,0 1 0 0 0,0 0 0 0 0,3 8 16 0 0,-2-4 2 0 0,0-2 40 0 0,1 0 41 0 0,2 2 62 0 0,-5-6-139 0 0,0 0 1 0 0,1 1-1 0 0,-1-1 1 0 0,0 1 0 0 0,0 0-1 0 0,-1-1 1 0 0,1 1 0 0 0,0 0-1 0 0,0-1 1 0 0,-1 1-1 0 0,1 0 1 0 0,-1 0 0 0 0,1 1-23 0 0,0 4 113 0 0,-1 1 50 0 0,0 1 66 0 0,0 1 84 0 0,0-4-113 0 0,0-5-173 0 0,0 0 0 0 0,0 1 0 0 0,0-1 0 0 0,-1 0 0 0 0,1 0 0 0 0,-1 1 1 0 0,1-1-1 0 0,-1 0 0 0 0,1 0 0 0 0,-1 0 0 0 0,0 1 0 0 0,1-1-27 0 0,-21 22 596 0 0,10-12-316 0 0,3 0-76 0 0,0 2-63 0 0,6-13-133 0 0,1 1 0 0 0,0-1 1 0 0,0 1-1 0 0,0-1 0 0 0,0 0 1 0 0,0 1-1 0 0,-1-1 0 0 0,1 0 1 0 0,0 0-1 0 0,0 0 0 0 0,-1 0 0 0 0,1 0 1 0 0,0 0-1 0 0,0 0 0 0 0,-1 0-8 0 0,-5 0 26 0 0,-13 0 33 0 0,0 0-35 0 0,0 0-43 0 0,1 0-52 0 0,7-2-201 0 0,11 2 233 0 0,0 0 0 0 0,-1-1 0 0 0,1 1 0 0 0,0-1 0 0 0,0 1 0 0 0,0-1 0 0 0,0 0-1 0 0,0 1 1 0 0,0-1 0 0 0,0 0 0 0 0,1 0 0 0 0,-1 0 0 0 0,0 0 0 0 0,0 1 0 0 0,0-1 0 0 0,1 0 0 0 0,-1 0 0 0 0,0-1 39 0 0,0-2-172 0 0,0 1 10 0 0,0 1-17 0 0,1 0-59 0 0,-1 1-73 0 0,0 0-88 0 0,0 0 56 0 0,0 0-47 0 0,0 1-41 0 0,0-1-36 0 0,-1 1-133 0 0,0 0-37 0 0,-3 0-1396 0 0</inkml:trace>
  <inkml:trace contextRef="#ctx0" brushRef="#br0" timeOffset="328.41">481 0 7200 0 0,'0'0'165'0'0,"0"0"22"0"0,0 0 6 0 0,0 0 22 0 0,0 3 69 0 0,0 0-182 0 0,0 1 61 0 0,0 7 289 0 0,1-8-323 0 0,0 0-42 0 0,0-1-74 0 0,5 3 168 0 0,-5-5-170 0 0,-1 0 0 0 0,1 0 0 0 0,-1 1 0 0 0,1-1 0 0 0,-1 0-1 0 0,0 1 1 0 0,1-1 0 0 0,-1 0 0 0 0,0 1 0 0 0,1-1 0 0 0,-1 0 0 0 0,0 1 0 0 0,1-1 0 0 0,-1 1-1 0 0,0-1 1 0 0,0 1 0 0 0,1-1 0 0 0,-1 1 0 0 0,0-1 0 0 0,0 1 0 0 0,0-1 0 0 0,0 0 0 0 0,0 1 0 0 0,0 0-1 0 0,1-1 1 0 0,-1 1 0 0 0,0-1 0 0 0,-1 1 0 0 0,1-1 0 0 0,0 1 0 0 0,0-1 0 0 0,0 1-11 0 0,3 13 216 0 0,2-4-43 0 0,0-2-48 0 0,2 6 139 0 0,-2 0-72 0 0,7 26 198 0 0,-6-18-157 0 0,-2-10-73 0 0,0 0 43 0 0,-1-1-69 0 0,2 2 67 0 0,7 20 338 0 0,-8-22-398 0 0,-2-1-48 0 0,4 22 199 0 0,-3-18-175 0 0,5 22 183 0 0,-7-21-155 0 0,0 2 49 0 0,-1-12-148 0 0,1 1 0 0 0,0-1 0 0 0,0 0 0 0 0,0 0 0 0 0,2 5-46 0 0,-1-5 34 0 0,0 1-1 0 0,0 0 1 0 0,-1 0-1 0 0,0 0 1 0 0,-1 0 0 0 0,1 0-34 0 0,-1-2 15 0 0,0-1 1 0 0,0 1 0 0 0,1 0 0 0 0,-1-1 0 0 0,1 1 0 0 0,0 0-16 0 0,9 18 46 0 0,-9-19-38 0 0,0-1 0 0 0,-1 1 0 0 0,1-1 0 0 0,-1 1 0 0 0,1-1 0 0 0,-1 1 0 0 0,0-1 0 0 0,0 1 0 0 0,0 0 0 0 0,0-1 0 0 0,-1 3-8 0 0,0-2 3 0 0,1-1 1 0 0,0 0 0 0 0,0 1-1 0 0,0-1 1 0 0,0 1-1 0 0,0-1 1 0 0,0 0-1 0 0,1 1 1 0 0,-1-1-1 0 0,1 0 1 0 0,0 1 0 0 0,-1-1-4 0 0,5 6 0 0 0,-4-6 1 0 0,0-1-1 0 0,0 0 1 0 0,0 1 0 0 0,0-1 0 0 0,0 1-1 0 0,-1 0 1 0 0,1-1 0 0 0,-1 1 0 0 0,1-1-1 0 0,-1 1 1 0 0,0 0 0 0 0,1-1-1 0 0,-1 1 1 0 0,0 0-1 0 0,0 7 46 0 0,0 1-50 0 0,0 16-136 0 0,-1-23 90 0 0,-1-3-16 0 0,-2 0-45 0 0,-3 0-112 0 0,7 0 216 0 0,0 0-1 0 0,0 0 1 0 0,0 0-1 0 0,0 0 1 0 0,0 0-1 0 0,0 0 1 0 0,0 0 0 0 0,0 0-1 0 0,0 0 1 0 0,0 0-1 0 0,-1 0 1 0 0,1 0-1 0 0,0 0 1 0 0,0 0-1 0 0,0 0 1 0 0,0 0-1 0 0,0 0 1 0 0,0 0-1 0 0,0 0 1 0 0,0 0 0 0 0,0 0-1 0 0,0 0 1 0 0,0 0-1 0 0,-1 0 1 0 0,1 0-1 0 0,0 0 1 0 0,0 0-1 0 0,0 0 1 0 0,0 0-1 0 0,0 0 1 0 0,0 0-1 0 0,0 1 1 0 0,0-1 0 0 0,0 0-1 0 0,0 0 1 0 0,0 0-1 0 0,0 0 1 0 0,0 0-1 0 0,0 0 1 0 0,0 0-1 0 0,0 0 1 0 0,0 0-1 0 0,0 0 1 0 0,0 1-1 0 0,0-1 1 0 0,0 0 0 0 0,0 0-1 0 0,0 0 1 0 0,0 0-1 0 0,0 0 1 0 0,0 0-1 0 0,0 0 1 0 0,0 0-1 0 0,0 0 1 0 0,0 0-1 0 0,0 1 1 0 0,0-1 7 0 0,0 3-184 0 0,0 0-10 0 0,0-1-49 0 0,0 0-100 0 0,0 0-117 0 0,0-2-104 0 0,-1 1 84 0 0,1-1-39 0 0,-2 0-605 0 0,-2 0-470 0 0,-5 0-898 0 0</inkml:trace>
  <inkml:trace contextRef="#ctx0" brushRef="#br0" timeOffset="681.71">321 463 5696 0 0,'0'0'132'0'0,"0"-2"17"0"0,0 0-132 0 0,0 1 0 0 0,1 0 0 0 0,-1-1 0 0 0,0 1-1 0 0,0 0 1 0 0,1-1 0 0 0,-1 1 0 0 0,1 0 0 0 0,-1 0 0 0 0,1 0-1 0 0,-1-1 1 0 0,1 1 0 0 0,0 0 0 0 0,0 0 0 0 0,-1 0 0 0 0,1 0-17 0 0,7-5 49 0 0,-3 4-53 0 0,3-3-10 0 0,-5-2 59 0 0,0 2 6 0 0,3-2 99 0 0,2 3 79 0 0,-1 0 22 0 0,1-2 50 0 0,4-10 86 0 0,-3 3-81 0 0,2-1 81 0 0,7-4 161 0 0,4-6 89 0 0,5 3-51 0 0,-20 16-505 0 0,34-22 287 0 0,-12 11-189 0 0,-7 3-76 0 0,-2 1-48 0 0,4 2-37 0 0,-6 4-35 0 0,-1 2-34 0 0,3 2-39 0 0,5 1-43 0 0,-17 0 13 0 0,7-2-3 0 0,-11 2 47 0 0,1-1-54 0 0,-2 1-7 0 0,0-1-45 0 0,1 0-53 0 0,0 0-61 0 0,-3 2 59 0 0,1-1-33 0 0,1 0-355 0 0,1 1-238 0 0,2 0-560 0 0</inkml:trace>
  <inkml:trace contextRef="#ctx0" brushRef="#br0" timeOffset="961.04">896 224 5672 0 0,'0'9'209'0'0,"0"-1"-107"0"0,0 19-14 0 0,0-21-23 0 0,0-1 46 0 0,0 2 66 0 0,0-1 79 0 0,0 1 94 0 0,0 0 108 0 0,1 1-217 0 0,0-2-64 0 0,1 0-32 0 0,2 2-11 0 0,0 2-20 0 0,-1-3-6 0 0,-2 0 26 0 0,-1 2 61 0 0,1 0-17 0 0,0-2-44 0 0,2 1-17 0 0,1 3 12 0 0,1 0 19 0 0,1 8 182 0 0,1 8 23 0 0,0-3-51 0 0,-2-7-66 0 0,0-4 14 0 0,2 1 75 0 0,-1 0-98 0 0,-5-11-175 0 0,1 0-1 0 0,-1 0 0 0 0,0 1 1 0 0,-1-1-1 0 0,1 0 1 0 0,-1 1-1 0 0,1 0-51 0 0,-1 6 158 0 0,0 3 64 0 0,0 16 485 0 0,3-23-347 0 0,-2-4-307 0 0,1 0 1 0 0,-1 0 0 0 0,1 0-1 0 0,-1 0 1 0 0,0 1-1 0 0,0-1 1 0 0,0 0 0 0 0,0 1-1 0 0,0-1 1 0 0,-1 1 0 0 0,1-1-1 0 0,-1 0 1 0 0,0 1 0 0 0,0 0-1 0 0,0-1 1 0 0,0 1 0 0 0,0-1-54 0 0,0 1 264 0 0,0-3-12 0 0,3 0-50 0 0,8 0-18 0 0,-9 0-6 0 0,-2 0-4 0 0,0 0-4 0 0,0 0-2 0 0,0 0 0 0 0,0 0-4 0 0,0 0-18 0 0,-1-3-50 0 0,0 1-33 0 0,-5-4 2 0 0,1 1-16 0 0,1-11 83 0 0,5-3-46 0 0,-1 3-42 0 0,0 8-36 0 0,-1-14 18 0 0,5 7 30 0 0,3 1-44 0 0,-6 11-18 0 0,0 0 1 0 0,0 0 0 0 0,0-1-1 0 0,0 1 1 0 0,-1 0-1 0 0,1-1 1 0 0,-1 1 0 0 0,0-1-1 0 0,0 0 6 0 0,0-11-10 0 0,0-14-36 0 0,3 12-31 0 0,8-4-123 0 0,-6-1 23 0 0,-3 15 104 0 0,0-1 0 0 0,0 1 0 0 0,1-1-1 0 0,1-2 75 0 0,0 2-34 0 0,-1 0-48 0 0,4-10-184 0 0,3-10-250 0 0,-2 13 249 0 0,-4 10 154 0 0,-1-1-87 0 0,1 1-80 0 0,-1 0-73 0 0,0 1-65 0 0,0 0-57 0 0,0-1-49 0 0,-1 1-42 0 0,2-1-204 0 0,-1 0-40 0 0,3-3-938 0 0,4-2-983 0 0</inkml:trace>
  <inkml:trace contextRef="#ctx0" brushRef="#br0" timeOffset="1226.83">1264 320 6336 0 0,'-1'11'107'0'0,"1"-7"-69"0"0,0-1-1 0 0,-1 0 0 0 0,1 0 0 0 0,1 1 1 0 0,-1-1-1 0 0,0 0 0 0 0,1 0 0 0 0,-1 1 1 0 0,1-1-1 0 0,0 0-37 0 0,4 5 85 0 0,1 3-17 0 0,-3 5-45 0 0,-4-6-23 0 0,1-6 0 0 0,-1-1 0 0 0,1 1 0 0 0,0 0 0 0 0,1-1 0 0 0,-1 1 0 0 0,0 0 0 0 0,1-1 0 0 0,0 1 0 0 0,0 1 0 0 0,4 6 35 0 0,1 4 113 0 0,-3 4 125 0 0,-1-5 139 0 0,4-4-70 0 0,-1-2-96 0 0,0 3 120 0 0,-1-2-111 0 0,3 0 40 0 0,-4-5-26 0 0,-2-2-92 0 0,0 1-57 0 0,-2 0-55 0 0,1-1-21 0 0,1 0 53 0 0,10 4 289 0 0,-9-3-250 0 0,0 1-11 0 0,0-1-7 0 0,0-2 6 0 0,0 0-13 0 0,1 0 37 0 0,0-1 44 0 0,2 0 52 0 0,9 0 170 0 0,-1 0 53 0 0,-8-3 21 0 0,-2 1-406 0 0,1-2 60 0 0,5-4 183 0 0,5-6 295 0 0,-9 7-382 0 0,0 1-45 0 0,-2 0-76 0 0,0-7 46 0 0,-2 9-100 0 0,1 0-1 0 0,-1 0 1 0 0,0 0-1 0 0,1 0 1 0 0,0 0-1 0 0,0 0 0 0 0,0 1 1 0 0,0-1-63 0 0,9-13 127 0 0,14-30 245 0 0,-20 32-289 0 0,0 0-38 0 0,-5 14-43 0 0,2-8 17 0 0,0 1 0 0 0,1 0-1 0 0,0 0 1 0 0,3-6-19 0 0,-5 12 1 0 0,0-1 0 0 0,-1 0 0 0 0,1 0-1 0 0,-1 0 1 0 0,1 0 0 0 0,-1 0 0 0 0,0 0 0 0 0,0 0 0 0 0,0 0 0 0 0,0 0 0 0 0,-1-1-1 0 0,0-5 1 0 0,1-41-13 0 0,0 43 15 0 0,-2 2-117 0 0,-1 2-99 0 0,0 1-80 0 0,-1-2-228 0 0,0-5-383 0 0,4 7-194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9.61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9912 0 0,'0'0'290'0'0,"0"0"-3"0"0,0 1-225 0 0,0 1-24 0 0,1 6-19 0 0,3-1 33 0 0,4 5 133 0 0,-5-7 83 0 0,-2 4-81 0 0,5 2 25 0 0,1 3 23 0 0,-5-3-22 0 0,-2 6 37 0 0,1-6-113 0 0,4 10 116 0 0,-2-14-147 0 0,1 1 34 0 0,0 0 64 0 0,-1-1-45 0 0,0 2-14 0 0,0 2 25 0 0,0-1 11 0 0,0-1 36 0 0,-2-1-45 0 0,-1 1-12 0 0,0 3 23 0 0,-1 1-2 0 0,0 0-12 0 0,1 8 118 0 0,1-13-147 0 0,2 1 36 0 0,0-1-51 0 0,-1 2 0 0 0,1-1-1 0 0,-2 0 1 0 0,1 0 0 0 0,-1 1 0 0 0,0-1 0 0 0,-1 4-125 0 0,2 3 89 0 0,4 0-24 0 0,0 0-14 0 0,-4 0 17 0 0,-2-9-57 0 0,-1-5-2 0 0,1 0-1 0 0,0 0 0 0 0,0 1 1 0 0,0-1-1 0 0,1 0 0 0 0,-1 0 1 0 0,0 0-1 0 0,1 0 0 0 0,-1 1 1 0 0,2 0-10 0 0,2 5 16 0 0,-3-7-9 0 0,0 1 0 0 0,0-1-1 0 0,0 0 1 0 0,0 1 0 0 0,0 0 0 0 0,-1-1 0 0 0,1 1 0 0 0,-1-1-1 0 0,1 1 1 0 0,-1 0 0 0 0,0-1 0 0 0,1 1 0 0 0,-1 0-1 0 0,0 0-5 0 0,0 27 28 0 0,2-24 6 0 0,9 6-104 0 0,-8-9-60 0 0,-3-1 44 0 0,0-1-70 0 0,0 1-84 0 0,0-1 71 0 0,0 1-39 0 0,0 0-41 0 0,0 0-38 0 0,0 1-393 0 0,0 0 93 0 0,0 0-54 0 0,0 1-755 0 0,0-1-595 0 0,0-2-1132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0.6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291 14 6448 0 0,'0'50'120'0'0,"0"-37"-50"0"0,0 4 45 0 0,-1-12-59 0 0,1-3-30 0 0,5 5 47 0 0,-2 0 0 0 0,3 4 34 0 0,-6-11-106 0 0,1 1 1 0 0,-1 0-1 0 0,0-1 1 0 0,0 1-1 0 0,1 0 1 0 0,-1-1-1 0 0,0 1 1 0 0,0 0-1 0 0,0 0 1 0 0,0-1 0 0 0,0 1-1 0 0,0 0 1 0 0,0 0-1 0 0,0-1 1 0 0,0 1-1 0 0,-1 0 1 0 0,1 0-1 0 0,0-1 1 0 0,0 1-1 0 0,-1 0 1 0 0,1 0-2 0 0,-4 5 5 0 0,0 1 46 0 0,6-5 70 0 0,0-1 41 0 0,-9-1 204 0 0,7 0-359 0 0,0 0-1 0 0,0 0 1 0 0,0 0-1 0 0,0 0 1 0 0,0 0 0 0 0,0 0-1 0 0,0 0 1 0 0,0 0-1 0 0,0 0 1 0 0,-1 0-1 0 0,1 0 1 0 0,0 0 0 0 0,0 0-1 0 0,0 0 1 0 0,0 0-1 0 0,0 0 1 0 0,0 0-1 0 0,0 0 1 0 0,0 0 0 0 0,0 0-1 0 0,0 0 1 0 0,-1 0-1 0 0,1 0 1 0 0,0-1-1 0 0,0 1 1 0 0,0 0 0 0 0,0 0-1 0 0,0 0 1 0 0,0 0-1 0 0,0 0 1 0 0,0 0-1 0 0,0 0 1 0 0,0 0 0 0 0,0 0-1 0 0,0 0 1 0 0,0 0-1 0 0,0 0 1 0 0,0 0-1 0 0,0-1 1 0 0,0 1 0 0 0,-1 0-1 0 0,1 0 1 0 0,0 0-1 0 0,0 0 1 0 0,0 0-1 0 0,0 0 1 0 0,0 0 0 0 0,0 0-1 0 0,0 0 1 0 0,0 0-1 0 0,0-1 1 0 0,0 1-1 0 0,1 0 1 0 0,-1 0 0 0 0,0 0-1 0 0,0 0 1 0 0,0 0-7 0 0,0-27 736 0 0,0 25-376 0 0,-3 2 0 0 0,-8 0-20 0 0,9 0-84 0 0,2-3-38 0 0,0 3-210 0 0,0-1 0 0 0,0 1 0 0 0,0-1 0 0 0,0 1 0 0 0,0-1 0 0 0,0 1 0 0 0,0-1 0 0 0,0 1 0 0 0,0 0 0 0 0,0-1 0 0 0,0 1 0 0 0,-1-1 0 0 0,1 1 0 0 0,0-1 0 0 0,0 1 0 0 0,0 0 0 0 0,-1-1 0 0 0,1 1 0 0 0,0 0 0 0 0,0-1 0 0 0,-1 1 0 0 0,1-1 0 0 0,0 1 0 0 0,-1 0 0 0 0,1 0 0 0 0,0-1 0 0 0,-1 1 0 0 0,1 0 0 0 0,0 0 0 0 0,-1-1 0 0 0,1 1 0 0 0,-1 0 0 0 0,1 0 0 0 0,0 0 0 0 0,-1 0 0 0 0,1 0 0 0 0,-1-1 0 0 0,1 1 0 0 0,-1 0 0 0 0,1 0 0 0 0,0 0 0 0 0,-1 0 0 0 0,1 0 0 0 0,-1 0 0 0 0,1 1 0 0 0,-1-1 0 0 0,1 0-8 0 0,-2 0 26 0 0,0 0 0 0 0,0 0 0 0 0,0-1 0 0 0,1 1 0 0 0,-1 0 0 0 0,0-1 0 0 0,0 1 0 0 0,1-1 0 0 0,-2 0-26 0 0,-5-4 92 0 0,6 4-71 0 0,1 0 0 0 0,-1 0-1 0 0,1 0 1 0 0,-1 1 0 0 0,1-1 0 0 0,-1 0 0 0 0,1 1 0 0 0,-1-1-1 0 0,0 1 1 0 0,1-1 0 0 0,-1 1 0 0 0,0 0 0 0 0,1 0 0 0 0,-1 0-21 0 0,-10-2 139 0 0,-2-5 5 0 0,13 6-125 0 0,0 0 0 0 0,-1 0 0 0 0,1 1 0 0 0,-1-1 0 0 0,1 0 0 0 0,-1 1-1 0 0,1-1 1 0 0,-1 1 0 0 0,1-1 0 0 0,-1 1 0 0 0,0 0 0 0 0,1 0-19 0 0,-2 0 154 0 0,0-3-1 0 0,-7-8 6 0 0,7 9 1 0 0,0 2 0 0 0,-10 4 26 0 0,5 0-96 0 0,0 1-81 0 0,3-3-5 0 0,4-1 0 0 0,1-1-1 0 0,-1 0 0 0 0,0 0 0 0 0,1 1 1 0 0,-1-1-1 0 0,0 1 0 0 0,1-1 1 0 0,-1 0-1 0 0,1 1 0 0 0,-1-1 0 0 0,1 1 1 0 0,-1-1-1 0 0,1 1 0 0 0,-1-1 1 0 0,1 1-1 0 0,0-1 0 0 0,-1 1 0 0 0,1 0 1 0 0,0-1-1 0 0,-1 1 0 0 0,1 0 1 0 0,0 0-4 0 0,-3 4 24 0 0,-7 8 50 0 0,-3 2 13 0 0,6-2-40 0 0,6-10-40 0 0,-1 0-1 0 0,0 0 1 0 0,0 0 0 0 0,1 0 0 0 0,-2 0-1 0 0,-1 2-6 0 0,3-4 3 0 0,-1 0 0 0 0,1 0-1 0 0,0 0 1 0 0,0 1 0 0 0,0-1-1 0 0,0 0 1 0 0,0 1 0 0 0,0-1-1 0 0,0 1 1 0 0,0-1 0 0 0,0 1-1 0 0,1 0 1 0 0,-1-1 0 0 0,1 1-1 0 0,-1 0 1 0 0,1-1 0 0 0,-1 1-1 0 0,1 0 1 0 0,0-1 0 0 0,0 2-3 0 0,0-2 0 0 0,0 1 0 0 0,0 0 0 0 0,-1-1 0 0 0,1 1 0 0 0,0 0 0 0 0,-1-1 0 0 0,1 1 0 0 0,-1-1 0 0 0,0 1 0 0 0,1-1 0 0 0,-1 1 0 0 0,0-1 0 0 0,0 1 0 0 0,0-1 0 0 0,-4 7 0 0 0,-11 24 0 0 0,15-27 0 0 0,-1-1 0 0 0,2 0 0 0 0,-1 1 0 0 0,0-1 0 0 0,1 0 0 0 0,0 1 0 0 0,0-1 0 0 0,0 1 0 0 0,1 3 0 0 0,0 8 0 0 0,-1 46 0 0 0,0-61 0 0 0,0 1 0 0 0,0 0 0 0 0,0-1 0 0 0,1 1 0 0 0,-1 0 0 0 0,0-1 0 0 0,1 1 0 0 0,-1 0 0 0 0,1-1 0 0 0,0 1 0 0 0,-1 0 0 0 0,1-1 0 0 0,0 0 0 0 0,0 1 0 0 0,1 0 0 0 0,2 6 0 0 0,4 11 0 0 0,-6-14 0 0 0,1 1 0 0 0,-1-1 0 0 0,1 0 0 0 0,0 0 0 0 0,0 1 0 0 0,6 6 0 0 0,-4-6 2 0 0,-1 0 1 0 0,0 0 0 0 0,0 1-1 0 0,0 1-2 0 0,8 8 41 0 0,14 3-28 0 0,-8-6-13 0 0,-10 0 0 0 0,5-7 0 0 0,-5-2 0 0 0,0 2-1 0 0,0-1 1 0 0,3 4 0 0 0,-3-3 0 0 0,-1 0 0 0 0,1-1-1 0 0,0 0 1 0 0,5 2 0 0 0,-9-6-7 0 0,-1 1 1 0 0,1-1-1 0 0,-1 0 1 0 0,1 0 0 0 0,-1 0-1 0 0,1-1 1 0 0,0 1-1 0 0,2-1 7 0 0,4-1-84 0 0,0 0-13 0 0,1 2-56 0 0,-3 0 6 0 0,1 1-48 0 0,-1 1 51 0 0,-2 0-14 0 0,-3-2 15 0 0,1 1-44 0 0,-1-1-54 0 0,0 0-63 0 0,-1 0 11 0 0,0-1-40 0 0,2 1-440 0 0,1 0-296 0 0,1-1-692 0 0</inkml:trace>
  <inkml:trace contextRef="#ctx0" brushRef="#br0" timeOffset="350.86">610 30 5192 0 0,'0'-21'100'0'0,"0"17"-28"0"0,0-1 53 0 0,-2 14-92 0 0,-4 3-30 0 0,1-3-8 0 0,1-2-1 0 0,-4 9 4 0 0,4-5 74 0 0,1 2 54 0 0,1-2 76 0 0,-5-5 62 0 0,3-4-103 0 0,-1 14 278 0 0,3-11-352 0 0,0-1 1 0 0,0 0-1 0 0,0 1 0 0 0,-1-1 1 0 0,0 1-88 0 0,-13 14 368 0 0,14-18-314 0 0,1 1 0 0 0,-1 0 0 0 0,0 0 0 0 0,1 0 0 0 0,-1 0 0 0 0,1 0 0 0 0,-1 2-54 0 0,-1 11 329 0 0,3-7-150 0 0,-2 0-42 0 0,0 0-15 0 0,-3 2 17 0 0,1 1 21 0 0,-3 12 249 0 0,0-1-91 0 0,0 3-21 0 0,-2 12 65 0 0,7-30-291 0 0,-1 17 141 0 0,3-15-70 0 0,0 1 0 0 0,1 0 0 0 0,0-1 0 0 0,3 9-142 0 0,0-2 117 0 0,0-3-60 0 0,0 9 135 0 0,-4-4-44 0 0,-1-15-129 0 0,1 0 0 0 0,0 0 0 0 0,0 0 0 0 0,0 0 0 0 0,1 0 0 0 0,-1 0 0 0 0,1 0-19 0 0,1 3 39 0 0,0-1-1 0 0,1 1 1 0 0,0-1 0 0 0,0 0-1 0 0,0 0-38 0 0,-1-3 16 0 0,0-1-1 0 0,0 1 0 0 0,1-1 0 0 0,-1 0 1 0 0,1 0-1 0 0,-1 0 0 0 0,0 0 0 0 0,1 0-15 0 0,11 5 89 0 0,-6-1 15 0 0,-4 1-1 0 0,-4-5-96 0 0,1-1 0 0 0,-1 1 0 0 0,0-1 0 0 0,0 0 0 0 0,1 1 0 0 0,-1-1 0 0 0,0 1 0 0 0,1-1 0 0 0,-1 0 0 0 0,0 1 0 0 0,1-1 0 0 0,-1 0 0 0 0,1 1 0 0 0,-1-1 0 0 0,0 0 0 0 0,1 0 0 0 0,-1 1 0 0 0,1-1 0 0 0,-1 0 0 0 0,1 0 0 0 0,-1 0 0 0 0,1 0 0 0 0,-1 0 0 0 0,1 0 0 0 0,-1 0 0 0 0,1 0 0 0 0,-1 0 0 0 0,1 0 0 0 0,-1 0 0 0 0,1 0 0 0 0,-1 0 0 0 0,1 0-7 0 0,19 0 228 0 0,6 0 248 0 0,-21-3-196 0 0,-1-1-170 0 0,-1 0-17 0 0,1 0 1 0 0,0 1-1 0 0,0-1 1 0 0,0 1-1 0 0,2-1-93 0 0,5-1 201 0 0,-10 5-184 0 0,0 0 0 0 0,0 0 0 0 0,0-1 0 0 0,0 1 0 0 0,0-1 0 0 0,0 1-1 0 0,-1-1 1 0 0,1 1 0 0 0,0-1 0 0 0,0 1 0 0 0,0-1 0 0 0,0 0 0 0 0,-1 1 0 0 0,1-1 0 0 0,0 0-1 0 0,-1 0 1 0 0,1 0 0 0 0,0 0 0 0 0,-1 1 0 0 0,1-1 0 0 0,-1 0 0 0 0,1 0 0 0 0,-1 0 0 0 0,0-1-17 0 0,4-11 144 0 0,-4 11-119 0 0,0-1 0 0 0,1 1 0 0 0,0 0 0 0 0,-1 0 0 0 0,1-1 0 0 0,0 1 0 0 0,0 0-1 0 0,0 0 1 0 0,0 0 0 0 0,1 0 0 0 0,-1 0 0 0 0,1 0 0 0 0,-1 0 0 0 0,1 0-25 0 0,1-1 47 0 0,0-1 1 0 0,-1 1-1 0 0,1-1 1 0 0,-1 0 0 0 0,0 0-1 0 0,0 0 1 0 0,1-3-48 0 0,5-16 148 0 0,-7 18-129 0 0,3-13 62 0 0,-4-2-32 0 0,-1 10-31 0 0,2-22 52 0 0,-1-22 10 0 0,-4 28-101 0 0,1 18-50 0 0,-1-2-40 0 0,-1 2-41 0 0,1 2-42 0 0,-7 0-116 0 0,10 5 284 0 0,0 1 0 0 0,0-1 0 0 0,0 1 0 0 0,0-1 0 0 0,0 1 0 0 0,0-1 0 0 0,0 0 0 0 0,0 1 0 0 0,0-1 0 0 0,0 0 0 0 0,0 0 0 0 0,1 1 0 0 0,-1-1 0 0 0,0 0 0 0 0,1 0 0 0 0,-1-1 26 0 0,-2-3-157 0 0,0-1-244 0 0,-5 1-285 0 0,3 3 472 0 0,-11-11-592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08.35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50 320 9328 0 0,'2'-3'208'0'0,"9"-8"33"0"0,-11 11-230 0 0,1 0-1 0 0,-1-1 1 0 0,0 1 0 0 0,0 0-1 0 0,1-1 1 0 0,-1 1 0 0 0,0-1-1 0 0,0 1 1 0 0,1 0 0 0 0,-1-1-1 0 0,0 1 1 0 0,0-1 0 0 0,0 1-1 0 0,0-1 1 0 0,0 1 0 0 0,0 0-1 0 0,0-1 1 0 0,0 1 0 0 0,0-1-1 0 0,0 1 1 0 0,0-1 0 0 0,0 1-1 0 0,0-1 1 0 0,0 1-11 0 0,0-40 196 0 0,0 16-146 0 0,0 2-33 0 0,0 19-17 0 0,0 0 0 0 0,0 0 0 0 0,-1-1 0 0 0,1 1 0 0 0,-1 0 0 0 0,0-3 0 0 0,1 6 0 0 0,0 0 0 0 0,0 0 0 0 0,0 0 0 0 0,0 0 0 0 0,0 0 0 0 0,0 0 0 0 0,0-1 0 0 0,-1 1 0 0 0,1 0 0 0 0,0 0 0 0 0,0 0 0 0 0,0 0 0 0 0,0 0 0 0 0,0 0 0 0 0,0 0 0 0 0,0 0 0 0 0,0-1 0 0 0,0 1 0 0 0,-1 0 0 0 0,1 0 0 0 0,0 0 0 0 0,0 0 0 0 0,0 0 0 0 0,0 0 0 0 0,0 0 0 0 0,0 0 0 0 0,0 0 0 0 0,-1 0 0 0 0,1 0 0 0 0,0 0 0 0 0,0 0 0 0 0,0 0 0 0 0,0 0 0 0 0,0 0 0 0 0,0 0 0 0 0,-1 0 0 0 0,1 0 0 0 0,0 0 0 0 0,0 0 0 0 0,0 0 0 0 0,0 0 0 0 0,-7 9 0 0 0,5 0 18 0 0,2-5 49 0 0,0-4-67 0 0,0 2 138 0 0,0-1 157 0 0,0-1 253 0 0,0 0 18 0 0,0 0-237 0 0,0 0-141 0 0,0 0-43 0 0,0 0 15 0 0,0 0 55 0 0,0 0-20 0 0,0 0-9 0 0,0 0-20 0 0,0 0-8 0 0,0 2-4 0 0,0 17 244 0 0,0 0-50 0 0,0 0-44 0 0,0 2-41 0 0,0 20 157 0 0,0 0-113 0 0,-1-33-246 0 0,0-1 0 0 0,0 1 0 0 0,0-1 0 0 0,-3 7-61 0 0,2-6 64 0 0,0 0-1 0 0,0 0 1 0 0,1 1-1 0 0,0 7-63 0 0,0-4 58 0 0,1 10 44 0 0,3-8 8 0 0,3 3-2 0 0,-6-15-94 0 0,0 1 0 0 0,0-1 0 0 0,0 0 0 0 0,0 1 0 0 0,-1-1 0 0 0,1 0 1 0 0,-1 0-1 0 0,0 2-14 0 0,-2 5 29 0 0,1 12 35 0 0,2-13-23 0 0,0-1 0 0 0,1 1 1 0 0,0-1-1 0 0,0 1 0 0 0,2 2-41 0 0,4 14 58 0 0,-6-20-51 0 0,0-1-1 0 0,0 1 1 0 0,-1 0 0 0 0,1-1-1 0 0,-1 1 1 0 0,0 0 0 0 0,0-1-1 0 0,0 1 1 0 0,-1 1-7 0 0,1 5 20 0 0,0 28 60 0 0,-3-9-67 0 0,-8-3-2 0 0,7-12 42 0 0,5 2-55 0 0,0-8 4 0 0,-1 5 9 0 0,0-5 40 0 0,0-3-47 0 0,0-2 5 0 0,0-3-8 0 0,0 0 0 0 0,0 0-1 0 0,0 0 1 0 0,0 0 0 0 0,0 1 0 0 0,0-1-1 0 0,0 0 1 0 0,0 0 0 0 0,0 0 0 0 0,0 0-1 0 0,0 0 1 0 0,0 0 0 0 0,0 0 0 0 0,0 0-1 0 0,0 0 1 0 0,0 0 0 0 0,0 1 0 0 0,0-1-1 0 0,0 0 1 0 0,0 0 0 0 0,0 0 0 0 0,0 0-1 0 0,0 0 1 0 0,0 0 0 0 0,0 0 0 0 0,0 0-1 0 0,-1 0 1 0 0,1 0 0 0 0,0 0 0 0 0,0 0-1 0 0,0 1 1 0 0,0-1 0 0 0,0 0 0 0 0,0 0-1 0 0,0 0 1 0 0,0 0 0 0 0,0 0 0 0 0,0 0-1 0 0,0 0 1 0 0,0 0 0 0 0,-1 0 0 0 0,1 0-1 0 0,0 0 1 0 0,0 0 0 0 0,0 0 0 0 0,0 0-1 0 0,0 0 1 0 0,0 0 0 0 0,0 0 0 0 0,0 0-1 0 0,0 0 1 0 0,0 0 0 0 0,-1 0 0 0 0,1 0-1 0 0,0 0 1 0 0,0 0 0 0 0,0 0-1 0 0,-11 0-4 0 0,11 0 3 0 0,0 0-1 0 0,0 0 1 0 0,0 0 0 0 0,0 0-1 0 0,0 0 1 0 0,0-1 0 0 0,0 1 0 0 0,0 0-1 0 0,0 0 1 0 0,0 0 0 0 0,-1 0 0 0 0,1 0-1 0 0,0 0 1 0 0,0 0 0 0 0,0 0 0 0 0,0 1-1 0 0,0-1 1 0 0,0 0 0 0 0,0 0 0 0 0,0 0-1 0 0,0 0 1 0 0,0 0 0 0 0,-1 0-1 0 0,1 0 1 0 0,0 0 0 0 0,0 0 0 0 0,0 0-1 0 0,0 0 1 0 0,0 0 0 0 0,0 0 0 0 0,0 0-1 0 0,0 0 1 0 0,0 0 0 0 0,0 0 0 0 0,0 0-1 0 0,0 1 1 0 0,0-1 0 0 0,0 0 0 0 0,0 0-1 0 0,0 0 1 0 0,0 0 0 0 0,0 0-1 0 0,0 0 1 0 0,0 0 0 0 0,0 0 0 0 0,0 0-1 0 0,0 0 1 0 0,0 1 0 0 0,0-1 0 0 0,0 0-1 0 0,0 0 1 0 0,0 0 0 0 0,0 0 0 0 0,0 0-1 0 0,0 0 1 0 0,0 0 0 0 0,0 0 1 0 0,0 8-79 0 0,0-10 28 0 0,0-4-38 0 0,0 4-36 0 0,2-1-129 0 0,0 1 131 0 0,0 0 43 0 0,3-6-72 0 0,-4 5 41 0 0,0-1-95 0 0,0 2 53 0 0,-1 0-40 0 0,1 0-76 0 0,-1-1-65 0 0,0 0-72 0 0,0 1-81 0 0,1-1-89 0 0,-1 0-96 0 0,0 0-104 0 0,0 0-112 0 0,0-4-1038 0 0,0-2-1085 0 0</inkml:trace>
  <inkml:trace contextRef="#ctx0" brushRef="#br0" timeOffset="350.66">18 272 7264 0 0,'-14'-96'157'0'0,"11"71"-53"0"0,3 39-43 0 0,1-3-47 0 0,-1 7 6 0 0,0-10 52 0 0,0-3 77 0 0,0-4 175 0 0,0-1 296 0 0,0 2 20 0 0,1 4-320 0 0,1-2-35 0 0,2-1-39 0 0,2-2-44 0 0,-3-1 166 0 0,-3 6-62 0 0,0 0-79 0 0,0-1-66 0 0,1 0-53 0 0,0 0-29 0 0,7 9 28 0 0,-2-7-23 0 0,0-2-45 0 0,-1 0 50 0 0,8 9 182 0 0,-8-6-156 0 0,0 1 4 0 0,6 14 146 0 0,-8-10-69 0 0,-3-13-193 0 0,0 0 1 0 0,0 0 0 0 0,0 0 0 0 0,0 0-1 0 0,-1 0 1 0 0,1 0 0 0 0,0 0 0 0 0,0 1-1 0 0,0-1 1 0 0,0 0 0 0 0,0 0 0 0 0,0 0-1 0 0,0 0 1 0 0,0 0 0 0 0,0 0-1 0 0,0 0 1 0 0,1 0 0 0 0,-1 0 0 0 0,0 0-1 0 0,0 1 1 0 0,0-1 0 0 0,0 0 0 0 0,0 0-1 0 0,0 0 1 0 0,0 0 0 0 0,0 0 0 0 0,0 0-1 0 0,0 0 1 0 0,0 0 0 0 0,0 0 0 0 0,0 0-1 0 0,0 0 1 0 0,0 0 0 0 0,0 0 0 0 0,0 0-1 0 0,1 1 1 0 0,-1-1 0 0 0,0 0 0 0 0,0 0-1 0 0,0 0 1 0 0,0 0 0 0 0,0 0 0 0 0,0 0-1 0 0,0 0 1 0 0,0 0 0 0 0,0 0 0 0 0,0 0-1 0 0,1 0 1 0 0,-1 0 0 0 0,0 0-1 0 0,0 0 1 0 0,0 0 0 0 0,0 0 0 0 0,0 0-1 0 0,0 0 1 0 0,0 0 0 0 0,0-1-4 0 0,15 6 257 0 0,1 6-35 0 0,15 21 178 0 0,-15-16-160 0 0,-9-8-132 0 0,-3-5-51 0 0,-1 0 0 0 0,0 0-1 0 0,0 1 1 0 0,0-1 0 0 0,0 1 0 0 0,0 0-57 0 0,3 8 192 0 0,1 2-14 0 0,-5-10-128 0 0,0 0 0 0 0,0 0 0 0 0,1 0-1 0 0,-1-1 1 0 0,1 1 0 0 0,2 1-50 0 0,3 2 118 0 0,2-1 39 0 0,3 4 0 0 0,-1 10-7 0 0,-1-1-9 0 0,1-10 2 0 0,-5-5-50 0 0,7 3 42 0 0,-12-6-122 0 0,0 0 0 0 0,1 1 0 0 0,-2-1 0 0 0,1 1 0 0 0,0-1 1 0 0,0 1-1 0 0,0-1 0 0 0,-1 1 0 0 0,1 0 0 0 0,-1 0 0 0 0,1 0 0 0 0,-1 0 0 0 0,1 1-13 0 0,2 8 61 0 0,-3-9-50 0 0,0 0 0 0 0,1 1 1 0 0,-1-1-1 0 0,0 0 0 0 0,1 0 1 0 0,-1 0-1 0 0,1 0 0 0 0,-1 0 1 0 0,1 0-12 0 0,6 5 9 0 0,-6-5-3 0 0,0-1 0 0 0,0 1 0 0 0,0 0-1 0 0,-1 0 1 0 0,1 0 0 0 0,0-1 0 0 0,-1 2 0 0 0,1-1-1 0 0,-1 0 1 0 0,0 0 0 0 0,0 0 0 0 0,0 1 0 0 0,0-1-1 0 0,0 0 1 0 0,0 1 0 0 0,0-1 0 0 0,-1 1-6 0 0,3 3 53 0 0,3 2-29 0 0,0 1 0 0 0,-1 0 0 0 0,0 0 0 0 0,-1 1-24 0 0,-4-10 0 0 0,1 2 7 0 0,0 0-1 0 0,-1 1 0 0 0,1-1 1 0 0,-1 0-1 0 0,1 1 0 0 0,-1-1 1 0 0,0 1-1 0 0,0-1 0 0 0,-1 2-6 0 0,1 0 7 0 0,3 2 36 0 0,7 7-33 0 0,-9-13-9 0 0,-1 1-1 0 0,0-1 0 0 0,0 0 1 0 0,1 1-1 0 0,-1-1 0 0 0,0 1 1 0 0,0-1-1 0 0,0 0 0 0 0,0 1 1 0 0,0-1-1 0 0,0 1 0 0 0,0-1 0 0 0,1 1 1 0 0,-1-1-1 0 0,0 0 0 0 0,-1 1 1 0 0,1-1-1 0 0,0 1 0 0 0,0-1 1 0 0,0 1-1 0 0,0-1 0 0 0,0 0 1 0 0,0 1-1 0 0,0-1 0 0 0,-1 1 0 0 0,1-1 1 0 0,0 0-1 0 0,0 1 0 0 0,-1-1 1 0 0,1 1-1 0 0,0-1 0 0 0,0 0 1 0 0,-1 1-1 0 0,1-1 0 0 0,0 0 1 0 0,-1 0-1 0 0,1 1 0 0 0,-1-1 1 0 0,1 0-1 0 0,0 0 0 0 0,-1 0 0 0 0,1 1 1 0 0,-1-1-1 0 0,1 0 0 0 0,0 0 1 0 0,-1 0-1 0 0,1 0 0 0 0,-1 0 0 0 0,1 0 1 0 0,10 0-21 0 0,-4 0-65 0 0,1 0-118 0 0,-6 0 196 0 0,-1 0 0 0 0,0 0 0 0 0,0 0 0 0 0,0 0 0 0 0,0 0 0 0 0,0 0-1 0 0,0 0 1 0 0,0 0 0 0 0,0 0 0 0 0,0 0 0 0 0,0 0 0 0 0,0 0-1 0 0,1 0 1 0 0,-1 0 0 0 0,0 0 0 0 0,0 0 0 0 0,0 0 0 0 0,0 0-1 0 0,0 0 1 0 0,0 0 0 0 0,0 0 0 0 0,0 0 0 0 0,0 0 0 0 0,0 0 0 0 0,1 0-1 0 0,-1 0 1 0 0,0 0 0 0 0,0-1 0 0 0,0 1 0 0 0,0 0 0 0 0,0 0-1 0 0,0 0 1 0 0,0 0 0 0 0,0 0 0 0 0,0 0 0 0 0,0 0 0 0 0,0 0-1 0 0,0 0 1 0 0,0 0 0 0 0,0 0 0 0 0,0 0 0 0 0,0-1 0 0 0,0 1 0 0 0,0 0-1 0 0,0 0 1 0 0,0 0 0 0 0,0 0 0 0 0,0 0 0 0 0,0 0 0 0 0,0 0-1 0 0,0 0 1 0 0,0 0 0 0 0,0 0 0 0 0,0-1 0 0 0,0 1 0 0 0,0 0-1 0 0,0 0 8 0 0,0 0-179 0 0,0 0 57 0 0,0 0 22 0 0,0-1 112 0 0,-1 0 71 0 0,1-1 191 0 0,0 1-219 0 0,0 0-36 0 0,0 0-62 0 0,0 0-90 0 0,0 0-63 0 0,0 0-90 0 0,1 0-103 0 0,-1 0-115 0 0,0 1 204 0 0,0-1-32 0 0,1 1-36 0 0,-1-1-36 0 0,0 1-39 0 0,1-1-39 0 0,-1 1-41 0 0,1-1-43 0 0,3-3-1392 0 0,5-5-1104 0 0</inkml:trace>
  <inkml:trace contextRef="#ctx0" brushRef="#br0" timeOffset="648.39">353 0 6536 0 0,'0'55'393'0'0,"0"-37"-274"0"0,0 8 41 0 0,0-22-160 0 0,0-1 0 0 0,0 1 0 0 0,1 0 0 0 0,-1 0 0 0 0,2 3 0 0 0,1 2-4 0 0,-1-2 42 0 0,-1-2 50 0 0,-3 0 52 0 0,-2 3 53 0 0,4-7-183 0 0,0-1 14 0 0,-1 1 1 0 0,1 0-1 0 0,0-1 0 0 0,0 1 0 0 0,-1 0 1 0 0,1 0-1 0 0,0-1 0 0 0,0 1 1 0 0,0 0-1 0 0,0-1 0 0 0,0 1 0 0 0,0 0 1 0 0,0 0-1 0 0,0-1 0 0 0,0 1 0 0 0,0 0 1 0 0,1 0-1 0 0,-1 0-24 0 0,7 10 356 0 0,-2-4-133 0 0,-2 1 39 0 0,0-1-74 0 0,0 1-35 0 0,0 4-5 0 0,1-2 8 0 0,-2 0 42 0 0,0 0-37 0 0,-2 4 27 0 0,-1-2-44 0 0,0 9 73 0 0,4-8-41 0 0,8 8 141 0 0,-6 11-18 0 0,-1-13-171 0 0,3 14 114 0 0,-5-8-22 0 0,-2-9-79 0 0,-1-8-53 0 0,1-1-1 0 0,1 1 0 0 0,-1 0 0 0 0,1 0 1 0 0,1 1-88 0 0,3 8 145 0 0,-4-15-114 0 0,0 1 1 0 0,0 0-1 0 0,0 0 1 0 0,0 0-1 0 0,0 0 1 0 0,-1 0-1 0 0,1 0 1 0 0,-1 1-1 0 0,0-1 1 0 0,0 0-1 0 0,0 0 1 0 0,-1 0-1 0 0,0 2-31 0 0,-4 11 127 0 0,3-13-107 0 0,1 0 0 0 0,0 1 0 0 0,0-1 0 0 0,0 1 1 0 0,0-1-1 0 0,1 1 0 0 0,-1 0 0 0 0,1-1 0 0 0,0 1-20 0 0,1 15 77 0 0,-1 19 106 0 0,-4-15-107 0 0,0-7-35 0 0,-2 6 48 0 0,3 4 43 0 0,3 22 64 0 0,0-48-195 0 0,0 1 1 0 0,0-1 0 0 0,0 1 0 0 0,0-1 0 0 0,0 1 0 0 0,0-1 0 0 0,0 1 0 0 0,0-1 0 0 0,0 1 0 0 0,0-1 0 0 0,0 1-1 0 0,0-1 1 0 0,0 1 0 0 0,0-1 0 0 0,1 1 0 0 0,-1-1 0 0 0,0 1 0 0 0,0-1 0 0 0,1 0 0 0 0,-1 1 0 0 0,0-1 0 0 0,0 1-1 0 0,1-1 1 0 0,-1 0 0 0 0,0 1 0 0 0,1-1 0 0 0,-1 0 0 0 0,1 1 0 0 0,-1-1 0 0 0,1 0 0 0 0,-1 1 0 0 0,1-1-2 0 0,5 4 3 0 0,-3 3-20 0 0,-3-3-41 0 0,0-2-102 0 0,3-4-61 0 0,7-9-270 0 0,-7 9-18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8.4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33 8032 0 0,'0'0'182'0'0,"3"3"29"0"0,-2-2-188 0 0,0 0 0 0 0,0 0-1 0 0,0 0 1 0 0,1 1 0 0 0,-2-1 0 0 0,1 1-1 0 0,0-1 1 0 0,0 1 0 0 0,0-1-1 0 0,-1 1 1 0 0,1-1 0 0 0,0 1 0 0 0,-1 0-1 0 0,0-1 1 0 0,1 1 0 0 0,-1 0 0 0 0,0-1-1 0 0,0 2-22 0 0,0-1 4 0 0,0-1 0 0 0,1 1-1 0 0,-1 0 1 0 0,0 0-1 0 0,1 0 1 0 0,-1-1 0 0 0,1 1-1 0 0,-1 0 1 0 0,1-1-1 0 0,0 1 1 0 0,0 0-1 0 0,0-1 1 0 0,0 1-4 0 0,0-1-1 0 0,0 1 1 0 0,0-1-1 0 0,0 1 0 0 0,0 0 0 0 0,-1-1 1 0 0,1 1-1 0 0,-1 0 0 0 0,1 0 1 0 0,-1-1-1 0 0,1 1 0 0 0,-1 0 0 0 0,0 0 1 0 0,0 0 0 0 0,0 5 22 0 0,0-1 31 0 0,0 1 33 0 0,1-1 36 0 0,1 0 35 0 0,6 12 282 0 0,-7-15-365 0 0,0 0-1 0 0,0 0 1 0 0,0 0-1 0 0,-1 0 0 0 0,1 0 1 0 0,-1 1-1 0 0,0 1-73 0 0,2 10 358 0 0,3-5-105 0 0,1 2-39 0 0,-2 1-59 0 0,1 6 101 0 0,5-6-45 0 0,-7-10-139 0 0,-1 1-1 0 0,0-1 1 0 0,1 0 0 0 0,-1 0 0 0 0,0 1 0 0 0,0 1-72 0 0,6 9 245 0 0,0-5-121 0 0,21 21 358 0 0,-26-28-228 0 0,-3-2 2 0 0,3 3 0 0 0,2 1-179 0 0,1 0 49 0 0,8 0 239 0 0,18-3 580 0 0,-31-1-906 0 0,4-2 385 0 0,6-12-100 0 0,-7 7-180 0 0,0 1-40 0 0,1 1-17 0 0,1-1-1 0 0,4-4 79 0 0,-6 4-66 0 0,0-2 38 0 0,23-24 340 0 0,-21 20-280 0 0,-1 1-46 0 0,5-13 73 0 0,-7 19-205 0 0,-1 1-1 0 0,-1 0 1 0 0,1-1-1 0 0,0 1 0 0 0,-1 0 1 0 0,0-1-1 0 0,0 0 0 0 0,-1 1 1 0 0,1-1-1 0 0,-1 0 0 0 0,0 1 1 0 0,0-1-1 0 0,0 0-18 0 0,0-5-49 0 0,0 1 40 0 0,0-34 130 0 0,0 28-183 0 0,0 2-104 0 0,0 7 32 0 0,0-1-40 0 0,0 1-44 0 0,0 0-48 0 0,0-1-54 0 0,0 1-56 0 0,0 4 105 0 0,0 1-39 0 0,-1-3-414 0 0,1 2 102 0 0,0 0-53 0 0,-2-3-792 0 0,-2-1-622 0 0,-5-4-1182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7.78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241 1 7976 0 0,'-3'0'174'0'0,"-3"0"-50"0"0,-7 0 285 0 0,3 0-325 0 0,-6 0-51 0 0,10 0-11 0 0,-1 0 39 0 0,0 0 40 0 0,2 1 41 0 0,1 1 44 0 0,-1 4 167 0 0,5-5-330 0 0,0-1 1 0 0,0 1 0 0 0,-1-1 0 0 0,1 1-1 0 0,0-1 1 0 0,-1 0 0 0 0,1 1-1 0 0,0-1 1 0 0,-1 1 0 0 0,1-1 0 0 0,0 0-1 0 0,-1 1 1 0 0,1-1 0 0 0,-1 0-1 0 0,1 0 1 0 0,0 1 0 0 0,-1-1 0 0 0,1 0-1 0 0,-1 0 1 0 0,1 0 0 0 0,-1 0 0 0 0,1 0-1 0 0,-1 1 1 0 0,1-1 0 0 0,-1 0-1 0 0,1 0 1 0 0,-1 0 0 0 0,1 0 0 0 0,-1 0-1 0 0,1-1 1 0 0,-1 1 0 0 0,0 0-24 0 0,-12 0 438 0 0,1 0-103 0 0,0 0-91 0 0,-15 0 259 0 0,16 3-291 0 0,6 2-67 0 0,5-4-138 0 0,0-1 0 0 0,-1 1-1 0 0,1-1 1 0 0,-1 1 0 0 0,1-1 0 0 0,-1 1 0 0 0,1-1 0 0 0,-1 1-1 0 0,1-1 1 0 0,-1 1 0 0 0,1-1 0 0 0,-1 0 0 0 0,0 1-1 0 0,1-1 1 0 0,-1 0 0 0 0,0 0 0 0 0,1 1 0 0 0,-1-1 0 0 0,0 0-1 0 0,1 0 1 0 0,-1 0 0 0 0,0 0 0 0 0,1 0 0 0 0,-1 0-1 0 0,0 0 1 0 0,0 0-7 0 0,0 0 7 0 0,1 0 0 0 0,-1 0 0 0 0,0 0 0 0 0,0 0 0 0 0,0 0 0 0 0,0 0 0 0 0,0 0 0 0 0,1 0 0 0 0,-1 1 0 0 0,0-1 0 0 0,0 0 0 0 0,0 1 0 0 0,0-1 0 0 0,0 1-7 0 0,-4 9 80 0 0,-9-4-54 0 0,13-6-22 0 0,0 1-1 0 0,0 0 1 0 0,0 0 0 0 0,0 0-1 0 0,0 0 1 0 0,0 0-1 0 0,0 0 1 0 0,0 0-1 0 0,0 0 1 0 0,0 0-1 0 0,0 0 1 0 0,0 1-4 0 0,-1 2 10 0 0,1 2-7 0 0,1 16-5 0 0,0 26-62 0 0,0-48 64 0 0,0 1 0 0 0,0-1 0 0 0,0 1 0 0 0,0-1 0 0 0,0 1 0 0 0,0-1 0 0 0,0 1 0 0 0,0-1 0 0 0,0 1 0 0 0,0-1 0 0 0,0 1 0 0 0,0-1 0 0 0,0 1 0 0 0,0-1 0 0 0,1 1 0 0 0,-1-1 0 0 0,0 1 0 0 0,0-1 0 0 0,1 1 0 0 0,-1-1 0 0 0,0 0 0 0 0,0 1 0 0 0,1-1 0 0 0,-1 0 0 0 0,0 1 0 0 0,1-1 0 0 0,-1 0 0 0 0,1 1 0 0 0,-1-1-1 0 0,0 0 1 0 0,1 1 0 0 0,0-1 0 0 0,8 7-10 0 0,-1 2-8 0 0,-6-7 14 0 0,-1 1 1 0 0,1-2 0 0 0,0 1 0 0 0,0 0 0 0 0,-1 0-1 0 0,1-1 1 0 0,1 1 0 0 0,-1-1 0 0 0,0 1 0 0 0,0-1 0 0 0,1 1 3 0 0,3 0 3 0 0,0 1-19 0 0,1 0 0 0 0,-1 1 1 0 0,0 0-1 0 0,0 0 1 0 0,-1 0-1 0 0,1 1 16 0 0,0 1-7 0 0,-1-1 1 0 0,1 1-1 0 0,0-1 0 0 0,1-1 1 0 0,-1 1-1 0 0,1-1 0 0 0,0 0 1 0 0,4 2 6 0 0,-2-3-13 0 0,0 1 1 0 0,0 0 0 0 0,-1 1 0 0 0,0-1-1 0 0,7 6 13 0 0,-9-5-2 0 0,-4-4 2 0 0,1 1 0 0 0,-2 0 0 0 0,1-1 0 0 0,0 1 0 0 0,0 0 0 0 0,-1 0 0 0 0,1 1 0 0 0,-1-1 0 0 0,1 0 0 0 0,-1 0 0 0 0,0 1 0 0 0,0 0 0 0 0,1 0 0 0 0,-1-1 0 0 0,1 1 0 0 0,-1 0 0 0 0,1-1 0 0 0,0 1 0 0 0,2 2 0 0 0,-3-5 0 0 0,3 4-1 0 0,0 1 0 0 0,0-1 0 0 0,0 1 0 0 0,0-1 0 0 0,-1 2 1 0 0,-1-3 2 0 0,-1 0 0 0 0,0-1 0 0 0,0 1 0 0 0,0 0 1 0 0,0 0-1 0 0,-1 0 0 0 0,1 0 0 0 0,-1 0 0 0 0,0 0 0 0 0,0 0 0 0 0,0 0-2 0 0,0 13 78 0 0,0-1 54 0 0,0 1 49 0 0,0 1 46 0 0,0-14-186 0 0,-1-1 0 0 0,1 0 0 0 0,-1 1 0 0 0,1-1 0 0 0,-1 0 0 0 0,0 1 0 0 0,0-1 1 0 0,0 0-1 0 0,0 0 0 0 0,-1 0 0 0 0,1 0 0 0 0,-2 1-41 0 0,-14 16 250 0 0,0-8-138 0 0,8-8-100 0 0,1-2-35 0 0,-14-1-78 0 0,-9 0-67 0 0,24 0 79 0 0,-1 0-54 0 0,-1 0-70 0 0,3-2-187 0 0,4-1 289 0 0,0 1-18 0 0,-1-1-71 0 0,0 0-102 0 0,2 2 104 0 0,-1-1-38 0 0,0 0-244 0 0,-1-1-97 0 0,1 1 93 0 0,0 0-37 0 0,-1-1-599 0 0,-1-1 80 0 0</inkml:trace>
  <inkml:trace contextRef="#ctx0" brushRef="#br0" timeOffset="393.39">576 17 8288 0 0,'0'0'190'0'0,"0"0"28"0"0,-2 3 7 0 0,-11 7-33 0 0,0-7-104 0 0,6-3 14 0 0,1 0 51 0 0,2 0 47 0 0,2 0 338 0 0,-1 3 20 0 0,2-2-506 0 0,0 0 0 0 0,-1 0 0 0 0,1 0 0 0 0,0 1 0 0 0,-1-2 1 0 0,1 1-1 0 0,-1 0 0 0 0,1 0 0 0 0,-1 0 0 0 0,1-1 0 0 0,-1 1 0 0 0,1 0 1 0 0,-1-1-1 0 0,0 0 0 0 0,1 1 0 0 0,-1-1 0 0 0,0 0 0 0 0,0 0-52 0 0,-13 3 335 0 0,0 7 38 0 0,13-7-51 0 0,-1 0-102 0 0,-11 7-30 0 0,1-7-32 0 0,8 0-1 0 0,2 0-123 0 0,-16 16 201 0 0,14-12-205 0 0,-4 12 49 0 0,5-12-71 0 0,1-1-7 0 0,3-5-1 0 0,-1 1 0 0 0,1-1 0 0 0,0 1 0 0 0,-1-1 0 0 0,1 0 0 0 0,0 1 0 0 0,0-1 0 0 0,0 1 0 0 0,0-1 0 0 0,0 1 0 0 0,0-1 0 0 0,0 1 0 0 0,0-1 0 0 0,0 1 0 0 0,0-1 0 0 0,0 1 0 0 0,1-1 0 0 0,-1 1 0 0 0,0-1 0 0 0,1 0 0 0 0,-1 1 0 0 0,14 17 0 0 0,-10-13 0 0 0,-3-3 0 0 0,1-1 0 0 0,-1 0 0 0 0,0-1 0 0 0,1 1 0 0 0,-1 0 0 0 0,1 0 0 0 0,0-1 0 0 0,0 1 0 0 0,0 0 0 0 0,-1-1 0 0 0,1 0 0 0 0,1 0 0 0 0,-1 1 0 0 0,2-1 0 0 0,3 4 0 0 0,-1 0 0 0 0,1 1 0 0 0,-1-1 0 0 0,0 1 0 0 0,0 0 0 0 0,2 4 0 0 0,10 9 0 0 0,77 77 0 0 0,-90-91 0 0 0,-1 1 1 0 0,0-1 0 0 0,0 1 0 0 0,0 1-1 0 0,-1-1 1 0 0,0 1-1 0 0,0-2 6 0 0,1 13 85 0 0,-5 12 203 0 0,0-14-97 0 0,2-9-107 0 0,-2 12 426 0 0,0-16-451 0 0,0 0-47 0 0,-3 5 112 0 0,1-2-36 0 0,1-1 0 0 0,-1 0 0 0 0,0 0 1 0 0,0 0-1 0 0,-1 0 0 0 0,0 0 0 0 0,-2 2-94 0 0,0 0 78 0 0,-8 7 26 0 0,3-4-62 0 0,-4 0-42 0 0,0-6-78 0 0,5-3 51 0 0,2 3-43 0 0,-4 4-172 0 0,12-7 229 0 0,0-1 0 0 0,0 0 0 0 0,-1 0 1 0 0,1 1-1 0 0,0-1 0 0 0,0 0 0 0 0,-1 0 0 0 0,1 0 0 0 0,0 1 1 0 0,-1-1-1 0 0,1 0 0 0 0,0 0 0 0 0,0 0 0 0 0,-1 0 1 0 0,1 0-1 0 0,0 0 0 0 0,-1 0 0 0 0,1 0 0 0 0,0 0 0 0 0,-1 0 1 0 0,1 0-1 0 0,0 0 0 0 0,-1 0 0 0 0,1 0 0 0 0,0 0 1 0 0,-1 0 12 0 0,-1 0-103 0 0,-1 1 32 0 0,-4-1-29 0 0,4 0 26 0 0,1 1-36 0 0,-1-1-15 0 0,1 0-38 0 0,-1 0-42 0 0,1-1-48 0 0,0 1 2 0 0,0 0-41 0 0,0 0-42 0 0,0-1-48 0 0,0 1-49 0 0,0-1-53 0 0,0 0-55 0 0,1 0-60 0 0,-6-3-1223 0 0,-2-5-1030 0 0,9 9 2850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7.14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110 32 6592 0 0,'0'0'149'0'0,"0"0"23"0"0,0 0 11 0 0,0 0-59 0 0,0 0 0 0 0,0 0 54 0 0,0 0 160 0 0,0 0 294 0 0,0 0 28 0 0,0 0-32 0 0,0 0-150 0 0,0 0-59 0 0,0 0-16 0 0,0 0-173 0 0,0 0-103 0 0,0 0-36 0 0,0 3-3 0 0,0 173 925 0 0,0-99-626 0 0,0-71-347 0 0,-1-1 0 0 0,0 1 1 0 0,0-1-1 0 0,0 1 0 0 0,0-1 1 0 0,-2 2-41 0 0,1-2 38 0 0,1 1 1 0 0,-1-1-1 0 0,1 0 1 0 0,0 1-1 0 0,1-1 1 0 0,-1 3-39 0 0,2 7 63 0 0,-1-9-33 0 0,0 1-1 0 0,0 0 0 0 0,0-1 0 0 0,-1 1 0 0 0,0-1 1 0 0,0 1-30 0 0,-10 14 112 0 0,6 9-19 0 0,-1-15-75 0 0,0 3 6 0 0,4-1 26 0 0,2-13-42 0 0,0 0 0 0 0,-1 0 0 0 0,0 0 0 0 0,0 0 1 0 0,0 0-1 0 0,0 0 0 0 0,0 0 0 0 0,-1 0 0 0 0,0-1 0 0 0,-1 3-8 0 0,2-4 1 0 0,1 0 1 0 0,-1 0-1 0 0,1 0 0 0 0,-1 0 0 0 0,1 0 0 0 0,0 0 0 0 0,0 0 1 0 0,-1 0-1 0 0,2 0 0 0 0,-1 0 0 0 0,0 1-1 0 0,0 7 1 0 0,-1-4 6 0 0,0 1 1 0 0,0-1 0 0 0,-1 0-1 0 0,1 0 1 0 0,-2 0 0 0 0,1 0-1 0 0,-1 0 1 0 0,0 0 0 0 0,-2 3-8 0 0,-2 4-5 0 0,6-11 5 0 0,1-1 0 0 0,0 0 0 0 0,-1 1 0 0 0,1-1 0 0 0,0 1 0 0 0,-1-1 0 0 0,1 1 0 0 0,0-1 0 0 0,0 1 0 0 0,0-1 0 0 0,0-1 0 0 0,0 14-22 0 0,0-12-79 0 0,0-2 1 0 0,0 0 3 0 0,-11-2-111 0 0,8-3 66 0 0,3 3 123 0 0,1 0 0 0 0,-1 0 0 0 0,1 1 0 0 0,-1-1 0 0 0,1 0 0 0 0,0 0 0 0 0,-1 1 0 0 0,1-1 0 0 0,0 0 19 0 0,1 0-21 0 0,-1 0-1 0 0,0 0 0 0 0,0-1 0 0 0,0 1 0 0 0,-1 0 1 0 0,1-1-1 0 0,0 1 0 0 0,-1-3 22 0 0,0-18-150 0 0,0 1 48 0 0,0-40-69 0 0,0 41 113 0 0,1 15 36 0 0,-1 0 1 0 0,1-1 0 0 0,0 1-1 0 0,1 0 1 0 0,1-5 21 0 0,3-13-40 0 0,-5 14 35 0 0,0 1 1 0 0,-1-1 0 0 0,0-10 4 0 0,-1 8-3 0 0,1 0 0 0 0,1 0 1 0 0,0 0-1 0 0,1-3 3 0 0,0 7-6 0 0,2-17-10 0 0,2 0 0 0 0,1 1 1 0 0,3-6 15 0 0,0-4-20 0 0,-9 27 14 0 0,0 0 1 0 0,1 0-1 0 0,1 0 1 0 0,-1 0-1 0 0,1 0 1 0 0,0 0-1 0 0,1 1 1 0 0,-1-1 5 0 0,-1 4 0 0 0,0-1 0 0 0,0 0 0 0 0,-1 0 0 0 0,1 0 0 0 0,-1 0 0 0 0,0 0 0 0 0,0-2 0 0 0,0 2 0 0 0,0 1 0 0 0,-1-1 0 0 0,1 1 0 0 0,1-1 0 0 0,-1 1 0 0 0,0 0 0 0 0,1 0 0 0 0,0-1 0 0 0,-1 1 0 0 0,1 0 0 0 0,1 1 0 0 0,0-3 0 0 0,0 2 3 0 0,-1 0 0 0 0,1 0 0 0 0,-1 0 0 0 0,0-1 0 0 0,0 1 0 0 0,0-2-3 0 0,0 2 6 0 0,0-1 0 0 0,0 1 0 0 0,0 0-1 0 0,0-1 1 0 0,1 1 0 0 0,0-1-6 0 0,26-25 21 0 0,-23 26 22 0 0,4 3-22 0 0,-4 3 22 0 0,7 8-32 0 0,-8-9-13 0 0,-4-2 4 0 0,-1 1 0 0 0,1-1 0 0 0,0 0 0 0 0,-1 0 0 0 0,1 1 0 0 0,-1-1 0 0 0,1 1 0 0 0,0-1 0 0 0,-1 0 0 0 0,1 1 0 0 0,-1-1-1 0 0,1 1 1 0 0,-1-1 0 0 0,1 1 0 0 0,-1 0 0 0 0,0-1 0 0 0,1 1 0 0 0,-1-1 0 0 0,0 1 0 0 0,1 0 0 0 0,-1-1 0 0 0,0 1-2 0 0,3 4 12 0 0,-1 1-8 0 0,1 0 6 0 0,1 1 0 0 0,-1-1 0 0 0,1 0 0 0 0,0 0 0 0 0,0-1 0 0 0,1 1-10 0 0,-3-4 3 0 0,-1 0 1 0 0,1 0-1 0 0,-1 0 0 0 0,1 0 0 0 0,-1 1 1 0 0,0-1-1 0 0,0 0 0 0 0,0 1 0 0 0,0-1 1 0 0,0 0-1 0 0,0 1 0 0 0,-1-1 1 0 0,1 1-4 0 0,-1 0 3 0 0,1-1 0 0 0,0 1 0 0 0,-1-1 1 0 0,1 1-1 0 0,0-1 0 0 0,0 0 1 0 0,1 1-1 0 0,-1-1 0 0 0,0 0 0 0 0,1 0 1 0 0,-1 0-1 0 0,1 0 0 0 0,0 0-3 0 0,1 2 10 0 0,0 0-1 0 0,-1 0 1 0 0,1 0-1 0 0,-1 0 1 0 0,0 0-1 0 0,0 0 1 0 0,0 1-1 0 0,0 0-9 0 0,9 18 44 0 0,3 6 19 0 0,-3 16 82 0 0,-2-7-19 0 0,2-17-33 0 0,-6 9-12 0 0,14 23 72 0 0,-11-29-100 0 0,-7-21-47 0 0,0 0 0 0 0,0 1 0 0 0,-1-1 0 0 0,1 0 1 0 0,-1 1-1 0 0,0-1 0 0 0,0 0 0 0 0,0 1-6 0 0,1 14 43 0 0,6-5-24 0 0,-6-12-14 0 0,-1 1 1 0 0,1-1-1 0 0,0 1 1 0 0,0-1-1 0 0,-1 1 1 0 0,1-1-1 0 0,-1 1 1 0 0,1 0-1 0 0,-1-1 1 0 0,0 1-1 0 0,1 0 1 0 0,-1-1-1 0 0,0 1 1 0 0,0 0-6 0 0,0 59 26 0 0,0-59-22 0 0,0 0 0 0 0,0-1 0 0 0,0 1-1 0 0,1 0 1 0 0,-1-1 0 0 0,1 1 0 0 0,-1 0-1 0 0,1-1 1 0 0,-1 1 0 0 0,1-1 0 0 0,0 1 0 0 0,0-1-1 0 0,0 1 1 0 0,0-1-4 0 0,4 7 1 0 0,-2 6-33 0 0,-3-10-99 0 0,0-1 42 0 0,0-1 23 0 0,0 1 16 0 0,0-1 5 0 0,0 0-16 0 0,0 0-80 0 0,-1-2 53 0 0,1 1-34 0 0,0-1-13 0 0,-1 1-34 0 0,1-1-41 0 0,-1 1-45 0 0,0 0-150 0 0,-1 1-74 0 0,1-1-63 0 0,-1 1-52 0 0,-1 1-345 0 0,-1 1-556 0 0</inkml:trace>
  <inkml:trace contextRef="#ctx0" brushRef="#br0" timeOffset="204.09">110 416 6536 0 0,'0'5'70'0'0,"0"5"-122"0"0,0-7 69 0 0,0-1 35 0 0,0 1 32 0 0,0-1 44 0 0,0 1 52 0 0,0 1 59 0 0,0-4-86 0 0,3 0 128 0 0,1 0-89 0 0,-2 0-97 0 0,1 0 0 0 0,-1 0 1 0 0,0 0-1 0 0,1 0 0 0 0,-1 0 0 0 0,1-1 0 0 0,-1 1 0 0 0,0-1 0 0 0,2 0-95 0 0,5-4 267 0 0,-8 4-215 0 0,1 0 1 0 0,-1 0-1 0 0,1 0 0 0 0,-1 0 0 0 0,1 1 0 0 0,-1-1 0 0 0,1 0 0 0 0,0 1 0 0 0,-1 0 0 0 0,1-1 0 0 0,1 1-52 0 0,3-3 270 0 0,-3 0-218 0 0,19-16 299 0 0,-12 14-271 0 0,3 0-49 0 0,-4 1-82 0 0,2-2-107 0 0,0-1-113 0 0,1 0-120 0 0,-4 1 12 0 0,1 0-75 0 0,0 1-78 0 0,-1 1-80 0 0,5-3-644 0 0,6-2-720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9.1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35 7312 0 0,'0'0'165'0'0,"0"3"22"0"0,0 21 154 0 0,0-9-277 0 0,0 10-61 0 0,1-10 11 0 0,1-7 36 0 0,3-2 87 0 0,1-1 52 0 0,-5 1-99 0 0,0 1 35 0 0,-2 10 217 0 0,0 7 210 0 0,1-22-471 0 0,1 0-1 0 0,-1 1 1 0 0,0-1 0 0 0,1 0 0 0 0,-1 0-1 0 0,1 0 1 0 0,0 0 0 0 0,0 2-81 0 0,4 4 230 0 0,1 2 94 0 0,-4 4 81 0 0,-2-8-199 0 0,0-4-141 0 0,0-1 0 0 0,-1 1-1 0 0,1 0 1 0 0,0-1 0 0 0,1 1 0 0 0,-1 0 0 0 0,0 0 0 0 0,0-1 0 0 0,1 1 0 0 0,-1-1 0 0 0,1 1 0 0 0,0 1-65 0 0,6 1 333 0 0,-7-3-312 0 0,0-1 1 0 0,1 0-1 0 0,-1 0 1 0 0,1 1-1 0 0,-1-1 1 0 0,1 0-1 0 0,-1 1 1 0 0,0-1 0 0 0,1 0-1 0 0,-1 1 1 0 0,0-1-1 0 0,1 0 1 0 0,-1 1-1 0 0,0-1 1 0 0,0 1 0 0 0,1-1-1 0 0,-1 1 1 0 0,0-1-1 0 0,0 1 1 0 0,0-1-1 0 0,0 1 1 0 0,1-1 0 0 0,-1 1-1 0 0,0-1 1 0 0,0 1-1 0 0,0-1 1 0 0,0 1-1 0 0,0-1 1 0 0,0 1-1 0 0,0-1 1 0 0,-1 1 0 0 0,1 0-22 0 0,3 9 370 0 0,2-4-98 0 0,0-3-103 0 0,-5-2-155 0 0,1 0 0 0 0,-1-1 0 0 0,0 1 0 0 0,1 0 0 0 0,-1-1 1 0 0,0 1-1 0 0,1 0 0 0 0,-1 0 0 0 0,0-1 0 0 0,0 1 0 0 0,0 0 0 0 0,0 0 0 0 0,0-1 0 0 0,0 1 0 0 0,0 0-14 0 0,0 2 136 0 0,0-1-70 0 0,1 2-65 0 0,0 0-105 0 0,1-3 94 0 0,-1 0 63 0 0,1 0 94 0 0,0-1 87 0 0,0 0 120 0 0,-1 0-125 0 0,0 0 38 0 0,1 0 40 0 0,-1 0 44 0 0,2-2-235 0 0,2-3-62 0 0,-2 3-5 0 0,-1-1 0 0 0,1 0 0 0 0,-1 0 0 0 0,1 1 0 0 0,-1-1 0 0 0,0-1 0 0 0,2-2-49 0 0,-2-1 36 0 0,-1 0-33 0 0,-1-6 15 0 0,-1-9 51 0 0,5 6-58 0 0,0 5-11 0 0,-2 8 0 0 0,-1 0 0 0 0,0 0 0 0 0,0 0 0 0 0,0 0 0 0 0,0 0 0 0 0,0 0 0 0 0,-1-1 0 0 0,1 1 0 0 0,-1 0 0 0 0,0-3 0 0 0,0-6 0 0 0,-1 4 0 0 0,1-1 0 0 0,1 1 0 0 0,-1 0 0 0 0,3-8 0 0 0,10-24-6 0 0,-11 37-9 0 0,-1-1 1 0 0,1 1 0 0 0,0 0 0 0 0,0 0 0 0 0,1 0-1 0 0,1-2 15 0 0,-1 2-13 0 0,-1 0 0 0 0,1 0 0 0 0,-1-1 0 0 0,0 1 0 0 0,0 0 0 0 0,0-2 13 0 0,0 1-16 0 0,0 1 0 0 0,0 0 1 0 0,0-1-1 0 0,0 1 0 0 0,1 0 0 0 0,0-1 16 0 0,13-9-76 0 0,-14 12 67 0 0,0 0 0 0 0,1 0-1 0 0,-1 0 1 0 0,0 1 0 0 0,1 0-1 0 0,-1-1 1 0 0,1 1 0 0 0,-1 0-1 0 0,0 0 1 0 0,1 0 0 0 0,-1 0-1 0 0,1 0 1 0 0,-1 1 0 0 0,0-1-1 0 0,1 1 1 0 0,-1 0 0 0 0,0-1-1 0 0,0 1 1 0 0,1 0 0 0 0,-1 0-1 0 0,0 1 1 0 0,1-1 9 0 0,-1 1-5 0 0,0-1-1 0 0,0 1 1 0 0,1 0 0 0 0,-1 0-1 0 0,0 0 1 0 0,0 0 0 0 0,-1 0-1 0 0,1 0 1 0 0,0 0 0 0 0,-1 1-1 0 0,1 0 6 0 0,1 2-15 0 0,-3-4 13 0 0,0-1-1 0 0,0 1 1 0 0,1 0-1 0 0,-1-1 1 0 0,0 1-1 0 0,1-1 1 0 0,-1 1 0 0 0,0 0-1 0 0,1-1 1 0 0,-1 1-1 0 0,1-1 1 0 0,-1 1 0 0 0,1-1-1 0 0,-1 1 1 0 0,1-1-1 0 0,0 0 1 0 0,-1 1-1 0 0,1-1 1 0 0,-1 0 0 0 0,1 1-1 0 0,0-1 1 0 0,0 0 2 0 0,4 3 2 0 0,-4-3-2 0 0,0 1 0 0 0,1 0 0 0 0,-1 1 0 0 0,0-1 0 0 0,0 0 0 0 0,0 0 0 0 0,0 0 0 0 0,0 0 0 0 0,0 1 0 0 0,-1-1 0 0 0,1 1 0 0 0,0-1 0 0 0,-1 0 0 0 0,1 1 0 0 0,-1-1 0 0 0,1 1 0 0 0,-1-1 0 0 0,0 1 0 0 0,1 0 0 0 0,-1-1 0 0 0,0 2 0 0 0,2 9-1 0 0,5 1 2 0 0,-6-12-1 0 0,0 1 0 0 0,-1-1 0 0 0,1 1 0 0 0,0-1 0 0 0,-1 1 0 0 0,1 0 0 0 0,-1-1 0 0 0,1 1 0 0 0,-1 0 0 0 0,0-1 0 0 0,1 1 0 0 0,-1 0 0 0 0,0-1 0 0 0,0 1 0 0 0,-1 9 0 0 0,0 20 6 0 0,5-11 41 0 0,-3-20-47 0 0,4 14 26 0 0,-8-2 47 0 0,0-4-25 0 0,0 12 62 0 0,3 40 250 0 0,1-44-308 0 0,-1-3-43 0 0,0-7 0 0 0,0 1 1 0 0,0 12 37 0 0,0-5-26 0 0,0-12 34 0 0,0-4 3 0 0,0 1-56 0 0,0 1-1 0 0,0-1 1 0 0,0 1-1 0 0,0 0 1 0 0,0-1-1 0 0,0 1 1 0 0,0-1-1 0 0,0 1 1 0 0,0-1-1 0 0,0 1 1 0 0,0 0 0 0 0,0-1-1 0 0,0 1 1 0 0,1-1-1 0 0,-1 1 1 0 0,0 0-1 0 0,0-1 1 0 0,1 1-1 0 0,-1 0 1 0 0,0-1-1 0 0,0 1 1 0 0,1 0-1 0 0,-1-1 1 0 0,0 1-1 0 0,1 0 1 0 0,-1 0-1 0 0,0-1 1 0 0,1 1-1 0 0,-1 0 1 0 0,1 0-1 0 0,-1 0-1 0 0,7-5 45 0 0,9-25 51 0 0,-15 29-94 0 0,-1-1-1 0 0,1 0 1 0 0,-1 0-1 0 0,1 0 1 0 0,-1 0-1 0 0,0 0 0 0 0,0 0 1 0 0,1 0-1 0 0,-2 0 1 0 0,1 0-1 0 0,0-1-1 0 0,0-7 0 0 0,0 6 0 0 0,0 1 0 0 0,1-1 0 0 0,-1 1 0 0 0,1-1 0 0 0,0 1 0 0 0,0 0 0 0 0,0-1 0 0 0,1 0 0 0 0,4-12-14 0 0,-1-11-65 0 0,6 6-37 0 0,-7 8 57 0 0,-3 9 35 0 0,0 0 0 0 0,0 0 1 0 0,0 0-1 0 0,1 0 0 0 0,0 0 0 0 0,0 1 1 0 0,0-1-1 0 0,1 0 24 0 0,13-19-92 0 0,-1 4-190 0 0,18-16 282 0 0,-26 27-13 0 0,-4 5 13 0 0,0-1-1 0 0,1 1 1 0 0,-1 0-1 0 0,1 0 1 0 0,-1 0-1 0 0,1 1 1 0 0,28-14-60 0 0,-30 15 60 0 0,0 0 0 0 0,-1 1-1 0 0,1 0 1 0 0,-1-1-1 0 0,1 1 1 0 0,0 0-1 0 0,-1 0 1 0 0,1 0-1 0 0,0 0 1 0 0,-1 0-1 0 0,1 0 1 0 0,0 0 0 0 0,-1 0-1 0 0,1 1 1 0 0,0-1-1 0 0,-1 1 1 0 0,1-1-1 0 0,-1 1 1 0 0,1 0-1 0 0,-1-1 1 0 0,1 1-1 0 0,-1 0 1 0 0,1 0-1 0 0,0 1 1 0 0,5 2 0 0 0,25 12 0 0 0,-26-14 0 0 0,4 4 0 0 0,-7-2 0 0 0,0 0 0 0 0,0 1 0 0 0,0-1 0 0 0,-1 1 0 0 0,0 0 0 0 0,17 43 0 0 0,-14-40-1 0 0,-4-7 1 0 0,0 1 0 0 0,0-1 0 0 0,0 1 0 0 0,-1-1 0 0 0,1 1 0 0 0,0-1 0 0 0,-1 1 0 0 0,1-1 0 0 0,-1 1 0 0 0,1 0 0 0 0,-1-1 0 0 0,0 1 0 0 0,0 0 0 0 0,0 0 1 0 0,0 30 2 0 0,0 16 84 0 0,0-47-83 0 0,0 1 0 0 0,1 0 0 0 0,-1 0 0 0 0,0 0 0 0 0,1-1 0 0 0,-1 1 0 0 0,1 0 0 0 0,0 0 0 0 0,-1-1 0 0 0,1 1 0 0 0,0-1 0 0 0,0 1 0 0 0,0 0-4 0 0,0-1 0 0 0,0 1 0 0 0,0-1 0 0 0,0 1 0 0 0,0-1 1 0 0,-1 1-1 0 0,1 0 0 0 0,0 0 0 0 0,-1-1 0 0 0,0 1 0 0 0,1 0 0 0 0,-1 0 0 0 0,0 0 0 0 0,0 0 0 0 0,0-2 0 0 0,0 1 0 0 0,0 0 0 0 0,0 0 0 0 0,0 0 0 0 0,0 0 0 0 0,0 0 0 0 0,0-1 0 0 0,1 1 0 0 0,-1 0 0 0 0,0 0 0 0 0,0 0 0 0 0,1 0 0 0 0,-1-1 0 0 0,1 2 0 0 0,10 3 0 0 0,-9 2-30 0 0,-2-3-80 0 0,0-2-118 0 0,0-2-5 0 0,0 0-33 0 0,0 0-720 0 0,0 0-48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19.50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1 289 7344 0 0,'0'0'216'0'0,"3"0"-11"0"0,1 0-263 0 0,0 0 35 0 0,5 0 70 0 0,1 0 110 0 0,-1 0 93 0 0,0 0 39 0 0,0 0 47 0 0,3 0 190 0 0,15 0 762 0 0,-27 0-1255 0 0,1 0-1 0 0,-1 0 1 0 0,1 0-1 0 0,-1 0 1 0 0,1 0 0 0 0,-1 0-1 0 0,1 0 1 0 0,-1 0-1 0 0,1 0 1 0 0,-1 0 0 0 0,1 0-1 0 0,-1 0 1 0 0,1 0-1 0 0,-1-1 1 0 0,1 1 0 0 0,-1 0-1 0 0,1 0 1 0 0,-1-1-1 0 0,0 1 1 0 0,1 0-1 0 0,-1 0 1 0 0,1-1 0 0 0,-1 1-1 0 0,0 0 1 0 0,1-1-1 0 0,-1 1 1 0 0,0-1 0 0 0,1 1-1 0 0,-1 0 1 0 0,0-1-1 0 0,0 1 1 0 0,1-1-33 0 0,3-6 516 0 0,1 4-112 0 0,1-1-51 0 0,2 1-45 0 0,-2-1-37 0 0,-1 2-62 0 0,0 0 23 0 0,1 0-36 0 0,2-2 112 0 0,-7 3-279 0 0,0 1 0 0 0,0-1-1 0 0,0 1 1 0 0,-1-1 0 0 0,1 0 0 0 0,0 1 0 0 0,-1-1-1 0 0,1 0 1 0 0,0 1 0 0 0,-1-1 0 0 0,1 0 0 0 0,-1 0 0 0 0,1 0-29 0 0,1-4 135 0 0,-1 4-102 0 0,-1 0 0 0 0,0 1 0 0 0,0-1 0 0 0,1 0-1 0 0,-1 1 1 0 0,0-1 0 0 0,1 1 0 0 0,-1-1 0 0 0,1 0 0 0 0,-1 1 0 0 0,1-1 0 0 0,-1 1 0 0 0,1 0 0 0 0,-1-1 0 0 0,1 1 0 0 0,-1-1 0 0 0,1 1 0 0 0,0 0 0 0 0,-1-1 0 0 0,1 1 0 0 0,0 0 0 0 0,0-1-33 0 0,4-1 109 0 0,-4 1-79 0 0,1 0 0 0 0,-1 0 1 0 0,0-1-1 0 0,1 1 0 0 0,-1 0 1 0 0,0-1-1 0 0,0 1 0 0 0,0-1 0 0 0,0 1 1 0 0,1-2-31 0 0,10-19 218 0 0,-9 15-150 0 0,2-7 71 0 0,6 9-71 0 0,5-24 2 0 0,0-3-4 0 0,-15 28-65 0 0,0 0 0 0 0,0 0 0 0 0,0 0 0 0 0,-1 0 0 0 0,1 0 0 0 0,-1 0 0 0 0,0 0 0 0 0,0 0 0 0 0,-1 0 0 0 0,0-2-1 0 0,0-15 54 0 0,2 7-42 0 0,-1 13-13 0 0,0 1 1 0 0,0-1 0 0 0,0 0-1 0 0,0 0 1 0 0,0 0 0 0 0,0 0-1 0 0,0 0 1 0 0,0 0 0 0 0,0 0 0 0 0,0 0-1 0 0,-1 0 1 0 0,1 1 0 0 0,0-1-1 0 0,-1-1 1 0 0,0 2 2 0 0,0 0-1 0 0,0-1 1 0 0,0 1-1 0 0,0 0 1 0 0,1 0-1 0 0,-1-1 0 0 0,0 1 1 0 0,0 0-1 0 0,0 0 1 0 0,0 0-1 0 0,0 0 1 0 0,0 0-1 0 0,-1 1-1 0 0,-12-1 36 0 0,12 0-44 0 0,0 0 0 0 0,1 0-1 0 0,-1 0 1 0 0,0 1-1 0 0,0-1 1 0 0,0 1-1 0 0,1-1 1 0 0,-1 1-1 0 0,0-1 1 0 0,0 1-1 0 0,1 0 1 0 0,-1 0-1 0 0,1 0 1 0 0,-1 0-1 0 0,1 0 1 0 0,-1 0-1 0 0,1 1 1 0 0,0-1 0 0 0,-1 0-1 0 0,0 1 9 0 0,-13 11-89 0 0,14-12 82 0 0,0-1 1 0 0,0 0-1 0 0,0 1 1 0 0,0-1-1 0 0,0 1 1 0 0,0-1-1 0 0,0 1 1 0 0,0-1-1 0 0,1 1 1 0 0,-1 0-1 0 0,0 0 1 0 0,0-1-1 0 0,1 1 1 0 0,-1 0-1 0 0,0 0 0 0 0,1 0 1 0 0,-1-1-1 0 0,1 1 1 0 0,-1 0 6 0 0,1 14-48 0 0,0-8 43 0 0,-2 9-53 0 0,-5 2 33 0 0,2-7 12 0 0,-4 13-61 0 0,8-20 73 0 0,-1 0 0 0 0,1 0 0 0 0,-1 0 1 0 0,1 0-1 0 0,0 0 0 0 0,1 1 0 0 0,-1-1 1 0 0,1 3 0 0 0,0 60 0 0 0,0-66 0 0 0,0 1 1 0 0,0 0-1 0 0,0 0 1 0 0,1-1-1 0 0,-1 1 1 0 0,1 0-1 0 0,-1-1 1 0 0,1 1-1 0 0,-1 0 1 0 0,1-1-1 0 0,0 1 1 0 0,0-1-1 0 0,0 1 1 0 0,0-1 0 0 0,0 0-1 0 0,0 1 1 0 0,0-1-1 0 0,1 0 1 0 0,-1 0-1 0 0,1 1 0 0 0,11 14 54 0 0,-8 0-1 0 0,-4-15-52 0 0,0 0 0 0 0,-1 0 0 0 0,1 0-1 0 0,0 0 1 0 0,0 0 0 0 0,0 0 0 0 0,0 0 0 0 0,0 0 0 0 0,0 0 0 0 0,0 0 0 0 0,1 0 0 0 0,0 0-1 0 0,45 20-18 0 0,-17-10-86 0 0,-24-9 25 0 0,6-2 27 0 0,-8 1-21 0 0,1-1-79 0 0,0 1-110 0 0,-3-1 80 0 0,1 1-39 0 0,2 1-259 0 0,0 0-121 0 0,0 0 17 0 0,-1 0-58 0 0,1-1-45 0 0,0 1-34 0 0,8 0-1203 0 0,6-2-1094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20.4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0 7312 0 0,'0'5'56'0'0,"0"6"-63"0"0,0-7 65 0 0,0 2 94 0 0,0-3-28 0 0,0 0 41 0 0,-2 0 11 0 0,-3 1-139 0 0,-1 2 42 0 0,4-4 51 0 0,1-1 148 0 0,1-1 244 0 0,1 4-172 0 0,0 0-58 0 0,-1 0-50 0 0,0 0-45 0 0,0 2-9 0 0,0-1-44 0 0,0 2-12 0 0,-1 3 21 0 0,1 2 67 0 0,-1-4 4 0 0,1 2-28 0 0,0-2-58 0 0,0 13 139 0 0,0-12-118 0 0,0-2-20 0 0,0 2 48 0 0,2 2 83 0 0,4 2 35 0 0,1-1-22 0 0,-6 0-53 0 0,-1 0 25 0 0,-1-8-171 0 0,1 0 1 0 0,0 0-1 0 0,0 0 0 0 0,0 0 1 0 0,1 0-1 0 0,0 0 1 0 0,-1 0-1 0 0,2 2-84 0 0,2 5 107 0 0,3 8 56 0 0,-5-3 35 0 0,0-5-43 0 0,4 0-4 0 0,0 3 20 0 0,-4 0 18 0 0,-2 13 13 0 0,0-25-126 0 0,0 1-10 0 0,0 2 146 0 0,0-2-43 0 0,0-1-39 0 0,1-2-35 0 0,-1-4 10 0 0,0-3-81 0 0,-1-16-74 0 0,0 16 68 0 0,0 1 49 0 0,-3-2-56 0 0,-5-14 8 0 0,9 21-15 0 0,0 0 0 0 0,0 0 0 0 0,0 0 0 0 0,0 0-1 0 0,0 0 1 0 0,0 0 0 0 0,0 0 0 0 0,0 0 0 0 0,0 0 0 0 0,0 0-1 0 0,1 0 1 0 0,-1-1 0 0 0,1 1-4 0 0,4-7 11 0 0,-4 6-10 0 0,0 1-1 0 0,0-1 0 0 0,0 1 0 0 0,-1-1 0 0 0,1 1 0 0 0,0-1 0 0 0,-1 1 1 0 0,1-1-1 0 0,-1 0 0 0 0,1 1 0 0 0,-1-1 0 0 0,0 0 0 0 0,0 0 0 0 0,0 1 0 0 0,0-2 0 0 0,0-6-1 0 0,-1 6 0 0 0,1 0-1 0 0,0 0 0 0 0,0 0 0 0 0,0 0 1 0 0,0 0-1 0 0,0 0 0 0 0,1 0 1 0 0,-1 0-1 0 0,1 0 0 0 0,0 0 0 0 0,0 0 2 0 0,12-18-96 0 0,1-4 14 0 0,-13 22 72 0 0,-1 1 0 0 0,1-1 1 0 0,0 1-1 0 0,-1-1 1 0 0,1 1-1 0 0,1 0 1 0 0,-1-1-1 0 0,0 1 1 0 0,0 0-1 0 0,1 0 1 0 0,0 0-1 0 0,-1 0 1 0 0,1 0-1 0 0,0 0 11 0 0,1-1-4 0 0,0-1 1 0 0,-1 1-1 0 0,0-1 1 0 0,0 1-1 0 0,2-5 3 0 0,-2 4-2 0 0,0 0-1 0 0,0 1 1 0 0,1-1 0 0 0,0 0-1 0 0,2-2 3 0 0,-4 4-4 0 0,1 1 0 0 0,-1 0 0 0 0,1 0 0 0 0,-1 0 0 0 0,1 0 0 0 0,0 0-1 0 0,-1 0 1 0 0,1 0 0 0 0,0 0 0 0 0,0 1 4 0 0,22-6-10 0 0,-17-1 4 0 0,-3 2-17 0 0,9 7-8 0 0,-3 2 20 0 0,9 3-7 0 0,-3-5-25 0 0,-13-2 34 0 0,1 1 1 0 0,-1 0 0 0 0,1 0-1 0 0,-1 0 1 0 0,0 0 0 0 0,0 1-1 0 0,1-1 1 0 0,-1 1 0 0 0,0-1 0 0 0,0 1-1 0 0,-1 0 1 0 0,1 1 8 0 0,17 8-8 0 0,-18-10 5 0 0,1 0 0 0 0,-1 0 0 0 0,0-1 1 0 0,0 2-1 0 0,0-1 0 0 0,0 0 0 0 0,0 0 1 0 0,0 1-1 0 0,0-1 0 0 0,-1 1 0 0 0,1-1 1 0 0,0 1-1 0 0,-1 0 0 0 0,1 0 0 0 0,-1 0 1 0 0,0 0-1 0 0,1 0 0 0 0,-1 1 3 0 0,16 19-14 0 0,47 42 14 0 0,-63-63 0 0 0,0 0 0 0 0,1 0 0 0 0,-1 0 0 0 0,0 1 0 0 0,0-1 0 0 0,0 0 0 0 0,0 1 0 0 0,0-1 0 0 0,0 1 0 0 0,0-1 0 0 0,-1 1 0 0 0,1 0 0 0 0,0-1 0 0 0,-1 1 0 0 0,1 0 0 0 0,-1-1 0 0 0,0 1 0 0 0,0 0 0 0 0,1 0 0 0 0,-1 0 0 0 0,0-1 0 0 0,0 1 0 0 0,0 0 0 0 0,0-1 0 0 0,1 1 0 0 0,-1 0 0 0 0,1-1 0 0 0,-1 1 0 0 0,1-1 0 0 0,-1 1 0 0 0,1 0 0 0 0,0-1 0 0 0,0 0 0 0 0,0 1 0 0 0,0-1 0 0 0,4 8 0 0 0,11 23 0 0 0,-14-29-4 0 0,-1 5 9 0 0,-1 10-48 0 0,0-16-24 0 0,0-2-75 0 0,0 0-121 0 0,0 0 195 0 0,0 1-6 0 0,0-1-21 0 0,0 0-40 0 0,1 0-15 0 0,-1 1-42 0 0,1-1-46 0 0,-1 1-52 0 0,1 0-57 0 0,0 0-53 0 0,0 0-46 0 0,1 0-41 0 0,-1 1-143 0 0,1 0-40 0 0,0 0-174 0 0,2 1-464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20.73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112 0 4832 0 0,'0'0'108'0'0,"0"0"17"0"0,0 0 10 0 0,0 0-42 0 0,0 0 3 0 0,0 0 45 0 0,-3 3 131 0 0,-1 1-74 0 0,1 0-29 0 0,-1 0 1 0 0,0-1 0 0 0,0 1-1 0 0,0-1 1 0 0,-2 1-170 0 0,1-1 144 0 0,4-3-109 0 0,1 0 0 0 0,-1 0 0 0 0,0 1 0 0 0,1-1 0 0 0,-1 0 1 0 0,1 1-1 0 0,-1-1 0 0 0,0 1 0 0 0,1-1 0 0 0,-1 0 0 0 0,1 1 0 0 0,-1-1 0 0 0,1 1 0 0 0,-1 0 1 0 0,1-1-1 0 0,0 1 0 0 0,-1-1 0 0 0,1 1 0 0 0,0 0 0 0 0,-1-1 0 0 0,1 1 0 0 0,0 0-35 0 0,-3 4 140 0 0,3-4-106 0 0,-1 0 0 0 0,0 0 0 0 0,1 0 0 0 0,-1 0 0 0 0,0-1 1 0 0,0 1-1 0 0,0 0 0 0 0,1 0 0 0 0,-1-1 0 0 0,0 1 0 0 0,0 0 0 0 0,0-1 0 0 0,0 1 1 0 0,0-1-1 0 0,-1 0 0 0 0,1 1-34 0 0,-5 2 229 0 0,1 1 36 0 0,-1 9 220 0 0,1-4-300 0 0,-2-2-37 0 0,5-6-112 0 0,0 1 0 0 0,1 0-1 0 0,-1-1 1 0 0,1 1 0 0 0,-1 0 0 0 0,1 0-1 0 0,0 0 1 0 0,0 0-36 0 0,-3 16 248 0 0,4 2-74 0 0,0 38 432 0 0,0-42-468 0 0,0-3-68 0 0,0-11-50 0 0,0-1 1 0 0,0 1-1 0 0,0 0 0 0 0,1 0 1 0 0,-1-1-1 0 0,0 1 1 0 0,1 0-1 0 0,-1-1 1 0 0,1 1-1 0 0,-1-1 1 0 0,1 1-1 0 0,0-1 1 0 0,0 1-1 0 0,0-1 0 0 0,1 2-20 0 0,2 5 98 0 0,1 2 42 0 0,-4-8-109 0 0,0 1-1 0 0,0-1 1 0 0,1 0 0 0 0,-1 0-1 0 0,0 1 1 0 0,1-1-1 0 0,-1 0 1 0 0,1 0 0 0 0,0 0-31 0 0,11 13 208 0 0,-10-10-153 0 0,-3-4-41 0 0,0 0 0 0 0,1-1 0 0 0,-1 1 0 0 0,0 0 0 0 0,0-1-1 0 0,1 1 1 0 0,-1 0 0 0 0,1-1 0 0 0,-1 1 0 0 0,1-1 0 0 0,-1 1-1 0 0,1-1 1 0 0,-1 1 0 0 0,1-1 0 0 0,-1 0 0 0 0,1 1 0 0 0,-1-1-1 0 0,1 1 1 0 0,0-1 0 0 0,-1 0 0 0 0,1 0 0 0 0,0 1-14 0 0,4 1 56 0 0,3 3 53 0 0,-1 0-39 0 0,-1-3 37 0 0,0-1 58 0 0,2-1 96 0 0,1 1-48 0 0,19 0 227 0 0,-26-1-398 0 0,0 0 0 0 0,-1 0 1 0 0,1 0-1 0 0,-1 0 0 0 0,1 0 1 0 0,0-1-1 0 0,-1 1 1 0 0,1 0-1 0 0,-1-1 0 0 0,1 0 1 0 0,-1 1-1 0 0,1-1-42 0 0,4-13 335 0 0,6-2-12 0 0,5 0-51 0 0,-13 13-203 0 0,0 0 1 0 0,0-1-1 0 0,-1 1 0 0 0,1-1 0 0 0,-1 0 0 0 0,0 0 1 0 0,1-2-70 0 0,4-10 218 0 0,-1 0-102 0 0,-1 1-71 0 0,5-16-9 0 0,-7 11 30 0 0,-5 2-50 0 0,1 6-17 0 0,0 10 1 0 0,0 0 0 0 0,-1 1 0 0 0,1-1 0 0 0,0 0 0 0 0,-1 1 0 0 0,1-1 0 0 0,-1 1 0 0 0,1-1 0 0 0,-1 0 0 0 0,0 1 0 0 0,0-1 0 0 0,0 1 0 0 0,0 0 0 0 0,0-1-1 0 0,-4-6 1 0 0,-1-6-49 0 0,-7-11-78 0 0,4 10-35 0 0,-1 2-56 0 0,-2 0-101 0 0,9 10 192 0 0,1 1 34 0 0,-8-7-127 0 0,7 5 86 0 0,-1 1-53 0 0,1 0-91 0 0,1 0-116 0 0,1 2 144 0 0,0 0-39 0 0,0 0-59 0 0,0 0-47 0 0,1 1-43 0 0,-1 0-37 0 0,1-1-137 0 0,0 1-37 0 0,0 0-1426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0:22.09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1 432 8144 0 0,'0'-9'75'0'0,"0"-6"-70"0"0,0 10 27 0 0,0 2 51 0 0,0 2 75 0 0,0 2 99 0 0,0 5-167 0 0,0-4-51 0 0,-1 0 0 0 0,1-1 0 0 0,0 1 0 0 0,0 0 0 0 0,0 0 0 0 0,0-1 0 0 0,1 1 0 0 0,-1 0 0 0 0,0-1 0 0 0,1 1 0 0 0,-1-1 0 0 0,2 2-39 0 0,8 3 321 0 0,-4 4-1 0 0,-3-7-208 0 0,4 2 68 0 0,-6-2-141 0 0,0-1 0 0 0,-1 1 1 0 0,0-1-1 0 0,1 1 0 0 0,-1-1 0 0 0,0 1 1 0 0,0 1-40 0 0,0-4 0 0 0,0 0 10 0 0,0 0 1 0 0,0 0-1 0 0,0 1 1 0 0,0-1-1 0 0,0 0 0 0 0,0 1 1 0 0,0-1-1 0 0,0 0 1 0 0,0 1-1 0 0,0-1 1 0 0,0 0-1 0 0,0 1 1 0 0,0-1-1 0 0,0 0 1 0 0,0 1-1 0 0,0-1 1 0 0,1 0-1 0 0,-1 1 0 0 0,0-1 1 0 0,0 0-1 0 0,0 0 1 0 0,1 1-1 0 0,-1-1 1 0 0,0 0-1 0 0,0 0 1 0 0,1 1-11 0 0,3 2 103 0 0,-2 0-50 0 0,1-1 0 0 0,-1 0-1 0 0,1 1 1 0 0,-1-1-1 0 0,0 1 1 0 0,0 0 0 0 0,0-1-1 0 0,-1 1 1 0 0,2 2-53 0 0,3 22 311 0 0,-3-18-123 0 0,1 0 0 0 0,1-1 0 0 0,0 0 1 0 0,1 2-189 0 0,5 9 280 0 0,-6-10-179 0 0,-2-1-35 0 0,1 2 117 0 0,0-1-39 0 0,6 7 64 0 0,3 10 84 0 0,-10-16-162 0 0,-2 1 41 0 0,2 5 46 0 0,10 0 235 0 0,-6-8-254 0 0,-1 0-65 0 0,-3 6 91 0 0,-1-9-7 0 0,9 6-29 0 0,-8-9-17 0 0,-3-2-3 0 0,0 0-6 0 0,0 0-22 0 0,2 0-37 0 0,0 0-48 0 0,4 0-2 0 0,-4 0 45 0 0,0 0-8 0 0,0 0 32 0 0,0-2 14 0 0,9-9 0 0 0,-9 8-23 0 0,0-1-51 0 0,-3-5-23 0 0,1 6-6 0 0,0 2-21 0 0,0-1 1 0 0,0 0-1 0 0,0 0 0 0 0,1 0 0 0 0,-1 1 1 0 0,1-1-1 0 0,-1 0 0 0 0,1 0 0 0 0,0 1 0 0 0,0-1 1 0 0,0 1-1 0 0,-1-1 0 0 0,2 0-12 0 0,-1 1 11 0 0,0-1-1 0 0,0 1 1 0 0,-1-1-1 0 0,1 1 1 0 0,0-1-1 0 0,-1 0 1 0 0,1 0-1 0 0,-1 1 1 0 0,1-1 0 0 0,-1 0-1 0 0,0 0 1 0 0,1 0-1 0 0,-1 0-10 0 0,0-77 172 0 0,0 77-171 0 0,0 0 0 0 0,0 1 0 0 0,0-1 0 0 0,1 1 0 0 0,-1-1 0 0 0,0 1 0 0 0,1-1 1 0 0,-1 0-1 0 0,1 1 0 0 0,0 0 0 0 0,0-1 0 0 0,-1 1 0 0 0,1-1-1 0 0,6-11-1 0 0,-6-4 1 0 0,-1 15 0 0 0,0-1 0 0 0,0 1 0 0 0,0-1 0 0 0,0 1 0 0 0,0 0 0 0 0,1-1 0 0 0,-1 1 0 0 0,1-1 0 0 0,0 1 0 0 0,0-2 0 0 0,11-19 1 0 0,0-1-4 0 0,-4 7-39 0 0,-6 13-15 0 0,1 1 0 0 0,-1 0-1 0 0,1 0 1 0 0,0 0-1 0 0,0 0 1 0 0,2-2 57 0 0,-1 2-65 0 0,-1 0 1 0 0,0 1-1 0 0,-1-2 1 0 0,1 1-1 0 0,0 0 0 0 0,1-3 65 0 0,4-7-263 0 0,4 2-86 0 0,-3 3 70 0 0,2-8-407 0 0,-9 14 552 0 0,0 1 43 0 0,7-4-144 0 0,-5 4 93 0 0,-1 0-98 0 0,0 0 23 0 0,-1 0-63 0 0,1 0-71 0 0,-1 0-81 0 0,1 0-90 0 0,0 0-100 0 0,0 0-108 0 0,0-1-118 0 0,4-2-940 0 0,2-5-1000 0 0,-9 9 2786 0 0</inkml:trace>
  <inkml:trace contextRef="#ctx0" brushRef="#br0" timeOffset="423.51">816 416 6336 0 0,'0'0'141'0'0,"0"0"23"0"0,0 0 11 0 0,0 0 38 0 0,0 0-82 0 0,-3 0 109 0 0,-1 0-67 0 0,0 0 48 0 0,-3 0 144 0 0,-7 0 544 0 0,11-3-603 0 0,-6-3-126 0 0,-8 1 150 0 0,-2 3 8 0 0,7 2-145 0 0,10 0-176 0 0,0 0 207 0 0,2 0 5 0 0,-3 3 22 0 0,-11 7 22 0 0,2-7-34 0 0,6 0-10 0 0,-6 16-81 0 0,10-15-126 0 0,0 0 0 0 0,0 0 0 0 0,-1-1 0 0 0,0 1 1 0 0,-2 3-23 0 0,4-6 3 0 0,-1 0 0 0 0,1 0 0 0 0,0 1 0 0 0,0-1 1 0 0,-1 0-1 0 0,1 1 0 0 0,0-1 0 0 0,1 1 0 0 0,-1-1 1 0 0,0 1-1 0 0,0-1 0 0 0,1 1 0 0 0,-1-1 0 0 0,0 1 1 0 0,1 0-1 0 0,0 0 0 0 0,-1-1 0 0 0,1 1 0 0 0,0 0 1 0 0,0 0-4 0 0,0 0 0 0 0,0 1 0 0 0,0 0 0 0 0,-1-1 0 0 0,1 1 0 0 0,-1-1 0 0 0,1 1 0 0 0,-1-1 0 0 0,0 1 0 0 0,0-1 0 0 0,0 1 0 0 0,-1 1 0 0 0,1-2 0 0 0,0 0 0 0 0,0 1 0 0 0,0-1 0 0 0,0 1 0 0 0,0-1 0 0 0,0 1 0 0 0,1-1 0 0 0,-1 1 0 0 0,1-1 0 0 0,0 1 0 0 0,0 2 0 0 0,0-3 0 0 0,0 1 0 0 0,0-1 0 0 0,0 1 0 0 0,-1-1 0 0 0,1 0 0 0 0,-1 1 0 0 0,0-1 0 0 0,1 0 0 0 0,-1 1 0 0 0,0-1 0 0 0,0 0 0 0 0,-1 1 0 0 0,1-1 0 0 0,0 1 0 0 0,0-1 0 0 0,0 1 0 0 0,0 0 0 0 0,0-1 0 0 0,0 1 0 0 0,1 0 0 0 0,-1-1 0 0 0,1 1 0 0 0,0 0 0 0 0,0 0 0 0 0,0 0 0 0 0,0 1 0 0 0,-1 0 0 0 0,1 0 0 0 0,-1 0 0 0 0,0 0 0 0 0,0 0 0 0 0,0 0 0 0 0,-1 0 0 0 0,1 0 0 0 0,-1-1 0 0 0,-1 4 0 0 0,2-6 0 0 0,1 1 0 0 0,0 0 0 0 0,-1 0 0 0 0,1 0 0 0 0,0 0 0 0 0,0 0 0 0 0,0 0 0 0 0,0-1 0 0 0,1 1 0 0 0,-1 0 0 0 0,0 0 0 0 0,1 0 0 0 0,0 0 0 0 0,-1-1 0 0 0,1 1 0 0 0,0 0 0 0 0,0 0 0 0 0,0-1 0 0 0,1 2 0 0 0,1 5 0 0 0,-1-4 7 0 0,-1 0 1 0 0,1 0-1 0 0,0 0 1 0 0,0 0-1 0 0,0 0 1 0 0,1 0-1 0 0,-1-1 1 0 0,1 1-1 0 0,3 2-7 0 0,3 1 68 0 0,1-4 55 0 0,1-2 73 0 0,1-5 90 0 0,-8 2-221 0 0,10-5 130 0 0,-3 0 78 0 0,-5-7 22 0 0,-4 11-228 0 0,0 0 0 0 0,1-1 1 0 0,-1 1-1 0 0,1 0 0 0 0,0 0 1 0 0,3-1-68 0 0,-3 1 52 0 0,0 0 1 0 0,0 0 0 0 0,0 0-1 0 0,-1 0 1 0 0,1 0 0 0 0,1-3-53 0 0,2-7 151 0 0,-3 2-56 0 0,7-11 41 0 0,0 3-32 0 0,-1 1-33 0 0,4-9-4 0 0,-11 25-63 0 0,-1 0 0 0 0,1-1 0 0 0,0 0 0 0 0,-1 1 0 0 0,0-1 0 0 0,1 0 0 0 0,-1 1 0 0 0,0-1 0 0 0,0 0 0 0 0,-1 0 0 0 0,1 0 0 0 0,-1 0 0 0 0,1 0 0 0 0,-1 0 0 0 0,0 0 0 0 0,0-3-4 0 0,0 4 0 0 0,0 1 0 0 0,0-1 0 0 0,0 1 0 0 0,0-1 0 0 0,0 1 0 0 0,0 0 0 0 0,1-1 0 0 0,-1 1 0 0 0,1-1 0 0 0,-1 1 0 0 0,14-15 0 0 0,-1 3-16 0 0,-11 15-62 0 0,1 5 70 0 0,-3-6-8 0 0,7 4-45 0 0,-7-5 56 0 0,1 0 1 0 0,-1 0-1 0 0,1 1 1 0 0,-1-1 0 0 0,1 0-1 0 0,-1 0 1 0 0,0 1-1 0 0,1-1 1 0 0,-1 1 0 0 0,0-1-1 0 0,1 0 1 0 0,-1 1-1 0 0,0-1 1 0 0,1 1 0 0 0,-1-1-1 0 0,0 0 1 0 0,0 1-1 0 0,0-1 1 0 0,1 1-1 0 0,-1-1 1 0 0,0 1 0 0 0,0-1-1 0 0,0 1 1 0 0,0-1-1 0 0,0 1 1 0 0,0-1 0 0 0,0 1-1 0 0,0-1 1 0 0,0 1-1 0 0,0-1 1 0 0,0 1 0 0 0,0 0 4 0 0,0-1-6 0 0,-1 1 1 0 0,1 0-1 0 0,0 0 1 0 0,1-1-1 0 0,-1 1 1 0 0,0 0-1 0 0,0-1 0 0 0,0 1 1 0 0,0 0-1 0 0,0-1 1 0 0,1 1-1 0 0,-1 0 1 0 0,0-1-1 0 0,1 1 1 0 0,-1-1-1 0 0,0 1 1 0 0,1 0-1 0 0,-1-1 1 0 0,1 1-1 0 0,-1-1 1 0 0,1 1-1 0 0,-1-1 1 0 0,1 1-1 0 0,-1-1 1 0 0,1 0-1 0 0,0 1 6 0 0,4 4-95 0 0,-2 6-45 0 0,-2 0-7 0 0,6 2-18 0 0,-1-1-11 0 0,-4 0 9 0 0,-3-12 149 0 0,1 1-1 0 0,0 0 1 0 0,0-1 0 0 0,0 1-1 0 0,1 0 1 0 0,-1 0-1 0 0,0-1 1 0 0,0 1 0 0 0,0 0-1 0 0,0-1 1 0 0,1 1-1 0 0,-1-1 1 0 0,0 1 0 0 0,1 0-1 0 0,-1-1 1 0 0,0 1-1 0 0,1-1 1 0 0,-1 1 0 0 0,1 0-1 0 0,-1-1 1 0 0,1 1-1 0 0,-1-1 1 0 0,1 0 0 0 0,-1 1-1 0 0,1-1 1 0 0,0 1 18 0 0,-1-1-20 0 0,1 0-1 0 0,-1 1 1 0 0,1-1 0 0 0,-1 1-1 0 0,1-1 1 0 0,-1 1 0 0 0,1-1-1 0 0,-1 1 1 0 0,1-1 0 0 0,-1 1-1 0 0,0-1 1 0 0,1 1 0 0 0,-1 0-1 0 0,0-1 1 0 0,1 1 0 0 0,-1 0-1 0 0,0-1 1 0 0,0 1 0 0 0,0 0 0 0 0,1-1-1 0 0,-1 1 1 0 0,0 0 0 0 0,0-1-1 0 0,0 1 1 0 0,0 0 0 0 0,0 0 20 0 0,0 12-359 0 0,-1-13 352 0 0,1 0 0 0 0,0 0 1 0 0,0 0-1 0 0,0 0 0 0 0,0 0 0 0 0,0 0 0 0 0,0 1 1 0 0,0-1-1 0 0,0 0 0 0 0,0 0 0 0 0,0 0 0 0 0,0 0 0 0 0,0 0 1 0 0,0 0-1 0 0,0 0 0 0 0,0 0 0 0 0,0 0 0 0 0,0 1 1 0 0,0-1-1 0 0,0 0 0 0 0,0 0 0 0 0,1 0 0 0 0,-1 0 1 0 0,0 0-1 0 0,0 0 0 0 0,0 0 0 0 0,0 0 0 0 0,0 0 1 0 0,0 0-1 0 0,0 0 0 0 0,0 0 0 0 0,0 0 0 0 0,0 1 1 0 0,0-1-1 0 0,0 0 0 0 0,0 0 0 0 0,0 0 0 0 0,1 0 1 0 0,-1 0-1 0 0,0 0 0 0 0,0 0 0 0 0,0 0 0 0 0,0 0 0 0 0,0 0 1 0 0,0 0-1 0 0,0 0 0 0 0,0 0 0 0 0,0 0 0 0 0,0 0 1 0 0,1 0-1 0 0,-1 0 0 0 0,0 0 0 0 0,0 0 0 0 0,0 0 1 0 0,0 0-1 0 0,0 0 0 0 0,0 0 7 0 0,11 0-405 0 0,-9 0 226 0 0,-2 0-36 0 0,0 1-71 0 0,1 0 96 0 0,-1-1-38 0 0,0 1-39 0 0,0 0-38 0 0,0 2-400 0 0,0 0-269 0 0,0 3-629 0 0</inkml:trace>
  <inkml:trace contextRef="#ctx0" brushRef="#br0" timeOffset="723.5">1087 1 9384 0 0,'0'0'208'0'0,"0"0"33"0"0,0 0 16 0 0,0 2 17 0 0,1 13 32 0 0,2-1-62 0 0,1 0-58 0 0,0-2-55 0 0,-2-8-98 0 0,2 6 146 0 0,0 0-39 0 0,5 5 51 0 0,-6-11-153 0 0,-1 1 1 0 0,0-1 0 0 0,0 0 0 0 0,0 1 0 0 0,0-1-1 0 0,0 1-38 0 0,3 27 210 0 0,5 0 16 0 0,-5-14-62 0 0,-4-10-69 0 0,1 0 0 0 0,0-1 0 0 0,1 1 0 0 0,0-1 0 0 0,0 1-95 0 0,7 20 288 0 0,-7-16-104 0 0,-2-1-1 0 0,0 0 1 0 0,0 1 0 0 0,-1 7-184 0 0,1-8 170 0 0,0-3-42 0 0,1 0-15 0 0,3 3 10 0 0,-1-1 15 0 0,0 1 35 0 0,-1-1-44 0 0,0 3-2 0 0,0 0-52 0 0,2 6 18 0 0,-1-5 4 0 0,-3-12-78 0 0,0 0 0 0 0,0 1 0 0 0,0-1 0 0 0,0 0 1 0 0,0 0-1 0 0,1-1 0 0 0,-1 1 0 0 0,1 0 0 0 0,-1 0 0 0 0,2 0-19 0 0,7 10 99 0 0,-10-11-95 0 0,1 0 0 0 0,0 0 0 0 0,-1 1 0 0 0,1-1 0 0 0,-1 0 0 0 0,0 1 0 0 0,1-1 0 0 0,-1 1 0 0 0,0-1 0 0 0,0 0 0 0 0,0 2-4 0 0,0-2 4 0 0,0 1 0 0 0,0 0 0 0 0,1 0 1 0 0,-1-1-1 0 0,0 1 0 0 0,1-1 0 0 0,-1 1 1 0 0,1 0-1 0 0,0-1 0 0 0,0 1 0 0 0,-1-1 1 0 0,1 1-1 0 0,0-1 0 0 0,0 1-4 0 0,4 6 1 0 0,1 8-1 0 0,7 0 0 0 0,-4-7-18 0 0,-5-5-44 0 0,-1-1-232 0 0,-2 0 96 0 0,0-1 56 0 0,-1 1 50 0 0,-1 0 16 0 0,3-1-45 0 0,1 0-62 0 0,-1-1-11 0 0,-1-1 23 0 0,1 1-51 0 0,-1-1-62 0 0,0 1-71 0 0,0 0 13 0 0,0 0-47 0 0,-1 0-42 0 0,0 1-37 0 0,1-1-135 0 0,-1 1-36 0 0,0 4-1405 0 0</inkml:trace>
  <inkml:trace contextRef="#ctx0" brushRef="#br0" timeOffset="981.61">1423 128 7136 0 0,'0'7'68'0'0,"-1"-5"-44"0"0,1-1 0 0 0,0 1-1 0 0,0 0 1 0 0,0-1-1 0 0,0 1 1 0 0,0 0 0 0 0,0-1-1 0 0,1 1 1 0 0,-1 0 0 0 0,1-1-1 0 0,-1 1 1 0 0,1 1-24 0 0,3-1 71 0 0,3 4 51 0 0,-4 7 3 0 0,-3 5-60 0 0,0-7-56 0 0,0-9-9 0 0,0 0 0 0 0,0-1 0 0 0,0 1 0 0 0,1-1 0 0 0,-1 1 0 0 0,0-1 0 0 0,1 1 0 0 0,0-1 0 0 0,-1 1 0 0 0,1-1 0 0 0,0 1 0 0 0,0-1 0 0 0,0 1 0 0 0,5 11 0 0 0,-3 1 12 0 0,-1 1 58 0 0,4 1 107 0 0,-1 0 69 0 0,-1 2 56 0 0,-2-10-140 0 0,-1-1 0 0 0,2 1-1 0 0,-1-1 1 0 0,1 1 0 0 0,1 0-162 0 0,0 3 237 0 0,0-1 0 0 0,0 1 1 0 0,-1 0-1 0 0,0 3-237 0 0,2 5 273 0 0,-2 0-41 0 0,0-5-70 0 0,-1-1 13 0 0,4 15 273 0 0,5-2-37 0 0,-9-20-287 0 0,0 0 0 0 0,1 0 0 0 0,-2 0 0 0 0,1 3-124 0 0,3 9 280 0 0,-1-7-61 0 0,2-2-7 0 0,0 0 35 0 0,8 3 137 0 0,1 2-46 0 0,-12-11-251 0 0,-1 0 0 0 0,1 0 1 0 0,-1 0-1 0 0,1 0 0 0 0,1 4-87 0 0,0 3 211 0 0,-3-9-188 0 0,-1 0-1 0 0,0 0 0 0 0,1 0 1 0 0,-1 0-1 0 0,1 0 0 0 0,-1 0 1 0 0,1 0-1 0 0,0 0 0 0 0,-1 0 1 0 0,1 0-1 0 0,0 0 0 0 0,0 0 1 0 0,-1 0-1 0 0,1 0 0 0 0,0 0 1 0 0,0-1-1 0 0,0 1 0 0 0,0 0 1 0 0,0-1-1 0 0,0 1 0 0 0,0-1 1 0 0,0 1-1 0 0,1-1 0 0 0,-1 1-22 0 0,9-1 157 0 0,-3 1-82 0 0,1-1 50 0 0,3 0 93 0 0,16 0 371 0 0,-16-3-307 0 0,-6 1-202 0 0,9-5 125 0 0,-3 0 41 0 0,-6-6-42 0 0,22-19 157 0 0,-23 21-242 0 0,1 1-48 0 0,-4 5-58 0 0,1 0 0 0 0,1 0 0 0 0,-1 0 0 0 0,1 1 0 0 0,0-1 0 0 0,0 0 0 0 0,0 1 0 0 0,2-1-13 0 0,2-4 5 0 0,-3 1-35 0 0,1-7-111 0 0,-2 1-28 0 0,-1 8 27 0 0,2-3-6 0 0,0-3-68 0 0,-2 5-30 0 0,-2 4 100 0 0,1 0-35 0 0,-1-1-38 0 0,0 1-44 0 0,0 0-12 0 0,0 1-38 0 0,0-2-416 0 0,1 1 106 0 0,-1 0-53 0 0,2-4-788 0 0,2-3-616 0 0,5-9-1173 0 0</inkml:trace>
  <inkml:trace contextRef="#ctx0" brushRef="#br0" timeOffset="1338.45">2046 416 7800 0 0,'2'2'60'0'0,"4"4"-70"0"0,-4-4 72 0 0,1 1 104 0 0,-2-2-30 0 0,1 1 43 0 0,3-1-43 0 0,3-2-63 0 0,-5 1-59 0 0,6 0 12 0 0,-5 0 69 0 0,-2 0 102 0 0,4-3 230 0 0,-2 1-249 0 0,7-3 159 0 0,-2 2-43 0 0,0 1 59 0 0,-5 1-123 0 0,2 1 42 0 0,2-1 152 0 0,-3-1-38 0 0,-3-2-41 0 0,-1-2-47 0 0,1 0 262 0 0,1 3-407 0 0,1 0 77 0 0,5-7 403 0 0,-6 7-466 0 0,0 0-35 0 0,0-1-32 0 0,-2 2-99 0 0,0 1-39 0 0,4-12 291 0 0,2 8-99 0 0,-7 5-145 0 0,1 0 0 0 0,-1 0 0 0 0,1-1 0 0 0,-1 1 0 0 0,0 0 1 0 0,1-1-1 0 0,-1 1 0 0 0,1 0 0 0 0,-1-1 0 0 0,0 1 0 0 0,1 0 1 0 0,-1-1-1 0 0,0 1 0 0 0,0-1 0 0 0,1 1 0 0 0,-1-1 0 0 0,0 1 0 0 0,0-1 1 0 0,0 1-1 0 0,1 0 0 0 0,-1-1 0 0 0,0 1 0 0 0,0-1 0 0 0,0 1 0 0 0,0-1 1 0 0,0 1-1 0 0,0-1 0 0 0,0 0 0 0 0,0 1 0 0 0,0-1 0 0 0,0 1 1 0 0,-1-1-10 0 0,3-10 87 0 0,3 2-18 0 0,1-3-5 0 0,-3-1-7 0 0,-3-6 32 0 0,1 9-78 0 0,-1-14 5 0 0,-3 13 24 0 0,-4 6-30 0 0,7 5-10 0 0,-1 0 0 0 0,1 0 0 0 0,-1 0 0 0 0,1-1 0 0 0,0 1 0 0 0,-1 0 0 0 0,1-1 0 0 0,-1 1 0 0 0,1 0 0 0 0,0-1 0 0 0,-1 1 0 0 0,1-1 0 0 0,0 1 0 0 0,0 0 0 0 0,-1-1 0 0 0,1 1 0 0 0,0-1 0 0 0,0 1 0 0 0,0-1 0 0 0,-1 1 0 0 0,1-1 0 0 0,0 1 0 0 0,0-1 0 0 0,0 1 0 0 0,0-1 0 0 0,0 1 0 0 0,0-1 0 0 0,0 1 0 0 0,0-1 1 0 0,0 1-1 0 0,0-1 0 0 0,0 0 0 0 0,1 0 0 0 0,-1 1 1 0 0,0-1 0 0 0,0 0 0 0 0,0 0-1 0 0,0 0 1 0 0,-1 0 0 0 0,1 0 0 0 0,0 1-1 0 0,0-1 1 0 0,0 0 0 0 0,-1 0 0 0 0,1 0-1 0 0,0 0 1 0 0,-1 0-1 0 0,0 1 2 0 0,1-1-1 0 0,-1 1 1 0 0,1 0 0 0 0,0 0-1 0 0,-1 0 1 0 0,1-1 0 0 0,-1 1-1 0 0,1 0 1 0 0,-1 0 0 0 0,1 0-1 0 0,-1 0 1 0 0,0 0 0 0 0,1 0-1 0 0,-1 0 1 0 0,1 0-1 0 0,-1 0 1 0 0,1 0 0 0 0,-1 0-1 0 0,1 0 1 0 0,-1 1 0 0 0,1-1-1 0 0,-1 0 1 0 0,1 0 0 0 0,0 0-1 0 0,-1 1 1 0 0,1-1-2 0 0,-6 2 6 0 0,3 1-2 0 0,-20 21-3 0 0,21-22-4 0 0,0 0 0 0 0,1 0 1 0 0,-1 0-1 0 0,1 0 0 0 0,0 0 1 0 0,0 0-1 0 0,0 0 1 0 0,0 0-1 0 0,0 0 0 0 0,0 1 1 0 0,1-1-1 0 0,-1 0 1 0 0,1 1-1 0 0,-1-1 3 0 0,-2 12-23 0 0,-8 7 11 0 0,6 5 1 0 0,-1-10-9 0 0,5-13 17 0 0,0 0-1 0 0,-1 1 0 0 0,1-1 0 0 0,1 1 1 0 0,-1-1-1 0 0,0 1 0 0 0,1 0 0 0 0,0-1 1 0 0,0 1 3 0 0,-1 3 0 0 0,1 1 0 0 0,-2-1 0 0 0,1 0 0 0 0,-1 0 0 0 0,0 1 0 0 0,-2 4 0 0 0,2-7 0 0 0,1-1 0 0 0,0-1 0 0 0,1 1 0 0 0,-1 0 0 0 0,1-1 0 0 0,-1 1 0 0 0,1-1 0 0 0,0 1 0 0 0,0 0 0 0 0,1 1 0 0 0,0 8 0 0 0,-1-9 0 0 0,0 0 0 0 0,0 0 0 0 0,1 0 0 0 0,0-1 0 0 0,0 1 0 0 0,0 0 0 0 0,0 0 0 0 0,0 0 0 0 0,1-1 0 0 0,0 1 0 0 0,1 2 0 0 0,-2-4-1 0 0,0 0 1 0 0,-1 1 0 0 0,1-1 0 0 0,0 0-1 0 0,-1 1 1 0 0,0-1 0 0 0,0 1 0 0 0,0-1-1 0 0,0 0 1 0 0,0 3 0 0 0,1 12 13 0 0,0-15-9 0 0,0 0 1 0 0,0 0-1 0 0,0-1 0 0 0,0 1 1 0 0,0 0-1 0 0,1 0 0 0 0,-1-1 0 0 0,0 1 1 0 0,1-1-1 0 0,0 1-4 0 0,1 2 1 0 0,1 0 0 0 0,0 0 1 0 0,0 0-1 0 0,1-1 0 0 0,-1 1 1 0 0,1-1-1 0 0,-1 0 0 0 0,1-1 0 0 0,3 2-1 0 0,-6-3-1 0 0,-1 0 0 0 0,1-1 0 0 0,-1 1-1 0 0,0 0 1 0 0,1 0 0 0 0,-1-1-1 0 0,0 1 1 0 0,0 0 0 0 0,0 0 0 0 0,1 1 1 0 0,5 2-59 0 0,2-5 53 0 0,-7 1-7 0 0,0 0 4 0 0,0-1 0 0 0,0 1-1 0 0,-1 0 1 0 0,1 0 0 0 0,0-1 0 0 0,-1 1-1 0 0,1-1 1 0 0,-1 1 0 0 0,1-1-1 0 0,-1 0 1 0 0,1 0 0 0 0,-1 0 0 0 0,1 0-1 0 0,-1 0 10 0 0,7-4-90 0 0,24-11-890 0 0,-30 16 923 0 0,-1-1-1 0 0,1 1 1 0 0,-1-1-1 0 0,0 1 1 0 0,1 0 0 0 0,-1 0-1 0 0,1 0 1 0 0,-1 0-1 0 0,1 0 1 0 0,-1 0 57 0 0,-1 0 0 0 0</inkml:trace>
  <inkml:trace contextRef="#ctx0" brushRef="#br0" timeOffset="1924.05">2733 160 5904 0 0,'0'0'169'0'0,"-3"0"2"0"0,1 0-184 0 0,-1-1 35 0 0,-1-1 110 0 0,0-3 147 0 0,-1-4 279 0 0,0 1-36 0 0,1 4-230 0 0,3 3 72 0 0,-1-1-62 0 0,1 2-58 0 0,0-1-50 0 0,-1 1-19 0 0,1-1-54 0 0,0 1-29 0 0,-1 1-28 0 0,-1-1 27 0 0,2 0-9 0 0,0-1 53 0 0,-3-6 315 0 0,4 7-427 0 0,-1-1 0 0 0,1 1 1 0 0,0-1-1 0 0,0 1 0 0 0,-1-1 0 0 0,1 1 0 0 0,0 0 1 0 0,-1-1-1 0 0,1 1 0 0 0,0 0 0 0 0,-1-1 1 0 0,1 1-1 0 0,-1 0 0 0 0,1-1 0 0 0,0 1 0 0 0,-1 0 1 0 0,1 0-1 0 0,-1 0 0 0 0,1-1 0 0 0,-1 1 1 0 0,1 0-1 0 0,-1 0 0 0 0,1 0 0 0 0,-1 0 0 0 0,1 0 1 0 0,-1 0-1 0 0,1 0 0 0 0,-1 0 0 0 0,1 0 1 0 0,-1 0-1 0 0,1 0 0 0 0,-1 0-23 0 0,-9 0 305 0 0,1-2-90 0 0,0-1-36 0 0,-2-3 28 0 0,7 4-98 0 0,-1-1 339 0 0,0 3-28 0 0,-11 3-135 0 0,-11 8 219 0 0,19-9-389 0 0,0-2-37 0 0,6 0-68 0 0,1 0 1 0 0,0 0 0 0 0,-1 0-1 0 0,1 1 1 0 0,-1-1-1 0 0,1 0 1 0 0,-1 1-1 0 0,1-1 1 0 0,-1 0 0 0 0,1 1-11 0 0,-12 10 94 0 0,7-7-17 0 0,1-4-60 0 0,0 1-8 0 0,-1 12 44 0 0,-4 1-26 0 0,7-9 26 0 0,3-3-51 0 0,-1 0-1 0 0,1 0 1 0 0,0 0 0 0 0,-1 0-1 0 0,0 0 1 0 0,0-1-1 0 0,1 1 1 0 0,-1 0-1 0 0,0 0 1 0 0,-1 0-2 0 0,1 0-2 0 0,0 1 0 0 0,-1-1 0 0 0,1 0 0 0 0,0 1 0 0 0,0-1 0 0 0,1 1 0 0 0,-1-1 0 0 0,0 1 2 0 0,1-1-5 0 0,0-1 0 0 0,0 1 0 0 0,0-1 0 0 0,0 0 0 0 0,1 1 0 0 0,-1-1 0 0 0,0 0 0 0 0,0 1 0 0 0,1-1 0 0 0,-1 0 0 0 0,1 0 0 0 0,0 1 5 0 0,12 14-14 0 0,-12-15 14 0 0,1 0 0 0 0,-1 1 0 0 0,0-1 0 0 0,0 0 0 0 0,1 1 0 0 0,-1-1 0 0 0,0 0 0 0 0,-1 1 0 0 0,1-1 0 0 0,0 1 0 0 0,0 0 0 0 0,-1-1 0 0 0,1 1 0 0 0,0 0 0 0 0,-1-1 0 0 0,0 1 0 0 0,1 0 0 0 0,-1-1 0 0 0,0 1 0 0 0,0 0 0 0 0,0 0 0 0 0,0 0 0 0 0,0-1 0 0 0,1 1 0 0 0,-1 0 0 0 0,0-1 0 0 0,1 1 0 0 0,-1-1 0 0 0,1 1 0 0 0,0 0 0 0 0,0-1 0 0 0,-1 1 0 0 0,1-1 0 0 0,0 0 0 0 0,0 1 0 0 0,4 6 0 0 0,0 3 0 0 0,-4-9 0 0 0,0 0 0 0 0,0 1 0 0 0,0-1 0 0 0,1 0 0 0 0,-1 0 0 0 0,1 0 0 0 0,-1 0 0 0 0,1 0 0 0 0,0 0 0 0 0,22 21 2 0 0,11 11 2 0 0,-14-8 91 0 0,-14-15-44 0 0,4 6 33 0 0,3 0 33 0 0,0 0 2 0 0,-3 0-36 0 0,-4-6-32 0 0,22 40 291 0 0,-28-47-297 0 0,0 0 1 0 0,0 1-1 0 0,0-1 1 0 0,-1 0-1 0 0,1 1 1 0 0,-1-1-1 0 0,0 1 0 0 0,0-1 1 0 0,-1 4-46 0 0,0 9 152 0 0,1-16-138 0 0,0 1 0 0 0,-1 0 0 0 0,1-1 0 0 0,0 1 0 0 0,-1 0 0 0 0,1-1 0 0 0,-1 1 0 0 0,1-1 1 0 0,-1 1-1 0 0,0 0 0 0 0,0-1 0 0 0,0 0 0 0 0,0 1 0 0 0,0-1-14 0 0,-4 8 62 0 0,1 2 28 0 0,3-10-82 0 0,1 0 1 0 0,0 0-1 0 0,-1 0 1 0 0,1 0 0 0 0,-1 0-1 0 0,1 0 1 0 0,-1 0 0 0 0,0 0-1 0 0,1 0 1 0 0,-1 0-1 0 0,0 0 1 0 0,0 0 0 0 0,0 0-1 0 0,0 0 1 0 0,0-1 0 0 0,0 1-1 0 0,0 0 1 0 0,0 0-9 0 0,-4 1 24 0 0,4-1-21 0 0,0-1 0 0 0,1 0-1 0 0,-1 0 1 0 0,0 1-1 0 0,1-1 1 0 0,-1 0-1 0 0,1 1 1 0 0,-1-1-1 0 0,1 1 1 0 0,-1-1-1 0 0,1 1 1 0 0,-1-1-1 0 0,1 1 1 0 0,-1-1-1 0 0,1 1 1 0 0,-1-1-1 0 0,1 1 1 0 0,0 0 0 0 0,-1-1-1 0 0,1 1 1 0 0,0-1-1 0 0,0 1-2 0 0,-3 4 7 0 0,2-3-2 0 0,0 0 0 0 0,0-1 0 0 0,0 0 0 0 0,-1 1 0 0 0,1-1 0 0 0,-1 0 0 0 0,1 0 0 0 0,-1 0 0 0 0,1 0 0 0 0,-2 1-5 0 0,-19 9 9 0 0,15-7-19 0 0,2-2-28 0 0,-1 1 38 0 0,-2 1-29 0 0,6-3-22 0 0,0 0-34 0 0,0 0-19 0 0,1 0-33 0 0,-1 0-40 0 0,1 1-43 0 0,0-2-23 0 0,0 1-40 0 0,0 0-386 0 0,1-1 88 0 0,-1 0-53 0 0,-1 0-751 0 0,-2 0-593 0 0,-5 0-1125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3.43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7512 0 0,'0'11'36'0'0,"0"1"87"0"0,0 2 107 0 0,0-7-68 0 0,0 0 35 0 0,-1-3-172 0 0,1-4-20 0 0,14 25 1 0 0,-10-13 93 0 0,-3-5-2 0 0,-1 0 45 0 0,-1 3 134 0 0,1-5-94 0 0,0 0 33 0 0,-1 1 42 0 0,1-1 40 0 0,0 0 44 0 0,0 0 47 0 0,0-1-173 0 0,-1-2-117 0 0,1 1 0 0 0,0-1-1 0 0,0 0 1 0 0,0 1 0 0 0,1-1 0 0 0,-1 0 0 0 0,1 1 0 0 0,-1-1 0 0 0,1 2-98 0 0,1 0 140 0 0,2 0-5 0 0,0 3 56 0 0,-3-4-90 0 0,0 0 34 0 0,0 0 12 0 0,-1 0 37 0 0,1 0 43 0 0,-1 2 48 0 0,0 0 60 0 0,0 0-41 0 0,0 4 187 0 0,0-3-209 0 0,0 0-38 0 0,0 12 440 0 0,0-9-340 0 0,0-6-195 0 0,0-3-67 0 0,0 0 13 0 0,0 0 82 0 0,0 0 4 0 0,-3 0-3 0 0,0 0-111 0 0,-13 0 205 0 0,11-1-210 0 0,2-1-47 0 0,-2-8 91 0 0,-1 5-34 0 0,5 5-59 0 0,1 0 0 0 0,-1-1 0 0 0,1 1 0 0 0,-1 0 0 0 0,1 0 0 0 0,-1-1 0 0 0,1 1 0 0 0,0 0 0 0 0,-1-1 0 0 0,1 1 1 0 0,0-1-1 0 0,-1 1 0 0 0,1 0 0 0 0,0-1 0 0 0,0 1 0 0 0,-1-1 0 0 0,1 1 0 0 0,0-1 0 0 0,0 1 0 0 0,0-1 0 0 0,0 1 1 0 0,-1-1-1 0 0,1 1 0 0 0,0-1 0 0 0,0 1 0 0 0,0-1 0 0 0,0 1 0 0 0,0-1 0 0 0,0 1 0 0 0,0-1 0 0 0,1 1 0 0 0,-1-1-3 0 0,0-47 136 0 0,0 16-112 0 0,0 30-24 0 0,0 1 0 0 0,0-1 0 0 0,0 0 0 0 0,1 1 0 0 0,-1-1 0 0 0,1 0 0 0 0,-1 1 0 0 0,1-1 0 0 0,0 1 0 0 0,-1-1 0 0 0,1 1 0 0 0,0-1 0 0 0,0 1 0 0 0,0-1 0 0 0,4-6 0 0 0,11-24 0 0 0,-13 27 0 0 0,-3 5 0 0 0,0-1 0 0 0,0 0 0 0 0,1 1 0 0 0,-1-1 0 0 0,0 0 0 0 0,1 1 0 0 0,-1-1 0 0 0,0 1 0 0 0,1-1 0 0 0,-1 1 0 0 0,1-1 0 0 0,-1 1 0 0 0,1-1 0 0 0,-1 1 0 0 0,1-1 0 0 0,0 1 0 0 0,-1-1 0 0 0,1 1 0 0 0,-1 0 0 0 0,1 0 0 0 0,0-1 0 0 0,0 1 0 0 0,4-2 0 0 0,8-9-16 0 0,-9 8-59 0 0,0 2 39 0 0,4 2 6 0 0,-8-1 19 0 0,16 0-70 0 0,-13-1 73 0 0,0 1 1 0 0,0 0-1 0 0,0 0 0 0 0,0 0 1 0 0,-1 0-1 0 0,1 0 1 0 0,0 1-1 0 0,0-1 0 0 0,0 1 1 0 0,0 0-1 0 0,0 0 8 0 0,26 15-67 0 0,-24-5 67 0 0,6-5 0 0 0,-9-6 0 0 0,-1 1 0 0 0,0-1 0 0 0,0 1 0 0 0,0-1 0 0 0,0 1 0 0 0,0 0 0 0 0,0-1 0 0 0,0 1 0 0 0,-1 0 0 0 0,1-1 0 0 0,0 1 0 0 0,0 0 0 0 0,0 0 0 0 0,-1 0 0 0 0,1 0 0 0 0,0 0 0 0 0,4 10 0 0 0,-4-9 0 0 0,0 0 0 0 0,0 1 0 0 0,0-1 0 0 0,0 0 0 0 0,1 0 0 0 0,-1 0 0 0 0,1 0 0 0 0,0 0 0 0 0,-1 0 0 0 0,7 6 0 0 0,-4-5 0 0 0,-1 0 0 0 0,0 0 0 0 0,0 1 0 0 0,0-1 0 0 0,0 1 0 0 0,0 0 0 0 0,18 44 0 0 0,-8-32 0 0 0,-11-15 0 0 0,-1 0 0 0 0,0 0 0 0 0,1 1 0 0 0,-1-1 0 0 0,0 0 0 0 0,0 1 0 0 0,0-1 0 0 0,0 1 0 0 0,0-1 0 0 0,-1 1 0 0 0,1-1 0 0 0,0 1 0 0 0,-1 0 0 0 0,1-1 0 0 0,-1 1 0 0 0,1 0 0 0 0,-1-1 0 0 0,0 1 0 0 0,0 0 0 0 0,0 0 0 0 0,3 9-11 0 0,2-6-82 0 0,1 0-61 0 0,-4 6-40 0 0,-1-7 168 0 0,-1-1-101 0 0,1 1-93 0 0,0-1-85 0 0,0-1-80 0 0,1 1-71 0 0,-1-1-65 0 0,1 1-59 0 0,0 1-457 0 0,1 0-104 0 0,-1 2-836 0 0,-2 4-1121 0 0,0-10 3096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9.9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8088 0 0,'0'0'234'0'0,"0"3"-4"0"0,3 7-184 0 0,2 0-32 0 0,-4-9-15 0 0,0 1 0 0 0,0 0 0 0 0,0-1 0 0 0,0 1 0 0 0,0 0 0 0 0,-1 0 0 0 0,1 0 0 0 0,-1 0 0 0 0,1 0 0 0 0,-1 0 0 0 0,0 0 0 0 0,0 1 1 0 0,3 9 42 0 0,1-3 86 0 0,0-3 0 0 0,-1 1 36 0 0,2 20 327 0 0,1-14-179 0 0,-1-4 0 0 0,-3 6 64 0 0,-2-6-202 0 0,-1 4 18 0 0,1-4-30 0 0,1-2 13 0 0,2 1 49 0 0,2 0-5 0 0,1 2 89 0 0,-4 4 78 0 0,1-1 4 0 0,3-3-76 0 0,-1-2-91 0 0,0 4 115 0 0,0-2-23 0 0,1-2-62 0 0,-4-6 101 0 0,-2-2-40 0 0,3 3-8 0 0,-2-2-269 0 0,1 1 0 0 0,-1-1 0 0 0,1 0 0 0 0,-1 0 0 0 0,1 0 0 0 0,-1 0 0 0 0,1-1 0 0 0,0 1 0 0 0,0 0 0 0 0,-1-1 0 0 0,1 1 0 0 0,0-1 0 0 0,1 1-37 0 0,5 0 149 0 0,0-1 36 0 0,1 0 49 0 0,0 0 61 0 0,-3 0-116 0 0,-5 0-157 0 0,-1 0-1 0 0,1 0 1 0 0,0 0-1 0 0,-1 0 0 0 0,1 0 1 0 0,0 0-1 0 0,-1-1 1 0 0,1 1-1 0 0,-1 0 0 0 0,1 0 1 0 0,0-1-1 0 0,-1 1 1 0 0,1 0-1 0 0,-1-1 0 0 0,1 1 1 0 0,-1-1-1 0 0,1 1 0 0 0,-1-1 1 0 0,1 1-1 0 0,-1-1 1 0 0,0 1-1 0 0,1-1 0 0 0,-1 0-21 0 0,1 1 22 0 0,-1-1 0 0 0,0 1 0 0 0,1-1 0 0 0,-1 1 0 0 0,1-1 0 0 0,-1 1 0 0 0,1-1 0 0 0,-1 1 0 0 0,1-1 0 0 0,-1 1-1 0 0,1 0 1 0 0,-1-1 0 0 0,1 1 0 0 0,-1 0 0 0 0,1-1 0 0 0,0 1 0 0 0,-1 0 0 0 0,1 0 0 0 0,0 0 0 0 0,-1 0 0 0 0,1 0 0 0 0,0-1-1 0 0,0 1-21 0 0,4-2 314 0 0,6-16-55 0 0,-1 1-39 0 0,1 4 21 0 0,-10 11-231 0 0,0 1-1 0 0,0-1 1 0 0,1 1 0 0 0,-1-1 0 0 0,0 1 0 0 0,-1-1 0 0 0,1 0 0 0 0,0 0-1 0 0,0 0 1 0 0,-1 1 0 0 0,1-1 0 0 0,-1 0 0 0 0,0-1-10 0 0,2-30 98 0 0,-2 30-86 0 0,0-5 1 0 0,0 6-12 0 0,-1 0-1 0 0,1 0 0 0 0,0 0 1 0 0,1 0-1 0 0,-1-1 0 0 0,0 1 0 0 0,1 0 1 0 0,-1 0-1 0 0,1 0 0 0 0,0-1 0 0 0,4-6-4 0 0,-1 2 5 0 0,-2 2-34 0 0,0 0-32 0 0,-2-1-48 0 0,0 2-137 0 0,0-3-72 0 0,-1-1-48 0 0,1 2 79 0 0,0 1-4 0 0,0 0-65 0 0,1 2-2 0 0,0 0-68 0 0,-1 0-77 0 0,2 1-86 0 0,-1 2 189 0 0,0-1-48 0 0,0 1-43 0 0,0-1-38 0 0,1 1-149 0 0,-1 0-37 0 0,5 0-1569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2.6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7976 0 0,'0'0'174'0'0,"0"0"29"0"0,0 3 14 0 0,0 3-68 0 0,0-1-12 0 0,0-3 47 0 0,0-2 154 0 0,0 0 285 0 0,0 0 17 0 0,0 2-422 0 0,0-1-40 0 0,0 1 75 0 0,0-1-126 0 0,0 0-59 0 0,0 2-6 0 0,0-2 10 0 0,0 0 2 0 0,0 0 34 0 0,0 1 41 0 0,0-1 50 0 0,-3-1 204 0 0,2 0-381 0 0,1 0 0 0 0,-1 0 1 0 0,0 0-1 0 0,1 0 1 0 0,-1 0-1 0 0,1 1 1 0 0,-1-1-1 0 0,1 0 0 0 0,-1 0 1 0 0,0 0-1 0 0,1 0 1 0 0,-1 1-1 0 0,1-1 1 0 0,-1 0-1 0 0,1 1 0 0 0,-1-1 1 0 0,1 0-23 0 0,-1 1 18 0 0,1-1 1 0 0,0 1-1 0 0,-1-1 0 0 0,1 1 1 0 0,0-1-1 0 0,0 1 0 0 0,-1 0 1 0 0,1-1-1 0 0,0 1 0 0 0,0-1 1 0 0,0 1-1 0 0,0-1 0 0 0,0 1 1 0 0,0 0-1 0 0,0-1 1 0 0,0 1-1 0 0,0 0-18 0 0,0 1 281 0 0,0 1-7 0 0,0 61 842 0 0,0-35-716 0 0,0-27-383 0 0,0-1 1 0 0,0 1 0 0 0,0 0-1 0 0,0-1 1 0 0,1 1 0 0 0,-1-1-1 0 0,1 1 1 0 0,-1-1 0 0 0,1 1-1 0 0,0-1 1 0 0,0 1 0 0 0,-1-1-1 0 0,1 0-17 0 0,6 13 111 0 0,-5 1-17 0 0,-1 15 112 0 0,-1 0-15 0 0,2-15-122 0 0,5-1 8 0 0,-6-13-72 0 0,-1 0 0 0 0,1 1-1 0 0,0-1 1 0 0,0 1 0 0 0,-1-1-1 0 0,1 1 1 0 0,-1-1 0 0 0,1 1-1 0 0,-1-1 1 0 0,0 1 0 0 0,0 0-1 0 0,0-1 1 0 0,1 1-5 0 0,-1 0 4 0 0,0-1 0 0 0,0 1 0 0 0,0 0 0 0 0,1 0 0 0 0,-1 0 0 0 0,1-1 0 0 0,-1 1-1 0 0,1 0 1 0 0,0-1 0 0 0,-1 1 0 0 0,1 0 0 0 0,0-1 0 0 0,0 1-4 0 0,1-1 1 0 0,-1 1 0 0 0,-1-1 0 0 0,1 1 0 0 0,0 0 0 0 0,0-1 0 0 0,-1 1 0 0 0,1 0 0 0 0,-1 0 0 0 0,1-1 0 0 0,-1 1 0 0 0,0 0 0 0 0,0 0 0 0 0,0 0-1 0 0,0 17 46 0 0,0 10-38 0 0,0-28-8 0 0,0-1 1 0 0,0 1 0 0 0,0 0 0 0 0,0 0 0 0 0,0 0 0 0 0,0 0 0 0 0,1 0-1 0 0,-1-1 1 0 0,0 1 0 0 0,0 0 0 0 0,1 0 0 0 0,-1 0 0 0 0,0 0 0 0 0,1 0-2 0 0,7 4 61 0 0,-16 6 11 0 0,5-8-6 0 0,3-3 1 0 0,0 0 3 0 0,0-125 121 0 0,0 91-170 0 0,0-2-35 0 0,0 24-17 0 0,0 6 22 0 0,0 0-1 0 0,0 0 1 0 0,1 0 0 0 0,-1 1-1 0 0,2-5 11 0 0,-1 6-18 0 0,1 0-1 0 0,-1 0 1 0 0,1 0-1 0 0,0 1 1 0 0,0-1-1 0 0,1-2 19 0 0,0 1-30 0 0,0-1 0 0 0,0 1-1 0 0,-1-1 1 0 0,2-6 30 0 0,8-21-113 0 0,-11 31 97 0 0,0 0 1 0 0,0 0 0 0 0,0 0 0 0 0,1 1-1 0 0,-1-1 1 0 0,0 0 0 0 0,1 1-1 0 0,-1-1 1 0 0,1 1 0 0 0,0-1-1 0 0,0 1 1 0 0,-1 0 0 0 0,2-1 15 0 0,32-15-425 0 0,-20 9 291 0 0,-1 1 104 0 0,-11 6 28 0 0,1 0 0 0 0,-1 0 0 0 0,0 1 0 0 0,0-1 0 0 0,0 1 0 0 0,1 0 1 0 0,-1 0-1 0 0,0 0 0 0 0,0 0 0 0 0,1 1 2 0 0,8-1-35 0 0,-11 0 34 0 0,0 0-1 0 0,-1 0 0 0 0,1 0 1 0 0,0 0-1 0 0,-1 0 0 0 0,1 0 1 0 0,0 0-1 0 0,-1 1 0 0 0,1-1 1 0 0,0 0-1 0 0,-1 0 0 0 0,1 1 1 0 0,0-1-1 0 0,-1 0 1 0 0,1 1-1 0 0,-1-1 0 0 0,1 0 1 0 0,0 1-1 0 0,-1-1 0 0 0,1 1 1 0 0,-1-1-1 0 0,1 1 0 0 0,-1-1 1 0 0,0 1-1 0 0,1 0 1 0 0,-1-1 1 0 0,1 1-2 0 0,-1-1 0 0 0,0 1 1 0 0,1 0-1 0 0,-1-1 0 0 0,1 1 1 0 0,-1-1-1 0 0,1 1 0 0 0,-1-1 1 0 0,1 0-1 0 0,-1 1 0 0 0,1-1 1 0 0,0 0-1 0 0,-1 1 1 0 0,1-1-1 0 0,-1 0 0 0 0,1 1 1 0 0,0-1-1 0 0,-1 0 0 0 0,1 0 1 0 0,0 0-1 0 0,0 0 0 0 0,-1 0 1 0 0,1 0-1 0 0,0 0 1 0 0,-1 0-1 0 0,1 0 2 0 0,0 0-3 0 0,0 0 0 0 0,0 0 0 0 0,0 0 0 0 0,-1 0 0 0 0,1 0 0 0 0,0 0 0 0 0,0 0-1 0 0,0 1 1 0 0,0-1 0 0 0,0 0 0 0 0,-1 0 0 0 0,1 1 0 0 0,0-1 0 0 0,0 1 3 0 0,5 10-22 0 0,4-6-26 0 0,-4 6 36 0 0,0-7 12 0 0,-5-4 0 0 0,-1 0 0 0 0,1 1 0 0 0,-1-1 0 0 0,1 0 0 0 0,-1 1 0 0 0,0-1 0 0 0,1 0 0 0 0,-1 1 0 0 0,1-1 0 0 0,-1 0 0 0 0,0 1 0 0 0,0-1 0 0 0,1 0 0 0 0,-1 1 0 0 0,0-1 0 0 0,0 1 0 0 0,1-1 0 0 0,-1 1 0 0 0,0-1 0 0 0,0 1 0 0 0,0-1 0 0 0,0 1 0 0 0,0-1 0 0 0,1 1 0 0 0,-1-1 0 0 0,0 1 0 0 0,0-1 0 0 0,0 1 0 0 0,-1-1 0 0 0,1 1 0 0 0,0-1 0 0 0,0 1 0 0 0,0 0 0 0 0,0 0 0 0 0,0 1 0 0 0,0-1 0 0 0,0 0 0 0 0,0 0 0 0 0,0 0 0 0 0,1 0 0 0 0,-1 0 0 0 0,0 1 0 0 0,1-1 0 0 0,-1 0 0 0 0,1 0 0 0 0,-1 0 0 0 0,1 0 0 0 0,-1 0 0 0 0,1 0 0 0 0,0 0 0 0 0,6 12 0 0 0,-6-9 0 0 0,0 1 0 0 0,-1 0 0 0 0,1 0 0 0 0,-1 0 0 0 0,0 2 0 0 0,0 9 0 0 0,1 12 0 0 0,-1-27 0 0 0,0-1 0 0 0,1 1 0 0 0,-1 0 0 0 0,0 0 0 0 0,0-1 0 0 0,0 1 0 0 0,0 0 0 0 0,0 0 0 0 0,0-1 0 0 0,0 1 0 0 0,0 0 0 0 0,-1 0 0 0 0,1-1 0 0 0,0 1 0 0 0,0 0 0 0 0,-1 0 0 0 0,1-1 0 0 0,0 1 0 0 0,-1 0 0 0 0,1-1 0 0 0,0 1 0 0 0,-1-1 0 0 0,0 1 0 0 0,1 0 0 0 0,-1-1 1 0 0,1 0 0 0 0,-1 1-1 0 0,0-1 1 0 0,1 0 0 0 0,-1 0 0 0 0,0 1-1 0 0,1-1 1 0 0,-1 0 0 0 0,0 0-1 0 0,1 0 1 0 0,-1 0 0 0 0,0 0-1 0 0,0 0 1 0 0,1 0-1 0 0,0 0 0 0 0,-3 0 54 0 0,6-3-1 0 0,7-10-32 0 0,4-18 33 0 0,-11 23-54 0 0,0 1 0 0 0,0-1 0 0 0,1 0 0 0 0,0 1 0 0 0,1 0 0 0 0,0 0 0 0 0,5-6 0 0 0,2 0-6 0 0,12-11 18 0 0,-10 16-32 0 0,3 5-40 0 0,-5 3 32 0 0,19-1-24 0 0,-13 5 54 0 0,-14-2-5 0 0,-1 1 0 0 0,1-1 0 0 0,-1 1 0 0 0,1 0 0 0 0,-1 0 0 0 0,0 0 0 0 0,0 0 0 0 0,0 1 0 0 0,-1-1 0 0 0,1 1 0 0 0,-1 0 0 0 0,1 0 3 0 0,11 27-34 0 0,-7-13 40 0 0,-6-14-6 0 0,0-1 0 0 0,0 0 0 0 0,-1 0 0 0 0,1 1 0 0 0,-1-1 0 0 0,0 0 0 0 0,0 1 0 0 0,0 0 0 0 0,1 13 0 0 0,6-4 0 0 0,-6-12 0 0 0,-1 1 0 0 0,1-1 0 0 0,0 1 0 0 0,0 0 0 0 0,-1-1 0 0 0,1 1 0 0 0,-1-1 0 0 0,1 1 0 0 0,-1 0 0 0 0,0-1 0 0 0,1 1 0 0 0,-1 0 0 0 0,0 0 0 0 0,0 0 0 0 0,-1 12-3 0 0,1 19 18 0 0,3-6 50 0 0,4-14-5 0 0,-6-12-50 0 0,-1 1 1 0 0,1-1 0 0 0,0 1 0 0 0,0-1 0 0 0,-1 1-1 0 0,1 0 1 0 0,-1-1 0 0 0,1 1 0 0 0,-1 0-1 0 0,0-1 1 0 0,1 1 0 0 0,-1 0 0 0 0,0-1 0 0 0,0 1-11 0 0,0 1-16 0 0,0 3 27 0 0,1 6 72 0 0,2-4-117 0 0,-1-4-52 0 0,1 1-66 0 0,1 0-81 0 0,1 0-95 0 0,9 9-165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4.24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0 288 8496 0 0,'0'0'190'0'0,"3"0"28"0"0,-1 0-182 0 0,-1-1 1 0 0,1 1 0 0 0,0-1-1 0 0,0 1 1 0 0,-1-1-1 0 0,1 0 1 0 0,0 1 0 0 0,-1-1-1 0 0,1 0 1 0 0,0 0 0 0 0,0-1-37 0 0,6-3 69 0 0,-7 5-69 0 0,1-1 0 0 0,-1 1 0 0 0,1 0 0 0 0,-1-1 0 0 0,1 1 0 0 0,-1 0 0 0 0,0 0 0 0 0,1 0 0 0 0,-1 0 0 0 0,1 0 0 0 0,0 0 0 0 0,-1 0 0 0 0,0 0 0 0 0,1 0 0 0 0,-1 0 0 0 0,1-1 0 0 0,-1 1 0 0 0,1 0 0 0 0,-1-1 0 0 0,1 1 0 0 0,-1-1 0 0 0,7-4 21 0 0,2-1 64 0 0,4 4 65 0 0,-13 2-134 0 0,0 0 1 0 0,-1 0-1 0 0,1 0 1 0 0,0 0-1 0 0,0-1 1 0 0,0 1-1 0 0,-1 0 1 0 0,1 0-1 0 0,0-1 1 0 0,0 1-1 0 0,-1 0 1 0 0,1-1-1 0 0,0 1 1 0 0,-1-1-1 0 0,1 1 1 0 0,0-1-1 0 0,-1 1 1 0 0,1-1-1 0 0,-1 1 1 0 0,1-1-1 0 0,-1 0 1 0 0,1 1-1 0 0,-1-1 1 0 0,1 0 0 0 0,-1 1-1 0 0,1-1 1 0 0,-1 0-1 0 0,0 0 1 0 0,1 0-17 0 0,-1 0 20 0 0,1 0 0 0 0,-1-1 0 0 0,1 1 0 0 0,0 0 0 0 0,-1 0 0 0 0,1 0 0 0 0,0 0 0 0 0,0 0 0 0 0,0 0 0 0 0,0 0 0 0 0,0 1 0 0 0,0-1 1 0 0,0 0-1 0 0,0 0 0 0 0,0 1-20 0 0,4-3 81 0 0,-4 3-59 0 0,-1 0 1 0 0,1-1-1 0 0,0 1 0 0 0,-1 0 1 0 0,1-1-1 0 0,-1 1 1 0 0,1 0-1 0 0,0-1 0 0 0,-1 1 1 0 0,1-1-1 0 0,-1 1 0 0 0,1-1 1 0 0,-1 1-1 0 0,0-1 1 0 0,1 1-1 0 0,-1-1 0 0 0,1 0 1 0 0,-1 1-1 0 0,0-1 1 0 0,1 1-1 0 0,-1-1 0 0 0,0 0-22 0 0,3-4 95 0 0,10-11 259 0 0,0 0-52 0 0,-7 3-210 0 0,-1 2-69 0 0,5-13-26 0 0,5-11-101 0 0,-15 19 16 0 0,-1 3 44 0 0,1-19 32 0 0,-1 24 21 0 0,1 6 16 0 0,-1 1-1 0 0,1-1 0 0 0,-1 1 1 0 0,0-1-1 0 0,1 1 0 0 0,-1-1 0 0 0,0 1 1 0 0,0 0-1 0 0,0-1 0 0 0,0 0-24 0 0,-4-2 53 0 0,3 1 130 0 0,-2 3-34 0 0,1 0 56 0 0,-9 0 664 0 0,8 0-558 0 0,2 1-189 0 0,0-1-50 0 0,1 1-60 0 0,0 0-71 0 0,-2 4 159 0 0,0 1-43 0 0,-3-2-10 0 0,5-3-45 0 0,0-1 1 0 0,1 1-1 0 0,-1 0 0 0 0,0-1 0 0 0,1 1 0 0 0,-1 0 0 0 0,0 0 1 0 0,1-1-1 0 0,-1 1 0 0 0,1 0 0 0 0,-1 0 0 0 0,1 0 0 0 0,0 0 0 0 0,-1 0 1 0 0,1 0-1 0 0,0 0 0 0 0,0 0 0 0 0,-1-1 0 0 0,1 2-2 0 0,-4 9 28 0 0,2-8-23 0 0,1 0 0 0 0,0 0 0 0 0,0 0 0 0 0,0 0 0 0 0,0 0 0 0 0,0 1 0 0 0,1-1 0 0 0,-1 0 1 0 0,1 3-6 0 0,0-3 0 0 0,0-1 0 0 0,0 0 0 0 0,0 1 0 0 0,-1-1 0 0 0,1 1 0 0 0,-1-1 0 0 0,0 0 0 0 0,1 1 0 0 0,-1-1 0 0 0,0 0 0 0 0,0 1 0 0 0,-1-1 0 0 0,1 1 0 0 0,0-1 0 0 0,0 1 0 0 0,0-1 0 0 0,0 1 0 0 0,0 0 0 0 0,0-1 0 0 0,1 1 0 0 0,-1 0 0 0 0,1 0 0 0 0,0-1 0 0 0,0 1 0 0 0,0 1 0 0 0,0 70 10 0 0,2-55 29 0 0,5-1-23 0 0,-3-7-7 0 0,0 1 25 0 0,1 0-1 0 0,0-1 1 0 0,2 3-34 0 0,-6-12 6 0 0,0-1-6 0 0,0 1 0 0 0,0 0 0 0 0,1-1 0 0 0,-1 1 1 0 0,1-1-1 0 0,0 0 0 0 0,-1 1 0 0 0,1-1 0 0 0,0 0 0 0 0,0 0 0 0 0,-1 0 1 0 0,1 0-1 0 0,1 0 0 0 0,0 0-10 0 0,1 1 0 0 0,-1 0 1 0 0,0 0-1 0 0,-1 0 1 0 0,1 0-1 0 0,1 1 10 0 0,-3-2-5 0 0,1 1 0 0 0,0 0 1 0 0,0 0-1 0 0,0-1 0 0 0,0 0 0 0 0,0 1 1 0 0,2 0 4 0 0,11 1-54 0 0,-1-2 70 0 0,-6 1-42 0 0,-1 0-46 0 0,-1 1-65 0 0,-1-1-35 0 0,0-1-65 0 0,0 1-75 0 0,0-1-85 0 0,1 0-96 0 0,0-1-104 0 0,0-1-115 0 0,1 0-126 0 0,5-3-858 0 0,8-5-965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7.43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96 7112 0 0,'2'2'24'0'0,"0"0"0"0"0,0 0 0 0 0,-1-1 0 0 0,1 1 0 0 0,-1 0 0 0 0,0 1 1 0 0,1 0-25 0 0,1 12 168 0 0,-3-13-149 0 0,0 0 0 0 0,1 0 0 0 0,-1-1 0 0 0,0 1 0 0 0,1 0 0 0 0,-1 0 0 0 0,1-1 0 0 0,0 1 0 0 0,-1 0 0 0 0,1-1 0 0 0,0 1-1 0 0,0 0 1 0 0,0-1-19 0 0,6 12 123 0 0,-6-2-93 0 0,-1-9-32 0 0,0 0 0 0 0,1 0 0 0 0,-1-1 0 0 0,0 1 1 0 0,1 0-1 0 0,-1 0 0 0 0,1-1 0 0 0,0 1 0 0 0,-1 0 0 0 0,1-1 0 0 0,0 1 1 0 0,0-1-1 0 0,0 1 2 0 0,5 8 24 0 0,-4 4 72 0 0,1-3 274 0 0,8-3 309 0 0,-1-2-179 0 0,-4 1-241 0 0,-4-2-142 0 0,0 0 80 0 0,1 0 62 0 0,1 3 275 0 0,5 3 432 0 0,-5-7-583 0 0,1 0-49 0 0,0-1-84 0 0,8 0 523 0 0,-7 0-110 0 0,4 7-45 0 0,-7-7-8 0 0,-3-3-29 0 0,3 0-113 0 0,-2 0-444 0 0,1 0 63 0 0,1 0 48 0 0,9 0 444 0 0,-7-1-358 0 0,-3 0-123 0 0,-1 0-36 0 0,5-9 296 0 0,5 3-36 0 0,-10 7-300 0 0,0-1 0 0 0,0 1 0 0 0,0-1 0 0 0,0 1 0 0 0,0-1 0 0 0,0 1 0 0 0,0-1 0 0 0,0 0 0 0 0,0 1 0 0 0,0-1 0 0 0,0 0 0 0 0,-1 0 0 0 0,1 0 0 0 0,0 0 0 0 0,-1 0 0 0 0,1 0-22 0 0,2-6 176 0 0,-3-4 180 0 0,1 3-154 0 0,-1 5-152 0 0,2 0-51 0 0,3-5 102 0 0,-4 6-80 0 0,0 1 0 0 0,-1 0 1 0 0,1-1-1 0 0,0 1 0 0 0,0-1 0 0 0,-1 1 1 0 0,1-1-1 0 0,-1 0 0 0 0,1 1 1 0 0,-1-1-1 0 0,1 0 0 0 0,-1 1 0 0 0,0-1 1 0 0,0 0-22 0 0,2-9 81 0 0,4-2-14 0 0,-5 12-60 0 0,0-1 0 0 0,0 0 1 0 0,0 1-1 0 0,-1-1 0 0 0,1 1 0 0 0,0-1 1 0 0,-1 0-1 0 0,1 0 0 0 0,-1 1 1 0 0,0-1-1 0 0,1 0 0 0 0,-1 0 0 0 0,0 0-7 0 0,0-12 7 0 0,0-19 77 0 0,0 13-101 0 0,0 9-52 0 0,0 0-58 0 0,0 0-74 0 0,0-1-86 0 0,2 1-13 0 0,5-3-35 0 0,-5 9 185 0 0,1 1-42 0 0,-2-1-58 0 0,0-1-77 0 0,2 1-471 0 0,0 2 526 0 0,-1 0 13 0 0,-1 2 41 0 0,1 0-57 0 0,-1-1-69 0 0,0 1-79 0 0,0 0 22 0 0,-1 1-53 0 0,1-1-46 0 0,-1 1-41 0 0,1 0-153 0 0,-1 0-41 0 0,0-1-186 0 0,0 1-503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7.7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48 241 7976 0 0,'0'0'174'0'0,"0"0"29"0"0,3 0 14 0 0,7-1-85 0 0,2-5-55 0 0,11-6-56 0 0,-15 6 17 0 0,-4-3 80 0 0,-1 3 10 0 0,1 1 41 0 0,3 0 165 0 0,7-1 56 0 0,0 0 0 0 0,-6 2-56 0 0,-3-10 63 0 0,-1 9-258 0 0,11-12 542 0 0,-12 14-566 0 0,-1 1-39 0 0,0 1-51 0 0,-2 0-37 0 0,3-1 32 0 0,-2 0 0 0 0,1 0-1 0 0,0 0 1 0 0,0 0 0 0 0,-1 0-1 0 0,1 0 1 0 0,-1 0 0 0 0,1-1-1 0 0,-1 1 1 0 0,0-1-20 0 0,0-1 24 0 0,-1 0 0 0 0,1-1 1 0 0,-1 1-1 0 0,0 0 0 0 0,0 0 0 0 0,0-2-24 0 0,-1-22 24 0 0,1 20 13 0 0,0-13 174 0 0,-3 16-83 0 0,-7-6-8 0 0,6 8-38 0 0,0 2-43 0 0,-4 2-12 0 0,8-1-15 0 0,-5 3 60 0 0,-9 8 9 0 0,9-9-52 0 0,5-2-20 0 0,-1 1-1 0 0,0-1 0 0 0,1 0 1 0 0,-1 1-1 0 0,0-1 0 0 0,1 0 1 0 0,-1 1-1 0 0,1-1 1 0 0,-1 1-1 0 0,1-1 0 0 0,-1 0 1 0 0,1 1-1 0 0,-1 0 0 0 0,1-1 1 0 0,-1 1-1 0 0,1-1 0 0 0,-1 1 1 0 0,1-1-1 0 0,0 1 1 0 0,0 0-1 0 0,-1-1 0 0 0,1 1-8 0 0,-2 4 35 0 0,-11 13 117 0 0,-4-2-88 0 0,0-1-96 0 0,2 3-100 0 0,7-6 65 0 0,-17 27-130 0 0,18-26 167 0 0,2-2 39 0 0,-11 36-9 0 0,7-23 32 0 0,7-20-9 0 0,1 0 1 0 0,-1 0-1 0 0,1 0 0 0 0,0 0 0 0 0,0 1 1 0 0,0-1-1 0 0,1 0 0 0 0,-1 3-23 0 0,1 6 120 0 0,0 3-28 0 0,2-1-70 0 0,3-3-60 0 0,4-4-50 0 0,-4-5 57 0 0,-4-3 23 0 0,0 0 0 0 0,-1 0-1 0 0,1 1 1 0 0,0-1 0 0 0,-1 0 0 0 0,1 1 0 0 0,-1-1 0 0 0,1 1 0 0 0,0-1 0 0 0,-1 0 0 0 0,1 1 0 0 0,-1-1 0 0 0,1 1 0 0 0,-1 0 0 0 0,0-1 0 0 0,1 1 0 0 0,-1-1 0 0 0,0 1 0 0 0,1 0 0 0 0,-1-1 0 0 0,0 1 0 0 0,1 0 8 0 0,1 4-34 0 0,-1-4 25 0 0,-1 0 1 0 0,1 0 0 0 0,-1 0-1 0 0,1 0 1 0 0,-1-1 0 0 0,1 1 0 0 0,0 0-1 0 0,0 0 1 0 0,-1 0 0 0 0,1-1-1 0 0,0 1 1 0 0,0 0 0 0 0,0-1 0 0 0,0 1-1 0 0,1 0 9 0 0,3 0-55 0 0,1 0-47 0 0,2 0-60 0 0,5-1 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8.0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11952 0 0,'0'2'266'0'0,"0"1"-208"0"0,0 0 43 0 0,0 12 544 0 0,0-11-530 0 0,0-2-107 0 0,0 0 53 0 0,2 1-22 0 0,5 6-17 0 0,-2 7-45 0 0,-4-6 33 0 0,-1-1 42 0 0,1-2 16 0 0,-1 0 36 0 0,0-3-48 0 0,0 4 83 0 0,0 17 421 0 0,0-15-382 0 0,0-1-121 0 0,0-4-79 0 0,0-1-40 0 0,0-1-34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9.4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97 161 5520 0 0,'-14'-14'158'0'0,"14"14"-152"0"0,0 0-1 0 0,-1 0 0 0 0,1-1 0 0 0,0 1 1 0 0,0 0-1 0 0,-1-1 0 0 0,1 1 0 0 0,0-1 0 0 0,0 1 1 0 0,0 0-1 0 0,-1-1 0 0 0,1 1 0 0 0,0-1 0 0 0,0 1 1 0 0,0-1-1 0 0,0 1 0 0 0,0 0 0 0 0,0-1 1 0 0,0 1-1 0 0,0-1 0 0 0,0 1 0 0 0,0-1 0 0 0,0 1 1 0 0,0-1-1 0 0,0 1 0 0 0,0 0-5 0 0,3-5 50 0 0,-3 5-50 0 0,12-7 0 0 0,-11 7 0 0 0,0-1 0 0 0,0 1 0 0 0,0-1 0 0 0,0 1 0 0 0,0-1 0 0 0,0 1 0 0 0,0-1 0 0 0,0 0 0 0 0,0 0 0 0 0,-1 1 0 0 0,1-1 0 0 0,0 0 0 0 0,0 0 0 0 0,0 0 0 0 0,-1 0 0 0 0,1 0 0 0 0,0-2 26 0 0,0 0 47 0 0,0-1 40 0 0,-1 0 33 0 0,1-3 179 0 0,-2-10 534 0 0,1 12-581 0 0,0 0-65 0 0,0-11 475 0 0,0 3-111 0 0,-3 7-53 0 0,-8-4-10 0 0,10 8-324 0 0,-1 1-32 0 0,0 0 70 0 0,-1 0-76 0 0,0 1-74 0 0,0 1-29 0 0,1-3 69 0 0,1 1 1 0 0,0-4-10 0 0,1 3 22 0 0,0 0 79 0 0,0 0-62 0 0,0 1 34 0 0,-3 1 250 0 0,3 0-417 0 0,-1 0 0 0 0,1 0-1 0 0,-1 0 1 0 0,1 0 0 0 0,-1 0 0 0 0,1 0 0 0 0,0 0 0 0 0,-1 0 0 0 0,1 0 0 0 0,-1 0 0 0 0,1 0 0 0 0,0 1 0 0 0,-1-1 0 0 0,1 0 0 0 0,-1 0 0 0 0,1 0 0 0 0,0 1 0 0 0,-1-1 0 0 0,1 0 0 0 0,0 0-1 0 0,-1 1 1 0 0,1-1 0 0 0,0 0 0 0 0,-1 1 0 0 0,1-1 0 0 0,0 0 0 0 0,0 1 0 0 0,0-1 0 0 0,-1 0 0 0 0,1 1 0 0 0,0-1-15 0 0,-5 7 225 0 0,-6-1 95 0 0,6 4-36 0 0,-6-3-153 0 0,10-7-128 0 0,0 1 1 0 0,0-1 0 0 0,0 1 0 0 0,0-1 0 0 0,0 1 0 0 0,0-1 0 0 0,0 1 0 0 0,0 0 0 0 0,0-1 0 0 0,0 1-1 0 0,0 0 1 0 0,0 0 0 0 0,1 0 0 0 0,-1 0 0 0 0,0 0 0 0 0,0 0-4 0 0,1 0 3 0 0,-1 1-1 0 0,1-1 1 0 0,0 1 0 0 0,-1-1 0 0 0,1 0 0 0 0,0 1-1 0 0,0-1 1 0 0,0 1 0 0 0,0-1 0 0 0,0 1-3 0 0,0-1 5 0 0,0 1 1 0 0,0-1 0 0 0,0 1-1 0 0,0-1 1 0 0,-1 1-1 0 0,1-1 1 0 0,0 1 0 0 0,-1-1-1 0 0,1 0 1 0 0,-1 1-6 0 0,-4 6 16 0 0,4-7-16 0 0,0 1 0 0 0,0-1-1 0 0,1 1 1 0 0,-1-1 0 0 0,0 1 0 0 0,0-1 0 0 0,1 1 0 0 0,-1 0 0 0 0,1-1 0 0 0,0 1 0 0 0,-1 0 0 0 0,1-1 0 0 0,0 1 0 0 0,0 0 0 0 0,0 62 64 0 0,0-63-63 0 0,0 1 0 0 0,0-1 0 0 0,0 1 0 0 0,0-1 0 0 0,0 1 0 0 0,1-1 0 0 0,-1 0 0 0 0,0 1 0 0 0,1-1 0 0 0,0 1-1 0 0,25 30 134 0 0,-5 16 92 0 0,-7-32-212 0 0,-13-15-17 0 0,0 1 1 0 0,1-1 0 0 0,-1 0 0 0 0,1 0-1 0 0,0 1 1 0 0,-1-1 0 0 0,1 0 0 0 0,0 0-1 0 0,-1 0 1 0 0,1-1 0 0 0,2 2 2 0 0,9-1-89 0 0,-5 0-2 0 0,3-1-40 0 0,-4 0 56 0 0,-1 0-58 0 0,-1 0-72 0 0,-2 0-117 0 0,-1 0 109 0 0,-1 0-33 0 0,1-1-334 0 0,-1 1 78 0 0,0 0-46 0 0,3-2-646 0 0,7-4-877 0 0,5-1-232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9.7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50 8696 0 0,'8'10'122'0'0,"-7"-8"-68"0"0,1 0-1 0 0,-1 0 1 0 0,0 1-1 0 0,-1-1 1 0 0,1 1-1 0 0,0-1 1 0 0,-1 0-1 0 0,1 1 1 0 0,-1-1 0 0 0,0 1-1 0 0,0 1-53 0 0,0 11 168 0 0,0-6-143 0 0,-1 7 14 0 0,1-3 35 0 0,-1-1 39 0 0,3 0 42 0 0,1-1 42 0 0,-3-10-168 0 0,1 0 10 0 0,0-1 0 0 0,-1 1 0 0 0,1 0 0 0 0,-1 0-1 0 0,1 0 1 0 0,-1 0 0 0 0,0 0 0 0 0,1-1 0 0 0,-1 1-1 0 0,0 0 1 0 0,1 0 0 0 0,-1 0 0 0 0,0 0 0 0 0,0 0-1 0 0,0 0 1 0 0,0 0 0 0 0,0 0 0 0 0,0 0 0 0 0,0 0-1 0 0,0 0 1 0 0,-1 0 0 0 0,1 0 0 0 0,0 0 0 0 0,-1 0-1 0 0,1 0 1 0 0,0 0 0 0 0,-1 0 0 0 0,1-1 0 0 0,-1 1 0 0 0,1 0-1 0 0,-2 1-38 0 0,2-1 31 0 0,-2 6 270 0 0,3 0-46 0 0,3 0 3 0 0,3 0 65 0 0,-7-6-264 0 0,1-1-50 0 0,-1 0 1 0 0,0 0-1 0 0,0 0 1 0 0,0 0-1 0 0,0 0 1 0 0,0 0-1 0 0,0 0 0 0 0,0 0 1 0 0,1 1-1 0 0,-1-1 1 0 0,0 0-1 0 0,0 0 0 0 0,0 0 1 0 0,0 0-1 0 0,0 0 1 0 0,0 0-1 0 0,0 0 1 0 0,0 0-1 0 0,0 0 0 0 0,0 1 1 0 0,0-1-1 0 0,0 0 1 0 0,0 0-1 0 0,0 0 1 0 0,0 0-1 0 0,0 0 0 0 0,0 0 1 0 0,0 1-1 0 0,0-1 1 0 0,0 0-1 0 0,0 0 1 0 0,0 0-1 0 0,0 0 0 0 0,0 0 1 0 0,0 0-1 0 0,0 0 1 0 0,0 1-1 0 0,0-1 1 0 0,0 0-1 0 0,0 0 0 0 0,0 0 1 0 0,0 0-1 0 0,0 0 1 0 0,0 0-1 0 0,0 0 1 0 0,0 1-1 0 0,0-1 0 0 0,0 0 1 0 0,-1 0-1 0 0,1 0 1 0 0,0 0-1 0 0,0 0 1 0 0,0 0-1 0 0,0 0 0 0 0,0 0 1 0 0,0 0-1 0 0,-1 0-9 0 0,-9 11 530 0 0,7-8-16 0 0,3-3-54 0 0,0 0-20 0 0,0 0-6 0 0,0 0-34 0 0,0 0-135 0 0,0 0-60 0 0,0 0-12 0 0,0 0-17 0 0,0 0-69 0 0,0 0-38 0 0,0-11 36 0 0,0 9-103 0 0,0 1 0 0 0,0-1 0 0 0,0 0 0 0 0,0 0 1 0 0,0 0-1 0 0,0 1 0 0 0,1-1 0 0 0,-1 0 0 0 0,0 0 0 0 0,1 1 0 0 0,0-1-2 0 0,8-15 1 0 0,-5 11-5 0 0,0-1 0 0 0,-1 0 1 0 0,3-7 3 0 0,-2 1-21 0 0,-3 9 8 0 0,0 0-1 0 0,0 0 1 0 0,1 0 0 0 0,0 0 0 0 0,-1 0 0 0 0,1 1 0 0 0,0-1 0 0 0,1 0 13 0 0,11-15-74 0 0,0 1-1 0 0,1 0 0 0 0,6-4 75 0 0,-10 9-22 0 0,12-9-54 0 0,-6 12 62 0 0,-7 8 16 0 0,1 1 0 0 0,0 0 0 0 0,0 0 0 0 0,0 1-1 0 0,5 1-1 0 0,4 0 101 0 0,-15 2-3 0 0,9 7-2 0 0,-8-7-55 0 0,-5-3-37 0 0,-1 1 0 0 0,1-1 0 0 0,-1 0 0 0 0,1 0 0 0 0,-1 0 0 0 0,1 0 0 0 0,-1 1 0 0 0,0-1 0 0 0,1 0 0 0 0,-1 0 0 0 0,1 1 0 0 0,-1-1 0 0 0,0 0 0 0 0,1 1 0 0 0,-1-1 0 0 0,0 0 0 0 0,1 1 0 0 0,-1-1 0 0 0,0 0 0 0 0,0 1 0 0 0,1-1 0 0 0,-1 1 0 0 0,0-1 0 0 0,0 1 0 0 0,0-1 0 0 0,1 0 0 0 0,-1 1 0 0 0,0-1 0 0 0,0 1 0 0 0,0-1 0 0 0,0 1 0 0 0,0-1-1 0 0,0 1 1 0 0,0-1 0 0 0,0 1 0 0 0,0-1-4 0 0,2 6 88 0 0,9 9-12 0 0,5 15-63 0 0,-16-30-14 0 0,1 1 2 0 0,-1 1-1 0 0,1-1 1 0 0,-1 0-1 0 0,0 1 1 0 0,1-1-1 0 0,-1 0 1 0 0,0 1-1 0 0,0-1 1 0 0,0 1-1 0 0,0 0 0 0 0,0 6-22 0 0,2 2-67 0 0,3 1-96 0 0,-1 0-34 0 0,-1-3-25 0 0,-2-1-54 0 0,0 2-111 0 0,-1 7-433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0.3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290 18 6448 0 0,'0'0'190'0'0,"-2"0"-10"0"0,-5-1-146 0 0,-7-6-15 0 0,11 4 18 0 0,0 1 36 0 0,1 0 256 0 0,1 1-72 0 0,-1 0-61 0 0,0 1-52 0 0,0 0-26 0 0,0 0-42 0 0,-3 1 63 0 0,3-1-51 0 0,1 0 58 0 0,-2 0 330 0 0,-1 0-37 0 0,0 0-36 0 0,0 0-34 0 0,-3 0 266 0 0,0 0-107 0 0,0 0-93 0 0,-1 0-77 0 0,0 0-32 0 0,0 0-58 0 0,-19 0 451 0 0,15 0-356 0 0,5 0-97 0 0,-1 0 53 0 0,-3 3-75 0 0,1 2-52 0 0,2 0-46 0 0,-5 0 18 0 0,4-1-29 0 0,-17 22-82 0 0,22-21-53 0 0,0 0 0 0 0,1 1 0 0 0,0-1 0 0 0,0 1 0 0 0,0 0 0 0 0,0 0 0 0 0,1 0 0 0 0,-1 5 0 0 0,1-6 0 0 0,-14 43 0 0 0,15-42 0 0 0,0-1 0 0 0,0 1 0 0 0,0 0 0 0 0,1-1 0 0 0,0 1 0 0 0,0 0 0 0 0,0-1 0 0 0,1 2 0 0 0,0 5 0 0 0,-1-10 0 0 0,0 0 0 0 0,0-1 0 0 0,0 1 0 0 0,0 0 0 0 0,0-1 0 0 0,1 1 0 0 0,-1 0 0 0 0,1-1 0 0 0,-1 1 0 0 0,1-1 0 0 0,0 1 0 0 0,0 0 0 0 0,0-1 0 0 0,-1 0 0 0 0,2 2 0 0 0,3 5 0 0 0,14 26 0 0 0,-6-7-27 0 0,-12-25 20 0 0,3 9-71 0 0,3-6-86 0 0,0-2 85 0 0,-4-1 36 0 0,-1 0 1 0 0,1 0 0 0 0,0 0-1 0 0,-1 0 1 0 0,1 1-1 0 0,-1-1 1 0 0,2 3 42 0 0,5 4-190 0 0,0-1-98 0 0,-3-4 95 0 0,0-2-39 0 0,1 0-44 0 0,0-2-49 0 0,20 0-431 0 0,-9 0-4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3.26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11544 0 0,'0'0'264'0'0,"0"2"34"0"0,0-1-289 0 0,0-1-1 0 0,0 0 1 0 0,0 0-1 0 0,0 1 1 0 0,0-1-1 0 0,0 0 1 0 0,0 0-1 0 0,0 1 0 0 0,0-1 1 0 0,0 0-1 0 0,0 1 1 0 0,0-1-1 0 0,0 0 1 0 0,0 0-1 0 0,0 1 1 0 0,0-1-1 0 0,0 0 1 0 0,0 0-1 0 0,0 1 1 0 0,0-1-1 0 0,0 0 1 0 0,1 0-1 0 0,-1 1 0 0 0,0-1 1 0 0,0 0-1 0 0,0 0 1 0 0,0 1-1 0 0,1-1 1 0 0,-1 0-1 0 0,0 0 1 0 0,0 0-1 0 0,0 0 1 0 0,1 1-9 0 0,6 5 219 0 0,2 9-27 0 0,-3-6-169 0 0,-1-5 25 0 0,-2-2 181 0 0,-1 0-88 0 0,0-2-56 0 0,1-1-41 0 0,0-1 18 0 0,-1 3 58 0 0,1 0 63 0 0,0 1 101 0 0,4 5-44 0 0,-1-3-134 0 0,0-2-71 0 0,1-1-67 0 0,-5-1-30 0 0,-1 0-65 0 0,-1 1-76 0 0,0 0 58 0 0,0-1-33 0 0,0 1-36 0 0,0 0-34 0 0,0 1-340 0 0,0 0 79 0 0,0 0-46 0 0,0 1-657 0 0,0-1-518 0 0,0-1-984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3.4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96 10080 0 0,'-13'-16'230'0'0,"8"3"30"0"0,-6 8 18 0 0,8-3-120 0 0,3 2-83 0 0,0-8 30 0 0,0 5-85 0 0,0 7 8 0 0,0 1 20 0 0,0 0 33 0 0,0-2 41 0 0,0-1 49 0 0,0-10-3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20.3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1 193 9528 0 0,'0'0'216'0'0,"0"0"32"0"0,2 0 10 0 0,23 0-107 0 0,-14 0-62 0 0,-4-3-59 0 0,-4-1 22 0 0,-2 1 88 0 0,0 1 27 0 0,2-1 130 0 0,10 2 185 0 0,-12 1-442 0 0,0 0-1 0 0,-1-1 0 0 0,1 1 0 0 0,0 0 1 0 0,-1 0-1 0 0,1 0 0 0 0,-1 0 0 0 0,1-1 1 0 0,0 1-1 0 0,-1 0 0 0 0,1-1 0 0 0,-1 1 1 0 0,1 0-1 0 0,0-1 0 0 0,-1 1 1 0 0,1-1-1 0 0,-1 1 0 0 0,0 0 0 0 0,1-1 1 0 0,-1 0-1 0 0,1 1 0 0 0,-1-1 0 0 0,1 1-39 0 0,4-6 405 0 0,3 4-81 0 0,-3-1 72 0 0,6-8-10 0 0,-9 9-29 0 0,1-1-112 0 0,8-8-47 0 0,-9 8-34 0 0,0-1-73 0 0,-2 0-46 0 0,-1-1-25 0 0,0 3 33 0 0,1-12 118 0 0,0 12-3 0 0,3-1 0 0 0,8-10-28 0 0,-11 11-138 0 0,1 1 1 0 0,-1 0 0 0 0,1-1 0 0 0,-1 1 0 0 0,0-1-1 0 0,0 1 1 0 0,0-1 0 0 0,1 1 0 0 0,-1-1 0 0 0,-1 1-3 0 0,2-13 0 0 0,-1 12 0 0 0,1-1 0 0 0,-1 1 0 0 0,0 0 0 0 0,0 0 0 0 0,-1 0 0 0 0,1 0 0 0 0,0 0 0 0 0,-1 0 0 0 0,1 0 0 0 0,-1 0 0 0 0,1 0 0 0 0,-1 0 0 0 0,0 0 0 0 0,0 0 0 0 0,0 0 0 0 0,0 0 0 0 0,0 1 0 0 0,0-1 0 0 0,-1 0 0 0 0,1 1 0 0 0,-1-1 0 0 0,1 1 0 0 0,-1-1 0 0 0,0 1 0 0 0,1 0 0 0 0,0 1 0 0 0,0-1 0 0 0,1 1 0 0 0,-1 0 0 0 0,0-1 0 0 0,0 1 0 0 0,0 0 0 0 0,0 0 0 0 0,1 0 0 0 0,-1 0 0 0 0,0 0 0 0 0,0 0 0 0 0,0 0 0 0 0,-1 0 0 0 0,2 0 0 0 0,-1 0 0 0 0,1 0 0 0 0,-1-1 0 0 0,1 1 0 0 0,-1 0 0 0 0,1 0 0 0 0,-1 0 0 0 0,1 0 0 0 0,-1 0 0 0 0,1 1 0 0 0,-1-1 0 0 0,1 0 0 0 0,-1 0 0 0 0,1 0 0 0 0,0 0 0 0 0,-1 0 0 0 0,1 1 0 0 0,-1-1 0 0 0,1 0 0 0 0,-1 1 0 0 0,1-1 0 0 0,0 0 0 0 0,-1 0 0 0 0,1 1 0 0 0,-1-1 0 0 0,1 1 0 0 0,0-1 0 0 0,-1 0 0 0 0,1 1 0 0 0,0-1 0 0 0,0 1 0 0 0,-1 0 0 0 0,-3 5 0 0 0,-7 0 0 0 0,-5 23 0 0 0,11-13 0 0 0,-8 0 0 0 0,11-14-1 0 0,0 1 1 0 0,0 0 0 0 0,0 0 0 0 0,1 0 0 0 0,-1 0 0 0 0,1 0 0 0 0,0 0 0 0 0,0 0 0 0 0,0 0 0 0 0,0 0 0 0 0,0 0 0 0 0,1 1 0 0 0,0-1 0 0 0,-1 1 0 0 0,1 13 2 0 0,0 0-1 0 0,1 6-1 0 0,0-1 15 0 0,-1-20-3 0 0,0-1 0 0 0,0 1-1 0 0,0 0 1 0 0,0-1 0 0 0,0 1 0 0 0,1 0 0 0 0,-1-1 0 0 0,1 1-1 0 0,-1 0 1 0 0,1-1 0 0 0,0 1 0 0 0,0-1 0 0 0,-1 1 0 0 0,1-1-1 0 0,1 2-11 0 0,3 4 80 0 0,-3-2-32 0 0,-1-4-36 0 0,-1 0 0 0 0,0-1 0 0 0,0 1 0 0 0,1 0 0 0 0,-1-1 1 0 0,0 1-1 0 0,1 0 0 0 0,-1-1 0 0 0,1 1 0 0 0,-1-1 0 0 0,1 1 0 0 0,-1-1 0 0 0,1 1 1 0 0,-1-1-1 0 0,1 0 0 0 0,-1 1 0 0 0,1-1 0 0 0,0 1 0 0 0,-1-1 0 0 0,1 0 0 0 0,0 0 0 0 0,0 1-12 0 0,4 1 47 0 0,26 25 277 0 0,-17-22-164 0 0,-10 2-54 0 0,-4-7-99 0 0,1 1 0 0 0,-1-1 0 0 0,0 1 0 0 0,0-1 1 0 0,1 0-1 0 0,-1 1 0 0 0,0-1 0 0 0,1 0 0 0 0,-1 1 1 0 0,1-1-1 0 0,-1 0 0 0 0,0 1 0 0 0,1-1 1 0 0,-1 0-1 0 0,1 1 0 0 0,-1-1 0 0 0,1 0 0 0 0,-1 0 1 0 0,1 0-1 0 0,-1 1 0 0 0,0-1 0 0 0,1 0 1 0 0,-1 0-1 0 0,1 0 0 0 0,0 0 0 0 0,-1 0 0 0 0,1 0 1 0 0,-1 0-1 0 0,1 0 0 0 0,-1 0 0 0 0,1 0 0 0 0,-1-1-7 0 0,12 3 124 0 0,0 4 18 0 0,-10-5-123 0 0,-1 0 0 0 0,1 0 0 0 0,0 0 1 0 0,-1 0-1 0 0,1 0 0 0 0,0-1 1 0 0,-1 1-1 0 0,1-1 0 0 0,0 1 1 0 0,0-1-1 0 0,0 0 0 0 0,-1 0 0 0 0,1 0-19 0 0,54 0 362 0 0,-44 0-332 0 0,0 0-47 0 0,-8 0 47 0 0,0 0-122 0 0,-1-1-112 0 0,0 0-104 0 0,0 0-95 0 0,-1-1-87 0 0,1 1-77 0 0,-1-1-70 0 0,0 1 80 0 0,0-1-35 0 0,2 0-678 0 0,3 0-934 0 0,2 1-1256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3.7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176 48 11312 0 0,'0'0'256'0'0,"0"-3"34"0"0,0 3-247 0 0,2-8 87 0 0,-4 4 7 0 0,1 2-19 0 0,0 0 41 0 0,-5-3-91 0 0,1-3-40 0 0,5 7-27 0 0,-1 0 1 0 0,1 0-1 0 0,-1 0 0 0 0,1 0 0 0 0,0 0 1 0 0,-1 1-1 0 0,0-1 0 0 0,1 0 1 0 0,-1 0-1 0 0,0 0 0 0 0,1 1 1 0 0,-1-1-1 0 0,0 0 0 0 0,0 1 0 0 0,1-1 1 0 0,-1 0-1 0 0,0 1 0 0 0,0-1 1 0 0,0 1-2 0 0,-5-1 47 0 0,-3 1 52 0 0,2 0-6 0 0,6 0-64 0 0,-7 0 161 0 0,-14 0 316 0 0,8 0-261 0 0,3 0-150 0 0,1 0-96 0 0,8 0 5 0 0,1 0-1 0 0,0 0 1 0 0,-1 1 0 0 0,1-1 0 0 0,0 0-1 0 0,-1 1 1 0 0,1-1 0 0 0,0 1 0 0 0,0-1-1 0 0,-1 1-3 0 0,1 0 6 0 0,-1 0 0 0 0,1-1 0 0 0,0 1 0 0 0,1 0 0 0 0,-1 0 0 0 0,0 0 0 0 0,0 0 0 0 0,0 0 0 0 0,0 0 0 0 0,1 0 0 0 0,-1 0 0 0 0,0 0-6 0 0,-4 12 76 0 0,-2-8-33 0 0,7-5-40 0 0,-1 0-1 0 0,1 1 0 0 0,-1-1 1 0 0,1 0-1 0 0,0 0 0 0 0,-1 1 1 0 0,1-1-1 0 0,-1 0 1 0 0,1 1-1 0 0,0-1 0 0 0,-1 1 1 0 0,1-1-1 0 0,0 0 0 0 0,0 1 1 0 0,-1-1-1 0 0,1 1 0 0 0,0-1 1 0 0,0 1-1 0 0,0-1 1 0 0,-1 1-1 0 0,1-1 0 0 0,0 1 1 0 0,0-1-1 0 0,0 1 0 0 0,0-1 1 0 0,0 1-1 0 0,0-1 0 0 0,0 1 1 0 0,0-1-1 0 0,0 1 1 0 0,0-1-1 0 0,1 1-2 0 0,-2 1 1 0 0,1 0 0 0 0,0 0 0 0 0,0-1-1 0 0,-1 1 1 0 0,1 0 0 0 0,-1 0 0 0 0,1-1 0 0 0,-1 1 0 0 0,0 0 0 0 0,1-1 0 0 0,-1 1 0 0 0,0-1-1 0 0,0 1 0 0 0,-1 0 0 0 0,2-1 0 0 0,-1 1 0 0 0,0-1 0 0 0,0 1 0 0 0,0 0 0 0 0,1-1 0 0 0,-1 1 0 0 0,1 0 0 0 0,-1 0 0 0 0,1-1 0 0 0,0 1 0 0 0,0 0 0 0 0,0 0 0 0 0,0 18 25 0 0,0 5 80 0 0,-1-23-90 0 0,2 0 1 0 0,-1 0-1 0 0,0 0 0 0 0,0-1 0 0 0,0 1 0 0 0,1 0 0 0 0,-1 0 1 0 0,1 0-1 0 0,0-1 0 0 0,-1 1 0 0 0,1 0 0 0 0,0-1 1 0 0,0 1-1 0 0,1 0-15 0 0,4 11 116 0 0,-4 1-9 0 0,-1 3-4 0 0,5-2 32 0 0,-2-10-70 0 0,-1 0 0 0 0,1 0-1 0 0,0-1 1 0 0,0 1 0 0 0,1 0-65 0 0,9 11 180 0 0,-12-13-154 0 0,0 1 0 0 0,1-1 1 0 0,-1 0-1 0 0,1 1 1 0 0,0-1-1 0 0,0-1 0 0 0,0 1 1 0 0,0 0-1 0 0,0-1 1 0 0,3 2-27 0 0,15 9 101 0 0,1-2-35 0 0,-16-8-53 0 0,-4-2-13 0 0,-1-1 0 0 0,1 0 0 0 0,-1 1 0 0 0,0-1 0 0 0,1 0 0 0 0,-1 1 0 0 0,1-1 0 0 0,-1 0 0 0 0,1 0 0 0 0,-1 0 0 0 0,15 2 0 0 0,-9 3-3 0 0,4 2-62 0 0,-3-6-19 0 0,1-3-50 0 0,-5 0 26 0 0,3-1 57 0 0,3-1 7 0 0,-6 3-21 0 0,0 0-49 0 0,0 0-30 0 0,1 0-53 0 0,-1 1-61 0 0,2 0-71 0 0,-4 0 91 0 0,1 0-33 0 0,2-1-361 0 0,0 1 91 0 0,-1 0-46 0 0,3-2-687 0 0,2-2-537 0 0,1-5-1023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4.7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13272 0 0,'0'0'298'0'0,"0"0"46"0"0,0 0 23 0 0,0 0-154 0 0,0 0-102 0 0,0 0-32 0 0,0 2-47 0 0,0 0-51 0 0,0 0 36 0 0,0 2 106 0 0,0 12 582 0 0,0-14-598 0 0,0-1-50 0 0,0-1-47 0 0,0 0-1 0 0,1 0 1 0 0,-1 0-1 0 0,0 0 1 0 0,0 1-1 0 0,0-1 1 0 0,0 0-1 0 0,0 0 1 0 0,0 0-1 0 0,0 0 1 0 0,0 0-1 0 0,0 0 1 0 0,0 0-1 0 0,0 0 1 0 0,0 0-1 0 0,0 0 1 0 0,0 1-1 0 0,0-1 1 0 0,0 0-1 0 0,-1 0 1 0 0,1 0-1 0 0,0 0 1 0 0,0 0-1 0 0,0 0 1 0 0,0 0-1 0 0,0 0 1 0 0,0 0-1 0 0,0 0 1 0 0,0 0-1 0 0,0 1 1 0 0,0-1-1 0 0,0 0 1 0 0,0 0-1 0 0,0 0 1 0 0,0 0-1 0 0,0 0 1 0 0,-1 0-1 0 0,1 0 1 0 0,0 0-1 0 0,0 0 1 0 0,0 0-1 0 0,0 0 1 0 0,0 0-1 0 0,0 0 1 0 0,0 0-1 0 0,0 0 1 0 0,0 0-1 0 0,0 0 1 0 0,-1 0-1 0 0,1 0 1 0 0,0 0-1 0 0,0 0 1 0 0,0 0-1 0 0,0 0 1 0 0,0 0-1 0 0,0 0 1 0 0,0 0-10 0 0,-7 0 311 0 0,3 0-148 0 0,2 0-58 0 0,1 0-23 0 0,2 1-164 0 0,-1 0 39 0 0,1 6-12 0 0,-2-5-69 0 0,1-1 0 0 0,0 0-52 0 0,0 1-61 0 0,-1-1-69 0 0,1-1-392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4.3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113 17 8536 0 0,'0'0'249'0'0,"0"0"-1"0"0,0-1-183 0 0,2-1-38 0 0,5-5 17 0 0,-3 3 80 0 0,-2 2 132 0 0,-2 2 6 0 0,0 0 36 0 0,0 0 799 0 0,0 0 58 0 0,1 0-474 0 0,1 2-282 0 0,2 2-73 0 0,3 3 65 0 0,-6-6-180 0 0,1 1-36 0 0,0-1 77 0 0,1 0-82 0 0,-2-1-118 0 0,1-1-15 0 0,1 1 20 0 0,-1 1 77 0 0,0 5 129 0 0,-1 2-65 0 0,-1 0-79 0 0,2 0-71 0 0,3 0-29 0 0,-4-7-14 0 0,0 0 0 0 0,0 1 0 0 0,0-1 0 0 0,0 1 0 0 0,-1-1 0 0 0,1 1 0 0 0,-1 0 0 0 0,1-1-1 0 0,-1 1 1 0 0,1 0 0 0 0,-1-1 0 0 0,0 1 0 0 0,0 0 0 0 0,0-1-5 0 0,1 3 5 0 0,-1-1 0 0 0,0 0 0 0 0,1 1 0 0 0,-1-1 0 0 0,1 0 0 0 0,0 0 0 0 0,0 0 0 0 0,1 0 0 0 0,-1 0-5 0 0,5 13 22 0 0,-5-8-14 0 0,0-1 0 0 0,-1 0 0 0 0,1 1 1 0 0,-1-1-1 0 0,-1 4-8 0 0,1-6 8 0 0,-1 1 0 0 0,1 0 0 0 0,1 0 0 0 0,-1 0 0 0 0,1-1 0 0 0,1 7-8 0 0,4 3 45 0 0,-5-12-36 0 0,0 1 0 0 0,1-1 0 0 0,-1 0 0 0 0,-1 1 0 0 0,1 0 0 0 0,0-1 1 0 0,-1 1-1 0 0,0-1 0 0 0,0 1-9 0 0,1 4 12 0 0,0 1 1 0 0,0-1 0 0 0,0 0-1 0 0,1 0 1 0 0,1 1-13 0 0,-1-2 8 0 0,0 1 1 0 0,-1-1 0 0 0,0 1 0 0 0,0-1 0 0 0,-1 2-9 0 0,1 1 1 0 0,0 0 0 0 0,1 0 1 0 0,0 0-1 0 0,1 0 1 0 0,0 0-1 0 0,3 5-1 0 0,6 22 45 0 0,-7-8-34 0 0,6-8-11 0 0,-6 6 0 0 0,-4-24-56 0 0,0 0 40 0 0,3 4 94 0 0,-1-3-30 0 0,-2-2-59 0 0,0 1-41 0 0,0 0-52 0 0,-1-1-31 0 0,1 1-51 0 0,-1 1-58 0 0,0-1-65 0 0,0-2 66 0 0,0 0-38 0 0,0 2-384 0 0,0-1 90 0 0,0 0-53 0 0,0 3-741 0 0,0 1-586 0 0,0 4-1110 0 0</inkml:trace>
  <inkml:trace contextRef="#ctx0" brushRef="#br0" timeOffset="243.52">1 336 10536 0 0,'0'0'233'0'0,"0"0"39"0"0,0 0 17 0 0,0 0-27 0 0,0 0-197 0 0,2 0-37 0 0,2 0-27 0 0,-1 0 1 0 0,0 0-1 0 0,0-1 0 0 0,0 1 1 0 0,1-1-1 0 0,-1 1 0 0 0,0-1 1 0 0,0 0-1 0 0,0-1-1 0 0,8-5 57 0 0,-9 5 98 0 0,-1 1-35 0 0,3 0 40 0 0,0 1-69 0 0,1 1-25 0 0,-2-1 45 0 0,9-2 195 0 0,-3-3-52 0 0,4-1 7 0 0,4 5-49 0 0,0 0-6 0 0,-6-3 2 0 0,8-4 57 0 0,-16 7-214 0 0,1 0 0 0 0,0 0 1 0 0,-1 1-1 0 0,1-1 0 0 0,0 1 0 0 0,2-1-51 0 0,11 1 158 0 0,-2-1-49 0 0,2-5-26 0 0,-1 0-21 0 0,4 3 6 0 0,-5 3-76 0 0,4 0-100 0 0,22 0-105 0 0,-8 0 2 0 0,-1 0-13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0.63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177 128 8568 0 0,'0'0'249'0'0,"0"0"-1"0"0,-1 0-183 0 0,-1-3-38 0 0,-5-3 9 0 0,3 2 60 0 0,3 2 226 0 0,-1 1-71 0 0,0 1-59 0 0,0-1-50 0 0,0 1-25 0 0,0 0-42 0 0,-3 1 66 0 0,4-1-52 0 0,0 0 57 0 0,-1 0-2 0 0,0 0 36 0 0,-3 0 262 0 0,-13-1 1100 0 0,14 1-1256 0 0,0 1-44 0 0,1-1-39 0 0,0 1-88 0 0,0 0-105 0 0,1 0-122 0 0,-3 9 465 0 0,-8-4-129 0 0,10-5-195 0 0,0 1 1 0 0,1 0 0 0 0,-1 0-1 0 0,1 0 1 0 0,0 0-1 0 0,0 0 1 0 0,0 1-1 0 0,-2 1-29 0 0,-14 23 177 0 0,11-16-119 0 0,1-3-15 0 0,5-6-33 0 0,0-1 0 0 0,0 0 1 0 0,0 1-1 0 0,0-1 0 0 0,0 1 1 0 0,1-1-1 0 0,-1 1 0 0 0,0-1 0 0 0,1 1 1 0 0,-1-1-1 0 0,1 1 0 0 0,0 0 1 0 0,-1-1-1 0 0,1 1 0 0 0,0 0 1 0 0,0 0-11 0 0,0 0 11 0 0,0 0 0 0 0,-1-1 0 0 0,1 1 0 0 0,0 0 0 0 0,-1 0 0 0 0,1-1 0 0 0,-1 1 1 0 0,1 0-1 0 0,-1 0 0 0 0,0-1 0 0 0,0 1 0 0 0,0-1 0 0 0,0 1-11 0 0,-5 11 99 0 0,4-2 10 0 0,2-4-36 0 0,-1-5-47 0 0,1 0-1 0 0,0 1 0 0 0,0-1 1 0 0,0 0-1 0 0,1 0 1 0 0,-1 0-1 0 0,0 1 1 0 0,1-1-1 0 0,0 0 1 0 0,0 1-26 0 0,12 21 210 0 0,0 0-84 0 0,-10-19-107 0 0,-3-5-14 0 0,0 1 0 0 0,0 0-1 0 0,1-1 1 0 0,-1 1 0 0 0,0 0 0 0 0,1-1 0 0 0,-1 1-1 0 0,1-1 1 0 0,-1 1 0 0 0,0-1 0 0 0,1 1 0 0 0,-1-1-1 0 0,1 1 1 0 0,0-1 0 0 0,-1 1 0 0 0,1-1 0 0 0,-1 0 0 0 0,1 1-1 0 0,0-1 1 0 0,-1 0 0 0 0,1 1 0 0 0,0-1-5 0 0,4 2 20 0 0,3 3 15 0 0,18 6 89 0 0,-18-8-104 0 0,21 5 85 0 0,-2-5 51 0 0,-18-3-110 0 0,13 1 51 0 0,-7-5 14 0 0,3-4 2 0 0,-15 7-100 0 0,0 0 1 0 0,0 0-1 0 0,0 0 1 0 0,0 1-1 0 0,0-1 1 0 0,1 1-1 0 0,1 0-13 0 0,-3 0 8 0 0,-1 0-1 0 0,1 0 0 0 0,0 0 1 0 0,-1-1-1 0 0,1 1 1 0 0,0 0-1 0 0,-1-1 1 0 0,1 1-1 0 0,0-1 1 0 0,-1 0-1 0 0,1 1 0 0 0,-1-1 1 0 0,1 0-1 0 0,-1 0 1 0 0,2-1-8 0 0,5-3 33 0 0,2 1 6 0 0,-1-1-40 0 0,-2 0-35 0 0,-7 4 26 0 0,1 0 0 0 0,0 0 1 0 0,-1 0-1 0 0,1 0 1 0 0,-1 0-1 0 0,1 0 1 0 0,-1-1-1 0 0,1 1 0 0 0,-1 0 1 0 0,0 0-1 0 0,0-1 1 0 0,1 1-1 0 0,-1 0 1 0 0,0 0-1 0 0,0-1 0 0 0,-1 1 10 0 0,2-1-17 0 0,-1 0-1 0 0,0 0 1 0 0,0 0-1 0 0,1 0 1 0 0,-1 0-1 0 0,1 0 1 0 0,0 0-1 0 0,0 0 1 0 0,-1 0-1 0 0,1 1 1 0 0,0-1-1 0 0,1-1 18 0 0,3-6-150 0 0,-3 4 26 0 0,-2 0-46 0 0,-2-3-250 0 0,-9-14-17 0 0,6 13-9 0 0,-1 2 89 0 0,-1 0 19 0 0,-3-2-51 0 0,-3-3-83 0 0,6 3 74 0 0,7 8 330 0 0,-1-1 1 0 0,1 1 0 0 0,-1-1 0 0 0,1 1 0 0 0,0-1-1 0 0,0 1 1 0 0,0 0 0 0 0,-1-1 0 0 0,1 1 0 0 0,1-1 67 0 0</inkml:trace>
  <inkml:trace contextRef="#ctx0" brushRef="#br0" timeOffset="358.02">400 272 7520 0 0,'6'6'90'0'0,"11"11"203"0"0,-13-12-229 0 0,-1-1-39 0 0,1 6-25 0 0,-3-7 0 0 0,0-1 0 0 0,1 0 0 0 0,-1 1 0 0 0,0-1 0 0 0,1 0 0 0 0,-1 0 0 0 0,1 0 0 0 0,-1 0 0 0 0,1 0 0 0 0,3 3 35 0 0,-1 1 63 0 0,0 1 48 0 0,-1-1 34 0 0,7 11 391 0 0,-4-10-351 0 0,-3-4-45 0 0,0 0-1 0 0,-1 1 0 0 0,1-1 1 0 0,-1 1-1 0 0,0-1 0 0 0,0 1 1 0 0,1 1-175 0 0,3 9 497 0 0,3 7 117 0 0,-7-18-481 0 0,1 2-19 0 0,1 1 39 0 0,-3-3-62 0 0,0 0 37 0 0,0 0 17 0 0,0 0 41 0 0,-1 1 46 0 0,0 0 54 0 0,1 2-20 0 0,1 0-34 0 0,8 9 340 0 0,-8-13-285 0 0,-1 0-78 0 0,0 0-67 0 0,-1 0-52 0 0,0 0-34 0 0,0 3-10 0 0,-1-4 13 0 0,1-1 9 0 0,0 2 341 0 0,0-2-7 0 0,0 0-18 0 0,0 0-67 0 0,-3 0-28 0 0,-1 0-172 0 0,-8-4 399 0 0,8 0-342 0 0,0 1-109 0 0,3 1-79 0 0,0-1-36 0 0,-2-10 155 0 0,0 8-18 0 0,0 0-84 0 0,-1 0 0 0 0,1 0 0 0 0,0 0-1 0 0,1 0 1 0 0,-1 0 0 0 0,-1-5-3 0 0,-5-11 0 0 0,4 13 0 0 0,-1-3-27 0 0,3-5-44 0 0,3 7 40 0 0,-1-13-23 0 0,5 8-17 0 0,-2 10 41 0 0,0 1 0 0 0,-1-1 0 0 0,1 0 0 0 0,-1 0 0 0 0,1 1 1 0 0,-1-1-1 0 0,-1 0 0 0 0,1 0 0 0 0,0 0 0 0 0,-1-4 30 0 0,0 7-18 0 0,0-1-1 0 0,0 0 0 0 0,1 0 1 0 0,-1 0-1 0 0,1 0 0 0 0,-1 0 1 0 0,1 0-1 0 0,-1 1 1 0 0,1-1-1 0 0,0 0 0 0 0,0 0 1 0 0,0 1-1 0 0,0-1 19 0 0,17-17-158 0 0,-16 17 138 0 0,1 0 0 0 0,-1 0-1 0 0,1-1 1 0 0,-1 0-1 0 0,0 1 1 0 0,0-1-1 0 0,1-2 21 0 0,1-2-41 0 0,-4 6 38 0 0,0 1-1 0 0,0-1 0 0 0,0 1 1 0 0,0-1-1 0 0,1 1 1 0 0,-1 0-1 0 0,0-1 1 0 0,0 1-1 0 0,1-1 1 0 0,-1 1-1 0 0,0-1 1 0 0,1 1-1 0 0,-1 0 0 0 0,0-1 1 0 0,1 1-1 0 0,-1 0 1 0 0,1-1-1 0 0,-1 1 1 0 0,1 0-1 0 0,-1 0 1 0 0,0-1-1 0 0,1 1 1 0 0,-1 0-1 0 0,1 0 1 0 0,-1 0-1 0 0,1 0 0 0 0,-1-1 1 0 0,1 1-1 0 0,-1 0 1 0 0,1 0-1 0 0,0 0 1 0 0,-1 0-1 0 0,1 0 1 0 0,-1 0-1 0 0,1 1 1 0 0,-1-1-1 0 0,1 0 1 0 0,-1 0 2 0 0,3 0 0 0 0,1 0-1 0 0,-1-1 0 0 0,0 1 1 0 0,1-1-1 0 0,-1 0 0 0 0,0 0 1 0 0,0 0-1 0 0,0 0 0 0 0,3-2 2 0 0,4-1-1 0 0,-9 3 1 0 0,0 1 0 0 0,1 0 0 0 0,-1-1 0 0 0,0 1 0 0 0,0 0 0 0 0,0 0 0 0 0,0 0 0 0 0,0 0 0 0 0,0 0 0 0 0,0 0 0 0 0,0 0 0 0 0,1 0 0 0 0,-1 1 0 0 0,0-1 0 0 0,0 0 0 0 0,0 1 0 0 0,0-1 0 0 0,0 0 0 0 0,0 1 0 0 0,0-1 0 0 0,0 1 0 0 0,0 0 0 0 0,0-1 0 0 0,-1 1 0 0 0,2 1 0 0 0,5 2 0 0 0,41 18 0 0 0,-45-20 0 0 0,0 1 0 0 0,-1 0 0 0 0,1 0 0 0 0,-1 0 0 0 0,1 0 0 0 0,-1 1 0 0 0,0-1 0 0 0,0 1 0 0 0,-1-1 0 0 0,2 4 0 0 0,0 0 0 0 0,45 89 0 0 0,-44-85-24 0 0,-5 18 71 0 0,0-19-56 0 0,0 0-44 0 0,2 0-66 0 0,2 0-84 0 0,-2-10 45 0 0,-1 1 37 0 0,1 1-26 0 0,0-1 107 0 0,0 0 49 0 0,0 2 108 0 0,2 1 181 0 0,-2-3-242 0 0,0 1-52 0 0,-1-1-53 0 0,1 0-59 0 0,0 1-70 0 0,-1-1-80 0 0,0 0-25 0 0,1 1-69 0 0,-1-1-75 0 0,0 0-81 0 0,0 1-87 0 0,1-1-94 0 0,-1 1-98 0 0,0 0-106 0 0,0-2-979 0 0,0 0-1057 0 0</inkml:trace>
  <inkml:trace contextRef="#ctx0" brushRef="#br0" timeOffset="611.73">959 0 9760 0 0,'0'0'222'0'0,"0"3"30"0"0,0 1-152 0 0,0 11 164 0 0,3-5-132 0 0,2-2-83 0 0,-4-6-49 0 0,0-1 0 0 0,0 1-1 0 0,0-1 1 0 0,0 1 0 0 0,-1-1 0 0 0,1 1-1 0 0,-1-1 1 0 0,1 1 0 0 0,-1 0 0 0 0,1-1-1 0 0,-1 1 1 0 0,0 0 0 0 0,0-1 0 0 0,0 1 0 0 0,0 13 16 0 0,0 11 85 0 0,3-6 95 0 0,3-4 26 0 0,-5-13-170 0 0,1 1 0 0 0,-1-1 0 0 0,0 0 0 0 0,-1 1 0 0 0,1-1 0 0 0,0 1 1 0 0,-1-1-1 0 0,0 2-52 0 0,1 6 167 0 0,0-3-46 0 0,1 0-22 0 0,3 1 1 0 0,-1-1-2 0 0,-2-1 0 0 0,-1 0 19 0 0,-1 2 43 0 0,1-1 2 0 0,0 0-41 0 0,2 0-14 0 0,1 2 10 0 0,1 1 16 0 0,-1 1 53 0 0,0 1-2 0 0,4 10 94 0 0,-4-11-65 0 0,1-3-34 0 0,2 7 79 0 0,-2 14 42 0 0,-2-19-206 0 0,4 8 131 0 0,4 12 146 0 0,-9-22-288 0 0,-1-2-38 0 0,-4 4-5 0 0,1-3-48 0 0,2-6-10 0 0,1 1 0 0 0,0 0 1 0 0,0 0-1 0 0,0 0 1 0 0,0-1-1 0 0,0 1 1 0 0,2 2 17 0 0,-2-3-23 0 0,0 0 1 0 0,1 0-1 0 0,-1 0 0 0 0,1 1 1 0 0,-1-2-1 0 0,1 1 0 0 0,0 0 1 0 0,0 0-1 0 0,1 1 23 0 0,-1-2-77 0 0,3 0 35 0 0,-3-1-18 0 0,1 0-77 0 0,-2 0 26 0 0,0 0-33 0 0,1 0-153 0 0,-2 0-212 0 0</inkml:trace>
  <inkml:trace contextRef="#ctx0" brushRef="#br0" timeOffset="1091.94">800 192 9152 0 0,'0'0'208'0'0,"0"0"33"0"0,0 0 14 0 0,2-3-42 0 0,2-1-201 0 0,0 0-1 0 0,0 1 1 0 0,0-1-1 0 0,0 1 1 0 0,0 0 0 0 0,1 0-1 0 0,-1 0 1 0 0,6-2-12 0 0,-2 1 115 0 0,3-5 108 0 0,1-1 101 0 0,22-9 553 0 0,-16 11-502 0 0,-9 3-230 0 0,0-1-40 0 0,13-3 109 0 0,-11 5-77 0 0,1-1 96 0 0,7-6 166 0 0,8 6 45 0 0,-20 2-325 0 0,-6 3-89 0 0,0-1-1 0 0,0 1 1 0 0,0-1-1 0 0,0 1 1 0 0,0 0-1 0 0,0 0 0 0 0,0-1 1 0 0,0 1-1 0 0,0 0 1 0 0,0 0-1 0 0,0 0 1 0 0,0 0-1 0 0,0 0 1 0 0,-1 0-1 0 0,1 0 1 0 0,0 1-1 0 0,0-1 1 0 0,0 0-1 0 0,0 1 1 0 0,0-1-1 0 0,0 0 0 0 0,0 1-28 0 0,7 2 95 0 0,5-1 30 0 0,1 1-39 0 0,7 8 40 0 0,-9-9-78 0 0,-10-2-42 0 0,0 0 0 0 0,0 1 0 0 0,-1-1 0 0 0,1 0-1 0 0,0 1 1 0 0,-1-1 0 0 0,1 1 0 0 0,0 0 0 0 0,-1 0 0 0 0,1-1 0 0 0,-1 1-1 0 0,1 0 1 0 0,-1 0 0 0 0,1 0 0 0 0,-1 1 0 0 0,0-1 0 0 0,1 0 0 0 0,-1 0-1 0 0,0 1 1 0 0,0-1 0 0 0,0 1-7 0 0,1 0 4 0 0,6 11-1 0 0,1 0 1 0 0,1-1-1 0 0,0-1 1 0 0,2 2-4 0 0,25 24 5 0 0,0 0 50 0 0,-35-35-52 0 0,0 0 1 0 0,0 0-1 0 0,0 1 1 0 0,-1-1 0 0 0,1 0-1 0 0,-1 1 1 0 0,0-1 0 0 0,1 1-1 0 0,-1-1 1 0 0,0 1 0 0 0,0-1-1 0 0,-1 1 1 0 0,1 2-4 0 0,0-2 2 0 0,-1-1 0 0 0,1 0 0 0 0,0 1 1 0 0,-1-1-1 0 0,1 0 0 0 0,0 0 0 0 0,0 0 1 0 0,1 0-1 0 0,-1 0 0 0 0,0 0 0 0 0,1 0 0 0 0,-1 0 1 0 0,2 1-3 0 0,-1-1 0 0 0,-1-1 0 0 0,1 1 0 0 0,-1 0 0 0 0,0 0 0 0 0,1 0 0 0 0,-1 0 0 0 0,0 1 0 0 0,0-1 0 0 0,0 0 0 0 0,0 0 0 0 0,-1 1 0 0 0,1-1 0 0 0,-1 1 0 0 0,1-1 0 0 0,-1 0 0 0 0,0 1 0 0 0,0-1 0 0 0,0 1 0 0 0,0 0 0 0 0,3 14-12 0 0,6-3 79 0 0,2-1 66 0 0,3 0 54 0 0,-1-1 60 0 0,-2-1-125 0 0,-8-8-2 0 0,-3-3-7 0 0,0 0-28 0 0,0 0-12 0 0,0 0-1 0 0,0-3-12 0 0,-3-10-48 0 0,-8-3-12 0 0,11 14 0 0 0,-1 1 0 0 0,1 0 0 0 0,0-1 0 0 0,-1 1 0 0 0,1-1 0 0 0,0 1 0 0 0,0-1 0 0 0,0 1 0 0 0,0-1 0 0 0,0 1 0 0 0,0-1 1 0 0,0 0-1 0 0,-1 0 0 0 0,1 0 0 0 0,0 1 0 0 0,-1-1 0 0 0,1 0 0 0 0,-1 0 0 0 0,0 1 0 0 0,1-1 0 0 0,-1 0 0 0 0,0 1 1 0 0,0-1-1 0 0,0 1 0 0 0,0-1-1 0 0,0 1-1 0 0,0-1 1 0 0,0 1 0 0 0,0-1 0 0 0,1 0 0 0 0,-1 0 0 0 0,0 1 0 0 0,1-1 0 0 0,0 0 0 0 0,-1 0-1 0 0,1 1 1 0 0,0-1 0 0 0,0 0 1 0 0,0-16-53 0 0,0-13 12 0 0,0 16-29 0 0,0 14 66 0 0,0-1-1 0 0,0 1 1 0 0,0-1-1 0 0,0 1 0 0 0,0 0 1 0 0,1 0-1 0 0,-1-1 1 0 0,0 1-1 0 0,1 0 1 0 0,0-1-1 0 0,-1 1 1 0 0,1 0-1 0 0,0 0 5 0 0,0-1-1 0 0,0 1 0 0 0,0 0-1 0 0,0 0 1 0 0,1 0 0 0 0,-1 0-1 0 0,1 0 1 0 0,-1 0 0 0 0,1 0 0 0 0,-1 0-1 0 0,1 0 1 0 0,1 0 1 0 0,-1 1 0 0 0,-1-1 0 0 0,1 0 1 0 0,-1 1-1 0 0,1-1 0 0 0,-1 0 0 0 0,1 0 0 0 0,-1 0 0 0 0,0 0 1 0 0,1 0-1 0 0,-1 0 0 0 0,0 0 0 0 0,0-1 0 0 0,0 1 0 0 0,0 0 1 0 0,1-2-1 0 0,0-2 1 0 0,-1 4-3 0 0,-1 1-1 0 0,0-1 1 0 0,0 0 0 0 0,1 1-1 0 0,-1-1 1 0 0,1 0-1 0 0,-1 1 1 0 0,0-1-1 0 0,1 1 1 0 0,-1-1 0 0 0,1 1-1 0 0,-1-1 1 0 0,1 1-1 0 0,-1-1 1 0 0,1 1 0 0 0,-1 0-1 0 0,1-1 1 0 0,0 1-1 0 0,-1 0 1 0 0,1-1-1 0 0,0 1 1 0 0,0 0 2 0 0,4-3-15 0 0,27-23-78 0 0,2 7 10 0 0,-31 17 79 0 0,1 0 0 0 0,-1 0 0 0 0,1 0 0 0 0,-1 0 0 0 0,1 1 1 0 0,-1-1-1 0 0,2 1 4 0 0,12-1-40 0 0,-8 0 17 0 0,-5-2-86 0 0,-1 1-24 0 0,2-1-52 0 0,-3 3 46 0 0,-1 0 81 0 0,1 1 59 0 0,2-1 81 0 0,-2 1-89 0 0,-1 0-32 0 0,1 0-39 0 0,0 0-48 0 0,0 0-57 0 0,1 0-43 0 0,-1 0-63 0 0,1 0-70 0 0,0 0-76 0 0,-2 0 89 0 0,0 0-48 0 0,0 0-44 0 0,0 0-37 0 0,1 0-138 0 0,0 0-38 0 0,3 0-1432 0 0</inkml:trace>
  <inkml:trace contextRef="#ctx0" brushRef="#br0" timeOffset="1826.86">1982 144 7584 0 0,'0'0'222'0'0,"-5"0"-15"0"0,-11 0-133 0 0,10 0-11 0 0,0 0 301 0 0,0 0-33 0 0,-6-1 233 0 0,5 0-300 0 0,1 1-36 0 0,-5 0 126 0 0,0 1-123 0 0,1 3-109 0 0,-19 12-106 0 0,23-6-16 0 0,-4-4 25 0 0,-6 23 230 0 0,15-27-228 0 0,0 1 0 0 0,1-1 1 0 0,-1 0-1 0 0,1 1 1 0 0,0-1-1 0 0,0 0 0 0 0,0 1 1 0 0,0-1-1 0 0,0 2-27 0 0,0 0 74 0 0,-3 2 119 0 0,-7 4 6 0 0,7-7-5 0 0,3 2-22 0 0,0 17-10 0 0,3-12-2 0 0,7 11 24 0 0,-7-13 114 0 0,-1-1-104 0 0,-2 0-55 0 0,-1 1 2 0 0,0-3 31 0 0,1-5-167 0 0,0 0 1 0 0,0 0-1 0 0,0 0 1 0 0,0 0-1 0 0,0 1 1 0 0,0-1-1 0 0,0 0 1 0 0,0 0-1 0 0,0 0 1 0 0,0 0-1 0 0,0 0 1 0 0,0 0-1 0 0,0 0 1 0 0,0 0-1 0 0,0 0 1 0 0,0 0-1 0 0,0 1 1 0 0,0-1-1 0 0,0 0 1 0 0,0 0 0 0 0,0 0-1 0 0,0 0 1 0 0,0 0-1 0 0,0 0 1 0 0,0 0-1 0 0,0 0 1 0 0,0 0-1 0 0,0 0 1 0 0,0 0-1 0 0,1 1 1 0 0,-1-1-1 0 0,0 0 1 0 0,0 0-1 0 0,0 0 1 0 0,0 0-1 0 0,0 0 1 0 0,0 0-1 0 0,0 0 1 0 0,0 0-1 0 0,0 0 1 0 0,0 0-1 0 0,0 0 1 0 0,0 0-1 0 0,1 0 1 0 0,-1 0 0 0 0,0 0-1 0 0,0 0 1 0 0,0 0-1 0 0,0 0 1 0 0,0 0-1 0 0,0 0 1 0 0,0 0-1 0 0,0 0 1 0 0,0 0-1 0 0,1 0 1 0 0,-1 0-1 0 0,0 0-5 0 0,12 0 198 0 0,-1 3-39 0 0,-9-3-136 0 0,0 1 0 0 0,0-1 1 0 0,-1 1-1 0 0,1 0 0 0 0,0 0 0 0 0,-1 0 1 0 0,1 0-1 0 0,-1 0 0 0 0,1 0 1 0 0,0 1-24 0 0,1 1 174 0 0,0-3-4 0 0,23 0 166 0 0,-20-3-180 0 0,11-8-30 0 0,1 1-18 0 0,-5-1 14 0 0,-7 5-77 0 0,-4 4-31 0 0,1 0 0 0 0,-1 0-1 0 0,0-1 1 0 0,0 1 0 0 0,0 0 0 0 0,0-1-1 0 0,1-1-13 0 0,0-6 64 0 0,-1-2 37 0 0,4-4-113 0 0,-2 3-56 0 0,-8 3 17 0 0,4 10 48 0 0,-1-1 0 0 0,1 1-1 0 0,-1-1 1 0 0,1 0 0 0 0,-1 1-1 0 0,1-1 1 0 0,0 1 0 0 0,-1-1 0 0 0,1 0-1 0 0,0 1 1 0 0,0-1 0 0 0,-1 0 0 0 0,1 0-1 0 0,0 1 1 0 0,0-1 0 0 0,0 0 0 0 0,0 1-1 0 0,0-1 1 0 0,0 0 0 0 0,0 0-1 0 0,0 1 1 0 0,0-1 0 0 0,0 0 0 0 0,0 0-1 0 0,1 1 1 0 0,-1-1 0 0 0,0 0 0 0 0,0 1 3 0 0,11-6-12 0 0,-10 6 12 0 0,-1-1 0 0 0,0 0 0 0 0,1 0 0 0 0,-1 0 0 0 0,0 1 0 0 0,0-1 0 0 0,1 0 0 0 0,-1 0 0 0 0,0 0 0 0 0,0 0 0 0 0,0 0 0 0 0,0 1 0 0 0,0-1 0 0 0,0-1 0 0 0,0-9-16 0 0,0 19-64 0 0,0-8 78 0 0,0 0 1 0 0,0 1-1 0 0,0-1 1 0 0,0 0 0 0 0,0 0-1 0 0,0 0 1 0 0,0 0-1 0 0,0 0 1 0 0,0 0-1 0 0,0 0 1 0 0,0 0 0 0 0,0 0-1 0 0,0 0 1 0 0,0 1-1 0 0,0-1 1 0 0,0 0 0 0 0,0 0-1 0 0,0 0 1 0 0,0 0-1 0 0,0 0 1 0 0,0 0 0 0 0,0 0-1 0 0,0 0 1 0 0,0 0-1 0 0,0 0 1 0 0,0 0 0 0 0,0 1-1 0 0,0-1 1 0 0,0 0-1 0 0,0 0 1 0 0,0 0 0 0 0,0 0-1 0 0,0 0 1 0 0,1 0-1 0 0,-1 0 1 0 0,0 0 0 0 0,0 0-1 0 0,0 0 1 0 0,0 0-1 0 0,0 0 1 0 0,0 0 0 0 0,0 0-1 0 0,0 0 1 0 0,0 0-1 0 0,0 0 1 0 0,0 0 0 0 0,1 0-1 0 0,-1 0 1 0 0,0 0-1 0 0,0 0 1 0 0,0 0 0 0 0,0 0-1 0 0,0 0 1 0 0,0 0-1 0 0,0 0 1 0 0,0 0 0 0 0,0 0 1 0 0,1 0-2 0 0,-1 0 1 0 0,1 0-1 0 0,-1 0 1 0 0,1 0 0 0 0,-1 0-1 0 0,1 0 1 0 0,-1 0 0 0 0,1 0-1 0 0,-1 0 1 0 0,1 0 0 0 0,-1 1-1 0 0,1-1 1 0 0,-1 0-1 0 0,1 0 1 0 0,-1 0 0 0 0,1 1-1 0 0,-1-1 1 0 0,0 0 0 0 0,1 0-1 0 0,-1 1 1 0 0,1 0 1 0 0,1 8-66 0 0,-2-7 52 0 0,0 0 0 0 0,0 0 1 0 0,0-1-1 0 0,0 1 1 0 0,1 0-1 0 0,-1 0 0 0 0,1-1 1 0 0,-1 1-1 0 0,1 1 14 0 0,1 1-21 0 0,0-1-1 0 0,0 1 1 0 0,0 0 0 0 0,-1 0-1 0 0,0 0 1 0 0,0 0 0 0 0,0 0-1 0 0,0 0 1 0 0,-1 0 0 0 0,0 0-1 0 0,1 0 22 0 0,-1 13-81 0 0,3-3 79 0 0,2-3 57 0 0,-4-10-42 0 0,0 1 0 0 0,0-1 1 0 0,0 1-1 0 0,0-1 0 0 0,-1 1 1 0 0,1-1-1 0 0,-1 1 0 0 0,1-1 0 0 0,-1 1 1 0 0,0 0-1 0 0,1-1 0 0 0,-1 1-13 0 0,2 3 63 0 0,7 7-131 0 0,-8-11 51 0 0,0 1 0 0 0,-1-1 0 0 0,1 1 0 0 0,-1-1 0 0 0,1 1 0 0 0,-1-1 0 0 0,0 1 0 0 0,1-1 1 0 0,-1 1-1 0 0,0 1 17 0 0,0 0 21 0 0,0 0-64 0 0,1-1-66 0 0,0 0-67 0 0,0-1-70 0 0,0 0-70 0 0,0 0-74 0 0,0 0-73 0 0,1 0-59 0 0,0 0-73 0 0,-1 0-74 0 0,1 0-77 0 0,0 4-1043 0 0,-1 4-1016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8.6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113 0 7424 0 0,'-1'4'29'0'0,"1"-1"61"0"0,0 1 68 0 0,1 5 269 0 0,-1-6-311 0 0,0 0-53 0 0,1-1-43 0 0,-1 0-52 0 0,1 0-63 0 0,4 7 95 0 0,-4-8 0 0 0,0 0 0 0 0,0 1 0 0 0,0-1 0 0 0,0 1 0 0 0,-1-1 0 0 0,1 1 0 0 0,0-1 0 0 0,-1 1 0 0 0,0 0 0 0 0,1-1 0 0 0,-1 1 0 0 0,0 0 0 0 0,0-1 0 0 0,0 1 0 0 0,0 6 3 0 0,0-2 59 0 0,0 0 58 0 0,1 0 59 0 0,1 0 62 0 0,3 2 71 0 0,1 3 142 0 0,-4-5-185 0 0,-2 1 36 0 0,1 2 27 0 0,0-2-90 0 0,1 0-41 0 0,2 1-11 0 0,0 1-16 0 0,-1-1-6 0 0,-2 0 39 0 0,-1 3 86 0 0,0 1-50 0 0,0-4-36 0 0,0 0-1 0 0,0 1 0 0 0,1-1 1 0 0,1 8-207 0 0,3 1 233 0 0,-3-11-129 0 0,0 1 0 0 0,-1 0 0 0 0,0-1 0 0 0,0 1 0 0 0,0 0 0 0 0,-1 0-104 0 0,1-1 91 0 0,-1 0 0 0 0,1-1-1 0 0,0 1 1 0 0,0 0-1 0 0,1 1-90 0 0,4 13 261 0 0,-4-15-200 0 0,0 4 69 0 0,-1-1-35 0 0,-1 13 67 0 0,-1-8-76 0 0,1 18 163 0 0,0 0-91 0 0,0 8-60 0 0,0 20-63 0 0,2-49 23 0 0,2-1-60 0 0,3 0-56 0 0,5 3-91 0 0,-7-7 74 0 0,-3-3-14 0 0,-2-2-60 0 0,0 0-77 0 0,0 0 67 0 0,0 0-34 0 0,0 0-39 0 0,0 0-37 0 0,0 0-363 0 0,0 0 86 0 0,0 0-50 0 0,0 0-701 0 0,0 0-555 0 0,0 0-1052 0 0</inkml:trace>
  <inkml:trace contextRef="#ctx0" brushRef="#br0" timeOffset="534.41">1 224 9560 0 0,'0'0'216'0'0,"0"0"32"0"0,0 0 10 0 0,0 0-107 0 0,2 0-78 0 0,2 0-34 0 0,-1 0-39 0 0,-1 1 1 0 0,1-1 0 0 0,-1 0 0 0 0,0-1 0 0 0,1 1-1 0 0,-1 0 1 0 0,0-1 0 0 0,1 1 0 0 0,1-2-1 0 0,4-2 20 0 0,2-1 70 0 0,6-2 72 0 0,0 0-14 0 0,9-12 194 0 0,-6 4-101 0 0,-6 7-117 0 0,-3 3-59 0 0,0 1-45 0 0,9 0 43 0 0,-14 3-45 0 0,0 0-1 0 0,0 0 1 0 0,-1 0-1 0 0,1-1 1 0 0,0 0 0 0 0,-1 0-1 0 0,1 0 1 0 0,0-1-18 0 0,34-21 101 0 0,-21 14-67 0 0,0 0-1 0 0,1 2 0 0 0,0 1 0 0 0,1 0-33 0 0,4-7-67 0 0,-3 1-70 0 0,11-3-171 0 0,-17 12 90 0 0,7 5-4 0 0,-14-1 114 0 0,3 0-42 0 0,-3-1 35 0 0,0-2 15 0 0,1-1 0 0 0,6-2-31 0 0,1 4-10 0 0,-2 3 1 0 0,-3-1 57 0 0,-8 0 70 0 0,-1 0 1 0 0,1 1 0 0 0,0-1 0 0 0,0 1-1 0 0,-1 0 1 0 0,1 0 0 0 0,0 0 0 0 0,0 0 12 0 0,11 6-75 0 0,-1-5-14 0 0,-8 1 1 0 0,-1 1 79 0 0,0 0 0 0 0,-1-1 0 0 0,1 2 0 0 0,-1-1 0 0 0,0 0 1 0 0,0 1-1 0 0,0 0 9 0 0,-2-3-5 0 0,-1 0 0 0 0,1 0 0 0 0,-1-1 0 0 0,1 1 0 0 0,-1 0-1 0 0,0 0 1 0 0,0 0 0 0 0,0-1 0 0 0,0 1 0 0 0,0 1 5 0 0,2 17-18 0 0,5-7 45 0 0,-6-12-19 0 0,0 1 0 0 0,-1-1 0 0 0,1 1 0 0 0,0-1 0 0 0,-1 1 0 0 0,1-1 1 0 0,-1 1-1 0 0,1-1 0 0 0,-1 1 0 0 0,0-1 0 0 0,0 1 0 0 0,1 0 0 0 0,-1-1-8 0 0,0 10 62 0 0,-1-6-39 0 0,1 0 0 0 0,0-1-1 0 0,1 1 1 0 0,-1-1 0 0 0,1 1 0 0 0,0 2-23 0 0,5 8 93 0 0,-5-11-67 0 0,1-1-1 0 0,-1 0 0 0 0,0 1 1 0 0,0-1-1 0 0,-1 0 0 0 0,1 1 0 0 0,-1-1 1 0 0,1 2-26 0 0,-1 5 24 0 0,0 0 35 0 0,0 11 137 0 0,0 43 723 0 0,0-53-764 0 0,0-1-46 0 0,0-10-98 0 0,-1 0 0 0 0,1 1 1 0 0,0-1-1 0 0,0 0 0 0 0,0 1 0 0 0,0-1 0 0 0,0 0 0 0 0,0 1 0 0 0,0-1 0 0 0,0 0 0 0 0,1 0 0 0 0,-1 1 0 0 0,0-1 0 0 0,0 0 0 0 0,0 1 1 0 0,0-1-1 0 0,0 0 0 0 0,0 1 0 0 0,1-1 0 0 0,-1 0 0 0 0,0 0 0 0 0,0 1 0 0 0,0-1 0 0 0,1 0 0 0 0,-1 0 0 0 0,0 1-11 0 0,11 9 282 0 0,-9-8-125 0 0,-1 0-41 0 0,0 2 16 0 0,-2 4-24 0 0,1-8-68 0 0,0 2 85 0 0,0 0-33 0 0,0 1 10 0 0,0-1-77 0 0,0 1-55 0 0,0-3 49 0 0,0 1 36 0 0,0 0 52 0 0,0 0 65 0 0,0 1 79 0 0,0 0 94 0 0,2-2-265 0 0,-1 0-75 0 0,1 0 0 0 0,-1 0 0 0 0,0 0 1 0 0,0 0-1 0 0,0-1 0 0 0,0 1 0 0 0,0 0 1 0 0,0-1-1 0 0,1 1 0 0 0,-1-1 0 0 0,0 1 1 0 0,0-1-6 0 0,16-14 78 0 0,-7-1-67 0 0,-9 14-17 0 0,0-1 1 0 0,0 1-1 0 0,0 0 1 0 0,0 0-1 0 0,1 0 0 0 0,-1 0 1 0 0,1 0-1 0 0,-1 0 1 0 0,1 0-1 0 0,0 0 0 0 0,0 1 1 0 0,0-1 5 0 0,9-3-16 0 0,-9 4 9 0 0,1 0 1 0 0,-1 0 0 0 0,0-1-1 0 0,0 1 1 0 0,0 0 0 0 0,1-1-1 0 0,-1 1 1 0 0,-1-1 0 0 0,1 0 6 0 0,4-4-11 0 0,11-11-54 0 0,-8 11 65 0 0,5 0 0 0 0,-10 0 0 0 0,-4 5-1 0 0,1 1 1 0 0,-1-1 0 0 0,0 1-1 0 0,0-1 1 0 0,1 1 0 0 0,-1 0-1 0 0,0-1 1 0 0,1 1 0 0 0,-1 0-1 0 0,0-1 1 0 0,1 1 0 0 0,-1 0-1 0 0,1-1 1 0 0,-1 1 0 0 0,1 0-1 0 0,-1 0 1 0 0,0-1 0 0 0,1 1-1 0 0,-1 0 1 0 0,1 0 0 0 0,-1 0-1 0 0,1 0 1 0 0,-1 0 0 0 0,1 0-1 0 0,-1 0 1 0 0,1 0 0 0 0,-1 0-1 0 0,1 0 1 0 0,-1 0 0 0 0,1 0-1 0 0,-1 0 1 0 0,1 0 0 0 0,0 0-3 0 0,0 0 0 0 0,0 0 0 0 0,0 0 0 0 0,0 0 0 0 0,0 0 0 0 0,-1 0 0 0 0,1 0 0 0 0,0 0-1 0 0,0 1 1 0 0,0-1 0 0 0,0 0 0 0 0,-1 1 0 0 0,1-1 0 0 0,1 1 3 0 0,3 9-10 0 0,2-5 10 0 0,-7-5-1 0 0,1 0 1 0 0,-1 0 0 0 0,0 1-1 0 0,1-1 1 0 0,-1 0 0 0 0,1 1-1 0 0,-1-1 1 0 0,0 0 0 0 0,1 1-1 0 0,-1-1 1 0 0,0 0 0 0 0,1 1-1 0 0,-1-1 1 0 0,0 1 0 0 0,0-1-1 0 0,1 1 1 0 0,-1-1 0 0 0,0 1-1 0 0,0-1 1 0 0,0 1 0 0 0,1-1-1 0 0,-1 1 1 0 0,0-1 0 0 0,0 1-1 0 0,0-1 1 0 0,0 1 0 0 0,0-1-1 0 0,0 1 1 0 0,0-1 0 0 0,0 1-1 0 0,0-1 1 0 0,-1 1 0 0 0,1 1-9 0 0,1 0 1 0 0,-1-1-1 0 0,0 1 0 0 0,0 0 0 0 0,1 0 1 0 0,-1-1-1 0 0,1 1 0 0 0,0 0 1 0 0,-1 0-1 0 0,1-1 0 0 0,0 1 1 0 0,0-1-1 0 0,0 1 9 0 0,0-1-15 0 0,0 1 1 0 0,0 0-1 0 0,0-1 1 0 0,0 1-1 0 0,-1 0 1 0 0,1-1-1 0 0,0 1 1 0 0,-1 0 0 0 0,0 0-1 0 0,1-1 1 0 0,-1 1-1 0 0,0 0 1 0 0,0 0 14 0 0,0 27-291 0 0,3-23 118 0 0,5 5 51 0 0,-4 3-98 0 0,-3 2-118 0 0,-1-8 118 0 0,0 0-36 0 0,0-7 212 0 0,0 2-406 0 0,0-1-32 0 0,0 9-120 0 0,0-11 591 0 0,0 0-1 0 0,0 0 1 0 0,0 0 0 0 0,0 0-1 0 0,0 1 1 0 0,0-1-1 0 0,0 0 1 0 0,0 0-1 0 0,0 0 1 0 0,0 0 0 0 0,0 0-1 0 0,0 0 1 0 0,0 0-1 0 0,0 0 1 0 0,0 0-1 0 0,0 0 1 0 0,0 1-1 0 0,0-1 1 0 0,0 0 0 0 0,0 0-1 0 0,0 0 1 0 0,0 0-1 0 0,0 0 1 0 0,0 0-1 0 0,0 0 1 0 0,0 0 0 0 0,0 0-1 0 0,1 0 1 0 0,-1 0-1 0 0,0 0 1 0 0,0 1-1 0 0,0-1 1 0 0,0 0-1 0 0,0 0 1 0 0,0 0 0 0 0,0 0-1 0 0,0 0 1 0 0,0 0-1 0 0,0 0 1 0 0,0 0-1 0 0,0 0 1 0 0,1 0 0 0 0,-1 0-1 0 0,0 0 1 0 0,0 0-1 0 0,0 0 1 0 0,0 0-1 0 0,0 0 1 0 0,0 0-1 0 0,0 0 1 0 0,0 0 0 0 0,0 0-1 0 0,1 0 1 0 0,-1 0-1 0 0,0 0 1 0 0,0 0-1 0 0,0 0 12 0 0,1 0-44 0 0,-1 0 0 0 0,1 0 0 0 0,0 0 0 0 0,-1 0-1 0 0,1 0 1 0 0,0 0 0 0 0,-1 0 0 0 0,1 0 0 0 0,0 1 0 0 0,-1-1-1 0 0,1 0 1 0 0,0 0 0 0 0,-1 1 0 0 0,1-1 0 0 0,0 0 44 0 0,-1 1-48 0 0,0 0 1 0 0,1 0-1 0 0,-1 0 1 0 0,0-1 0 0 0,1 1-1 0 0,-1 0 1 0 0,0 0-1 0 0,0 0 1 0 0,0 0-1 0 0,0-1 1 0 0,0 1 0 0 0,0 0-1 0 0,0 0 1 0 0,0 1 47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6.64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220 1 9416 0 0,'0'0'208'0'0,"0"0"33"0"0,0 0 16 0 0,0 0-106 0 0,2 0-78 0 0,2 0-37 0 0,3 2-26 0 0,-5 5 5 0 0,-1-3 39 0 0,-1-2 58 0 0,0-1 127 0 0,0-1 198 0 0,0 0 10 0 0,2 2-241 0 0,0 0-45 0 0,0 0-38 0 0,0 0-34 0 0,1 3 24 0 0,1 8 5 0 0,-3-7 0 0 0,0 5 39 0 0,6 2 17 0 0,-1-1 1 0 0,-5 0-16 0 0,-1 16 258 0 0,0 1-116 0 0,0 6-52 0 0,0 16-7 0 0,1-45-232 0 0,0 0 0 0 0,-1 0 0 0 0,2 0 1 0 0,-1 0-1 0 0,1 0 0 0 0,0 0-10 0 0,0-1 5 0 0,-1 0 0 0 0,1 0 0 0 0,-1 0 0 0 0,-1 1 0 0 0,1 4-5 0 0,-1-8 3 0 0,0 1 0 0 0,1 0 0 0 0,-1 0 1 0 0,0-1-1 0 0,1 1 0 0 0,-1 0 0 0 0,1 0 1 0 0,0-1-1 0 0,0 1 0 0 0,0 0 0 0 0,0-1 1 0 0,1 1-4 0 0,-1-1 4 0 0,0 0 0 0 0,0 1 1 0 0,0-1-1 0 0,0 0 0 0 0,0 1 0 0 0,-1-1 1 0 0,1 0-1 0 0,-1 1 0 0 0,0-1 1 0 0,0 1-1 0 0,1-1 0 0 0,-2 1-4 0 0,1 9 31 0 0,0-9-30 0 0,0-1 0 0 0,-1 1 0 0 0,1-1 0 0 0,0 1 0 0 0,0-1 0 0 0,1 1 0 0 0,-1-1 1 0 0,1 1-1 0 0,-1-1 0 0 0,1 1 0 0 0,0-1 0 0 0,-1 1 0 0 0,1-1 0 0 0,1 0 0 0 0,-1 0 0 0 0,0 0 0 0 0,0 1 0 0 0,1-1 0 0 0,-1 0 0 0 0,1-1 1 0 0,0 2-2 0 0,0-1-2 0 0,0-1 1 0 0,-1 1 0 0 0,1 0 0 0 0,-1 0 0 0 0,0 0 0 0 0,0 0 0 0 0,1 0 0 0 0,-1 0 0 0 0,-1 1 0 0 0,1-1 0 0 0,0 0 0 0 0,0 0 0 0 0,-1 1-1 0 0,0-1 1 0 0,1 0 0 0 0,-1 1 0 0 0,0-1 0 0 0,0 1 0 0 0,0-1 0 0 0,0 0 0 0 0,-1 1 1 0 0,2 3-90 0 0,0-1 56 0 0,5 8 49 0 0,-2-7-69 0 0,-3-3-20 0 0,1 1-42 0 0,-1 1-121 0 0,-1 1-113 0 0,0-5 134 0 0,0 1-34 0 0,0 1-343 0 0,0-1 80 0 0,0 0-47 0 0,0 1-663 0 0,0-1-522 0 0,0-1-992 0 0</inkml:trace>
  <inkml:trace contextRef="#ctx0" brushRef="#br0" timeOffset="506.47">12 304 10592 0 0,'-6'0'94'0'0,"3"-1"59"0"0,1-2 242 0 0,4 0-119 0 0,1 1-133 0 0,0 0-65 0 0,0 0-49 0 0,-2 1-30 0 0,1 1 0 0 0,-1-1 0 0 0,0 1 0 0 0,1 0 0 0 0,-1-1 0 0 0,1 1 0 0 0,-1 0 0 0 0,0 0 0 0 0,1 0 0 0 0,0 0 1 0 0,17-2 47 0 0,-10-2 9 0 0,11-3 81 0 0,-7 4-33 0 0,5-1 82 0 0,-16 3-156 0 0,0 0 0 0 0,0 0 0 0 0,-1 0 0 0 0,1 0 0 0 0,0 0 0 0 0,0-1 0 0 0,-1 1 0 0 0,2-2-30 0 0,6-4 140 0 0,1 1-35 0 0,2 3-15 0 0,7 0-1 0 0,7-2 13 0 0,-9-3 4 0 0,-12 5-47 0 0,1 0-1 0 0,-1 0 1 0 0,1 0 0 0 0,4 0-59 0 0,3-1 102 0 0,0 0 1 0 0,10 0-103 0 0,10-3 104 0 0,-29 6-96 0 0,26-8 92 0 0,-16 3-84 0 0,0-1-182 0 0,-11 6 114 0 0,1 0-1 0 0,-1 0 0 0 0,0 0 0 0 0,0 0 1 0 0,1 0-1 0 0,-1 1 0 0 0,1 0 0 0 0,-1-1 1 0 0,1 1 52 0 0,24 0-380 0 0,-19 0 185 0 0,2 0-90 0 0,1-1-141 0 0,1-6-95 0 0,-1 1 14 0 0,-4 5 65 0 0,-5 1-182 0 0,-3 0 423 0 0,3 0-56 0 0,7 0-131 0 0,-7 0 18 0 0,-3 0 159 0 0,0 0 100 0 0,0 0 30 0 0,0 0 56 0 0,0 0 89 0 0,0 0 77 0 0,3 2 19 0 0,7 9 24 0 0,-7-9 73 0 0,0 1 30 0 0,5 9-30 0 0,-7-11-226 0 0,0 0 0 0 0,-1 0 1 0 0,1 1-1 0 0,-1-1 0 0 0,1 0 0 0 0,-1 1 0 0 0,0-1 0 0 0,1 0 0 0 0,-1 1 0 0 0,0 0-31 0 0,3 3 179 0 0,3 4-74 0 0,-1-1 0 0 0,1 1 0 0 0,-1 0 1 0 0,-1 1-106 0 0,-4-10 1 0 0,1 2 26 0 0,-1-1-1 0 0,1 1 1 0 0,-1-1-1 0 0,0 0 1 0 0,1 1-1 0 0,-1-1 1 0 0,0 1-1 0 0,0-1 1 0 0,0 1-1 0 0,0-1-26 0 0,0 1 31 0 0,0-1 0 0 0,0 1 0 0 0,0-1 0 0 0,0 1 0 0 0,0-1 0 0 0,1 1 0 0 0,-1-1 0 0 0,1 0 0 0 0,-1 1 0 0 0,1-1-31 0 0,9 18 319 0 0,-6-6-164 0 0,0 3 87 0 0,0-8-84 0 0,3 0 35 0 0,6 10 291 0 0,-3 11 124 0 0,-4-9-217 0 0,0-7-96 0 0,-2-5-94 0 0,2 2 81 0 0,-3 4 69 0 0,-2-6-166 0 0,0-2-36 0 0,5 4 67 0 0,-1-2-92 0 0,0 3 47 0 0,2 2 22 0 0,-3-5-95 0 0,-1 5 112 0 0,-1-7-55 0 0,9 4-26 0 0,-11-10-127 0 0,0 0 0 0 0,0 0 1 0 0,1 0-1 0 0,-1 0 0 0 0,0 1 0 0 0,0-1 0 0 0,0 0 0 0 0,0 0 0 0 0,0 0 0 0 0,0 0 1 0 0,0 0-1 0 0,0 0 0 0 0,0 0 0 0 0,1 0 0 0 0,-1 0 0 0 0,0 0 0 0 0,0 1 0 0 0,0-1 1 0 0,0 0-1 0 0,0 0 0 0 0,0 0 0 0 0,0 0 0 0 0,0 0 0 0 0,0 0 0 0 0,0 0 1 0 0,0 1-1 0 0,0-1 0 0 0,0 0 0 0 0,0 0 0 0 0,0 0 0 0 0,0 0 0 0 0,0 0 0 0 0,0 0 1 0 0,0 1-1 0 0,0-1 0 0 0,0 0 0 0 0,0 0 0 0 0,0 0 0 0 0,0 0 0 0 0,0 0 0 0 0,0 0 1 0 0,0 0-1 0 0,0 1 0 0 0,-1-1 0 0 0,1 0 0 0 0,0 0 0 0 0,0 0 0 0 0,0 0 0 0 0,0 0 1 0 0,0 0-1 0 0,0 0 0 0 0,0 0 0 0 0,0 0 0 0 0,0 0 0 0 0,-1 0 0 0 0,1 0 1 0 0,0 1-4 0 0,-11 9 115 0 0,9-7-29 0 0,2-3-12 0 0,0 0-1 0 0,0 0 4 0 0,0 0 16 0 0,0 0 4 0 0,0 0 0 0 0,0 0 10 0 0,0 0 38 0 0,0 0 16 0 0,0-4-21 0 0,0 0-46 0 0,-1-3-11 0 0,1 5-80 0 0,0 1 1 0 0,0-1-1 0 0,0 0 0 0 0,1 1 0 0 0,-1-1 1 0 0,0 1-1 0 0,1-1 0 0 0,-1 1 0 0 0,1-2-2 0 0,1-1 1 0 0,0 1-1 0 0,0-1 0 0 0,0 0 0 0 0,-1 0 0 0 0,0 0 0 0 0,0 0 0 0 0,0 0 0 0 0,0 0 0 0 0,-1-1 0 0 0,1-19-27 0 0,-1 22 10 0 0,0 1 1 0 0,0-1-1 0 0,0 1 0 0 0,1-1 1 0 0,-1 0-1 0 0,1 1 1 0 0,-1-1-1 0 0,1 1 0 0 0,-1-1 1 0 0,1 1-1 0 0,0 0 1 0 0,0-1-1 0 0,0 1 17 0 0,5-13-152 0 0,-5 10 102 0 0,0 0 0 0 0,-1 0 0 0 0,1-1 0 0 0,-1 1 0 0 0,0-4 50 0 0,2-24-242 0 0,3 20 102 0 0,12-16-31 0 0,-11 18 56 0 0,0 0-84 0 0,-3 5 57 0 0,0 0-33 0 0,-2 0-37 0 0,1 0-43 0 0,-1 2-43 0 0,0-1-51 0 0,-1 0-46 0 0,1 1-41 0 0,-1-1-100 0 0,1 0-38 0 0,0-3-656 0 0,4-1-739 0 0,4-3-1116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5.54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154 336 12064 0 0,'0'0'273'0'0,"0"0"40"0"0,0 0 21 0 0,0 0-143 0 0,0 0-92 0 0,-3 3 41 0 0,-4 4 283 0 0,-1 1-117 0 0,1-1-100 0 0,-1 1-81 0 0,1-1-66 0 0,0 0-36 0 0,-16 16-41 0 0,13-13 52 0 0,6-6-13 0 0,1 0 1 0 0,0-1 0 0 0,1 1-1 0 0,-1 1 1 0 0,1-1 0 0 0,-1 1-22 0 0,-9 17 90 0 0,6-14-53 0 0,1 0 0 0 0,0 1 1 0 0,0 0-1 0 0,-2 8-37 0 0,3 6 11 0 0,4-12-11 0 0,0-9 0 0 0,0 0 0 0 0,1 0 0 0 0,-1 0 0 0 0,-1 0 0 0 0,1 0 0 0 0,0 0 0 0 0,0 0 0 0 0,-1 0 0 0 0,1 0 0 0 0,-1 0 0 0 0,0 0 0 0 0,1-1 0 0 0,-1 0 0 0 0,0 0 0 0 0,1-1 0 0 0,-1 1 0 0 0,1 0 0 0 0,-1 0 0 0 0,1 0 0 0 0,-1 0 0 0 0,1 0 0 0 0,0 0 0 0 0,0 0 0 0 0,-1 0 0 0 0,1 0 0 0 0,0 0 0 0 0,0-1 0 0 0,0 1 0 0 0,0 0 0 0 0,0 0 0 0 0,0 0 0 0 0,0 0 0 0 0,0 0 0 0 0,1 0 0 0 0,-1 0 0 0 0,0 0 0 0 0,1 0 0 0 0,-1 0 0 0 0,0 0 0 0 0,1 0 0 0 0,-1 0 0 0 0,1-1 0 0 0,-1 1 0 0 0,2 1 0 0 0,-2-1 0 0 0,3 15 0 0 0,-4-15 0 0 0,1-1 0 0 0,0 1 0 0 0,0 0 0 0 0,0 0 0 0 0,0 0 0 0 0,1 0 0 0 0,-1 0 0 0 0,0-1 0 0 0,0 1 0 0 0,0 0 0 0 0,1 0 0 0 0,-1 0 0 0 0,0-1 0 0 0,1 1 0 0 0,-1 0 0 0 0,11 5 0 0 0,-4 5 18 0 0,-7-10-12 0 0,0 0 0 0 0,1 0 0 0 0,-1 0 0 0 0,1 0 0 0 0,-1 0 0 0 0,1 0 0 0 0,0 0 0 0 0,-1 0 0 0 0,1 0 0 0 0,0 0 0 0 0,0-1 0 0 0,0 1 0 0 0,0 0 0 0 0,-1 0 0 0 0,1-1 0 0 0,1 1-6 0 0,-1 0 10 0 0,1-1-1 0 0,-1 1 1 0 0,1-1-1 0 0,-1 1 1 0 0,1-1-1 0 0,0 0 1 0 0,-1 1 0 0 0,1-1-1 0 0,-1 0 1 0 0,1 0-1 0 0,0 0 1 0 0,-1 0-1 0 0,1-1-9 0 0,5 1-19 0 0,1 0-46 0 0,-6 0-34 0 0,2 0 82 0 0,8 1 96 0 0,-8-1-101 0 0,1 0-69 0 0,-1 0-57 0 0,0-1-81 0 0,0 0-96 0 0,0-1-112 0 0,-3 1 104 0 0,1 0-52 0 0,-1 0-46 0 0,1 0-40 0 0,0-1-139 0 0,0 0-40 0 0,0 0-168 0 0,2-1-453 0 0,-4 3 1271 0 0</inkml:trace>
  <inkml:trace contextRef="#ctx0" brushRef="#br0" timeOffset="289.39">329 1 8144 0 0,'30'13'234'0'0,"-28"-12"-212"0"0,10 4 162 0 0,-8 1-76 0 0,-1 1-91 0 0,10 12-46 0 0,3-4 73 0 0,-3-6 48 0 0,0-1 64 0 0,1 2 117 0 0,1 0 121 0 0,-8-4-146 0 0,-1 1 38 0 0,0 0 39 0 0,0 0 42 0 0,5 9 73 0 0,0 0-73 0 0,1-1-60 0 0,2 0-45 0 0,-4-5-17 0 0,-1 1 0 0 0,0 0 0 0 0,-1 1 1 0 0,0 0-1 0 0,-1 1-245 0 0,14 26 581 0 0,-2 1-89 0 0,-9-18-281 0 0,1-1-50 0 0,-7-11-55 0 0,-1-1 0 0 0,1 1 0 0 0,-2 0 1 0 0,1 0-107 0 0,-1-1 85 0 0,1 1 1 0 0,0 0 0 0 0,1-1 0 0 0,0 0-86 0 0,-4-9 0 0 0,5 10 86 0 0,0 0 0 0 0,0 1-1 0 0,-1-1 1 0 0,0 1 0 0 0,-1 0-1 0 0,0 1-85 0 0,0 28 285 0 0,-3 13 58 0 0,0-41-298 0 0,0-3-37 0 0,0-6-2 0 0,0 0 0 0 0,0 0 0 0 0,-1 0-1 0 0,1-1 1 0 0,-1 1 0 0 0,1 0 0 0 0,-1 0-1 0 0,0-1 1 0 0,0 1 0 0 0,0 0-1 0 0,0-1 1 0 0,-1 1 0 0 0,1-1 0 0 0,-1 1-1 0 0,1-1 1 0 0,-3 2-6 0 0,-9 16 0 0 0,10-13-120 0 0,0-1 99 0 0,-4 7 60 0 0,4-10-67 0 0,1 1-46 0 0,-2-1-81 0 0,1 0-98 0 0,-2 0-120 0 0,3-1 135 0 0,0-1-38 0 0,0 0-97 0 0,1-1-57 0 0,-1 1-53 0 0,0-1-44 0 0,0 0-156 0 0,1 0-45 0 0,-2 1-189 0 0,0-1-506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4.80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16 162 12528 0 0,'0'-3'281'0'0,"0"1"-185"0"0,0 1-49 0 0,0 0-48 0 0,0 2-76 0 0,0-2 69 0 0,0 0 46 0 0,0-1 69 0 0,0-2 62 0 0,0 0 88 0 0,0-2 101 0 0,0-2 119 0 0,3 10-360 0 0,3 4-78 0 0,-4-4-33 0 0,1 0 1 0 0,-1 1 0 0 0,1-1-1 0 0,-1 1 1 0 0,0 0 0 0 0,0-1-1 0 0,0 1 1 0 0,0 2-7 0 0,1 10 56 0 0,-3-13-49 0 0,1 1-1 0 0,-1-1 1 0 0,0 1 0 0 0,0-1-1 0 0,1 0 1 0 0,0 1 0 0 0,-1-1-1 0 0,1 0 1 0 0,0 1 0 0 0,0-1-1 0 0,0 0 1 0 0,0 0 0 0 0,1 0-1 0 0,-1 0 1 0 0,1 0 0 0 0,0 1-7 0 0,0 0 19 0 0,0 0 0 0 0,0 1 0 0 0,0-1 0 0 0,0 1 0 0 0,0-1 0 0 0,1 4-19 0 0,-2-1 22 0 0,0 0-1 0 0,0-1 1 0 0,-1 1-1 0 0,0 0 1 0 0,0 0-1 0 0,0 5-21 0 0,-1 13 95 0 0,4-1 55 0 0,8 9 79 0 0,-6 0 10 0 0,0-15-120 0 0,1 5 11 0 0,-4 3-47 0 0,-1-18-66 0 0,-1 0 1 0 0,1 0 0 0 0,1-1 0 0 0,-1 1 0 0 0,1 0 0 0 0,0-1-18 0 0,3 11 33 0 0,0 12 20 0 0,1-13-43 0 0,-5-13-10 0 0,0 0 0 0 0,1 1 0 0 0,-1-1 0 0 0,-1 1 0 0 0,1-1 0 0 0,0 1 0 0 0,-1-1 0 0 0,0 1 1 0 0,0 0-1 0 0,0 140 0 0 0,0-131-34 0 0,0-10-142 0 0,0-3-73 0 0,0 0-20 0 0,-8 0-56 0 0,0 0 73 0 0,-1-2 12 0 0,3-4 39 0 0,5-2 19 0 0,1-3-5 0 0,-2 2 45 0 0,-10-11-157 0 0,3 6 56 0 0,3 1-6 0 0,0-8-74 0 0,1 1 65 0 0,-3 0 49 0 0,-3-11 22 0 0,3-2 75 0 0,-5-12 9 0 0,4 14 35 0 0,5-6 39 0 0,-1-15 30 0 0,2 35 0 0 0,-1-5-22 0 0,1 1 1 0 0,1-1 0 0 0,1-3 20 0 0,0 10-2 0 0,1 0 0 0 0,1-1 1 0 0,1 1-1 0 0,0 0 0 0 0,1 0 0 0 0,0 0 1 0 0,2-4 1 0 0,10-6 0 0 0,-12 21 0 0 0,-1 0 0 0 0,1-1 0 0 0,-1 1 0 0 0,0 0 0 0 0,1-3 0 0 0,-1-5-1 0 0,-1 10-2 0 0,-1 0 0 0 0,0 0 0 0 0,0 1 0 0 0,1-1 0 0 0,-1 0-1 0 0,1 0 1 0 0,-1 1 0 0 0,1-1 0 0 0,0 1 0 0 0,0-1 0 0 0,0 1-1 0 0,0-1 1 0 0,0 1 0 0 0,0-1 0 0 0,0 1 0 0 0,0 0 0 0 0,0-1-1 0 0,1 1 1 0 0,-1 0 0 0 0,0 0 0 0 0,1 0 3 0 0,35-23-9 0 0,1 0 101 0 0,-35 22-72 0 0,1 0 0 0 0,0 0 1 0 0,-1 0-1 0 0,1 0 0 0 0,0 1 1 0 0,0-1-1 0 0,5 0-20 0 0,0 1 36 0 0,1 0 1 0 0,0 1-1 0 0,0 0 0 0 0,6 0-36 0 0,8 1 57 0 0,-17-1-42 0 0,-1 1 1 0 0,0-1-1 0 0,1 2 1 0 0,-1-1-1 0 0,0 1 1 0 0,1-1-1 0 0,-1 2 1 0 0,2 0-16 0 0,26 16 20 0 0,-12-6-20 0 0,-13-11 0 0 0,8 4 0 0 0,-14-4 0 0 0,-1 0 0 0 0,0 0 0 0 0,0 0 0 0 0,0 0 0 0 0,0 0 0 0 0,-1 1 0 0 0,1-1 0 0 0,0 0 0 0 0,-1 1 0 0 0,0 0 0 0 0,1 0 0 0 0,10 31 0 0 0,-8-24 0 0 0,2 1 0 0 0,-6-10 0 0 0,1 0 0 0 0,0-1 0 0 0,-1 1 0 0 0,1 0 0 0 0,-1 0 0 0 0,1 0 0 0 0,-1-1 0 0 0,0 1 0 0 0,1 0 0 0 0,-1 0 0 0 0,0 0 0 0 0,0 0 0 0 0,1 0 0 0 0,-1-1 0 0 0,0 1 0 0 0,0 0 0 0 0,0 0 0 0 0,0 0 0 0 0,0 0 0 0 0,0 0 0 0 0,0 0 0 0 0,-1 0 0 0 0,1 0 0 0 0,0-1 0 0 0,0 1 0 0 0,-1 1 0 0 0,-3 6 0 0 0,-8 18 0 0 0,-2-1 15 0 0,2-4 50 0 0,8-16-53 0 0,-1 0 1 0 0,1 0-1 0 0,-1 0 1 0 0,1 0 0 0 0,-2 0-1 0 0,1-1 1 0 0,0 0-1 0 0,-1 0 1 0 0,0-1 0 0 0,-5 4-13 0 0,-8 4 36 0 0,14-8-162 0 0,1 0 50 0 0,0-1 43 0 0,0 0 36 0 0,-4 1 80 0 0,-10 2 249 0 0,12-3-269 0 0,1-1-52 0 0,0 0-66 0 0,-1 0-83 0 0,1 1-99 0 0,-1-1-116 0 0,4 0 128 0 0,-1 0-36 0 0,0 0-37 0 0,0 0-40 0 0,0 0-42 0 0,0 0-43 0 0,0 1-47 0 0,0-1-47 0 0,-3 3-995 0 0,-4 5-860 0 0</inkml:trace>
  <inkml:trace contextRef="#ctx0" brushRef="#br0" timeOffset="418.82">799 130 9552 0 0,'-2'0'86'0'0,"-1"0"-45"0"0,0 0-44 0 0,-4 0-78 0 0,4 0 114 0 0,1 0 62 0 0,-1 0 57 0 0,1 0 78 0 0,-1 0 93 0 0,-1 0 106 0 0,2 2-78 0 0,-18 10 91 0 0,-3 2-63 0 0,22-13-354 0 0,-1 1 0 0 0,1-1 0 0 0,-1 1 0 0 0,1-1-1 0 0,0 1 1 0 0,-1-1 0 0 0,1 1 0 0 0,0 0 0 0 0,0 0 0 0 0,0-1 0 0 0,0 1 0 0 0,0 1-25 0 0,-1 7 86 0 0,-4 7 62 0 0,-15 4 32 0 0,20-19-166 0 0,0 0 0 0 0,0 0 0 0 0,0 0-1 0 0,1 0 1 0 0,-1 0 0 0 0,1 0 0 0 0,-1 0 0 0 0,1 2-14 0 0,-2 6 49 0 0,-10 19 91 0 0,9-24-105 0 0,0 1 0 0 0,1 0 0 0 0,-1 0 0 0 0,1 0 0 0 0,0 2-35 0 0,-1 12 89 0 0,-2 8 58 0 0,-5 1 40 0 0,6-22-130 0 0,2 0 1 0 0,-1 1-1 0 0,1-1 1 0 0,0 0-1 0 0,1 1 1 0 0,-1 5-58 0 0,-1 8 112 0 0,-8 13 160 0 0,6-2 16 0 0,0-15-141 0 0,3-11-79 0 0,0 1 1 0 0,1 0-1 0 0,0-1 0 0 0,0 1 1 0 0,0 0-1 0 0,1 0-68 0 0,-3 18 99 0 0,-6 6-61 0 0,7-26-32 0 0,-1 13 40 0 0,3 2-20 0 0,1-10-7 0 0,-1-8-5 0 0,0 0 1 0 0,0 0-1 0 0,0 0 1 0 0,0 0-1 0 0,1 0 0 0 0,-1 0 1 0 0,1 0-1 0 0,0 0 1 0 0,-1-1-1 0 0,1 1 1 0 0,0 0-1 0 0,0 0 1 0 0,1 1-15 0 0,-1-2 14 0 0,0 1 0 0 0,0-1-1 0 0,0 0 1 0 0,-1 1 0 0 0,1-1 0 0 0,0 1 0 0 0,-1 0-1 0 0,0-1 1 0 0,1 1 0 0 0,-1-1 0 0 0,0 1 0 0 0,1 0 0 0 0,-1 1-14 0 0,0 6 62 0 0,2-2-48 0 0,1-3-54 0 0,9 16-33 0 0,-8-14 3 0 0,-1-1-54 0 0,1 0-109 0 0,-2-2 74 0 0,0-1-34 0 0,-1 0-43 0 0,1 0-36 0 0,1 2-373 0 0,-1-1 87 0 0,1-1-51 0 0,2 1-721 0 0,1-1-568 0 0,4-1-1082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03.1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129 272 8640 0 0,'0'0'197'0'0,"0"0"24"0"0,0 3 17 0 0,-2 5-86 0 0,-5-3-75 0 0,0-2-66 0 0,-9 10-11 0 0,8-5 13 0 0,-4 4 60 0 0,3 0 63 0 0,4-1 12 0 0,4-9-117 0 0,0 0 1 0 0,0 1 0 0 0,0-1 0 0 0,-1 0 0 0 0,1 0-1 0 0,-1 0 1 0 0,1 0 0 0 0,-1 0 0 0 0,0 0-32 0 0,-6 8 143 0 0,1 1 41 0 0,-4 12 277 0 0,2-3-9 0 0,5-12-285 0 0,3-7-138 0 0,0 1 0 0 0,0-1 0 0 0,0 1-1 0 0,0-1 1 0 0,0 1 0 0 0,1-1 0 0 0,-1 1 0 0 0,1 0-1 0 0,-1-1 1 0 0,1 1 0 0 0,0 0 0 0 0,-1-1-1 0 0,1 1 1 0 0,0 0-29 0 0,0 10 170 0 0,0 15 117 0 0,0-19-171 0 0,0 0 39 0 0,0-2-12 0 0,0-1 33 0 0,0 1 37 0 0,0-1 45 0 0,0-5-253 0 0,0 0 0 0 0,0 0 0 0 0,0 0 0 0 0,0 1 1 0 0,0-1-1 0 0,0 0 0 0 0,0 0 0 0 0,0 0 0 0 0,0 0 1 0 0,0 0-1 0 0,0 0 0 0 0,0 0 0 0 0,0 0 0 0 0,0 0 0 0 0,0 0 1 0 0,0 1-1 0 0,0-1 0 0 0,0 0 0 0 0,0 0 0 0 0,0 0 1 0 0,0 0-1 0 0,0 0 0 0 0,0 0 0 0 0,0 0 0 0 0,0 0 1 0 0,0 0-1 0 0,0 0 0 0 0,0 0 0 0 0,1 0 0 0 0,-1 1 1 0 0,0-1-1 0 0,0 0 0 0 0,0 0 0 0 0,0 0 0 0 0,0 0 1 0 0,0 0-1 0 0,0 0 0 0 0,0 0 0 0 0,0 0 0 0 0,0 0 1 0 0,0 0-1 0 0,0 0 0 0 0,1 0 0 0 0,-1 0 0 0 0,0 0 0 0 0,0 0 1 0 0,0 0-1 0 0,0 0 0 0 0,0 0 0 0 0,0 0 0 0 0,0 0 1 0 0,0 0-1 0 0,0 0 0 0 0,0 0 0 0 0,1 0 0 0 0,-1 0 1 0 0,0 0-6 0 0,8 2 163 0 0,-7-2-155 0 0,-1 1 1 0 0,1-1-1 0 0,-1 0 1 0 0,0 1-1 0 0,1-1 1 0 0,-1 1-1 0 0,0-1 1 0 0,1 0-1 0 0,-1 1 1 0 0,0-1-1 0 0,0 1 1 0 0,1-1-1 0 0,-1 1 1 0 0,0-1 0 0 0,0 1-1 0 0,0-1 1 0 0,0 1-1 0 0,0 0 1 0 0,0-1-1 0 0,0 1 1 0 0,0-1-1 0 0,0 1-8 0 0,0 2 146 0 0,3-6 27 0 0,14-8 197 0 0,-10 7-211 0 0,1 0 42 0 0,0-2 60 0 0,0-1 73 0 0,-4 3-289 0 0,6-5-25 0 0,2-7-37 0 0,-7 5-23 0 0,-4 9 31 0 0,0 0 0 0 0,0-1 0 0 0,0 1 0 0 0,1 0 0 0 0,-1 0 1 0 0,1 0-1 0 0,-1 0 0 0 0,1 0 0 0 0,0 0 9 0 0,0 0 0 0 0,0-1-1 0 0,-1 1 1 0 0,1 0-1 0 0,-1-1 1 0 0,1 1-1 0 0,-1-1 1 0 0,0 1-1 0 0,0-1 1 0 0,0 0-1 0 0,0 0 1 0 0,-1 1-1 0 0,1-1 0 0 0,-1 0 1 0 0,1 0-1 0 0,-1 0 1 0 0,0 0-1 0 0,0 0 1 0 0,0 1-1 0 0,-1-3 1 0 0,1-4 0 0 0,-1 4 0 0 0,2 3-2 0 0,12-23 14 0 0,-12 24-10 0 0,-1 0 0 0 0,0 0 0 0 0,0 0 0 0 0,1 0 0 0 0,-1 0 0 0 0,0 0 0 0 0,0 0 0 0 0,0 0 0 0 0,0 0 0 0 0,0 0 0 0 0,0 1 0 0 0,-1-1 0 0 0,1 0 0 0 0,0 0 0 0 0,0 0 0 0 0,-1 0 0 0 0,1 0 0 0 0,0 0 0 0 0,-1 0 0 0 0,1 0 0 0 0,-1 0 0 0 0,1 1 0 0 0,-1-1 0 0 0,0 0 0 0 0,1 0 0 0 0,-1 1 0 0 0,0-1-2 0 0,-3-6 0 0 0,1-6 10 0 0,3 13-9 0 0,0 0 0 0 0,0 0-1 0 0,0-1 1 0 0,0 1 0 0 0,0 0 0 0 0,0 0-1 0 0,0 0 1 0 0,0 0 0 0 0,0 0 0 0 0,0 0-1 0 0,0 0 1 0 0,0 0 0 0 0,0 0 0 0 0,0 0-1 0 0,0-1 1 0 0,0 1 0 0 0,0 0 0 0 0,0 0-1 0 0,0 0 1 0 0,0 0 0 0 0,0 0 0 0 0,0 0-1 0 0,0 0 1 0 0,0 0 0 0 0,0 0 0 0 0,0 0-1 0 0,0 0 1 0 0,0-1 0 0 0,0 1 0 0 0,0 0-1 0 0,0 0 1 0 0,1 0 0 0 0,-1 0 0 0 0,0 0-1 0 0,0 0 1 0 0,0 0 0 0 0,0 0 0 0 0,0 0-1 0 0,0 0 1 0 0,0 0 0 0 0,0 0 0 0 0,0 0-1 0 0,0 0 1 0 0,0 0 0 0 0,1 0 0 0 0,-1 0-1 0 0,0 0 1 0 0,0 0 0 0 0,0 0 0 0 0,0 0-1 0 0,0 0 1 0 0,0 0 0 0 0,0 0 0 0 0,0 0-1 0 0,0 0 1 0 0,0 0 0 0 0,1 0-1 0 0,-1 0-1 0 0,1 0-1 0 0,0 0 1 0 0,0 1 0 0 0,-1-1 0 0 0,1 0-1 0 0,0 0 1 0 0,0 1 0 0 0,-1-1 0 0 0,1 0-1 0 0,0 1 1 0 0,-1-1 0 0 0,1 1 0 0 0,0-1-1 0 0,-1 1 1 0 0,1-1 0 0 0,-1 1-1 0 0,1-1 1 0 0,-1 1 0 0 0,1-1 0 0 0,-1 1-1 0 0,1 0 1 0 0,-1 0 1 0 0,10 21-88 0 0,-2-6 23 0 0,-4-8 34 0 0,-2-6 25 0 0,-2-1 0 0 0,1 0-1 0 0,0 1 1 0 0,0-1 0 0 0,0 1 0 0 0,-1 0 0 0 0,1-1-1 0 0,-1 1 1 0 0,1-1 0 0 0,-1 1 0 0 0,0 0 0 0 0,1-1-1 0 0,-1 1 1 0 0,0 0 6 0 0,0 5-8 0 0,0 6 45 0 0,3-1 46 0 0,1-4-35 0 0,3 5 30 0 0,-5 1-58 0 0,-2-12 6 0 0,0 2-34 0 0,-1 7-115 0 0,1-8 62 0 0,0 0-1 0 0,0 0 1 0 0,0 0-1 0 0,0-1 1 0 0,1 1-1 0 0,-1 0 1 0 0,1 0 0 0 0,1 2 61 0 0,2 3-119 0 0,2 2-110 0 0,-4-4 55 0 0,-1 2-56 0 0,-1-7 191 0 0,0 0-1 0 0,0-1 1 0 0,0 1 0 0 0,0 0 0 0 0,0 0 0 0 0,0 0 0 0 0,0 0 0 0 0,0 0 0 0 0,0-1 0 0 0,1 1 0 0 0,-1 0 0 0 0,0 0 0 0 0,1 0 0 0 0,-1 0 39 0 0,1 0-40 0 0,0-1-1 0 0,0 0 1 0 0,0 1-1 0 0,-1-1 1 0 0,1 0 0 0 0,0 0-1 0 0,0 1 1 0 0,0-1-1 0 0,0 0 1 0 0,0 0 0 0 0,-1 0-1 0 0,1 0 1 0 0,0 0 0 0 0,1 0 40 0 0</inkml:trace>
  <inkml:trace contextRef="#ctx0" brushRef="#br0" timeOffset="314.7">305 1 8032 0 0,'0'0'233'0'0,"0"0"60"0"0,2 0 105 0 0,9 0 39 0 0,-11 0-429 0 0,0 0 0 0 0,0 0 0 0 0,0-1-1 0 0,0 1 1 0 0,0 0 0 0 0,1 0 0 0 0,-1 0 0 0 0,0 0 0 0 0,0 0-1 0 0,0 0 1 0 0,0 0 0 0 0,0 0 0 0 0,0 0 0 0 0,0 0 0 0 0,0 0-1 0 0,0 0 1 0 0,0 0 0 0 0,1 0 0 0 0,-1 1 0 0 0,0-1 0 0 0,0 0-1 0 0,0 0 1 0 0,0 0 0 0 0,0 0 0 0 0,0 0 0 0 0,0 0 0 0 0,0 0-1 0 0,0 0 1 0 0,0 0 0 0 0,0 0 0 0 0,0 0 0 0 0,1 0 0 0 0,-1 0-1 0 0,0 0 1 0 0,0 0 0 0 0,0 0 0 0 0,0 1 0 0 0,0-1 0 0 0,0 0-1 0 0,0 0 1 0 0,0 0 0 0 0,0 0 0 0 0,0 0 0 0 0,0 0 0 0 0,0 0-1 0 0,0 0 1 0 0,0 0 0 0 0,0 0 0 0 0,0 1 0 0 0,0-1 0 0 0,0 0 0 0 0,0 0-1 0 0,0 0 1 0 0,0 0 0 0 0,0 0 0 0 0,0 0 0 0 0,0 0-8 0 0,0 1 25 0 0,0-1 1 0 0,0 1 0 0 0,0 0 0 0 0,0-1-1 0 0,0 1 1 0 0,0-1 0 0 0,0 1 0 0 0,0 0-1 0 0,1-1 1 0 0,-1 1 0 0 0,0-1 0 0 0,0 1-1 0 0,1-1 1 0 0,-1 1 0 0 0,0-1-1 0 0,1 1 1 0 0,-1-1 0 0 0,1 0 0 0 0,-1 1-1 0 0,1-1 1 0 0,-1 1 0 0 0,0-1 0 0 0,1 0-1 0 0,0 1-25 0 0,0-1 27 0 0,-1 1-1 0 0,1-1 1 0 0,-1 1-1 0 0,1-1 1 0 0,0 1-1 0 0,-1-1 1 0 0,1 1-1 0 0,-1-1 1 0 0,0 1-1 0 0,1 0 1 0 0,-1-1-1 0 0,1 1 1 0 0,-1 0-1 0 0,0-1 1 0 0,1 1-1 0 0,-1 0 1 0 0,0-1-1 0 0,0 1 1 0 0,0 0-1 0 0,1 0 1 0 0,-1-1-1 0 0,0 1 1 0 0,0 0-1 0 0,0 0 1 0 0,0 0-27 0 0,2 12 351 0 0,4-3-71 0 0,-1-1-81 0 0,0 1 78 0 0,-1-1-42 0 0,6 3 63 0 0,-9-10-254 0 0,1 0 0 0 0,-1-1 0 0 0,0 1 1 0 0,0 0-1 0 0,1-1 0 0 0,-1 1 0 0 0,0 0 1 0 0,0 1-45 0 0,3 15 279 0 0,-1-5-119 0 0,8 19 205 0 0,-6-2-11 0 0,6-9-2 0 0,-5 1-90 0 0,-1-3-83 0 0,2 1-40 0 0,-1-8-32 0 0,-2-1 0 0 0,0 1 1 0 0,0 0-1 0 0,0 7-107 0 0,9 30 276 0 0,0-12-157 0 0,1 0-23 0 0,-13-34-95 0 0,0 1 1 0 0,-1-1-1 0 0,1 0 1 0 0,-1 1-1 0 0,1-1 1 0 0,-1 0 0 0 0,0 1-1 0 0,-1 0-1 0 0,3 13 0 0 0,5-3 3 0 0,-7-13 1 0 0,1 0-1 0 0,0 1 1 0 0,0-1 0 0 0,-1 1 0 0 0,1-1 0 0 0,0 1 0 0 0,-1-1 0 0 0,0 1-1 0 0,1-1 1 0 0,-1 1 0 0 0,0-1 0 0 0,0 1 0 0 0,0 0-4 0 0,0-1 1 0 0,1 1-1 0 0,-1 0 1 0 0,0-1 0 0 0,0 1 0 0 0,1 0-1 0 0,-1-1 1 0 0,1 1 0 0 0,-1 0 0 0 0,1-1-1 0 0,0 1 1 0 0,0-1 0 0 0,0 1-1 0 0,0-1 1 0 0,0 1-1 0 0,4 6 1 0 0,-3 5-13 0 0,-2-11-213 0 0,0-1 87 0 0,0 0 74 0 0,0 1 62 0 0,0-1 118 0 0,0 2 394 0 0,-1-2-399 0 0,1-1-49 0 0,0 1-69 0 0,0 0-86 0 0,0-1-27 0 0,0 0-53 0 0,0 1-59 0 0,0-1-63 0 0,0 1-5 0 0,1-1-52 0 0,-1 1-54 0 0,0-1-59 0 0,0 1-62 0 0,0-1-65 0 0,0 1-68 0 0,0 0-71 0 0,0-1-1208 0 0,0 0-1103 0 0</inkml:trace>
  <inkml:trace contextRef="#ctx0" brushRef="#br0" timeOffset="606.54">784 144 8808 0 0,'0'0'197'0'0,"0"0"24"0"0,0 0 19 0 0,-3 3-29 0 0,-1 1-178 0 0,-2 5-23 0 0,5-3-17 0 0,-1-2 7 0 0,-14 5 49 0 0,2 1 139 0 0,9-6-99 0 0,0 1 1 0 0,1-1 0 0 0,-1 1-1 0 0,1 0 1 0 0,0 0 0 0 0,0 2-90 0 0,-1 4 176 0 0,4-9-131 0 0,0 0-1 0 0,0 1 0 0 0,0-1 1 0 0,-1 0-1 0 0,1 0 1 0 0,-1 0-1 0 0,1 0 0 0 0,-1 0 1 0 0,0 0-45 0 0,-46 46 956 0 0,39-35-795 0 0,2 6-1 0 0,1 0-20 0 0,-4-6-13 0 0,8-11-97 0 0,1-1 0 0 0,-1 1 1 0 0,0 0-1 0 0,1 0 1 0 0,-1 0-1 0 0,1 0 1 0 0,-1 2-31 0 0,0 3 113 0 0,1 1 37 0 0,0 2 36 0 0,0-1-52 0 0,-8 11 117 0 0,7-16-178 0 0,-1 3 222 0 0,2-1-112 0 0,0 1-67 0 0,2 2-36 0 0,0-4-15 0 0,-1-2 12 0 0,3 10 99 0 0,-2-10-122 0 0,0-1 0 0 0,1 1 0 0 0,-1-1 0 0 0,1 1 0 0 0,-1-1-1 0 0,1 0 1 0 0,0 0 0 0 0,0 0 0 0 0,0 0 0 0 0,2 1-54 0 0,5 3 117 0 0,-4-3-70 0 0,-4-3-36 0 0,0 0 1 0 0,-1 0-1 0 0,1 1 1 0 0,-1-1 0 0 0,1 0-1 0 0,0 1 1 0 0,-1-1-1 0 0,1 0 1 0 0,-1 1 0 0 0,1-1-1 0 0,-1 1 1 0 0,1-1-1 0 0,-1 1 1 0 0,1-1 0 0 0,-1 1-1 0 0,1 0 1 0 0,-1-1-1 0 0,0 1 1 0 0,1-1 0 0 0,-1 1-1 0 0,0 0 1 0 0,0 0-12 0 0,3 4 44 0 0,-3-4-35 0 0,1 0 1 0 0,-1 0-1 0 0,1-1 0 0 0,0 1 0 0 0,-1 0 0 0 0,1 0 1 0 0,0 0-1 0 0,0-1 0 0 0,-1 1 0 0 0,1 0 0 0 0,0-1 1 0 0,0 1-1 0 0,0-1 0 0 0,0 1 0 0 0,0-1 0 0 0,0 1 0 0 0,0-1 1 0 0,0 1-1 0 0,0-1 0 0 0,0 0 0 0 0,0 0 0 0 0,0 0 1 0 0,0 1-1 0 0,0-1 0 0 0,0 0 0 0 0,1-1-9 0 0,1 2 23 0 0,-1-1 0 0 0,0 0 0 0 0,1 1-1 0 0,-1-1 1 0 0,0 1 0 0 0,0 0 0 0 0,1-1 0 0 0,-1 1-23 0 0,6 4 64 0 0,-6-4-54 0 0,-1 0 0 0 0,0 0 1 0 0,1 0-1 0 0,-1 0 0 0 0,1 0 0 0 0,0-1 0 0 0,-1 1 0 0 0,1-1 0 0 0,-1 1 1 0 0,1-1-1 0 0,0 0 0 0 0,-1 1 0 0 0,1-1 0 0 0,0 0-10 0 0,9 0-22 0 0,-1 0 43 0 0,26 0 165 0 0,-21 0-140 0 0,-6 0-53 0 0,0 0-35 0 0,0 0-52 0 0,1 0-61 0 0,-1 0-72 0 0,1 0-80 0 0,-9 0 219 0 0,1 0 1 0 0,-1 0-1 0 0,1 0 0 0 0,-1-1 1 0 0,1 1-1 0 0,-1 0 1 0 0,1 0-1 0 0,-1-1 0 0 0,0 1 1 0 0,1-1 87 0 0,14-12-929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12.8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162 352 8088 0 0,'0'0'182'0'0,"0"0"29"0"0,0 0 12 0 0,-3 0-37 0 0,-3 1-147 0 0,1 5-33 0 0,0 0-13 0 0,-6 1-1 0 0,10-7 11 0 0,0 1-1 0 0,0-1 1 0 0,0 1-1 0 0,0-1 1 0 0,0 1-1 0 0,0-1 1 0 0,0 1-1 0 0,0 0 1 0 0,0 0-1 0 0,0-1 0 0 0,0 1 1 0 0,1 0-1 0 0,-1 0 1 0 0,0 0-1 0 0,1 0 1 0 0,-1 0-3 0 0,-4 10 99 0 0,4-9-73 0 0,0 0 0 0 0,0 1 1 0 0,0-1-1 0 0,-1 0 0 0 0,1 0 1 0 0,-1 0-1 0 0,1 0 0 0 0,-1 0 1 0 0,0 0-27 0 0,-9 9 123 0 0,-12 13 102 0 0,14-10-162 0 0,2 4-48 0 0,-7 6 24 0 0,1-3-24 0 0,-3 11-15 0 0,12-14 25 0 0,5 13 62 0 0,-1-19-47 0 0,3-7 24 0 0,17 16-25 0 0,-15-17-17 0 0,-1-2-19 0 0,-2-1-3 0 0,-1-1 0 0 0,0 1 0 0 0,1-1 0 0 0,-1 0 0 0 0,1 0 0 0 0,-1 1 0 0 0,1-1 0 0 0,-1 0 0 0 0,1 0 0 0 0,-1 0 0 0 0,16 1-4 0 0,8 0-24 0 0,-23-2 19 0 0,1 1-1 0 0,-1 0 0 0 0,0 0 0 0 0,1-1 0 0 0,-1 1 0 0 0,0-1 0 0 0,1 0 0 0 0,0 0 10 0 0,5-3-84 0 0,3-2-71 0 0,5 0-57 0 0,10-7-42 0 0,-7-3-2 0 0</inkml:trace>
  <inkml:trace contextRef="#ctx0" brushRef="#br0" timeOffset="250.96">258 160 5528 0 0,'-27'-42'124'0'0,"20"20"-49"0"0,7 20-55 0 0,0-1 0 0 0,0 1 0 0 0,0-1 1 0 0,1 1-1 0 0,-1-1 0 0 0,1 1 0 0 0,-1-1 0 0 0,1 1 0 0 0,0-1 0 0 0,0 1 0 0 0,0-1 0 0 0,0 1 0 0 0,1-2-20 0 0,4-9 83 0 0,-3-1-50 0 0,-3-3-22 0 0,0 9 32 0 0,0 7 36 0 0,0-3 81 0 0,0 4-154 0 0,0 0-1 0 0,0 0 1 0 0,0 0-1 0 0,0 0 1 0 0,0 0-1 0 0,0 0 1 0 0,0 0-1 0 0,0 0 1 0 0,0 0 0 0 0,0-1-1 0 0,0 1 1 0 0,0 0-1 0 0,0 0 1 0 0,0 0-1 0 0,0 0 1 0 0,0 0-1 0 0,0 0 1 0 0,0 0-1 0 0,0 0 1 0 0,0 0 0 0 0,0 0-1 0 0,0 0 1 0 0,0-1-1 0 0,0 1 1 0 0,0 0-1 0 0,0 0 1 0 0,0 0-1 0 0,0 0 1 0 0,0 0-1 0 0,0 0 1 0 0,0 0 0 0 0,0 0-1 0 0,1 0 1 0 0,-1 0-1 0 0,0 0 1 0 0,0 0-1 0 0,0 0 1 0 0,0 0-1 0 0,0 0 1 0 0,0 0-1 0 0,0 0 1 0 0,0 0 0 0 0,0 0-1 0 0,0-1 1 0 0,0 1-1 0 0,1 0 1 0 0,-1 0-1 0 0,0 0 1 0 0,0 1-1 0 0,0-1 1 0 0,0 0-1 0 0,0 0 1 0 0,0 0 0 0 0,0 0-1 0 0,0 0 1 0 0,0 0-1 0 0,1 0-5 0 0,0 0 15 0 0,0 0 41 0 0,3 0 153 0 0,-1 0 84 0 0,6 0 479 0 0,-6 0-577 0 0,-1 0-47 0 0,0 0-57 0 0,-1 0-88 0 0,-1 0-33 0 0,0 0 40 0 0,0 0 0 0 0,0 0 0 0 0,0 0 0 0 0,1 0 0 0 0,-1 0 1 0 0,0 0-1 0 0,0 0 0 0 0,0-1 0 0 0,0 1 0 0 0,0 0 0 0 0,0 0 0 0 0,0 0 0 0 0,0 1 0 0 0,0-1 0 0 0,1 0 0 0 0,-1 0 0 0 0,0 0 1 0 0,0 0-1 0 0,0 0 0 0 0,0 0 0 0 0,0 0 0 0 0,0 0 0 0 0,0 0 0 0 0,0 0 0 0 0,0 0 0 0 0,0 0 0 0 0,0 0 0 0 0,0 0 0 0 0,1 0 1 0 0,-1 0-1 0 0,0 0 0 0 0,0 0 0 0 0,0 0 0 0 0,0 0 0 0 0,0 1 0 0 0,0-1 0 0 0,0 0 0 0 0,0 0 0 0 0,0 0 0 0 0,0 0 0 0 0,0 0 1 0 0,0 0-1 0 0,0 0 0 0 0,0 0 0 0 0,0 0 0 0 0,0 0 0 0 0,0 0 0 0 0,0 1 0 0 0,0-1 0 0 0,0 0 0 0 0,0 0 0 0 0,0 0 0 0 0,0 0 0 0 0,0 0 1 0 0,0 0-1 0 0,0 0 0 0 0,0 0-10 0 0,0 4 220 0 0,0 9 209 0 0,3 0-57 0 0,1-3-117 0 0,1 1-40 0 0,-1 3 2 0 0,2 6 56 0 0,1 2 28 0 0,-4-13-151 0 0,-2-1-36 0 0,-1 0-15 0 0,0 5 8 0 0,-1 2 11 0 0,1-5-23 0 0,1 1 0 0 0,0-1-1 0 0,2 3-94 0 0,7 33 345 0 0,-5-29-144 0 0,-1 1 0 0 0,-1 0 0 0 0,0 0 1 0 0,-1 10-202 0 0,0-3 227 0 0,4-3-45 0 0,-1-5-75 0 0,0 15 89 0 0,0-15-100 0 0,-3-11-51 0 0,0 1 0 0 0,0 0 0 0 0,-1-1 0 0 0,0 1 0 0 0,-1 0 0 0 0,1 0-45 0 0,-1-1 23 0 0,1 0 0 0 0,0 0-1 0 0,0 0 1 0 0,0 0 0 0 0,1-1-1 0 0,0 2-22 0 0,0-2 10 0 0,-1 0 0 0 0,1 0 0 0 0,-1 0 0 0 0,0 0 0 0 0,0 5-10 0 0,-2-4-40 0 0,1 0 86 0 0,-1-1 64 0 0,2 0-104 0 0,1-1-64 0 0,1 2-66 0 0,1 2-83 0 0,1 3-97 0 0,-4-10 90 0 0,-1 1-36 0 0,1 1-346 0 0,-1 0 79 0 0,1-1-50 0 0,-1 3-674 0 0,0-5 1239 0 0,0 6-1775 0 0,0 4-1016 0 0</inkml:trace>
  <inkml:trace contextRef="#ctx0" brushRef="#br0" timeOffset="3442.54">354 448 4744 0 0,'0'0'135'0'0,"0"0"-26"0"0,0 0 11 0 0,0 0 58 0 0,0 0 164 0 0,0 0 298 0 0,0 0 28 0 0,0 0-279 0 0,0 0-170 0 0,0 0-55 0 0,0 0 10 0 0,0 0 45 0 0,-3 0-24 0 0,0 0-150 0 0,1 0 102 0 0,-1 0 124 0 0,2 0 223 0 0,2 0-44 0 0,2 0-258 0 0,0 0-139 0 0,-1 0-73 0 0,1 0-36 0 0,-3 0 209 0 0,0 0-29 0 0,0 0-17 0 0,0 0-3 0 0,-3-3-3 0 0,-5-4-40 0 0,6 4 5 0 0,-1 0 58 0 0,1 0-17 0 0,2-1-41 0 0,-1-2 2 0 0,-1 4-28 0 0,-1 1 73 0 0,-7 0 419 0 0,5 1-343 0 0,2 0-92 0 0,1-1-108 0 0,0 0-78 0 0,2 1 97 0 0,0-1 0 0 0,-1 1 0 0 0,1-1 0 0 0,0 0 0 0 0,0 1 0 0 0,-1-1 0 0 0,1 0 0 0 0,0 1 0 0 0,0-1 0 0 0,0 0 0 0 0,0 1 0 0 0,0-1 0 0 0,0 0 0 0 0,0 0 0 0 0,0 1-8 0 0,0 0 0 0 0,0-3 129 0 0,-3 3 6 0 0,0 0-70 0 0,2 0-109 0 0,-2 0 107 0 0,-1 0 13 0 0,-1 0 39 0 0,-2 0 47 0 0,-2 0 54 0 0,1 0-203 0 0,-13 0 49 0 0,5 0-9 0 0,15 0-53 0 0,0 0-1 0 0,0 0 1 0 0,0 0-1 0 0,1 0 1 0 0,-1 0 0 0 0,0 0-1 0 0,0 0 1 0 0,0 0 0 0 0,0 1-1 0 0,0-1 1 0 0,1 0-1 0 0,-1 1 1 0 0,0-1 0 0 0,0 1 0 0 0,-5 9-64 0 0,6-9 62 0 0,-1-1 1 0 0,0 1 0 0 0,0-1 0 0 0,0 0 0 0 0,1 1 0 0 0,-1-1 0 0 0,0 0-1 0 0,0 0 1 0 0,0 0 0 0 0,0 0 0 0 0,0 0 0 0 0,0 0 0 0 0,1 0 0 0 0,-2 0 1 0 0,1 0 0 0 0,0 0 0 0 0,0 0 0 0 0,1 0 0 0 0,-1 0 0 0 0,0 0 0 0 0,0 0 0 0 0,0 0 0 0 0,0 0 0 0 0,0 1 0 0 0,1-1 0 0 0,-1 0 0 0 0,0 1 0 0 0,0-1 0 0 0,0 1 0 0 0,-4 5 0 0 0,5-5 0 0 0,0-1 0 0 0,0 1 0 0 0,-1-1 0 0 0,1 1 0 0 0,0-1 0 0 0,-1 0 0 0 0,1 1 0 0 0,0-1 0 0 0,-1 0 0 0 0,1 1 0 0 0,0-1 0 0 0,-1 0 0 0 0,1 1 0 0 0,-1-1 0 0 0,1 0 0 0 0,-1 0 0 0 0,1 1 0 0 0,-1-1 0 0 0,1 0 0 0 0,-1 0 0 0 0,1 0 0 0 0,-1 0 0 0 0,1 0 0 0 0,-1 1 0 0 0,1-1 0 0 0,-1 0 0 0 0,1 0 0 0 0,-1 0 0 0 0,1-1 0 0 0,-1 1 0 0 0,1 0 0 0 0,-1 0 0 0 0,0 0 1 0 0,-1 0 0 0 0,1 0 0 0 0,-1 0 0 0 0,1 0 0 0 0,-1 1 0 0 0,1-1 0 0 0,-1 0 0 0 0,1 1 0 0 0,0-1 0 0 0,-1 1-1 0 0,-14 9 43 0 0,0 0-31 0 0,16-10-13 0 0,0 0 1 0 0,0 0 0 0 0,-1 0 0 0 0,1 1 0 0 0,0-1 0 0 0,0 0 0 0 0,0 0 0 0 0,0 0 0 0 0,0 0 0 0 0,0 0 0 0 0,0 1 0 0 0,0-1 0 0 0,0 0 0 0 0,0 0 0 0 0,0 0 0 0 0,0 0 0 0 0,0 0 0 0 0,-1 1 0 0 0,1-1 0 0 0,0 0-1 0 0,0 0 1 0 0,1 0 0 0 0,-1 0 0 0 0,0 1 0 0 0,0-1 0 0 0,0 0 0 0 0,0 0 0 0 0,0 0 0 0 0,0 0 0 0 0,0 1 0 0 0,0-1 0 0 0,0 0 0 0 0,0 0 0 0 0,1 4 1 0 0,-1-3-1 0 0,0 0 0 0 0,0 0 0 0 0,0-1 0 0 0,0 1 0 0 0,0 0 0 0 0,0 0 0 0 0,0 0 0 0 0,0 0 0 0 0,0 0 0 0 0,-1-1 0 0 0,1 1 0 0 0,0 0 0 0 0,-1 0 0 0 0,0 0 0 0 0,-12 5 0 0 0,12-6 0 0 0,0 1 0 0 0,0 0 0 0 0,-1 0 0 0 0,1 0 0 0 0,0-1 0 0 0,0 1 0 0 0,0 0 0 0 0,0 1 0 0 0,1-1 0 0 0,-1 0 0 0 0,0 0 0 0 0,0 1 0 0 0,-5 11 0 0 0,-7-7 0 0 0,12-6 0 0 0,0 1 0 0 0,0-1 0 0 0,0 1 0 0 0,0 0 0 0 0,0 0 0 0 0,1 0 0 0 0,-1-1 0 0 0,0 1 0 0 0,0 0 0 0 0,0 0 0 0 0,1 0 0 0 0,-1 0 0 0 0,1 0 0 0 0,-1 0 0 0 0,1 0 0 0 0,-1 2 0 0 0,0 1 0 0 0,0 0 0 0 0,1 0 0 0 0,-1 1 0 0 0,1-1 0 0 0,0 4 0 0 0,0-5 0 0 0,0 0 0 0 0,0 1 0 0 0,0-1 0 0 0,1 0 0 0 0,-1 0 0 0 0,1 0 0 0 0,0 1 0 0 0,10 7 0 0 0,-6 10 0 0 0,2-15 0 0 0,-4-4 0 0 0,3 9 0 0 0,7-6 0 0 0,10 9-1 0 0,-20-13 1 0 0,16-2 15 0 0,-19 1-14 0 0,1 0 1 0 0,-1 0-1 0 0,0 0 0 0 0,0 0 0 0 0,0 0 1 0 0,0-1-1 0 0,0 1 0 0 0,0 0 0 0 0,0 0 0 0 0,0 0 1 0 0,0 0-1 0 0,0 0 0 0 0,1 0 0 0 0,-1 0 1 0 0,0 0-1 0 0,0 1 0 0 0,0-1 0 0 0,0 0 0 0 0,0 0 1 0 0,0 0-1 0 0,0 0 0 0 0,0 0 0 0 0,0 0 0 0 0,0 0 1 0 0,0 0-1 0 0,1 0 0 0 0,-1 0 0 0 0,0 0 1 0 0,0 0-1 0 0,0 0 0 0 0,0 0 0 0 0,0 0 0 0 0,0 0 1 0 0,0 0-1 0 0,0 0 0 0 0,0 1 0 0 0,0-1 0 0 0,0 0 1 0 0,0 0-1 0 0,0 0 0 0 0,0 0 0 0 0,0 0 1 0 0,0 0-1 0 0,0 0 0 0 0,0 0 0 0 0,0 0 0 0 0,0 0 1 0 0,0 1-1 0 0,0-1 0 0 0,0 0 0 0 0,0 0 0 0 0,0 0 1 0 0,0 0-1 0 0,0 0 0 0 0,0 0 0 0 0,0 0 1 0 0,0 0-2 0 0,0 1 1 0 0,0-1 1 0 0,0 0 0 0 0,0 0-1 0 0,0 1 1 0 0,0-1-1 0 0,0 0 1 0 0,0 0 0 0 0,0 1-1 0 0,0-1 1 0 0,0 0 0 0 0,0 0-1 0 0,0 0 1 0 0,0 1 0 0 0,0-1-1 0 0,0 0 1 0 0,0 0 0 0 0,0 1-1 0 0,0-1 1 0 0,0 0 0 0 0,0 0-1 0 0,1 0 1 0 0,-1 1-1 0 0,0-1 1 0 0,0 0 0 0 0,0 0-1 0 0,0 0 1 0 0,1 1 0 0 0,-1-1-1 0 0,0 0 1 0 0,0 0 0 0 0,0 0-1 0 0,1 0 1 0 0,-1 0 0 0 0,0 1-2 0 0,8-5 17 0 0,2-1 18 0 0,-2 4 22 0 0,-5 1 46 0 0,2 0 1 0 0,-2 0-87 0 0,1-1 0 0 0,-1 1 0 0 0,0-1 0 0 0,0 0 0 0 0,0 0 0 0 0,2 0-17 0 0,34-17 282 0 0,-27 11-178 0 0,-11 7-89 0 0,1-1 0 0 0,-1 1 0 0 0,1 0 0 0 0,-1-1 0 0 0,1 1 0 0 0,-1 0 0 0 0,1 0 0 0 0,-1 0 0 0 0,1 0 0 0 0,0 0-15 0 0,13-3 131 0 0,-10-2-88 0 0,1 0 7 0 0,4-1 64 0 0,14-5-18 0 0,-22 11-88 0 0,-1 0-5 0 0,0 0 1 0 0,-1 0-1 0 0,1 0 1 0 0,0-1-1 0 0,0 1 0 0 0,-1 0 1 0 0,1 0-1 0 0,0 0 1 0 0,-1-1-1 0 0,1 1 0 0 0,0 0 1 0 0,-1-1-1 0 0,1 1 0 0 0,-1 0 1 0 0,1-1-1 0 0,0 1 1 0 0,-1-1-1 0 0,1 1 0 0 0,-1-1 1 0 0,1 1-1 0 0,-1-1 1 0 0,0 0-1 0 0,1 1 0 0 0,-1-1 1 0 0,0 0-1 0 0,1 1 0 0 0,-1-1-3 0 0,3-6 11 0 0,-2 6-7 0 0,0 0-1 0 0,-1-1 1 0 0,1 1-1 0 0,0 0 1 0 0,0 0-1 0 0,0 0 0 0 0,0 1 1 0 0,0-1-1 0 0,0 0 1 0 0,0 0-1 0 0,0 0 1 0 0,0 1-1 0 0,0-1 1 0 0,0 0-1 0 0,1 1 1 0 0,-1-1-1 0 0,0 1 1 0 0,0 0-1 0 0,1-1 1 0 0,-1 1-1 0 0,0 0 0 0 0,1 0 1 0 0,-1 0-1 0 0,0 0 1 0 0,2 0-4 0 0,-3 0 2 0 0,1 0 0 0 0,-1 0 0 0 0,1 0 0 0 0,-1 0 0 0 0,1 0 0 0 0,-1 0 0 0 0,1 0 0 0 0,-1 0 0 0 0,1 0 0 0 0,-1 0 0 0 0,1 0-1 0 0,-1 0 1 0 0,1 0 0 0 0,-1 0 0 0 0,1-1 0 0 0,-1 1 0 0 0,1 0 0 0 0,-1 0 0 0 0,0-1 0 0 0,1 1 0 0 0,-1 0 0 0 0,1 0 0 0 0,-1-1 0 0 0,0 1 0 0 0,1 0 0 0 0,-1-1 0 0 0,0 1 0 0 0,1-1 0 0 0,-1 1 0 0 0,0-1 0 0 0,0 1 0 0 0,1-1-2 0 0,3-5 4 0 0,7 0-4 0 0,-6-1 0 0 0,-5 7-1 0 0,0-1 0 0 0,0 1 0 0 0,1 0 1 0 0,-1-1-1 0 0,0 1 0 0 0,0 0 0 0 0,0-1 0 0 0,1 1 1 0 0,-1 0-1 0 0,0-1 0 0 0,1 1 0 0 0,-1 0 1 0 0,0 0-1 0 0,1-1 0 0 0,-1 1 0 0 0,0 0 0 0 0,1 0 1 0 0,-1 0-1 0 0,1-1 0 0 0,-1 1 0 0 0,0 0 1 0 0,1 0-1 0 0,-1 0 0 0 0,1 0 0 0 0,-1 0 0 0 0,1 0 1 0 0,-1 0-1 0 0,0 0 0 0 0,1 0 0 0 0,-1 0 1 0 0,1 0 0 0 0,2 0-123 0 0,-3 0-36 0 0,0 0 71 0 0,0 0-56 0 0,0 0-70 0 0,0 0 64 0 0,0 0-32 0 0,0 0-37 0 0,0 0-33 0 0,0 0-341 0 0,0-1 81 0 0,1 1-46 0 0,0-2-658 0 0,4-2-553 0 0,4-5-908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23.41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11088 0 0,'0'0'248'0'0,"0"0"34"0"0,0 0 22 0 0,0 0-29 0 0,0 0-207 0 0,0 2-40 0 0,0 2-20 0 0,-1-3-7 0 0,1 1-1 0 0,0 0 0 0 0,0 0 0 0 0,0 0 0 0 0,0 0 1 0 0,1 0-1 0 0,-1-1 0 0 0,0 1 0 0 0,1 0 0 0 0,-1 0 1 0 0,1 1-1 0 0,6 2 32 0 0,-2-2 62 0 0,-3 5 66 0 0,0-3 156 0 0,9 6 18 0 0,-8-9-29 0 0,-3-2-129 0 0,0 0-59 0 0,0 0-11 0 0,0 3-20 0 0,0 1-102 0 0,0-1-86 0 0,0-1-81 0 0,0-1 48 0 0,0 0-34 0 0,0-1-36 0 0,0 1-34 0 0,0 0-331 0 0,0-1 74 0 0,1 0-47 0 0,0 0-645 0 0,4 0-514 0 0,4 0-972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59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80 8928 0 0,'0'0'200'0'0,"0"0"33"0"0,0 0 14 0 0,0 3-41 0 0,-1 1-176 0 0,1-4-30 0 0,5 7 20 0 0,4 11 41 0 0,-6-8 144 0 0,-3 5 222 0 0,0-11-255 0 0,2 2 291 0 0,9 8 9 0 0,-8 1-123 0 0,0 0-26 0 0,7-1 37 0 0,-9-12-212 0 0,1 0-32 0 0,-1 1 32 0 0,-1 1-74 0 0,-1 2-53 0 0,1-4 2 0 0,0 1 37 0 0,0 21 188 0 0,0-24-238 0 0,0 0-1 0 0,0 1 0 0 0,-1-1 0 0 0,1 0 1 0 0,0 1-1 0 0,0-1 0 0 0,0 0 1 0 0,1 1-1 0 0,-1-1 0 0 0,0 0 0 0 0,0 1 1 0 0,0-1-1 0 0,0 0 0 0 0,0 0 0 0 0,0 1 1 0 0,0-1-1 0 0,0 0 0 0 0,1 1 1 0 0,-1-1-1 0 0,0 0 0 0 0,0 0 0 0 0,0 1 1 0 0,1-1-1 0 0,-1 0 0 0 0,0 0 1 0 0,0 1-10 0 0,11 13 250 0 0,-8 1-46 0 0,-2-4-107 0 0,4-2 107 0 0,1 3 19 0 0,-3 1-149 0 0,-2 6-46 0 0,-1-17-27 0 0,0-1 1 0 0,0 1 0 0 0,0 0 0 0 0,1 0 0 0 0,-1 0 0 0 0,1-1 0 0 0,-1 1 0 0 0,1 0 0 0 0,0-1 0 0 0,0 1-1 0 0,0 0 1 0 0,0-1 0 0 0,0 1-2 0 0,0-1 7 0 0,0 1-1 0 0,0-1 1 0 0,-1 1-1 0 0,1 0 1 0 0,0-1-1 0 0,-1 1 1 0 0,1 0-1 0 0,0 0 1 0 0,-1-1-1 0 0,0 1 1 0 0,0 0-1 0 0,1 0 1 0 0,-1 0-7 0 0,0 9 113 0 0,0-8-65 0 0,1 0 1 0 0,-1 0-1 0 0,1 0 1 0 0,0 0-1 0 0,-1 0 1 0 0,1 0-1 0 0,1-1-48 0 0,1 4 48 0 0,1-1-59 0 0,0 0 68 0 0,-5 1-50 0 0,0-1 11 0 0,4 0 56 0 0,8 6-4 0 0,-8-8-1 0 0,-3-3 24 0 0,0 0 17 0 0,0 0 2 0 0,0 0 0 0 0,0 0 18 0 0,0 0 78 0 0,0-3 31 0 0,0-14 245 0 0,0-2-119 0 0,0-4-48 0 0,0 6-142 0 0,0 0-34 0 0,-1 13-135 0 0,1 1-1 0 0,0 0 0 0 0,-1-1 1 0 0,0 1-1 0 0,1 0 0 0 0,-1 0 1 0 0,0-1-1 0 0,-1 1 0 0 0,0-2-5 0 0,-3-6 18 0 0,5 10-18 0 0,-1-1 1 0 0,1 0-1 0 0,0 0 1 0 0,-1 0 0 0 0,1 0-1 0 0,0 0 1 0 0,0 0-1 0 0,1 0 1 0 0,-1 0-1 0 0,0 0 1 0 0,0 0-1 0 0,1 0 1 0 0,0 0-1 0 0,-1 1 1 0 0,1-1-1 0 0,0 0 1 0 0,0 0 0 0 0,0 0-1 0 0,0 1 0 0 0,4-12 0 0 0,-2-5 2 0 0,-3-26 59 0 0,0 29-60 0 0,0 13-1 0 0,0 0 0 0 0,0 1 0 0 0,0-1 0 0 0,0 0 0 0 0,0 0 0 0 0,1 1 0 0 0,-1-1 0 0 0,1 0 0 0 0,-1 1 0 0 0,1-1 0 0 0,0 1 0 0 0,0-1 0 0 0,0 1 0 0 0,0-1 0 0 0,5-11 0 0 0,-5 9 0 0 0,0-1 0 0 0,-1 1 0 0 0,1-1 0 0 0,-1 1 0 0 0,0-1 0 0 0,0-2 0 0 0,0-4 0 0 0,0 9 0 0 0,0 1 0 0 0,0-1 0 0 0,0 0 0 0 0,1 1 0 0 0,-1-1 0 0 0,0 0 0 0 0,1 1 0 0 0,0-1 0 0 0,-1 1 0 0 0,1-1 0 0 0,0 1 0 0 0,0-1 0 0 0,0 1 0 0 0,0-1 0 0 0,4-6 0 0 0,-1-4-1 0 0,1 3 5 0 0,21-18-67 0 0,-6 12 47 0 0,3 5-58 0 0,-3 1-54 0 0,-11 4 86 0 0,3-2-25 0 0,-1 5-48 0 0,-5 2 26 0 0,0 0-34 0 0,0 0-39 0 0,0 0-48 0 0,1 0-54 0 0,-1 0-61 0 0,0 0-67 0 0,0 0-75 0 0,-2 0 112 0 0,0 0-39 0 0,0 0-39 0 0,-1 0-43 0 0,1 0-43 0 0,-1 0-47 0 0,0 0-47 0 0,1 0-51 0 0,4 0-1326 0 0,2 0-1121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00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1 177 6296 0 0,'0'0'184'0'0,"2"0"-6"0"0,6 1-122 0 0,-2 1 22 0 0,1 2 94 0 0,-2 0 6 0 0,1-1 44 0 0,0-2 41 0 0,2-3 40 0 0,5-8 367 0 0,-11 8-361 0 0,-1 1-72 0 0,1 0-64 0 0,0 1-52 0 0,0 0-33 0 0,0 0-44 0 0,3 1-6 0 0,-3-1 10 0 0,-1 0 56 0 0,4 0 28 0 0,-1-1 46 0 0,7-4 511 0 0,-7 2-449 0 0,0 1-110 0 0,-2 1-108 0 0,0 0-34 0 0,9-5 346 0 0,-1 1-66 0 0,1 0 5 0 0,2-1 159 0 0,-8-4-31 0 0,9 4-129 0 0,-1-4-59 0 0,-10 7-11 0 0,-3 3-13 0 0,2-2-44 0 0,11-9-17 0 0,1 6-6 0 0,-11 0-50 0 0,0-1-26 0 0,0 2 23 0 0,1 4 40 0 0,1 1 67 0 0,-5-3 8 0 0,0-5-101 0 0,0-21 298 0 0,0 20-269 0 0,0 5 10 0 0,0 1-20 0 0,1 1-98 0 0,-1 1 0 0 0,0-1 1 0 0,0 1-1 0 0,0-1 0 0 0,0 1 1 0 0,0-1-1 0 0,-1 1 1 0 0,1-1-1 0 0,0 1 0 0 0,0-1 1 0 0,0 1-1 0 0,0-1 0 0 0,0 1 1 0 0,-1-1-1 0 0,1 1 1 0 0,0-1-1 0 0,-1 1 0 0 0,1 0 1 0 0,0-1-1 0 0,0 1 1 0 0,-1-1-1 0 0,1 1 0 0 0,-1 0 1 0 0,1 0-1 0 0,0-1 0 0 0,-1 1 1 0 0,1 0-1 0 0,-1-1 1 0 0,1 1-1 0 0,-1 0 0 0 0,1 0 1 0 0,0 0-1 0 0,-1 0 0 0 0,1-1 1 0 0,-1 1-1 0 0,1 0 1 0 0,-1 0-1 0 0,1 0 0 0 0,-1 0 1 0 0,1 0-1 0 0,-1 0 1 0 0,0 0-5 0 0,-4-2 73 0 0,-6-9-46 0 0,4 7 31 0 0,-2 5-55 0 0,7-1 6 0 0,-62 0 162 0 0,62 0-169 0 0,1 0 0 0 0,-1 0 0 0 0,1 0 0 0 0,-1 1 1 0 0,1-1-1 0 0,-1 0 0 0 0,1 0 0 0 0,0 1 0 0 0,-1-1 0 0 0,1 1-2 0 0,-15 12 43 0 0,-16 19-32 0 0,30-31-11 0 0,1 0 0 0 0,0 1 0 0 0,0-1 0 0 0,-1 0 0 0 0,1 1 0 0 0,0-1 0 0 0,0 0 0 0 0,0 1 0 0 0,0-1 0 0 0,1 1 0 0 0,-1 0 0 0 0,0-1 0 0 0,1 1 0 0 0,-1 0 0 0 0,1-1 0 0 0,-1 1 0 0 0,1 0 0 0 0,0-1 0 0 0,0 1 0 0 0,0 0 0 0 0,0 1 0 0 0,0-1 0 0 0,0 1 0 0 0,-1 0 0 0 0,1-1 0 0 0,-1 1 0 0 0,1-1 0 0 0,-1 1 0 0 0,0-1 0 0 0,0 1 0 0 0,0-1 0 0 0,-1 2 0 0 0,1-2-5 0 0,-1 1 0 0 0,1-1 0 0 0,0 1 0 0 0,1-1 1 0 0,-1 1-1 0 0,0-1 0 0 0,1 1 0 0 0,-1-1 0 0 0,1 1 0 0 0,0-1 0 0 0,0 3 5 0 0,0 2-8 0 0,0-5 7 0 0,0 1 1 0 0,0-1 0 0 0,0 0 0 0 0,0 0 0 0 0,0 0-1 0 0,0 1 1 0 0,-1-1 0 0 0,1 0 0 0 0,-1 0 0 0 0,0 1 0 0 0,-4 5 0 0 0,4-7 0 0 0,0 1 0 0 0,0-1 0 0 0,0 1 0 0 0,1-1 0 0 0,-1 1 0 0 0,0-1 0 0 0,1 1 0 0 0,-1 0 0 0 0,1-1 0 0 0,-1 1 0 0 0,1 0 0 0 0,0-1 0 0 0,0 1 0 0 0,0 0 0 0 0,0 1 0 0 0,0 106 64 0 0,0-107-65 0 0,0-1 1 0 0,0 1 0 0 0,0 0 0 0 0,1-1 0 0 0,-1 1 0 0 0,1 0 0 0 0,-1-1 0 0 0,1 1 0 0 0,0-1-1 0 0,-1 1 1 0 0,1-1 0 0 0,0 1 0 0 0,0-1 0 0 0,0 1 0 0 0,4 6-9 0 0,6 16-43 0 0,-1 0 51 0 0,4-8 1 0 0,-7-9 0 0 0,-4-3 2 0 0,0-1-1 0 0,1 0 1 0 0,-1 1 0 0 0,1-2-1 0 0,0 1 1 0 0,0 0-2 0 0,6 2 30 0 0,-7-4-27 0 0,-1 0-1 0 0,0 0 1 0 0,0 0-1 0 0,1 0 1 0 0,-1 1 0 0 0,0-1-1 0 0,0 1 1 0 0,0 0 0 0 0,0 0-3 0 0,2 2 0 0 0,1-1 0 0 0,18 8 0 0 0,-15-6 0 0 0,-7-4 4 0 0,0 0 0 0 0,1 0-1 0 0,-1 0 1 0 0,1 0 0 0 0,-1-1 0 0 0,1 1-1 0 0,0 0 1 0 0,-1-1 0 0 0,1 1 0 0 0,0-1 0 0 0,-1 0-1 0 0,1 0 1 0 0,0 0 0 0 0,0 1-4 0 0,10-1 33 0 0,21 1 98 0 0,-15-5-103 0 0,-16 3-235 0 0,0 0 79 0 0,1 0 67 0 0,-1 0 55 0 0,2-1 110 0 0,5-3 330 0 0,-5 3-360 0 0,-2 1-78 0 0,-1 0-41 0 0,1 0-46 0 0,0 0-55 0 0,0-1-88 0 0,1 0-86 0 0,-1 1-94 0 0,0-1-105 0 0,0 0-114 0 0,0 0-124 0 0,0 1 329 0 0,-1 0-35 0 0,0 0-35 0 0,0 0-37 0 0,3-3-1400 0 0,5-5-1098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59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48 7312 0 0,'0'0'165'0'0,"0"0"22"0"0,0 0 9 0 0,0-2-20 0 0,0-6-113 0 0,0 5-9 0 0,0 1 78 0 0,0 1 152 0 0,-2 1 253 0 0,-9 0 21 0 0,11 0-549 0 0,0 0 0 0 0,0 0 0 0 0,0 0 1 0 0,0 0-1 0 0,0 0 0 0 0,0 0 1 0 0,-1 0-1 0 0,1 0 0 0 0,0 0 0 0 0,0 0 1 0 0,0 0-1 0 0,0 0 0 0 0,0 0 0 0 0,0 0 1 0 0,0 0-1 0 0,0 0 0 0 0,0 0 0 0 0,-1 0 1 0 0,1 0-1 0 0,0 0 0 0 0,0 0 0 0 0,0 0 1 0 0,0 0-1 0 0,0 0 0 0 0,0 0 1 0 0,0 0-1 0 0,0 0 0 0 0,0 0 0 0 0,0 0 1 0 0,0 0-1 0 0,0 0 0 0 0,0 0 0 0 0,-1 0 1 0 0,1 0-1 0 0,0-1 0 0 0,0 1 0 0 0,0 0 1 0 0,0 0-1 0 0,0 0 0 0 0,0 0 0 0 0,0 0 1 0 0,0 0-1 0 0,0 0 0 0 0,0 0 1 0 0,0 0-1 0 0,0 0 0 0 0,0-1 0 0 0,0 1 1 0 0,0 0-1 0 0,0 0 0 0 0,0 0 0 0 0,0 0 1 0 0,0 0-1 0 0,0 0 0 0 0,0 0 0 0 0,0 0 1 0 0,0 0-10 0 0,0-11 393 0 0,0 11-387 0 0,0 0 0 0 0,1 0 0 0 0,-1 0-1 0 0,0 0 1 0 0,0-1 0 0 0,0 1 0 0 0,0 0 0 0 0,0 0 0 0 0,0 0-1 0 0,0 0 1 0 0,0 0 0 0 0,0 0 0 0 0,0 0 0 0 0,0 0 0 0 0,0 0 0 0 0,0 0-1 0 0,0-1 1 0 0,0 1 0 0 0,0 0 0 0 0,-1 0 0 0 0,1 0 0 0 0,0 0 0 0 0,0 0-1 0 0,0 0 1 0 0,0 0 0 0 0,0 0 0 0 0,0 0 0 0 0,0 0 0 0 0,0 0-1 0 0,0 0 1 0 0,0-1 0 0 0,0 1 0 0 0,0 0 0 0 0,0 0 0 0 0,0 0 0 0 0,0 0-1 0 0,-1 0 1 0 0,1 0 0 0 0,0 0 0 0 0,0 0 0 0 0,0 0 0 0 0,0 0-1 0 0,0 0 1 0 0,0 0 0 0 0,0 0 0 0 0,0 0 0 0 0,0 0 0 0 0,0 0 0 0 0,-1 0-1 0 0,1 0 1 0 0,0 0 0 0 0,0 0 0 0 0,0 0 0 0 0,0 0 0 0 0,0 0-1 0 0,0 0 1 0 0,0 0-6 0 0,-2 0 73 0 0,-1 0 54 0 0,-9 0 442 0 0,8 0-370 0 0,2 0-134 0 0,0 0-33 0 0,1 0-41 0 0,0 0-47 0 0,-2 0 218 0 0,1 3-9 0 0,0-1-133 0 0,-17 16 223 0 0,11-11-171 0 0,3-5-44 0 0,4-2-22 0 0,0 0 1 0 0,1 1 0 0 0,-1-1 0 0 0,0 0 0 0 0,1 1 0 0 0,-1-1 0 0 0,0 0 0 0 0,1 1 0 0 0,-1-1 0 0 0,1 1 0 0 0,-1-1 0 0 0,1 1-1 0 0,-1-1 1 0 0,1 1 0 0 0,0-1 0 0 0,-1 1 0 0 0,1 0 0 0 0,-1-1 0 0 0,1 1 0 0 0,0 0 0 0 0,0-1 0 0 0,-1 1-7 0 0,-1 4 28 0 0,-3 3 31 0 0,-6 4 87 0 0,3-4-57 0 0,5-4-78 0 0,-14 38 96 0 0,2-4-45 0 0,14-36-57 0 0,1 1 0 0 0,-1-1 1 0 0,0 0-1 0 0,1 1 0 0 0,-1-1 0 0 0,1 0 0 0 0,0 1 0 0 0,0-1 0 0 0,0 1 0 0 0,0 1-5 0 0,-1 13 3 0 0,-5-1-3 0 0,5-13 1 0 0,0 0 1 0 0,-1 1-1 0 0,1-1 1 0 0,1 1-1 0 0,-1-1 1 0 0,0 1-1 0 0,1-1 0 0 0,0 1 1 0 0,0 0-2 0 0,0 73 120 0 0,0-74-119 0 0,0 1 0 0 0,0-1 0 0 0,0 0 0 0 0,1 0 0 0 0,0 1 0 0 0,0-1 0 0 0,0 0 0 0 0,0 0 0 0 0,0 0 0 0 0,1 2-1 0 0,3 6 1 0 0,-4-8-2 0 0,0 0 5 0 0,-1-1 0 0 0,1 1 0 0 0,0-1 0 0 0,0 0 1 0 0,0 1-1 0 0,0-1 0 0 0,0 0 0 0 0,1 0 0 0 0,-1 0 0 0 0,1 1 1 0 0,0-2-1 0 0,-1 1 0 0 0,2 1-4 0 0,-1-1 2 0 0,0 1 0 0 0,0 0 0 0 0,0 0 0 0 0,0 0 0 0 0,-1 0-1 0 0,1 1-1 0 0,-1-2 0 0 0,0 0 0 0 0,0 0 0 0 0,0 0 0 0 0,0 0 0 0 0,0-1 0 0 0,0 1 0 0 0,1 0 0 0 0,-1-1 0 0 0,0 1 0 0 0,1-1 0 0 0,-1 1 0 0 0,1-1 0 0 0,1 1 0 0 0,7 3 3 0 0,-8-4 5 0 0,1 0 0 0 0,-1 0-1 0 0,0 0 1 0 0,0 0 0 0 0,1 1 0 0 0,-1-1-1 0 0,0 1 1 0 0,0 0 0 0 0,0 0-8 0 0,-1-1 14 0 0,1 1-1 0 0,-1-1 1 0 0,1 0 0 0 0,0 0 0 0 0,0 1-1 0 0,0-1 1 0 0,0 0 0 0 0,0 0-1 0 0,0-1 1 0 0,0 1-14 0 0,3 0 51 0 0,-1 0-1 0 0,1 0 1 0 0,0-1-1 0 0,-1 1 1 0 0,1-1-1 0 0,1 0-50 0 0,1-1 55 0 0,1-1 74 0 0,13-9 6 0 0,-11 5 23 0 0,-4 1-86 0 0,-4 2-44 0 0,1 1 20 0 0,8-3 154 0 0,-9 4-147 0 0,1 0 0 0 0,-1 0-1 0 0,0 0 1 0 0,0 0-1 0 0,0-1 1 0 0,0 1-1 0 0,0-1 1 0 0,0 0 0 0 0,0 1-55 0 0,3-4 137 0 0,8-8 171 0 0,4-8 37 0 0,-15 18-293 0 0,0 0 0 0 0,-1 0 0 0 0,1 0 0 0 0,-1 0 0 0 0,0 0 0 0 0,1-2-52 0 0,0-13 248 0 0,-1 9-110 0 0,0 2-37 0 0,1-1-15 0 0,2 0 0 0 0,3-8 66 0 0,-6 0 52 0 0,0-9 140 0 0,-1 6-143 0 0,1 1-45 0 0,-3 1-56 0 0,0 3-68 0 0,-1 7 6 0 0,1 1-1 0 0,-1 0 0 0 0,0 0 1 0 0,-2-2-38 0 0,-9-10 41 0 0,12 15-30 0 0,-1 0 0 0 0,1 0 0 0 0,0 0 0 0 0,-1-1 0 0 0,2 1 0 0 0,-2-2-11 0 0,2 1 12 0 0,-1 1-1 0 0,0 0 0 0 0,-1-1 0 0 0,1 1 0 0 0,0 0 0 0 0,-2-1-11 0 0,-5-7-9 0 0,-7-20 49 0 0,11 21-57 0 0,1 0-37 0 0,-1 2-48 0 0,-1 1-63 0 0,4 5-36 0 0,1 0 54 0 0,0 0 43 0 0,1 0 37 0 0,1-6-88 0 0,-1 8 101 0 0,0-3-157 0 0,0 1 42 0 0,0-1-64 0 0,0 0 90 0 0,0 0-52 0 0,0 1 55 0 0,0-1-627 0 0,0 3 443 0 0,0 0 173 0 0,0 0-36 0 0,0 0-4 0 0,0 0-36 0 0,0 0-43 0 0,0 0-47 0 0,0 0-51 0 0,0 0-47 0 0,0 0-42 0 0,0 0-37 0 0,0 0-141 0 0,0 0-35 0 0,0 0-1469 0 0</inkml:trace>
  <inkml:trace contextRef="#ctx0" brushRef="#br0" timeOffset="374.8">464 96 7512 0 0,'0'0'166'0'0,"0"0"29"0"0,3 0 13 0 0,10 3-29 0 0,-11-2-274 0 0,0 1 78 0 0,1 0 66 0 0,0 0 54 0 0,2 3 181 0 0,6 7 525 0 0,-8-10-601 0 0,0 1 496 0 0,-3-3-24 0 0,0 3-128 0 0,1 3-303 0 0,1 0-37 0 0,8 8 302 0 0,-7-8-46 0 0,-2 0-336 0 0,1 0 49 0 0,11 10 496 0 0,-4-6-290 0 0,-5-3-215 0 0,1 3 12 0 0,1 3 1 0 0,-1-4-69 0 0,-2-4-60 0 0,-3-4-42 0 0,0-1-1 0 0,0 1 1 0 0,1 0 0 0 0,-1-1-1 0 0,0 1 1 0 0,1-1 0 0 0,-1 1-1 0 0,0 0 1 0 0,1-1 0 0 0,-1 1-1 0 0,1-1 1 0 0,-1 1 0 0 0,1-1-1 0 0,-1 0 1 0 0,1 1-1 0 0,0-1 1 0 0,-1 1 0 0 0,1-1-1 0 0,-1 0 1 0 0,1 1 0 0 0,0-1-1 0 0,0 0-13 0 0,4 3 50 0 0,-4-3-41 0 0,0 1 1 0 0,0-1-1 0 0,-1 1 1 0 0,1 0-1 0 0,0 0 1 0 0,0 0 0 0 0,0-1-1 0 0,-1 1 1 0 0,1 0-1 0 0,0 0 1 0 0,-1 0 0 0 0,1 0-1 0 0,-1 0 1 0 0,1 0-1 0 0,-1 0 1 0 0,1 1-10 0 0,5 9 121 0 0,5-6 1 0 0,-6 6 0 0 0,2-6-33 0 0,-3-3-37 0 0,-3 1 12 0 0,0 0 23 0 0,0 3 43 0 0,1-6 20 0 0,5 1-38 0 0,7 6 264 0 0,-11-4-310 0 0,0-1-59 0 0,0 1 181 0 0,-3-3-16 0 0,0 0-4 0 0,2 0-99 0 0,6 0 136 0 0,-1-1-37 0 0,-5 1-127 0 0,0 0 0 0 0,0-1 1 0 0,0 1-1 0 0,-1-1 0 0 0,1 1 0 0 0,0-1 0 0 0,0 0 0 0 0,-1 0 0 0 0,1 1 1 0 0,0-1-1 0 0,0-1-41 0 0,9-8 227 0 0,0-1-61 0 0,-9 8-56 0 0,0 1-38 0 0,-2-1-23 0 0,0 0-23 0 0,0 1-9 0 0,1-1 21 0 0,6 0 54 0 0,-6 3-90 0 0,-1 0 0 0 0,0 0 0 0 0,0 0 0 0 0,0 0 1 0 0,0 0-1 0 0,1 0 0 0 0,-1 0 0 0 0,0 0 0 0 0,0 0 0 0 0,0 0 0 0 0,1 0 0 0 0,-1 0 0 0 0,0 0 0 0 0,0 0 0 0 0,0-1 0 0 0,0 1 0 0 0,0 0 0 0 0,1 0 0 0 0,-1 0 0 0 0,0 0 0 0 0,0 0 0 0 0,0 0 0 0 0,0-1 0 0 0,0 1 0 0 0,0 0 0 0 0,1 0 0 0 0,-1 0 0 0 0,0 0 0 0 0,0-1 0 0 0,0 1 0 0 0,0 0 0 0 0,0 0 0 0 0,0 0 0 0 0,0-1 0 0 0,0 1 0 0 0,0 0-2 0 0,1-27 129 0 0,-1 20-89 0 0,0 5-34 0 0,0-1 0 0 0,0 1 0 0 0,0 0 0 0 0,0 0 0 0 0,0 0 0 0 0,1-1 1 0 0,-1 1-1 0 0,0 0 0 0 0,1 0 0 0 0,0-1-6 0 0,4-5 21 0 0,-4 6-19 0 0,0 1 1 0 0,0 0-1 0 0,0-1 0 0 0,0 1 1 0 0,-1-1-1 0 0,1 0 0 0 0,-1 1 1 0 0,1-1-1 0 0,-1 1 0 0 0,1-1 0 0 0,-1 0 1 0 0,0 1-1 0 0,0-1 0 0 0,0 0-2 0 0,0-5 0 0 0,0 5 0 0 0,0-1 0 0 0,0 1 0 0 0,0 0 0 0 0,0 0 0 0 0,0 0 0 0 0,0 0 0 0 0,1-1 0 0 0,-1 1 0 0 0,1 0 0 0 0,0-1 0 0 0,4-5 0 0 0,-4 7 0 0 0,0-1 0 0 0,0 1 0 0 0,0-1 0 0 0,0 1 0 0 0,-1-1 0 0 0,1 1 0 0 0,-1-1 0 0 0,1 0 0 0 0,-1 1 0 0 0,1-1 0 0 0,-1 0 0 0 0,0 1 0 0 0,0-1 0 0 0,0 0 0 0 0,0 0-3 0 0,1 1 0 0 0,-1-1-1 0 0,0 0 1 0 0,0 1-1 0 0,1-1 1 0 0,-1 0-1 0 0,1 1 1 0 0,0-1-1 0 0,-1 1 1 0 0,1-1 0 0 0,0 1-1 0 0,0-1 1 0 0,0 1-1 0 0,0-1 4 0 0,4-6-50 0 0,-1-3-48 0 0,-3 10 87 0 0,-1 0 0 0 0,0 0-1 0 0,1 0 1 0 0,-1-1-1 0 0,1 1 1 0 0,0 0 0 0 0,-1 0-1 0 0,1 0 1 0 0,0 0-1 0 0,-1 0 1 0 0,1 0 0 0 0,0 1-1 0 0,0-1 1 0 0,0 0-1 0 0,0 0 1 0 0,0 1-1 0 0,0-1 1 0 0,0 0 11 0 0,10-4-134 0 0,0 0-88 0 0,-3-4-47 0 0,-6 4 137 0 0,-2 5 98 0 0,1-1 0 0 0,-1 0 1 0 0,0 1-1 0 0,0-1 0 0 0,1 0 0 0 0,-1 1 0 0 0,1-1 0 0 0,-1 1 0 0 0,0-1 0 0 0,1 1 0 0 0,-1-1 1 0 0,1 1-1 0 0,-1-1 0 0 0,1 1 0 0 0,0-1 0 0 0,-1 1 0 0 0,1 0 0 0 0,-1-1 0 0 0,1 1 1 0 0,0 0-1 0 0,-1-1 0 0 0,1 1 34 0 0,4-2-138 0 0,-5 1 136 0 0,4 0-64 0 0,-1-1-41 0 0,4-2-204 0 0,1 1-69 0 0,10-9-856 0 0,-12 8 761 0 0,-1 1-612 0 0,8 3-7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1:58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17 107 7800 0 0,'0'0'174'0'0,"0"0"29"0"0,0 0 13 0 0,0-3-31 0 0,-1-3-126 0 0,-1 1 28 0 0,-2 3 88 0 0,-3 2 204 0 0,7 0-379 0 0,-2 0 726 0 0,4-3 30 0 0,5-3-316 0 0,-3 1-191 0 0,-2 3-60 0 0,-1 2 15 0 0,-1 0 62 0 0,2 0-30 0 0,-1 0-231 0 0,-1 0-1 0 0,1 0 1 0 0,-1 0 0 0 0,1 0 0 0 0,-1 0 0 0 0,1 0 0 0 0,-1 0 0 0 0,1 0 0 0 0,-1 0 0 0 0,1 0 0 0 0,-1 0 0 0 0,1 0 0 0 0,-1 1 0 0 0,1-1 0 0 0,-1 0 0 0 0,0 0 0 0 0,1 1-1 0 0,-1-1 1 0 0,1 0 0 0 0,-1 0 0 0 0,0 1 0 0 0,1-1 0 0 0,-1 1-5 0 0,1 8 76 0 0,-1-9-74 0 0,0 1 0 0 0,0 0 1 0 0,0 0-1 0 0,0 0 0 0 0,0 0 0 0 0,0 0 1 0 0,0-1-1 0 0,0 1 0 0 0,0 0 0 0 0,1 0 1 0 0,-1 0-1 0 0,0 0 0 0 0,0-1 0 0 0,1 1 1 0 0,-1 0-1 0 0,1 0 0 0 0,-1-1 0 0 0,1 1 1 0 0,-1 0-3 0 0,7 4-2 0 0,-7-5 2 0 0,1 1 1 0 0,0 0 0 0 0,0-1-1 0 0,-1 1 1 0 0,1 0 0 0 0,0-1 0 0 0,-1 1-1 0 0,1 0 1 0 0,-1 0 0 0 0,1 0 0 0 0,-1 0-1 0 0,1-1 1 0 0,-1 1 0 0 0,0 0 0 0 0,1 0-1 0 0,-1 0 1 0 0,0 0 0 0 0,0 0 0 0 0,0 0-1 0 0,27 74 113 0 0,-23-62-83 0 0,5 15 127 0 0,-7-22-87 0 0,-1 1 0 0 0,0-1 1 0 0,0 1-1 0 0,0-1 1 0 0,-1 3-71 0 0,-1 18 227 0 0,0 15 86 0 0,5-15-203 0 0,0-12-70 0 0,4 21 50 0 0,-6-4 10 0 0,-2-24-73 0 0,1 0 1 0 0,1 0-1 0 0,0 0 1 0 0,0 0-1 0 0,3 8-27 0 0,-4-14 7 0 0,0 2 5 0 0,0-1 1 0 0,0 1 0 0 0,-1 0 0 0 0,1-1 0 0 0,-1 1 0 0 0,0 0 0 0 0,0-1 0 0 0,0 1-1 0 0,-1 2-12 0 0,1 3 27 0 0,0 12 27 0 0,0 10-17 0 0,0-13 28 0 0,0 43 58 0 0,0-59-120 0 0,-1-1 0 0 0,1 1 1 0 0,0 0-1 0 0,-1 0 0 0 0,1 0 1 0 0,0-1-1 0 0,-1 1 0 0 0,0 0 0 0 0,0-1 1 0 0,1 1-1 0 0,-1 0 0 0 0,0-1 1 0 0,0 1-4 0 0,0-1 3 0 0,0 1 0 0 0,0-1 0 0 0,0 1 1 0 0,0 0-1 0 0,0-1 0 0 0,1 1 1 0 0,-1 0-1 0 0,1 0 0 0 0,-1-1 0 0 0,1 1 1 0 0,0 0-1 0 0,0 0 0 0 0,0 0-3 0 0,0 0-85 0 0,0 1 56 0 0,0 1 50 0 0,0 2 82 0 0,0 1 53 0 0,0-2-105 0 0,0-1-78 0 0,0 0-91 0 0,0 0-69 0 0,0-1-95 0 0,0 0-111 0 0,0-2 151 0 0,0 1-34 0 0,0-2-298 0 0</inkml:trace>
  <inkml:trace contextRef="#ctx0" brushRef="#br0" timeOffset="382.2">49 155 7072 0 0,'0'0'202'0'0,"0"-3"1"0"0,0 0-173 0 0,0-2-20 0 0,0-3 26 0 0,0-5 36 0 0,0 6 134 0 0,-1-4 174 0 0,4-3 269 0 0,-1 10-477 0 0,1 0 17 0 0,2-3 94 0 0,-4 4-150 0 0,0 0 35 0 0,0 0 7 0 0,-1 0 37 0 0,1-1 42 0 0,-1 0 49 0 0,0 4-287 0 0,0-1 1 0 0,0 1-1 0 0,0-1 1 0 0,0 1-1 0 0,0 0 1 0 0,0-1-1 0 0,0 1 1 0 0,0-1-1 0 0,0 1 1 0 0,0-1-1 0 0,0 1 1 0 0,0 0-1 0 0,0-1 1 0 0,1 1-1 0 0,-1-1 1 0 0,0 1-1 0 0,0 0 1 0 0,0-1-1 0 0,1 1 1 0 0,-1 0-1 0 0,0-1 1 0 0,1 1-1 0 0,-1 0 1 0 0,0 0-1 0 0,1-1 1 0 0,-1 1-1 0 0,0 0 1 0 0,1 0-1 0 0,-1-1 1 0 0,0 1-1 0 0,1 0-16 0 0,6-5 266 0 0,-2-6 92 0 0,2 7-162 0 0,-6 3-187 0 0,-1 1 1 0 0,0 0 0 0 0,1 0 0 0 0,-1 0 0 0 0,1-1 0 0 0,-1 1-1 0 0,0 0 1 0 0,1 0 0 0 0,-1-1 0 0 0,0 1 0 0 0,0 0-1 0 0,1-1 1 0 0,-1 1 0 0 0,0 0 0 0 0,0-1 0 0 0,1 1-1 0 0,-1 0 1 0 0,0-1 0 0 0,0 1 0 0 0,0-1 0 0 0,0 1-1 0 0,1 0 1 0 0,-1-1 0 0 0,0 1 0 0 0,0-1 0 0 0,0 1-1 0 0,0-1 1 0 0,0 1 0 0 0,0 0 0 0 0,0-1 0 0 0,0 1-10 0 0,0-1 4 0 0,0 1-1 0 0,0 0 1 0 0,0 0 0 0 0,0 0 0 0 0,-1 0 0 0 0,1 0 0 0 0,0 0 0 0 0,0 0 0 0 0,0 0 0 0 0,0 0 0 0 0,0 0 0 0 0,0-1 0 0 0,0 1 0 0 0,0 0 0 0 0,0 0 0 0 0,0 0-1 0 0,1 0 1 0 0,-1 0 0 0 0,0 0 0 0 0,0 0 0 0 0,0 0 0 0 0,0 0 0 0 0,0 0 0 0 0,0-1 0 0 0,0 1 0 0 0,0 0 0 0 0,0 0 0 0 0,0 0 0 0 0,0 0 0 0 0,0 0-1 0 0,0 0 1 0 0,0 0 0 0 0,0 0 0 0 0,0 0 0 0 0,0 0 0 0 0,1 0 0 0 0,-1 0 0 0 0,0 0 0 0 0,0 0 0 0 0,0 0 0 0 0,0 0 0 0 0,0 0 0 0 0,0 0 0 0 0,0 0-1 0 0,0 0 1 0 0,0 0 0 0 0,0 0 0 0 0,1 0 0 0 0,-1 0 0 0 0,0 0 0 0 0,0 0 0 0 0,0 0 0 0 0,0 0 0 0 0,0 0 0 0 0,0 0 0 0 0,0 0 0 0 0,0 0-4 0 0,14 0 200 0 0,-13 0-190 0 0,1 0 0 0 0,-1 0 1 0 0,1 0-1 0 0,-1 0 1 0 0,0-1-1 0 0,1 1 0 0 0,-1 0 1 0 0,1-1-1 0 0,-1 1 1 0 0,1-1-11 0 0,3-2 26 0 0,6-2 14 0 0,-1 10-24 0 0,-4-2-8 0 0,-5-2-4 0 0,0-1 1 0 0,1 1-1 0 0,-1-1 0 0 0,1 0 0 0 0,-1 1 0 0 0,1-1 0 0 0,-1 0 0 0 0,0 0 0 0 0,1 0 0 0 0,0 0-4 0 0,-1 0 2 0 0,0 0-1 0 0,1 0 0 0 0,-1 0 0 0 0,1 0 1 0 0,-1 0-1 0 0,1 1 0 0 0,-1-1 0 0 0,1 0 0 0 0,-1 1 1 0 0,1 0-2 0 0,3 1-2 0 0,17 10 12 0 0,-2 3 42 0 0,-16-12-43 0 0,0 0 1 0 0,0 0 0 0 0,0 0-1 0 0,0-1 1 0 0,3 2-10 0 0,16 11 18 0 0,-11 0-68 0 0,-7-5 33 0 0,-5-7 8 0 0,1-1 0 0 0,1 0 0 0 0,-1 0-1 0 0,0 1 1 0 0,1-1 0 0 0,-1 0 0 0 0,1 0 0 0 0,-1 0 0 0 0,1 0 9 0 0,1 1-3 0 0,-1 0 0 0 0,1 0 0 0 0,-1 0 0 0 0,0 0-1 0 0,0 1 1 0 0,0 1 3 0 0,0-2 1 0 0,0 1-1 0 0,0-1 0 0 0,0 0 0 0 0,0 1 0 0 0,1-1 1 0 0,0 1-1 0 0,3 3 14 0 0,-2 1 37 0 0,0 4 50 0 0,0 7 94 0 0,-4 15 125 0 0,-1-12-212 0 0,1-10-120 0 0,-1-1-84 0 0,1-9 88 0 0,0-1 0 0 0,0 1 1 0 0,0 0-1 0 0,0 0 0 0 0,-1-1 0 0 0,1 1 0 0 0,-1 0 1 0 0,1 0-1 0 0,-1-1 0 0 0,0 1 0 0 0,0 0 8 0 0,-10 11-29 0 0,4-5 49 0 0,1 0 32 0 0,-4 10 77 0 0,-1-2-47 0 0,3-4-19 0 0,0-2 15 0 0,3-2-35 0 0,-11 4-24 0 0,10-8-15 0 0,1 0-4 0 0,0 1 0 0 0,0-1 0 0 0,0 1 0 0 0,1 0 0 0 0,-1 1 0 0 0,2-3 0 0 0,0 0 0 0 0,1 1 0 0 0,-1-1 0 0 0,0 0 0 0 0,-1-1 0 0 0,1 1 0 0 0,0 0 0 0 0,-1-1 0 0 0,0 0 0 0 0,1 0 0 0 0,-2 0 0 0 0,-8 2 0 0 0,10-4 5 0 0,1 0 0 0 0,0 1-1 0 0,-1 0 1 0 0,1-1 0 0 0,0 1-1 0 0,0 0 1 0 0,-1 0 0 0 0,1 0 0 0 0,0 0-1 0 0,0 1 1 0 0,0-1 0 0 0,0 1 0 0 0,1-1-1 0 0,-1 1-4 0 0,-4 3 13 0 0,1-1 1 0 0,-1 0-1 0 0,0 0 0 0 0,0-1 0 0 0,-1 0 1 0 0,0 1-14 0 0,2-2-2 0 0,-14 4 12 0 0,-8 4 33 0 0,22-7-41 0 0,-3-3 8 0 0,-13 0-67 0 0,19 0-144 0 0,1 0 69 0 0,-1 0 61 0 0,1 0 49 0 0,0 0 46 0 0,-1-1 38 0 0,-1 0 241 0 0,2 0-207 0 0,1 1-71 0 0,-1-1-34 0 0,1 1-34 0 0,-1-1-38 0 0,1 0-44 0 0,0 0-50 0 0,0 1-73 0 0,-1-1-69 0 0,1 0-77 0 0,0-1-83 0 0,0 1-90 0 0,0 0-96 0 0,0 0-104 0 0,0-1-110 0 0,0 2-729 0 0,0 0-905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03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 9152 0 0,'0'0'208'0'0,"0"0"33"0"0,0 0 14 0 0,0 0 5 0 0,0 0 17 0 0,0 2 10 0 0,0 0-255 0 0,0-1 1 0 0,0 1 0 0 0,-1-1-1 0 0,1 0 1 0 0,0 1-1 0 0,-1-1 1 0 0,1 0 0 0 0,-1 0-1 0 0,1 1 1 0 0,-2 0-33 0 0,-6 9 232 0 0,5-8-65 0 0,2 1-77 0 0,1 0-48 0 0,1 1-28 0 0,-1-2 35 0 0,0-3-43 0 0,0 1 1 0 0,0-1 0 0 0,0 1 0 0 0,1-1-1 0 0,-1 1 1 0 0,0-1 0 0 0,0 1-1 0 0,-1-1 1 0 0,1 1 0 0 0,0-1 0 0 0,0 1-1 0 0,0-1 1 0 0,0 1 0 0 0,0-1 0 0 0,0 1-1 0 0,-1-1 1 0 0,1 1 0 0 0,0-1 0 0 0,0 0-1 0 0,-1 1 1 0 0,1-1 0 0 0,0 1-1 0 0,-1-1 1 0 0,1 0 0 0 0,0 1 0 0 0,-1-1-1 0 0,1 0 1 0 0,0 1 0 0 0,-1-1 0 0 0,1 0-1 0 0,-1 0 1 0 0,0 1-7 0 0,-5 3 98 0 0,0 10 26 0 0,-4-1-17 0 0,7-10-17 0 0,2 1-40 0 0,2 5-15 0 0,-1-6-8 0 0,0 2-7 0 0,0 19 166 0 0,0-21-117 0 0,0-1 6 0 0,0 15-26 0 0,0-8-58 0 0,0 2-74 0 0,0-7 1 0 0,0 0-35 0 0,0-4-17 0 0</inkml:trace>
  <inkml:trace contextRef="#ctx0" brushRef="#br0" timeOffset="263.68">114 33 9152 0 0,'0'0'208'0'0,"0"0"33"0"0,0 0 14 0 0,0 0-90 0 0,0 0-22 0 0,0 0 44 0 0,0 0 152 0 0,3 0 284 0 0,-2 0-482 0 0,3 0 1 0 0,-3 0-83 0 0,0 0 36 0 0,0 0 29 0 0,1 0 44 0 0,-1 0 54 0 0,1 0 62 0 0,-2 0-110 0 0,0 2 29 0 0,3 11 60 0 0,7 1 13 0 0,-7-11-48 0 0,-3-3-114 0 0,0 10-30 0 0,0 7-54 0 0,0 4 14 0 0,0-20-188 0 0,0 1 47 0 0,0 0 43 0 0,0 0 36 0 0,0 1 84 0 0,0 0 70 0 0,0 4 257 0 0,0-4-303 0 0,0-1-35 0 0,0 0-47 0 0,0 0-48 0 0,0 0-57 0 0,0 0-66 0 0,0 0-45 0 0,0 0-67 0 0,0 0-73 0 0,0 0-78 0 0,0 0-86 0 0,0 1-93 0 0,0-1-97 0 0,0 0-105 0 0,0 3-898 0 0,0 4-974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07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50 7688 0 0,'0'0'166'0'0,"0"0"29"0"0,0 0 14 0 0,-3 0-25 0 0,3 0-181 0 0,-1 0-1 0 0,0 0 1 0 0,0 0-1 0 0,1 0 1 0 0,-1 0-1 0 0,0 0 1 0 0,1 0-1 0 0,-1 0 1 0 0,0-1-1 0 0,1 1 1 0 0,-1 0-1 0 0,0 0 1 0 0,1-1-1 0 0,-1 1 1 0 0,1 0-3 0 0,-3-7 20 0 0,3 3 52 0 0,0 2 77 0 0,-3-1 172 0 0,-7-8 287 0 0,8 9-253 0 0,0 1-95 0 0,0 0-80 0 0,0 1-64 0 0,-1 0-39 0 0,-1 1-3 0 0,3-1 3 0 0,1 0 7 0 0,-2 0 106 0 0,1-2 51 0 0,-1-4-81 0 0,-4 1 83 0 0,-14 1 388 0 0,2 3-147 0 0,5 2-190 0 0,3-1-85 0 0,1 1-45 0 0,0-1-53 0 0,3 0-89 0 0,3 0 23 0 0,0 1 1 0 0,1-1-1 0 0,-1 0 0 0 0,0 1 0 0 0,1-1 0 0 0,-1 1 0 0 0,1 0 0 0 0,-1 0 0 0 0,1 0 1 0 0,-1 1-1 0 0,0 0-45 0 0,-7 2 104 0 0,-1 1-75 0 0,5-3-8 0 0,1 0 1 0 0,0 1 0 0 0,0-1 0 0 0,1 1 0 0 0,-1 0 0 0 0,-4 4-22 0 0,7-5 8 0 0,-1 0 1 0 0,1 0 0 0 0,0 0 0 0 0,0 1 0 0 0,0-1 0 0 0,0 1 0 0 0,0 0 0 0 0,1 0-9 0 0,0-2 2 0 0,0 1 0 0 0,1-1 0 0 0,-1 1 0 0 0,1 0 0 0 0,-1-1 0 0 0,1 1 0 0 0,0-1 0 0 0,-1 1 0 0 0,1 1-2 0 0,0-1 1 0 0,0 0 0 0 0,0-1 1 0 0,-1 1-1 0 0,1 0 1 0 0,0 0-1 0 0,-1-1 1 0 0,0 1-1 0 0,1 0 0 0 0,-1-1 1 0 0,0 1-1 0 0,0 0 1 0 0,0-1-1 0 0,0 1 0 0 0,0-1 1 0 0,0 0-1 0 0,0 1 1 0 0,-1-1-1 0 0,1 0 1 0 0,-1 1-2 0 0,-11 14 26 0 0,9-7-23 0 0,0 1 1 0 0,0 0-1 0 0,0 5-3 0 0,-1 2 1 0 0,-1-1-1 0 0,5-13 0 0 0,-1 1 0 0 0,1-1 0 0 0,0 0 0 0 0,0 1 0 0 0,1-1 0 0 0,-1 1 0 0 0,1-1 0 0 0,-1 2 0 0 0,2 11 0 0 0,-1-13 0 0 0,1 0 0 0 0,-1 0 0 0 0,0 0 0 0 0,0 0 0 0 0,0 0 0 0 0,-1 0 0 0 0,1 0 0 0 0,-1-1 0 0 0,0 1 0 0 0,0 3 0 0 0,-4 1 0 0 0,4-7 0 0 0,1 1 0 0 0,-1 0 0 0 0,0-1 0 0 0,1 1 0 0 0,-1 0 0 0 0,1 0 0 0 0,-1 0 0 0 0,1 0 0 0 0,-1-1 0 0 0,1 1 0 0 0,0 0 0 0 0,-1 0 0 0 0,1 0 0 0 0,0 0 0 0 0,0 0 0 0 0,0 0 0 0 0,0 0 0 0 0,-1 0 0 0 0,2 0 0 0 0,-1 0 0 0 0,0 0 0 0 0,0 0 0 0 0,0 0 0 0 0,0 0 0 0 0,0 0 0 0 0,1 0 0 0 0,-1 0 0 0 0,16 31 0 0 0,-3-16 0 0 0,1-3 17 0 0,-12-10 68 0 0,4-3 11 0 0,21-5 27 0 0,2-4 81 0 0,-11 7 42 0 0,-17 2-227 0 0,0 0 0 0 0,-1 0 0 0 0,1 0 0 0 0,0 0 0 0 0,0 0 0 0 0,0 0 0 0 0,0 0 0 0 0,-1 0 0 0 0,1-1 0 0 0,0 1 0 0 0,0 0 0 0 0,0 0 0 0 0,-1-1 0 0 0,1 1 0 0 0,1-1-19 0 0,0-4 129 0 0,1-1-32 0 0,3 3-55 0 0,1 1-38 0 0,-1-2-4 0 0,-1 0 0 0 0,0 0 0 0 0,0 0 0 0 0,-1-1 0 0 0,1 1 0 0 0,1-3 0 0 0,6-6 12 0 0,-2 1 29 0 0,6-20-17 0 0,-7 12 43 0 0,-4 12-33 0 0,-4 6-26 0 0,0 1 0 0 0,0 0 0 0 0,-1-1-1 0 0,1 1 1 0 0,0-1 0 0 0,-1 0 0 0 0,1 1 0 0 0,0-1-1 0 0,-1 1 1 0 0,0-1 0 0 0,1 0 0 0 0,-1 1 0 0 0,0-1 0 0 0,0 0-8 0 0,0 0 8 0 0,0 1 0 0 0,0-1 0 0 0,1 0 0 0 0,-1 1 0 0 0,0-1 0 0 0,1 0 0 0 0,-1 1 0 0 0,1-1 0 0 0,-1 1 0 0 0,1-1 0 0 0,0 1 0 0 0,0-1 0 0 0,0 0-8 0 0,1 0 9 0 0,-1 1 0 0 0,0-1 0 0 0,0 0 1 0 0,-1 0-1 0 0,1 1 0 0 0,0-1 0 0 0,-1 0 0 0 0,1 0 1 0 0,-1 0-1 0 0,1 0 0 0 0,-1 0 0 0 0,0 0 1 0 0,0-2-10 0 0,-1-4 29 0 0,1-14 32 0 0,4 7 9 0 0,5-4 18 0 0,-5 9-47 0 0,-3 1-30 0 0,-2 2 3 0 0,4 1 29 0 0,7-4-47 0 0,-3 6-91 0 0,-6 4 93 0 0,-1 0-1 0 0,1 0 1 0 0,-1 0 0 0 0,1 0 0 0 0,-1 1-1 0 0,1-1 1 0 0,-1 0 0 0 0,1 0 0 0 0,0 0-1 0 0,-1 1 1 0 0,0-1 0 0 0,1 0 0 0 0,-1 0-1 0 0,1 1 1 0 0,-1-1 0 0 0,1 0 0 0 0,-1 1 2 0 0,0-1-1 0 0,1 1 0 0 0,-1 0 0 0 0,1 0 0 0 0,-1 1 0 0 0,1-1 0 0 0,-1 0 0 0 0,0 0 0 0 0,1 1-1 0 0,-1-1 1 0 0,0 0 0 0 0,0 1 0 0 0,0-1 0 0 0,0 0 0 0 0,0 0 0 0 0,0 1 0 0 0,0-1-1 0 0,-1 0 2 0 0,1 2-6 0 0,0-1-1 0 0,0 0 0 0 0,0 0 1 0 0,0 0-1 0 0,0 0 0 0 0,0 0 0 0 0,1 0 1 0 0,-1 1-1 0 0,1-1 0 0 0,0 0 7 0 0,25 46-78 0 0,-25-47 78 0 0,-1 1 0 0 0,1-1 0 0 0,-1 1 0 0 0,0-1 0 0 0,1 1 0 0 0,-1-1 0 0 0,0 0 0 0 0,0 1 0 0 0,0-1 0 0 0,0 1 0 0 0,0-1 0 0 0,0 1 0 0 0,0-1 0 0 0,0 1 0 0 0,0-1 0 0 0,0 1 0 0 0,1-1 0 0 0,-1 1 0 0 0,0-1 0 0 0,1 0 0 0 0,0 1 0 0 0,3 6 0 0 0,-3-7 0 0 0,0 1 0 0 0,0-1 0 0 0,0 1 0 0 0,0-1 0 0 0,0 1 0 0 0,-1-1 0 0 0,1 1 0 0 0,-1 0 0 0 0,1-1 0 0 0,-1 1 0 0 0,0 0 0 0 0,1-1 0 0 0,-1 1 0 0 0,0 0 0 0 0,0 0 0 0 0,0 0 0 0 0,0-1 0 0 0,1 1 0 0 0,-1 0 0 0 0,0 0 0 0 0,1-1 0 0 0,0 1 0 0 0,-1 0 0 0 0,1-1 0 0 0,0 1 0 0 0,0 0 0 0 0,0-1 0 0 0,0 1 0 0 0,0-1 0 0 0,0 1 0 0 0,0-1 0 0 0,0 1 0 0 0,-1 0 0 0 0,1-1 0 0 0,0 1 0 0 0,-1 0 0 0 0,1 0 0 0 0,-1-1 0 0 0,0 1 0 0 0,1 0 0 0 0,-1 0 0 0 0,0 0 0 0 0,0-1 0 0 0,0 1 0 0 0,0-1 0 0 0,0 1 0 0 0,0-1 0 0 0,0 1 0 0 0,0-1 0 0 0,0 1 0 0 0,1-1 0 0 0,-1 1 0 0 0,1-1 0 0 0,-1 1 0 0 0,1-1 0 0 0,0 0 0 0 0,-1 1 0 0 0,1-1 0 0 0,0 1-1 0 0,11 21 1 0 0,4 9 1 0 0,-5-19-21 0 0,-4-7-55 0 0,-4-3-9 0 0,0-1-33 0 0,0 0-61 0 0,-2-1-29 0 0,1 0-65 0 0,0 0-74 0 0,0-1-86 0 0,1 1-124 0 0,-1 0-116 0 0,0 0 288 0 0,-1 0-33 0 0,1-1-35 0 0,0 1-36 0 0,4 4-1476 0 0,4 4-1116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06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16 177 9072 0 0,'0'0'200'0'0,"0"0"33"0"0,0 0 15 0 0,0-2-36 0 0,0-16-88 0 0,0 9 19 0 0,0 6 79 0 0,0 3-4 0 0,0 0-13 0 0,0 0-45 0 0,0 0-21 0 0,0 0-3 0 0,0 3 5 0 0,0-2-133 0 0,1-1 0 0 0,-1 1 0 0 0,0-1 0 0 0,0 1 0 0 0,0-1 0 0 0,-1 1 0 0 0,1-1 0 0 0,0 1 1 0 0,0-1-1 0 0,0 1 0 0 0,0-1 0 0 0,0 1 0 0 0,-1-1 0 0 0,1 0 0 0 0,0 1 0 0 0,0-1 0 0 0,-1 1 0 0 0,1-1 0 0 0,0 1 0 0 0,0-1 0 0 0,-1 0 0 0 0,1 1 0 0 0,-1-1 1 0 0,1 0-1 0 0,0 1 0 0 0,-1-1 0 0 0,1 0 0 0 0,-1 0 0 0 0,1 1 0 0 0,-1-1 0 0 0,1 0 0 0 0,-1 0 0 0 0,1 0 0 0 0,0 0 0 0 0,-1 0 0 0 0,1 1 0 0 0,-1-1 0 0 0,1 0 0 0 0,-1 0 1 0 0,1 0-1 0 0,-1 0 0 0 0,0-1-8 0 0,1 1 3 0 0,0 0 0 0 0,0 0 0 0 0,0 0 0 0 0,0 0 0 0 0,0 0 0 0 0,0 0 0 0 0,-1 0 0 0 0,1 0 0 0 0,0 0 1 0 0,0 0-1 0 0,0 0 0 0 0,0 0 0 0 0,0 0 0 0 0,0 0 0 0 0,0 0 0 0 0,0 0 0 0 0,0 0 0 0 0,0 0 0 0 0,-1 0 0 0 0,1 0 0 0 0,0 0 1 0 0,0 0-1 0 0,0 1 0 0 0,0-1 0 0 0,0 0 0 0 0,0 0 0 0 0,0 0 0 0 0,0 0 0 0 0,0 0 0 0 0,0 0 0 0 0,0 0 0 0 0,0 0 1 0 0,0 0-1 0 0,-1 0 0 0 0,1 0 0 0 0,0 0 0 0 0,0 0 0 0 0,0 0 0 0 0,0 1 0 0 0,0-1 0 0 0,0 0 0 0 0,0 0 0 0 0,0 0 1 0 0,0 0-1 0 0,0 0 0 0 0,0 0 0 0 0,0 0 0 0 0,0 0 0 0 0,0 0 0 0 0,0 0 0 0 0,0 1 0 0 0,0-1 0 0 0,0 0 0 0 0,0 0 0 0 0,0 0 1 0 0,0 0-1 0 0,0 0-3 0 0,0 22 361 0 0,0 1-64 0 0,0-1-55 0 0,0 1-47 0 0,0 18 70 0 0,0 56 187 0 0,0-68-290 0 0,0-1 45 0 0,1-22-179 0 0,0 0 0 0 0,-1 0 0 0 0,2 0 0 0 0,-1 0 1 0 0,1-1-1 0 0,0 2-28 0 0,0-2 26 0 0,-1 0 0 0 0,0 0 0 0 0,1 0 0 0 0,-2 0 0 0 0,1 5-26 0 0,-1 13 100 0 0,0 2 9 0 0,0-23-94 0 0,0 0 1 0 0,0 0-1 0 0,0 0 0 0 0,0 0 0 0 0,-1 0 1 0 0,1 0-1 0 0,-1 0 0 0 0,0 0 1 0 0,1-1-1 0 0,-1 1 0 0 0,0 0 1 0 0,0 0-1 0 0,-1 1-15 0 0,1-2 12 0 0,0 1 1 0 0,0-1-1 0 0,0 0 1 0 0,1 1-1 0 0,-1 0 1 0 0,1-1-1 0 0,-1 1 1 0 0,1-1-1 0 0,-1 1 1 0 0,1 0-1 0 0,0-1 1 0 0,0 1-1 0 0,-1 1-12 0 0,1 16 24 0 0,0 10-40 0 0,0-29 14 0 0,0 1-1 0 0,0 0 1 0 0,0-1-1 0 0,0 1 1 0 0,0-1 0 0 0,0 1-1 0 0,0 0 1 0 0,1-1-1 0 0,-1 1 1 0 0,0 0-1 0 0,0-1 1 0 0,0 1-1 0 0,1-1 1 0 0,-1 1-1 0 0,0 0 1 0 0,1-1 0 0 0,-1 1-1 0 0,0-1 1 0 0,1 1-1 0 0,-1-1 1 0 0,1 1-1 0 0,-1-1 1 0 0,0 0-1 0 0,1 1 1 0 0,-1-1 0 0 0,1 1-1 0 0,0-1 3 0 0,5 6 39 0 0,-4-1 30 0 0,-2 3 45 0 0,0 3-15 0 0,0-8 38 0 0,0-3 21 0 0,0 0-135 0 0,0 0-107 0 0,0 0-97 0 0,0 0 40 0 0,0 0-39 0 0,0 0-42 0 0,0 0-40 0 0,0 0-36 0 0,0 0-33 0 0,0 0-220 0 0,0 0-54 0 0,0 0-723 0 0,0 0-575 0 0,0 0-1090 0 0</inkml:trace>
  <inkml:trace contextRef="#ctx0" brushRef="#br0" timeOffset="483.41">687 82 7488 0 0,'3'0'39'0'0,"2"0"-11"0"0,-2 0 16 0 0,-1 0 46 0 0,1 0 70 0 0,-3-3 47 0 0,0-6-108 0 0,0 2-33 0 0,-1-2-11 0 0,1 9-55 0 0,0 0 0 0 0,0-1-1 0 0,0 1 1 0 0,0 0-1 0 0,-1 0 1 0 0,1-1-1 0 0,0 1 1 0 0,0 0 0 0 0,0 0-1 0 0,0 0 1 0 0,0-1-1 0 0,-1 1 1 0 0,1 0-1 0 0,0 0 1 0 0,0 0 0 0 0,0 0-1 0 0,-1-1 1 0 0,1 1-1 0 0,0 0 1 0 0,0 0-1 0 0,-1 0 1 0 0,1 0 0 0 0,0 0-1 0 0,0 0 1 0 0,-1 0-1 0 0,1 0 1 0 0,0 0-1 0 0,0 0 1 0 0,-1 0 0 0 0,1 0-1 0 0,0 0 1 0 0,-4-1 16 0 0,-1-1 38 0 0,-1-2 58 0 0,-1-3 128 0 0,7 7-240 0 0,-3-2 445 0 0,3 2 17 0 0,0 0-4 0 0,0-3-203 0 0,-1 0-52 0 0,0 0 22 0 0,1 0-77 0 0,-1 3-138 0 0,1 0 0 0 0,0-1 1 0 0,0 1-1 0 0,0 0 0 0 0,0 0 1 0 0,0-1-1 0 0,0 1 0 0 0,-1 0 1 0 0,1 0-1 0 0,0 0 0 0 0,0 0 1 0 0,0-1-1 0 0,-1 1 0 0 0,1 0 1 0 0,0 0-1 0 0,0 0 0 0 0,0 0 1 0 0,-1 0-1 0 0,1-1 0 0 0,0 1 1 0 0,0 0-1 0 0,-1 0 0 0 0,1 0 1 0 0,0 0-1 0 0,0 0 0 0 0,-1 0-10 0 0,-4 0 187 0 0,0-3 219 0 0,-6-8-74 0 0,9 10-189 0 0,1 0-32 0 0,-3 0 29 0 0,0 0-70 0 0,-1 2-36 0 0,2 0 50 0 0,-8-1 244 0 0,1 0-54 0 0,0 0-34 0 0,-11 0 150 0 0,-1 0-97 0 0,-2 0-70 0 0,15 1-176 0 0,-1 5-32 0 0,-5 1 27 0 0,1-5 71 0 0,1 0-102 0 0,-3 12-1 0 0,-10 12 14 0 0,22-17-2 0 0,-1 4-14 0 0,0-5-8 0 0,4-7 0 0 0,0 1 0 0 0,0-1 0 0 0,0 0 0 0 0,1 1 0 0 0,-1-1 0 0 0,0 1 0 0 0,1 0 0 0 0,-1-1 0 0 0,1 1 0 0 0,0 0 0 0 0,-1-1 0 0 0,1 1 0 0 0,0 0 0 0 0,0 0 0 0 0,-1 5 0 0 0,1 0 0 0 0,-1 0 0 0 0,0 0 0 0 0,-1 0 0 0 0,0-1 0 0 0,0 1 0 0 0,0 0 0 0 0,0-1 0 0 0,0-1 0 0 0,1 1 0 0 0,0 0 0 0 0,0-1 0 0 0,1 1 0 0 0,0 0 0 0 0,0-1 0 0 0,0 1 0 0 0,1 1 0 0 0,0 5 0 0 0,-1 57 0 0 0,-1-57 0 0 0,0-7 0 0 0,1 1 0 0 0,0 0 0 0 0,0 0 0 0 0,0-1 0 0 0,1 1 0 0 0,0 0 0 0 0,0-1 0 0 0,1 2 0 0 0,2 3 0 0 0,-2-7 0 0 0,-1 0 0 0 0,0 0 0 0 0,0 1 0 0 0,0-1 0 0 0,0 0 0 0 0,0 0 0 0 0,-1 0 0 0 0,0 1 0 0 0,1-1 0 0 0,-1 3 0 0 0,-1 8 6 0 0,1-4 9 0 0,0 0 0 0 0,0 0-1 0 0,1 0 1 0 0,0-1 0 0 0,0 2-15 0 0,6 3 20 0 0,-2-3 16 0 0,-3-1 17 0 0,-2-8-45 0 0,0-1 1 0 0,0 1-1 0 0,0-1 1 0 0,1 1-1 0 0,-1-1 1 0 0,1 1-1 0 0,-1 0 1 0 0,1-1-1 0 0,-1 1 1 0 0,1-1-1 0 0,0 0 1 0 0,0 1-1 0 0,0-1-8 0 0,5 12 53 0 0,-5-8-36 0 0,0-1 1 0 0,0 1 0 0 0,-1 0 0 0 0,0-1 0 0 0,0 1 0 0 0,0 2-18 0 0,0 4 50 0 0,0-9-43 0 0,0-1 1 0 0,0 1 0 0 0,1 0-1 0 0,-1 0 1 0 0,0 0 0 0 0,1-1-1 0 0,-1 1 1 0 0,1 0-1 0 0,0-1 1 0 0,0 1 0 0 0,0 0-1 0 0,0-1 1 0 0,0 1-8 0 0,0-1 7 0 0,0 1 1 0 0,0-1-1 0 0,0 1 0 0 0,-1 0 1 0 0,1-1-1 0 0,0 1 0 0 0,-1 0 1 0 0,1 0-1 0 0,-1-1 0 0 0,0 1 1 0 0,1 0-1 0 0,-1 0 1 0 0,0 0-8 0 0,0 49 126 0 0,0 23 180 0 0,0-72-384 0 0,0-2-3 0 0,0 0 24 0 0,0 0-17 0 0,0 0-48 0 0,0 0-125 0 0,0 0-224 0 0,0 0 256 0 0,0 0 100 0 0,0 0-35 0 0,0 0-10 0 0,0 0-37 0 0,0 0-41 0 0,0 0-48 0 0,0 0-51 0 0,0 0-46 0 0,0 0-43 0 0,0 0-37 0 0,0 0-133 0 0,0 0-36 0 0,0 0-1392 0 0</inkml:trace>
  <inkml:trace contextRef="#ctx0" brushRef="#br0" timeOffset="759.01">208 577 8408 0 0,'0'0'190'0'0,"0"0"28"0"0,0-3 8 0 0,3-5-55 0 0,6 1-100 0 0,15-6-77 0 0,-7 4 15 0 0,-9 4 70 0 0,-5 2 62 0 0,2 0 161 0 0,10-5 55 0 0,-6 2-117 0 0,2 0 53 0 0,2 0 72 0 0,1 0 91 0 0,8-3-145 0 0,3-4-52 0 0,23-10 171 0 0,-16 10-211 0 0,25-10 16 0 0,-38 16-168 0 0,0 0 1 0 0,0 2-1 0 0,8-1-67 0 0,-1 2 46 0 0,-9 2-27 0 0,0-1 0 0 0,-1-1 1 0 0,4-2-20 0 0,-5 1 36 0 0,18-5 148 0 0,-23 7-163 0 0,0 1-45 0 0,1-1-74 0 0,-1 0-96 0 0,1 1-117 0 0,-6 2 105 0 0,0-1-38 0 0,0 0-46 0 0,0 1-48 0 0,1-1-44 0 0,-1 1-37 0 0,1-1-127 0 0,0 1-36 0 0,11 0-1297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3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80 8408 0 0,'0'0'190'0'0,"0"0"28"0"0,0-3 8 0 0,0-10-28 0 0,0 12-194 0 0,0-1 0 0 0,0 1 0 0 0,0-1 0 0 0,0 1 0 0 0,0-1 0 0 0,0 1 0 0 0,-1-1 0 0 0,1 1 0 0 0,-1 0 0 0 0,1-1-4 0 0,-7-7 17 0 0,0 2 45 0 0,7 7-61 0 0,-7-6 135 0 0,0 1 70 0 0,0 1 62 0 0,-1 3 59 0 0,8 1-317 0 0,0 0-1 0 0,0 0 1 0 0,0 0-1 0 0,0 0 1 0 0,0 0-1 0 0,0 0 1 0 0,-1 0-1 0 0,1 0 1 0 0,0 0-1 0 0,0 0 1 0 0,0 0-1 0 0,0 0 1 0 0,0 0-1 0 0,0 0 1 0 0,0 0-1 0 0,0 0 1 0 0,0 0-1 0 0,0 0 1 0 0,-1 0-1 0 0,1 0 1 0 0,0 0-1 0 0,0 0 1 0 0,0 0 0 0 0,0 0-1 0 0,0 0 1 0 0,0 0-1 0 0,0 0 1 0 0,0 0-1 0 0,0 0 1 0 0,0 0-1 0 0,0 0 1 0 0,0 0-1 0 0,0 0 1 0 0,-1-1-1 0 0,1 1 1 0 0,0 0-1 0 0,0 0 1 0 0,0 0-1 0 0,0 0 1 0 0,0 0-1 0 0,0 0 1 0 0,0 0-1 0 0,0 0 1 0 0,0 0-1 0 0,0 0 1 0 0,0 0-1 0 0,0-1 1 0 0,0 1 0 0 0,0 0-1 0 0,0 0 1 0 0,0 0-1 0 0,0 0 1 0 0,0 0-1 0 0,0 0 1 0 0,0 0-1 0 0,0 0 1 0 0,0 0-10 0 0,-2-8 355 0 0,-3 4-73 0 0,-12 2 145 0 0,12 2-331 0 0,2 0 190 0 0,2 1-67 0 0,-2-1-98 0 0,0 0-64 0 0,-2 0-46 0 0,2-1 51 0 0,-7 2 51 0 0,-5 7 227 0 0,11-6-295 0 0,1 1-47 0 0,-11 2 106 0 0,9 2-50 0 0,5-7-51 0 0,0 1 0 0 0,0-1 0 0 0,0 0 0 0 0,-1 1 0 0 0,1-1 0 0 0,0 0 0 0 0,0 1 0 0 0,-1-1 0 0 0,1 0 0 0 0,0 1 0 0 0,0-1 0 0 0,-1 0 0 0 0,1 1 0 0 0,0-1 0 0 0,-1 0 0 0 0,1 0 0 0 0,-1 0 0 0 0,1 1 0 0 0,0-1 0 0 0,-1 0 0 0 0,1 0 0 0 0,-1 0 0 0 0,1 0 0 0 0,0 0 0 0 0,-1 0 0 0 0,1 0 0 0 0,-1 0 0 0 0,1 0 1 0 0,-1 0-1 0 0,1 0 0 0 0,-1 0-3 0 0,-4 3 60 0 0,-2 4-47 0 0,3-4 1 0 0,-5 7 25 0 0,-7 6 26 0 0,-9 9 40 0 0,23-23-95 0 0,0 0 0 0 0,1 0 0 0 0,-1 0 0 0 0,1 0 0 0 0,-1 0 0 0 0,1 0 0 0 0,0 1 0 0 0,0-1 0 0 0,0 1-10 0 0,-4 7 6 0 0,-8 6-6 0 0,11-15 0 0 0,1 1 0 0 0,-1 0 0 0 0,1-1 0 0 0,-1 1 0 0 0,1 0 0 0 0,0 0 0 0 0,0 0 0 0 0,0 0 0 0 0,0 0 0 0 0,0 0 0 0 0,1 0 0 0 0,-1 0 0 0 0,0 0 0 0 0,0 6 0 0 0,1-1 0 0 0,0 0 0 0 0,0 0 0 0 0,0 2 0 0 0,1 23 0 0 0,-1-31 0 0 0,0 0 0 0 0,0 1 0 0 0,0-1 0 0 0,0 0 0 0 0,0 1 0 0 0,0-1 0 0 0,1 0 0 0 0,-1 1 0 0 0,1-1 0 0 0,-1 0 0 0 0,1 0 0 0 0,-1 0 0 0 0,1 1 0 0 0,-1-1 0 0 0,1 0 0 0 0,0 0 0 0 0,0 0 0 0 0,0 0 0 0 0,0 0 0 0 0,0 0 0 0 0,-1 0 0 0 0,2-1 0 0 0,-1 1 0 0 0,0 0 0 0 0,1 0 0 0 0,11 4 0 0 0,-8 6 0 0 0,25 5 0 0 0,-29-15 0 0 0,0-1 0 0 0,1 1 0 0 0,-1-1 0 0 0,1 0 0 0 0,-1 0 0 0 0,1 1 0 0 0,-1-1 0 0 0,1 0 0 0 0,-1 0 0 0 0,1 0 0 0 0,-1 0 0 0 0,1 0 0 0 0,-1 0 0 0 0,1 0 0 0 0,-1 0 0 0 0,0 0 0 0 0,1 1 0 0 0,-1-1 0 0 0,1 0 0 0 0,-1 1 0 0 0,1-1 0 0 0,14 11 0 0 0,-15-10 0 0 0,0-1 0 0 0,1 1 0 0 0,-1-1 0 0 0,1 0 0 0 0,-1 0 0 0 0,1 1 0 0 0,-1-1 0 0 0,1 0 0 0 0,-1 0 0 0 0,1 0 0 0 0,-2 0 0 0 0,29 0 13 0 0,-24-3 40 0 0,0-1-33 0 0,0 1-1 0 0,0 0 1 0 0,0 0-1 0 0,0 0 1 0 0,0 1-1 0 0,6-2-19 0 0,9-6 99 0 0,10-6 59 0 0,-25 8-108 0 0,4-9-22 0 0,-7 13-18 0 0,0-12 50 0 0,-2 15-56 0 0,0-1-1 0 0,0 1 1 0 0,0-1-1 0 0,1 1 1 0 0,-1-1-1 0 0,0 1 1 0 0,1-1-1 0 0,-1 1 1 0 0,0-1 0 0 0,1 1-4 0 0,1-3 18 0 0,12-21 44 0 0,-10 22-62 0 0,3-2 0 0 0,-7 2 1 0 0,1 0 1 0 0,0 0-1 0 0,-1 0 1 0 0,0 0-1 0 0,0 1 1 0 0,0-1-1 0 0,0-1-1 0 0,1-6 22 0 0,-1 9-19 0 0,0-1 1 0 0,0 1-1 0 0,0-1 0 0 0,0 0 0 0 0,0 1 1 0 0,0-1-1 0 0,0 1 0 0 0,0-1 0 0 0,-1 1 1 0 0,1-1-1 0 0,-1 1 0 0 0,1-1 0 0 0,-1 0-3 0 0,-10-4 43 0 0,11 6-43 0 0,-1-1-1 0 0,1 1 1 0 0,0-1 0 0 0,-1 0 0 0 0,1 1-1 0 0,0-1 1 0 0,0 0 0 0 0,0 1-1 0 0,-1-1 1 0 0,1 0 0 0 0,0 1 0 0 0,0-1-1 0 0,0 0 1 0 0,0 0 0 0 0,0 1 0 0 0,0 3-73 0 0,0 23 62 0 0,0-24 7 0 0,1-1 0 0 0,-1 1 1 0 0,0 0-1 0 0,0-1 0 0 0,1 1 0 0 0,-1 0 0 0 0,1-1 1 0 0,-1 1-1 0 0,1-1 0 0 0,0 1 0 0 0,0-1 1 0 0,0 1-1 0 0,0-1 0 0 0,0 1 4 0 0,4 6 0 0 0,-5-7 0 0 0,1 1 0 0 0,-1-1 0 0 0,1 1 0 0 0,-1-1 0 0 0,0 0 0 0 0,0 1 0 0 0,0-1 0 0 0,0 1 0 0 0,0-1 0 0 0,0 1 0 0 0,0-2 0 0 0,0 7 0 0 0,0-5 0 0 0,0 0 0 0 0,0 1 0 0 0,0-1 0 0 0,0 0 0 0 0,0 0 0 0 0,0 0 0 0 0,1 1 0 0 0,-1-1 0 0 0,1 0 0 0 0,0 1 0 0 0,10 13 0 0 0,-11-15 0 0 0,1 1 0 0 0,-1-1 0 0 0,0 0 0 0 0,1 1 0 0 0,-1-1 0 0 0,0 1 0 0 0,0-1 0 0 0,0 1 0 0 0,0-1 0 0 0,0 1 0 0 0,0-2 0 0 0,0 1 0 0 0,0 0 0 0 0,0 0 0 0 0,0 0 0 0 0,0 1 0 0 0,0-1 0 0 0,1 0 0 0 0,-1 0 0 0 0,0 0 0 0 0,1 0 0 0 0,-1 0 0 0 0,0 0 0 0 0,1 0 0 0 0,-1 1 0 0 0,1-1 0 0 0,0 0 0 0 0,-1-1 0 0 0,1 2 0 0 0,6 10 0 0 0,-6-7 0 0 0,0 0 0 0 0,0 0 0 0 0,-1 0 0 0 0,0 0 0 0 0,0 2 0 0 0,0-6 0 0 0,0 1 0 0 0,1 0 0 0 0,-1-1 0 0 0,0 1 0 0 0,1 0 0 0 0,-1-1 0 0 0,1 1 0 0 0,-1 0 0 0 0,1-1 0 0 0,0 1 0 0 0,0-1 0 0 0,0 1 0 0 0,-1-1 0 0 0,2 1 0 0 0,3 6 0 0 0,0 5 0 0 0,6-8 0 0 0,-11-4 0 0 0,0 0 1 0 0,1-1 0 0 0,-1 1-1 0 0,0-1 1 0 0,0 1 0 0 0,1 0 0 0 0,-1-1-1 0 0,0 1 1 0 0,0 0 0 0 0,0-1-1 0 0,0 1 1 0 0,0 0 0 0 0,0 0 0 0 0,0-1-1 0 0,0 1 0 0 0,0-1 0 0 0,3 5 43 0 0,8 6-46 0 0,-10-9-46 0 0,0-2-76 0 0,-1 1-80 0 0,0-1 58 0 0,0 0-35 0 0,0 0-37 0 0,0 0-35 0 0,0 0-349 0 0,1 0 82 0 0,-1 0-48 0 0,2 0-671 0 0,2 0-525 0 0,5 0-998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3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8984 0 0,'0'0'200'0'0,"0"0"33"0"0,3 3 15 0 0,17 18-91 0 0,-16-18-71 0 0,1-1-74 0 0,8 4-12 0 0,-8 0 63 0 0,-4-3 21 0 0,1-1 37 0 0,2 0 40 0 0,3-2 39 0 0,-7 0-171 0 0,1 0 0 0 0,-1 0 0 0 0,1 0 0 0 0,-1 0 0 0 0,1 0 0 0 0,-1 0 0 0 0,1 0 0 0 0,-1 0 0 0 0,1 0 0 0 0,-1 0 0 0 0,1 0 0 0 0,-1 0 0 0 0,1 0 0 0 0,-1 0 0 0 0,1 0 0 0 0,-1 1 0 0 0,1-1 0 0 0,-1 0 0 0 0,0 0 0 0 0,1 1 0 0 0,-1-1 0 0 0,1 0 0 0 0,-1 1 0 0 0,0-1 0 0 0,1 0 0 0 0,-1 1 0 0 0,0-1 0 0 0,1 1 0 0 0,-1-1 0 0 0,0 0 0 0 0,0 1 0 0 0,1 0-29 0 0,3 5 460 0 0,7 0 216 0 0,-6 1-294 0 0,-5-7-362 0 0,0 0 0 0 0,0 1-1 0 0,1-1 1 0 0,-1 1 0 0 0,0-1-1 0 0,0 0 1 0 0,1 1 0 0 0,-1-1 0 0 0,0 0-1 0 0,0 0 1 0 0,1 1 0 0 0,-1-1-1 0 0,0 0 1 0 0,1 1 0 0 0,-1-1 0 0 0,1 0-1 0 0,-1 0 1 0 0,0 0 0 0 0,1 1-1 0 0,-1-1 1 0 0,1 0 0 0 0,-1 0 0 0 0,0 0-1 0 0,1 0 1 0 0,-1 0 0 0 0,1 0-1 0 0,-1 0 1 0 0,0 0 0 0 0,1 0 0 0 0,-1 0-1 0 0,1 0-19 0 0,-1 0 8 0 0,0 0 0 0 0,0 0 0 0 0,0 0 0 0 0,0 0 0 0 0,0 0 0 0 0,1 0-1 0 0,-1 0 1 0 0,0 0 0 0 0,0 0 0 0 0,0 0 0 0 0,0 0 0 0 0,0 0 0 0 0,0 0 0 0 0,0 0-1 0 0,0 0 1 0 0,0 0 0 0 0,0 0 0 0 0,1 0 0 0 0,-1 0 0 0 0,0 0 0 0 0,0 0 0 0 0,0 0 0 0 0,0 0-1 0 0,0 0 1 0 0,0 0 0 0 0,0 0 0 0 0,0 0 0 0 0,0 0 0 0 0,0 0 0 0 0,0 0 0 0 0,0 0-1 0 0,1 1 1 0 0,-1-1 0 0 0,0 0 0 0 0,0 0 0 0 0,0 0 0 0 0,0 0 0 0 0,0 0 0 0 0,0 0 0 0 0,0 0-1 0 0,0 0 1 0 0,0 0 0 0 0,0 0 0 0 0,0 0 0 0 0,0 1 0 0 0,0-1 0 0 0,0 0 0 0 0,0 0-1 0 0,0 0 1 0 0,0 0 0 0 0,0 0 0 0 0,0 0 0 0 0,0 0 0 0 0,0 0 0 0 0,0 0 0 0 0,0 0 0 0 0,0 1-8 0 0,0 2 171 0 0,0 6 175 0 0,-1-1-79 0 0,1-1-69 0 0,-1 1-56 0 0,-2 2-2 0 0,-6 3-39 0 0,6-7 7 0 0,4-1-69 0 0,0 0-3 0 0,-5 0 66 0 0,-7 6-32 0 0,9-8-1 0 0,2-1 6 0 0,-1 0-63 0 0,1 5-7 0 0,1-2 64 0 0,-4-5-14 0 0,-8 0-32 0 0,9 0 35 0 0,1-7 7 0 0,1 7-64 0 0,5-8 7 0 0,4-9 37 0 0,-4 4-34 0 0,6 7-11 0 0,-6-4 0 0 0,25-6 0 0 0,2 0-11 0 0,-19 12-28 0 0,10 4 23 0 0,-11 1 6 0 0,-12-1 8 0 0,1 0 0 0 0,-1 0 0 0 0,1 0 0 0 0,-1 0 0 0 0,1 0 1 0 0,-1 0-1 0 0,1 0 0 0 0,-1 0 0 0 0,1 0 0 0 0,-1 0 1 0 0,1 0-1 0 0,-1 0 0 0 0,1 0 0 0 0,-1 1 0 0 0,1-1 1 0 0,-1 0-1 0 0,1 0 0 0 0,-1 1 0 0 0,0-1 0 0 0,1 0 1 0 0,-1 0-1 0 0,1 1 0 0 0,-1-1 0 0 0,0 1 0 0 0,1-1 1 0 0,-1 0-1 0 0,0 1 0 0 0,1-1 0 0 0,-1 1 2 0 0,8 6-7 0 0,16-1-5 0 0,3 6-44 0 0,-25-11 56 0 0,0 0-1 0 0,0 0 1 0 0,0 0 0 0 0,0 0-1 0 0,0 1 1 0 0,-1-1-1 0 0,1 1 1 0 0,-1-1-1 0 0,1 1 1 0 0,-1 0 0 0 0,1 0 0 0 0,0 3 0 0 0,-2-4 0 0 0,1-1 0 0 0,-1 1 0 0 0,0-1 0 0 0,0 1 0 0 0,1 0 0 0 0,-1-1 0 0 0,1 1 0 0 0,-1-1 0 0 0,0 1 0 0 0,1 0 0 0 0,-1-1 0 0 0,1 1 0 0 0,-1-1 0 0 0,1 0 0 0 0,0 1 0 0 0,-1-1 0 0 0,1 1 0 0 0,-1-1 0 0 0,1 0 0 0 0,0 0 0 0 0,-1 1 0 0 0,1-1 0 0 0,4 2 0 0 0,-3-1-1 0 0,-1 1 1 0 0,1-1-1 0 0,-1 0 1 0 0,0 0-1 0 0,1 0 1 0 0,-1 1-1 0 0,0-1 1 0 0,0 0-1 0 0,0 1 1 0 0,0-1-1 0 0,0 1 1 0 0,0 0-1 0 0,-1-1 1 0 0,2 2 0 0 0,4 10 14 0 0,5 0 52 0 0,-9-11-220 0 0,0 0 73 0 0,0 1 59 0 0,0-1 47 0 0,1 2 71 0 0,6 5 207 0 0,-6-5-236 0 0,1-1-56 0 0,0 1-89 0 0,0-2-74 0 0,-1 1-95 0 0,1-1-111 0 0,-2-1 133 0 0,0 0-33 0 0,0 0-35 0 0,-1 0-37 0 0,1-1-38 0 0,0 1-42 0 0,0-1-42 0 0,0 0-45 0 0,0 1-46 0 0,0-1-48 0 0,5 0-1348 0 0,2 0-1102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3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154 447 8808 0 0,'0'0'197'0'0,"0"0"24"0"0,-2 0 19 0 0,-11 0-29 0 0,-7 1-43 0 0,9 0-37 0 0,2 5 65 0 0,1-1-48 0 0,-3 0 66 0 0,0 0-3 0 0,3 4-40 0 0,3 2-4 0 0,5-9-133 0 0,-1 0-1 0 0,-1 0 0 0 0,1 1 0 0 0,0-1 0 0 0,-1 0 1 0 0,1 0-1 0 0,-1 0 0 0 0,1 0 0 0 0,-1 0-33 0 0,-12 11 218 0 0,14-13-211 0 0,0 1 1 0 0,0-1 0 0 0,-1 0 0 0 0,1 0-1 0 0,0 1 1 0 0,0-1 0 0 0,0 0 0 0 0,-1 0-1 0 0,1 1 1 0 0,0-1 0 0 0,0 0 0 0 0,0 1-1 0 0,0-1 1 0 0,0 0 0 0 0,0 1 0 0 0,0-1-1 0 0,-1 0 1 0 0,1 1 0 0 0,0-1 0 0 0,0 0-1 0 0,0 1 1 0 0,0-1 0 0 0,0 0-1 0 0,1 1 1 0 0,-1-1 0 0 0,0 0-8 0 0,0 3 17 0 0,0-1 1 0 0,-1 1-1 0 0,1 0 1 0 0,0-1-1 0 0,-1 1 1 0 0,1-1-1 0 0,-1 1 0 0 0,0-1 1 0 0,0 1-1 0 0,0-1 1 0 0,0 0-1 0 0,0 1 0 0 0,-1-1 1 0 0,1 0-1 0 0,-2 1-17 0 0,1 3 114 0 0,-4 9 11 0 0,1-1-52 0 0,16 15 89 0 0,-9-24-96 0 0,20 15-57 0 0,-7-11 57 0 0,-13-9-44 0 0,0 1-1 0 0,0 0 1 0 0,0-1-1 0 0,0 0 1 0 0,-1 0-1 0 0,1 1 1 0 0,0-1-1 0 0,0 0 1 0 0,0-1-1 0 0,0 1 1 0 0,2 0-23 0 0,12-1 144 0 0,-9 1-73 0 0,-5 0-46 0 0,0 0 0 0 0,0 0 1 0 0,1 0-1 0 0,-1 0 0 0 0,0 0 1 0 0,0 0-1 0 0,0-1 0 0 0,0 1 1 0 0,0-1-1 0 0,2 0-24 0 0,33-18 388 0 0,-24 13-273 0 0,0-1-38 0 0,-9 5-65 0 0,-1-1-1 0 0,1 1 1 0 0,-1-1 0 0 0,0 0-1 0 0,0 0 1 0 0,1-2-12 0 0,-1 2 11 0 0,0 0 0 0 0,0 0-1 0 0,0 0 1 0 0,0 0 0 0 0,0 1 0 0 0,3-3-11 0 0,-1 3-4 0 0,-4 2-1 0 0,0 0-1 0 0,-1-1 0 0 0,1 1 1 0 0,0 0-1 0 0,-1-1 0 0 0,1 1 1 0 0,-1 0-1 0 0,1-1 1 0 0,0 1-1 0 0,-1-1 0 0 0,1 1 1 0 0,-1-1-1 0 0,0 1 0 0 0,1-1 1 0 0,-1 1-1 0 0,1-1 0 0 0,-1 0 1 0 0,0 1-1 0 0,1-1 0 0 0,-1 1 1 0 0,0-1-1 0 0,1 0 6 0 0,1-4-30 0 0,5-8-57 0 0,-2 4-42 0 0,-1 0 0 0 0,0 0 0 0 0,2-9 129 0 0,-3-1-132 0 0,-3 6 12 0 0,0 2 34 0 0,0-13-79 0 0,-3 0 33 0 0,-10-4 37 0 0,10 23 77 0 0,1 0 0 0 0,0 0 0 0 0,0 0 0 0 0,0 0 0 0 0,0-1 18 0 0,-1-25-71 0 0,3 25 64 0 0,0 0 1 0 0,0 1 0 0 0,-1-1 0 0 0,0-4 6 0 0,-13-29-12 0 0,11 31 6 0 0,0 1 0 0 0,1 0 0 0 0,0-1 0 0 0,0 1 0 0 0,1-1 0 0 0,0 1 0 0 0,0-1 0 0 0,0-7 6 0 0,1 2-3 0 0,-2-1 0 0 0,0 1 0 0 0,-1 0 0 0 0,-2-8 3 0 0,4 18 0 0 0,1 1 0 0 0,-2-7 0 0 0,-1 1 0 0 0,1 0 0 0 0,-1 0 0 0 0,-3-5 0 0 0,6 12 0 0 0,-1 0 0 0 0,0 0 0 0 0,1 0 0 0 0,0 0 0 0 0,-1 0 0 0 0,1 0 0 0 0,0-1 0 0 0,-1 1 0 0 0,1 0 0 0 0,0 0 0 0 0,0 0 0 0 0,0 0 0 0 0,0 0 0 0 0,0 0 0 0 0,0 0 0 0 0,0-1 0 0 0,1-27 0 0 0,-1 15 14 0 0,1 12 17 0 0,1 4 8 0 0,4 7 11 0 0,0 0 0 0 0,-1 0 0 0 0,0 0 0 0 0,0 1-50 0 0,-5-10 1 0 0,0 1 8 0 0,1 0 1 0 0,-1 1-1 0 0,1-1 1 0 0,-1 0-1 0 0,0 1 0 0 0,0-1 1 0 0,1 1-1 0 0,-1-1 1 0 0,0 1-1 0 0,0 0-9 0 0,2 16 101 0 0,5 3-21 0 0,-2-10-15 0 0,-1 0 1 0 0,0 1-1 0 0,-1 0 0 0 0,-1-1 0 0 0,0 1 1 0 0,0 7-66 0 0,-2 23 182 0 0,0 75 225 0 0,0-65-206 0 0,1-44-167 0 0,0 0 0 0 0,1 0 0 0 0,-1 0 0 0 0,2 0 0 0 0,2 8-34 0 0,-4-14 8 0 0,1 17 63 0 0,1 0-44 0 0,0-12-13 0 0,5 23 25 0 0,-6-3 15 0 0,-2-3-58 0 0,0-3-89 0 0,0-5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23.58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8840 0 0,'0'0'197'0'0,"0"0"24"0"0,0 0 19 0 0,0 0-171 0 0,0 0-88 0 0,0 0-69 0 0,0 0-90 0 0,0 0-105 0 0,0 0-96 0 0,0 0 44 0 0,1 0-36 0 0,1 0-447 0 0,2 0-361 0 0,5 0-682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17 9384 0 0,'0'0'208'0'0,"0"0"33"0"0,-3-3 16 0 0,-3-3-106 0 0,4 1-78 0 0,2 5-68 0 0,1 0 0 0 0,-1 0 0 0 0,0 0-1 0 0,0-1 1 0 0,0 1 0 0 0,1 0 0 0 0,-1 0 0 0 0,0 0-1 0 0,1-1 1 0 0,-1 1 0 0 0,0 0 0 0 0,0 0-1 0 0,1 0 1 0 0,-1 0 0 0 0,0 0 0 0 0,1 0-1 0 0,-1 0 1 0 0,0 0 0 0 0,1 0 0 0 0,-1 0 0 0 0,0 0-1 0 0,1 0 1 0 0,-1 0 0 0 0,0 0 0 0 0,1 0-1 0 0,-1 0-4 0 0,0 0 0 0 0,2 0 128 0 0,-1 0 144 0 0,-1 0 234 0 0,0 0 7 0 0,0 0-212 0 0,0 0-127 0 0,0 0-38 0 0,0 0 20 0 0,0 0 57 0 0,2 0-18 0 0,11 2-35 0 0,-12-1-144 0 0,0 0 1 0 0,1 0-1 0 0,-1 0 1 0 0,0 0-1 0 0,0 0 1 0 0,0 0-1 0 0,0 1 1 0 0,0-1-1 0 0,0 0 1 0 0,0 1-1 0 0,-1-1 1 0 0,1 0-1 0 0,0 1 1 0 0,-1-1-1 0 0,1 2-16 0 0,3 6 89 0 0,3 4 26 0 0,11 25 173 0 0,-17-35-271 0 0,0 1-1 0 0,0-1 1 0 0,-1 1 0 0 0,1-1 0 0 0,-1 1 0 0 0,1 1-17 0 0,0 12 86 0 0,5 1-16 0 0,0-2-22 0 0,-1 16 34 0 0,0-16-44 0 0,-3-9-20 0 0,0-1 0 0 0,-1 1 0 0 0,1 0 0 0 0,-1 0 0 0 0,-1-1 0 0 0,1 1-18 0 0,-1 0 19 0 0,1 0 0 0 0,0 0 0 0 0,0 0 1 0 0,0-1-1 0 0,1 1 0 0 0,0 0-19 0 0,3 9 45 0 0,0 16 43 0 0,0-15-44 0 0,-3-11-23 0 0,0 1 1 0 0,-1 0-1 0 0,1 0 1 0 0,-1-1-1 0 0,-1 1 1 0 0,1 0-22 0 0,-1 102 291 0 0,-1-107-284 0 0,2 0 0 0 0,-1-1 0 0 0,0 1 0 0 0,0 0 0 0 0,0 0 0 0 0,1-1 0 0 0,-1 1 0 0 0,1 0 0 0 0,-1-1 0 0 0,1 1 1 0 0,0-1-1 0 0,0 1 0 0 0,-1-1 0 0 0,2 1-7 0 0,4 11 45 0 0,-5-9-28 0 0,0 1 1 0 0,0 0 0 0 0,-1 0 0 0 0,0 0 0 0 0,1 3-18 0 0,-2 4 54 0 0,1 0 35 0 0,0-2 22 0 0,0-2 42 0 0,-3-3-41 0 0,-8 6-34 0 0,9-8-12 0 0,2-3-2 0 0,0 0 1 0 0,0-3-6 0 0,0 1-69 0 0,0-5 45 0 0,0 5-20 0 0,0 0 1 0 0,0 0-1 0 0,0 0 0 0 0,0 0 1 0 0,-1 0-1 0 0,1 0 1 0 0,-1 0-1 0 0,1 0 0 0 0,-1 0-15 0 0,-4-6 31 0 0,4 6-24 0 0,0 1 0 0 0,0-1 0 0 0,0 1 0 0 0,0-1 0 0 0,1 1 0 0 0,-1-1 0 0 0,1 1 0 0 0,-1-1 0 0 0,1 1 0 0 0,-1-1 0 0 0,1 0 0 0 0,0 1 0 0 0,0-1 0 0 0,0 0-8 0 0,0-5 31 0 0,0 5-25 0 0,0-1 0 0 0,0 1 0 0 0,0 0 0 0 0,0 0 0 0 0,0 0 0 0 0,0-1 0 0 0,-1 1 0 0 0,1 0 0 0 0,-1 0 0 0 0,0-1-5 0 0,-2-3 22 0 0,2 4-16 0 0,0 1 0 0 0,0-1 0 0 0,0 0 0 0 0,0 0-1 0 0,0 0 1 0 0,0 0 0 0 0,1 0 0 0 0,-1 0 0 0 0,1 0 0 0 0,-1 0 0 0 0,1 0 0 0 0,0 0 0 0 0,0 0-1 0 0,0 0 1 0 0,0 0 0 0 0,0 0 0 0 0,0 0 0 0 0,1 0 0 0 0,-1 0-6 0 0,27-52 10 0 0,-24 43-10 0 0,-3 10 0 0 0,0 0-1 0 0,0 0 1 0 0,0 0-1 0 0,0 0 1 0 0,1 0-1 0 0,-1 0 1 0 0,0 0 0 0 0,1 0-1 0 0,-1 0 1 0 0,1 1-1 0 0,-1-1 1 0 0,1 0-1 0 0,-1 0 1 0 0,1 0 0 0 0,-1 1-1 0 0,1-1 1 0 0,0 0-1 0 0,0 1 1 0 0,-1-1-1 0 0,1 1 1 0 0,0-1 0 0 0,0 1-1 0 0,0-1 1 0 0,-1 1-1 0 0,1-1 1 0 0,0 1 0 0 0,1-1-1 0 0,29-25-76 0 0,-15 18 8 0 0,0 0 37 0 0,-14 7 26 0 0,-1 1 1 0 0,1-1-1 0 0,-1 1 0 0 0,0 0 1 0 0,1-1-1 0 0,-1 1 1 0 0,1 0-1 0 0,-1 0 0 0 0,1 0 1 0 0,-1 0 5 0 0,1 0-3 0 0,-1 0 0 0 0,1 0 0 0 0,-1 0 0 0 0,1 0-1 0 0,-1 0 1 0 0,1-1 0 0 0,-1 1 0 0 0,0 0 0 0 0,1-1 0 0 0,-1 1 3 0 0,8-5-26 0 0,-8 4 22 0 0,0 0 0 0 0,1 0 0 0 0,-1 0 0 0 0,1 0 1 0 0,-1 0-1 0 0,1 1 0 0 0,-1-1 0 0 0,1 1 0 0 0,0-1 0 0 0,-1 1 1 0 0,1 0-1 0 0,0-1 0 0 0,-1 1 0 0 0,1 0 4 0 0,23 3-68 0 0,6 5 18 0 0,-25-5 35 0 0,12 2 2 0 0,-2 8 2 0 0,-8-5-11 0 0,-5-5 17 0 0,1 0 0 0 0,-1 0-1 0 0,0 1 1 0 0,0-1 0 0 0,0 1 0 0 0,-1 0 5 0 0,4 12 0 0 0,7 0 0 0 0,-11-14 0 0 0,-1 0 0 0 0,1-1 0 0 0,-1 1 0 0 0,0 0 0 0 0,1 0 0 0 0,-1 0 0 0 0,0 0 0 0 0,0 1 0 0 0,-1-1 0 0 0,1 0 0 0 0,0 0 0 0 0,-1 1 0 0 0,1 0 0 0 0,0 32 0 0 0,-1-20 0 0 0,0-14 4 0 0,0 1 0 0 0,0-1 0 0 0,0 1 1 0 0,0-1-1 0 0,-1 1 0 0 0,1-1 0 0 0,0 1 1 0 0,-1-1-1 0 0,1 0 0 0 0,-1 1 0 0 0,0-1 1 0 0,1 0-1 0 0,-1 1 0 0 0,0-1 0 0 0,0 0 1 0 0,0 1-5 0 0,-7 6-4 0 0,8-8 4 0 0,-13 16 12 0 0,10-11 1 0 0,3-4-11 0 0,0-1 1 0 0,0 1-1 0 0,-1 0 0 0 0,1-1 0 0 0,0 1 0 0 0,-1-1 0 0 0,1 1 1 0 0,-1-1-1 0 0,1 1 0 0 0,0 0 0 0 0,-1-1 0 0 0,1 1 0 0 0,-1-1 1 0 0,0 0-1 0 0,1 1 0 0 0,-1-1 0 0 0,1 1 0 0 0,-1-1 1 0 0,0 0-1 0 0,1 1 0 0 0,-1-1 0 0 0,0 0-2 0 0,-4 3-1 0 0,-11 10 16 0 0,0 0 36 0 0,-9-1 80 0 0,-27 8-131 0 0,15-15 21 0 0,26 0-4 0 0,8-4-14 0 0,0 1 1 0 0,0-1 0 0 0,0 0-1 0 0,0 0 1 0 0,0 0 0 0 0,-1 0-1 0 0,1-1 1 0 0,0 0 0 0 0,0 1-1 0 0,-3-1-3 0 0,-25 0-23 0 0,6 0-66 0 0,6 0-65 0 0,6 0-98 0 0,13 0 234 0 0,-1 0 0 0 0,1 0 0 0 0,0 0 0 0 0,-1 0 0 0 0,1 0 0 0 0,0 0 0 0 0,-1 0 0 0 0,1 0 0 0 0,0 0 0 0 0,-1 0 0 0 0,1 0 0 0 0,0 0 1 0 0,-1 0-1 0 0,1-1 0 0 0,0 1 0 0 0,0 0 0 0 0,-1 0 0 0 0,1 0 0 0 0,0 0 0 0 0,-1 0 0 0 0,1-1 0 0 0,0 1 0 0 0,0 0 0 0 0,-1 0 0 0 0,1-1 0 0 0,0 1 18 0 0,-2-2-112 0 0,0 0 9 0 0,1 1-15 0 0,-1 0-38 0 0,0-1-11 0 0,1 1-40 0 0,-1 0-45 0 0,1 0-50 0 0,-1 1-55 0 0,0-1-50 0 0,1 1-46 0 0,-1-1-39 0 0,0 1-142 0 0,0 0-40 0 0,0 0-172 0 0,-1 0-464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6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0 238 7632 0 0,'0'0'166'0'0,"3"0"29"0"0,0 0-127 0 0,9 0 220 0 0,-6 0-195 0 0,-2 0-64 0 0,0 0-76 0 0,14 0 94 0 0,2 0 86 0 0,-12-2 48 0 0,-4 1-10 0 0,0-2 56 0 0,0-1 66 0 0,1-1 76 0 0,-1 1-110 0 0,-2 2-229 0 0,1-1 63 0 0,0 0 53 0 0,0 0 45 0 0,4-4 274 0 0,6-6 393 0 0,-8 8-518 0 0,0 0-46 0 0,-1 1-79 0 0,5-6 188 0 0,-5 4-162 0 0,-1-1-20 0 0,-1 1 18 0 0,9 0 142 0 0,-4-4-34 0 0,0-5-92 0 0,-5 11-173 0 0,2-9 66 0 0,-5-10-28 0 0,1 11-61 0 0,0-9 9 0 0,0 10-64 0 0,0 10-4 0 0,0-1 0 0 0,0 1 0 0 0,0-1 0 0 0,0 1 0 0 0,-1-1 0 0 0,1 1 0 0 0,0 0 0 0 0,-1-1 0 0 0,1 1 0 0 0,-1-1 0 0 0,-10-11 10 0 0,10 15 42 0 0,-2 5-42 0 0,2-5 6 0 0,-4-1 18 0 0,0-1 28 0 0,-1 4 90 0 0,2 0-103 0 0,-11 11 74 0 0,8-5-73 0 0,2 1-70 0 0,4-9 5 0 0,0 0-1 0 0,0 1 1 0 0,-1-1-1 0 0,1 0 0 0 0,0 0 1 0 0,-1 0-1 0 0,0 0 1 0 0,1 0-1 0 0,-1 0 16 0 0,0 0-13 0 0,1 0-1 0 0,-1 0 1 0 0,1 0-1 0 0,-1 0 1 0 0,1 0 0 0 0,0 0-1 0 0,0 0 1 0 0,0 0-1 0 0,0 0 1 0 0,1 1-1 0 0,-1-1 1 0 0,0 0 0 0 0,1 1-1 0 0,-1-1 14 0 0,-2 11-30 0 0,-7 9 88 0 0,4 4 64 0 0,0-13-42 0 0,5-12-69 0 0,0 1 1 0 0,0-1-1 0 0,1 1 1 0 0,-1 0-1 0 0,0-1 1 0 0,1 1-1 0 0,-1-1 1 0 0,1 1-1 0 0,-1 0 1 0 0,1-1-1 0 0,0 1 1 0 0,0 0-1 0 0,0 0 1 0 0,0 0-12 0 0,0 2 4 0 0,0-1 1 0 0,0 1-1 0 0,-1 0 1 0 0,1 0 0 0 0,-2 3-5 0 0,-8 14 0 0 0,9-20-1 0 0,1 0 1 0 0,-1 0 0 0 0,1 0 0 0 0,0 0-1 0 0,0 0 1 0 0,0 0 0 0 0,-1 0 0 0 0,1 0 0 0 0,0 0-1 0 0,0 0 1 0 0,0 0 0 0 0,0 0 0 0 0,0 0-1 0 0,1 0 1 0 0,-1 0 0 0 0,0 0 0 0 0,0 0 0 0 0,1 0-1 0 0,-1 0 1 0 0,1 0 0 0 0,-1 0 0 0 0,0-1-1 0 0,1 1 1 0 0,0 0 0 0 0,-1 0 0 0 0,1 0 0 0 0,-1-1-1 0 0,1 1 1 0 0,0 0 0 0 0,0-1 0 0 0,-1 1-1 0 0,2 0 1 0 0,0 1-4 0 0,-1-1 0 0 0,-1 0 0 0 0,1-1 1 0 0,-1 1-1 0 0,1 0 0 0 0,-1-1 0 0 0,0 1 1 0 0,1 0-1 0 0,-1 0 0 0 0,0-1 1 0 0,0 1-1 0 0,0 0 0 0 0,1 0 1 0 0,-1 0-1 0 0,0-1 0 0 0,0 1 1 0 0,0 0-1 0 0,0 0 0 0 0,0 0 1 0 0,0-1-1 0 0,-1 1 4 0 0,3 9-58 0 0,-2-10 55 0 0,1 1 1 0 0,-1-1 0 0 0,1 0 0 0 0,-1 1-1 0 0,1-1 1 0 0,0 0 0 0 0,-1 1-1 0 0,1-1 1 0 0,-1 0 0 0 0,1 0 0 0 0,0 1-1 0 0,-1-1 1 0 0,1 0 0 0 0,0 0 0 0 0,-1 0-1 0 0,1 0 1 0 0,0 0 0 0 0,-1 0-1 0 0,1 0 1 0 0,0 0 2 0 0,10 2-6 0 0,-6 4 40 0 0,-5-6-31 0 0,1 1 0 0 0,-1-1 1 0 0,0 1-1 0 0,1 0 1 0 0,-1-1-1 0 0,1 1 0 0 0,-1-1 1 0 0,1 0-1 0 0,0 1 0 0 0,-1-1 1 0 0,1 1-1 0 0,-1-1 0 0 0,1 0 1 0 0,0 1-1 0 0,-1-1 0 0 0,1 0 1 0 0,0 0-1 0 0,-1 0 0 0 0,1 1 1 0 0,0-1-1 0 0,-1 0 0 0 0,1 0 1 0 0,0 0-1 0 0,-1 0 1 0 0,1 0-1 0 0,0 0-3 0 0,19 0 37 0 0,11 1 1 0 0,-5-5-38 0 0,-24 3 0 0 0,0 0 0 0 0,0 0 0 0 0,0 0 0 0 0,-1 0 0 0 0,1 0 0 0 0,0 0 0 0 0,-1-1 0 0 0,1 1 0 0 0,-1-1 0 0 0,1 1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6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7568 0 0,'0'0'166'0'0,"0"0"29"0"0,0 0 14 0 0,2 0-25 0 0,-1 0-182 0 0,-1 0-1 0 0,1 0 1 0 0,-1 0-1 0 0,1 0 1 0 0,-1 0-1 0 0,1 0 1 0 0,-1 0-1 0 0,0 0 0 0 0,1 1 1 0 0,-1-1-1 0 0,1 0 1 0 0,-1 0-1 0 0,1 0 1 0 0,-1 0-1 0 0,1 1 1 0 0,-1-1-1 0 0,0 0 0 0 0,1 0 1 0 0,-1 1-1 0 0,1-1 1 0 0,-1 0-1 0 0,0 1 1 0 0,1-1-1 0 0,-1 0 1 0 0,0 1-1 0 0,0-1 1 0 0,1 1-1 0 0,-1-1-1 0 0,1 14-10 0 0,-2 0 26 0 0,5 0 59 0 0,1-6 90 0 0,-2-3-11 0 0,0 1 35 0 0,-1 10 285 0 0,2 7 25 0 0,0-12-203 0 0,2 0 43 0 0,-4-5-143 0 0,-1 0-37 0 0,0 2 25 0 0,-1 1-44 0 0,1 8 147 0 0,3-8-77 0 0,3 5 174 0 0,3 3 113 0 0,-4-4-253 0 0,-1 13 151 0 0,2-12-138 0 0,-7-13-218 0 0,1 0 0 0 0,0 1 0 0 0,0-1 0 0 0,-1 1 0 0 0,1-1-1 0 0,0 1 1 0 0,-1-1 0 0 0,0 1 0 0 0,1 0 0 0 0,-1-1 0 0 0,0 1-1 0 0,0-1 1 0 0,0 1-39 0 0,3 13 266 0 0,8-1-8 0 0,-9-8-24 0 0,-1-2-83 0 0,0 0-76 0 0,5 9-33 0 0,-4-10-11 0 0,0 0 34 0 0,-1 0 45 0 0,1 0 57 0 0,-2-1-17 0 0,1 1 34 0 0,-1-1 39 0 0,0 0 43 0 0,0-2-262 0 0,0-1-1 0 0,0 1 1 0 0,0-1 0 0 0,0 1 0 0 0,0-1 0 0 0,0 1 0 0 0,0-1 0 0 0,0 1 0 0 0,0-1 0 0 0,0 1 0 0 0,0-1 0 0 0,0 1 0 0 0,-1 0 0 0 0,1-1 0 0 0,0 1 0 0 0,0-1 0 0 0,0 1 0 0 0,-1-1 0 0 0,1 1 0 0 0,0 0 0 0 0,-1-1 0 0 0,1 1 0 0 0,0 0-4 0 0,-10-1 59 0 0,10 1-57 0 0,-1 0 0 0 0,0 0 1 0 0,0 0-1 0 0,0 0 0 0 0,0 0 0 0 0,0 0 0 0 0,1 0 0 0 0,-1 0 0 0 0,0-1 0 0 0,0 1 0 0 0,0 0 0 0 0,1 0 1 0 0,-1-1-1 0 0,0 1 0 0 0,0-1 0 0 0,0 1 0 0 0,1 0 0 0 0,-1-1 0 0 0,0 0-2 0 0,-6-10 54 0 0,7 10-51 0 0,0 0-1 0 0,-1 0 0 0 0,1 0 0 0 0,-1 0 0 0 0,1 0 1 0 0,-1 0-1 0 0,0 0 0 0 0,1 0 0 0 0,-1 0 0 0 0,0 0 1 0 0,0 0-1 0 0,0 1 0 0 0,1-1 0 0 0,-1 0 0 0 0,0 0 0 0 0,-1 1-2 0 0,-3-3 20 0 0,5 3-17 0 0,-1 0 0 0 0,0-1 0 0 0,1 1 0 0 0,-1 0 0 0 0,1 0 1 0 0,-1-1-1 0 0,0 1 0 0 0,1-1 0 0 0,-1 1 0 0 0,1-1 1 0 0,-1 1-1 0 0,1-1 0 0 0,-1 1 0 0 0,1-1 0 0 0,-1 1 1 0 0,1-1-1 0 0,0 1 0 0 0,-1-1 0 0 0,1 0 0 0 0,0 1 1 0 0,0-1-1 0 0,-1 0-3 0 0,-1-4 7 0 0,-3-3 23 0 0,4 7-26 0 0,0-1 0 0 0,0 1 1 0 0,0-1-1 0 0,0 1 0 0 0,1-1 0 0 0,-1 1 0 0 0,0-1 0 0 0,1 0 0 0 0,-1 1 0 0 0,1-1 0 0 0,0 0 0 0 0,0 1 0 0 0,-1-1 0 0 0,1 0 1 0 0,0-1-6 0 0,0-1 7 0 0,0 0 0 0 0,-1 0 0 0 0,1 0 0 0 0,-1 0 0 0 0,0 0 0 0 0,-1 1 0 0 0,1-1 0 0 0,-1 0 0 0 0,1 0 0 0 0,-3-2-6 0 0,3 3 4 0 0,0 0 0 0 0,1 0 0 0 0,-1 0 0 0 0,0 0 0 0 0,1 0 0 0 0,0 0 0 0 0,0 0 0 0 0,0 0 0 0 0,0 0 0 0 0,0 0 0 0 0,1 0-4 0 0,-1-6 16 0 0,0 7-15 0 0,0 0 0 0 0,1 1 0 0 0,-1-1 0 0 0,0 0 0 0 0,0 1 0 0 0,1-1 0 0 0,-1 0-1 0 0,1 1 1 0 0,-1-1 0 0 0,1 0 0 0 0,0 1 0 0 0,0-1 0 0 0,-1 1 0 0 0,2-1-1 0 0,4-10-1 0 0,-3-1 1 0 0,-2 9 0 0 0,0 0 0 0 0,1 0 0 0 0,-1 0 0 0 0,1 0 0 0 0,0 0 0 0 0,0 0 0 0 0,0 1 0 0 0,0-1 0 0 0,6-7 1 0 0,14-24-62 0 0,-6 3 36 0 0,-7 17-27 0 0,7 3 34 0 0,-9 7 11 0 0,-4 3 0 0 0,1 0 0 0 0,-1 0 0 0 0,1 0 0 0 0,0 0 0 0 0,0 1 0 0 0,0 0 0 0 0,0 0 0 0 0,1-1 7 0 0,8-1-15 0 0,24-13-158 0 0,-35 15 200 0 0,5-1-39 0 0,-4 1-42 0 0,0 0-33 0 0,1 0-37 0 0,-1 0-39 0 0,1 0-40 0 0,-1 0-42 0 0,1 0-45 0 0,0 0-46 0 0,-1 0-49 0 0,1 1-51 0 0,0-1-53 0 0,-1 1-54 0 0,1 0-58 0 0,-1 0-58 0 0,6 0-1322 0 0,1 0-1127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7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1 208 6272 0 0,'0'0'141'0'0,"0"0"23"0"0,0 0 11 0 0,0 3-29 0 0,0 3-95 0 0,0-1 34 0 0,0-3 89 0 0,0-2 200 0 0,2 0 342 0 0,7 2-220 0 0,-3 0-194 0 0,-1 2-34 0 0,9 2 310 0 0,-2-4-116 0 0,16-2 606 0 0,-9 0-420 0 0,-3 0-191 0 0,0 0-108 0 0,-2-2-50 0 0,-4-4-62 0 0,-2 1-73 0 0,3 0 57 0 0,-2 1-39 0 0,3-6 45 0 0,-4 2-80 0 0,-5 5-71 0 0,0 0 1 0 0,0-1-1 0 0,1 1 1 0 0,-1 0 0 0 0,1 1-1 0 0,0-1-76 0 0,6-2 187 0 0,-1 1-8 0 0,7-6 49 0 0,-6 3-108 0 0,25-15 314 0 0,-23 18-349 0 0,-3-1-64 0 0,18-21-1 0 0,-14 10 44 0 0,-7 3-32 0 0,4 8 46 0 0,-9 4-72 0 0,-1 0 1 0 0,1 0-1 0 0,-1 1 0 0 0,0-1 1 0 0,0 0-1 0 0,1 0 0 0 0,-1 0 0 0 0,0 0 1 0 0,0 1-1 0 0,0-1 0 0 0,0 0 1 0 0,0 0-1 0 0,0 0 0 0 0,0-1-6 0 0,0-14 68 0 0,0 16-66 0 0,0-1 0 0 0,0 0-1 0 0,0 0 1 0 0,0 0 0 0 0,0 0-1 0 0,0 0 1 0 0,0 1 0 0 0,0-1 0 0 0,-1 0-1 0 0,1 0 1 0 0,0 0 0 0 0,-1 0-1 0 0,1 1 1 0 0,-1-2-2 0 0,1 2 3 0 0,-1-1 0 0 0,0 1 0 0 0,0 0 0 0 0,0-1 0 0 0,1 1 0 0 0,-1 0 0 0 0,0 0 0 0 0,0 0 0 0 0,0-1 0 0 0,0 1 0 0 0,0 0 0 0 0,1 0-1 0 0,-1 0 1 0 0,-1 1-3 0 0,1-1 1 0 0,0 0 0 0 0,0 0 0 0 0,1 0 0 0 0,-1 0 0 0 0,0 0 0 0 0,0-1-1 0 0,0 1 1 0 0,0 0 0 0 0,0 0 0 0 0,1 0 0 0 0,-1-1 0 0 0,0 1 0 0 0,0 0-1 0 0,0-1 0 0 0,-2-3 0 0 0,-2-3 0 0 0,2 6 0 0 0,0 1 0 0 0,0-1 0 0 0,0 1 0 0 0,1 0 0 0 0,-1-1 0 0 0,0 1 0 0 0,-1 1 0 0 0,2-2 0 0 0,0 1 0 0 0,1 1 0 0 0,-1-1 0 0 0,0 0 0 0 0,1 0 0 0 0,-1 1 0 0 0,0-1 0 0 0,1 1 0 0 0,-1-1 0 0 0,0 1 0 0 0,1 0 0 0 0,-1-1 0 0 0,1 1 0 0 0,-1 0 0 0 0,0 1 0 0 0,-6 3 0 0 0,2-4 0 0 0,2 1 0 0 0,-20 13 0 0 0,0 1-12 0 0,13 0-36 0 0,3-9 39 0 0,-5 5 6 0 0,5 6-1 0 0,8-15-1 0 0,-1-1 0 0 0,0 0 1 0 0,1 0-1 0 0,-1 1 1 0 0,0-1-1 0 0,0 0 0 0 0,0 0 1 0 0,-1 0-1 0 0,1 0 1 0 0,-1 0-1 0 0,1 0 1 0 0,-1-1 4 0 0,-3 5-5 0 0,-2 0 4 0 0,0 1 0 0 0,0 0 0 0 0,1 0 0 0 0,0 1 0 0 0,0 0 0 0 0,1 0 0 0 0,0 0 1 0 0,-2 5 0 0 0,-2 10-1 0 0,1 0-5 0 0,6-3-41 0 0,2-5 49 0 0,1 20-41 0 0,0-33 36 0 0,-1 1 0 0 0,1-1 0 0 0,0 0 1 0 0,-1 0-1 0 0,1 1 0 0 0,0-1 0 0 0,0 0 0 0 0,1 0 0 0 0,-1 0 0 0 0,0 0 0 0 0,1 0 0 0 0,-1-1 1 0 0,1 2 2 0 0,17 13-11 0 0,-17-15 7 0 0,1 1-4 0 0,0 0 0 0 0,0 0 0 0 0,0-1 0 0 0,0 1 0 0 0,0-1 0 0 0,2 1 8 0 0,18 1-97 0 0,-10-2 125 0 0,-5 1-56 0 0,-1 0-71 0 0,1 0-105 0 0,-3 0-9 0 0,0 0-72 0 0,0-1-83 0 0,0 0-91 0 0,0 0-103 0 0,0 0-112 0 0,1 0-122 0 0,-4-1 349 0 0,1 0-34 0 0,10 0-1448 0 0,6 0-1098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7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176 256 8232 0 0,'0'-13'182'0'0,"0"10"29"0"0,0 3 14 0 0,0-2-27 0 0,0 1-196 0 0,0 0 1 0 0,0 1 0 0 0,0-1-1 0 0,0 0 1 0 0,0 0 0 0 0,0 1-1 0 0,0-1 1 0 0,0 0 0 0 0,0 1-1 0 0,-1-1 1 0 0,1 0 0 0 0,0 1-1 0 0,-1-1 1 0 0,1 1 0 0 0,0-1-3 0 0,-7-1 18 0 0,3 1 49 0 0,4 1-67 0 0,-2 0 138 0 0,1 0 159 0 0,-2 0-36 0 0,0 0-56 0 0,0 0-49 0 0,1 0-43 0 0,0 0-27 0 0,0 0-32 0 0,-6 0 69 0 0,5 0 7 0 0,-3 1 205 0 0,4 1-141 0 0,-2 2-43 0 0,-6 6 44 0 0,-6 3 47 0 0,5-9-76 0 0,1 1-5 0 0,2 4-35 0 0,3 2-12 0 0,4-9-94 0 0,0 0 0 0 0,0 1 0 0 0,0-1 0 0 0,0 0 0 0 0,-1 0 0 0 0,1 0 0 0 0,-1 0 0 0 0,0 0 0 0 0,1 0-20 0 0,-15 19 168 0 0,6 2 34 0 0,1-3 4 0 0,4-12-129 0 0,4-6-60 0 0,0-1 1 0 0,0 0 0 0 0,0 1-1 0 0,0-1 1 0 0,1 1-1 0 0,-1 0 1 0 0,1-1 0 0 0,-1 1-1 0 0,1-1 1 0 0,-1 1 0 0 0,1 0-1 0 0,0-1 1 0 0,0 1 0 0 0,0 0-18 0 0,0 43 564 0 0,0-42-383 0 0,0-3-42 0 0,0 0-13 0 0,0 0-4 0 0,0 0-9 0 0,2 3-28 0 0,8 4-40 0 0,-9-6-33 0 0,1 0 1 0 0,-1-1-1 0 0,1 1 0 0 0,-1 0 1 0 0,1-1-1 0 0,0 1 1 0 0,-1-1-1 0 0,1 1 1 0 0,-1-1-1 0 0,1 0 0 0 0,0 0 1 0 0,-1 0-1 0 0,1 0 1 0 0,0 0-1 0 0,-1 0 0 0 0,1 0 1 0 0,0-1-1 0 0,-1 1 1 0 0,1 0-1 0 0,-1-1 1 0 0,2 0-13 0 0,5-4 42 0 0,-7 4-33 0 0,0 0 1 0 0,1 1-1 0 0,-1-1 1 0 0,1 0 0 0 0,-1 0-1 0 0,1 1 1 0 0,0-1-1 0 0,-1 0 1 0 0,1 1-1 0 0,-1 0 1 0 0,1-1-1 0 0,0 1 1 0 0,0 0 0 0 0,-1 0-10 0 0,1 0 9 0 0,0 0 0 0 0,-1 0 0 0 0,1-1 0 0 0,-1 1 0 0 0,1 0 0 0 0,0-1 0 0 0,-1 1 0 0 0,1-1 0 0 0,-1 1 0 0 0,0-1 0 0 0,1 0-9 0 0,2-2 11 0 0,-1 1 0 0 0,0-1 0 0 0,1 0 0 0 0,-1 0 0 0 0,2-3-11 0 0,-3 3 13 0 0,1 0-1 0 0,0 1 1 0 0,-1-1-1 0 0,1 1 1 0 0,0 0 0 0 0,0-1-1 0 0,1 1-12 0 0,1-1 21 0 0,-4 3-19 0 0,0 0 1 0 0,-1 0-1 0 0,1-1 0 0 0,0 1 0 0 0,-1 0 1 0 0,1-1-1 0 0,-1 1 0 0 0,1-1 0 0 0,0 1 0 0 0,-1 0 1 0 0,1-1-1 0 0,-1 1 0 0 0,0-1 0 0 0,1 0 1 0 0,-1 1-1 0 0,1-1 0 0 0,-1 1 0 0 0,0-1 0 0 0,1 0 1 0 0,-1 1-1 0 0,0-1 0 0 0,1 0-2 0 0,1-4 0 0 0,25-27 10 0 0,-23 21 21 0 0,-3 10-30 0 0,-1 0 1 0 0,0 0-1 0 0,1 0 0 0 0,-1-1 0 0 0,1 1 1 0 0,-1 0-1 0 0,1 0 0 0 0,0 0 0 0 0,-1 0 1 0 0,1 0-1 0 0,0 0 0 0 0,0 1 0 0 0,0-1 1 0 0,0 0-1 0 0,0 0 0 0 0,-1 1 0 0 0,1-1 1 0 0,1 0-2 0 0,12-2-11 0 0,-2 6-91 0 0,-6 5 67 0 0,-5-5 34 0 0,-1-1 0 0 0,0 1 0 0 0,1 0-1 0 0,-1 0 1 0 0,0-1 0 0 0,0 1 0 0 0,-1 2 0 0 0,0 8-46 0 0,1-6 37 0 0,0-5 10 0 0,0 1-1 0 0,0-1 1 0 0,0 0 0 0 0,0 0 0 0 0,0 0-1 0 0,0 1 1 0 0,1-1 0 0 0,-1 0 0 0 0,1 0 0 0 0,0 1 0 0 0,4 5 0 0 0,-4-6 0 0 0,0-1 0 0 0,0 0 0 0 0,0 1 0 0 0,-1-1 0 0 0,1 1 0 0 0,0 0 0 0 0,-1-1 0 0 0,1 1 0 0 0,-1-1 0 0 0,0 1 0 0 0,1 0 0 0 0,-1-1 0 0 0,0 1 0 0 0,0 0 0 0 0,0 10-1 0 0,-1 11 16 0 0,5-10 43 0 0,1-5-11 0 0,-4-7-34 0 0,0 1 0 0 0,0-1 0 0 0,-1 1 0 0 0,1-1 1 0 0,0 1-1 0 0,0-1 0 0 0,-1 1 0 0 0,1 0 1 0 0,-1-1-1 0 0,0 1 0 0 0,1 0 0 0 0,-1-1 0 0 0,0 1 1 0 0,0 0-14 0 0,0 4 58 0 0,0 0-37 0 0,-1 9-80 0 0,1-13 32 0 0,0 0-1 0 0,0 0 1 0 0,0 0-1 0 0,1 0 1 0 0,-1 0-1 0 0,1 0 1 0 0,-1 0-1 0 0,1 0 1 0 0,0 1 27 0 0,4 5-108 0 0,1 4-69 0 0,-4-3 1 0 0,1-4-207 0 0,7 6-58 0 0,-8-9 239 0 0,-1-2 94 0 0,-1 1-36 0 0,0-1-9 0 0,0 0-36 0 0,0 0-42 0 0,0 0-45 0 0,0 0-50 0 0,0 0-46 0 0,0 0-41 0 0,0 0-36 0 0,0 0-130 0 0,0 0-36 0 0,0 0-1352 0 0</inkml:trace>
  <inkml:trace contextRef="#ctx0" brushRef="#br0" timeOffset="283.45">496 17 8288 0 0,'13'-14'190'0'0,"-10"12"28"0"0,-3 2 7 0 0,1 0-88 0 0,0 0-48 0 0,1 0-24 0 0,-1 0-80 0 0,1 0-116 0 0,-1 0 102 0 0,0 0 51 0 0,0 0 66 0 0,0 0 91 0 0,0 0 113 0 0,0 0-98 0 0,0 0 37 0 0,0 0 39 0 0,0 0 41 0 0,-1 0-19 0 0,2 2-142 0 0,1 1-112 0 0,4 4 45 0 0,-1 0-47 0 0,-5-5-34 0 0,1 0-1 0 0,-1 0 0 0 0,1 0 0 0 0,-1 0 0 0 0,0 0 1 0 0,0 1-1 0 0,0-1 0 0 0,-1 0 0 0 0,1 1 0 0 0,0-1 1 0 0,-1 2-2 0 0,2 15 63 0 0,-3-7 66 0 0,1 8 119 0 0,3 10 181 0 0,3-15-199 0 0,-2-6-59 0 0,-2 0-17 0 0,-1 0 15 0 0,0 2 49 0 0,-1 34 238 0 0,0 72 815 0 0,0-81-935 0 0,0-3-71 0 0,2-18-73 0 0,3-5-64 0 0,1 3-27 0 0,-2 6 12 0 0,-5 42 276 0 0,1-46-331 0 0,0-1-47 0 0,0-13-5 0 0,0 1 0 0 0,0-1 1 0 0,0 1-1 0 0,0-1 1 0 0,0 1-1 0 0,0-1 0 0 0,1 1 1 0 0,-1-1-1 0 0,1 0 1 0 0,-1 1-7 0 0,2 1-68 0 0,1 2 128 0 0,0 0 22 0 0,-1-2-66 0 0,-1-1-53 0 0,0 0-64 0 0,0 1-47 0 0,-1-1-66 0 0,1 0-79 0 0,-1 0-88 0 0,0-1 19 0 0,0-1-60 0 0,0 1-52 0 0,0-1-46 0 0,0 0-156 0 0,0 1-46 0 0,0-1-188 0 0,0 0-504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5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400 129 6120 0 0,'-13'-13'176'0'0,"10"10"-66"0"0,2 0-43 0 0,0 1-30 0 0,2-1-39 0 0,-1 0-17 0 0,-1 1 34 0 0,-10-3-15 0 0,6-6 0 0 0,-1 8 15 0 0,3 2 20 0 0,1 0 33 0 0,0-2 61 0 0,1-1 43 0 0,-1 0 138 0 0,-12-1 491 0 0,12 4-678 0 0,1 0-45 0 0,-1-2 24 0 0,1 1-41 0 0,-1 1 19 0 0,1 0 22 0 0,-1 0 45 0 0,1-1 15 0 0,-2 1 42 0 0,0-1 48 0 0,0 1 52 0 0,-5-3-57 0 0,-5-3 62 0 0,7 4 10 0 0,1 0-111 0 0,2 1-69 0 0,1-1-66 0 0,0 0-25 0 0,-2 1 62 0 0,-2-1 95 0 0,-1-1-41 0 0,-5-1 76 0 0,6 1-123 0 0,-7 1 188 0 0,-9 3 244 0 0,3 0-209 0 0,17 0-313 0 0,-1 0-1 0 0,1 0 1 0 0,-1 1-1 0 0,1-1 1 0 0,-1 1-1 0 0,1-1 1 0 0,-2 1-27 0 0,-2 6 112 0 0,4-3-51 0 0,-11 1 67 0 0,9-3-101 0 0,1 1-1 0 0,0-1 1 0 0,-1 1 0 0 0,1 0 0 0 0,1 0-1 0 0,-3 2-26 0 0,2-1 23 0 0,0-1 0 0 0,0 0 0 0 0,0-1 0 0 0,0 1-1 0 0,0 0 1 0 0,-3 1-23 0 0,4-4 3 0 0,1 1 0 0 0,-1-1 0 0 0,1 1 0 0 0,0-1-1 0 0,-1 1 1 0 0,1 0 0 0 0,0 0 0 0 0,-1 0 0 0 0,1 0 0 0 0,0 0-1 0 0,0 0 1 0 0,0 0 0 0 0,0 0 0 0 0,0 0 0 0 0,0 0 0 0 0,0 1-1 0 0,0-1 1 0 0,0 0 0 0 0,1 1 0 0 0,-1-1 0 0 0,1 0 0 0 0,-1 1-1 0 0,1-1 1 0 0,-1 2-3 0 0,-8 20 14 0 0,-4-2-14 0 0,-1 4 0 0 0,-7 44 10 0 0,18-60 0 0 0,0 0-1 0 0,1 0 0 0 0,0 0 1 0 0,1 0-1 0 0,0 1 0 0 0,0-1 1 0 0,1 4-10 0 0,0-8 4 0 0,-1-1 1 0 0,1 1-1 0 0,1 0 1 0 0,-1-1 0 0 0,1 1-1 0 0,0 0 1 0 0,0-1-1 0 0,0 1 1 0 0,0-1 0 0 0,1 1-1 0 0,0-1 1 0 0,0 0 0 0 0,0 1-5 0 0,1 11-26 0 0,-3-15 21 0 0,0 1 1 0 0,0-1-1 0 0,0 1 0 0 0,0-1 0 0 0,0 1 0 0 0,1-1 1 0 0,-1 0-1 0 0,0 1 0 0 0,1-1 0 0 0,0 1 5 0 0,14 27-14 0 0,15-13 14 0 0,-13-12 38 0 0,13-4 143 0 0,-13-1-76 0 0,-16 1-88 0 0,1 0 0 0 0,0-1 1 0 0,-1 1-1 0 0,1 0 1 0 0,0-1-1 0 0,-1 1 1 0 0,1-1-1 0 0,0 1 1 0 0,-1-1-1 0 0,1 0 0 0 0,-1 0 1 0 0,1 0-1 0 0,-1 1 1 0 0,0-2-18 0 0,8-3 88 0 0,0 1 27 0 0,16-10 130 0 0,-14 7-183 0 0,24-16 148 0 0,-28 20-148 0 0,14-9 103 0 0,-18 9-152 0 0,0 1 1 0 0,-1-1 0 0 0,1 1 0 0 0,-1-1-1 0 0,1 0 1 0 0,0-3-14 0 0,2-1 0 0 0,0 0 24 0 0,0-1 1 0 0,0 0-1 0 0,0-1 1 0 0,-1 1 0 0 0,2-9-25 0 0,-3 7 25 0 0,10-25 94 0 0,-5 17-69 0 0,-7 15-47 0 0,0 0 1 0 0,0 0 0 0 0,0 0-1 0 0,-1 0 1 0 0,1-1 0 0 0,-1 1 0 0 0,0-2-4 0 0,2-14 43 0 0,5 2-27 0 0,-6 15-15 0 0,0 0 0 0 0,0 0 0 0 0,0-1 0 0 0,0 1 0 0 0,-1 0 0 0 0,1-1 0 0 0,-1 1 0 0 0,1 0 0 0 0,-1-1 0 0 0,0 1 0 0 0,0-1 1 0 0,0 0-2 0 0,0 1 4 0 0,1 1 0 0 0,-1-1 1 0 0,0 0-1 0 0,0 0 1 0 0,1 0-1 0 0,-1 1 1 0 0,1-1-1 0 0,0 0 1 0 0,-1 1-1 0 0,1-1 1 0 0,0 0-1 0 0,0 1 1 0 0,0-1-5 0 0,0 1 0 0 0,0-1 0 0 0,0 1 0 0 0,0-1 0 0 0,0 0 0 0 0,0 1 1 0 0,-1-1-1 0 0,1 0 0 0 0,-1 0 0 0 0,1 1 0 0 0,-1-1 0 0 0,0 0 0 0 0,0 0 1 0 0,0 0-1 0 0,0-6-8 0 0,0-6 65 0 0,0 5-71 0 0,0-5-40 0 0,1 12 8 0 0,1 4-3 0 0,12 19-78 0 0,-2 3 72 0 0,-11-24 55 0 0,1 16-61 0 0,-2-15 58 0 0,0 1-1 0 0,0-1 1 0 0,0 1-1 0 0,0-1 0 0 0,1 1 1 0 0,-1-1-1 0 0,0 1 1 0 0,1-1-1 0 0,-1 1 1 0 0,1-1 3 0 0,3 7-30 0 0,8 19-20 0 0,-10-21 50 0 0,0 1 0 0 0,1-1 0 0 0,-2 1 0 0 0,1 0 0 0 0,-1 0 0 0 0,0 0 0 0 0,0 0 0 0 0,-1 0 0 0 0,0 0 0 0 0,0-5 0 0 0,0 1 0 0 0,-1-1 0 0 0,2 0 0 0 0,-1 0 0 0 0,0 0 0 0 0,0 1 0 0 0,1-1 0 0 0,-1 0 0 0 0,1 0 0 0 0,0 1 0 0 0,4 5 0 0 0,-4-6 0 0 0,0-1 0 0 0,0 0 0 0 0,-1 1 0 0 0,1-1 0 0 0,0 1 0 0 0,0 0 0 0 0,-1-1 0 0 0,1 1 0 0 0,-1-1 0 0 0,0 1 0 0 0,1 0 0 0 0,-1-1 0 0 0,0 1 0 0 0,0 0 0 0 0,0 46 18 0 0,0-19 172 0 0,3-23-94 0 0,7 4-27 0 0,-7-7-113 0 0,-3 0-77 0 0,0-3 23 0 0,0 0 47 0 0,0 1 53 0 0,-1 3 175 0 0,1-3-196 0 0,0 1-102 0 0,0-1-85 0 0,0 0-118 0 0,0 0 110 0 0,1 0-37 0 0,-1-1-41 0 0,0 1-43 0 0,0-1-8 0 0,0 0-51 0 0,0 0-46 0 0,0 0-40 0 0,0 0-141 0 0,0 0-40 0 0,0 0-170 0 0,0 0-459 0 0</inkml:trace>
  <inkml:trace contextRef="#ctx0" brushRef="#br0" timeOffset="321.33">624 177 7024 0 0,'0'0'157'0'0,"3"3"23"0"0,1 1-107 0 0,11 11 115 0 0,-8-5-92 0 0,-1 6-62 0 0,7 0-34 0 0,-10-13-76 0 0,0 0 43 0 0,0-1 43 0 0,0 1 39 0 0,3 3 141 0 0,1-1 121 0 0,-1 1 109 0 0,-1 1 100 0 0,0 0 90 0 0,-2 0 79 0 0,0 2 70 0 0,-2 0 58 0 0,-1 1-107 0 0,0-7-8 0 0,2 0-38 0 0,9 7-141 0 0,-8-7-62 0 0,-6-3-11 0 0,2 0-426 0 0,1 0 0 0 0,-1 0 0 0 0,1 0 0 0 0,-1 0 1 0 0,0 0-1 0 0,1 0 0 0 0,-1 0 0 0 0,1 0 1 0 0,-1 1-1 0 0,1-1 0 0 0,-1 0 0 0 0,1 0 1 0 0,-1 1-1 0 0,1-1 0 0 0,-1 0 0 0 0,1 1 1 0 0,-1-1-25 0 0,-1 4 156 0 0,1 2-36 0 0,1-3 86 0 0,0 0-13 0 0,0-3-182 0 0,0 1-1 0 0,0-1 1 0 0,0 1-1 0 0,0 0 0 0 0,0-1 1 0 0,-1 1-1 0 0,1-1 0 0 0,0 1 1 0 0,0-1-1 0 0,0 1 0 0 0,0 0 1 0 0,-1-1-1 0 0,1 1 1 0 0,0-1-1 0 0,-1 1 0 0 0,1-1 1 0 0,0 1-11 0 0,-1-1 7 0 0,1 0-1 0 0,-1 1 1 0 0,1-1 0 0 0,-1 0 0 0 0,1 1 0 0 0,-1-1 0 0 0,0 0 0 0 0,1 0 0 0 0,-1 0 0 0 0,1 1-1 0 0,-1-1 1 0 0,1 0 0 0 0,-1 0 0 0 0,0 0 0 0 0,1 0 0 0 0,-1 0 0 0 0,0 0-7 0 0,-1 0 89 0 0,2 0-8 0 0,0 0-3 0 0,-3 0-6 0 0,-8 0 13 0 0,11 0-84 0 0,0 0 1 0 0,0 0-1 0 0,0 0 0 0 0,0 0 0 0 0,0 0 0 0 0,0 0 1 0 0,0 0-1 0 0,0 0 0 0 0,0 0 0 0 0,0 0 1 0 0,-1 0-1 0 0,1 0 0 0 0,0 0 0 0 0,0 0 0 0 0,0 0 1 0 0,0 0-1 0 0,0 0 0 0 0,0 0 0 0 0,0 0 0 0 0,0 0 1 0 0,0 0-1 0 0,0 0 0 0 0,0 0 0 0 0,-1 0 1 0 0,1 0-1 0 0,0 0 0 0 0,0 0 0 0 0,0 0 0 0 0,0-1 1 0 0,0 1-1 0 0,0 0 0 0 0,0 0 0 0 0,0 0 1 0 0,0 0-1 0 0,0 0 0 0 0,0 0 0 0 0,0 0 0 0 0,0 0 1 0 0,0 0-1 0 0,0 0 0 0 0,0 0 0 0 0,0 0 0 0 0,0-1 1 0 0,0 1-1 0 0,0 0 0 0 0,0 0 0 0 0,0 0 1 0 0,0 0-1 0 0,0 0 0 0 0,0 0 0 0 0,0 0 0 0 0,0 0 1 0 0,0 0-1 0 0,0 0 0 0 0,0-1 0 0 0,0 1 0 0 0,0 0-1 0 0,0-19 108 0 0,0 5-43 0 0,0-30 53 0 0,0 42-114 0 0,0 1 0 0 0,0-1 0 0 0,0 0-1 0 0,1 1 1 0 0,-1-1 0 0 0,1 0 0 0 0,-1 1 0 0 0,1-1 0 0 0,0 1-1 0 0,-1-1 1 0 0,1 1 0 0 0,0-1 0 0 0,0 1 0 0 0,0-1-4 0 0,4-6 26 0 0,-1-1-22 0 0,0-1 1 0 0,0 0-1 0 0,0-5-4 0 0,1-2 0 0 0,-3 14 1 0 0,-1 0-1 0 0,1 0 0 0 0,0 0 0 0 0,-1 1 0 0 0,1-1 0 0 0,0 1 1 0 0,1-1-1 0 0,-1 1 0 0 0,0 0 0 0 0,1-1 0 0 0,0 1 0 0 0,1-1-5 0 0,-1-1 0 0 0,1 0 0 0 0,0 0 0 0 0,2-3 5 0 0,0-3-22 0 0,6-8-45 0 0,1 0-49 0 0,3 1-63 0 0,1 5-76 0 0,-8 7 94 0 0,3-1-38 0 0,-1 1-42 0 0,-5 3-66 0 0,2 1-56 0 0,1 0-125 0 0,5 2-297 0 0,-6-1 161 0 0,-6 0-318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28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48 4896 0 0,'0'0'108'0'0,"-3"-2"17"0"0,-1-2-63 0 0,-13-14 117 0 0,16 17-169 0 0,0 0-1 0 0,1-1 1 0 0,-1 1 0 0 0,0 0-1 0 0,0-1 1 0 0,0 1 0 0 0,1-1-1 0 0,-1 1 1 0 0,1-1 0 0 0,-1 1-1 0 0,1-1 1 0 0,0 0 0 0 0,0 0-10 0 0,0 0 156 0 0,0 1 184 0 0,-12 1 528 0 0,0 0-87 0 0,0 0-92 0 0,-1 0-96 0 0,1 0-101 0 0,0 0-104 0 0,1 0-109 0 0,1 0-115 0 0,5 3 102 0 0,-5 7-80 0 0,-28 29 674 0 0,30-28-681 0 0,0-1-50 0 0,2 1-69 0 0,2-1-88 0 0,1-4 62 0 0,0 0 0 0 0,0 0 0 0 0,0 0-1 0 0,-3 4-33 0 0,4-7 7 0 0,0 0-1 0 0,0 0 0 0 0,0 1 0 0 0,1-1 1 0 0,-1 0-1 0 0,1 1 0 0 0,0-1 0 0 0,0 0 0 0 0,0 1 1 0 0,0 0-1 0 0,1-1 0 0 0,-1 1 0 0 0,1 0-6 0 0,-3 18 46 0 0,1-19-43 0 0,1 0 0 0 0,-1 0 0 0 0,0 1 0 0 0,0-1 0 0 0,0 0 0 0 0,-1 0-3 0 0,-9 17 54 0 0,11-16-38 0 0,0-1 1 0 0,0 1-1 0 0,0-1 1 0 0,1 1-1 0 0,0-1 1 0 0,0 1 0 0 0,0 0-1 0 0,0-1 1 0 0,1 2-17 0 0,-1 3 43 0 0,0-8-42 0 0,0 0 0 0 0,0 1 0 0 0,0-1 0 0 0,0 0 0 0 0,0 0 0 0 0,0 0 0 0 0,0 0 1 0 0,0 0-1 0 0,0 0 0 0 0,0 0 0 0 0,0 0 0 0 0,0 0 0 0 0,0 0 0 0 0,0 1 0 0 0,0-1 1 0 0,0 0-1 0 0,0 0 0 0 0,0 0 0 0 0,0 0 0 0 0,0 0 0 0 0,0 0 0 0 0,0 0 0 0 0,0 0 1 0 0,0 0-1 0 0,0 0 0 0 0,0 0 0 0 0,0 1 0 0 0,0-1 0 0 0,0 0 0 0 0,0 0 0 0 0,0 0 1 0 0,1 0-1 0 0,-1 0 0 0 0,0 0 0 0 0,0 0 0 0 0,0 0 0 0 0,0 0 0 0 0,0 0 0 0 0,0 0 1 0 0,0 0-1 0 0,0 0 0 0 0,0 0 0 0 0,0 0 0 0 0,0 0 0 0 0,1 0 0 0 0,-1 0 0 0 0,0 0 1 0 0,0 0-1 0 0,0 0 0 0 0,0 0 0 0 0,0 0 0 0 0,0 0 0 0 0,0 0 0 0 0,0 0 0 0 0,0 0 1 0 0,0 0-1 0 0,1 0-1 0 0,11 3 50 0 0,-11-3-48 0 0,0 1-1 0 0,0-1 1 0 0,0 1 0 0 0,0 0 0 0 0,0 0-1 0 0,0-1 1 0 0,0 1 0 0 0,0 0 0 0 0,0 0-1 0 0,0 0 1 0 0,0 0 0 0 0,0 0 0 0 0,-1 0-1 0 0,1 1-1 0 0,2 5 20 0 0,-3-7-16 0 0,1 1 1 0 0,-1-1-1 0 0,0 1 0 0 0,0-1 1 0 0,0 1-1 0 0,1-1 0 0 0,-1 1 1 0 0,0-1-1 0 0,0 1 0 0 0,1-1 1 0 0,-1 1-1 0 0,0-1 0 0 0,1 0 1 0 0,-1 1-1 0 0,1-1 0 0 0,-1 0 1 0 0,0 1-1 0 0,1-1 0 0 0,-1 0 1 0 0,1 0-1 0 0,-1 1 0 0 0,1-1 0 0 0,-1 0 1 0 0,1 0-1 0 0,-1 0 0 0 0,1 0 1 0 0,-1 0-1 0 0,1 1 0 0 0,-1-1 1 0 0,1 0-1 0 0,-1 0 0 0 0,1 0 1 0 0,-1 0-1 0 0,1-1 0 0 0,-1 1 1 0 0,1 0-1 0 0,-1 0 0 0 0,1 0-4 0 0,8-1 93 0 0,7-7 199 0 0,-13 6-249 0 0,1 0-37 0 0,10-5 134 0 0,26-15 319 0 0,-28 12-341 0 0,2-2-34 0 0,-1 0-3 0 0,-8 7-49 0 0,0 1 1 0 0,-1-1-1 0 0,1 0 0 0 0,-1 0 0 0 0,0 0 1 0 0,1-2-33 0 0,7-18 16 0 0,8-27-16 0 0,-18 45 0 0 0,-1 4 0 0 0,12-22 0 0 0,-13 24 1 0 0,1 0 1 0 0,0 0-1 0 0,-1 0 1 0 0,0 0-1 0 0,1 0 1 0 0,-1-1 0 0 0,0 1-1 0 0,0 0 1 0 0,1 0-1 0 0,-1 0 1 0 0,0-1-1 0 0,0 1 1 0 0,0 0 0 0 0,-1 0-1 0 0,1 0 1 0 0,0-1-1 0 0,0 1 1 0 0,-1 0-2 0 0,1 0 2 0 0,0 0 0 0 0,0 1 0 0 0,-1-1 0 0 0,1 1 0 0 0,0-1 0 0 0,-1 1-1 0 0,1-1 1 0 0,-1 1 0 0 0,1-1 0 0 0,0 1 0 0 0,-1 0 0 0 0,1-1 0 0 0,-1 1 0 0 0,1 0 0 0 0,-1-1 0 0 0,1 1 0 0 0,-1 0 0 0 0,0-1 0 0 0,1 1 0 0 0,-1 0 0 0 0,1 0-1 0 0,-1 0 1 0 0,1 0 0 0 0,-1-1 0 0 0,0 1 0 0 0,0 0-2 0 0,-1 0 30 0 0,4-2-1 0 0,9-9-30 0 0,-8 8-75 0 0,-3 6 12 0 0,0 13 58 0 0,0 29-64 0 0,0-43 70 0 0,0 0 0 0 0,0 0 0 0 0,0 0 0 0 0,1-1 0 0 0,-1 1 0 0 0,1 0 0 0 0,-1 0 0 0 0,1-1 0 0 0,0 1 0 0 0,0-1 0 0 0,-1 1 0 0 0,1 0 0 0 0,1-1 0 0 0,-1 1 0 0 0,0-1 0 0 0,-1 1 0 0 0,1-1 0 0 0,0 1 0 0 0,0 0 0 0 0,-1 0 0 0 0,1-1 0 0 0,-1 1 0 0 0,1 0 0 0 0,-1 0 0 0 0,0-1 0 0 0,0 1 0 0 0,1 0 0 0 0,-1 46 0 0 0,-1-47 0 0 0,1-1 0 0 0,0 1 0 0 0,0-1 0 0 0,0 1 0 0 0,0-1 0 0 0,0 1 0 0 0,0-1 0 0 0,0 1 0 0 0,0-1 0 0 0,0 1 0 0 0,0-1 0 0 0,0 1 0 0 0,1-1 0 0 0,-1 1 0 0 0,0-1 0 0 0,0 1 0 0 0,0-1 0 0 0,1 0 0 0 0,-1 1 0 0 0,0-1 0 0 0,0 1 0 0 0,1-1 0 0 0,-1 0 0 0 0,0 1 0 0 0,1-1 0 0 0,-1 0 0 0 0,1 1 0 0 0,-1-1 0 0 0,0 0 0 0 0,1 1 0 0 0,-1-1 0 0 0,1 0 0 0 0,6 5 0 0 0,-6-3 0 0 0,1 0 0 0 0,-1 0 0 0 0,1 1 0 0 0,-1-1 1 0 0,0 0-1 0 0,0 1 0 0 0,0-1 0 0 0,0 1 0 0 0,-1 0 7 0 0,1-1-1 0 0,0 1 1 0 0,0-1-1 0 0,0 0 1 0 0,1 1-1 0 0,-1-1 0 0 0,0 0 1 0 0,1 0-7 0 0,9 5 11 0 0,-10-7-11 0 0,1 1 0 0 0,-1-1 0 0 0,0 1 0 0 0,0-1 0 0 0,0 1 0 0 0,0-1 0 0 0,0 1 0 0 0,0 0 0 0 0,-1-1 0 0 0,1 1 0 0 0,0 0 0 0 0,0 0 0 0 0,0 0 0 0 0,-1 0 0 0 0,1 0 0 0 0,0 0 0 0 0,1 8-11 0 0,-2-5-28 0 0,0-4 39 0 0,1 3-107 0 0,1 0-48 0 0,10 5-173 0 0,-5-4 118 0 0,1-3-44 0 0,-6-1-162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29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9328 0 0,'0'0'208'0'0,"3"0"33"0"0,-2 1-225 0 0,0-1 1 0 0,-1 0-1 0 0,1 0 0 0 0,0 1 0 0 0,0-1 1 0 0,0 0-1 0 0,0 1 0 0 0,0-1 1 0 0,-1 1-1 0 0,1-1 0 0 0,0 1 0 0 0,0 0 1 0 0,-1-1-1 0 0,1 1 0 0 0,0 0 0 0 0,-1 0 1 0 0,1-1-1 0 0,-1 1 0 0 0,1 0 1 0 0,-1 0-1 0 0,1 0 0 0 0,-1-1 0 0 0,1 1 1 0 0,-1 1-17 0 0,5 6 92 0 0,2 0-56 0 0,8 13 28 0 0,-9-10 18 0 0,-1 1 35 0 0,4 8 164 0 0,-5-12-7 0 0,2 3 123 0 0,-3 2 108 0 0,-3-6-259 0 0,0-1-33 0 0,0 7 134 0 0,0-2-100 0 0,0 16 260 0 0,-2-17-312 0 0,-1-1-34 0 0,0-6-82 0 0,1 1-1 0 0,-1-1 1 0 0,1 0 0 0 0,-1 0-1 0 0,-3 2-78 0 0,1 0 139 0 0,3-3 27 0 0,1 0-44 0 0,0 2 18 0 0,2 4-25 0 0,-1-8-73 0 0,0 3 218 0 0,-3 0-17 0 0,-7 7-3 0 0,7-7-18 0 0,3-3-71 0 0,-11-2 171 0 0,11-1-188 0 0,3 0-44 0 0,0-1-63 0 0,-1 0-53 0 0,-1 3 32 0 0,-1-1 1 0 0,1 1-1 0 0,-1-1 1 0 0,0 1-1 0 0,1-1 1 0 0,-1 1-1 0 0,0-1 1 0 0,0 1 0 0 0,0 0-1 0 0,0-1-6 0 0,0 0 7 0 0,0 1 0 0 0,0 0 0 0 0,0-1 0 0 0,0 1 0 0 0,0-1 0 0 0,1 1 0 0 0,-1-1 0 0 0,1 1 0 0 0,-1-1 0 0 0,1 1-7 0 0,1-5 22 0 0,1 0 9 0 0,1 0-1 0 0,-1-1 0 0 0,1 1 1 0 0,0 1-1 0 0,0-1 0 0 0,1 0-30 0 0,14-14-41 0 0,26-24-184 0 0,-18 23 95 0 0,-9 13 82 0 0,4-2-62 0 0,-20 9 103 0 0,0 0-1 0 0,0-1 1 0 0,1 2-1 0 0,-1-1 1 0 0,0 0-1 0 0,0 0 0 0 0,0 1 1 0 0,1-1-1 0 0,-1 1 1 0 0,0-1-1 0 0,3 1 8 0 0,-4 0-8 0 0,1 0-1 0 0,0 1 1 0 0,-1-1-1 0 0,1 0 1 0 0,0 1-1 0 0,-1-1 1 0 0,1 1 0 0 0,-1-1-1 0 0,1 1 1 0 0,0 0-1 0 0,-1 0 1 0 0,0 0-1 0 0,1-1 1 0 0,-1 2 8 0 0,8 3-22 0 0,4 0-4 0 0,-8 6-38 0 0,6-5 34 0 0,-9-6 27 0 0,-1 1-1 0 0,0-1 1 0 0,0 1 0 0 0,0-1-1 0 0,0 1 1 0 0,0 0 0 0 0,0-1-1 0 0,0 1 1 0 0,-1 0 0 0 0,1-1-1 0 0,0 1 1 0 0,0 0 0 0 0,0 0-1 0 0,-1 0 1 0 0,1 0 0 0 0,0 0 3 0 0,16 33-13 0 0,-2-4 66 0 0,-13-26-48 0 0,-1 2 0 0 0,-2 16-4 0 0,2-20-2 0 0,-1-1 1 0 0,0 1 0 0 0,0 0 0 0 0,0-1-1 0 0,1 1 1 0 0,-1 0 0 0 0,1-1 0 0 0,0 1 0 0 0,-1-1-1 0 0,1 1 1 0 0,0-1 0 0 0,0 1 0 0 0,0-1 0 0 0,0 1 0 0 0,4 6-17 0 0,-2-1-18 0 0,-3-7 30 0 0,0 1 1 0 0,0-1-1 0 0,0 1 1 0 0,0-1-1 0 0,1 0 1 0 0,-1 1-1 0 0,0-1 1 0 0,0 1 0 0 0,1-1-1 0 0,-1 0 1 0 0,0 1-1 0 0,0-1 1 0 0,1 1-1 0 0,-1-1 1 0 0,0 0 0 0 0,1 1-1 0 0,-1-1 1 0 0,0 0-1 0 0,1 0 1 0 0,-1 1-1 0 0,1-1 1 0 0,-1 0-1 0 0,1 0 1 0 0,-1 0 0 0 0,0 1-1 0 0,1-1 1 0 0,-1 0-1 0 0,1 0 1 0 0,-1 0-1 0 0,1 0 1 0 0,-1 0 0 0 0,1 0-1 0 0,-1 0 1 0 0,1 0-1 0 0,-1 0 1 0 0,1 0 4 0 0,1 0-65 0 0,-2 1-74 0 0,0-1-83 0 0,0 1 63 0 0,0 0-37 0 0,0-1-41 0 0,0 1-38 0 0,1 2-376 0 0,-1-1 87 0 0,0-1-52 0 0,2 2-728 0 0,2-1-576 0 0,5-1-1093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29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128 394 8288 0 0,'0'0'190'0'0,"0"-2"28"0"0,0 0-158 0 0,0-14 242 0 0,-1 11-234 0 0,-1 1-42 0 0,1 3-26 0 0,1 1 0 0 0,-1 0 0 0 0,0-1 0 0 0,0 1 0 0 0,0 0 0 0 0,0 0 0 0 0,1-1 0 0 0,-1 1 0 0 0,0 0 0 0 0,0 0 0 0 0,0 0 0 0 0,0 0 0 0 0,0 0 0 0 0,0 0 0 0 0,-5-1 24 0 0,2-1 43 0 0,-2-4 162 0 0,6 6-212 0 0,0-1 0 0 0,0 1 0 0 0,-1 0 0 0 0,1-1 0 0 0,0 1 0 0 0,-1 0 0 0 0,1-1 1 0 0,0 1-1 0 0,-1 0 0 0 0,1-1 0 0 0,0 1 0 0 0,-1 0 0 0 0,1-1 0 0 0,-1 1 0 0 0,1 0 0 0 0,-1 0 0 0 0,1 0 0 0 0,0-1 1 0 0,-1 1-1 0 0,1 0 0 0 0,-1 0 0 0 0,1 0 0 0 0,-1 0 0 0 0,1 0 0 0 0,-1 0 0 0 0,1 0 0 0 0,-1 0 0 0 0,1 0 0 0 0,-1 0 1 0 0,1 0-1 0 0,-1 0 0 0 0,1 0 0 0 0,-1 1 0 0 0,1-1 0 0 0,0 0 0 0 0,-1 0 0 0 0,1 0 0 0 0,-1 1 0 0 0,1-1-17 0 0,-14 11 526 0 0,12-9-220 0 0,2-2-134 0 0,0 0-41 0 0,-3 3 10 0 0,-3 2-53 0 0,4-3-66 0 0,1-1 0 0 0,-1 1 1 0 0,0 0-1 0 0,0-1 0 0 0,1 1 1 0 0,-1 0-1 0 0,1 0 0 0 0,-1 0 1 0 0,1 0-1 0 0,0 0 0 0 0,0 0 1 0 0,0 1-1 0 0,0-1 0 0 0,0 0 1 0 0,0 1-1 0 0,1-1 0 0 0,-1 0 1 0 0,1 2-23 0 0,-2 7 55 0 0,-5 2-30 0 0,3-5-12 0 0,2-4 2 0 0,0 0 0 0 0,0-1 0 0 0,0 1 1 0 0,1 0-1 0 0,-1 3-15 0 0,3 5 47 0 0,3-2 19 0 0,-3-9-60 0 0,-1 0 1 0 0,0 0-1 0 0,0 0 0 0 0,1 0 0 0 0,-1 0 0 0 0,0 0 1 0 0,0 0-1 0 0,0 0 0 0 0,0 0 0 0 0,0 1 0 0 0,-1-1 1 0 0,1 0-1 0 0,0 0 0 0 0,0 0 0 0 0,-1 0 0 0 0,1 0 0 0 0,0 0 1 0 0,-1 0-1 0 0,1-1 0 0 0,-1 1 0 0 0,0 0 0 0 0,1 0 1 0 0,-1 0-1 0 0,0 0 0 0 0,1 0 0 0 0,-1-1 0 0 0,0 1 1 0 0,0 0-7 0 0,0 0 4 0 0,1-1 0 0 0,-1 1 1 0 0,1-1-1 0 0,0 1 1 0 0,-1 0-1 0 0,1-1 1 0 0,0 1-1 0 0,-1 0 1 0 0,1 0-1 0 0,0-1 0 0 0,0 1 1 0 0,0 0-1 0 0,0 0 1 0 0,-1-1-1 0 0,1 1 1 0 0,0 0-1 0 0,0 0 1 0 0,1-1-1 0 0,-1 1 0 0 0,0 0 1 0 0,0 0-1 0 0,0-1 1 0 0,0 1-1 0 0,1 0 1 0 0,-1-1-1 0 0,0 1 1 0 0,1 0-5 0 0,4 7 46 0 0,-4-7-36 0 0,0 1 1 0 0,-1-1-1 0 0,1 1 0 0 0,0-1 1 0 0,0 1-1 0 0,-1-1 1 0 0,1 1-1 0 0,-1 0 1 0 0,1-1-1 0 0,-1 1 0 0 0,0 0 1 0 0,1-1-1 0 0,-1 1 1 0 0,0 0-11 0 0,0 0 14 0 0,0 0 0 0 0,1 0 0 0 0,-1 1 1 0 0,1-1-1 0 0,-1 0 0 0 0,1 0 0 0 0,0 0 0 0 0,0 0 1 0 0,0 0-1 0 0,0 0 0 0 0,0 0 0 0 0,0-1 1 0 0,1 1-1 0 0,-1 0 0 0 0,1-1 0 0 0,-1 1 1 0 0,1 0-1 0 0,-1-1 0 0 0,1 0 0 0 0,0 1-14 0 0,10 4 60 0 0,-1-3-44 0 0,1-3 83 0 0,0 0-35 0 0,30 0 34 0 0,-28-3-29 0 0,-8 1-34 0 0,0-1-1 0 0,0 1 0 0 0,0-1 1 0 0,-1-1-1 0 0,1 1 0 0 0,-1-1 1 0 0,0 0-1 0 0,0 0 0 0 0,1-2-34 0 0,17-16 217 0 0,-17 15-137 0 0,2-6 1 0 0,-3-3-54 0 0,-2 3-37 0 0,4-2-32 0 0,-6 14 35 0 0,0-1 1 0 0,0 1-1 0 0,-1-1 0 0 0,1 0 0 0 0,0 1 1 0 0,-1-1-1 0 0,1 0 0 0 0,-1 1 0 0 0,0-1 1 0 0,1 0-1 0 0,-1 0 0 0 0,0 1 0 0 0,0-1 1 0 0,0 0-1 0 0,0 0 0 0 0,0 0 0 0 0,-1 1 1 0 0,1-1-1 0 0,0 0 0 0 0,-1 0 0 0 0,0-1 7 0 0,-14-54-11 0 0,11 38 27 0 0,-1 0 0 0 0,0 0 0 0 0,-1 1 1 0 0,-4-7-17 0 0,7 18 0 0 0,0 0 0 0 0,0 0 0 0 0,1 0 1 0 0,0-1-1 0 0,1 1 0 0 0,-1-7 0 0 0,-1-6 9 0 0,-8-17 34 0 0,6-6-32 0 0,-1 18-14 0 0,4 19 6 0 0,0 0 0 0 0,1 0-1 0 0,0-1 1 0 0,0 1-1 0 0,1-2-2 0 0,-1-7 17 0 0,1 11-12 0 0,0 0 0 0 0,0 0 1 0 0,0 0-1 0 0,1 0 0 0 0,-1 0 0 0 0,1 0 1 0 0,0-1-6 0 0,5-7 0 0 0,-6 12 0 0 0,0 0 0 0 0,0 0 0 0 0,0 0 0 0 0,0 0 0 0 0,0 0 0 0 0,0-1 0 0 0,0 1 0 0 0,0 0 0 0 0,1 0 0 0 0,-1 0 0 0 0,0 0 0 0 0,0 0 0 0 0,0 0 0 0 0,0-1 0 0 0,0 1 0 0 0,0 0 0 0 0,0 0 0 0 0,0 0 0 0 0,0 0 0 0 0,0 0 0 0 0,0 0 0 0 0,0 0 0 0 0,0-1 0 0 0,0 1 0 0 0,0 0 0 0 0,0 0 0 0 0,0 0 0 0 0,0 0 0 0 0,0 0 0 0 0,-1 0 0 0 0,1-1 0 0 0,0 1 0 0 0,0 0 0 0 0,0 0 0 0 0,0 0 0 0 0,0 0 0 0 0,0 0 0 0 0,0 0 0 0 0,0 0 0 0 0,0 0 0 0 0,0 0 0 0 0,-1 0 0 0 0,1-1 0 0 0,0 1 0 0 0,0 0 0 0 0,0 0 0 0 0,0 0 0 0 0,0 0 0 0 0,0 0 0 0 0,-5-4 0 0 0,3-4 0 0 0,2 9-2 0 0,0 0 0 0 0,0 0 0 0 0,0 0 0 0 0,1 1 1 0 0,-1-1-1 0 0,0 0 0 0 0,1 0 0 0 0,-1 0 0 0 0,0 0 0 0 0,1 0 1 0 0,0 0-1 0 0,-1-1 0 0 0,1 1 0 0 0,0 1 2 0 0,6 11-28 0 0,-2 14 7 0 0,1-12-9 0 0,-5-11 27 0 0,1-1 1 0 0,-1 0-1 0 0,0 1 1 0 0,0-1-1 0 0,-1 1 0 0 0,1 0 1 0 0,-1-1-1 0 0,1 1 1 0 0,-1 0 2 0 0,-1 11 0 0 0,1-7 0 0 0,0 0 0 0 0,0 0 0 0 0,1-1 0 0 0,0 1 0 0 0,0 2 0 0 0,0-7 0 0 0,3 10 3 0 0,-1 0 0 0 0,-1 0 0 0 0,0 0 0 0 0,0 9-3 0 0,-3-4 26 0 0,1-10-8 0 0,0-1-1 0 0,0 1 0 0 0,1-1 1 0 0,-1 1-1 0 0,2 2-17 0 0,9 22 25 0 0,-6 0 34 0 0,0-15-46 0 0,-3-10 1 0 0,0 0 0 0 0,0 0-1 0 0,-1 0 1 0 0,0 0-1 0 0,0 2-13 0 0,-2-6 4 0 0,1 0 0 0 0,1-1 1 0 0,-1 1-1 0 0,0 0 0 0 0,1-1 0 0 0,-1 1 0 0 0,1 0 0 0 0,0-1 0 0 0,-1 1 1 0 0,2-1-1 0 0,-1 0 0 0 0,1 2-4 0 0,-1-2 4 0 0,0 1 0 0 0,0-1-1 0 0,0 1 1 0 0,0-1 0 0 0,0 1 0 0 0,-1-1 0 0 0,1 1 0 0 0,-1 0 0 0 0,0-1-1 0 0,1 1 1 0 0,-1 0 0 0 0,0 1-4 0 0,0 2 27 0 0,0-2-39 0 0,1-1-31 0 0,-1 0-37 0 0,1 0-22 0 0,0 0-38 0 0,0-1-43 0 0,0 1-48 0 0,-1-1-2 0 0,1 0-39 0 0,0 0-43 0 0,0 0-45 0 0,0 1-49 0 0,0-1-52 0 0,1 0-54 0 0,-1 1-57 0 0,1 3-1169 0 0,-1 4-995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0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66 7136 0 0,'0'0'165'0'0,"-3"0"22"0"0,3 0-174 0 0,-1 0 0 0 0,0 0-1 0 0,0 0 1 0 0,1 0 0 0 0,-1 0 0 0 0,0 0 0 0 0,1 0 0 0 0,-1 0 0 0 0,0 0 0 0 0,1-1 0 0 0,-1 1-1 0 0,0 0 1 0 0,1-1 0 0 0,-1 1 0 0 0,1 0-13 0 0,-6-11 165 0 0,0 8-119 0 0,-1 1 26 0 0,1-2 64 0 0,-1-3 157 0 0,5 5-81 0 0,1 1-38 0 0,0-2 82 0 0,0 1-82 0 0,1-1-75 0 0,1 0-29 0 0,-3 1 72 0 0,-8-1 318 0 0,-3 3-68 0 0,10 0-248 0 0,-3-2 258 0 0,4 0-362 0 0,-1-1 35 0 0,-5-1 159 0 0,6 3-139 0 0,-1 0-1 0 0,0 0 0 0 0,1 0 0 0 0,-1 0 0 0 0,0 1 0 0 0,0-1 0 0 0,1 1 1 0 0,-1 0-1 0 0,0 0 0 0 0,0 0 0 0 0,0 0-94 0 0,-5 1 171 0 0,1 2-53 0 0,3-1-33 0 0,-13 7 131 0 0,9-4-107 0 0,2 6-7 0 0,-5-5-12 0 0,10-5-85 0 0,0-1 0 0 0,0 1 0 0 0,0-1 0 0 0,0 1 0 0 0,0-1 0 0 0,0 1-1 0 0,0-1 1 0 0,0 1 0 0 0,0 0 0 0 0,0 0 0 0 0,1-1 0 0 0,-1 1 0 0 0,0 0 0 0 0,0 0 0 0 0,1 0 0 0 0,-1 0-5 0 0,-4 10 14 0 0,4-9-14 0 0,0 1 0 0 0,0-1 0 0 0,0 0 0 0 0,-1 0 0 0 0,1 0 0 0 0,-1 0 0 0 0,1 0 1 0 0,-1 0-1 0 0,0 0 0 0 0,0 1 0 0 0,-1 0 0 0 0,1 1 0 0 0,0-1 0 0 0,-1 0 0 0 0,2 1 0 0 0,-2 0 0 0 0,2 0 0 0 0,-1-1 0 0 0,0 1 0 0 0,-1-1 0 0 0,1 0 0 0 0,0 0 0 0 0,-2 1 0 0 0,0 2 0 0 0,-1-1 0 0 0,1 1 0 0 0,1 0 0 0 0,-1 0 0 0 0,1 0 0 0 0,0 2 0 0 0,0-3 0 0 0,0 11 0 0 0,3-15 0 0 0,0 1 0 0 0,0-1 0 0 0,0 1 0 0 0,0-1 0 0 0,0 1 0 0 0,0-1 0 0 0,-1 1 0 0 0,1-1 0 0 0,-1 1 0 0 0,1-1 0 0 0,-11 15 0 0 0,10-15 0 0 0,1 1 0 0 0,0-1 0 0 0,-1 1 0 0 0,1-1 0 0 0,0 1 0 0 0,-1-1 0 0 0,1 1 0 0 0,0-1 0 0 0,0 0 0 0 0,0 1 0 0 0,0 30 0 0 0,0-16 0 0 0,0-15 1 0 0,0 1 0 0 0,0-1 0 0 0,0 1 0 0 0,1-1 0 0 0,-1 1 0 0 0,0-1 0 0 0,0 1 0 0 0,1-1 0 0 0,-1 0 0 0 0,1 1-1 0 0,10 11 54 0 0,-5-9 27 0 0,3-5-31 0 0,-8 1-37 0 0,6 0 178 0 0,-1 0-35 0 0,3 0 17 0 0,-1 0-52 0 0,5-2 14 0 0,3-6-32 0 0,-9 2-32 0 0,9-7 51 0 0,-11 10-90 0 0,-4 3-25 0 0,0 0 0 0 0,-1 0 1 0 0,1-1-1 0 0,-1 1 0 0 0,1 0 0 0 0,0-1 0 0 0,-1 1 0 0 0,1-1 0 0 0,-1 1 1 0 0,1-1-1 0 0,-1 1 0 0 0,1-1 0 0 0,-1 1 0 0 0,1-1 0 0 0,-1 1 1 0 0,1-1-1 0 0,-1 1 0 0 0,0-1 0 0 0,1 0 0 0 0,-1 1 0 0 0,0-1 1 0 0,0 0-8 0 0,3-4 24 0 0,0 1 2 0 0,0-1-1 0 0,0 1 1 0 0,0 0 0 0 0,1 1-1 0 0,0-1 1 0 0,0 1 0 0 0,1-2-26 0 0,-1 2 19 0 0,0-1 1 0 0,0 1 0 0 0,0-1 0 0 0,-1 0 0 0 0,0 0 0 0 0,0 0 0 0 0,1-2-20 0 0,1-4 15 0 0,-4 7-5 0 0,0 1-1 0 0,0 0 1 0 0,1-1-1 0 0,-1 1 1 0 0,0 0-1 0 0,1 0 1 0 0,-1 0 0 0 0,1 0-1 0 0,0 0-9 0 0,15-16 59 0 0,-13 14-50 0 0,0-1 0 0 0,0 1 1 0 0,-1-1-1 0 0,0 0 0 0 0,0 0 0 0 0,0 0 0 0 0,1-5-9 0 0,-3 7 2 0 0,0 0 4 0 0,0 1 0 0 0,-1-1-1 0 0,1 1 1 0 0,0 0 0 0 0,0-1-1 0 0,0 1 1 0 0,1 0 0 0 0,-1 0-1 0 0,1-1 1 0 0,-1 1 0 0 0,1 0-1 0 0,0 1 1 0 0,0-2-6 0 0,0 1 12 0 0,-1 1-5 0 0,1 0 0 0 0,-1 0 0 0 0,0-1-1 0 0,0 1 1 0 0,0-1 0 0 0,0 1 0 0 0,0-1 0 0 0,0 1-1 0 0,1-2-6 0 0,-1-5 51 0 0,0-1 40 0 0,-2 5-68 0 0,1 4-16 0 0,14-26 35 0 0,-11 13-54 0 0,-3 13 10 0 0,0 0 1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 0 0 0 0,0 0 0 0 0,1 0 0 0 0,-1-1 0 0 0,0 1-1 0 0,0 0 1 0 0,0 0 0 0 0,0 0 0 0 0,0 0 0 0 0,0 0 0 0 0,0 0 0 0 0,0 0 0 0 0,0 0 0 0 0,0 0 0 0 0,0 0 0 0 0,1 0 0 0 0,-1 0 0 0 0,0 0 0 0 0,0 0 0 0 0,0 0 0 0 0,0 0 0 0 0,0 0 0 0 0,0 0 0 0 0,0 0 0 0 0,0 0 0 0 0,0 0 0 0 0,1 0 1 0 0,18 2-87 0 0,-10 2 35 0 0,-9-3 50 0 0,1-1 0 0 0,-1 1-1 0 0,0-1 1 0 0,0 1-1 0 0,1 0 1 0 0,-1-1-1 0 0,0 1 1 0 0,0 0 0 0 0,0 0-1 0 0,0-1 1 0 0,0 1-1 0 0,0 0 1 0 0,0-1-1 0 0,0 1 1 0 0,0 0-1 0 0,0 0 1 0 0,0-1 0 0 0,0 1-1 0 0,0 0 1 0 0,0-1-1 0 0,-1 1 3 0 0,1 1-6 0 0,0 0-1 0 0,-1-1 0 0 0,1 1 0 0 0,0 0 1 0 0,0 0-1 0 0,0-1 0 0 0,0 1 0 0 0,0 0 1 0 0,0 0-1 0 0,1-1 0 0 0,-1 1 0 0 0,1 0 1 0 0,-1-1-1 0 0,1 2 7 0 0,4 6-21 0 0,-4-8 19 0 0,0 0-1 0 0,0 1 1 0 0,0-1 0 0 0,0 1-1 0 0,0-1 1 0 0,-1 1 0 0 0,1-1-1 0 0,-1 1 1 0 0,1 0 0 0 0,-1-1-1 0 0,0 1 1 0 0,1 0 0 0 0,-1-1 0 0 0,0 1 2 0 0,0 0 0 0 0,0 0 0 0 0,0-1 0 0 0,0 1 0 0 0,1-1 0 0 0,-1 1 0 0 0,1-1 0 0 0,-1 1 0 0 0,1-1 0 0 0,-1 1 0 0 0,1-1 0 0 0,0 1 0 0 0,0-1 0 0 0,0 1 0 0 0,5 11 12 0 0,-4-4-29 0 0,-1 2 41 0 0,-1 5 48 0 0,0 9 89 0 0,-1 16 124 0 0,4-21-186 0 0,4-6-47 0 0,-6-12-47 0 0,0 0 0 0 0,0 0 1 0 0,0 1-1 0 0,0-1 1 0 0,0 0-1 0 0,-1 0 0 0 0,1 0 1 0 0,0 2-6 0 0,-1-3 5 0 0,0 0 1 0 0,0 1-1 0 0,-1-1 1 0 0,1 0-1 0 0,0 1 1 0 0,0-1-1 0 0,-1 0 1 0 0,1 0-1 0 0,0 1 1 0 0,-1-1 0 0 0,0 1-6 0 0,-4 5 13 0 0,5-7-13 0 0,-1 1 0 0 0,0 0 0 0 0,1 0 0 0 0,-1-1 0 0 0,1 1 0 0 0,-1 0 0 0 0,1 0 0 0 0,-1 0 1 0 0,1 0-1 0 0,-1 0 0 0 0,1 0 0 0 0,0-1 0 0 0,-1 1 0 0 0,1 0 0 0 0,0 0 0 0 0,0 0 0 0 0,0 0 1 0 0,0 0-1 0 0,0 0 0 0 0,0 0 0 0 0,0 0 0 0 0,0 0 0 0 0,0 0 0 0 0,1 0 0 0 0,-1 0 0 0 0,0 0 0 0 0,0 0 1 0 0,5 6-1 0 0,-4-7 0 0 0,-1 1 0 0 0,1 0 0 0 0,0 0 0 0 0,-1-1 0 0 0,1 1 0 0 0,-1 0 0 0 0,1 0 0 0 0,-1 0 0 0 0,1 0 0 0 0,-1 0 0 0 0,0-1 0 0 0,1 1 0 0 0,-1 0 0 0 0,0 0 0 0 0,0 0 0 0 0,1 0 0 0 0,-1 0 0 0 0,0 0 0 0 0,0 0 0 0 0,0 0 0 0 0,0 0 0 0 0,-1 0 0 0 0,1 0 0 0 0,0 0 0 0 0,0 0 0 0 0,-1 0 0 0 0,1 0 0 0 0,-3 4 0 0 0,-2 6 14 0 0,5-10-9 0 0,1 0 0 0 0,-1 0 0 0 0,0 0-1 0 0,1 0 1 0 0,-1-1 0 0 0,0 1 0 0 0,1 0 0 0 0,-1 0-1 0 0,1 0 1 0 0,0 0 0 0 0,-1-1 0 0 0,1 1 0 0 0,0 0-1 0 0,-1 0 1 0 0,1-1-5 0 0,3 7 80 0 0,-5 2-79 0 0,1-6 10 0 0,0-3-9 0 0,0 1-1 0 0,0-1 1 0 0,0 1-1 0 0,0-1 1 0 0,0 1 0 0 0,0-1-1 0 0,0 1 1 0 0,0-1-1 0 0,0 1 1 0 0,0-1-1 0 0,0 1 1 0 0,0-1 0 0 0,0 1-1 0 0,0-1 1 0 0,-1 1-1 0 0,1-1 1 0 0,0 1 0 0 0,0-1-1 0 0,-1 1 1 0 0,1-1-1 0 0,0 0 1 0 0,-1 1-1 0 0,1-1 1 0 0,0 1 0 0 0,-1-1-1 0 0,1 0 1 0 0,0 0-1 0 0,-1 1 1 0 0,1-1-1 0 0,-1 0 1 0 0,1 1 0 0 0,-1-1-2 0 0,-6 4 3 0 0,6 4-31 0 0,2-2-72 0 0,2-2-19 0 0,0-1-38 0 0,2 3-239 0 0,-5-6 396 0 0,3 3-936 0 0,-3-3-66 0 0,0 0-12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23.8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351 383 8928 0 0,'0'0'200'0'0,"0"0"33"0"0,0 0 14 0 0,0-2-3 0 0,0 1-235 0 0,0 1 1 0 0,0 0-1 0 0,0-1 1 0 0,0 1-1 0 0,0-1 1 0 0,0 1 0 0 0,0-1-1 0 0,0 1 1 0 0,0 0-1 0 0,0-1 1 0 0,-1 1-1 0 0,1-1 1 0 0,0 1-1 0 0,0 0 1 0 0,0-1-1 0 0,0 1 1 0 0,-1-1 0 0 0,1 1-1 0 0,0 0 1 0 0,-1-1-1 0 0,1 1 1 0 0,0 0-1 0 0,0 0 1 0 0,-1-1-1 0 0,1 1 1 0 0,0 0-1 0 0,-1 0 1 0 0,1-1 0 0 0,-1 1-1 0 0,1 0 1 0 0,-1 0-10 0 0,-6-5 156 0 0,2-6 68 0 0,-5 6 26 0 0,3-6 92 0 0,7 10-315 0 0,-1-1 0 0 0,1 1 0 0 0,-1 0 0 0 0,1 0 0 0 0,-1 0 0 0 0,1 0 0 0 0,-1 0 0 0 0,0 1 0 0 0,0-1 1 0 0,1 0-1 0 0,-1 0 0 0 0,0 0 0 0 0,0 0 0 0 0,0 1 0 0 0,0-1 0 0 0,0 0-27 0 0,-6-2 207 0 0,-3-2 46 0 0,8 4-168 0 0,-1-1 0 0 0,0 1-1 0 0,1-1 1 0 0,-1 0-1 0 0,1 0 1 0 0,0 0 0 0 0,-3-2-86 0 0,-1-6 294 0 0,1 3-33 0 0,1 2-56 0 0,-2 2-12 0 0,-3 0 33 0 0,-7-3 100 0 0,5-2-9 0 0,1 0-52 0 0,-6-2 199 0 0,3 3-92 0 0,7 2-169 0 0,4 4-10 0 0,0 0-45 0 0,1 0-40 0 0,-1 1-33 0 0,-2-1 6 0 0,-1 2-63 0 0,3 0 10 0 0,1-1 35 0 0,-9-1 123 0 0,-15 1 161 0 0,15 3-149 0 0,5 4-125 0 0,5-7-71 0 0,0 1 0 0 0,0-1 1 0 0,-1 1-1 0 0,1-1 0 0 0,0 1 0 0 0,0-1 1 0 0,-1 0-1 0 0,1 1 0 0 0,-1-1 0 0 0,1 0 1 0 0,0 1-1 0 0,-1-1 0 0 0,1 0 0 0 0,-1 1 1 0 0,1-1-1 0 0,0 0 0 0 0,-1 0 1 0 0,1 1-1 0 0,-1-1 0 0 0,1 0 0 0 0,-1 0 1 0 0,1 0-1 0 0,-1 0 0 0 0,1 0 0 0 0,-1 0 1 0 0,1 0-1 0 0,-1 0 0 0 0,1 0 0 0 0,-1 0 1 0 0,1 0-1 0 0,-1 0 0 0 0,0 0-1 0 0,0 0 4 0 0,-1 0 1 0 0,0 0-1 0 0,1 0 0 0 0,-1 1 0 0 0,0-1 0 0 0,1 1 0 0 0,-1-1 1 0 0,0 1-1 0 0,1-1 0 0 0,-1 1 0 0 0,0 1-4 0 0,-14 12 12 0 0,11-7-14 0 0,0 0 0 0 0,1 0 0 0 0,0 1 0 0 0,0 0 2 0 0,1-1 3 0 0,2-6-3 0 0,1 0 0 0 0,-1 1 0 0 0,1-1 0 0 0,0 0 0 0 0,-1 1 0 0 0,1-1 0 0 0,0 1 0 0 0,0-1 0 0 0,0 1 0 0 0,0 0 0 0 0,-2 16 0 0 0,0-12 0 0 0,0-2 0 0 0,0 1 0 0 0,0 0 0 0 0,1 0 0 0 0,0 0 0 0 0,0 0 0 0 0,0 0 0 0 0,1 0 0 0 0,-1 0 0 0 0,1 0 0 0 0,0 0 0 0 0,1 0 0 0 0,0 5 0 0 0,10 11 0 0 0,-6 6 0 0 0,6-6 0 0 0,-8-8 6 0 0,-1-5 26 0 0,0 0 40 0 0,2 0 55 0 0,3 0 67 0 0,-1-2-25 0 0,19 18 614 0 0,-17-16-567 0 0,1-1-55 0 0,-2-2-83 0 0,1 0-66 0 0,-1-1-75 0 0,0-1-88 0 0,-6-3 150 0 0,16 5-361 0 0,-3 0 80 0 0,-6-3 107 0 0,0 0-1 0 0,1-1 1 0 0,-1 0-1 0 0,4 1 176 0 0,13-2-370 0 0,-13 0 264 0 0,-4 1 23 0 0,0-1 0 0 0,1 0 0 0 0,-1-1-1 0 0,8-2 84 0 0,-11 2 50 0 0,1 0-80 0 0,0-1-69 0 0,0 0-58 0 0,0 0-33 0 0,0 0-35 0 0,4-2-207 0 0,12-5-645 0 0,-17 6 785 0 0,0 0 42 0 0,14-13-1119 0 0</inkml:trace>
  <inkml:trace contextRef="#ctx0" brushRef="#br0" timeOffset="323.77">495 0 10192 0 0,'0'0'230'0'0,"0"0"30"0"0,0 0 19 0 0,0 0-30 0 0,0 0-185 0 0,0 3-37 0 0,0 2-12 0 0,0 3 69 0 0,0 0 79 0 0,0-3 88 0 0,2 1 315 0 0,6 7-73 0 0,-3 3-99 0 0,-2-3-125 0 0,4 3 57 0 0,2 6 65 0 0,-2-5-122 0 0,0-1 1 0 0,4 6-270 0 0,9 13 269 0 0,-9-15-100 0 0,-2 7 8 0 0,-7-20-110 0 0,0 1 0 0 0,0-1 0 0 0,4 7-67 0 0,2 1 82 0 0,0 2 43 0 0,14 39 389 0 0,-14-35-338 0 0,-3-3-4 0 0,-4-14-136 0 0,1 0 0 0 0,-1 0 0 0 0,1-1 1 0 0,-1 1-1 0 0,1 0 0 0 0,2 3-36 0 0,2 1 70 0 0,-5-7-53 0 0,1 1-1 0 0,-1-1 1 0 0,-1 0 0 0 0,1 1 0 0 0,0-1-1 0 0,0 1 1 0 0,-1-1 0 0 0,1 1 0 0 0,0-1-1 0 0,-1 1 1 0 0,0 0 0 0 0,1-1 0 0 0,-1 1 0 0 0,0 0-1 0 0,0-1 1 0 0,0 1 0 0 0,0 1-17 0 0,0 6 43 0 0,0 25 111 0 0,3-29-73 0 0,1-1-49 0 0,0 0-9 0 0,-1 0-1 0 0,1 0 1 0 0,0-1-1 0 0,0 0 0 0 0,2 2-22 0 0,5 0 47 0 0,8 6 34 0 0,-13-8-18 0 0,4-3-58 0 0,-8-1 7 0 0,18 1 106 0 0,-8-1-76 0 0,-11 1-41 0 0,-1-1 1 0 0,1 1-1 0 0,0 0 0 0 0,-1-1 1 0 0,1 1-1 0 0,0 0 1 0 0,-1-1-1 0 0,1 1 0 0 0,0-1 1 0 0,-1 1-1 0 0,1-1 0 0 0,-1 1 1 0 0,1-1-1 0 0,-1 1 1 0 0,1-1-1 0 0,-1 0 0 0 0,1 1-1 0 0,7-9 73 0 0,1 0-54 0 0,13-13 60 0 0,-11 7-87 0 0,-6 5-61 0 0,-4 7 53 0 0,0 1-1 0 0,0 0 1 0 0,0 0-1 0 0,1-1 1 0 0,-1 1 0 0 0,1 0-1 0 0,-1 0 1 0 0,1 0 0 0 0,0 0 16 0 0,10-11-86 0 0,-7 8 32 0 0,-1 0 0 0 0,1 1 0 0 0,0-1 0 0 0,0 1 0 0 0,0 0 0 0 0,2-1 54 0 0,-2 2-55 0 0,-3 3 31 0 0,3-3-21 0 0,2-1-27 0 0,6-2-41 0 0,-13 6 108 0 0,1-1 0 0 0,0 1 1 0 0,0 0-1 0 0,-1 0 0 0 0,1 0 0 0 0,0-1 0 0 0,-1 1 0 0 0,1 0 0 0 0,0 0 1 0 0,0 0-1 0 0,-1 0 0 0 0,1 0 0 0 0,0 0 0 0 0,-1 0 0 0 0,1 1 5 0 0,13 6-35 0 0,-7-2 23 0 0,-2-3-3 0 0,-5-2 13 0 0,1 1-1 0 0,0-1 1 0 0,-1 0-1 0 0,1 1 1 0 0,0-1-1 0 0,-1 0 1 0 0,1 1 0 0 0,-1-1-1 0 0,1 0 1 0 0,-1 1-1 0 0,1-1 1 0 0,-1 1 0 0 0,1 0-1 0 0,-1-1 1 0 0,1 1-1 0 0,-1-1 1 0 0,0 1-1 0 0,1-1 1 0 0,-1 1 0 0 0,0 0-1 0 0,1-1 1 0 0,-1 1 2 0 0,2 4 1 0 0,12 12-1 0 0,-13-16 0 0 0,0 0 0 0 0,1 0 0 0 0,-1 1 0 0 0,0-1 0 0 0,0 1 0 0 0,0-1 0 0 0,0 1 0 0 0,0-1 0 0 0,0 1 0 0 0,0-1 0 0 0,0 1 0 0 0,-1 0 0 0 0,1-1 0 0 0,-1 1 0 0 0,1 0 0 0 0,-1 0 0 0 0,0-1 0 0 0,1 1 0 0 0,-1 0 0 0 0,0 0 3 0 0,0 0 0 0 0,0 0 0 0 0,0 0 0 0 0,1-1 0 0 0,-1 1 0 0 0,1 0 0 0 0,-1 0 0 0 0,1-1-1 0 0,0 1 1 0 0,0 0 0 0 0,0-1 0 0 0,0 1 0 0 0,0-1-3 0 0,0 1 7 0 0,0-1 0 0 0,0 1-1 0 0,-1 0 1 0 0,1-1 0 0 0,0 1 0 0 0,0 0-1 0 0,-1-1 1 0 0,1 1 0 0 0,-1 0 0 0 0,0 0-1 0 0,0-1 1 0 0,1 1 0 0 0,-1 0-7 0 0,0 62 165 0 0,0-62-161 0 0,-1 0-1 0 0,1 0 1 0 0,0-1-1 0 0,0 1 1 0 0,-1 0 0 0 0,1 0-1 0 0,-1-1 1 0 0,0 1-1 0 0,1 0 1 0 0,-1-1-1 0 0,0 1 1 0 0,0-1 0 0 0,0 1-4 0 0,0 0 2 0 0,0-1 0 0 0,0 1 1 0 0,0-1-1 0 0,0 1 0 0 0,0 0 1 0 0,1-1-1 0 0,-1 1 1 0 0,1 0-1 0 0,-1 0 0 0 0,1-1 1 0 0,0 1-1 0 0,0 0 0 0 0,0 0-2 0 0,-1 8 8 0 0,1 5-2 0 0,0-5-99 0 0,1-4-95 0 0,0-3 46 0 0,0-2-39 0 0,13 5-578 0 0,-1 4-45 0 0,-10-7-10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2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17 6448 0 0,'13'13'141'0'0,"-15"-12"-41"0"0,-18 0 235 0 0,15 0-266 0 0,3-1-42 0 0,-14 0 7 0 0,0 0 71 0 0,0 0 75 0 0,0 0 81 0 0,9 0 54 0 0,1 2-36 0 0,-8 4 181 0 0,1 3-105 0 0,1-1-80 0 0,3-1-61 0 0,-8 6 113 0 0,-4 8 8 0 0,8-8-139 0 0,-3 7 38 0 0,0 10-3 0 0,0-2-16 0 0,5-12-43 0 0,-2 4-2 0 0,10-15-115 0 0,-1 1 0 0 0,1 0-1 0 0,0-1 1 0 0,1 2 0 0 0,0-1-1 0 0,-2 5-54 0 0,0 8 127 0 0,3-14-89 0 0,0 0 0 0 0,0-1 1 0 0,0 1-1 0 0,-1 0 0 0 0,0-1 1 0 0,0 1-1 0 0,0 0 1 0 0,-1-1-39 0 0,-7 15 178 0 0,9-17-157 0 0,0 0 0 0 0,0 0 1 0 0,0 1-1 0 0,1-1 0 0 0,-1 0 1 0 0,1 1-1 0 0,0-1 0 0 0,-1 1 1 0 0,1 0-22 0 0,0 11 113 0 0,0-1-4 0 0,1-10-79 0 0,-1 1 0 0 0,0-1-1 0 0,1 1 1 0 0,0-1 0 0 0,0 0 0 0 0,0 1 0 0 0,0-1 0 0 0,1 2-30 0 0,4 11 126 0 0,-3-3-43 0 0,-3-11-65 0 0,1 0 0 0 0,-1 1 1 0 0,1-1-1 0 0,0 0 0 0 0,0 1 1 0 0,-1-1-1 0 0,2 0 0 0 0,-1 0 0 0 0,0 0 1 0 0,0 0-1 0 0,1 0 0 0 0,-1 0 0 0 0,1 0 1 0 0,-1 0-19 0 0,6 5 77 0 0,-5-4-50 0 0,0-1-1 0 0,0 0 1 0 0,1 0-1 0 0,-1 0 1 0 0,0 0-1 0 0,1 0 1 0 0,0 0-1 0 0,-1 0 1 0 0,1-1-1 0 0,1 1-26 0 0,23 3 203 0 0,-6 6 12 0 0,8-6 1 0 0,-13 1-111 0 0,1 0 29 0 0,1-4 9 0 0,4-2-16 0 0,-10 1-55 0 0,-1-1 0 0 0,1 0 0 0 0,-1-1 0 0 0,1 0 0 0 0,1-1-72 0 0,2-2 84 0 0,32-13 291 0 0,-32 9-263 0 0,-1-2 12 0 0,23-12 137 0 0,-33 20-227 0 0,0-1-1 0 0,1 1 1 0 0,-1-1 0 0 0,-1 0 0 0 0,1 0 0 0 0,0 0 0 0 0,-1 0-1 0 0,1-1 1 0 0,-1 0 0 0 0,2-3-34 0 0,11-16 192 0 0,-11 16-134 0 0,13-19 87 0 0,-8 17-99 0 0,-9 8-37 0 0,1-1 1 0 0,-1 1-1 0 0,1 0 0 0 0,-1-1 0 0 0,1 1 1 0 0,-1 0-1 0 0,0-1 0 0 0,0 0 0 0 0,0 1 1 0 0,0-1-1 0 0,0 0 0 0 0,0 1 0 0 0,0-1 0 0 0,-1 0 1 0 0,1 0-1 0 0,-1 0 0 0 0,1 0 0 0 0,-1 0 1 0 0,0 0-1 0 0,1 1 0 0 0,-1-1 0 0 0,0-1-9 0 0,0-28 152 0 0,0-30 145 0 0,-5 33-208 0 0,-6 4-76 0 0,8 20-1 0 0,1 0-1 0 0,0 0 1 0 0,0 0 0 0 0,0 0 0 0 0,1-1-1 0 0,-1-3-11 0 0,1 5 6 0 0,0 1 0 0 0,0-1 0 0 0,0 0 0 0 0,0 0-1 0 0,0 1 1 0 0,0-1 0 0 0,-1 0 0 0 0,1 1 0 0 0,-1 0-1 0 0,0-1 1 0 0,0 1 0 0 0,0-1-6 0 0,-33-42 13 0 0,14 29-10 0 0,-3-2-40 0 0,14 9-71 0 0,-18-4-205 0 0,15 8 194 0 0,3 0 53 0 0,7 3 76 0 0,-2-2-52 0 0,0 1-72 0 0,0 0-59 0 0,0 0-48 0 0,-1-1-92 0 0,-11-4-679 0 0,9 5 594 0 0,4 2 176 0 0,0 1 0 0 0,0-1 1 0 0,-1 1-1 0 0,1-1 1 0 0,-4 2 221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1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1 240 8208 0 0,'0'0'234'0'0,"0"0"6"0"0,0 0-176 0 0,3-2-37 0 0,3-5 7 0 0,-2 3 53 0 0,-2 3 175 0 0,-1 0-50 0 0,1 0-45 0 0,-1 0-38 0 0,1 1 0 0 0,0 0-47 0 0,3 1 67 0 0,-4-1-38 0 0,-1 0-10 0 0,3 0 704 0 0,-3 0-328 0 0,0 0-190 0 0,0 0-43 0 0,2-2 64 0 0,1-1-296 0 0,-1 2 44 0 0,4-3 158 0 0,0 2 89 0 0,11-1 498 0 0,-11 2-600 0 0,0 1-51 0 0,5-1 137 0 0,2-6 42 0 0,-1 1-12 0 0,0 4-50 0 0,7 2 90 0 0,0 0-84 0 0,0 0-74 0 0,0 0-62 0 0,4 0-38 0 0,0 0-53 0 0,46 0-35 0 0,-67 0-15 0 0,0 0 0 0 0,-1 1 0 0 0,1-1 0 0 0,0 0 1 0 0,-1 1-1 0 0,1-1 0 0 0,-1 1 0 0 0,1-1 1 0 0,-1 1-1 0 0,1 0 0 0 0,-1-1 0 0 0,1 1 1 0 0,0 1 3 0 0,3 1-47 0 0,1 0-48 0 0,2-1-68 0 0,1-2-85 0 0,-8 0 214 0 0,1 1 1 0 0,-1-1-1 0 0,0 0 0 0 0,1 0 0 0 0,-1 1 1 0 0,0-1-1 0 0,1 1 0 0 0,-1-1 0 0 0,0 1 0 0 0,1 0 34 0 0,10 8-420 0 0,-10-7-135 0 0,-2-2 324 0 0,1 0 3 0 0,0 0-46 0 0,0 0-102 0 0,1 0-122 0 0,0 0-108 0 0,0 0 93 0 0,0 0-40 0 0,3 0-641 0 0,2 0-498 0 0,2 0-948 0 0</inkml:trace>
  <inkml:trace contextRef="#ctx0" brushRef="#br0" timeOffset="256.8">65 496 9152 0 0,'0'0'208'0'0,"0"0"33"0"0,0 0 14 0 0,2 0 27 0 0,2 0-153 0 0,0 0 92 0 0,1 0 55 0 0,7 0 428 0 0,-5 0-357 0 0,-3 0-229 0 0,-1 0-56 0 0,-1 0-67 0 0,0 0-79 0 0,8-1 307 0 0,-1 0-57 0 0,-1-1-23 0 0,2-3 12 0 0,1 1 20 0 0,2-1 133 0 0,-2 1-63 0 0,5-2 66 0 0,8 2 13 0 0,-6 3-13 0 0,-4-1-62 0 0,-1-2-61 0 0,-2 0-58 0 0,-3 2-72 0 0,9-2 96 0 0,4 4-62 0 0,-11 1-48 0 0,-9-1-34 0 0,1 0 1 0 0,0 0-1 0 0,0 0 0 0 0,-1-1 1 0 0,1 1-1 0 0,0 0 0 0 0,-1-1 0 0 0,1 1 1 0 0,-1-1-1 0 0,1 0 0 0 0,0 1 1 0 0,-1-1-1 0 0,1 0 0 0 0,-1 0-10 0 0,12-5 48 0 0,-9 5-41 0 0,1 0 0 0 0,-1 0 0 0 0,1 1 0 0 0,0 0-1 0 0,-1 0 1 0 0,3 0-7 0 0,4 0 30 0 0,8-3-19 0 0,-9-2-8 0 0,-5 2-2 0 0,-1 1-28 0 0,6-1-105 0 0,-6 2 10 0 0,15 2-279 0 0,-15-1 262 0 0,-2 0-42 0 0,-2 0 170 0 0,1 0 0 0 0,-1 0 0 0 0,0 0-1 0 0,0 0 1 0 0,0 0 0 0 0,0 0 0 0 0,0 0 0 0 0,0 0-1 0 0,0 0 1 0 0,0 0 0 0 0,0 0 0 0 0,0 0 0 0 0,1 0-1 0 0,-1 0 1 0 0,0 0 0 0 0,0 0 0 0 0,0 0 0 0 0,0 0-1 0 0,0 0 1 0 0,0 0 0 0 0,0 0 0 0 0,0 0 0 0 0,0 0-1 0 0,0 0 1 0 0,1 0 0 0 0,-1 0 0 0 0,0 0 0 0 0,0 0-1 0 0,0 0 1 0 0,0 0 0 0 0,0 0 0 0 0,0-1-1 0 0,0 1 1 0 0,0 0 0 0 0,0 0 0 0 0,0 0 0 0 0,0 0-1 0 0,0 0 1 0 0,0 0 0 0 0,0 0 0 0 0,0 0 0 0 0,0 0-1 0 0,0 0 1 0 0,0 0 0 0 0,0-1 0 0 0,0 1 0 0 0,0 0-1 0 0,0 0 1 0 0,0 0 0 0 0,0 0 0 0 0,0 0 0 0 0,0 0-1 0 0,0 0 1 0 0,0 0 0 0 0,0 0 0 0 0,0 0 0 0 0,0-1 11 0 0,0 1-45 0 0,0-1 1 0 0,0 0-1 0 0,0 1 0 0 0,0-1 1 0 0,0 0-1 0 0,0 0 1 0 0,0 1-1 0 0,1-1 1 0 0,-1 0-1 0 0,0 1 1 0 0,0-1-1 0 0,1 1 1 0 0,-1-1-1 0 0,0 0 1 0 0,1 1 44 0 0,-1-1-48 0 0,1 1 0 0 0,0-1 0 0 0,0 1 0 0 0,0 0 0 0 0,0 0 0 0 0,-1-1 0 0 0,1 1 0 0 0,0 0 0 0 0,0 0 0 0 0,0 0 0 0 0,0 0 0 0 0,0 0 0 0 0,-1 0 0 0 0,2 0 48 0 0</inkml:trace>
  <inkml:trace contextRef="#ctx0" brushRef="#br0" timeOffset="555.07">352 1 8696 0 0,'0'0'197'0'0,"0"0"24"0"0,0 0 18 0 0,0 0 25 0 0,0 2 76 0 0,2 7-75 0 0,3-1-54 0 0,3 9 141 0 0,-8-16-331 0 0,0-1 0 0 0,1 1 0 0 0,-1 0 0 0 0,0 0 0 0 0,0-1 0 0 0,-1 1 0 0 0,1 0 0 0 0,0 0 0 0 0,0 0 0 0 0,0-1 0 0 0,0 1-1 0 0,-1 0 1 0 0,1 0 0 0 0,0 0-21 0 0,-5 7 130 0 0,4-7-108 0 0,0 0 1 0 0,0 1-1 0 0,0-1 0 0 0,0 1 1 0 0,0-1-1 0 0,1 1 0 0 0,-1 0 0 0 0,1-1 1 0 0,-1 1-1 0 0,1 0 0 0 0,0-1 0 0 0,-1 1 1 0 0,1 0-1 0 0,0-1 0 0 0,0 2-22 0 0,1 7 79 0 0,-1 11 72 0 0,-3-4 30 0 0,-11 32 212 0 0,6-19-130 0 0,3-14-93 0 0,0 1 36 0 0,-5 14 78 0 0,-8 26 211 0 0,0-23-205 0 0,7-11-103 0 0,5-1-67 0 0,4-18-95 0 0,1 1 0 0 0,0-1 0 0 0,-1 1 0 0 0,0-1 0 0 0,0 1 0 0 0,0-1 0 0 0,-1 0-25 0 0,1 0 27 0 0,0-1-1 0 0,0 1 1 0 0,0 0 0 0 0,1 0 0 0 0,-1 0 0 0 0,1 0 0 0 0,0 0 0 0 0,-1 0-27 0 0,-1 9 65 0 0,0-6 25 0 0,0 1 1 0 0,-1-1 0 0 0,-4 6-91 0 0,-1 3 129 0 0,3-3-39 0 0,-3 4-6 0 0,8-15-75 0 0,-1 14 69 0 0,2-16-74 0 0,0 1 1 0 0,0 0-1 0 0,0 0 1 0 0,0 0 0 0 0,0 0-1 0 0,0 0 1 0 0,0-1-1 0 0,-1 1 1 0 0,1 0-1 0 0,0 0 1 0 0,0 0-1 0 0,-1-1 1 0 0,1 1 0 0 0,0 0-1 0 0,-1 0-4 0 0,-6 4 10 0 0,7-5-12 0 0,-1 0 0 0 0,1 0 0 0 0,0 0 1 0 0,-1 1-1 0 0,1-1 0 0 0,-1 0 0 0 0,1 1 1 0 0,0-1-1 0 0,-1 0 0 0 0,1 1 0 0 0,0-1 1 0 0,-1 1-1 0 0,1-1 0 0 0,0 0 0 0 0,-1 1 1 0 0,1-1-1 0 0,0 1 0 0 0,0-1 0 0 0,0 1 1 0 0,0-1-1 0 0,-1 1 0 0 0,1-1 0 0 0,0 1 1 0 0,0-1-1 0 0,0 1 0 0 0,0-1 0 0 0,0 1 1 0 0,0-1-1 0 0,0 1 0 0 0,0-1 0 0 0,0 1 1 0 0,1 0 1 0 0,-1 0-166 0 0,0-1 63 0 0,0 1 54 0 0,0 0 46 0 0,0 0 94 0 0,0 1 291 0 0,0-1-315 0 0,0 0-67 0 0,0-1-41 0 0,0 1-37 0 0,0-1-42 0 0,0 1-48 0 0,0 0-70 0 0,0-1-67 0 0,0 1-73 0 0,0 0-78 0 0,0 0-86 0 0,0 1-92 0 0,0-1-98 0 0,0 0-105 0 0,0 4-1039 0 0,0 4-1062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3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8288 0 0,'0'0'190'0'0,"0"0"28"0"0,0 0 7 0 0,2 2 20 0 0,0 0-251 0 0,0 0 37 0 0,2 4 121 0 0,-1 1 81 0 0,-2-6-162 0 0,-1 1 0 0 0,1 0 0 0 0,-1-1 0 0 0,0 1 0 0 0,1 0 0 0 0,-1-1-1 0 0,0 1 1 0 0,0 0 0 0 0,0 0-71 0 0,-1 4 163 0 0,-1-1-40 0 0,-2 3 23 0 0,-4 6 150 0 0,8-12-268 0 0,-1-1-1 0 0,1 0 0 0 0,0 0 1 0 0,-1 1-1 0 0,1-1 1 0 0,0 0-1 0 0,0 1 1 0 0,0-1-1 0 0,0 0 1 0 0,0 1-1 0 0,0-1 0 0 0,0 0 1 0 0,1 1-1 0 0,-1-1 1 0 0,0 0-1 0 0,1 1 1 0 0,-1-1-1 0 0,1 0 1 0 0,-1 0-28 0 0,5 8 151 0 0,1 1 15 0 0,-3 3-51 0 0,-2 0-54 0 0,-1 3 37 0 0,-15 19-49 0 0,13-29-75 0 0,2-3-65 0 0,0 0-68 0 0,0-1-104 0 0,0-2 263 0 0,0 1-384 0 0,0 0-109 0 0,0-1 64 0 0,0 1-40 0 0,0 1-556 0 0,0 2-440 0 0,0 5-835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7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1 192 5328 0 0,'5'0'40'0'0,"5"0"-47"0"0,-5 0 49 0 0,0 0 68 0 0,2 0 99 0 0,-2 3-78 0 0,19 7-104 0 0,-12-7-1 0 0,-8-3 69 0 0,3 0 350 0 0,0 0-104 0 0,-1-1-41 0 0,3 0 8 0 0,-1-2-62 0 0,-4 0-55 0 0,-1 1 16 0 0,1-1 67 0 0,1 0 565 0 0,0 3-577 0 0,-1-2-35 0 0,2-1 63 0 0,0 0-43 0 0,3-2 79 0 0,2-1 140 0 0,-1 2-35 0 0,-2-2-87 0 0,-3 3 128 0 0,-4 3-439 0 0,0 0 0 0 0,1 0 0 0 0,-1 0 0 0 0,0-1 0 0 0,0 1 0 0 0,0 0 0 0 0,0 0 1 0 0,0-1-1 0 0,0 1 0 0 0,0-1 0 0 0,0 1 0 0 0,0-1 0 0 0,0 0 0 0 0,0 1 0 0 0,0-1 0 0 0,0 0 0 0 0,0 1 0 0 0,0-1 0 0 0,0 0 0 0 0,-1 0 0 0 0,2-1-33 0 0,6-13 396 0 0,-2 5-203 0 0,0 2-60 0 0,-4 4 16 0 0,-1 1-68 0 0,0-1-41 0 0,-2-1-23 0 0,0 2 31 0 0,1-8 57 0 0,0-10 14 0 0,1 19-111 0 0,-1-1 0 0 0,0 1 0 0 0,0-1 0 0 0,0 1 1 0 0,0-1-1 0 0,-1 1 0 0 0,1-1 0 0 0,-1 1 1 0 0,0-1-1 0 0,1 1 0 0 0,-1 0 0 0 0,0-1 0 0 0,0 1 1 0 0,-1 0-1 0 0,1 0 0 0 0,0 0 0 0 0,-1 0 1 0 0,0-1-9 0 0,-3-1 77 0 0,-1 4-46 0 0,1-1-7 0 0,0-6 23 0 0,5 6-42 0 0,0 1-1 0 0,0-1 1 0 0,0 1-1 0 0,-1 0 1 0 0,1-1-1 0 0,0 1 0 0 0,0 0 1 0 0,-1-1-1 0 0,1 1 1 0 0,0 0-1 0 0,-1-1 1 0 0,1 1-1 0 0,0 0 1 0 0,-1 0-1 0 0,1-1 0 0 0,0 1 1 0 0,-1 0-1 0 0,1 0 1 0 0,-1 0-1 0 0,1 0 1 0 0,0-1-1 0 0,-1 1 0 0 0,1 0 1 0 0,-1 0-1 0 0,1 0 1 0 0,0 0-1 0 0,-1 0 1 0 0,1 0-1 0 0,-1 0 0 0 0,1 0 1 0 0,-1 0-5 0 0,-4 3 127 0 0,4-2-114 0 0,-1 0 0 0 0,1 1 0 0 0,0-1 0 0 0,0 0 0 0 0,-1 0 0 0 0,1 0 0 0 0,-1-1 0 0 0,1 1 0 0 0,-1 0 0 0 0,1 0 0 0 0,-1-1 0 0 0,0 1 0 0 0,1-1 0 0 0,-1 0 0 0 0,0 1 0 0 0,1-1 0 0 0,-1 0 0 0 0,0 0-13 0 0,-1 1 5 0 0,1-1 0 0 0,-1 0 0 0 0,1 1 1 0 0,0 0-1 0 0,-1-1 0 0 0,1 1 0 0 0,0 0 0 0 0,0 0 0 0 0,0 1 0 0 0,-1-1 0 0 0,1 0 0 0 0,0 1 0 0 0,1-1 1 0 0,-2 2-6 0 0,-28 29 70 0 0,16-16-54 0 0,-7 9 4 0 0,-4 11 54 0 0,20-26 24 0 0,0 0 1 0 0,2 1-1 0 0,-3 5-98 0 0,0-1 75 0 0,5-5 69 0 0,4 10 35 0 0,-1-17-153 0 0,0-1 0 0 0,0 0 0 0 0,-1 0 1 0 0,2 0-1 0 0,-1 0 0 0 0,0 0 0 0 0,0 0 0 0 0,1-1 1 0 0,-1 1-1 0 0,2 1-26 0 0,5 4 134 0 0,13 8 269 0 0,-14-11-301 0 0,-2-1-63 0 0,-1 0-49 0 0,23 12 279 0 0,3-3-56 0 0,0-2-58 0 0,-2-2-63 0 0,-14-6-47 0 0,1 0 1 0 0,0-1-1 0 0,0-1 0 0 0,-1 0 1 0 0,5-1-46 0 0,14 0 30 0 0,-30 1-18 0 0,0 0-39 0 0,1 0-39 0 0,-1 0-35 0 0,2 0-199 0 0,0 0-117 0 0,0 0-211 0 0,1 0-112 0 0,0 0-254 0 0,4 0-604 0 0,3 0-578 0 0,6 0-1244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5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 9848 0 0,'0'0'222'0'0,"0"0"30"0"0,0 0 19 0 0,2 0 14 0 0,2 0-178 0 0,-2-1-58 0 0,0 1 1 0 0,-1 0-1 0 0,1 0 0 0 0,0 0 1 0 0,0 0-1 0 0,0 1 0 0 0,0-1 1 0 0,0 0-1 0 0,-1 1 0 0 0,1-1 1 0 0,1 1-50 0 0,4 10 321 0 0,0 3-77 0 0,-5-9-159 0 0,1 10 138 0 0,-3-13-204 0 0,0-1 0 0 0,0 1 0 0 0,0-1 0 0 0,0 1 0 0 0,0-1 0 0 0,0 1 0 0 0,1-1-1 0 0,-1 1 1 0 0,1-1 0 0 0,-1 1-19 0 0,9 16 166 0 0,-8-15-140 0 0,0 0 1 0 0,0 1-1 0 0,-1-1 1 0 0,1 0-1 0 0,-1 1 1 0 0,1-1-1 0 0,-1 4-26 0 0,0-1 41 0 0,1 0 0 0 0,0 1 0 0 0,0-1 1 0 0,1 0-1 0 0,0 4-41 0 0,0-6 23 0 0,-1 0 1 0 0,1 0 0 0 0,-2 1 0 0 0,1-1-1 0 0,0 0 1 0 0,-1 1 0 0 0,0-1-1 0 0,1 1 1 0 0,-2-1 0 0 0,1 1 0 0 0,-1 1-24 0 0,-4 11 75 0 0,4-14-58 0 0,-1 0-1 0 0,1 0 0 0 0,0 1 1 0 0,1-1-1 0 0,-1 0 0 0 0,0 1 1 0 0,1-1-1 0 0,0 1 0 0 0,0-1 1 0 0,0 1-1 0 0,0-1 0 0 0,1 1 1 0 0,-1-1-17 0 0,5 14 68 0 0,-3-10-34 0 0,0-1 0 0 0,-1 1 0 0 0,1 0 0 0 0,-1-1 0 0 0,-1 1 0 0 0,1 0-34 0 0,-1 1 40 0 0,0 39 142 0 0,0 26 24 0 0,0-70-202 0 0,0 0 1 0 0,0 1 0 0 0,1-1 0 0 0,0 0-1 0 0,0 0 1 0 0,0 0 0 0 0,0 0 0 0 0,0 0-5 0 0,3 14 27 0 0,-4-16-26 0 0,0 1 0 0 0,0-1 1 0 0,0 0-1 0 0,-1 0 0 0 0,1 0 1 0 0,-1 0-1 0 0,1 0 0 0 0,-1 0 1 0 0,1 0-1 0 0,-1 0 0 0 0,0 1-1 0 0,1-1 3 0 0,-1-1-1 0 0,1 1 0 0 0,-1 0 1 0 0,1-1-1 0 0,-1 1 1 0 0,1 0-1 0 0,0 0 0 0 0,-1 0 1 0 0,1-1-1 0 0,0 1 1 0 0,0 0-1 0 0,0 0 1 0 0,0 0-1 0 0,0 0 0 0 0,-1-1 1 0 0,1 1-1 0 0,1 0 1 0 0,-1 0-1 0 0,0 0 0 0 0,0 0 1 0 0,0-1-1 0 0,0 1 1 0 0,1 0-1 0 0,-1 0 1 0 0,0 0-3 0 0,5 7 33 0 0,2 4-5 0 0,-5 2 65 0 0,-2 4-37 0 0,0-9-114 0 0,0-4-42 0 0,0 0-69 0 0,0-2-81 0 0,0 0-97 0 0,0-2 129 0 0,0-1-34 0 0,0 1-344 0 0,0 0 80 0 0,0-1-46 0 0,0 0-664 0 0,0 0-523 0 0,0 0-994 0 0</inkml:trace>
  <inkml:trace contextRef="#ctx0" brushRef="#br0" timeOffset="610.72">0 368 8032 0 0,'0'0'233'0'0,"3"0"-9"0"0,21 1-172 0 0,-23-1-48 0 0,0 0 1 0 0,0 0-1 0 0,0 0 0 0 0,-1 0 1 0 0,1 0-1 0 0,0 0 1 0 0,0 0-1 0 0,0 0 0 0 0,-1 0 1 0 0,1-1-1 0 0,0 1 1 0 0,0 0-1 0 0,0 0 0 0 0,-1-1 1 0 0,2 1-5 0 0,0-1 26 0 0,3-5 182 0 0,0 1 81 0 0,19 0 351 0 0,-8-2-106 0 0,-7 2-177 0 0,4 1 48 0 0,44-19 686 0 0,-31 12-662 0 0,4-3-36 0 0,-16 7-242 0 0,0 0-39 0 0,19-9 170 0 0,21-6 62 0 0,-29 15-158 0 0,-15 5-117 0 0,12-4 45 0 0,7-15 39 0 0,-8 10-7 0 0,8-10-13 0 0,2 11-46 0 0,-27 9-77 0 0,0 0-1 0 0,0 0 1 0 0,0 0 0 0 0,-1-1-1 0 0,1 1 1 0 0,0-1 0 0 0,0 0-10 0 0,17-12 62 0 0,-13 9-49 0 0,0 0 0 0 0,0-1 0 0 0,-1 0 0 0 0,0 0 1 0 0,0 0-14 0 0,-5 4 0 0 0,0 0 0 0 0,0 1 0 0 0,0-1 0 0 0,0 1 0 0 0,0 0 0 0 0,0 0 0 0 0,0 0 0 0 0,0 0 0 0 0,0 0 0 0 0,1 0 0 0 0,-1 1 0 0 0,0-1 0 0 0,1 1 0 0 0,-1-1 0 0 0,12-2 0 0 0,12-11-9 0 0,-23 12 1 0 0,0 0-1 0 0,0 1 1 0 0,0-1 0 0 0,0 0 0 0 0,0 1 0 0 0,0 0 0 0 0,0 0-1 0 0,0 0 1 0 0,1 0 0 0 0,-1 0 0 0 0,3 1 8 0 0,7 0-31 0 0,0 0 71 0 0,-2 0 38 0 0,13 0 158 0 0,-21 0-160 0 0,-3 0-54 0 0,0 0-47 0 0,0 0-43 0 0,5 2-113 0 0,17 9-13 0 0,-22-11 189 0 0,0 0 0 0 0,0 0-1 0 0,1 0 1 0 0,-1 0 0 0 0,0 0 0 0 0,0 0-1 0 0,0 0 1 0 0,1 0 0 0 0,-1 0 0 0 0,0 1-1 0 0,0-1 1 0 0,0 0 0 0 0,1 0 0 0 0,-1 0-1 0 0,0 0 1 0 0,0 0 0 0 0,0 0 0 0 0,0 1-1 0 0,1-1 1 0 0,-1 0 0 0 0,0 0 0 0 0,0 0-1 0 0,0 0 1 0 0,0 1 0 0 0,0-1 0 0 0,0 0-1 0 0,1 0 1 0 0,-1 1 0 0 0,0-1 0 0 0,0 0-1 0 0,0 0 1 0 0,0 0 0 0 0,0 1-1 0 0,0-1 1 0 0,0 0 5 0 0,1 21-142 0 0,-1-16 121 0 0,1-1 0 0 0,0 0 0 0 0,0 1 0 0 0,0-1 0 0 0,0 0 0 0 0,1 0 0 0 0,0 0 0 0 0,1 3 21 0 0,1 4-57 0 0,-4 6 27 0 0,2 0 13 0 0,8 7-47 0 0,-6-4 48 0 0,-3-12 2 0 0,0-1 1 0 0,1 1 0 0 0,0-1-1 0 0,0 1 1 0 0,1-1 0 0 0,1 2 13 0 0,0 0-10 0 0,-2-6 9 0 0,0 0 1 0 0,-1-1-1 0 0,0 1 1 0 0,0 0-1 0 0,1 0 1 0 0,-2 0-1 0 0,1 1 1 0 0,0-1-1 0 0,-1 0 1 0 0,1 0-1 0 0,-1 0 1 0 0,0 3 0 0 0,-1 16 6 0 0,0-10 8 0 0,1-1 1 0 0,0 1-1 0 0,1-1 1 0 0,0 1-1 0 0,1 1-14 0 0,2-2 19 0 0,0 10 21 0 0,-9 10-10 0 0,0-1 57 0 0,5-28-72 0 0,0 17 103 0 0,0 10 48 0 0,0-14-48 0 0,0-13-101 0 0,0 0 0 0 0,0-1 1 0 0,-1 1 0 0 0,1 0 0 0 0,0 0 0 0 0,-1 0 0 0 0,1-1 0 0 0,-1 1-1 0 0,0 0 1 0 0,1-1 0 0 0,-1 1 0 0 0,0 0 0 0 0,0-1 0 0 0,0 1-18 0 0,-5 10 130 0 0,4 0-12 0 0,2-11-108 0 0,0-1 1 0 0,0 1 0 0 0,0 0-1 0 0,0 0 1 0 0,0-1-1 0 0,0 1 1 0 0,-1 0 0 0 0,1 0-1 0 0,0-1 1 0 0,0 1 0 0 0,-1 0-1 0 0,1-1 1 0 0,0 1 0 0 0,-1 0-1 0 0,1-1 1 0 0,-1 1 0 0 0,1-1-1 0 0,-1 1 1 0 0,1 0 0 0 0,-1-1-1 0 0,1 1 1 0 0,-1-1 0 0 0,1 1-1 0 0,-1-1 1 0 0,0 0-11 0 0,1 1 9 0 0,-1-1 1 0 0,1 0 0 0 0,-1 1-1 0 0,1-1 1 0 0,-1 0-1 0 0,1 1 1 0 0,-1-1-1 0 0,1 1 1 0 0,0-1 0 0 0,-1 1-1 0 0,1-1 1 0 0,0 1-1 0 0,-1-1 1 0 0,1 1-1 0 0,0-1 1 0 0,0 1 0 0 0,-1-1-1 0 0,1 1 1 0 0,0 0-1 0 0,0-1 1 0 0,0 1-1 0 0,0-1 1 0 0,0 1 0 0 0,0 0-10 0 0,0-1 2 0 0,0 0 1 0 0,0 0 0 0 0,0 0 0 0 0,0 0 0 0 0,0 1-1 0 0,0-1 1 0 0,0 0 0 0 0,0 0 0 0 0,0 0 0 0 0,0 0-1 0 0,0 0 1 0 0,0 0 0 0 0,0 0 0 0 0,0 0 0 0 0,0 0-1 0 0,0 0 1 0 0,0 1 0 0 0,0-1 0 0 0,0 0 0 0 0,0 0-1 0 0,0 0 1 0 0,0 0 0 0 0,0 0 0 0 0,0 0 0 0 0,0 0-1 0 0,0 0 1 0 0,0 0 0 0 0,0 0 0 0 0,0 0 0 0 0,-1 0 0 0 0,1 1-1 0 0,0-1 1 0 0,0 0 0 0 0,0 0 0 0 0,0 0 0 0 0,0 0-1 0 0,0 0 1 0 0,0 0 0 0 0,0 0 0 0 0,0 0 0 0 0,0 0-1 0 0,0 0 1 0 0,-1 0 0 0 0,1 0 0 0 0,0 0 0 0 0,0 0-1 0 0,0 0 1 0 0,0 0 0 0 0,0 0 0 0 0,0 0 0 0 0,0 0-1 0 0,0 0 1 0 0,0 0 0 0 0,0 0 0 0 0,-1 0 0 0 0,1 0-1 0 0,0 0-1 0 0,-2 0-17 0 0,-2 0 89 0 0,0 0 57 0 0,-7 0 244 0 0,6 0-213 0 0,5 0-156 0 0,1 0-1 0 0,-1 0 0 0 0,1 0 1 0 0,-1 0-1 0 0,0 0 1 0 0,1 0-1 0 0,-1 0 1 0 0,1 0-1 0 0,-1 0 0 0 0,1-1 1 0 0,-1 1-1 0 0,1 0 1 0 0,-1 0-1 0 0,1 0 1 0 0,-1-1-1 0 0,0 1 0 0 0,1 0 1 0 0,-1 0-1 0 0,1-1 1 0 0,-1 1-1 0 0,0 0 1 0 0,1-1-1 0 0,-1 1 0 0 0,0 0 1 0 0,1-1-1 0 0,-1 1 1 0 0,0-1-1 0 0,0 1 1 0 0,1 0-5 0 0,-1-16 134 0 0,0 14-119 0 0,0 0 0 0 0,0 0 0 0 0,0-1-1 0 0,0 1 1 0 0,0 0 0 0 0,0 0 0 0 0,1 0 0 0 0,-1-1 0 0 0,1 1 0 0 0,0 0 0 0 0,0 0-15 0 0,3-6 14 0 0,2-2-43 0 0,-3-7-62 0 0,-3 14 78 0 0,0 1 0 0 0,0-1-1 0 0,0 0 1 0 0,0 0-1 0 0,1 0 1 0 0,0 0-1 0 0,-1 1 1 0 0,1-1-1 0 0,0 0 1 0 0,1-1 13 0 0,8-9-101 0 0,0 1-66 0 0,0-4-26 0 0,4-6-78 0 0,2 8 4 0 0,-1 5 28 0 0,-1-2 0 0 0,-1 1 0 0 0,7-8 239 0 0,-4 7-150 0 0,0 7 33 0 0,-3 0 47 0 0,1-2 3 0 0,-12 5 60 0 0,0 0 1 0 0,0 0 0 0 0,0 0 0 0 0,0 0-1 0 0,0 0 1 0 0,1 0 0 0 0,-1 1 0 0 0,1-1 6 0 0,-1 1-7 0 0,-1 0 0 0 0,0 0 0 0 0,1 0 0 0 0,-1 1 0 0 0,0-1 0 0 0,0 0 0 0 0,1 0 0 0 0,-1 1 0 0 0,0-1 0 0 0,0 1 0 0 0,2 0 7 0 0,15 9-60 0 0,-5-6 51 0 0,-10-4 4 0 0,-1 0 0 0 0,0 1 0 0 0,1 0 0 0 0,-1-1 0 0 0,0 1 1 0 0,0 0-1 0 0,1 0 0 0 0,-1 0 0 0 0,0 1 0 0 0,0-1 0 0 0,0 0 1 0 0,0 1-1 0 0,-1-1 0 0 0,1 1 5 0 0,9 8-28 0 0,13 14-45 0 0,-13-7 81 0 0,-6 9-8 0 0,8-4 0 0 0,3 4 0 0 0,-9-16-3 0 0,-2 0-43 0 0,2 3-89 0 0,-1 0-53 0 0,4 8-120 0 0,-9-20 292 0 0,-1 0 0 0 0,1 0 0 0 0,0 0 0 0 0,0 0 0 0 0,0 0 0 0 0,-1 0 0 0 0,1 0 0 0 0,0 0 0 0 0,0-1 0 0 0,1 1 0 0 0,-1 0 0 0 0,0-1 0 0 0,0 1 0 0 0,0 0 0 0 0,0-1 16 0 0,0 0-8 0 0,0 1-1 0 0,0-1 1 0 0,-1 0 0 0 0,1 1 0 0 0,0-1-1 0 0,0 0 1 0 0,-1 1 0 0 0,1-1 0 0 0,0 1 0 0 0,-1-1-1 0 0,1 1 1 0 0,-1 0 0 0 0,1-1 0 0 0,-1 1-1 0 0,1-1 1 0 0,-1 1 0 0 0,1 0 0 0 0,-1-1-1 0 0,0 1 1 0 0,1 0 0 0 0,-1 0 0 0 0,0-1-1 0 0,1 1 1 0 0,-1 0 0 0 0,0 0 0 0 0,0 0-1 0 0,0-1 1 0 0,0 1 0 0 0,0 1 8 0 0,0-1-8 0 0,0-1 1 0 0,0 1-1 0 0,0 0 1 0 0,0 0-1 0 0,0 0 1 0 0,0 0-1 0 0,0 0 1 0 0,1 0-1 0 0,-1-1 1 0 0,0 1-1 0 0,0 0 1 0 0,1 0-1 0 0,-1 0 1 0 0,1 0 7 0 0,0-1-8 0 0,-1 1 1 0 0,1-1-1 0 0,0 1 1 0 0,0-1-1 0 0,0 0 1 0 0,-1 0 0 0 0,1 1-1 0 0,0-1 1 0 0,0 0-1 0 0,0 0 1 0 0,0 0-1 0 0,0 0 1 0 0,0 0 0 0 0,0 0 7 0 0</inkml:trace>
  <inkml:trace contextRef="#ctx0" brushRef="#br0" timeOffset="975.24">1566 528 7800 0 0,'42'0'174'0'0,"-41"0"-162"0"0,0 0 1 0 0,0 0-1 0 0,0 1 0 0 0,0-1 0 0 0,0 0 0 0 0,-1 0 0 0 0,1-1 0 0 0,0 1 0 0 0,0 0 0 0 0,0 0 0 0 0,0 0 0 0 0,0 0 0 0 0,-1-1 0 0 0,1 1 0 0 0,0 0 0 0 0,0-1 0 0 0,0 1 0 0 0,-1-1 1 0 0,1 1-1 0 0,0-1 0 0 0,0 1 0 0 0,-1-1 0 0 0,1 1 0 0 0,-1-1 0 0 0,1 0 0 0 0,0 1 0 0 0,-1-1 0 0 0,1 0-12 0 0,-1 0 10 0 0,0 1-1 0 0,1-1 1 0 0,-1 1-1 0 0,0 0 1 0 0,1-1-1 0 0,-1 1 1 0 0,1-1-1 0 0,-1 1 1 0 0,0-1-1 0 0,1 1 1 0 0,-1 0-1 0 0,1-1 1 0 0,-1 1-1 0 0,1 0 1 0 0,0 0-1 0 0,-1-1 1 0 0,1 1-1 0 0,-1 0 1 0 0,1 0-1 0 0,-1 0 1 0 0,1 0-1 0 0,0 0 1 0 0,-1 0-1 0 0,1 0 1 0 0,-1 0-1 0 0,1 0 1 0 0,0 0-1 0 0,0 0-9 0 0,10-2 40 0 0,1-4-37 0 0,-3 1-8 0 0,4-1 5 0 0,-10 1 8 0 0,-1 0 49 0 0,5 2 105 0 0,0 0 9 0 0,-2 0-68 0 0,1-2 59 0 0,2-2 72 0 0,16-16 543 0 0,-16 13-473 0 0,-2 3-89 0 0,-2 1-82 0 0,1-5 85 0 0,0 1-18 0 0,1 2-43 0 0,-4 4 11 0 0,-1 1-78 0 0,0-1-48 0 0,-2-1-29 0 0,0 2 35 0 0,1-11 98 0 0,0-18 276 0 0,0 24-328 0 0,0 1-42 0 0,0 7-50 0 0,0 0 1 0 0,0 0-1 0 0,1 0 1 0 0,-1 0-1 0 0,0-1 1 0 0,0 1-1 0 0,0 0 1 0 0,0 0-1 0 0,0 0 1 0 0,0 0-1 0 0,0 0 1 0 0,0 0-1 0 0,0 0 1 0 0,0 0 0 0 0,0 0-1 0 0,0 0 1 0 0,0-1-1 0 0,0 1 1 0 0,-1 0-1 0 0,1 0 1 0 0,0 0-1 0 0,0 0 1 0 0,0 0-1 0 0,0 0 1 0 0,0 0-1 0 0,0 0 1 0 0,0 0-1 0 0,0 0 1 0 0,0 0-1 0 0,0 0 1 0 0,0-1-1 0 0,0 1 1 0 0,0 0 0 0 0,0 0-1 0 0,0 0 1 0 0,0 0-1 0 0,-1 0 1 0 0,1 0-1 0 0,0 0 1 0 0,0 0-1 0 0,0 0 1 0 0,0 0-1 0 0,0 0 1 0 0,0 0-1 0 0,0 0 1 0 0,0 0-1 0 0,0 0 1 0 0,0 0-1 0 0,-1 0 1 0 0,1 0-1 0 0,0 0 1 0 0,0 0 0 0 0,0 0-1 0 0,0 0 1 0 0,0 0-1 0 0,0 0 1 0 0,0 0-3 0 0,-9 0 119 0 0,-20 0 405 0 0,17 0-347 0 0,6 0-127 0 0,0 0-34 0 0,5 0-3 0 0,-1 0-1 0 0,1 0 1 0 0,-1 1-1 0 0,1-1 1 0 0,-1 0-1 0 0,0 0 1 0 0,1 1-1 0 0,-1-1 1 0 0,1 1 0 0 0,-1 0-1 0 0,1-1 1 0 0,0 1-1 0 0,-1 0 1 0 0,1 0-1 0 0,0 0 1 0 0,-1 0-1 0 0,0 0-12 0 0,0 2 28 0 0,-1 1 0 0 0,1-1 0 0 0,0 0 0 0 0,0 0-1 0 0,-2 4-27 0 0,-6 10 41 0 0,-4-3-48 0 0,3-7 6 0 0,7-6-1 0 0,1 1 0 0 0,0 0 0 0 0,0 0 1 0 0,0 0-1 0 0,0 0 0 0 0,0 1 1 0 0,0-1-1 0 0,1 1 0 0 0,-1 0 0 0 0,1 0 1 0 0,0 0 1 0 0,-7 10-43 0 0,-6 11-101 0 0,-9 13-121 0 0,16-27 170 0 0,1-1 94 0 0,0 0 77 0 0,0 3 128 0 0,6-11-181 0 0,1 0 0 0 0,-1 1 1 0 0,1-1-1 0 0,0 1 0 0 0,-1-1 0 0 0,1 0 0 0 0,0 1 0 0 0,0-1 0 0 0,0 1 0 0 0,0-1 1 0 0,0 1-1 0 0,1-1 0 0 0,-1 0 0 0 0,0 1 0 0 0,1-1 0 0 0,-1 1-23 0 0,7 12 283 0 0,-6-13-242 0 0,0 0 1 0 0,-1 1 0 0 0,1-1 0 0 0,0 1 0 0 0,-1-1 0 0 0,1 1 0 0 0,-1-1 0 0 0,1 1 0 0 0,-1-1 0 0 0,0 1 0 0 0,1 0 0 0 0,-1-1 0 0 0,0 1-42 0 0,1 9 169 0 0,6 2-36 0 0,-2-5-67 0 0,-2-3-31 0 0,-3-5-27 0 0,0 1 1 0 0,0 0-1 0 0,1-1 1 0 0,-1 1-1 0 0,0 0 0 0 0,1-1 1 0 0,-1 1-1 0 0,0-1 1 0 0,1 1-1 0 0,-1-1 1 0 0,1 1-1 0 0,-1-1 0 0 0,1 1 1 0 0,-1-1-1 0 0,1 1 1 0 0,0-1-1 0 0,-1 0 0 0 0,1 1 1 0 0,-1-1-1 0 0,1 0 1 0 0,0 1-1 0 0,0-1-8 0 0,4 2 31 0 0,11 11 59 0 0,-15-11-82 0 0,0-1-1 0 0,0 0 0 0 0,1 1 1 0 0,-1-1-1 0 0,0 0 1 0 0,1 0-1 0 0,-1 0 1 0 0,1 0-1 0 0,0 0 0 0 0,-1 0 1 0 0,1 0-1 0 0,0-1 1 0 0,-1 1-1 0 0,1-1 0 0 0,0 1 1 0 0,0-1-1 0 0,0 0 1 0 0,0 1-1 0 0,-1-1 1 0 0,2 0-8 0 0,107 0 328 0 0,-86 0-289 0 0,-1 0-37 0 0,-19 0-18 0 0,0-1 0 0 0,-1 1-1 0 0,1 0 1 0 0,-1-1 0 0 0,1 0 0 0 0,-1 0 0 0 0,1 0 0 0 0,-1 0-1 0 0,1-1 17 0 0,11-4-70 0 0,-2 4 7 0 0,1-1-83 0 0,-6 0-67 0 0,0-1-91 0 0,1 0-156 0 0,3-1-119 0 0,17-8-337 0 0</inkml:trace>
  <inkml:trace contextRef="#ctx0" brushRef="#br0" timeOffset="1260.58">1981 368 8464 0 0,'56'13'190'0'0,"-36"-7"-66"0"0,-17-5-85 0 0,0 0 0 0 0,-1 0 0 0 0,1 1 0 0 0,-1-1-1 0 0,1 1 1 0 0,-1 0 0 0 0,2 1-39 0 0,-3-2 21 0 0,0 0 1 0 0,1 0-1 0 0,-1 1 1 0 0,0-1-1 0 0,0 1 0 0 0,0-1 1 0 0,0 1-1 0 0,0-1 0 0 0,-1 1 1 0 0,1 0-1 0 0,0-1-21 0 0,1 14 59 0 0,-2-13-61 0 0,0-1 0 0 0,0 1-1 0 0,0 0 1 0 0,1-1 0 0 0,-1 1 0 0 0,1 0 0 0 0,-1-1 0 0 0,1 1 0 0 0,-1-1 0 0 0,1 1 0 0 0,0-1 0 0 0,0 1 0 0 0,0 0 2 0 0,5 9 24 0 0,-3 6 88 0 0,-3-7 66 0 0,3 4 204 0 0,4-6 213 0 0,-7-8-565 0 0,1 0 1 0 0,-1 0 0 0 0,1 1-1 0 0,-1-1 1 0 0,0 0-1 0 0,1 1 1 0 0,-1-1 0 0 0,1 0-1 0 0,-1 1 1 0 0,0-1 0 0 0,0 1-1 0 0,1-1 1 0 0,-1 1-1 0 0,0-1 1 0 0,0 1 0 0 0,1-1-1 0 0,-1 1 1 0 0,0-1-1 0 0,0 1 1 0 0,0-1 0 0 0,0 1-1 0 0,0-1 1 0 0,0 1 0 0 0,0-1-1 0 0,0 1 1 0 0,0-1-1 0 0,0 1 1 0 0,0-1 0 0 0,0 1-31 0 0,0 14 639 0 0,2-3-116 0 0,3-2-104 0 0,1-2-90 0 0,-4-6-17 0 0,-1 0-84 0 0,0 0-70 0 0,-1 0-56 0 0,0 0-34 0 0,-1 3 0 0 0,1-4 3 0 0,0-1 5 0 0,0 3 359 0 0,-1-3-250 0 0,1 1-41 0 0,0 2 44 0 0,0 0-92 0 0,1 3-18 0 0,-1-6 11 0 0,0 3 283 0 0,0-3-52 0 0,0 0-29 0 0,0 0-3 0 0,0 0-13 0 0,0 0-56 0 0,0-3-26 0 0,0-24 156 0 0,3 22-275 0 0,7-5-50 0 0,-6 3 39 0 0,-5-3-57 0 0,1 5 5 0 0,0-1 2 0 0,-1 3-6 0 0,1 0-1 0 0,0 0 1 0 0,0 0 0 0 0,0 0-1 0 0,1 0 1 0 0,-1 0 0 0 0,0 0-1 0 0,1 0 1 0 0,0 0 0 0 0,0 0-1 0 0,0 1 1 0 0,0-1 0 0 0,0 0-1 0 0,1 0 1 0 0,-1 1 0 0 0,1-1-1 0 0,0 1 1 0 0,1-2-7 0 0,7-10-9 0 0,1-10-161 0 0,0 1-18 0 0,5 4-57 0 0,0 0 40 0 0,-1-1 164 0 0,-7 12 41 0 0,0 1 0 0 0,0 0 0 0 0,1 0 0 0 0,0 1-1 0 0,0 0 1 0 0,5-3 3 0 0,10-6-62 0 0,13-9-67 0 0,-16 13 68 0 0,-7 5-35 0 0,-2 3-52 0 0,-1 0-85 0 0,0 0-111 0 0,-6 2 122 0 0,1-1-36 0 0,-2 1-84 0 0,1 0 37 0 0,3-1-208 0 0,1 2 25 0 0,3 1-97 0 0,-2-1 34 0 0,8 0-882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4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1 288 5904 0 0,'0'0'132'0'0,"2"-3"17"0"0,0 2-132 0 0,-1 0-1 0 0,0-1 1 0 0,0 1 0 0 0,1 0-1 0 0,-1 0 1 0 0,1 0-1 0 0,-1 0 1 0 0,0 1-1 0 0,1-1 1 0 0,0 0 0 0 0,-1 1-1 0 0,1-1 1 0 0,-1 1-1 0 0,1-1 1 0 0,0 1 0 0 0,-1 0-1 0 0,1 0 1 0 0,1 0-17 0 0,-2 0 2 0 0,1-1 0 0 0,0 1 0 0 0,-1 0 0 0 0,1 0 0 0 0,0-1-1 0 0,-1 1 1 0 0,1-1 0 0 0,0 1 0 0 0,-1-1 0 0 0,1 0 0 0 0,-1 0 0 0 0,1 0 0 0 0,-1 0 0 0 0,0 0-2 0 0,8-4 1 0 0,-8 4 6 0 0,18-8-18 0 0,-11 6 67 0 0,-3 1 27 0 0,0 0 50 0 0,1 0 62 0 0,0 0 72 0 0,-3 1-166 0 0,0 0 0 0 0,0 0 0 0 0,-1-1 0 0 0,1 1 0 0 0,0-1 0 0 0,-1 1 0 0 0,1-1 0 0 0,-1 0-101 0 0,9-12 839 0 0,1 11-371 0 0,-9 2-387 0 0,-1 1 0 0 0,1-1 0 0 0,-1 0-1 0 0,0 0 1 0 0,0 0 0 0 0,1 0 0 0 0,-1 0-1 0 0,0 0 1 0 0,0 0 0 0 0,0-1 0 0 0,0 1-1 0 0,1-2-80 0 0,5-5 271 0 0,-5 5-133 0 0,0-1-1 0 0,0 1 1 0 0,1 0-1 0 0,0 0 1 0 0,-1 0-1 0 0,1 0-137 0 0,2 1 192 0 0,-1 0-37 0 0,4-2 71 0 0,-3 0-120 0 0,0-2-33 0 0,3-2 42 0 0,-7 7-85 0 0,-1-1-1 0 0,1 1 1 0 0,0-1-1 0 0,0 0 1 0 0,-1 1-1 0 0,1-1 1 0 0,-1 0-1 0 0,0 0 1 0 0,1 0-1 0 0,-1 0 1 0 0,0 0-1 0 0,0 0 1 0 0,0 0-1 0 0,0 0 1 0 0,-1-1 0 0 0,1 1-1 0 0,-1 0 1 0 0,1-1-1 0 0,-1 1 1 0 0,0-2-30 0 0,0 1 36 0 0,1 1-20 0 0,-1 0 0 0 0,0 0 1 0 0,0 0-1 0 0,0 1 0 0 0,0-1 0 0 0,0 0 0 0 0,-1 0 1 0 0,1 0-1 0 0,-1 0 0 0 0,1 1 0 0 0,-1-2-16 0 0,-6-2 95 0 0,6 5-89 0 0,1-1 0 0 0,0 1 0 0 0,-1 0 1 0 0,1 0-1 0 0,-1 0 0 0 0,1-1 1 0 0,0 1-1 0 0,-1 0 0 0 0,1 0 0 0 0,0-1 1 0 0,0 1-1 0 0,-1 0 0 0 0,1-1 1 0 0,0 1-1 0 0,0 0 0 0 0,-1-1 0 0 0,1 1 1 0 0,0-1-1 0 0,0 1 0 0 0,0 0 1 0 0,0-1-1 0 0,-1 1 0 0 0,1-1 1 0 0,0 1-1 0 0,0-1 0 0 0,0 1 0 0 0,0 0 1 0 0,0-1-1 0 0,0 1 0 0 0,0-1 1 0 0,0 1-7 0 0,-2-6 152 0 0,-9-4-3 0 0,8 7-29 0 0,-1 2-54 0 0,-5 2-17 0 0,6-1-9 0 0,-3 0 17 0 0,4 0-41 0 0,1-1 0 0 0,-1 1 0 0 0,0 0 0 0 0,1 0 0 0 0,-1 0 0 0 0,0 1 0 0 0,1-1 0 0 0,-1 0 0 0 0,0 1 0 0 0,1-1 0 0 0,-1 1 0 0 0,-1 0-16 0 0,-2 9 23 0 0,-9-4-23 0 0,-2 7 0 0 0,1 3 0 0 0,-1 3 0 0 0,0 7 0 0 0,0-7 10 0 0,14-18-5 0 0,1 1-1 0 0,-1-1 1 0 0,1 1 0 0 0,0-1-1 0 0,0 1 1 0 0,0-1-1 0 0,0 1 1 0 0,0 0 0 0 0,0 0-1 0 0,0 0 1 0 0,0-1-1 0 0,1 1 1 0 0,-1 0-1 0 0,1 0 1 0 0,0 0 0 0 0,-1 2-5 0 0,1 13 90 0 0,0-17-84 0 0,0 1 0 0 0,-1 0 1 0 0,2 0-1 0 0,-1-1 0 0 0,0 1 0 0 0,0 0 0 0 0,0-1 0 0 0,0 1 0 0 0,0 0 0 0 0,0-1 0 0 0,1 1 1 0 0,-1 0-1 0 0,0-1 0 0 0,1 1 0 0 0,-1-1 0 0 0,0 1 0 0 0,1 0 0 0 0,-1-1 0 0 0,1 1 0 0 0,-1-1 1 0 0,1 1-1 0 0,-1-1 0 0 0,1 1 0 0 0,-1-1 0 0 0,1 0 0 0 0,0 1-6 0 0,-1-1 5 0 0,1 0 1 0 0,-1 1-1 0 0,1-1 0 0 0,-1 1 0 0 0,1-1 1 0 0,-1 1-1 0 0,1-1 0 0 0,-1 1 1 0 0,1-1-1 0 0,-1 1 0 0 0,1 0 0 0 0,-1-1 1 0 0,0 1-1 0 0,0-1 0 0 0,1 1 0 0 0,-1 0 1 0 0,0-1-1 0 0,0 1 0 0 0,0 0 1 0 0,1-1-1 0 0,-1 1 0 0 0,0 0 0 0 0,0-1 1 0 0,0 1-1 0 0,0 0 0 0 0,0 0-5 0 0,-1-1 1 0 0,1 1-1 0 0,0-1 1 0 0,0 1-1 0 0,0-1 0 0 0,0 1 1 0 0,0-1-1 0 0,0 1 1 0 0,0-1-1 0 0,0 1 1 0 0,0-1-1 0 0,0 1 0 0 0,0-1 1 0 0,0 1-1 0 0,0-1 1 0 0,1 1-1 0 0,-1-1 1 0 0,0 1-1 0 0,0-1 0 0 0,0 0 1 0 0,1 1-1 0 0,-1-1 1 0 0,0 1-1 0 0,0-1 1 0 0,1 0-1 0 0,-1 1 0 0 0,1-1 1 0 0,-1 0-1 0 0,0 1 1 0 0,1-1-1 0 0,-1 0 1 0 0,1 1-1 0 0,-1-1 0 0 0,0 0 1 0 0,1 0-1 0 0,-1 0 1 0 0,1 1-1 0 0,-1-1 1 0 0,1 0-1 0 0,-1 0 0 0 0,1 0 1 0 0,-1 0-1 0 0,1 0 1 0 0,-1 0-1 0 0,1 0 1 0 0,-1 0-1 0 0,1 0 0 0 0,-1 0 1 0 0,1 0-1 0 0,-1 0 0 0 0,2 0 0 0 0,0 0-1 0 0,-1 0 1 0 0,1 0 0 0 0,0 0-1 0 0,-1 1 1 0 0,1-1 0 0 0,0 1-1 0 0,-1-1 1 0 0,1 1 0 0 0,0-1 0 0 0,22 14 66 0 0,-1-1 17 0 0,-20-12-77 0 0,0 0 0 0 0,0 0 0 0 0,0-1 1 0 0,0 1-1 0 0,0-1 0 0 0,0 0 0 0 0,0 0 0 0 0,0 0 1 0 0,0 0-1 0 0,0 0 0 0 0,1-1-6 0 0,5 1 23 0 0,6 0-13 0 0,-11 0-17 0 0,0 0 0 0 0,0 0 0 0 0,0 0 1 0 0,0 0-1 0 0,0-1 0 0 0,0 0 0 0 0,1 0 7 0 0,-1 0 33 0 0,0-1-61 0 0,0 1-60 0 0,-1-1-55 0 0,1 1-119 0 0,0-1-80 0 0,0 1-72 0 0,0 0-66 0 0,0 0-58 0 0,1 0-51 0 0,0 1-43 0 0,0 0-35 0 0,8 0-1140 0 0,6 0-1022 0 0</inkml:trace>
  <inkml:trace contextRef="#ctx0" brushRef="#br0" timeOffset="341.79">592 0 7312 0 0,'4'2'33'0'0,"1"1"0"0"0,-1-1 0 0 0,1 1 0 0 0,-1 0 0 0 0,0 0-33 0 0,4 10 187 0 0,-1-8-61 0 0,-6-5-118 0 0,-1 0-1 0 0,0 1 1 0 0,1-1 0 0 0,-1 0-1 0 0,1 0 1 0 0,-1 1 0 0 0,0-1-1 0 0,1 0 1 0 0,-1 1 0 0 0,1-1-1 0 0,-1 1 1 0 0,0-1 0 0 0,0 0 0 0 0,1 1-1 0 0,-1-1 1 0 0,0 1 0 0 0,0-1-1 0 0,1 1 1 0 0,-1-1 0 0 0,0 1-1 0 0,0-1 1 0 0,0 1 0 0 0,0-1-1 0 0,0 1 1 0 0,0-1 0 0 0,0 1-1 0 0,0-1 1 0 0,0 1 0 0 0,0-1-1 0 0,0 1 1 0 0,0-1 0 0 0,0 1-8 0 0,0 8 37 0 0,3-2-46 0 0,5 7 34 0 0,-1 7 75 0 0,-2-11 91 0 0,1 4 222 0 0,-4-11 12 0 0,-1 1-75 0 0,0-1-68 0 0,-1 0-57 0 0,1 1-17 0 0,-1-1-53 0 0,-1 6 163 0 0,0-4-88 0 0,1-2 0 0 0,0 10 311 0 0,0 3 198 0 0,2-11-133 0 0,-1-4-529 0 0,2 2 72 0 0,3 5 109 0 0,-5-5-153 0 0,0 1 34 0 0,0 2 146 0 0,0-3-94 0 0,-1 1 37 0 0,0 7 166 0 0,0-8-26 0 0,0-1-102 0 0,0 2-252 0 0,0-1 60 0 0,-1-1 48 0 0,1-1 39 0 0,0-2 153 0 0,0-3 204 0 0,0 0-230 0 0,0-1-54 0 0,1 2-123 0 0,-1 0-46 0 0,0 1-53 0 0,1 0-43 0 0,0 0-49 0 0,-1 0-54 0 0,5-6 163 0 0,-4 6-25 0 0,0 1 0 0 0,0-1 1 0 0,0 1-1 0 0,0-1 0 0 0,-1 1 0 0 0,1-1 0 0 0,0 1 0 0 0,-1-1 0 0 0,1 0 0 0 0,-1 1 0 0 0,0-1 1 0 0,0 0-1 0 0,1 1 0 0 0,-1-1-4 0 0,-1-5 25 0 0,1 4-15 0 0,0 1-1 0 0,0 0 1 0 0,0 0-1 0 0,0 0 1 0 0,0-1-1 0 0,1 1 0 0 0,-1 0 1 0 0,1 0-1 0 0,-1 0 1 0 0,1-1-10 0 0,4-5 9 0 0,1-5 27 0 0,-1-1 20 0 0,9-15-9 0 0,-11 22-53 0 0,-2 4 1 0 0,0 0 0 0 0,1 0 0 0 0,0-1 0 0 0,-1 1 0 0 0,1 1 0 0 0,0-1 0 0 0,0 0 0 0 0,1 0-1 0 0,-1 1 1 0 0,1-1 0 0 0,-1 1 0 0 0,4-2 5 0 0,-1 1-18 0 0,-5 3 11 0 0,1 0 0 0 0,0 0 0 0 0,-1-1 0 0 0,1 1 1 0 0,-1 0-1 0 0,1-1 0 0 0,0 1 0 0 0,-1-1 0 0 0,1 1 0 0 0,-1-1 0 0 0,1 1 0 0 0,-1-1 1 0 0,1 1-1 0 0,-1-1 0 0 0,1 1 0 0 0,-1-1 0 0 0,0 1 0 0 0,1-1 0 0 0,-1 0 0 0 0,0 1 1 0 0,0-1-1 0 0,1 0 7 0 0,1-4-30 0 0,-1 4 24 0 0,-1 0-1 0 0,1 0 0 0 0,0 0 0 0 0,-1 0 0 0 0,1 1 0 0 0,0-1 0 0 0,-1 0 0 0 0,1 0 0 0 0,0 0 0 0 0,0 1 0 0 0,0-1 0 0 0,0 1 0 0 0,0-1 0 0 0,0 0 1 0 0,0 1-1 0 0,0 0 7 0 0,2-1-31 0 0,0 0 1 0 0,1 0 0 0 0,-1 1 0 0 0,0-1-1 0 0,1 1 1 0 0,-1 0 0 0 0,2 0 30 0 0,-4 0-7 0 0,1 0-70 0 0,4 0 11 0 0,-4 0 60 0 0,1 0-1 0 0,-1 0 1 0 0,0 0-1 0 0,1 1 1 0 0,-1-1-1 0 0,1 1 1 0 0,-1-1-1 0 0,0 1 1 0 0,0 0-1 0 0,1 0 1 0 0,-1 0-1 0 0,0 0 1 0 0,0 0-1 0 0,0 0 1 0 0,0 1-1 0 0,0-1 1 0 0,0 1-1 0 0,0 0 7 0 0,6 5-9 0 0,-4-3-8 0 0,-1-1 1 0 0,0 0-1 0 0,0 1 1 0 0,0-1 0 0 0,0 1-1 0 0,0 0 17 0 0,2 7-48 0 0,2 3 26 0 0,-3-7 22 0 0,-4-6 0 0 0,1 1 0 0 0,-1-1 0 0 0,1 0 0 0 0,-1 1 0 0 0,0-1 0 0 0,0 1 0 0 0,1-1 0 0 0,-1 0 0 0 0,0 1 0 0 0,0 0-1 0 0,2 17 1 0 0,0-13 0 0 0,0 0 0 0 0,1 1 0 0 0,-1 0 0 0 0,-1 0 0 0 0,0 0 0 0 0,0 0 0 0 0,0 0 0 0 0,-1 0 1 0 0,0 0-1 0 0,0-5 1 0 0,0 0 0 0 0,0 1 0 0 0,0-1 0 0 0,0 0 0 0 0,0 0 0 0 0,0 0 0 0 0,1 0 0 0 0,-1 1 0 0 0,1-1 0 0 0,0 1-1 0 0,0-2 2 0 0,-1 0 2 0 0,1-1 0 0 0,-1 1 0 0 0,1 0-1 0 0,-1 0 1 0 0,1 0 0 0 0,-1 0 0 0 0,1 0 0 0 0,-1 0 0 0 0,0-1 0 0 0,0 1 0 0 0,1 0-1 0 0,-1 0 1 0 0,0 0 0 0 0,0 0 0 0 0,0 0 0 0 0,0 0 0 0 0,0 0 0 0 0,0 0 0 0 0,0 0 0 0 0,0 0-1 0 0,-1 0 1 0 0,1 0 0 0 0,0 0 0 0 0,0 0 0 0 0,-1 0 0 0 0,1 0 0 0 0,-1 0 0 0 0,1-1-1 0 0,-1 1 1 0 0,1 0 0 0 0,-1 1-4 0 0,0-1 3 0 0,-1 5 1 0 0,2-5 3 0 0,0 0-1 0 0,0-1 1 0 0,0 1 0 0 0,0 0-1 0 0,0 0 1 0 0,1 0-1 0 0,-1 0 1 0 0,0 0 0 0 0,0-1-1 0 0,1 1 1 0 0,-1 0-1 0 0,0 0 1 0 0,1-1 0 0 0,-1 1-7 0 0,3 3-31 0 0,-1-1-64 0 0,-1-1 2 0 0,1-1-32 0 0,-1 1-38 0 0,0 0-41 0 0,-1 0-109 0 0,1 0-65 0 0,0 0-58 0 0,-1 0-51 0 0,1 0-32 0 0,-1 0-35 0 0,2 2-631 0 0,2 2-850 0 0,5 4-1161 0 0,-9-10 3194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3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17 7968 0 0,'0'0'233'0'0,"0"-3"-9"0"0,0-8-104 0 0,0 9-1 0 0,0 2 134 0 0,0 0 215 0 0,0 0 11 0 0,2 2-22 0 0,0 0-400 0 0,-1 0-1 0 0,1-1 1 0 0,-1 1 0 0 0,0 0-1 0 0,0 0 1 0 0,1 0 0 0 0,-1 0-1 0 0,0 1-56 0 0,1 6 232 0 0,-3-9-226 0 0,1 0-1 0 0,0 0 1 0 0,0 0-1 0 0,0 0 1 0 0,0 0-1 0 0,0 0 1 0 0,0 1-1 0 0,0-1 1 0 0,0 0-1 0 0,0 0 1 0 0,0 0-1 0 0,0 0 1 0 0,0 0-1 0 0,0 0 1 0 0,0 0-1 0 0,0 0 1 0 0,0 0-1 0 0,0 0 1 0 0,0 1-1 0 0,0-1 1 0 0,0 0-1 0 0,1 0 1 0 0,-1 0-1 0 0,0 0 1 0 0,0 0-1 0 0,0 0 1 0 0,0 0-1 0 0,0 0 1 0 0,0 0-1 0 0,0 0 1 0 0,0 0-1 0 0,0 0 1 0 0,0 0-1 0 0,0 0 1 0 0,0 1-1 0 0,0-1 1 0 0,0 0-1 0 0,1 0 1 0 0,-1 0-1 0 0,0 0 1 0 0,0 0-1 0 0,0 0 1 0 0,0 0-1 0 0,0 0 1 0 0,0 0-1 0 0,0 0 1 0 0,0 0-1 0 0,0 0 1 0 0,0 0-1 0 0,1 0 1 0 0,-1 0-1 0 0,0 0 1 0 0,0 0-1 0 0,0 0 1 0 0,0 0-1 0 0,0 0 1 0 0,0 0-6 0 0,1-1 14 0 0,-1 1 0 0 0,1 0 0 0 0,-1 0-1 0 0,1 0 1 0 0,-1 1 0 0 0,1-1 0 0 0,-1 0 0 0 0,1 0 0 0 0,-1 0 0 0 0,0 0 0 0 0,1 0 0 0 0,-1 1 0 0 0,1-1 0 0 0,-1 0 0 0 0,1 0 0 0 0,-1 0 0 0 0,0 1 0 0 0,1-1 0 0 0,-1 0 0 0 0,1 1 0 0 0,-1-1 0 0 0,0 0 0 0 0,0 1 0 0 0,1-1-1 0 0,-1 1 1 0 0,0-1 0 0 0,0 0 0 0 0,1 1 0 0 0,-1-1 0 0 0,0 1-14 0 0,2 16 431 0 0,-2-12-320 0 0,2 0 217 0 0,8 9-21 0 0,-3-2-131 0 0,-2-2-58 0 0,0-1-34 0 0,-5-9-83 0 0,1 2 22 0 0,-1 0-1 0 0,1 0 1 0 0,-1 0-1 0 0,1-1 1 0 0,-1 1-1 0 0,0 0 1 0 0,0 0-1 0 0,0 0 1 0 0,0 0-1 0 0,0 0 0 0 0,0 2-22 0 0,0-2 30 0 0,-1 1-1 0 0,1 0 0 0 0,0 0 0 0 0,1 0 0 0 0,-1-1 0 0 0,0 1 0 0 0,1 0 0 0 0,0 1-29 0 0,4 7 64 0 0,2 7 42 0 0,-6 1 30 0 0,-1 22 194 0 0,0 0-64 0 0,0 23 53 0 0,0 94 260 0 0,0-106-364 0 0,0 2 54 0 0,0-52-326 0 0,0-1-43 0 0,0-1-145 0 0,0 0 179 0 0,0 0-7 0 0,0 0-21 0 0,0 0-41 0 0,0 0-16 0 0,0 0-42 0 0,0 0-47 0 0,0 0-54 0 0,0 0-57 0 0,0 0-53 0 0,0 0-48 0 0,0 0-42 0 0,0 0-145 0 0,0 0-40 0 0,0 0-177 0 0,0 0-471 0 0</inkml:trace>
  <inkml:trace contextRef="#ctx0" brushRef="#br0" timeOffset="287.3">1 352 7968 0 0,'0'0'233'0'0,"3"3"55"0"0,6 3-36 0 0,-6-4-177 0 0,0-1 1 0 0,-1 0-1 0 0,1 0 1 0 0,0-1 0 0 0,0 1-1 0 0,0 0 1 0 0,0-1-1 0 0,0 0 1 0 0,2 0-76 0 0,4-1 161 0 0,0-1-55 0 0,7-3 180 0 0,-3 0-66 0 0,6 2 42 0 0,-7 2-57 0 0,-1-1-42 0 0,3-3 22 0 0,-1-2-47 0 0,-9 5-84 0 0,1-1 0 0 0,-1 1 0 0 0,1 0 0 0 0,0 0-1 0 0,0 1 1 0 0,2-1-54 0 0,13-2 109 0 0,-9 3-42 0 0,0-1 0 0 0,0-1 0 0 0,-1 0-1 0 0,7-3-66 0 0,27-11 259 0 0,10-1-259 0 0,-11 8 47 0 0,-17 6 30 0 0,-1 0 0 0 0,-16 3-95 0 0,-1-1-37 0 0,-2 0-25 0 0,1 1-39 0 0,-1-1-42 0 0,0-1-48 0 0,2 0-172 0 0,-1 0-112 0 0,-1 0 64 0 0,-1 1-43 0 0,7-3-560 0 0,5-1-446 0 0,11-4-845 0 0</inkml:trace>
  <inkml:trace contextRef="#ctx0" brushRef="#br0" timeOffset="601.37">816 112 7512 0 0,'0'0'166'0'0,"0"0"29"0"0,0 3 13 0 0,-1 1-138 0 0,1-4-49 0 0,14 25 103 0 0,-11-13-135 0 0,-1 1 58 0 0,-3 1 53 0 0,0-2 51 0 0,1-1 92 0 0,-1-1 52 0 0,0-2-81 0 0,-1 0-34 0 0,-2 0 4 0 0,-1 1 3 0 0,3-2-3 0 0,1 1 35 0 0,1 3 82 0 0,0 53 1079 0 0,0-35-814 0 0,0 3 12 0 0,0-3-76 0 0,0-18-289 0 0,1-3-56 0 0,2 0-25 0 0,1 1 1 0 0,0-1-16 0 0,-2-1-11 0 0,-1 0 17 0 0,0 2 42 0 0,-1 8 149 0 0,0-2-86 0 0,0 33 264 0 0,0-48-484 0 0,0 1 0 0 0,0 0 0 0 0,0-1 1 0 0,0 1-1 0 0,0 0 0 0 0,-1 0 1 0 0,1-1-1 0 0,0 1 0 0 0,0 0 1 0 0,0-1-1 0 0,0 1 0 0 0,-1 0 0 0 0,1-1 1 0 0,0 1-1 0 0,-1-1 0 0 0,1 1 1 0 0,-1-1-1 0 0,1 1 0 0 0,0 0 1 0 0,-1-1-1 0 0,1 1 0 0 0,-1-1 0 0 0,0 0 1 0 0,1 1-1 0 0,-1-1 0 0 0,1 1-8 0 0,-1-1 8 0 0,0 0 0 0 0,1 1 0 0 0,-1-1 0 0 0,1 1 0 0 0,-1-1 0 0 0,1 1 0 0 0,-1-1 0 0 0,1 1 0 0 0,-1-1 0 0 0,1 1 0 0 0,0-1 0 0 0,-1 1 0 0 0,1 0 0 0 0,0-1 0 0 0,0 1 0 0 0,-1 0 0 0 0,1-1 0 0 0,0 1-1 0 0,0 0 1 0 0,0-1 0 0 0,0 1 0 0 0,0 0 0 0 0,-1-1 0 0 0,2 1 0 0 0,-1 0 0 0 0,0 0-8 0 0,0 3 11 0 0,0-1 59 0 0,1-1 120 0 0,0 0 66 0 0,2-3 299 0 0,-2 0-400 0 0,1 0-35 0 0,-1-1-46 0 0,1 1-58 0 0,0 0-70 0 0,1-1-83 0 0,7-2 184 0 0,-9 3-43 0 0,0 1 1 0 0,0 0-1 0 0,0-1 1 0 0,0 1-1 0 0,0 0 1 0 0,0-1 0 0 0,0 0-1 0 0,0 1 1 0 0,0-1-1 0 0,0 0 1 0 0,0 1-1 0 0,0-1 1 0 0,0 0 0 0 0,0 0-1 0 0,0 0 1 0 0,-1 0-1 0 0,1 0 1 0 0,0 0-1 0 0,-1 0 1 0 0,1 0 0 0 0,-1 0-1 0 0,1 0 1 0 0,-1 0-1 0 0,1 0 1 0 0,-1 0-1 0 0,0 0 1 0 0,0 0 0 0 0,1-1-1 0 0,-1 1 1 0 0,0 0-1 0 0,0 0 1 0 0,0 0-1 0 0,0-1-4 0 0,0 0 5 0 0,0 0-1 0 0,0 1 1 0 0,0-1-1 0 0,1 0 0 0 0,-1 1 1 0 0,0-1-1 0 0,1 0 1 0 0,0 1-1 0 0,-1-1 0 0 0,1 1 1 0 0,0-1-1 0 0,0 1 1 0 0,0-1-1 0 0,0 1-4 0 0,4-7-10 0 0,0-3-24 0 0,-5 10 31 0 0,0-1 1 0 0,1 1 0 0 0,-1 0-1 0 0,1 0 1 0 0,-1 0-1 0 0,1 0 1 0 0,-1 0 0 0 0,1 0-1 0 0,0 0 1 0 0,-1 0 0 0 0,1 0-1 0 0,0 0 1 0 0,0 0 0 0 0,0 1-1 0 0,0-1 1 0 0,0 0-1 0 0,0 0 1 0 0,1 0 2 0 0,11-4-92 0 0,-8-6-40 0 0,20-2-112 0 0,-21 10 201 0 0,0 2 8 0 0,-1 1 0 0 0,0-1 0 0 0,0 0 0 0 0,1 1 0 0 0,-1 0 0 0 0,0-1 0 0 0,1 1 0 0 0,-1 1 0 0 0,3-1 35 0 0,9 1-107 0 0,-13-1 95 0 0,1 1 1 0 0,-1-1-1 0 0,0 1 1 0 0,1 0-1 0 0,-1 0 1 0 0,0 0-1 0 0,0 0 1 0 0,0 0-1 0 0,0 1 1 0 0,0-1-1 0 0,0 1 1 0 0,0-1-1 0 0,0 1 1 0 0,0-1 11 0 0,28 31-179 0 0,-17-19 86 0 0,-11-10 38 0 0,-2-3-16 0 0,0 1-99 0 0,0 1 36 0 0,0 0-47 0 0,0 1 79 0 0,0 1-13 0 0,0-3 20 0 0,0 1-101 0 0,1-1-17 0 0,0 0-57 0 0,0 0-114 0 0,1 1-134 0 0,0 1-119 0 0,0-1 94 0 0,0 0-45 0 0,1 3-684 0 0,-1 1-535 0 0,-2 4-1018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9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82 7800 0 0,'0'0'174'0'0,"0"0"29"0"0,0 0 13 0 0,0-3-31 0 0,0-10-147 0 0,-1 3-19 0 0,-1 4 51 0 0,-2 0 75 0 0,-3-2 167 0 0,7 8-312 0 0,-1-1 226 0 0,0-1-39 0 0,-1 0 85 0 0,2-1-87 0 0,0 2-126 0 0,0-1-13 0 0,0-1 27 0 0,0 2-15 0 0,-1 0 35 0 0,-1 0 56 0 0,-1 1-72 0 0,1 1-30 0 0,1-1 11 0 0,-1-1 123 0 0,-1 0 82 0 0,2 0-83 0 0,-1-1 37 0 0,-9-9 330 0 0,10 10-281 0 0,-1 0-61 0 0,0 0-52 0 0,1 1-45 0 0,-1-1-25 0 0,0 2-38 0 0,-4-1 10 0 0,5 1-8 0 0,0-1 48 0 0,-18 0 358 0 0,-10 0 123 0 0,19 2-373 0 0,6 3-53 0 0,-1 1-59 0 0,-8-1 17 0 0,-19 22 86 0 0,21-22-127 0 0,10-5-60 0 0,0 0 0 0 0,0 1 0 0 0,-1-1 0 0 0,1 1 0 0 0,0-1 0 0 0,0 1-1 0 0,0-1 1 0 0,0 1 0 0 0,0 0 0 0 0,0 0 0 0 0,0-1 0 0 0,0 1 0 0 0,1 0 0 0 0,-1 0 0 0 0,0 0 0 0 0,0 0 0 0 0,1 0 0 0 0,-1 1-7 0 0,-7 13 108 0 0,1 1-49 0 0,-1 4-33 0 0,-1 6-27 0 0,0-3 1 0 0,2-3 39 0 0,4 3 55 0 0,3-15-45 0 0,-1-1-1 0 0,0 1 1 0 0,0-1 0 0 0,-1 0 0 0 0,0 0 0 0 0,-2 6-49 0 0,2-8 30 0 0,-2 12 95 0 0,5 4-85 0 0,-1-11-37 0 0,-1 5-3 0 0,1-12 0 0 0,0 0 0 0 0,0 0 0 0 0,0 0 0 0 0,0 0 0 0 0,0 0 0 0 0,0 0 0 0 0,1 0 0 0 0,-1 0 0 0 0,1 0 0 0 0,1 2 0 0 0,11 11 0 0 0,0-2 13 0 0,-6-11 75 0 0,3-3-69 0 0,-8-1-6 0 0,10 2 5 0 0,-9-1-8 0 0,0 0 0 0 0,1 1 0 0 0,-1-1 0 0 0,0-1 0 0 0,1 1 0 0 0,-1 0 0 0 0,0-1 0 0 0,0 1 0 0 0,0-1 1 0 0,1 0-11 0 0,25-15 70 0 0,-22 4-20 0 0,-7 11-47 0 0,1 0 1 0 0,-1 0 0 0 0,1 0-1 0 0,-1 0 1 0 0,1 0-1 0 0,-1 0 1 0 0,1 0-1 0 0,0 0 1 0 0,-1 0-1 0 0,1 0 1 0 0,0 1 0 0 0,0-1-1 0 0,0 0 1 0 0,0 0-1 0 0,0 1 1 0 0,0-1-4 0 0,4-2 4 0 0,-4 3-1 0 0,-1 0 1 0 0,1 0-1 0 0,0 0 0 0 0,-1-1 1 0 0,1 1-1 0 0,-1-1 0 0 0,1 1 0 0 0,0 0 1 0 0,-1-1-1 0 0,1 1 0 0 0,-1-1 1 0 0,1 1-1 0 0,-1-1 0 0 0,1 1 0 0 0,-1-1 1 0 0,0 0-1 0 0,1 1 0 0 0,-1-1 1 0 0,0 1-1 0 0,1-1 0 0 0,-1 0 0 0 0,0 0-3 0 0,3-4 25 0 0,10-11 47 0 0,-12 15-67 0 0,1 0-1 0 0,-1 0 1 0 0,0 0-1 0 0,0-1 1 0 0,0 1-1 0 0,0 0 1 0 0,0-1-1 0 0,0 1 1 0 0,0-1-1 0 0,0 1 1 0 0,0-1 0 0 0,-1 0-1 0 0,1 1 1 0 0,-1-1-1 0 0,1 0 1 0 0,-1 1-1 0 0,0-1 1 0 0,1 0-1 0 0,-1 0 1 0 0,0 0-5 0 0,2-9 43 0 0,5-3-22 0 0,-7 13-20 0 0,1-1 1 0 0,0 1-1 0 0,0-1 0 0 0,0 1 0 0 0,-1-1 0 0 0,1 1 1 0 0,-1-1-1 0 0,1 1 0 0 0,-1-1 0 0 0,0 0 0 0 0,1 1 0 0 0,-1-1-1 0 0,3-3 48 0 0,-2 3-46 0 0,0 2 1 0 0,0-1-1 0 0,0 0 1 0 0,-1 0-1 0 0,1 0 1 0 0,0 0-1 0 0,0 0 0 0 0,-1 0 1 0 0,1 0-1 0 0,0 0 1 0 0,-1 0-1 0 0,1 0 1 0 0,-1 0-1 0 0,1 0 0 0 0,-1-2-2 0 0,2-40 94 0 0,-2 27-84 0 0,0 15-10 0 0,0 0 0 0 0,0 0 0 0 0,0 0 0 0 0,0 0 0 0 0,0 0 0 0 0,0 1 0 0 0,0-1 0 0 0,0 0 0 0 0,0 0 0 0 0,1 0 0 0 0,-1 0 0 0 0,0 1 0 0 0,1-1 0 0 0,-1-1 0 0 0,1 2 0 0 0,0 0-1 0 0,-1-1 0 0 0,1 1 1 0 0,0 0-1 0 0,-1-1 0 0 0,1 1 1 0 0,0 0-1 0 0,-1 0 0 0 0,1 0 0 0 0,0 0 1 0 0,-1 0-1 0 0,1 0 0 0 0,0 0 1 0 0,-1 0-1 0 0,1 0 1 0 0,2 0-56 0 0,-3 2-8 0 0,0 2 56 0 0,-1-2 2 0 0,1-1-1 0 0,0 1 0 0 0,0 0 1 0 0,0 0-1 0 0,0 0 1 0 0,1 0-1 0 0,-1 0 1 0 0,0-1-1 0 0,1 1 0 0 0,-1 0 1 0 0,1 1 6 0 0,6 1-13 0 0,-6-3 13 0 0,-1-1-1 0 0,0 0 1 0 0,1 0-1 0 0,-1 1 1 0 0,1-1 0 0 0,-1 0-1 0 0,0 1 1 0 0,1-1 0 0 0,-1 0-1 0 0,1 1 1 0 0,-1-1-1 0 0,0 0 1 0 0,0 1 0 0 0,1-1-1 0 0,-1 1 1 0 0,0-1-1 0 0,0 1 1 0 0,1-1 0 0 0,-1 1-1 0 0,0-1 1 0 0,0 1-1 0 0,0-1 1 0 0,0 1 0 0 0,0-1-1 0 0,0 1 1 0 0,0-1-1 0 0,0 1 1 0 0,0-1 0 0 0,0 1-1 0 0,0-1 1 0 0,0 1 0 0 0,0 0-1 0 0,2 14-46 0 0,4-2 34 0 0,4 9 13 0 0,-8-16 0 0 0,1 1 0 0 0,-1 0 0 0 0,0-1 0 0 0,0 1 0 0 0,-1 0 0 0 0,0 0 0 0 0,-1 0 0 0 0,1 0 0 0 0,-1-4 0 0 0,0-1 0 0 0,0 1 0 0 0,0-1 0 0 0,0 1 0 0 0,1-1 0 0 0,0 0 0 0 0,-1 1 0 0 0,1-1 0 0 0,0 0 0 0 0,0 1 0 0 0,0-1 0 0 0,0 0 0 0 0,1 1 0 0 0,-1-1 0 0 0,0 1 0 0 0,0 0 0 0 0,0-1 0 0 0,0 1 0 0 0,-1 0 0 0 0,1-1 0 0 0,-1 1 0 0 0,1 0 0 0 0,-1 0 0 0 0,0-1 0 0 0,0 2 1 0 0,0 0-1 0 0,0 0 0 0 0,1 0 0 0 0,0 0 0 0 0,-1 0 0 0 0,2 0 0 0 0,-1 0 0 0 0,0 0 0 0 0,1-1 0 0 0,0 1 0 0 0,1 2-1 0 0,-2-4 1 0 0,-1-1 0 0 0,0 0 0 0 0,1 1 0 0 0,-1-1 0 0 0,0 1 0 0 0,1-1 0 0 0,-1 1 0 0 0,0-1 0 0 0,0 1 0 0 0,0-1 0 0 0,0 1 0 0 0,0-1 0 0 0,0 1 0 0 0,0-1 0 0 0,0 1 0 0 0,0-1 0 0 0,0 0 0 0 0,1 1 0 0 0,-1-1 0 0 0,1 1 0 0 0,-1-1 0 0 0,6 11-3 0 0,2 0-66 0 0,5 12-138 0 0,-12-21 163 0 0,0 0-16 0 0,-1-1-26 0 0,0 0-43 0 0,1-1-20 0 0,-1 1-44 0 0,0-1-51 0 0,0 1-57 0 0,0-2 300 0 0,0 2-361 0 0,0-1-57 0 0,0 1-51 0 0,0-1-44 0 0,0 1-153 0 0,0 0-43 0 0,0 1-184 0 0,0 0-495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38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8352 0 0,'0'0'190'0'0,"3"2"28"0"0,-2 0-197 0 0,0-1 0 0 0,1 1 0 0 0,-1 0-1 0 0,0-1 1 0 0,0 1 0 0 0,0 0 0 0 0,-1-1 0 0 0,1 1 0 0 0,0 0 0 0 0,-1 0 0 0 0,1 0 0 0 0,-1-1 0 0 0,1 2-21 0 0,0 16 140 0 0,-1-4-98 0 0,0-12-40 0 0,0-2-4 0 0,0 1 1 0 0,1 0-1 0 0,-1-1 1 0 0,0 1 0 0 0,1-1-1 0 0,-1 1 1 0 0,1-1-1 0 0,-1 1 1 0 0,1-1-1 0 0,0 1 1 0 0,-1-1 0 0 0,1 1-1 0 0,0-1 2 0 0,3 5 32 0 0,-1 1 45 0 0,-2 11 190 0 0,-1-12-137 0 0,0 1 39 0 0,1 1 50 0 0,2 1 60 0 0,1 2-26 0 0,1-1-19 0 0,-3-2-31 0 0,0 1 20 0 0,-2 1 63 0 0,0 44 449 0 0,0-43-610 0 0,0-1-34 0 0,0 3 81 0 0,0-3-40 0 0,0 15 174 0 0,2-11-53 0 0,5-1 41 0 0,-1-1-34 0 0,-5-1-49 0 0,-1 3-78 0 0,0-1-18 0 0,0 40 89 0 0,0-24-194 0 0,0-27-25 0 0,1-1-84 0 0,0 0-84 0 0,-1 0 46 0 0,1 0-35 0 0,0 0-98 0 0,0 0-55 0 0,1 1-50 0 0,-1-1-43 0 0,2 2-523 0 0,0-1-101 0 0,-1 0-734 0 0,-2-1-1017 0 0</inkml:trace>
  <inkml:trace contextRef="#ctx0" brushRef="#br0" timeOffset="449.47">464 49 8088 0 0,'0'0'182'0'0,"0"0"29"0"0,0 0 12 0 0,0 0 17 0 0,0 0 65 0 0,-3-3 23 0 0,-8-8 7 0 0,10 10-186 0 0,-1 0-35 0 0,-2 0 25 0 0,0 0-81 0 0,-1 2-51 0 0,3 0 58 0 0,-9-1 47 0 0,1 0-33 0 0,-12 0 78 0 0,17 0 12 0 0,2 2 6 0 0,1 0-155 0 0,1-1-1 0 0,-1 0 1 0 0,0 1 0 0 0,1-1 0 0 0,-1 0 0 0 0,0 0 0 0 0,0-1 0 0 0,0 1 0 0 0,0 0 0 0 0,0-1-1 0 0,0 1 1 0 0,0-1 0 0 0,-2 1-20 0 0,-30 0 263 0 0,21-1-139 0 0,8 2-17 0 0,1 2-74 0 0,-3 2 27 0 0,-6 1 15 0 0,-8 3 33 0 0,11-5-56 0 0,-12 6-20 0 0,9-6-32 0 0,12-4 0 0 0,1 0 0 0 0,-1 0 0 0 0,1-1 0 0 0,0 1 0 0 0,0 0 0 0 0,-1 0 0 0 0,1 0 0 0 0,0 0 0 0 0,0 0 0 0 0,0-1 0 0 0,0 1 0 0 0,0 0 0 0 0,0 0 0 0 0,0 1 0 0 0,0-2 0 0 0,0 1 0 0 0,0 0 0 0 0,0 0 0 0 0,0 0 0 0 0,0-1 0 0 0,1 1 0 0 0,-1 0 0 0 0,0 0 0 0 0,0 0 0 0 0,1-1 0 0 0,-1 1 0 0 0,1 0 0 0 0,-1-1 0 0 0,0 1 0 0 0,1 0 0 0 0,-1-1 0 0 0,1 1 0 0 0,0 0 0 0 0,-1-1 0 0 0,1 1 0 0 0,-1-1 0 0 0,1 1 0 0 0,0-1 0 0 0,-1 1 0 0 0,1-1 0 0 0,0 0 0 0 0,0 1 0 0 0,-1-1 0 0 0,2 0 0 0 0,-1 1 0 0 0,0-1 0 0 0,0 1 0 0 0,0 0 0 0 0,1-1 0 0 0,-1 1 0 0 0,0 0 0 0 0,0 0 0 0 0,0-1 0 0 0,0 1 0 0 0,-1 0 0 0 0,1 0 0 0 0,0 0 0 0 0,0 0 0 0 0,0 0 0 0 0,-1 1 0 0 0,1-1 0 0 0,-1 1 0 0 0,1-1 0 0 0,-1 0 0 0 0,1 1 0 0 0,0-1 0 0 0,0 0 0 0 0,-1 1 0 0 0,1-1 0 0 0,0 0 0 0 0,0 0 0 0 0,0 0 0 0 0,0 1 0 0 0,1-1 0 0 0,-1 0 0 0 0,0-1 0 0 0,0 1 0 0 0,1 0 0 0 0,-1 0 0 0 0,0 0 0 0 0,1-1 0 0 0,-1 1 0 0 0,1-1 0 0 0,-1 1 0 0 0,1-1 0 0 0,22 9 0 0 0,-6 2 0 0 0,-5-8 0 0 0,-9-2 0 0 0,0 1 0 0 0,0-1 0 0 0,0 0 0 0 0,0 1 0 0 0,0 0 0 0 0,0 0 0 0 0,-1 0 0 0 0,1 0 0 0 0,24 14 15 0 0,-3-3 43 0 0,0 6 37 0 0,-19-12-82 0 0,2-1 0 0 0,-1 0 0 0 0,0-1 1 0 0,1 1-1 0 0,0-2-13 0 0,14 10 6 0 0,2 3 29 0 0,13 14 74 0 0,-21-17-29 0 0,-11-12-58 0 0,-4-2-16 0 0,0 0 0 0 0,-1 1-1 0 0,1-1 1 0 0,0 0 0 0 0,-1 1-1 0 0,1-1 1 0 0,-1 0 0 0 0,1 1-1 0 0,0-1 1 0 0,-1 1 0 0 0,1-1 0 0 0,-1 1-1 0 0,1-1 1 0 0,-1 1 0 0 0,0-1-1 0 0,1 1 1 0 0,-1 0 0 0 0,0-1-1 0 0,1 1 1 0 0,-1 0 0 0 0,0-1 0 0 0,1 1-6 0 0,1 4 33 0 0,1 0 29 0 0,4 9 82 0 0,-1-7 8 0 0,0-2 54 0 0,1-4 105 0 0,-9 2-197 0 0,0-2-109 0 0,1 0 0 0 0,0 0-1 0 0,0 1 1 0 0,0-1 0 0 0,0 0 0 0 0,0 1-1 0 0,0-1 1 0 0,0 1 0 0 0,1-1 0 0 0,-1 1-1 0 0,0 0 1 0 0,1-1 0 0 0,-1 1 0 0 0,1 0-1 0 0,0-1 1 0 0,0 1 0 0 0,-1 0 0 0 0,1 0-5 0 0,0 0 10 0 0,0 0 0 0 0,0-1 0 0 0,0 1 0 0 0,-1 0 1 0 0,1-1-1 0 0,-1 1 0 0 0,1-1 0 0 0,-1 1 1 0 0,1 0-1 0 0,-1-1 0 0 0,0 1 0 0 0,0-1 0 0 0,0 0 1 0 0,0 1-11 0 0,-4 6 57 0 0,2-1-5 0 0,3-6-47 0 0,0-1 0 0 0,0 1 0 0 0,-1-1 0 0 0,1 1 0 0 0,0-1 0 0 0,0 0 0 0 0,-1 1 0 0 0,1-1 0 0 0,0 1-1 0 0,0-1 1 0 0,-1 1 0 0 0,1-1 0 0 0,0 0 0 0 0,-1 1 0 0 0,1-1 0 0 0,-1 0 0 0 0,1 1 0 0 0,-1-1 0 0 0,1 0 0 0 0,0 0 0 0 0,-1 1 0 0 0,1-1 0 0 0,-1 0 0 0 0,1 0-1 0 0,-1 0 1 0 0,1 0 0 0 0,-1 1 0 0 0,1-1 0 0 0,-1 0 0 0 0,1 0 0 0 0,-1 0 0 0 0,0 0 0 0 0,1 0 0 0 0,-1 0 0 0 0,1-1 0 0 0,-1 1 0 0 0,1 0 0 0 0,-1 0-5 0 0,0 0 9 0 0,-1 0 0 0 0,1 0 0 0 0,-1 1 0 0 0,1-1 0 0 0,-1 0 0 0 0,1 1 0 0 0,-1-1 0 0 0,1 1 0 0 0,0-1 0 0 0,-1 1 0 0 0,0 0-9 0 0,-12 10 43 0 0,13-10-41 0 0,0 1 1 0 0,-1-1-1 0 0,1 1 1 0 0,-1-1-1 0 0,1 0 1 0 0,-1 0-1 0 0,1 0 1 0 0,-1 0-1 0 0,0 0 0 0 0,0 0 1 0 0,1-1-1 0 0,-1 1 1 0 0,0 0-1 0 0,0-1 1 0 0,0 0-1 0 0,0 1 1 0 0,-1-1-3 0 0,-5 0 0 0 0,-4 0 32 0 0,0 3 36 0 0,3 2-25 0 0,-3 1 19 0 0,-2-4 26 0 0,10-2-115 0 0,-6 0-59 0 0,-5-3-88 0 0,9 0 128 0 0,3 1-63 0 0,1 1-37 0 0,-1-1-72 0 0,1 1-87 0 0,-1 0-103 0 0,1 0-117 0 0,0 0 214 0 0,1 1-35 0 0,0-1-37 0 0,-1 1-38 0 0,1 0-41 0 0,-1 0-43 0 0,0 0-1242 0 0,2 0-991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5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0 8808 0 0,'-8'0'60'0'0,"0"0"34"0"0,-20 0 491 0 0,18 0-460 0 0,0 0-77 0 0,4 0-24 0 0,2 1 42 0 0,0 1 57 0 0,-1 1 120 0 0,-13 10 270 0 0,-4 0-2 0 0,14 0-33 0 0,-5-7-139 0 0,6-2-212 0 0,0 1 1 0 0,1 1-1 0 0,0-1 1 0 0,-1 1-1 0 0,2 0 0 0 0,-4 4-127 0 0,-8 9 289 0 0,14-15-208 0 0,-1 0 1 0 0,1 1-1 0 0,0-1 0 0 0,0 1 0 0 0,1 0 0 0 0,-1 0 0 0 0,1 0 1 0 0,0 2-82 0 0,-7 13 220 0 0,4-12-155 0 0,4-7-52 0 0,0 1 1 0 0,0-1 0 0 0,0 1 0 0 0,0-1 0 0 0,0 1 0 0 0,1-1 0 0 0,-1 1 0 0 0,1-1 0 0 0,-1 1 0 0 0,1 0 0 0 0,0-1 0 0 0,-1 1 0 0 0,1 0 0 0 0,0 0-14 0 0,0 5 68 0 0,0 9 198 0 0,0-12-213 0 0,0-2-40 0 0,0 1 123 0 0,0-1 1 0 0,0 6-40 0 0,0-6-28 0 0,0 2 52 0 0,3-4 23 0 0,9 0-33 0 0,40 0 434 0 0,-37 0-452 0 0,-1 0-58 0 0,-12 0-35 0 0,0-1 0 0 0,-1 1 0 0 0,1 0 0 0 0,0 0 0 0 0,-1-1 0 0 0,1 1 0 0 0,-1-1 0 0 0,1 1 0 0 0,0-1 0 0 0,-1 0 0 0 0,1 0 0 0 0,-1 0 0 0 0,0 0 0 0 0,1 0 0 0 0,6-4 0 0 0,3 1 0 0 0,-9 3 1 0 0,0 0 0 0 0,1-1 0 0 0,-1 1 0 0 0,0 0 0 0 0,0-1 1 0 0,0 1-1 0 0,0-1 0 0 0,0 1 0 0 0,0-1-1 0 0,1-1 8 0 0,-1 1 0 0 0,1 0 0 0 0,0 0 0 0 0,0 1 0 0 0,0-1 0 0 0,2 0-8 0 0,-3 1 6 0 0,-1 0-1 0 0,1 1 1 0 0,0-1-1 0 0,0-1 1 0 0,0 1-1 0 0,0 0 1 0 0,-1 0-1 0 0,1-1 1 0 0,-1 1 0 0 0,1-1-1 0 0,-1 1 1 0 0,0-1-1 0 0,1 0-5 0 0,1-3 8 0 0,-3 4-8 0 0,0 0 0 0 0,0 1 0 0 0,1-1 1 0 0,-1 1-1 0 0,0-1 0 0 0,1 0 0 0 0,-1 1 1 0 0,1-1-1 0 0,-1 1 0 0 0,1-1 0 0 0,-1 1 0 0 0,1-1 1 0 0,-1 1-1 0 0,1-1 0 0 0,-1 1 0 0 0,1-1 1 0 0,-1 1-1 0 0,1 0 0 0 0,0-1 0 0 0,-1 1 1 0 0,1 0-1 0 0,0 0 0 0 0,4-3 1 0 0,7-6 7 0 0,-5 2 37 0 0,3-6-34 0 0,-7 0-1 0 0,-3 12-9 0 0,0 1 0 0 0,0 0-1 0 0,0 0 1 0 0,0 0 0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0,1 0 0 0 0,-1 0-1 0 0,0 0 1 0 0,0 0 0 0 0,0 0 0 0 0,0 0-1 0 0,0 0 1 0 0,0 0 0 0 0,0 0 0 0 0,0 0-1 0 0,0 0 1 0 0,0 0 0 0 0,0 0 0 0 0,1 0-1 0 0,-1 0 1 0 0,0 0 0 0 0,0 0 0 0 0,0 0-1 0 0,0 0 1 0 0,0 0 0 0 0,0 0 0 0 0,0 0-1 0 0,0 0 1 0 0,0 0 0 0 0,1 0-1 0 0,-1 0 1 0 0,1 0-1 0 0,0 0 1 0 0,-1 0 0 0 0,1 0-1 0 0,0 0 1 0 0,-1 0 0 0 0,1-1 0 0 0,0 1-1 0 0,-1 0 1 0 0,1 0 0 0 0,0 0-1 0 0,-1-1 1 0 0,1 1 0 0 0,0 0 0 0 0,-1-1-1 0 0,3-7 0 0 0,-3 17-1 0 0,0 14-1 0 0,0-10-69 0 0,0 30 50 0 0,0-24-26 0 0,0-18 46 0 0,0 1 1 0 0,0 0-1 0 0,1-1 0 0 0,-1 1 0 0 0,0 0 1 0 0,1-1-1 0 0,-1 1 0 0 0,1 0 1 0 0,0-1-1 0 0,-1 1 0 0 0,1-1 0 0 0,0 1 1 0 0,0-1-1 0 0,0 0 1 0 0,4 8 0 0 0,9 21-2 0 0,5 12 3 0 0,-1-18-48 0 0,-16-22-181 0 0,0 0 86 0 0,0 0 73 0 0,-1 0 58 0 0,2 2 97 0 0,0 3 163 0 0,-1-4-172 0 0,-1-1-57 0 0,0 0-33 0 0,0 0-43 0 0,0 0-50 0 0,0 0-58 0 0,0 0-67 0 0,1 0-75 0 0,-1 0-83 0 0,0-1 79 0 0,0 1-42 0 0,0-1-45 0 0,1 1-49 0 0,-1-1-49 0 0,0 1-53 0 0,1 0-55 0 0,-1-1-58 0 0,3 2-827 0 0,0 2-54 0 0,2 0-189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22.7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32 288 8696 0 0,'0'0'197'0'0,"0"0"24"0"0,0 0 18 0 0,-2 3-34 0 0,-9 10-163 0 0,6 0-42 0 0,-2-8 33 0 0,2-2 71 0 0,3 8 72 0 0,2-1 45 0 0,0 0-39 0 0,0 5 62 0 0,0 23 259 0 0,0-26-301 0 0,0 1 53 0 0,3 5-52 0 0,14 30 476 0 0,-12-35-520 0 0,0-1-66 0 0,-1 1 87 0 0,5 9 136 0 0,-6-16-192 0 0,1 2 37 0 0,-3-6-123 0 0,3 3 87 0 0,-1 0 0 0 0,1 0 0 0 0,1 0 1 0 0,-1 0-1 0 0,1-1 0 0 0,0 1 0 0 0,0-1 0 0 0,5 3-125 0 0,-2-3 199 0 0,3 1 23 0 0,2 2 59 0 0,-4-5 5 0 0,21-1 485 0 0,-19-1-554 0 0,-4 0-99 0 0,0-1-63 0 0,7-1 143 0 0,-4-4-56 0 0,-2 1-50 0 0,-1 2 2 0 0,11-7 115 0 0,-15 8-179 0 0,-1 0 1 0 0,1 0-1 0 0,0-1 0 0 0,-1 1 1 0 0,0-1-1 0 0,0 1 0 0 0,1-1 1 0 0,0-2-31 0 0,26-40 197 0 0,-24 34-142 0 0,-4 9-44 0 0,0-1-1 0 0,0 1 0 0 0,0 0 1 0 0,1 0-1 0 0,-1 0 0 0 0,1 0 1 0 0,-1 0-1 0 0,1 0 0 0 0,0 0-10 0 0,2-4 20 0 0,1 1 0 0 0,-1-1 0 0 0,-1 0 0 0 0,1 0 0 0 0,-1-1 0 0 0,0 0-20 0 0,0 2 5 0 0,2-9 59 0 0,6 9-48 0 0,-11 4-16 0 0,1 1-1 0 0,-1-1 0 0 0,0 1 0 0 0,1-1 0 0 0,-1 0 1 0 0,0 1-1 0 0,0-1 0 0 0,0 0 0 0 0,1 1 0 0 0,-1-1 1 0 0,0 0-1 0 0,0 1 0 0 0,0-1 0 0 0,0 0 0 0 0,0 0 1 0 0,0 1 0 0 0,0 0-1 0 0,0 0 0 0 0,0 0 0 0 0,0 0 0 0 0,0 0 0 0 0,-1 0 1 0 0,1 0-1 0 0,0 0 0 0 0,0 0 0 0 0,0 0 0 0 0,0-1 0 0 0,0 1 1 0 0,0 0-1 0 0,0 0 0 0 0,0 0 0 0 0,1 0 0 0 0,-1 0 0 0 0,0 0 0 0 0,0 0 1 0 0,0 0-1 0 0,0 0 0 0 0,0 0 0 0 0,0-1 0 0 0,0 1 0 0 0,0 0 1 0 0,0 0-1 0 0,0 0 0 0 0,0 0 0 0 0,0 0 0 0 0,0 0 0 0 0,0 0 1 0 0,0 0-1 0 0,0 0 0 0 0,0 0 0 0 0,0 0 0 0 0,1 0 0 0 0,-1 0 0 0 0,0 0 1 0 0,0 0-1 0 0,0 0 0 0 0,0 0 0 0 0,0 0 0 0 0,0 0 0 0 0,0 0 1 0 0,0 0-1 0 0,0 0 0 0 0,0 0 0 0 0,1 0 0 0 0,-1 0 0 0 0,0 0 1 0 0,0 0-1 0 0,0 0 0 0 0,0 0 0 0 0,0 0 0 0 0,0 0 0 0 0,0 0 0 0 0,0 0 1 0 0,7 1-28 0 0,8 7-354 0 0,-12-6 333 0 0,-1 0 40 0 0,1 3-215 0 0,-3 1 127 0 0,2-1 32 0 0,4 5 6 0 0,-1-1 44 0 0,6 15-43 0 0,-1 0 56 0 0,4-8 2 0 0,-7-9 0 0 0,-4-3-9 0 0,0-1 1 0 0,1 0-1 0 0,-1 0 0 0 0,1 0 0 0 0,-1 0 0 0 0,2 0 9 0 0,8 2-11 0 0,-9 2 11 0 0,-3-7 0 0 0,-1 1 0 0 0,0-1 0 0 0,0 1 0 0 0,1-1 0 0 0,-1 0 0 0 0,0 1 0 0 0,0-1 0 0 0,1 1 0 0 0,-1-1 0 0 0,1 0 0 0 0,-1 1 0 0 0,0-1 0 0 0,1 0 0 0 0,-1 0 0 0 0,1 1 0 0 0,-1-1 0 0 0,1 0 0 0 0,-1 0 0 0 0,1 0 0 0 0,-1 1 0 0 0,1-1 0 0 0,-1 0 0 0 0,1 0 0 0 0,-1 0 0 0 0,1 0 0 0 0,-1 0 0 0 0,1 0 0 0 0,-1 0 0 0 0,1 0 0 0 0,-1 0 0 0 0,1 0 0 0 0,-1-1 0 0 0,14 4 20 0 0,-4 2 50 0 0,1 1 44 0 0,2-4 34 0 0,-5-1-66 0 0,-6-1-54 0 0,0 0 1 0 0,0 0-1 0 0,0 0 0 0 0,1 0 1 0 0,-1 0-1 0 0,0-1 1 0 0,0 1-1 0 0,0-1 0 0 0,0 1 1 0 0,1-1-29 0 0,2-1 67 0 0,9-5 124 0 0,-3 0 73 0 0,-6-4 16 0 0,8 6 7 0 0,-8 2-182 0 0,1-1 47 0 0,13-14 444 0 0,-9 5-265 0 0,-5 4-175 0 0,-3 1-89 0 0,-1 2-73 0 0,-1 5 9 0 0,0 0-1 0 0,0 1 0 0 0,0-1 1 0 0,0 0-1 0 0,0 0 1 0 0,0 1-1 0 0,0-1 0 0 0,1 0 1 0 0,-1 1-1 0 0,0-1 0 0 0,0 0 1 0 0,1 1-1 0 0,-1-1 0 0 0,0 1 1 0 0,1-1-1 0 0,-1 0 0 0 0,0 1 1 0 0,1-1-1 0 0,-1 1 1 0 0,1-1-1 0 0,-1 1 0 0 0,1-1 1 0 0,-1 1-1 0 0,1-1 0 0 0,-1 1 1 0 0,1 0-3 0 0,0-1 1 0 0,-1 1 1 0 0,1 0 0 0 0,-1-1-1 0 0,1 1 1 0 0,0-1 0 0 0,-1 1-1 0 0,0-1 1 0 0,1 1-1 0 0,-1-1 1 0 0,1 0 0 0 0,-1 1-1 0 0,0-1 1 0 0,1 1 0 0 0,-1-1-1 0 0,0 0 1 0 0,1 1 0 0 0,-1-1-1 0 0,0 0 1 0 0,0 1 0 0 0,0-1-1 0 0,0 0 1 0 0,0 1-1 0 0,0-1 1 0 0,0 0 0 0 0,0 1-1 0 0,0-1-1 0 0,0-6 0 0 0,0 4 6 0 0,0 1-1 0 0,-1 0 0 0 0,2 0 1 0 0,-1 0-1 0 0,0-1 0 0 0,0 1 1 0 0,1 0-1 0 0,-1 0 0 0 0,1 0 1 0 0,0-1-6 0 0,-1 2 0 0 0,1 0 1 0 0,0 0 0 0 0,-1 0 0 0 0,1 0 0 0 0,-1-1-1 0 0,1 1 1 0 0,-1 0 0 0 0,1 0 0 0 0,-1 0-1 0 0,0 0 1 0 0,0 0 0 0 0,1 0 0 0 0,-1-1 0 0 0,0 1-1 0 0,0-1 0 0 0,-6-10-33 0 0,6 11 29 0 0,-2-2-83 0 0,1-1 34 0 0,0-13-58 0 0,1 12 18 0 0,0-1-80 0 0,1 2 1 0 0,-1 0-57 0 0,0 0-65 0 0,0 0-74 0 0,0 2 66 0 0,0-1-47 0 0,0 0-41 0 0,0 1-39 0 0,0-3-276 0 0,0 1-63 0 0,0 0-49 0 0,0 1-36 0 0,0-6-1526 0 0,0-1-1348 0 0</inkml:trace>
  <inkml:trace contextRef="#ctx0" brushRef="#br0" timeOffset="357.94">815 0 7920 0 0,'0'3'174'0'0,"0"2"-79"0"0,0 13 253 0 0,1-10-229 0 0,0-2-63 0 0,0-3-70 0 0,9 8 52 0 0,-6 1-38 0 0,-3-9 0 0 0,-1-1 0 0 0,1 0 0 0 0,-1 1 0 0 0,1-1 0 0 0,0 0 0 0 0,0 0 0 0 0,0 1 0 0 0,1-1 0 0 0,-1 0 0 0 0,0 0 0 0 0,1 0 0 0 0,1 1 0 0 0,7 8 34 0 0,-3-2 57 0 0,-5-4-6 0 0,1-1 0 0 0,-1 1 0 0 0,0 0 0 0 0,-1 0 0 0 0,2 2-85 0 0,2 9 130 0 0,9 18 256 0 0,5 1 62 0 0,5 9 165 0 0,-20-35-392 0 0,0 0 1 0 0,0 0 0 0 0,1 8-222 0 0,-1 1 270 0 0,-2-10-123 0 0,0-1-1 0 0,0 1 0 0 0,0-1 1 0 0,1 1-1 0 0,1 0-146 0 0,0 0 153 0 0,2 5 58 0 0,-2-4-26 0 0,-3 0 33 0 0,0 2 85 0 0,0 4-20 0 0,6 8 194 0 0,-1-1-31 0 0,-4-7-214 0 0,-3-1 120 0 0,1 10 187 0 0,3-14-290 0 0,4-6-93 0 0,-7-3-146 0 0,1-1-1 0 0,-1 0 1 0 0,1 0-1 0 0,-1 1 1 0 0,1-1-1 0 0,-1 0 1 0 0,0 1 0 0 0,1-1-1 0 0,-1 0 1 0 0,0 1-1 0 0,1-1 1 0 0,-1 0-1 0 0,0 1 1 0 0,1-1-1 0 0,-1 1 1 0 0,0-1-1 0 0,0 1 1 0 0,0-1-1 0 0,1 1 1 0 0,-1-1 0 0 0,0 1-1 0 0,0-1 1 0 0,0 1-1 0 0,0-1 1 0 0,0 1-1 0 0,0-1 1 0 0,0 1-1 0 0,0-1 1 0 0,0 1-1 0 0,0-1 1 0 0,0 1-1 0 0,0 0-9 0 0,0 4 43 0 0,0-1 39 0 0,-1-1 174 0 0,1-14 413 0 0,0 0-324 0 0,1 5-227 0 0,-1 0-55 0 0,1 3-57 0 0,-1 0-34 0 0,1 0-36 0 0,-1 2-42 0 0,5-8 106 0 0,-4 8 0 0 0,0 0 0 0 0,0-1 0 0 0,0 1 0 0 0,0-1 0 0 0,-1 1 0 0 0,1-1 0 0 0,0 1 0 0 0,-1-1 0 0 0,1 0 0 0 0,-1 1 0 0 0,0-1 0 0 0,0 0 0 0 0,1 1 0 0 0,-1-1 0 0 0,0 0-3 0 0,0 0 0 0 0,0 1 0 0 0,0-1 0 0 0,1 0 0 0 0,-1 1 0 0 0,1-1 0 0 0,-1 0 0 0 0,1 1 0 0 0,-1-1 0 0 0,1 1-1 0 0,0-1 1 0 0,0 1 0 0 0,0-1 0 0 0,0 1 3 0 0,4-7-42 0 0,0-4-35 0 0,6-6-73 0 0,-8 14 45 0 0,-2 0 57 0 0,-2-3 24 0 0,1 6 11 0 0,0 1 12 0 0,0 0 0 0 0,-1 0-1 0 0,1 0 1 0 0,0 0 0 0 0,0 0 0 0 0,0 0 0 0 0,0 0 0 0 0,0 0-1 0 0,0 0 1 0 0,0 0 0 0 0,0-1 0 0 0,0 1 0 0 0,0 0 0 0 0,0 0 0 0 0,0 0-1 0 0,0 0 1 0 0,0 0 0 0 0,0 0 0 0 0,0 0 0 0 0,1 0 0 0 0,-1 0 0 0 0,0 0-1 0 0,0-1 1 0 0,0 1 0 0 0,0 0 0 0 0,0 0 0 0 0,0 0 0 0 0,0 0 0 0 0,0 0-1 0 0,0 0 1 0 0,0 0 0 0 0,0 0 0 0 0,0 0 0 0 0,0 0 0 0 0,0 0 0 0 0,0 0-1 0 0,1 0 1 0 0,-1 0 0 0 0,0 0 0 0 0,0 0 0 0 0,0 0 0 0 0,0 0 0 0 0,0 0-1 0 0,0 0 1 0 0,0 0 0 0 0,0 0 0 0 0,0 0 0 0 0,0 0 0 0 0,1 0-1 0 0,-1 0 1 0 0,0 0 0 0 0,0 0 0 0 0,0 0 0 0 0,0 0 0 0 0,0 0 0 0 0,0 0-1 0 0,0 0 2 0 0,21 0-134 0 0,-15 0 123 0 0,-3 0-69 0 0,-1 2 20 0 0,4 4 57 0 0,-1-1 1 0 0,0 0-1 0 0,-1 1 0 0 0,3 4 3 0 0,-6-9 0 0 0,-1 0 0 0 0,1 0 0 0 0,-1 0 0 0 0,1 0 0 0 0,-1 0 0 0 0,0 0-1 0 0,0 1 1 0 0,1-1 0 0 0,-1 0 0 0 0,0 0 0 0 0,0 0 0 0 0,0 0 0 0 0,-1 1 0 0 0,1 0 0 0 0,-1 10-11 0 0,1-11 8 0 0,0 1-1 0 0,0-1 0 0 0,0 1 1 0 0,0-1-1 0 0,1 1 0 0 0,-1-1 1 0 0,0 1-1 0 0,1-1 0 0 0,-1 1 0 0 0,0-1 1 0 0,1 1-1 0 0,0-1 0 0 0,-1 0 1 0 0,1 1-1 0 0,0-1 0 0 0,0 1 4 0 0,11 21-1 0 0,-6-15 1 0 0,-1 1 1 0 0,-3 21-12 0 0,-1-21-23 0 0,6 6-115 0 0,-1-9 118 0 0,-3-4-46 0 0,2-2-62 0 0,3 1-114 0 0,5 1-280 0 0,-7 5-106 0 0,-4-3 243 0 0,-1-4 319 0 0,0 1 0 0 0,-1-1-1 0 0,1 0 1 0 0,0 1 0 0 0,0-1-1 0 0,0 0 1 0 0,-1 0 0 0 0,1 0-1 0 0,0 1 1 0 0,0-1 0 0 0,0 0-1 0 0,0 0 1 0 0,0 0 0 0 0,0-1 77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5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10328 0 0,'0'13'300'0'0,"0"-10"0"0"0,0-3-118 0 0,0 0-51 0 0,0 0 137 0 0,3 2 249 0 0,2 5-217 0 0,9 17 552 0 0,-10-16-627 0 0,0-2-51 0 0,-4-6-170 0 0,4 10 282 0 0,-1-1-89 0 0,0-1-70 0 0,2 9 111 0 0,-4-13-171 0 0,2 21 274 0 0,-4-1-41 0 0,1-15-171 0 0,0 0 1 0 0,0 0-1 0 0,1-1 0 0 0,1 7-129 0 0,3 7 173 0 0,3 17 155 0 0,1 0-31 0 0,-4-17-177 0 0,-2 4 43 0 0,-4 6 10 0 0,0 0-1 0 0,5-7-13 0 0,1-10-65 0 0,2 3 22 0 0,-6-1 18 0 0,-1-13-108 0 0,1-1 0 0 0,-1 1 0 0 0,1-1 0 0 0,-1 1 0 0 0,1-1 0 0 0,0 1 0 0 0,1-1 0 0 0,0 2-26 0 0,3 10 102 0 0,1 12 3 0 0,4-6-17 0 0,-4 6-7 0 0,0-14-40 0 0,-1-4-66 0 0,-3 3-95 0 0,-2-10 96 0 0,0 0 0 0 0,0 0-1 0 0,1-1 1 0 0,-1 1 0 0 0,0 0-1 0 0,1-1 1 0 0,0 1 0 0 0,-1-1-1 0 0,1 1 1 0 0,0-1 0 0 0,-1 1-1 0 0,1-1 1 0 0,0 1-1 0 0,0-1 25 0 0,4 7-115 0 0,-4-6 91 0 0,-1-1 0 0 0,1 1 0 0 0,-1-1 1 0 0,1 0-1 0 0,-1 1 0 0 0,0-1 0 0 0,0 1 0 0 0,0-1 0 0 0,0 1 0 0 0,0-1 24 0 0,0-1-1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8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8208 0 0,'0'0'182'0'0,"0"0"29"0"0,0 3 13 0 0,0 1-145 0 0,-1 8 34 0 0,4 1-74 0 0,2-5-39 0 0,-4-6 0 0 0,0-1 0 0 0,0 0 0 0 0,0 1 0 0 0,0 0 0 0 0,-1-1 0 0 0,1 1 0 0 0,0-1 0 0 0,-1 1 0 0 0,1 0 0 0 0,-1-1 0 0 0,0 1 0 0 0,0 0 0 0 0,1-1 0 0 0,-1 1 0 0 0,0 1 0 0 0,-1 6 30 0 0,0-1 38 0 0,1 2 39 0 0,1-1 42 0 0,2 0 42 0 0,2-1 73 0 0,0 3 144 0 0,-2-4-166 0 0,0 2 35 0 0,2 2-29 0 0,-1-1-33 0 0,-1-2-44 0 0,-2 0 4 0 0,0 0 42 0 0,1 6 119 0 0,4-4-75 0 0,-1-2-76 0 0,2 6 172 0 0,2 4 44 0 0,-8-14-280 0 0,0 0-1 0 0,0 1 1 0 0,0-1-1 0 0,-1 1 0 0 0,1-1 1 0 0,-1 0-1 0 0,0 1 1 0 0,-1-1-1 0 0,0 4-120 0 0,1 9 431 0 0,0-4-16 0 0,0-10 1 0 0,0-3-27 0 0,0 0-111 0 0,0 0-43 0 0,0 0-10 0 0,0 0 9 0 0,0 0 38 0 0,0 0 14 0 0,0 0 2 0 0,0 0-17 0 0,0 0-74 0 0,0 0-33 0 0,0 0-4 0 0,0-3-13 0 0,0-5-80 0 0,0-11 4 0 0,-3 1-36 0 0,-2 10-3 0 0,4 6-28 0 0,0 1 0 0 0,0 0 1 0 0,0-1-1 0 0,0 1 0 0 0,1-1 0 0 0,-1 0 1 0 0,1 1-1 0 0,-1-1 0 0 0,1 1 0 0 0,-1-1 0 0 0,1 0 1 0 0,0 1-1 0 0,0-1 0 0 0,0 0-4 0 0,-3-23 51 0 0,-6-5-51 0 0,7 24 2 0 0,1 2-2 0 0,0 1 0 0 0,1-1 0 0 0,-1 0 0 0 0,0 1 0 0 0,1-1 0 0 0,0 0 0 0 0,0 1 0 0 0,0-1 0 0 0,1-1 0 0 0,0-5 0 0 0,-1 1 0 0 0,1 1 0 0 0,0-1 0 0 0,0 1 0 0 0,1-1 0 0 0,1-2 0 0 0,-1 4 0 0 0,0 0 0 0 0,-1 1 0 0 0,0-1 0 0 0,0 0 0 0 0,0-1 0 0 0,-1 6 0 0 0,0 1 0 0 0,0-1 0 0 0,0 0 0 0 0,0 0 0 0 0,0 1 0 0 0,1-1 0 0 0,-1 0 0 0 0,1 1 0 0 0,-1-1 0 0 0,1 1 0 0 0,0-1 0 0 0,0 1 0 0 0,0-1 0 0 0,0 0 0 0 0,5-10 0 0 0,-3-1 0 0 0,-3 10 0 0 0,1 1 0 0 0,-1-1 0 0 0,1 1 0 0 0,0 0 0 0 0,0 0 0 0 0,0-1 0 0 0,0 1 0 0 0,0 0 0 0 0,0 0 0 0 0,0 0 0 0 0,1 0 0 0 0,-1 0 0 0 0,1 0 0 0 0,0 0 0 0 0,-1 1 0 0 0,0-1 1 0 0,1 1-1 0 0,-1-1 0 0 0,0 1 0 0 0,1-1 0 0 0,-1 0 0 0 0,0 0 0 0 0,0 1 0 0 0,0-3 0 0 0,2-1-2 0 0,0 0 1 0 0,-1 0-1 0 0,2 0 1 0 0,-1 1-1 0 0,0-1 1 0 0,1 1-1 0 0,0 0 1 0 0,0 0-1 0 0,1 0 2 0 0,-3 2-3 0 0,-1 1-1 0 0,0 0 1 0 0,0-1 0 0 0,0 1-1 0 0,1 0 1 0 0,-1 0 0 0 0,1 0-1 0 0,-1 0 1 0 0,1 0 0 0 0,-1 0-1 0 0,1 1 1 0 0,-1-1 0 0 0,1 0-1 0 0,0 1 1 0 0,-1 0 0 0 0,1-1-1 0 0,0 1 1 0 0,0 0 0 0 0,-1 0-1 0 0,1 0 4 0 0,1-1 1 0 0,-1 1-1 0 0,0 0 1 0 0,0-1 0 0 0,1 0-1 0 0,-1 1 1 0 0,0-1-1 0 0,0 0 1 0 0,0 0-1 0 0,0 0 1 0 0,2-1-1 0 0,-3 1 2 0 0,0 0 1 0 0,1 0-1 0 0,-1 0 0 0 0,0 1 1 0 0,1-1-1 0 0,-1 0 1 0 0,1 1-1 0 0,-1-1 1 0 0,1 1-1 0 0,0-1 1 0 0,-1 1-1 0 0,1 0 1 0 0,-1 0-1 0 0,1 0 0 0 0,0 0 1 0 0,-1 0-1 0 0,1 0 1 0 0,-1 0-1 0 0,1 0 1 0 0,0 1-1 0 0,-1-1 1 0 0,1 1-1 0 0,-1-1 0 0 0,1 1-2 0 0,46 26-74 0 0,-46-26 68 0 0,0-1 1 0 0,0 1-1 0 0,1-1 1 0 0,-1 1-1 0 0,0-1 0 0 0,0 0 1 0 0,0 0-1 0 0,1 0 1 0 0,-1 0-1 0 0,1 0 6 0 0,4 0-8 0 0,-5-1 1 0 0,-1 1 1 0 0,1 0 0 0 0,-1 1-1 0 0,1-1 1 0 0,-1 0-1 0 0,0 0 1 0 0,1 1 0 0 0,-1-1-1 0 0,1 1 1 0 0,-1-1 6 0 0,12 11-116 0 0,-9-9 12 0 0,-1 0 48 0 0,7-3 15 0 0,-8 0 8 0 0,30 1-91 0 0,1-2 34 0 0,-33 2 85 0 0,1 0 0 0 0,-1-1 0 0 0,1 1 0 0 0,0 0 0 0 0,-1 0 0 0 0,1-1 0 0 0,-1 1 0 0 0,1 0 0 0 0,-1-1 0 0 0,1 1 0 0 0,-1-1 0 0 0,1 1 0 0 0,-1 0 0 0 0,1-1 0 0 0,-1 1 0 0 0,0-1 0 0 0,1 0 5 0 0,2-3-65 0 0,0 2-165 0 0,-3 2-24 0 0,0 0 70 0 0,0 0-29 0 0,0 0-120 0 0,0 0 21 0 0,0 0-35 0 0,0 0-909 0 0,0 0-50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2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 10016 0 0,'3'0'230'0'0,"-3"0"-219"0"0,1 0 0 0 0,-1 0 1 0 0,0 0-1 0 0,1 0 0 0 0,-1 0 0 0 0,1 0 0 0 0,-1 0 0 0 0,1 0 0 0 0,-1 0 0 0 0,0 0 0 0 0,1 0 0 0 0,-1 0 0 0 0,1 1 0 0 0,-1-1 0 0 0,0 0 0 0 0,1 0 1 0 0,-1 0-1 0 0,0 1 0 0 0,1-1 0 0 0,-1 0 0 0 0,0 1 0 0 0,1-1 0 0 0,-1 0 0 0 0,0 1 0 0 0,1-1 0 0 0,-1 0 0 0 0,0 1 0 0 0,0-1 0 0 0,0 0 0 0 0,1 1 0 0 0,-1-1-10 0 0,5 7 193 0 0,1-2-41 0 0,-1-2-58 0 0,-3 8-63 0 0,-2-4-32 0 0,0-5 0 0 0,-1 0 0 0 0,1 1 0 0 0,0-1 0 0 0,0 0 0 0 0,1 0 0 0 0,-1 0 0 0 0,0 1 0 0 0,1-1 0 0 0,0 0 0 0 0,0 1 0 0 0,4 9 29 0 0,-1-2 60 0 0,-1 1 63 0 0,-2 1 66 0 0,-1-1 48 0 0,2-3-72 0 0,0-1-32 0 0,2 2 3 0 0,0-1 2 0 0,-2 0-2 0 0,-1 0 32 0 0,0 2 75 0 0,-1 4 44 0 0,0-1 1 0 0,1 0-1 0 0,2 3-316 0 0,-2-10 115 0 0,0 0 0 0 0,1 0 0 0 0,0 0 0 0 0,0-1 0 0 0,2 4-115 0 0,-1-2 142 0 0,0 1 0 0 0,0 0 1 0 0,-1 1-1 0 0,0-1 1 0 0,-1 0-1 0 0,0 1 0 0 0,0-1 1 0 0,0 1-1 0 0,-1-1 1 0 0,-1 5-143 0 0,3 4 238 0 0,4 6 191 0 0,0 0-33 0 0,-4-6-233 0 0,-3-1-21 0 0,0 8 157 0 0,6 3 87 0 0,-3-21-349 0 0,0 0 2 0 0,0 1 1 0 0,0 0 0 0 0,0 0-1 0 0,-1 0 1 0 0,0 0 0 0 0,-1 0-1 0 0,1 0-39 0 0,-1 3 48 0 0,0 3-15 0 0,0 12 46 0 0,0-21-103 0 0,0-2 76 0 0,0-1 3 0 0,0 5-100 0 0,0 2-84 0 0,0 6-114 0 0,0-4-201 0 0,0-8 334 0 0,0-2 4 0 0,0 1-19 0 0,0-1-45 0 0,0 0-15 0 0,0 0-45 0 0,0 0-53 0 0,0 0-59 0 0,0 0-63 0 0,0 0-58 0 0,0 0-53 0 0,0 0-46 0 0,0 0-163 0 0,0 0-45 0 0,0 0-198 0 0,0 0-533 0 0</inkml:trace>
  <inkml:trace contextRef="#ctx0" brushRef="#br0" timeOffset="273.04">0 352 8272 0 0,'0'0'241'0'0,"0"0"-101"0"0,0 0 33 0 0,0 0 297 0 0,3 3 66 0 0,8 8 9 0 0,-9-9-5 0 0,-2-2-43 0 0,0 0-17 0 0,11 0-49 0 0,0 0-68 0 0,0 0-60 0 0,-1 0-50 0 0,6 0 30 0 0,-1 0-62 0 0,35 0 348 0 0,-27 0-260 0 0,-15 0-230 0 0,0-1 0 0 0,0-1 1 0 0,0 0-1 0 0,0 0 0 0 0,8-3-79 0 0,-14 4 18 0 0,15-3 139 0 0,4 5-60 0 0,-8-1-58 0 0,54 0 153 0 0,-45 0-208 0 0,-10 0-31 0 0,-1 0-33 0 0,-8 0 47 0 0,-1 0-20 0 0,1 0-24 0 0,-1 0-42 0 0,0 0-19 0 0,0 0-43 0 0,0 0-47 0 0,0 0-55 0 0,1 0-57 0 0,-1 0-55 0 0,1 0-48 0 0,0 0-42 0 0,1 0-144 0 0,-1 0-41 0 0,2 0-174 0 0,2 0-468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19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224 368 7920 0 0,'0'0'174'0'0,"0"3"29"0"0,0 4 168 0 0,0 15-303 0 0,0-20-70 0 0,0-1 0 0 0,0 1 0 0 0,0-1 0 0 0,0 1 0 0 0,1-1 0 0 0,-1 1 0 0 0,1-1 0 0 0,-1 0 0 0 0,1 1 0 0 0,-1-1 0 0 0,1 1 2 0 0,3 4 15 0 0,1 2 77 0 0,8 18 737 0 0,7 13 496 0 0,-11-20-698 0 0,0 0-36 0 0,4 6 108 0 0,-10-9-294 0 0,-4-15-366 0 0,1 1 0 0 0,0-1 0 0 0,1 1 0 0 0,-1-1 0 0 0,0 1 1 0 0,0-1-1 0 0,1 1 0 0 0,-1-1 0 0 0,1 0 0 0 0,-1 1-39 0 0,5 6 184 0 0,1 2 76 0 0,-3 4 40 0 0,-3 5 4 0 0,0 7 64 0 0,2-21-178 0 0,9 6-39 0 0,-8-7-24 0 0,-2 0-66 0 0,-2 4-9 0 0,0-8-33 0 0,1 3 113 0 0,0-3 16 0 0,0 0 4 0 0,0 0 0 0 0,0 0-12 0 0,0 0-51 0 0,0 0-23 0 0,0 0-2 0 0,0 0 10 0 0,0 0 38 0 0,0 0 14 0 0,0-3 2 0 0,-1-5-50 0 0,-4 5-35 0 0,-2-2-24 0 0,7 4-14 0 0,-1 1-1 0 0,1-1 0 0 0,0 0 0 0 0,-1 0 0 0 0,1 0 1 0 0,0 1-1 0 0,0-1 0 0 0,0 0 0 0 0,-1 0 0 0 0,1 0 1 0 0,0 0-1 0 0,0 0 0 0 0,0 0 0 0 0,1 0-4 0 0,-1 0 5 0 0,0 1 0 0 0,0-1-1 0 0,0 0 1 0 0,0 1 0 0 0,0-1 0 0 0,0 0-1 0 0,-1 1 1 0 0,1-1 0 0 0,0 0 0 0 0,0 1-1 0 0,0-1 1 0 0,0 1 0 0 0,-1-1 0 0 0,1 0 0 0 0,0 1-1 0 0,-1-1 1 0 0,1 1 0 0 0,0-1 0 0 0,-1 1-1 0 0,1-1 1 0 0,-1 1 0 0 0,1-1 0 0 0,-1 1-1 0 0,1 0 1 0 0,-1-1 0 0 0,1 1 0 0 0,-1-1-5 0 0,0 1 8 0 0,1 0 0 0 0,-1-1 1 0 0,0 1-1 0 0,1-1 0 0 0,-1 0 1 0 0,1 1-1 0 0,-1-1 0 0 0,1 1 1 0 0,-1-1-1 0 0,1 0 0 0 0,-1 1 1 0 0,1-1-1 0 0,0 0 0 0 0,-1 1 1 0 0,1-1-1 0 0,0 0 0 0 0,0 0 1 0 0,0 1-1 0 0,-1-1 0 0 0,1 0 1 0 0,0 0-1 0 0,0 0 0 0 0,0 1 0 0 0,0-1 1 0 0,0 0-1 0 0,0 0 0 0 0,1 0-8 0 0,-1-24 175 0 0,0 4-117 0 0,0 5-72 0 0,0 4-78 0 0,-1 1 32 0 0,1-4-45 0 0,3 6 65 0 0,2 1 50 0 0,1-2 49 0 0,-3-4 40 0 0,-3 12-86 0 0,0 1 1 0 0,0-1-1 0 0,0 0 0 0 0,1 1 1 0 0,-1-1-1 0 0,0 0 1 0 0,1 1-1 0 0,0-1 0 0 0,-1 1 1 0 0,1-1-1 0 0,0 1 1 0 0,0-1-1 0 0,0 1 0 0 0,0-1-13 0 0,4-6 29 0 0,0-3-68 0 0,-5 10 29 0 0,0 0 0 0 0,1 0 0 0 0,-1 0 0 0 0,0-1 0 0 0,1 1 0 0 0,0 0 0 0 0,-1 0 0 0 0,1 0 0 0 0,0 0 0 0 0,-1 0 0 0 0,1 0 0 0 0,0 1 0 0 0,0-1 0 0 0,0 0 0 0 0,0 0 0 0 0,0 1 0 0 0,0-1 0 0 0,0 0 10 0 0,13-4-159 0 0,-9-6 13 0 0,6 6 55 0 0,-7-2 47 0 0,-4 6 41 0 0,1 1 0 0 0,-1 0 1 0 0,0-1-1 0 0,0 1 0 0 0,1-1 1 0 0,-1 1-1 0 0,0 0 0 0 0,1-1 1 0 0,-1 1-1 0 0,0-1 0 0 0,1 1 0 0 0,-1 0 1 0 0,1 0-1 0 0,-1-1 0 0 0,1 1 1 0 0,-1 0-1 0 0,1 0 0 0 0,-1-1 1 0 0,0 1-1 0 0,1 0 0 0 0,-1 0 0 0 0,1 0 1 0 0,-1 0-1 0 0,1 0 0 0 0,-1 0 1 0 0,1 0-1 0 0,-1 0 0 0 0,1 0 1 0 0,-1 0-1 0 0,1 0 0 0 0,-1 0 0 0 0,1 0 3 0 0,15 0-53 0 0,-14 0 52 0 0,-1 0 0 0 0,1 0 0 0 0,-1 0 0 0 0,1 1 0 0 0,-1-1 0 0 0,1 0 0 0 0,-1 0 0 0 0,0 1 0 0 0,1-1-1 0 0,-1 1 2 0 0,-1-1 1 0 0,20 10-21 0 0,6 7-89 0 0,-24-15 45 0 0,-2 1 11 0 0,0-2 53 0 0,0 1-1 0 0,1-1 1 0 0,-1 0-1 0 0,0 1 1 0 0,0-1-1 0 0,1 0 1 0 0,-1 0-1 0 0,1 1 1 0 0,-1-1 0 0 0,1 0-1 0 0,0 0 1 0 0,-1 0-1 0 0,1 1 1 0 0,0-1-1 0 0,0 0 1 0 0,0 0-1 0 0,0 0 1 0 0,0 0-1 0 0,0-1 1 0 0,0 1-1 0 0,0 0 1 0 0,0 0 0 0 0,0 0-1 0 0,0-1 2 0 0,0 0-1 0 0,0 0 0 0 0,0 1 0 0 0,0-1 0 0 0,0 1 1 0 0,-1-1-1 0 0,1 1 0 0 0,0-1 0 0 0,0 1 0 0 0,0-1 1 0 0,-1 1-1 0 0,1 0 0 0 0,0-1 0 0 0,-1 1 0 0 0,1 0 1 0 0,-1 0-1 0 0,1-1 0 0 0,-1 1 0 0 0,1 0 0 0 0,-1 0 1 0 0,1 0-1 0 0,-1 0 0 0 0,0 0 0 0 0,1-1 0 0 0,-1 1 0 0 0,0 0 1 0 0,0 0-1 0 0,0 0 0 0 0,0 0 0 0 0,0 0 0 0 0,0 0 1 0 0,0 0-1 0 0,0 0 0 0 0,0 0 0 0 0,0 0 0 0 0,-1 0 0 0 0,1 6 8 0 0,0 6 61 0 0,0-10-1 0 0,0 0-14 0 0,0 23-58 0 0,3-20-55 0 0,8 4 55 0 0,-10-8-33 0 0,2 1-17 0 0,-1-1 35 0 0,7 8 74 0 0,-8-7-104 0 0,0 0-86 0 0,0 0-33 0 0,-1 0-72 0 0,0 0-84 0 0,0 0-95 0 0,0-3 165 0 0,0 0-37 0 0,0 0-391 0 0,1 0 96 0 0,-1 1-52 0 0,2 1-750 0 0,2 2-590 0 0,5 5-1121 0 0</inkml:trace>
  <inkml:trace contextRef="#ctx0" brushRef="#br0" timeOffset="2611.42">3978 177 7800 0 0,'5'0'60'0'0,"5"0"-70"0"0,-5 0 72 0 0,0 0 104 0 0,-2 0-30 0 0,1 0 43 0 0,-5-1-35 0 0,-1-1-17 0 0,-5-5 150 0 0,3 3-81 0 0,3 3 79 0 0,-1 0-63 0 0,0 0-53 0 0,0 1-46 0 0,0-1-25 0 0,0 1-38 0 0,-3 1 23 0 0,4 0-15 0 0,0-1 50 0 0,-7 0 375 0 0,0 0-107 0 0,0 0-72 0 0,1 0-73 0 0,-1 0-52 0 0,-9 0 177 0 0,5 0-88 0 0,5 0-59 0 0,-1 0 54 0 0,7 0-234 0 0,-1 0-1 0 0,1 0 0 0 0,0 0 0 0 0,-1 1 0 0 0,1-1 1 0 0,0 0-1 0 0,0 1 0 0 0,-1 0 0 0 0,1-1 1 0 0,-1 1-29 0 0,-9 8 195 0 0,5-6-50 0 0,4-3-126 0 0,0 1 0 0 0,-1-1 0 0 0,1 1 0 0 0,0 0 0 0 0,0 0 0 0 0,0 0 0 0 0,0 0 0 0 0,0 0 0 0 0,0 0 0 0 0,0 1 1 0 0,0-1-1 0 0,0 0 0 0 0,0 1 0 0 0,1 0 0 0 0,-2 0-19 0 0,-6 12 47 0 0,3-1-4 0 0,2-12-31 0 0,1 1-11 0 0,-6 14-3 0 0,4-9 2 0 0,-1 3 0 0 0,4 20 0 0 0,2 2 0 0 0,0-30 0 0 0,0 0 0 0 0,0 0 0 0 0,1 0 0 0 0,-1-1 0 0 0,1 1 0 0 0,-1 0 0 0 0,1 0 0 0 0,-1-1 0 0 0,1 1 0 0 0,0 0 0 0 0,0-1 0 0 0,0 1 0 0 0,0-1 0 0 0,0 1 0 0 0,0-1 0 0 0,0 1 0 0 0,0 0 0 0 0,0-1 0 0 0,-1 1 0 0 0,1 0 0 0 0,-1-1 0 0 0,1 1 0 0 0,-1 0 0 0 0,1 0 0 0 0,-1 0 0 0 0,0-1 0 0 0,0 1 0 0 0,0-1 0 0 0,0 0 0 0 0,0 0 0 0 0,0 0 0 0 0,0-1 0 0 0,0 1 0 0 0,1 0 0 0 0,-1 0 0 0 0,0-1 0 0 0,1 1 0 0 0,-1 0 0 0 0,0 0 0 0 0,1-1 0 0 0,-1 1 0 0 0,0 0 0 0 0,1-1 0 0 0,-1 1 0 0 0,1 0 0 0 0,0-1 0 0 0,-1 1 0 0 0,1-1 0 0 0,-1 1 0 0 0,1-1 0 0 0,0 1 0 0 0,-1-1 0 0 0,1 1 0 0 0,0-1 0 0 0,0 0 0 0 0,-1 1 0 0 0,2-1 0 0 0,-1 0 0 0 0,0 1 0 0 0,0 0 0 0 0,0-1 0 0 0,1 1 0 0 0,-1 0 0 0 0,0-1 0 0 0,0 1 0 0 0,0 0 0 0 0,0 0 0 0 0,-1 0 0 0 0,1 0 0 0 0,0 0 0 0 0,0 0 0 0 0,0 0 0 0 0,-1 0 0 0 0,3 4 0 0 0,-3-4 0 0 0,0 0 0 0 0,0-1 0 0 0,1 1 0 0 0,-1 0 0 0 0,0-1 0 0 0,1 1 0 0 0,-1-1 0 0 0,1 1 0 0 0,-1-1 0 0 0,1 1 0 0 0,-1-1 0 0 0,1 1 0 0 0,-1-1 0 0 0,1 1 0 0 0,-1-1 0 0 0,1 1 0 0 0,-1-1 0 0 0,1 0 0 0 0,0 1 0 0 0,-1-1 0 0 0,1 0 0 0 0,0 0 0 0 0,4 3 0 0 0,-1-1 0 0 0,0 1 0 0 0,-1 0 0 0 0,1 0 0 0 0,-1 0 0 0 0,0 1 0 0 0,0-1 0 0 0,5 5 0 0 0,15 17 0 0 0,-19-23 0 0 0,1 0 0 0 0,0-1 0 0 0,-1 1 0 0 0,5 14 0 0 0,6 9 17 0 0,-15-24-7 0 0,-1 2 32 0 0,1 0 51 0 0,-3 0 17 0 0,1-1-87 0 0,-2 2 38 0 0,-13 13 373 0 0,14-14-375 0 0,-3 0 188 0 0,-2-1-86 0 0,-4 3-4 0 0,-1 2-20 0 0,1-5-18 0 0,-44-2 471 0 0,44 0-505 0 0,0 0-37 0 0,12 0-47 0 0,-1 0 1 0 0,1 0 0 0 0,0 1-1 0 0,-1-1 1 0 0,1 0 0 0 0,-1 0-1 0 0,1 0 1 0 0,0 0 0 0 0,-1 0-1 0 0,1 0 1 0 0,-1 0 0 0 0,1 0-1 0 0,0 0 1 0 0,-1 0 0 0 0,1 0-1 0 0,-1-1 1 0 0,1 1 0 0 0,0 0-1 0 0,-1 0 1 0 0,1 0 0 0 0,0 0-1 0 0,-1-1 1 0 0,1 1 0 0 0,0 0-1 0 0,-1 0 1 0 0,1 0 0 0 0,0-1-1 0 0,-1 1 1 0 0,1 0 0 0 0,0-1-1 0 0,0 1-1 0 0,-7-7 34 0 0,-7-2 41 0 0,1-1 19 0 0,10 6-23 0 0,2 0-44 0 0,2-4-47 0 0,-1 8 22 0 0,0-11-159 0 0,0-10-357 0 0,0 19 336 0 0,0 1-160 0 0,3-2-294 0 0,0 1 437 0 0,-1 0 30 0 0,0 0-11 0 0,-1 0-48 0 0,0 1 24 0 0,0 0-35 0 0,1 0-279 0 0,-1 0-109 0 0,-1 0 98 0 0,0 1-40 0 0,0 0-653 0 0,0 0-506 0 0,0 0-964 0 0</inkml:trace>
  <inkml:trace contextRef="#ctx0" brushRef="#br0" timeOffset="332.37">863 416 8032 0 0,'8'9'101'0'0,"-2"4"156"0"0,-4 4 23 0 0,-2-1-140 0 0,0 9-78 0 0,0-9-34 0 0,0 0 58 0 0,0-1 61 0 0,0-3 65 0 0,0-10-164 0 0,1 12 360 0 0,6 0 60 0 0,-1-2-22 0 0,-4-1-52 0 0,-1-3-215 0 0,1-1 83 0 0,1-2 22 0 0,7 7 444 0 0,-3-5-270 0 0,-4-3-277 0 0,0 1-46 0 0,-1 0-10 0 0,-1-4-98 0 0,-1-1 0 0 0,0 1 1 0 0,0-1-1 0 0,1 1 0 0 0,-1 0 1 0 0,0-1-1 0 0,1 1 0 0 0,-1-1 0 0 0,1 1 1 0 0,-1 0-1 0 0,1-1 0 0 0,-1 1 0 0 0,1-1 1 0 0,-1 0-1 0 0,1 1 0 0 0,-1-1 0 0 0,1 1 1 0 0,0-1-1 0 0,-1 0 0 0 0,1 0 1 0 0,0 1-1 0 0,0-1-27 0 0,4 2 105 0 0,11 12 287 0 0,-15-13-359 0 0,0 0 0 0 0,1 1 0 0 0,-1-1 0 0 0,0 0 0 0 0,1 0 1 0 0,-1 0-1 0 0,1 0 0 0 0,-1 0 0 0 0,1 0 0 0 0,-1 0 0 0 0,1 0 0 0 0,0-1 1 0 0,-1 1-1 0 0,1-1 0 0 0,0 1 0 0 0,0-1 0 0 0,-1 0 0 0 0,1 1 1 0 0,0-1-34 0 0,9 1 171 0 0,1 5-28 0 0,-5-2-33 0 0,0-1 5 0 0,0-2 23 0 0,3 0 50 0 0,-7-1-162 0 0,0-1 0 0 0,0 1 0 0 0,0-1 0 0 0,0 1 0 0 0,-1-1 0 0 0,1 0 0 0 0,1 0-26 0 0,14-8 157 0 0,-4 7 14 0 0,-9-1 17 0 0,-1 0-123 0 0,0 1 0 0 0,0-1-1 0 0,0 1 1 0 0,0 0-1 0 0,0 0 1 0 0,3 0-65 0 0,23-14 341 0 0,-28 15-325 0 0,-1 0 1 0 0,0 0 0 0 0,1 0 0 0 0,-1 0 0 0 0,0 0-1 0 0,0 0 1 0 0,0 0 0 0 0,0-1 0 0 0,0 1-1 0 0,0-1-16 0 0,6-12 146 0 0,-1 2-34 0 0,-3 6-62 0 0,2-11 58 0 0,-6-14 6 0 0,0 15-54 0 0,1 0-62 0 0,0 15-4 0 0,0-1-1 0 0,0 1 1 0 0,0-1-1 0 0,0 1 1 0 0,0-1-1 0 0,-1 1 1 0 0,1-1-1 0 0,0 1 1 0 0,-1 0-1 0 0,0-1 7 0 0,-3-6-126 0 0,0 0 48 0 0,-10-19-45 0 0,8 16 38 0 0,2 4-8 0 0,0-1-43 0 0,1 1-54 0 0,-1 0-65 0 0,0 0-75 0 0,0 0-87 0 0,1-1-97 0 0,-1 1-108 0 0,1-8-512 0 0,3 14 1051 0 0</inkml:trace>
  <inkml:trace contextRef="#ctx0" brushRef="#br0" timeOffset="896.72">1374 464 7920 0 0,'13'13'174'0'0,"-10"-9"4"0"0,-2-1-79 0 0,-1 1-48 0 0,-1 2-22 0 0,1-4 33 0 0,0-1-56 0 0,0-1 1 0 0,0 1-1 0 0,0 0 1 0 0,0 0-1 0 0,0-1 0 0 0,0 1 1 0 0,0 0-1 0 0,0-1 1 0 0,0 1-1 0 0,1 0 0 0 0,-1-1 1 0 0,0 1-1 0 0,1 0 1 0 0,-1-1-1 0 0,0 1 0 0 0,1-1 1 0 0,-1 1-1 0 0,0-1 1 0 0,1 1-1 0 0,-1-1 0 0 0,1 1 1 0 0,-1-1-1 0 0,1 1 1 0 0,0-1-1 0 0,-1 1 0 0 0,1-1-6 0 0,-1 0 3 0 0,1 1-1 0 0,0-1 0 0 0,-1 1 0 0 0,1-1 0 0 0,-1 1 0 0 0,1-1 1 0 0,-1 1-1 0 0,1-1 0 0 0,-1 1 0 0 0,0-1 0 0 0,1 1 0 0 0,-1-1 1 0 0,0 1-1 0 0,1 0 0 0 0,-1-1 0 0 0,0 1 0 0 0,0 0 0 0 0,1-1 1 0 0,-1 1-1 0 0,0 0 0 0 0,0-1 0 0 0,0 1 0 0 0,0 0 0 0 0,0 0 1 0 0,0-1-1 0 0,0 1-2 0 0,-1 9 33 0 0,1 1 45 0 0,0-1 47 0 0,1-1 49 0 0,1-4 53 0 0,3-1 74 0 0,-3-1 110 0 0,-4 0-52 0 0,-3 6-26 0 0,5-9-311 0 0,0 1 1 0 0,0-1-1 0 0,-1 0 0 0 0,1 1 0 0 0,0-1 1 0 0,0 1-1 0 0,0-1 0 0 0,0 0 1 0 0,0 1-1 0 0,-1-1 0 0 0,1 1 1 0 0,0-1-1 0 0,0 1 0 0 0,0-1 0 0 0,0 0 1 0 0,0 1-1 0 0,0-1 0 0 0,0 1 1 0 0,0-1-1 0 0,0 1 0 0 0,1-1 1 0 0,-1 0-1 0 0,0 1 0 0 0,0-1 0 0 0,0 1 1 0 0,0-1-1 0 0,1 0 0 0 0,-1 1 1 0 0,0-1-1 0 0,0 0 0 0 0,1 1-22 0 0,9 2 590 0 0,-7-3-50 0 0,-3 3-10 0 0,0-3-501 0 0,0 1 1 0 0,0-1 0 0 0,0 1 0 0 0,0 0 0 0 0,0-1-1 0 0,0 1 1 0 0,-1-1 0 0 0,1 1 0 0 0,0-1-1 0 0,0 1 1 0 0,0 0 0 0 0,-1-1 0 0 0,1 1 0 0 0,0-1-1 0 0,-1 1 1 0 0,1-1 0 0 0,0 1-30 0 0,-1-1 25 0 0,1 0 0 0 0,-1 1 0 0 0,1-1 0 0 0,-1 0 0 0 0,1 1 0 0 0,-1-1 0 0 0,0 0 0 0 0,1 0 0 0 0,-1 0 0 0 0,1 1 0 0 0,-1-1 0 0 0,1 0 0 0 0,-1 0 0 0 0,0 0 1 0 0,1 0-1 0 0,-1 0 0 0 0,0 0-25 0 0,-1 0 386 0 0,2 0-8 0 0,0 0-18 0 0,0 0-68 0 0,0 0-32 0 0,0 0-4 0 0,0 0-12 0 0,0 0-52 0 0,0 0-29 0 0,0 0-3 0 0,0 0-16 0 0,2-3-61 0 0,9-10-4 0 0,-7-6 1 0 0,-5-13-26 0 0,1 22-22 0 0,0 7-26 0 0,-1 0 0 0 0,2 0 0 0 0,-1 0-1 0 0,0-1 1 0 0,1 1 0 0 0,-1 0 0 0 0,1 1-1 0 0,0-1 1 0 0,0 0 0 0 0,0 0 0 0 0,0 0-1 0 0,0 0 1 0 0,1 0-6 0 0,17-18 9 0 0,-15 17-13 0 0,-1 0 5 0 0,0 1-1 0 0,0-1 1 0 0,0-1-1 0 0,-1 1 0 0 0,2-2 0 0 0,11-18-26 0 0,0 13-47 0 0,17-5-62 0 0,-30 15 126 0 0,0 1-1 0 0,0-1 0 0 0,0 1 0 0 0,0-1 0 0 0,0 1 0 0 0,1 0 0 0 0,-1 0 1 0 0,0 0-1 0 0,0 0 0 0 0,1 0 10 0 0,5 0-30 0 0,-7 0 23 0 0,0 0 0 0 0,1 0 0 0 0,-1 0 0 0 0,1 1 0 0 0,-1-1 0 0 0,1 0 0 0 0,-1 0 0 0 0,1 1 0 0 0,-1-1 0 0 0,1 1 7 0 0,29 26-151 0 0,-19-23 141 0 0,-11-3 10 0 0,0-1 0 0 0,0 0 0 0 0,0 1 0 0 0,0-1 0 0 0,0 1 0 0 0,0-1 0 0 0,0 1 0 0 0,0 0 0 0 0,0-1 0 0 0,0 1 0 0 0,0 0 0 0 0,0 0 0 0 0,0 0 0 0 0,0 0 0 0 0,-1-1 0 0 0,1 1 0 0 0,0 0-1 0 0,0 1 1 0 0,31 62 0 0 0,-31-62 0 0 0,-1 0 0 0 0,1 0 0 0 0,0 0 0 0 0,-1 0 0 0 0,1 0 0 0 0,-1 0 0 0 0,0 0 0 0 0,1 0 0 0 0,-1 0 0 0 0,0 0 0 0 0,-1 0 0 0 0,1 0-1 0 0,0 3 1 0 0,-2 25 16 0 0,2-21 43 0 0,0 9 23 0 0,0-13-16 0 0,0-2 55 0 0,0-3-8 0 0,0 0 6 0 0,0 0 28 0 0,0 0 11 0 0,0 0 2 0 0,0 0-8 0 0,0 0-33 0 0,0 0-14 0 0,0 0-1 0 0,0 0-6 0 0,0 0-24 0 0,0-3 8 0 0,0-1-52 0 0,0 2-25 0 0,0-1 0 0 0,0 1 0 0 0,0 0 0 0 0,0-1-1 0 0,0 1 1 0 0,1 0 0 0 0,-1-1 0 0 0,1 1 0 0 0,0-2-5 0 0,4-4 1 0 0,-4 6 3 0 0,0 1 0 0 0,0 0 1 0 0,0-1-1 0 0,-1 1 0 0 0,1-1 0 0 0,0 1 1 0 0,-1-1-1 0 0,1 0 0 0 0,-1 1 0 0 0,1-1 1 0 0,-1 0-1 0 0,0 1 0 0 0,0-1 0 0 0,0 0-4 0 0,0 0 1 0 0,1 1 0 0 0,-1-1 0 0 0,0 0 0 0 0,0 1 0 0 0,1-1-1 0 0,-1 0 1 0 0,1 1 0 0 0,-1-1 0 0 0,1 1 0 0 0,0-1 0 0 0,0 1-1 0 0,0-1 1 0 0,0 1 0 0 0,0-1-1 0 0,4-6 0 0 0,14-36-9 0 0,-6 14-66 0 0,-7 19-3 0 0,-1 6 47 0 0,0-1 6 0 0,-1-5-29 0 0,-3 10 48 0 0,-1 0 1 0 0,0 0-1 0 0,1 0 0 0 0,-1 0 0 0 0,1-1 1 0 0,-1 1-1 0 0,1 0 0 0 0,0 0 0 0 0,-1 0 0 0 0,1 0 1 0 0,0 1-1 0 0,0-1 0 0 0,0 0 0 0 0,0 0 1 0 0,-1 0-1 0 0,1 1 0 0 0,0-1 0 0 0,1 0 6 0 0,12-4-80 0 0,-10-2 29 0 0,-4 7 48 0 0,0-1 0 0 0,1 1 0 0 0,-1-1 0 0 0,0 1 1 0 0,1-1-1 0 0,-1 1 0 0 0,0 0 0 0 0,1-1 0 0 0,-1 1 0 0 0,0 0 0 0 0,1-1 0 0 0,-1 1 0 0 0,1 0 1 0 0,-1-1-1 0 0,0 1 0 0 0,1 0 0 0 0,-1 0 0 0 0,1 0 0 0 0,-1-1 0 0 0,1 1 0 0 0,-1 0 0 0 0,1 0 0 0 0,-1 0 1 0 0,1 0-1 0 0,-1 0 0 0 0,1 0 0 0 0,-1 0 0 0 0,1 0 0 0 0,-1 0 0 0 0,1 0 0 0 0,-1 0 0 0 0,1 0 3 0 0,28 0-128 0 0,-23 3 75 0 0,8 7 24 0 0,1-7-19 0 0,-14-3 46 0 0,-1 0 1 0 0,1 0-1 0 0,-1 0 1 0 0,1 0 0 0 0,-1 0-1 0 0,1 0 1 0 0,-1 0-1 0 0,1 0 1 0 0,-1 0-1 0 0,1 0 1 0 0,-1 0-1 0 0,1 0 1 0 0,-1 0 0 0 0,1 0-1 0 0,-1 0 1 0 0,1 1-1 0 0,-1-1 1 0 0,1 0-1 0 0,-1 0 1 0 0,1 1-1 0 0,-1-1 1 0 0,0 0 0 0 0,1 1-1 0 0,-1-1 1 0 0,1 0-1 0 0,-1 1 1 0 0,0-1-1 0 0,1 1 1 0 0,-1-1-1 0 0,0 0 1 0 0,0 1-1 0 0,1-1 1 0 0,-1 1 0 0 0,0-1-1 0 0,0 1 1 0 0,0-1-1 0 0,1 1 1 0 0,-1-1 1 0 0,3 7-25 0 0,10 9 11 0 0,-12-15 14 0 0,1 0 0 0 0,-1 1 0 0 0,0-1 0 0 0,0 0 0 0 0,0 1 0 0 0,1-1 0 0 0,-1 0 0 0 0,-1 1 0 0 0,1-1 0 0 0,0 1 0 0 0,0 0 0 0 0,-1-1 0 0 0,1 1 0 0 0,0 0 0 0 0,-1-1 0 0 0,0 1 0 0 0,1 0 0 0 0,-1-1 0 0 0,0 1 0 0 0,0 0 0 0 0,0-1 0 0 0,0 0 0 0 0,0-1 0 0 0,0 1 0 0 0,0 0 0 0 0,0-1 0 0 0,0 1 0 0 0,0 0 0 0 0,0-1 0 0 0,1 1 0 0 0,-1 0 0 0 0,0-1 0 0 0,0 1 0 0 0,1 0 0 0 0,-1-1 0 0 0,0 1 0 0 0,1-1 0 0 0,-1 1 0 0 0,1 0 0 0 0,-1-1 0 0 0,1 1 0 0 0,-1-1 0 0 0,1 0 0 0 0,-1 1 0 0 0,1-1 0 0 0,-1 1 0 0 0,1-1 0 0 0,0 1 0 0 0,-1-1 0 0 0,1 0 0 0 0,-1 1 0 0 0,1-1 0 0 0,-1 1 0 0 0,1-1 0 0 0,-1 1 0 0 0,1-1 0 0 0,-1 1 0 0 0,1-1 0 0 0,-1 1 0 0 0,0 0 0 0 0,1-1 0 0 0,-1 1 0 0 0,0-1 0 0 0,0 1 0 0 0,1 0 0 0 0,-1-1 0 0 0,0 1 0 0 0,0 0 0 0 0,0 0 0 0 0,0-1 0 0 0,0 1 0 0 0,0 0 0 0 0,0-1 0 0 0,0 1 0 0 0,0 0 0 0 0,0 0 0 0 0,0-1 0 0 0,0 1 0 0 0,0 0 0 0 0,0-1 0 0 0,0 1 0 0 0,0 0 0 0 0,0-1 0 0 0,1 1 0 0 0,-1 0 0 0 0,0-1 0 0 0,0 1 0 0 0,1 0 0 0 0,-1-1 0 0 0,0 1 0 0 0,1-1 0 0 0,-1 1 0 0 0,1-1 0 0 0,-1 1 0 0 0,1-1 0 0 0,-1 1 0 0 0,1-1 0 0 0,-1 1 0 0 0,1-1 0 0 0,-1 1 0 0 0,1-1 0 0 0,0 0 0 0 0,-1 1 0 0 0,1-1 0 0 0,-1 1 0 0 0,1-1 0 0 0,-1 1 0 0 0,1-1 0 0 0,-1 1 0 0 0,1-1 0 0 0,-1 1 0 0 0,0-1 0 0 0,1 1 0 0 0,-1-1 0 0 0,1 1 0 0 0,-1 0 0 0 0,0-1 0 0 0,0 1 0 0 0,0 0 0 0 0,1-1 0 0 0,-1 1 0 0 0,0 0 0 0 0,0-1 0 0 0,0 1 0 0 0,0 0 0 0 0,0 0 0 0 0,0-1 0 0 0,0 1 0 0 0,0 1 2 0 0,0-1-1 0 0,0 1 0 0 0,0-1 0 0 0,0 0 0 0 0,0 1 0 0 0,1-1 0 0 0,-1 1 0 0 0,1-1 0 0 0,-1 1 0 0 0,1-1-1 0 0,9 12 17 0 0,-6-7-178 0 0,-3-1 72 0 0,0 0 6 0 0,1-3 24 0 0,-1-2-13 0 0,1 1-26 0 0,-1-1-46 0 0,0 0-19 0 0,0 0-47 0 0,0 0-54 0 0,0 0-59 0 0,0 0-65 0 0,0 0-60 0 0,-1 0-53 0 0,0 0-47 0 0,1 0-161 0 0,-1 0-47 0 0,0 0-195 0 0,0 0-525 0 0</inkml:trace>
  <inkml:trace contextRef="#ctx0" brushRef="#br0" timeOffset="1365.6">2109 1 9560 0 0,'0'0'216'0'0,"0"0"32"0"0,0 0 10 0 0,0 0-107 0 0,2 0-78 0 0,1 0-20 0 0,-1 0-104 0 0,2 0 86 0 0,4 0 102 0 0,-1 0-16 0 0,1 0 42 0 0,2 2 183 0 0,-7 0-198 0 0,0-1 1 0 0,1 1-1 0 0,-1 0 0 0 0,0 0 0 0 0,0 1 1 0 0,2 1-149 0 0,3 4 281 0 0,-1 0-51 0 0,-1-1-72 0 0,-2 0-91 0 0,1 3 149 0 0,0 1 12 0 0,4 0-42 0 0,1 3 24 0 0,-9-12-187 0 0,0 0-1 0 0,-1 0 1 0 0,1-1-1 0 0,-1 1 1 0 0,0 0 0 0 0,0 0-1 0 0,1 0 1 0 0,-1-1-1 0 0,-1 3-22 0 0,2 13 179 0 0,3-2 7 0 0,7 12 39 0 0,2 4 51 0 0,-12-26-224 0 0,0 0 1 0 0,0 0-1 0 0,0 0 1 0 0,0 0-1 0 0,-1 0 1 0 0,0 1-53 0 0,1 1 86 0 0,0 1 0 0 0,0 0 0 0 0,0 0 0 0 0,1 0 0 0 0,0 0-86 0 0,1 0 72 0 0,-2 0-1 0 0,1 0 1 0 0,-1-1 0 0 0,0 1 0 0 0,-1 1-72 0 0,2 10 117 0 0,5 6 101 0 0,-1-4-50 0 0,-5-6-89 0 0,-1 8 2 0 0,0 33 27 0 0,0-39-33 0 0,0 2 48 0 0,0-16-97 0 0,0-2-22 0 0,4 6 31 0 0,6 11 33 0 0,-8-5-40 0 0,-2-10 47 0 0,0-3-6 0 0,0 0-5 0 0,0 0 0 0 0,0-3 0 0 0,3-10-10 0 0,2 3-66 0 0,8-15 70 0 0,-6 11-94 0 0,-4 6-28 0 0,1 1-42 0 0,0 2 0 0 0,0-1 0 0 0,0 1 1 0 0,0 1-1 0 0,1-1 0 0 0,-1 0 0 0 0,3 0 106 0 0,6-8-244 0 0,-9 10 155 0 0,1-1 0 0 0,-1 1 0 0 0,1 0 0 0 0,-1 0 0 0 0,1 1 0 0 0,0-1 0 0 0,0 1 0 0 0,2 0 89 0 0,13-7-313 0 0,-12 4 217 0 0,-6 4 78 0 0,-1 0 0 0 0,1 0 0 0 0,-1 0 0 0 0,0 0 0 0 0,1 0 0 0 0,0 1 0 0 0,-1-1 0 0 0,1 1 0 0 0,-1-1 0 0 0,1 1 0 0 0,0 0 0 0 0,-1-1 0 0 0,1 1 0 0 0,0 0 18 0 0,5 0-71 0 0,-5 0 49 0 0,1 0 0 0 0,-1 0 0 0 0,0 0 0 0 0,0 0 0 0 0,0 0-1 0 0,1 0 1 0 0,-1 1 0 0 0,0-1 0 0 0,0 1 0 0 0,1 0 22 0 0,3 2-33 0 0,24 14-54 0 0,-18-8 24 0 0,14 18-10 0 0,-22-18 77 0 0,1 3-16 0 0,-2-5-8 0 0,7 12-12 0 0,-10-18 32 0 0,1 0 1 0 0,-1 0-1 0 0,0-1 0 0 0,0 1 1 0 0,0 0-1 0 0,1 0 1 0 0,-1-1-1 0 0,0 1 0 0 0,0 0 1 0 0,0 0-1 0 0,0-1 0 0 0,-1 1 1 0 0,1 0-1 0 0,0 0 1 0 0,0 0-1 0 0,0-1 0 0 0,-1 1 1 0 0,1 0-1 0 0,0-1 0 0 0,-1 1 1 0 0,1 0-1 0 0,0 0 0 0 0,-1-1 1 0 0,1 1-1 0 0,-1-1 0 0 0,-5 5 29 0 0,5-5-28 0 0,1 0 1 0 0,-1 1 0 0 0,1-1-1 0 0,-1 0 1 0 0,1 0-1 0 0,0 1 1 0 0,-1-1 0 0 0,1 0-1 0 0,-1 1 1 0 0,1-1-1 0 0,0 1 1 0 0,0-1 0 0 0,-1 0-1 0 0,1 1 1 0 0,0-1 0 0 0,0 1-1 0 0,-1-1 1 0 0,1 1-1 0 0,0-1 1 0 0,0 1 0 0 0,0-1-1 0 0,0 1 1 0 0,0-1-1 0 0,-1 1 1 0 0,1-1 0 0 0,0 1-1 0 0,0-1 1 0 0,0 1-1 0 0,1-1 1 0 0,-1 1 0 0 0,0-1-1 0 0,0 1-1 0 0,0 0 6 0 0,0-1 0 0 0,0 1 0 0 0,0-1 0 0 0,0 1 0 0 0,0-1 0 0 0,0 1 0 0 0,0-1-1 0 0,0 1 1 0 0,0-1 0 0 0,0 1 0 0 0,0-1 0 0 0,0 1 0 0 0,0-1 0 0 0,0 1 0 0 0,0-1 0 0 0,-1 0 0 0 0,1 1 0 0 0,0-1-1 0 0,0 1 1 0 0,-1-1 0 0 0,1 1 0 0 0,0-1 0 0 0,-1 0 0 0 0,1 1 0 0 0,0-1 0 0 0,-1 0 0 0 0,1 1 0 0 0,-1-1 0 0 0,1 0-1 0 0,0 1 1 0 0,-1-1 0 0 0,0 0-6 0 0,-5 5 105 0 0,-1 6 47 0 0,7-10-142 0 0,-1 0-1 0 0,1 0 1 0 0,-1 0 0 0 0,1 0 0 0 0,-1 0 0 0 0,1 0-1 0 0,-1 0 1 0 0,0 0 0 0 0,0 0 0 0 0,1 0 0 0 0,-1 0 0 0 0,0-1-1 0 0,0 1 1 0 0,0 0 0 0 0,0-1 0 0 0,0 1-10 0 0,-12 5 105 0 0,7 4-17 0 0,-7-4-6 0 0,-3 7-17 0 0,0 0-50 0 0,-16 3-5 0 0,24-13 17 0 0,-2-2-99 0 0,0-1-76 0 0,1-1-53 0 0,1 1-67 0 0,5 0-144 0 0</inkml:trace>
  <inkml:trace contextRef="#ctx0" brushRef="#br0" timeOffset="1798.58">2652 560 10824 0 0,'10'0'75'0'0,"0"0"46"0"0,37 0 646 0 0,-32 0-602 0 0,-1 0-101 0 0,-8 0-44 0 0,-1-2 38 0 0,1 0 82 0 0,0-1 43 0 0,7-4 248 0 0,1 5-215 0 0,-7 1-31 0 0,-1-1-39 0 0,0-2-13 0 0,2-2 15 0 0,-3 3 70 0 0,4 1-71 0 0,4-4 19 0 0,-12 5-143 0 0,1 0 0 0 0,-1 0 0 0 0,1 0 1 0 0,0 0-1 0 0,0 1 0 0 0,-1-1 0 0 0,1 1 0 0 0,0-1 0 0 0,0 1 0 0 0,0-1 0 0 0,0 1-23 0 0,3-3 139 0 0,6-7-3 0 0,-9 7-12 0 0,1 0-59 0 0,8-7-42 0 0,-6 6 27 0 0,1 4-36 0 0,-1-2-2 0 0,-2-3 29 0 0,-3-7 59 0 0,-1-16 28 0 0,3 1-118 0 0,-2 26-10 0 0,1 0 0 0 0,-1 1 0 0 0,0-1 0 0 0,0 0 0 0 0,0 0 0 0 0,0 0 0 0 0,0 0 0 0 0,0 0 0 0 0,0 1 1 0 0,0-1-1 0 0,0 0 0 0 0,0 0 0 0 0,-1 0 0 0 0,1 0 0 0 0,0 1 0 0 0,-1-1 0 0 0,1 0 0 0 0,0 0 0 0 0,-3-1 0 0 0,0 0 0 0 0,0 0-1 0 0,1 0 1 0 0,-1 1 0 0 0,0-1 0 0 0,-3 0 0 0 0,-4-3 1 0 0,-3 0-1 0 0,10-1 0 0 0,-2-1 0 0 0,5 7 0 0 0,0 0 0 0 0,-1 0 0 0 0,1 0 0 0 0,0 0 0 0 0,0-1 0 0 0,-1 1 0 0 0,1 0 0 0 0,0 0 0 0 0,0 0 0 0 0,-1 0 0 0 0,1 0 0 0 0,0 0 0 0 0,0 0 0 0 0,0 0 0 0 0,-1 0 0 0 0,1 0 0 0 0,0 0 0 0 0,0 0 0 0 0,-1 0 0 0 0,1 1 0 0 0,0-1 0 0 0,0 0 0 0 0,-1 0 0 0 0,1 0 0 0 0,0 0 0 0 0,0 0 0 0 0,0 0 0 0 0,-1 1 0 0 0,1-1 0 0 0,0 0 0 0 0,0 0 0 0 0,0 0 0 0 0,0 0 0 0 0,-1 1 0 0 0,1-1 0 0 0,-4 7-5 0 0,3-7 2 0 0,1 1 0 0 0,0-1 0 0 0,0 0 0 0 0,-1 1 0 0 0,1-1 0 0 0,0 1 0 0 0,0-1 1 0 0,-1 0-1 0 0,1 1 0 0 0,-1-1 0 0 0,1 0 0 0 0,0 1 0 0 0,-1-1 0 0 0,1 0 0 0 0,-1 0 0 0 0,1 1 1 0 0,-1-1-1 0 0,1 0 0 0 0,-1 0 0 0 0,1 0 0 0 0,-1 1 0 0 0,1-1 0 0 0,-1 0 0 0 0,1 0 0 0 0,-1 0 1 0 0,1 0-1 0 0,-1 0 0 0 0,1 0 0 0 0,-1 0 0 0 0,1 0 0 0 0,-1 0 0 0 0,1-1 3 0 0,-1 1-3 0 0,0 0 0 0 0,0 0 0 0 0,0 0 0 0 0,0 1 0 0 0,1-1 0 0 0,-1 0 0 0 0,0 0 0 0 0,0 0 0 0 0,1 1 0 0 0,-1-1 0 0 0,0 0 0 0 0,0 1 0 0 0,1-1-1 0 0,-1 1 1 0 0,0-1 0 0 0,1 1 0 0 0,-1-1 0 0 0,1 1 0 0 0,-1-1 0 0 0,1 1 0 0 0,-1 0 0 0 0,1-1 0 0 0,-1 1 0 0 0,1 0 0 0 0,-1-1 0 0 0,1 1 0 0 0,0 0 0 0 0,-1 0 0 0 0,1 0 3 0 0,-1 0-5 0 0,1 0 1 0 0,-1 1-1 0 0,1-1 0 0 0,-1 0 1 0 0,0 0-1 0 0,0 0 1 0 0,1 0-1 0 0,-1 0 0 0 0,0 0 1 0 0,0 0-1 0 0,0 0 1 0 0,0-1-1 0 0,0 1 0 0 0,0 0 1 0 0,0 0 4 0 0,-3 1-5 0 0,0 0-1 0 0,1 1 1 0 0,-1 0 0 0 0,1-1 0 0 0,0 1 0 0 0,0 1-1 0 0,0-1 1 0 0,0 0 0 0 0,1 1 0 0 0,-1-1-1 0 0,1 1 1 0 0,0 0 0 0 0,0 0 0 0 0,0 0-1 0 0,0 2 6 0 0,-4 6-18 0 0,-5 7 18 0 0,6 7-12 0 0,-1-12-19 0 0,5-13 29 0 0,0 1 0 0 0,0-1-1 0 0,0 0 1 0 0,1 1 0 0 0,-1-1-1 0 0,0 1 1 0 0,1-1 0 0 0,0 1 0 0 0,-1 0-1 0 0,1-1 1 0 0,0 1 0 0 0,0-1 0 0 0,0 1 2 0 0,0 94 0 0 0,-1-92 0 0 0,1-4 0 0 0,0 0 0 0 0,0 0 0 0 0,-1 0 0 0 0,1 1 0 0 0,0-1 0 0 0,0 0 0 0 0,0 0 0 0 0,0 0 0 0 0,0 0 0 0 0,0 0 0 0 0,0 1 0 0 0,0-1 0 0 0,0 0 0 0 0,0 0 0 0 0,0 0 0 0 0,0 0 0 0 0,0 1 0 0 0,0-1 0 0 0,0 0 0 0 0,0 0 0 0 0,0 0 0 0 0,0 0 0 0 0,0 1 0 0 0,1-1 0 0 0,-1 0 0 0 0,0 0 0 0 0,0 0 0 0 0,0 0 0 0 0,0 0 0 0 0,0 0 0 0 0,0 1 0 0 0,0-1 0 0 0,1 0 0 0 0,15 10 0 0 0,-3 0 14 0 0,-13-10-12 0 0,0 1 1 0 0,1-1-1 0 0,-1 0 0 0 0,0 0 0 0 0,0 1 1 0 0,1-1-1 0 0,-1 0 0 0 0,0 0 1 0 0,0 0-1 0 0,1 0 0 0 0,-1 1 0 0 0,0-1 1 0 0,1 0-1 0 0,-1 0 0 0 0,0 0 0 0 0,1 0 1 0 0,-1 0-1 0 0,0 0 0 0 0,1 0 0 0 0,-1 0 1 0 0,0 0-1 0 0,1 0 0 0 0,-1 0 0 0 0,0 0 1 0 0,1 0-1 0 0,-1 0-2 0 0,27 0 34 0 0,7 0 27 0 0,25 0-8 0 0,-57 0-50 0 0,-1 0 0 0 0,1 0 0 0 0,0 0 0 0 0,-1-1 0 0 0,1 1 1 0 0,0 0-1 0 0,-1-1 0 0 0,1 1 0 0 0,0-1 0 0 0,-1 0 0 0 0,1 1 0 0 0,-1-1 0 0 0,1 0 0 0 0,-1 0-3 0 0,12-5 34 0 0,5 4-14 0 0,-2 1-7 0 0,-2-2-34 0 0,-5-1-66 0 0,1-3-53 0 0,3-1-112 0 0,3 1-102 0 0,-12 6 250 0 0,0 0 1 0 0,1 0 0 0 0,-1 1-1 0 0,0 0 1 0 0,4 0 103 0 0</inkml:trace>
  <inkml:trace contextRef="#ctx0" brushRef="#br0" timeOffset="2115.12">3195 384 5528 0 0,'0'0'124'0'0,"0"0"17"0"0,3 3 11 0 0,1 1-96 0 0,8 8 21 0 0,-2 1-51 0 0,-4 3-26 0 0,1-6 18 0 0,-1-4 49 0 0,-2-1 14 0 0,0 0 39 0 0,1 5 215 0 0,-3 0 45 0 0,-1 15 615 0 0,-1-16-710 0 0,0-8-261 0 0,0-1-1 0 0,0 1 1 0 0,-1-1 0 0 0,1 1 0 0 0,0-1-1 0 0,0 1 1 0 0,0-1 0 0 0,0 1-1 0 0,0-1 1 0 0,1 1 0 0 0,-1-1-1 0 0,0 1 1 0 0,0-1 0 0 0,0 1 0 0 0,0-1-1 0 0,1 0 1 0 0,-1 1 0 0 0,0-1-1 0 0,0 1 1 0 0,1-1 0 0 0,-1 1-1 0 0,0-1 1 0 0,0 0 0 0 0,1 1 0 0 0,-1-1-1 0 0,1 0 1 0 0,-1 1 0 0 0,0-1-1 0 0,1 0 1 0 0,-1 1 0 0 0,1-1-1 0 0,0 0-23 0 0,5 5 361 0 0,-3-1-79 0 0,1 3-37 0 0,3 7 165 0 0,-5-10-254 0 0,1 4 315 0 0,-2-1-100 0 0,-1 0-79 0 0,0 0-61 0 0,0 7 239 0 0,5-10-173 0 0,2-3-42 0 0,-7-1-247 0 0,0 0 0 0 0,0 0 0 0 0,0 0 0 0 0,1 0 0 0 0,-1 0 0 0 0,0 0 1 0 0,0 0-1 0 0,0 0 0 0 0,0 0 0 0 0,0 0 0 0 0,0 0 0 0 0,0 0 0 0 0,0 0 1 0 0,0 0-1 0 0,0 0 0 0 0,1 0 0 0 0,-1 0 0 0 0,0 0 0 0 0,0 0 0 0 0,0 0 1 0 0,0 0-1 0 0,0 0 0 0 0,0 0 0 0 0,0 0 0 0 0,0 0 0 0 0,0 0 0 0 0,0 0 1 0 0,0 0-1 0 0,1 0 0 0 0,-1 0 0 0 0,0 0 0 0 0,0 0 0 0 0,0 1 0 0 0,0-1 1 0 0,0 0-1 0 0,0 0 0 0 0,0 0 0 0 0,0 0 0 0 0,0 0 0 0 0,0 0 0 0 0,0 0 1 0 0,0 0-1 0 0,0 0 0 0 0,0 0 0 0 0,0 1 0 0 0,0-1 0 0 0,0 0 0 0 0,0 0 0 0 0,0 0 1 0 0,0 0-1 0 0,0 0 0 0 0,0 0 0 0 0,0 0 0 0 0,0 0 0 0 0,0 0 0 0 0,0 0 1 0 0,0 1-9 0 0,0 9 464 0 0,0-7-19 0 0,0-3-77 0 0,0 0-31 0 0,0 0-7 0 0,0 0-9 0 0,0 0-26 0 0,0 0-9 0 0,-3 0-5 0 0,-7 0-14 0 0,9 0-263 0 0,1 0 0 0 0,0 0-1 0 0,0 0 1 0 0,0 0 0 0 0,0 0-1 0 0,0 0 1 0 0,0 0 0 0 0,0 0 0 0 0,0 0-1 0 0,0 0 1 0 0,0 0 0 0 0,-1 0-1 0 0,1 0 1 0 0,0 0 0 0 0,0 0 0 0 0,0 0-1 0 0,0 0 1 0 0,0 0 0 0 0,0 0 0 0 0,0 0-1 0 0,0 0 1 0 0,0 0 0 0 0,0 0-1 0 0,-1 0 1 0 0,1 0 0 0 0,0 0 0 0 0,0 0-1 0 0,0 0 1 0 0,0 0 0 0 0,0-1-1 0 0,0 1 1 0 0,0 0 0 0 0,0 0 0 0 0,0 0-1 0 0,0 0 1 0 0,0 0 0 0 0,0 0-1 0 0,0 0 1 0 0,0 0 0 0 0,0 0 0 0 0,0 0-1 0 0,0 0 1 0 0,0-1 0 0 0,0 1-1 0 0,0 0 1 0 0,0 0 0 0 0,0 0 0 0 0,0 0-1 0 0,0 0 1 0 0,0 0 0 0 0,0 0 0 0 0,0 0-1 0 0,0 0 1 0 0,0 0 0 0 0,0-1-1 0 0,0 1 1 0 0,0 0-4 0 0,0-1 44 0 0,0-3-2 0 0,0 2 4 0 0,0-1 44 0 0,0 0 65 0 0,-3 3 20 0 0,2 0-165 0 0,1-1-1 0 0,-1 1 1 0 0,0 0-1 0 0,0 0 1 0 0,1-1-1 0 0,-1 1 1 0 0,0-1-1 0 0,1 1 1 0 0,-1-1 0 0 0,0 1-1 0 0,1-1 1 0 0,-1 1-1 0 0,1-1 1 0 0,-1 1-1 0 0,1-1 1 0 0,-1 0-1 0 0,1 1 1 0 0,-1-1-1 0 0,1 0 1 0 0,-1 0 0 0 0,1 1-1 0 0,0-1 1 0 0,0 0-1 0 0,-1 0 1 0 0,1 1-1 0 0,0-1 1 0 0,0 0-1 0 0,0 0 1 0 0,0 0-1 0 0,0 1 1 0 0,0-1 0 0 0,0 0-1 0 0,0 0-9 0 0,0-40 243 0 0,1 23-178 0 0,-1 13-52 0 0,0-1 0 0 0,0 1 1 0 0,0 0-1 0 0,1-1 1 0 0,0 1-1 0 0,0 0 0 0 0,1-4-13 0 0,6-9 13 0 0,-7 17-13 0 0,-1-1 0 0 0,1 1 0 0 0,-1 0 0 0 0,0-1 0 0 0,1 1 0 0 0,-1-1 0 0 0,0 1 0 0 0,0-1 0 0 0,0 1 0 0 0,0-1 0 0 0,3-14 0 0 0,9-4 0 0 0,2-5 0 0 0,-11 17 1 0 0,-3 7-6 0 0,0-1 0 0 0,0 1 0 0 0,1 0 1 0 0,-1-1-1 0 0,1 1 0 0 0,-1 0 1 0 0,1 0-1 0 0,-1-1 0 0 0,1 1 1 0 0,0 0-1 0 0,-1 0 0 0 0,1 0 0 0 0,0 0 1 0 0,0 0-1 0 0,0 0 0 0 0,0 0 1 0 0,0 0-1 0 0,0 0 0 0 0,0 1 1 0 0,0-1-1 0 0,1 0 5 0 0,3-1-21 0 0,2-3-56 0 0,-3-2-36 0 0,-2 2 60 0 0,0 3 22 0 0,0-1-1 0 0,-1 1 1 0 0,1-1 0 0 0,0 1 0 0 0,0 0 0 0 0,0 0 0 0 0,0 0-1 0 0,1 0 1 0 0,-1 0 0 0 0,0 1 0 0 0,1-1 0 0 0,0 0-1 0 0,1 0 32 0 0,20-3-236 0 0,-16-3-48 0 0,-8 8 268 0 0,1-1 0 0 0,-1 1-1 0 0,0 0 1 0 0,1-1 0 0 0,-1 1-1 0 0,0-1 1 0 0,1 1 0 0 0,-1 0 0 0 0,1-1-1 0 0,-1 1 1 0 0,0 0 0 0 0,1 0-1 0 0,-1-1 1 0 0,1 1 0 0 0,-1 0-1 0 0,1 0 1 0 0,-1 0 0 0 0,1-1-1 0 0,-1 1 1 0 0,1 0 0 0 0,-1 0-1 0 0,1 0 1 0 0,-1 0 0 0 0,1 0-1 0 0,-1 0 1 0 0,1 0 0 0 0,-1 0-1 0 0,1 0 1 0 0,0 0 16 0 0,4 0-194 0 0,0 0-65 0 0,0-1-61 0 0,-1 0-54 0 0,0-1-48 0 0,0 1-42 0 0,3-2-570 0 0,-1 0 135 0 0,-1 1-41 0 0,3 0-1018 0 0,3 1-1104 0 0</inkml:trace>
  <inkml:trace contextRef="#ctx0" brushRef="#br0" timeOffset="9334.94">4697 720 8176 0 0,'0'0'182'0'0,"0"0"29"0"0,0 0 13 0 0,0 0 27 0 0,0 2 86 0 0,0 0-306 0 0,-2 29 795 0 0,-2-17-489 0 0,1-7-219 0 0,-2-2-47 0 0,3-2 117 0 0,1 1-84 0 0,0 0-53 0 0,2 1-27 0 0,0-2 37 0 0,-1 3 28 0 0,0-4-63 0 0,0-1 0 0 0,0 1 0 0 0,0 0-1 0 0,0-1 1 0 0,0 1 0 0 0,0 0 0 0 0,0 0 0 0 0,0-1 0 0 0,-1 1 0 0 0,1-1 0 0 0,-1 1 0 0 0,0 1-26 0 0,-10 2 192 0 0,6 9 0 0 0,-6-1-14 0 0,9-10-74 0 0,1 1-49 0 0,1 5-23 0 0,1-6-3 0 0,-1 2 2 0 0,0 2 7 0 0,0 12 67 0 0,0-1-23 0 0,0-15-110 0 0,0-1-37 0 0,0 1-43 0 0,0 0-55 0 0,0 0-19 0 0,0-1-49 0 0,0 0-54 0 0,0 1-58 0 0,0-1-65 0 0,0 1-68 0 0,0-1-74 0 0,0 0-80 0 0,0 5-896 0 0,0 2-877 0 0</inkml:trace>
  <inkml:trace contextRef="#ctx0" brushRef="#br0" timeOffset="30498.72">240 1327 8840 0 0,'-5'0'63'0'0,"0"-1"35"0"0,-10-7 503 0 0,11 6-492 0 0,1-1-68 0 0,-6 1-23 0 0,4 2 48 0 0,5 0-66 0 0,-5 0 398 0 0,0 0-115 0 0,-1 0-61 0 0,-6-1 163 0 0,8-1-149 0 0,0-4 124 0 0,4 5-340 0 0,0 1 1 0 0,-1-1-1 0 0,1 1 1 0 0,0-1-1 0 0,-1 1 0 0 0,1 0 1 0 0,0-1-1 0 0,-1 1 1 0 0,1-1-1 0 0,0 1 0 0 0,-1 0 1 0 0,1-1-1 0 0,-1 1 1 0 0,1 0-1 0 0,0 0 0 0 0,-1-1 1 0 0,1 1-1 0 0,-1 0 1 0 0,1 0-1 0 0,-1 0 0 0 0,1 0 1 0 0,-1 0-1 0 0,1-1 1 0 0,-1 1-1 0 0,1 0 1 0 0,-1 0-1 0 0,1 0 0 0 0,-1 0 1 0 0,1 0-1 0 0,-1 1 1 0 0,1-1-1 0 0,-1 0-20 0 0,-16-1 470 0 0,-1 0-4 0 0,6 1-193 0 0,3 2-88 0 0,1 1-54 0 0,-5 7 64 0 0,7-7-16 0 0,-4-1-52 0 0,0 4-80 0 0,1-1-35 0 0,-4 0 31 0 0,7 6-32 0 0,-1-8-11 0 0,7-3 0 0 0,0 0 0 0 0,0 0 0 0 0,-1 0 0 0 0,1 0 0 0 0,0 0 0 0 0,0 0 0 0 0,0 1 0 0 0,-1-1 0 0 0,1 0 0 0 0,0 0 0 0 0,0 0 0 0 0,0 0 0 0 0,0 0 0 0 0,-1 0 0 0 0,1 0 0 0 0,0 0 0 0 0,0 0 0 0 0,0 1 0 0 0,0-1 0 0 0,0 0 0 0 0,-1 0 0 0 0,1 0 0 0 0,0 0 0 0 0,0 0 0 0 0,0 1 0 0 0,0-1 0 0 0,0 0 0 0 0,0 0 0 0 0,0 0 0 0 0,0 0 0 0 0,0 1 0 0 0,0-1 0 0 0,0 0 0 0 0,0 0 0 0 0,-1 0 0 0 0,1 1 0 0 0,-1 26 0 0 0,1-26 0 0 0,0 1 0 0 0,0 0 0 0 0,1-1 0 0 0,-1 1 0 0 0,0 0 0 0 0,1-1 0 0 0,-1 1 0 0 0,1 0 0 0 0,0-1 0 0 0,0 1 0 0 0,-1-1 0 0 0,1 1 0 0 0,0-1 0 0 0,0 1 0 0 0,4 6 0 0 0,0 2 0 0 0,-5-8 0 0 0,1-1 0 0 0,-1 1 0 0 0,1-1 0 0 0,0 1 0 0 0,0-1 0 0 0,0 0 0 0 0,-1 1 0 0 0,1-1 0 0 0,0 0 0 0 0,1 0 0 0 0,-1 0 0 0 0,0 0 0 0 0,0 1 0 0 0,0-1 0 0 0,1-1 0 0 0,0 2 0 0 0,18 10 0 0 0,-8-5 0 0 0,-1 0 0 0 0,0 1 0 0 0,9 8 0 0 0,1 11 0 0 0,9-6 0 0 0,98 75 0 0 0,-123-92 0 0 0,-1 1 0 0 0,1 0 0 0 0,-1 0 0 0 0,0 0 0 0 0,3 3 0 0 0,14 19 0 0 0,6-6 0 0 0,7 24 0 0 0,-18-26 0 0 0,-13-16 3 0 0,-1 1 0 0 0,0 0 0 0 0,0 0 0 0 0,-1 0 0 0 0,1 0 0 0 0,0 2-3 0 0,0 21 91 0 0,-2-27-87 0 0,0 0-1 0 0,1 1 1 0 0,-1-1 0 0 0,0 0 0 0 0,0 1 0 0 0,0-1-1 0 0,0 0 1 0 0,0 1 0 0 0,0-1 0 0 0,-1 0 0 0 0,1 1-1 0 0,0-1 1 0 0,0 0 0 0 0,0 1 0 0 0,0-1 0 0 0,0 0-1 0 0,0 0 1 0 0,-1 1 0 0 0,1-1 0 0 0,0 0 0 0 0,0 0-1 0 0,0 1 1 0 0,-1-1 0 0 0,1 0 0 0 0,0 0 0 0 0,0 1-4 0 0,-4 3 55 0 0,-3 9-4 0 0,2-4 16 0 0,-1 0 94 0 0,2-3 24 0 0,-2 1 81 0 0,4-6-226 0 0,1 0-1 0 0,-1 0 1 0 0,1 0 0 0 0,-1 0 0 0 0,0 0 0 0 0,1 0-1 0 0,-1 0 1 0 0,0 0 0 0 0,0-1 0 0 0,0 1 0 0 0,1-1-1 0 0,-1 1 1 0 0,-1-1-40 0 0,-13 2 228 0 0,8-2-149 0 0,-1 0-33 0 0,5 0-39 0 0,-12 1 103 0 0,12-1-94 0 0,-1 1 0 0 0,1-1 0 0 0,-1 0 0 0 0,1 0 0 0 0,0 0 0 0 0,-1-1 0 0 0,1 0 0 0 0,0 0-1 0 0,-4-1-15 0 0,1-1 20 0 0,-3-2-5 0 0,4 2-33 0 0,0 0-27 0 0,1 0-36 0 0,1 0-21 0 0,1 0-36 0 0,0 0-41 0 0,1 0-47 0 0,2 1 72 0 0,-1 1 64 0 0,0-3-20 0 0,1 3 21 0 0,0 0 5 0 0,0 0-36 0 0,0-1-43 0 0,0 1-52 0 0,0-2-189 0 0,0 2 152 0 0,0-1-38 0 0,0-11-732 0 0</inkml:trace>
  <inkml:trace contextRef="#ctx0" brushRef="#br0" timeOffset="30778.23">687 1566 10080 0 0,'0'0'230'0'0,"0"3"30"0"0,0-2-228 0 0,0 1-1 0 0,0-1 1 0 0,1 0-1 0 0,-1 1 1 0 0,0-1-1 0 0,1 0 1 0 0,-1 1-1 0 0,1-1 1 0 0,-1 0-1 0 0,1 1-31 0 0,4 5 117 0 0,2-2-38 0 0,-6-5-77 0 0,0 1 0 0 0,0 0 1 0 0,0 0-1 0 0,0-1 0 0 0,0 1 0 0 0,0 0 0 0 0,0 0 0 0 0,0 0 1 0 0,0 0-1 0 0,-1 0 0 0 0,1 0 0 0 0,0 1 0 0 0,-1-1 1 0 0,1 0-1 0 0,-1 0 0 0 0,1 0 0 0 0,-1 1 0 0 0,1-1 1 0 0,-1 0-1 0 0,0 0 0 0 0,0 1-2 0 0,1 32 23 0 0,-1-13 59 0 0,3-3 103 0 0,3-6-3 0 0,-1-2 2 0 0,-3 5 41 0 0,-1 1-38 0 0,2-5-20 0 0,1-2 19 0 0,4 0 56 0 0,-3-3-77 0 0,-1 0 35 0 0,9 15 547 0 0,-9-12-461 0 0,-1-3-128 0 0,0-1-30 0 0,-3-4-98 0 0,0-1-1 0 0,0 1 0 0 0,1 0 0 0 0,-1-1 0 0 0,0 1 1 0 0,1-1-1 0 0,-1 1 0 0 0,0 0 0 0 0,1-1 1 0 0,-1 1-1 0 0,1-1 0 0 0,-1 1 0 0 0,1-1 1 0 0,-1 1-1 0 0,1-1 0 0 0,0 0 0 0 0,-1 1 0 0 0,1-1 1 0 0,-1 0-1 0 0,1 1 0 0 0,0-1 0 0 0,0 0-29 0 0,4 3 115 0 0,12 7 348 0 0,10 5 196 0 0,-10-11-270 0 0,-8-4-56 0 0,-1-1-94 0 0,-1 1-74 0 0,-1-2-53 0 0,7-4 85 0 0,-8 2-84 0 0,0 1 136 0 0,8 0-33 0 0,-12 2-185 0 0,1 0-1 0 0,-1 0 1 0 0,1 0 0 0 0,-1-1 0 0 0,0 1-1 0 0,1 0 1 0 0,-1-1 0 0 0,0 1 0 0 0,0-1 0 0 0,0 0-1 0 0,0 1 1 0 0,0-1 0 0 0,0-1-31 0 0,6-10 239 0 0,4-1 105 0 0,-10 13-340 0 0,1-1-1 0 0,-1 1 0 0 0,0-1 1 0 0,0 1-1 0 0,0-1 1 0 0,0 0-1 0 0,0 1 1 0 0,-1-1-1 0 0,1 0 1 0 0,0 0-1 0 0,-1 0 1 0 0,0 0-1 0 0,1-1-3 0 0,0-30-5 0 0,-1 30 6 0 0,1-9 0 0 0,-1 9 0 0 0,1 0 0 0 0,-1 0 0 0 0,0-1 1 0 0,0 1-1 0 0,0 0 0 0 0,-1-1 0 0 0,1 1 0 0 0,-1 0 0 0 0,0 0 0 0 0,0-1-1 0 0,-5-7 34 0 0,-1-2-68 0 0,-7-11-139 0 0,12 19 182 0 0,1 0-45 0 0,0-1-49 0 0,1 0-52 0 0,0 0-57 0 0,0-1-58 0 0,0 1-64 0 0,1 0-66 0 0,-1 1 57 0 0,0 1-39 0 0,0 0-41 0 0,1 0-42 0 0,-1-12-1017 0 0,0 0-8 0 0</inkml:trace>
  <inkml:trace contextRef="#ctx0" brushRef="#br0" timeOffset="31072.48">1486 1566 8576 0 0,'0'0'197'0'0,"0"0"24"0"0,0-2 17 0 0,-2-19-47 0 0,-3 8 73 0 0,-2 6 71 0 0,0 4 71 0 0,-1-2 239 0 0,8 5-600 0 0,-1-1 0 0 0,1 1 0 0 0,0-1 1 0 0,-1 1-1 0 0,1-1 0 0 0,0 1 0 0 0,0-1 0 0 0,-1 1 0 0 0,1-1 1 0 0,0 1-1 0 0,0-1 0 0 0,0 0 0 0 0,0 1 0 0 0,0-1 1 0 0,0 1-1 0 0,0-1 0 0 0,0 0-45 0 0,-1-2 493 0 0,-1 1-191 0 0,0 0-268 0 0,0 0 48 0 0,-1 0 40 0 0,0 1 34 0 0,-3-3 217 0 0,4 4-267 0 0,0-1-1 0 0,1 1 1 0 0,-1-1 0 0 0,0 1-1 0 0,1 0 1 0 0,-1-1 0 0 0,0 1-1 0 0,0 0 1 0 0,0 0-106 0 0,-4 1 234 0 0,1 1-62 0 0,-59 30 1178 0 0,44-17-1121 0 0,17-12-201 0 0,0 0 0 0 0,0 0 0 0 0,0 0 0 0 0,1 0 0 0 0,-1 0 0 0 0,1 1 0 0 0,0-1 0 0 0,0 1 0 0 0,0 0-28 0 0,-2 9 64 0 0,3-9-43 0 0,0 0 0 0 0,0 0-1 0 0,-1 0 1 0 0,1 0 0 0 0,-1 0-1 0 0,0-1 1 0 0,0 1 0 0 0,-1 0-21 0 0,-1 4 28 0 0,0 1 0 0 0,0 0 0 0 0,1 0-1 0 0,1 0 1 0 0,-1 0 0 0 0,1 1-28 0 0,-5 18 74 0 0,6-25-61 0 0,0 1 0 0 0,0-1 0 0 0,0 1 0 0 0,1 0 0 0 0,0-1 0 0 0,0 1 1 0 0,0 0-1 0 0,0-1 0 0 0,0 3-13 0 0,1 3 27 0 0,1 10 38 0 0,5 0-18 0 0,-3-9-27 0 0,7 14-6 0 0,-10-23-15 0 0,0 0 1 0 0,0 0 0 0 0,0 0 0 0 0,0 0 0 0 0,1 0-1 0 0,-1-1 1 0 0,0 1 0 0 0,1 0 0 0 0,-1-1-1 0 0,1 1 1 0 0,8 4 1 0 0,-2-1 1 0 0,3 1 31 0 0,5 2 71 0 0,-9-5-76 0 0,7 3 62 0 0,-8-4-45 0 0,0 1 1 0 0,0-1-1 0 0,0 0 1 0 0,0 0-1 0 0,0-1 1 0 0,0 0-46 0 0,3 0-91 0 0,5 1 25 0 0,1-1 14 0 0,-5 0-12 0 0,-1 0-27 0 0,0 0-50 0 0,-2 0-23 0 0,0-1-51 0 0,0 0-59 0 0,0-1-67 0 0,-4 1 74 0 0,0 0-39 0 0,3-1-411 0 0,-1 0 102 0 0,0 1-55 0 0,5-2-784 0 0,2 1-617 0 0,8 1-1171 0 0</inkml:trace>
  <inkml:trace contextRef="#ctx0" brushRef="#br0" timeOffset="31439.66">1725 1311 9136 0 0,'0'2'266'0'0,"0"20"-70"0"0,0-10-94 0 0,0 1-47 0 0,0 4-34 0 0,1-5-2 0 0,2 1 41 0 0,0 0 44 0 0,1 1 45 0 0,0-1 37 0 0,0 0 46 0 0,1 3 179 0 0,1 7 220 0 0,-4 4 58 0 0,-1-18-391 0 0,-1 0-1 0 0,1 0 1 0 0,2 7-298 0 0,5 15 654 0 0,-7-28-574 0 0,4 27 634 0 0,1-15-237 0 0,-1 1 24 0 0,-3 3-103 0 0,-2 7 9 0 0,0 38 736 0 0,0-45-816 0 0,1-8-125 0 0,0-3-59 0 0,1 0-27 0 0,3 1-3 0 0,-1-1-7 0 0,-2-1 0 0 0,-1 0 23 0 0,-1 2 48 0 0,0 7 149 0 0,0-3-97 0 0,0-10-49 0 0,0-3-11 0 0,0 0-14 0 0,0 0-58 0 0,0 0-29 0 0,0 0-4 0 0,0 0 2 0 0,0 0 4 0 0,0 0 2 0 0,3 0 0 0 0,10-3-12 0 0,-10 1-52 0 0,1 0 0 0 0,-1 0 0 0 0,0-1 0 0 0,-1 1 0 0 0,1-1 0 0 0,0 0 0 0 0,-1 0 0 0 0,0 0 0 0 0,2-3-8 0 0,3-5 2 0 0,0 0-1 0 0,0 1 1 0 0,1 0-1 0 0,1 0 0 0 0,0 1 1 0 0,9-8-2 0 0,0-1-10 0 0,-16 16 2 0 0,0 1 1 0 0,-1-1-1 0 0,1 1 0 0 0,0 0 0 0 0,0-1 1 0 0,1 1-1 0 0,-1 0 0 0 0,0 0 0 0 0,0 1 0 0 0,0-1 1 0 0,1 0-1 0 0,-1 1 0 0 0,0-1 0 0 0,1 1 8 0 0,10-4-38 0 0,0-2-11 0 0,-12 5 42 0 0,1 0 0 0 0,-1 1 0 0 0,1-1 0 0 0,-1 0 0 0 0,1 0 0 0 0,0 1 0 0 0,-1-1 0 0 0,1 1 0 0 0,0 0 0 0 0,-1-1 0 0 0,1 1 1 0 0,0 0-1 0 0,0 0 0 0 0,0 0 7 0 0,44 2-76 0 0,-42-1 67 0 0,1-1 0 0 0,-1 1-1 0 0,1 0 1 0 0,-1 0-1 0 0,0 1 1 0 0,0-1 0 0 0,1 1-1 0 0,-1 0 1 0 0,1 1 9 0 0,14 8-14 0 0,-16-10 14 0 0,0 0 0 0 0,-1 0 0 0 0,1 1 0 0 0,0 0 0 0 0,-1-1 0 0 0,1 1 0 0 0,-1 0 0 0 0,0 0 0 0 0,0 0 0 0 0,1 1 0 0 0,-1-1 0 0 0,0 1 0 0 0,27 42 0 0 0,-24-34 0 0 0,-4-9 0 0 0,0 0 0 0 0,0 1 0 0 0,0-1 0 0 0,0 0 0 0 0,1 0 0 0 0,-1 0 0 0 0,1 0 0 0 0,0 0 0 0 0,0 0 0 0 0,6 6 0 0 0,-6-7 0 0 0,0 1 0 0 0,0-1 0 0 0,-1 1 0 0 0,1-1 0 0 0,-1 1 0 0 0,1 0 0 0 0,-1 0 0 0 0,1 0 0 0 0,-1 0 0 0 0,0 0 0 0 0,0 0 0 0 0,0 0 0 0 0,0 0 0 0 0,0 0 0 0 0,0 0 0 0 0,-1 1 0 0 0,1-1 0 0 0,-1 0 0 0 0,0 2 0 0 0,2 9-18 0 0,5 7 45 0 0,-4-14-49 0 0,-1 0-41 0 0,0 1-56 0 0,-2 2-71 0 0,3-4-235 0 0,8 9-21 0 0,-11-13 402 0 0,1 1-1 0 0,-1-1 0 0 0,1 0 0 0 0,-1 1 0 0 0,0-1 1 0 0,0 1-1 0 0,0-1 0 0 0,1 1 0 0 0,-1-1 0 0 0,-1 1 45 0 0</inkml:trace>
  <inkml:trace contextRef="#ctx0" brushRef="#br0" timeOffset="32080.74">3099 1103 7696 0 0,'0'0'225'0'0,"-3"-3"-8"0"0,-4-4-142 0 0,4 4-16 0 0,3 3 166 0 0,-1 0-49 0 0,1 1-42 0 0,-1 0-35 0 0,0 2 34 0 0,-1 1-44 0 0,2-3-30 0 0,0-1 44 0 0,-1 1-6 0 0,0 0-39 0 0,-3 0 34 0 0,3-1-9 0 0,-1 0 88 0 0,0 0-40 0 0,1 0 38 0 0,-1 0 149 0 0,2 0-183 0 0,0 3-5 0 0,0 9-36 0 0,0 1 42 0 0,-1 48 553 0 0,5-38-474 0 0,2-2 85 0 0,2-1 0 0 0,0 0-1 0 0,6 9-299 0 0,-1-1 260 0 0,-1 0-34 0 0,-5-5-47 0 0,2 16 217 0 0,0-1 18 0 0,-2-15-204 0 0,2-1 38 0 0,1 3-10 0 0,0 8 33 0 0,-7-21-159 0 0,-2-4-21 0 0,1 0 0 0 0,0 0 0 0 0,0-1 0 0 0,0 1 0 0 0,1-1 1 0 0,1 1-92 0 0,8 23 284 0 0,-11-25-239 0 0,0-1 0 0 0,0 1 1 0 0,0-1-1 0 0,-1 6-45 0 0,0-2 41 0 0,1-1 0 0 0,1 0 0 0 0,-1 1 1 0 0,3 7-42 0 0,-2-9 30 0 0,0 1 1 0 0,0-1-1 0 0,-1 0 0 0 0,0 7-30 0 0,-1-7 17 0 0,0 0 0 0 0,1-1 0 0 0,0 1-1 0 0,0-1 1 0 0,1 0 0 0 0,0 1 0 0 0,2 4-17 0 0,-2-4 0 0 0,1 12 53 0 0,-3-3-40 0 0,0-10-48 0 0,0-3-92 0 0,0-1-95 0 0,0-1 59 0 0,0 0-40 0 0,0 0-44 0 0,0 0-42 0 0,0-1-37 0 0,0 0-34 0 0,0 1-236 0 0,0-1-57 0 0,0 0-769 0 0,0 0-606 0 0,0 0-1148 0 0</inkml:trace>
  <inkml:trace contextRef="#ctx0" brushRef="#br0" timeOffset="32642">2971 1503 7568 0 0,'0'0'166'0'0,"0"0"29"0"0,0 0 14 0 0,3-3-25 0 0,8-8-80 0 0,-9 9 5 0 0,-2 2 122 0 0,4 0 105 0 0,-1 0-89 0 0,1 0-67 0 0,0 0-57 0 0,8-1 123 0 0,-9-1-87 0 0,-1-3-18 0 0,1-1-35 0 0,5 1 33 0 0,9-4 10 0 0,-13 7-101 0 0,10-5 114 0 0,1 0 100 0 0,17-12 452 0 0,-23 11-519 0 0,1-1-35 0 0,8-4 22 0 0,2 4-66 0 0,3-1-35 0 0,-7-4-2 0 0,-15 12-68 0 0,1 1 0 0 0,0-1 0 0 0,0 0 0 0 0,0 1 1 0 0,-1-1-1 0 0,1 1 0 0 0,0 0 0 0 0,1 0 0 0 0,-1 0 0 0 0,1-1-11 0 0,10-1 44 0 0,-11 3-35 0 0,0-1 1 0 0,1 1-1 0 0,-1-1 1 0 0,0 1 0 0 0,1-1-1 0 0,-1 0 1 0 0,0 0-1 0 0,0 0 1 0 0,0-1-1 0 0,0 1 1 0 0,0 0-1 0 0,0-1 1 0 0,0 1 0 0 0,0-1-10 0 0,14-10 68 0 0,11 4-47 0 0,-22 7-19 0 0,-1 0-1 0 0,0 0 1 0 0,0 0-1 0 0,0-1 1 0 0,0 1-1 0 0,0-1 1 0 0,1-1-2 0 0,19-10 52 0 0,-20 12-51 0 0,0 0 1 0 0,-1 0-1 0 0,1 1 0 0 0,0 0 0 0 0,-1 0 1 0 0,2 0-2 0 0,13-3 0 0 0,9-7 0 0 0,-11 6 11 0 0,6 4 83 0 0,-9 1-39 0 0,-12-1-51 0 0,1 0 1 0 0,0 0-1 0 0,-1 1 1 0 0,1-1-1 0 0,0 0 1 0 0,-1 1-1 0 0,1-1 1 0 0,-1 1-1 0 0,1 0 1 0 0,-1-1-1 0 0,1 1 1 0 0,-1 0-1 0 0,1 0 1 0 0,-1 0-5 0 0,7 4 1 0 0,3 0-1 0 0,-9-4 0 0 0,1 0 0 0 0,-1 0 0 0 0,0 0 0 0 0,0 1 0 0 0,0-1 0 0 0,1 1 0 0 0,-1-1 0 0 0,-1 1 0 0 0,1 0 0 0 0,8 7 3 0 0,-1 0 39 0 0,0-2 63 0 0,0 2-1 0 0,-1-1 1 0 0,-1 1 0 0 0,5 6-105 0 0,-7-7 39 0 0,13 18 394 0 0,7 18-433 0 0,-5-11 197 0 0,-13-23-53 0 0,-1 0 0 0 0,0 0 0 0 0,3 9-144 0 0,-2 0 143 0 0,5 9 91 0 0,1 2 64 0 0,-5-11-109 0 0,-3-2-38 0 0,-4-11-99 0 0,1 0 0 0 0,0 0-1 0 0,0-1 1 0 0,0 1 0 0 0,1 0-1 0 0,0-1 1 0 0,1 2-52 0 0,0 1 58 0 0,0 1-1 0 0,0 0 0 0 0,-1 0 1 0 0,0 0-1 0 0,-1 0 1 0 0,0 1-58 0 0,5 17 200 0 0,-4-8 21 0 0,-3-18-198 0 0,0 1 1 0 0,0-1-1 0 0,0 1 1 0 0,0-1 0 0 0,0 0-1 0 0,1 1 1 0 0,-1-1-1 0 0,0 1 1 0 0,1-1-1 0 0,0 1-23 0 0,4 6 111 0 0,-4-6-88 0 0,0-1-1 0 0,-1 0 0 0 0,1 1 0 0 0,0-1 0 0 0,0 1 0 0 0,-1 0 1 0 0,1-1-1 0 0,0 1 0 0 0,-1-1 0 0 0,0 1 0 0 0,1 0 0 0 0,-1-1 1 0 0,0 1-1 0 0,0 0-22 0 0,0 43 522 0 0,0-42-388 0 0,0-3-20 0 0,0 0-2 0 0,0 0-4 0 0,0 0-17 0 0,0 0-10 0 0,0 0-1 0 0,0-3 3 0 0,0-4-42 0 0,0-17 75 0 0,3 7-84 0 0,14-26-31 0 0,-5 22-28 0 0,-5 11-18 0 0,5-7-65 0 0,-2-1-71 0 0,-5 8 37 0 0,0-1-9 0 0,4 0 40 0 0,3-2 19 0 0,12-10-22 0 0,-23 21 105 0 0,1 1 1 0 0,-1 0 0 0 0,1 0 0 0 0,0 0 0 0 0,0 0 0 0 0,-1 0 0 0 0,1 0 0 0 0,0 1 0 0 0,0-1 0 0 0,0 1 0 0 0,0-1 0 0 0,0 1 0 0 0,0 0-1 0 0,1-1 11 0 0,4 1-56 0 0,-5 0 32 0 0,0 0 1 0 0,0 0-1 0 0,1 0 1 0 0,-1 0-1 0 0,0 0 1 0 0,0 0-1 0 0,0 1 1 0 0,1-1-1 0 0,-1 1 0 0 0,1 0 24 0 0,2 2-51 0 0,22 11-203 0 0,-11-2 162 0 0,-9-4 59 0 0,-3-5 17 0 0,-1 0-1 0 0,0 0 1 0 0,0 1 0 0 0,0-1 0 0 0,0 1-1 0 0,0 0 17 0 0,2 7-39 0 0,-4-9 36 0 0,0 0 0 0 0,0 1 1 0 0,0-1-1 0 0,0 0 0 0 0,1 0 1 0 0,-1 0-1 0 0,1 0 0 0 0,0 0 0 0 0,0 0 3 0 0,-1-1 0 0 0,0 0 0 0 0,1 1 0 0 0,-1-1 0 0 0,0 0 0 0 0,0 0 0 0 0,0 1 0 0 0,0-1 0 0 0,0 1 0 0 0,0-1 0 0 0,0 1 0 0 0,-1-1 0 0 0,1 1 0 0 0,0 0 0 0 0,-1-1 0 0 0,0 1 0 0 0,1 0 0 0 0,-1 0 0 0 0,0-1 0 0 0,0 1 0 0 0,1 0 0 0 0,-1 0 0 0 0,0-1 0 0 0,0 1 0 0 0,0 0 0 0 0,1 0 0 0 0,-1-1 0 0 0,0 1 0 0 0,1-1 0 0 0,0 1 0 0 0,-1-1 0 0 0,1 1 0 0 0,0-1 0 0 0,0 1 0 0 0,0-1 0 0 0,0 1 0 0 0,4 6 0 0 0,11 24 0 0 0,-14-24-3 0 0,-2 1-39 0 0,1-2-31 0 0,1 1-34 0 0,-2-8 106 0 0,5 10-49 0 0,-3-7-7 0 0,0 1-42 0 0,0-1-26 0 0,-1 0-45 0 0,1 1-53 0 0,0-1-61 0 0,-1-1-5 0 0,1 0-52 0 0,-1 1-56 0 0,1-1-61 0 0,-1 0-64 0 0,0-1-70 0 0,1 1-74 0 0,-1-1-78 0 0,1 1-1249 0 0,-2-1-1130 0 0</inkml:trace>
  <inkml:trace contextRef="#ctx0" brushRef="#br0" timeOffset="33062.74">4601 1630 8696 0 0,'0'-29'418'0'0,"-3"24"-179"0"0,-10-9-34 0 0,-3 1-87 0 0,7 11 128 0 0,0 10 242 0 0,9-8-456 0 0,0 1-1 0 0,-1-1 1 0 0,1 1-1 0 0,-1-1 1 0 0,1 1-1 0 0,0-1 1 0 0,-1 1-1 0 0,1-1 1 0 0,-1 1-1 0 0,0-1 1 0 0,1 0-1 0 0,-1 1 1 0 0,1-1-1 0 0,-1 0 1 0 0,0 0-1 0 0,1 1 1 0 0,-1-1-1 0 0,1 0 1 0 0,-1 0-1 0 0,0 0 1 0 0,1 0-32 0 0,-6 3 485 0 0,3 1-410 0 0,-2 0 45 0 0,-3 3 116 0 0,-11 13 391 0 0,14-13-470 0 0,0-1-40 0 0,-2 4 28 0 0,-5 8 102 0 0,6-9-88 0 0,2-1 33 0 0,-3 6 150 0 0,2-2-85 0 0,1 2-26 0 0,1 7 41 0 0,1-9-59 0 0,-5 2 35 0 0,1 0 25 0 0,8-3-44 0 0,3-3-118 0 0,-4-6-92 0 0,0-1 0 0 0,0 0-1 0 0,-1 1 1 0 0,1-1 0 0 0,0 1-1 0 0,-1 0 1 0 0,1-1 0 0 0,0 1 0 0 0,-1-1-1 0 0,0 1 1 0 0,1 0 0 0 0,-1-1-1 0 0,0 1 1 0 0,0 0-19 0 0,0-1 10 0 0,0 0 0 0 0,0-1 0 0 0,0 1 0 0 0,0 0 0 0 0,1 0 0 0 0,-1 0 0 0 0,0-1 0 0 0,0 1 0 0 0,1 0 0 0 0,-1 0 0 0 0,0-1 0 0 0,1 1 0 0 0,-1 0 0 0 0,1-1 0 0 0,-1 1 0 0 0,1 0-1 0 0,-1-1 1 0 0,1 1 0 0 0,-1-1 0 0 0,1 1 0 0 0,0-1-10 0 0,9 7 112 0 0,1 0-25 0 0,-8-4 10 0 0,0-3-1 0 0,3 0-38 0 0,-3 1-38 0 0,1-1 1 0 0,-1 0 0 0 0,0 0-1 0 0,0 0 1 0 0,0 0 0 0 0,1 0-1 0 0,-1-1 1 0 0,0 0 0 0 0,0 1-1 0 0,1-2-20 0 0,1-4 53 0 0,-5 5-50 0 0,0 1 0 0 0,0-1 1 0 0,1 1-1 0 0,-1-1 0 0 0,0 1 0 0 0,1 0 1 0 0,-1-1-1 0 0,0 1 0 0 0,1 0 1 0 0,-1-1-1 0 0,0 1 0 0 0,1 0 0 0 0,-1-1 1 0 0,1 1-1 0 0,-1 0 0 0 0,1 0 1 0 0,-1-1-1 0 0,0 1 0 0 0,1 0 0 0 0,-1 0 1 0 0,1 0-1 0 0,-1 0 0 0 0,1 0 1 0 0,-1 0-1 0 0,1 0 0 0 0,-1-1 0 0 0,1 2 1 0 0,-1-1-1 0 0,1 0 0 0 0,-1 0 1 0 0,1 0-1 0 0,0 0-3 0 0,1 0 5 0 0,-1 0 0 0 0,1 0-1 0 0,0-1 1 0 0,-1 1 0 0 0,1 0 0 0 0,0-1 0 0 0,-1 1 0 0 0,1-1 0 0 0,-1 0-1 0 0,1 0 1 0 0,-1 1 0 0 0,1-1 0 0 0,-1 0 0 0 0,1 0-5 0 0,6-4 14 0 0,5-1 61 0 0,-8-4-16 0 0,6 4-35 0 0,-9 4-16 0 0,-1 0 1 0 0,1 0-1 0 0,-1-1 0 0 0,0 1 1 0 0,0 0-1 0 0,0-1 0 0 0,0 1 1 0 0,0-1-9 0 0,0 0 8 0 0,-1 1 0 0 0,1 0 1 0 0,0-1-1 0 0,1 1 0 0 0,-1 0 1 0 0,0-1-1 0 0,1 1 0 0 0,-1 0-8 0 0,6-3 13 0 0,-7 5-13 0 0,1 0 0 0 0,-1 0 0 0 0,1-1 0 0 0,-1 1 0 0 0,1 0 0 0 0,-1-1 0 0 0,0 1 0 0 0,1 0 0 0 0,-1-1 0 0 0,0 1 0 0 0,1 0 0 0 0,-1-1 0 0 0,0 1 0 0 0,1-1 0 0 0,-1 1 0 0 0,0-1 0 0 0,0 1 0 0 0,1 0 0 0 0,-1-1 0 0 0,0 1 0 0 0,0-1 0 0 0,0 1 0 0 0,0-1 0 0 0,0 1 0 0 0,0-1 0 0 0,0 1 0 0 0,0-1 0 0 0,0 1 0 0 0,0-1 0 0 0,0 1 0 0 0,0-1 0 0 0,0 0 0 0 0,0-10 30 0 0,0-2-56 0 0,0-31-272 0 0,0 35 244 0 0,0 6-39 0 0,0 3-10 0 0,0 0-1 0 0,0 0-4 0 0,0 0-16 0 0,0 0-3 0 0,0 0-1 0 0,0 0 9 0 0,0 0 39 0 0,2 3 15 0 0,0-2 57 0 0,-1 1 1 0 0,0-1-1 0 0,0 1 1 0 0,0 0-1 0 0,0-1 0 0 0,0 1 1 0 0,0 0-1 0 0,0 0 1 0 0,-1-1-1 0 0,1 1 1 0 0,-1 0-1 0 0,1 0 1 0 0,-1 1 7 0 0,2 30-77 0 0,-2-30 70 0 0,-1 9-8 0 0,1-9 9 0 0,-1 1 0 0 0,1-1 0 0 0,0 0 0 0 0,0 0 0 0 0,1 1 0 0 0,-1-1 0 0 0,1 0 0 0 0,-1 0 0 0 0,1 0 1 0 0,0 1 5 0 0,26 44 0 0 0,-24-35-11 0 0,-3-1-40 0 0,0-8 15 0 0,0-2-24 0 0,0-1-73 0 0,1 0-84 0 0,0 0 61 0 0,-1 0-36 0 0,1 0-106 0 0,1 0-57 0 0,-1 0-52 0 0,1 1-44 0 0,1 1-563 0 0,-1-1-101 0 0,0 0-782 0 0,-1-1-1078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7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0 368 12464 0 0,'0'0'281'0'0,"0"0"40"0"0,3 0 22 0 0,0 0-220 0 0,10 0 88 0 0,-7-1-154 0 0,-2-1-37 0 0,1-5-9 0 0,-5 7-11 0 0,0-1 0 0 0,0 1 0 0 0,1 0 0 0 0,-1-1 0 0 0,0 1 0 0 0,1-1 0 0 0,-1 1 0 0 0,0 0 0 0 0,1-1 0 0 0,-1 1 0 0 0,0 0 0 0 0,1-1 0 0 0,-1 1 0 0 0,1 0 0 0 0,-1 0 0 0 0,1-1 0 0 0,-1 1 0 0 0,1 0 0 0 0,-1 0 0 0 0,1 0 0 0 0,-1-1 0 0 0,0 1 0 0 0,1 0 0 0 0,-1 0 0 0 0,1 0 0 0 0,0 0 1 0 0,-1 0-1 0 0,1 0 0 0 0,-1 0 0 0 0,1 0 0 0 0,-1 0 0 0 0,1 1 0 0 0,9-3 15 0 0,-6-3 90 0 0,1-2 87 0 0,2 2 48 0 0,7 0 40 0 0,0-1 0 0 0,-7 1-42 0 0,-1-6 33 0 0,7 6-30 0 0,-5 0-114 0 0,22-23 343 0 0,-19 16-301 0 0,-3 2-78 0 0,-4 4-83 0 0,12-26 8 0 0,-15 31-14 0 0,-1-1-1 0 0,1 1 0 0 0,-1-1 0 0 0,0 1 0 0 0,0-1 0 0 0,1 1 0 0 0,-1 0 0 0 0,0-1 0 0 0,0 1 0 0 0,0-1-1 0 0,0-1 5 0 0,0 0 1 0 0,0 1-1 0 0,0-1 0 0 0,-1 0 0 0 0,1 0 0 0 0,-1 0 0 0 0,1 1 1 0 0,-1-1-1 0 0,0 0 0 0 0,0 1 0 0 0,0-1 0 0 0,0 1 0 0 0,-1-1 1 0 0,1 1-1 0 0,-1 0 0 0 0,1-1 0 0 0,-1 1 0 0 0,0 0 0 0 0,0 0 1 0 0,0 0-1 0 0,0 0 0 0 0,0 0 0 0 0,0 1 0 0 0,-1-1 1 0 0,1 1-7 0 0,-12-2 65 0 0,4 3 24 0 0,9 0-83 0 0,-1-1 1 0 0,1 1 0 0 0,0 0-1 0 0,-1 0 1 0 0,1 0 0 0 0,-1 0-1 0 0,1 0 1 0 0,0 1 0 0 0,-1-1-1 0 0,1 0 1 0 0,0 1 0 0 0,-1-1-1 0 0,1 0 1 0 0,0 1-1 0 0,-1 0-5 0 0,-3 9 16 0 0,-5-4-16 0 0,-6 23-73 0 0,-16 51 58 0 0,30-76 15 0 0,1 0 0 0 0,0 1 0 0 0,1-1 0 0 0,-1 1 0 0 0,1-1 0 0 0,0 0 0 0 0,0 1 0 0 0,0-1 0 0 0,1 4 0 0 0,0 9 0 0 0,-1-10 0 0 0,-1-5 0 0 0,1 0 0 0 0,0 1 0 0 0,0-1 0 0 0,0 0 0 0 0,1 0 0 0 0,-1 0 0 0 0,0 0 0 0 0,1 1 0 0 0,0-1 0 0 0,0 1 0 0 0,1 1-1 0 0,12 21 56 0 0,-4-20-33 0 0,-5 2 11 0 0,-5-7-32 0 0,0 1 0 0 0,0-1 0 0 0,1 1 1 0 0,-1-1-1 0 0,0 1 0 0 0,1-1 1 0 0,-1 0-1 0 0,0 1 0 0 0,1-1 1 0 0,-1 0-1 0 0,0 1 0 0 0,1-1 0 0 0,-1 0 1 0 0,1 1-1 0 0,-1-1 0 0 0,1 0 1 0 0,-1 0-1 0 0,0 0 0 0 0,1 1 0 0 0,-1-1 1 0 0,1 0-1 0 0,-1 0 0 0 0,1 0 1 0 0,-1 0-1 0 0,1 0 0 0 0,-1 0 0 0 0,1 0 1 0 0,-1 0-1 0 0,1 0 0 0 0,-1 0 1 0 0,1 0-1 0 0,0 0-1 0 0,67 0 166 0 0,-46 0-84 0 0,-3 0 36 0 0,-17 0-89 0 0,1 0 0 0 0,-1-1 0 0 0,1 1 0 0 0,-1 0 0 0 0,1-1 0 0 0,-1 1 0 0 0,0-1 0 0 0,1 0 0 0 0,-1 0 0 0 0,0 0 0 0 0,0 0 0 0 0,2-1-29 0 0,17-8 136 0 0,-10 7-203 0 0,-2 0-17 0 0,1 0-70 0 0,-2 0-8 0 0,0-1-61 0 0,-3 1 87 0 0,6-2-169 0 0,0-1-81 0 0,0-1-73 0 0,-2-1-66 0 0,5-5-233 0 0,-7 7 356 0 0,-4 3 158 0 0,0 0-42 0 0,2-2-176 0 0,-1 1-113 0 0,-1 0-5 0 0,-1 1-106 0 0,1-1-119 0 0,-2 3 354 0 0,0-1-34 0 0,1-5-1149 0 0,-2-2-904 0 0</inkml:trace>
  <inkml:trace contextRef="#ctx0" brushRef="#br0" timeOffset="267.26">559 144 6896 0 0,'-1'1'19'0'0,"0"0"-1"0"0,0 0 1 0 0,0 0 0 0 0,-1 1 0 0 0,2-1 0 0 0,-1 0 0 0 0,0 0 0 0 0,0 1-1 0 0,0-1 1 0 0,0 1 0 0 0,1-1 0 0 0,-1 1 0 0 0,1-1 0 0 0,-1 1 0 0 0,1-1-1 0 0,0 2-18 0 0,3 8 123 0 0,1-5-101 0 0,2 1-36 0 0,-4-5 14 0 0,-1 0 0 0 0,1-1 0 0 0,-1 1 0 0 0,1 0 0 0 0,-1 1 0 0 0,0-1 0 0 0,0 0 0 0 0,0 0 0 0 0,0 0 0 0 0,0 1 0 0 0,0-1 0 0 0,-1 0 0 0 0,1 1 0 0 0,-1-1 0 0 0,0 1 0 0 0,0-1 0 0 0,0 0 0 0 0,0 1 0 0 0,0 0 0 0 0,1 7 5 0 0,1-3 68 0 0,0-2 57 0 0,1 0 45 0 0,2 3 162 0 0,10 23 1267 0 0,-8-13-773 0 0,1-1-46 0 0,1-2-62 0 0,0-3-74 0 0,-7-10-313 0 0,-1-1-79 0 0,0 1-66 0 0,-1 0-58 0 0,0 0-32 0 0,0 0-49 0 0,-1 3 7 0 0,1-3-1 0 0,0-1 63 0 0,0 12 457 0 0,0-13-568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 0 0 0 0,0 0 0 0 0,1 0 0 0 0,-1 0-10 0 0,10 0 548 0 0,-7 0-83 0 0,-3 0-32 0 0,0 0-8 0 0,0 0-6 0 0,0 0-23 0 0,0 0-11 0 0,-3 0-1 0 0,3 0-362 0 0,-1 0-1 0 0,1 0 1 0 0,-1 0-1 0 0,0 0 1 0 0,1 0-1 0 0,-1-1 1 0 0,1 1-1 0 0,-1 0 1 0 0,0 0-1 0 0,1 0 1 0 0,-1-1-1 0 0,1 1 1 0 0,-1 0-1 0 0,1 0 1 0 0,-1-1-1 0 0,1 1 1 0 0,-1-1-22 0 0,1 1 17 0 0,-1-1 0 0 0,1 1 1 0 0,0-1-1 0 0,0 1 0 0 0,-1-1 1 0 0,1 1-1 0 0,0-1 0 0 0,0 1 1 0 0,-1-1-1 0 0,1 1 0 0 0,0-1 1 0 0,0 0-1 0 0,0 1 0 0 0,0-1 1 0 0,0 1-1 0 0,0-1 0 0 0,0 0-17 0 0,-3-4 259 0 0,-7-6-10 0 0,7 8-50 0 0,2-1-93 0 0,1 0-60 0 0,1-1-35 0 0,-1 3 42 0 0,0 0-33 0 0,0 0 0 0 0,-1 0 0 0 0,1 1-1 0 0,0-1 1 0 0,-1 0 0 0 0,0 0 0 0 0,1 1 0 0 0,-1-1 0 0 0,0 0-1 0 0,0 0-19 0 0,-4-10 115 0 0,11-4 9 0 0,2-3-96 0 0,-7 14-28 0 0,1-1 0 0 0,0-1 0 0 0,0 1 0 0 0,1 0 0 0 0,0 1 0 0 0,0-1 0 0 0,0 0 0 0 0,0 1 0 0 0,4-4 0 0 0,-2 3-1 0 0,0 0-1 0 0,0 0 0 0 0,0-1 1 0 0,0-2 1 0 0,12-15-59 0 0,-14 21 41 0 0,0-1-1 0 0,1 1 1 0 0,0-1-1 0 0,-1 1 1 0 0,5-2 18 0 0,3-2-9 0 0,6-4-15 0 0,0-3-34 0 0,-12 9 41 0 0,1 1 1 0 0,0-1-1 0 0,0 1 0 0 0,5-3 17 0 0,0 0-29 0 0,-3 2 24 0 0,1 1-1 0 0,-1-1 1 0 0,4 0 5 0 0,15-8-10 0 0,-11 3-42 0 0,19-9-263 0 0,-31 17 256 0 0,-2 1-26 0 0,0 1-32 0 0,0-1-58 0 0,0 1-73 0 0,-1-1-87 0 0,0 0 60 0 0,-1 0-41 0 0,1 0-37 0 0,-1 0-36 0 0,1-1-334 0 0,0 0-72 0 0,1 0-58 0 0,0 1-40 0 0,6-1-1492 0 0,10 1-1356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6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1 352 7696 0 0,'0'27'225'0'0,"0"-27"-217"0"0,0 0 1 0 0,0 1-1 0 0,0-1 1 0 0,0 0-1 0 0,0 1 0 0 0,0-1 1 0 0,0 0-1 0 0,0 1 0 0 0,0-1 1 0 0,0 0-1 0 0,0 1 0 0 0,0-1 1 0 0,0 0-1 0 0,0 1 0 0 0,0-1 1 0 0,0 0-1 0 0,1 0 1 0 0,-1 1-1 0 0,0-1 0 0 0,0 0 1 0 0,0 1-1 0 0,1-1 0 0 0,-1 0 1 0 0,0 0-1 0 0,0 0 0 0 0,1 1-8 0 0,8 14 56 0 0,-8-12-58 0 0,0 1 0 0 0,-1-1 1 0 0,1 1-1 0 0,-1 0 0 0 0,1-1 1 0 0,-1 3 1 0 0,0-4-3 0 0,0 0 0 0 0,0 0 0 0 0,0-1 0 0 0,0 1-1 0 0,1 0 1 0 0,-1-1 0 0 0,1 1 0 0 0,-1 0 0 0 0,1-1 0 0 0,-1 1 0 0 0,2 0 3 0 0,1 4 25 0 0,0-2 28 0 0,-1 0 37 0 0,6 12 678 0 0,-2 0-95 0 0,-2-2-87 0 0,-3 1-82 0 0,-1-7-120 0 0,2-1-76 0 0,0-1-18 0 0,3 2 45 0 0,0 3 82 0 0,-3-3-58 0 0,0-3 177 0 0,0-3-472 0 0,-1-1-1 0 0,0 1 1 0 0,0-1-1 0 0,0 1 0 0 0,0-1 1 0 0,0 1-1 0 0,0 0 1 0 0,-1-1-1 0 0,1 1 0 0 0,0 0 1 0 0,-1 0-1 0 0,1-1 1 0 0,-1 2-64 0 0,1 5 247 0 0,0 0 54 0 0,-1 1 73 0 0,0 1 89 0 0,0-5-182 0 0,0 6 55 0 0,0-8-59 0 0,0-3-12 0 0,0 0-7 0 0,0 0-30 0 0,0 0-18 0 0,0 0-2 0 0,0 0-16 0 0,0 0-66 0 0,0 0-29 0 0,0 0-8 0 0,0-3-15 0 0,-1-3-50 0 0,1 1-4 0 0,0 1 1 0 0,0 0 0 0 0,0 0 0 0 0,0 0 0 0 0,1-1 0 0 0,-1 1 0 0 0,1 0-1 0 0,0-1-20 0 0,4-3 14 0 0,-4 6-14 0 0,0 1 0 0 0,0 0 0 0 0,0-1 1 0 0,0 1-1 0 0,0-1 0 0 0,-1 0 0 0 0,1 1 0 0 0,-1-1 0 0 0,1 0 1 0 0,-1 1-1 0 0,0-1 0 0 0,1 0 0 0 0,-1 1 0 0 0,0-1 0 0 0,0-1 0 0 0,0-1 0 0 0,0 0-1 0 0,1 0 0 0 0,0 0 0 0 0,0 0 1 0 0,0 0-1 0 0,0 1 0 0 0,2-5 1 0 0,9-15-39 0 0,1 4-34 0 0,2 3-50 0 0,-2 0-5 0 0,-5 2-9 0 0,-7 13 125 0 0,0 0 0 0 0,0 0 1 0 0,-1 0-1 0 0,1 0 0 0 0,0 0 1 0 0,0 1-1 0 0,0-1 0 0 0,0 0 0 0 0,0 1 1 0 0,1-1-1 0 0,-1 0 0 0 0,0 1 0 0 0,0 0 1 0 0,0-1-1 0 0,0 1 0 0 0,1 0 0 0 0,-1-1 12 0 0,9-2-133 0 0,4-3-86 0 0,4-4-84 0 0,9 4 33 0 0,-16 0 182 0 0,-10 6 84 0 0,-1-1 0 0 0,1 0 0 0 0,0 1 0 0 0,0-1 0 0 0,-1 1 0 0 0,1-1 0 0 0,0 1 0 0 0,0 0 0 0 0,0-1 0 0 0,0 1 0 0 0,0 0 0 0 0,-1-1 0 0 0,1 1 1 0 0,0 0-1 0 0,0 0 0 0 0,0 0 0 0 0,0 0 0 0 0,0 0 0 0 0,0 0 0 0 0,0 0 0 0 0,0 0 0 0 0,-1 0 0 0 0,1 1 0 0 0,0-1 0 0 0,0 0 0 0 0,0 1 4 0 0,13 10-23 0 0,-13-9 14 0 0,1-1 1 0 0,0 1 0 0 0,0 0 0 0 0,0-1 0 0 0,0 1-1 0 0,0-1 1 0 0,0 0 0 0 0,0 0 0 0 0,2 1 8 0 0,20 4-18 0 0,-13 7 18 0 0,-4-7 0 0 0,7 7 0 0 0,-8 4 0 0 0,-4-8 0 0 0,4 5 12 0 0,1-2 37 0 0,-5-9-27 0 0,0 0 0 0 0,0 0 0 0 0,0-1 0 0 0,-1 2 1 0 0,0-1-1 0 0,1 0 0 0 0,-1 0 0 0 0,0 0 1 0 0,0 1-1 0 0,-1-1 0 0 0,1 0 0 0 0,-1 3-22 0 0,4 17 175 0 0,6 0 109 0 0,-10-21-246 0 0,1 0 1 0 0,0 0 0 0 0,-1 0-1 0 0,1 0 1 0 0,-1 0 0 0 0,0 0-1 0 0,0 0 1 0 0,0 0 0 0 0,0 1-39 0 0,0 12 160 0 0,-1-9-133 0 0,1 0-36 0 0,0 15 9 0 0,0-8 33 0 0,0 10 152 0 0,0-19-156 0 0,0-1 76 0 0,0-3-3 0 0,0 0-13 0 0,0 0-8 0 0,0 0-1 0 0,0 0 0 0 0,0 0 0 0 0,0 0 0 0 0,12-3 51 0 0,-12 3-129 0 0,1-1-1 0 0,-1 1 0 0 0,0-1 1 0 0,1 1-1 0 0,-1-1 1 0 0,0 1-1 0 0,0-1 1 0 0,1 1-1 0 0,-1-1 1 0 0,0 1-1 0 0,0-1 1 0 0,0 1-1 0 0,0-1 0 0 0,0 1 1 0 0,1-1-1 0 0,-1 1 1 0 0,0-1-1 0 0,0 0 1 0 0,-1 1-1 0 0,1-1 1 0 0,0 1-2 0 0,0-2 1 0 0,0 0 0 0 0,0 1 0 0 0,1-1 0 0 0,-1 0 0 0 0,0 1 0 0 0,1-1 0 0 0,-1 0 0 0 0,1 1 0 0 0,-1-1 0 0 0,1 1-1 0 0,8-17 46 0 0,5-9-39 0 0,-5 5-93 0 0,-6 13 67 0 0,2-7-40 0 0,2-2-36 0 0,0 0-35 0 0,0 4-34 0 0,22-20-524 0 0,-25 27 516 0 0,3-7-106 0 0,-6 12 242 0 0,0 0 1 0 0,1 0-1 0 0,-1 0 1 0 0,0 0-1 0 0,1 0 1 0 0,0 0-1 0 0,-1 1 1 0 0,1-1-1 0 0,0 0 1 0 0,0 1-1 0 0,0 0 1 0 0,0-1-1 0 0,1 1 36 0 0,4-2-112 0 0,-7 2 100 0 0,1 1 1 0 0,-1 0 0 0 0,1 0-1 0 0,-1 0 1 0 0,0 0 0 0 0,1 0-1 0 0,-1-1 1 0 0,1 1 0 0 0,-1 0-1 0 0,1 0 1 0 0,-1-1 0 0 0,0 1 0 0 0,1 0-1 0 0,-1-1 1 0 0,0 1 0 0 0,1 0-1 0 0,-1-1 1 0 0,0 1 0 0 0,0 0-1 0 0,1-1 1 0 0,-1 1 0 0 0,0-1-1 0 0,0 1 1 0 0,1-1 0 0 0,-1 1 0 0 0,0-1-1 0 0,0 1 1 0 0,0 0 0 0 0,0-1-1 0 0,0 1 1 0 0,0-1 0 0 0,0 1-1 0 0,0-1 1 0 0,0 1 0 0 0,0-1-1 0 0,0 1 13 0 0,0-2-86 0 0,3 4 23 0 0,2 2 11 0 0,1 0 0 0 0,-1-1 1 0 0,1 1-1 0 0,3 0 51 0 0,5 3-59 0 0,-14-7 58 0 0,7 3-11 0 0,-7-3 14 0 0,1 1-1 0 0,-1-1 0 0 0,1 0 1 0 0,-1 0-1 0 0,1 0 0 0 0,-1 1 1 0 0,1-1-1 0 0,-1 0 0 0 0,1 0 1 0 0,-1 1-1 0 0,0-1 0 0 0,1 0 1 0 0,-1 1-1 0 0,1-1 0 0 0,-1 1 1 0 0,0-1-1 0 0,0 0 0 0 0,1 1 1 0 0,-1-1-1 0 0,0 1 0 0 0,0-1 1 0 0,1 1-1 0 0,-1-1 0 0 0,0 1 1 0 0,0-1-1 0 0,0 1 0 0 0,0-1 1 0 0,0 1-1 0 0,0-1 0 0 0,0 1 1 0 0,0-1-1 0 0,0 1 0 0 0,0-1 1 0 0,0 1-1 0 0,0-1 0 0 0,0 1 1 0 0,0-1-1 0 0,0 1-1 0 0,0 1 4 0 0,0-1 0 0 0,0 1 0 0 0,1 0 0 0 0,-1-1 1 0 0,0 1-1 0 0,1 0 0 0 0,-1-1 0 0 0,1 1 0 0 0,0-1 0 0 0,-1 1 1 0 0,1-1-1 0 0,0 1 0 0 0,0-1 0 0 0,0 1-4 0 0,4 6 49 0 0,11 24 231 0 0,-15-28-232 0 0,0 0 1 0 0,0 1-1 0 0,0-1 1 0 0,0 0 0 0 0,-1 1-1 0 0,0-1 1 0 0,0 1-1 0 0,0-1 1 0 0,-1 4-49 0 0,0 9 154 0 0,1-14-102 0 0,0 1-1 0 0,0 0 1 0 0,0-1-1 0 0,1 1 1 0 0,0-1-1 0 0,0 1 1 0 0,0-1-1 0 0,1 3-51 0 0,1 0 41 0 0,1-1-46 0 0,0 2 103 0 0,-5 2-71 0 0,1-6-5 0 0,0-3-18 0 0,0 1-1 0 0,-1-1 1 0 0,1 1 0 0 0,0-1-1 0 0,0 1 1 0 0,0-1-1 0 0,0 1 1 0 0,0-1 0 0 0,0 1-1 0 0,0-1 1 0 0,1 1 0 0 0,-1-1-1 0 0,0 1 1 0 0,0-1-1 0 0,0 1 1 0 0,0-1 0 0 0,1 0-1 0 0,-1 1 1 0 0,0-1 0 0 0,0 1-1 0 0,1-1 1 0 0,-1 1-1 0 0,0-1 1 0 0,1 0 0 0 0,-1 1-1 0 0,0-1 1 0 0,1 0 0 0 0,-1 1-1 0 0,1-1 1 0 0,-1 0-1 0 0,1 0 1 0 0,-1 1-4 0 0,7 3 57 0 0,-2 3 5 0 0,-1-2 0 0 0,3-3-59 0 0,-5-2-48 0 0,-1 0-78 0 0,1 2-134 0 0,1 1 219 0 0,-1-2-24 0 0,-1 0-26 0 0,1 1-45 0 0,-1-1-20 0 0,1 0-42 0 0,0 0-50 0 0,0 0-55 0 0,-1-1 4 0 0,1 1-46 0 0,0-1-49 0 0,-1 1-52 0 0,1-1-55 0 0,0 0-60 0 0,0 0-61 0 0,1 1-67 0 0,3-1-1398 0 0,4 0-1182 0 0</inkml:trace>
  <inkml:trace contextRef="#ctx0" brushRef="#br0" timeOffset="471.41">991 1 9416 0 0,'0'13'208'0'0,"0"-10"33"0"0,0-1 16 0 0,3 11-125 0 0,3-1-44 0 0,4 11-38 0 0,0-6-70 0 0,1 1 42 0 0,-5-2 61 0 0,-4 0 68 0 0,0-4-6 0 0,1 0 74 0 0,2-2-10 0 0,1 1 63 0 0,-2-3-106 0 0,0-1 1 0 0,-1 1-1 0 0,-1 0 0 0 0,1 0 1 0 0,-1 0-1 0 0,0 0 1 0 0,-1 1-167 0 0,4 14 339 0 0,1-3-66 0 0,3 4 189 0 0,-3-1-43 0 0,3 22 316 0 0,2 9 9 0 0,-1-22-322 0 0,-4 0-8 0 0,4 0-19 0 0,-4-3-65 0 0,4-8-30 0 0,-4 6-4 0 0,-1-11-97 0 0,0-4-68 0 0,-2 8-9 0 0,-1-6-20 0 0,5 0 8 0 0,-7-13-96 0 0,1 0-1 0 0,0 1 1 0 0,0-1-1 0 0,0 1 1 0 0,-1-1-1 0 0,1 1 1 0 0,-1-1 0 0 0,1 1-1 0 0,-1 0 1 0 0,1-1-1 0 0,-1 1 1 0 0,0 0-1 0 0,0 1-13 0 0,0 42 216 0 0,3-40-162 0 0,-2-4-22 0 0,5 3-85 0 0,-4-2 74 0 0,1 1 91 0 0,-3-1-7 0 0,1-1 40 0 0,-1-3-91 0 0,3-12-44 0 0,2 6-11 0 0,1-4 0 0 0,-4 1-43 0 0,-1-1-108 0 0,1 2 37 0 0,0 7 73 0 0,-1-1-1 0 0,1 1 0 0 0,0 0 1 0 0,0 0-1 0 0,0 0 0 0 0,0 0 43 0 0,5-7-129 0 0,-1 0-53 0 0,-1-1-27 0 0,-4 9 155 0 0,0-1 0 0 0,0 1 1 0 0,0 0-1 0 0,1 0 1 0 0,-1 0-1 0 0,1 0 1 0 0,-1 0-1 0 0,1 0 0 0 0,0 0 54 0 0,5-6-194 0 0,-4 4 91 0 0,1 1 0 0 0,-1 0 0 0 0,0 0 0 0 0,1 0 0 0 0,0 0 0 0 0,0 0 103 0 0,4-1-226 0 0,1 0 60 0 0,-1 0 47 0 0,0 0 36 0 0,23-12-138 0 0,-17 13 128 0 0,8 3 36 0 0,-13 1 41 0 0,-7-1 12 0 0,-1 0-1 0 0,1 0 1 0 0,0 0 0 0 0,0 0-1 0 0,-1 1 1 0 0,1-1 0 0 0,0 0-1 0 0,-1 1 1 0 0,1 0-1 0 0,-1-1 1 0 0,1 1 0 0 0,-1 0-1 0 0,1 0 1 0 0,-1 0 0 0 0,2 0 4 0 0,5 4-43 0 0,20 10 10 0 0,-17-5 67 0 0,0 2 48 0 0,-7-7-90 0 0,0 1 61 0 0,-3-3-4 0 0,0 0 1 0 0,0-1 0 0 0,-1 1 0 0 0,1 0-1 0 0,-1 0 1 0 0,1 0 0 0 0,-1 0-50 0 0,0 9 103 0 0,1-12-98 0 0,-1 1 0 0 0,0-1 0 0 0,0 1 0 0 0,0-1 0 0 0,0 1 0 0 0,0-1 0 0 0,0 1 0 0 0,0-1 0 0 0,0 1 0 0 0,0-1 0 0 0,0 1 0 0 0,0-1 0 0 0,-1 1 0 0 0,1-1 0 0 0,0 1 0 0 0,0-1 0 0 0,0 1 0 0 0,-1-1 0 0 0,1 0 0 0 0,0 1 0 0 0,0-1 0 0 0,-1 1 0 0 0,1-1 0 0 0,0 0 0 0 0,-1 1 0 0 0,1-1 0 0 0,-1 0 0 0 0,1 1 0 0 0,0-1 0 0 0,-1 0 0 0 0,1 0 0 0 0,-1 1-5 0 0,-6 3 78 0 0,2 10 41 0 0,3-12-94 0 0,0 0 0 0 0,0 1-1 0 0,0-1 1 0 0,0 0 0 0 0,0 0 0 0 0,0 0-1 0 0,-1-1 1 0 0,1 1 0 0 0,-1-1 0 0 0,1 1-1 0 0,-1-1 1 0 0,-1 1-25 0 0,-3 1 37 0 0,2-1-34 0 0,-17 6 149 0 0,-4 6 144 0 0,8-4-96 0 0,9-7-88 0 0,-2-2-59 0 0,-2-1-46 0 0,-5-1-56 0 0,7 0 8 0 0,-4 2-40 0 0,-7-1-76 0 0,9-3-44 0 0,13 3 200 0 0,-10-5-72 0 0,6 3 4 0 0,1 0-42 0 0,-1 0-25 0 0,1 1-47 0 0,0-1-54 0 0,0 0-61 0 0,1 1-4 0 0,-1-1-52 0 0,1 1-57 0 0,0-1-60 0 0,0 1-67 0 0,0 0-69 0 0,1-1-74 0 0,0 1-79 0 0,-1-1-1279 0 0,1 2-1156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6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9072 0 0,'0'0'266'0'0,"0"0"1"0"0,0 1-199 0 0,3 1-40 0 0,-2-1-27 0 0,0 0-1 0 0,0 0 1 0 0,1 1-1 0 0,-1-1 1 0 0,0 1 0 0 0,-1-1-1 0 0,1 0 1 0 0,0 1-1 0 0,0-1 1 0 0,-1 1 0 0 0,1 0-1 0 0,0-1 1 0 0,-1 1-1 0 0,0 0 1 0 0,1-1 0 0 0,-1 1-1 0 0,0 0 1 0 0,0 0-1 0 0,2 10 39 0 0,3-3 85 0 0,-2-3 1 0 0,0 2 39 0 0,1 5 68 0 0,1 2 120 0 0,5 5 100 0 0,-8-16-356 0 0,1 0-1 0 0,-2 1 1 0 0,1-1 0 0 0,0 1 0 0 0,-1 0 0 0 0,0-1 0 0 0,0 3-96 0 0,5 13 377 0 0,4 2 135 0 0,-4 4 0 0 0,-1-10-168 0 0,0-3-112 0 0,-2 6-7 0 0,-1-4-25 0 0,3-5-47 0 0,1 2-3 0 0,-3 11 59 0 0,-3-12-57 0 0,0 1 65 0 0,0-12-196 0 0,0 1-1 0 0,0 0 1 0 0,0-1-1 0 0,0 1 0 0 0,0 0 1 0 0,0 0-1 0 0,0-1 1 0 0,0 1-1 0 0,1 0 1 0 0,-1-1-1 0 0,0 1 1 0 0,0-1-1 0 0,1 1 1 0 0,-1 0-1 0 0,0-1 0 0 0,1 1 1 0 0,-1-1-1 0 0,1 1 1 0 0,-1 0-1 0 0,1-1 1 0 0,-1 1-1 0 0,1-1 1 0 0,-1 0-1 0 0,1 1 1 0 0,-1-1-1 0 0,1 1-20 0 0,0-1 20 0 0,-1 0-1 0 0,1 1 1 0 0,-1-1-1 0 0,1 1 1 0 0,-1-1-1 0 0,1 1 1 0 0,-1-1-1 0 0,1 1 1 0 0,-1-1-1 0 0,0 1 1 0 0,1-1 0 0 0,-1 1-1 0 0,1 0 1 0 0,-1-1-1 0 0,0 1 1 0 0,0 0-1 0 0,0-1 1 0 0,1 1-1 0 0,-1 0 1 0 0,0-1-1 0 0,0 1 1 0 0,0 0 0 0 0,0-1-1 0 0,0 1 1 0 0,0 0-1 0 0,0 0-19 0 0,0 2 20 0 0,0-1 47 0 0,1 2 176 0 0,2-2 447 0 0,-1-3-454 0 0,-1 0-46 0 0,1-1-101 0 0,-1 1-38 0 0,0-1-43 0 0,-1 1-35 0 0,1-1-41 0 0,0 1-44 0 0,0-1 114 0 0,-1 1 0 0 0,1-1 0 0 0,-1 1 0 0 0,0 0 0 0 0,1-1-1 0 0,-1 1 1 0 0,0-1 0 0 0,0 1 0 0 0,0-1 0 0 0,0 1-2 0 0,0-1 0 0 0,0 1 0 0 0,0-1 0 0 0,0 1 0 0 0,0-1 0 0 0,0 1 0 0 0,1-1 0 0 0,-1 1 0 0 0,0 0 0 0 0,1-1-1 0 0,0 1 1 0 0,3-7 0 0 0,8-19 0 0 0,14-47-13 0 0,-20 56-42 0 0,7-15-54 0 0,0 1 6 0 0,-11 21 68 0 0,4-10-34 0 0,6 2 10 0 0,-3 5-9 0 0,-1-1-38 0 0,4-4-25 0 0,-10 16 108 0 0,1-1-1 0 0,-1 1 1 0 0,1-1 0 0 0,0 1 0 0 0,0 0-1 0 0,1 0 24 0 0,14-3-85 0 0,-9 4 45 0 0,4-5-14 0 0,-11 6 51 0 0,-1 0-1 0 0,0 0 1 0 0,1 1-1 0 0,-1-1 1 0 0,1 1-1 0 0,-1-1 0 0 0,1 1 1 0 0,0-1-1 0 0,-1 1 1 0 0,1 0-1 0 0,-1-1 1 0 0,1 1-1 0 0,0 0 4 0 0,5 0-33 0 0,-5 0 22 0 0,0 0 1 0 0,0 0-1 0 0,1 0 0 0 0,-1 0 1 0 0,0 0-1 0 0,0 0 0 0 0,0 1 1 0 0,0-1-1 0 0,0 1 0 0 0,2 0 11 0 0,12 10-24 0 0,-12-9 12 0 0,1 2 0 0 0,-1-1 0 0 0,0 0 0 0 0,0 1 0 0 0,0 0 0 0 0,0 0 0 0 0,-1 0 1 0 0,1 0-1 0 0,0 2 12 0 0,19 22-39 0 0,-13-19 39 0 0,-9-8 0 0 0,1 0 0 0 0,0 1 0 0 0,-1-1 0 0 0,1 1 0 0 0,0-1 0 0 0,-1 1 0 0 0,0 0 0 0 0,1 0 0 0 0,-1-1 0 0 0,0 1 0 0 0,0 0 0 0 0,0 0 0 0 0,0 0 0 0 0,0 0 0 0 0,-1 1 0 0 0,1-1 0 0 0,-1 0 0 0 0,1 0 0 0 0,-1 0 0 0 0,0 1 0 0 0,0 0 0 0 0,0 5 0 0 0,-1-5 0 0 0,1 0 0 0 0,0 0 0 0 0,0 0 0 0 0,0 0 0 0 0,0 1 0 0 0,0-1 0 0 0,1-1 0 0 0,-1 1 0 0 0,1 0 0 0 0,0 0 0 0 0,0 1 0 0 0,3 4 0 0 0,-2-7 1 0 0,-1 0-1 0 0,-1 1 1 0 0,1-1-1 0 0,0 1 0 0 0,0-1 1 0 0,0 1-1 0 0,-1-1 1 0 0,1 1-1 0 0,-1-1 0 0 0,1 1 1 0 0,-1 0-1 0 0,0-1 1 0 0,1 1-1 0 0,-1 0 0 0 0,0-1 1 0 0,0 1-1 0 0,0 0 1 0 0,0-1-1 0 0,-1 1 1 0 0,1 0-1 0 0,0-1 0 0 0,-1 1 1 0 0,1-1-1 0 0,-1 2 0 0 0,-7 10 43 0 0,13-8-22 0 0,-10 9 33 0 0,5-13-52 0 0,0 0 1 0 0,0 0 0 0 0,1 0 0 0 0,-1 0 0 0 0,1-1 0 0 0,-1 1-1 0 0,1 0 1 0 0,-1 0 0 0 0,1 0 0 0 0,-1 0 0 0 0,1-1 0 0 0,-1 1-1 0 0,1 0 1 0 0,0-1 0 0 0,0 1-3 0 0,1 2-48 0 0,1-3-143 0 0,-1 0 90 0 0,2 0 9 0 0,-4 0 45 0 0,2 0-35 0 0,-1 0-48 0 0,1 0-60 0 0,0 0-71 0 0,1 0-82 0 0,10 0-398 0 0</inkml:trace>
  <inkml:trace contextRef="#ctx0" brushRef="#br0" timeOffset="281.19">687 48 9040 0 0,'0'0'200'0'0,"0"3"33"0"0,0 1-141 0 0,0 11 151 0 0,3-5-118 0 0,1-2-80 0 0,8 19-47 0 0,-9-19 12 0 0,2 9 43 0 0,1 1 49 0 0,2 0 49 0 0,-1-5 51 0 0,1 1 153 0 0,-2 5 56 0 0,2 1 74 0 0,-4-13-284 0 0,2 0 34 0 0,11 11 452 0 0,-11-11-401 0 0,-1-1 0 0 0,1 0 0 0 0,0 0 0 0 0,1 0 0 0 0,-1-1 0 0 0,5 2-286 0 0,-1-2 360 0 0,-1-1-68 0 0,4 6 72 0 0,1 1 61 0 0,-13-10-377 0 0,0 0 0 0 0,1-1-1 0 0,-1 1 1 0 0,1-1 0 0 0,-1 1 0 0 0,1-1-1 0 0,-1 0 1 0 0,1 0 0 0 0,-1 1-1 0 0,1-1 1 0 0,0 0-48 0 0,9 2 251 0 0,-2 2-66 0 0,3 0 43 0 0,6-12 69 0 0,-5 6-155 0 0,12 2 142 0 0,-1-1-13 0 0,-11-1-152 0 0,8-9 137 0 0,-8 8-133 0 0,-10 3-100 0 0,-1-1 0 0 0,0 1 0 0 0,1-1 0 0 0,-1 0 1 0 0,0 1-1 0 0,0-1 0 0 0,1 0 0 0 0,-1 0 0 0 0,0-1 0 0 0,0 1 1 0 0,0 0-1 0 0,0-1 0 0 0,-1 1 0 0 0,1-1-23 0 0,6-6 90 0 0,-5 4-45 0 0,0 1 1 0 0,0 0-1 0 0,1 0 0 0 0,0 0 0 0 0,-1 0 0 0 0,1 0-45 0 0,7-1 110 0 0,-2 0-56 0 0,3-6-31 0 0,-4 2-1 0 0,-4 5-17 0 0,-1 0 0 0 0,0 0 1 0 0,0-1-1 0 0,0 1 0 0 0,0-1 0 0 0,0 0-5 0 0,13-28 12 0 0,-13 15 38 0 0,-3-2-39 0 0,-1 7-32 0 0,1 10 7 0 0,0 1 0 0 0,0-1-1 0 0,0 0 1 0 0,-1 1-1 0 0,1-1 1 0 0,-1 0 0 0 0,1 1-1 0 0,-1-1 1 0 0,0 1-1 0 0,1-1 1 0 0,-1 1 0 0 0,0-1-1 0 0,0 1 1 0 0,0-1 14 0 0,-4-6-95 0 0,0-5-117 0 0,-1 10 86 0 0,3 2 27 0 0,1-1-42 0 0,0 0-80 0 0,1-2-55 0 0,-1-3-229 0 0,-6-3-308 0 0,-7-5-469 0 0,11 11 754 0 0,1 1-816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4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1 288 8840 0 0,'3'2'197'0'0,"-2"-1"-167"0"0,0 0-7 0 0,0 0-1 0 0,0 1 0 0 0,0-1 0 0 0,0 0 0 0 0,0 0 0 0 0,0 1 0 0 0,-1-1 0 0 0,1 0 1 0 0,0 2-23 0 0,1 4 157 0 0,-1-2-33 0 0,-1 0 37 0 0,2 4-116 0 0,4 3-40 0 0,-1-3-12 0 0,2 5 39 0 0,4 7 101 0 0,3 7 92 0 0,-13-26-206 0 0,-1-1-1 0 0,1 1 1 0 0,-1-1-1 0 0,0 0 0 0 0,1 1 1 0 0,-1-1-1 0 0,0 1 0 0 0,0-1 1 0 0,0 1-1 0 0,0-1-18 0 0,0 1 21 0 0,0-1-1 0 0,0 1 1 0 0,0-1-1 0 0,0 1 0 0 0,0-1 1 0 0,1 1-1 0 0,-1-1 1 0 0,0 1-1 0 0,1-1 0 0 0,0 0-20 0 0,9 13 282 0 0,-7-11-65 0 0,-2-1-80 0 0,-1 0-52 0 0,-1 1-44 0 0,0 0 0 0 0,1 0 44 0 0,1-1 53 0 0,1 1 80 0 0,-1-2-95 0 0,0-1-100 0 0,0 1-39 0 0,2 1-58 0 0,-2-1 68 0 0,0 0 44 0 0,1 0 71 0 0,-1 1 53 0 0,0-1 77 0 0,0 1 91 0 0,0-1 105 0 0,-1 1-282 0 0,1-1-34 0 0,-1 1 35 0 0,0 1-75 0 0,-1 1-41 0 0,1-2 58 0 0,0 0 201 0 0,0-2-94 0 0,0 0-41 0 0,-3 0-34 0 0,0 0-54 0 0,-3 0 5 0 0,4 0-38 0 0,-3-2 193 0 0,2-3-193 0 0,0 1 41 0 0,-2-12 287 0 0,3 5-155 0 0,2 2-117 0 0,0 2-61 0 0,0 0-54 0 0,0 4 3 0 0,0-12 9 0 0,0-12 66 0 0,1 23-39 0 0,-1 1-1 0 0,1-1 1 0 0,0 0 0 0 0,0 1 0 0 0,1-1 0 0 0,-1 1 0 0 0,1-1-1 0 0,0 1 1 0 0,-1 0 0 0 0,3-2-21 0 0,0-3 49 0 0,0 0-1 0 0,0 0 1 0 0,-1 0-1 0 0,0-3-48 0 0,11-23 118 0 0,-11 27-88 0 0,0 0 0 0 0,-1 0 0 0 0,2-8-30 0 0,-2 9 20 0 0,-1 0-1 0 0,1 0 1 0 0,0 1 0 0 0,1-1 0 0 0,0 0-1 0 0,0 1 1 0 0,1-2-20 0 0,-1 2 9 0 0,-1 0-1 0 0,0-1 0 0 0,0 1 1 0 0,0-1-1 0 0,0 1 0 0 0,0-6-8 0 0,-1 5 10 0 0,1-1-1 0 0,0 1 1 0 0,0 0-1 0 0,0 0 0 0 0,0 0 1 0 0,4-4-10 0 0,15-17 62 0 0,15-8-60 0 0,-16 17-21 0 0,-15 15-93 0 0,-1 3-11 0 0,-1-1 72 0 0,6-3 65 0 0,-5 2-84 0 0,-1 0-54 0 0,0 1-88 0 0,-1-1-108 0 0,0 1 113 0 0,-1 1-35 0 0,1-1-37 0 0,0 1-41 0 0,-1-1-43 0 0,1 1-45 0 0,0 0-49 0 0,0-1-50 0 0,-1 1-54 0 0,1 0-55 0 0,5 0-1361 0 0,2 0-1122 0 0</inkml:trace>
  <inkml:trace contextRef="#ctx0" brushRef="#br0" timeOffset="306.94">432 304 6336 0 0,'5'2'26'0'0,"14"9"59"0"0,-13-4-12 0 0,-4 2 48 0 0,-2-9-118 0 0,0 0 0 0 0,0 0 0 0 0,0 0 0 0 0,0 0 0 0 0,0 0 1 0 0,0 0-1 0 0,0 1 0 0 0,0-1 0 0 0,0 0 0 0 0,0 0 0 0 0,0 0 0 0 0,0 0 0 0 0,0 0 0 0 0,0 0 0 0 0,0 0 0 0 0,0 0 0 0 0,0 0 0 0 0,0 0 0 0 0,0 1 0 0 0,0-1 0 0 0,0 0 1 0 0,0 0-1 0 0,0 0 0 0 0,0 0 0 0 0,0 0 0 0 0,0 0 0 0 0,0 0 0 0 0,1 0 0 0 0,-1 0 0 0 0,0 0 0 0 0,0 0 0 0 0,0 0 0 0 0,0 0 0 0 0,0 1 0 0 0,0-1 0 0 0,0 0 1 0 0,0 0-1 0 0,0 0 0 0 0,0 0 0 0 0,0 0 0 0 0,0 0 0 0 0,1 0 0 0 0,-1 0 0 0 0,0 0 0 0 0,0 0 0 0 0,0 0 0 0 0,0 0 0 0 0,0 0 0 0 0,0 0 0 0 0,0 0 0 0 0,0 0 0 0 0,0 0 1 0 0,0 0-1 0 0,1 0 0 0 0,-1 0 0 0 0,0 0 0 0 0,0 0-3 0 0,1 0 5 0 0,-1 0 1 0 0,1 0 0 0 0,0 0-1 0 0,-1 0 1 0 0,1 1 0 0 0,-1-1-1 0 0,1 0 1 0 0,0 0 0 0 0,-1 1-1 0 0,1-1 1 0 0,-1 0 0 0 0,1 1-1 0 0,-1-1 1 0 0,1 1 0 0 0,-1-1-1 0 0,1 1 1 0 0,-1-1 0 0 0,1 1-1 0 0,-1-1 1 0 0,0 1 0 0 0,1-1-6 0 0,-1 1 1 0 0,0-1 1 0 0,0 1-1 0 0,1-1 1 0 0,-1 1-1 0 0,0-1 1 0 0,1 1-1 0 0,-1-1 1 0 0,0 0-1 0 0,1 1 1 0 0,-1-1-1 0 0,1 0 1 0 0,-1 1-1 0 0,1-1 1 0 0,-1 0-1 0 0,0 0 1 0 0,1 1-1 0 0,-1-1 1 0 0,1 0-1 0 0,-1 0 1 0 0,1 0-1 0 0,-1 0 1 0 0,1 1-1 0 0,0-1 1 0 0,-1 0-1 0 0,1 0 1 0 0,-1 0-1 0 0,1 0 1 0 0,-1 0-1 0 0,1 0 1 0 0,-1-1-1 0 0,1 1 1 0 0,-1 0-1 0 0,1 0 1 0 0,-1 0-1 0 0,1 0 1 0 0,-1-1-1 0 0,1 1 1 0 0,-1 0-2 0 0,8-5 62 0 0,-3 2 44 0 0,0 0 56 0 0,2 1 57 0 0,3 2 61 0 0,-5-1 117 0 0,0-1-38 0 0,5-4 275 0 0,-1 1-148 0 0,-3 3-143 0 0,-1-1-42 0 0,3-1 216 0 0,-3 1-260 0 0,3-3 85 0 0,0-2 31 0 0,-5 5-182 0 0,1 0 0 0 0,-1 0 0 0 0,0-1 0 0 0,0 1 0 0 0,0-1 0 0 0,-1 0-191 0 0,1-2 239 0 0,0 2-45 0 0,-1 0-41 0 0,1 1-35 0 0,2-2 57 0 0,4-2-59 0 0,-2-3 14 0 0,-1 1 54 0 0,3-7 41 0 0,2-4 15 0 0,-5 5-169 0 0,0-11 10 0 0,0 12-32 0 0,-5 13-42 0 0,0-1-1 0 0,0 1 1 0 0,-1 0-1 0 0,1-1 1 0 0,0 1-1 0 0,-1-1 1 0 0,1 1-1 0 0,-1-1 1 0 0,0 0-1 0 0,1 1 1 0 0,-1-1-1 0 0,0 1 1 0 0,0-1-7 0 0,0-54 10 0 0,0 29 72 0 0,0 27-80 0 0,0-1 0 0 0,0 0 0 0 0,0 1 0 0 0,0-1 0 0 0,0 0 0 0 0,0 1 0 0 0,-1-1 1 0 0,1 0-1 0 0,0 1 0 0 0,0-1 0 0 0,0 0 0 0 0,-1 1 0 0 0,1-1 0 0 0,0 0 1 0 0,-1 1-3 0 0,-9-6 64 0 0,4-4-48 0 0,6 9-17 0 0,-1 1 0 0 0,1 0 1 0 0,-1 0-1 0 0,1 0 1 0 0,-1-1-1 0 0,1 1 1 0 0,-1 0-1 0 0,1 0 0 0 0,-1 0 1 0 0,1 0-1 0 0,-1 0 1 0 0,1 0-1 0 0,-1 0 1 0 0,1 0-1 0 0,-1 0 1 0 0,1 0-1 0 0,-1 0 0 0 0,1 0 1 0 0,-1 0-1 0 0,1 0 1 0 0,-1 1-1 0 0,1-1 1 0 0,-1 0-1 0 0,1 0 0 0 0,-1 0 1 0 0,1 1 0 0 0,-2 0-6 0 0,0 0 0 0 0,0 0 0 0 0,1 0 0 0 0,-1 0 0 0 0,0 1 0 0 0,1-1 0 0 0,-1 1-1 0 0,1-1 1 0 0,-1 1 0 0 0,0 1 6 0 0,0 0-7 0 0,0 1-1 0 0,0 0 1 0 0,1 0 0 0 0,-1 0-1 0 0,1 0 1 0 0,-1 4 7 0 0,-2 3-22 0 0,-12 27 12 0 0,13-31 10 0 0,-1 1 0 0 0,0-1 0 0 0,0 0 1 0 0,-2 1-1 0 0,1-1-4 0 0,1 0 0 0 0,0 0 1 0 0,0 0-1 0 0,0 2 4 0 0,-2 9-48 0 0,1-1 30 0 0,0-1-1 0 0,-1 2-29 0 0,2-7 38 0 0,2-8 11 0 0,1 0-1 0 0,0 0 1 0 0,0 0 0 0 0,0 0 0 0 0,0 0-1 0 0,0 1 1 0 0,1-1 0 0 0,-1 0-1 0 0,1 1 1 0 0,0 1-1 0 0,-1 6 16 0 0,1-6-12 0 0,-1-1 0 0 0,1 1 1 0 0,0 0-1 0 0,0 0 0 0 0,0 0 0 0 0,1 0 0 0 0,0-1 0 0 0,0 1 1 0 0,1 3-5 0 0,14 21-11 0 0,-11-26-22 0 0,0 0-1 0 0,0 0 1 0 0,0-1 0 0 0,1 1-1 0 0,0-1 34 0 0,9 1-61 0 0,-10-3 22 0 0,9-1-99 0 0,1 0 71 0 0,1-1-87 0 0,5-4-118 0 0,12-3-241 0 0,5-2-129 0 0,-33 10 506 0 0,1 0 0 0 0,0 1 0 0 0,-1-1 0 0 0,5 2 136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5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7920 0 0,'0'0'174'0'0,"0"0"29"0"0,0 0 13 0 0,3 0-31 0 0,-2 0-142 0 0,3 0-73 0 0,-1 0 70 0 0,-1 0 85 0 0,0 0-19 0 0,-1 0 36 0 0,-1 2 263 0 0,0 3-293 0 0,0 1 79 0 0,-1 4 170 0 0,1 17 610 0 0,2-20-720 0 0,0 0-58 0 0,3 1 2 0 0,1 2 90 0 0,-4 6 76 0 0,0-2-147 0 0,4 8 192 0 0,0 2 27 0 0,-4-7-219 0 0,0 4-25 0 0,5 6 27 0 0,-3-11-99 0 0,2 16 109 0 0,-2-15-113 0 0,2 5 68 0 0,-3 3 37 0 0,-1-8-64 0 0,7 21 314 0 0,-5-26-338 0 0,0 1-34 0 0,1 2-18 0 0,-3-12-64 0 0,-1 0-1 0 0,0 1 1 0 0,0-1-1 0 0,0 0 1 0 0,0 0-1 0 0,-1 1 1 0 0,1-1-1 0 0,-1 0 1 0 0,0 4-14 0 0,4 17 33 0 0,12 17 163 0 0,-7-16-27 0 0,-5-4 19 0 0,-6 0-36 0 0,2-18-132 0 0,-1 0 1 0 0,1 0-1 0 0,0 0 1 0 0,0 0-1 0 0,0 1 1 0 0,0-1-1 0 0,0 0 1 0 0,1 0-1 0 0,0 0 0 0 0,-1 0 1 0 0,1 0-1 0 0,1 1-20 0 0,8 9 106 0 0,-7-10 71 0 0,-3-3 30 0 0,0 0 7 0 0,0 0-23 0 0,0-4-121 0 0,-1 1-48 0 0,1-3-23 0 0,4 0 53 0 0,6-5-26 0 0,-7 6 38 0 0,-3 3-56 0 0,1 0 0 0 0,-1-1 0 0 0,0 1-1 0 0,1 0 1 0 0,0 0 0 0 0,-1 0 0 0 0,1 0 0 0 0,0 0-1 0 0,0 0 1 0 0,1-1-8 0 0,9-21 34 0 0,-9 19-34 0 0,0 0 0 0 0,0 1 0 0 0,1-1 0 0 0,-1 0 0 0 0,1 1 0 0 0,0 0 0 0 0,1 0 0 0 0,-1 0 0 0 0,2-1 0 0 0,8-11-26 0 0,-2 0-114 0 0,6 2 12 0 0,-4 5 34 0 0,-3 0 2 0 0,6-2-39 0 0,0 7 37 0 0,-3 0 34 0 0,0-2-12 0 0,-12 5 61 0 0,1 0 0 0 0,-1 0 0 0 0,1 1 0 0 0,-1-1 0 0 0,1 0 0 0 0,0 1 0 0 0,-1-1 0 0 0,1 1 0 0 0,0 0 0 0 0,-1-1 0 0 0,1 1 0 0 0,0 0 0 0 0,-1 0-1 0 0,1 0 12 0 0,7-1-40 0 0,-6 1 33 0 0,0 0-1 0 0,0-1 0 0 0,0 1 0 0 0,0 0 0 0 0,0 1 0 0 0,0-1 0 0 0,0 0 0 0 0,0 1 1 0 0,0 0-1 0 0,0-1 0 0 0,1 2 8 0 0,4 3-29 0 0,-7-4 25 0 0,1 0 0 0 0,-1-1-1 0 0,0 1 1 0 0,1 0 0 0 0,-1 0 0 0 0,1-1 0 0 0,0 1 0 0 0,-1-1 0 0 0,1 1 0 0 0,0-1 0 0 0,-1 1-1 0 0,1-1 1 0 0,0 0 0 0 0,0 0 4 0 0,-1 0-5 0 0,1 0 1 0 0,0 0-1 0 0,-1 1 0 0 0,1-1 1 0 0,0 0-1 0 0,-1 1 0 0 0,1-1 0 0 0,-1 1 1 0 0,1 0-1 0 0,-1 0 0 0 0,1-1 1 0 0,-1 1-1 0 0,1 0 0 0 0,-1 0 5 0 0,8 4-1 0 0,3 0-4 0 0,-3-1-20 0 0,17 22-17 0 0,-24-25 40 0 0,-1 1-1 0 0,1-1 0 0 0,-1 1 0 0 0,1-1 0 0 0,-1 1 0 0 0,0 0 0 0 0,0 0 1 0 0,0-1-1 0 0,0 1 0 0 0,0 0 0 0 0,0 2 3 0 0,0 1-12 0 0,0 1 0 0 0,-1 0 0 0 0,0 0 0 0 0,0 4 12 0 0,-1 15 7 0 0,-2-11 3 0 0,-13 9 122 0 0,-3-6 28 0 0,9-10-102 0 0,-3-2 38 0 0,9 2-33 0 0,3-7-59 0 0,1 1-1 0 0,0-1 1 0 0,0 1-1 0 0,-1-1 1 0 0,1 1-1 0 0,0-1 1 0 0,0 0-1 0 0,-1 1 1 0 0,1-1-1 0 0,-1 0 1 0 0,1 1 0 0 0,0-1-1 0 0,-1 0 1 0 0,1 1-1 0 0,-1-1 1 0 0,1 0-1 0 0,-1 0 1 0 0,1 0-1 0 0,-1 1 1 0 0,1-1-1 0 0,-1 0 1 0 0,1 0 0 0 0,-1 0-1 0 0,1 0 1 0 0,-1 0-1 0 0,1 0 1 0 0,-1 0-1 0 0,1 0 1 0 0,-1 0-1 0 0,1 0 1 0 0,-1 0-1 0 0,1 0-3 0 0,-5-1 7 0 0,0 1 0 0 0,0 0 0 0 0,1 0 0 0 0,-1 1 0 0 0,0-1 0 0 0,1 1 0 0 0,-1 0 0 0 0,1 1 0 0 0,-1-1 0 0 0,1 1 0 0 0,0-1 0 0 0,-1 1 0 0 0,1 1-7 0 0,3-3 2 0 0,-1 1 1 0 0,1-1-1 0 0,0 0 0 0 0,0 0 0 0 0,0 0 0 0 0,0 1 1 0 0,0-1-1 0 0,0 0 0 0 0,0 0 0 0 0,-1-1 0 0 0,1 1 1 0 0,0 0-1 0 0,0 0 0 0 0,0-1 0 0 0,0 1 0 0 0,0 0 1 0 0,0-1-1 0 0,0 1 0 0 0,0-1 0 0 0,0 1 1 0 0,0-1-1 0 0,0 0 0 0 0,0 1 0 0 0,0-1-2 0 0,0 0 0 0 0,-1 0 0 0 0,0 0 0 0 0,1 0 0 0 0,-1 0 0 0 0,1 0 0 0 0,-1 1 0 0 0,0-1 0 0 0,0 1 0 0 0,1-1 0 0 0,-1 1 0 0 0,-1 0 0 0 0,-40 0-26 0 0,40 0 14 0 0,-2-1-91 0 0,-1 1 38 0 0,-10-8-71 0 0,11 5 22 0 0,0 1-105 0 0,2 1 58 0 0,0 0-41 0 0,0 1-48 0 0,-1 0-51 0 0,2 0 39 0 0,1 0-39 0 0,-3-1-403 0 0,2 1 101 0 0,0 0-52 0 0,-3-2-769 0 0,-2-2-601 0 0,-2-5-1145 0 0,9 9 3168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6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1 114 7848 0 0,'3'0'232'0'0,"10"-3"-14"0"0,-4-2-175 0 0,3-1-33 0 0,-8 5 29 0 0,0 0 39 0 0,-2 1 123 0 0,2-3 234 0 0,5-4 180 0 0,22-8 1027 0 0,-21 10-1154 0 0,1 0-65 0 0,-3 1-152 0 0,2-1 124 0 0,6-1 97 0 0,-5 2-269 0 0,8-2 132 0 0,-3 0-17 0 0,-8 1-180 0 0,4-2 102 0 0,0 5-48 0 0,-3 2-77 0 0,-2 0-37 0 0,6-1 13 0 0,-9 0-101 0 0,1 0 0 0 0,-1 0-1 0 0,0 0 1 0 0,0-1 0 0 0,0 1 0 0 0,0-1 0 0 0,1-1-10 0 0,9-1 53 0 0,-2 4-46 0 0,3 4-44 0 0,4 5-79 0 0,-15-7 81 0 0,-3-2-136 0 0,0 0 65 0 0,0 1 56 0 0,-1-1 46 0 0,1 0 95 0 0,2 1 268 0 0,-2-1-313 0 0,0 0-76 0 0,0 0-106 0 0,-1 0 20 0 0,1 0-37 0 0,-1 0-40 0 0,1 0-45 0 0,0 0-46 0 0,-1 0-51 0 0,2 0-231 0 0,-1 0-117 0 0,0 0 294 0 0,-1 0-32 0 0,1 0-35 0 0,0 0-36 0 0,3 0-1339 0 0,5 0-1040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21.1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463 160 8144 0 0,'0'0'234'0'0,"0"0"6"0"0,0 0-176 0 0,0-3-37 0 0,-1-4 8 0 0,-1 1 55 0 0,2 6-87 0 0,-2-3 71 0 0,1-1 33 0 0,-3-3 189 0 0,0-1 69 0 0,-6-8 561 0 0,7 12-676 0 0,0 1-40 0 0,2 1 85 0 0,0 1-53 0 0,0-1-49 0 0,0 1-42 0 0,1 0-19 0 0,0 0-45 0 0,0-1-28 0 0,0 1-32 0 0,0-2 0 0 0,0 2 26 0 0,-1 0 45 0 0,-12-5 374 0 0,9 5-429 0 0,1-2 34 0 0,-4-3 159 0 0,-16-17 718 0 0,17 16-736 0 0,1 2-73 0 0,-2-2 61 0 0,4 3-45 0 0,0 1 0 0 0,0 0 0 0 0,-1 0 0 0 0,1 1 0 0 0,-3-3-161 0 0,-3 2 199 0 0,-1 1-103 0 0,7 2-52 0 0,-20 0 369 0 0,9 0-191 0 0,1 0-90 0 0,-1 0-61 0 0,1 3-58 0 0,-3 10-13 0 0,-16 19 0 0 0,19-16 0 0 0,8-5 0 0 0,4-9 0 0 0,0 0 0 0 0,0 1 0 0 0,0-1 0 0 0,-1 0 0 0 0,1 0 0 0 0,-1 0 0 0 0,1 0 0 0 0,-1 0 0 0 0,0 0 0 0 0,-3 2 0 0 0,2 1 0 0 0,-8 18 0 0 0,-15 25 0 0 0,25-45 0 0 0,0 0 0 0 0,0-1 0 0 0,1 1 0 0 0,-1 0 0 0 0,1 0 0 0 0,0 0 0 0 0,0 0 0 0 0,0 0 0 0 0,0 0 0 0 0,0 3 0 0 0,1 10 0 0 0,-1 12 2 0 0,0 21 71 0 0,0-46-67 0 0,1 0 0 0 0,-1 1 1 0 0,1-1-1 0 0,-1 0 0 0 0,1 1 0 0 0,0-1 0 0 0,0 0 0 0 0,1 0 0 0 0,0 2-6 0 0,2 6 12 0 0,6 10 46 0 0,-4-5-36 0 0,0 11 31 0 0,10 10-40 0 0,-12-26-13 0 0,-2-8 0 0 0,-1 0 0 0 0,0 0 0 0 0,0 0 0 0 0,0 1 0 0 0,0-1 0 0 0,0 0 0 0 0,-1 0 0 0 0,1 1 0 0 0,-1 1 0 0 0,0-2 4 0 0,0-1 0 0 0,1 0 0 0 0,-1 1 0 0 0,1-1 0 0 0,-1 0 0 0 0,1 1 0 0 0,0-1 0 0 0,0 0 0 0 0,0 0 0 0 0,0 0 0 0 0,1 2-4 0 0,8 18 20 0 0,3 5-9 0 0,1-4 36 0 0,-7-9-40 0 0,1-3-34 0 0,-5-9-120 0 0,-3-2-82 0 0,0 1-349 0 0,1 1 80 0 0,-1-1 67 0 0,0 0 54 0 0,0 1-202 0 0,0 2-258 0 0,-1-3 454 0 0,1 0-139 0 0,0-1 221 0 0,0 1-33 0 0,0 1-1669 0 0,0-2-1135 0 0</inkml:trace>
  <inkml:trace contextRef="#ctx0" brushRef="#br0" timeOffset="478.33">15 384 10304 0 0,'0'-3'233'0'0,"0"3"-193"0"0,2-8 65 0 0,-3 4 30 0 0,-1 2-18 0 0,1 0 45 0 0,-6-5 0 0 0,3 1-84 0 0,2-1-41 0 0,4 0-26 0 0,5 5 1 0 0,-3 2 33 0 0,-4 0-45 0 0,2 0 93 0 0,-2-3 102 0 0,1-2 30 0 0,-1 1-33 0 0,3-4 104 0 0,2 3-101 0 0,1 2-77 0 0,2 0-46 0 0,17 2 9 0 0,-6-2-33 0 0,-12 0-41 0 0,0 1-7 0 0,-1 0 1 0 0,0 0 0 0 0,1 1 0 0 0,-1 0-1 0 0,1 0 1 0 0,-1 0 0 0 0,6 1-1 0 0,3 0 0 0 0,-4 1 0 0 0,0-1 0 0 0,1-1 0 0 0,-1 0 0 0 0,6-1 0 0 0,0-3-1 0 0,-11 3-4 0 0,0 1 0 0 0,1-1 1 0 0,0 1-1 0 0,-1 0 0 0 0,1 0 0 0 0,4 1 5 0 0,11 0-68 0 0,51 0-217 0 0,-46 0 196 0 0,-5 0-5 0 0,-10 0-32 0 0,0 0 1 0 0,1 0-1 0 0,8-3 126 0 0,3-3-231 0 0,-18 4 133 0 0,0 1 0 0 0,1-1 0 0 0,-1 1 0 0 0,0 1 0 0 0,5-1 98 0 0,2 1-160 0 0,1 1 37 0 0,14-1-45 0 0,-20 0 139 0 0,-1 0 0 0 0,1-1 0 0 0,-1 0 0 0 0,4-1 29 0 0,5-3-33 0 0,-13 3 24 0 0,0 1-1 0 0,0 0 1 0 0,0 0-1 0 0,0 0 1 0 0,1 0-1 0 0,-1 1 0 0 0,0-1 1 0 0,0 1-1 0 0,4 0 10 0 0,-3 0-2 0 0,0-1 0 0 0,0 1 0 0 0,0-1-1 0 0,0 0 1 0 0,0 0 0 0 0,0 0-1 0 0,0-1 1 0 0,-1 1 0 0 0,1-1 0 0 0,2-1 2 0 0,-4 2-5 0 0,-1 1 0 0 0,0-1 0 0 0,1 1 0 0 0,-1-1 1 0 0,1 1-1 0 0,-1 0 0 0 0,1 0 0 0 0,-1 0 0 0 0,1 0 1 0 0,-1 0 4 0 0,-1 0 0 0 0,13 0 1 0 0,-10 0 83 0 0,-3 0 79 0 0,0 0 1 0 0,0 0-4 0 0,0 3 1 0 0,0-2-136 0 0,0 0 0 0 0,0 0-1 0 0,0 0 1 0 0,0 0 0 0 0,0 0 0 0 0,-1 1 0 0 0,1-1 0 0 0,0 0-1 0 0,-1 0 1 0 0,1 0 0 0 0,-1 0 0 0 0,0 1-25 0 0,-14 15 367 0 0,11-13-309 0 0,0-1-16 0 0,0 1 1 0 0,1 0-1 0 0,-1 0 0 0 0,1 0 1 0 0,-1 2-43 0 0,-5 14 165 0 0,7-15-130 0 0,0 0 0 0 0,0 0 0 0 0,-1 0 0 0 0,0 0 1 0 0,0-1-1 0 0,0 1 0 0 0,0-1 0 0 0,-2 2-35 0 0,-6 8 76 0 0,2 1 63 0 0,3 1 50 0 0,0 1 38 0 0,-7 17 329 0 0,10-27-383 0 0,2 0-46 0 0,1 2-19 0 0,1 4 2 0 0,-1-4-19 0 0,0 7 110 0 0,-1-12-142 0 0,1 0 0 0 0,0-1 0 0 0,0 1 0 0 0,0 0 0 0 0,1 0 0 0 0,-1-1 0 0 0,1 1 1 0 0,1 3-60 0 0,0-2 53 0 0,2 4-5 0 0,-2-4 4 0 0,1 1 41 0 0,2 4 57 0 0,6 11 42 0 0,-7-13-70 0 0,1-2-58 0 0,1-3-43 0 0,2 0-42 0 0,3 1 27 0 0,-3 1-5 0 0,5 2 0 0 0,-2-6 42 0 0,-3-1 82 0 0,-1 0 0 0 0,1-1 1 0 0,-1 0-1 0 0,6-1-125 0 0,-6 0 117 0 0,0-1 0 0 0,0 0 0 0 0,0 0 1 0 0,0-1-1 0 0,0 1 0 0 0,-1-2 0 0 0,2 0-117 0 0,7-5 119 0 0,29-26 397 0 0,-26 18-355 0 0,-14 13-118 0 0,1-1-1 0 0,-1 1 1 0 0,-1-1 0 0 0,1-1-1 0 0,-1 1 1 0 0,0-1-43 0 0,0 1 21 0 0,-2 2-19 0 0,0-1-1 0 0,0 0 1 0 0,0 0-1 0 0,-1 0 1 0 0,0 0-1 0 0,0 1 1 0 0,0-1-1 0 0,0 0 1 0 0,-1 0-1 0 0,0 0 0 0 0,-1-3-1 0 0,-2-3 7 0 0,-1 0-84 0 0,-2-1-89 0 0,-6-4-136 0 0,4 6 122 0 0,-6-13-145 0 0,12 17 200 0 0,1-1-36 0 0,-1 0-287 0 0,1 1 59 0 0,-7-9-705 0 0,5 10 595 0 0,-1-1-106 0 0,2 3 250 0 0,0 1-44 0 0,0-1 3 0 0,0 0-45 0 0,0 0-223 0 0,0 0-100 0 0,1 0-79 0 0,-1 0-58 0 0,-2-1-651 0 0</inkml:trace>
  <inkml:trace contextRef="#ctx0" brushRef="#br0" timeOffset="749.64">1118 416 9728 0 0,'2'2'222'0'0,"5"6"-65"0"0,8 20 326 0 0,-10-19-376 0 0,-5-8-106 0 0,2 4 29 0 0,2 1-4 0 0,4-1-34 0 0,-3-3 6 0 0,-1 1 24 0 0,0 1 40 0 0,1 5 151 0 0,-5-9-188 0 0,0 1-1 0 0,1 0 1 0 0,-1 0-1 0 0,0-1 1 0 0,1 1-1 0 0,-1 0 1 0 0,1 0-1 0 0,-1-1 1 0 0,1 1 0 0 0,-1-1-1 0 0,1 1 1 0 0,-1 0-1 0 0,1-1 1 0 0,-1 1-1 0 0,1-1 1 0 0,0 1-1 0 0,0-1 1 0 0,-1 0-1 0 0,1 1 1 0 0,0-1 0 0 0,-1 0-1 0 0,1 1 1 0 0,0-1-1 0 0,0 0 1 0 0,0 0-1 0 0,-1 0 1 0 0,1 0-1 0 0,0 0 1 0 0,0 0-25 0 0,-1 3 535 0 0,0 10 12 0 0,0 1 43 0 0,0-12 18 0 0,0-1-319 0 0,-1-1-63 0 0,0 0-56 0 0,-1 0-46 0 0,0 0 11 0 0,-4 0-20 0 0,5-1-60 0 0,1 1 36 0 0,0 0-82 0 0,0 0-1 0 0,0 0 1 0 0,0 0-1 0 0,0 0 1 0 0,0 0-1 0 0,0 0 1 0 0,0 0-1 0 0,-1 0 1 0 0,1 0-1 0 0,0 0 1 0 0,0 0-1 0 0,0 0 1 0 0,0 0-1 0 0,0 0 1 0 0,0 0-1 0 0,0 0 1 0 0,0 0-1 0 0,0 0 1 0 0,0 0-1 0 0,-1 0 1 0 0,1 0-1 0 0,0 0 0 0 0,0 0 1 0 0,0 0-1 0 0,0 1 1 0 0,0-1-1 0 0,0 0 1 0 0,0 0-1 0 0,0 0 1 0 0,0 0-1 0 0,0 0 1 0 0,0 0-1 0 0,0 0 1 0 0,0 0-1 0 0,-1 0 1 0 0,1 0-1 0 0,0 0 1 0 0,0 0-1 0 0,0 0 1 0 0,0 1-1 0 0,0-1 1 0 0,0 0-1 0 0,0 0 1 0 0,0 0-1 0 0,0 0 1 0 0,0 0-1 0 0,0 0 1 0 0,0 0-1 0 0,0 0 1 0 0,0 0-1 0 0,0 0 1 0 0,0 1-1 0 0,0-1 1 0 0,0 0-1 0 0,0 0 1 0 0,0 0-1 0 0,0 0-8 0 0,1 0 15 0 0,-1 1-1 0 0,0-1 1 0 0,0 1 0 0 0,0-1-1 0 0,0 0 1 0 0,0 1-1 0 0,0-1 1 0 0,0 0 0 0 0,0 1-1 0 0,0-1 1 0 0,0 1-1 0 0,0-1 1 0 0,0 0 0 0 0,0 1-1 0 0,-1-1 1 0 0,1 0-1 0 0,0 1 1 0 0,0-1 0 0 0,0 1-1 0 0,0-1 1 0 0,-1 0 0 0 0,1 0-1 0 0,0 1 1 0 0,0-1-1 0 0,-1 0 1 0 0,1 1 0 0 0,0-1-1 0 0,-1 0 1 0 0,1 0-1 0 0,0 1 1 0 0,-1-1 0 0 0,1 0-1 0 0,0 0 1 0 0,-1 0-1 0 0,1 0 1 0 0,0 0 0 0 0,-1 1-1 0 0,1-1 1 0 0,0 0-1 0 0,-1 0 1 0 0,1 0 0 0 0,-1 0-1 0 0,1 0 1 0 0,0 0-1 0 0,-1 0 1 0 0,1 0 0 0 0,-1 0-1 0 0,1 0 1 0 0,0-1-1 0 0,-1 1-14 0 0,-9-4 302 0 0,2-3-77 0 0,6 4 53 0 0,-1 3-57 0 0,2 0-197 0 0,-1 0 0 0 0,1 0-1 0 0,-1 0 1 0 0,1 0 0 0 0,0-1-1 0 0,0 1 1 0 0,-1-1 0 0 0,1 1-1 0 0,0-1 1 0 0,-1 0-24 0 0,1 1 14 0 0,0-1 0 0 0,0 0 0 0 0,0 0 0 0 0,0 1 0 0 0,0-1 0 0 0,0 0 0 0 0,0 0-1 0 0,0 0 1 0 0,0 0 0 0 0,1 0 0 0 0,-1 0 0 0 0,0-1-14 0 0,-4-11 137 0 0,-6 8-29 0 0,-5-25 96 0 0,16 29-195 0 0,-1 0-1 0 0,1-1 0 0 0,-1 1 1 0 0,1-1-1 0 0,0 1 0 0 0,0 0 0 0 0,0-1 1 0 0,0 1-1 0 0,0-1 0 0 0,0 1-8 0 0,0-1 7 0 0,0 1 1 0 0,0-1-1 0 0,0 1 0 0 0,-1-1 1 0 0,1 1-1 0 0,0-1 0 0 0,0 1 1 0 0,-1-1-1 0 0,1 1 0 0 0,-1 0-7 0 0,-4-8 33 0 0,4 7-23 0 0,0 0 1 0 0,0 1-1 0 0,0-1 1 0 0,0 0-1 0 0,0 0 1 0 0,0-1-1 0 0,1 1 0 0 0,-1 0 1 0 0,0-1-11 0 0,1 1 2 0 0,0 0 0 0 0,0-1 0 0 0,1 1 0 0 0,-1 0 0 0 0,0 0 0 0 0,1 0 0 0 0,-1 0-1 0 0,1 0 1 0 0,-1 0-2 0 0,5-9 0 0 0,-4 8 0 0 0,1 0 0 0 0,-1 0 0 0 0,0 0 0 0 0,0 0 0 0 0,0-1 0 0 0,-1 1 0 0 0,1 0 0 0 0,-1-1 0 0 0,1-1 0 0 0,-1 3 1 0 0,0 0 0 0 0,0 0-1 0 0,1 0 1 0 0,-1 0-1 0 0,1 0 1 0 0,-1 0 0 0 0,1 0-1 0 0,0 0 1 0 0,0 0 0 0 0,0 1-1 0 0,0-1 1 0 0,0 0-1 0 0,0 1 1 0 0,1-2-1 0 0,22-20 48 0 0,-11 11-30 0 0,6-4 25 0 0,11-1-32 0 0,-2 2-12 0 0,-11 5 1 0 0,0 3-57 0 0,0 2-77 0 0,-1 1-96 0 0,-1 1-61 0 0,-10 2 129 0 0,-1 0 66 0 0,7 1-29 0 0,-6 0 42 0 0,0 0-77 0 0,-2 0-11 0 0,1 0-62 0 0,-1-1-20 0 0,0 0-58 0 0,1 0-66 0 0,0 0-73 0 0,-2 0 48 0 0,1 0-53 0 0,0 0-49 0 0,0 0-41 0 0,0-1-156 0 0,1 1-42 0 0,0-2-188 0 0,3 0-510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6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9184 0 0,'0'0'208'0'0,"0"0"33"0"0,0 0 14 0 0,2 0-42 0 0,4 0-164 0 0,1 0-45 0 0,11 1-28 0 0,-5-1 96 0 0,-8 0 3 0 0,-1-1 35 0 0,1 0 42 0 0,-1-1 49 0 0,5-3 117 0 0,0 2-34 0 0,4-1 92 0 0,1 3-38 0 0,-5 0-32 0 0,-2-1-73 0 0,-1 0-57 0 0,-1-1-39 0 0,10-4 183 0 0,-4 6-143 0 0,4 1-2 0 0,24 0 242 0 0,-27-1-338 0 0,-1-1-65 0 0,0-1 11 0 0,10-2 9 0 0,-18 5-101 0 0,-1 1 37 0 0,10 3 72 0 0,-8-2-86 0 0,-2-1-16 0 0,1-1-33 0 0,-1 1-41 0 0,1 0-45 0 0,-1-1-52 0 0,0 0-58 0 0,2 1-198 0 0,-3-2 196 0 0,1 1-34 0 0,-1 0-36 0 0,1-1-38 0 0,0 1-40 0 0,-1-1-41 0 0,6-3-1232 0 0,2-5-984 0 0,-9 9 2694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6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32 8232 0 0,'0'0'182'0'0,"-3"0"29"0"0,-14 0 2 0 0,-1 0-74 0 0,-41 0 132 0 0,33 0-77 0 0,14 0-42 0 0,-1 0 49 0 0,0 0 59 0 0,1 0 69 0 0,2 1-104 0 0,1 0-61 0 0,1 2-26 0 0,-2 1 2 0 0,-1 1 14 0 0,-2-1 95 0 0,-11 6 264 0 0,12-4-247 0 0,10-5-226 0 0,-16 10 244 0 0,10-9-204 0 0,6-2-63 0 0,1 0-1 0 0,0 0 0 0 0,-1 0 0 0 0,1 1 0 0 0,0-1 0 0 0,-1 1 0 0 0,1-1 0 0 0,0 1 0 0 0,0 0 0 0 0,0-1 0 0 0,-1 2-16 0 0,-9 22 250 0 0,10-23-229 0 0,-1 1 1 0 0,0 0-1 0 0,1-1 1 0 0,-1 1 0 0 0,0-1-1 0 0,0 1 1 0 0,0-1-1 0 0,-1 1-21 0 0,0-1 22 0 0,0 1-1 0 0,1 0 0 0 0,-1 0 0 0 0,0 1 1 0 0,1-1-1 0 0,-1 0 0 0 0,1 1 0 0 0,0-1 1 0 0,-1 2-22 0 0,1 0 16 0 0,0 0 1 0 0,0 0 0 0 0,0 1 0 0 0,0-1 0 0 0,1 1 0 0 0,0-1-1 0 0,-1 2-16 0 0,1-1 23 0 0,0 1-1 0 0,-1-1 0 0 0,0 1 0 0 0,0-1 0 0 0,-1 0 1 0 0,0 0-1 0 0,0 2-22 0 0,0-3 13 0 0,1 0 0 0 0,0 0 0 0 0,0 0 0 0 0,1 1 0 0 0,-1-1-1 0 0,1 0 1 0 0,0 1 0 0 0,0-1 0 0 0,0 5-13 0 0,0 46 126 0 0,2-32-68 0 0,-1-18-31 0 0,1 0 0 0 0,-1 0 0 0 0,1-1 0 0 0,1 1-1 0 0,-1 0 1 0 0,1 0 0 0 0,0-1 0 0 0,0 1 0 0 0,0-1 0 0 0,0 1 0 0 0,3 2-27 0 0,7 14 87 0 0,-6-8-3 0 0,1 0 1 0 0,1-1 0 0 0,0 0 0 0 0,1 0 0 0 0,3 3-85 0 0,17 6 144 0 0,-14-9-81 0 0,-7-6-24 0 0,0 0 0 0 0,0 0 0 0 0,0 0 0 0 0,1-1 0 0 0,0 0 0 0 0,0-1 0 0 0,0 0 1 0 0,4 1-40 0 0,19 0 112 0 0,3 6-6 0 0,7-6-22 0 0,-17 1-35 0 0,-19-4-36 0 0,0-1-1 0 0,0 1 1 0 0,0-1 0 0 0,0 0 0 0 0,0-1 0 0 0,0 1 0 0 0,0-1 0 0 0,0-1 0 0 0,0 1 0 0 0,0-1 0 0 0,2 0-13 0 0,24-10-67 0 0,29-5-175 0 0,-57 15 234 0 0,0-1 0 0 0,1 0 0 0 0,-1 1 0 0 0,-1-1 0 0 0,4-2 8 0 0,0-3 31 0 0,0 1 37 0 0,4-6 98 0 0,6-1 90 0 0,-5 6-111 0 0,5-4 93 0 0,-15 10-186 0 0,1-1 1 0 0,-1-1-1 0 0,0 1 0 0 0,0 0 1 0 0,0 0-1 0 0,2-3-52 0 0,0-2 80 0 0,15-23 268 0 0,-13 17-183 0 0,-1-1 47 0 0,2-3-45 0 0,6-21 196 0 0,-10 26-267 0 0,-2 2-34 0 0,-1 8-45 0 0,0-1 0 0 0,0 1-1 0 0,-1 0 1 0 0,1 0 0 0 0,-1 0-1 0 0,0 0 1 0 0,1 0 0 0 0,-1-1-17 0 0,-4-10 102 0 0,4-5 58 0 0,0 7-128 0 0,-1 0 0 0 0,1 1 0 0 0,-1-1 0 0 0,-1 0 1 0 0,0 1-1 0 0,-1-1 0 0 0,-1-2-32 0 0,-20-40 157 0 0,7 24 9 0 0,7 15-51 0 0,-1 3-43 0 0,1 2-49 0 0,-1 2-55 0 0,-5-5-117 0 0,8 6 24 0 0,1-2-36 0 0,3 4 55 0 0,-1-2-17 0 0,1 0 41 0 0,-15-14-138 0 0,13 13 38 0 0,2 3 26 0 0,0-1-53 0 0,0 0-62 0 0,-1-2-72 0 0,4 6 230 0 0,1-1-1 0 0,-1 1 0 0 0,1 0 1 0 0,-1-1-1 0 0,1 1 1 0 0,-1 0-1 0 0,0 0 0 0 0,0 0 1 0 0,0 0-1 0 0,0 0 114 0 0,-2 0-236 0 0,0 0 1 0 0,-1 1-1 0 0,1-1 0 0 0,0 1 1 0 0,-4 0 235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4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0 368 9328 0 0,'0'0'208'0'0,"0"0"33"0"0,0 0 15 0 0,1 0-108 0 0,1 0-77 0 0,1 0-114 0 0,0 1 35 0 0,3 1 78 0 0,1 3 133 0 0,2 3 234 0 0,1 1 25 0 0,-3-5-259 0 0,1-1 33 0 0,0-4-62 0 0,1-2-23 0 0,4-3 19 0 0,-5 3-13 0 0,10 0 280 0 0,-17 3-391 0 0,1 0 0 0 0,-1 0 0 0 0,1 0-1 0 0,-1 0 1 0 0,1 0 0 0 0,-1-1 0 0 0,0 1 0 0 0,1 0 0 0 0,-1-1 0 0 0,1 0-46 0 0,6-4 206 0 0,2 0 27 0 0,7 2-72 0 0,-8 4-115 0 0,12-1 38 0 0,-6-4 2 0 0,8-5 14 0 0,-1 5-51 0 0,-20 4-45 0 0,0 0 1 0 0,0 0-1 0 0,0 0 1 0 0,0-1-1 0 0,0 1 1 0 0,0-1-1 0 0,0 1 0 0 0,0-1 1 0 0,0 0-1 0 0,-1 1 1 0 0,1-1-1 0 0,0 0 1 0 0,1-1-5 0 0,-2 1 4 0 0,1 0 0 0 0,-1 0 0 0 0,1 0 0 0 0,-1 0-1 0 0,1 1 1 0 0,-1-1 0 0 0,1 1 0 0 0,-1-1 0 0 0,1 1 0 0 0,0 0 0 0 0,-1-1 0 0 0,1 1 0 0 0,1 0-4 0 0,29 0 54 0 0,-23 0-65 0 0,-2-3-26 0 0,-4 1-75 0 0,2-1 88 0 0,-1 1 39 0 0,-1 0-45 0 0,-1 1-47 0 0,1 0-69 0 0,0 0-42 0 0,1 1-73 0 0,-1-1-83 0 0,1 1-95 0 0,-2 0-26 0 0,1 0-108 0 0,-2 0 85 0 0,1-1-40 0 0,1-1-615 0 0,-1-2-479 0 0,-1-5-913 0 0</inkml:trace>
  <inkml:trace contextRef="#ctx0" brushRef="#br0" timeOffset="258.89">160 1 7512 0 0,'0'0'166'0'0,"0"0"29"0"0,0 0 13 0 0,-2 0-29 0 0,-12 2-143 0 0,12-1-104 0 0,0 1 51 0 0,-1 0 44 0 0,1 1 35 0 0,-4 2 113 0 0,-5 6 323 0 0,8-8-375 0 0,0 0 167 0 0,2-1-99 0 0,0 1-62 0 0,2 0-61 0 0,-1 0-29 0 0,-1-1 54 0 0,-6 2 95 0 0,6-3-178 0 0,1-1-1 0 0,0 0 0 0 0,-1 0 0 0 0,1 1 1 0 0,-1-1-1 0 0,1 0 0 0 0,0 1 0 0 0,-1-1 1 0 0,1 0-1 0 0,-1 1 0 0 0,1-1 0 0 0,0 0 1 0 0,0 1-1 0 0,-1-1 0 0 0,1 1 0 0 0,0-1 1 0 0,0 1-1 0 0,-1-1 0 0 0,1 1 0 0 0,0-1 1 0 0,0 1-1 0 0,0-1 0 0 0,0 1 0 0 0,0-1 1 0 0,0 1-1 0 0,0-1 0 0 0,0 1 0 0 0,0-1 1 0 0,0 1-1 0 0,0-1 0 0 0,0 1 0 0 0,0 0-9 0 0,0 14 195 0 0,0 10 78 0 0,3-4-73 0 0,3-5-7 0 0,-5-13-147 0 0,0 0-1 0 0,1 0 1 0 0,-1 1-1 0 0,-1-1 1 0 0,1 1-1 0 0,0-1 1 0 0,-1 1 0 0 0,0 1-46 0 0,0 11 239 0 0,-1-12-174 0 0,1 0-1 0 0,0-1 0 0 0,0 1 0 0 0,0 0 0 0 0,1-1 0 0 0,-1 1 0 0 0,1 0 0 0 0,1 3-64 0 0,9 22 232 0 0,-6 1 4 0 0,1-15-62 0 0,-5-11-132 0 0,0-1 0 0 0,0 0-1 0 0,0 1 1 0 0,0-1 0 0 0,0 0-1 0 0,0 1 1 0 0,-1-1 0 0 0,0 2-42 0 0,1 6 129 0 0,0-3-32 0 0,1 0-14 0 0,3 1-1 0 0,1 6 44 0 0,-5 1 27 0 0,-1-14-137 0 0,0-1-1 0 0,1 1 1 0 0,-1-1 0 0 0,0 1-1 0 0,0 0 1 0 0,1-1-1 0 0,-1 1 1 0 0,1-1-1 0 0,0 1 1 0 0,-1-1 0 0 0,1 0-1 0 0,0 1 1 0 0,0-1-16 0 0,5 13 95 0 0,-4-10-68 0 0,0 9 35 0 0,-3 15 58 0 0,1-21-88 0 0,0-5-29 0 0,0 0 1 0 0,-1 1 0 0 0,1-1 0 0 0,1 0 0 0 0,-1 0 0 0 0,0 0 0 0 0,1 1 0 0 0,-1-1 0 0 0,1 0 0 0 0,0 1-4 0 0,9 13 0 0 0,-7-3-16 0 0,-3-10-76 0 0,0-3-67 0 0,0 0-22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4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352 112 6648 0 0,'0'0'149'0'0,"0"0"23"0"0,-2 0 12 0 0,-9-2-75 0 0,1-4-45 0 0,2 1-46 0 0,-8-4-35 0 0,14 6 19 0 0,3 2 32 0 0,-3-2 37 0 0,-27-13 995 0 0,15 13-438 0 0,12 3-259 0 0,2 0-150 0 0,-1 0-38 0 0,-1 0 42 0 0,-5 1-58 0 0,1 0-43 0 0,-2 2-17 0 0,-3 1 5 0 0,0 1 20 0 0,-1-1 73 0 0,2 1-65 0 0,6-2-91 0 0,0 0 0 0 0,1 0 0 0 0,-1 0 0 0 0,1 0-1 0 0,-1 1-46 0 0,-2 2 55 0 0,-21 17 140 0 0,23-21-177 0 0,0 1-1 0 0,1 0 0 0 0,-1 0 1 0 0,1 0-1 0 0,0 1 0 0 0,0-1 0 0 0,0 1 1 0 0,0 0-1 0 0,1-1 0 0 0,-1 1 1 0 0,1 1-18 0 0,-46 75 268 0 0,37-60-224 0 0,8-15-29 0 0,0-1 1 0 0,1 1-1 0 0,0-1 0 0 0,-1 1 0 0 0,2 0 0 0 0,-1 0 0 0 0,0 0 0 0 0,1 0 1 0 0,0 0-1 0 0,0 4-15 0 0,1-7 4 0 0,0 0 1 0 0,0-1-1 0 0,0 1 0 0 0,-1 0 1 0 0,1 0-1 0 0,0-1 1 0 0,-1 1-1 0 0,1-1 1 0 0,-1 1-1 0 0,0 0 1 0 0,1-1-1 0 0,-1 1 1 0 0,0-1-1 0 0,0 1-4 0 0,-5 11 18 0 0,5-11-12 0 0,0 1 1 0 0,1 0 0 0 0,-1-1 0 0 0,1 1-1 0 0,0 0 1 0 0,0-1 0 0 0,0 1-1 0 0,0 0 1 0 0,0 0 0 0 0,0-1 0 0 0,1 1-1 0 0,-1 0 1 0 0,1-1 0 0 0,0 1 0 0 0,0 1-7 0 0,11 13 72 0 0,17 12 91 0 0,-26-26-83 0 0,2-1 17 0 0,6 3-35 0 0,2-1 52 0 0,4-1 55 0 0,1-1 61 0 0,-2-2-59 0 0,-7 0-91 0 0,12 0 46 0 0,-1 0 33 0 0,2-3-34 0 0,12-11 150 0 0,-2-5-23 0 0,-13 7-168 0 0,-17 10-72 0 0,-1 1 0 0 0,1 0 1 0 0,0-1-1 0 0,-1 1 1 0 0,1-1-1 0 0,-1 0 0 0 0,0 1 1 0 0,1-1-1 0 0,-1 0 0 0 0,0 0 1 0 0,0 0-1 0 0,0 0 1 0 0,0-1-13 0 0,-1 1 4 0 0,1 1-1 0 0,0-1 1 0 0,0 0 0 0 0,0 0 0 0 0,1 0 0 0 0,-1 0 0 0 0,0 1 0 0 0,1-1 0 0 0,-1 1 0 0 0,1-1 0 0 0,-1 1 0 0 0,1-1 0 0 0,0 1-4 0 0,10-6 25 0 0,-8 5-18 0 0,-1 0-1 0 0,1 0 1 0 0,-1 0 0 0 0,1 0 0 0 0,-1-1-1 0 0,0 1 1 0 0,0-1 0 0 0,0 0 0 0 0,0 0-1 0 0,0 0 1 0 0,-1 0 0 0 0,1-1 0 0 0,-1 1 0 0 0,2-4-7 0 0,-3-10 13 0 0,-1 15-8 0 0,0-1 1 0 0,0 1-1 0 0,0 0 0 0 0,0-1 0 0 0,0 1 0 0 0,1-1 0 0 0,-1 1 1 0 0,1 0-1 0 0,-1-1 0 0 0,2-1-5 0 0,9-9 11 0 0,-9 11-10 0 0,0 0 0 0 0,-1 0 0 0 0,1 1 0 0 0,0-1 0 0 0,-1 0 1 0 0,0 0-1 0 0,1 0 0 0 0,-1-1 0 0 0,1-1-1 0 0,-1-13 29 0 0,-1 13-26 0 0,0 1 0 0 0,0 0 0 0 0,0-1 0 0 0,1 1 0 0 0,-1 0 0 0 0,1-1 0 0 0,0 1 1 0 0,0-1-4 0 0,1-2 0 0 0,1 0 2 0 0,-1-1-1 0 0,0 0 1 0 0,-1 0-1 0 0,0 0 0 0 0,0 0 1 0 0,0 0-1 0 0,-1 0-1 0 0,0-41 54 0 0,0 48-55 0 0,1-1 1 0 0,-1 1 0 0 0,0-1-1 0 0,0 1 1 0 0,0-1 0 0 0,0 1-1 0 0,0-1 1 0 0,0 1 0 0 0,0-1-1 0 0,0 1 1 0 0,0-1 0 0 0,0 1-1 0 0,0-1 1 0 0,-1 1 0 0 0,1-1-1 0 0,0 1 1 0 0,0-1 0 0 0,0 1-1 0 0,-1-1 1 0 0,1 1 0 0 0,0-1 0 0 0,-1 1-1 0 0,1-1 1 0 0,0 1 0 0 0,-1 0-1 0 0,1-1 1 0 0,0 1 0 0 0,-1 0-1 0 0,1-1 1 0 0,-1 1 0 0 0,1 0-1 0 0,-1-1 1 0 0,1 1 0 0 0,-1 0-1 0 0,1 0 1 0 0,0 0 0 0 0,-1 0-1 0 0,0-1 1 0 0,1 1 0 0 0,-1 0-1 0 0,1 0 1 0 0,-1 0 0 0 0,1 0-1 0 0,-1 0 1 0 0,1 0 0 0 0,-1 0 0 0 0,-2 0-71 0 0,6 3-5 0 0,3 5 42 0 0,0 1-1 0 0,-1 0 1 0 0,0 0-1 0 0,0 1 35 0 0,-5-10 0 0 0,0 2-4 0 0,1 0 0 0 0,0 0 0 0 0,-1 0 0 0 0,0 0 0 0 0,1 0 1 0 0,-1 0-1 0 0,0 0 0 0 0,0 0 0 0 0,0 0 0 0 0,0 0 0 0 0,0 1 4 0 0,-1 7-23 0 0,1-8 22 0 0,0 1 0 0 0,0-1 0 0 0,0 1 0 0 0,0-1 0 0 0,1 0-1 0 0,-1 1 1 0 0,1-1 0 0 0,-1 1 0 0 0,1-1 0 0 0,0 0 0 0 0,0 0 0 0 0,0 1 0 0 0,0-1-1 0 0,0 0 1 0 0,0 0 0 0 0,1 0 0 0 0,-1 0 0 0 0,1 0 0 0 0,0 0 1 0 0,0 0-3 0 0,0 0 0 0 0,-1 0 0 0 0,1 0 1 0 0,-1 0-1 0 0,0 0 0 0 0,0 0 0 0 0,0 0 0 0 0,0 0 1 0 0,0 0-1 0 0,0 1 0 0 0,0-1 0 0 0,-1 0 0 0 0,1 1 1 0 0,-1-1-1 0 0,0 1 0 0 0,1-1 0 0 0,-1 1 0 0 0,0-1 1 0 0,-1 1 2 0 0,1-1-3 0 0,0 0 0 0 0,1 1 0 0 0,-1-1 0 0 0,0 0 0 0 0,1 0 0 0 0,0 0 0 0 0,-1-1 0 0 0,1 1 0 0 0,0 0 0 0 0,0 0 0 0 0,0 0 0 0 0,0 0 0 0 0,0-1 0 0 0,0 1 0 0 0,0 0 0 0 0,1-1 0 0 0,-1 1 0 0 0,2 0 3 0 0,-2-1-3 0 0,1 0-1 0 0,-1 1 1 0 0,0-1-1 0 0,0 1 1 0 0,0-1-1 0 0,0 0 0 0 0,0 1 1 0 0,0 0-1 0 0,0-1 1 0 0,0 1-1 0 0,0 0 1 0 0,-1-1-1 0 0,1 1 0 0 0,-1 0 1 0 0,1 0-1 0 0,-1-1 1 0 0,0 1-1 0 0,0 1 4 0 0,0 35-9 0 0,0-12 68 0 0,0-26-59 0 0,0 1 0 0 0,0-1 1 0 0,0 1-1 0 0,0-1 0 0 0,0 1 1 0 0,0-1-1 0 0,0 1 1 0 0,0-1-1 0 0,0 1 0 0 0,0-1 1 0 0,0 1-1 0 0,0-1 0 0 0,0 1 1 0 0,0-1-1 0 0,1 1 1 0 0,-1-1-1 0 0,0 1 0 0 0,0-1 1 0 0,1 1-1 0 0,-1-1 0 0 0,0 0 1 0 0,0 1-1 0 0,1-1 1 0 0,-1 1-1 0 0,1-1 0 0 0,-1 0 1 0 0,0 1-1 0 0,1-1 0 0 0,-1 0 1 0 0,1 0-1 0 0,-1 1 1 0 0,1-1-1 0 0,6 4 0 0 0,-5-1-34 0 0,0 1 73 0 0,1 0-27 0 0,-2-3-49 0 0,0 0-33 0 0,2-1-139 0 0,-2 1 51 0 0,1-1-41 0 0,-1 0-17 0 0,0 0-37 0 0,0 0-347 0 0,-1 0 79 0 0,0 1-50 0 0,0 0-676 0 0,0 4-535 0 0,0 4-1012 0 0</inkml:trace>
  <inkml:trace contextRef="#ctx0" brushRef="#br0" timeOffset="386.15">784 112 5672 0 0,'-27'14'124'0'0,"22"-12"17"0"0,7 1 12 0 0,5 5-56 0 0,-3 3-44 0 0,-1 15-37 0 0,-3-23-16 0 0,0-1 0 0 0,0 0 0 0 0,0 0 0 0 0,1 1 0 0 0,-1-1 0 0 0,1 0 1 0 0,-1 1-1 0 0,1-1 0 0 0,0 0 0 0 0,0 0 0 0 0,0 0 0 0 0,1 1 0 0 0,4 6 50 0 0,-2-3 28 0 0,0 0 50 0 0,0 1 63 0 0,-1 2 74 0 0,-1 8 236 0 0,-2-10-310 0 0,0 0 44 0 0,1 1 62 0 0,1 1 79 0 0,9 10 226 0 0,-4-10-281 0 0,-1 2 70 0 0,-2 0 97 0 0,-3-4-199 0 0,0 0 35 0 0,-2 1-37 0 0,0 5 43 0 0,1-4-53 0 0,2-1 14 0 0,0-1 77 0 0,-2-7-362 0 0,5 9 357 0 0,9 16 580 0 0,-10-19-685 0 0,0-1-39 0 0,-1-2 328 0 0,-3-3-96 0 0,0 2-41 0 0,0 25 378 0 0,0-24-456 0 0,0-3-20 0 0,0 0-7 0 0,0 0-13 0 0,0 0-49 0 0,0 0-19 0 0,0 0-7 0 0,2-3-13 0 0,9-8-50 0 0,-11 11-152 0 0,0 0 0 0 0,0 0 1 0 0,0 0-1 0 0,1 0 0 0 0,-1 0 1 0 0,0 0-1 0 0,0 0 0 0 0,0 0 0 0 0,0 0 1 0 0,0 0-1 0 0,0 0 0 0 0,0 0 1 0 0,0-1-1 0 0,0 1 0 0 0,0 0 0 0 0,1 0 1 0 0,-1 0-1 0 0,0 0 0 0 0,0 0 1 0 0,0 0-1 0 0,0 0 0 0 0,0-1 0 0 0,0 1 1 0 0,0 0-1 0 0,0 0 0 0 0,0 0 1 0 0,0 0-1 0 0,0 0 0 0 0,0 0 1 0 0,0 0-1 0 0,0-1 0 0 0,0 1 0 0 0,0 0 1 0 0,0 0-1 0 0,0 0 0 0 0,0 0 1 0 0,0 0-1 0 0,0 0 0 0 0,0-1 0 0 0,0 1 1 0 0,0 0-1 0 0,-1 0 0 0 0,1 0 1 0 0,0 0-1 0 0,0 0 0 0 0,0 0 1 0 0,0 0-1 0 0,0 0 0 0 0,0 0 0 0 0,0-1 1 0 0,0 1-1 0 0,0 0 0 0 0,0 0 1 0 0,-1 0-1 0 0,1 0 0 0 0,0 0 0 0 0,0 0-2 0 0,-1-1 17 0 0,-1-1-1 0 0,1 1 0 0 0,0 0 1 0 0,0-1-1 0 0,0 1 1 0 0,0-1-1 0 0,0 0 0 0 0,0 1 1 0 0,1-1-1 0 0,-1 0 0 0 0,0 1 1 0 0,1-1-1 0 0,-1 0 0 0 0,1 0 1 0 0,0-1-17 0 0,-3-2 64 0 0,-1 0-50 0 0,1 1 0 0 0,0-1 0 0 0,0 0 0 0 0,0-1 0 0 0,1 1 1 0 0,-2-5-15 0 0,-6-11-19 0 0,-12-23-207 0 0,12 24 196 0 0,9 18 30 0 0,0 1 0 0 0,1-1 0 0 0,-1 0 0 0 0,0 1 0 0 0,1-1 0 0 0,-1 0 0 0 0,1 0 0 0 0,0 0 0 0 0,-1 0 0 0 0,1 1 0 0 0,0-1 0 0 0,0 0 0 0 0,0 0 0 0 0,0 0 0 0 0,1 0 0 0 0,-1 0 0 0 0,0 1 0 0 0,1-1 0 0 0,-1 0 0 0 0,1 0 0 0 0,0 1 0 0 0,0-2 0 0 0,0 0 0 0 0,0 0 5 0 0,-1 0-1 0 0,1 1 0 0 0,-1-1 0 0 0,1 0 0 0 0,-1 0 0 0 0,0 0 0 0 0,0 1 0 0 0,-1-3-4 0 0,1 3 11 0 0,0 0 0 0 0,0 1 0 0 0,0-1 0 0 0,0 0 0 0 0,0 0 0 0 0,0 0 0 0 0,1 0 0 0 0,-1 0 0 0 0,1 0 0 0 0,-1 1 0 0 0,1-3-11 0 0,2-2 31 0 0,11-20 96 0 0,-8 18-128 0 0,1 0-43 0 0,16-16-110 0 0,10-11-67 0 0,-7 14 105 0 0,-19 17 82 0 0,14-10-5 0 0,-11 9-12 0 0,2-1-79 0 0,-5 3 25 0 0,0 1-33 0 0,5-4 73 0 0,-3 1-77 0 0,-1 0-76 0 0,-4 3 64 0 0,0-1-33 0 0,1 0-115 0 0,0-1-72 0 0,0 1-80 0 0,0 0-88 0 0,0 0-95 0 0,-1 1-104 0 0,1 0-111 0 0,-1 0-120 0 0,4 0-1157 0 0,2 1-1204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58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9184 0 0,'0'0'208'0'0,"0"0"33"0"0,2 0 14 0 0,-1 0-241 0 0,0 0 0 0 0,-1 0 0 0 0,1 0 1 0 0,0 0-1 0 0,-1-1 0 0 0,1 1 0 0 0,0 0 0 0 0,0 0 1 0 0,-1 0-1 0 0,1 0 0 0 0,-1-1 0 0 0,1 1 1 0 0,0 0-1 0 0,-1-1 0 0 0,1 1-14 0 0,-1-1 8 0 0,1 1-1 0 0,-1-1 1 0 0,0 0-1 0 0,1 1 1 0 0,-1-1-1 0 0,0 1 1 0 0,0-1-1 0 0,0 0 1 0 0,0 0 0 0 0,1 1-1 0 0,-1-1 1 0 0,0 0-1 0 0,0 1 1 0 0,0-1-1 0 0,0 0-7 0 0,0-1 115 0 0,0 2 130 0 0,0 0 214 0 0,0 0 12 0 0,0-1-199 0 0,0-1-122 0 0,1-4-83 0 0,6-1 200 0 0,-4 4-231 0 0,-1 1-78 0 0,0-2-110 0 0,-2 2 26 0 0,1-1-40 0 0,-1 2-216 0 0,0 0-115 0 0,0 1 63 0 0,0 0-43 0 0,0 0-569 0 0,0 0-452 0 0,0 0-858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0.8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1 10880 0 0,'0'0'248'0'0,"0"0"34"0"0,0 0 20 0 0,0 0-38 0 0,0 0-96 0 0,-1 0-38 0 0,-1 0 138 0 0,0 0-205 0 0,0 0 39 0 0,-2 0 172 0 0,-6 0 493 0 0,6 1-552 0 0,1-1-77 0 0,2 1-118 0 0,0 0-37 0 0,-1 4 172 0 0,-1 0-50 0 0,-8 2 42 0 0,10-7-139 0 0,0 1 1 0 0,0-1-1 0 0,-1 0 1 0 0,1 1-1 0 0,0 0 1 0 0,0-1 0 0 0,1 1-1 0 0,-1 0 1 0 0,0-1-1 0 0,0 1 1 0 0,0 0-1 0 0,0 0 1 0 0,1 0-1 0 0,-1 0 1 0 0,0 0 0 0 0,0 0-9 0 0,-7 15 103 0 0,-2 8-71 0 0,-1-1-44 0 0,3-6 37 0 0,4-10 21 0 0,3-4-31 0 0,0-1-1 0 0,-1 0 1 0 0,1 1 0 0 0,0-1 0 0 0,1 1 0 0 0,-1-1 0 0 0,0 2-15 0 0,0 7 85 0 0,1 3 60 0 0,0-4-73 0 0,0 5-47 0 0,0 2-68 0 0,0 0-86 0 0,0-16 114 0 0,0 1-1 0 0,0 0 1 0 0,0-1 0 0 0,1 1 0 0 0,-1 0 0 0 0,1-1-1 0 0,-1 1 1 0 0,1-1 0 0 0,0 1 0 0 0,-1-1 0 0 0,1 1 0 0 0,0-1-1 0 0,0 1 1 0 0,0-1 15 0 0,4 7-48 0 0,-2-3 34 0 0,-3-4 14 0 0,0 0-1 0 0,0-1 1 0 0,1 1-1 0 0,-1 0 1 0 0,0-1 0 0 0,1 1-1 0 0,-1 0 1 0 0,0-1-1 0 0,1 1 1 0 0,-1-1-1 0 0,1 1 1 0 0,-1-1 0 0 0,1 1-1 0 0,-1-1 1 0 0,1 0-1 0 0,0 1 1 0 0,-1-1-1 0 0,1 1 1 0 0,-1-1 0 0 0,1 0-1 0 0,0 0 1 0 0,0 1 0 0 0,4 1-1 0 0,-4-1 1 0 0,0-1 0 0 0,0 1 0 0 0,0 0 0 0 0,0 0 0 0 0,0 0 0 0 0,0 0 0 0 0,0 0 0 0 0,0 0 0 0 0,-1 0 0 0 0,1 0 0 0 0,0 0 0 0 0,-1 0 0 0 0,1 0 0 0 0,0 0 0 0 0,-1 1 0 0 0,0-2 0 0 0,1 1 0 0 0,-1 0 0 0 0,0 0 0 0 0,1-1 0 0 0,-1 1 0 0 0,0 0 0 0 0,1 0 0 0 0,-1-1 0 0 0,1 1 0 0 0,-1-1 0 0 0,1 1 0 0 0,-1 0 0 0 0,1-1 0 0 0,0 1 0 0 0,-1-1 0 0 0,1 1 0 0 0,0-1 0 0 0,-1 0 0 0 0,1 1 0 0 0,0-1 0 0 0,0 0 0 0 0,-1 1 0 0 0,1-1 0 0 0,0 0 0 0 0,0 0 0 0 0,0 0 0 0 0,-1 0 0 0 0,1 0 0 0 0,1 0 0 0 0,9 2-34 0 0,1 4 68 0 0,-6-2-52 0 0,1-1-81 0 0,0-2-33 0 0,0-1-66 0 0,-3 0 37 0 0,5 0-45 0 0,-6 0 97 0 0,1 0-61 0 0,-1 0-2 0 0,0 0-52 0 0,0 0-60 0 0,0 0-69 0 0,0 0 35 0 0,-1 0-46 0 0,1 0-40 0 0,0 0-36 0 0,0 0-126 0 0,1 0-35 0 0,7 0-1324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1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0 272 7368 0 0,'14'0'53'0'0,"-2"0"117"0"0,-2 0 21 0 0,2 0 44 0 0,23 0 330 0 0,-23-3-121 0 0,2-7 82 0 0,-12 9-296 0 0,0 0-54 0 0,-1 0-46 0 0,1 0-40 0 0,0 1-23 0 0,0 0-33 0 0,3 1-2 0 0,-3-1 4 0 0,-1 1 43 0 0,14-4 256 0 0,-1-8 40 0 0,-12 10-193 0 0,0-1-52 0 0,0 2-41 0 0,0-1-35 0 0,6 2 22 0 0,-8 0-37 0 0,9-2 161 0 0,-1 1-53 0 0,5-2 26 0 0,-12 2-157 0 0,1-1-1 0 0,0 0 1 0 0,-1 1-1 0 0,1-1 1 0 0,-1 0-1 0 0,1 0 1 0 0,-1 1-1 0 0,0-1 1 0 0,1 0-1 0 0,-1-1 1 0 0,1 0-16 0 0,1 0 115 0 0,2 0-15 0 0,-1 1-33 0 0,0-3 14 0 0,1-3-27 0 0,9 2 20 0 0,-3-4-14 0 0,-4 2 22 0 0,7-4-16 0 0,-8 8-39 0 0,-5 3-26 0 0,-1 0 1 0 0,1 0-1 0 0,-1 0 0 0 0,1 0 1 0 0,-1-1-1 0 0,1 1 0 0 0,-1 0 0 0 0,0 0 1 0 0,1 0-1 0 0,-1-1 0 0 0,1 1 1 0 0,-1 0-1 0 0,0-1 0 0 0,1 1 1 0 0,-1 0-1 0 0,0-1 0 0 0,1 1 1 0 0,-1 0-1 0 0,0-1 0 0 0,0 1 1 0 0,1-1-1 0 0,-1 1 0 0 0,0 0 0 0 0,0-1 1 0 0,0 1-1 0 0,0-1 0 0 0,1 1 1 0 0,-1-1-1 0 0,0 1 0 0 0,0-1 1 0 0,0 1-1 0 0,0-1 0 0 0,0 1 1 0 0,0-1-1 0 0,0 1 0 0 0,0-1-1 0 0,2-4 43 0 0,9-6-22 0 0,-7 4 31 0 0,-5-2-46 0 0,1 7 6 0 0,0 0-4 0 0,0 1 0 0 0,0-1 0 0 0,0 1 0 0 0,0-1 0 0 0,0 1 0 0 0,0-1 0 0 0,1 1 0 0 0,-1 0 0 0 0,1-1 0 0 0,-1 1-8 0 0,14-22 62 0 0,-13 20-40 0 0,-2-19-10 0 0,1 19-8 0 0,0 3-2 0 0,0-1 0 0 0,1 0 0 0 0,-1 1 0 0 0,0-1 0 0 0,0 0 0 0 0,0 1 0 0 0,0-1 0 0 0,0 0 0 0 0,0 0 0 0 0,0 1 0 0 0,0-1 0 0 0,0 0 0 0 0,0 1 0 0 0,-1-1 0 0 0,1 0 0 0 0,0 1 1 0 0,0-1-1 0 0,-1 1 0 0 0,1-1 0 0 0,0 0 0 0 0,-1 1 0 0 0,1-1 0 0 0,-1 1 0 0 0,1-1-2 0 0,-11-12 11 0 0,9 0-1 0 0,2 12-9 0 0,0 1 0 0 0,0 0-1 0 0,0 0 1 0 0,0 0 0 0 0,0 0 0 0 0,0 0-1 0 0,0 0 1 0 0,0 0 0 0 0,0 0 0 0 0,0 0-1 0 0,0 0 1 0 0,0-1 0 0 0,0 1 0 0 0,0 0-1 0 0,0 0 1 0 0,0 0 0 0 0,0 0 0 0 0,0 0-1 0 0,0 0 1 0 0,0 0 0 0 0,0 0 0 0 0,0 0-1 0 0,0 0 1 0 0,0 0 0 0 0,-1-1 0 0 0,1 1-1 0 0,0 0 1 0 0,0 0 0 0 0,0 0 0 0 0,0 0-1 0 0,0 0 1 0 0,0 0 0 0 0,0 0 0 0 0,0 0-1 0 0,0 0 1 0 0,0 0 0 0 0,0 0 0 0 0,0 0-1 0 0,0 0 1 0 0,-1 0 0 0 0,1 0 0 0 0,0 0-1 0 0,0 0 1 0 0,0 0 0 0 0,0 0 0 0 0,0 0-1 0 0,0 0 1 0 0,0 0 0 0 0,0 0 0 0 0,0 0-1 0 0,0 0 1 0 0,-1 0 0 0 0,1 0 0 0 0,0 0-1 0 0,0 0 1 0 0,0 0 0 0 0,0 0-1 0 0,-13-3 11 0 0,-3-7-11 0 0,14 9 0 0 0,1 1 0 0 0,0-1 0 0 0,-1 1 0 0 0,1-1 0 0 0,-1 1 0 0 0,1 0 0 0 0,-1 0 0 0 0,1 0 0 0 0,-1 0 0 0 0,1 0 0 0 0,1 0 0 0 0,-2 0 0 0 0,1 0 0 0 0,-1 0 0 0 0,1 0 0 0 0,-1 0 0 0 0,1 0 0 0 0,-1 1 0 0 0,1-1 0 0 0,0 0 0 0 0,-1 1 0 0 0,1 0 0 0 0,-15 9 0 0 0,10-9 0 0 0,2 1 0 0 0,-5 14 0 0 0,-2-3 10 0 0,11-12-5 0 0,-8 7 35 0 0,1 0-28 0 0,7-6-12 0 0,-1-1 0 0 0,1 0-1 0 0,-1 1 1 0 0,1-1 0 0 0,-1 0-1 0 0,1 1 1 0 0,0-1 0 0 0,0 1-1 0 0,0-1 1 0 0,0 0 0 0 0,0 2 0 0 0,0-3 1 0 0,0 1 0 0 0,0 0 0 0 0,0 0 1 0 0,0-1-1 0 0,0 1 0 0 0,0 0 0 0 0,0-1 0 0 0,-1 1 1 0 0,1 0-1 0 0,0-1 0 0 0,0 1 0 0 0,-1 0 1 0 0,1-1-1 0 0,0 1 0 0 0,-1-1 0 0 0,1 1 1 0 0,0 0-1 0 0,-1-1 0 0 0,1 1 0 0 0,-1-1 0 0 0,1 1 1 0 0,-1-1-1 0 0,1 1 0 0 0,-1-1 0 0 0,1 0 1 0 0,-1 1-2 0 0,0-1 1 0 0,1 1 0 0 0,-1-1 0 0 0,1 0 1 0 0,-1 1-1 0 0,0-1 0 0 0,1 1 0 0 0,0-1 0 0 0,-1 1 1 0 0,1-1-1 0 0,-1 1 0 0 0,1 0 0 0 0,0-1 1 0 0,-1 1-1 0 0,1-1 0 0 0,0 1 0 0 0,-1 0 0 0 0,1-1 1 0 0,0 1-1 0 0,0 0 0 0 0,0-1 0 0 0,0 1 1 0 0,0 0-1 0 0,0 0 0 0 0,0-1 0 0 0,0 1 1 0 0,0 0-2 0 0,0 51 80 0 0,0-19 59 0 0,0-18-37 0 0,0-1 36 0 0,0 1 41 0 0,0 0 47 0 0,3 0-92 0 0,7-1 20 0 0,-7-11-41 0 0,-2 1-53 0 0,-2 5-32 0 0,1-7 0 0 0,0 5 5 0 0,-1-5-24 0 0,1-1 1 0 0,0 1-1 0 0,0 0 1 0 0,0-1-1 0 0,0 1 1 0 0,0 0-1 0 0,1-1 1 0 0,-1 1-1 0 0,0 0 1 0 0,1-1-1 0 0,-1 1 1 0 0,1 1-10 0 0,6 2 45 0 0,-6-5-43 0 0,-1 0-1 0 0,1 0 0 0 0,-1 0 0 0 0,0 0 0 0 0,1 1 0 0 0,-1-1 1 0 0,0 0-1 0 0,1 1 0 0 0,-1-1 0 0 0,0 0 0 0 0,1 0 1 0 0,-1 1-1 0 0,0-1 0 0 0,0 0 0 0 0,1 1 0 0 0,-1-1 1 0 0,0 1-1 0 0,0-1 0 0 0,0 0 0 0 0,0 1 0 0 0,1-1 0 0 0,-1 1 1 0 0,0-1-1 0 0,0 0 0 0 0,0 1 0 0 0,0-1 0 0 0,0 1 1 0 0,0-1-1 0 0,0 1 0 0 0,0-1 0 0 0,0 1-1 0 0,2 4 43 0 0,4 1-14 0 0,12 11 196 0 0,-15-13-212 0 0,0-2 70 0 0,1-1-37 0 0,5-1-5 0 0,-6-1-7 0 0,10 1 126 0 0,-10 0 28 0 0,-1 0 4 0 0,7 0-94 0 0,16 0 132 0 0,32 0 25 0 0,-54 0-172 0 0,-1 0 12 0 0,0 0-91 0 0,3 1 52 0 0,11-2 151 0 0,-12-1-166 0 0,0-5 20 0 0,0 2-15 0 0,1 4 27 0 0,3 0 64 0 0,-7 1-136 0 0,-1 0-1 0 0,0 1 0 0 0,1-1 1 0 0,-1 0-1 0 0,1-1 1 0 0,-1 1-1 0 0,1 0 1 0 0,-1 0-1 0 0,0 0 1 0 0,1 0-1 0 0,-1 0 0 0 0,1 0 1 0 0,-1 0-1 0 0,0-1 1 0 0,1 1-1 0 0,-1 0 1 0 0,1 0-1 0 0,-1 0 1 0 0,0-1-1 0 0,1 1 0 0 0,-1 0 1 0 0,0-1-1 0 0,0 1 1 0 0,1 0-1 0 0,-1-1 1 0 0,0 1-1 0 0,0 0 0 0 0,1-1 1 0 0,-1 1-1 0 0,0 0 1 0 0,0-1-1 0 0,5-6 10 0 0,-4 7-6 0 0,0-1 0 0 0,-1 1 0 0 0,1-1-1 0 0,0 1 1 0 0,0 0 0 0 0,0 0 0 0 0,0 0 0 0 0,-1-1-1 0 0,1 1 1 0 0,0 0 0 0 0,0 0 0 0 0,0 0 0 0 0,0 0-1 0 0,0 0-3 0 0,13 0 64 0 0,-9-2-10 0 0,6-9-58 0 0,-6 8-55 0 0,8 3 44 0 0,3 0 15 0 0,0 0 0 0 0,-2 0-10 0 0,-12 0-44 0 0,-2 0-10 0 0,0 0 0 0 0,0 0-5 0 0,6 0-52 0 0,2 0 55 0 0,-6 0-30 0 0,-2 0 0 0 0,0 0 0 0 0,0 0 0 0 0,0 0 0 0 0,0 0-5 0 0,0 0-22 0 0,0 0-6 0 0,3 0-6 0 0,8 0-7 0 0,-9 0-29 0 0,-2 0-11 0 0,0 0-2 0 0,0 0-27 0 0,0 0-112 0 0,0 0-49 0 0,0 0 281 0 0,0 0 2 0 0,0 0-15 0 0,0 0-38 0 0,0 0-12 0 0,0 0-38 0 0,0 0-44 0 0,0 0-49 0 0,0 0-53 0 0,0 0-49 0 0,0 0-44 0 0,0 0-38 0 0,0 0-137 0 0,0 0-38 0 0,0 0-1418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2.1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1 11552 0 0,'-3'0'69'0'0,"0"0"-38"0"0,-8 0-10 0 0,8 0 24 0 0,1 0 62 0 0,3 0 93 0 0,1 0-56 0 0,1 0 33 0 0,7 0-168 0 0,-4 0-98 0 0,-6 0 8 0 0,0 0-30 0 0,0 0 22 0 0,0 0-88 0 0,0 0-161 0 0,0 0-12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2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11376 0 0,'0'0'256'0'0,"0"0"34"0"0,0 0 21 0 0,0 0-35 0 0,0 0-96 0 0,0 0-35 0 0,0 0 154 0 0,0 0 276 0 0,0 0 29 0 0,0 0-253 0 0,0 0-158 0 0,0 0-55 0 0,0 0-2 0 0,2 0 19 0 0,-1 0-310 0 0,-1 0 61 0 0,1 0 53 0 0,-1 0 44 0 0,1 0 99 0 0,1 0 299 0 0,-2 0-328 0 0,1 0-66 0 0,-1 0-43 0 0,1 0-37 0 0,-1 0-41 0 0,1 0-47 0 0,-1 0-69 0 0,1 0-66 0 0,0 0-70 0 0,-1 0-79 0 0,1 0-84 0 0,0 0-90 0 0,0 0-96 0 0,0 0-102 0 0,-1 0-1048 0 0,0 0-1066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38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1 256 10336 0 0,'0'0'233'0'0,"0"0"39"0"0,0 0 15 0 0,0 0-125 0 0,0 3-84 0 0,0-2-69 0 0,0 1 0 0 0,0-1 0 0 0,1 1 0 0 0,-1 0 1 0 0,1-1-1 0 0,-1 1 0 0 0,1-1 0 0 0,0 1 0 0 0,-1-1 1 0 0,1 1-1 0 0,0-1 0 0 0,0 1-9 0 0,0-1 13 0 0,0 1 1 0 0,0 0-1 0 0,0-1 0 0 0,0 1 1 0 0,0 0-1 0 0,-1 0 1 0 0,1 0-1 0 0,-1 0 0 0 0,1 0 1 0 0,-1 0-1 0 0,0 0 0 0 0,1 1-13 0 0,-2 4 42 0 0,1-5-28 0 0,0 0 1 0 0,0 1-1 0 0,0-1 1 0 0,0 0-1 0 0,0 0 0 0 0,1 0 1 0 0,-1 0-1 0 0,1 1 0 0 0,-1-1 1 0 0,1 1-15 0 0,4 5 58 0 0,-4-7-42 0 0,0 1 0 0 0,0-1 0 0 0,0 1 0 0 0,0-1-1 0 0,-1 1 1 0 0,1-1 0 0 0,0 1 0 0 0,-1-1 0 0 0,1 1-1 0 0,-1 0 1 0 0,0-1 0 0 0,0 1 0 0 0,1 0 0 0 0,-1 0-16 0 0,0 12 114 0 0,0 16 99 0 0,0-19-107 0 0,0 1 53 0 0,0 1 66 0 0,1-2-35 0 0,6 2 26 0 0,-6-12-190 0 0,0 1-1 0 0,0-1 1 0 0,-1 1 0 0 0,1-1 0 0 0,0 1 0 0 0,-1 0-1 0 0,1 0 1 0 0,-1-1 0 0 0,1 1 0 0 0,-1 0 0 0 0,0 0-1 0 0,1 0 1 0 0,-1 0-26 0 0,-1 1 54 0 0,2 1 0 0 0,-1 0 0 0 0,0 0-1 0 0,1 0 1 0 0,-1 0 0 0 0,1-1 0 0 0,1 1-54 0 0,7 11 167 0 0,-7-12-88 0 0,0 1-38 0 0,-3 5-25 0 0,1-7-1 0 0,0 0-11 0 0,0 0 1 0 0,0 0 0 0 0,0 0-1 0 0,1-1 1 0 0,-1 1-1 0 0,1 0 1 0 0,-1 0-1 0 0,1-1 1 0 0,0 1-1 0 0,0 0 1 0 0,-1-1 0 0 0,1 1-1 0 0,1-1-4 0 0,4 12 9 0 0,-4-2-65 0 0,-3-3 2 0 0,1-6 35 0 0,0 0-1 0 0,0 0 0 0 0,0 0 1 0 0,0 0-1 0 0,0 1 0 0 0,1-1 0 0 0,-1 0 1 0 0,1 0-1 0 0,-1 0 0 0 0,1 1 20 0 0,13 13-134 0 0</inkml:trace>
  <inkml:trace contextRef="#ctx0" brushRef="#br0" timeOffset="543.62">624 256 7976 0 0,'0'3'174'0'0,"-4"7"29"0"0,4-10-198 0 0,0 1-1 0 0,0-1 1 0 0,0 0 0 0 0,-1 0-1 0 0,1 0 1 0 0,0 0 0 0 0,0 1 0 0 0,0-1-1 0 0,0 0 1 0 0,-1 0 0 0 0,1 0 0 0 0,0 0-1 0 0,0 0 1 0 0,-1 1 0 0 0,1-1-1 0 0,0 0 1 0 0,0 0 0 0 0,-1 0 0 0 0,1 0-1 0 0,0 0 1 0 0,0 0 0 0 0,-1 0 0 0 0,1 0-1 0 0,0 0 1 0 0,0 0 0 0 0,-1 0 0 0 0,1 0-1 0 0,0 0 1 0 0,0 0 0 0 0,-1 0-1 0 0,1 0 1 0 0,0-1 0 0 0,0 1 0 0 0,0 0-1 0 0,-1 0 1 0 0,1 0 0 0 0,0 0 0 0 0,0 0-1 0 0,0 0 1 0 0,-1-1 0 0 0,1 1-1 0 0,0 0 1 0 0,0 0 0 0 0,0 0 0 0 0,0-1-1 0 0,-1 1-4 0 0,-4-10 191 0 0,4 9-188 0 0,1 1 0 0 0,-1-1-1 0 0,0 1 1 0 0,0 0 0 0 0,0-1 0 0 0,0 1-1 0 0,1 0 1 0 0,-1 0 0 0 0,0 0 0 0 0,0 0-1 0 0,0 0 1 0 0,0 0 0 0 0,0 0 0 0 0,0 0-3 0 0,-6-1 35 0 0,2 0 59 0 0,-1-1 75 0 0,-1-3 142 0 0,0 1 0 0 0,5 3-263 0 0,1 1 1 0 0,0-1-1 0 0,-1 1 0 0 0,1-1 1 0 0,-1 1-1 0 0,1 0 1 0 0,-1 0-1 0 0,1 0 1 0 0,-1 0-1 0 0,1 0-48 0 0,-1 0 46 0 0,1 0 0 0 0,-1 0 0 0 0,1 0-1 0 0,-1 0 1 0 0,1-1 0 0 0,0 1 0 0 0,-1 0 0 0 0,1-1 0 0 0,-1 1-1 0 0,1-1-45 0 0,-7-4 183 0 0,-5-1 87 0 0,2 4-59 0 0,0 2-25 0 0,2 0-53 0 0,-16 0 124 0 0,11-2-104 0 0,0-5-7 0 0,2 2-26 0 0,1 3-9 0 0,-15 2 105 0 0,-12 0-8 0 0,38 0-206 0 0,-1 0 0 0 0,1 0 0 0 0,-1 0 1 0 0,1 0-1 0 0,-1-1 0 0 0,1 1 0 0 0,-1 0 0 0 0,1 1 1 0 0,-1-1-1 0 0,1 0 0 0 0,-1 0 0 0 0,1 0 1 0 0,-1 0-1 0 0,1 0 0 0 0,-1 0 0 0 0,1 1 1 0 0,-1-1-1 0 0,1 0 0 0 0,-1 0 0 0 0,1 1 1 0 0,0-1-1 0 0,-1 0 0 0 0,1 1 0 0 0,-1-1 0 0 0,1 0 1 0 0,0 1-1 0 0,-1-1 0 0 0,1 0 0 0 0,0 1 1 0 0,0-1-1 0 0,-1 1 0 0 0,1 0-2 0 0,-4 5 9 0 0,-7 0-9 0 0,6 4 0 0 0,-6-4 0 0 0,9-5 0 0 0,1 6 0 0 0,1 14 0 0 0,0-17-2 0 0,0-1-4 0 0,0-1 0 0 0,0 0 0 0 0,0 0 0 0 0,0 0 0 0 0,0 0 0 0 0,0 0-1 0 0,1 0 1 0 0,-1 1 0 0 0,1-1 0 0 0,-1 0 0 0 0,1 0 0 0 0,0 0 0 0 0,0 0 0 0 0,0 0 0 0 0,0-1 0 0 0,0 1 0 0 0,1 0 0 0 0,-1 0 0 0 0,0-1 0 0 0,1 1-1 0 0,-1-1 1 0 0,1 1 0 0 0,0-1 6 0 0,8 16-38 0 0,-9-15 31 0 0,0 0 0 0 0,0 1 0 0 0,0-1 0 0 0,0 0 0 0 0,0 0 0 0 0,1 0 0 0 0,-1 0 0 0 0,1 0 0 0 0,0 0 0 0 0,0-1 0 0 0,-1 1 0 0 0,2 0 7 0 0,10 3-64 0 0,-5 9 48 0 0,14 2 16 0 0,-12 0-11 0 0,5-5-10 0 0,0 0-1 0 0,1-1 1 0 0,0-1 0 0 0,1-1-1 0 0,8 4 22 0 0,-8-6-4 0 0,-1 1 0 0 0,0 1 0 0 0,6 4 4 0 0,6 3 2 0 0,-15-10-2 0 0,-13-4 0 0 0,1 0 1 0 0,-1-1 0 0 0,1 1 0 0 0,-1 0-1 0 0,0 0 1 0 0,0 0 0 0 0,1 0 0 0 0,-1-1-1 0 0,0 1 1 0 0,0 0 0 0 0,0 0 0 0 0,0 0 0 0 0,0 0-1 0 0,0 0 0 0 0,0 0 2 0 0,0 0 0 0 0,0 0 0 0 0,0-1 0 0 0,0 1-1 0 0,0 0 1 0 0,0-1 0 0 0,0 1 0 0 0,0 0 0 0 0,0-1 0 0 0,1 1-1 0 0,-1 0 1 0 0,0-1 0 0 0,0 1 0 0 0,1-1 0 0 0,-1 1 0 0 0,0 0-1 0 0,1-1 1 0 0,-1 1 0 0 0,1-1 0 0 0,-1 1 0 0 0,1-1 0 0 0,-1 1-1 0 0,1-1 1 0 0,-1 1 0 0 0,1-1 0 0 0,0 0-2 0 0,5 7 54 0 0,-4 2 50 0 0,-5-6-40 0 0,-2 2-33 0 0,-5 6 89 0 0,-2 0 85 0 0,7-9 40 0 0,-5 1-42 0 0,0 2-41 0 0,-1 1-49 0 0,-3-4-94 0 0,10-2-196 0 0,0 0 62 0 0,0 0 52 0 0,0 0 46 0 0,-4 0 79 0 0,-11 0 259 0 0,14 0-270 0 0,-1 0-62 0 0,3 0-35 0 0,0 0-36 0 0,-1 0-40 0 0,1 0-47 0 0,-1 0-67 0 0,1 0-65 0 0,-1 0-70 0 0,1 0-77 0 0,-1 0-82 0 0,0 0-89 0 0,1 0-94 0 0,-1 0-102 0 0,-2 0-769 0 0,-4 0-897 0 0</inkml:trace>
  <inkml:trace contextRef="#ctx0" brushRef="#br0" timeOffset="827.61">767 0 7568 0 0,'0'0'166'0'0,"0"0"29"0"0,0 0 14 0 0,3 0-25 0 0,8 0-84 0 0,-6 1 156 0 0,-1 0-38 0 0,3 3 118 0 0,-1 3-60 0 0,1 6 9 0 0,-4-7-141 0 0,0 5 15 0 0,-3 0-44 0 0,-1-9-96 0 0,1 0 0 0 0,0 0 1 0 0,0 1-1 0 0,0-1 0 0 0,0 0 1 0 0,0 0-1 0 0,1 0 1 0 0,-1 0-1 0 0,0 0 0 0 0,1 0 1 0 0,0 1-20 0 0,1 1 29 0 0,0-1 0 0 0,0 1 0 0 0,-1-1 0 0 0,0 1 0 0 0,1 0 0 0 0,-1 0 0 0 0,0-1 0 0 0,-1 1 0 0 0,1 0 1 0 0,-1 0-1 0 0,0 3-29 0 0,0 54 392 0 0,2-43-222 0 0,4 0-18 0 0,0-3-33 0 0,-4 0 23 0 0,0-1 1 0 0,-1 1-1 0 0,-1 0 1 0 0,0 0-1 0 0,-2 4-142 0 0,1 13 253 0 0,1-14-68 0 0,0 13 68 0 0,0-22-172 0 0,0 2 35 0 0,1-7-91 0 0,-1 0-1 0 0,0 0 1 0 0,1 0 0 0 0,0 0-1 0 0,0 0 1 0 0,0 0 0 0 0,1 0-1 0 0,-1 0 1 0 0,1-1 0 0 0,2 4-25 0 0,-4-5 15 0 0,1 0 0 0 0,0 0 1 0 0,-1 0-1 0 0,0 1 1 0 0,1-1-1 0 0,-1 0 1 0 0,0 0-1 0 0,0 1 0 0 0,0-1 1 0 0,0 0-1 0 0,-1 1-15 0 0,1 7 36 0 0,3 0-33 0 0,2-1-3 0 0,-4-8 4 0 0,0 0 0 0 0,0 1-1 0 0,0-1 1 0 0,-1 1 0 0 0,1-1 0 0 0,0 1-1 0 0,-1 0 1 0 0,1-1 0 0 0,-1 1 0 0 0,1-1 0 0 0,-1 1-1 0 0,0 0 1 0 0,0-1 0 0 0,0 1-4 0 0,0 18-11 0 0,0 6-153 0 0,0-24 95 0 0,0-2-57 0 0,0 0-69 0 0,0 0-111 0 0,0 0-130 0 0,0 1-116 0 0,0-1 74 0 0,0 0-43 0 0,0 2-616 0 0,0 2-486 0 0,0 5-924 0 0</inkml:trace>
  <inkml:trace contextRef="#ctx0" brushRef="#br0" timeOffset="1081.83">720 368 8288 0 0,'0'0'190'0'0,"0"0"28"0"0,0 0 7 0 0,2 0-33 0 0,12-3-153 0 0,1-10-39 0 0,2 0 71 0 0,10 0 174 0 0,-7 4-105 0 0,-8 3-42 0 0,1 0-34 0 0,3-1-21 0 0,7 0-24 0 0,-21 6-16 0 0,6-1 19 0 0,1 0 0 0 0,-1-1-1 0 0,0 0 1 0 0,5-2-22 0 0,-2 0-5 0 0,16-3 93 0 0,-16 6-89 0 0,-4 1-39 0 0,0-1-44 0 0,0 0-55 0 0,0 0-65 0 0,-1 0-165 0 0,-2-1-116 0 0,2 0-191 0 0,0 1-82 0 0,4 0-448 0 0,9 1-693 0 0</inkml:trace>
  <inkml:trace contextRef="#ctx0" brushRef="#br0" timeOffset="1873.6">1758 288 7632 0 0,'0'0'166'0'0,"0"0"29"0"0,0 0 14 0 0,3 3-25 0 0,10 7-146 0 0,-8-7-38 0 0,-4-3 0 0 0,-1 0 0 0 0,1 0 0 0 0,0 1 0 0 0,-1-1 0 0 0,1 0 0 0 0,-1 1 0 0 0,1-1 0 0 0,-1 0 0 0 0,1 1 0 0 0,0-1 0 0 0,-1 1 0 0 0,1-1 0 0 0,-1 1 0 0 0,0-1 0 0 0,1 1 0 0 0,-1 0 0 0 0,1-1 0 0 0,-1 1 0 0 0,0-1 0 0 0,1 1 0 0 0,-1 0 0 0 0,0 0 0 0 0,3 4 0 0 0,1 3 7 0 0,0-3 37 0 0,-2 0 53 0 0,0 1 71 0 0,-1 2 88 0 0,0 3 178 0 0,6 2 73 0 0,-1-1 0 0 0,-4 0-73 0 0,-2 5-40 0 0,0 1 60 0 0,0 44 1192 0 0,0-36-996 0 0,0-13-360 0 0,0 0-37 0 0,0-1-47 0 0,0 0-53 0 0,0-10 76 0 0,0-2 10 0 0,0 3 1 0 0,0 4-109 0 0,0-3-78 0 0,0-2-48 0 0,0-2-49 0 0,0 0-45 0 0,0 0 37 0 0,0 0 138 0 0,0 0 14 0 0,0 0-13 0 0,2-2-12 0 0,2-2-47 0 0,-1-1 0 0 0,0 1 0 0 0,-1 0 0 0 0,1-1 0 0 0,-1 0 0 0 0,1-3-28 0 0,8-15 37 0 0,-4 13-69 0 0,1 0-48 0 0,3-2 4 0 0,-9 9 62 0 0,0 1 1 0 0,0-1 0 0 0,0 0 0 0 0,-1 0-1 0 0,1 0 1 0 0,-1 0 0 0 0,1-3 13 0 0,2-7-68 0 0,1-2-48 0 0,3-2 1 0 0,22-29-234 0 0,-22 34 273 0 0,-3 5 2 0 0,1 0 1 0 0,0 0 0 0 0,0 1-1 0 0,5-4 74 0 0,3-3-106 0 0,-13 11 93 0 0,1 1 0 0 0,0-1 0 0 0,-1 1 0 0 0,1-1 0 0 0,0 1 0 0 0,0 0 0 0 0,0 0 0 0 0,1 0 14 0 0,0 0-6 0 0,0 0 1 0 0,0 0-1 0 0,0 1 1 0 0,0-1-1 0 0,0 1 1 0 0,0 0-1 0 0,0 0 1 0 0,1 0 4 0 0,1 2-32 0 0,5 7 56 0 0,13 15 24 0 0,-14-10 20 0 0,-6 1 59 0 0,-3-13-107 0 0,1 0 0 0 0,-1 1 1 0 0,0-1-1 0 0,1 0 1 0 0,-1 1-1 0 0,1-1 1 0 0,0 0-1 0 0,0 0 0 0 0,0 0 1 0 0,0 0-1 0 0,1 2-20 0 0,8 18 150 0 0,-8-16-131 0 0,7 25 76 0 0,-7-6 1 0 0,-2-6-39 0 0,0 25-50 0 0,0-43-7 0 0,0 0 0 0 0,0 0 0 0 0,0-1 0 0 0,0 1 0 0 0,0 0 0 0 0,0-1 0 0 0,1 1 0 0 0,-1 0 0 0 0,0-1 0 0 0,0 1 0 0 0,0 0 0 0 0,1-1 0 0 0,-1 1 0 0 0,0 0 0 0 0,1-1 0 0 0,-1 1 0 0 0,0-1 0 0 0,1 1 0 0 0,-1-1 0 0 0,1 1 0 0 0,-1-1 0 0 0,1 1 0 0 0,-1-1 0 0 0,1 1 0 0 0,0-1 0 0 0,-1 0 0 0 0,1 1 0 0 0,-1-1 0 0 0,1 1 0 0 0,0-1 0 0 0,-1 0 0 0 0,1 1 0 0 0,-1-1 0 0 0,1 1 0 0 0,-1-1 0 0 0,0 1 0 0 0,1 0 0 0 0,-1-1 0 0 0,1 1 0 0 0,-1-1 0 0 0,0 1 0 0 0,0 0 0 0 0,1-1 0 0 0,-1 1 0 0 0,0 0 0 0 0,0-1 0 0 0,0 1 0 0 0,0 0 0 0 0,0-1 0 0 0,0 1 0 0 0,0 0 0 0 0,0 0 0 0 0,0-1 0 0 0,0 1-133 0 0,0 0 39 0 0,0 0 6 0 0,0 0 119 0 0,0 1 178 0 0,0-1-25 0 0,0-1-93 0 0,0 1-54 0 0,0-1-50 0 0,0 1-46 0 0,0 0-53 0 0,0-1-60 0 0,0 1-68 0 0,0 0-18 0 0,0 0-57 0 0,0-1-63 0 0,0 1-66 0 0,0 0-71 0 0,0 1-76 0 0,0-1-80 0 0,0 0-85 0 0,0 3-1122 0 0,0 5-1069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18.85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5904 0 0,'0'0'169'0'0,"2"3"2"0"0,2 1-192 0 0,-1 0 75 0 0,-1 1 70 0 0,0 0 66 0 0,-1 1 61 0 0,0 0 56 0 0,0 0 50 0 0,-1 0 46 0 0,0-6-387 0 0,0 0-1 0 0,0 0 1 0 0,0 1 0 0 0,0-1-1 0 0,0 0 1 0 0,0 0-1 0 0,0 0 1 0 0,0 0 0 0 0,-1 0-1 0 0,1 0 1 0 0,0 0 0 0 0,0 0-1 0 0,1 0 1 0 0,-1 0-1 0 0,0 1 1 0 0,0-1 0 0 0,0 0-1 0 0,0 0 1 0 0,0 0 0 0 0,0 0-1 0 0,0 0 1 0 0,0 0-1 0 0,0 0 1 0 0,0 0 0 0 0,0 0-1 0 0,0 0 1 0 0,0 0 0 0 0,0 0-1 0 0,0 1 1 0 0,0-1-1 0 0,0 0 1 0 0,0 0 0 0 0,0 0-1 0 0,0 0 1 0 0,1 0 0 0 0,-1 0-1 0 0,0 0 1 0 0,0 0-1 0 0,0 0 1 0 0,0 0 0 0 0,0 0-1 0 0,0 0 1 0 0,0 0 0 0 0,0 0-1 0 0,0 0 1 0 0,0 0-1 0 0,1 0 1 0 0,-1 0 0 0 0,0 0-1 0 0,0 0 1 0 0,0 0 0 0 0,0 0-1 0 0,0 0 1 0 0,0 0-1 0 0,0 0 1 0 0,0 0 0 0 0,0 0-16 0 0,8 3 724 0 0,-1 4-105 0 0,-1 3-83 0 0,0 3-62 0 0,-4-9-278 0 0,0 1 0 0 0,1 0-1 0 0,-1-1 1 0 0,1 0 0 0 0,0 0 0 0 0,1 1-196 0 0,7 9 603 0 0,-2 2-102 0 0,-3 1-80 0 0,0 0-58 0 0,-4-9-141 0 0,1 0 1 0 0,0 0 0 0 0,0 0-1 0 0,4 6-222 0 0,7 4 414 0 0,-13-17-389 0 0,0 0 1 0 0,1 0 0 0 0,-1 0-1 0 0,0 1 1 0 0,0-1 0 0 0,0 0 0 0 0,0 1-1 0 0,0-1 1 0 0,0 1 0 0 0,0-1 0 0 0,-1 1-1 0 0,1 0 1 0 0,0-1 0 0 0,-1 1 0 0 0,1 0-1 0 0,-1-1 1 0 0,0 1 0 0 0,0 0-1 0 0,0-1 1 0 0,1 1-26 0 0,1 12 140 0 0,4-4-36 0 0,-1-2-30 0 0,0 3 33 0 0,0-1-33 0 0,1 1-10 0 0,-5-8-50 0 0,-1-1 1 0 0,1 0 0 0 0,-1 1-1 0 0,1-1 1 0 0,-1 0 0 0 0,0 1-1 0 0,0-1 1 0 0,0 0 0 0 0,0 3-15 0 0,-1-1 30 0 0,1-2 48 0 0,0-2-12 0 0,0 0-2 0 0,0 0 0 0 0,3 3 7 0 0,8 8 28 0 0,-9-9 11 0 0,-2-2 2 0 0,0 0 4 0 0,3 0-9 0 0,-1 0-48 0 0,3 0-11 0 0,-3 0-1 0 0,0 0 15 0 0,0 0 35 0 0,1-2 43 0 0,-2 1-126 0 0,1-1-1 0 0,-1 1 0 0 0,0 0 0 0 0,0-1 0 0 0,0 1 0 0 0,0 0 0 0 0,0-1 0 0 0,-1 1 0 0 0,1-1 1 0 0,0 0-1 0 0,-1 1 0 0 0,1-1 0 0 0,-1 1 0 0 0,1-1 0 0 0,-1 0 0 0 0,0 1 0 0 0,0-1 0 0 0,0-1-13 0 0,0 2 13 0 0,1-1 0 0 0,-1 0 0 0 0,0 0 0 0 0,1 0 0 0 0,-1 1 0 0 0,1-1 0 0 0,-1 0 0 0 0,1 0 0 0 0,0 1 0 0 0,-1-1 0 0 0,1 1 0 0 0,0-1 0 0 0,0 0-13 0 0,0 1 8 0 0,0-1 1 0 0,0 1-1 0 0,0-1 0 0 0,0 1 1 0 0,0-1-1 0 0,-1 0 1 0 0,1 0-1 0 0,-1 1 0 0 0,1-1 1 0 0,-1 0-1 0 0,0 0 0 0 0,0 0 1 0 0,0 0-9 0 0,0 1 3 0 0,1-1 1 0 0,-1 1-1 0 0,0-1 1 0 0,0 0-1 0 0,1 1 0 0 0,-1-1 1 0 0,1 1-1 0 0,-1-1 1 0 0,1 1-1 0 0,0-1 1 0 0,-1 1-1 0 0,1 0 1 0 0,0-1-4 0 0,6-11 39 0 0,-2-14-14 0 0,11-10 28 0 0,-5 17-53 0 0,-8 17 0 0 0,-1 1 0 0 0,0-1 0 0 0,-1 0 0 0 0,1 0 0 0 0,0-1 0 0 0,-1 1 0 0 0,0 0 0 0 0,0 0 0 0 0,0-1 0 0 0,0 1 0 0 0,0-1 0 0 0,-1 1 0 0 0,0-1 0 0 0,0 1-1 0 0,0 0 0 0 0,1-1 0 0 0,-1 1 1 0 0,1 0-1 0 0,0 0 0 0 0,0-1 1 0 0,0 1-1 0 0,0 0 0 0 0,0 0 0 0 0,1 0 1 0 0,-1-1 0 0 0,9-6-49 0 0,2 1-59 0 0,-1 5-17 0 0,-9 3 97 0 0,0 0 0 0 0,1 0-1 0 0,-1-1 1 0 0,0 1 0 0 0,0 0-1 0 0,0-1 1 0 0,0 0-1 0 0,0 1 1 0 0,0-1 28 0 0,8-7-135 0 0,-3 5-31 0 0,0 2-53 0 0,1 1-97 0 0,-2 0 55 0 0,-1 0 34 0 0,8-5-338 0 0,-6 2 233 0 0,-1 2 81 0 0,-1 0 10 0 0,1 2-38 0 0,0-1-72 0 0,-1 0 98 0 0,-1 0 81 0 0,5-4-162 0 0,-6 3 193 0 0,0 0-35 0 0,0 1-47 0 0,1 0-64 0 0,-2 0 55 0 0,1 0-38 0 0,0 1-43 0 0,0 0-47 0 0,-1 0 38 0 0,-1 0-41 0 0,2 0-463 0 0,1 0-303 0 0,2 0-717 0 0</inkml:trace>
  <inkml:trace contextRef="#ctx0" brushRef="#br0" timeOffset="466.96">815 97 7616 0 0,'0'-2'154'0'0,"0"1"-94"0"0,0 0-64 0 0,0 1-35 0 0,0-3-172 0 0,0 2 166 0 0,0 0 83 0 0,0 0 26 0 0,0 1 36 0 0,0-1 23 0 0,0 0 37 0 0,0 1 40 0 0,0-1 43 0 0,0 0 48 0 0,0 0 49 0 0,0 1 55 0 0,0-1 57 0 0,-2 1 153 0 0,2 0-492 0 0,-1 0-39 0 0,-10-2 127 0 0,6 2-30 0 0,1 0 78 0 0,1 1-78 0 0,1-1 38 0 0,0 1 41 0 0,1-1 46 0 0,-1 1 48 0 0,1 0 54 0 0,-14 10-136 0 0,3-8-30 0 0,12-3-228 0 0,0 0-1 0 0,0 0 1 0 0,0 0 0 0 0,0 0 0 0 0,0 0 0 0 0,0 0 0 0 0,0 0 0 0 0,0 0 0 0 0,-1 0 0 0 0,1 0 0 0 0,0 0 0 0 0,0 0 0 0 0,0 0 0 0 0,0 0 0 0 0,0 0 0 0 0,0 0 0 0 0,0 0 0 0 0,0 0 0 0 0,0 0 0 0 0,0 0 0 0 0,-1 0 0 0 0,1 0 0 0 0,0 0-1 0 0,0 0 1 0 0,0 0 0 0 0,0 0 0 0 0,0 0 0 0 0,0 0 0 0 0,0 0 0 0 0,0 0 0 0 0,0 0 0 0 0,0 0 0 0 0,0 0 0 0 0,0 0 0 0 0,0 1 0 0 0,0-1 0 0 0,0 0 0 0 0,-1 0 0 0 0,1 0 0 0 0,0 0 0 0 0,0 0 0 0 0,0 0 0 0 0,0 0 0 0 0,0 0-1 0 0,0 0 1 0 0,0 0 0 0 0,0 1 0 0 0,0-1 0 0 0,0 0 0 0 0,0 0 0 0 0,0 0 0 0 0,0 0 0 0 0,0 0 0 0 0,0 0 0 0 0,0 0 0 0 0,1 0 0 0 0,-1 0-4 0 0,-4 13 120 0 0,-8 2-23 0 0,-2 3-11 0 0,12-13-65 0 0,2-5-16 0 0,-1 1 0 0 0,1 0 0 0 0,0-1 0 0 0,0 1 0 0 0,-1 0 0 0 0,1-1 1 0 0,-1 1-1 0 0,1-1 0 0 0,0 1 0 0 0,-1-1 0 0 0,1 1 0 0 0,-1-1 0 0 0,1 1 0 0 0,-1-1 0 0 0,0 1 0 0 0,1-1 0 0 0,-1 0 0 0 0,1 1 0 0 0,-1-1 0 0 0,0 0 0 0 0,1 1 0 0 0,-1-1-5 0 0,-4 2 20 0 0,3-1-15 0 0,1 0 1 0 0,0 0-1 0 0,0-1 1 0 0,0 1-1 0 0,0 0 1 0 0,0 0-1 0 0,0 0 1 0 0,0 0-1 0 0,1 0 1 0 0,-1 0-1 0 0,0 0 1 0 0,0 1-1 0 0,1-1 1 0 0,-1 0-1 0 0,1 0 1 0 0,-1 1-1 0 0,1-1 1 0 0,-1 0-1 0 0,1 0 1 0 0,0 1-1 0 0,0-1-5 0 0,-3 7 29 0 0,-8 12 14 0 0,8-17-41 0 0,1 0 1 0 0,0 0-1 0 0,1 0 0 0 0,-1 0 1 0 0,0 0-1 0 0,1 0 1 0 0,0 0-1 0 0,0 1 0 0 0,0-1 1 0 0,0 0-1 0 0,0 1 1 0 0,1 0-3 0 0,0 3 0 0 0,0-5 0 0 0,0 0 0 0 0,0 0 0 0 0,0 0 0 0 0,0 1 0 0 0,0-1 0 0 0,0 0 0 0 0,-1 0 0 0 0,1 0 0 0 0,-1 0 0 0 0,0 1 0 0 0,-3 4 0 0 0,-5 13 0 0 0,8-20 0 0 0,1 1 0 0 0,0 0 0 0 0,0 0 0 0 0,-1-1 0 0 0,1 1 0 0 0,0 0 0 0 0,0 0 0 0 0,0-1 0 0 0,0 1 0 0 0,0 0 0 0 0,0 0 0 0 0,0 0 0 0 0,0-1 0 0 0,1 1 0 0 0,-1 0 0 0 0,0 0 0 0 0,0-1 0 0 0,0 1 0 0 0,1 0 0 0 0,-1 0 0 0 0,1-1 0 0 0,-1 1 0 0 0,0-1 0 0 0,1 1 0 0 0,-1 0 0 0 0,7 3 6 0 0,-2 0 15 0 0,-3 9 16 0 0,-2-12-33 0 0,0-1 0 0 0,0 1 0 0 0,0 0 1 0 0,0 0-1 0 0,0-1 0 0 0,0 1 0 0 0,0 0 1 0 0,0-1-1 0 0,1 1 0 0 0,-1 0 0 0 0,0-1 1 0 0,0 1-1 0 0,1-1 0 0 0,-1 1 1 0 0,0 0-5 0 0,1-1 4 0 0,0 0 1 0 0,-1 1-1 0 0,1-1 1 0 0,-1 0 0 0 0,1 1-1 0 0,0-1 1 0 0,-1 0 0 0 0,1 0-1 0 0,0 0 1 0 0,0 0-1 0 0,-1 0 1 0 0,1 0 0 0 0,0 0-1 0 0,-1 0 1 0 0,1 0-5 0 0,12 1 112 0 0,18-3 200 0 0,-19-3-197 0 0,-4-5-61 0 0,-3 0 18 0 0,-4 8-57 0 0,0-1 0 0 0,0 1 1 0 0,0 0-1 0 0,0-1 0 0 0,1 1 1 0 0,-1 0-1 0 0,1 0 0 0 0,0 0 1 0 0,0 0-16 0 0,5-5 49 0 0,-3 4-25 0 0,-1 0-1 0 0,0-1 1 0 0,0 1-1 0 0,0-1 1 0 0,0 1-1 0 0,0-2-23 0 0,2-5 20 0 0,-4 8-15 0 0,0-1 1 0 0,0 1 0 0 0,0 0 0 0 0,0 0-1 0 0,1-1 1 0 0,-1 1 0 0 0,1 0-1 0 0,0 1 1 0 0,0-1-6 0 0,0-2 4 0 0,1 1 0 0 0,-1 0 0 0 0,1-1 0 0 0,-1 0 0 0 0,0 1 0 0 0,-1-1 0 0 0,1 0 1 0 0,0 0-1 0 0,-1 0 0 0 0,0 0 0 0 0,0-2-4 0 0,11-27 48 0 0,-1 12-2 0 0,-9 18-36 0 0,12-21-12 0 0,-12 10 12 0 0,-2 31 48 0 0,0 9-52 0 0,3-21 24 0 0,5 8-56 0 0,-2 11-105 0 0,-5 5-30 0 0,-2-10 84 0 0,0 5 64 0 0,1-22 13 0 0,1 0 0 0 0,-1 0 0 0 0,0-1 0 0 0,0 1 0 0 0,1 0 0 0 0,-1-1 0 0 0,1 1 0 0 0,-1-1 0 0 0,1 1 0 0 0,0-1 0 0 0,0 1 0 0 0,0-1 0 0 0,0 1 0 0 0,0-1 0 0 0,4 7 0 0 0,0 6 0 0 0,2-10 0 0 0,-7-4 0 0 0,1 1 0 0 0,-1-1 0 0 0,0 0 0 0 0,1 0 0 0 0,-1 1 0 0 0,1-1 0 0 0,-1 0 0 0 0,0 1 0 0 0,1-1 0 0 0,-1 0 0 0 0,0 1 0 0 0,1-1 0 0 0,-1 1 0 0 0,0-1 0 0 0,1 1 0 0 0,-1-1 0 0 0,0 1 0 0 0,0-1 0 0 0,0 0 0 0 0,0 1 0 0 0,1-1 0 0 0,-1 1 0 0 0,0-1 0 0 0,0 1 0 0 0,0-1 0 0 0,0 1 0 0 0,0-1 0 0 0,0 1 0 0 0,0-1 0 0 0,0 1 0 0 0,0-1 0 0 0,-1 1 0 0 0,1 1-2 0 0,0-1 0 0 0,0 1 1 0 0,0-1-1 0 0,1 1 1 0 0,-1-1-1 0 0,0 1 0 0 0,0-1 1 0 0,1 0-1 0 0,-1 1 1 0 0,1-1 1 0 0,12 15-80 0 0,-4-7 5 0 0,-4-4-25 0 0,-3-3-67 0 0,-2-2-170 0 0,0 0-307 0 0,0 0-25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38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7200 0 0,'0'0'165'0'0,"0"0"22"0"0,0 0 6 0 0,2 0-28 0 0,5 0-111 0 0,-3 0 27 0 0,-2 0 84 0 0,-1 0 189 0 0,-1 0 318 0 0,2 0 28 0 0,9 0-16 0 0,-11 0-674 0 0,0 0 1 0 0,0 0-1 0 0,0 0 1 0 0,0 0-1 0 0,0 0 1 0 0,1 0 0 0 0,-1 0-1 0 0,0 0 1 0 0,0 0-1 0 0,0 0 1 0 0,0 0-1 0 0,0 0 1 0 0,0 0-1 0 0,0 0 1 0 0,0 0-1 0 0,0 0 1 0 0,0 0 0 0 0,1 0-1 0 0,-1 0 1 0 0,0 0-1 0 0,0 0 1 0 0,0 0-1 0 0,0 0 1 0 0,0 0-1 0 0,0 0 1 0 0,0 0 0 0 0,0 0-1 0 0,0 0 1 0 0,0 0-1 0 0,0 0 1 0 0,0 0-1 0 0,0 0 1 0 0,1 1-1 0 0,-1-1 1 0 0,0 0-1 0 0,0 0 1 0 0,0 0 0 0 0,0 0-1 0 0,0 0 1 0 0,0 0-1 0 0,0 0 1 0 0,0 0-1 0 0,0 0 1 0 0,0 0-1 0 0,0 1 1 0 0,0-1 0 0 0,0 0-1 0 0,0 0 1 0 0,0 0-1 0 0,0 0 1 0 0,0 0-1 0 0,0 0 1 0 0,0 0-1 0 0,0 0 1 0 0,0 0-1 0 0,0 0 1 0 0,0 1-11 0 0,0 9 569 0 0,0-10-559 0 0,0 0 0 0 0,-1 0 0 0 0,1 1 0 0 0,0-1 0 0 0,0 0-1 0 0,0 0 1 0 0,0 0 0 0 0,0 0 0 0 0,0 0 0 0 0,0 0 0 0 0,0 0-1 0 0,0 0 1 0 0,0 0 0 0 0,0 0 0 0 0,0 1 0 0 0,0-1 0 0 0,0 0 0 0 0,0 0-1 0 0,0 0 1 0 0,1 0 0 0 0,-1 0 0 0 0,0 0 0 0 0,0 0 0 0 0,0 0-1 0 0,0 0 1 0 0,0 0 0 0 0,0 0 0 0 0,0 1 0 0 0,0-1 0 0 0,0 0 0 0 0,0 0-1 0 0,0 0 1 0 0,0 0 0 0 0,0 0 0 0 0,0 0 0 0 0,0 0 0 0 0,1 0 0 0 0,-1 0-1 0 0,0 0 1 0 0,0 0 0 0 0,0 0 0 0 0,0 0 0 0 0,0 0 0 0 0,0 0-1 0 0,0 0 1 0 0,0 0 0 0 0,0 0 0 0 0,0 0 0 0 0,1 0 0 0 0,-1 0 0 0 0,0 0-1 0 0,0 0 1 0 0,0 0 0 0 0,0 0 0 0 0,0 0 0 0 0,0 0 0 0 0,0 0-10 0 0,8 1 311 0 0,-1 2-56 0 0,1 2-49 0 0,0 2-38 0 0,5 5 44 0 0,5 7 48 0 0,-3-2 29 0 0,-12-14-251 0 0,-1-1 0 0 0,1 1 0 0 0,-1 1-1 0 0,0-1 1 0 0,-1 0 0 0 0,2 1-38 0 0,-2 0 35 0 0,1 0-1 0 0,0-1 1 0 0,1 1-1 0 0,-1-1 1 0 0,1 1 0 0 0,0 0-35 0 0,33 32 311 0 0,-28-27-228 0 0,-1 0 0 0 0,0 1 0 0 0,0 0 0 0 0,-1 0 0 0 0,1 2-83 0 0,-3-2 73 0 0,-3-8-60 0 0,0 1-1 0 0,1-1 1 0 0,-1 0-1 0 0,0 0 1 0 0,1 1-1 0 0,-1-1 1 0 0,1 0-1 0 0,-1 0 1 0 0,1 0-13 0 0,19 19 105 0 0,0-1-51 0 0,17 18-53 0 0,-36-35 2 0 0,1 0 1 0 0,-1 0 0 0 0,-1 0 0 0 0,1 0 0 0 0,0 0 0 0 0,0 1-4 0 0,-1-2 4 0 0,-1 0 0 0 0,1 0 0 0 0,0 0 0 0 0,0-1-1 0 0,1 1 1 0 0,-1 0 0 0 0,0 0 0 0 0,0-1 0 0 0,1 1 0 0 0,-1-1 0 0 0,1 0 0 0 0,0 1 0 0 0,0 0-4 0 0,5 1 19 0 0,0 1-49 0 0,-5 7-108 0 0,-2-6 37 0 0,3 3-11 0 0,-1-7 44 0 0,-1 0-47 0 0,1 0-4 0 0,0-1-40 0 0,-1 0-44 0 0,1 0-51 0 0,-1 0 21 0 0,0 0-34 0 0,-1 0-360 0 0,1 0 88 0 0,-1 0-48 0 0,0 0-689 0 0,0 0-541 0 0,0 0-1031 0 0</inkml:trace>
  <inkml:trace contextRef="#ctx0" brushRef="#br0" timeOffset="253">320 1 8480 0 0,'0'0'248'0'0,"0"0"-6"0"0,0 0-100 0 0,0 0-52 0 0,0 0 92 0 0,0 0 164 0 0,0 0 20 0 0,0 0-20 0 0,-3 3-88 0 0,-7 11-26 0 0,7 1-36 0 0,2-2-36 0 0,-6 2-42 0 0,-3 8-28 0 0,3-10-31 0 0,0 0 1 0 0,-1 0 0 0 0,-8 10-60 0 0,8-11 45 0 0,-5 9 51 0 0,11-11-63 0 0,-4 7 30 0 0,-5-6-12 0 0,0 0 11 0 0,4 4 9 0 0,-3 4-15 0 0,-13 8 74 0 0,8-11-65 0 0,1 2-36 0 0,5-4 24 0 0,-1 0 0 0 0,-1 0 1 0 0,-6 5-54 0 0,3-3 16 0 0,12-11-17 0 0,2-4 1 0 0,-1 0 1 0 0,1-1-1 0 0,0 1 0 0 0,-1 0 0 0 0,1-1 0 0 0,0 1 0 0 0,-1-1 1 0 0,1 1-1 0 0,-1 0 0 0 0,1-1 0 0 0,0 1 0 0 0,-1-1 1 0 0,0 0-1 0 0,1 1 0 0 0,-1-1 0 0 0,1 1 0 0 0,-1-1 1 0 0,1 0-1 0 0,-1 1 0 0 0,0-1 0 0 0,1 0 0 0 0,-1 1 0 0 0,-4 1 7 0 0,0 0-12 0 0,-2 7 47 0 0,4-2-76 0 0,2-1-64 0 0,1 2-89 0 0,0 5-5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37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384 48 7968 0 0,'0'0'233'0'0,"0"-2"-9"0"0,0-10-83 0 0,0 6-38 0 0,0 0 124 0 0,0 3-99 0 0,3-2 458 0 0,8-6 20 0 0,-9 9-25 0 0,-2 2-110 0 0,0 0-45 0 0,0 0-8 0 0,-2 0-28 0 0,-3 0-300 0 0,-2 0 48 0 0,-27 0 702 0 0,25 0-674 0 0,6 0-125 0 0,-1 0-36 0 0,3 0 11 0 0,-1 0-1 0 0,0 0 1 0 0,1 0 0 0 0,-1 1-1 0 0,0-1 1 0 0,1 0-1 0 0,-1 1 1 0 0,1 0-1 0 0,-1-1 1 0 0,0 1 0 0 0,1 0-1 0 0,0 0 1 0 0,-1 0-1 0 0,1 0-15 0 0,-8 4 58 0 0,8-5-49 0 0,0 1-1 0 0,-1-1 0 0 0,1 1 0 0 0,-1-1 1 0 0,1 0-1 0 0,-1 0 0 0 0,1 1 0 0 0,0-1 1 0 0,-1 0-1 0 0,0 0-8 0 0,-25 0 76 0 0,2 0 62 0 0,-32 0 241 0 0,41 0-299 0 0,0 0-38 0 0,16 0-41 0 0,0 0 1 0 0,0 0-1 0 0,0 0 1 0 0,0 0-1 0 0,0 0 1 0 0,0 0-1 0 0,0 0 1 0 0,0 0-1 0 0,0 0 1 0 0,-1 0 0 0 0,1 0-1 0 0,0 0 1 0 0,0 0-1 0 0,0 0 1 0 0,0 0-1 0 0,0 0 1 0 0,0 0-1 0 0,0 0 1 0 0,0 0-1 0 0,0 0 1 0 0,0 0 0 0 0,-1 0-1 0 0,1-1 1 0 0,0 1-1 0 0,0 0 1 0 0,0 0-1 0 0,0 0 1 0 0,0 0-1 0 0,0 0 1 0 0,0 0-1 0 0,0 0 1 0 0,0 0-1 0 0,0 0 1 0 0,0 0 0 0 0,0 0-1 0 0,0 0 1 0 0,0 0-1 0 0,0 0 1 0 0,0-1-1 0 0,-1 1 1 0 0,1 0-1 0 0,0 0 1 0 0,0 0-1 0 0,0 0 1 0 0,0 0 0 0 0,0 0-1 0 0,0 0 1 0 0,0 0-1 0 0,0 0 1 0 0,0 0-1 0 0,0-1 1 0 0,0 1-1 0 0,0 0 1 0 0,1 0-1 0 0,-1 0 1 0 0,0 0 0 0 0,0 0-2 0 0,-2-8 108 0 0,-7 3 115 0 0,-14 4 143 0 0,11 2-270 0 0,7 1-193 0 0,-6 6 17 0 0,6-13 64 0 0,-3 8 15 0 0,6-1 4 0 0,0-1-1 0 0,1 0 1 0 0,-1-1 0 0 0,0 1 0 0 0,0 0-1 0 0,0-1 1 0 0,0 1 0 0 0,-2 0-3 0 0,2-1 103 0 0,2 0 3 0 0,0 0-14 0 0,0 0-44 0 0,0 0-97 0 0,0 2-10 0 0,0-2 68 0 0,1 8 17 0 0,-2-4 25 0 0,-2 0 55 0 0,-8 9-24 0 0,11-12-81 0 0,-1 0 0 0 0,1 0 0 0 0,-1 0 0 0 0,1 0 0 0 0,0 1 0 0 0,-1-1 0 0 0,1 0 0 0 0,0 0 0 0 0,0 0 0 0 0,-1 0 0 0 0,1 0 0 0 0,0 0 0 0 0,0 0 0 0 0,0 0 0 0 0,1 1 0 0 0,-1-1-1 0 0,1 28 0 0 0,-1 139 71 0 0,0-96-78 0 0,0-70 7 0 0,0 1 0 0 0,0-1 0 0 0,0 1 0 0 0,1-1 0 0 0,-1 1 0 0 0,1-1 0 0 0,-1 0 0 0 0,1 1 0 0 0,0-1 0 0 0,0 0 0 0 0,0 0 0 0 0,0 1 0 0 0,1 0 0 0 0,-1-1 0 0 0,0 1 0 0 0,0-1 0 0 0,0 1 0 0 0,0 0 0 0 0,-1-1 0 0 0,1 1 0 0 0,-1 0 0 0 0,1 0 0 0 0,-1-1 0 0 0,0 1 0 0 0,0 1 0 0 0,-1 4 0 0 0,1-5 0 0 0,-1 0 0 0 0,1 0 0 0 0,0 0 0 0 0,0 0 0 0 0,0 0 0 0 0,1 0 0 0 0,-1 0 0 0 0,1 0 0 0 0,-1 0 0 0 0,1 0 0 0 0,0 1 0 0 0,2 0 0 0 0,-1 0 1 0 0,0 1 0 0 0,-1-1 0 0 0,1 0 0 0 0,-1 1 0 0 0,0-1 0 0 0,0 1 0 0 0,0 0 0 0 0,-1-1 0 0 0,0 1 0 0 0,0 0 0 0 0,0-1 0 0 0,0 2-1 0 0,0-5 4 0 0,0 1 0 0 0,0 0 1 0 0,0-1-1 0 0,1 1 0 0 0,-1-1 1 0 0,1 1-1 0 0,-1-1 0 0 0,1 1 1 0 0,-1-1-1 0 0,1 1 0 0 0,0-1 1 0 0,0 1-1 0 0,0-1-4 0 0,5 12 14 0 0,-1 11 29 0 0,3-16-24 0 0,-8-8-17 0 0,1 1 0 0 0,-1-1 0 0 0,1 0 0 0 0,-1 1 0 0 0,0-1 0 0 0,1 0 0 0 0,-1 1 0 0 0,0-1 0 0 0,1 1 0 0 0,-1-1 0 0 0,0 0 0 0 0,1 1 0 0 0,-1-1 0 0 0,0 1 0 0 0,0-1 0 0 0,0 1 0 0 0,1-1 0 0 0,-1 1 0 0 0,0-1 0 0 0,0 1 0 0 0,0-1 0 0 0,0 1 0 0 0,0-1 0 0 0,0 1 0 0 0,0-1 0 0 0,0 1 0 0 0,0-1 0 0 0,0 1 0 0 0,0 0-2 0 0,-1 9 15 0 0,1-7-3 0 0,0 0 0 0 0,-1-1 0 0 0,1 1 0 0 0,0 0 0 0 0,0 0 0 0 0,1 0 0 0 0,-1 0 0 0 0,1 0 0 0 0,-1-1 0 0 0,1 1 0 0 0,0 1-12 0 0,7-1 15 0 0,-8-3-14 0 0,0 0-1 0 0,0 0 1 0 0,0 0 0 0 0,1 0 0 0 0,-1 0-1 0 0,0 0 1 0 0,0 0 0 0 0,0 0-1 0 0,0 0 1 0 0,1 0 0 0 0,-1 1 0 0 0,0-1-1 0 0,0 0 1 0 0,0 0 0 0 0,0 0-1 0 0,1 0 1 0 0,-1 0 0 0 0,0 0 0 0 0,0 0-1 0 0,0 1 1 0 0,0-1 0 0 0,0 0 0 0 0,0 0-1 0 0,1 0 1 0 0,-1 0 0 0 0,0 1-1 0 0,0-1 1 0 0,0 0 0 0 0,0 0 0 0 0,0 0-1 0 0,0 0 1 0 0,0 1 0 0 0,0-1-1 0 0,0 0 1 0 0,0 0 0 0 0,0 0-1 0 0,1 10 46 0 0,0 7 40 0 0,-1-3-9 0 0,2-9 1 0 0,0-4-59 0 0,6 5 5 0 0,-4 0 63 0 0,-4-3-23 0 0,-1 16-3 0 0,1-19-61 0 0,0 0 1 0 0,0 0-1 0 0,0 0 0 0 0,-1 0 0 0 0,1 0 0 0 0,0 0 0 0 0,0 0 0 0 0,0 0 0 0 0,0 0 0 0 0,0 1 0 0 0,0-1 0 0 0,0 0 0 0 0,0 0 0 0 0,0 0 1 0 0,0 0-1 0 0,0 0 0 0 0,0 0 0 0 0,0 0 0 0 0,0 1 0 0 0,0-1 0 0 0,0 0 0 0 0,0 0 0 0 0,0 0 0 0 0,0 0 0 0 0,1 0 0 0 0,-1 0 0 0 0,0 0 1 0 0,0 0-1 0 0,0 1 0 0 0,0-1 0 0 0,0 0 0 0 0,0 0 0 0 0,0 0 0 0 0,0 0 0 0 0,0 0 0 0 0,0 0 0 0 0,0 0 0 0 0,0 0 0 0 0,1 0 0 0 0,-1 0 1 0 0,0 0-1 0 0,0 0 0 0 0,0 0 0 0 0,0 0 0 0 0,13 10-1 0 0,-13-9 1 0 0,1-1-1 0 0,-1 1 0 0 0,0-1 0 0 0,1 1 0 0 0,-1 0 0 0 0,0-1 0 0 0,0 1 0 0 0,0 0 0 0 0,1 0 0 0 0,-1-1 0 0 0,0 1 0 0 0,0 0 0 0 0,0-1 0 0 0,0 1 0 0 0,0 0 1 0 0,0-1 0 0 0,0 2-48 0 0,0-2 90 0 0,2 0-4 0 0,2 0 10 0 0,3 3-50 0 0,-7-2 3 0 0,1-1 0 0 0,-1 1 0 0 0,0-1-1 0 0,1 1 1 0 0,-1 0 0 0 0,0-1-1 0 0,0 1 1 0 0,0 0 0 0 0,1-1 0 0 0,-1 1-1 0 0,0 0 1 0 0,0 0 0 0 0,0-1-1 0 0,0 1 1 0 0,0 0-1 0 0,0-1 0 0 0,0 0 1 0 0,0 0 0 0 0,0 0-1 0 0,-1 0 1 0 0,1 0 0 0 0,0 0 0 0 0,0 0-1 0 0,0 0 1 0 0,0 0 0 0 0,0 0 0 0 0,0 1-1 0 0,0-1 1 0 0,0 0 0 0 0,0 0 0 0 0,0 0-1 0 0,0 0 1 0 0,0 0 0 0 0,0 0 0 0 0,0 0-1 0 0,1 0 1 0 0,-1 0 0 0 0,0 0 0 0 0,0 1-1 0 0,0-1 1 0 0,0 0 0 0 0,0 0 0 0 0,0 0-1 0 0,0 0 1 0 0,0 0 0 0 0,0 0 0 0 0,0 0-1 0 0,0 0 1 0 0,0 0 0 0 0,0 0 0 0 0,0 0-1 0 0,0 0 1 0 0,0 0 0 0 0,1 0 0 0 0,-1 0-1 0 0,0 0 1 0 0,0 1 0 0 0,0-1 0 0 0,0 0-1 0 0,0 0 1 0 0,0 0 0 0 0,0 0 0 0 0,0 0-1 0 0,0 0 1 0 0,0 0 0 0 0,1 0 0 0 0,-1 0-1 0 0,0 0 1 0 0,0 0 0 0 0,0 0 0 0 0,0-1-1 0 0,0 1 1 0 0,0 0 0 0 0,0 0-1 0 0,11 0 21 0 0,1 0 33 0 0,8 0-44 0 0,-17 0 54 0 0,-3 0 53 0 0,2-2 13 0 0,0 0-114 0 0,-1 1 0 0 0,0 0 0 0 0,1 0 0 0 0,-1 0 0 0 0,1 0 0 0 0,0 0-1 0 0,-1 0 1 0 0,1 1 0 0 0,0-1 0 0 0,0 0 0 0 0,-1 1 0 0 0,1 0 0 0 0,1-1-16 0 0,5 0 18 0 0,0 1-44 0 0,1-1-57 0 0,1 1-74 0 0,-5 0 43 0 0,11-5-146 0 0,-3 0-55 0 0,1 10-125 0 0,-9-13-9 0 0,-4 8 417 0 0,0-1-1 0 0,-1 1 1 0 0,1 0-1 0 0,0-1 1 0 0,0 1-1 0 0,0 0 1 0 0,0 0-1 0 0,-1-1 1 0 0,1 1-1 0 0,0 0 1 0 0,0 0-1 0 0,0 0 1 0 0,0 0 0 0 0,0 0 32 0 0</inkml:trace>
  <inkml:trace contextRef="#ctx0" brushRef="#br0" timeOffset="329.51">1 544 8752 0 0,'0'0'197'0'0,"0"0"24"0"0,0 0 19 0 0,0 0 50 0 0,3 0 152 0 0,9-3 32 0 0,2-8 86 0 0,-12 10-321 0 0,0 0-56 0 0,-1 0-49 0 0,1 1-42 0 0,0-1-24 0 0,0 1-36 0 0,3 1-10 0 0,-3 0 12 0 0,-1-1 44 0 0,7-1 77 0 0,-2 0-37 0 0,2-1-13 0 0,2-2 7 0 0,6-2 52 0 0,5 3 75 0 0,13 4 195 0 0,1-1-29 0 0,-13-3-219 0 0,-6-2-32 0 0,7-1 15 0 0,1 4-67 0 0,-5 2-51 0 0,-6-1-15 0 0,0 1 0 0 0,0 1 0 0 0,7 1-36 0 0,5 5 43 0 0,-19-5-38 0 0,0-1 1 0 0,0 0 0 0 0,1 0 0 0 0,-1 0 0 0 0,2 0-6 0 0,3-1-39 0 0,-1 0-77 0 0,-1 1-82 0 0,-1 0-85 0 0,-1 1-88 0 0,1-1-90 0 0,-1 1-95 0 0,0 0-98 0 0,0 0 3 0 0,1 0-79 0 0,5 0-1042 0 0,6-1-1003 0 0,-19-1 2773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7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16 9256 0 0,'-1'0'4'0'0,"-17"-6"87"0"0,-1 1 60 0 0,0 2 59 0 0,-3 1 59 0 0,10 2 53 0 0,1 0 55 0 0,-27 0 1014 0 0,22 0-830 0 0,6 0-268 0 0,1 0-44 0 0,-5 3 139 0 0,4 2-92 0 0,8-4-261 0 0,1 0 0 0 0,-1 0 0 0 0,1 0 0 0 0,-1 0 0 0 0,0 0 0 0 0,0-1 0 0 0,1 1 0 0 0,-1-1 0 0 0,0 1 0 0 0,0-1 0 0 0,1 0 0 0 0,-1 0 0 0 0,0 0-35 0 0,1 0 8 0 0,1 0 0 0 0,-1 0 0 0 0,1 0 0 0 0,-1 0 0 0 0,1 0 0 0 0,-1 0 1 0 0,1 0-1 0 0,-1 0 0 0 0,1 0 0 0 0,-1 0 0 0 0,1 0 0 0 0,-1 0 0 0 0,1 0 0 0 0,-1 1 0 0 0,1-1 0 0 0,-1 0 1 0 0,1 0-1 0 0,0 0 0 0 0,-1 1 0 0 0,1-1 0 0 0,-1 0 0 0 0,1 1 0 0 0,-1-1 0 0 0,1 0 0 0 0,0 1 0 0 0,-1-1 1 0 0,1 0-1 0 0,0 1 0 0 0,0-1 0 0 0,-1 1 0 0 0,1-1 0 0 0,0 1-8 0 0,-5 6 116 0 0,-5-2 30 0 0,4 8-116 0 0,-4 1-20 0 0,9-14-8 0 0,1 1 0 0 0,-1-1 0 0 0,1 1 0 0 0,0-1 0 0 0,-1 1 1 0 0,1 0-1 0 0,0-1 0 0 0,-1 1 0 0 0,1-1 0 0 0,0 1 0 0 0,0 0 0 0 0,0-1 0 0 0,0 1 0 0 0,0 0 0 0 0,-1 0 0 0 0,1-1 0 0 0,0 1 0 0 0,1 0 0 0 0,-1-1 0 0 0,0 1 0 0 0,0 0 0 0 0,0-1 0 0 0,0 1 1 0 0,0 0-3 0 0,1 1 4 0 0,-1 5-4 0 0,-1-4 0 0 0,1-1 0 0 0,0 0 0 0 0,0 0 0 0 0,0 0 0 0 0,1 1 0 0 0,-1-1 0 0 0,0 0 0 0 0,1 0 0 0 0,-1 0 0 0 0,2 1 0 0 0,0 3 0 0 0,1 0 0 0 0,0 1 0 0 0,1-1 0 0 0,0 0 0 0 0,0-1 0 0 0,0 1 0 0 0,1 0 0 0 0,8 10 0 0 0,-8-3 0 0 0,9-5 0 0 0,-8 0-1 0 0,6 6-12 0 0,15-4-40 0 0,-6 14 40 0 0,25 11 13 0 0,-33-23 12 0 0,-8-7 29 0 0,0-1-1 0 0,-1 1 0 0 0,1-1 1 0 0,-1 1-1 0 0,0 1 0 0 0,1 1-40 0 0,0 3 77 0 0,-4-7-60 0 0,0-1 0 0 0,0 0 0 0 0,0 1 1 0 0,0-1-1 0 0,1 0 0 0 0,-1 0 0 0 0,1 0 0 0 0,0 0 0 0 0,0 0-17 0 0,-2-2 2 0 0,12 14 118 0 0,-12-14-115 0 0,1 1 1 0 0,-1-1-1 0 0,0 1 1 0 0,0-1-1 0 0,1 1 1 0 0,-1-1-1 0 0,0 0 0 0 0,0 1 1 0 0,0-1-1 0 0,1 1 1 0 0,-1-1-1 0 0,0 1 1 0 0,0-1-1 0 0,0 1 0 0 0,0-1 1 0 0,0 1-1 0 0,0-1 1 0 0,0 1-1 0 0,0-1 1 0 0,0 1-1 0 0,0-1 1 0 0,0 1-1 0 0,0-1 0 0 0,0 1 1 0 0,-1-1-1 0 0,1 1 1 0 0,0-1-1 0 0,0 1 1 0 0,-1-1-1 0 0,1 0 1 0 0,0 1-6 0 0,-7 4 99 0 0,7-5-92 0 0,-1 0 0 0 0,1 0 0 0 0,-1 0 0 0 0,1 1 0 0 0,0-1 0 0 0,-1 0 0 0 0,1 1 1 0 0,-1-1-1 0 0,1 0 0 0 0,0 1 0 0 0,-1-1 0 0 0,1 1 0 0 0,0-1 0 0 0,0 0 0 0 0,-1 1 0 0 0,1-1 1 0 0,0 1-1 0 0,0-1 0 0 0,0 1 0 0 0,-1-1 0 0 0,1 1 0 0 0,0-1 0 0 0,0 1 0 0 0,0-1 0 0 0,0 1 1 0 0,0-1-1 0 0,0 1 0 0 0,0-1 0 0 0,0 1 0 0 0,0-1 0 0 0,0 1 0 0 0,1 0-7 0 0,-1 5 111 0 0,0-1 40 0 0,-1 5 264 0 0,1-7-296 0 0,-1 0-35 0 0,0-1-67 0 0,-6 3 199 0 0,-7 0-14 0 0,0 1-40 0 0,6-1-23 0 0,7 0-69 0 0,2-2-36 0 0,-2 0 16 0 0,0-1 20 0 0,-2 1 34 0 0,-9 6-124 0 0,11-8 8 0 0,0-1-1 0 0,0 1 1 0 0,-1-1 0 0 0,1 1-1 0 0,0-1 1 0 0,0 1-1 0 0,-1-1 1 0 0,1 0 0 0 0,-1 0-1 0 0,0 1 13 0 0,0-1-81 0 0,2 0-78 0 0,0 0-93 0 0,0 0 73 0 0,0 0-41 0 0,0 0-44 0 0,0 0-42 0 0,0 0-39 0 0,0 0-35 0 0,0 0-247 0 0,0 0-58 0 0,0 0-45 0 0,0 0-34 0 0,0 0-1368 0 0,0 0-1214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7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0 10680 0 0,'-2'0'-53'0'0,"0"0"52"0"0,0 0 45 0 0,-1 0 36 0 0,0 0 65 0 0,-6 0 361 0 0,5 0-317 0 0,2 0-72 0 0,-1 0-72 0 0,1 1 20 0 0,-1 1-37 0 0,2-1-27 0 0,0 0-1 0 0,-1 1 1 0 0,1-1-1 0 0,0 0 1 0 0,-1 0 0 0 0,1 0-1 0 0,-1-1 1 0 0,1 1-1 0 0,-1 0 1 0 0,1 0-1 0 0,-1-1 1 0 0,1 1 0 0 0,-1-1-1 0 0,0 0 1 0 0,1 1-1 0 0,-1-1 1 0 0,0 0 0 0 0,0 0-1 0 0,-6 1 31 0 0,2 1 55 0 0,-4 3 202 0 0,8-4-233 0 0,1 0-1 0 0,-1 0 1 0 0,0 0-1 0 0,1 0 1 0 0,-1-1-1 0 0,0 1 1 0 0,1 0-1 0 0,-1-1 1 0 0,0 0 0 0 0,0 1-1 0 0,0-1 1 0 0,1 0-1 0 0,-1 0-54 0 0,-8 1 363 0 0,1 1-105 0 0,0 1-41 0 0,-2 2 31 0 0,7-2-120 0 0,-7-1 372 0 0,8-2-431 0 0,0 1 1 0 0,0-1 0 0 0,1 1 0 0 0,-1-1 0 0 0,0 1-1 0 0,0 0 1 0 0,-1 0-70 0 0,-14 7 420 0 0,10-5-198 0 0,0-2-69 0 0,-1 0-36 0 0,-3-2-15 0 0,6 0-34 0 0,6 1-61 0 0,0 0 0 0 0,-1 0-1 0 0,1 0 1 0 0,0 0 0 0 0,-1 0 0 0 0,1 0 0 0 0,0 0-1 0 0,-1 0 1 0 0,1 0 0 0 0,0 0 0 0 0,-1 0-1 0 0,1 0 1 0 0,0 0 0 0 0,-1 0 0 0 0,1 1-1 0 0,0-1 1 0 0,0 0 0 0 0,-1 0 0 0 0,1 0 0 0 0,0 0-1 0 0,-1 1 1 0 0,1-1 0 0 0,0 0 0 0 0,0 0-1 0 0,0 1 1 0 0,-1-1-7 0 0,-3 4 64 0 0,-17 15 240 0 0,12-15-244 0 0,1-2-49 0 0,8-2-11 0 0,1 0 1 0 0,0 0-1 0 0,0 1 1 0 0,-1-1-1 0 0,1 0 0 0 0,0 0 1 0 0,-1 1-1 0 0,1-1 1 0 0,0 0-1 0 0,-1 1 0 0 0,1-1 1 0 0,0 1-1 0 0,-1-1 1 0 0,1 0-1 0 0,-1 1 1 0 0,1 0-1 0 0,-1-1 0 0 0,1 1 1 0 0,-1-1-1 0 0,1 1 1 0 0,-1 0-1 0 0,0-1 1 0 0,1 1-1 0 0,-1 0 0 0 0,0-1 1 0 0,1 1-1 0 0,-1 0 0 0 0,0 0 0 0 0,1 1 0 0 0,0-1 0 0 0,-1 0 0 0 0,1 0 0 0 0,0 0 0 0 0,0 1 0 0 0,0-1 0 0 0,0 0 0 0 0,0 0 0 0 0,0 0 0 0 0,0 0 0 0 0,0 0 0 0 0,0-1-1 0 0,1 1 1 0 0,8 4 0 0 0,-7-4 0 0 0,-1 0 0 0 0,0 0 0 0 0,1 1 0 0 0,-1-1 0 0 0,0 0 0 0 0,0 1 0 0 0,0-1 0 0 0,0 1 0 0 0,0 0 0 0 0,5 5 0 0 0,-5-4 0 0 0,0-1 0 0 0,0 0 0 0 0,0 1 0 0 0,0-1 0 0 0,1 0 0 0 0,-1-1 0 0 0,1 1 0 0 0,0 0 0 0 0,-1-1 0 0 0,2 1 0 0 0,10 2 0 0 0,-12-4 0 0 0,0 0 0 0 0,1 1 0 0 0,-1 0 0 0 0,0-1 0 0 0,1 1 0 0 0,-1 0 0 0 0,0 0 0 0 0,0 0 0 0 0,0 0 0 0 0,0 1 0 0 0,0-1 0 0 0,0 1 0 0 0,0-1 0 0 0,0 1 0 0 0,62 62 0 0 0,-61-60 1 0 0,1 0 0 0 0,-1 1-1 0 0,0-1 1 0 0,0 1-1 0 0,-1 0 1 0 0,1 0 0 0 0,-1 0-1 0 0,0 2 0 0 0,7 13 55 0 0,-4-12-44 0 0,-4-7-10 0 0,0 1 1 0 0,0-1-1 0 0,0 1 0 0 0,0-1 0 0 0,-1 1 1 0 0,1-1-1 0 0,0 1 0 0 0,-1-1 0 0 0,1 1 1 0 0,-1 0-1 0 0,0-1 0 0 0,0 1 0 0 0,1 0 0 0 0,-1 0-1 0 0,0 16 101 0 0,1 11 37 0 0,-5-12-11 0 0,4-17-126 0 0,-5 9 106 0 0,0 0-1 0 0,0 0 0 0 0,0 0 0 0 0,-2 0-106 0 0,5-6 125 0 0,0-1-42 0 0,2 1-26 0 0,0 0-24 0 0,0 0-9 0 0,-1-1 22 0 0,-10 5 138 0 0,-3 0-47 0 0,10-5-92 0 0,-15 1 79 0 0,-1-3-70 0 0,13-1-54 0 0,-7 1 53 0 0,1 0-34 0 0,2 0-41 0 0,1 0-49 0 0,5-2-18 0 0,1-2 59 0 0,-2-2-95 0 0,0-1-102 0 0,-1 1-110 0 0,1 2-114 0 0,-7-1-770 0 0,12 4 1130 0 0,1 0 0 0 0,-1 1 0 0 0,1-1 0 0 0,0 0 0 0 0,-1 0 0 0 0,1 0 0 0 0,0 0 0 0 0,0 1 0 0 0,0-1 0 0 0,0 0 0 0 0,0 0 0 0 0,0 0 0 0 0,0 0 0 0 0,0 0 91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7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13968 0 0,'16'0'315'0'0,"-3"0"44"0"0,-10 0 24 0 0,-3 0-160 0 0,2 0-107 0 0,4 1-33 0 0,2 1-48 0 0,5 9 24 0 0,-11-9 15 0 0,-1-2 85 0 0,-1 0 148 0 0,0 3 12 0 0,0 8-26 0 0,0-9-111 0 0,0 1-43 0 0,0 8-10 0 0,0-9-11 0 0,0 1-54 0 0,0-2-11 0 0,0 0-43 0 0,0 1-43 0 0,0 0-44 0 0,0-1-46 0 0,0 1-46 0 0,0 0-46 0 0,0 0-49 0 0,0 0-48 0 0,0 0-49 0 0,0 0-51 0 0,0 0-52 0 0,0 0-51 0 0,0-1-53 0 0,0 0-54 0 0,0 1-54 0 0,0 0-1420 0 0,0-2-1201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7.8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16240 0 0,'2'2'365'0'0,"9"9"56"0"0,-9-9-169 0 0,0-1-67 0 0,0 0-57 0 0,0-1-47 0 0,0 0-27 0 0,3-1-12 0 0,-4 1 4 0 0,-1 0 7 0 0,3 0 123 0 0,-3 3-4 0 0,0-1-71 0 0,0 1-45 0 0,0 1 1 0 0,0-3-5 0 0,0 2 194 0 0,0-1-39 0 0,0 0-198 0 0,0 0-47 0 0,0-1-38 0 0,0 1-54 0 0,0-1-30 0 0,0 0-53 0 0,0 0-62 0 0,0 0-69 0 0,0 0-73 0 0,0-1-68 0 0,0 1-62 0 0,0-1-53 0 0,0 0-179 0 0,0 1-53 0 0,0-1-217 0 0,0 0-581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6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8144 0 0,'0'3'234'0'0,"0"5"-121"0"0,-1 15 72 0 0,5-9-141 0 0,2-4-23 0 0,1-1 78 0 0,0 6 178 0 0,-5-9-114 0 0,0 0 0 0 0,0-1 53 0 0,0 1 65 0 0,2 1 79 0 0,-2-3-146 0 0,0 1 35 0 0,7 10 595 0 0,-4-6-359 0 0,-2-3-209 0 0,0-1-90 0 0,-1-1-54 0 0,-1-3-72 0 0,-1 1 0 0 0,1-1 0 0 0,-1 0 0 0 0,0 1 0 0 0,1-1 0 0 0,-1 1 0 0 0,0-1 0 0 0,0 0 0 0 0,0 1 0 0 0,0 0-60 0 0,2 17 560 0 0,3-9-325 0 0,-1 1-32 0 0,-1-3-35 0 0,-2-1 11 0 0,0 2 48 0 0,0 2 70 0 0,6 2 37 0 0,-1-1-8 0 0,-4 0-47 0 0,-2-9-52 0 0,0 1-101 0 0,0 0-68 0 0,0 6 15 0 0,0-6-3 0 0,0 0 64 0 0,0 0 91 0 0,0-2-69 0 0,0 0 34 0 0,0 0 122 0 0,0 0 74 0 0,0 0 82 0 0,0 0 92 0 0,0-18-502 0 0,0-29-52 0 0,0 43-8 0 0,0 1-1 0 0,0-1 0 0 0,0 0 1 0 0,1 1-1 0 0,-1-1 0 0 0,1 1 1 0 0,-1-1-1 0 0,1 1 0 0 0,-1-1 1 0 0,1 1-1 0 0,0-1 1 0 0,0 1-1 0 0,0 0 3 0 0,5-13-59 0 0,-1-12-57 0 0,3 8 4 0 0,2 1-75 0 0,-5 9 45 0 0,-1 0-33 0 0,1-3-104 0 0,0 0-7 0 0,4 4 36 0 0,2 1-39 0 0,-3 2 114 0 0,2-2 14 0 0,-7 3 6 0 0,1 2 69 0 0,0 1 45 0 0,1 1 22 0 0,-2-1-31 0 0,4 0-26 0 0,5 0-27 0 0,1 3 48 0 0,-8-1 55 0 0,6 4-34 0 0,-10-6 29 0 0,0 1-1 0 0,0-1 0 0 0,0 1 0 0 0,0 0 1 0 0,0-1-1 0 0,0 1 0 0 0,-1 0 1 0 0,1-1-1 0 0,0 1 0 0 0,0 0 0 0 0,-1 0 1 0 0,1 0-1 0 0,0 0 0 0 0,-1 0 1 0 0,1-1-1 0 0,-1 1 0 0 0,1 0 0 0 0,-1 0 1 0 0,0 1-1 0 0,1-1 0 0 0,-1 0 1 0 0,0 0-1 0 0,0 0 0 0 0,0 0 6 0 0,0 0-1 0 0,0 1 0 0 0,0-1 0 0 0,1 1 0 0 0,-1-1 0 0 0,0 1 0 0 0,0-1 0 0 0,1 1 0 0 0,-1-1 0 0 0,1 0 0 0 0,-1 1 1 0 0,11 11 0 0 0,-9-11 0 0 0,0 0 0 0 0,0-1 0 0 0,-1 1 0 0 0,1 0 0 0 0,-1 0 0 0 0,0 0 0 0 0,1 0 0 0 0,-1 1 0 0 0,1 1 0 0 0,3 22 16 0 0,2-11 39 0 0,-1-4 1 0 0,8 14 66 0 0,-13-23-113 0 0,0 0 1 0 0,-1 0-1 0 0,1 1 1 0 0,-1-1-1 0 0,1 0 0 0 0,-1 1 1 0 0,1-1-1 0 0,-1 1-9 0 0,0-2 3 0 0,0 0 0 0 0,0 0-1 0 0,0 0 1 0 0,0 0 0 0 0,0 0-1 0 0,0 0 1 0 0,0 0 0 0 0,1 0-1 0 0,-1 0 1 0 0,0 0 0 0 0,1 0 0 0 0,-1 0-1 0 0,1 0 1 0 0,-1 0 0 0 0,1 0-1 0 0,-1 0 1 0 0,1 0 0 0 0,0-1-1 0 0,0 1 1 0 0,-1 0 0 0 0,1 0-1 0 0,0-1 1 0 0,0 1 0 0 0,0-1-1 0 0,0 1 1 0 0,0 0-3 0 0,13 4 13 0 0,-9 6-13 0 0,6-6 0 0 0,-7 2-6 0 0,0-2-42 0 0,6-3-54 0 0,6-2-103 0 0,0 0-17 0 0</inkml:trace>
  <inkml:trace contextRef="#ctx0" brushRef="#br0" timeOffset="346.65">640 320 8328 0 0,'0'0'241'0'0,"3"0"0"0"0,5-2-170 0 0,4-5-40 0 0,-3 2-31 0 0,-2 2 33 0 0,1-1 59 0 0,0 1 51 0 0,0 0 41 0 0,2-1 93 0 0,17-9 601 0 0,-17 7-535 0 0,-1-1-94 0 0,0 0-79 0 0,1-1 171 0 0,6-2 216 0 0,7-5 230 0 0,-16 8-565 0 0,-2-1-33 0 0,0-5 214 0 0,2 8-165 0 0,-7 5-223 0 0,1 0 0 0 0,-1-1 0 0 0,1 1-1 0 0,-1 0 1 0 0,1 0 0 0 0,-1-1 0 0 0,0 1 0 0 0,1 0 0 0 0,-1-1 0 0 0,0 1 0 0 0,1-1 0 0 0,-1 1 0 0 0,0 0 0 0 0,1-1 0 0 0,-1 1 0 0 0,0-1 0 0 0,0 1 0 0 0,0-1-1 0 0,1 1 1 0 0,-1-1 0 0 0,0 1 0 0 0,0-1 0 0 0,0 1 0 0 0,0-1 0 0 0,0 1 0 0 0,0-1 0 0 0,0 1 0 0 0,0-1 0 0 0,0 1 0 0 0,0-1 0 0 0,0 1 0 0 0,0-1-15 0 0,1-18 457 0 0,2 7-204 0 0,1 4-118 0 0,1 2-100 0 0,-5 6-33 0 0,0 0 1 0 0,0 0 0 0 0,0-1 0 0 0,0 1 0 0 0,1 0 0 0 0,-1 0 0 0 0,0 0 0 0 0,0 0-1 0 0,0 0 1 0 0,0 0 0 0 0,0 0 0 0 0,0 0 0 0 0,0 0 0 0 0,0 0 0 0 0,0 0 0 0 0,0-1-1 0 0,1 1 1 0 0,-1 0 0 0 0,0 0 0 0 0,0 0 0 0 0,0 0 0 0 0,0 0 0 0 0,0 0 0 0 0,0 0-1 0 0,0-1 1 0 0,0 1 0 0 0,0 0 0 0 0,0 0 0 0 0,0 0 0 0 0,0 0 0 0 0,0 0 0 0 0,0 0-1 0 0,0-1 1 0 0,0 1 0 0 0,0 0 0 0 0,0 0 0 0 0,0 0 0 0 0,0 0 0 0 0,0 0 0 0 0,0 0-1 0 0,-1 0 1 0 0,1-1 0 0 0,0 1 0 0 0,0 0 0 0 0,0 0 0 0 0,0 0 0 0 0,0 0 0 0 0,0 0 0 0 0,0 0-1 0 0,0 0 1 0 0,0 0 0 0 0,0 0 0 0 0,-1 0 0 0 0,1-1 0 0 0,0 1 0 0 0,0 0 0 0 0,0 0-3 0 0,-10-14 192 0 0,7 2-20 0 0,0 6 12 0 0,-2 1-89 0 0,-11-11 211 0 0,12 13-252 0 0,2 1-46 0 0,-3-1 128 0 0,4 3-128 0 0,1 0 0 0 0,-1 0-1 0 0,0 0 1 0 0,0 0-1 0 0,1 0 1 0 0,-1 0-1 0 0,0 0 1 0 0,1 1-1 0 0,-1-1 1 0 0,0 0 0 0 0,1 0-1 0 0,-1 1 1 0 0,1-1-1 0 0,-1 0 1 0 0,0 1-8 0 0,-4 9 22 0 0,-6-4-22 0 0,6 4 0 0 0,1-7 0 0 0,-3 2 0 0 0,2 17 0 0 0,-6-12 0 0 0,6 14 0 0 0,-22 30 0 0 0,26-46 2 0 0,0 0-1 0 0,0 1 0 0 0,1-1 0 0 0,0 1 1 0 0,0 6-2 0 0,1 5 47 0 0,-1-18-43 0 0,0 1 1 0 0,0 0 0 0 0,0-1-1 0 0,1 1 1 0 0,-1-1-1 0 0,1 1 1 0 0,0-1 0 0 0,0 1-1 0 0,0-1 1 0 0,0 0-1 0 0,1 3-4 0 0,-1-3 5 0 0,0 0 0 0 0,0 1-1 0 0,0-1 1 0 0,0 1 0 0 0,0-1-1 0 0,-1 1 1 0 0,1-1-1 0 0,-1 1 1 0 0,1-1 0 0 0,-1 1-1 0 0,0 2-4 0 0,0-4 4 0 0,0 0-1 0 0,0 1 0 0 0,0-1 1 0 0,0 0-1 0 0,0 1 0 0 0,1-1 1 0 0,-1 0-1 0 0,0 1 1 0 0,1-1-1 0 0,-1 0 0 0 0,1 0 1 0 0,0 0-1 0 0,0 1-3 0 0,0-1 1 0 0,0 0 0 0 0,0 1 0 0 0,0-1 0 0 0,1 0 0 0 0,-1 0 0 0 0,1 0 0 0 0,-1 0-1 0 0,1 0 1 0 0,-1-1 0 0 0,1 1 0 0 0,1 0-1 0 0,-1 0 1 0 0,-1-1-1 0 0,1 1 1 0 0,-1 0 0 0 0,1 0-1 0 0,-1 0 1 0 0,1-1 0 0 0,-1 1-1 0 0,0 0 1 0 0,1 1 0 0 0,-1-1-1 0 0,0 0 1 0 0,0 0 0 0 0,0 0-1 0 0,0 1 1 0 0,1 1-1 0 0,1 4 19 0 0,-3-7-18 0 0,1 1 0 0 0,-1 0 0 0 0,0-1 1 0 0,1 1-1 0 0,-1-1 0 0 0,1 1 1 0 0,-1 0-1 0 0,1-1 0 0 0,-1 1 1 0 0,1-1-1 0 0,-1 1 0 0 0,1-1 1 0 0,-1 0-1 0 0,1 1 0 0 0,0-1 1 0 0,-1 1-1 0 0,1-1 0 0 0,0 0 1 0 0,-1 0-1 0 0,1 1 0 0 0,0-1 1 0 0,-1 0-1 0 0,1 0 0 0 0,0 0 1 0 0,-1 0-1 0 0,1 0 0 0 0,0 0-1 0 0,1 1-1 0 0,4 1 7 0 0,19 6-43 0 0,6-4-84 0 0,-7-4-188 0 0,-16 0 136 0 0,-4 0 39 0 0,1 0-40 0 0,0 0-47 0 0,2 0-56 0 0,-1 0 0 0 0,1 0-49 0 0,22 0-686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5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265 143 6688 0 0,'0'0'197'0'0,"0"-3"-16"0"0,0 2-178 0 0,0 1-1 0 0,0-1 1 0 0,0 0-1 0 0,0 1 0 0 0,0-1 1 0 0,-1 1-1 0 0,1-1 1 0 0,0 0-1 0 0,0 1 0 0 0,-1-1 1 0 0,1 0-1 0 0,0 1 1 0 0,-1-1-1 0 0,1 1 0 0 0,0-1 1 0 0,-1 1-1 0 0,1-1 0 0 0,-1 1 1 0 0,1-1-1 0 0,-1 1 1 0 0,1 0-1 0 0,-1-1 0 0 0,0 1-2 0 0,-2-3 41 0 0,1 1 34 0 0,0-2 48 0 0,1 0 59 0 0,1 3-173 0 0,0 1-1 0 0,0 0 0 0 0,0 0 0 0 0,0 0 0 0 0,0 0 1 0 0,0 0-1 0 0,0 0 0 0 0,0 0 0 0 0,0 0 0 0 0,0 0 0 0 0,0 0 1 0 0,0-1-1 0 0,0 1 0 0 0,0 0 0 0 0,0 0 0 0 0,0 0 1 0 0,0 0-1 0 0,0 0 0 0 0,0 0 0 0 0,0 0 0 0 0,0 0 1 0 0,0 0-1 0 0,0 0 0 0 0,0-1 0 0 0,0 1 0 0 0,0 0 0 0 0,0 0 1 0 0,0 0-1 0 0,0 0 0 0 0,0 0 0 0 0,0 0 0 0 0,0 0 1 0 0,0 0-1 0 0,0 0 0 0 0,-1 0 0 0 0,1 0 0 0 0,0 0 1 0 0,0 0-1 0 0,0 0 0 0 0,0 0 0 0 0,0 0 0 0 0,0 0 0 0 0,0 0 1 0 0,0 0-1 0 0,0 0 0 0 0,0 0 0 0 0,-1 0 0 0 0,1 0 1 0 0,0 0-1 0 0,0 0 0 0 0,0 0 0 0 0,0 0 0 0 0,0 0 1 0 0,0 0-1 0 0,0 0 0 0 0,0 0 0 0 0,0 0-8 0 0,-1 0 31 0 0,0 0 1 0 0,1 0-1 0 0,-1 0 0 0 0,0-1 1 0 0,1 1-1 0 0,-1 0 0 0 0,0 0 1 0 0,1 0-1 0 0,-1-1 0 0 0,1 1 1 0 0,-1 0-1 0 0,0-1 0 0 0,1 1 1 0 0,-1 0-1 0 0,1-1 0 0 0,-1 1 1 0 0,1-1-1 0 0,-1 1 0 0 0,1-1 1 0 0,-1 1-1 0 0,1-1 0 0 0,0 1 1 0 0,-1-1-32 0 0,1 0 34 0 0,0 1 0 0 0,-1-1 0 0 0,1 1 0 0 0,-1-1 0 0 0,1 1 0 0 0,-1-1 0 0 0,1 1 0 0 0,-1-1 0 0 0,1 1 0 0 0,-1-1 0 0 0,1 1 0 0 0,-1 0 0 0 0,1-1 1 0 0,-1 1-1 0 0,0 0 0 0 0,1 0 0 0 0,-1-1 0 0 0,0 1 0 0 0,1 0 0 0 0,-1 0 0 0 0,0 0 0 0 0,1 0 0 0 0,-1 0-34 0 0,1 0 10 0 0,0 0-1 0 0,0 0 1 0 0,0 0 0 0 0,0 0-1 0 0,-1 0 1 0 0,1 0 0 0 0,0 0 0 0 0,0 0-1 0 0,0 0 1 0 0,0 0 0 0 0,0 0-1 0 0,0 0 1 0 0,0 0 0 0 0,0 0-1 0 0,0 0 1 0 0,0 0 0 0 0,-1 0-1 0 0,1 0 1 0 0,0 0 0 0 0,0 0-1 0 0,0 0 1 0 0,0 0 0 0 0,0 0-1 0 0,0 0 1 0 0,0 0 0 0 0,0 0 0 0 0,0 0-1 0 0,0 0 1 0 0,0 0 0 0 0,0-1-1 0 0,-1 1 1 0 0,1 0 0 0 0,0 0-1 0 0,0 0 1 0 0,0 0 0 0 0,0 0-1 0 0,0 0 1 0 0,0 0 0 0 0,0 0-1 0 0,0 0 1 0 0,0 0 0 0 0,0 0-1 0 0,0-1 1 0 0,0 1 0 0 0,0 0 0 0 0,0 0-1 0 0,0 0 1 0 0,0 0 0 0 0,0 0-1 0 0,0 0 1 0 0,0 0 0 0 0,0 0-1 0 0,0 0 1 0 0,0 0 0 0 0,0-1-1 0 0,0 1 1 0 0,0 0-10 0 0,0 0 35 0 0,0-1 0 0 0,0 0 1 0 0,0 1-1 0 0,0-1 0 0 0,0 0 0 0 0,-1 1 1 0 0,1-1-1 0 0,0 0 0 0 0,-1 1 0 0 0,1-1 0 0 0,0 1 1 0 0,-1-1-1 0 0,1 1 0 0 0,0-1 0 0 0,-1 1 1 0 0,1-1-1 0 0,-1 1 0 0 0,1-1 0 0 0,-1 1 0 0 0,1-1 1 0 0,-1 1-36 0 0,-9-6 399 0 0,4 2-200 0 0,0 0-74 0 0,4 2 26 0 0,1 1-35 0 0,-3 0 32 0 0,0 1-76 0 0,-1 0-38 0 0,2 1 53 0 0,-3-1 93 0 0,0 0-33 0 0,-6 0 65 0 0,0 0-87 0 0,-17 0 83 0 0,17 0-74 0 0,7 3-12 0 0,-11 6 13 0 0,-3 2 2 0 0,11-2-73 0 0,3 4 32 0 0,-6-7 0 0 0,-3 19-3 0 0,12-21-90 0 0,2-3-3 0 0,-1 0 0 0 0,1 1 0 0 0,-1-1 0 0 0,1 1 0 0 0,0-1 0 0 0,0 0 0 0 0,-1 1 0 0 0,1-1 0 0 0,0 1 0 0 0,0 0 0 0 0,-2 16 0 0 0,1-14 0 0 0,0-2 0 0 0,0 0 0 0 0,0-1 0 0 0,1 1 0 0 0,-1 0 0 0 0,1 0 0 0 0,0 0 0 0 0,-1-1 0 0 0,1 1 0 0 0,0 0 0 0 0,0 0 0 0 0,0 0 0 0 0,0 0 0 0 0,0 0 0 0 0,1-1 0 0 0,-1 1 0 0 0,0 0 0 0 0,1 0 0 0 0,0 0 0 0 0,-1-1 0 0 0,1 1 0 0 0,0 0 0 0 0,0 0 0 0 0,0 0 1 0 0,-1 1 1 0 0,1 0 0 0 0,-1 0-1 0 0,1-1 1 0 0,-1 1 0 0 0,0 0-1 0 0,0 0 1 0 0,0 0 0 0 0,-1-1-1 0 0,1 2-1 0 0,-1-2 4 0 0,1 0-1 0 0,0-1 1 0 0,0 1-1 0 0,0 0 0 0 0,0 0 1 0 0,0 0-1 0 0,0-1 0 0 0,0 1 1 0 0,0 0-1 0 0,1 0 0 0 0,-1-1 1 0 0,0 1-1 0 0,1 0 1 0 0,0 0-1 0 0,-1-1 0 0 0,1 1-3 0 0,10 3 66 0 0,-6 9-2 0 0,-4-13-60 0 0,0 0 0 0 0,-1 0 1 0 0,1 0-1 0 0,0 0 1 0 0,0 0-1 0 0,0 0 1 0 0,0 0-1 0 0,0 0 1 0 0,0 0-1 0 0,0 0 0 0 0,1 0 1 0 0,0 0-5 0 0,30 15 71 0 0,-31-15-55 0 0,0-1-1 0 0,1 1 1 0 0,-1-1 0 0 0,0 1 0 0 0,1-1 0 0 0,-1 0 0 0 0,1 1 0 0 0,-1-1 0 0 0,1 0 0 0 0,-1 0 0 0 0,2 0-16 0 0,-1 0 19 0 0,0-1 1 0 0,0 1-1 0 0,0-1 0 0 0,-1 0 1 0 0,1 1-1 0 0,0-1 0 0 0,0 0 0 0 0,0 0 1 0 0,0 0-1 0 0,-1 0-19 0 0,1-1 19 0 0,0 1-1 0 0,0 0 1 0 0,-1 0 0 0 0,1 0-1 0 0,0 1 1 0 0,0-1-1 0 0,0 0 1 0 0,0 1 0 0 0,0-1-1 0 0,0 1 1 0 0,0 0 0 0 0,0 0-19 0 0,14-4 115 0 0,0-9 5 0 0,0 0-7 0 0,-9 10-57 0 0,12-7 34 0 0,-18 9-86 0 0,1 0-1 0 0,0-1 1 0 0,0 1 0 0 0,0-1-1 0 0,-1 1 1 0 0,1-1 0 0 0,-1 0-1 0 0,1 1 1 0 0,-1-1 0 0 0,0 0 0 0 0,0 0-1 0 0,1 0-3 0 0,4-14 53 0 0,-2 0-32 0 0,0-1-7 0 0,3 2 25 0 0,20-33-28 0 0,-26 44-12 0 0,0-1 1 0 0,0 1 0 0 0,-1 0 0 0 0,1-1 0 0 0,-1 1 0 0 0,0-1 0 0 0,0 1 0 0 0,0-1 0 0 0,-1-3 0 0 0,0-8-11 0 0,2 8-51 0 0,-1 8 60 0 0,1-1 1 0 0,-1 1 0 0 0,0-1 0 0 0,1 0-1 0 0,-1 1 1 0 0,0-1 0 0 0,1 1-1 0 0,-1-1 1 0 0,1 1 0 0 0,-1-1 0 0 0,0 1-1 0 0,1-1 1 0 0,-1 1 0 0 0,1 0-1 0 0,0-1 1 0 0,-1 1 1 0 0,3-2-47 0 0,0-1-62 0 0,-2-2-89 0 0,0-1-113 0 0,2 9 151 0 0,-2-2 142 0 0,0 0 0 0 0,0 1 0 0 0,1-1 0 0 0,-1 1 1 0 0,-1-1-1 0 0,1 1 0 0 0,0 0 0 0 0,0-1 1 0 0,0 1-1 0 0,-1 0 0 0 0,1 0 0 0 0,-1-1 0 0 0,1 3 18 0 0,0 30-222 0 0,-1-28 196 0 0,3 12-42 0 0,2 0 39 0 0,-3-12 25 0 0,0-1-1 0 0,-1 1 1 0 0,0 0 0 0 0,0 0 0 0 0,0 3 4 0 0,-1 74-74 0 0,0-28 80 0 0,0-11 56 0 0,0-2 70 0 0,3-20-34 0 0,2-9-50 0 0,-3-11-43 0 0,-1 1 1 0 0,0-1-1 0 0,0 0 0 0 0,-1 0 0 0 0,1 1 0 0 0,0-1 0 0 0,-1 1 0 0 0,1-1 0 0 0,-1 0 0 0 0,0 1 0 0 0,0-1 1 0 0,0 1-6 0 0,0 29 96 0 0,0-30-90 0 0,0-1 0 0 0,0 1 1 0 0,0-1-1 0 0,0 1 1 0 0,1-1-1 0 0,-1 0 0 0 0,0 1 1 0 0,1-1-1 0 0,-1 1 1 0 0,1-1-7 0 0,9 13 26 0 0,-6-6-26 0 0,-5-1-70 0 0,1-7 60 0 0,0 3-147 0 0,0-3-16 0 0</inkml:trace>
  <inkml:trace contextRef="#ctx0" brushRef="#br0" timeOffset="301.18">505 143 9728 0 0,'2'0'222'0'0,"-1"0"-212"0"0,-1 0 0 0 0,1 0 1 0 0,-1 0-1 0 0,1 0 0 0 0,-1 0 0 0 0,1 0 0 0 0,-1 0 0 0 0,0 0 0 0 0,1 0 0 0 0,-1 0 0 0 0,1 0 0 0 0,-1 0 0 0 0,1 0 0 0 0,-1 0 0 0 0,0 1 0 0 0,1-1 0 0 0,-1 0 0 0 0,1 0 0 0 0,-1 1 0 0 0,0-1 1 0 0,1 0-1 0 0,-1 0 0 0 0,0 1 0 0 0,1-1 0 0 0,-1 0 0 0 0,0 1 0 0 0,0-1 0 0 0,1 0 0 0 0,-1 1 0 0 0,0-1 0 0 0,0 1 0 0 0,0-1 0 0 0,1 0 0 0 0,-1 1 0 0 0,0-1 0 0 0,0 1 0 0 0,0-1 0 0 0,0 1 1 0 0,0-1-1 0 0,0 1 0 0 0,0-1 0 0 0,0 0 0 0 0,0 1 0 0 0,0-1 0 0 0,0 1 0 0 0,0-1 0 0 0,0 1-10 0 0,0 1 31 0 0,0 0-1 0 0,0-1 1 0 0,0 1-1 0 0,0 0 1 0 0,1 0 0 0 0,-1 0-1 0 0,1-1 1 0 0,-1 1-1 0 0,1 1-30 0 0,4 5 49 0 0,-4-7-49 0 0,0 1 0 0 0,0-1-1 0 0,0 1 1 0 0,0-1 0 0 0,0 1 0 0 0,-1-1-1 0 0,1 1 1 0 0,-1-1 0 0 0,1 1 0 0 0,-1 0-1 0 0,0-1 1 0 0,1 1 0 0 0,-1 0 0 0 0,0 0 0 0 0,0-1 5 0 0,0 1 0 0 0,0-1 0 0 0,0 1 1 0 0,0-1-1 0 0,1 1 0 0 0,-1-1 0 0 0,1 0 1 0 0,-1 1-1 0 0,1-1 0 0 0,-1 0 0 0 0,1 1 1 0 0,0-1-6 0 0,4 6 80 0 0,1-1 36 0 0,1 2 70 0 0,-1 1 55 0 0,-1 1 260 0 0,-1-1-59 0 0,6 4 130 0 0,-1-2-60 0 0,-2 2-110 0 0,0-1-119 0 0,2 0-125 0 0,4 1 70 0 0,-10-10-56 0 0,-2-1-55 0 0,0 1-33 0 0,-2 0-27 0 0,1 0-7 0 0,1-1 26 0 0,2-1-4 0 0,0 0 1 0 0,0-1 0 0 0,-1 1 0 0 0,1-1 0 0 0,0 1 0 0 0,0-1 0 0 0,0 0 0 0 0,0 0-1 0 0,-1 0 1 0 0,1-1 0 0 0,1 1-73 0 0,7-1 245 0 0,0 2 8 0 0,-7-1-182 0 0,-1 1 0 0 0,0-1 1 0 0,0 0-1 0 0,1 0 0 0 0,-1-1 0 0 0,0 1 1 0 0,0-1-1 0 0,1 1 0 0 0,-1-1 0 0 0,0 0-71 0 0,3-2 103 0 0,25-14 493 0 0,-20 8-391 0 0,5-5 83 0 0,-5 8-117 0 0,-5 1-63 0 0,-1 0-36 0 0,-1-6-12 0 0,0-1 12 0 0,1 1 20 0 0,8-6 31 0 0,-11 16-113 0 0,-1 0 0 0 0,0 0 0 0 0,0-1 0 0 0,1 1 0 0 0,-1-1 0 0 0,0 1 0 0 0,0-1 0 0 0,0 1 0 0 0,0-1 0 0 0,-1 1 0 0 0,1-1 0 0 0,0 0 0 0 0,-1 1-1 0 0,1-1 1 0 0,-1 0 0 0 0,1 0 0 0 0,-1 1 0 0 0,0-1 0 0 0,0 0-10 0 0,0 0 7 0 0,0 0 1 0 0,1 1-1 0 0,-1-1 0 0 0,0 0 1 0 0,1 1-1 0 0,-1-1 0 0 0,1 1 1 0 0,-1-1-1 0 0,1 1 0 0 0,-1-1 0 0 0,1 1 1 0 0,0-1-1 0 0,1 0-7 0 0,-1 0 7 0 0,0 0 0 0 0,0 1-1 0 0,0-1 1 0 0,0 0 0 0 0,-1 0 0 0 0,1 0-1 0 0,0 1 1 0 0,-1-1 0 0 0,0 0 0 0 0,1 0-1 0 0,-1 0 1 0 0,0 0 0 0 0,0-2-7 0 0,0 0 1 0 0,1 0 0 0 0,-1 0 0 0 0,1 0 0 0 0,0 0 0 0 0,0 0 0 0 0,0 0 0 0 0,1 0 0 0 0,-1 1 0 0 0,1-1 0 0 0,2-2-1 0 0,-1-4 55 0 0,-2 4-78 0 0,-1 0-37 0 0,0-1-41 0 0,0 1-42 0 0,0 0-46 0 0,-1-1-48 0 0,0-1-206 0 0,1 0-118 0 0,0 4 345 0 0,0 2 43 0 0,0 0-4 0 0,0 0-41 0 0,0 1-2 0 0,0-1-40 0 0,0 1-47 0 0,0-1-53 0 0,0 0-56 0 0,0 1-52 0 0,0-1-46 0 0,0 1-41 0 0,0-1-157 0 0,0 0-40 0 0,0-1-190 0 0,0 0-513 0 0</inkml:trace>
  <inkml:trace contextRef="#ctx0" brushRef="#br0" timeOffset="616.02">1080 239 7920 0 0,'0'0'174'0'0,"3"-3"29"0"0,7-8 13 0 0,-10 11-209 0 0,1 0 0 0 0,-1 0 0 0 0,0-1 1 0 0,0 1-1 0 0,1 0 0 0 0,-1 0 0 0 0,0 0 0 0 0,0-1 0 0 0,1 1 0 0 0,-1 0 0 0 0,0 0 1 0 0,1 0-1 0 0,-1 0 0 0 0,0 0 0 0 0,1 0 0 0 0,-1 0 0 0 0,0-1 0 0 0,1 1 1 0 0,-1 0-1 0 0,0 0 0 0 0,1 0 0 0 0,-1 0 0 0 0,0 0 0 0 0,1 1 0 0 0,-1-1 0 0 0,0 0-7 0 0,16-3 46 0 0,11-8-54 0 0,-11 9-20 0 0,-9 2 54 0 0,-1-3 86 0 0,-3-2 103 0 0,-1-1 137 0 0,12 1 383 0 0,-11 3-632 0 0,0 0 39 0 0,4-3 238 0 0,2-3 155 0 0,11-13 843 0 0,-13 14-948 0 0,-3 2-157 0 0,0 0-66 0 0,-2 2-81 0 0,0 0-96 0 0,3-8 232 0 0,-1 2-91 0 0,3 0 33 0 0,-4 3 71 0 0,-3 0-142 0 0,3 0-36 0 0,2-2-3 0 0,0 2-40 0 0,-1-1 57 0 0,-5-2-86 0 0,1 6-3 0 0,0-19 50 0 0,-1 16-77 0 0,-1 2 10 0 0,1 3-5 0 0,1 0 0 0 0,-1-1 0 0 0,0 1 0 0 0,0 0 0 0 0,0 0 0 0 0,0 0 0 0 0,0 0 0 0 0,0 0 0 0 0,0 0 0 0 0,0 1 0 0 0,0-1 0 0 0,-1 0 0 0 0,1 0-1 0 0,1 1 0 0 0,-1 0 0 0 0,1 0 0 0 0,-1 0 0 0 0,1 0 1 0 0,-1 0-1 0 0,1-1 0 0 0,0 1 0 0 0,-1 0 0 0 0,1 0 0 0 0,-1 0 0 0 0,1 0 1 0 0,-1 0-1 0 0,1 0 0 0 0,-1 0 0 0 0,1 1 0 0 0,-1-1 0 0 0,1 0 1 0 0,-1 0-1 0 0,1 0 0 0 0,-1 0 0 0 0,1 1 0 0 0,0-1 0 0 0,-1 0 1 0 0,1 0-1 0 0,-1 1 0 0 0,1-1 0 0 0,0 0 0 0 0,-1 1 0 0 0,1-1 1 0 0,-9 14-52 0 0,2-4 32 0 0,7-9 17 0 0,0-1 0 0 0,0 0 0 0 0,-1 0 0 0 0,1 0 0 0 0,0 1 0 0 0,0-1 0 0 0,0 0 0 0 0,-1 1 0 0 0,1-1-1 0 0,0 0 1 0 0,0 0 0 0 0,0 1 0 0 0,0-1 0 0 0,0 0 0 0 0,0 1 0 0 0,0-1 0 0 0,-1 0 0 0 0,1 1 0 0 0,0-1 0 0 0,0 0 0 0 0,0 1 0 0 0,0-1-1 0 0,0 0 1 0 0,1 1 0 0 0,-1-1 0 0 0,0 0 3 0 0,-4 22-55 0 0,-11 18 24 0 0,4-14-13 0 0,10-23 42 0 0,1 1 0 0 0,-1-1 1 0 0,0 0-1 0 0,1 1 1 0 0,0-1-1 0 0,-1 0 0 0 0,1 1 1 0 0,1-1 1 0 0,-3 15 1 0 0,-4-3-1 0 0,5-11 0 0 0,0-1 0 0 0,0 0 0 0 0,0 1 0 0 0,0-1 0 0 0,0 1 0 0 0,0 0 0 0 0,1-1 0 0 0,0 1 0 0 0,0 0 0 0 0,0 44 0 0 0,0-47 0 0 0,0 1 0 0 0,0 0 0 0 0,0-1 0 0 0,1 1 0 0 0,-1 0 0 0 0,1-1 0 0 0,-1 1 0 0 0,1-1 0 0 0,0 1 0 0 0,-1 0 0 0 0,1-1 0 0 0,0 0 0 0 0,0 1 0 0 0,0-1 0 0 0,4 8 0 0 0,16 38 10 0 0,-18-44-5 0 0,0 0 0 0 0,0 0 1 0 0,0-1-1 0 0,0 1 0 0 0,0-1 0 0 0,1 0 0 0 0,-1 0 0 0 0,0 0 0 0 0,1 0 0 0 0,3 0-5 0 0,0 2 3 0 0,-6-4-3 0 0,0 1 0 0 0,1-1 0 0 0,-1 1 0 0 0,1-1 0 0 0,-1 0 0 0 0,1 0 0 0 0,-1 0 0 0 0,1 1 0 0 0,-1-1 0 0 0,1-1 0 0 0,-1 1 0 0 0,1 0 0 0 0,-1 0 0 0 0,1 0 0 0 0,-1 1 0 0 0,0-1 0 0 0,1 0 0 0 0,-1 1 0 0 0,1-1 0 0 0,-1 0 0 0 0,1 1 0 0 0,3 2-9 0 0,5 2-52 0 0,-1-2-63 0 0,1-1-70 0 0,1-4-78 0 0,10-9-506 0 0,-17 10 613 0 0,1 0 0 0 0,-1 1-1 0 0,0-1 1 0 0,1 1 0 0 0,2 0 165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3:44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1 176 6992 0 0,'0'0'157'0'0,"0"0"23"0"0,0 0 12 0 0,0 0 27 0 0,0 3 83 0 0,0 0-262 0 0,-1 1 56 0 0,1 1 54 0 0,0 11 371 0 0,1-9-328 0 0,0-2-76 0 0,0 0-75 0 0,4 3 14 0 0,-4-7-46 0 0,0 1 1 0 0,0-1 0 0 0,0 1 0 0 0,0-1 0 0 0,0 1-1 0 0,-1-1 1 0 0,1 1 0 0 0,-1 0 0 0 0,1-1 0 0 0,-1 1-1 0 0,0 0 1 0 0,1-1 0 0 0,-1 1 0 0 0,0 0-11 0 0,0 0 16 0 0,0 1 0 0 0,0-1 1 0 0,1 0-1 0 0,-1 0 0 0 0,1 1 1 0 0,-1-1-1 0 0,1 0 0 0 0,0 0 1 0 0,0 1-1 0 0,0-1 1 0 0,1 1-17 0 0,8 19 140 0 0,-1 2-40 0 0,9 30 217 0 0,-13-25-117 0 0,6-8 7 0 0,-6 0-55 0 0,-4-16-114 0 0,0-1-1 0 0,0 1 1 0 0,1 0 0 0 0,0-1-1 0 0,-1 1 1 0 0,1-1 0 0 0,2 2-38 0 0,8 15 233 0 0,-2-3 20 0 0,0-7-121 0 0,3 2 18 0 0,-8-9-89 0 0,0 1 1 0 0,-1-1-1 0 0,1 1 0 0 0,-1 0 0 0 0,0 0 1 0 0,1 2-62 0 0,0 7 169 0 0,6-9 6 0 0,-6 6 1 0 0,8-6 0 0 0,1 6-14 0 0,-11-9-71 0 0,1-1-42 0 0,5-1-19 0 0,-7-1-4 0 0,28 1 144 0 0,-25-2-48 0 0,8-9 20 0 0,-8 8-105 0 0,-4 3-28 0 0,0 0 0 0 0,-1 0 0 0 0,1 0 1 0 0,0-1-1 0 0,-1 1 0 0 0,1-1 0 0 0,-1 1 0 0 0,1 0 0 0 0,-1-1 1 0 0,1 1-1 0 0,-1-1 0 0 0,1 1 0 0 0,-1-1 0 0 0,1 1 0 0 0,-1-1 0 0 0,1 0 1 0 0,-1 1-1 0 0,0-1 0 0 0,1 1 0 0 0,-1-1 0 0 0,0 0 0 0 0,0 0-9 0 0,3-4 26 0 0,-1 2-22 0 0,1-1 1 0 0,-1 1 0 0 0,1 0 0 0 0,0 0 0 0 0,0 0 0 0 0,2-2-5 0 0,-2 3 8 0 0,0-1 0 0 0,0 0 0 0 0,0 0 0 0 0,0 0 0 0 0,-1-1 0 0 0,3-2-8 0 0,11-35 95 0 0,-1 3-27 0 0,-14 35-62 0 0,0 0 1 0 0,0 0-1 0 0,0 0 1 0 0,-1 0-1 0 0,1 0 1 0 0,-1 0 0 0 0,0 0-1 0 0,0 0 1 0 0,0 0-1 0 0,-1 0 1 0 0,1-1-7 0 0,-1-5 8 0 0,1-92-8 0 0,0 95 6 0 0,-1 1 0 0 0,0-1 1 0 0,0 0-1 0 0,-1 1 0 0 0,-1-4-6 0 0,1 4 7 0 0,1-1-1 0 0,-1 0 1 0 0,1 1-1 0 0,0-1 1 0 0,0-3-7 0 0,1 6 0 0 0,0 0 0 0 0,0 0 0 0 0,0 0 0 0 0,-1 1 0 0 0,1-1 0 0 0,-1 0 0 0 0,1 0 0 0 0,-1 1 0 0 0,0-1 0 0 0,0 1 0 0 0,-1-1 0 0 0,1 0 0 0 0,0 1 0 0 0,0 0 0 0 0,0-1 0 0 0,0 1 0 0 0,0 0 0 0 0,0-1 0 0 0,1 1 0 0 0,-1 0 0 0 0,1-1 0 0 0,-1 1 0 0 0,1-1 0 0 0,0 1 0 0 0,0-1 0 0 0,0-90-16 0 0,0 90-63 0 0,0 3-9 0 0,6 4 7 0 0,0 4 76 0 0,-5-7-9 0 0,0 0 3 0 0,7 7-89 0 0,-1 1 33 0 0,-7-8 59 0 0,1 0 1 0 0,-1 1-1 0 0,1-1 1 0 0,-1 0-1 0 0,1 1 1 0 0,-1-1-1 0 0,0 0 0 0 0,0 1 1 0 0,0-1-1 0 0,0 1 1 0 0,0 0 7 0 0,4 15-70 0 0,10 7 88 0 0,-3-4 47 0 0,-5-2 5 0 0,-5-14-57 0 0,0 0-1 0 0,1 0 0 0 0,-1 0 0 0 0,1 0 0 0 0,0-1 0 0 0,2 4-12 0 0,-1-2 2 0 0,-1-1 1 0 0,1 1-1 0 0,-1-1 1 0 0,0 1-1 0 0,0 0 1 0 0,0 2-3 0 0,0-2-1 0 0,-1 0 1 0 0,1-1-1 0 0,0 1 1 0 0,1 0-1 0 0,-1-1 1 0 0,2 2 0 0 0,3 6 0 0 0,0 0 0 0 0,-1 0 0 0 0,3 11 0 0 0,-8-20 0 0 0,1 1 0 0 0,-1-1 0 0 0,0 0 0 0 0,1 1 0 0 0,0-1 0 0 0,0 0 0 0 0,0 0 0 0 0,0 0 0 0 0,0-1 0 0 0,1 1 0 0 0,12 16 0 0 0,14 27 0 0 0,-24-36 0 0 0,-4-8 0 0 0,0 1 0 0 0,0-1 0 0 0,0 0 0 0 0,1 0 0 0 0,-1 1 0 0 0,1-1 0 0 0,-1 0 0 0 0,1-1 0 0 0,0 1 0 0 0,0 1 0 0 0,1 1 0 0 0,-1-1 0 0 0,1 0 0 0 0,-1 1 0 0 0,0-1 0 0 0,0 2 0 0 0,0-2 0 0 0,0 1 0 0 0,0-1 0 0 0,0 0 0 0 0,0 1 0 0 0,0-1 0 0 0,2 0 0 0 0,-2 0 0 0 0,0 0 0 0 0,0 0 0 0 0,0 0 0 0 0,0 0 0 0 0,0 0 0 0 0,-1 1 0 0 0,0-2 0 0 0,0 0 0 0 0,0 0 0 0 0,0 0 0 0 0,0-1 0 0 0,0 1 0 0 0,0 0 0 0 0,1-1 0 0 0,-1 1 0 0 0,1 0 0 0 0,-1-1 0 0 0,1 0 0 0 0,-1 1 0 0 0,2 0 0 0 0,1-1-12 0 0,-1 0-28 0 0,-2 0-27 0 0,1-1-43 0 0,0 1-51 0 0,-1 0-63 0 0,0 0-34 0 0,0 0-51 0 0,-1 1-47 0 0,1-1-40 0 0,0 2-494 0 0,0 0-94 0 0,4-1-693 0 0,4-2-959 0 0</inkml:trace>
  <inkml:trace contextRef="#ctx0" brushRef="#br0" timeOffset="420.6">847 224 7512 0 0,'0'8'106'0'0,"0"5"206"0"0,0-8-207 0 0,0-2-59 0 0,3 3 133 0 0,4 2-144 0 0,-6-7-35 0 0,0 1 0 0 0,0-1 0 0 0,-1 1 0 0 0,1-1 0 0 0,-1 1 0 0 0,1-1 0 0 0,-1 1 0 0 0,1-1 1 0 0,-1 1-1 0 0,0-1 0 0 0,0 1 0 0 0,0 1 0 0 0,0-1 0 0 0,1-1 1 0 0,-1 1-1 0 0,0 0 0 0 0,0 0 1 0 0,1 0-1 0 0,-1-1 0 0 0,1 1 1 0 0,0 0-1 0 0,0-1 1 0 0,-1 1-1 0 0,1 0 0 0 0,0-1 1 0 0,0 1-1 0 0,2 3 47 0 0,0 0 58 0 0,-1 1 79 0 0,-2 2 97 0 0,0 7 382 0 0,0-2-178 0 0,0-1-83 0 0,1 0-90 0 0,1-3-99 0 0,5 4 185 0 0,-3-3-58 0 0,-2 2 63 0 0,-1-3-82 0 0,0 0-42 0 0,0-1-42 0 0,1 0-37 0 0,2 6 96 0 0,1-4-119 0 0,-4-6 45 0 0,1-1-41 0 0,-1 4 81 0 0,-1-1-78 0 0,-1 3-28 0 0,0-4-42 0 0,1-2 4 0 0,0 2-9 0 0,0 0 34 0 0,0 12 418 0 0,0-10-347 0 0,0 0-59 0 0,0-2-96 0 0,0-3 135 0 0,0-2-40 0 0,0 0-9 0 0,0 0 18 0 0,0 0 77 0 0,0 0 31 0 0,0 0 7 0 0,3-2-28 0 0,-2 1-236 0 0,0-1 1 0 0,0 1-1 0 0,0 0 1 0 0,0-1-1 0 0,0 1 0 0 0,0-1 1 0 0,0 1-1 0 0,0 0 1 0 0,-1-1-1 0 0,1 0 1 0 0,0-1-15 0 0,1-26 151 0 0,-2 17-108 0 0,-1 6-31 0 0,1 0 1 0 0,-1 1-1 0 0,1-1 0 0 0,1 0 1 0 0,-1 1-1 0 0,1-1 0 0 0,0 0 1 0 0,1 0-13 0 0,25-69 74 0 0,-23 64-74 0 0,0-1 0 0 0,1 1 0 0 0,2-4 0 0 0,-6 14 0 0 0,1-3 0 0 0,0 1 0 0 0,0 0 0 0 0,1 0 0 0 0,0 1 0 0 0,-1-1 0 0 0,1 0 0 0 0,0 1 0 0 0,0-1 0 0 0,3-1 0 0 0,7-1 0 0 0,-8-2-4 0 0,-5 7 2 0 0,0 0 0 0 0,1-1 0 0 0,-1 1 0 0 0,0-1 0 0 0,0 1-1 0 0,1-1 1 0 0,-1 1 0 0 0,0 0 0 0 0,1-1 0 0 0,-1 1 0 0 0,1 0-1 0 0,-1-1 1 0 0,0 1 0 0 0,1 0 0 0 0,-1 0 0 0 0,1-1 0 0 0,-1 1-1 0 0,1 0 1 0 0,-1 0 0 0 0,1 0 0 0 0,-1 0 0 0 0,1-1 0 0 0,-1 1-1 0 0,1 0 1 0 0,-1 0 0 0 0,1 0 0 0 0,-1 0 0 0 0,1 0 0 0 0,-1 0-1 0 0,1 0 1 0 0,-1 1 0 0 0,1-1 2 0 0,63 0-132 0 0,-62 0 129 0 0,-1 0 0 0 0,1 0 0 0 0,0 0 0 0 0,-1 1 0 0 0,1-1 0 0 0,0 1 0 0 0,-1-1 0 0 0,1 1 0 0 0,-1 0 0 0 0,1-1-1 0 0,-1 1 1 0 0,1 0 0 0 0,-1 0 0 0 0,1 0 3 0 0,6 4-21 0 0,-3-2 17 0 0,-4-3 1 0 0,-1 0 1 0 0,1 0 0 0 0,0 1 0 0 0,-1-1 0 0 0,1 0 0 0 0,-1 1 0 0 0,1-1 0 0 0,0 0-1 0 0,-1 1 1 0 0,1-1 0 0 0,-1 1 0 0 0,1-1 0 0 0,-1 1 0 0 0,1-1 0 0 0,-1 1 0 0 0,0 0-1 0 0,1-1 1 0 0,-1 1 0 0 0,0-1 0 0 0,1 1 0 0 0,-1 0 0 0 0,0 0 2 0 0,3 4-13 0 0,23 27-62 0 0,-21-22 75 0 0,-4-7 0 0 0,0-1 0 0 0,0 0 0 0 0,0 0 0 0 0,1 1 0 0 0,-1-1 0 0 0,1 0 0 0 0,-1 0 0 0 0,1 0 0 0 0,0 0 0 0 0,-1-1 0 0 0,1 0 0 0 0,-1 0 0 0 0,0 0 0 0 0,0 1 0 0 0,0-1 0 0 0,0 0 0 0 0,0 1 0 0 0,0-1 0 0 0,0 1 0 0 0,0-1 0 0 0,0 1 0 0 0,-1 0 0 0 0,1-1 0 0 0,-1 1 0 0 0,1 0 0 0 0,-1-1 0 0 0,0 1 0 0 0,1 0 0 0 0,-1 0 0 0 0,0 0 0 0 0,0-1 0 0 0,0 1 0 0 0,0-1 0 0 0,0 0 0 0 0,0 1 0 0 0,0-1 0 0 0,1 1 0 0 0,-1-1 0 0 0,0 1 0 0 0,1-1 0 0 0,-1 1 0 0 0,14 14 11 0 0,-13-15-5 0 0,0 0 0 0 0,1 0 0 0 0,-1 0 0 0 0,0 1-1 0 0,0-1 1 0 0,0 0 0 0 0,0 1 0 0 0,0-1 0 0 0,0 1 0 0 0,0-1 0 0 0,0 1 0 0 0,-1 0-1 0 0,1-1 1 0 0,-1 1 0 0 0,1 0 0 0 0,-1-1 0 0 0,0 1 0 0 0,1 0 0 0 0,-1-1-1 0 0,0 2-5 0 0,0-3 3 0 0,0 0 0 0 0,-1 1 0 0 0,1-1-1 0 0,0 1 1 0 0,0-1 0 0 0,0 1-1 0 0,0 0 1 0 0,0-1 0 0 0,0 1-1 0 0,0-1 1 0 0,1 1 0 0 0,-1-1-1 0 0,0 0 1 0 0,0 1 0 0 0,0-1 0 0 0,0 1-1 0 0,1-1 1 0 0,-1 1 0 0 0,0-1-1 0 0,0 1 1 0 0,1-1 0 0 0,-1 0-1 0 0,0 1 1 0 0,1-1 0 0 0,-1 1 0 0 0,0-1-1 0 0,1 0 1 0 0,-1 0 0 0 0,1 1-1 0 0,-1-1 1 0 0,1 0 0 0 0,-1 1-3 0 0,7 3 41 0 0,-2 9-15 0 0,0-6-64 0 0,1 0-62 0 0,-6-7 100 0 0,4 4-205 0 0,-4 3-96 0 0,0-6 197 0 0,0 0-36 0 0,0 0-47 0 0,1 1-60 0 0,1-1-143 0 0,-1-1-80 0 0,1 1-69 0 0,0 0-59 0 0,1 0-429 0 0,1 0-82 0 0,2 3-1026 0 0,4 5-1210 0 0,-10-9 3343 0 0</inkml:trace>
  <inkml:trace contextRef="#ctx0" brushRef="#br0" timeOffset="680.73">1502 272 8232 0 0,'0'0'182'0'0,"0"0"29"0"0,0 0 14 0 0,3 2-27 0 0,0 1-142 0 0,-1 1-38 0 0,4 7-77 0 0,0-1 46 0 0,-2-2 105 0 0,1-2 86 0 0,-2-3-46 0 0,0 0 33 0 0,2 4 117 0 0,0 1 44 0 0,-3-1-70 0 0,-1 1 39 0 0,2 3 134 0 0,2-6-100 0 0,-4-5-310 0 0,-1 0 0 0 0,1 1 0 0 0,0-1 0 0 0,-1 1 0 0 0,1-1 0 0 0,-1 1 0 0 0,1-1 0 0 0,-1 1 0 0 0,0-1 0 0 0,1 1 0 0 0,-1-1 0 0 0,1 1 1 0 0,-1 0-1 0 0,0-1 0 0 0,0 1 0 0 0,1 0 0 0 0,-1-1 0 0 0,0 1 0 0 0,0 0 0 0 0,0-1 0 0 0,0 1 0 0 0,0 0 0 0 0,0-1 0 0 0,0 1 0 0 0,0 0 0 0 0,0 0-19 0 0,0 28 517 0 0,0-20-395 0 0,0-2-53 0 0,0-4 16 0 0,0-1-11 0 0,0 12-28 0 0,0 2-100 0 0</inkml:trace>
  <inkml:trace contextRef="#ctx0" brushRef="#br0" timeOffset="845.4">1375 32 11256 0 0,'-3'0'256'0'0,"2"0"-237"0"0,1 0 1 0 0,-1 0-1 0 0,0 0 1 0 0,1 0-1 0 0,-1 0 0 0 0,0-1 1 0 0,1 1-1 0 0,-1 0 1 0 0,0 0-1 0 0,1-1 1 0 0,-1 1-1 0 0,1 0 1 0 0,-1-1-1 0 0,1 1 1 0 0,-1 0-1 0 0,1-1 1 0 0,-1 1-1 0 0,1-1 0 0 0,-1 1 1 0 0,1-1-1 0 0,-1 1 1 0 0,1-1-1 0 0,0 0-19 0 0,-1 1 19 0 0,1-1 0 0 0,0 1-1 0 0,-1-1 1 0 0,1 0 0 0 0,-1 1-1 0 0,1 0 1 0 0,-1-1 0 0 0,1 1-1 0 0,-1-1 1 0 0,1 1 0 0 0,-1-1-1 0 0,1 1 1 0 0,-1 0 0 0 0,0 0 0 0 0,1-1-1 0 0,-1 1 1 0 0,0 0 0 0 0,1 0-1 0 0,-1 0 1 0 0,0-1 0 0 0,1 1-1 0 0,-1 0 1 0 0,0 0-19 0 0,-1 0 68 0 0,2-2-40 0 0,0-9-7 0 0,0 8 33 0 0,0 3 10 0 0,2 0-503 0 0,0 0 58 0 0,0 0-168 0 0,4 0-610 0 0,-5 0 744 0 0,2 0-69 0 0,3 0-1052 0 0,4 0-877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52:40.228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97 9184 0 0,'0'0'208'0'0,"0"0"33"0"0,0 0 14 0 0,0 3-42 0 0,2 7-125 0 0,4 0 87 0 0,-1-1 43 0 0,9 19 650 0 0,-5-9-326 0 0,0-2-78 0 0,-6-6-145 0 0,-2-2-149 0 0,-1-1-38 0 0,1 9 143 0 0,10 4 146 0 0,-6 6-113 0 0,1-14-148 0 0,-5-12-136 0 0,0 0 0 0 0,0 1 0 0 0,0 0-1 0 0,-1-1 1 0 0,1 1 0 0 0,0-1 0 0 0,-1 1 0 0 0,1 0 0 0 0,-1-1 0 0 0,0 1 0 0 0,0 0 0 0 0,0-1 0 0 0,0 1 0 0 0,0 0-24 0 0,2 13 114 0 0,2 2 109 0 0,-2-12-125 0 0,-1 0 1 0 0,2-1-1 0 0,-1 1 1 0 0,0-1-1 0 0,1 1 1 0 0,0-1-1 0 0,0 0 1 0 0,0 0 0 0 0,1 1-99 0 0,-1-2 72 0 0,0 1 0 0 0,-1-1 0 0 0,0 0 0 0 0,0 1 0 0 0,0-1 0 0 0,1 2-72 0 0,3 7 153 0 0,3-1-52 0 0,-6-8-62 0 0,-1 0-1 0 0,1 1 0 0 0,-1-1 1 0 0,0 0-1 0 0,0 1 1 0 0,0 0-39 0 0,0 0 33 0 0,0-1 1 0 0,0 1 0 0 0,0-1 0 0 0,0 0 0 0 0,1 0-1 0 0,0 1-33 0 0,5 4 62 0 0,-5-5-29 0 0,0 1-1 0 0,0-1 0 0 0,1 0 1 0 0,-1 0-1 0 0,1 0 0 0 0,0 0-32 0 0,7 1 84 0 0,-9-3-71 0 0,0 0 0 0 0,1 0-1 0 0,-1 1 1 0 0,0-1 0 0 0,0 0 0 0 0,0 1 0 0 0,0 0-1 0 0,0-1 1 0 0,0 1-13 0 0,-1-1 2 0 0,3 3 14 0 0,0 0 1 0 0,1 0-1 0 0,-1 0 0 0 0,1 0 0 0 0,1 0-16 0 0,-4-3 9 0 0,1 0-1 0 0,0 0 1 0 0,0 0-1 0 0,0 0 1 0 0,-1 0-1 0 0,1-1 0 0 0,0 1 1 0 0,0-1-1 0 0,0 0 1 0 0,0 0-1 0 0,1 0-8 0 0,25 0 87 0 0,-26 0-19 0 0,0 0 18 0 0,-1 0-75 0 0,-1 0-1 0 0,1-1 0 0 0,0 1 0 0 0,0 0 0 0 0,0-1 0 0 0,-1 1 0 0 0,1-1 0 0 0,0 0 0 0 0,-1 0 0 0 0,1 0 0 0 0,0 0 0 0 0,-1 0 0 0 0,1 0 1 0 0,-1 0-1 0 0,0 0 0 0 0,1 0 0 0 0,-1-1 0 0 0,0 1 0 0 0,0-1 0 0 0,1 1 0 0 0,-1-1-10 0 0,4-6 59 0 0,0 0 1 0 0,-1 0-1 0 0,0-1 0 0 0,-1 1-59 0 0,6-11 143 0 0,-5 11-89 0 0,-3 7-45 0 0,0-1 0 0 0,0 1 0 0 0,0-1 1 0 0,0 1-1 0 0,0-1 0 0 0,-1 1 0 0 0,1-1 1 0 0,-1 1-1 0 0,1-1 0 0 0,-1 0 0 0 0,0 1 1 0 0,1-1-1 0 0,-1 0 0 0 0,0 0-9 0 0,0-18 69 0 0,0-17 21 0 0,0 28-66 0 0,0 5-19 0 0,-1 1 1 0 0,1-1 0 0 0,-1 1-1 0 0,1-1 1 0 0,-1 1-1 0 0,0 0 1 0 0,-1-1-1 0 0,0 0-5 0 0,-3-12 46 0 0,-1-11-14 0 0,-4 6 32 0 0,4-8-48 0 0,4 20-15 0 0,-1 0-1 0 0,0 0 0 0 0,-1 0 0 0 0,-1-1 0 0 0,-7-11-49 0 0,2-1-127 0 0,7 11 21 0 0,0 5 39 0 0,0 0-33 0 0,-2-4-67 0 0,0 3 28 0 0,2 1 10 0 0,0 0-44 0 0,-1 0-51 0 0,1 1-62 0 0,1-1-70 0 0,0 0-80 0 0,1 1-88 0 0,0 1-98 0 0,1 1-850 0 0</inkml:trace>
  <inkml:trace contextRef="#ctx0" brushRef="#br0" timeOffset="1288.23">1981 225 10080 0 0,'0'0'230'0'0,"0"0"30"0"0,0 0 18 0 0,0-1-120 0 0,0-1-83 0 0,-2-24 31 0 0,-1 23-1 0 0,-1 2 58 0 0,0 2-20 0 0,1-1 356 0 0,3 0 12 0 0,-2-3-25 0 0,-9-8-104 0 0,8 9-44 0 0,1 2-8 0 0,-5 0-186 0 0,-1 0 53 0 0,-12 0 322 0 0,14 0-394 0 0,2 0-38 0 0,3 0-78 0 0,1-1 1 0 0,-1 1-1 0 0,1 0 1 0 0,-1 0-1 0 0,1 0 1 0 0,-1 0-1 0 0,1 0 1 0 0,-1 0-1 0 0,1 0 1 0 0,-1 0-1 0 0,1 1 1 0 0,-1-1-1 0 0,1 0 1 0 0,-1 0-1 0 0,1 0 1 0 0,-1 0-1 0 0,1 1 1 0 0,-1-1-1 0 0,1 0 1 0 0,-1 0-1 0 0,1 1 1 0 0,0-1-1 0 0,-1 0 1 0 0,1 1-1 0 0,-1-1 1 0 0,1 0-1 0 0,0 1 1 0 0,0-1-1 0 0,-1 1 1 0 0,1-1-1 0 0,0 1 1 0 0,-1-1-10 0 0,-3 7 125 0 0,-7-2 54 0 0,6 6-3 0 0,-6-6-30 0 0,6 3-116 0 0,-4 9-32 0 0,7-12 4 0 0,-6 11-2 0 0,1 0 0 0 0,0 1 0 0 0,-3 13 0 0 0,10-28 0 0 0,-2 7 3 0 0,0-1 1 0 0,-1 0 0 0 0,0 0-1 0 0,-3 5-3 0 0,2 2 60 0 0,6 3-15 0 0,-2-17-39 0 0,1 1-1 0 0,-1 0 1 0 0,0 0 0 0 0,1-1-1 0 0,-1 1 1 0 0,0 0 0 0 0,0 0-1 0 0,0 0 1 0 0,-1-1 0 0 0,1 1-1 0 0,0 0 1 0 0,-1 0 0 0 0,1-1-1 0 0,-1 1 1 0 0,1 0 0 0 0,-1-1 0 0 0,0 1-7 0 0,-6 12 48 0 0,6-12-44 0 0,0 1 0 0 0,0 0-1 0 0,1-1 1 0 0,-1 1 0 0 0,0 0 0 0 0,1-1 0 0 0,-1 1 0 0 0,1 1-3 0 0,0 7 37 0 0,0 3 38 0 0,0 0-49 0 0,0-12 54 0 0,7-2 5 0 0,-5 1-66 0 0,1-1-1 0 0,-1 0 1 0 0,1 0-1 0 0,-1-1 1 0 0,0 1-1 0 0,1 0 0 0 0,-1-1 1 0 0,0 1-1 0 0,2-1-18 0 0,0-2 49 0 0,10-4 115 0 0,-3 1 78 0 0,-6-8 20 0 0,1 6-127 0 0,1 0-33 0 0,10-8 27 0 0,-13 13-110 0 0,0 0 1 0 0,-1-1 0 0 0,1 0 0 0 0,-1 0 0 0 0,1 0 0 0 0,-1 0-1 0 0,1-2-19 0 0,7-17 63 0 0,10-31-62 0 0,-20 51 4 0 0,0-1-1 0 0,0 0 0 0 0,-1 1 0 0 0,1-1 0 0 0,-1 0 1 0 0,0 1-1 0 0,0-1 0 0 0,0 0 0 0 0,-1-1-4 0 0,0-5 16 0 0,2 8-14 0 0,-1-1 1 0 0,0 1-1 0 0,1-1 0 0 0,0 1 1 0 0,-1 0-1 0 0,1-1 1 0 0,0 1-1 0 0,0 0 0 0 0,0 0 1 0 0,0-1-1 0 0,1 1 0 0 0,-1 0 1 0 0,1 0-1 0 0,-1 0 1 0 0,1 1-1 0 0,0-1 0 0 0,-1 0 1 0 0,1 1-1 0 0,0-1 1 0 0,1 0-3 0 0,0 0 3 0 0,-1 0 1 0 0,1-1 0 0 0,-1 1 0 0 0,0-1 0 0 0,0 0 0 0 0,0 1-1 0 0,2-3-3 0 0,1-9 0 0 0,6 9 0 0 0,-8-2-5 0 0,-3 7 4 0 0,0-1 0 0 0,0 1 1 0 0,0 0-1 0 0,0 0 0 0 0,0 0 0 0 0,0 0 1 0 0,0-1-1 0 0,0 1 0 0 0,0 0 0 0 0,0 0 0 0 0,0 0 1 0 0,0-1-1 0 0,1 1 0 0 0,-1 0 0 0 0,0 0 1 0 0,0 0-1 0 0,0 0 0 0 0,0 0 0 0 0,0-1 1 0 0,0 1-1 0 0,1 0 0 0 0,-1 0 0 0 0,0 0 1 0 0,0 0-1 0 0,0 0 0 0 0,0 0 0 0 0,1 0 1 0 0,-1-1-1 0 0,0 1 0 0 0,0 0 0 0 0,0 0 1 0 0,0 0-1 0 0,1 0 0 0 0,-1 0 0 0 0,0 0 1 0 0,0 0 0 0 0,9-1-51 0 0,9 1-40 0 0,-4 0 0 0 0,-14 0 90 0 0,0 0-1 0 0,0 0 1 0 0,0 0 0 0 0,0 0-1 0 0,0 0 1 0 0,0-1 0 0 0,0 1-1 0 0,0 0 1 0 0,0 0 0 0 0,1 0-1 0 0,-1 0 1 0 0,0 0-1 0 0,0 0 1 0 0,0 0 0 0 0,0 0-1 0 0,0 1 1 0 0,0-1 0 0 0,0 0-1 0 0,0 0 1 0 0,0 0 0 0 0,0 0-1 0 0,1 0 1 0 0,-1 0 0 0 0,0 0-1 0 0,0 0 1 0 0,0 0-1 0 0,0 0 1 0 0,0 0 0 0 0,0 0-1 0 0,0 0 1 0 0,0 0 0 0 0,0 0-1 0 0,0 0 1 0 0,0 0 0 0 0,0 0-1 0 0,0 1 1 0 0,0-1 0 0 0,0 0-1 0 0,0 0 1 0 0,0 0-1 0 0,0 0 1 0 0,1 0 0 0 0,-1 0-1 0 0,0 0 1 0 0,0 0 0 0 0,0 0-1 0 0,0 0 1 0 0,0 1 0 0 0,0-1-1 0 0,0 0 1 0 0,0 0 0 0 0,-1 0-1 0 0,1 0 1 0 0,0 0-1 0 0,0 0 1 0 0,0 0 0 0 0,0 0 1 0 0,0 2-10 0 0,1 0-1 0 0,-1-1 1 0 0,0 1 0 0 0,1-1 0 0 0,-1 1 0 0 0,1 0-1 0 0,-1-1 1 0 0,1 1 0 0 0,0-1 0 0 0,0 0 0 0 0,0 1-1 0 0,0-1 11 0 0,0 1-4 0 0,0 0 0 0 0,0-1-1 0 0,0 1 1 0 0,0 0 0 0 0,-1 0-1 0 0,1 0 1 0 0,0 0 0 0 0,-1 0-1 0 0,0 0 1 0 0,1 0-1 0 0,-1 0 1 0 0,0 1 4 0 0,0 76-127 0 0,0 1 107 0 0,0-80 20 0 0,1 8 0 0 0,-1 0 0 0 0,1-1 0 0 0,1 1 0 0 0,0 0 0 0 0,0 0 0 0 0,0 0 0 0 0,0 0 0 0 0,0 0 0 0 0,-1 0 0 0 0,0 0 0 0 0,-1 1 0 0 0,-1 27 0 0 0,0-26 0 0 0,1 0 0 0 0,-1 0 0 0 0,2 1 0 0 0,0-1 0 0 0,0 0 0 0 0,2 5 0 0 0,1 0 0 0 0,-2-6 0 0 0,1 0 0 0 0,-2 1 0 0 0,1-1 0 0 0,-1 1 0 0 0,-1-1 0 0 0,0 3 0 0 0,0-4 0 0 0,-1-5 0 0 0,1 0 0 0 0,0 0 0 0 0,0 0 0 0 0,0 0 0 0 0,0 0 0 0 0,0 0 0 0 0,1 0 0 0 0,-1 0 0 0 0,1 0 0 0 0,0 0 0 0 0,0 1 0 0 0,4 4 1 0 0,-4-7 4 0 0,0 1-1 0 0,0-1 1 0 0,0 1-1 0 0,-1-1 1 0 0,1 1-1 0 0,0-1 1 0 0,-1 1-1 0 0,1 0 1 0 0,-1-1-1 0 0,1 1 1 0 0,-1-1-1 0 0,0 1 1 0 0,0 0-1 0 0,0 0-4 0 0,0-1 7 0 0,0 1 0 0 0,1 0 0 0 0,-1 0 0 0 0,0-1 0 0 0,1 1 0 0 0,-1-1 0 0 0,1 1 0 0 0,-1 0 0 0 0,1-1 0 0 0,0 1 0 0 0,0-1 0 0 0,-1 1 0 0 0,1-1 0 0 0,1 1-7 0 0,3 6 30 0 0,5 12 51 0 0,-7-12-133 0 0,-1-4-30 0 0,0-1-34 0 0,-1 0-38 0 0,-1 1-129 0 0,0-1-44 0 0,3 2-889 0 0,10 9-58 0 0</inkml:trace>
  <inkml:trace contextRef="#ctx0" brushRef="#br0" timeOffset="1594.83">2397 193 10944 0 0,'0'0'248'0'0,"0"0"34"0"0,0 0 20 0 0,2 2-38 0 0,8 14-175 0 0,-9-13-86 0 0,0 0-1 0 0,-1 1 0 0 0,1 0 1 0 0,-1-1-1 0 0,1 1 1 0 0,-1 2-3 0 0,2 10 29 0 0,4-5 64 0 0,-1-1 68 0 0,-2 6 74 0 0,-1 0 89 0 0,5 8 312 0 0,-2-3-93 0 0,-3-7-255 0 0,-2-5-31 0 0,2-2-34 0 0,4 3 148 0 0,-1-2-117 0 0,3 11 379 0 0,-5-12-393 0 0,0 0 0 0 0,0 0 1 0 0,1-1-1 0 0,-1 1 0 0 0,3 0-240 0 0,-5-5 57 0 0,0 0-1 0 0,1-1 1 0 0,-1 1 0 0 0,1-1 0 0 0,-1 0 0 0 0,1 1-1 0 0,0-1 1 0 0,-1 0 0 0 0,1 0 0 0 0,0 0-1 0 0,0 0 1 0 0,0 0 0 0 0,0 0 0 0 0,0-1 0 0 0,0 1-1 0 0,0-1 1 0 0,0 1 0 0 0,0-1 0 0 0,0 0-1 0 0,2 0-56 0 0,6 1 181 0 0,3-1 19 0 0,2 1 35 0 0,-2-2 40 0 0,-5-2 44 0 0,-3-8 79 0 0,8 6-38 0 0,-3-1-231 0 0,0-3-40 0 0,-6 5-52 0 0,1-1-1 0 0,-1 1 1 0 0,-1 0-1 0 0,1-1 0 0 0,2-4-36 0 0,-1-1 65 0 0,-5 7-52 0 0,1 1 0 0 0,1 0 0 0 0,-1 0 0 0 0,0-1 1 0 0,1 1-1 0 0,-1 0 0 0 0,1 0 0 0 0,-1 0 0 0 0,1 0-13 0 0,7-7 83 0 0,0 0 0 0 0,5-9-83 0 0,-11 14 13 0 0,-1 1-1 0 0,0-1 0 0 0,0 0 1 0 0,0 1-1 0 0,1-4-12 0 0,-1 0 4 0 0,1 1-1 0 0,0-1 1 0 0,1 1 0 0 0,1-3-4 0 0,-2 5-1 0 0,-1-1 1 0 0,0 1 0 0 0,0 0 0 0 0,0-1 0 0 0,0 1-1 0 0,0-1 1 0 0,-2 3 1 0 0,5-16-11 0 0,-2 8-31 0 0,0 1-27 0 0,2 0-40 0 0,1-6-105 0 0,0-5 44 0 0,-3 9 73 0 0,5-11-306 0 0,-3 6-67 0 0,-2 6 126 0 0,-1 4 7 0 0,-1-6-346 0 0,-1 8 377 0 0,0 0-73 0 0,1 0-101 0 0,0 2 192 0 0,0 0-36 0 0,0 0-70 0 0,0 0-52 0 0,1 0-45 0 0,-1 0-40 0 0,2-2-626 0 0,-1 0-91 0 0,1-2-846 0 0,-3-4-1164 0 0</inkml:trace>
  <inkml:trace contextRef="#ctx0" brushRef="#br0" timeOffset="2114.56">3020 273 7080 0 0,'2'0'157'0'0,"2"0"-47"0"0,11 0 255 0 0,-9 0-290 0 0,-1 0-46 0 0,4-1-2 0 0,-2-1 74 0 0,0-2 159 0 0,1 0 68 0 0,-1 1 54 0 0,1-1 39 0 0,26-13 1470 0 0,-29 14-1758 0 0,0-1 62 0 0,0-1 27 0 0,17-17 768 0 0,-17 16-754 0 0,1 1-73 0 0,7-11 145 0 0,-11 11-238 0 0,-2 4-53 0 0,1 0-1 0 0,-1 1 0 0 0,0-1 1 0 0,1 0-1 0 0,-1 1 0 0 0,0-1 1 0 0,1 1-1 0 0,-1-1 0 0 0,1 1 1 0 0,-1-1-1 0 0,1 1 0 0 0,-1-1 1 0 0,1 1-1 0 0,-1-1 0 0 0,1 1 1 0 0,-1-1-1 0 0,1 1 1 0 0,0 0-1 0 0,-1-1 0 0 0,1 1 1 0 0,-1 0-1 0 0,1 0-16 0 0,4-3 65 0 0,-4 3-57 0 0,0 0 0 0 0,-1-1 0 0 0,1 1 1 0 0,-1 0-1 0 0,1-1 0 0 0,0 1 1 0 0,-1 0-1 0 0,1-1 0 0 0,-1 1 0 0 0,0-1 1 0 0,1 1-1 0 0,-1-1 0 0 0,1 1 1 0 0,-1-1-1 0 0,0 1 0 0 0,1-1 0 0 0,-1 1 1 0 0,0-1-1 0 0,1 0-8 0 0,-3-9 116 0 0,0 0-49 0 0,6-1-10 0 0,1-1 6 0 0,-4 0 43 0 0,-1-9-29 0 0,0-16 169 0 0,-2 31-143 0 0,0 5-90 0 0,1 0 0 0 0,0-1 1 0 0,-1 1-1 0 0,1 0 1 0 0,-1 0-1 0 0,1 0 0 0 0,-1 0 1 0 0,0 1-1 0 0,1-1 1 0 0,-1 0-1 0 0,0 1 1 0 0,0-1-1 0 0,1 1 0 0 0,-1-1 1 0 0,-1 1-14 0 0,0 0 71 0 0,1 0-18 0 0,-2 0-48 0 0,3 0 3 0 0,-1-1 0 0 0,0 1 0 0 0,0 0-1 0 0,0 0 1 0 0,0 1 0 0 0,0-1 0 0 0,1 0-1 0 0,-1 1 1 0 0,0-1 0 0 0,0 1 0 0 0,-1 0-8 0 0,-2 12 16 0 0,2-9-22 0 0,0 1 0 0 0,0-1 0 0 0,-1 0 1 0 0,1-1-1 0 0,-1 1 0 0 0,0-1 1 0 0,-1 2 5 0 0,1-2-6 0 0,0 1 0 0 0,0-1 0 0 0,0 1 1 0 0,1 0-1 0 0,-1 0 0 0 0,1 0 1 0 0,-1 2 5 0 0,2-2-6 0 0,0 0 0 0 0,1 0 0 0 0,-1 1 0 0 0,1-1 0 0 0,0 1 0 0 0,0 1 6 0 0,0-2-6 0 0,0 1 0 0 0,0-1 0 0 0,-1 1 0 0 0,1-1 0 0 0,-1 0 0 0 0,-1 2 6 0 0,-26 39 0 0 0,27-42 0 0 0,0-1 0 0 0,0 1 0 0 0,0 0 0 0 0,1-1 0 0 0,0 1 0 0 0,-1 0 0 0 0,1 0 0 0 0,0 0 0 0 0,0 0 0 0 0,1 0 0 0 0,-1 1 0 0 0,1-1 0 0 0,-1 0 0 0 0,1 0 0 0 0,0 0 0 0 0,0 1 0 0 0,1 2 0 0 0,-1 6 0 0 0,-1-7 3 0 0,1-1 0 0 0,-1 1 1 0 0,0-1-1 0 0,-1 1 0 0 0,0 3-3 0 0,0-5 7 0 0,1 0-1 0 0,0 0 1 0 0,0 0 0 0 0,0 0-1 0 0,1 0 1 0 0,-1 1-1 0 0,1-1 1 0 0,0 0 0 0 0,-1 0-1 0 0,1 0 1 0 0,1 1 0 0 0,-1 2-7 0 0,7 7 94 0 0,-6-11-75 0 0,0-1 1 0 0,-1 0-1 0 0,1 1 0 0 0,0-1 0 0 0,-1 1 0 0 0,1-1 0 0 0,-1 1 1 0 0,1-1-1 0 0,-1 1 0 0 0,0 0 0 0 0,1-1 0 0 0,-1 1 1 0 0,0-1-20 0 0,3 14 128 0 0,7 0 102 0 0,15 10 325 0 0,-15-16-349 0 0,-5-4-101 0 0,1-1 0 0 0,0 0 0 0 0,-1 0 0 0 0,2-1 0 0 0,-1 1-1 0 0,1-1-104 0 0,-1 0 67 0 0,3-1 50 0 0,19-1 374 0 0,-22-2-410 0 0,-1 1-34 0 0,11 1 104 0 0,9 0 116 0 0,-22-1-223 0 0,-1 0 1 0 0,0 0 0 0 0,1-1 0 0 0,-1 1 0 0 0,0-1 0 0 0,1 1 0 0 0,-1-1-1 0 0,1 0-44 0 0,15-7 233 0 0,11 0 34 0 0,-28 8-255 0 0,26-11 244 0 0,-27 11-248 0 0,0 0-1 0 0,1 0 0 0 0,-1 0 1 0 0,0 0-1 0 0,0 0 0 0 0,1 0 1 0 0,-1 0-1 0 0,0 0 0 0 0,0 0 1 0 0,0-1-1 0 0,1 1 0 0 0,-1 0 0 0 0,0 0 1 0 0,0 0-1 0 0,0 0 0 0 0,1 0 1 0 0,-1 0-1 0 0,0-1 0 0 0,0 1 1 0 0,0 0-1 0 0,0 0 0 0 0,0 0 1 0 0,1-1-1 0 0,-1 1 0 0 0,0 0 1 0 0,0 0-1 0 0,0 0 0 0 0,0-1 1 0 0,0 1-1 0 0,0 0 0 0 0,0 0 0 0 0,0 0 1 0 0,0-1-1 0 0,0 1 0 0 0,0 0-7 0 0,0-11 256 0 0,0 11-249 0 0,0 0 0 0 0,0-1 0 0 0,0 1 0 0 0,0 0 0 0 0,0 0 0 0 0,0-1-1 0 0,1 1 1 0 0,-1 0 0 0 0,0 0 0 0 0,0 0 0 0 0,0-1 0 0 0,0 1 0 0 0,0 0-1 0 0,0 0 1 0 0,0 0 0 0 0,1-1 0 0 0,-1 1 0 0 0,0 0 0 0 0,0 0 0 0 0,0 0-1 0 0,0 0 1 0 0,1 0 0 0 0,-1-1 0 0 0,0 1 0 0 0,0 0 0 0 0,0 0 0 0 0,1 0-1 0 0,-1 0 1 0 0,0 0 0 0 0,0 0 0 0 0,0 0 0 0 0,1 0 0 0 0,-1 0 0 0 0,0 0-1 0 0,1 0-6 0 0,23-11 175 0 0,-23 11-164 0 0,-1 0 0 0 0,1 0-1 0 0,0-1 1 0 0,0 1 0 0 0,0 0 0 0 0,0-1 0 0 0,0 1-1 0 0,0 0 1 0 0,0-1 0 0 0,0 1 0 0 0,-1-1 0 0 0,1 0-1 0 0,0 1 1 0 0,0-1 0 0 0,-1 1 0 0 0,1-1-1 0 0,0 0 1 0 0,-1 0 0 0 0,1 0-11 0 0,4-5 92 0 0,1 2-1 0 0,-1 0-21 0 0,-3-7-33 0 0,-2 11-36 0 0,0-1 0 0 0,0 1 0 0 0,0-1 1 0 0,0 1-1 0 0,0-1 0 0 0,0 1 0 0 0,0-1 0 0 0,0 1 1 0 0,0-1-1 0 0,0 1 0 0 0,0-1 0 0 0,0 1 0 0 0,0-1 1 0 0,0 1-1 0 0,1-1 0 0 0,-1 1 0 0 0,0 0 0 0 0,0-1 1 0 0,1 1-1 0 0,-1-1 0 0 0,0 1 0 0 0,0-1 0 0 0,1 1 1 0 0,-1 0-1 0 0,1-1 0 0 0,-1 1 0 0 0,0 0 0 0 0,1-1 1 0 0,-1 1-1 0 0,1 0 0 0 0,-1 0 0 0 0,1-1-1 0 0,5-3 32 0 0,-5 3-31 0 0,-1 1 0 0 0,0 0 0 0 0,0 0-1 0 0,1-1 1 0 0,-1 1 0 0 0,0 0-1 0 0,0-1 1 0 0,0 1 0 0 0,0 0 0 0 0,0-1-1 0 0,0 1 1 0 0,0 0 0 0 0,0-1 0 0 0,0 1-1 0 0,0 0 1 0 0,0-1 0 0 0,0 1 0 0 0,0 0-1 0 0,0-1 1 0 0,0 1 0 0 0,0-1-1 0 0,0 1 1 0 0,0 0 0 0 0,0-1 0 0 0,0 1-1 0 0,0 0 1 0 0,-1 0 0 0 0,1-1 0 0 0,0 1-1 0 0,0 0 1 0 0,-1-1-1 0 0,-1-2 165 0 0,1 1-50 0 0,0 0-46 0 0,1 0-42 0 0,0 0-40 0 0,1 1-36 0 0,3-2-145 0 0,-1 2-39 0 0,0 0-54 0 0,1 0-111 0 0,0 0-259 0 0,-4 1-111 0 0,-4 0 440 0 0,-1 0 40 0 0,3 0-324 0 0,4-2-25 0 0,8-9-663 0 0,-7 8-10 0 0</inkml:trace>
  <inkml:trace contextRef="#ctx0" brushRef="#br0" timeOffset="385.26">735 336 10912 0 0,'0'0'248'0'0,"0"3"34"0"0,1 6-72 0 0,5 5 30 0 0,6 8-31 0 0,-7-13-198 0 0,2 3-8 0 0,-6-1 67 0 0,-1-9-21 0 0,0 0 0 0 0,1-1 0 0 0,-1 1 0 0 0,0 0 0 0 0,1-1 0 0 0,-1 1 0 0 0,1 0 0 0 0,-1-1 0 0 0,1 1 0 0 0,0-1 0 0 0,0 1 0 0 0,-1-1 0 0 0,1 1 0 0 0,0-1 0 0 0,0 0 1 0 0,1 1-1 0 0,-1-1 0 0 0,1 1-49 0 0,0 0 532 0 0,-2-2-3 0 0,0 0-28 0 0,0 0-11 0 0,-2 3-2 0 0,1-3-333 0 0,0 1-105 0 0,-3 2-129 0 0,3-2 82 0 0,-1 0 40 0 0,1 0 57 0 0,0 1 99 0 0,0-1 114 0 0,0 0-108 0 0,1 0 38 0 0,0-1 40 0 0,-1 1 41 0 0,1 1-146 0 0,0-1-40 0 0,0 1 41 0 0,0 1-91 0 0,0 0-82 0 0,0-1 12 0 0,0-1 41 0 0,0 1 129 0 0,0-2-18 0 0,0 0 0 0 0,-2-2 4 0 0,-9-9 2 0 0,8 8-23 0 0,2-1-68 0 0,1 0-43 0 0,1-1-22 0 0,-1 2 30 0 0,0-37 360 0 0,0 23-262 0 0,0-3-51 0 0,0-1-110 0 0,2 12 13 0 0,0 0 0 0 0,0 0 0 0 0,0 0 0 0 0,1 0 0 0 0,1 0 0 0 0,-1 1 0 0 0,2 0 0 0 0,2-5 0 0 0,-2 3 0 0 0,8-6-32 0 0,-5 8-31 0 0,-2 0-38 0 0,-1-6-144 0 0,6 9-19 0 0,-9 0 135 0 0,1-1 33 0 0,2 4 58 0 0,1 2 44 0 0,-6 0-6 0 0,5 2 64 0 0,2 3-25 0 0,2 0-39 0 0,-7-4-11 0 0,1 0 0 0 0,-1 0 0 0 0,0 0 0 0 0,0 1 0 0 0,0-1 0 0 0,0 0 0 0 0,0 1 0 0 0,0 0 0 0 0,0-1 0 0 0,0 1-1 0 0,-1 0 1 0 0,1 1 11 0 0,3 7-64 0 0,-4-7 51 0 0,0-1 1 0 0,0 0 0 0 0,1 0-1 0 0,-1 1 1 0 0,0-1-1 0 0,1 0 1 0 0,-1 0 0 0 0,1 0-1 0 0,0 0 13 0 0,11 14-16 0 0,-7-3 16 0 0,-2-11 0 0 0,2 4 0 0 0,-5 7 0 0 0,-1-11 0 0 0,0 0 0 0 0,0 0 0 0 0,0 0 0 0 0,0 0 0 0 0,0-1 0 0 0,0 1 0 0 0,1 0 0 0 0,-1 0 0 0 0,1 0 0 0 0,-1 0 0 0 0,1 0 0 0 0,0 0 0 0 0,0 0 0 0 0,5 2 3 0 0,-5-4-1 0 0,-1 1 0 0 0,1-1-1 0 0,-1 0 1 0 0,1 1-1 0 0,-1-1 1 0 0,0 0-1 0 0,1 0 1 0 0,-1 1 0 0 0,0-1-1 0 0,1 1 1 0 0,-1-1-1 0 0,0 0 1 0 0,1 1-1 0 0,-1-1 1 0 0,0 1 0 0 0,0-1-1 0 0,1 1 1 0 0,-1-1-1 0 0,0 1 1 0 0,0-1-1 0 0,0 0 1 0 0,0 1 0 0 0,0-1-1 0 0,0 1 1 0 0,1 0-1 0 0,-1-1 1 0 0,0 1-1 0 0,-1-1 1 0 0,1 1 0 0 0,0-1-1 0 0,0 1 1 0 0,0-1-2 0 0,0 7 8 0 0,0-5-8 0 0,-1-1 0 0 0,1 1 1 0 0,0 0-1 0 0,0-1 0 0 0,0 1 0 0 0,1 0 0 0 0,-1-1 1 0 0,0 1-1 0 0,0 0 0 0 0,1-1 0 0 0,-1 1 0 0 0,2 1 0 0 0,4 1 0 0 0,-5-4 0 0 0,-1 1 0 0 0,1-1 0 0 0,-1 0 0 0 0,1 0 0 0 0,-1 1 0 0 0,0-1 0 0 0,1 0 0 0 0,-1 1 0 0 0,0-1 0 0 0,1 0 0 0 0,-1 1 0 0 0,0-1 0 0 0,1 1 0 0 0,-1-1 0 0 0,0 1 0 0 0,0-1 0 0 0,1 0 0 0 0,-1 1 0 0 0,0-1 0 0 0,0 1 0 0 0,0-1 0 0 0,0 1 0 0 0,0-1 0 0 0,0 1 0 0 0,0-1 0 0 0,0 1 0 0 0,0-1 0 0 0,0 1 0 0 0,0-1 0 0 0,0 1 0 0 0,0-1 0 0 0,0 1 0 0 0,0 0 0 0 0,0-1 0 0 0,0 1 0 0 0,0-1 0 0 0,0 1 0 0 0,-1-1 0 0 0,1 1 0 0 0,0-1 0 0 0,1 1 0 0 0,-1-1 0 0 0,0 1 0 0 0,0-1 0 0 0,0 1 0 0 0,0-1 0 0 0,0 1 0 0 0,0-1 0 0 0,1 1 0 0 0,-1-1 0 0 0,0 1 0 0 0,0-1 0 0 0,1 1 0 0 0,-1-1 0 0 0,0 0 0 0 0,1 1 0 0 0,-1-1 0 0 0,0 0 0 0 0,1 1 0 0 0,-1-1 0 0 0,1 0 0 0 0,-1 1 0 0 0,0-1 0 0 0,1 0 0 0 0,0 1 0 0 0,5 3 0 0 0,0 9 0 0 0,-6-11 0 0 0,1-1 0 0 0,0 0 0 0 0,0 0 0 0 0,0 0 0 0 0,-1 0 0 0 0,1 0 0 0 0,0 0 0 0 0,1 0 0 0 0,-1 0 0 0 0,0 0 0 0 0,0-1 0 0 0,1 2 0 0 0,11 0-10 0 0,-10-2-36 0 0,-3 0-43 0 0,0 0-69 0 0,0 0-171 0 0,3 0-307 0 0,-1 0 483 0 0,-1 0 20 0 0,1 0-13 0 0,0 0-43 0 0,-1 0-9 0 0,1 0-42 0 0,-1 0-51 0 0,1 0-54 0 0,-1 0-61 0 0,1 0-55 0 0,0 0-49 0 0,-1 0-43 0 0,1 0-160 0 0,0 0-42 0 0,0 0-192 0 0,2 0-520 0 0</inkml:trace>
  <inkml:trace contextRef="#ctx0" brushRef="#br0" timeOffset="563.29">1310 241 9128 0 0,'0'0'200'0'0,"0"0"33"0"0,3 2 16 0 0,6 10-54 0 0,-6-4-145 0 0,-2 2-33 0 0,-1-9-19 0 0,1 1 0 0 0,-1 0 0 0 0,0 0 1 0 0,1 0-1 0 0,-1-1 0 0 0,1 1 0 0 0,-1 0 1 0 0,1-1-1 0 0,0 1 0 0 0,-1 0 1 0 0,1-1-1 0 0,0 1 0 0 0,0 0 2 0 0,5 8 23 0 0,-4 3 67 0 0,-2 3 366 0 0,0 2 84 0 0,0-6-230 0 0,1-3-105 0 0,1-2-62 0 0,3 4 195 0 0,9 15 528 0 0,-10-20-636 0 0,0-1-42 0 0,-3-4 56 0 0,0 1-57 0 0,0 0-48 0 0,-1 0-40 0 0,1 0-24 0 0,-1 0-34 0 0,-1 3 4 0 0,0-4-5 0 0,1 0 42 0 0,0 5 29 0 0,2 13 365 0 0,2-14-292 0 0,4-3-100 0 0,-8-2-81 0 0,0 0 0 0 0,0 0 0 0 0,0 0 0 0 0,0 0 0 0 0,0 0 0 0 0,0 0 0 0 0,0 0 0 0 0,0 0 0 0 0,0 0 0 0 0,1 0 0 0 0,-1 0 0 0 0,0 0 0 0 0,0 0 0 0 0,0 0 0 0 0,0 0 0 0 0,0 0 0 0 0,0 0 0 0 0,0 0 0 0 0,0 0 0 0 0,0 0 0 0 0,0 0 0 0 0,1 0 0 0 0,-1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0,0 0 0 0 0,-1 1 0 0 0,1-1 0 0 0,0 0 0 0 0,0 0 0 0 0,0 0-3 0 0,0 11 168 0 0,0-11-166 0 0,0 0 1 0 0,0 0 0 0 0,0 0 0 0 0,0 0 0 0 0,0 0 0 0 0,0 0 0 0 0,0 0 0 0 0,0 0 0 0 0,0 0 0 0 0,0 0 0 0 0,0 1 0 0 0,0-1 0 0 0,0 0 0 0 0,0 0 0 0 0,0 0 0 0 0,0 0 0 0 0,0 0 0 0 0,0 0 0 0 0,0 0-1 0 0,0 0 1 0 0,0 0 0 0 0,0 0 0 0 0,0 1 0 0 0,0-1 0 0 0,0 0 0 0 0,1 0 0 0 0,-1 0 0 0 0,0 0 0 0 0,0 0 0 0 0,0 0 0 0 0,0 0 0 0 0,0 0 0 0 0,0 0 0 0 0,0 0 0 0 0,0 0 0 0 0,0 0 0 0 0,0 0 0 0 0,0 0-1 0 0,0 0 1 0 0,0 0 0 0 0,1 0 0 0 0,-1 0 0 0 0,0 0 0 0 0,0 0 0 0 0,0 0 0 0 0,0 0 0 0 0,0 0 0 0 0,0 0 0 0 0,0 0 0 0 0,0 0 0 0 0,0 0 0 0 0,1 0 0 0 0,-1 0 0 0 0,0 0 0 0 0,0 0 0 0 0,0 0 0 0 0,0 0-3 0 0,7 0 72 0 0,-3 0-106 0 0,-2 0-109 0 0,-2 0-218 0 0,0 0-379 0 0,0 0-48 0 0,0 0-10 0 0</inkml:trace>
  <inkml:trace contextRef="#ctx0" brushRef="#br0" timeOffset="731.47">1326 81 9096 0 0,'-26'0'200'0'0,"26"0"-196"0"0,0 0 0 0 0,-1 0 1 0 0,1 0-1 0 0,0 0 0 0 0,0 0 1 0 0,0 0-1 0 0,0 0 0 0 0,0 1 1 0 0,0-1-1 0 0,-1 0 0 0 0,1 0 1 0 0,0 0-1 0 0,0 0 0 0 0,0 0 1 0 0,0 0-1 0 0,0 0 0 0 0,0 0 0 0 0,-1 0 1 0 0,1 0-1 0 0,0 0 0 0 0,0 0 1 0 0,0 0-1 0 0,0 0 0 0 0,0 0 1 0 0,-1 0-1 0 0,1-1 0 0 0,0 1 1 0 0,0 0-1 0 0,0 0 0 0 0,0 0 1 0 0,0 0-1 0 0,0 0 0 0 0,0 0 1 0 0,-1 0-1 0 0,1 0 0 0 0,0 0 1 0 0,0 0-1 0 0,0-1 0 0 0,0 1 1 0 0,0 0-1 0 0,0 0 0 0 0,0 0 1 0 0,0 0-1 0 0,0 0 0 0 0,0 0 0 0 0,0-1 1 0 0,0 1-1 0 0,0 0 0 0 0,-1 0 1 0 0,1 0-1 0 0,0 0 0 0 0,0 0 1 0 0,0-1-1 0 0,0 1-4 0 0,1-2 71 0 0,-1-2-10 0 0,-5 0 47 0 0,0 2-12 0 0,-1-2 35 0 0,-1 0-97 0 0,-2-5-24 0 0,0 0 4 0 0,4 5 40 0 0,3 1 227 0 0,1 0-106 0 0,0-1-54 0 0,2-1-43 0 0,-1 4-17 0 0,1 1-4 0 0,-1-3 382 0 0,0 3-188 0 0,0 0-121 0 0,0 0-37 0 0,2-3-54 0 0,12-7-24 0 0,-13 9-15 0 0,0 1 0 0 0,1-1 0 0 0,-1 1 0 0 0,1 0 0 0 0,-1-1 0 0 0,0 1 0 0 0,1 0 0 0 0,-1 0 0 0 0,1 0 0 0 0,0 0 0 0 0</inkml:trace>
  <inkml:trace contextRef="#ctx0" brushRef="#br1" timeOffset="72453.63">48 928 6992 0 0,'0'0'157'0'0,"0"0"23"0"0,0 0 12 0 0,3 0-27 0 0,8 0-61 0 0,-7 0 139 0 0,1 0-34 0 0,3 0 124 0 0,2 0-4 0 0,5 0 86 0 0,-9 0-201 0 0,-4 0-91 0 0,-2 0 14 0 0,3 0 51 0 0,7 0-79 0 0,1 0 63 0 0,29 0 557 0 0,-24 0-478 0 0,-6-1-77 0 0,-1-1-50 0 0,11-7 108 0 0,-16 7-164 0 0,3-1 206 0 0,-1 2-104 0 0,1 1-60 0 0,2 1-32 0 0,-4-1-15 0 0,-2 1 10 0 0,22-1 283 0 0,-6 1-140 0 0,-1-1-36 0 0,-1-1-45 0 0,-3-2-54 0 0,-1-3 23 0 0,-12 5-87 0 0,1 0 0 0 0,-1 0 0 0 0,1 0 1 0 0,-1 1-1 0 0,1-1 0 0 0,0 0 0 0 0,-1 1 0 0 0,1-1 0 0 0,0 1 0 0 0,-1 0 0 0 0,1 0 0 0 0,0 0 0 0 0,0 0 1 0 0,0 0-18 0 0,43 0 324 0 0,69 0 296 0 0,-92-3-527 0 0,0-2-55 0 0,-14 3-37 0 0,0 0 0 0 0,1 0 0 0 0,-1 1 1 0 0,8 0-2 0 0,21 1-4 0 0,-1 0 35 0 0,131 0 256 0 0,-139-2-222 0 0,7-4-29 0 0,2-1 14 0 0,-6 6 39 0 0,120 1 314 0 0,-86 0-257 0 0,9 0-55 0 0,-37 0-87 0 0,0 0-34 0 0,-28 0 29 0 0,-1 1 0 0 0,1 0 0 0 0,-1 1 0 0 0,8 2 1 0 0,-9-2-14 0 0,1 0 0 0 0,-1-1 0 0 0,1 0 0 0 0,6 1 14 0 0,340-2-12 0 0,-348-1 12 0 0,0 1 0 0 0,1-1 0 0 0,-1 0 0 0 0,0-1 0 0 0,5-1 0 0 0,13-3 0 0 0,11 3 9 0 0,24 3 87 0 0,-30 1-60 0 0,-5-1-12 0 0,0 0 41 0 0,51 0 274 0 0,-42 0-218 0 0,8 0-70 0 0,-28-1-32 0 0,0-1 0 0 0,0 0 0 0 0,0 0 0 0 0,8-4-19 0 0,-17 5 1 0 0,16 0 37 0 0,-6 0 34 0 0,5-2 99 0 0,-9 0-105 0 0,26-5 156 0 0,-7 6-10 0 0,-7-1-44 0 0,-2-2-55 0 0,4-1-46 0 0,-10 5-30 0 0,0 0-1 0 0,0 0 0 0 0,5 2-36 0 0,-5-1 28 0 0,0 0 1 0 0,0-1-1 0 0,6-1-28 0 0,3-3 13 0 0,-12 2 6 0 0,-1 1 1 0 0,1 1-1 0 0,0 0 0 0 0,5 0-19 0 0,5 1 14 0 0,14 1 21 0 0,-11-5 26 0 0,-7-1-19 0 0,-11 3-22 0 0,1 1 0 0 0,-1-1 0 0 0,1 1 0 0 0,0 0 0 0 0,-1 0 0 0 0,5 1-20 0 0,22 0 58 0 0,78 0 206 0 0,-69 0-180 0 0,-39 0-84 0 0,-1 0 1 0 0,1 0-1 0 0,0 0 1 0 0,-1 0 0 0 0,1 1-1 0 0,0-1 1 0 0,-1 1-1 0 0,1 0 1 0 0,-1 0 0 0 0,1 0-1 0 0,-1 0 1 0 0,2 1-1 0 0,12 4 12 0 0,2-4 33 0 0,-14-3-38 0 0,-4 1-5 0 0,26 14-1 0 0,-11-12 11 0 0,-14-2-10 0 0,0 0 1 0 0,0 0 0 0 0,0 0 0 0 0,0 0 0 0 0,0 0-1 0 0,-1 1 1 0 0,1-1 0 0 0,0 0 0 0 0,0 0 0 0 0,0 0-1 0 0,0 1 1 0 0,-1-1 0 0 0,1 0 0 0 0,0 1 0 0 0,0-1-3 0 0,2 8 11 0 0,-3-8-11 0 0,0 0 0 0 0,0 0 0 0 0,0 0 0 0 0,0 0-1 0 0,0 1 1 0 0,0-1 0 0 0,0 0 0 0 0,0 0 0 0 0,0 0 0 0 0,0 1 0 0 0,1-1 0 0 0,-1 0 0 0 0,0 0 0 0 0,0 0 0 0 0,0 0 0 0 0,0 1 0 0 0,0-1-1 0 0,0 0 1 0 0,0 0 0 0 0,1 0 0 0 0,-1 0 0 0 0,0 0 0 0 0,0 0 0 0 0,0 1 0 0 0,0-1 0 0 0,0 0 0 0 0,1 0 0 0 0,-1 0 0 0 0,0 0-1 0 0,0 0 1 0 0,0 0 0 0 0,1 0 0 0 0,-1 0 0 0 0,0 0 0 0 0,0 0 0 0 0,0 0 0 0 0,27 2 56 0 0,-21-2-48 0 0,1 0 0 0 0,10 0 50 0 0,-12 2-4 0 0,6 9-33 0 0,-9-8 7 0 0,1-3-87 0 0,1 0-6 0 0,-3 0 3 0 0,1 0-36 0 0,-1 0-16 0 0,0 0-35 0 0,0 0-41 0 0,0 0-46 0 0,-1 0-49 0 0,1 0-47 0 0,-1 0-43 0 0,1 0-38 0 0,-1 0-270 0 0,0 0-64 0 0,0 0-50 0 0,0 0-36 0 0,0 0-1496 0 0,0 0-1326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4.41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227 0 11056 0 0,'0'0'248'0'0,"0"0"34"0"0,0 0 22 0 0,-3 0-29 0 0,-2 1-207 0 0,0 1-40 0 0,1 4-3 0 0,2-1 30 0 0,0-4 25 0 0,-1-1-64 0 0,0-1 43 0 0,1 2 80 0 0,-1 0 72 0 0,0 2 115 0 0,-8 6 110 0 0,10-9-383 0 0,-1 1 0 0 0,1 0 0 0 0,0-1 0 0 0,0 1 1 0 0,-1-1-1 0 0,1 0 0 0 0,0 1 0 0 0,-1-1 0 0 0,1 0 1 0 0,-1 0-54 0 0,-1 0 142 0 0,0 3 32 0 0,-13 7 104 0 0,-2 0 3 0 0,10-1-130 0 0,3 2 1 0 0,4-9-119 0 0,0 0-1 0 0,0 1 0 0 0,0-1 0 0 0,-1 0 0 0 0,1 0 0 0 0,-1 0 0 0 0,1 0 0 0 0,-1 0 1 0 0,0 0-33 0 0,-11 11 179 0 0,-9 8 74 0 0,12-7-152 0 0,0 9 23 0 0,4-2-51 0 0,1-4-33 0 0,-1-1-23 0 0,4-13-11 0 0,1 1 0 0 0,0-1 0 0 0,0 0 1 0 0,0 1-1 0 0,0-1 0 0 0,1 1 1 0 0,-1-1-1 0 0,1 2-6 0 0,0-2 5 0 0,0 1-1 0 0,0-1 1 0 0,-1 0 0 0 0,1 1 0 0 0,-1-1-1 0 0,0 0 1 0 0,0 0 0 0 0,0 0 0 0 0,-2 3-5 0 0,-2 10 21 0 0,3-2-19 0 0,0 0 0 0 0,1 0 0 0 0,0 0 0 0 0,2 0 0 0 0,0 7-2 0 0,0 16 1 0 0,-1-22-2 0 0,-1-9 2 0 0,1 1-1 0 0,0-1 0 0 0,1 1 0 0 0,0-1 0 0 0,0 1 0 0 0,0 0 0 0 0,5 8-1 0 0,-5-12 1 0 0,0 1 0 0 0,0-1 0 0 0,0 1 0 0 0,0-1 1 0 0,0 1-1 0 0,0-1 0 0 0,-1 1 0 0 0,0-1 0 0 0,0 1 0 0 0,0-1 0 0 0,0 1 0 0 0,0-1 0 0 0,0 0 0 0 0,1 0 0 0 0,-1 0 0 0 0,1 0 0 0 0,0 0 0 0 0,0 0 0 0 0,0 0 0 0 0,0 0 0 0 0,0 0 0 0 0,1 0 0 0 0,-1-1 0 0 0,1 1 0 0 0,0 0 0 0 0,0 0-1 0 0,1 2 2 0 0,0 1-1 0 0,-1 0 0 0 0,1 0 0 0 0,0 5 0 0 0,10 22 0 0 0,-12-31-1 0 0,0 0 0 0 0,0 0 0 0 0,0 0 0 0 0,0 0 0 0 0,1-1 0 0 0,-1 1 0 0 0,1 0 0 0 0,-1-1 0 0 0,1 1 0 0 0,-1-1 0 0 0,1 0 0 0 0,0 1 1 0 0,1-1 0 0 0,8 4-35 0 0,1 2-3 0 0,-3 0-43 0 0,-5-3 7 0 0,1 0-34 0 0,3 0-189 0 0,3-1-162 0 0,9-2-317 0 0,-4-1 144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3:41:03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12 216 4208 0 0,'0'0'124'0'0,"0"0"53"0"0,0 1-58 0 0,0 0 101 0 0,0 2-263 0 0,1-1 52 0 0,-1 0 45 0 0,1-1 42 0 0,1 0 66 0 0,0-1 44 0 0,1 0 168 0 0,0-1 52 0 0,4 0 360 0 0,-3 1-295 0 0,0 1-142 0 0,0 2-81 0 0,-2-1-183 0 0,-1-1-59 0 0,-1 0 0 0 0,1-1 0 0 0,0 1 0 0 0,-1-1 0 0 0,1 1 0 0 0,0-1 0 0 0,-1 1 0 0 0,1-1 0 0 0,0 1 0 0 0,0-1 0 0 0,0 0 1 0 0,0 1-1 0 0,-1-1 0 0 0,1 0 0 0 0,0 0 0 0 0,0 1 0 0 0,0-1 0 0 0,0 0 0 0 0,0 0 0 0 0,0 0 0 0 0,0 0 0 0 0,-1-1 0 0 0,1 1 0 0 0,1 0-26 0 0,-1 0 21 0 0,-1 0-1 0 0,1 0 1 0 0,0 0 0 0 0,-1 0 0 0 0,1 0-1 0 0,0-1 1 0 0,-1 1 0 0 0,1 0 0 0 0,0 0 0 0 0,-1-1-1 0 0,1 1 1 0 0,-1 0 0 0 0,1-1 0 0 0,0 1-1 0 0,-1 0 1 0 0,1-1 0 0 0,-1 1 0 0 0,1-1 0 0 0,-1 1-1 0 0,1-1-20 0 0,8-6 281 0 0,7 0 6 0 0,6-4 165 0 0,-7-1-63 0 0,-8 5-207 0 0,2-2 54 0 0,11-13 260 0 0,-11 6-149 0 0,-3 6-226 0 0,2 1-35 0 0,-6 7-64 0 0,0-1 0 0 0,1 0 0 0 0,-2 1 0 0 0,1-1 0 0 0,0 0 0 0 0,1-3-22 0 0,3-10 122 0 0,-1 1-10 0 0,-4 1 50 0 0,0 9-122 0 0,-1-7 94 0 0,-1 0 82 0 0,-3 2 73 0 0,4 10-272 0 0,0-1 0 0 0,-1 1 0 0 0,1 0 0 0 0,0-1 0 0 0,-1 1 0 0 0,1 0 0 0 0,0 0 0 0 0,-1-1 0 0 0,1 1 0 0 0,0 0 0 0 0,-1 0 0 0 0,1 0 0 0 0,-1 0 0 0 0,1-1 0 0 0,0 1 0 0 0,-1 0 0 0 0,1 0 0 0 0,-1 0 0 0 0,1 0 0 0 0,-1 0 0 0 0,1 0-17 0 0,-5-2 172 0 0,1-1-78 0 0,3 2-91 0 0,1 1 1 0 0,0-1 0 0 0,-1 1 0 0 0,1-1 0 0 0,-1 1 0 0 0,1-1 0 0 0,-1 1 0 0 0,0 0 0 0 0,1-1 0 0 0,-1 1 0 0 0,1 0 0 0 0,-1-1 0 0 0,0 1 0 0 0,1 0 0 0 0,-1 0 0 0 0,1 0 0 0 0,-1-1-1 0 0,0 1 1 0 0,1 0 0 0 0,-1 0 0 0 0,0 0 0 0 0,0 0 0 0 0,1 0 0 0 0,-1 0 0 0 0,0 0 0 0 0,1 1 0 0 0,-1-1 0 0 0,1 0 0 0 0,-1 0 0 0 0,0 0 0 0 0,1 1 0 0 0,-1-1 0 0 0,0 0 0 0 0,0 1-4 0 0,-1 0-2 0 0,-8 4 56 0 0,-10-2 132 0 0,19-3-174 0 0,-1 0-1 0 0,1 1 0 0 0,-1-1 1 0 0,1 0-1 0 0,-1 1 0 0 0,1-1 1 0 0,-1 1-1 0 0,1-1 0 0 0,0 1 1 0 0,-1 0-1 0 0,1 0 0 0 0,0-1 1 0 0,0 1-1 0 0,-1 0 0 0 0,1 0-11 0 0,-18 20 85 0 0,17-18-77 0 0,-1 0-1 0 0,1 0 0 0 0,-1-1 0 0 0,0 1 0 0 0,0 0 0 0 0,0-1 1 0 0,-1 1-8 0 0,-2 0 0 0 0,1 0 0 0 0,0 0 0 0 0,0 1 0 0 0,1 0 0 0 0,-1 0 0 0 0,1 0 0 0 0,0 0 0 0 0,0 1 0 0 0,0 0 0 0 0,0-1 0 0 0,-1 5 0 0 0,-2 2 0 0 0,1 1 0 0 0,1 1 0 0 0,0-1 0 0 0,-2 6 0 0 0,6-15 0 0 0,1 0 0 0 0,-1 0 0 0 0,1 0 0 0 0,0 1 0 0 0,0-1 0 0 0,0 0 0 0 0,0 0 0 0 0,0 0 0 0 0,0 0 0 0 0,1 0 0 0 0,0 0 0 0 0,-1 0 0 0 0,1 0 0 0 0,0 0 0 0 0,1 0 0 0 0,-1-1 0 0 0,1 3 0 0 0,2 2-14 0 0,0 2-50 0 0,1-3 70 0 0,4 5-6 0 0,-8-10 0 0 0,-1 0 0 0 0,1-1 0 0 0,-1 1 0 0 0,1 0 0 0 0,-1-1 0 0 0,1 1 0 0 0,0 0 0 0 0,-1-1 0 0 0,1 1 0 0 0,0-1 0 0 0,-1 1 0 0 0,1-1 0 0 0,0 1 0 0 0,0-1 0 0 0,0 0 0 0 0,-1 1 0 0 0,1-1 0 0 0,0 0 0 0 0,0 0 0 0 0,0 0 0 0 0,0 1 0 0 0,0-1 0 0 0,0 0 0 0 0,-1 0 0 0 0,1 0 0 0 0,0 0 0 0 0,0-1 0 0 0,0 1 0 0 0,0 0 0 0 0,0 0-1 0 0,0 0 1 0 0,1 0 0 0 0,-1 0 0 0 0,0 1 0 0 0,0-1 0 0 0,0 0 0 0 0,0 1 0 0 0,0-1 0 0 0,0 0 0 0 0,0 1 0 0 0,0-1 0 0 0,0 1 0 0 0,1 0 0 0 0,-1 0 1 0 0,0 0 0 0 0,0-1 0 0 0,0 1 0 0 0,0-1 0 0 0,1 1 0 0 0,-1-1 0 0 0,0 1 0 0 0,1-1 0 0 0,-1 0 0 0 0,0 0 0 0 0,0 1 0 0 0,1-1 0 0 0,0 0-1 0 0,5 0 22 0 0,-3 1-18 0 0,-1-1 1 0 0,0 0-1 0 0,0 0 0 0 0,1 0 0 0 0,-1 0 0 0 0,0 0 0 0 0,0-1 0 0 0,1 0 1 0 0,1 0-5 0 0,-3 0 0 0 0,0-1 0 0 0,1 1 0 0 0,-1 0 0 0 0,1 0 0 0 0,0 0 0 0 0,-1 1 0 0 0,1-1 0 0 0,0 1 0 0 0,-1-1 0 0 0,3 1 0 0 0,-2 0 2 0 0,-1-1 1 0 0,1 1 0 0 0,-1-1-1 0 0,1 0 1 0 0,-1 1 0 0 0,1-1-1 0 0,-1 0 1 0 0,1-1-1 0 0,-1 1 1 0 0,0 0 0 0 0,0-1-1 0 0,1 1 1 0 0,-1-1 0 0 0,0 0-1 0 0,0 0-2 0 0,16-10 35 0 0,-11 7-33 0 0,8-5 86 0 0,-10 6-98 0 0,-2 1-40 0 0,1-1-51 0 0,-1 1-66 0 0,0 0-76 0 0,-2 2 178 0 0,-1 1 65 0 0,2-1-213 0 0,-1-1-35 0 0,2 0-347 0 0,-1 0 76 0 0,0 0-50 0 0,2-1-677 0 0,4-2-537 0 0,4-1-1020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5.6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65 1 9136 0 0,'-3'0'67'0'0,"-2"0"-31"0"0,2 0 37 0 0,0 0 88 0 0,1 0-34 0 0,-1 0 38 0 0,-4 0-134 0 0,3 2 47 0 0,3 1 73 0 0,-1 0-13 0 0,0 1-29 0 0,1-2-1 0 0,0-1 22 0 0,-1 0 48 0 0,0-1 17 0 0,0 1 49 0 0,0-2 57 0 0,-1 1 64 0 0,3 5 155 0 0,0 1-100 0 0,0 1-5 0 0,1 2-91 0 0,-1-7-226 0 0,0 0-1 0 0,-1 0 1 0 0,1 0 0 0 0,0 1 0 0 0,-1-1 0 0 0,1 0-1 0 0,-1 0 1 0 0,0 2-98 0 0,-7 14 381 0 0,7-15-319 0 0,0 0-1 0 0,0 0 0 0 0,0 0 0 0 0,1 0 0 0 0,-1 0 0 0 0,1 1 1 0 0,0 1-62 0 0,2 10 304 0 0,3-5-58 0 0,1 2-30 0 0,-5-6-153 0 0,0-1 0 0 0,0 1-1 0 0,-1 0 1 0 0,0-1 0 0 0,0 5-63 0 0,0 10 139 0 0,2-3-40 0 0,5-5-5 0 0,-6-10-82 0 0,-1-1-1 0 0,1 1 1 0 0,0-1-1 0 0,0 1 1 0 0,-1 0-1 0 0,1-1 1 0 0,-1 1 0 0 0,1 0-1 0 0,-1-1 1 0 0,0 1-1 0 0,1 0 1 0 0,-1-1 0 0 0,0 1-1 0 0,0 0-11 0 0,-1 7 36 0 0,0 13 38 0 0,5-8 9 0 0,1-6-37 0 0,-4-6-42 0 0,0-1 1 0 0,0 1-1 0 0,0-1 1 0 0,0 1-1 0 0,-1-1 1 0 0,1 1-1 0 0,0-1 1 0 0,-1 1-1 0 0,1 0 1 0 0,-1-1-1 0 0,0 1 1 0 0,0 0-1 0 0,1-1 0 0 0,-1 1-4 0 0,-1 5 24 0 0,1-4-19 0 0,0-1-1 0 0,0 0 1 0 0,0 0 0 0 0,0 0 0 0 0,0 1-1 0 0,1-1 1 0 0,-1 0 0 0 0,1 0-1 0 0,-1 0 1 0 0,1 1-5 0 0,10 13 43 0 0,-11-14-42 0 0,1-1 0 0 0,-1 0 0 0 0,1 1 0 0 0,-1-1 0 0 0,0 1 0 0 0,1-1 0 0 0,-1 1 0 0 0,0-1 0 0 0,0 1 0 0 0,0-1-1 0 0,0-1 0 0 0,-1 1 0 0 0,1-1 0 0 0,0 1 0 0 0,0-1 0 0 0,0 1 0 0 0,0 0 0 0 0,0-1 0 0 0,0 1 0 0 0,0-1 0 0 0,0 1 0 0 0,1 0-1 0 0,-1-1 1 0 0,0 1 0 0 0,0-1 0 0 0,0 1 0 0 0,0-1 0 0 0,1 1 0 0 0,-1-1 0 0 0,0 1 0 0 0,1-1 0 0 0,-1 1 0 0 0,0-1 0 0 0,1 1-1 0 0,-1-1 1 0 0,1 0 0 0 0,-1 1 0 0 0,1-1 0 0 0,-1 1 0 0 0,0-1 0 0 0,1 0 0 0 0,6 1-32 0 0,-4-1-43 0 0,-1 3-33 0 0,9 7-149 0 0,-9-8 126 0 0,-2-1-51 0 0,1-1-77 0 0,-1 0 83 0 0,0 0-37 0 0,0 0-41 0 0,0 0-37 0 0,0 0-391 0 0,0 0 96 0 0,0 0-52 0 0,0 0-750 0 0,0 0-590 0 0,0 0-1121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7.3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13016 0 0,'0'0'297'0'0,"0"0"39"0"0,0 0 17 0 0,0 0 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3.77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48 17 11744 0 0,'-1'-1'98'0'0,"0"0"-61"0"0,-5-5-137 0 0,5 5 117 0 0,1 0 47 0 0,-1 0 78 0 0,0 1 95 0 0,0-1 115 0 0,0 0-127 0 0,1 1 36 0 0,1 1-345 0 0,0 0 79 0 0,2 1 95 0 0,0 1 84 0 0,0 0 51 0 0,5 6 370 0 0,-4-4-293 0 0,-2-2-182 0 0,0-1-65 0 0,3 10 228 0 0,-1-4-70 0 0,3 2 62 0 0,-7-10-261 0 0,0 0 1 0 0,0 0 0 0 0,1 0 0 0 0,-1 1-1 0 0,0-1 1 0 0,0 0 0 0 0,0 0 0 0 0,1 1-1 0 0,-1-1 1 0 0,0 0 0 0 0,0 1 0 0 0,0-1 0 0 0,0 0-1 0 0,0 1 1 0 0,0-1 0 0 0,0 0 0 0 0,1 1-1 0 0,-1-1 1 0 0,0 0 0 0 0,0 1 0 0 0,0-1-1 0 0,0 0 1 0 0,0 0 0 0 0,-1 1 0 0 0,1-1 0 0 0,0 1-15 0 0,0 13 233 0 0,0 33 443 0 0,1-32-508 0 0,1-4-78 0 0,2-2 4 0 0,0 4 63 0 0,-9 16 106 0 0,5-25-228 0 0,1 0 0 0 0,0 0 1 0 0,0-1-1 0 0,0 1 0 0 0,0 0 0 0 0,1-1 0 0 0,-1 1 1 0 0,1 0-1 0 0,0 0-35 0 0,10 22 225 0 0,-7 6 23 0 0,-4-29-228 0 0,6 28 106 0 0,-5-22-90 0 0,-1 0 1 0 0,0 0-1 0 0,0 7-36 0 0,0-9 24 0 0,-1 1 0 0 0,1-1 0 0 0,1 0 0 0 0,-1 1 0 0 0,1-1 0 0 0,1 0-1 0 0,-1 0 1 0 0,3 3-24 0 0,-2-4 18 0 0,-1 1-1 0 0,0-1 0 0 0,0 1 0 0 0,0-1 1 0 0,0 1-1 0 0,-1 0 0 0 0,0 0 0 0 0,-1 2-17 0 0,0 7 31 0 0,-1-8-13 0 0,1 0-1 0 0,1-1 0 0 0,-1 1 0 0 0,1 0 1 0 0,1 1-18 0 0,2 7 6 0 0,-2-10 7 0 0,0 1 0 0 0,0-1 1 0 0,-1 1-1 0 0,0-1 0 0 0,0 1 0 0 0,-1 5-13 0 0,0 17 45 0 0,0 3 27 0 0,1-28-58 0 0,-1-4-13 0 0,0 0-1 0 0,0 1 1 0 0,0-1 0 0 0,0 0 0 0 0,1 0 0 0 0,-1 0-1 0 0,0 0 1 0 0,0 0 0 0 0,0 1 0 0 0,0-1-1 0 0,0 0 1 0 0,0 0 0 0 0,0 0 0 0 0,0 0 0 0 0,0 1-1 0 0,0-1 1 0 0,0 0 0 0 0,0 0 0 0 0,0 0-1 0 0,0 0 1 0 0,0 1 0 0 0,-1-1 0 0 0,1 0 0 0 0,0 0-1 0 0,0 0 1 0 0,0 0 0 0 0,0 0 0 0 0,0 1 0 0 0,0-1-1 0 0,0 0 1 0 0,0 0 0 0 0,0 0 0 0 0,-1 0-1 0 0,-15 10-12 0 0,9-5-65 0 0,1 0-35 0 0,3-2-153 0 0,3-3-21 0 0,1 0 97 0 0,1 0 14 0 0,2 0-64 0 0,3 0-206 0 0,-7 0 431 0 0,0 0-1 0 0,0 0 1 0 0,0 0-1 0 0,0 0 1 0 0,0 0-1 0 0,0 0 1 0 0,0 0-1 0 0,0 0 1 0 0,0 0-1 0 0,0 0 1 0 0,1 0-1 0 0,-1 0 1 0 0,0 0-1 0 0,0 0 1 0 0,0 0-1 0 0,0 0 1 0 0,0 0-1 0 0,0 0 0 0 0,0 0 1 0 0,0 0-1 0 0,0 0 1 0 0,0 0-1 0 0,0 0 1 0 0,1 0-1 0 0,-1 0 1 0 0,0 0-1 0 0,0 0 1 0 0,0 0-1 0 0,0 0 1 0 0,0 0-1 0 0,0 0 1 0 0,0 0-1 0 0,0 0 1 0 0,0-1-1 0 0,0 1 1 0 0,0 0-1 0 0,0 0 0 0 0,0 0 1 0 0,0 0-1 0 0,0 0 1 0 0,0 0-1 0 0,0 0 1 0 0,0 0-1 0 0,0 0 1 0 0,0 0-1 0 0,0-1 1 0 0,0 1-1 0 0,0 0 1 0 0,0 0-1 0 0,0 0 1 0 0,0 0-1 0 0,0 0 1 0 0,0 0-1 0 0,0 0 0 0 0,0 0 1 0 0,0 0-1 0 0,0-1 15 0 0,0-29-1847 0 0,0 15 1112 0 0,0 7 373 0 0,0 0 46 0 0,0 1 55 0 0,0 1 65 0 0,-2-15-818 0 0,-12-9-2 0 0</inkml:trace>
  <inkml:trace contextRef="#ctx0" brushRef="#br0" timeOffset="280.55">0 129 5728 0 0,'0'0'166'0'0,"3"-3"-6"0"0,-3 3-158 0 0,10-11 38 0 0,-10 10-40 0 0,0 1 0 0 0,1 0-1 0 0,-1-1 1 0 0,0 1 0 0 0,1-1-1 0 0,-1 1 1 0 0,0-1 0 0 0,0 1 0 0 0,0-1-1 0 0,0 1 1 0 0,1-1 0 0 0,-1 1 0 0 0,0-1-1 0 0,0 1 1 0 0,0-1 0 0 0,0 1-1 0 0,0-1 1 0 0,0 1 0 0 0,0-1 0 0 0,0 1-1 0 0,0-1 1 0 0,0 1 0 0 0,-1-1-1 0 0,1 1 1 0 0,0-1 0 0 0,0 1 0 0 0,0-1-1 0 0,-1 1 1 0 0,1-1 0 0 0,0 1 0 0 0,-4-3-7 0 0,1-2-9 0 0,5 2 47 0 0,2-2 55 0 0,-3 5-80 0 0,0-2 227 0 0,0 1-45 0 0,0-1-40 0 0,-1 1-34 0 0,1-1-1 0 0,-1 0-42 0 0,-1-3 54 0 0,0 4-29 0 0,1 1-8 0 0,0 0-76 0 0,0 0 0 0 0,0 0 0 0 0,0 0 0 0 0,0-1 0 0 0,0 1 1 0 0,0 0-1 0 0,0 0 0 0 0,0 0 0 0 0,0 0 0 0 0,0 0 0 0 0,0 0 0 0 0,0 0 1 0 0,0 0-1 0 0,0 0 0 0 0,0 0 0 0 0,0-1 0 0 0,0 1 0 0 0,0 0 0 0 0,0 0 1 0 0,0 0-1 0 0,0 0 0 0 0,0 0 0 0 0,0 0 0 0 0,0 0 0 0 0,1 0 0 0 0,-1 0 1 0 0,0 0-1 0 0,0 0 0 0 0,0 0 0 0 0,0-1 0 0 0,0 1 0 0 0,0 0 0 0 0,0 0 1 0 0,0 0-1 0 0,0 0 0 0 0,0 0 0 0 0,0 0 0 0 0,0 0 0 0 0,0 0 0 0 0,1 0 1 0 0,-1 0-1 0 0,0 0 0 0 0,0 0 0 0 0,0 0 0 0 0,0 0 0 0 0,0 0 0 0 0,0 0 0 0 0,0 0 1 0 0,0 0-1 0 0,0 0 0 0 0,1 0 0 0 0,-1 0 0 0 0,0 0 0 0 0,0 0 0 0 0,0 0 1 0 0,0 0-1 0 0,0 0-12 0 0,8-2 441 0 0,-5-2-68 0 0,2-3-61 0 0,2 2-33 0 0,7-1 29 0 0,0 1-8 0 0,-6 0-36 0 0,-6 1-128 0 0,4-3 91 0 0,20 2 133 0 0,-10-1-183 0 0,-6 2-48 0 0,-3 2-15 0 0,1 1 9 0 0,2 0 34 0 0,2 1-34 0 0,-4 0-35 0 0,0 0 0 0 0,1 0 0 0 0,-1 1-1 0 0,8 1-87 0 0,51 14 383 0 0,-58-14-372 0 0,0 1 1 0 0,0 0-1 0 0,0 1 1 0 0,0-1-1 0 0,-1 2 0 0 0,1 0-11 0 0,53 34 29 0 0,-43-26-27 0 0,-11-8-2 0 0,-6-5 0 0 0,-1 1 0 0 0,0-1 0 0 0,0 1 0 0 0,0-1 0 0 0,1 1 0 0 0,-1 0 0 0 0,0 0 0 0 0,0-1 0 0 0,0 1 0 0 0,0 0 0 0 0,0 0 0 0 0,0 0 0 0 0,-1 0 0 0 0,1 0 0 0 0,0 0 0 0 0,0 0 0 0 0,-1 1 0 0 0,1-1 0 0 0,-1 0 0 0 0,1 0 0 0 0,-1 0 0 0 0,1 1 0 0 0,-1-1 0 0 0,0 0 0 0 0,0 1 0 0 0,1 0 0 0 0,-1 17 11 0 0,1-7 16 0 0,-1 1 1 0 0,-1-1-1 0 0,0 0 1 0 0,0 0-28 0 0,0-9 4 0 0,1-1 1 0 0,-1 1 0 0 0,1-1-1 0 0,-1 1 1 0 0,0-1-1 0 0,0 1 1 0 0,0-1 0 0 0,0 0-1 0 0,-1 0 1 0 0,1 1-1 0 0,-1-1 1 0 0,1 0 0 0 0,-1 0-1 0 0,0 0 1 0 0,1 0-1 0 0,-1-1 1 0 0,0 1 0 0 0,0 0-1 0 0,-1-1 1 0 0,0 1-5 0 0,0-1 4 0 0,1 1 0 0 0,0-1 1 0 0,-1 0-1 0 0,1 1 0 0 0,0 0 0 0 0,0-1 0 0 0,0 1 1 0 0,0 0-1 0 0,0 0 0 0 0,0 1-4 0 0,0-1 5 0 0,0 0 0 0 0,0 0 0 0 0,0 0 0 0 0,0 0-1 0 0,0-1 1 0 0,0 1 0 0 0,0-1 0 0 0,-1 1 0 0 0,1-1 0 0 0,-1 1-5 0 0,-11 6 49 0 0,-7 6-15 0 0,11-7-21 0 0,2-1 15 0 0,-2 3 99 0 0,-2 1 55 0 0,4-6-135 0 0,-18 1 113 0 0,12 2-72 0 0,5-2-95 0 0,4-4-40 0 0,-2 0-39 0 0,3-1-55 0 0,1 0 41 0 0,-3 0-3 0 0,0 0 89 0 0,-4 0 66 0 0,7 0-79 0 0,0 0-49 0 0,0 0-100 0 0,1 0 44 0 0,0 0-34 0 0,0 0-52 0 0,-1 0-47 0 0,1 0-51 0 0,-1 0-55 0 0,1 0-59 0 0,-1 0-65 0 0,-1 0-67 0 0,1 0-73 0 0,-3 0-945 0 0,-4 0-893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6.86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209 50 9272 0 0,'0'0'208'0'0,"0"0"33"0"0,0 0 14 0 0,0-3-42 0 0,-1-3-146 0 0,-1 2 35 0 0,-2 1 104 0 0,-3 3 238 0 0,7 0-444 0 0,0 0 14 0 0,0 0 1 0 0,0 0 0 0 0,0 0 0 0 0,0 0 0 0 0,0 0-1 0 0,0 0 1 0 0,0 0 0 0 0,0 0 0 0 0,0 0-1 0 0,-1 0 1 0 0,1 0 0 0 0,0 0 0 0 0,0 0 0 0 0,0 0-1 0 0,0 0 1 0 0,0 0 0 0 0,0 0 0 0 0,0 0 0 0 0,0 0-1 0 0,0 0 1 0 0,0 0 0 0 0,-1 0 0 0 0,1 0-1 0 0,0 0 1 0 0,0 0 0 0 0,0 0 0 0 0,0 0 0 0 0,0 0-1 0 0,0-1 1 0 0,0 1 0 0 0,0 0 0 0 0,0 0-1 0 0,0 0 1 0 0,0 0 0 0 0,0 0 0 0 0,0 0 0 0 0,0 0-1 0 0,0 0 1 0 0,0 0 0 0 0,0 0 0 0 0,0 0 0 0 0,-1 0-1 0 0,1-1 1 0 0,0 1 0 0 0,0 0 0 0 0,0 0-1 0 0,0 0 1 0 0,0 0 0 0 0,0 0 0 0 0,0 0 0 0 0,0 0-1 0 0,1 0 1 0 0,-1 0 0 0 0,0-1 0 0 0,0 1-1 0 0,0 0 1 0 0,0 0-15 0 0,0 0 44 0 0,0-1-1 0 0,0 1 1 0 0,0-1-1 0 0,0 1 0 0 0,0-1 1 0 0,0 1-1 0 0,0-1 1 0 0,0 1-1 0 0,-1-1 1 0 0,1 1-1 0 0,0-1 1 0 0,0 1-1 0 0,0-1 0 0 0,-1 1 1 0 0,1-1-1 0 0,0 1 1 0 0,0 0-1 0 0,-1-1 1 0 0,1 1-1 0 0,0-1 0 0 0,-1 1 1 0 0,1 0-1 0 0,0-1 1 0 0,-1 1-1 0 0,1 0 1 0 0,-1 0-1 0 0,1-1 0 0 0,-1 1-43 0 0,-6-1 460 0 0,5 1-227 0 0,-1-3 33 0 0,-8-7 97 0 0,9 8-177 0 0,0 1-49 0 0,0 0-43 0 0,0 1-33 0 0,-5 1 59 0 0,6-1-76 0 0,-1 0 192 0 0,-6 0-47 0 0,2 0-45 0 0,0 0-41 0 0,1 0-33 0 0,-10 0 1 0 0,-25 0-66 0 0,39 0-7 0 0,0 0 0 0 0,0 0 1 0 0,1 0-1 0 0,-1 0 1 0 0,0 0-1 0 0,0 0 1 0 0,0 0-1 0 0,1 0 0 0 0,-1 1 1 0 0,0-1-1 0 0,0 0 1 0 0,1 1-1 0 0,-1-1 1 0 0,0 0-1 0 0,0 1 2 0 0,1 0-5 0 0,-1-1-1 0 0,1 0 0 0 0,0 1 1 0 0,-1-1-1 0 0,1 1 1 0 0,0-1-1 0 0,0 1 0 0 0,-1 0 1 0 0,1-1-1 0 0,0 1 1 0 0,0-1-1 0 0,0 1 0 0 0,0-1 1 0 0,0 1-1 0 0,0-1 1 0 0,0 1-1 0 0,0 0 1 0 0,0-1 5 0 0,0 3-108 0 0,-3 0 21 0 0,-10 7 70 0 0,0-4 17 0 0,12-6-1 0 0,1 1 0 0 0,0-1 0 0 0,-1 1 0 0 0,1 0 1 0 0,0-1-1 0 0,0 1 0 0 0,-1 0 0 0 0,1-1 0 0 0,0 1 1 0 0,0 0-1 0 0,0-1 0 0 0,0 1 0 0 0,0 0 0 0 0,0-1 1 0 0,0 1 0 0 0,0-1 0 0 0,0 56-171 0 0,0-45 154 0 0,0-11 17 0 0,0 1 0 0 0,0-1 0 0 0,0 1 0 0 0,-1-1 0 0 0,1 1 0 0 0,0-1 0 0 0,0 1 0 0 0,1-1 0 0 0,-1 1 0 0 0,0-1 0 0 0,0 1 0 0 0,0-1 0 0 0,0 1 0 0 0,0-1 0 0 0,0 1 0 0 0,1-1 0 0 0,-1 1 0 0 0,0-1 0 0 0,0 0 0 0 0,1 1 0 0 0,-1-1 1 0 0,0 1-1 0 0,1-1 0 0 0,-1 0 0 0 0,0 1 0 0 0,1-1 0 0 0,-1 0 0 0 0,0 1 0 0 0,1-1 0 0 0,-1 0 0 0 0,1 0 0 0 0,0 1 0 0 0,5 3-12 0 0,0 7-31 0 0,0-7 33 0 0,-5-3 10 0 0,-1-1 0 0 0,1 0 0 0 0,-1 0 0 0 0,0 1 0 0 0,1-1 0 0 0,-1 0 0 0 0,1 1 0 0 0,-1-1 0 0 0,0 0 0 0 0,1 1 0 0 0,-1-1 0 0 0,0 1 0 0 0,1-1 0 0 0,-1 0 0 0 0,0 1 0 0 0,0-1 0 0 0,1 1 0 0 0,-1-1 0 0 0,0 1 0 0 0,0-1 0 0 0,0 1 0 0 0,0-1 0 0 0,0 1 0 0 0,0-1 0 0 0,0 1 0 0 0,0-1 0 0 0,0 1 0 0 0,0-1 0 0 0,0 1 0 0 0,0-1 0 0 0,0 1 0 0 0,0 0 0 0 0,0-1 0 0 0,0 1 0 0 0,0-1 0 0 0,-1 1 0 0 0,1-1 0 0 0,0 1 0 0 0,0-1 0 0 0,0 1 0 0 0,0-1 0 0 0,1 1 0 0 0,-1-1 0 0 0,0 1 0 0 0,0-1 0 0 0,0 1 0 0 0,0-1 0 0 0,0 1 0 0 0,1-1 0 0 0,-1 1 0 0 0,0-1 0 0 0,0 0 0 0 0,1 1 0 0 0,-1-1 0 0 0,0 1 0 0 0,1-1 0 0 0,-1 0 0 0 0,0 1 0 0 0,1-1 0 0 0,-1 0 0 0 0,0 1 0 0 0,1-1 0 0 0,-1 0 0 0 0,1 0 0 0 0,0 1 0 0 0,5 3 0 0 0,1 8 0 0 0,-7-11 0 0 0,1 0 0 0 0,-1 0 0 0 0,0 0 0 0 0,1 0 0 0 0,0 0 0 0 0,-1 0 0 0 0,1 0 0 0 0,0 0 0 0 0,-1 0 0 0 0,1-1 0 0 0,0 1 0 0 0,0 0 0 0 0,0 0 0 0 0,0-1 0 0 0,0 1 0 0 0,0 0 0 0 0,4 1 0 0 0,-4-1 0 0 0,-1-1 0 0 0,1 0 0 0 0,-1 0 0 0 0,1 1 0 0 0,0-1 0 0 0,-1 0 0 0 0,1 1 0 0 0,-1-1 0 0 0,1 1 0 0 0,0-1 0 0 0,-1 1 0 0 0,1-1 0 0 0,-1 1 0 0 0,0-1 0 0 0,1 1 0 0 0,-1-1 0 0 0,1 1 0 0 0,-1 0 0 0 0,0-1 0 0 0,0 1 0 0 0,1 0 0 0 0,-1 0 0 0 0,3 4 0 0 0,0-1 15 0 0,1 1 1 0 0,-1 0 0 0 0,1-1 0 0 0,1 0 0 0 0,0 1-16 0 0,-3-3-1 0 0,4 2 120 0 0,-1-4-45 0 0,0 1 4 0 0,0 12 141 0 0,-1-7-131 0 0,11 11 333 0 0,-9-12-298 0 0,-4-3-108 0 0,1 0 185 0 0,-3-2 0 0 0,2 3-9 0 0,12 8-40 0 0,-8-8-96 0 0,-5-3-49 0 0,-1 0 0 0 0,1 0-1 0 0,-1 0 1 0 0,1 0 0 0 0,-1 1-1 0 0,1-1 1 0 0,-1 0 0 0 0,0 0-1 0 0,1 0 1 0 0,-1 1-1 0 0,1-1 1 0 0,-1 0 0 0 0,0 1-1 0 0,1-1 1 0 0,-1 0 0 0 0,0 1-1 0 0,1-1 1 0 0,-1 0 0 0 0,0 1-1 0 0,0-1 1 0 0,1 1 0 0 0,-1-1-1 0 0,0 1 1 0 0,0-1-1 0 0,0 0 1 0 0,0 1 0 0 0,1-1-1 0 0,-1 1 1 0 0,0-1 0 0 0,0 1-1 0 0,0-1 1 0 0,0 1 0 0 0,0-1-1 0 0,0 1 1 0 0,0-1-1 0 0,0 1-5 0 0,0 1 118 0 0,0-2-38 0 0,0 0 8 0 0,0 3-19 0 0,0-3-68 0 0,0 1 0 0 0,0-1 1 0 0,0 1-1 0 0,0-1 0 0 0,0 1 0 0 0,0-1 0 0 0,0 0 1 0 0,0 1-1 0 0,0-1 0 0 0,-1 1 0 0 0,1-1 0 0 0,0 1 0 0 0,0-1 1 0 0,0 0-1 0 0,0 1 0 0 0,-1-1 0 0 0,1 0 0 0 0,0 1 0 0 0,0-1 1 0 0,-1 0-1 0 0,1 1 0 0 0,0-1 0 0 0,-1 0 0 0 0,1 1 1 0 0,0-1-1 0 0,-1 0 0 0 0,1 0 0 0 0,0 1 0 0 0,-1-1 0 0 0,1 0 1 0 0,-1 0-2 0 0,-6 5 30 0 0,2 8-20 0 0,4-11-9 0 0,1-1 0 0 0,-1 0 0 0 0,0 0 0 0 0,0 0 0 0 0,0 0 0 0 0,0 0 0 0 0,0 0 0 0 0,0 0-1 0 0,0 0 1 0 0,0 0 0 0 0,0-1 0 0 0,-1 2-1 0 0,-21 10 53 0 0,21-11-52 0 0,1-1-1 0 0,0 1 1 0 0,0 0 0 0 0,-1 0-1 0 0,1-1 1 0 0,-1 1 0 0 0,1-1-1 0 0,-1 1 1 0 0,1-1 0 0 0,-1 0 0 0 0,1 0-1 0 0,-1 0 1 0 0,1 1 0 0 0,-1-1-1 0 0,1-1 1 0 0,-1 1-1 0 0,-12 3 27 0 0,4 2-51 0 0,-1 1-47 0 0,-2-4-41 0 0,-5-1-161 0 0,12-1 142 0 0,-1 1-37 0 0,1-1-50 0 0,0 0-58 0 0,0-1-71 0 0,1 1-79 0 0,0-2-92 0 0,0 1-101 0 0,3 0 242 0 0,1 0-52 0 0,-1 0-46 0 0,1-1-40 0 0,-1 1-149 0 0,0-1-40 0 0,-1 0-179 0 0,0-2-484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7.11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49 11544 0 0,'0'0'264'0'0,"0"0"34"0"0,3-3 20 0 0,8-7-41 0 0,-6 6-183 0 0,1 4-78 0 0,-1-2-19 0 0,0-4 2 0 0,-1 0 8 0 0,3 5 35 0 0,-5 1 36 0 0,1-2 89 0 0,8-9 150 0 0,-7 8-955 0 0,5 2-739 0 0,-6 2 834 0 0,-2-1 132 0 0,0 0-42 0 0,6 0-1210 0 0,2 0-958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8.94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13736 0 0,'0'0'400'0'0,"0"0"-141"0"0,0 0-118 0 0,0 0 89 0 0,0 0-76 0 0,0 0 156 0 0,0 0 288 0 0,0 0 30 0 0,0 0-263 0 0,0 0-161 0 0,0 0-54 0 0,0 0 5 0 0,0 0 32 0 0,0 0-25 0 0,0 0-139 0 0,0 0-45 0 0,0 0-36 0 0,0 0-51 0 0,0 0-30 0 0,0 0-50 0 0,0 0-59 0 0,0 0-66 0 0,0 0-70 0 0,0 0-65 0 0,0 0-59 0 0,0 0-52 0 0,0 0-168 0 0,0 0-50 0 0,0 0-205 0 0,0 0-546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8.3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 33 10880 0 0,'0'0'248'0'0,"0"0"34"0"0,0 0 20 0 0,-3 0-38 0 0,-2 0-199 0 0,-1 2-37 0 0,1 12 15 0 0,-6-1 122 0 0,9-10 27 0 0,1 1-85 0 0,0 0-52 0 0,2 1-25 0 0,0-2 37 0 0,-1-1-70 0 0,0 1 46 0 0,-1 3 119 0 0,3 10 332 0 0,-1-11-390 0 0,4 3 34 0 0,2 4 101 0 0,-5 0-27 0 0,-1-1 38 0 0,6 1 46 0 0,-1 1 14 0 0,-4-2-35 0 0,0 3 59 0 0,4-4-56 0 0,-1-2-73 0 0,0 3 86 0 0,-1-2-40 0 0,6 3 69 0 0,-3-4-112 0 0,5 5 77 0 0,1-4-54 0 0,-2-4-29 0 0,7 6 136 0 0,-10-6-74 0 0,13 6 0 0 0,-12-8 24 0 0,-2-4-110 0 0,1-1-62 0 0,0-5-23 0 0,-3 3 35 0 0,-3 3-96 0 0,-1 1 0 0 0,1-1 0 0 0,-1 1 0 0 0,0 0 0 0 0,1 0 0 0 0,-1-1 0 0 0,1 1 0 0 0,-1 0 0 0 0,1 0 0 0 0,-1 0-32 0 0,1 0 34 0 0,-1 0 0 0 0,1 0 0 0 0,-1 0 1 0 0,1 0-1 0 0,-1 0 0 0 0,1-1 0 0 0,-1 1 0 0 0,1 0 0 0 0,-1-1 0 0 0,0 1-34 0 0,6-4 145 0 0,20-10 381 0 0,-20 8-398 0 0,-2 0-60 0 0,0-7 88 0 0,6 8-11 0 0,3-20 95 0 0,-12 20-200 0 0,3-6 60 0 0,6-7 72 0 0,-9 15-104 0 0,-1-1-42 0 0,-1-5-77 0 0,-1 6 31 0 0,1-26-257 0 0,0 13 50 0 0,-2 11-72 0 0,-3 0 90 0 0,-1-8 3 0 0,4 6 92 0 0,0-1-99 0 0,2 1-63 0 0,0 3 95 0 0,0 0-33 0 0,0 1-37 0 0,1-1-42 0 0,0 1-43 0 0,1 0-48 0 0,2-4-320 0 0,3 0-398 0 0,-7 7 1101 0 0,2-2-705 0 0,-2 1 136 0 0,0 0-15 0 0,0 1 244 0 0,0-1-38 0 0,0 0-40 0 0,0 0-39 0 0,0-1-553 0 0,0-2-333 0 0,0-1-818 0 0</inkml:trace>
  <inkml:trace contextRef="#ctx0" brushRef="#br0" timeOffset="372.69">433 113 8176 0 0,'3'3'22'0'0,"0"0"44"0"0,2 1 93 0 0,6 7 285 0 0,-8-7-332 0 0,0-1-60 0 0,-2 1-98 0 0,5 9 85 0 0,4-8-39 0 0,-5 2-17 0 0,0-2 30 0 0,4-4 81 0 0,-7 0-38 0 0,-1-1-1 0 0,1 0 0 0 0,0 0 0 0 0,-1 0 0 0 0,1 1 1 0 0,0-1-1 0 0,-1 1 0 0 0,1 0 0 0 0,-1-1 0 0 0,1 1 0 0 0,-1 0 1 0 0,1 0-1 0 0,-1 0 0 0 0,1 0-55 0 0,6 4 291 0 0,5 0 331 0 0,-8 2-228 0 0,-2-2-61 0 0,8-4-84 0 0,1-1-73 0 0,0 0 79 0 0,27 0 769 0 0,-31 0-835 0 0,1 0-33 0 0,2-2 73 0 0,-6-4 50 0 0,-5 6-254 0 0,0-1-1 0 0,1 1 1 0 0,-1-1-1 0 0,1 1 1 0 0,-1-1-1 0 0,1 1 1 0 0,-1-1-1 0 0,1 1 1 0 0,-1-1-1 0 0,1 1 1 0 0,-1 0-1 0 0,1-1 1 0 0,0 1-1 0 0,-1 0 1 0 0,1-1-1 0 0,0 1 0 0 0,-1 0 1 0 0,1 0-1 0 0,0 0 1 0 0,-1-1-1 0 0,1 1 1 0 0,0 0-1 0 0,-1 0 1 0 0,1 0-1 0 0,0 0 1 0 0,0 0-25 0 0,12-2 370 0 0,-3-4-77 0 0,-1 1-103 0 0,-4 3-98 0 0,-5 1-73 0 0,1 1-1 0 0,0 0 1 0 0,-1 0-1 0 0,1-1 1 0 0,0 1-1 0 0,-1 0 1 0 0,1-1-1 0 0,-1 1 1 0 0,1-1-1 0 0,-1 1 1 0 0,1-1-1 0 0,-1 1 1 0 0,1-1-1 0 0,-1 1 1 0 0,1-1-1 0 0,-1 1 1 0 0,0-1-1 0 0,1 0 1 0 0,-1 1-1 0 0,0-1 1 0 0,1 1-1 0 0,-1-2-18 0 0,2-3 69 0 0,-1 5-52 0 0,0-1-1 0 0,-1 0 0 0 0,1 0 1 0 0,0 0-1 0 0,0 0 1 0 0,-1 0-1 0 0,1 0 0 0 0,0 1 1 0 0,0-1-1 0 0,0 0 1 0 0,0 1-1 0 0,0-1 0 0 0,0 1 1 0 0,0-1-1 0 0,0 1 1 0 0,1-1-17 0 0,9-5 224 0 0,-6-7-32 0 0,-2 8-138 0 0,0 1 1 0 0,1 0-1 0 0,-1 0 1 0 0,1 0-1 0 0,2-1-54 0 0,-2 1 66 0 0,-2 1 85 0 0,0-1-66 0 0,-3-5-15 0 0,1 7-16 0 0,0-12 246 0 0,0 0-85 0 0,0-1-39 0 0,0-4-3 0 0,0 17-86 0 0,0-1-19 0 0,0-8-41 0 0,0 11-26 0 0,0 0 0 0 0,0 0 0 0 0,0 0 0 0 0,0 0-1 0 0,0 0 1 0 0,0 0 0 0 0,0 0 0 0 0,0 0 0 0 0,0 0 0 0 0,0 0 0 0 0,0-1 0 0 0,0 1 0 0 0,0 0 0 0 0,0 0 0 0 0,0 0 0 0 0,0 0 0 0 0,0 0 0 0 0,0 0 0 0 0,0 0-1 0 0,0 0 1 0 0,0 0 0 0 0,0 0 0 0 0,-1-1 0 0 0,1 1 0 0 0,0 0 0 0 0,0 0 0 0 0,0 0 0 0 0,0 0 0 0 0,0 0 0 0 0,0 0 0 0 0,0 0 0 0 0,0 0 0 0 0,0 0 0 0 0,0 0 0 0 0,0 0-1 0 0,0 0 1 0 0,0 0 0 0 0,0 0 0 0 0,-1 0 0 0 0,1 0 0 0 0,0 0 0 0 0,0 0 0 0 0,0 0 0 0 0,0 0 0 0 0,0 0 0 0 0,0 0 0 0 0,0 0 0 0 0,0 0 0 0 0,0 0 0 0 0,-1 0-1 0 0,1 0 1 0 0,0 0 0 0 0,0 0 0 0 0,0 0 0 0 0,0 0 0 0 0,0 0 0 0 0,0 0-1 0 0,-24 1 14 0 0,23-1-14 0 0,1 0 0 0 0,0 0 0 0 0,0 0 0 0 0,0 1 0 0 0,-1-1 0 0 0,1 0 0 0 0,0 0 0 0 0,0 0 0 0 0,0 0 0 0 0,-1 0 0 0 0,1 0-1 0 0,0 0 1 0 0,0 0 0 0 0,0 1 0 0 0,0-1 0 0 0,0 0 0 0 0,-1 0 0 0 0,1 0 0 0 0,0 0 0 0 0,0 1 0 0 0,0-1 0 0 0,0 0 0 0 0,0 0 0 0 0,0 0 0 0 0,0 0-1 0 0,0 1 1 0 0,-1-1 0 0 0,1 0 0 0 0,0 0 0 0 0,0 0 0 0 0,0 1 0 0 0,0-1 0 0 0,-3 7-15 0 0,-8 0-44 0 0,10-7 57 0 0,-1 0 0 0 0,1 1-1 0 0,0-1 1 0 0,0 1 0 0 0,0-1-1 0 0,0 1 1 0 0,0 0 0 0 0,1-1 0 0 0,-1 1-1 0 0,0 0 1 0 0,0 0 0 0 0,0 0-1 0 0,0 0 1 0 0,1-1 0 0 0,-1 1-1 0 0,0 1 3 0 0,-4 8-44 0 0,5-7 40 0 0,-2-1 0 0 0,1 0 0 0 0,0 0 0 0 0,0 1 0 0 0,-1-1 0 0 0,1 0 0 0 0,-1 0 0 0 0,1 0 0 0 0,-1 0 4 0 0,-12 10 0 0 0,9-8 0 0 0,1 1 0 0 0,-1-1 0 0 0,1 1 0 0 0,-1 0 0 0 0,1 0 0 0 0,-1 3 0 0 0,-13 26-60 0 0,11-21 57 0 0,1 0-1 0 0,1 1 0 0 0,-4 12 4 0 0,6-17-1 0 0,2-4 1 0 0,0 1 0 0 0,0 0 0 0 0,0-1 0 0 0,1 1 0 0 0,0 0 0 0 0,0-1 0 0 0,0 1 0 0 0,1 1 0 0 0,0 5 0 0 0,-2 3 0 0 0,1-12 0 0 0,-1 0 0 0 0,1 0 0 0 0,0 0 0 0 0,0 0 0 0 0,1 0 0 0 0,-1 0 0 0 0,0 0 0 0 0,1 0 0 0 0,0 0 0 0 0,0 2 0 0 0,15 25-10 0 0,-2-25-33 0 0,18 21 32 0 0,-14-17-35 0 0,-4-2-73 0 0,-10-5 56 0 0,5 0 30 0 0,-6-2-8 0 0,1 0-41 0 0,-1 0-78 0 0,1 0-92 0 0,0 0-114 0 0,-2 0 134 0 0,-1 0-36 0 0,1 0-37 0 0,0 0-40 0 0,0-1-45 0 0,0 1-45 0 0,0 0-50 0 0,0 0-51 0 0,0 0-54 0 0,0 0-56 0 0,9 0-1514 0 0,8 0-1229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7.55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352 0 9416 0 0,'0'0'208'0'0,"0"0"33"0"0,0 0 16 0 0,-1 0-106 0 0,-1 0-78 0 0,-5 0 3 0 0,4 0-16 0 0,1 0 87 0 0,1 0 168 0 0,1 3 271 0 0,0-1-523 0 0,0-1 60 0 0,0 1 52 0 0,-1 0 44 0 0,1 0 69 0 0,-1-1 32 0 0,-2 5 820 0 0,2-4-679 0 0,-1 1 3 0 0,0-1-201 0 0,0 0-107 0 0,1-1-125 0 0,0 0-37 0 0,0 0-37 0 0,0 0-43 0 0,0 1 332 0 0,1 0-106 0 0,0 2-66 0 0,1 1-42 0 0,-1-2 56 0 0,0 65 1066 0 0,0-46-869 0 0,0-12-195 0 0,0-1-44 0 0,2 9 116 0 0,4-1-32 0 0,-1-1-36 0 0,-3-10-47 0 0,-1 0 0 0 0,-1 0 0 0 0,1 0 0 0 0,-1 4-47 0 0,-2 26 127 0 0,1-28-105 0 0,1 0 0 0 0,0 1 1 0 0,0-1-1 0 0,0 0 0 0 0,1 0 0 0 0,0 1 0 0 0,2 4-22 0 0,7 8 10 0 0,-4 8 2 0 0,-1-13 12 0 0,-3-13-20 0 0,-1 0 0 0 0,0 0 0 0 0,0 0 0 0 0,0 0 0 0 0,0 1 0 0 0,-1-1 0 0 0,1 0 0 0 0,-1 1 0 0 0,0 2-4 0 0,1 0 7 0 0,-1-1-1 0 0,1 1 0 0 0,0-1 0 0 0,1 1 0 0 0,1 3-6 0 0,-1-4 7 0 0,-1 1-1 0 0,1 0 1 0 0,-1-1 0 0 0,0 1-1 0 0,0 4-6 0 0,-1-8 0 0 0,0 0 0 0 0,0-1 0 0 0,0 1 0 0 0,1 0 0 0 0,-1 0 0 0 0,1 0 0 0 0,-1 0 0 0 0,1 0 0 0 0,0 0 0 0 0,0 0-1 0 0,-1-1 1 0 0,1 1 0 0 0,1 1 0 0 0,-1-1-5 0 0,0-1 1 0 0,0 0-1 0 0,0 1 0 0 0,0-1 0 0 0,-1 1 0 0 0,1-1 0 0 0,-1 1 1 0 0,1 0-1 0 0,-1-1 0 0 0,1 1 0 0 0,-1 0 0 0 0,0-1 0 0 0,0 2 5 0 0,0 10-64 0 0,0-10 11 0 0,0-3-27 0 0,0 0-58 0 0,0 0-147 0 0,0 3-259 0 0,0 0 310 0 0,0 0-13 0 0,0 0-60 0 0,0-2 109 0 0,0-1-35 0 0,0 1-38 0 0,0 0-36 0 0,0 0-401 0 0,0-1 106 0 0,0 0-50 0 0,0 0-755 0 0,0 0-590 0 0,0 0-1123 0 0</inkml:trace>
  <inkml:trace contextRef="#ctx0" brushRef="#br0" timeOffset="514.54">1 320 9072 0 0,'0'0'266'0'0,"0"0"1"0"0,0-1-199 0 0,0-1-40 0 0,0-5 0 0 0,2 1 40 0 0,5-2 113 0 0,2 4 106 0 0,-3 1-29 0 0,-1-1 45 0 0,0-7 312 0 0,0 8-300 0 0,1-1-63 0 0,1 1-49 0 0,0-1-36 0 0,-2 2-39 0 0,8-4 298 0 0,3-1-65 0 0,1 0-59 0 0,0 0-55 0 0,0 1-50 0 0,0 0-45 0 0,-1 1-42 0 0,-2 1-35 0 0,18-1 85 0 0,-15 0-133 0 0,-11 3-24 0 0,1 0-1 0 0,-1 1 1 0 0,1 0-1 0 0,0 0 1 0 0,-1 0-1 0 0,5 1-2 0 0,6 0 18 0 0,-8 1-11 0 0,1-1 0 0 0,-1 0 0 0 0,0-1 0 0 0,0 0 1 0 0,5-1-8 0 0,3-3 0 0 0,-11 3 0 0 0,0 1 0 0 0,1-1 0 0 0,0 1 0 0 0,-1 0 0 0 0,1 0 0 0 0,4 1 0 0 0,8 0-22 0 0,1 0-34 0 0,51 0-232 0 0,-40 0 190 0 0,-13 2-99 0 0,2 7-10 0 0,-16-7 144 0 0,1 0-146 0 0,-1 0 70 0 0,-1-2 44 0 0,0 0 40 0 0,0 0 18 0 0,1 1-41 0 0,0 1-15 0 0,13 7-140 0 0,-9-4 116 0 0,-3 6 9 0 0,9-6 11 0 0,-13-4 90 0 0,0 0 0 0 0,0 0 1 0 0,0-1-1 0 0,0 1 0 0 0,0 0 1 0 0,0 0-1 0 0,0 0 0 0 0,0 0 1 0 0,0 0-1 0 0,0 1 0 0 0,0-1 1 0 0,0 1 6 0 0,11 21-17 0 0,-11-22 17 0 0,0 0 0 0 0,-1 1 0 0 0,1-1 0 0 0,0 0 0 0 0,-1 1 0 0 0,1-1 1 0 0,-1 1-1 0 0,1-1 0 0 0,-1 1 0 0 0,0-1 0 0 0,1 1 0 0 0,-1-1 0 0 0,0 1 0 0 0,0-1 0 0 0,0 1 0 0 0,-1 0 0 0 0,2-1 3 0 0,-1 1 0 0 0,0 0 1 0 0,0-1-1 0 0,0 1 0 0 0,1-1 0 0 0,-1 1 1 0 0,1 0-1 0 0,-1-1 0 0 0,1 1 1 0 0,0-1-1 0 0,-1 1 0 0 0,1-1 0 0 0,1 2-3 0 0,-1-2 6 0 0,0 1 0 0 0,0 0-1 0 0,0-1 1 0 0,0 1 0 0 0,0 0-1 0 0,-1 0 1 0 0,1 0-1 0 0,-1 0 1 0 0,1 0 0 0 0,-1-1-1 0 0,0 1 1 0 0,0 0 0 0 0,0 2-6 0 0,1 0 18 0 0,-1 0 1 0 0,1 0 0 0 0,-1 0-1 0 0,1 0 1 0 0,0 0 0 0 0,1 0-1 0 0,-1 0 1 0 0,1 0 0 0 0,-1-1-1 0 0,3 3-18 0 0,-4-4 8 0 0,1-1 0 0 0,-1 1 1 0 0,1-1-1 0 0,-1 0 0 0 0,0 1 0 0 0,0-1 0 0 0,0 1 0 0 0,1-1 0 0 0,-1 1 0 0 0,-1-1-8 0 0,1 1 10 0 0,0-1-1 0 0,0 1 0 0 0,0-1 1 0 0,1 1-1 0 0,-1-1 0 0 0,0 1 1 0 0,1-1-1 0 0,-1 1 1 0 0,0-1-1 0 0,1 0-9 0 0,3 7 62 0 0,2 3 47 0 0,0 5 36 0 0,-3-7-62 0 0,2 6-34 0 0,-3-9-3 0 0,-1 0 40 0 0,0-1 28 0 0,0 1 47 0 0,-1-1 57 0 0,0 2 65 0 0,0-7-277 0 0,0 0 1 0 0,0 0-1 0 0,0 0 1 0 0,0 0-1 0 0,0 0 0 0 0,0 0 1 0 0,0 0-1 0 0,0 0 1 0 0,0 0-1 0 0,0 0 1 0 0,0 1-1 0 0,0-1 1 0 0,0 0-1 0 0,0 0 0 0 0,0 0 1 0 0,0 0-1 0 0,0 0 1 0 0,0 0-1 0 0,0 0 1 0 0,0 0-1 0 0,0 0 0 0 0,0 0 1 0 0,0 1-1 0 0,0-1 1 0 0,1 0-1 0 0,-1 0 1 0 0,0 0-1 0 0,0 0 0 0 0,0 0 1 0 0,0 0-1 0 0,0 0 1 0 0,0 0-1 0 0,0 0 1 0 0,0 0-1 0 0,0 0 0 0 0,0 0 1 0 0,0 0-1 0 0,0 0 1 0 0,0 0-1 0 0,1 0 1 0 0,-1 0-1 0 0,0 0 0 0 0,0 0 1 0 0,0 0-1 0 0,0 0 1 0 0,0 0-1 0 0,0 0 1 0 0,0 0-1 0 0,0 0 1 0 0,0 0-1 0 0,0 0 0 0 0,1 0 1 0 0,-1 0-1 0 0,0 0 1 0 0,0 0-1 0 0,0 0 1 0 0,0 0-7 0 0,4 0 161 0 0,3 4 62 0 0,-6-1-72 0 0,0-1-31 0 0,-1 0 34 0 0,0 0 42 0 0,0 1 47 0 0,3 0 205 0 0,8 8-19 0 0,-9-9-77 0 0,-2-2-31 0 0,0 0-8 0 0,0 0-18 0 0,0 0-72 0 0,0 0-30 0 0,0 0-8 0 0,-2-2-13 0 0,-9-9-50 0 0,5 7-9 0 0,1 4-67 0 0,0-1-11 0 0,4-4 1 0 0,1-1 5 0 0,-4 1 42 0 0,2 3-77 0 0,1 0 0 0 0,0 1-1 0 0,0-1 1 0 0,0 0 0 0 0,0 0-1 0 0,0 1 1 0 0,0-1 0 0 0,0 0-1 0 0,1 0 1 0 0,-1 0-1 0 0,1 0 1 0 0,-1 0 0 0 0,1-1-6 0 0,-2-27 65 0 0,2 28-60 0 0,0 0-3 0 0,0 1-1 0 0,0-1 0 0 0,0 0 0 0 0,0 0 0 0 0,0 1 0 0 0,-1-1 1 0 0,1 0-1 0 0,-1 1 0 0 0,1-1 0 0 0,-1 1 0 0 0,0-1 0 0 0,0 1 0 0 0,0-1 1 0 0,0 0-2 0 0,-5-10-1 0 0,5 7 1 0 0,1 0 0 0 0,-1-1 0 0 0,1 1 0 0 0,0 0 0 0 0,1 0 0 0 0,-1 0 0 0 0,1 0 0 0 0,0 0 0 0 0,0 0 0 0 0,1 0 0 0 0,-1 0 0 0 0,3-3 0 0 0,-2 2 0 0 0,-1 3 0 0 0,0 0 0 0 0,-1-1 0 0 0,1 1 0 0 0,-1 0 0 0 0,1-1 0 0 0,-1 1 0 0 0,0 0 0 0 0,-1-1 0 0 0,3-14 0 0 0,0 12-5 0 0,1 0 0 0 0,0 1 0 0 0,0-1 0 0 0,0 0 0 0 0,0 1 0 0 0,1 0 0 0 0,0 0 0 0 0,1-1 5 0 0,23-23-111 0 0,-25 26 90 0 0,0 0-10 0 0,1 0-1 0 0,-1 0 0 0 0,1 1 0 0 0,-1 0 0 0 0,1-1 1 0 0,0 1-1 0 0,1 0 32 0 0,9-4-120 0 0,-4 2-6 0 0,0-1-48 0 0,-6 3 26 0 0,0-1-41 0 0,1 0-105 0 0,1 0-66 0 0,0 2-66 0 0,1 0-68 0 0,-3 1 253 0 0,0 0-119 0 0,0 0-125 0 0,0 0-127 0 0,-2 0 256 0 0,0 0-34 0 0,0 0-34 0 0,0 0-35 0 0,0 0-35 0 0,0 0-36 0 0,0 0-37 0 0,0 0-37 0 0,4 0-1280 0 0,4 0-1040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35.2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657 1 9528 0 0,'0'0'216'0'0,"0"0"32"0"0,0 0 10 0 0,0 0 40 0 0,0 0 119 0 0,0 0 51 0 0,3 0 11 0 0,-3 0-460 0 0,1 0 1 0 0,-1 0-1 0 0,1 0 0 0 0,-1 0 1 0 0,0 0-1 0 0,1 0 1 0 0,-1 0-1 0 0,1 0 1 0 0,-1 0-1 0 0,1 0 0 0 0,-1 0 1 0 0,0 1-1 0 0,1-1 1 0 0,-1 0-1 0 0,1 0 1 0 0,-1 0-1 0 0,0 1 0 0 0,1-1 1 0 0,-1 0-1 0 0,0 0 1 0 0,1 1-1 0 0,-1-1 1 0 0,0 0-1 0 0,0 1 0 0 0,1-1 1 0 0,-1 0-1 0 0,0 1 1 0 0,0-1-1 0 0,1 0 1 0 0,-1 1-1 0 0,0-1-19 0 0,5 7 294 0 0,3-1 31 0 0,9 2 53 0 0,-13-6-257 0 0,13 6 310 0 0,14 8 449 0 0,-12-3-341 0 0,-4 1-165 0 0,-1 5-101 0 0,7 15 33 0 0,-6-8-92 0 0,-3-7-29 0 0,-6-9-138 0 0,-1-5-38 0 0,-2 0 0 0 0,1 1 1 0 0,-1 0-1 0 0,0 0 0 0 0,2 4-9 0 0,1 20 12 0 0,4 2 47 0 0,-5-3-4 0 0,1-14-40 0 0,-4-12-5 0 0,-1 1-1 0 0,0-1 1 0 0,0 1-1 0 0,0-1 1 0 0,0 1-1 0 0,-1-1 1 0 0,1 1 0 0 0,-1-1-1 0 0,0 1-9 0 0,0 50 133 0 0,0-17-69 0 0,0-34-54 0 0,0 1 0 0 0,0-1 0 0 0,-1 0 0 0 0,1 1 0 0 0,-1-1 0 0 0,0 0-1 0 0,1 1 1 0 0,-1-1 0 0 0,-1 0 0 0 0,0 2-10 0 0,-4 10 40 0 0,4-1 5 0 0,-3 3 46 0 0,5-15-75 0 0,-1 0-1 0 0,0 0 1 0 0,-1 0 0 0 0,1 0-1 0 0,0-1 1 0 0,0 1 0 0 0,-1 0-1 0 0,0 0-15 0 0,-1 2 37 0 0,0 0-1 0 0,0 0 0 0 0,1 0 1 0 0,-1 0-1 0 0,1 0 0 0 0,0 0 0 0 0,1 1 1 0 0,-1 0-37 0 0,-4 8 53 0 0,1-3-38 0 0,2-6-5 0 0,1-1-1 0 0,-1 0 1 0 0,0 1-1 0 0,0-1 1 0 0,0 0-1 0 0,0-1 1 0 0,-1 1 0 0 0,1-1-1 0 0,-1 1 1 0 0,0-1-1 0 0,-3 1-9 0 0,-8 3-3 0 0,0-1-47 0 0,10-3 14 0 0,-2 0-54 0 0,-5-1 35 0 0,8-1-21 0 0,0 0-90 0 0,2 0 38 0 0,0 1-37 0 0,0 0-40 0 0,0 0-47 0 0,0 0-67 0 0,0 0-56 0 0,1 0-51 0 0,-1 1-44 0 0,0-1-117 0 0,-1 1-42 0 0,-1 0-721 0 0,-2 0-801 0 0,-4-1-1219 0 0</inkml:trace>
  <inkml:trace contextRef="#ctx0" brushRef="#br0" timeOffset="7108.79">497 81 6000 0 0,'0'0'174'0'0,"0"0"-44"0"0,0 0-8 0 0,0 0 44 0 0,0 0 140 0 0,0 0 262 0 0,0 0 22 0 0,0 0-22 0 0,0 0-100 0 0,0 0-42 0 0,0 0-8 0 0,0 0 3 0 0,0 0 22 0 0,0 0 5 0 0,0 0 0 0 0,0-3 2 0 0,0 2-355 0 0,0 1-43 0 0,0-1-29 0 0,0-2-38 0 0,0 2 63 0 0,0 0 56 0 0,0-1 50 0 0,0 1 73 0 0,0 0 83 0 0,0-1 98 0 0,-2 2 53 0 0,-3 0-223 0 0,-5-4 219 0 0,6 2-256 0 0,0-2 54 0 0,0 0 77 0 0,-1-1 98 0 0,-10-5-97 0 0,3 7-49 0 0,7 0 3 0 0,3 2-260 0 0,1 0 0 0 0,-1 0-1 0 0,1 0 1 0 0,-1 0 0 0 0,1 0-1 0 0,-1 0 1 0 0,0 0 0 0 0,0 0 0 0 0,1 1-1 0 0,-1-1 1 0 0,0 0 0 0 0,0 1-1 0 0,-1 0-26 0 0,-30-2 365 0 0,30 2-337 0 0,-26 0 168 0 0,0 0-59 0 0,10 0-94 0 0,0 0-50 0 0,17 0 12 0 0,0 0 0 0 0,0 0-1 0 0,1 1 1 0 0,-1-1 0 0 0,0 1-1 0 0,0-1 1 0 0,1 1-1 0 0,-1-1 1 0 0,0 1 0 0 0,1 0-1 0 0,-1 0 1 0 0,0 0-1 0 0,1 0-4 0 0,-1 0 5 0 0,1 0 0 0 0,-1 0-1 0 0,1 0 1 0 0,-1-1 0 0 0,0 1-1 0 0,1 0 1 0 0,-1-1-1 0 0,0 1 1 0 0,0-1 0 0 0,0 0-1 0 0,1 1 1 0 0,-1-1-1 0 0,0 0-4 0 0,0 0 5 0 0,0 0 0 0 0,0 0 0 0 0,1 1-1 0 0,-1-1 1 0 0,0 1 0 0 0,0-1-1 0 0,1 1 1 0 0,-1-1 0 0 0,0 1-1 0 0,1 0 1 0 0,-1 0 0 0 0,1 0 0 0 0,-1 0-6 0 0,0 0 5 0 0,1 0 0 0 0,-1 0-1 0 0,1 0 1 0 0,-1-1 0 0 0,0 1-1 0 0,1 0 1 0 0,-1-1-1 0 0,0 1 1 0 0,0-1 0 0 0,1 0-1 0 0,-1 1 1 0 0,0-1-1 0 0,0 0-3 0 0,0 0 1 0 0,0 0-1 0 0,1 0 0 0 0,-1 1 0 0 0,0-1 0 0 0,0 1 0 0 0,0-1 0 0 0,1 1 0 0 0,-1-1 0 0 0,0 1 0 0 0,1 0 0 0 0,-1 0 0 0 0,1 0 0 0 0,-1 0 0 0 0,1 0-1 0 0,-1 0 0 0 0,0 0 0 0 0,1 0 0 0 0,-1-1 0 0 0,0 1 0 0 0,1 0 0 0 0,-1-1 0 0 0,0 1 0 0 0,0-1 0 0 0,1 0 0 0 0,-1 1 0 0 0,0-1 0 0 0,0 0 1 0 0,1 0-4 0 0,-1 0 0 0 0,1 0-1 0 0,-1 0 1 0 0,1 1 0 0 0,-1-1-1 0 0,1 0 1 0 0,-1 1 0 0 0,1-1-1 0 0,0 1 1 0 0,-1-1-1 0 0,1 1 1 0 0,0 0 4 0 0,-12 10 4 0 0,-4 2 38 0 0,12-10-38 0 0,4-3-1 0 0,1 0-1 0 0,-1 0 1 0 0,0 1 0 0 0,1-1 0 0 0,-1 0 0 0 0,1 1 0 0 0,-1-1 0 0 0,1 0-1 0 0,-1 1 1 0 0,0-1 0 0 0,1 1 0 0 0,-1-1 0 0 0,1 1 0 0 0,0-1 0 0 0,-1 1-1 0 0,1 0 1 0 0,-1-1 0 0 0,1 1 0 0 0,0 0 0 0 0,-1-1 0 0 0,1 1 0 0 0,0 0-3 0 0,-3 4 17 0 0,3-4-17 0 0,-1 0 0 0 0,1 0 0 0 0,-1 0 0 0 0,0-1 0 0 0,0 1 0 0 0,0 0 0 0 0,1 0 0 0 0,-1 0 0 0 0,0-1 0 0 0,0 1-1 0 0,0-1 1 0 0,0 1 0 0 0,0 0 0 0 0,0-1 0 0 0,0 0 0 0 0,-1 1 0 0 0,-9 5-45 0 0,-5 24-53 0 0,15-29 96 0 0,1 1 0 0 0,-1-1 0 0 0,1 0 0 0 0,0 1 0 0 0,-1-1 1 0 0,1 1-1 0 0,0-1 0 0 0,0 1 0 0 0,0-1 0 0 0,0 1 2 0 0,0-1 1 0 0,0 1 1 0 0,0-1-1 0 0,0 1 0 0 0,0-1 1 0 0,0 1-1 0 0,-1-1 0 0 0,1 0 1 0 0,0 1-1 0 0,-1-1 0 0 0,1 1-1 0 0,-5 6 24 0 0,4-7-21 0 0,0 1-1 0 0,0-1 1 0 0,0 1-1 0 0,0-1 1 0 0,0 1 0 0 0,1-1-1 0 0,-1 1 1 0 0,1-1-1 0 0,-1 1 1 0 0,1 0 0 0 0,0-1-1 0 0,-1 1 1 0 0,1 0-1 0 0,0 0-2 0 0,0 10 6 0 0,-1-9-1 0 0,1 0 1 0 0,0 0 0 0 0,0 1 0 0 0,0-1 0 0 0,0 0 0 0 0,1 0 0 0 0,-1 1 0 0 0,1-1 0 0 0,0 0-1 0 0,0 1-5 0 0,3 4 3 0 0,7 12 51 0 0,-4-9 12 0 0,3 0 35 0 0,0-1-50 0 0,9 9-19 0 0,-3-5 21 0 0,16 2 75 0 0,-19-14-64 0 0,-7 1 0 0 0,9 8-9 0 0,15 5-46 0 0,-30-16-9 0 0,1 0 0 0 0,1 1 0 0 0,-1-1 0 0 0,1 1 0 0 0,-1-1 0 0 0,0 0 0 0 0,1 0 0 0 0,-1 0 0 0 0,1 0 0 0 0,-1 0 0 0 0,1 0 0 0 0,-2 0 0 0 0,2 0 0 0 0,0 0 0 0 0,-1 0 0 0 0,1 0 0 0 0,0-1 0 0 0,0 1 0 0 0,-1-1 0 0 0,1 1 0 0 0,0-1 0 0 0,0 0 0 0 0,-1 0 0 0 0,1 0 0 0 0,-1 0 0 0 0,1 0 0 0 0,-1 0 0 0 0,1 0 1 0 0,0 0 0 0 0,-1 1 0 0 0,1-1 0 0 0,-1 0 0 0 0,1 1 0 0 0,0-1 0 0 0,0 1 0 0 0,-1-1-1 0 0,1 1 1 0 0,0 0 0 0 0,0-1 0 0 0,0 1-1 0 0,11 0 16 0 0,-10 0-64 0 0,-3-2-36 0 0,0 1 76 0 0,0 1 0 0 0,0-1 0 0 0,0 1 0 0 0,0 0-1 0 0,0-1 1 0 0,0 1 0 0 0,0-1 0 0 0,0 1 0 0 0,0-1 0 0 0,0 1-1 0 0,0-1 1 0 0,0 1 0 0 0,0 0 0 0 0,0-1 0 0 0,1 1 0 0 0,-1-1 0 0 0,0 1-1 0 0,0 0 1 0 0,1-1 0 0 0,-1 1 0 0 0,0 0 0 0 0,0-1 0 0 0,1 1 0 0 0,-1 0-1 0 0,0-1 1 0 0,1 1 0 0 0,-1 0 0 0 0,0 0 0 0 0,1-1 0 0 0,-1 1 0 0 0,1 0-1 0 0,-1 0 1 0 0,0 0 0 0 0,1 0 0 0 0,-1-1 0 0 0,1 1 0 0 0,-1 0 0 0 0,1 0-1 0 0,-1 0 1 0 0,1 0 0 0 0,-1 0 0 0 0,0 0 0 0 0,1 0 0 0 0,-1 0 0 0 0,1 0-1 0 0,-1 0 1 0 0,1 1 8 0 0,1-1-36 0 0,0 0 0 0 0,-1-1-1 0 0,1 1 1 0 0,0 0 0 0 0,0 0 0 0 0,0-1-1 0 0,-1 1 1 0 0,1-1 0 0 0,1 0 36 0 0,5-4-220 0 0,2-1-162 0 0,-4 4 139 0 0,2 1-36 0 0,-5 1 132 0 0,-1 0 19 0 0,0 0-12 0 0,0 0-41 0 0,0 0-9 0 0,0-1-41 0 0,-1 0-49 0 0,1 1-52 0 0,-1-1-59 0 0,1 0-53 0 0,0 0-47 0 0,-1-1-42 0 0,1 1-154 0 0,0-1-41 0 0,0 0-184 0 0,2-2-502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4.9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5720 0 0,'0'0'280'0'0,"0"0"0"0"0,0 0 1 0 0,0 0 54 0 0,0 0 191 0 0,0 0 45 0 0,0 0 5 0 0,0 0-60 0 0,0 0-267 0 0,0 0-71 0 0,0 0-1 0 0,0 7-20 0 0,3 52 14 0 0,4 19-171 0 0,-1-31 57 0 0,-3 0 0 0 0,-2 0 0 0 0,-2 11-57 0 0,1-50 73 0 0,0 0 1 0 0,1 0-1 0 0,0-1 1 0 0,0 1-1 0 0,2 7-73 0 0,3 23 266 0 0,-5-29-183 0 0,0 0 0 0 0,1 0 0 0 0,0 0 0 0 0,0 0 1 0 0,0 0-1 0 0,4 5-83 0 0,-5-10 144 0 0,0-1 1 0 0,0 1-1 0 0,-1-1 1 0 0,0 1-1 0 0,1-1 1 0 0,-1 1-1 0 0,0-1 0 0 0,-1 4-144 0 0,1 6 590 0 0,0-13-564 0 0,0 0 0 0 0,0 1 0 0 0,0-1 0 0 0,0 1 1 0 0,0-1-1 0 0,1 1 0 0 0,-1-1 0 0 0,0 0 0 0 0,0 1 0 0 0,1-1 0 0 0,-1 0 1 0 0,0 1-1 0 0,1-1 0 0 0,-1 0 0 0 0,0 1 0 0 0,1-1 0 0 0,-1 0 0 0 0,0 0 0 0 0,1 1 1 0 0,-1-1-1 0 0,1 0 0 0 0,-1 0 0 0 0,0 0 0 0 0,1 1 0 0 0,-1-1 0 0 0,1 0-26 0 0,-1 0 13 0 0,1 0-1 0 0,-1 0 1 0 0,0 0-1 0 0,1 0 0 0 0,-1 0 1 0 0,0 1-1 0 0,1-1 1 0 0,-1 0-1 0 0,0 0 0 0 0,1 0 1 0 0,-1 1-1 0 0,0-1 0 0 0,1 0 1 0 0,-1 0-1 0 0,0 1 1 0 0,0-1-1 0 0,1 0 0 0 0,-1 0 1 0 0,0 1-1 0 0,0-1 1 0 0,0 0-1 0 0,0 1 0 0 0,1-1 1 0 0,-1 0-1 0 0,0 1 0 0 0,0-1 1 0 0,0 1-1 0 0,0-1 1 0 0,0 1-13 0 0,0-1-10080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5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0 169 4512 0 0,'3'0'416'0'0,"0"0"0"0"0,0-1 0 0 0,0 1 0 0 0,-1-1 0 0 0,1 0 0 0 0,0 0 0 0 0,-1 0 0 0 0,1 0 0 0 0,0 0-416 0 0,16-6 673 0 0,18-6-441 0 0,19-6-224 0 0,39-6-3 0 0,-52 12-28 0 0,0 2 0 0 0,37-5 23 0 0,27-1-83 0 0,-58 7 238 0 0,27 0-155 0 0,-9 3 186 0 0,35-3 521 0 0,-86 9-665 0 0,0 0-57 0 0,0 0 1 0 0,0 0 0 0 0,0 2-1 0 0,0 0 1 0 0,0 1-1 0 0,0 0 1 0 0,-1 1-1 0 0,1 1 1 0 0,1 2 14 0 0,-14-5-7149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5.8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 3616 0 0,'0'0'411'0'0,"0"0"10"0"0,1-13 2539 0 0,15 56-2720 0 0,-9-24-146 0 0,0 1-1 0 0,-1 0 0 0 0,-1 0 0 0 0,0 0 0 0 0,-1 4-93 0 0,0 19 156 0 0,3 36 862 0 0,9 30-1018 0 0,-7-57 524 0 0,-5-27 120 0 0,1-1 1 0 0,0-1-1 0 0,9 20-644 0 0,-13-39 107 0 0,0 1 1 0 0,0-1-1 0 0,-1 0 1 0 0,1 0-1 0 0,-1 1 1 0 0,0-1-1 0 0,0 4-107 0 0,0 0 303 0 0,5 1 293 0 0,-4-5-118 0 0,-4-6-64 0 0,9-28 584 0 0,-6-1-848 0 0,1 0-1 0 0,2-1 1 0 0,3-13-150 0 0,-2 30 22 0 0,0 0 0 0 0,0 0-1 0 0,1 0 1 0 0,1 1 0 0 0,0-1 0 0 0,1 1 0 0 0,7-9-22 0 0,2-2 42 0 0,-7 9-20 0 0,0 1 0 0 0,2-1-1 0 0,0 1 1 0 0,1 1 0 0 0,0 0-1 0 0,1 1 1 0 0,7-6-22 0 0,-17 17 18 0 0,0 0 0 0 0,1 0 0 0 0,-1 0 0 0 0,0 0 0 0 0,1 1 0 0 0,-1-1 0 0 0,1 1 0 0 0,0 0 0 0 0,-1 0 0 0 0,1 0 0 0 0,0 0-1 0 0,0 1 1 0 0,-1-1 0 0 0,4 1-18 0 0,-5 1 21 0 0,1-1-1 0 0,0 1 0 0 0,0-1 0 0 0,-1 1 1 0 0,1 0-1 0 0,0 0 0 0 0,-1 0 0 0 0,1 0 1 0 0,-1 1-1 0 0,0-1 0 0 0,1 1 0 0 0,-1-1 1 0 0,0 1-1 0 0,0 0 0 0 0,0 0 0 0 0,0 0 1 0 0,0 0-1 0 0,-1 0 0 0 0,3 3-20 0 0,2 4 35 0 0,1 1 0 0 0,-1 0 0 0 0,0 0 0 0 0,-1 0 0 0 0,-1 1 0 0 0,1 0 0 0 0,-2 0 0 0 0,1 0 0 0 0,0 5-35 0 0,34 134 501 0 0,-36-139-442 0 0,-2-1 0 0 0,1 1 0 0 0,-1 0 0 0 0,-2 6-59 0 0,2 35 156 0 0,7-35-76 0 0,-1 1-47 0 0,-5-16-131 0 0,-1-1 0 0 0,1 1 0 0 0,-1 0 0 0 0,1 0 0 0 0,0-1 0 0 0,0 1 0 0 0,0 0 0 0 0,0-1 0 0 0,0 1 0 0 0,0-1 0 0 0,0 1 0 0 0,0-1 0 0 0,0 0 0 0 0,1 1 0 0 0,-1-1 0 0 0,1 0 0 0 0,-1 0 0 0 0,1 0 0 0 0,-1 0 0 0 0,1 0 0 0 0,0 0 0 0 0,-1-1 0 0 0,1 1 98 0 0,-1-1-11281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7.99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49 10968 0 0,'14'0'89'0'0,"-6"0"34"0"0,-4 0 24 0 0,-4 0 81 0 0,-3 0 99 0 0,0 0-119 0 0,-1 0 32 0 0,7 2-73 0 0,6 13 10 0 0,-8-12-130 0 0,0 1 1 0 0,0 0-1 0 0,-1 0 1 0 0,1-1-1 0 0,-1 1 1 0 0,0 0-1 0 0,0 0-47 0 0,0-2 16 0 0,0 0 0 0 0,0-1-1 0 0,0 1 1 0 0,1 0 0 0 0,-1-1-1 0 0,1 1 1 0 0,-1 0 0 0 0,1-1-1 0 0,-1 1 1 0 0,1-1 0 0 0,0 1-1 0 0,0-1 1 0 0,0 1 0 0 0,0-1-1 0 0,0 0 1 0 0,0 1-16 0 0,5 6 55 0 0,26 51 233 0 0,-21-36-149 0 0,-4-2-34 0 0,-6-17-82 0 0,0 1 0 0 0,0 0 0 0 0,1-1 1 0 0,0 0-1 0 0,0 1 0 0 0,0-1 0 0 0,1 1-23 0 0,11 16 127 0 0,4 5 4 0 0,-16-22-107 0 0,0 0 0 0 0,0-1 1 0 0,0 1-1 0 0,0 0 0 0 0,-1 0 1 0 0,0 0-1 0 0,1 0 0 0 0,-1 1-24 0 0,2 7 58 0 0,3 4 17 0 0,-4-13-59 0 0,-1 1 0 0 0,0-1 0 0 0,0 0 0 0 0,0 1 0 0 0,-1-1 1 0 0,1 1-1 0 0,-1-1 0 0 0,1 2-16 0 0,-1-3 9 0 0,0 0 1 0 0,0-1-1 0 0,0 1 1 0 0,0 0-1 0 0,0 0 0 0 0,1-1 1 0 0,-1 1-1 0 0,1-1 1 0 0,-1 1-1 0 0,1 0 1 0 0,0-1-1 0 0,0 1 1 0 0,0-1-1 0 0,0 1-9 0 0,5 11 69 0 0,-5-9-35 0 0,1 4-10 0 0,-2 0 38 0 0,0-2 10 0 0,0 2 39 0 0,0 12 18 0 0,0-10-48 0 0,0 3 77 0 0,0-6-39 0 0,0-1 34 0 0,0-3 7 0 0,-3-1-16 0 0,-8 9-63 0 0,9-8 10 0 0,2-3 78 0 0,0-3 9 0 0,-1-6-53 0 0,1-13 128 0 0,3 5-55 0 0,-2 14-175 0 0,1 1 0 0 0,-2-1 0 0 0,1 0 0 0 0,0 0-1 0 0,-1 1 1 0 0,1-1 0 0 0,-1 0 0 0 0,0 0 0 0 0,0 0-1 0 0,0 0 1 0 0,0 0 0 0 0,0 0 0 0 0,-1 0 0 0 0,1 1-1 0 0,-1-1 1 0 0,0 0 0 0 0,0 0 0 0 0,0 1 0 0 0,0-1-1 0 0,-1-2-22 0 0,-7-16 154 0 0,4 0-96 0 0,3-4-87 0 0,1-16-132 0 0,2 18 61 0 0,-2 14 47 0 0,1 0 0 0 0,-2 0 0 0 0,-1-7 53 0 0,-4-14-180 0 0,6 26 153 0 0,1 1-3 0 0,-1 0-1 0 0,1 0 1 0 0,-1-1-1 0 0,1 1 0 0 0,0 0 1 0 0,1-3 30 0 0,6-29-205 0 0,-2 18 101 0 0,-4-5-52 0 0,0 8 32 0 0,2-3-58 0 0,9-5 13 0 0,18-14-227 0 0,-16 22 263 0 0,-8 9 96 0 0,-5 3 26 0 0,0 1 0 0 0,1 0 0 0 0,-1-1 0 0 0,0 1 0 0 0,0 0 0 0 0,0-1 0 0 0,0 0 0 0 0,0 1 0 0 0,0-1 0 0 0,0 0 0 0 0,0 1 0 0 0,-1-1 0 0 0,1 0 0 0 0,-1 0 0 0 0,1 1 1 0 0,-1-1-1 0 0,1-1 11 0 0,-2 3-2 0 0,1 0 1 0 0,0 0 0 0 0,0 0-1 0 0,0 0 1 0 0,0 0 0 0 0,0 0 0 0 0,0 0-1 0 0,0 0 1 0 0,0-1 0 0 0,0 1-1 0 0,0 0 1 0 0,0 0 0 0 0,0 0 0 0 0,0 0-1 0 0,0 0 1 0 0,0 0 0 0 0,0 0-1 0 0,0 0 1 0 0,0 0 0 0 0,0 0 0 0 0,0-1-1 0 0,1 1 1 0 0,-1 0 0 0 0,0 0-1 0 0,0 0 1 0 0,0 0 0 0 0,0 0 0 0 0,0 0-1 0 0,0 0 1 0 0,0 0 0 0 0,0 0-1 0 0,0 0 1 0 0,0 0 0 0 0,0 0 0 0 0,0 0-1 0 0,0 0 1 0 0,0 0 0 0 0,1-1-1 0 0,-1 1 1 0 0,0 0 0 0 0,0 0 0 0 0,0 0-1 0 0,0 0 1 0 0,0 0 0 0 0,0 0-1 0 0,0 0 1 0 0,0 0 0 0 0,0 0 0 0 0,0 0-1 0 0,1 0 1 0 0,-1 0 0 0 0,0 0-1 0 0,0 0 1 0 0,0 0 0 0 0,0 0 0 0 0,0 1-1 0 0,0-1 2 0 0,11 0-32 0 0,-9 0-48 0 0,1 2 4 0 0,-2-1 70 0 0,1 1 0 0 0,-1-1 0 0 0,0 0 0 0 0,0 1 0 0 0,0-1 0 0 0,0 1 0 0 0,0-1 0 0 0,0 1 0 0 0,-1 0 0 0 0,1-1 0 0 0,0 1 0 0 0,-1 0 0 0 0,1-1-1 0 0,-1 1 1 0 0,0 0 0 0 0,0-1 0 0 0,1 1 0 0 0,-1 0 0 0 0,0 0 0 0 0,0 0 0 0 0,-1-1 0 0 0,1 1 0 0 0,0 0 0 0 0,-1-1 0 0 0,1 1 0 0 0,-1 2 6 0 0,-16 28-35 0 0,-1 6-20 0 0,5-13 60 0 0,-14 7-5 0 0,22-21 0 0 0,4-9 0 0 0,0 1 0 0 0,0-1 0 0 0,0 0 0 0 0,0 0 0 0 0,-1 0 0 0 0,1 0 0 0 0,-1 0 0 0 0,1 0 0 0 0,-1 0 0 0 0,-4 4 1 0 0,6-6-6 0 0,-6 6 16 0 0,-14 14 46 0 0,19-19-187 0 0,1-1 39 0 0,-1 1 8 0 0,-1 0 118 0 0,0 1 174 0 0,1-1-35 0 0,0 0-90 0 0,0-1-53 0 0,0 1-48 0 0,0 0-44 0 0,1-1-49 0 0,-1 1-59 0 0,1 0-64 0 0,-1-1-16 0 0,0 1-55 0 0,1-1-59 0 0,0 1-63 0 0,-1 0-67 0 0,1 0-73 0 0,-1-1-75 0 0,1 1-80 0 0,0-1-1089 0 0,0 0-1032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6.3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1 252 6128 0 0,'0'-1'12'0'0,"0"1"0"0"0,0-1 1 0 0,0 1-1 0 0,0-1 0 0 0,0 1 1 0 0,0-1-1 0 0,0 1 0 0 0,1-1 1 0 0,-1 1-1 0 0,0-1 0 0 0,0 1 1 0 0,1-1-1 0 0,-1 1 0 0 0,0-1 0 0 0,0 1 1 0 0,1 0-1 0 0,-1-1 0 0 0,0 1 1 0 0,1 0-1 0 0,-1-1 0 0 0,1 1 1 0 0,-1 0-1 0 0,0-1 0 0 0,1 1 1 0 0,-1 0-1 0 0,1 0 0 0 0,-1-1 0 0 0,1 1 1 0 0,-1 0-1 0 0,1 0 0 0 0,-1 0 1 0 0,1 0-1 0 0,-1 0-12 0 0,24-1 809 0 0,-21 1-729 0 0,0 0 1 0 0,0 0-1 0 0,0 0 0 0 0,0 0 0 0 0,0 0 1 0 0,0-1-1 0 0,0 0 0 0 0,1 0-80 0 0,129-54 203 0 0,-101 42-199 0 0,-20 8-4 0 0,0 0 0 0 0,0 1 1 0 0,0 1-1 0 0,7-2 0 0 0,-13 4 10 0 0,-1-1-1 0 0,1 0 1 0 0,-1 0-1 0 0,0 0 1 0 0,0 0-1 0 0,0-1 1 0 0,2-1-10 0 0,-1 0 35 0 0,1 1 0 0 0,-1 0 1 0 0,1 0-1 0 0,5-1-35 0 0,-5 1 88 0 0,1 0 0 0 0,-1 0-1 0 0,0-1 1 0 0,0 0 0 0 0,3-2-88 0 0,17-9 638 0 0,2-10 957 0 0,-29 25-1562 0 0,0 0-1 0 0,1 0 1 0 0,-1-1 0 0 0,1 1 0 0 0,-1-1-1 0 0,0 1 1 0 0,1 0 0 0 0,-1-1-1 0 0,0 1 1 0 0,0-1 0 0 0,1 1 0 0 0,-1-1-1 0 0,0 1 1 0 0,0-1 0 0 0,0 1-1 0 0,1-1 1 0 0,-1 1 0 0 0,0-1 0 0 0,0 1-1 0 0,0-1 1 0 0,0 1 0 0 0,0-1 0 0 0,0 1-1 0 0,0-1 1 0 0,0 1 0 0 0,0-1-1 0 0,0 1 1 0 0,-1-1 0 0 0,1 1 0 0 0,0-1-1 0 0,0 1 1 0 0,0-1 0 0 0,-1 1-1 0 0,1 0 1 0 0,0-1 0 0 0,0 1 0 0 0,-1-1-1 0 0,1 1 1 0 0,0-1 0 0 0,-1 1-1 0 0,1 0 1 0 0,0-1 0 0 0,-1 1 0 0 0,1 0-1 0 0,-1-1-32 0 0,-19-13 703 0 0,8 10-666 0 0,0 1 1 0 0,0 1 0 0 0,0 0 0 0 0,0 0-1 0 0,0 2 1 0 0,-1-1 0 0 0,1 1 0 0 0,0 1 0 0 0,0 0-1 0 0,-1 1 1 0 0,1 1 0 0 0,0 0 0 0 0,1 0-1 0 0,-1 1 1 0 0,-8 4-38 0 0,13-4 24 0 0,0 0-1 0 0,1 1 1 0 0,0 0-1 0 0,0 0 1 0 0,0 1-1 0 0,1-1 1 0 0,-1 1-1 0 0,2 0 1 0 0,-4 5-24 0 0,-2 1 39 0 0,5-5-20 0 0,1-3-7 0 0,0 0 0 0 0,1 0 1 0 0,0 0-1 0 0,0 1 1 0 0,0-1-1 0 0,0 1 1 0 0,1 0-1 0 0,0-1 1 0 0,0 1-1 0 0,0 0 0 0 0,1 1 1 0 0,-2 3-13 0 0,0 12 34 0 0,1-8-7 0 0,0-1 0 0 0,1 1-1 0 0,0 0 1 0 0,1 0 0 0 0,1 0 0 0 0,0 7-27 0 0,0-19 2 0 0,1 13 63 0 0,1 1 0 0 0,1-1 0 0 0,0 0 1 0 0,4 8-66 0 0,-7-19 8 0 0,1 1 0 0 0,0-1 0 0 0,0 1 1 0 0,0-1-1 0 0,0 1 0 0 0,1-1 0 0 0,-1 0 1 0 0,1 0-1 0 0,0 0 0 0 0,0-1 0 0 0,0 1 1 0 0,0-1-1 0 0,1 0 0 0 0,-1 1 1 0 0,0-1-1 0 0,1-1 0 0 0,0 1 0 0 0,-1 0 1 0 0,2-1-9 0 0,18 6 89 0 0,0 0 0 0 0,0-2 1 0 0,3-1-90 0 0,-14-3 35 0 0,-1 0-1 0 0,0-1 1 0 0,0 0 0 0 0,1-1 0 0 0,-1 0 0 0 0,0-1 0 0 0,10-2-35 0 0,-8 0-122 0 0,0-1 0 0 0,0-1 1 0 0,-1 0-1 0 0,0 0 0 0 0,0-1 1 0 0,-1-1-1 0 0,1 0 0 0 0,-2 0 1 0 0,1-1-1 0 0,-1-1 1 0 0,0 1-1 0 0,-1-2 0 0 0,3-4 122 0 0,-10 12-9850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6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 8032 0 0,'2'3'-7'0'0,"0"0"1"0"0,0 0-1 0 0,0 0 1 0 0,0 1-1 0 0,0-1 1 0 0,-1 0-1 0 0,1 1 0 0 0,-1 0 1 0 0,0-1-1 0 0,0 1 1 0 0,-1 0-1 0 0,1-1 1 0 0,-1 1-1 0 0,1 0 1 0 0,-1 0-1 0 0,0 0 7 0 0,2 20-13 0 0,19 125 137 0 0,-15-102-113 0 0,18 75 1701 0 0,-23-114-1463 0 0,-1-1 0 0 0,0 0 0 0 0,0 0 0 0 0,-1 0 0 0 0,0 0 0 0 0,-1 7-249 0 0,1-11 196 0 0,0 0-1 0 0,0 1 0 0 0,0-1 0 0 0,0 0 0 0 0,0 0 1 0 0,-1 0-1 0 0,1 0 0 0 0,-1-1 0 0 0,0 1 1 0 0,0 0-1 0 0,0-1 0 0 0,0 1 0 0 0,0-1 0 0 0,0 0 1 0 0,-3 2-196 0 0,5-4 71 0 0,0 0 1 0 0,-1 0 0 0 0,1 0 0 0 0,0 0 0 0 0,-1 0 0 0 0,1 0 0 0 0,-1 0 0 0 0,1 0 0 0 0,0 0-1 0 0,-1 0 1 0 0,1 0 0 0 0,0 0 0 0 0,-1-1 0 0 0,1 1 0 0 0,0 0 0 0 0,-1 0 0 0 0,1 0 0 0 0,0 0 0 0 0,0-1-1 0 0,-1 1 1 0 0,1 0 0 0 0,0 0 0 0 0,-1-1 0 0 0,1 1 0 0 0,0 0 0 0 0,0 0 0 0 0,0-1 0 0 0,-1 1-1 0 0,1 0 1 0 0,0-1 0 0 0,0 1 0 0 0,0 0 0 0 0,0-1 0 0 0,0 1 0 0 0,-1 0 0 0 0,1-1 0 0 0,0 1-1 0 0,0 0 1 0 0,0-1 0 0 0,0 1 0 0 0,0-1 0 0 0,0 1 0 0 0,0 0 0 0 0,0-1-72 0 0,-3-22-235 0 0,2 19 500 0 0,-2-23-86 0 0,1 1 1 0 0,1-1-1 0 0,1 0 1 0 0,1-5-180 0 0,1 14 80 0 0,1 1 1 0 0,1-1-1 0 0,0 1 0 0 0,1 0 0 0 0,1 0 1 0 0,6-12-81 0 0,1-4 159 0 0,-10 24-107 0 0,0 0 1 0 0,1 1-1 0 0,0-1 0 0 0,1 1 1 0 0,0 0-1 0 0,0 0 0 0 0,1-1-52 0 0,1-1 52 0 0,1 1 0 0 0,0 1 1 0 0,0-1-1 0 0,1 1 0 0 0,0 1 0 0 0,0-1 0 0 0,1 1 0 0 0,8-4-52 0 0,-3 4 151 0 0,0 1-1 0 0,0 0 0 0 0,1 1 1 0 0,2 0-151 0 0,-12 5 26 0 0,-1-1 1 0 0,1 0 0 0 0,-1 1 0 0 0,0 0 0 0 0,1 1-1 0 0,-1-1 1 0 0,0 1 0 0 0,1 0 0 0 0,-1 0 0 0 0,3 1-27 0 0,12 7-2535 0 0,-17-7-10223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7.1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11 366 8432 0 0,'17'-1'417'0'0,"0"-1"0"0"0,0 0 1 0 0,0-2-1 0 0,0 0 0 0 0,-1 0 1 0 0,1-2-1 0 0,-1 0 0 0 0,4-3-417 0 0,-15 6 59 0 0,0 0 1 0 0,0-1-1 0 0,0 1 0 0 0,-1-1 0 0 0,1 0 0 0 0,-1 0 0 0 0,0 0 0 0 0,1-2-59 0 0,17-17 177 0 0,-13 15-172 0 0,-1-1 0 0 0,1 0 0 0 0,-2 0 0 0 0,1-1 0 0 0,-2 0 0 0 0,1-1 0 0 0,-1 1 0 0 0,-1-1 0 0 0,0 0 1 0 0,0-1-1 0 0,2-9-5 0 0,0 5 95 0 0,-5 14-78 0 0,-1 0 0 0 0,0 0-1 0 0,0 0 1 0 0,0 0 0 0 0,0-1 0 0 0,-1 1 0 0 0,1 0-1 0 0,-1 0 1 0 0,1-1 0 0 0,-1 1 0 0 0,0 0 0 0 0,0-1-1 0 0,0 1 1 0 0,0 0-17 0 0,0-3 60 0 0,0 1-1 0 0,0 0 0 0 0,-1 0 1 0 0,0 0-1 0 0,1 0 1 0 0,-2 0-1 0 0,1 0 0 0 0,0 0 1 0 0,-1 0-1 0 0,0 0 0 0 0,0 0 1 0 0,0 1-1 0 0,-1-3-59 0 0,1 4 29 0 0,-1-1 0 0 0,1 0-1 0 0,-1 1 1 0 0,0-1-1 0 0,1 1 1 0 0,-1 0 0 0 0,0 0-1 0 0,0 0 1 0 0,-1 1 0 0 0,1-1-1 0 0,0 1 1 0 0,-1-1-1 0 0,1 1 1 0 0,0 0 0 0 0,-1 0-1 0 0,1 1 1 0 0,-1-1 0 0 0,0 1-1 0 0,1 0 1 0 0,-1 0 0 0 0,1 0-1 0 0,-1 0 1 0 0,0 0-1 0 0,1 1 1 0 0,-1 0 0 0 0,1-1-1 0 0,-1 2 1 0 0,1-1 0 0 0,0 0-1 0 0,-1 1 1 0 0,1-1-1 0 0,0 1 1 0 0,0 0 0 0 0,0 0-1 0 0,0 0 1 0 0,0 0 0 0 0,1 1-1 0 0,-1 0-28 0 0,-19 17 161 0 0,2 2 0 0 0,1 0 0 0 0,1 1 0 0 0,0 1 0 0 0,2 0 0 0 0,-8 18-161 0 0,13-20 181 0 0,2 0 1 0 0,0 1-1 0 0,-4 21-181 0 0,11-36 19 0 0,0-1-1 0 0,1 1 0 0 0,0-1 0 0 0,0 1 0 0 0,1-1 1 0 0,0 1-1 0 0,1 0 0 0 0,-1-1 0 0 0,1 1 1 0 0,1-1-1 0 0,-1 1 0 0 0,1-1 0 0 0,1 0 0 0 0,0 2-18 0 0,1-3-4 0 0,0 1 0 0 0,0-1 0 0 0,0 0 0 0 0,1 0 0 0 0,0 0 0 0 0,1-1 0 0 0,-1 0 0 0 0,1 0 0 0 0,0 0 0 0 0,0 0 0 0 0,1-1 0 0 0,-1 0 0 0 0,1-1 0 0 0,0 1 0 0 0,0-1 0 0 0,0-1 0 0 0,1 1 4 0 0,4 1 81 0 0,1-1-1 0 0,-1 0 1 0 0,0 0 0 0 0,1-1-1 0 0,0-1 1 0 0,-1 0-1 0 0,1-1 1 0 0,0-1 0 0 0,12-1-81 0 0,-18 1 21 0 0,12-1 83 0 0,0-2 0 0 0,0 0 1 0 0,0-1-1 0 0,-1 0 0 0 0,1-2 0 0 0,5-3-104 0 0,-23 9 3 0 0,24-13 454 0 0,-14 2-3142 0 0,-10 10-8401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7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 4512 0 0,'-6'82'6464'0'0,"-1"-49"-6964"0"0,5-28 411 0 0,1-1-1 0 0,0 1 0 0 0,0 0 1 0 0,0 0-1 0 0,0 0 0 0 0,1 0 90 0 0,0 65-2378 0 0,0-69-3030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8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3912 0 0,'-5'0'41'0'0,"-9"1"462"0"0,14-1-490 0 0,0 0 1 0 0,-1 0-1 0 0,1 0 0 0 0,0 0 0 0 0,0 1 1 0 0,-1-1-1 0 0,1 0 0 0 0,0 0 0 0 0,0 0 1 0 0,0 1-1 0 0,0-1 0 0 0,-1 0 1 0 0,1 0-1 0 0,0 0 0 0 0,0 1 0 0 0,0-1 1 0 0,0 0-1 0 0,0 0 0 0 0,0 1 0 0 0,0-1 1 0 0,-1 0-1 0 0,1 1 0 0 0,0-1 0 0 0,0 0 1 0 0,0 0-1 0 0,0 1 0 0 0,0-1 0 0 0,0 0 1 0 0,1 0-1 0 0,-1 1 0 0 0,0-1 0 0 0,0 0 1 0 0,0 1-1 0 0,0-1 0 0 0,0 0 0 0 0,0 0 1 0 0,0 1-1 0 0,0-1 0 0 0,1 0 1 0 0,-1 0-14 0 0,-4 33 1787 0 0,4-31-1758 0 0,-1 0 0 0 0,1 1-1 0 0,0-1 1 0 0,0 0 0 0 0,0 1-1 0 0,1-1 1 0 0,-1 0 0 0 0,0 1-1 0 0,1-1 1 0 0,-1 0 0 0 0,1 0-1 0 0,0 1 1 0 0,0-1 0 0 0,0 0-1 0 0,0 0 1 0 0,0 0 0 0 0,1 0-1 0 0,-1 0 1 0 0,0 0 0 0 0,1 0-1 0 0,-1-1 1 0 0,1 1 0 0 0,0-1-1 0 0,0 1 1 0 0,0-1 0 0 0,0 1-29 0 0,0 0-29 0 0,0 1 0 0 0,0-1 0 0 0,-1 1 0 0 0,1 0 0 0 0,0 0 0 0 0,-1-1 0 0 0,0 1 0 0 0,0 0 0 0 0,0 0 0 0 0,0 0 0 0 0,0 1 29 0 0,-1-2-459 0 0,2 2-4355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8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1 322 4720 0 0,'0'0'449'0'0,"26"0"1550"0"0,-16 0-1947 0 0,-1 0 1 0 0,1 0 0 0 0,-1-1-1 0 0,0 0 1 0 0,1-1 0 0 0,-1 0-1 0 0,0-1 1 0 0,6-2-53 0 0,197-91-160 0 0,-191 85 122 0 0,-1-1-1 0 0,0 0 1 0 0,3-4 38 0 0,25-15 622 0 0,-46 30-561 0 0,0 0 0 0 0,0-1 1 0 0,0 1-1 0 0,0-1 0 0 0,-1 0 0 0 0,1 1 1 0 0,0-1-1 0 0,-1 0 0 0 0,1 0 0 0 0,-1 0 1 0 0,0 0-1 0 0,1 0 0 0 0,-1 0 1 0 0,0-1-1 0 0,0 1 0 0 0,0 0 0 0 0,-1 0 1 0 0,1-1-1 0 0,-1 1 0 0 0,1-2-61 0 0,-1 2 52 0 0,0 0 0 0 0,0 0 0 0 0,0 0 0 0 0,0 0 0 0 0,-1 0 0 0 0,1 1 1 0 0,-1-1-1 0 0,1 0 0 0 0,-1 0 0 0 0,0 0 0 0 0,1 1 0 0 0,-1-1 0 0 0,0 0 0 0 0,0 1 0 0 0,0-1 0 0 0,0 1 0 0 0,-1-1 0 0 0,1 1 0 0 0,0 0 0 0 0,-1-1 0 0 0,1 1 0 0 0,-1 0 0 0 0,1 0 0 0 0,-1 0 0 0 0,1 0 0 0 0,-2-1-52 0 0,-23-15 34 0 0,20 12-26 0 0,0 1 0 0 0,0 0-1 0 0,0 1 1 0 0,0-1 0 0 0,-3 0-8 0 0,7 3 5 0 0,0 1 0 0 0,0-1 0 0 0,0 1-1 0 0,0-1 1 0 0,-1 1 0 0 0,1 0 0 0 0,0 0 0 0 0,0 0-1 0 0,-1 0 1 0 0,1 0 0 0 0,0 0 0 0 0,0 0 0 0 0,0 1-1 0 0,0-1 1 0 0,0 1 0 0 0,-1 0 0 0 0,1 0 0 0 0,0 0-1 0 0,-1 0-4 0 0,-13 7 47 0 0,13-7-23 0 0,-1 1 0 0 0,0 0-1 0 0,1 0 1 0 0,-1 0 0 0 0,1 0-1 0 0,0 1 1 0 0,0-1-1 0 0,0 1 1 0 0,0-1 0 0 0,0 1-1 0 0,1 0 1 0 0,-2 3-24 0 0,-12 17 66 0 0,2 0-1 0 0,1 1 1 0 0,1 1-1 0 0,1 0 1 0 0,1 1 0 0 0,2 0-1 0 0,0 1 1 0 0,2-1-1 0 0,1 1 1 0 0,0 7-66 0 0,5-24 88 0 0,0 0-1 0 0,1 0 1 0 0,1 0-1 0 0,-1 0 1 0 0,1 0 0 0 0,1 0-1 0 0,1 2-87 0 0,-2-7 27 0 0,1-1-1 0 0,-1 0 0 0 0,1 0 1 0 0,0 0-1 0 0,0 0 0 0 0,0 0 1 0 0,1-1-1 0 0,-1 1 0 0 0,1-1 1 0 0,4 3-27 0 0,-1 0 58 0 0,-4-4-39 0 0,-1 0 0 0 0,1-1 0 0 0,0 1 0 0 0,0-1 0 0 0,-1 0 0 0 0,1 0 0 0 0,0 0 0 0 0,0 0 1 0 0,0 0-1 0 0,2-1-19 0 0,10 4 27 0 0,-4 0-9 0 0,0-1 0 0 0,0 0 0 0 0,0-1-1 0 0,0 0 1 0 0,1-1 0 0 0,-1 0 0 0 0,1-1-1 0 0,5 0-17 0 0,10-3-15 0 0,-1 0-1 0 0,0-1 0 0 0,3-3 16 0 0,16-10-928 0 0,-41 15 220 0 0,0 0-7353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8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7136 0 0,'10'11'97'0'0,"-1"0"1"0"0,0 0 0 0 0,0 1-1 0 0,-1 0 1 0 0,-1 1 0 0 0,0 0-1 0 0,-1 0 1 0 0,0 0-1 0 0,0 3-97 0 0,9 17 27 0 0,0-2 0 0 0,3 0 0 0 0,0-1 0 0 0,2 0 0 0 0,1-2 0 0 0,19 19-27 0 0,-19-21 166 0 0,-1 1 0 0 0,7 14-166 0 0,-6-9 805 0 0,16 18-805 0 0,-19-31 365 0 0,-16-17-288 0 0,1 0 0 0 0,0 1 1 0 0,-1 0-1 0 0,0 0 0 0 0,1 0 0 0 0,-1 0 1 0 0,0 0-1 0 0,-1 0 0 0 0,1 0 0 0 0,0 0 1 0 0,-1 1-78 0 0,0-3 46 0 0,-1 1 0 0 0,1-1 1 0 0,0 0-1 0 0,0 0 1 0 0,-1 0-1 0 0,1 0 0 0 0,0 0 1 0 0,0 0-1 0 0,0 0 0 0 0,0 0 1 0 0,0 0-1 0 0,1 0-46 0 0,-2 0 38 0 0,1-1 1 0 0,0 1-1 0 0,0-1 1 0 0,-1 1-1 0 0,1-1 1 0 0,0 1-1 0 0,-1 0 1 0 0,1-1-1 0 0,-1 1 1 0 0,1 0-1 0 0,-1 0 0 0 0,1-1 1 0 0,-1 1-1 0 0,1 0 1 0 0,-1 0-1 0 0,0 0 1 0 0,1 0-1 0 0,-1-1 1 0 0,0 1-1 0 0,0 1-38 0 0,0-2 261 0 0,0 0-2 0 0,0 0-40 0 0,0 0-11 0 0,0 0 0 0 0,0 0-12 0 0,0 0-48 0 0,0 0-12 0 0,0 0 0 0 0,0 0-22 0 0,0 0-1808 0 0,0 0-6918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9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392 1 6224 0 0,'-1'0'130'0'0,"-1"1"-1"0"0,1-1 1 0 0,0 1 0 0 0,0-1 0 0 0,0 1-1 0 0,0 0 1 0 0,0 0 0 0 0,0-1 0 0 0,0 1 0 0 0,0 0-1 0 0,0 0 1 0 0,1 0 0 0 0,-1 0 0 0 0,0 0-1 0 0,0 0 1 0 0,1 0 0 0 0,-1 0 0 0 0,1 0 0 0 0,-1 0-1 0 0,1 1-129 0 0,-16 32 413 0 0,8-16-209 0 0,-29 51-95 0 0,16-32-42 0 0,2 0 1 0 0,-7 23-68 0 0,16-35 34 0 0,-2-2-1 0 0,0 1 1 0 0,-5 4-34 0 0,-18 33 76 0 0,19-29 300 0 0,-2-1 1 0 0,-1-1-1 0 0,-14 16-376 0 0,27-39 52 0 0,-1 3 207 0 0,0-1 0 0 0,-1-1 0 0 0,0 1 1 0 0,0-1-1 0 0,-1-1 0 0 0,-4 3-259 0 0,9-2 580 0 0,1-3-375 0 0,2-6-1127 0 0,1 1-7982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9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9144 0 0,'0'0'638'0'0,"9"12"1253"0"0,-7-10-1812 0 0,-1 0 0 0 0,0 0 1 0 0,0 1-1 0 0,0-1 0 0 0,0 0 0 0 0,0 1 0 0 0,-1-1 1 0 0,1 0-1 0 0,-1 1 0 0 0,0-1 0 0 0,1 1 1 0 0,-1-1-1 0 0,0 2-79 0 0,2 18 38 0 0,6 10 132 0 0,-4-15-28 0 0,0-1 0 0 0,-1 1 0 0 0,-1 0 1 0 0,1 16-143 0 0,-3-30 33 0 0,0 0 1 0 0,1 0-1 0 0,-1-1 0 0 0,1 1 1 0 0,-1-1-1 0 0,1 1 1 0 0,0-1-1 0 0,0 1 1 0 0,2 1-34 0 0,-2-1 42 0 0,0-1 1 0 0,0 0-1 0 0,0 1 0 0 0,0-1 1 0 0,0 1-1 0 0,-1-1 0 0 0,1 1 1 0 0,-1 0-1 0 0,0 1-42 0 0,0 37 700 0 0,0-41-656 0 0,0 0-1872 0 0,0 0-7522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49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385 65 7528 0 0,'-1'-4'245'0'0,"0"1"1"0"0,-1 0 0 0 0,1 0-1 0 0,-1 1 1 0 0,0-1 0 0 0,0 0-1 0 0,0 0 1 0 0,0 1 0 0 0,0-1-1 0 0,-1 1 1 0 0,1 0-1 0 0,-1 0 1 0 0,1 0 0 0 0,-1 0-1 0 0,0 0 1 0 0,0 0 0 0 0,-2 0-246 0 0,4 2 35 0 0,0 0 1 0 0,1 0-1 0 0,-1 0 1 0 0,0 0-1 0 0,0 0 1 0 0,0 0-1 0 0,1-1 1 0 0,-1 1-1 0 0,0 0 1 0 0,0-1-1 0 0,0 1 1 0 0,1 0-1 0 0,-1-1 1 0 0,0 1-1 0 0,1-1 1 0 0,-1 1-1 0 0,0-1 1 0 0,1 1-1 0 0,-1-1 1 0 0,1 1-1 0 0,-1-1 1 0 0,0 0-1 0 0,1 1 1 0 0,-1-1-36 0 0,-4-5 426 0 0,2 5-402 0 0,-1 0-1 0 0,1 0 0 0 0,0 0 1 0 0,-1 1-1 0 0,1-1 1 0 0,-1 1-1 0 0,1 0 1 0 0,-1 0-1 0 0,1 1 0 0 0,-1-1 1 0 0,-1 1-24 0 0,-2 0 8 0 0,-4 0 7 0 0,1 1 0 0 0,0 0 0 0 0,-1 1 0 0 0,1 1 1 0 0,0-1-1 0 0,1 1 0 0 0,-4 3-15 0 0,-29 10 143 0 0,37-15-118 0 0,-1-1-1 0 0,1 1 1 0 0,0 1 0 0 0,0-1 0 0 0,0 1-1 0 0,1 0 1 0 0,-1 0 0 0 0,1 0-1 0 0,-1 0 1 0 0,1 1 0 0 0,-2 2-25 0 0,4-3 28 0 0,-1 1 0 0 0,1-1 0 0 0,0 1 0 0 0,0-1 0 0 0,1 1 0 0 0,-1 0 0 0 0,1 0 1 0 0,-1 0-1 0 0,1 0 0 0 0,1 0 0 0 0,-1 0 0 0 0,0 0 0 0 0,1 0 0 0 0,0 0 0 0 0,0 3-28 0 0,1-5 8 0 0,0 0 1 0 0,1-1-1 0 0,-1 1 0 0 0,0-1 0 0 0,1 1 0 0 0,-1-1 1 0 0,1 1-1 0 0,0-1 0 0 0,-1 0 0 0 0,1 0 0 0 0,0 0 1 0 0,0 0-1 0 0,1 1-8 0 0,5 3 16 0 0,29 25 56 0 0,-1 1 1 0 0,-1 2-1 0 0,-2 2 0 0 0,13 18-72 0 0,-44-49 4 0 0,1 0 1 0 0,-1 0-1 0 0,0 0 0 0 0,0 1 0 0 0,0-1 0 0 0,-1 1 1 0 0,1-1-1 0 0,-1 1 0 0 0,0 0 0 0 0,0-1 0 0 0,-1 1 1 0 0,0 3-5 0 0,1-5 2 0 0,-1 0 0 0 0,0 0 0 0 0,0 0 0 0 0,0 1 0 0 0,-1-1 1 0 0,1 0-1 0 0,-1 0 0 0 0,1 0 0 0 0,-1 0 0 0 0,0 0 1 0 0,-1 0-1 0 0,1 0 0 0 0,0 0 0 0 0,-1-1 0 0 0,1 1 1 0 0,-1 0-1 0 0,0-1 0 0 0,0 1 0 0 0,0-1-2 0 0,-3 2 3 0 0,-1-1 1 0 0,0 0-1 0 0,1-1 0 0 0,-1 1 0 0 0,0-1 0 0 0,-3 0-3 0 0,-9 4 5 0 0,2-1-3 0 0,-1-1-1 0 0,1 0 0 0 0,-1-2 1 0 0,0 0-1 0 0,0-1 0 0 0,0 0 1 0 0,0-2-1 0 0,-13-1-1 0 0,27 2 3 0 0,-1 0 0 0 0,1-1 0 0 0,0 1 1 0 0,0-1-1 0 0,0 0 0 0 0,0 0 0 0 0,0 0 0 0 0,0 0 1 0 0,1 0-1 0 0,-1-1 0 0 0,0 1 0 0 0,1-1 0 0 0,-1 0 1 0 0,0 0-1 0 0,1 0 0 0 0,0 0 0 0 0,0 0 0 0 0,-1 0 1 0 0,1-1-1 0 0,-1-1-3 0 0,3 3 3 0 0,-1-1-1 0 0,1 1 1 0 0,0 0-1 0 0,0-1 1 0 0,-1 1 0 0 0,1-1-1 0 0,0 1 1 0 0,0-1 0 0 0,0 1-1 0 0,0-1 1 0 0,1 1 0 0 0,-1-1-1 0 0,0 1 1 0 0,1 0-1 0 0,-1-1 1 0 0,1 1 0 0 0,-1-1-1 0 0,1 1 1 0 0,0 0 0 0 0,-1-1-1 0 0,1 1 1 0 0,0 0-3 0 0,2-5 9 0 0,17-47-1847 0 0,-9 26-7472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8.2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11 192 7568 0 0,'0'7'51'0'0,"1"8"139"0"0,-1-14-173 0 0,1 0 1 0 0,-1 0-1 0 0,1-1 0 0 0,-1 1 1 0 0,1 0-1 0 0,0 0 0 0 0,-1 0 1 0 0,1-1-1 0 0,0 1 0 0 0,0 0 1 0 0,-1-1-1 0 0,1 1 0 0 0,0-1 1 0 0,0 1-1 0 0,0-1 0 0 0,0 1 1 0 0,0-1-1 0 0,0 1 0 0 0,0-1-17 0 0,3 3 33 0 0,1 0 0 0 0,-1 0 0 0 0,0 0 0 0 0,-1 1 0 0 0,2 0-33 0 0,-1 0 11 0 0,-1 0 1 0 0,1-1-1 0 0,-1 2 0 0 0,0-1 1 0 0,0 1-12 0 0,5 11 61 0 0,-2-6 103 0 0,0-2 127 0 0,0-2 227 0 0,0-1-148 0 0,-3-2 394 0 0,-3 0-12 0 0,0-2-744 0 0,0 0 57 0 0,0 1 48 0 0,0 0 38 0 0,0 1 90 0 0,0 6 538 0 0,0-6-477 0 0,0 0-88 0 0,0-1-79 0 0,0-1-124 0 0,0-1 0 0 0,0 0 0 0 0,0 0-1 0 0,0 0 1 0 0,0 0 0 0 0,0 0 0 0 0,0 0 0 0 0,0 0 0 0 0,0 0 0 0 0,0 0 0 0 0,0 0 0 0 0,0 1 0 0 0,0-1 0 0 0,0 0 0 0 0,0 0 0 0 0,0 0 0 0 0,0 0 0 0 0,0 0 0 0 0,0 0 0 0 0,0 0 0 0 0,0 0 0 0 0,0 0 0 0 0,0 0 0 0 0,0 0 0 0 0,0 1 0 0 0,0-1 0 0 0,0 0 0 0 0,0 0 0 0 0,-1 0 0 0 0,1 0 0 0 0,0 0 0 0 0,0 0 0 0 0,0 0 0 0 0,0 0 0 0 0,0 0 0 0 0,0 0-1 0 0,0 0 1 0 0,0 0 0 0 0,0 0 0 0 0,0 0 0 0 0,0 0 0 0 0,-1 0 0 0 0,1 0 0 0 0,0 0 0 0 0,0 0 0 0 0,0 0 0 0 0,0 0 0 0 0,0 0 0 0 0,0 0 0 0 0,0 0 0 0 0,0 0 0 0 0,0 0 0 0 0,0 0 0 0 0,-1 0 0 0 0,1 0 0 0 0,0 0 0 0 0,0 0-11 0 0,-10 0 405 0 0,-6 0 123 0 0,13 0-102 0 0,0 0-29 0 0,-2 0-292 0 0,-12-1 236 0 0,17 1-331 0 0,-1-1 0 0 0,1 1 0 0 0,0 0 0 0 0,-1 0 0 0 0,1-1 0 0 0,-1 1 0 0 0,1 0 0 0 0,0 0 0 0 0,-1-1 0 0 0,1 1 0 0 0,0 0 0 0 0,-1-1 0 0 0,1 1 0 0 0,0-1 0 0 0,-1 1 0 0 0,1 0 0 0 0,0-1 0 0 0,0 1 0 0 0,0-1 0 0 0,-1 1 0 0 0,1-1 0 0 0,0 1 0 0 0,0-1 0 0 0,0 1 0 0 0,0-1 0 0 0,0 1 0 0 0,0-1 0 0 0,0 1 0 0 0,0-1 0 0 0,0 1-10 0 0,-3-6 214 0 0,-1 1-132 0 0,0-1 0 0 0,1 1 0 0 0,-1-1 0 0 0,0-3-82 0 0,-3-5 113 0 0,7 14-112 0 0,-4-16 127 0 0,4 0-44 0 0,1 12-74 0 0,-1 1-1 0 0,0-1 1 0 0,0 1-1 0 0,0 0 1 0 0,0-1-1 0 0,-1 1 1 0 0,1-1-1 0 0,-2-2-9 0 0,-6-18 64 0 0,12 18-49 0 0,0 1-14 0 0,-2-3-1 0 0,-1-1 0 0 0,0 1-1 0 0,-1-1 1 0 0,0 1 0 0 0,-1-8 0 0 0,1 2-11 0 0,0 12 2 0 0,0 0-1 0 0,0 0 0 0 0,1 0 0 0 0,-1 0 0 0 0,1 0 1 0 0,-1 0-1 0 0,1 0 0 0 0,0 0 0 0 0,0 0 0 0 0,-1 0 1 0 0,1 1-1 0 0,1-1 0 0 0,-1 0 0 0 0,0 1 0 0 0,0-1 1 0 0,1 0-1 0 0,-1 1 0 0 0,2-2 10 0 0,-2 2-13 0 0,0 0 0 0 0,1 0 0 0 0,-1-1-1 0 0,0 1 1 0 0,0 0 0 0 0,0-1 0 0 0,0 1 0 0 0,0-1 0 0 0,0 0-1 0 0,0 1 1 0 0,-1-1 0 0 0,1 0 0 0 0,-1 1 0 0 0,1-1 0 0 0,-1 0-1 0 0,1 0 1 0 0,-1 0 0 0 0,0 0 13 0 0,4-8-28 0 0,2 3-79 0 0,1 2-80 0 0,-3 2 51 0 0,-1 0-34 0 0,2 0-95 0 0,1 0-65 0 0,-1 1-73 0 0,0-1-80 0 0,-1 1-85 0 0,1 0-95 0 0,-1 1-101 0 0,-1-1-108 0 0,6 0-1142 0 0,1 2-1146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0.3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7432 0 0,'0'0'714'0'0,"0"20"1677"0"0,0-15-2279 0 0,0 16 59 0 0,0 1 0 0 0,2 0 1 0 0,0 0-1 0 0,5 18-171 0 0,0-6 9 0 0,-2 1 0 0 0,-1 0-1 0 0,-2 0 1 0 0,-1 22-9 0 0,5-4 190 0 0,1 5 299 0 0,-7 68-57 0 0,0-125-9352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0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1 236 7528 0 0,'0'0'704'0'0,"11"-7"1457"0"0,11-2-979 0 0,0-2 0 0 0,2-2-1182 0 0,38-18 316 0 0,-6 11-270 0 0,49-9-46 0 0,25-9 49 0 0,44-15-71 0 0,-127 34-1670 0 0,-32 13-6498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1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 25 6016 0 0,'0'-1'119'0'0,"0"1"1"0"0,-1-1-1 0 0,1 0 1 0 0,0 0-1 0 0,0 0 1 0 0,0 0-1 0 0,0 0 1 0 0,-1 0-1 0 0,1 0 0 0 0,0 0 1 0 0,-1 0-1 0 0,1 0 1 0 0,-1 1-1 0 0,1-1 1 0 0,-1 0-1 0 0,1 0 1 0 0,-1 1-1 0 0,0-1 1 0 0,1 0-1 0 0,-1 1 0 0 0,0-1 1 0 0,0 0-1 0 0,1 1 1 0 0,-1-1-1 0 0,0 1 1 0 0,0-1-1 0 0,0 1 1 0 0,0 0-1 0 0,0-1 1 0 0,1 1-1 0 0,-1 0 1 0 0,0 0-1 0 0,0-1 0 0 0,0 1-119 0 0,-6 0 158 0 0,1-1 0 0 0,0 1 0 0 0,0 0 0 0 0,-1 0-1 0 0,-1 1-157 0 0,-10 0 155 0 0,10-1-93 0 0,0 1-1 0 0,1 0 1 0 0,-1 0-1 0 0,1 1 1 0 0,-1 0-1 0 0,1 0 1 0 0,0 0 0 0 0,0 1-1 0 0,0 0 1 0 0,-4 3-62 0 0,-8 5 238 0 0,0 2 0 0 0,-14 13-238 0 0,26-21 72 0 0,5-3-37 0 0,-1 0 1 0 0,1 0-1 0 0,0 0 0 0 0,0 0 0 0 0,0 1 1 0 0,1-1-1 0 0,-1 1 0 0 0,0-1 1 0 0,1 1-1 0 0,0 0 0 0 0,0 0 1 0 0,-1-1-1 0 0,2 1 0 0 0,-1 0 0 0 0,0 0 1 0 0,0 0-1 0 0,1 0 0 0 0,0 0 1 0 0,0 0-1 0 0,0 0 0 0 0,0 0 0 0 0,0 0 1 0 0,0 0-1 0 0,1 0 0 0 0,-1 0 1 0 0,1 0-1 0 0,0 0 0 0 0,0 0 1 0 0,0 0-1 0 0,0-1 0 0 0,1 1 0 0 0,-1 0 1 0 0,1-1-1 0 0,0 1 0 0 0,-1-1 1 0 0,1 1-1 0 0,0-1 0 0 0,2 1-35 0 0,14 11 60 0 0,1-1 0 0 0,0-1 0 0 0,4 1-60 0 0,1 1 44 0 0,0 0-1 0 0,0 4-43 0 0,8 4 70 0 0,-16-10-11 0 0,1 1 0 0 0,8 9-59 0 0,-20-18 15 0 0,-1 1 0 0 0,0 0 0 0 0,0 0 1 0 0,0 0-1 0 0,-1 0 0 0 0,0 0 0 0 0,0 1 1 0 0,0-1-1 0 0,-1 1 0 0 0,2 4-15 0 0,-1-2 54 0 0,6 19 47 0 0,-9-26-96 0 0,0-1-1 0 0,1 1 0 0 0,-1-1 1 0 0,0 0-1 0 0,0 1 0 0 0,0-1 0 0 0,0 1 1 0 0,0-1-1 0 0,0 1 0 0 0,0-1 0 0 0,0 1 1 0 0,0-1-1 0 0,0 1 0 0 0,0-1 1 0 0,0 1-1 0 0,-1-1 0 0 0,1 1 0 0 0,0-1 1 0 0,0 0-1 0 0,0 1 0 0 0,-1-1 1 0 0,1 1-1 0 0,0-1 0 0 0,0 0 0 0 0,-1 1 1 0 0,1-1-1 0 0,0 0 0 0 0,-1 1 0 0 0,1-1 1 0 0,0 0-1 0 0,-1 1 0 0 0,1-1 1 0 0,-1 0-1 0 0,1 0 0 0 0,0 1 0 0 0,-1-1 1 0 0,1 0-1 0 0,-1 0 0 0 0,1 0 1 0 0,-1 0-1 0 0,1 0 0 0 0,0 0 0 0 0,-1 0 1 0 0,1 0-1 0 0,-1 0-4 0 0,-1 1 12 0 0,0-1 0 0 0,1 0 0 0 0,-1 0 0 0 0,0 1 0 0 0,1-1 0 0 0,-1 1 0 0 0,1-1 0 0 0,-1 1 0 0 0,0 0 0 0 0,1 0 0 0 0,0 0 0 0 0,-1 0 0 0 0,1 0 0 0 0,-1 0 0 0 0,1 0-12 0 0,-1 1 17 0 0,0-1 0 0 0,0 1 0 0 0,0-1 0 0 0,-1 0 0 0 0,1 0 0 0 0,0 1 0 0 0,-1-2 0 0 0,1 1 0 0 0,-1 0 0 0 0,1 0 0 0 0,-2 0-17 0 0,-41 5-337 0 0,-1-2 0 0 0,1-1 1 0 0,-1-3-1 0 0,-35-4 337 0 0,52 2-9645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1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96 0 0,'3'4'0'0'0,"-3"-4"-80"0"0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1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421 56 2728 0 0,'-1'8'-19'0'0,"-1"-12"220"0"0,-6-13 714 0 0,6 14-620 0 0,-1 0 0 0 0,1 0 0 0 0,0 1 0 0 0,-1-1 0 0 0,0 1 0 0 0,0-1 0 0 0,0 1 0 0 0,0 0 0 0 0,0 0 0 0 0,0 0 0 0 0,0 1 0 0 0,0-1 0 0 0,-1 1 0 0 0,1 0 0 0 0,-1 0 0 0 0,0 0-295 0 0,-2 0 242 0 0,0 0 0 0 0,0 0 0 0 0,0 1 0 0 0,1 0 0 0 0,-1 1 0 0 0,0-1 0 0 0,0 1 0 0 0,0 0 0 0 0,-4 2-242 0 0,-6 2 91 0 0,0 1 0 0 0,0 1 1 0 0,0 1-1 0 0,1 0 0 0 0,0 1 0 0 0,-8 7-91 0 0,5-3 14 0 0,1 1 0 0 0,0 1 1 0 0,1 1-1 0 0,1 0 0 0 0,0 1 0 0 0,2 0 0 0 0,0 1 0 0 0,1 1 0 0 0,0 0 0 0 0,2 0 0 0 0,-1 4-14 0 0,9-19-15 0 0,0 1 1 0 0,1 0-1 0 0,0 0 0 0 0,0 0 1 0 0,0 0-1 0 0,0 0 0 0 0,1 0 1 0 0,0 0-1 0 0,0 0 0 0 0,0 0 15 0 0,0-4-5 0 0,0 1-10 0 0,1-1 0 0 0,0 0-1 0 0,-1 0 1 0 0,1 0 0 0 0,0 0 0 0 0,-1 0-1 0 0,1 0 1 0 0,0 0 0 0 0,0 0 0 0 0,0 0-1 0 0,0 0 1 0 0,0 0 0 0 0,0 0 0 0 0,0 0 0 0 0,0-1-1 0 0,0 1 1 0 0,2 0 15 0 0,20 10-192 0 0,-12-8 179 0 0,-1-1 0 0 0,1 0 0 0 0,0-1 0 0 0,0 0 0 0 0,0-1 0 0 0,0-1 0 0 0,-1 1 0 0 0,1-1 0 0 0,0-1 0 0 0,4-1 13 0 0,-1-1 50 0 0,0 0-1 0 0,0 0 1 0 0,-1-1-1 0 0,1-1 0 0 0,-1-1 1 0 0,0 1-1 0 0,6-6-49 0 0,3-3 95 0 0,-14 11-51 0 0,-1 0 1 0 0,0-1 0 0 0,0 0-1 0 0,0 0 1 0 0,0-1-1 0 0,-1 0 1 0 0,0 0-1 0 0,0-1 1 0 0,-1 1-1 0 0,3-5-44 0 0,69-116 798 0 0,-74 121-748 0 0,0-1 0 0 0,-1 1 1 0 0,0-1-1 0 0,0 0 0 0 0,-1 1 1 0 0,0-1-1 0 0,0 0 0 0 0,-1 0 1 0 0,1 0-1 0 0,-1 0 0 0 0,-1-4-50 0 0,1-1 125 0 0,0 12-111 0 0,0-1 0 0 0,0 1-1 0 0,0-1 1 0 0,0 1 0 0 0,-1 0-1 0 0,1-1 1 0 0,0 1 0 0 0,0-1-1 0 0,0 1 1 0 0,0 0 0 0 0,0-1-1 0 0,-1 1 1 0 0,1-1 0 0 0,0 1-1 0 0,0 0 1 0 0,0-1 0 0 0,-1 1 0 0 0,1 0-1 0 0,0-1 1 0 0,-1 1 0 0 0,1 0-1 0 0,0 0 1 0 0,-1-1 0 0 0,1 1-1 0 0,0 0 1 0 0,-1 0 0 0 0,1-1-1 0 0,0 1 1 0 0,-1 0 0 0 0,1 0-1 0 0,-1 0 1 0 0,1 0 0 0 0,-1 0-1 0 0,1 0 1 0 0,0 0 0 0 0,-1 0-1 0 0,1 0 1 0 0,-1 0 0 0 0,1 0 0 0 0,-1 0-1 0 0,1 0 1 0 0,0 0 0 0 0,-1 0-1 0 0,1 0 1 0 0,-1 0 0 0 0,1 0-14 0 0,-6 14 53 0 0,0 0 1 0 0,2 0-1 0 0,-1 0 1 0 0,2 0 0 0 0,0 1-1 0 0,1-1 1 0 0,0 4-54 0 0,-2 30 184 0 0,3 26-184 0 0,1-57 70 0 0,1-15-62 0 0,-1 1 0 0 0,1-1 0 0 0,0 0 1 0 0,-1 1-1 0 0,1-1 0 0 0,0 1 0 0 0,0-1 0 0 0,1 0 1 0 0,-1 0-1 0 0,0 0 0 0 0,1 0 0 0 0,-1 0 0 0 0,1 0 1 0 0,1 1-9 0 0,0 1 11 0 0,1 0 1 0 0,0 0-1 0 0,1-1 0 0 0,-1 1 1 0 0,5 2-12 0 0,-2 2 13 0 0,4 2 1 0 0,42 17-1817 0 0,-50-26-7282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2.2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1 216 6424 0 0,'1'0'38'0'0,"0"1"0"0"0,-1-1 0 0 0,1 0 0 0 0,0 1 0 0 0,0-1 1 0 0,0 1-1 0 0,-1 0 0 0 0,1-1 0 0 0,0 1 0 0 0,0-1 0 0 0,-1 1 0 0 0,1 0 0 0 0,-1 0 1 0 0,1-1-1 0 0,-1 1 0 0 0,1 0 0 0 0,-1 0 0 0 0,1 0 0 0 0,-1-1 0 0 0,0 1 0 0 0,1 0 0 0 0,-1 0 1 0 0,0 0-1 0 0,0 0 0 0 0,1 0 0 0 0,-1 0 0 0 0,0 0 0 0 0,0 0 0 0 0,0 0 0 0 0,0 0 1 0 0,-1 0-39 0 0,1 44 1849 0 0,-1-29-1472 0 0,2 3-235 0 0,1 1-1 0 0,1-1 1 0 0,1 1 0 0 0,0-1 0 0 0,2 1-142 0 0,1 7 172 0 0,-1 1 0 0 0,-1 3-172 0 0,0 8 132 0 0,3 1-1 0 0,1-2 1 0 0,2 3-132 0 0,17 79 78 0 0,-4-29 309 0 0,-23-69-114 0 0,-1-21-245 0 0,0 1 0 0 0,0-1 0 0 0,0 1 0 0 0,-1-1-1 0 0,2 1 1 0 0,-1-1 0 0 0,0 1 0 0 0,0-1 0 0 0,0 1 0 0 0,1-1 0 0 0,-1 1 0 0 0,1-1 0 0 0,-1 1 0 0 0,1 0-28 0 0,-1-2 22 0 0,1 1 0 0 0,-1 0 0 0 0,0 0 0 0 0,0-1 0 0 0,0 1 1 0 0,0 0-1 0 0,0 0 0 0 0,0-1 0 0 0,0 1 0 0 0,0 0 0 0 0,0 0 0 0 0,0-1 0 0 0,0 1 0 0 0,0 0 1 0 0,0 0-1 0 0,-1-1 0 0 0,1 1 0 0 0,0 0 0 0 0,-1 0 0 0 0,1-1 0 0 0,0 1 0 0 0,-1 0-22 0 0,-3 10 513 0 0,4-10-387 0 0,0-1-11 0 0,-1 0-86 0 0,0 0 0 0 0,1-1 0 0 0,-1 1 0 0 0,0 0-1 0 0,1 0 1 0 0,-1-1 0 0 0,0 1 0 0 0,1 0 0 0 0,-1-1 0 0 0,0 1 0 0 0,1 0 0 0 0,-1-1 0 0 0,1 1 0 0 0,-1-1-1 0 0,1 1 1 0 0,-1-1 0 0 0,1 0 0 0 0,-1 1 0 0 0,1-1 0 0 0,0 1 0 0 0,-1-1 0 0 0,1 0 0 0 0,0 1 0 0 0,-1-1-1 0 0,1 0 1 0 0,0 0-29 0 0,-7-24 408 0 0,4 10-307 0 0,-18-45 149 0 0,1 2 359 0 0,-6-35-609 0 0,21 74 93 0 0,2 0 0 0 0,0 0-1 0 0,2-1 1 0 0,0 1 0 0 0,1 0-1 0 0,0-1 1 0 0,2-3-93 0 0,5-29 180 0 0,14-92 256 0 0,-16 119-329 0 0,1 0 1 0 0,1 1 0 0 0,1 1-1 0 0,8-15-107 0 0,-10 27 53 0 0,0 0 0 0 0,1 0 0 0 0,1 0-1 0 0,0 1 1 0 0,0 0 0 0 0,1 0 0 0 0,0 1-1 0 0,2-1-52 0 0,20-15 182 0 0,31-20-182 0 0,-48 35 10 0 0,-10 7-5 0 0,1 1 1 0 0,0-1-1 0 0,0 1 0 0 0,0 0 1 0 0,0 0-1 0 0,0 0 1 0 0,0 1-1 0 0,0 0 0 0 0,1 0 1 0 0,-1 0-1 0 0,0 1 0 0 0,1-1 1 0 0,-1 1-1 0 0,1 1 1 0 0,-1-1-1 0 0,0 1 0 0 0,1 0 1 0 0,-1 0-1 0 0,0 0 1 0 0,0 1-1 0 0,0-1 0 0 0,0 2 1 0 0,3 0-6 0 0,8 6 10 0 0,0-1 1 0 0,-1 2-1 0 0,0 0 1 0 0,-1 1-1 0 0,0 1 0 0 0,4 5-10 0 0,-15-14 4 0 0,0-1-1 0 0,-1 1 0 0 0,1 1 0 0 0,-1-1 0 0 0,0 0 0 0 0,0 1 0 0 0,0-1 0 0 0,-1 1 1 0 0,1-1-1 0 0,-1 1 0 0 0,0 0 0 0 0,1-1 0 0 0,-2 1 0 0 0,1 0 0 0 0,0 0 1 0 0,-1 0-1 0 0,0 0 0 0 0,0 0 0 0 0,0 0 0 0 0,0 0 0 0 0,-1 0 0 0 0,1-1 0 0 0,-1 1 1 0 0,-1 2-4 0 0,0 0-1 0 0,0 1 1 0 0,0-1 0 0 0,-1 0 0 0 0,0 0 0 0 0,0 0 0 0 0,0-1 0 0 0,-1 1 0 0 0,0-1-1 0 0,0 0 1 0 0,0 0 0 0 0,-1 0 0 0 0,0 0 0 0 0,0-1 0 0 0,-1 1 0 0 0,-24 14-29 0 0,-2-1 1 0 0,0-1 0 0 0,0-2-1 0 0,-2-1 1 0 0,-4-1 28 0 0,-51 23 35 0 0,-9-6 296 0 0,93-29-2619 0 0,5-1-9337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2.7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30 7528 0 0,'0'-1'136'0'0,"-1"0"1"0"0,1-1 0 0 0,-1 1-1 0 0,1 0 1 0 0,-1 0-1 0 0,0 0 1 0 0,1 0 0 0 0,-1 1-1 0 0,0-1 1 0 0,0 0-1 0 0,0 0 1 0 0,0 0 0 0 0,0 1-1 0 0,0-1 1 0 0,0 0-1 0 0,0 1 1 0 0,0-1 0 0 0,0 1-1 0 0,0-1 1 0 0,0 1-1 0 0,0-1 1 0 0,0 1 0 0 0,-1 0-137 0 0,-31-9 3258 0 0,28 8-3201 0 0,0 0 1 0 0,0 1 0 0 0,0 0-1 0 0,0 0 1 0 0,0 0 0 0 0,1 1-1 0 0,-1-1 1 0 0,0 1 0 0 0,0 1-1 0 0,0-1 1 0 0,1 0-1 0 0,-5 3-57 0 0,-7 3 0 0 0,1 2 0 0 0,-15 9 0 0 0,14-8 19 0 0,8-5-19 0 0,1 1 0 0 0,0 0 0 0 0,0 0 0 0 0,1 1 0 0 0,0 0 0 0 0,0 0 0 0 0,0 1 0 0 0,-2 5 0 0 0,-10 15-37 0 0,-9 23 37 0 0,20-37-3 0 0,-17 37-53 0 0,22-47 45 0 0,1 0 0 0 0,-1 0 1 0 0,1 0-1 0 0,0 0 1 0 0,1 0-1 0 0,-1 1 0 0 0,1-1 1 0 0,-1 0-1 0 0,1 1 1 0 0,1 3 10 0 0,0-4 0 0 0,1 0 0 0 0,0 0 0 0 0,0-1 1 0 0,1 1-1 0 0,-1-1 0 0 0,1 1 0 0 0,0-1 1 0 0,-1 0-1 0 0,1 0 0 0 0,1 0 0 0 0,-1 0 1 0 0,0 0-1 0 0,1-1 0 0 0,-1 0 1 0 0,2 1-1 0 0,-2-2 4 0 0,0-1 0 0 0,0 0 0 0 0,0 0 0 0 0,0 0 0 0 0,0 0 0 0 0,0-1 1 0 0,0 1-1 0 0,0-1 0 0 0,0 0 0 0 0,0 0 0 0 0,0 0 0 0 0,1 0-4 0 0,9-3 23 0 0,-7 3-2 0 0,-1 0 1 0 0,0 0-1 0 0,1-1 1 0 0,-1 0 0 0 0,0 0-1 0 0,0 0 1 0 0,0-1-1 0 0,0 1 1 0 0,0-1 0 0 0,0 0-1 0 0,1-2-21 0 0,2-3 83 0 0,1 0-1 0 0,-1-1 1 0 0,-1 0 0 0 0,5-7-83 0 0,-1 2 73 0 0,4-6 58 0 0,-1-1 1 0 0,2-3-132 0 0,-11 14 38 0 0,1 1 1 0 0,-2 0 0 0 0,1-1 0 0 0,-1 0 0 0 0,-1 0 0 0 0,0 0-1 0 0,0 0 1 0 0,0-4-39 0 0,-3 10 20 0 0,1 0 1 0 0,1-1-1 0 0,-1 1 0 0 0,1 0 1 0 0,-1 0-1 0 0,1 0 0 0 0,0 0 0 0 0,1 0 1 0 0,-1 1-1 0 0,1-1 0 0 0,-1 1 0 0 0,4-3-20 0 0,15-25 343 0 0,-21 30-273 0 0,0 1 0 0 0,0 0 8 0 0,0 0-14 0 0,0 0 5 0 0,11 5 147 0 0,-8 0-188 0 0,-1-1-1 0 0,0 1 0 0 0,0 0 0 0 0,-1 0 0 0 0,1 0 0 0 0,-1 0 0 0 0,0 0 0 0 0,0 0 0 0 0,0 4-27 0 0,1 7 20 0 0,24 127 115 0 0,-23-133-154 0 0,0 0 0 0 0,1 0 0 0 0,1-1-1 0 0,3 6 20 0 0,8 19-240 0 0,-3-9 189 0 0,-13-24-76 0 0,1 0-1 0 0,0 0 0 0 0,0 0 1 0 0,0 0-1 0 0,-1 0 1 0 0,1 0-1 0 0,0 0 1 0 0,0-1-1 0 0,0 1 1 0 0,0 0-1 0 0,0-1 1 0 0,1 1-1 0 0,-1-1 1 0 0,0 1-1 0 0,0-1 1 0 0,0 0-1 0 0,0 1 1 0 0,1-1-1 0 0,-1 0 1 0 0,1 0 127 0 0,-1 0-10272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3.1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7528 0 0,'0'23'297'0'0,"-1"-14"47"0"0,1 0 1 0 0,0-1 0 0 0,0 1-1 0 0,1 0 1 0 0,1 0 0 0 0,-1-1 0 0 0,1 1-1 0 0,1 0 1 0 0,-1-1 0 0 0,2 1-345 0 0,0 3 148 0 0,1 1 0 0 0,-2 0 0 0 0,2 6-148 0 0,-3-7 91 0 0,1-1 0 0 0,0 1 0 0 0,1-1 0 0 0,3 5-91 0 0,4-1 62 0 0,-10-14-51 0 0,0 0 0 0 0,1 1 1 0 0,-1-1-1 0 0,0 0 0 0 0,-1 1 0 0 0,1-1 0 0 0,0 0 0 0 0,0 1 0 0 0,0-1 0 0 0,-1 1 0 0 0,1-1 1 0 0,-1 1-1 0 0,1-1 0 0 0,-1 1 0 0 0,0 0 0 0 0,1-1 0 0 0,-1 1 0 0 0,0 0-11 0 0,0 0-50 0 0,1-1 0 0 0,-1 1-1 0 0,1-1 1 0 0,-1 1 0 0 0,1-1-1 0 0,0 0 1 0 0,-1 1 0 0 0,1-1-1 0 0,0 0 1 0 0,0 0 0 0 0,0 1-1 0 0,0-1 1 0 0,0 0 0 0 0,0 0 0 0 0,0 0-1 0 0,1 0 1 0 0,-1 0 0 0 0,0-1-1 0 0,1 1 1 0 0,-1 0 0 0 0,0 0-1 0 0,1-1 1 0 0,0 1 50 0 0,-2-1-7993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3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1 278 6520 0 0,'0'2'1'0'0,"0"0"1"0"0,1 0-1 0 0,-1 0 1 0 0,1 0-1 0 0,-1-1 0 0 0,1 1 1 0 0,0 0-1 0 0,-1 0 1 0 0,1 0-1 0 0,0-1 1 0 0,0 1-1 0 0,0 0 1 0 0,1-1-1 0 0,-1 1 0 0 0,0-1 1 0 0,2 2-2 0 0,-1-1 2 0 0,0 0 1 0 0,-1 0-1 0 0,1 0 1 0 0,-1 0-1 0 0,1 0 1 0 0,-1 1-1 0 0,0-1 1 0 0,0 0-1 0 0,0 1 1 0 0,0 0-3 0 0,10 47 180 0 0,-6-25 86 0 0,1 1 0 0 0,4 7-266 0 0,-8-27 244 0 0,0-1-1 0 0,0 1 1 0 0,0 0 0 0 0,-1 0 0 0 0,0 0 0 0 0,0 0-1 0 0,0 3-243 0 0,-1-8 375 0 0,0-1 6 0 0,0 0-1 0 0,0 0 10 0 0,0 0 2 0 0,0 0 1 0 0,0 0 4 0 0,0 0-15 0 0,0 0-48 0 0,0 0-3 0 0,-8-17 1162 0 0,5-5-1305 0 0,1 1-1 0 0,0-1 1 0 0,2 0-1 0 0,1 1 1 0 0,0-1 0 0 0,2 1-1 0 0,0-1 1 0 0,2 1-1 0 0,4-16-187 0 0,-2 23 112 0 0,0 1-1 0 0,0-1 1 0 0,1 1-1 0 0,1 1 1 0 0,0 0 0 0 0,1 0-1 0 0,0 0 1 0 0,1 1-1 0 0,0 1 1 0 0,5-3-112 0 0,28-31 384 0 0,-32 33-220 0 0,-1 1 0 0 0,2-1 0 0 0,-1 2-1 0 0,1 0 1 0 0,1 0 0 0 0,-1 1 0 0 0,15-5-164 0 0,-21 11 95 0 0,0 0 1 0 0,0 0 0 0 0,0 1-1 0 0,0 0 1 0 0,0 0 0 0 0,2 1-96 0 0,12-2 206 0 0,-14 2-151 0 0,-1 1 1 0 0,1-1 0 0 0,0 1-1 0 0,0 1 1 0 0,0-1 0 0 0,0 1-1 0 0,-1 0 1 0 0,1 1 0 0 0,-1-1-1 0 0,1 2-55 0 0,18 5-2384 0 0,-22-8-10129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3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220 129 6224 0 0,'-3'-22'1224'0'0,"3"21"-1141"0"0,0 0-1 0 0,-1 1 1 0 0,1-1 0 0 0,0 0-1 0 0,0 1 1 0 0,-1-1-1 0 0,1 0 1 0 0,0 1-1 0 0,-1-1 1 0 0,1 1-1 0 0,-1-1 1 0 0,1 1-1 0 0,-1-1 1 0 0,1 1 0 0 0,-1-1-1 0 0,1 1 1 0 0,-1-1-1 0 0,1 1 1 0 0,-1 0-1 0 0,0-1 1 0 0,1 1-1 0 0,-1 0 1 0 0,1 0 0 0 0,-1-1-1 0 0,0 1 1 0 0,1 0-1 0 0,-1 0 1 0 0,0 0-83 0 0,-6-3 691 0 0,7 2-680 0 0,-1 1 1 0 0,1 0-1 0 0,0 0 0 0 0,0 0 1 0 0,0 0-1 0 0,-1-1 1 0 0,1 1-1 0 0,0 0 0 0 0,0 0 1 0 0,0 0-1 0 0,-1 0 0 0 0,1 0 1 0 0,0 0-1 0 0,0 0 0 0 0,-1 0 1 0 0,1 0-1 0 0,0-1 0 0 0,0 1 1 0 0,-1 0-1 0 0,1 0 0 0 0,0 0 1 0 0,0 0-1 0 0,-1 1 0 0 0,1-1 1 0 0,0 0-1 0 0,0 0 0 0 0,-1 0 1 0 0,1 0-1 0 0,0 0 0 0 0,0 0 1 0 0,-1 0-1 0 0,1 0 1 0 0,0 0-1 0 0,0 1 0 0 0,0-1 1 0 0,-1 0-1 0 0,1 0 0 0 0,0 0 1 0 0,0 0-1 0 0,0 1 0 0 0,0-1 1 0 0,-1 0-12 0 0,0 1 38 0 0,-1 0 1 0 0,0-1-1 0 0,1 1 1 0 0,-1 0-1 0 0,0-1 1 0 0,0 1-1 0 0,0-1 1 0 0,1 0-1 0 0,-1 0 1 0 0,-2 0-39 0 0,2 0 11 0 0,0 0-1 0 0,0 1 1 0 0,0-1 0 0 0,0 0 0 0 0,0 1-1 0 0,0-1 1 0 0,0 1 0 0 0,0 0 0 0 0,0 0 0 0 0,0-1-1 0 0,0 1 1 0 0,0 0 0 0 0,0 1 0 0 0,0-1-11 0 0,-16 13 53 0 0,0 0 1 0 0,0 2 0 0 0,-6 7-54 0 0,18-16 17 0 0,1-1 0 0 0,-1 1 1 0 0,2 1-1 0 0,-1-1 0 0 0,1 1 0 0 0,0-1 0 0 0,0 1 1 0 0,1 0-1 0 0,0 1 0 0 0,1-1 0 0 0,0 1-17 0 0,-1 1 28 0 0,2-7-14 0 0,0 0-1 0 0,0 0 1 0 0,0 1 0 0 0,0-1-1 0 0,1 0 1 0 0,-1 1-1 0 0,1-1 1 0 0,0 1-1 0 0,0-1 1 0 0,0 1-1 0 0,1-1 1 0 0,-1 0 0 0 0,1 1-1 0 0,0-1 1 0 0,0 0-1 0 0,0 1 1 0 0,0-1-1 0 0,1 1-13 0 0,8 13 85 0 0,-8-14-76 0 0,-1 1 0 0 0,1-1 0 0 0,0 0 1 0 0,0 0-1 0 0,0-1 0 0 0,0 1 0 0 0,1 0 0 0 0,-1-1 0 0 0,1 1 0 0 0,-1-1 0 0 0,1 0 0 0 0,0 0 0 0 0,0 0 0 0 0,0 0 0 0 0,0 0 0 0 0,0-1 0 0 0,0 1 1 0 0,1-1-1 0 0,2 1-9 0 0,8 2 58 0 0,1 0 1 0 0,-1-1 0 0 0,1-1-1 0 0,0-1 1 0 0,-1 0-1 0 0,2 0-58 0 0,-8-1 29 0 0,1-1-1 0 0,-1 1 0 0 0,0-1 0 0 0,1-1 1 0 0,-1 0-1 0 0,0 0 0 0 0,0 0 0 0 0,0-1 1 0 0,0 0-1 0 0,-1-1 0 0 0,4-1-28 0 0,24-24 135 0 0,-9 6 26 0 0,-20 18-134 0 0,0-1 0 0 0,-1 0-1 0 0,0 0 1 0 0,0 0 0 0 0,-1 0-1 0 0,0-1 1 0 0,0 0 0 0 0,0 0-1 0 0,-1 0 1 0 0,0 0 0 0 0,0-1-1 0 0,-1 1 1 0 0,0-1 0 0 0,0 0-1 0 0,-1 0 1 0 0,0-2-27 0 0,-1 7 21 0 0,0-1 0 0 0,0 0 1 0 0,-1 1-1 0 0,0-1 0 0 0,1 1 0 0 0,-1-1 0 0 0,0 1 1 0 0,-1-1-1 0 0,1 1 0 0 0,-1-1 0 0 0,1 1 0 0 0,-1 0 1 0 0,0 0-1 0 0,0 0 0 0 0,0 0 0 0 0,-1 0 0 0 0,1 0-21 0 0,-14-21 261 0 0,-35-52-83 0 0,47 70-298 0 0,-1 0 1 0 0,0 0 0 0 0,0 1-1 0 0,0-1 1 0 0,-1 1 0 0 0,1 0-1 0 0,-1 1 1 0 0,-1 0 0 0 0,1 0-1 0 0,-1 0 1 0 0,1 0 0 0 0,-3 1 119 0 0,8 2-9360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8.66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113 2 8576 0 0,'0'0'197'0'0,"0"0"24"0"0,-2 0 17 0 0,-12 2-38 0 0,-11 12-149 0 0,24-14-35 0 0,-5 0 37 0 0,-3 1 136 0 0,4 4 211 0 0,1 2-52 0 0,-7-2 195 0 0,8-1-268 0 0,-1 3-61 0 0,0 0-46 0 0,1 0-34 0 0,1-3-35 0 0,-1 12 214 0 0,4-15-280 0 0,-1 1 0 0 0,0-1 1 0 0,-1 1-1 0 0,1-1 0 0 0,0 1 0 0 0,0-1 0 0 0,-1 1 0 0 0,1-1 0 0 0,-1 1 0 0 0,1-1-33 0 0,-4 7 141 0 0,2-6-106 0 0,1 1 0 0 0,0-1-1 0 0,0 0 1 0 0,0 1 0 0 0,0-1-1 0 0,1 0 1 0 0,-1 1 0 0 0,1-1-1 0 0,-1 3-34 0 0,1 4 122 0 0,-1 2 55 0 0,1-6-110 0 0,-1 17 97 0 0,5-7 12 0 0,1-7-98 0 0,-4-6-63 0 0,0-1-1 0 0,0 1 1 0 0,0-1 0 0 0,0 1-1 0 0,-1-1 1 0 0,1 1-1 0 0,-1-1 1 0 0,1 1 0 0 0,-1 0-1 0 0,1-1 1 0 0,-1 1-1 0 0,0 0 1 0 0,0-1 0 0 0,0 1-15 0 0,1-1 9 0 0,-1 0 1 0 0,0 0 0 0 0,0 0 0 0 0,0 0 0 0 0,0 0 0 0 0,1 0 0 0 0,-1 0 0 0 0,1 0 0 0 0,-1 0 0 0 0,0 0 0 0 0,1 0 0 0 0,0-1 0 0 0,-1 1 0 0 0,1 0-1 0 0,-1 0 1 0 0,1-1 0 0 0,0 1 0 0 0,0 0 0 0 0,-1-1 0 0 0,1 1 0 0 0,0 0 0 0 0,0-1 0 0 0,0 1 0 0 0,0-1 0 0 0,0 0 0 0 0,-1 1 0 0 0,2-1-10 0 0,13 11 114 0 0,-14-9-102 0 0,1-1 0 0 0,-1 0 0 0 0,0 0 0 0 0,0 1 1 0 0,1-1-1 0 0,-1 0 0 0 0,1 0 0 0 0,-1 0 0 0 0,1-1 0 0 0,-1 1 0 0 0,1 0 0 0 0,-1 0 0 0 0,1-1 0 0 0,0 1 0 0 0,-1-1 0 0 0,1 0 0 0 0,0 1 0 0 0,0-1 0 0 0,-1 0 1 0 0,1 0-13 0 0,0 0 17 0 0,0 0 0 0 0,0 1 0 0 0,0-1 1 0 0,-1 0-1 0 0,1 1 0 0 0,0-1 1 0 0,0 1-1 0 0,-1 0 0 0 0,1-1 1 0 0,0 1-1 0 0,-1 0 0 0 0,1 0 1 0 0,-1 0-18 0 0,10 5 138 0 0,2-4 52 0 0,-2-2-47 0 0,-1 0-39 0 0,15 0 101 0 0,-12-2-74 0 0,1-4 5 0 0,-12 5-119 0 0,-1 0 1 0 0,0 0-1 0 0,1 0 0 0 0,-1 0 0 0 0,1 1 0 0 0,-1-1 1 0 0,1 1-1 0 0,0-1 0 0 0,-1 1 0 0 0,1 0 0 0 0,0-1 0 0 0,-1 1 1 0 0,2 0-18 0 0,-1 0 17 0 0,0 0 0 0 0,-1 0 0 0 0,1-1 0 0 0,0 1 0 0 0,-1 0 0 0 0,1-1 0 0 0,-1 1 0 0 0,1-1 1 0 0,0 0-1 0 0,-1 1 0 0 0,1-1 0 0 0,-1 0 0 0 0,0 0 0 0 0,1 0-17 0 0,6-4 82 0 0,3 0 40 0 0,-10 5-109 0 0,0-1 0 0 0,1 1-1 0 0,-1 0 1 0 0,0-1 0 0 0,0 1-1 0 0,0-1 1 0 0,0 0 0 0 0,0 1-1 0 0,0-1 1 0 0,0 0 0 0 0,0 0-1 0 0,0 1 1 0 0,-1-1 0 0 0,1 0-1 0 0,0 0 1 0 0,0 0 0 0 0,-1 0-1 0 0,1-1-12 0 0,5-11 174 0 0,0 8-68 0 0,-5 5-99 0 0,-1 0-1 0 0,1 0 1 0 0,-1-1-1 0 0,1 1 1 0 0,-1 0-1 0 0,0 0 1 0 0,1-1-1 0 0,-1 1 1 0 0,0 0-1 0 0,1-1 1 0 0,-1 1-1 0 0,0-1 1 0 0,1 1-1 0 0,-1-1 1 0 0,0 1-1 0 0,0 0 1 0 0,1-1-1 0 0,-1 1 1 0 0,0-1-1 0 0,0 1 1 0 0,0-1-1 0 0,0 1 1 0 0,0-1-1 0 0,0 1 1 0 0,0-1-1 0 0,0 1 1 0 0,0-1-1 0 0,0 1 1 0 0,0-1-1 0 0,0 1 1 0 0,0-1-1 0 0,0 0-6 0 0,0-13 143 0 0,0-4 1 0 0,-1 0-38 0 0,1 16-97 0 0,-1 0 0 0 0,0-1 0 0 0,1 1 1 0 0,-1 0-1 0 0,0 0 0 0 0,0 0 0 0 0,0 0 0 0 0,0 0 1 0 0,0 0-1 0 0,-1 0 0 0 0,1 0 0 0 0,-1 0 0 0 0,0-1-9 0 0,-21-20-35 0 0,11 11-29 0 0,0 1-38 0 0,0-2-54 0 0,0 1-55 0 0,-1 0-64 0 0,1 0-69 0 0,2 4 0 0 0,-6-2-306 0 0,3 3 93 0 0,7 2 234 0 0,5 4 73 0 0,0 1 34 0 0,-1-2-127 0 0,0 2 102 0 0,0-1 83 0 0,0 1 48 0 0,-3 1-28 0 0,4 0 14 0 0,1-1-2 0 0,-3 0-770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4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305 189 6128 0 0,'2'-24'722'0'0,"-1"19"-473"0"0,-1 1-1 0 0,0 0 1 0 0,1 0 0 0 0,-1 0-1 0 0,-1-1 1 0 0,1 1-1 0 0,0 0 1 0 0,-1 0 0 0 0,-1-4-249 0 0,-3-10 324 0 0,3 11-123 0 0,0-1 1 0 0,0 1-1 0 0,-1 0 0 0 0,0 0 0 0 0,0 1 1 0 0,0-1-1 0 0,-1 1 0 0 0,0-1 1 0 0,-1 1-202 0 0,3 2 129 0 0,-1 1 1 0 0,0-1-1 0 0,-1 1 0 0 0,1 0 1 0 0,-1 0-1 0 0,1 0 1 0 0,-1 1-1 0 0,0-1 1 0 0,-1 1-130 0 0,3 1 27 0 0,0 0 0 0 0,0 1 0 0 0,0 0 0 0 0,0-1 0 0 0,0 1 0 0 0,0 0 0 0 0,0 0 0 0 0,0 0 1 0 0,0 0-1 0 0,0 1 0 0 0,0-1 0 0 0,0 1 0 0 0,0-1 0 0 0,0 1 0 0 0,0-1 0 0 0,0 1 0 0 0,0 0 1 0 0,1 0-1 0 0,-1 0 0 0 0,0 0 0 0 0,0 0 0 0 0,0 2-27 0 0,-11 5 52 0 0,1 0-1 0 0,0 1 1 0 0,0 1-1 0 0,1 0 1 0 0,0 0 0 0 0,1 1-1 0 0,0 1 1 0 0,1 0 0 0 0,0 0-1 0 0,1 1 1 0 0,0 1-52 0 0,8-14 0 0 0,-11 21 78 0 0,2 0 1 0 0,1 0-1 0 0,1 1 0 0 0,-3 13-78 0 0,6-15 49 0 0,-2 8-10 0 0,2 1-1 0 0,0 2-38 0 0,4-21 21 0 0,0 1-1 0 0,0-1 1 0 0,1 0-1 0 0,0 0 1 0 0,0 0-1 0 0,2 0 1 0 0,2 10-21 0 0,4 23 96 0 0,-8-36-83 0 0,0 0-1 0 0,0 0 1 0 0,1 1 0 0 0,0-1 0 0 0,0 0 0 0 0,1-1-1 0 0,0 1 1 0 0,1 2-13 0 0,27 56 156 0 0,-16-31 82 0 0,-13-29-176 0 0,0 1 0 0 0,1-1 0 0 0,-2 1 1 0 0,1-1-1 0 0,-1 1 0 0 0,0 0 0 0 0,0 0 1 0 0,0-1-1 0 0,-1 1 0 0 0,0 0 0 0 0,0 0 1 0 0,0 0-1 0 0,-1 1-62 0 0,1-7-10 0 0,0 0 1 0 0,0 1-1 0 0,-1-1 0 0 0,1 0 1 0 0,0 0-1 0 0,0 0 0 0 0,0 1 1 0 0,-1-1-1 0 0,1 0 0 0 0,0 0 1 0 0,0 0-1 0 0,0 0 0 0 0,-1 0 1 0 0,1 0-1 0 0,0 1 0 0 0,0-1 1 0 0,-1 0-1 0 0,1 0 0 0 0,0 0 1 0 0,0 0-1 0 0,-1 0 0 0 0,1 0 1 0 0,0 0-1 0 0,0 0 1 0 0,-1 0-1 0 0,1 0 0 0 0,0 0 1 0 0,0 0-1 0 0,-1 0 0 0 0,1 0 10 0 0,-1 0-1389 0 0,0 0-8517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4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45 8136 0 0,'0'0'0'0'0,"0"0"0"0"0,25-2 0 0 0,17-5 840 0 0,1-4-8 0 0,-1 4 0 0 0,-4 1 16 0 0,3 6-272 0 0,-4 0 8 0 0,10-5-16 0 0,-4-1 16 0 0,4 6-480 0 0,-5 4-8 0 0,1-2 0 0 0,-5-4 8 0 0,-38 2-10760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4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13 7232 0 0,'-6'-2'585'0'0,"-30"-8"591"0"0,34 10-1042 0 0,2 0-33 0 0,1 0 1 0 0,-1 0-1 0 0,0 0 1 0 0,0 0-1 0 0,0 1 1 0 0,0-1-1 0 0,0 0 1 0 0,0 0-1 0 0,0 0 1 0 0,0 0-1 0 0,0 0 1 0 0,0 1-1 0 0,0-1 1 0 0,0 0-1 0 0,0 0 1 0 0,0 0-1 0 0,0 0 1 0 0,0 1-1 0 0,0-1 1 0 0,0 0-1 0 0,0 0 1 0 0,0 0-1 0 0,0 0 1 0 0,-1 0-1 0 0,1 1 1 0 0,0-1-1 0 0,0 0 1 0 0,0 0-1 0 0,0 0 1 0 0,0 0-1 0 0,0 0 1 0 0,0 0-1 0 0,0 0 1 0 0,-1 1-1 0 0,1-1 1 0 0,0 0-1 0 0,0 0 1 0 0,0 0-1 0 0,0 0 1 0 0,0 0-1 0 0,-1 0 1 0 0,1 0-1 0 0,0 0 1 0 0,0 0-1 0 0,0 0 1 0 0,0 0-1 0 0,0 0 1 0 0,-1 0-1 0 0,1 0 0 0 0,0 0 1 0 0,0 0-1 0 0,0 0 1 0 0,0 0-1 0 0,-1 0 1 0 0,1 0-1 0 0,0 0 1 0 0,0 0-1 0 0,0 0 1 0 0,0 0-1 0 0,0 0 1 0 0,-1 0-1 0 0,1 0 1 0 0,0 0-1 0 0,0-1 1 0 0,0 1-1 0 0,0 0 1 0 0,0 0-1 0 0,0 0-101 0 0,0 10-500 0 0,0-8 409 0 0,0-1 1 0 0,1 0-1 0 0,-1 1 1 0 0,1-1 0 0 0,-1 1-1 0 0,1-1 1 0 0,-1 0 0 0 0,1 1-1 0 0,0-1 1 0 0,0 0-1 0 0,-1 0 1 0 0,1 0 0 0 0,1 1 90 0 0,-1-1-593 0 0,0 1-9239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4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47 6328 0 0,'-11'-28'1494'0'0,"11"27"-1474"0"0,-4-8 46 0 0,2 8-50 0 0,0 0 0 0 0,1 0 1 0 0,-1 0-1 0 0,0 0 0 0 0,1 0 0 0 0,-1 1 1 0 0,0-1-1 0 0,0 1 0 0 0,0-1 0 0 0,0 1 1 0 0,1 0-1 0 0,-1-1 0 0 0,0 1 0 0 0,0 0 1 0 0,0 0-1 0 0,-1 1-16 0 0,-3-1 56 0 0,-1 0 1 0 0,1 1-1 0 0,0 0 1 0 0,0 1-1 0 0,0-1 0 0 0,0 1 1 0 0,0 0-1 0 0,0 1 1 0 0,1 0-1 0 0,-1-1 1 0 0,0 2-57 0 0,-11 7 199 0 0,0 1 1 0 0,-11 10-200 0 0,15-11 36 0 0,6-5 4 0 0,1 0 0 0 0,0 1 0 0 0,1 0 0 0 0,-1-1 0 0 0,1 2 0 0 0,0-1 0 0 0,1 1 0 0 0,0-1 0 0 0,0 1 0 0 0,1 0 0 0 0,-1 4-40 0 0,-2 7 150 0 0,0 0 0 0 0,2 1 1 0 0,0-1-1 0 0,1 11-150 0 0,2-21 40 0 0,1 0 1 0 0,1 0-1 0 0,0 0 1 0 0,0 0-1 0 0,1 0 1 0 0,0-1-1 0 0,0 1 0 0 0,1 0 1 0 0,0-1-1 0 0,0 0 1 0 0,1 0-1 0 0,1 0 0 0 0,-1 0 1 0 0,1 0-1 0 0,0-1 1 0 0,5 4-41 0 0,4-1 43 0 0,0 0 0 0 0,1-2 1 0 0,1 0-1 0 0,0-1 1 0 0,0 0-1 0 0,0-1 0 0 0,4 0-43 0 0,-4-1 25 0 0,5 2-372 0 0,0-1 0 0 0,0-2 1 0 0,1 0-1 0 0,9 0 347 0 0,-26-4-7045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5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420 130 5720 0 0,'-25'-9'1141'0'0,"10"5"-385"0"0,7 2-591 0 0,1 1-1 0 0,-1-1 1 0 0,0 1 0 0 0,0 1-1 0 0,0 0 1 0 0,0 0 0 0 0,0 0-1 0 0,-3 2-164 0 0,-19-1 266 0 0,22 0-231 0 0,0-1 1 0 0,0 2-1 0 0,0-1 1 0 0,0 1-1 0 0,1 0 0 0 0,-1 1 1 0 0,1 0-1 0 0,-1 0 1 0 0,1 0-1 0 0,0 1 1 0 0,-6 4-36 0 0,-5 5 81 0 0,0 0 1 0 0,2 1-1 0 0,-15 16-81 0 0,24-24 40 0 0,1 0-1 0 0,0 1 0 0 0,0 0 0 0 0,1 0 0 0 0,0 0 0 0 0,0 1 0 0 0,0 0 1 0 0,1 0-1 0 0,1 0 0 0 0,-1 0 0 0 0,1 2-39 0 0,-28 74 496 0 0,30-81-459 0 0,0 1 0 0 0,0 0 0 0 0,0 0 0 0 0,0-1 0 0 0,1 1 0 0 0,-1 0 0 0 0,1 0 0 0 0,0 0 0 0 0,0 0 0 0 0,1 0 0 0 0,-1 0-1 0 0,1-1 1 0 0,0 1 0 0 0,1 3-37 0 0,-1-5 37 0 0,0 1 0 0 0,0 0-1 0 0,1-1 1 0 0,0 0 0 0 0,-1 1-1 0 0,1-1 1 0 0,0 0-1 0 0,0 0 1 0 0,0 0 0 0 0,0 0-1 0 0,0 0 1 0 0,0 0 0 0 0,1-1-1 0 0,-1 1 1 0 0,1-1-1 0 0,-1 1 1 0 0,1-1 0 0 0,0 0-1 0 0,0 0-36 0 0,8 3 60 0 0,0 0 0 0 0,1-1-1 0 0,-1 0 1 0 0,1-1 0 0 0,-1 0 0 0 0,1-1-1 0 0,0-1 1 0 0,-1 1 0 0 0,1-2-1 0 0,0 0 1 0 0,-1 0 0 0 0,1-1 0 0 0,0 0-1 0 0,9-4-59 0 0,-7 1 64 0 0,6 0 125 0 0,-2-1 0 0 0,1-2 0 0 0,7-3-189 0 0,-22 9 27 0 0,0 0 0 0 0,1-1 0 0 0,-1 1 0 0 0,0-1 0 0 0,0 0 0 0 0,0 0-1 0 0,-1-1 1 0 0,1 1 0 0 0,-1-1 0 0 0,0 0 0 0 0,0 0 0 0 0,0 0 0 0 0,0 0 0 0 0,-1 0 0 0 0,1-1 0 0 0,-1-1-27 0 0,2-3 51 0 0,0 0 0 0 0,-1 0 1 0 0,0-1-1 0 0,-1 1 0 0 0,0-1 1 0 0,-1 0-1 0 0,0 1 0 0 0,0-1 1 0 0,-1 0-1 0 0,0 0 0 0 0,-1 0 1 0 0,0 1-1 0 0,-1-1 0 0 0,-1-5-51 0 0,-6-9 179 0 0,0 2-1 0 0,-2-1 0 0 0,0 1 1 0 0,-1 1-1 0 0,-2-1-178 0 0,-29-52 187 0 0,37 57-149 0 0,5 14-31 0 0,1 1 1 0 0,-1-1-1 0 0,0 1 1 0 0,0-1-1 0 0,0 1 1 0 0,-1 0-1 0 0,1-1 1 0 0,0 1-1 0 0,-2-1-7 0 0,2 2 12 0 0,1 1-1972 0 0,0 0-7922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5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1 259 7528 0 0,'6'11'119'0'0,"1"0"1"0"0,0-1 0 0 0,3 4-120 0 0,-4-7 106 0 0,0 1 1 0 0,-1 0 0 0 0,0 1-1 0 0,0-1 1 0 0,-1 1-1 0 0,1 2-106 0 0,2 4 260 0 0,5 20 63 0 0,-12-33-290 0 0,1-1-1 0 0,-1 0 1 0 0,0 1-1 0 0,0-1 1 0 0,0 1-1 0 0,0-1 1 0 0,0 0-1 0 0,0 1 1 0 0,0-1 0 0 0,0 0-1 0 0,0 1 1 0 0,-1-1-1 0 0,1 1 1 0 0,-1-1-1 0 0,1 0 1 0 0,-1 0-1 0 0,1 1 1 0 0,-1-1-1 0 0,0 0 1 0 0,1 0-1 0 0,-1 0 1 0 0,0 1-33 0 0,0-3 40 0 0,1 0-1 0 0,0 1 1 0 0,0-1-1 0 0,-1 1 1 0 0,1 0-1 0 0,-1-1 1 0 0,1 1-1 0 0,0-1 1 0 0,-1 1-1 0 0,1-1 1 0 0,-1 1-1 0 0,1 0 1 0 0,-1-1-1 0 0,1 1 1 0 0,-1 0-1 0 0,0 0 1 0 0,1-1-1 0 0,-1 1 1 0 0,1 0-1 0 0,-1 0 1 0 0,1 0-1 0 0,-1 0-39 0 0,-10-7 568 0 0,6 1-474 0 0,0-1-1 0 0,0 1 1 0 0,1-1-1 0 0,0-1 1 0 0,1 1 0 0 0,0 0-1 0 0,0-1 1 0 0,0 0-1 0 0,1 0 1 0 0,0 0-1 0 0,0 0 1 0 0,1-1-94 0 0,0-3 74 0 0,0 0 0 0 0,1-1-1 0 0,1 1 1 0 0,0 0 0 0 0,0 0 0 0 0,2 0 0 0 0,-1 0 0 0 0,1 0-74 0 0,2-5 91 0 0,1 0 0 0 0,1 1 0 0 0,0-1 0 0 0,1 1-1 0 0,1 1 1 0 0,1 0 0 0 0,0 0 0 0 0,0 1 0 0 0,2 0 0 0 0,-1 1 0 0 0,8-6-91 0 0,-15 16 62 0 0,-1-1 0 0 0,1 1 1 0 0,0 0-1 0 0,1 0 0 0 0,-1 0 1 0 0,1 0-1 0 0,-1 1 0 0 0,1 0 1 0 0,0 0-1 0 0,-1 0 0 0 0,1 1 1 0 0,0-1-1 0 0,0 1 0 0 0,0 0 1 0 0,1 1-1 0 0,-1-1 0 0 0,0 1 1 0 0,0 0-1 0 0,0 0 0 0 0,0 1 1 0 0,1-1-1 0 0,-1 1 0 0 0,0 0 1 0 0,3 2-63 0 0,6 1 157 0 0,-11-3-116 0 0,-1-1 0 0 0,1 1-1 0 0,-1 0 1 0 0,1 0 0 0 0,-1 0-1 0 0,0 0 1 0 0,1 0 0 0 0,-1 1-1 0 0,0-1 1 0 0,0 1 0 0 0,0 0-1 0 0,0-1 1 0 0,0 1 0 0 0,0 0 0 0 0,1 2-41 0 0,5 4 67 0 0,2 1 1 0 0,-1-1 0 0 0,7 4-68 0 0,-7-5 13 0 0,1 0 0 0 0,-2 0 0 0 0,1 1 1 0 0,-1 1-1 0 0,5 5-13 0 0,-7-5 3 0 0,0 1 0 0 0,0 0 0 0 0,-1 0 0 0 0,0 0 1 0 0,-1 0-1 0 0,0 1 0 0 0,0 0 0 0 0,-2 0 0 0 0,1 0 0 0 0,-1 0 0 0 0,0 3-3 0 0,-3 51 384 0 0,0-27-2863 0 0,1-37-7841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6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324 109 9040 0 0,'0'-5'170'0'0,"0"0"1"0"0,0 0-1 0 0,-1 0 1 0 0,0 0 0 0 0,0 0-1 0 0,0 1 1 0 0,-1-1-1 0 0,1 0 1 0 0,-1 1-1 0 0,0-1 1 0 0,-1 1 0 0 0,1-1-1 0 0,-1 1 1 0 0,-2-3-171 0 0,2 4 127 0 0,1 0 1 0 0,-1 1 0 0 0,0-1 0 0 0,0 1 0 0 0,0-1-1 0 0,0 1 1 0 0,0 0 0 0 0,-1 0 0 0 0,1 1 0 0 0,-1-1-1 0 0,1 1 1 0 0,-1 0 0 0 0,1-1 0 0 0,-1 2-1 0 0,0-1 1 0 0,0 0 0 0 0,0 1 0 0 0,1-1 0 0 0,-4 1-128 0 0,-30-1 16 0 0,25 0-2 0 0,0 0 1 0 0,0 1-1 0 0,0 0 1 0 0,1 1-1 0 0,-1 0 0 0 0,0 1 1 0 0,-7 2-15 0 0,17-3 11 0 0,1-1 0 0 0,-1 1 0 0 0,1 0 0 0 0,-1-1 0 0 0,1 1 0 0 0,0 0 0 0 0,-1 0 0 0 0,1 0 0 0 0,0 0 0 0 0,0 0 0 0 0,-1 0 0 0 0,1 0 0 0 0,0 1 0 0 0,0-1 0 0 0,0 0 0 0 0,0 1 0 0 0,1-1 0 0 0,-1 0 0 0 0,0 1 0 0 0,1-1 0 0 0,-1 1 0 0 0,1 0 0 0 0,-1-1-11 0 0,1 2 17 0 0,0 0-1 0 0,-1 0 1 0 0,1 0 0 0 0,1 0 0 0 0,-1 0 0 0 0,0 0 0 0 0,1 0 0 0 0,0 0 0 0 0,-1 0 0 0 0,1-1 0 0 0,0 1 0 0 0,1 1-17 0 0,5 10 60 0 0,1 0 1 0 0,0-1 0 0 0,1 0 0 0 0,8 9-61 0 0,-11-13 18 0 0,15 16-14 0 0,-2 2 1 0 0,-2 1-1 0 0,0 0 0 0 0,-2 1 1 0 0,5 13-5 0 0,-8-17 1 0 0,-10-23 0 0 0,0 1-1 0 0,-1 0 0 0 0,1 0 1 0 0,-1 0-1 0 0,0 0 1 0 0,1 0-1 0 0,-1 0 0 0 0,-1 1 1 0 0,1-1-1 0 0,0 0 0 0 0,-1 0 1 0 0,0 1-1 0 0,0-1 0 0 0,0 0 1 0 0,0 0-1 0 0,0 1 1 0 0,-1-1-1 0 0,-3 20 41 0 0,4-17-17 0 0,-1-1 0 0 0,0 1 0 0 0,0-1 0 0 0,-1 1 0 0 0,0-1 0 0 0,0 0 0 0 0,0 0 0 0 0,0 1 0 0 0,-1-2 0 0 0,-2 5-24 0 0,2-5 20 0 0,-1-1-1 0 0,1 0 1 0 0,-1 0 0 0 0,1-1 0 0 0,-1 1-1 0 0,0-1 1 0 0,0 0 0 0 0,0 0 0 0 0,0 0-1 0 0,0 0 1 0 0,0-1 0 0 0,-1 1-1 0 0,1-1 1 0 0,0 0 0 0 0,-3 0-20 0 0,-26 8 144 0 0,30-8-131 0 0,-1 0 0 0 0,1 0 0 0 0,-1 0 0 0 0,0 0 0 0 0,1-1 0 0 0,-1 1 0 0 0,0-1 0 0 0,1 0 0 0 0,-1 0 0 0 0,0-1 0 0 0,0 1 0 0 0,1-1 0 0 0,-1 0 0 0 0,1 0 0 0 0,-1 0 0 0 0,1 0 0 0 0,-3-2-13 0 0,0 0 10 0 0,0 0 1 0 0,0 0 0 0 0,0-1-1 0 0,1 0 1 0 0,0-1-1 0 0,-1 1 1 0 0,1-1-1 0 0,1 0 1 0 0,-1 0-11 0 0,-9-6-1968 0 0,12 10-7885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6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163 243 7832 0 0,'32'-1'648'0'0,"1"-2"0"0"0,26-5-648 0 0,-43 3 325 0 0,0 0 0 0 0,-1-1 0 0 0,0 0-1 0 0,0-2 1 0 0,-1 0 0 0 0,0 0 0 0 0,2-3-325 0 0,-2 2 228 0 0,39-34 814 0 0,-51 41-1021 0 0,0 0-1 0 0,1 0 1 0 0,-1 0 0 0 0,0-1 0 0 0,0 1 0 0 0,-1 0 0 0 0,1-1 0 0 0,-1 0 0 0 0,1 1 0 0 0,-1-1 0 0 0,0 0-1 0 0,1 0 1 0 0,-2 0 0 0 0,1 1 0 0 0,0-1 0 0 0,0 0 0 0 0,-1 0 0 0 0,0 0 0 0 0,0 0 0 0 0,0 0 0 0 0,0 0 0 0 0,0 0-1 0 0,0-1 1 0 0,-1 1 0 0 0,1 1 0 0 0,-1-1 0 0 0,0 0 0 0 0,-1-3-21 0 0,-2-2 161 0 0,4 7-143 0 0,-1 0-1 0 0,1-1 1 0 0,-1 1-1 0 0,0 0 1 0 0,1-1-1 0 0,-1 1 0 0 0,0 0 1 0 0,0 0-1 0 0,0 0 1 0 0,0 0-1 0 0,0-1 1 0 0,0 2-1 0 0,0-1 0 0 0,0 0 1 0 0,-1 0-1 0 0,1 0 1 0 0,0 0-1 0 0,0 1 1 0 0,-1-1-1 0 0,1 1 1 0 0,-1-1-1 0 0,1 1 0 0 0,0-1 1 0 0,-1 1-1 0 0,0 0-17 0 0,-5-3 32 0 0,0 2 0 0 0,0-1 1 0 0,-1 1-1 0 0,1 0 0 0 0,0 0 0 0 0,-1 1 0 0 0,1 0 0 0 0,-1 1 0 0 0,1-1 0 0 0,0 1 0 0 0,-1 1 0 0 0,1-1 1 0 0,-4 3-33 0 0,-6-1 37 0 0,1 1-3 0 0,0-1-1 0 0,1 2 1 0 0,-1 0-1 0 0,1 1 1 0 0,0 0-1 0 0,-2 3-33 0 0,-12 8 134 0 0,1 2 1 0 0,-12 10-135 0 0,29-20 46 0 0,1 1 1 0 0,0 0-1 0 0,0 0 0 0 0,1 1 1 0 0,0 0-1 0 0,1 1 1 0 0,0 0-47 0 0,-4 7 24 0 0,7-11-19 0 0,-1 0 0 0 0,2 0 0 0 0,-1 0 0 0 0,2 1 1 0 0,-1-1-1 0 0,1 1 0 0 0,0 0 0 0 0,0 1-5 0 0,-3 13 30 0 0,6-22-25 0 0,-1 1 0 0 0,0 0-1 0 0,0 0 1 0 0,1 0-1 0 0,-1 0 1 0 0,1 0-1 0 0,0 0 1 0 0,-1 0 0 0 0,1 0-1 0 0,0 0 1 0 0,0 0-1 0 0,0 0 1 0 0,1 0 0 0 0,-1 0-1 0 0,0-1 1 0 0,1 1-1 0 0,-1 0 1 0 0,1 0 0 0 0,0 0-1 0 0,0 0 1 0 0,-1 0-1 0 0,1-1 1 0 0,1 3-5 0 0,11 16 33 0 0,-10-15-30 0 0,-1-1 0 0 0,1 1 1 0 0,0-1-1 0 0,1 1 0 0 0,-1-1 0 0 0,1 0 1 0 0,-1 0-1 0 0,1-1 0 0 0,0 1 0 0 0,1-1 1 0 0,-1 0-1 0 0,1 0 0 0 0,-1 0 1 0 0,2 0-4 0 0,10 3 2 0 0,0-1 1 0 0,1-1 0 0 0,-1 0 0 0 0,1-1 0 0 0,0-1 0 0 0,0-1 0 0 0,0 0 0 0 0,7-2-3 0 0,30-2 13 0 0,-1-2 0 0 0,3-3-13 0 0,-52 7-80 0 0,13-1-381 0 0,1-1 0 0 0,-1-1 0 0 0,1 0 0 0 0,13-7 461 0 0,-3-4-9653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6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358 37 8336 0 0,'-3'-3'250'0'0,"0"-1"1"0"0,0 1 0 0 0,0 1-1 0 0,0-1 1 0 0,0 0 0 0 0,-1 1-1 0 0,1 0 1 0 0,-1-1 0 0 0,0 1-1 0 0,0 1 1 0 0,0-1 0 0 0,0 1-1 0 0,0-1 1 0 0,0 1 0 0 0,0 0-1 0 0,0 1 1 0 0,0-1 0 0 0,0 1-1 0 0,-1-1 1 0 0,1 1 0 0 0,0 1-1 0 0,-2-1-250 0 0,3 1 12 0 0,0 0 0 0 0,0 0 0 0 0,0 0 0 0 0,0 0 0 0 0,0 1 0 0 0,0-1 0 0 0,0 1 0 0 0,1 0 0 0 0,-1 0 0 0 0,-1 1-12 0 0,-6 4 20 0 0,-9 4 47 0 0,1 2 1 0 0,0 1-1 0 0,1 0 0 0 0,1 1 0 0 0,-13 14-67 0 0,13-10 84 0 0,0 1 0 0 0,2 0 0 0 0,0 1 0 0 0,2 0 0 0 0,-4 7-84 0 0,12-19 26 0 0,1 0 0 0 0,0 0 0 0 0,0 0 0 0 0,0 0 0 0 0,1 0 0 0 0,1 0 0 0 0,-1 1 0 0 0,2-1 0 0 0,-1 1 0 0 0,1-1 0 0 0,1 1 0 0 0,-1-1 0 0 0,2 0 0 0 0,-1 1 0 0 0,2 2-26 0 0,-1-7 2 0 0,-1-1 0 0 0,1 1 0 0 0,0 0 0 0 0,0-1 0 0 0,1 1 0 0 0,-1-1 0 0 0,1 0 1 0 0,0 1-1 0 0,0-1 0 0 0,0-1 0 0 0,1 1 0 0 0,0 0 0 0 0,-1-1 0 0 0,1 0 0 0 0,3 2-2 0 0,0-1 9 0 0,0 0-1 0 0,1 0 0 0 0,-1-1 0 0 0,1 0 0 0 0,0 0 0 0 0,0-1 0 0 0,0 0 0 0 0,0 0 0 0 0,3 0-8 0 0,8-1 16 0 0,0 0-1 0 0,0 0 1 0 0,0-2 0 0 0,0-1 0 0 0,0 0 0 0 0,-1-1-1 0 0,1-1 1 0 0,4-2-16 0 0,13-5 14 0 0,0-1 0 0 0,29-15-14 0 0,-60 25-290 0 0,-1-1-1 0 0,-1 0 0 0 0,1 0 1 0 0,0 0-1 0 0,-1 0 0 0 0,1-1 1 0 0,-1 0 290 0 0,-1 1-9552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7.2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6520 0 0,'1'1'65'0'0,"0"-1"1"0"0,0 0-1 0 0,0 0 0 0 0,0 1 1 0 0,-1-1-1 0 0,1 1 1 0 0,0-1-1 0 0,0 1 1 0 0,0-1-1 0 0,0 1 0 0 0,0 0 1 0 0,-1-1-1 0 0,1 1 1 0 0,0 0-1 0 0,0 0 0 0 0,-1-1 1 0 0,1 1-1 0 0,-1 0 1 0 0,1 0-1 0 0,-1 0 1 0 0,1 0-1 0 0,-1 0 0 0 0,1 0 1 0 0,-1 0-1 0 0,0 0 1 0 0,0 0-1 0 0,1 0 0 0 0,-1 0-65 0 0,6 33 439 0 0,-5-26-300 0 0,7 40 122 0 0,3-1 1 0 0,1-1-1 0 0,14 30-261 0 0,-22-70 64 0 0,0 0 1 0 0,1 0-1 0 0,0 0 0 0 0,0-1 0 0 0,0 0 0 0 0,1 0 1 0 0,0 0-1 0 0,0 0 0 0 0,1 0-64 0 0,-6-4 66 0 0,4 2 40 0 0,-2 0-2 0 0,1 0 0 0 0,-1 0 0 0 0,1 0 0 0 0,0-1 0 0 0,0 0 0 0 0,0 1 0 0 0,0-1 0 0 0,1-1 0 0 0,-1 1 0 0 0,0 0 0 0 0,1-1-1 0 0,-1 0 1 0 0,1 0 0 0 0,0-1 0 0 0,-1 1 0 0 0,2-1-104 0 0,9-1 286 0 0,-1-1-1 0 0,0 0 1 0 0,0-1-1 0 0,0 0 1 0 0,0-1 0 0 0,2-1-286 0 0,-12 3 85 0 0,-1 0 0 0 0,1 0 1 0 0,0-1-1 0 0,0 1 1 0 0,-1-1-1 0 0,0 1 0 0 0,1-1 1 0 0,-1 0-1 0 0,0-1 1 0 0,0 1-1 0 0,0-1-85 0 0,20-19 831 0 0,-21 21-764 0 0,0 0 0 0 0,0 0 0 0 0,0 0-1 0 0,0-1 1 0 0,-1 1 0 0 0,1 0 0 0 0,-1-1 0 0 0,1 1 0 0 0,-1-1-1 0 0,0 1 1 0 0,0-1 0 0 0,0 1 0 0 0,-1-1 0 0 0,1 0-1 0 0,-1 0 1 0 0,1 1 0 0 0,-1-1 0 0 0,0 0 0 0 0,0 0 0 0 0,0 1-1 0 0,0-1 1 0 0,0 0 0 0 0,-1 0 0 0 0,1 1 0 0 0,-1-2-67 0 0,-3-11 168 0 0,-1 1 0 0 0,0-1 1 0 0,-1 1-1 0 0,-3-6-168 0 0,-5-13-3 0 0,12 27-363 0 0,0-1-1 0 0,1 0 0 0 0,0 1 0 0 0,0-1 0 0 0,0 0 0 0 0,1-2 367 0 0,0 5-11254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9.84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7400 0 0,'0'0'216'0'0,"3"2"22"0"0,0 2-165 0 0,0-2-44 0 0,-1 1 26 0 0,1 0 37 0 0,2 1 59 0 0,8 10 35 0 0</inkml:trace>
  <inkml:trace contextRef="#ctx0" brushRef="#br0" timeOffset="167.84">48 97 13040 0 0,'0'0'297'0'0,"0"0"39"0"0,0 0 19 0 0,0 0-145 0 0,0 0-99 0 0,0 0 58 0 0,0 0-64 0 0,0 0 104 0 0,0 0 185 0 0,3 2 20 0 0,-2 0-340 0 0,1 0-13 0 0,1 0 8 0 0,-1 0 22 0 0,0 1 41 0 0,1 0 74 0 0,-3-3-17 0 0,2-1-719 0 0,-1 1 60 0 0,1 0-3 0 0,3 1-728 0 0,-3 0 656 0 0,-1 0 1 0 0,0-1-83 0 0,1 5-1385 0 0,-2 4-1152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7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 8936 0 0,'0'0'18'0'0,"1"0"0"0"0,-1 0-1 0 0,1 0 1 0 0,0-1 0 0 0,-1 1 0 0 0,1 0 0 0 0,0 0 0 0 0,-1 0 0 0 0,1 0 0 0 0,-1-1 0 0 0,1 1 0 0 0,-1 0 0 0 0,1-1-1 0 0,-1 1 1 0 0,1 0 0 0 0,-1-1 0 0 0,1 1 0 0 0,-1-1 0 0 0,1 1 0 0 0,-1-1 0 0 0,1 1 0 0 0,-1-1-18 0 0,0 1 32 0 0,1-1 0 0 0,-1 1 1 0 0,1-1-1 0 0,-1 1 0 0 0,1-1 1 0 0,-1 1-1 0 0,1-1 0 0 0,0 1 1 0 0,-1 0-1 0 0,1-1 0 0 0,0 1 1 0 0,-1 0-1 0 0,1-1 0 0 0,-1 1 1 0 0,1 0-1 0 0,0 0 0 0 0,0 0 1 0 0,-1-1-1 0 0,1 1 0 0 0,0 0 1 0 0,-1 0-1 0 0,1 0-32 0 0,0 0 59 0 0,0 0-1 0 0,-1 0 1 0 0,1 0-1 0 0,0 0 1 0 0,-1 0 0 0 0,1 0-1 0 0,-1 0 1 0 0,1 0-1 0 0,0-1 1 0 0,-1 1 0 0 0,1 0-1 0 0,-1-1 1 0 0,1 1 0 0 0,0 0-1 0 0,-1-1 1 0 0,1 1-1 0 0,-1 0 1 0 0,1-1 0 0 0,-1 1-1 0 0,0-1 1 0 0,1 1-59 0 0,2-2 1015 0 0,4 12-542 0 0,0 5-438 0 0,0 1 0 0 0,-1-1 0 0 0,-1 1 1 0 0,0 0-1 0 0,-1 1 0 0 0,1 14-35 0 0,1 18 246 0 0,0 36-246 0 0,-5-46 220 0 0,1 1 0 0 0,3 0 0 0 0,1 0 0 0 0,6 19-220 0 0,-10-50 85 0 0,0 0 1 0 0,-1 0-1 0 0,-1 0 0 0 0,0 0 1 0 0,0 0-1 0 0,-1 0 0 0 0,0 4-85 0 0,-4 0 180 0 0,4-12-156 0 0,0 0-1 0 0,0 0 0 0 0,1 0 0 0 0,-1 0 1 0 0,1 1-1 0 0,-1-1 0 0 0,1 0 0 0 0,0 0 1 0 0,-1 1-1 0 0,1-1 0 0 0,0 0 1 0 0,0 0-1 0 0,0 1-23 0 0,0 0-120 0 0,0-2 85 0 0,0 1 1 0 0,0-1 0 0 0,0 0-1 0 0,0 1 1 0 0,0-1-1 0 0,0 1 1 0 0,0-1 0 0 0,0 1-1 0 0,0-1 1 0 0,0 1-1 0 0,0-1 1 0 0,0 1 0 0 0,0-1-1 0 0,0 1 1 0 0,-1-1-1 0 0,1 0 1 0 0,0 1 0 0 0,0-1-1 0 0,0 1 1 0 0,-1-1-1 0 0,1 0 1 0 0,0 1 0 0 0,-1-1-1 0 0,1 0 1 0 0,0 1-1 0 0,-1-1 1 0 0,1 0 0 0 0,0 1-1 0 0,-1-1 1 0 0,1 0-1 0 0,-1 0 1 0 0,1 0-1 0 0,0 1 1 0 0,-1-1 0 0 0,1 0-1 0 0,-1 0 1 0 0,1 0-1 0 0,-1 0 1 0 0,1 0 0 0 0,-1 0-1 0 0,1 0 1 0 0,-1 0-1 0 0,1 0 1 0 0,-1 0 0 0 0,1 0-1 0 0,-1 0 35 0 0,1 0-9626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7.9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5824 0 0,'21'-2'601'0'0,"0"-1"-1"0"0,-1 0 1 0 0,1-2 0 0 0,-1 0-1 0 0,0-1 1 0 0,19-9-601 0 0,2 0 229 0 0,6-1-154 0 0,1 2 1 0 0,35-5-76 0 0,-60 14 123 0 0,-1-1 1 0 0,0-2-1 0 0,2 0-123 0 0,-9 2 121 0 0,0 0 0 0 0,1 1-1 0 0,0 1 1 0 0,0 1 0 0 0,0 0-1 0 0,17 0-120 0 0,-26 2 131 0 0,1 0 0 0 0,0 0 0 0 0,-1 0 0 0 0,8-3-131 0 0,-7 2 149 0 0,0 0 0 0 0,0 0 0 0 0,0 1 0 0 0,8 0-149 0 0,-16 1-174 0 0,0 0-1461 0 0,0 0-5674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1:58.3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6520 0 0,'2'0'24'0'0,"0"0"0"0"0,0 1 1 0 0,-1-1-1 0 0,1 1 0 0 0,0-1 0 0 0,0 1 1 0 0,0 0-1 0 0,0 0 0 0 0,-1 0 0 0 0,1 0 1 0 0,0 0-1 0 0,-1 0 0 0 0,1 0 1 0 0,0 0-1 0 0,-1 1 0 0 0,0-1 0 0 0,1 1 1 0 0,-1-1-1 0 0,0 1 0 0 0,0-1 0 0 0,0 1 1 0 0,0 0-1 0 0,0-1 0 0 0,0 1 0 0 0,0 2-24 0 0,4 7 226 0 0,-1 1 0 0 0,0 0 0 0 0,-1 0 0 0 0,0 1-226 0 0,0 1 116 0 0,3 9 90 0 0,0-1 0 0 0,2 0-1 0 0,0-1 1 0 0,1 1-1 0 0,2-2 1 0 0,4 8-206 0 0,2 0 333 0 0,-11-18-83 0 0,0 1-1 0 0,1-1 0 0 0,0-1 0 0 0,7 8-249 0 0,10 16 649 0 0,-21-29-571 0 0,-1 1 0 0 0,1-1 0 0 0,0 0 0 0 0,0 0 0 0 0,1 0 0 0 0,-1 0 0 0 0,1 0 0 0 0,0-1 0 0 0,0 0 0 0 0,0 0 0 0 0,2 1-78 0 0,26 18-848 0 0,-31-21-7273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4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5824 0 0,'1'-2'106'0'0,"0"1"1"0"0,0 0 0 0 0,0 0-1 0 0,0 0 1 0 0,0 0 0 0 0,0 1-1 0 0,0-1 1 0 0,0 0 0 0 0,0 0-1 0 0,0 0 1 0 0,1 1 0 0 0,-1-1-1 0 0,0 1 1 0 0,1-1 0 0 0,-1 1-1 0 0,0 0 1 0 0,1-1-1 0 0,-1 1 1 0 0,2 0-107 0 0,-2-1 135 0 0,1 1 0 0 0,0 0-1 0 0,0-1 1 0 0,0 1 0 0 0,0 0 0 0 0,0 0-1 0 0,-1 0 1 0 0,1 0 0 0 0,0 1 0 0 0,0-1 0 0 0,0 0-1 0 0,0 1 1 0 0,-1-1 0 0 0,1 1 0 0 0,0 0-1 0 0,0 0-134 0 0,32 23 204 0 0,-28-22-179 0 0,-1 1 0 0 0,0 0 0 0 0,0 1 0 0 0,-1-1 0 0 0,1 1 0 0 0,-1 0 1 0 0,0 0-1 0 0,0 0 0 0 0,0 1 0 0 0,0-1 0 0 0,-1 1 0 0 0,0 0 0 0 0,3 5-25 0 0,7 17 66 0 0,1 0 0 0 0,17 24-66 0 0,-5-8 74 0 0,-8-19 71 0 0,-15-20-109 0 0,0-1 0 0 0,0 1 0 0 0,0 0 0 0 0,-1 0 0 0 0,0 1 0 0 0,1-1 1 0 0,-1 1-1 0 0,0 0-36 0 0,1 0 105 0 0,1 0-1 0 0,-1 0 1 0 0,2 0 0 0 0,-1 0 0 0 0,0 0 0 0 0,1-1 0 0 0,0 0-1 0 0,0 0 1 0 0,0 0 0 0 0,1 0 0 0 0,4 2-105 0 0,-8-6 24 0 0,0 1 1 0 0,-1-1-1 0 0,1 0 1 0 0,0 1-1 0 0,0-1 1 0 0,-1 0-1 0 0,1 0 1 0 0,0 0-1 0 0,0 0 1 0 0,0-1-1 0 0,-1 1 1 0 0,1 0-1 0 0,0-1 1 0 0,0 1-1 0 0,-1-1 1 0 0,1 1-1 0 0,0-1 1 0 0,-1 0-1 0 0,1 0 1 0 0,-1 0-1 0 0,1 0 1 0 0,-1 0-1 0 0,0 0 1 0 0,1 0-1 0 0,-1 0 1 0 0,0-1-1 0 0,0 1 1 0 0,1-1-1 0 0,-1 1 1 0 0,0-1-1 0 0,-1 1 1 0 0,1-1-1 0 0,0 1 1 0 0,0-1-1 0 0,0 0-24 0 0,41-108 1446 0 0,12-59-1446 0 0,-53 164 62 0 0,1 1 0 0 0,-1 0 0 0 0,1 0 0 0 0,0-1 1 0 0,0 1-1 0 0,0 0 0 0 0,1 1 0 0 0,-1-1 1 0 0,1 0-1 0 0,0 1 0 0 0,0-1 0 0 0,0 1 0 0 0,1 0 1 0 0,-1 0-1 0 0,1 1 0 0 0,0-1 0 0 0,0 0 1 0 0,0 1-63 0 0,-2 1-15 0 0,0 0 1 0 0,0 1 0 0 0,0-1 0 0 0,0 1 0 0 0,0 0 0 0 0,0-1 0 0 0,1 1-1 0 0,-1 0 1 0 0,0 0 0 0 0,0 0 0 0 0,1 1 14 0 0,0-1-1495 0 0,-2 0-8582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5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1 250 6824 0 0,'3'-3'39'0'0,"0"1"1"0"0,0-1-1 0 0,1 1 1 0 0,-1 0-1 0 0,1 0 1 0 0,-1 0-1 0 0,1 1 0 0 0,0-1 1 0 0,0 1-1 0 0,0 0 1 0 0,0 0-1 0 0,0 0 1 0 0,0 0-40 0 0,2 0 148 0 0,-1 0 1 0 0,1 0 0 0 0,-1-1-1 0 0,1 0 1 0 0,-1 0-1 0 0,0-1 1 0 0,0 1-149 0 0,94-67 1825 0 0,-93 65-1800 0 0,0 0-1 0 0,0 0 0 0 0,-1-1 1 0 0,0 0-1 0 0,0 0 1 0 0,0 0-1 0 0,0-1 0 0 0,-1 0 1 0 0,0 0-1 0 0,0 0 1 0 0,-1 0-1 0 0,1 0 0 0 0,-1-1 1 0 0,-1 0-25 0 0,7-4 24 0 0,-8 10-18 0 0,-1 1 0 0 0,1-1 0 0 0,0 1 0 0 0,0-1 0 0 0,-1 0 0 0 0,1 1 0 0 0,-1-1 0 0 0,1 0 0 0 0,-1 0 0 0 0,1 0 0 0 0,-1 1 0 0 0,1-1 0 0 0,-1 0 0 0 0,0 0 0 0 0,1 0 0 0 0,-1 0 0 0 0,0 0 0 0 0,0 0 0 0 0,0 1 0 0 0,0-2-6 0 0,-3-12 184 0 0,3 13-176 0 0,0 1 1 0 0,0-1-1 0 0,0 0 0 0 0,0 1 0 0 0,0-1 0 0 0,0 1 0 0 0,0-1 0 0 0,0 1 0 0 0,0-1 0 0 0,0 0 1 0 0,-1 1-1 0 0,1-1 0 0 0,0 1 0 0 0,0-1 0 0 0,0 1 0 0 0,-1-1 0 0 0,1 1 0 0 0,0-1 0 0 0,-1 1 1 0 0,1-1-1 0 0,0 1 0 0 0,-1 0 0 0 0,1-1 0 0 0,-1 1 0 0 0,1-1 0 0 0,0 1 0 0 0,-1 0 0 0 0,1-1 1 0 0,-1 1-1 0 0,1 0 0 0 0,-1 0 0 0 0,1-1 0 0 0,-1 1 0 0 0,1 0 0 0 0,-1 0 0 0 0,0 0 0 0 0,1 0 1 0 0,-1 0-1 0 0,1 0 0 0 0,-1 0 0 0 0,1 0 0 0 0,-1 0-8 0 0,-11-2 244 0 0,10 2-222 0 0,1 0-1 0 0,-1 0 1 0 0,1 0 0 0 0,-1 0-1 0 0,1 0 1 0 0,-1 0 0 0 0,1 0-1 0 0,0 0 1 0 0,-1 0 0 0 0,1 1-1 0 0,-1-1 1 0 0,1 1 0 0 0,-1-1-1 0 0,1 1 1 0 0,0-1 0 0 0,-1 2-22 0 0,-13 5 64 0 0,0 1 0 0 0,0 1 0 0 0,1 0 0 0 0,1 1 1 0 0,0 0-1 0 0,0 1 0 0 0,1 1 0 0 0,0 0 0 0 0,1 0 1 0 0,0 1-1 0 0,1 1 0 0 0,1 0 0 0 0,-7 12-64 0 0,8-8 99 0 0,3-11-57 0 0,1 0 1 0 0,0 1 0 0 0,1 0 0 0 0,0 0-1 0 0,0 0 1 0 0,0 0 0 0 0,1 1-1 0 0,1-1 1 0 0,0 1 0 0 0,-1 5-43 0 0,2-10 28 0 0,0 0 0 0 0,0 0 0 0 0,0 0 1 0 0,0-1-1 0 0,1 1 0 0 0,-1 0 0 0 0,1 0 1 0 0,0 0-1 0 0,0-1 0 0 0,0 1 1 0 0,1-1-1 0 0,-1 1 0 0 0,1-1 0 0 0,0 1 1 0 0,0-1-1 0 0,0 0 0 0 0,1 0 0 0 0,-1 0 1 0 0,1 0-1 0 0,0 0-28 0 0,0 2 16 0 0,1-1-1 0 0,0 1 1 0 0,0-1 0 0 0,1 0-1 0 0,-1 0 1 0 0,1-1 0 0 0,0 1-1 0 0,0-1 1 0 0,0 0 0 0 0,0 0-1 0 0,1-1 1 0 0,-1 1 0 0 0,1-1-1 0 0,-1 0 1 0 0,1-1 0 0 0,3 1-16 0 0,47 15 81 0 0,-38-11-46 0 0,0-1 0 0 0,12 2-35 0 0,-23-6 6 0 0,-1 0 0 0 0,1 0-1 0 0,-1-1 1 0 0,1 0 0 0 0,-1 0-1 0 0,1-1 1 0 0,-1 0 0 0 0,1 0-1 0 0,4-2-5 0 0,8-3-1761 0 0,-14 4-7116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5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7136 0 0,'3'2'230'0'0,"0"0"1"0"0,0 0-1 0 0,0 0 1 0 0,0 1-1 0 0,0-1 0 0 0,-1 1 1 0 0,1 0-1 0 0,-1 0 1 0 0,0 0-1 0 0,0 0 1 0 0,0 0-1 0 0,0 0 0 0 0,-1 1 1 0 0,1-1-1 0 0,-1 0 1 0 0,0 1-1 0 0,0-1 1 0 0,0 3-231 0 0,6 24 346 0 0,0 0 147 0 0,1 0 1 0 0,6 12-494 0 0,0-1 325 0 0,-2 1 0 0 0,-1 0 0 0 0,1 18-325 0 0,-9-47 192 0 0,1 0-1 0 0,1-1 1 0 0,0 1 0 0 0,0-1 0 0 0,5 5-192 0 0,-7-9 25 0 0,-2-10-1765 0 0,-1 1-7432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6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 8240 0 0,'2'29'393'0'0,"0"0"0"0"0,3-1 1 0 0,4 20-394 0 0,-1-9 232 0 0,16 47 365 0 0,-19-67-236 0 0,0 8 325 0 0,-5-9 1226 0 0,-2-18 264 0 0,-1-9-1407 0 0,2 4-709 0 0,1 0 1 0 0,0 0 0 0 0,1 1-1 0 0,-1-1 1 0 0,1 0-1 0 0,0 1 1 0 0,0-1-1 0 0,0 1 1 0 0,1-1-61 0 0,3-15 92 0 0,2-16 67 0 0,2 1-1 0 0,2 0 0 0 0,1 1 1 0 0,2 0-1 0 0,4-5-158 0 0,-16 35 42 0 0,1-1 0 0 0,0 1 1 0 0,1-1-1 0 0,-1 1 0 0 0,0 0 0 0 0,1 0 0 0 0,0 1 0 0 0,0-1 0 0 0,0 1 1 0 0,1 0-1 0 0,-1 0 0 0 0,1 0 0 0 0,0 0 0 0 0,0 1 0 0 0,-1 0 0 0 0,1 0 1 0 0,1 0-1 0 0,-1 1 0 0 0,0 0 0 0 0,0 0 0 0 0,1 0 0 0 0,-1 0 0 0 0,0 1-42 0 0,0 0 13 0 0,0 0 0 0 0,0 0-1 0 0,-1 0 1 0 0,1 1-1 0 0,0 0 1 0 0,-1 0-1 0 0,1 0 1 0 0,-1 0 0 0 0,1 1-1 0 0,-1 0 1 0 0,1 0-1 0 0,-1 0 1 0 0,0 0 0 0 0,0 1-1 0 0,0-1 1 0 0,0 1-1 0 0,-1 0 1 0 0,1 0-1 0 0,-1 1 1 0 0,0-1 0 0 0,0 1-1 0 0,0 0 1 0 0,1 2-13 0 0,17 25-5 0 0,-11-14-29 0 0,2-1 1 0 0,9 11 33 0 0,-15-18-53 0 0,1 0 0 0 0,-1 0 0 0 0,-1 1 0 0 0,0 0 0 0 0,0 0 0 0 0,0 4 53 0 0,12 22-193 0 0,-15-31 141 0 0,0-1 1 0 0,-1 1-1 0 0,1-1 1 0 0,-1 1-1 0 0,0 0 0 0 0,-1-1 1 0 0,1 1-1 0 0,-1 0 1 0 0,0 2 51 0 0,0-2-73 0 0,0 0 1 0 0,1 0 0 0 0,0 0-1 0 0,-1 0 1 0 0,1 0 0 0 0,1 0-1 0 0,1 4 73 0 0,-2-6-128 0 0,0 1 0 0 0,0-1 0 0 0,0 1 0 0 0,-1-1 0 0 0,1 1-1 0 0,-1 0 1 0 0,0-1 0 0 0,0 1 0 0 0,0 0 128 0 0,0 2-1601 0 0,0-6-8788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6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9144 0 0,'0'0'488'0'0,"11"11"954"0"0,-3-2-1200 0 0,-1 0 0 0 0,0 1-1 0 0,-1 0 1 0 0,0 0 0 0 0,0 0-1 0 0,2 8-241 0 0,6 10 148 0 0,1 1 12 0 0,-2 0 0 0 0,-1 1 0 0 0,-1 0 0 0 0,-2 1 1 0 0,-1 1-1 0 0,3 24-160 0 0,-3-23 269 0 0,-6-25-180 0 0,0 1 1 0 0,-1-1 0 0 0,1 1-1 0 0,-1 0 1 0 0,-1-1 0 0 0,0 2-90 0 0,1 17 221 0 0,0-23-160 0 0,-1 1 0 0 0,1 0 1 0 0,-1 0-1 0 0,0 0 0 0 0,-1-1 1 0 0,1 1-1 0 0,-1 0 1 0 0,-1 2-62 0 0,-2 9 207 0 0,3-13-457 0 0,0 0-1 0 0,1 0 1 0 0,-2 0 0 0 0,1 0-1 0 0,0 0 1 0 0,0 0-1 0 0,-2 2 251 0 0,2-4-9726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6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8536 0 0,'4'0'548'0'0,"0"-1"0"0"0,0 1 1 0 0,0-2-1 0 0,0 1 0 0 0,0 0 0 0 0,0-1 1 0 0,-1 1-1 0 0,3-2-548 0 0,27-10 548 0 0,142-15 263 0 0,-90 17-660 0 0,18 4-151 0 0,35 7 137 0 0,-130 0-98 0 0,1 0 0 0 0,-1 1 0 0 0,1 0 0 0 0,7 1-39 0 0,13 2-1967 0 0,-25-4-7151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7.0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1 256 6632 0 0,'0'0'36'0'0,"1"-1"1"0"0,0 0 0 0 0,0 1-1 0 0,0-1 1 0 0,0 0 0 0 0,0 1-1 0 0,0 0 1 0 0,0-1-1 0 0,0 1 1 0 0,0-1 0 0 0,0 1-1 0 0,0 0 1 0 0,0 0-1 0 0,0 0 1 0 0,0 0 0 0 0,0 0-1 0 0,0 0 1 0 0,1 0 0 0 0,-1 0-1 0 0,0 0-36 0 0,19-2 702 0 0,2-8-190 0 0,-16 7-389 0 0,1 0 1 0 0,-1 1-1 0 0,1-1 1 0 0,0 2 0 0 0,-1-1-1 0 0,1 0 1 0 0,0 1-1 0 0,5 0-123 0 0,3-1 57 0 0,-1 0-1 0 0,0-1 0 0 0,0-1 0 0 0,0-1 0 0 0,0 1 0 0 0,-1-2 0 0 0,8-4-56 0 0,-5 2 108 0 0,0 1 0 0 0,1 1 0 0 0,-1 1 0 0 0,1 0-1 0 0,10-1-107 0 0,-4 1 179 0 0,0 0-1 0 0,-1-2 0 0 0,0 0 1 0 0,8-5-179 0 0,24-8 580 0 0,-52 20-528 0 0,0-1 1 0 0,0 0 0 0 0,0 1-1 0 0,0-1 1 0 0,0 0 0 0 0,0 0-1 0 0,-1 0 1 0 0,1 0 0 0 0,0 0-1 0 0,0-1 1 0 0,-1 1 0 0 0,1 0-1 0 0,-1-1 1 0 0,1 1 0 0 0,-1-1-1 0 0,0 1 1 0 0,0-1 0 0 0,1 0-1 0 0,-1 0 1 0 0,0 0 0 0 0,-1 1-1 0 0,1-1 1 0 0,0 0 0 0 0,0-2-53 0 0,-1 4 216 0 0,0-1-190 0 0,0 1-1 0 0,0 0 1 0 0,0-1 0 0 0,0 1 0 0 0,0-1 0 0 0,0 1 0 0 0,0 0 0 0 0,0-1 0 0 0,0 1 0 0 0,0-1 0 0 0,0 1 0 0 0,0 0-1 0 0,0-1 1 0 0,0 1 0 0 0,0-1 0 0 0,-1 1 0 0 0,1 0 0 0 0,0-1 0 0 0,0 1 0 0 0,0 0 0 0 0,-1-1 0 0 0,1 1 0 0 0,0 0 0 0 0,0-1-1 0 0,-1 1 1 0 0,1 0 0 0 0,0 0 0 0 0,-1-1 0 0 0,1 1 0 0 0,-1 0-26 0 0,-11-13 39 0 0,10 11 34 0 0,-1-1-34 0 0,0 1 0 0 0,0-1-1 0 0,0 0 1 0 0,-1 1 0 0 0,1 0 0 0 0,-1 0 0 0 0,1 0 0 0 0,-1 0 0 0 0,0 0-1 0 0,0 1 1 0 0,0 0 0 0 0,0-1 0 0 0,0 2 0 0 0,0-1 0 0 0,0 0 0 0 0,0 1-1 0 0,-1 0 1 0 0,1 0 0 0 0,0 0-39 0 0,-4 1 25 0 0,0 0-1 0 0,0 1 1 0 0,1 0 0 0 0,-1 0-1 0 0,1 1 1 0 0,-1 0 0 0 0,1 0-1 0 0,0 0 1 0 0,-5 5-25 0 0,-5 1 71 0 0,-1 2 34 0 0,0 0 1 0 0,-8 7-106 0 0,21-14 19 0 0,1 0 0 0 0,-1 1 0 0 0,0-1 0 0 0,1 1 0 0 0,0 0 0 0 0,0 0 0 0 0,1 0 0 0 0,-1 1 0 0 0,1-1 0 0 0,-1 3-19 0 0,-12 23 43 0 0,13-26-39 0 0,0 0 1 0 0,0 0 0 0 0,1 0 0 0 0,-1 0-1 0 0,1 1 1 0 0,1-1 0 0 0,-1 1-1 0 0,1-1 1 0 0,-1 1 0 0 0,2 0 0 0 0,-1 4-5 0 0,1-6-1 0 0,0 0 0 0 0,0 0 1 0 0,1 1-1 0 0,0-1 0 0 0,-1 0 1 0 0,2 0-1 0 0,-1 0 0 0 0,0 0 1 0 0,1 0-1 0 0,0 0 0 0 0,0 0 1 0 0,0 0-1 0 0,0-1 0 0 0,1 1 1 0 0,1 2 0 0 0,1-1-3 0 0,0-1 0 0 0,0 1 1 0 0,0-1-1 0 0,1 0 0 0 0,-1 0 1 0 0,1-1-1 0 0,0 1 0 0 0,0-1 1 0 0,4 1 2 0 0,14 4-15 0 0,0-1 0 0 0,0-1 1 0 0,1-1-1 0 0,24 1 15 0 0,-40-4-3 0 0,11-1-5 0 0,0 0 1 0 0,0-1-1 0 0,-1-1 1 0 0,1 0 0 0 0,0-2-1 0 0,5-2 8 0 0,36-9-1171 0 0,15-7 1171 0 0,-42 11-1207 0 0,-26 8-8210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9.02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193 336 7792 0 0,'-4'0'102'0'0,"-13"0"195"0"0,12-1-233 0 0,2-1-39 0 0,-2-9-25 0 0,-9 6 0 0 0,5-2 17 0 0,5 3 46 0 0,2 3 142 0 0,1 0-44 0 0,-3 0 49 0 0,0 0-93 0 0,-1 2-37 0 0,3 0-28 0 0,1-1 37 0 0,-3 0 89 0 0,-1-1 57 0 0,-12 1 603 0 0,9 0-517 0 0,4 1-178 0 0,1-1-34 0 0,1 1-41 0 0,0 0-50 0 0,-3 10 398 0 0,0-7-209 0 0,-1-1-56 0 0,-3 1-9 0 0,2 4-58 0 0,7-7-71 0 0,-1 0 0 0 0,1 1 1 0 0,-1-1-1 0 0,1 1 1 0 0,0-1-1 0 0,0 1 0 0 0,-1-1 1 0 0,1 1-1 0 0,0-1 0 0 0,0 1-13 0 0,1-1 12 0 0,-1 1-1 0 0,0-1 1 0 0,-1 0-1 0 0,1 1 1 0 0,0-1-1 0 0,0 1 0 0 0,-1-1 1 0 0,1 1-1 0 0,-1-1 1 0 0,1 1-12 0 0,-13 22 154 0 0,-1-1-28 0 0,10-8-57 0 0,5 7-5 0 0,0-13-28 0 0,2 23 201 0 0,4-8-77 0 0,-4-16-126 0 0,3 8 91 0 0,0-6-38 0 0,-2-2-37 0 0,-2-3-21 0 0,-2-4-22 0 0,1 0 0 0 0,-1-1 0 0 0,0 1 0 0 0,1 0 0 0 0,-1-1 0 0 0,0 1-1 0 0,1-1 1 0 0,-1 1 0 0 0,1-1 0 0 0,-1 1 0 0 0,1-1 0 0 0,-1 1 0 0 0,1-1 0 0 0,-1 1 0 0 0,1-1 0 0 0,-1 1 0 0 0,1-1 0 0 0,0 0 0 0 0,-1 1 0 0 0,1-1 0 0 0,-1 0 0 0 0,1 0-7 0 0,4 3 28 0 0,9 8 89 0 0,-9-9 55 0 0,4 0-42 0 0,2 4 15 0 0,3 0 26 0 0,-3-4-2 0 0,-5-2-59 0 0,0 0 52 0 0,11-3 518 0 0,-11 0-420 0 0,0 0-82 0 0,-4 1-138 0 0,1 0-40 0 0,0-1 228 0 0,-1 2-78 0 0,1 0-49 0 0,0 2-48 0 0,0-1-17 0 0,-1-1 44 0 0,3-10 233 0 0,2 6-115 0 0,-3 2-30 0 0,-2-8-42 0 0,-2 3 41 0 0,0-1-38 0 0,0-6 41 0 0,0-33 64 0 0,0 47-228 0 0,0-1-1 0 0,0 1 0 0 0,0-1 1 0 0,-1 0-1 0 0,1 1 0 0 0,-1-1 0 0 0,1 1 1 0 0,-1-1-1 0 0,1 1 0 0 0,-1-1 0 0 0,0 1 1 0 0,0 0-1 0 0,0-1-5 0 0,-5-11 3 0 0,5-4-3 0 0,1 14 0 0 0,0 1 0 0 0,0 0 0 0 0,0-1 0 0 0,0 1 0 0 0,-1-1 0 0 0,1 1 0 0 0,0-1 0 0 0,-1 1 0 0 0,0 0 0 0 0,0-3 0 0 0,-1 3 51 0 0,1-1-41 0 0,-1 0-36 0 0,0 0-34 0 0,-1-3-144 0 0,-1 0-90 0 0,1 0 16 0 0,-4-7-582 0 0,4 8 516 0 0,2 3 234 0 0,1 1 0 0 0,-1-1 0 0 0,1 1 0 0 0,0 0 0 0 0,0-1 0 0 0,-1 1 0 0 0,1-1 0 0 0,0 1 0 0 0,0-1 1 0 0,0 1 109 0 0,0 1-1 0 0,0-16-1109 0 0</inkml:trace>
  <inkml:trace contextRef="#ctx0" brushRef="#br0" timeOffset="381.59">800 0 9728 0 0,'-10'0'67'0'0,"-1"0"38"0"0,-47 0 546 0 0,41 0-512 0 0,1 0-85 0 0,9 1-16 0 0,1 1 67 0 0,0 0 52 0 0,1 1 38 0 0,-10 4 421 0 0,7-6-379 0 0,-6 2 373 0 0,4 2-126 0 0,2 0-184 0 0,3-2-184 0 0,0-1 44 0 0,1 0 0 0 0,-1 1 0 0 0,1-1 0 0 0,0 1 0 0 0,0 0 0 0 0,-2 1-160 0 0,1 2 161 0 0,1 1-44 0 0,-5 12 94 0 0,-5 9 2 0 0,5-11-87 0 0,9-15-110 0 0,-1-1 0 0 0,0 1-1 0 0,1 0 1 0 0,0 0 0 0 0,-1 0 0 0 0,1 0 0 0 0,0 0-1 0 0,0 0 1 0 0,0-1 0 0 0,0 1 0 0 0,0 2-16 0 0,1-1 20 0 0,-1 0 1 0 0,0-1-1 0 0,0 1 1 0 0,0 0-1 0 0,-1 0 1 0 0,1 0-1 0 0,-1-1 1 0 0,0 3-21 0 0,0-2 17 0 0,0 0 0 0 0,0 1 0 0 0,0-1 0 0 0,0 1 0 0 0,1-1 0 0 0,0 1 1 0 0,0-1-1 0 0,0 1 0 0 0,0-1 0 0 0,0 1 0 0 0,0-1 0 0 0,1 1 1 0 0,0-1-1 0 0,0 0 0 0 0,1 4-17 0 0,2 11 129 0 0,-5-1-32 0 0,-1 0 2 0 0,6 0 31 0 0,7 13 21 0 0,-8-18-96 0 0,-3-8-27 0 0,1-1-1 0 0,0 1 1 0 0,1 0 0 0 0,-1 0 0 0 0,1-1-1 0 0,-1 1 1 0 0,1 0 0 0 0,0-1-1 0 0,2 2-27 0 0,3 8 69 0 0,2 11 105 0 0,0 1 10 0 0,-2-12-99 0 0,6 2 68 0 0,-11-13-133 0 0,0 0 0 0 0,-1-1 0 0 0,1 1 0 0 0,-1 0 0 0 0,1 0 0 0 0,-1 0 0 0 0,0 0 1 0 0,1 0-1 0 0,-1 0 0 0 0,0 1-20 0 0,2 10 58 0 0,-3-11-48 0 0,1 1 0 0 0,-1-1 0 0 0,1 0 0 0 0,0 1 0 0 0,0-1 0 0 0,0 0 0 0 0,0 0 0 0 0,0 1 0 0 0,0-1-1 0 0,0 0 1 0 0,1 0 0 0 0,-1-1 0 0 0,1 1 0 0 0,0 0-10 0 0,2 3 23 0 0,-1 0 0 0 0,1 2 11 0 0,3 8 34 0 0,4-1-43 0 0,-9-12 34 0 0,-2-2 6 0 0,0 0-36 0 0,0 0-40 0 0,0 0-58 0 0,0 0-44 0 0,0 0-167 0 0,0 0 137 0 0,0 0-55 0 0,0 0-81 0 0,0 0 89 0 0,0 0-40 0 0,0 0-42 0 0,0 0-40 0 0,0 0-38 0 0,0 0-33 0 0,0 0-246 0 0,0 0-56 0 0,0 0-803 0 0,0 0-633 0 0,0 0-1202 0 0</inkml:trace>
  <inkml:trace contextRef="#ctx0" brushRef="#br0" timeOffset="647.11">369 384 11312 0 0,'0'0'256'0'0,"0"0"34"0"0,-3 0 21 0 0,-5-2-3 0 0,11-4 39 0 0,2-2-117 0 0,-2 3-83 0 0,-3 4-109 0 0,0 0 0 0 0,0 1 1 0 0,1-1-1 0 0,-1 0 0 0 0,0 1 1 0 0,1-1-1 0 0,-1 0 0 0 0,1 1 1 0 0,-1-1-1 0 0,0 1 0 0 0,1-1 1 0 0,0 1-1 0 0,-1-1 0 0 0,1 1 1 0 0,-1 0-1 0 0,1-1 0 0 0,-1 1 1 0 0,1 0-1 0 0,0-1 0 0 0,-1 1 1 0 0,1 0-1 0 0,0-1-38 0 0,4-1 157 0 0,-2 0-25 0 0,0-1-46 0 0,-1 0 15 0 0,1 1 50 0 0,1-1 62 0 0,2 0 104 0 0,8-2-92 0 0,-6 3-122 0 0,0-1 37 0 0,-2 0-15 0 0,1 0 33 0 0,8-4 111 0 0,1 2-73 0 0,3-1-30 0 0,11-1 19 0 0,2 0 30 0 0,-16 2-112 0 0,7-1 5 0 0,2 4-57 0 0,-15 1-165 0 0,-1 1 100 0 0,17-5 217 0 0,-21 4-195 0 0,0 0-39 0 0,2-1-77 0 0,-1 1-96 0 0,0-1-117 0 0,-2 2 109 0 0,-1-1-36 0 0,0 1-41 0 0,1-1-42 0 0,-1 1-45 0 0,1-1-48 0 0,0 1-51 0 0,0 0-53 0 0,0 0-56 0 0,0 0-59 0 0,9 0-1454 0 0,6 0-1200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7.4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338 36 9440 0 0,'0'0'6'0'0,"0"0"-1"0"0,0-1 1 0 0,0 1 0 0 0,0 0 0 0 0,0-1 0 0 0,0 1 0 0 0,-1 0 0 0 0,1-1 0 0 0,0 1 0 0 0,0 0-1 0 0,0-1 1 0 0,-1 1 0 0 0,1 0 0 0 0,0-1 0 0 0,-1 1 0 0 0,1 0 0 0 0,0 0 0 0 0,0 0-1 0 0,-1-1 1 0 0,1 1 0 0 0,0 0 0 0 0,-1 0 0 0 0,1 0 0 0 0,-1 0 0 0 0,1-1 0 0 0,0 1 0 0 0,-1 0-1 0 0,1 0 1 0 0,0 0 0 0 0,-1 0 0 0 0,1 0 0 0 0,-1 0 0 0 0,1 0 0 0 0,0 0 0 0 0,-1 0-1 0 0,1 0 1 0 0,0 0 0 0 0,-1 0 0 0 0,1 1 0 0 0,-1-1 0 0 0,1 0 0 0 0,0 0 0 0 0,-1 0 0 0 0,1 0-1 0 0,0 1 1 0 0,-1-1-6 0 0,-26 10 471 0 0,15-5-307 0 0,3 0-102 0 0,0 0-1 0 0,0 0 1 0 0,1 0-1 0 0,0 1 1 0 0,0 1-1 0 0,1-1 1 0 0,-1 1 0 0 0,1 1-1 0 0,0 1-61 0 0,-16 14 70 0 0,10-10 91 0 0,2 0 0 0 0,0 1-1 0 0,0 1 1 0 0,1 0 0 0 0,-4 10-161 0 0,13-24 36 0 0,1 1-1 0 0,-1-1 1 0 0,1 1 0 0 0,-1-1 0 0 0,1 1-1 0 0,0-1 1 0 0,0 1 0 0 0,0-1 0 0 0,0 1-1 0 0,0-1 1 0 0,0 1 0 0 0,0-1-1 0 0,0 1 1 0 0,1-1 0 0 0,-1 0 0 0 0,0 1-1 0 0,1-1 1 0 0,0 2-36 0 0,2 11 201 0 0,0-12-142 0 0,0 0 0 0 0,0 0 0 0 0,1 0 0 0 0,-1-1 0 0 0,0 1 0 0 0,1-1 0 0 0,-1 0 1 0 0,1 0-1 0 0,0 0 0 0 0,-1 0 0 0 0,1 0 0 0 0,0-1 0 0 0,2 0-59 0 0,11-3 91 0 0,0-1 1 0 0,-1-1-1 0 0,1-1 1 0 0,-1 0-1 0 0,0-1 0 0 0,-1-1 1 0 0,1 0-1 0 0,-2-1 1 0 0,10-7-92 0 0,-18 9 71 0 0,1-1 1 0 0,-1 0-1 0 0,0 0 1 0 0,0 0-1 0 0,-1-1 1 0 0,0 0-1 0 0,2-7-71 0 0,-6 15 12 0 0,2-6 16 0 0,-1 0 0 0 0,1-1 0 0 0,-1 1 1 0 0,0-1-1 0 0,-1 1 0 0 0,0-4-28 0 0,0 4 3 0 0,0-1 1 0 0,1 1-1 0 0,0-1 0 0 0,0 1 0 0 0,2-3-3 0 0,-1-3 19 0 0,-3 12-18 0 0,-1 0 0 0 0,1 0 1 0 0,0 0-1 0 0,0 0 0 0 0,1 0 1 0 0,-1 0-1 0 0,0 0 0 0 0,0 0 0 0 0,0 0 1 0 0,1 0-1 0 0,-1 0 0 0 0,1 0 0 0 0,-1 0 1 0 0,0 0-1 0 0,1 0 0 0 0,0 0 1 0 0,-1 0-1 0 0,1 0 0 0 0,0 1 0 0 0,-1-1 1 0 0,1 0-1 0 0,0 0 0 0 0,0 1 0 0 0,-1-1 1 0 0,1 0-1 0 0,0 1 0 0 0,0-1 1 0 0,0 1-2 0 0,0 0 36 0 0,-1 0 112 0 0,0 0 29 0 0,0 1-142 0 0,0-1 0 0 0,0 1 0 0 0,0 0 0 0 0,0 0-1 0 0,0 0 1 0 0,1-1 0 0 0,-1 1 0 0 0,0 0 0 0 0,1 0 0 0 0,-1-1 0 0 0,1 1 0 0 0,-1 0 0 0 0,1-1 0 0 0,-1 1 0 0 0,1 0 0 0 0,-1-1 0 0 0,1 1-35 0 0,8 12 231 0 0,5 43 206 0 0,-1 1-1 0 0,-2 13-436 0 0,-8-43 78 0 0,-1 0 0 0 0,-1 0 1 0 0,-1 0-1 0 0,-2 0 0 0 0,-4 24-78 0 0,5-42 17 0 0,0 0 0 0 0,-1-1 0 0 0,0 1 0 0 0,-1 0 0 0 0,0-1 1 0 0,0 0-1 0 0,-1 1 0 0 0,0-1 0 0 0,0-1 0 0 0,-3 4-17 0 0,-3 4 13 0 0,0-1 1 0 0,-1 0-1 0 0,-1-1 1 0 0,-1 0 0 0 0,1-1-1 0 0,-2-1 1 0 0,0 0-1 0 0,0 0 1 0 0,-1-2-1 0 0,0 0 1 0 0,-1 0-1 0 0,-12 3-13 0 0,-1-1-22 0 0,-1-3 0 0 0,0 0-1 0 0,-1-2 1 0 0,-21 1 22 0 0,49-6 3 0 0,-1-1-1 0 0,1 0 0 0 0,0 0 1 0 0,0 0-1 0 0,0 0 1 0 0,0 0-1 0 0,0 0 1 0 0,-1-1-1 0 0,1 0 0 0 0,0 0 1 0 0,0 0-1 0 0,0 0 1 0 0,0 0-1 0 0,0 0 0 0 0,1-1 1 0 0,-1 1-1 0 0,0-1 1 0 0,1 0-1 0 0,-1 0 1 0 0,1 0-1 0 0,0 0 0 0 0,-1 0 1 0 0,1-1-1 0 0,0 1 1 0 0,0-1-1 0 0,0 1 1 0 0,1-1-1 0 0,-1 0 0 0 0,1 0 1 0 0,-1 1-1 0 0,1-1 1 0 0,0 0-1 0 0,0 0 1 0 0,0 0-1 0 0,1-1 0 0 0,-1 1 1 0 0,1 0-1 0 0,0 0 1 0 0,0 0-1 0 0,0 0 1 0 0,0 0-1 0 0,0-1 0 0 0,0 1 1 0 0,1-1-3 0 0,4-17-2205 0 0,-4 16-8911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7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37 275 9144 0 0,'9'-1'74'0'0,"-1"0"0"0"0,0 0 0 0 0,0-1 0 0 0,0 0 0 0 0,-1 0 0 0 0,1-1 0 0 0,0 0 0 0 0,-1 0 0 0 0,0-1-1 0 0,0 0 1 0 0,2-1-74 0 0,43-20 507 0 0,14-7 171 0 0,-46 21-456 0 0,0 1 1 0 0,1 0-1 0 0,5 0-222 0 0,-24 10 20 0 0,1-2-1 0 0,-1 1 1 0 0,1 0 0 0 0,-1-1-1 0 0,1 1 1 0 0,-1-1-1 0 0,0 1 1 0 0,1-1 0 0 0,-1 0-1 0 0,0 0 1 0 0,0 0 0 0 0,-1 0-1 0 0,1-1 1 0 0,0 1 0 0 0,-1 0-1 0 0,1-1 1 0 0,-1 1 0 0 0,0-1-1 0 0,0 0 1 0 0,0 1-1 0 0,0-1 1 0 0,0 0 0 0 0,-1 1-1 0 0,1-1 1 0 0,-1 0 0 0 0,0 0-1 0 0,0 0-19 0 0,1 0 41 0 0,-1 0-1 0 0,0 0 1 0 0,0-1 0 0 0,-1 1-1 0 0,1 0 1 0 0,-1 0-1 0 0,1-1 1 0 0,-1 1 0 0 0,0 0-1 0 0,0 0 1 0 0,-1 0-1 0 0,1 0 1 0 0,-1 0 0 0 0,1 0-1 0 0,-1 1 1 0 0,0-1-1 0 0,0 0 1 0 0,0 1 0 0 0,0-1-1 0 0,-1 1 1 0 0,1 0-1 0 0,-1 0 1 0 0,-1-1-41 0 0,0 0 40 0 0,0 1 0 0 0,-1 0 0 0 0,1 0 1 0 0,-1 1-1 0 0,0-1 0 0 0,1 1 0 0 0,-1 0 0 0 0,0 0 0 0 0,0 1 0 0 0,0-1 1 0 0,0 1-1 0 0,0 0 0 0 0,0 0 0 0 0,1 1 0 0 0,-1-1 0 0 0,0 1 1 0 0,0 0-1 0 0,0 1 0 0 0,-1 0-40 0 0,-12 4 137 0 0,1 2 0 0 0,0 0 0 0 0,0 1 0 0 0,-6 5-137 0 0,-11 5 224 0 0,25-14-181 0 0,1 1 0 0 0,-1-1 0 0 0,1 1 0 0 0,0 1 0 0 0,0 0 1 0 0,1 0-1 0 0,-1 0 0 0 0,2 1 0 0 0,-1 0 0 0 0,1 1 1 0 0,1-1-1 0 0,-1 1 0 0 0,1 0 0 0 0,1 0 0 0 0,0 1 0 0 0,0-1 1 0 0,1 1-1 0 0,-2 9-43 0 0,3-13 14 0 0,1-1 0 0 0,0 1-1 0 0,1-1 1 0 0,-1 1 0 0 0,1 0 0 0 0,0-1 0 0 0,1 1-1 0 0,-1-1 1 0 0,1 1 0 0 0,0-1 0 0 0,1 1 0 0 0,-1-1 0 0 0,1 0-1 0 0,0 1 1 0 0,0-1 0 0 0,1 0 0 0 0,-1 0 0 0 0,1-1 0 0 0,0 1-1 0 0,1 0 1 0 0,-1-1 0 0 0,1 0 0 0 0,0 0 0 0 0,0 0-1 0 0,0 0 1 0 0,0-1 0 0 0,1 1 0 0 0,-1-1 0 0 0,1 0 0 0 0,0-1-1 0 0,0 1 1 0 0,0-1 0 0 0,0 0 0 0 0,1 0 0 0 0,-1 0 0 0 0,0-1-1 0 0,1 0 1 0 0,3 0-14 0 0,24 2 59 0 0,-1-1 0 0 0,1-2-1 0 0,0-2 1 0 0,6-1-59 0 0,5-2 58 0 0,-24 3-22 0 0,0 0 1 0 0,0-1 0 0 0,-1-1-1 0 0,1 0 1 0 0,-1-2-1 0 0,0 0 1 0 0,0-1-1 0 0,2-3-36 0 0,-8 3 8 0 0,0-1 0 0 0,-1 0 0 0 0,0 0 0 0 0,-1-2 0 0 0,0 1 0 0 0,0-2 0 0 0,3-4-8 0 0,21-26 453 0 0,-19 16-3001 0 0,-14 20-7932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8.1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0 269 8640 0 0,'2'2'16'0'0,"-1"-1"-1"0"0,1 0 1 0 0,0 1 0 0 0,-1-1 0 0 0,0 1-1 0 0,1-1 1 0 0,-1 1 0 0 0,0 0 0 0 0,0 0 0 0 0,0-1-1 0 0,0 1 1 0 0,0 0 0 0 0,0 0 0 0 0,0 1-16 0 0,10 31 424 0 0,-9-25-295 0 0,7 20 488 0 0,1-1 0 0 0,2 0 0 0 0,0-1 0 0 0,13 19-617 0 0,-18-32 336 0 0,-5-11-219 0 0,-1 1 1 0 0,1-1-1 0 0,0 0 1 0 0,0 0 0 0 0,1 0-1 0 0,-1 0 1 0 0,1 0-118 0 0,-2-1 138 0 0,0 0 1 0 0,0 0-1 0 0,0 1 0 0 0,0-1 1 0 0,0 0-1 0 0,-1 0 0 0 0,1 0 1 0 0,-1 0-1 0 0,0 1 0 0 0,0-1-138 0 0,1 0 907 0 0,-1-8-161 0 0,0 4-678 0 0,-7-20 689 0 0,3-6-581 0 0,2 0-1 0 0,1-1 0 0 0,1 1 1 0 0,1 0-1 0 0,2 0 1 0 0,0 0-1 0 0,5-10-175 0 0,-1 12 183 0 0,1 0 1 0 0,6-13-184 0 0,12-37 285 0 0,-23 69-263 0 0,-1 0 1 0 0,1 0-1 0 0,0 1 1 0 0,1-1-1 0 0,0 1 0 0 0,0 0 1 0 0,0 0-1 0 0,0 0 0 0 0,1 0 1 0 0,0 1-1 0 0,0 0 0 0 0,1 0 1 0 0,0 0-23 0 0,5-6 56 0 0,-9 9-42 0 0,0 0 1 0 0,-1 0 0 0 0,1 0-1 0 0,0 0 1 0 0,0 1 0 0 0,1-1-1 0 0,-1 1 1 0 0,0-1 0 0 0,0 1-1 0 0,1 0 1 0 0,-1 0 0 0 0,0 0-1 0 0,1 0 1 0 0,0 0-15 0 0,15-3 65 0 0,-13 2-49 0 0,1 1 0 0 0,0-1 1 0 0,0 1-1 0 0,-1 0 0 0 0,1 1 0 0 0,0 0 0 0 0,0 0 1 0 0,5 0-17 0 0,26 3 63 0 0,-15-2 33 0 0,0 2 1 0 0,13 2-97 0 0,23 10 87 0 0,-39-9-697 0 0,0-1 0 0 0,0 0 1 0 0,1-2-1 0 0,14 1 610 0 0,-29-4-12457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8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648 104 11048 0 0,'-1'-2'82'0'0,"-1"0"0"0"0,0 0 0 0 0,1 0 0 0 0,-1 0 0 0 0,0 0 0 0 0,0 1 0 0 0,-1-1 0 0 0,1 1 0 0 0,0-1 0 0 0,0 1 0 0 0,-1 0 0 0 0,1 0 0 0 0,-1 0 0 0 0,1 0 0 0 0,-2 0-82 0 0,-12-7 546 0 0,10 5-421 0 0,0-1 1 0 0,0 1 0 0 0,-1 0 0 0 0,1 1 0 0 0,-1-1-1 0 0,1 1 1 0 0,-1 0 0 0 0,0 1 0 0 0,0 0 0 0 0,0 0 0 0 0,1 0-126 0 0,-3 0 116 0 0,0 0 1 0 0,0-1 0 0 0,0 0 0 0 0,1 0 0 0 0,-1-1-1 0 0,1 0 1 0 0,0-1 0 0 0,0 0 0 0 0,0 0-117 0 0,-18-9 230 0 0,22 12-190 0 0,0 0 1 0 0,0-1-1 0 0,0 1 0 0 0,1 1 1 0 0,-1-1-1 0 0,0 0 0 0 0,0 1 1 0 0,0 0-1 0 0,0 0 1 0 0,0 0-1 0 0,0 1 0 0 0,-3 0-40 0 0,-4 1 92 0 0,0 1-1 0 0,0 1 1 0 0,-6 2-92 0 0,-12 5 121 0 0,23-9-79 0 0,0 1 0 0 0,1 0 1 0 0,-1 0-1 0 0,1 1 0 0 0,0 0 1 0 0,0 0-1 0 0,0 0-42 0 0,4 0 31 0 0,0 0 0 0 0,1-1 1 0 0,-1 1-1 0 0,1 0 0 0 0,0 0 0 0 0,0 0 1 0 0,1-1-1 0 0,-1 1 0 0 0,2 3-31 0 0,1 5 10 0 0,2-1 1 0 0,0 0-1 0 0,0 0 0 0 0,1 0 0 0 0,0-1 1 0 0,1 1-1 0 0,0-1 0 0 0,1-1 0 0 0,5 6-10 0 0,6 9 15 0 0,23 36 3 0 0,-20-29 12 0 0,19 24-30 0 0,-27-39 7 0 0,-1 1 0 0 0,-1 0 0 0 0,0 1 1 0 0,-2 0-1 0 0,8 17-7 0 0,-17-31 1 0 0,1 0 0 0 0,-1 1 0 0 0,1-1 0 0 0,-1 1 0 0 0,-1-1 0 0 0,1 1 0 0 0,-1 0 0 0 0,1-1 0 0 0,-2 5-1 0 0,1-8 16 0 0,0 1 0 0 0,0-1 0 0 0,0 1 0 0 0,0-1 0 0 0,-1 1-1 0 0,1 0 1 0 0,-1-1 0 0 0,1 1 0 0 0,-1-1 0 0 0,0 1 0 0 0,0-1 0 0 0,1 0 0 0 0,-1 1 0 0 0,0-1 0 0 0,0 0 0 0 0,0 0 0 0 0,0 1 0 0 0,-1-1 0 0 0,1 0 0 0 0,0 0 0 0 0,0 0 0 0 0,-1 0 0 0 0,1-1 0 0 0,0 1 0 0 0,-1 0 0 0 0,1-1 0 0 0,-1 1 0 0 0,-1 0-16 0 0,-25 7 122 0 0,0-1 0 0 0,0-2-1 0 0,-1-1 1 0 0,0-1 0 0 0,-20 0-122 0 0,21-4 117 0 0,7 1 21 0 0,1 0 0 0 0,-1-2 0 0 0,1 0 0 0 0,-1-1 0 0 0,-12-5-138 0 0,-7-3 204 0 0,25 7-688 0 0,1 0 0 0 0,-1-1 0 0 0,1 0 0 0 0,-11-6 484 0 0,23 9-12341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9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1 3408 0 0,'0'0'329'0'0,"0"0"5"0"0,0 0-2 0 0,0 0 61 0 0,0 0 211 0 0,0 5 52 0 0,0 2-425 0 0,1-3-13 0 0,-1 0 1 0 0,0 1-1 0 0,0-1 1 0 0,0 0-1 0 0,0 1 0 0 0,-1-1 1 0 0,0 2-219 0 0,-17-2 1317 0 0,11-2-1175 0 0,1 1 0 0 0,-1-1 1 0 0,-1 0-1 0 0,1-1 0 0 0,0 0 0 0 0,0 0 1 0 0,-1-1-1 0 0,1 1 0 0 0,0-1 0 0 0,0-1 0 0 0,-1 0 1 0 0,0 0-143 0 0,-8 0 94 0 0,0 0 0 0 0,0 1 0 0 0,-1 0 0 0 0,1 1 0 0 0,0 2 0 0 0,-6 0-94 0 0,-1 1 230 0 0,0-2 0 0 0,-13 0-230 0 0,35-1 16 0 0,-1-1 1 0 0,1 1-1 0 0,-1-1 1 0 0,1 1 0 0 0,0-1-1 0 0,-1 1 1 0 0,1 0-1 0 0,0 0 1 0 0,0 0-1 0 0,0-1 1 0 0,-1 1 0 0 0,1 0-1 0 0,0 1 1 0 0,0-1-1 0 0,0 0 1 0 0,0 0-1 0 0,1 0 1 0 0,-1 0 0 0 0,0 1-1 0 0,0-1 1 0 0,1 0-1 0 0,-1 1 1 0 0,1-1-1 0 0,-1 1 1 0 0,1-1 0 0 0,0 0-1 0 0,-1 1 1 0 0,1-1-1 0 0,0 1 1 0 0,0-1-1 0 0,0 1 1 0 0,0 0-17 0 0,0 1 37 0 0,-1 1 0 0 0,1-1 0 0 0,0 1 1 0 0,0 0-1 0 0,0-1 0 0 0,1 1 0 0 0,-1-1 0 0 0,1 1 0 0 0,0-1 0 0 0,0 1 0 0 0,0-1 1 0 0,2 3-38 0 0,1-1 26 0 0,1-1 1 0 0,0 0 0 0 0,0 0-1 0 0,1 0 1 0 0,-1 0 0 0 0,1-1 0 0 0,0 0-1 0 0,-1 0 1 0 0,2-1 0 0 0,1 1-27 0 0,16 8 22 0 0,23 17 29 0 0,-1 1-1 0 0,-1 3 1 0 0,4 6-51 0 0,-32-23 10 0 0,-1 0 0 0 0,0 2 0 0 0,-1 0 0 0 0,0 1-10 0 0,0 0-1 0 0,-11-13 1 0 0,0 1 0 0 0,0-1 1 0 0,0 1-1 0 0,-1 0 1 0 0,0 0-1 0 0,0 0 0 0 0,1 6 0 0 0,-3-10 0 0 0,0 1 0 0 0,-1 0 0 0 0,1 0 0 0 0,0 0 0 0 0,-1 0-1 0 0,0 0 1 0 0,0 0 0 0 0,0-1 0 0 0,0 1 0 0 0,0 0 0 0 0,-1 0 0 0 0,1 0-1 0 0,-1 0 1 0 0,1 0 0 0 0,-1 0 0 0 0,0-1 0 0 0,0 1 0 0 0,-2 2 0 0 0,0 1 1 0 0,-1 0 0 0 0,1 0 0 0 0,-1 0 0 0 0,0-1 0 0 0,-1 1 0 0 0,0-1 0 0 0,1-1 0 0 0,-1 1 0 0 0,-1 0 0 0 0,1-1 0 0 0,-1 0 0 0 0,0-1 0 0 0,0 1 0 0 0,0-1 0 0 0,0 0 0 0 0,-3 1-1 0 0,-30 8 38 0 0,28-7-4 0 0,0-1 0 0 0,0-1 0 0 0,0 0 0 0 0,-1 0-1 0 0,1-1 1 0 0,-1-1 0 0 0,1 0 0 0 0,-8 0-34 0 0,-11-3 62 0 0,18 2-19 0 0,1 0 0 0 0,-1-1 0 0 0,0 0 0 0 0,0-1 1 0 0,0-1-1 0 0,1 0 0 0 0,-9-3-43 0 0,15 3 21 0 0,1 0-1 0 0,0-1 1 0 0,0 1 0 0 0,0-1 0 0 0,1 0-1 0 0,-1 1 1 0 0,-1-4-21 0 0,4 5-158 0 0,1 0-1 0 0,-1 1 1 0 0,0-1-1 0 0,1 1 1 0 0,-1-1-1 0 0,1 0 0 0 0,0 1 1 0 0,0-1-1 0 0,-1 0 1 0 0,1 0-1 0 0,0 0 159 0 0,0 1-8866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09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78 6424 0 0,'2'3'38'0'0,"0"-1"1"0"0,0 0-1 0 0,0 1 1 0 0,-1-1-1 0 0,1 1 1 0 0,-1 0 0 0 0,1-1-1 0 0,-1 1 1 0 0,0 0-1 0 0,0 0 1 0 0,-1 0-1 0 0,1 0 1 0 0,0 1-39 0 0,1 43 955 0 0,-2-14-474 0 0,4 5-45 0 0,2-1-1 0 0,2 1 1 0 0,1-1 0 0 0,10 26-436 0 0,-15-53 87 0 0,0 0 0 0 0,0-1 0 0 0,1 1 0 0 0,1-1 0 0 0,-1 0 0 0 0,1-1 0 0 0,1 0 0 0 0,0 0 0 0 0,0 0 0 0 0,5 4-87 0 0,-8-10 33 0 0,0 0 1 0 0,1 0-1 0 0,-1 0 0 0 0,1-1 0 0 0,-1 1 0 0 0,1-1 0 0 0,-1 0 0 0 0,2 0-33 0 0,13 3 79 0 0,-12-3-12 0 0,0-1 0 0 0,-1 0-1 0 0,1-1 1 0 0,-1 1 0 0 0,1-1-1 0 0,-1-1 1 0 0,0 1 0 0 0,1-1-1 0 0,4-2-66 0 0,-4 1 117 0 0,-1 0 0 0 0,0 0 1 0 0,0-1-1 0 0,-1 0 0 0 0,1 0 0 0 0,4-4-117 0 0,6-5 228 0 0,-8 5-128 0 0,0 0 0 0 0,0 0-1 0 0,-1-1 1 0 0,0 0 0 0 0,0-1 0 0 0,-1 0 0 0 0,-1 0 0 0 0,1 0 0 0 0,-2 0-1 0 0,2-4-99 0 0,-2 5 114 0 0,-1 2-15 0 0,-1-1 0 0 0,0 1 0 0 0,-1 0 0 0 0,1-1 0 0 0,-1 1 0 0 0,-1-1 0 0 0,0 1 0 0 0,0-1 0 0 0,0 1 1 0 0,-1-1-1 0 0,0 1 0 0 0,0-1 0 0 0,-1 1 0 0 0,0 0-99 0 0,-6-24 516 0 0,-2 1 0 0 0,-10-19-516 0 0,20 49 2 0 0,-17-33 284 0 0,14 27-230 0 0,0 0 0 0 0,0 1 1 0 0,0-1-1 0 0,0 0 1 0 0,1 0-1 0 0,0-1 0 0 0,0 1 1 0 0,1 0-1 0 0,0-1 0 0 0,-1-3-56 0 0,0-6 74 0 0,2 16-135 0 0,0-1 1 0 0,0 1-1 0 0,-1-1 1 0 0,1 0-1 0 0,0 1 1 0 0,0-1-1 0 0,0 0 1 0 0,0 1-1 0 0,0-1 1 0 0,0 0-1 0 0,0 1 1 0 0,0-1-1 0 0,0 0 1 0 0,0 1-1 0 0,0-1 1 0 0,0 1-1 0 0,1-1 1 0 0,-1 0-1 0 0,0 1 1 0 0,0-1-1 0 0,1 1 1 0 0,-1-1-1 0 0,0 0 1 0 0,1 1-1 0 0,-1-1 1 0 0,1 1-1 0 0,-1-1 1 0 0,1 1 0 0 0,-1 0-1 0 0,1-1 1 0 0,-1 1-1 0 0,1-1 1 0 0,-1 1-1 0 0,1 0 1 0 0,0-1 60 0 0,0 0-10852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0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333 0 6928 0 0,'-34'7'1154'0'0,"28"-5"-881"0"0,1-1 0 0 0,-1 0 0 0 0,1 0-1 0 0,-1 0 1 0 0,-4 0-273 0 0,2-2 107 0 0,1 1-1 0 0,0 0 1 0 0,-1 1-1 0 0,1-1 1 0 0,0 1-1 0 0,-1 1 1 0 0,1 0-1 0 0,0 0 1 0 0,0 0-1 0 0,0 1 1 0 0,0 0-1 0 0,1 0 1 0 0,-1 0-1 0 0,-2 3-106 0 0,-1 0 86 0 0,0 0 1 0 0,1 0-1 0 0,0 1 0 0 0,0 1 0 0 0,1-1 1 0 0,0 1-1 0 0,0 1 0 0 0,1 0 0 0 0,0 0 1 0 0,-3 4-87 0 0,1 3 112 0 0,1 0 1 0 0,1 1-1 0 0,0 0 1 0 0,1 0-1 0 0,1 0 1 0 0,1 1 0 0 0,0-1-1 0 0,1 1 1 0 0,1 0-1 0 0,1 0 1 0 0,0 0-1 0 0,2 6-112 0 0,0-20 20 0 0,0 0 0 0 0,0 0 0 0 0,0 0 0 0 0,0-1 0 0 0,1 1 0 0 0,0-1-1 0 0,0 1 1 0 0,0-1 0 0 0,0 1 0 0 0,0-1 0 0 0,1 0 0 0 0,-1 0 0 0 0,1 0 0 0 0,0-1 0 0 0,0 1-1 0 0,0 0 1 0 0,0-1 0 0 0,0 0 0 0 0,1 0 0 0 0,-1 0 0 0 0,1 0-20 0 0,7 4 54 0 0,0-1 0 0 0,0 0 0 0 0,0 0 1 0 0,1-1-1 0 0,0-1 0 0 0,2 1-54 0 0,-4-3 40 0 0,0 0-1 0 0,0 0 1 0 0,0-1 0 0 0,0 0 0 0 0,0-1-1 0 0,-1 0 1 0 0,1-1 0 0 0,9-2-40 0 0,9-4 80 0 0,-1-1 1 0 0,11-5-81 0 0,-18 5 101 0 0,0-1 1 0 0,-1 0 0 0 0,0-2-1 0 0,0 0 1 0 0,-1-1 0 0 0,-1-1-1 0 0,0-1 1 0 0,7-9-102 0 0,-20 19-226 0 0,0 1 1 0 0,-1-1-1 0 0,0 0 0 0 0,0-1 1 0 0,0 1-1 0 0,0 0 0 0 0,-1-1 1 0 0,1-3 225 0 0,-1 3-9556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0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7136 0 0,'3'3'35'0'0,"-1"1"0"0"0,0 0 1 0 0,-1 0-1 0 0,1 0 0 0 0,-1 1 1 0 0,1-1-1 0 0,-1 0 0 0 0,-1 0 0 0 0,1 1 1 0 0,-1-1-1 0 0,1 1 0 0 0,-1-1 1 0 0,-1 0-1 0 0,1 3-35 0 0,2 26 194 0 0,22 77-108 0 0,-3-17-12 0 0,-15-63 251 0 0,11 24-325 0 0,-10-31 110 0 0,0 0 1 0 0,-2 1 0 0 0,0 3-111 0 0,0 10 156 0 0,2-1-1 0 0,1 0 1 0 0,2 0 0 0 0,14 31-156 0 0,-22-62 105 0 0,-1 1 1 0 0,0 0 0 0 0,1-1 0 0 0,-2 1-1 0 0,1 0 1 0 0,-1 3-106 0 0,0-4 127 0 0,1 0 0 0 0,-1 0 0 0 0,1 0 0 0 0,0-1 0 0 0,0 1-1 0 0,0 0 1 0 0,2 2-127 0 0,4 14 812 0 0,-7-21-786 0 0,0 1 1 0 0,0-1 0 0 0,0 0 0 0 0,0 1 0 0 0,0-1 0 0 0,0 1 0 0 0,0-1 0 0 0,0 0 0 0 0,0 1-1 0 0,0-1 1 0 0,0 1 0 0 0,0-1 0 0 0,0 0 0 0 0,0 1 0 0 0,-1-1 0 0 0,1 0 0 0 0,0 1 0 0 0,0-1 0 0 0,0 0-1 0 0,0 1 1 0 0,-1-1 0 0 0,1 0 0 0 0,0 1 0 0 0,0-1 0 0 0,-1 0 0 0 0,1 0 0 0 0,0 1 0 0 0,-1-1-1 0 0,1 0 1 0 0,0 0 0 0 0,-1 1 0 0 0,1-1 0 0 0,0 0 0 0 0,-1 0 0 0 0,1 0 0 0 0,0 0 0 0 0,-1 0 0 0 0,1 1-1 0 0,0-1 1 0 0,-1 0 0 0 0,1 0 0 0 0,-1 0 0 0 0,1 0 0 0 0,-1 0-27 0 0,1 0 244 0 0,0 0-1 0 0,0 0-14 0 0,0 0 3 0 0,1-19 1045 0 0,7-15-1081 0 0,2 1-1 0 0,1 0 0 0 0,1 1 1 0 0,2 0-1 0 0,1 1 0 0 0,16-23-195 0 0,-24 44 88 0 0,1 1 0 0 0,0 0 0 0 0,0 0 0 0 0,1 0 0 0 0,0 1 0 0 0,0 0 0 0 0,1 1 0 0 0,4-2-88 0 0,20-16 279 0 0,-32 23-248 0 0,0 1 0 0 0,1-1 0 0 0,-1 1 0 0 0,1 0 1 0 0,-1 0-1 0 0,1 0 0 0 0,0 0 0 0 0,-1 0 0 0 0,1 1 0 0 0,0-1 0 0 0,-1 1 1 0 0,1 0-1 0 0,0 0 0 0 0,0 0 0 0 0,-1 0 0 0 0,1 0 0 0 0,0 0 1 0 0,-1 1-1 0 0,1-1 0 0 0,0 1 0 0 0,-1 0 0 0 0,1 0 0 0 0,0 0 0 0 0,-1 0 1 0 0,0 0-1 0 0,2 2-31 0 0,9 4 185 0 0,-1 1 0 0 0,0 0 0 0 0,0 1 1 0 0,5 6-186 0 0,-7-7 81 0 0,-2 0-71 0 0,0 0 0 0 0,-1 0 0 0 0,0 1 0 0 0,0 1 1 0 0,-1-1-1 0 0,0 1 0 0 0,0 0 0 0 0,-1 0 0 0 0,-1 0 0 0 0,1 4-10 0 0,3 3 1 0 0,4 13-211 0 0,-8-18 269 0 0,1-1 1 0 0,0 0-1 0 0,5 7-59 0 0,-9-15-181 0 0,1 0 0 0 0,0-1 0 0 0,1 1 0 0 0,-1 0 0 0 0,0-1 0 0 0,1 0 0 0 0,-1 1 0 0 0,1-1 0 0 0,0 0 1 0 0,-1 0-1 0 0,1-1 0 0 0,0 1 0 0 0,0 0 0 0 0,0-1 0 0 0,1 0 181 0 0,-3 0-11549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1.0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6328 0 0,'-6'24'1136'0'0,"5"-21"-925"0"0,0 0 0 0 0,0 0 0 0 0,1 0 0 0 0,-1 0 0 0 0,0-1 0 0 0,1 1 0 0 0,0 0 0 0 0,0 1-211 0 0,-9 36 1778 0 0,9 4-1487 0 0,0 94 262 0 0,13 88-553 0 0,1-52 658 0 0,-11-158-537 0 0,0 0 1 0 0,0-1-1 0 0,2 1 1 0 0,0-1 0 0 0,1 2-122 0 0,26 53 1078 0 0,-30-53-593 0 0,-3-15 27 0 0,1-6 107 0 0,0 1-2517 0 0,0 3-7986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1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0 269 8136 0 0,'7'-1'205'0'0,"1"0"1"0"0,-1 0-1 0 0,0 0 1 0 0,0-1-1 0 0,0 0 1 0 0,0 0-1 0 0,0 0 1 0 0,0-1-1 0 0,1-1-205 0 0,57-34 2501 0 0,-50 28-2307 0 0,190-113 182 0 0,-161 96-374 0 0,13-8 8 0 0,-52 32-9 0 0,1 1 0 0 0,0 0 1 0 0,0 0-1 0 0,0 0 0 0 0,0 0 1 0 0,0 1-1 0 0,0 0 0 0 0,0 1 1 0 0,3-1-2 0 0,-6 1 9 0 0,-1 0 1 0 0,1 0 0 0 0,0 0-1 0 0,0 0 1 0 0,-1 1 0 0 0,1-1-1 0 0,0 1 1 0 0,0-1 0 0 0,-1 1-1 0 0,1 0 1 0 0,-1 0 0 0 0,1 0-1 0 0,-1 1 1 0 0,1-1 0 0 0,-1 1-1 0 0,0-1 1 0 0,0 1 0 0 0,1 0-1 0 0,-1 0 1 0 0,0 0 0 0 0,-1 0-1 0 0,1 0 1 0 0,0 0 0 0 0,1 2-10 0 0,1 2 18 0 0,1 0 1 0 0,-1-1-1 0 0,0 2 1 0 0,-1-1 0 0 0,1 0-1 0 0,-1 1 1 0 0,-1-1-1 0 0,3 8-17 0 0,9 55 74 0 0,0 1-43 0 0,-3-29 52 0 0,-3 0 1 0 0,3 33-85 0 0,-5-25 173 0 0,12 40-173 0 0,13-1 144 0 0,-28-66-100 0 0,-3-20-30 0 0,0 0-1 0 0,0 0 1 0 0,0 0-1 0 0,0 0 1 0 0,0 0 0 0 0,0 0-1 0 0,1 0 1 0 0,-1 0-1 0 0,1 0 1 0 0,-1 0-1 0 0,1 0 1 0 0,0 0-1 0 0,0 0 1 0 0,0 0 0 0 0,0-1-1 0 0,0 1 1 0 0,0 0-1 0 0,1 0-13 0 0,-1-1 24 0 0,0 0 0 0 0,0 0 0 0 0,0 0-1 0 0,0 0 1 0 0,-1 1 0 0 0,1-1 0 0 0,0 0-1 0 0,-1 0 1 0 0,1 1 0 0 0,-1-1 0 0 0,1 0 0 0 0,-1 1-1 0 0,0-1 1 0 0,1 1 0 0 0,-1-1 0 0 0,0 0-1 0 0,0 1 1 0 0,0-1 0 0 0,0 1 0 0 0,0-1 0 0 0,-1 0-1 0 0,1 2-23 0 0,0 6 127 0 0,0-9-55 0 0,13-16 320 0 0,-12 9-367 0 0,1 1 0 0 0,0-1 0 0 0,0 0 1 0 0,0 1-1 0 0,1-1 0 0 0,0 1 0 0 0,0 0 1 0 0,2-2-26 0 0,5-14 47 0 0,6-10 95 0 0,0 1 0 0 0,2 0 0 0 0,2 1 0 0 0,1 1 1 0 0,13-14-143 0 0,-31 40 28 0 0,0 0 0 0 0,0 0 0 0 0,1 0 0 0 0,-1 1 0 0 0,0-1 0 0 0,1 1 1 0 0,0 0-1 0 0,-1 0 0 0 0,1 0 0 0 0,2 0-28 0 0,19-11 366 0 0,-23 13-343 0 0,-1 0 0 0 0,1 0 0 0 0,-1 0 0 0 0,0 0 0 0 0,1 0-1 0 0,-1 0 1 0 0,0 1 0 0 0,1-1 0 0 0,-1 0 0 0 0,0 1 0 0 0,1-1-1 0 0,-1 1 1 0 0,0 0 0 0 0,0-1 0 0 0,0 1 0 0 0,1 0 0 0 0,-1 0-1 0 0,0 0 1 0 0,0 0 0 0 0,0 0 0 0 0,0 0 0 0 0,0 0 0 0 0,-1 0-1 0 0,1 0 1 0 0,0 0-23 0 0,24 30 253 0 0,-19-18-144 0 0,9 16 74 0 0,1-1 0 0 0,2 0 0 0 0,11 13-183 0 0,-26-37 13 0 0,0-1 1 0 0,0 1-1 0 0,0-1 1 0 0,1 1-1 0 0,-1-1 1 0 0,1 0-1 0 0,0 0 1 0 0,0 0-1 0 0,0-1 1 0 0,0 0 0 0 0,1 1-1 0 0,-1-1 1 0 0,1-1-1 0 0,3 2-13 0 0,22 13 25 0 0,-27-14-34 0 0,0 0 1 0 0,0 0 0 0 0,0 0-1 0 0,0 0 1 0 0,0-1-1 0 0,1 1 1 0 0,-1-1 0 0 0,0 0-1 0 0,1 0 1 0 0,0 0-1 0 0,-1-1 1 0 0,1 1 0 0 0,-1-1-1 0 0,1 0 1 0 0,2 0 8 0 0,12-3-2360 0 0,-14 3-9273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8:46:06.75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16 10104 0 0,'0'0'230'0'0,"0"3"30"0"0,0 1-157 0 0,0 11 171 0 0,3-5-133 0 0,3 2-93 0 0,1 0-36 0 0,6 12-24 0 0,-11-19 39 0 0,-1 0 49 0 0,-1 3 108 0 0,0 0 59 0 0,0 8 290 0 0,3-10-331 0 0,1 2 88 0 0,-1-1-59 0 0,2 14 361 0 0,-4-10-292 0 0,-1-3-74 0 0,0 1 50 0 0,3 5 186 0 0,2-4-98 0 0,0-2-106 0 0,0 3 101 0 0,-1-3-63 0 0,6 5 64 0 0,-2-4-109 0 0,0 6 215 0 0,0 0-9 0 0,0-6-223 0 0,-2-2-58 0 0,3 8 155 0 0,-5-7-143 0 0,1 0 63 0 0,0-2-32 0 0,1 1 52 0 0,4 3 17 0 0,-7-7-107 0 0,-2 0-63 0 0,0-1-38 0 0,-2 1-36 0 0,1 0-15 0 0,1-1 35 0 0,0-1-48 0 0,0-1 1 0 0,-1 0-1 0 0,1 1 0 0 0,0-1 0 0 0,-1 0 0 0 0,1 0 0 0 0,0 0 0 0 0,-1 1 0 0 0,1-1 0 0 0,0 0 0 0 0,-1 0 0 0 0,1 0 1 0 0,0 0-1 0 0,-1 0 0 0 0,1 0-16 0 0,2 0 180 0 0,-3 0-27 0 0,0 0-8 0 0,0 0-10 0 0,0 0-40 0 0,2-3-21 0 0,9-10-2 0 0,-6 0-1 0 0,6 7-16 0 0,5-23 46 0 0,-12 17-55 0 0,-4-4-24 0 0,1-1-10 0 0,6 4 15 0 0,-6 12-24 0 0,0-1-1 0 0,-1 1 1 0 0,1-1 0 0 0,0 0-1 0 0,-1 1 1 0 0,1-1 0 0 0,-1 1-1 0 0,1-1 1 0 0,-1 0-1 0 0,0 1 1 0 0,1-1 0 0 0,-1 0-1 0 0,0 0 1 0 0,0 0-3 0 0,2-16 28 0 0,4-1-99 0 0,-4 14 15 0 0,-1-1-1 0 0,1 0 1 0 0,-1 1 0 0 0,0-1 0 0 0,0-3 56 0 0,-1 7-23 0 0,0 0 0 0 0,0 1 1 0 0,0-1-1 0 0,0 0 0 0 0,1 0 0 0 0,-1 1 0 0 0,1-1 0 0 0,-1 0 0 0 0,1 1 1 0 0,0-1-1 0 0,-1 0 0 0 0,1 1 0 0 0,1-1 23 0 0,2-4-143 0 0,1 1-52 0 0,1-1-152 0 0,-4 2 120 0 0,1 1-40 0 0,-1-2-47 0 0,-1 0-51 0 0,0 0-54 0 0,0-1-60 0 0,-1-4-60 0 0,0 4 104 0 0,1 1-11 0 0,0 2-103 0 0,1 1 32 0 0,-1 0-68 0 0,1 1-60 0 0,0 0-49 0 0,0 0-180 0 0,0 0-39 0 0,0-4-1124 0 0,-1-4-1122 0 0</inkml:trace>
  <inkml:trace contextRef="#ctx0" brushRef="#br0" timeOffset="294.31">448 160 7976 0 0,'0'0'174'0'0,"3"0"29"0"0,-1 0-170 0 0,-1 1 0 0 0,1-1 0 0 0,0 0 0 0 0,-1 1 0 0 0,1-1 0 0 0,-1 1 0 0 0,1 0 0 0 0,0 0 0 0 0,-1-1-1 0 0,2 2-32 0 0,3 2 85 0 0,1-1-52 0 0,0-2 16 0 0,2 0 83 0 0,2 0 103 0 0,8-2 185 0 0,-4 1-102 0 0,-3-1 118 0 0,0-6 60 0 0,1 1-51 0 0,-2 4-102 0 0,-6 2-208 0 0,-1 0-34 0 0,6-6 201 0 0,-7 3-194 0 0,1 1 45 0 0,1-2 60 0 0,1 1 78 0 0,9-3-121 0 0,-11 5-100 0 0,1-1-1 0 0,0 0 1 0 0,-1 0-1 0 0,1 0 1 0 0,1-1-70 0 0,-5 2 17 0 0,0 0 1 0 0,0 0-1 0 0,0 0 0 0 0,0 0 1 0 0,0 0-1 0 0,0 0 0 0 0,0 0 1 0 0,0 0-1 0 0,0 0 0 0 0,-1 0 1 0 0,1 0-1 0 0,0-1 1 0 0,-1 1-1 0 0,1 0 0 0 0,-1 0 1 0 0,1-1-1 0 0,-1 1 0 0 0,0 0 1 0 0,1-1-1 0 0,-1 1 1 0 0,0-1-1 0 0,0 0-17 0 0,0 2 4 0 0,0-1 1 0 0,0 1-1 0 0,0-1 1 0 0,0 1-1 0 0,0-1 0 0 0,-1 1 1 0 0,2-1-1 0 0,-1 1 1 0 0,0-1-1 0 0,0 1 1 0 0,0-1-1 0 0,0 1 0 0 0,0-1 1 0 0,0 1-1 0 0,0-1 1 0 0,1 1-1 0 0,-1-1 1 0 0,0 1-1 0 0,0 0 0 0 0,1-1 1 0 0,-1 1-1 0 0,0-1 1 0 0,1 1-1 0 0,-1 0 1 0 0,0-1-1 0 0,1 1 0 0 0,-1 0 1 0 0,1-1-1 0 0,-1 1 1 0 0,0 0-1 0 0,1 0 1 0 0,0-1-5 0 0,5-3 51 0 0,8-12 83 0 0,-17 11-124 0 0,2 4-10 0 0,1 1 0 0 0,-1-1 0 0 0,1 0 0 0 0,-1 1 0 0 0,1-1 0 0 0,-1 0 0 0 0,1 1 0 0 0,-1-1 0 0 0,1 0 0 0 0,0 0 0 0 0,-1 0 0 0 0,1 1 1 0 0,0-1-1 0 0,0 0 0 0 0,-1 0 0 0 0,1 0 0 0 0,0 0 0 0 0,0 1 0 0 0,0-1 0 0 0,0 0 0 0 0,0 0 0 0 0,1 0 0 0 0,-1 0 0 0 0,0 1 0 0 0,0-1 0 0 0,0 0 1 0 0,1 0-1 0 0,4-2 0 0 0,2-2 0 0 0,-7 5 0 0 0,0 0 0 0 0,1-1 0 0 0,-1 1 0 0 0,0 0 0 0 0,0 0 0 0 0,0-1 0 0 0,0 1 0 0 0,0 0 0 0 0,0 0 0 0 0,0-1 0 0 0,0 1 0 0 0,0 0 0 0 0,0 0 0 0 0,0-1 0 0 0,0 1 0 0 0,0 0 0 0 0,0 0 0 0 0,0-1 0 0 0,0 1 0 0 0,0 0 0 0 0,0 0 0 0 0,0 0 0 0 0,-1-1 0 0 0,1 1 0 0 0,0 0 0 0 0,0 0 0 0 0,0 0 0 0 0,0-1 0 0 0,0 1 0 0 0,-1 0 0 0 0,1 0 0 0 0,0 0 0 0 0,0 0 0 0 0,0-1 0 0 0,-1 1 0 0 0,-12-5 0 0 0,0-6 14 0 0,10 8 57 0 0,-1 5 24 0 0,-5-3-76 0 0,6 0-5 0 0,2 2-13 0 0,0-1 0 0 0,0 0 0 0 0,0 0 0 0 0,0 0 0 0 0,0 1 0 0 0,0-1 0 0 0,0 0 0 0 0,0 1 0 0 0,0-1 0 0 0,1 1 0 0 0,-1-1 0 0 0,0 1 0 0 0,0-1 0 0 0,0 1 0 0 0,1-1-1 0 0,-1 1 1 0 0,0 0 0 0 0,1 0 0 0 0,-1-1 0 0 0,0 1 0 0 0,1 0 0 0 0,-1 0 0 0 0,1 0 0 0 0,-1 0 0 0 0,1 0 0 0 0,0-1 0 0 0,-1 2-1 0 0,-10 13 38 0 0,2-6-27 0 0,7-7-9 0 0,-1 0-1 0 0,1 0 0 0 0,0 1 1 0 0,0-1-1 0 0,0 0 0 0 0,0 1 1 0 0,-1 2-2 0 0,2-3 10 0 0,0 0 0 0 0,0-1 0 0 0,1 1 0 0 0,-1 0 0 0 0,1 0 1 0 0,0 0-1 0 0,-1 0 0 0 0,1 0 0 0 0,0 2-10 0 0,0-1 11 0 0,0 0 1 0 0,0 0-1 0 0,0 0 0 0 0,-1 1 1 0 0,0-1-1 0 0,1 0 1 0 0,-1 0-1 0 0,0 0 0 0 0,0 0 1 0 0,-1-1-1 0 0,1 1 0 0 0,-1 0 1 0 0,1 0-1 0 0,-1-1 1 0 0,-1 2-12 0 0,-6 18 65 0 0,5-12-8 0 0,-1 3 54 0 0,4-12-108 0 0,1-1 7 0 0,-1 1 0 0 0,1 0 0 0 0,-1 0-1 0 0,0 0 1 0 0,1-1 0 0 0,0 1 0 0 0,-1 0 0 0 0,1 0 0 0 0,0 0 0 0 0,-1 0 0 0 0,1 0 0 0 0,0 0 0 0 0,0 0-1 0 0,0 0 1 0 0,0 0 0 0 0,0 0 0 0 0,0 0 0 0 0,0 0 0 0 0,0 0 0 0 0,0-1 0 0 0,0 1 0 0 0,1 0 0 0 0,-1 0 0 0 0,0 0-1 0 0,0 0 1 0 0,1 0 0 0 0,-1 0-10 0 0,4 8 57 0 0,-1 4 24 0 0,1 3 44 0 0,7 0 54 0 0,-6-11-93 0 0,2 1 38 0 0,16 17 371 0 0,-17-16-398 0 0,-2 0-79 0 0,-1-2 20 0 0,-3-4-29 0 0,0-1 0 0 0,1 1 0 0 0,-1 0 0 0 0,0-1 0 0 0,1 1 0 0 0,-1-1 0 0 0,0 1 1 0 0,1 0-1 0 0,-1-1 0 0 0,1 1 0 0 0,-1-1 0 0 0,1 1 0 0 0,-1-1 0 0 0,1 1 0 0 0,-1-1 0 0 0,1 0 0 0 0,-1 1 0 0 0,1-1 1 0 0,0 0-1 0 0,-1 1 0 0 0,1-1 0 0 0,0 0-9 0 0,4 3 36 0 0,3 2 29 0 0,-6-4-54 0 0,-1 0-1 0 0,0-1 1 0 0,1 1 0 0 0,-1 0-1 0 0,1 0 1 0 0,0-1-1 0 0,-1 1 1 0 0,1-1 0 0 0,-1 1-1 0 0,1-1 1 0 0,0 1 0 0 0,-1-1-1 0 0,1 0 1 0 0,0 0-11 0 0,6 0 7 0 0,11 0 97 0 0,-12 0-88 0 0,-1 0-50 0 0,0 0-69 0 0,2 0-117 0 0,-5 0 61 0 0,1 0-39 0 0,0 0-42 0 0,1 0-45 0 0,0 0-48 0 0,0 0-53 0 0,11 0-356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2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1 10248 0 0,'-3'1'149'0'0,"0"1"0"0"0,0-1 1 0 0,0 0-1 0 0,0 0 0 0 0,-1 0 1 0 0,1-1-1 0 0,0 1 0 0 0,0-1 1 0 0,0 1-1 0 0,-1-1 0 0 0,-2 0-149 0 0,3-1 119 0 0,1 1-1 0 0,-1 1 0 0 0,0-1 0 0 0,0 0 1 0 0,0 1-1 0 0,1-1 0 0 0,-1 1 0 0 0,0 0 0 0 0,0 0 1 0 0,1 0-1 0 0,-1 0 0 0 0,1 0 0 0 0,-2 1-118 0 0,0 2 93 0 0,0 0 0 0 0,0 0 0 0 0,0 0 0 0 0,0 0 0 0 0,1 1 0 0 0,-1 1-93 0 0,0-1 13 0 0,-7 7 45 0 0,1 1 0 0 0,1 1 0 0 0,0-1 0 0 0,1 1 0 0 0,1 1 0 0 0,0 0 0 0 0,1 0 0 0 0,0 0 0 0 0,1 1-58 0 0,5-14 0 0 0,-3 7 32 0 0,1 1-1 0 0,1-1 1 0 0,-1 1 0 0 0,2 5-32 0 0,-1-12 10 0 0,2-1 1 0 0,-1 1-1 0 0,0 0 1 0 0,1 0-1 0 0,-1 0 1 0 0,1 0-1 0 0,0 0 1 0 0,0 0-1 0 0,0 0 1 0 0,0-1-1 0 0,0 1 1 0 0,1 0-1 0 0,-1-1 0 0 0,1 0 1 0 0,0 1-1 0 0,0-1 1 0 0,1 1-11 0 0,-1-1 37 0 0,0-1 0 0 0,0 1 0 0 0,0-1-1 0 0,0 0 1 0 0,0 0 0 0 0,0 0 0 0 0,0 0 0 0 0,1 0 0 0 0,-1 0 0 0 0,0-1 0 0 0,1 1 0 0 0,-1-1 0 0 0,1 1-1 0 0,-1-1 1 0 0,0 0 0 0 0,1 0 0 0 0,-1 0 0 0 0,1-1 0 0 0,-1 1 0 0 0,2-1-37 0 0,8-1 108 0 0,0-1 0 0 0,0-1 0 0 0,7-2-108 0 0,3-2 187 0 0,-17 7-123 0 0,0-1-1 0 0,-1 0 1 0 0,1 0 0 0 0,-1 0-1 0 0,0-1 1 0 0,1 0 0 0 0,-1 1-1 0 0,0-2 1 0 0,0 1 0 0 0,-1 0-1 0 0,1-1 1 0 0,-1 1 0 0 0,3-5-64 0 0,3-5 202 0 0,0 0 0 0 0,-2-1 0 0 0,5-10-202 0 0,-6 12 51 0 0,-1 0-15 0 0,-1 0 0 0 0,-1 0 0 0 0,0 0 0 0 0,0 0-1 0 0,-1-1 1 0 0,-1 1 0 0 0,0-9-36 0 0,0 11 51 0 0,5-10-36 0 0,-5 18-14 0 0,0 1 0 0 0,0-1 0 0 0,0 0 0 0 0,0 0 0 0 0,-1 0 0 0 0,1 0 0 0 0,-1 0 0 0 0,1-1 0 0 0,-1 1 0 0 0,0 0-1 0 0,1 13-11 0 0,1 0 0 0 0,0 0 1 0 0,0 0-1 0 0,4 8 11 0 0,6 30-82 0 0,-8-28-14 0 0,1 0 0 0 0,1-1 0 0 0,1 0 0 0 0,1 0 0 0 0,3 4 96 0 0,6 0-364 0 0,-14-21 326 0 0,0 1-1 0 0,0-1 1 0 0,-1 1-1 0 0,1 0 1 0 0,-1-1-1 0 0,2 5 39 0 0,-2-6-184 0 0,-1 0 1 0 0,1 0-1 0 0,0 0 0 0 0,-1-1 0 0 0,1 1 0 0 0,0-1 1 0 0,0 1-1 0 0,0-1 0 0 0,1 0 0 0 0,-1 0 0 0 0,0 0 1 0 0,0 0-1 0 0,3 1 184 0 0,-4-2-10225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2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9536 0 0,'0'0'512'0'0,"11"3"1000"0"0,-8 2-1301 0 0,0-1 0 0 0,-1 0 0 0 0,1 1 0 0 0,-1-1 0 0 0,0 1 0 0 0,-1 0 0 0 0,1 0 0 0 0,0 3-211 0 0,0 0-47 0 0,14 50 276 0 0,-3 1 0 0 0,3 38-229 0 0,-4-25 14 0 0,-1-18-9 0 0,-5-27-1 0 0,-1 1-1 0 0,-1 0 1 0 0,-1 8-4 0 0,1 24 104 0 0,6 26-104 0 0,-1-11 109 0 0,-7 0 626 0 0,-3-45-44 0 0,-8-5 1060 0 0,9-28-3880 0 0,0 2-8549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2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 6424 0 0,'85'-3'2634'0'0,"50"-10"-2634"0"0,8-1 1432 0 0,-42 15-945 0 0,-20 4 346 0 0,-70-1-713 0 0,-7-2-1569 0 0,-3-1-6040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6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411 43 5416 0 0,'-41'-5'616'0'0,"38"5"-516"0"0,1 0 1 0 0,-1 0 0 0 0,0 0-1 0 0,1 0 1 0 0,-1 1-1 0 0,0-1 1 0 0,1 1-1 0 0,-1 0 1 0 0,1 0 0 0 0,-1 0-1 0 0,1 0 1 0 0,-1 0-1 0 0,1 0-100 0 0,-16 6 487 0 0,-12-3-24 0 0,22-4-355 0 0,0 1 0 0 0,-1 0 1 0 0,1 1-1 0 0,1 0 0 0 0,-1 0 0 0 0,0 1 0 0 0,-2 1-108 0 0,-1 1 47 0 0,0 1-1 0 0,0 1 0 0 0,1 0 1 0 0,0 0-1 0 0,1 1 0 0 0,-1 0 1 0 0,2 1-1 0 0,-1 0 1 0 0,1 1-1 0 0,-4 5-46 0 0,-2 6 59 0 0,0 2 0 0 0,2-1 0 0 0,0 1 0 0 0,-3 12-59 0 0,8-15 36 0 0,1 0-1 0 0,0 0 1 0 0,2 1-1 0 0,-1 6-35 0 0,-5 26 129 0 0,8-44-87 0 0,0 1 0 0 0,1-1 0 0 0,1 1 0 0 0,-1-1 0 0 0,1 1 0 0 0,1-1 0 0 0,0 1 0 0 0,0 0 0 0 0,1-1 0 0 0,0 0 0 0 0,1 0 0 0 0,1 2-42 0 0,-2-4 39 0 0,1 0 0 0 0,0-1 0 0 0,0 1-1 0 0,1-1 1 0 0,0 1 0 0 0,0-1-1 0 0,1 0 1 0 0,0-1 0 0 0,0 1 0 0 0,0-1-1 0 0,0 0 1 0 0,1 0 0 0 0,0-1 0 0 0,0 1-1 0 0,4 1-38 0 0,-1-3 30 0 0,1 1 0 0 0,0-1 0 0 0,0-1 0 0 0,0 0 0 0 0,0 0 0 0 0,0-1-1 0 0,0 0 1 0 0,5-1-30 0 0,0 1 75 0 0,-4-1-37 0 0,0 0 1 0 0,0-1-1 0 0,-1-1 1 0 0,1 0 0 0 0,0 0-1 0 0,-1-1 1 0 0,0 0-1 0 0,0 0 1 0 0,0-2-1 0 0,0 1 1 0 0,0-1 0 0 0,-1 0-1 0 0,0-1 1 0 0,1-1-39 0 0,4-3 42 0 0,0-1 1 0 0,0-1-1 0 0,-1 0 1 0 0,-1-1-1 0 0,0 0 1 0 0,0-1-1 0 0,-2 0 1 0 0,2-3-43 0 0,2-5 17 0 0,-1-1 0 0 0,-1 0 1 0 0,5-17-18 0 0,-12 26-17 0 0,0 1 1 0 0,-2-2-1 0 0,0 1 1 0 0,0 0 0 0 0,-1 0-1 0 0,-1-1 1 0 0,-1-5 16 0 0,-1-10-47 0 0,-2-1 1 0 0,-1 1-1 0 0,-1 1 0 0 0,-2-1 1 0 0,-2-6 46 0 0,6 29-28 0 0,0-1 1 0 0,0 1 0 0 0,-1 0 0 0 0,0 1 0 0 0,0-1 0 0 0,-3-2 27 0 0,-11-21-124 0 0,17 28 92 0 0,0 1-1 0 0,0-1 1 0 0,1 1-1 0 0,-1-1 1 0 0,0 1-1 0 0,0-1 1 0 0,-1 1 0 0 0,1 0-1 0 0,0-1 1 0 0,0 1-1 0 0,-1 0 1 0 0,1 0-1 0 0,0 0 1 0 0,-1 0 0 0 0,1 0-1 0 0,-1 0 1 0 0,0 1-1 0 0,1-1 1 0 0,-1 0 0 0 0,0 1-1 0 0,1-1 1 0 0,-2 1 32 0 0,2 0-140 0 0,1 0 48 0 0,0 0 12 0 0,0 0 0 0 0,5 11-327 0 0,16 13 241 0 0,-1 0 0 0 0,-2 2 0 0 0,0 0 0 0 0,-2 1 0 0 0,-1 1-1 0 0,-1 0 1 0 0,4 14 166 0 0,-5-8-87 0 0,-3 1-1 0 0,0 0 1 0 0,-2 0-1 0 0,-2 1 0 0 0,-2 1 1 0 0,0-1-1 0 0,-3 4 88 0 0,-2-15 258 0 0,-1 0 0 0 0,-1 3-258 0 0,2-20 188 0 0,1-7-111 0 0,-1 0 0 0 0,0 0 0 0 0,1 1 0 0 0,-1-1 0 0 0,0 0 1 0 0,0 0-1 0 0,1 0 0 0 0,-1 1 0 0 0,0-1 0 0 0,0 0 0 0 0,0 0 0 0 0,0 0 0 0 0,-1-1 0 0 0,0 2-77 0 0,2-2 33 0 0,0 0-1 0 0,0 1 0 0 0,0-1 1 0 0,0 0-1 0 0,-1 0 0 0 0,1 1 1 0 0,0-1-1 0 0,0 0 1 0 0,0 0-1 0 0,-1 0 0 0 0,1 1 1 0 0,0-1-1 0 0,0 0 0 0 0,-1 0 1 0 0,1 0-1 0 0,0 0 0 0 0,-1 0 1 0 0,1 0-1 0 0,0 0 0 0 0,0 1 1 0 0,-1-1-1 0 0,1 0 1 0 0,0 0-1 0 0,-1 0 0 0 0,1 0 1 0 0,0 0-1 0 0,0 0 0 0 0,-1 0 1 0 0,1 0-1 0 0,0-1 0 0 0,-1 1 1 0 0,1 0-1 0 0,0 0 1 0 0,0 0-1 0 0,-1 0 0 0 0,1 0 1 0 0,0 0-1 0 0,0 0 0 0 0,-1-1 1 0 0,1 1-1 0 0,0 0 0 0 0,0 0 1 0 0,-1 0-1 0 0,1-1 1 0 0,0 1-1 0 0,0 0 0 0 0,0 0 1 0 0,0-1-1 0 0,-1 1 0 0 0,1 0 1 0 0,0 0-1 0 0,0-1 0 0 0,0 1 1 0 0,0 0-1 0 0,0 0 0 0 0,0-1 1 0 0,0 1-1 0 0,0 0 1 0 0,0-1-1 0 0,0 1 0 0 0,0 0-32 0 0,-12-19 1107 0 0,9 3-843 0 0,4-10-113 0 0,2 0 0 0 0,0 0 0 0 0,1 0 1 0 0,2 1-1 0 0,0 0 0 0 0,8-18-151 0 0,-8 26 103 0 0,1 1 0 0 0,0 0 0 0 0,1 0 0 0 0,1 1 0 0 0,0 0 0 0 0,2 0 0 0 0,-1 1 0 0 0,2 0 0 0 0,-1 1 0 0 0,13-10-103 0 0,-14 14 48 0 0,0 2-1 0 0,0-1 1 0 0,1 1-1 0 0,0 1 0 0 0,0 0 1 0 0,1 0-1 0 0,0 1 1 0 0,2 0-48 0 0,-10 4 10 0 0,0 0 0 0 0,0 0 1 0 0,0 0-1 0 0,0 1 0 0 0,1-1 0 0 0,-1 1 1 0 0,0 0-1 0 0,0 0 0 0 0,0 1 0 0 0,1-1 1 0 0,-1 1-1 0 0,0 0 0 0 0,0 0 1 0 0,0 1-1 0 0,0-1 0 0 0,0 1 0 0 0,0-1 1 0 0,-1 1-1 0 0,1 1 0 0 0,0-1 0 0 0,-1 0 1 0 0,0 1-1 0 0,1 0 0 0 0,-1 0 1 0 0,0 0-1 0 0,1 1-10 0 0,3 5 12 0 0,0 1-1 0 0,-1-1 1 0 0,0 1 0 0 0,-1 0-1 0 0,0 1 1 0 0,0-1 0 0 0,-1 1-1 0 0,-1 0 1 0 0,0 0 0 0 0,0 1-1 0 0,0 5-11 0 0,0 1 40 0 0,-1 1 0 0 0,-1-1 0 0 0,-1 0 0 0 0,0 0 0 0 0,-1 1 0 0 0,-4 16-40 0 0,-2-4 99 0 0,4-22 163 0 0,1 1 0 0 0,0-1-1 0 0,0 1 1 0 0,1-1 0 0 0,1 3-262 0 0,0 14 344 0 0,1-23-632 0 0,-1-5-1708 0 0,1 1-9417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6.7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0 372 7936 0 0,'9'0'70'0'0,"-1"-1"0"0"0,1 1 0 0 0,-1-1 0 0 0,0-1 0 0 0,0 1 0 0 0,1-2 0 0 0,-1 1 0 0 0,-1-1 0 0 0,1 0 0 0 0,0-1 0 0 0,-1 1 0 0 0,7-5-70 0 0,16-7 98 0 0,-23 13-68 0 0,-1-1 0 0 0,1 0 1 0 0,-1-1-1 0 0,0 1 0 0 0,0-1 1 0 0,0 0-31 0 0,1-2 50 0 0,10-8 68 0 0,-1 0-1 0 0,-1-1 0 0 0,0 0 1 0 0,11-16-118 0 0,-17 19 181 0 0,-1 0 0 0 0,-1 0 1 0 0,0-1-1 0 0,5-12-181 0 0,-10 20 77 0 0,0 1 1 0 0,-1-1-1 0 0,0 0 1 0 0,0 0-1 0 0,0 1 1 0 0,0-1-1 0 0,-1 0 0 0 0,0 0 1 0 0,0 0-1 0 0,0 0 1 0 0,-1 0-1 0 0,1 0 0 0 0,-1 0 1 0 0,0 0-1 0 0,-2-3-77 0 0,2 5 50 0 0,0 0-1 0 0,0 0 0 0 0,0 0 0 0 0,0 0 0 0 0,-1 0 1 0 0,1 1-1 0 0,-1-1 0 0 0,0 0 0 0 0,0 1 0 0 0,0 0 1 0 0,0-1-1 0 0,0 1 0 0 0,-1 0 0 0 0,1 0 0 0 0,-1 0 0 0 0,1 0 1 0 0,-1 1-1 0 0,0-1 0 0 0,1 1 0 0 0,-2-1-49 0 0,1 1 41 0 0,0 1-1 0 0,1-1 1 0 0,-1 0-1 0 0,0 1 1 0 0,1 0-1 0 0,-1 0 0 0 0,0 0 1 0 0,0 0-1 0 0,1 0 1 0 0,-1 0-1 0 0,0 1 1 0 0,1-1-1 0 0,-1 1 1 0 0,0 0-1 0 0,1 0 1 0 0,-1 0-1 0 0,1 0 1 0 0,-1 0-1 0 0,1 1 0 0 0,0-1 1 0 0,-1 1-1 0 0,1-1 1 0 0,0 1-1 0 0,-2 2-40 0 0,-5 4 72 0 0,0 0 0 0 0,0 1-1 0 0,1 0 1 0 0,0 0 0 0 0,0 3-72 0 0,-7 10 142 0 0,2 2 0 0 0,0 0 0 0 0,2 0 0 0 0,-2 9-142 0 0,-10 20 245 0 0,20-47-217 0 0,1 0 1 0 0,0 1-1 0 0,1-1 0 0 0,0 1 0 0 0,0-1 1 0 0,0 1-1 0 0,1-1 0 0 0,-1 1 1 0 0,2-1-1 0 0,-1 1 0 0 0,1-1 1 0 0,0 1-1 0 0,0-1 0 0 0,1 0 1 0 0,0 1-1 0 0,2 4-28 0 0,1 8 28 0 0,-4-16-19 0 0,0 1 1 0 0,1-1-1 0 0,0 0 0 0 0,-1 0 0 0 0,1 0 1 0 0,0 0-1 0 0,1 0 0 0 0,-1-1 0 0 0,0 1 1 0 0,1-1-1 0 0,-1 1 0 0 0,1-1 0 0 0,0 0 1 0 0,0 0-1 0 0,0 0 0 0 0,0 0 0 0 0,0-1 1 0 0,0 1-1 0 0,0-1 0 0 0,3 1-9 0 0,9 3 24 0 0,1 0 1 0 0,0-1-1 0 0,13 2-24 0 0,-23-5 1 0 0,16 2 49 0 0,0-1 0 0 0,0-1 0 0 0,0-1 0 0 0,0-1 0 0 0,-1-1 0 0 0,2-1-50 0 0,27-2 212 0 0,-32 3-568 0 0,0-1 0 0 0,0 0 1 0 0,0-2-1 0 0,0 0 0 0 0,14-7 356 0 0,3-1-10046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7.0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0 5920 0 0,'-1'1'59'0'0,"0"0"0"0"0,1 0 0 0 0,-1 0 0 0 0,0 0 0 0 0,1 0 1 0 0,-1 1-1 0 0,1-1 0 0 0,-1 0 0 0 0,1 0 0 0 0,0 0 0 0 0,-1 0 0 0 0,1 1 1 0 0,0-1-1 0 0,0 0 0 0 0,0 0 0 0 0,0 1 0 0 0,0-1 0 0 0,0 0 0 0 0,0 0 0 0 0,0 1 1 0 0,0-1-1 0 0,1 0 0 0 0,-1 0 0 0 0,1 1 0 0 0,-1-1 0 0 0,1 0 0 0 0,-1 0-59 0 0,3 16 714 0 0,0 55 187 0 0,-2-37-724 0 0,1 1 1 0 0,4 17-178 0 0,3 6 566 0 0,-3 0-1 0 0,-3 0 0 0 0,-2 15-565 0 0,-1-67 109 0 0,1-1 0 0 0,0 1-1 0 0,0-1 1 0 0,0 0 0 0 0,1 0-1 0 0,0 1-108 0 0,0-1 265 0 0,0 0 1 0 0,0 0-1 0 0,-1 1 0 0 0,0-1 0 0 0,-1 0 0 0 0,1 2-265 0 0,-2 4 478 0 0,1-7-165 0 0,-1-1 1 0 0,1 1-1 0 0,0-1 1 0 0,1 1-1 0 0,-1 0 1 0 0,1 1-314 0 0,-1-6 6 0 0,1 0 0 0 0,-1 0 0 0 0,0 1 0 0 0,0-1 1 0 0,0 0-1 0 0,0 0 0 0 0,1 1 0 0 0,-1-1 1 0 0,0 0-1 0 0,0 0 0 0 0,0 0 0 0 0,1 0 1 0 0,-1 1-1 0 0,0-1 0 0 0,0 0 0 0 0,1 0 0 0 0,-1 0 1 0 0,0 0-1 0 0,1 0 0 0 0,-1 0 0 0 0,0 0 1 0 0,0 0-1 0 0,1 0 0 0 0,-1 0 0 0 0,0 0 1 0 0,1 0-1 0 0,-1 0 0 0 0,0 0 0 0 0,0 0 0 0 0,1 0 1 0 0,-1 0-1 0 0,0 0 0 0 0,0 0 0 0 0,1 0 1 0 0,-1 0-1 0 0,0 0 0 0 0,0-1 0 0 0,1 1 1 0 0,-1 0-1 0 0,0 0-6 0 0,9-5-2101 0 0,-8 4-7855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7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 7328 0 0,'6'280'4329'0'0,"-6"-167"-3594"0"0,6-86-628 0 0,-5-23-57 0 0,0-1 1 0 0,0 1-1 0 0,0-1 0 0 0,-1 1 0 0 0,1 0 0 0 0,-1-1 0 0 0,0 2-50 0 0,0 2 37 0 0,0-6-24 0 0,0-1-1 0 0,0 1 0 0 0,-1-1 0 0 0,1 1 0 0 0,0 0 0 0 0,0-1 0 0 0,0 1 0 0 0,0-1 0 0 0,0 1 0 0 0,0-1 0 0 0,0 1 0 0 0,0 0 0 0 0,0-1 0 0 0,0 1 0 0 0,0-1 0 0 0,0 1 0 0 0,1 0 1 0 0,-1-1-1 0 0,0 1 0 0 0,0-1 0 0 0,1 1 0 0 0,-1-1 0 0 0,0 1 0 0 0,1-1 0 0 0,-1 1 0 0 0,0-1 0 0 0,1 1 0 0 0,-1-1 0 0 0,1 0 0 0 0,-1 1 0 0 0,1-1 0 0 0,-1 0 0 0 0,1 1 0 0 0,-1-1 0 0 0,1 0 1 0 0,-1 1-1 0 0,1-1 0 0 0,-1 0 0 0 0,1 0 0 0 0,-1 0 0 0 0,1 0 0 0 0,0 1 0 0 0,-1-1 0 0 0,1 0 0 0 0,-1 0 0 0 0,1 0 0 0 0,0 0 0 0 0,-1 0 0 0 0,1-1-12 0 0,0 1 75 0 0,-1 0 16 0 0,0 0 50 0 0,0 0 16 0 0,0-2-1 0 0,2-21-46 0 0,1-1 0 0 0,1 1 1 0 0,1 0-1 0 0,3-8-110 0 0,2-8 69 0 0,1-9 118 0 0,2 1 0 0 0,2 0 0 0 0,2 0-187 0 0,-10 31 124 0 0,1 0 0 0 0,0 0-1 0 0,0 1 1 0 0,2 0 0 0 0,0 1-1 0 0,1 0 1 0 0,0 0 0 0 0,1 1-1 0 0,1 1 1 0 0,2-2-124 0 0,-13 12 39 0 0,-1 1 0 0 0,1 0 1 0 0,0 0-1 0 0,1 0 0 0 0,-1 0 0 0 0,0 0 0 0 0,0 0 0 0 0,0 1 0 0 0,0-1 1 0 0,1 1-1 0 0,-1-1 0 0 0,0 1 0 0 0,1 0 0 0 0,-1 0 0 0 0,0 0 0 0 0,0 0 1 0 0,1 0-1 0 0,-1 0 0 0 0,0 1 0 0 0,1-1 0 0 0,-1 1 0 0 0,0 0 0 0 0,0 0 1 0 0,1 0-40 0 0,0 0 15 0 0,0 1 0 0 0,0-1 1 0 0,0 1-1 0 0,-1 0 1 0 0,1 0-1 0 0,0 0 1 0 0,-1 0-1 0 0,0 0 1 0 0,1 1-1 0 0,-1-1 1 0 0,0 1-1 0 0,0 0 1 0 0,0-1-1 0 0,-1 1 1 0 0,1 0-1 0 0,-1 0 1 0 0,1 2-16 0 0,13 39 54 0 0,-3 0-1 0 0,-2 0 1 0 0,2 24-54 0 0,-8-48 27 0 0,0 0-1 0 0,2-1 1 0 0,2 6-27 0 0,-1-7 129 0 0,-2 0 1 0 0,0 0-1 0 0,1 13-129 0 0,-5-10 243 0 0,-1-17-209 0 0,1 0 1 0 0,-1 0 0 0 0,0 0-1 0 0,1 0 1 0 0,0 0 0 0 0,0 0-1 0 0,0-1 1 0 0,1 1 0 0 0,1 3-35 0 0,0 1-89 0 0,-3-7 39 0 0,0-1 0 0 0,1 1-1 0 0,-1-1 1 0 0,0 1 0 0 0,0-1-1 0 0,0 1 1 0 0,0-1 0 0 0,1 1-1 0 0,-1-1 1 0 0,0 0 0 0 0,0 1-1 0 0,1-1 1 0 0,-1 1 0 0 0,0-1-1 0 0,1 0 1 0 0,-1 1 0 0 0,1-1-1 0 0,-1 0 1 0 0,0 0 0 0 0,1 1-1 0 0,-1-1 1 0 0,1 0 0 0 0,-1 0-1 0 0,1 1 1 0 0,-1-1 0 0 0,0 0-1 0 0,1 0 1 0 0,-1 0 0 0 0,1 0-1 0 0,-1 0 1 0 0,1 0 0 0 0,-1 0-1 0 0,1 0 1 0 0,-1 0 0 0 0,1 0-1 0 0,-1 0 1 0 0,1 0 0 0 0,0 0 49 0 0,-1 0-11998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7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 7936 0 0,'-2'57'1654'0'0,"-6"31"-1654"0"0,2-32 1676 0 0,2 30-1676 0 0,4-59 31 0 0,-4 167 134 0 0,4-172-121 0 0,1 0-1 0 0,1 1 1 0 0,0-1-1 0 0,5 14-43 0 0,-1 1 65 0 0,6 0 8 0 0,-11-34-29 0 0,1 1 0 0 0,-1-1-1 0 0,0 1 1 0 0,1-1-1 0 0,-2 1 1 0 0,1 0 0 0 0,0 0-1 0 0,-1-1 1 0 0,0 1 0 0 0,1 0-1 0 0,-1 0 1 0 0,-1 0-1 0 0,1-1 1 0 0,-1 2-44 0 0,1-3 50 0 0,0 0 1 0 0,0-1-1 0 0,0 1 1 0 0,0 0-1 0 0,1 0 1 0 0,-1 0-1 0 0,1-1 1 0 0,-1 1-1 0 0,1 0 0 0 0,-1-1 1 0 0,1 1-51 0 0,3 14 334 0 0,-4 22-1347 0 0,0-38-7752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8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1 128 7528 0 0,'7'0'269'0'0,"0"-1"0"0"0,0 1 1 0 0,0-1-1 0 0,0 0 0 0 0,0-1 1 0 0,0 1-1 0 0,0-1 0 0 0,0-1 1 0 0,0 1-270 0 0,35-9 446 0 0,-16 6-324 0 0,43-15-56 0 0,-34 9-43 0 0,0 2 0 0 0,1 1 1 0 0,7 1-24 0 0,2 1 4 0 0,1-2 0 0 0,29-10-4 0 0,-49 14-223 0 0,1 0-1 0 0,-1 2 1 0 0,1 0 0 0 0,13 3 223 0 0,-33-1-403 0 0,-3 0-6293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7T22:32:18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0 341 6224 0 0,'9'0'340'0'0,"-1"-1"0"0"0,1-1 0 0 0,-1 1 0 0 0,1-2-1 0 0,-1 1 1 0 0,0-1 0 0 0,0 0 0 0 0,0 0 0 0 0,0-1 0 0 0,5-4-340 0 0,16-10 361 0 0,-2-1 0 0 0,5-5-361 0 0,0 0 189 0 0,77-58 226 0 0,-94 69-211 0 0,-1 0-1 0 0,0-2 1 0 0,10-14-204 0 0,-10 3 490 0 0,-5 7-115 0 0,-9 18-365 0 0,1 1 0 0 0,-1-1 1 0 0,0 1-1 0 0,1-1 0 0 0,-1 1 0 0 0,0-1 0 0 0,1 1 1 0 0,-1-1-1 0 0,0 0 0 0 0,0 1 0 0 0,0-1 1 0 0,1 1-1 0 0,-1-1 0 0 0,0 0 0 0 0,0 1 0 0 0,0-1 1 0 0,0 1-1 0 0,0-1 0 0 0,0 0 0 0 0,0 1 1 0 0,0-1-1 0 0,0 0 0 0 0,-1 1 0 0 0,1-1 0 0 0,0 1 1 0 0,0-1-1 0 0,-1 0 0 0 0,1 1 0 0 0,0-1 1 0 0,0 1-1 0 0,-1-1 0 0 0,1 1 0 0 0,-1-1 0 0 0,1 1 1 0 0,0-1-1 0 0,-1 1 0 0 0,1 0 0 0 0,-1-1 1 0 0,1 1-1 0 0,-1-1 0 0 0,1 1 0 0 0,-1 0 0 0 0,0 0 1 0 0,1-1-1 0 0,-1 1-10 0 0,-1-1 83 0 0,-1 0 0 0 0,1 1 1 0 0,-1-1-1 0 0,1 0 0 0 0,-1 1 0 0 0,1 0 1 0 0,-1-1-1 0 0,1 1 0 0 0,-1 0 1 0 0,0 0-1 0 0,-1 1-83 0 0,-5 1 78 0 0,-1 1 0 0 0,1 0 0 0 0,-1 0 0 0 0,1 1 0 0 0,0 0 0 0 0,1 1 0 0 0,-1 0 0 0 0,1 0 0 0 0,0 1 0 0 0,-7 6-78 0 0,-13 13 219 0 0,1 1 0 0 0,-4 7-219 0 0,16-17 78 0 0,-3 4 74 0 0,2 2 1 0 0,1-1 0 0 0,0 2-1 0 0,2 0 1 0 0,-2 5-153 0 0,14-27 10 0 0,-2 6 41 0 0,1 1 0 0 0,-1-1-1 0 0,1 0 1 0 0,0 1 0 0 0,1-1-1 0 0,0 1 1 0 0,0 0 0 0 0,0 0-1 0 0,1-1 1 0 0,0 1-1 0 0,1 0 1 0 0,0 2-51 0 0,0-8 6 0 0,-1 1-1 0 0,1-1 1 0 0,0 0 0 0 0,-1 1-1 0 0,1-1 1 0 0,0 0 0 0 0,1 1-1 0 0,-1-1 1 0 0,0 0-1 0 0,1 0 1 0 0,-1 0 0 0 0,1 0-1 0 0,-1 0 1 0 0,1 0 0 0 0,0-1-1 0 0,0 1 1 0 0,0 0 0 0 0,0-1-1 0 0,0 0 1 0 0,0 1-1 0 0,0-1 1 0 0,1 0 0 0 0,-1 0-1 0 0,1 0-5 0 0,9 4 1 0 0,0-1 0 0 0,0-1 0 0 0,0 0 0 0 0,3 0-1 0 0,-13-2 0 0 0,29 3-47 0 0,-1-1 0 0 0,2-1 0 0 0,-1-2 0 0 0,0-1 0 0 0,0-1 0 0 0,0-2 0 0 0,29-7 47 0 0,-47 8-446 0 0,-1 0 1 0 0,0-1 0 0 0,0 0-1 0 0,-1-1 1 0 0,10-5 445 0 0,-14 6-10053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67CB-3B76-423F-A79B-7C20CE45323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E3F7-E30F-4F0E-8260-F06C8E3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E3F7-E30F-4F0E-8260-F06C8E3EA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FE3F7-E30F-4F0E-8260-F06C8E3EA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B284-F599-4C9F-B4C6-C015C11046C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91.xml"/><Relationship Id="rId303" Type="http://schemas.openxmlformats.org/officeDocument/2006/relationships/customXml" Target="../ink/ink93.xml"/><Relationship Id="rId138" Type="http://schemas.openxmlformats.org/officeDocument/2006/relationships/customXml" Target="../ink/ink10.xml"/><Relationship Id="rId159" Type="http://schemas.openxmlformats.org/officeDocument/2006/relationships/image" Target="../media/image104.png"/><Relationship Id="rId324" Type="http://schemas.openxmlformats.org/officeDocument/2006/relationships/image" Target="../media/image68.png"/><Relationship Id="rId345" Type="http://schemas.openxmlformats.org/officeDocument/2006/relationships/customXml" Target="../ink/ink114.xml"/><Relationship Id="rId366" Type="http://schemas.openxmlformats.org/officeDocument/2006/relationships/image" Target="../media/image123.png"/><Relationship Id="rId387" Type="http://schemas.openxmlformats.org/officeDocument/2006/relationships/customXml" Target="../ink/ink135.xml"/><Relationship Id="rId170" Type="http://schemas.openxmlformats.org/officeDocument/2006/relationships/customXml" Target="../ink/ink26.xml"/><Relationship Id="rId191" Type="http://schemas.openxmlformats.org/officeDocument/2006/relationships/customXml" Target="../ink/ink37.xml"/><Relationship Id="rId205" Type="http://schemas.openxmlformats.org/officeDocument/2006/relationships/customXml" Target="../ink/ink44.xml"/><Relationship Id="rId226" Type="http://schemas.openxmlformats.org/officeDocument/2006/relationships/image" Target="../media/image19.png"/><Relationship Id="rId247" Type="http://schemas.openxmlformats.org/officeDocument/2006/relationships/customXml" Target="../ink/ink65.xml"/><Relationship Id="rId268" Type="http://schemas.openxmlformats.org/officeDocument/2006/relationships/image" Target="../media/image40.png"/><Relationship Id="rId289" Type="http://schemas.openxmlformats.org/officeDocument/2006/relationships/customXml" Target="../ink/ink86.xml"/><Relationship Id="rId128" Type="http://schemas.openxmlformats.org/officeDocument/2006/relationships/customXml" Target="../ink/ink5.xml"/><Relationship Id="rId149" Type="http://schemas.openxmlformats.org/officeDocument/2006/relationships/image" Target="../media/image99.png"/><Relationship Id="rId314" Type="http://schemas.openxmlformats.org/officeDocument/2006/relationships/image" Target="../media/image63.png"/><Relationship Id="rId335" Type="http://schemas.openxmlformats.org/officeDocument/2006/relationships/customXml" Target="../ink/ink109.xml"/><Relationship Id="rId356" Type="http://schemas.openxmlformats.org/officeDocument/2006/relationships/image" Target="../media/image84.png"/><Relationship Id="rId377" Type="http://schemas.openxmlformats.org/officeDocument/2006/relationships/customXml" Target="../ink/ink130.xml"/><Relationship Id="rId398" Type="http://schemas.openxmlformats.org/officeDocument/2006/relationships/image" Target="../media/image139.png"/><Relationship Id="rId160" Type="http://schemas.openxmlformats.org/officeDocument/2006/relationships/customXml" Target="../ink/ink21.xml"/><Relationship Id="rId181" Type="http://schemas.openxmlformats.org/officeDocument/2006/relationships/image" Target="../media/image115.png"/><Relationship Id="rId216" Type="http://schemas.openxmlformats.org/officeDocument/2006/relationships/image" Target="../media/image14.png"/><Relationship Id="rId237" Type="http://schemas.openxmlformats.org/officeDocument/2006/relationships/customXml" Target="../ink/ink60.xml"/><Relationship Id="rId402" Type="http://schemas.openxmlformats.org/officeDocument/2006/relationships/image" Target="../media/image141.png"/><Relationship Id="rId258" Type="http://schemas.openxmlformats.org/officeDocument/2006/relationships/image" Target="../media/image35.png"/><Relationship Id="rId279" Type="http://schemas.openxmlformats.org/officeDocument/2006/relationships/customXml" Target="../ink/ink81.xml"/><Relationship Id="rId139" Type="http://schemas.openxmlformats.org/officeDocument/2006/relationships/image" Target="../media/image94.png"/><Relationship Id="rId290" Type="http://schemas.openxmlformats.org/officeDocument/2006/relationships/image" Target="../media/image51.png"/><Relationship Id="rId304" Type="http://schemas.openxmlformats.org/officeDocument/2006/relationships/image" Target="../media/image58.png"/><Relationship Id="rId325" Type="http://schemas.openxmlformats.org/officeDocument/2006/relationships/customXml" Target="../ink/ink104.xml"/><Relationship Id="rId346" Type="http://schemas.openxmlformats.org/officeDocument/2006/relationships/image" Target="../media/image79.png"/><Relationship Id="rId367" Type="http://schemas.openxmlformats.org/officeDocument/2006/relationships/customXml" Target="../ink/ink125.xml"/><Relationship Id="rId388" Type="http://schemas.openxmlformats.org/officeDocument/2006/relationships/image" Target="../media/image134.png"/><Relationship Id="rId150" Type="http://schemas.openxmlformats.org/officeDocument/2006/relationships/customXml" Target="../ink/ink16.xml"/><Relationship Id="rId171" Type="http://schemas.openxmlformats.org/officeDocument/2006/relationships/image" Target="../media/image110.png"/><Relationship Id="rId192" Type="http://schemas.openxmlformats.org/officeDocument/2006/relationships/image" Target="../media/image2.png"/><Relationship Id="rId206" Type="http://schemas.openxmlformats.org/officeDocument/2006/relationships/image" Target="../media/image9.png"/><Relationship Id="rId227" Type="http://schemas.openxmlformats.org/officeDocument/2006/relationships/customXml" Target="../ink/ink55.xml"/><Relationship Id="rId248" Type="http://schemas.openxmlformats.org/officeDocument/2006/relationships/image" Target="../media/image30.png"/><Relationship Id="rId269" Type="http://schemas.openxmlformats.org/officeDocument/2006/relationships/customXml" Target="../ink/ink76.xml"/><Relationship Id="rId129" Type="http://schemas.openxmlformats.org/officeDocument/2006/relationships/image" Target="../media/image89.png"/><Relationship Id="rId280" Type="http://schemas.openxmlformats.org/officeDocument/2006/relationships/image" Target="../media/image46.png"/><Relationship Id="rId315" Type="http://schemas.openxmlformats.org/officeDocument/2006/relationships/customXml" Target="../ink/ink99.xml"/><Relationship Id="rId336" Type="http://schemas.openxmlformats.org/officeDocument/2006/relationships/image" Target="../media/image74.png"/><Relationship Id="rId357" Type="http://schemas.openxmlformats.org/officeDocument/2006/relationships/customXml" Target="../ink/ink120.xml"/><Relationship Id="rId140" Type="http://schemas.openxmlformats.org/officeDocument/2006/relationships/customXml" Target="../ink/ink11.xml"/><Relationship Id="rId161" Type="http://schemas.openxmlformats.org/officeDocument/2006/relationships/image" Target="../media/image105.png"/><Relationship Id="rId182" Type="http://schemas.openxmlformats.org/officeDocument/2006/relationships/customXml" Target="../ink/ink32.xml"/><Relationship Id="rId217" Type="http://schemas.openxmlformats.org/officeDocument/2006/relationships/customXml" Target="../ink/ink50.xml"/><Relationship Id="rId378" Type="http://schemas.openxmlformats.org/officeDocument/2006/relationships/image" Target="../media/image129.png"/><Relationship Id="rId399" Type="http://schemas.openxmlformats.org/officeDocument/2006/relationships/customXml" Target="../ink/ink141.xml"/><Relationship Id="rId403" Type="http://schemas.openxmlformats.org/officeDocument/2006/relationships/customXml" Target="../ink/ink143.xml"/><Relationship Id="rId6" Type="http://schemas.openxmlformats.org/officeDocument/2006/relationships/image" Target="../media/image1030.png"/><Relationship Id="rId238" Type="http://schemas.openxmlformats.org/officeDocument/2006/relationships/image" Target="../media/image25.png"/><Relationship Id="rId259" Type="http://schemas.openxmlformats.org/officeDocument/2006/relationships/customXml" Target="../ink/ink71.xml"/><Relationship Id="rId270" Type="http://schemas.openxmlformats.org/officeDocument/2006/relationships/image" Target="../media/image41.png"/><Relationship Id="rId291" Type="http://schemas.openxmlformats.org/officeDocument/2006/relationships/customXml" Target="../ink/ink87.xml"/><Relationship Id="rId305" Type="http://schemas.openxmlformats.org/officeDocument/2006/relationships/customXml" Target="../ink/ink94.xml"/><Relationship Id="rId326" Type="http://schemas.openxmlformats.org/officeDocument/2006/relationships/image" Target="../media/image69.png"/><Relationship Id="rId347" Type="http://schemas.openxmlformats.org/officeDocument/2006/relationships/customXml" Target="../ink/ink115.xml"/><Relationship Id="rId130" Type="http://schemas.openxmlformats.org/officeDocument/2006/relationships/customXml" Target="../ink/ink6.xml"/><Relationship Id="rId151" Type="http://schemas.openxmlformats.org/officeDocument/2006/relationships/image" Target="../media/image100.png"/><Relationship Id="rId368" Type="http://schemas.openxmlformats.org/officeDocument/2006/relationships/image" Target="../media/image124.png"/><Relationship Id="rId389" Type="http://schemas.openxmlformats.org/officeDocument/2006/relationships/customXml" Target="../ink/ink136.xml"/><Relationship Id="rId172" Type="http://schemas.openxmlformats.org/officeDocument/2006/relationships/customXml" Target="../ink/ink27.xml"/><Relationship Id="rId193" Type="http://schemas.openxmlformats.org/officeDocument/2006/relationships/customXml" Target="../ink/ink38.xml"/><Relationship Id="rId207" Type="http://schemas.openxmlformats.org/officeDocument/2006/relationships/customXml" Target="../ink/ink45.xml"/><Relationship Id="rId228" Type="http://schemas.openxmlformats.org/officeDocument/2006/relationships/image" Target="../media/image20.png"/><Relationship Id="rId249" Type="http://schemas.openxmlformats.org/officeDocument/2006/relationships/customXml" Target="../ink/ink66.xml"/><Relationship Id="rId260" Type="http://schemas.openxmlformats.org/officeDocument/2006/relationships/image" Target="../media/image36.png"/><Relationship Id="rId281" Type="http://schemas.openxmlformats.org/officeDocument/2006/relationships/customXml" Target="../ink/ink82.xml"/><Relationship Id="rId316" Type="http://schemas.openxmlformats.org/officeDocument/2006/relationships/image" Target="../media/image64.png"/><Relationship Id="rId337" Type="http://schemas.openxmlformats.org/officeDocument/2006/relationships/customXml" Target="../ink/ink110.xml"/><Relationship Id="rId125" Type="http://schemas.openxmlformats.org/officeDocument/2006/relationships/image" Target="../media/image87.png"/><Relationship Id="rId141" Type="http://schemas.openxmlformats.org/officeDocument/2006/relationships/image" Target="../media/image95.png"/><Relationship Id="rId146" Type="http://schemas.openxmlformats.org/officeDocument/2006/relationships/customXml" Target="../ink/ink14.xml"/><Relationship Id="rId167" Type="http://schemas.openxmlformats.org/officeDocument/2006/relationships/image" Target="../media/image108.png"/><Relationship Id="rId188" Type="http://schemas.openxmlformats.org/officeDocument/2006/relationships/image" Target="../media/image118.png"/><Relationship Id="rId311" Type="http://schemas.openxmlformats.org/officeDocument/2006/relationships/customXml" Target="../ink/ink97.xml"/><Relationship Id="rId332" Type="http://schemas.openxmlformats.org/officeDocument/2006/relationships/image" Target="../media/image72.png"/><Relationship Id="rId353" Type="http://schemas.openxmlformats.org/officeDocument/2006/relationships/customXml" Target="../ink/ink118.xml"/><Relationship Id="rId358" Type="http://schemas.openxmlformats.org/officeDocument/2006/relationships/image" Target="../media/image85.png"/><Relationship Id="rId374" Type="http://schemas.openxmlformats.org/officeDocument/2006/relationships/image" Target="../media/image127.png"/><Relationship Id="rId379" Type="http://schemas.openxmlformats.org/officeDocument/2006/relationships/customXml" Target="../ink/ink131.xml"/><Relationship Id="rId395" Type="http://schemas.openxmlformats.org/officeDocument/2006/relationships/customXml" Target="../ink/ink139.xml"/><Relationship Id="rId409" Type="http://schemas.openxmlformats.org/officeDocument/2006/relationships/customXml" Target="../ink/ink146.xml"/><Relationship Id="rId7" Type="http://schemas.openxmlformats.org/officeDocument/2006/relationships/customXml" Target="../ink/ink2.xml"/><Relationship Id="rId162" Type="http://schemas.openxmlformats.org/officeDocument/2006/relationships/customXml" Target="../ink/ink22.xml"/><Relationship Id="rId183" Type="http://schemas.openxmlformats.org/officeDocument/2006/relationships/image" Target="../media/image116.png"/><Relationship Id="rId213" Type="http://schemas.openxmlformats.org/officeDocument/2006/relationships/customXml" Target="../ink/ink48.xml"/><Relationship Id="rId218" Type="http://schemas.openxmlformats.org/officeDocument/2006/relationships/image" Target="../media/image15.png"/><Relationship Id="rId234" Type="http://schemas.openxmlformats.org/officeDocument/2006/relationships/image" Target="../media/image23.png"/><Relationship Id="rId239" Type="http://schemas.openxmlformats.org/officeDocument/2006/relationships/customXml" Target="../ink/ink61.xml"/><Relationship Id="rId390" Type="http://schemas.openxmlformats.org/officeDocument/2006/relationships/image" Target="../media/image135.png"/><Relationship Id="rId404" Type="http://schemas.openxmlformats.org/officeDocument/2006/relationships/image" Target="../media/image142.png"/><Relationship Id="rId2" Type="http://schemas.openxmlformats.org/officeDocument/2006/relationships/notesSlide" Target="../notesSlides/notesSlide1.xml"/><Relationship Id="rId250" Type="http://schemas.openxmlformats.org/officeDocument/2006/relationships/image" Target="../media/image31.png"/><Relationship Id="rId255" Type="http://schemas.openxmlformats.org/officeDocument/2006/relationships/customXml" Target="../ink/ink69.xml"/><Relationship Id="rId271" Type="http://schemas.openxmlformats.org/officeDocument/2006/relationships/customXml" Target="../ink/ink77.xml"/><Relationship Id="rId276" Type="http://schemas.openxmlformats.org/officeDocument/2006/relationships/image" Target="../media/image44.png"/><Relationship Id="rId292" Type="http://schemas.openxmlformats.org/officeDocument/2006/relationships/image" Target="../media/image52.png"/><Relationship Id="rId297" Type="http://schemas.openxmlformats.org/officeDocument/2006/relationships/customXml" Target="../ink/ink90.xml"/><Relationship Id="rId306" Type="http://schemas.openxmlformats.org/officeDocument/2006/relationships/image" Target="../media/image59.png"/><Relationship Id="rId131" Type="http://schemas.openxmlformats.org/officeDocument/2006/relationships/image" Target="../media/image90.png"/><Relationship Id="rId136" Type="http://schemas.openxmlformats.org/officeDocument/2006/relationships/customXml" Target="../ink/ink9.xml"/><Relationship Id="rId157" Type="http://schemas.openxmlformats.org/officeDocument/2006/relationships/image" Target="../media/image103.png"/><Relationship Id="rId178" Type="http://schemas.openxmlformats.org/officeDocument/2006/relationships/customXml" Target="../ink/ink30.xml"/><Relationship Id="rId301" Type="http://schemas.openxmlformats.org/officeDocument/2006/relationships/customXml" Target="../ink/ink92.xml"/><Relationship Id="rId322" Type="http://schemas.openxmlformats.org/officeDocument/2006/relationships/image" Target="../media/image67.png"/><Relationship Id="rId327" Type="http://schemas.openxmlformats.org/officeDocument/2006/relationships/customXml" Target="../ink/ink105.xml"/><Relationship Id="rId343" Type="http://schemas.openxmlformats.org/officeDocument/2006/relationships/customXml" Target="../ink/ink113.xml"/><Relationship Id="rId348" Type="http://schemas.openxmlformats.org/officeDocument/2006/relationships/image" Target="../media/image80.png"/><Relationship Id="rId364" Type="http://schemas.openxmlformats.org/officeDocument/2006/relationships/image" Target="../media/image122.png"/><Relationship Id="rId369" Type="http://schemas.openxmlformats.org/officeDocument/2006/relationships/customXml" Target="../ink/ink126.xml"/><Relationship Id="rId152" Type="http://schemas.openxmlformats.org/officeDocument/2006/relationships/customXml" Target="../ink/ink17.xml"/><Relationship Id="rId173" Type="http://schemas.openxmlformats.org/officeDocument/2006/relationships/image" Target="../media/image111.png"/><Relationship Id="rId194" Type="http://schemas.openxmlformats.org/officeDocument/2006/relationships/image" Target="../media/image3.png"/><Relationship Id="rId199" Type="http://schemas.openxmlformats.org/officeDocument/2006/relationships/customXml" Target="../ink/ink41.xml"/><Relationship Id="rId203" Type="http://schemas.openxmlformats.org/officeDocument/2006/relationships/customXml" Target="../ink/ink43.xml"/><Relationship Id="rId208" Type="http://schemas.openxmlformats.org/officeDocument/2006/relationships/image" Target="../media/image10.png"/><Relationship Id="rId229" Type="http://schemas.openxmlformats.org/officeDocument/2006/relationships/customXml" Target="../ink/ink56.xml"/><Relationship Id="rId380" Type="http://schemas.openxmlformats.org/officeDocument/2006/relationships/image" Target="../media/image130.png"/><Relationship Id="rId385" Type="http://schemas.openxmlformats.org/officeDocument/2006/relationships/customXml" Target="../ink/ink134.xml"/><Relationship Id="rId224" Type="http://schemas.openxmlformats.org/officeDocument/2006/relationships/image" Target="../media/image18.png"/><Relationship Id="rId240" Type="http://schemas.openxmlformats.org/officeDocument/2006/relationships/image" Target="../media/image26.png"/><Relationship Id="rId245" Type="http://schemas.openxmlformats.org/officeDocument/2006/relationships/customXml" Target="../ink/ink64.xml"/><Relationship Id="rId261" Type="http://schemas.openxmlformats.org/officeDocument/2006/relationships/customXml" Target="../ink/ink72.xml"/><Relationship Id="rId266" Type="http://schemas.openxmlformats.org/officeDocument/2006/relationships/image" Target="../media/image39.png"/><Relationship Id="rId287" Type="http://schemas.openxmlformats.org/officeDocument/2006/relationships/customXml" Target="../ink/ink85.xml"/><Relationship Id="rId410" Type="http://schemas.openxmlformats.org/officeDocument/2006/relationships/image" Target="../media/image145.png"/><Relationship Id="rId126" Type="http://schemas.openxmlformats.org/officeDocument/2006/relationships/customXml" Target="../ink/ink4.xml"/><Relationship Id="rId147" Type="http://schemas.openxmlformats.org/officeDocument/2006/relationships/image" Target="../media/image98.png"/><Relationship Id="rId168" Type="http://schemas.openxmlformats.org/officeDocument/2006/relationships/customXml" Target="../ink/ink25.xml"/><Relationship Id="rId282" Type="http://schemas.openxmlformats.org/officeDocument/2006/relationships/image" Target="../media/image47.png"/><Relationship Id="rId312" Type="http://schemas.openxmlformats.org/officeDocument/2006/relationships/image" Target="../media/image62.png"/><Relationship Id="rId317" Type="http://schemas.openxmlformats.org/officeDocument/2006/relationships/customXml" Target="../ink/ink100.xml"/><Relationship Id="rId333" Type="http://schemas.openxmlformats.org/officeDocument/2006/relationships/customXml" Target="../ink/ink108.xml"/><Relationship Id="rId338" Type="http://schemas.openxmlformats.org/officeDocument/2006/relationships/image" Target="../media/image75.png"/><Relationship Id="rId354" Type="http://schemas.openxmlformats.org/officeDocument/2006/relationships/image" Target="../media/image83.png"/><Relationship Id="rId359" Type="http://schemas.openxmlformats.org/officeDocument/2006/relationships/customXml" Target="../ink/ink121.xml"/><Relationship Id="rId142" Type="http://schemas.openxmlformats.org/officeDocument/2006/relationships/customXml" Target="../ink/ink12.xml"/><Relationship Id="rId163" Type="http://schemas.openxmlformats.org/officeDocument/2006/relationships/image" Target="../media/image106.png"/><Relationship Id="rId184" Type="http://schemas.openxmlformats.org/officeDocument/2006/relationships/customXml" Target="../ink/ink33.xml"/><Relationship Id="rId189" Type="http://schemas.openxmlformats.org/officeDocument/2006/relationships/customXml" Target="../ink/ink36.xml"/><Relationship Id="rId219" Type="http://schemas.openxmlformats.org/officeDocument/2006/relationships/customXml" Target="../ink/ink51.xml"/><Relationship Id="rId370" Type="http://schemas.openxmlformats.org/officeDocument/2006/relationships/image" Target="../media/image125.png"/><Relationship Id="rId375" Type="http://schemas.openxmlformats.org/officeDocument/2006/relationships/customXml" Target="../ink/ink129.xml"/><Relationship Id="rId391" Type="http://schemas.openxmlformats.org/officeDocument/2006/relationships/customXml" Target="../ink/ink137.xml"/><Relationship Id="rId396" Type="http://schemas.openxmlformats.org/officeDocument/2006/relationships/image" Target="../media/image138.png"/><Relationship Id="rId405" Type="http://schemas.openxmlformats.org/officeDocument/2006/relationships/customXml" Target="../ink/ink144.xml"/><Relationship Id="rId3" Type="http://schemas.openxmlformats.org/officeDocument/2006/relationships/customXml" Target="../ink/ink1.xml"/><Relationship Id="rId214" Type="http://schemas.openxmlformats.org/officeDocument/2006/relationships/image" Target="../media/image13.png"/><Relationship Id="rId230" Type="http://schemas.openxmlformats.org/officeDocument/2006/relationships/image" Target="../media/image21.png"/><Relationship Id="rId235" Type="http://schemas.openxmlformats.org/officeDocument/2006/relationships/customXml" Target="../ink/ink59.xml"/><Relationship Id="rId251" Type="http://schemas.openxmlformats.org/officeDocument/2006/relationships/customXml" Target="../ink/ink67.xml"/><Relationship Id="rId256" Type="http://schemas.openxmlformats.org/officeDocument/2006/relationships/image" Target="../media/image34.png"/><Relationship Id="rId277" Type="http://schemas.openxmlformats.org/officeDocument/2006/relationships/customXml" Target="../ink/ink80.xml"/><Relationship Id="rId298" Type="http://schemas.openxmlformats.org/officeDocument/2006/relationships/image" Target="../media/image55.png"/><Relationship Id="rId400" Type="http://schemas.openxmlformats.org/officeDocument/2006/relationships/image" Target="../media/image140.png"/><Relationship Id="rId137" Type="http://schemas.openxmlformats.org/officeDocument/2006/relationships/image" Target="../media/image93.png"/><Relationship Id="rId158" Type="http://schemas.openxmlformats.org/officeDocument/2006/relationships/customXml" Target="../ink/ink20.xml"/><Relationship Id="rId272" Type="http://schemas.openxmlformats.org/officeDocument/2006/relationships/image" Target="../media/image42.png"/><Relationship Id="rId293" Type="http://schemas.openxmlformats.org/officeDocument/2006/relationships/customXml" Target="../ink/ink88.xml"/><Relationship Id="rId302" Type="http://schemas.openxmlformats.org/officeDocument/2006/relationships/image" Target="../media/image57.png"/><Relationship Id="rId307" Type="http://schemas.openxmlformats.org/officeDocument/2006/relationships/customXml" Target="../ink/ink95.xml"/><Relationship Id="rId323" Type="http://schemas.openxmlformats.org/officeDocument/2006/relationships/customXml" Target="../ink/ink103.xml"/><Relationship Id="rId328" Type="http://schemas.openxmlformats.org/officeDocument/2006/relationships/image" Target="../media/image70.png"/><Relationship Id="rId344" Type="http://schemas.openxmlformats.org/officeDocument/2006/relationships/image" Target="../media/image78.png"/><Relationship Id="rId349" Type="http://schemas.openxmlformats.org/officeDocument/2006/relationships/customXml" Target="../ink/ink116.xml"/><Relationship Id="rId132" Type="http://schemas.openxmlformats.org/officeDocument/2006/relationships/customXml" Target="../ink/ink7.xml"/><Relationship Id="rId153" Type="http://schemas.openxmlformats.org/officeDocument/2006/relationships/image" Target="../media/image101.png"/><Relationship Id="rId174" Type="http://schemas.openxmlformats.org/officeDocument/2006/relationships/customXml" Target="../ink/ink28.xml"/><Relationship Id="rId179" Type="http://schemas.openxmlformats.org/officeDocument/2006/relationships/image" Target="../media/image114.png"/><Relationship Id="rId195" Type="http://schemas.openxmlformats.org/officeDocument/2006/relationships/customXml" Target="../ink/ink39.xml"/><Relationship Id="rId209" Type="http://schemas.openxmlformats.org/officeDocument/2006/relationships/customXml" Target="../ink/ink46.xml"/><Relationship Id="rId360" Type="http://schemas.openxmlformats.org/officeDocument/2006/relationships/image" Target="../media/image120.png"/><Relationship Id="rId365" Type="http://schemas.openxmlformats.org/officeDocument/2006/relationships/customXml" Target="../ink/ink124.xml"/><Relationship Id="rId381" Type="http://schemas.openxmlformats.org/officeDocument/2006/relationships/customXml" Target="../ink/ink132.xml"/><Relationship Id="rId386" Type="http://schemas.openxmlformats.org/officeDocument/2006/relationships/image" Target="../media/image133.png"/><Relationship Id="rId190" Type="http://schemas.openxmlformats.org/officeDocument/2006/relationships/image" Target="../media/image119.png"/><Relationship Id="rId204" Type="http://schemas.openxmlformats.org/officeDocument/2006/relationships/image" Target="../media/image8.png"/><Relationship Id="rId220" Type="http://schemas.openxmlformats.org/officeDocument/2006/relationships/image" Target="../media/image16.png"/><Relationship Id="rId225" Type="http://schemas.openxmlformats.org/officeDocument/2006/relationships/customXml" Target="../ink/ink54.xml"/><Relationship Id="rId241" Type="http://schemas.openxmlformats.org/officeDocument/2006/relationships/customXml" Target="../ink/ink62.xml"/><Relationship Id="rId246" Type="http://schemas.openxmlformats.org/officeDocument/2006/relationships/image" Target="../media/image29.png"/><Relationship Id="rId267" Type="http://schemas.openxmlformats.org/officeDocument/2006/relationships/customXml" Target="../ink/ink75.xml"/><Relationship Id="rId288" Type="http://schemas.openxmlformats.org/officeDocument/2006/relationships/image" Target="../media/image50.png"/><Relationship Id="rId127" Type="http://schemas.openxmlformats.org/officeDocument/2006/relationships/image" Target="../media/image88.png"/><Relationship Id="rId262" Type="http://schemas.openxmlformats.org/officeDocument/2006/relationships/image" Target="../media/image37.png"/><Relationship Id="rId283" Type="http://schemas.openxmlformats.org/officeDocument/2006/relationships/customXml" Target="../ink/ink83.xml"/><Relationship Id="rId313" Type="http://schemas.openxmlformats.org/officeDocument/2006/relationships/customXml" Target="../ink/ink98.xml"/><Relationship Id="rId318" Type="http://schemas.openxmlformats.org/officeDocument/2006/relationships/image" Target="../media/image65.png"/><Relationship Id="rId339" Type="http://schemas.openxmlformats.org/officeDocument/2006/relationships/customXml" Target="../ink/ink111.xml"/><Relationship Id="rId143" Type="http://schemas.openxmlformats.org/officeDocument/2006/relationships/image" Target="../media/image96.png"/><Relationship Id="rId148" Type="http://schemas.openxmlformats.org/officeDocument/2006/relationships/customXml" Target="../ink/ink15.xml"/><Relationship Id="rId164" Type="http://schemas.openxmlformats.org/officeDocument/2006/relationships/customXml" Target="../ink/ink23.xml"/><Relationship Id="rId169" Type="http://schemas.openxmlformats.org/officeDocument/2006/relationships/image" Target="../media/image109.png"/><Relationship Id="rId185" Type="http://schemas.openxmlformats.org/officeDocument/2006/relationships/customXml" Target="../ink/ink34.xml"/><Relationship Id="rId334" Type="http://schemas.openxmlformats.org/officeDocument/2006/relationships/image" Target="../media/image73.png"/><Relationship Id="rId350" Type="http://schemas.openxmlformats.org/officeDocument/2006/relationships/image" Target="../media/image81.png"/><Relationship Id="rId355" Type="http://schemas.openxmlformats.org/officeDocument/2006/relationships/customXml" Target="../ink/ink119.xml"/><Relationship Id="rId371" Type="http://schemas.openxmlformats.org/officeDocument/2006/relationships/customXml" Target="../ink/ink127.xml"/><Relationship Id="rId376" Type="http://schemas.openxmlformats.org/officeDocument/2006/relationships/image" Target="../media/image128.png"/><Relationship Id="rId397" Type="http://schemas.openxmlformats.org/officeDocument/2006/relationships/customXml" Target="../ink/ink140.xml"/><Relationship Id="rId406" Type="http://schemas.openxmlformats.org/officeDocument/2006/relationships/image" Target="../media/image143.png"/><Relationship Id="rId180" Type="http://schemas.openxmlformats.org/officeDocument/2006/relationships/customXml" Target="../ink/ink31.xml"/><Relationship Id="rId210" Type="http://schemas.openxmlformats.org/officeDocument/2006/relationships/image" Target="../media/image11.png"/><Relationship Id="rId215" Type="http://schemas.openxmlformats.org/officeDocument/2006/relationships/customXml" Target="../ink/ink49.xml"/><Relationship Id="rId236" Type="http://schemas.openxmlformats.org/officeDocument/2006/relationships/image" Target="../media/image24.png"/><Relationship Id="rId257" Type="http://schemas.openxmlformats.org/officeDocument/2006/relationships/customXml" Target="../ink/ink70.xml"/><Relationship Id="rId278" Type="http://schemas.openxmlformats.org/officeDocument/2006/relationships/image" Target="../media/image45.png"/><Relationship Id="rId392" Type="http://schemas.openxmlformats.org/officeDocument/2006/relationships/image" Target="../media/image136.png"/><Relationship Id="rId401" Type="http://schemas.openxmlformats.org/officeDocument/2006/relationships/customXml" Target="../ink/ink142.xml"/><Relationship Id="rId231" Type="http://schemas.openxmlformats.org/officeDocument/2006/relationships/customXml" Target="../ink/ink57.xml"/><Relationship Id="rId252" Type="http://schemas.openxmlformats.org/officeDocument/2006/relationships/image" Target="../media/image32.png"/><Relationship Id="rId273" Type="http://schemas.openxmlformats.org/officeDocument/2006/relationships/customXml" Target="../ink/ink78.xml"/><Relationship Id="rId294" Type="http://schemas.openxmlformats.org/officeDocument/2006/relationships/image" Target="../media/image53.png"/><Relationship Id="rId308" Type="http://schemas.openxmlformats.org/officeDocument/2006/relationships/image" Target="../media/image60.png"/><Relationship Id="rId329" Type="http://schemas.openxmlformats.org/officeDocument/2006/relationships/customXml" Target="../ink/ink106.xml"/><Relationship Id="rId133" Type="http://schemas.openxmlformats.org/officeDocument/2006/relationships/image" Target="../media/image91.png"/><Relationship Id="rId154" Type="http://schemas.openxmlformats.org/officeDocument/2006/relationships/customXml" Target="../ink/ink18.xml"/><Relationship Id="rId175" Type="http://schemas.openxmlformats.org/officeDocument/2006/relationships/image" Target="../media/image112.png"/><Relationship Id="rId340" Type="http://schemas.openxmlformats.org/officeDocument/2006/relationships/image" Target="../media/image76.png"/><Relationship Id="rId361" Type="http://schemas.openxmlformats.org/officeDocument/2006/relationships/customXml" Target="../ink/ink122.xml"/><Relationship Id="rId196" Type="http://schemas.openxmlformats.org/officeDocument/2006/relationships/image" Target="../media/image4.png"/><Relationship Id="rId200" Type="http://schemas.openxmlformats.org/officeDocument/2006/relationships/image" Target="../media/image6.png"/><Relationship Id="rId382" Type="http://schemas.openxmlformats.org/officeDocument/2006/relationships/image" Target="../media/image131.png"/><Relationship Id="rId221" Type="http://schemas.openxmlformats.org/officeDocument/2006/relationships/customXml" Target="../ink/ink52.xml"/><Relationship Id="rId242" Type="http://schemas.openxmlformats.org/officeDocument/2006/relationships/image" Target="../media/image27.png"/><Relationship Id="rId263" Type="http://schemas.openxmlformats.org/officeDocument/2006/relationships/customXml" Target="../ink/ink73.xml"/><Relationship Id="rId284" Type="http://schemas.openxmlformats.org/officeDocument/2006/relationships/image" Target="../media/image48.png"/><Relationship Id="rId319" Type="http://schemas.openxmlformats.org/officeDocument/2006/relationships/customXml" Target="../ink/ink101.xml"/><Relationship Id="rId123" Type="http://schemas.openxmlformats.org/officeDocument/2006/relationships/image" Target="../media/image86.png"/><Relationship Id="rId144" Type="http://schemas.openxmlformats.org/officeDocument/2006/relationships/customXml" Target="../ink/ink13.xml"/><Relationship Id="rId330" Type="http://schemas.openxmlformats.org/officeDocument/2006/relationships/image" Target="../media/image71.png"/><Relationship Id="rId165" Type="http://schemas.openxmlformats.org/officeDocument/2006/relationships/image" Target="../media/image107.png"/><Relationship Id="rId186" Type="http://schemas.openxmlformats.org/officeDocument/2006/relationships/image" Target="../media/image117.png"/><Relationship Id="rId351" Type="http://schemas.openxmlformats.org/officeDocument/2006/relationships/customXml" Target="../ink/ink117.xml"/><Relationship Id="rId372" Type="http://schemas.openxmlformats.org/officeDocument/2006/relationships/image" Target="../media/image126.png"/><Relationship Id="rId393" Type="http://schemas.openxmlformats.org/officeDocument/2006/relationships/customXml" Target="../ink/ink138.xml"/><Relationship Id="rId407" Type="http://schemas.openxmlformats.org/officeDocument/2006/relationships/customXml" Target="../ink/ink145.xml"/><Relationship Id="rId211" Type="http://schemas.openxmlformats.org/officeDocument/2006/relationships/customXml" Target="../ink/ink47.xml"/><Relationship Id="rId232" Type="http://schemas.openxmlformats.org/officeDocument/2006/relationships/image" Target="../media/image22.png"/><Relationship Id="rId253" Type="http://schemas.openxmlformats.org/officeDocument/2006/relationships/customXml" Target="../ink/ink68.xml"/><Relationship Id="rId274" Type="http://schemas.openxmlformats.org/officeDocument/2006/relationships/image" Target="../media/image43.png"/><Relationship Id="rId295" Type="http://schemas.openxmlformats.org/officeDocument/2006/relationships/customXml" Target="../ink/ink89.xml"/><Relationship Id="rId309" Type="http://schemas.openxmlformats.org/officeDocument/2006/relationships/customXml" Target="../ink/ink96.xml"/><Relationship Id="rId134" Type="http://schemas.openxmlformats.org/officeDocument/2006/relationships/customXml" Target="../ink/ink8.xml"/><Relationship Id="rId320" Type="http://schemas.openxmlformats.org/officeDocument/2006/relationships/image" Target="../media/image66.png"/><Relationship Id="rId155" Type="http://schemas.openxmlformats.org/officeDocument/2006/relationships/image" Target="../media/image102.png"/><Relationship Id="rId176" Type="http://schemas.openxmlformats.org/officeDocument/2006/relationships/customXml" Target="../ink/ink29.xml"/><Relationship Id="rId197" Type="http://schemas.openxmlformats.org/officeDocument/2006/relationships/customXml" Target="../ink/ink40.xml"/><Relationship Id="rId341" Type="http://schemas.openxmlformats.org/officeDocument/2006/relationships/customXml" Target="../ink/ink112.xml"/><Relationship Id="rId362" Type="http://schemas.openxmlformats.org/officeDocument/2006/relationships/image" Target="../media/image121.png"/><Relationship Id="rId383" Type="http://schemas.openxmlformats.org/officeDocument/2006/relationships/customXml" Target="../ink/ink133.xml"/><Relationship Id="rId201" Type="http://schemas.openxmlformats.org/officeDocument/2006/relationships/customXml" Target="../ink/ink42.xml"/><Relationship Id="rId222" Type="http://schemas.openxmlformats.org/officeDocument/2006/relationships/image" Target="../media/image17.png"/><Relationship Id="rId243" Type="http://schemas.openxmlformats.org/officeDocument/2006/relationships/customXml" Target="../ink/ink63.xml"/><Relationship Id="rId264" Type="http://schemas.openxmlformats.org/officeDocument/2006/relationships/image" Target="../media/image38.png"/><Relationship Id="rId285" Type="http://schemas.openxmlformats.org/officeDocument/2006/relationships/customXml" Target="../ink/ink84.xml"/><Relationship Id="rId124" Type="http://schemas.openxmlformats.org/officeDocument/2006/relationships/customXml" Target="../ink/ink3.xml"/><Relationship Id="rId310" Type="http://schemas.openxmlformats.org/officeDocument/2006/relationships/image" Target="../media/image61.png"/><Relationship Id="rId145" Type="http://schemas.openxmlformats.org/officeDocument/2006/relationships/image" Target="../media/image97.png"/><Relationship Id="rId166" Type="http://schemas.openxmlformats.org/officeDocument/2006/relationships/customXml" Target="../ink/ink24.xml"/><Relationship Id="rId187" Type="http://schemas.openxmlformats.org/officeDocument/2006/relationships/customXml" Target="../ink/ink35.xml"/><Relationship Id="rId331" Type="http://schemas.openxmlformats.org/officeDocument/2006/relationships/customXml" Target="../ink/ink107.xml"/><Relationship Id="rId352" Type="http://schemas.openxmlformats.org/officeDocument/2006/relationships/image" Target="../media/image82.png"/><Relationship Id="rId373" Type="http://schemas.openxmlformats.org/officeDocument/2006/relationships/customXml" Target="../ink/ink128.xml"/><Relationship Id="rId394" Type="http://schemas.openxmlformats.org/officeDocument/2006/relationships/image" Target="../media/image137.png"/><Relationship Id="rId408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2.png"/><Relationship Id="rId233" Type="http://schemas.openxmlformats.org/officeDocument/2006/relationships/customXml" Target="../ink/ink58.xml"/><Relationship Id="rId254" Type="http://schemas.openxmlformats.org/officeDocument/2006/relationships/image" Target="../media/image33.png"/><Relationship Id="rId275" Type="http://schemas.openxmlformats.org/officeDocument/2006/relationships/customXml" Target="../ink/ink79.xml"/><Relationship Id="rId296" Type="http://schemas.openxmlformats.org/officeDocument/2006/relationships/image" Target="../media/image54.png"/><Relationship Id="rId300" Type="http://schemas.openxmlformats.org/officeDocument/2006/relationships/image" Target="../media/image56.png"/><Relationship Id="rId135" Type="http://schemas.openxmlformats.org/officeDocument/2006/relationships/image" Target="../media/image92.png"/><Relationship Id="rId156" Type="http://schemas.openxmlformats.org/officeDocument/2006/relationships/customXml" Target="../ink/ink19.xml"/><Relationship Id="rId177" Type="http://schemas.openxmlformats.org/officeDocument/2006/relationships/image" Target="../media/image113.png"/><Relationship Id="rId198" Type="http://schemas.openxmlformats.org/officeDocument/2006/relationships/image" Target="../media/image5.png"/><Relationship Id="rId321" Type="http://schemas.openxmlformats.org/officeDocument/2006/relationships/customXml" Target="../ink/ink102.xml"/><Relationship Id="rId342" Type="http://schemas.openxmlformats.org/officeDocument/2006/relationships/image" Target="../media/image77.png"/><Relationship Id="rId363" Type="http://schemas.openxmlformats.org/officeDocument/2006/relationships/customXml" Target="../ink/ink123.xml"/><Relationship Id="rId384" Type="http://schemas.openxmlformats.org/officeDocument/2006/relationships/image" Target="../media/image132.png"/><Relationship Id="rId202" Type="http://schemas.openxmlformats.org/officeDocument/2006/relationships/image" Target="../media/image7.png"/><Relationship Id="rId223" Type="http://schemas.openxmlformats.org/officeDocument/2006/relationships/customXml" Target="../ink/ink53.xml"/><Relationship Id="rId244" Type="http://schemas.openxmlformats.org/officeDocument/2006/relationships/image" Target="../media/image28.png"/><Relationship Id="rId265" Type="http://schemas.openxmlformats.org/officeDocument/2006/relationships/customXml" Target="../ink/ink74.xml"/><Relationship Id="rId286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7.xml"/><Relationship Id="rId117" Type="http://schemas.openxmlformats.org/officeDocument/2006/relationships/image" Target="../media/image173.png"/><Relationship Id="rId21" Type="http://schemas.openxmlformats.org/officeDocument/2006/relationships/image" Target="../media/image1250.png"/><Relationship Id="rId42" Type="http://schemas.openxmlformats.org/officeDocument/2006/relationships/customXml" Target="../ink/ink165.xml"/><Relationship Id="rId47" Type="http://schemas.openxmlformats.org/officeDocument/2006/relationships/image" Target="../media/image1380.png"/><Relationship Id="rId63" Type="http://schemas.openxmlformats.org/officeDocument/2006/relationships/image" Target="../media/image1460.png"/><Relationship Id="rId68" Type="http://schemas.openxmlformats.org/officeDocument/2006/relationships/customXml" Target="../ink/ink178.xml"/><Relationship Id="rId84" Type="http://schemas.openxmlformats.org/officeDocument/2006/relationships/customXml" Target="../ink/ink186.xml"/><Relationship Id="rId89" Type="http://schemas.openxmlformats.org/officeDocument/2006/relationships/image" Target="../media/image159.png"/><Relationship Id="rId112" Type="http://schemas.openxmlformats.org/officeDocument/2006/relationships/customXml" Target="../ink/ink200.xml"/><Relationship Id="rId133" Type="http://schemas.openxmlformats.org/officeDocument/2006/relationships/image" Target="../media/image181.png"/><Relationship Id="rId138" Type="http://schemas.openxmlformats.org/officeDocument/2006/relationships/customXml" Target="../ink/ink213.xml"/><Relationship Id="rId16" Type="http://schemas.openxmlformats.org/officeDocument/2006/relationships/customXml" Target="../ink/ink152.xml"/><Relationship Id="rId107" Type="http://schemas.openxmlformats.org/officeDocument/2006/relationships/image" Target="../media/image168.png"/><Relationship Id="rId11" Type="http://schemas.openxmlformats.org/officeDocument/2006/relationships/image" Target="../media/image1200.png"/><Relationship Id="rId32" Type="http://schemas.openxmlformats.org/officeDocument/2006/relationships/customXml" Target="../ink/ink160.xml"/><Relationship Id="rId37" Type="http://schemas.openxmlformats.org/officeDocument/2006/relationships/image" Target="../media/image1330.png"/><Relationship Id="rId53" Type="http://schemas.openxmlformats.org/officeDocument/2006/relationships/image" Target="../media/image1410.png"/><Relationship Id="rId58" Type="http://schemas.openxmlformats.org/officeDocument/2006/relationships/customXml" Target="../ink/ink173.xml"/><Relationship Id="rId74" Type="http://schemas.openxmlformats.org/officeDocument/2006/relationships/customXml" Target="../ink/ink181.xml"/><Relationship Id="rId79" Type="http://schemas.openxmlformats.org/officeDocument/2006/relationships/image" Target="../media/image154.png"/><Relationship Id="rId102" Type="http://schemas.openxmlformats.org/officeDocument/2006/relationships/customXml" Target="../ink/ink195.xml"/><Relationship Id="rId123" Type="http://schemas.openxmlformats.org/officeDocument/2006/relationships/image" Target="../media/image176.png"/><Relationship Id="rId128" Type="http://schemas.openxmlformats.org/officeDocument/2006/relationships/customXml" Target="../ink/ink208.xml"/><Relationship Id="rId144" Type="http://schemas.openxmlformats.org/officeDocument/2006/relationships/customXml" Target="../ink/ink216.xml"/><Relationship Id="rId149" Type="http://schemas.openxmlformats.org/officeDocument/2006/relationships/image" Target="../media/image189.png"/><Relationship Id="rId90" Type="http://schemas.openxmlformats.org/officeDocument/2006/relationships/customXml" Target="../ink/ink189.xml"/><Relationship Id="rId95" Type="http://schemas.openxmlformats.org/officeDocument/2006/relationships/image" Target="../media/image162.png"/><Relationship Id="rId22" Type="http://schemas.openxmlformats.org/officeDocument/2006/relationships/customXml" Target="../ink/ink155.xml"/><Relationship Id="rId27" Type="http://schemas.openxmlformats.org/officeDocument/2006/relationships/image" Target="../media/image1280.png"/><Relationship Id="rId43" Type="http://schemas.openxmlformats.org/officeDocument/2006/relationships/image" Target="../media/image1360.png"/><Relationship Id="rId48" Type="http://schemas.openxmlformats.org/officeDocument/2006/relationships/customXml" Target="../ink/ink168.xml"/><Relationship Id="rId64" Type="http://schemas.openxmlformats.org/officeDocument/2006/relationships/customXml" Target="../ink/ink176.xml"/><Relationship Id="rId69" Type="http://schemas.openxmlformats.org/officeDocument/2006/relationships/image" Target="../media/image149.png"/><Relationship Id="rId113" Type="http://schemas.openxmlformats.org/officeDocument/2006/relationships/image" Target="../media/image171.png"/><Relationship Id="rId118" Type="http://schemas.openxmlformats.org/officeDocument/2006/relationships/customXml" Target="../ink/ink203.xml"/><Relationship Id="rId134" Type="http://schemas.openxmlformats.org/officeDocument/2006/relationships/customXml" Target="../ink/ink211.xml"/><Relationship Id="rId139" Type="http://schemas.openxmlformats.org/officeDocument/2006/relationships/image" Target="../media/image184.png"/><Relationship Id="rId80" Type="http://schemas.openxmlformats.org/officeDocument/2006/relationships/customXml" Target="../ink/ink184.xml"/><Relationship Id="rId85" Type="http://schemas.openxmlformats.org/officeDocument/2006/relationships/image" Target="../media/image157.png"/><Relationship Id="rId150" Type="http://schemas.openxmlformats.org/officeDocument/2006/relationships/customXml" Target="../ink/ink219.xml"/><Relationship Id="rId3" Type="http://schemas.openxmlformats.org/officeDocument/2006/relationships/customXml" Target="../ink/ink147.xml"/><Relationship Id="rId12" Type="http://schemas.openxmlformats.org/officeDocument/2006/relationships/customXml" Target="../ink/ink150.xml"/><Relationship Id="rId17" Type="http://schemas.openxmlformats.org/officeDocument/2006/relationships/image" Target="../media/image1230.png"/><Relationship Id="rId25" Type="http://schemas.openxmlformats.org/officeDocument/2006/relationships/image" Target="../media/image1270.png"/><Relationship Id="rId33" Type="http://schemas.openxmlformats.org/officeDocument/2006/relationships/image" Target="../media/image1310.png"/><Relationship Id="rId38" Type="http://schemas.openxmlformats.org/officeDocument/2006/relationships/customXml" Target="../ink/ink163.xml"/><Relationship Id="rId46" Type="http://schemas.openxmlformats.org/officeDocument/2006/relationships/customXml" Target="../ink/ink167.xml"/><Relationship Id="rId59" Type="http://schemas.openxmlformats.org/officeDocument/2006/relationships/image" Target="../media/image1440.png"/><Relationship Id="rId67" Type="http://schemas.openxmlformats.org/officeDocument/2006/relationships/image" Target="../media/image148.png"/><Relationship Id="rId103" Type="http://schemas.openxmlformats.org/officeDocument/2006/relationships/image" Target="../media/image166.png"/><Relationship Id="rId108" Type="http://schemas.openxmlformats.org/officeDocument/2006/relationships/customXml" Target="../ink/ink198.xml"/><Relationship Id="rId116" Type="http://schemas.openxmlformats.org/officeDocument/2006/relationships/customXml" Target="../ink/ink202.xml"/><Relationship Id="rId124" Type="http://schemas.openxmlformats.org/officeDocument/2006/relationships/customXml" Target="../ink/ink206.xml"/><Relationship Id="rId129" Type="http://schemas.openxmlformats.org/officeDocument/2006/relationships/image" Target="../media/image179.png"/><Relationship Id="rId137" Type="http://schemas.openxmlformats.org/officeDocument/2006/relationships/image" Target="../media/image183.png"/><Relationship Id="rId20" Type="http://schemas.openxmlformats.org/officeDocument/2006/relationships/customXml" Target="../ink/ink154.xml"/><Relationship Id="rId41" Type="http://schemas.openxmlformats.org/officeDocument/2006/relationships/image" Target="../media/image1350.png"/><Relationship Id="rId54" Type="http://schemas.openxmlformats.org/officeDocument/2006/relationships/customXml" Target="../ink/ink171.xml"/><Relationship Id="rId62" Type="http://schemas.openxmlformats.org/officeDocument/2006/relationships/customXml" Target="../ink/ink175.xml"/><Relationship Id="rId70" Type="http://schemas.openxmlformats.org/officeDocument/2006/relationships/customXml" Target="../ink/ink179.xml"/><Relationship Id="rId75" Type="http://schemas.openxmlformats.org/officeDocument/2006/relationships/image" Target="../media/image152.png"/><Relationship Id="rId83" Type="http://schemas.openxmlformats.org/officeDocument/2006/relationships/image" Target="../media/image156.png"/><Relationship Id="rId88" Type="http://schemas.openxmlformats.org/officeDocument/2006/relationships/customXml" Target="../ink/ink188.xml"/><Relationship Id="rId91" Type="http://schemas.openxmlformats.org/officeDocument/2006/relationships/image" Target="../media/image160.png"/><Relationship Id="rId96" Type="http://schemas.openxmlformats.org/officeDocument/2006/relationships/customXml" Target="../ink/ink192.xml"/><Relationship Id="rId111" Type="http://schemas.openxmlformats.org/officeDocument/2006/relationships/image" Target="../media/image170.png"/><Relationship Id="rId132" Type="http://schemas.openxmlformats.org/officeDocument/2006/relationships/customXml" Target="../ink/ink210.xml"/><Relationship Id="rId140" Type="http://schemas.openxmlformats.org/officeDocument/2006/relationships/customXml" Target="../ink/ink214.xml"/><Relationship Id="rId14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15" Type="http://schemas.openxmlformats.org/officeDocument/2006/relationships/image" Target="../media/image1220.png"/><Relationship Id="rId23" Type="http://schemas.openxmlformats.org/officeDocument/2006/relationships/image" Target="../media/image1260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image" Target="../media/image1390.png"/><Relationship Id="rId57" Type="http://schemas.openxmlformats.org/officeDocument/2006/relationships/image" Target="../media/image1430.png"/><Relationship Id="rId106" Type="http://schemas.openxmlformats.org/officeDocument/2006/relationships/customXml" Target="../ink/ink197.xml"/><Relationship Id="rId114" Type="http://schemas.openxmlformats.org/officeDocument/2006/relationships/customXml" Target="../ink/ink201.xml"/><Relationship Id="rId119" Type="http://schemas.openxmlformats.org/officeDocument/2006/relationships/image" Target="../media/image174.png"/><Relationship Id="rId127" Type="http://schemas.openxmlformats.org/officeDocument/2006/relationships/image" Target="../media/image178.png"/><Relationship Id="rId10" Type="http://schemas.openxmlformats.org/officeDocument/2006/relationships/customXml" Target="../ink/ink149.xml"/><Relationship Id="rId31" Type="http://schemas.openxmlformats.org/officeDocument/2006/relationships/image" Target="../media/image1300.png"/><Relationship Id="rId44" Type="http://schemas.openxmlformats.org/officeDocument/2006/relationships/customXml" Target="../ink/ink166.xml"/><Relationship Id="rId52" Type="http://schemas.openxmlformats.org/officeDocument/2006/relationships/customXml" Target="../ink/ink170.xml"/><Relationship Id="rId60" Type="http://schemas.openxmlformats.org/officeDocument/2006/relationships/customXml" Target="../ink/ink174.xml"/><Relationship Id="rId65" Type="http://schemas.openxmlformats.org/officeDocument/2006/relationships/image" Target="../media/image147.png"/><Relationship Id="rId73" Type="http://schemas.openxmlformats.org/officeDocument/2006/relationships/image" Target="../media/image151.png"/><Relationship Id="rId78" Type="http://schemas.openxmlformats.org/officeDocument/2006/relationships/customXml" Target="../ink/ink183.xml"/><Relationship Id="rId81" Type="http://schemas.openxmlformats.org/officeDocument/2006/relationships/image" Target="../media/image155.png"/><Relationship Id="rId86" Type="http://schemas.openxmlformats.org/officeDocument/2006/relationships/customXml" Target="../ink/ink187.xml"/><Relationship Id="rId94" Type="http://schemas.openxmlformats.org/officeDocument/2006/relationships/customXml" Target="../ink/ink191.xml"/><Relationship Id="rId99" Type="http://schemas.openxmlformats.org/officeDocument/2006/relationships/image" Target="../media/image164.png"/><Relationship Id="rId101" Type="http://schemas.openxmlformats.org/officeDocument/2006/relationships/image" Target="../media/image165.png"/><Relationship Id="rId122" Type="http://schemas.openxmlformats.org/officeDocument/2006/relationships/customXml" Target="../ink/ink205.xml"/><Relationship Id="rId130" Type="http://schemas.openxmlformats.org/officeDocument/2006/relationships/customXml" Target="../ink/ink209.xml"/><Relationship Id="rId135" Type="http://schemas.openxmlformats.org/officeDocument/2006/relationships/image" Target="../media/image182.png"/><Relationship Id="rId143" Type="http://schemas.openxmlformats.org/officeDocument/2006/relationships/image" Target="../media/image186.png"/><Relationship Id="rId148" Type="http://schemas.openxmlformats.org/officeDocument/2006/relationships/customXml" Target="../ink/ink218.xml"/><Relationship Id="rId151" Type="http://schemas.openxmlformats.org/officeDocument/2006/relationships/image" Target="../media/image190.png"/><Relationship Id="rId9" Type="http://schemas.openxmlformats.org/officeDocument/2006/relationships/image" Target="../media/image1060.png"/><Relationship Id="rId13" Type="http://schemas.openxmlformats.org/officeDocument/2006/relationships/image" Target="../media/image1210.png"/><Relationship Id="rId18" Type="http://schemas.openxmlformats.org/officeDocument/2006/relationships/customXml" Target="../ink/ink153.xml"/><Relationship Id="rId39" Type="http://schemas.openxmlformats.org/officeDocument/2006/relationships/image" Target="../media/image1340.png"/><Relationship Id="rId109" Type="http://schemas.openxmlformats.org/officeDocument/2006/relationships/image" Target="../media/image169.png"/><Relationship Id="rId34" Type="http://schemas.openxmlformats.org/officeDocument/2006/relationships/customXml" Target="../ink/ink161.xml"/><Relationship Id="rId50" Type="http://schemas.openxmlformats.org/officeDocument/2006/relationships/customXml" Target="../ink/ink169.xml"/><Relationship Id="rId55" Type="http://schemas.openxmlformats.org/officeDocument/2006/relationships/image" Target="../media/image1420.png"/><Relationship Id="rId76" Type="http://schemas.openxmlformats.org/officeDocument/2006/relationships/customXml" Target="../ink/ink182.xml"/><Relationship Id="rId97" Type="http://schemas.openxmlformats.org/officeDocument/2006/relationships/image" Target="../media/image163.png"/><Relationship Id="rId104" Type="http://schemas.openxmlformats.org/officeDocument/2006/relationships/customXml" Target="../ink/ink196.xml"/><Relationship Id="rId120" Type="http://schemas.openxmlformats.org/officeDocument/2006/relationships/customXml" Target="../ink/ink204.xml"/><Relationship Id="rId125" Type="http://schemas.openxmlformats.org/officeDocument/2006/relationships/image" Target="../media/image177.png"/><Relationship Id="rId141" Type="http://schemas.openxmlformats.org/officeDocument/2006/relationships/image" Target="../media/image185.png"/><Relationship Id="rId146" Type="http://schemas.openxmlformats.org/officeDocument/2006/relationships/customXml" Target="../ink/ink217.xml"/><Relationship Id="rId7" Type="http://schemas.openxmlformats.org/officeDocument/2006/relationships/customXml" Target="../ink/ink148.xml"/><Relationship Id="rId71" Type="http://schemas.openxmlformats.org/officeDocument/2006/relationships/image" Target="../media/image150.png"/><Relationship Id="rId92" Type="http://schemas.openxmlformats.org/officeDocument/2006/relationships/customXml" Target="../ink/ink190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290.png"/><Relationship Id="rId24" Type="http://schemas.openxmlformats.org/officeDocument/2006/relationships/customXml" Target="../ink/ink156.xml"/><Relationship Id="rId40" Type="http://schemas.openxmlformats.org/officeDocument/2006/relationships/customXml" Target="../ink/ink164.xml"/><Relationship Id="rId45" Type="http://schemas.openxmlformats.org/officeDocument/2006/relationships/image" Target="../media/image1370.png"/><Relationship Id="rId66" Type="http://schemas.openxmlformats.org/officeDocument/2006/relationships/customXml" Target="../ink/ink177.xml"/><Relationship Id="rId87" Type="http://schemas.openxmlformats.org/officeDocument/2006/relationships/image" Target="../media/image158.png"/><Relationship Id="rId110" Type="http://schemas.openxmlformats.org/officeDocument/2006/relationships/customXml" Target="../ink/ink199.xml"/><Relationship Id="rId115" Type="http://schemas.openxmlformats.org/officeDocument/2006/relationships/image" Target="../media/image172.png"/><Relationship Id="rId131" Type="http://schemas.openxmlformats.org/officeDocument/2006/relationships/image" Target="../media/image180.png"/><Relationship Id="rId136" Type="http://schemas.openxmlformats.org/officeDocument/2006/relationships/customXml" Target="../ink/ink212.xml"/><Relationship Id="rId61" Type="http://schemas.openxmlformats.org/officeDocument/2006/relationships/image" Target="../media/image1450.png"/><Relationship Id="rId82" Type="http://schemas.openxmlformats.org/officeDocument/2006/relationships/customXml" Target="../ink/ink185.xml"/><Relationship Id="rId19" Type="http://schemas.openxmlformats.org/officeDocument/2006/relationships/image" Target="../media/image1240.png"/><Relationship Id="rId14" Type="http://schemas.openxmlformats.org/officeDocument/2006/relationships/customXml" Target="../ink/ink151.xml"/><Relationship Id="rId30" Type="http://schemas.openxmlformats.org/officeDocument/2006/relationships/customXml" Target="../ink/ink159.xml"/><Relationship Id="rId35" Type="http://schemas.openxmlformats.org/officeDocument/2006/relationships/image" Target="../media/image1320.png"/><Relationship Id="rId56" Type="http://schemas.openxmlformats.org/officeDocument/2006/relationships/customXml" Target="../ink/ink172.xml"/><Relationship Id="rId77" Type="http://schemas.openxmlformats.org/officeDocument/2006/relationships/image" Target="../media/image153.png"/><Relationship Id="rId100" Type="http://schemas.openxmlformats.org/officeDocument/2006/relationships/customXml" Target="../ink/ink194.xml"/><Relationship Id="rId105" Type="http://schemas.openxmlformats.org/officeDocument/2006/relationships/image" Target="../media/image167.png"/><Relationship Id="rId126" Type="http://schemas.openxmlformats.org/officeDocument/2006/relationships/customXml" Target="../ink/ink207.xml"/><Relationship Id="rId147" Type="http://schemas.openxmlformats.org/officeDocument/2006/relationships/image" Target="../media/image188.png"/><Relationship Id="rId51" Type="http://schemas.openxmlformats.org/officeDocument/2006/relationships/image" Target="../media/image1400.png"/><Relationship Id="rId72" Type="http://schemas.openxmlformats.org/officeDocument/2006/relationships/customXml" Target="../ink/ink180.xml"/><Relationship Id="rId93" Type="http://schemas.openxmlformats.org/officeDocument/2006/relationships/image" Target="../media/image161.png"/><Relationship Id="rId98" Type="http://schemas.openxmlformats.org/officeDocument/2006/relationships/customXml" Target="../ink/ink193.xml"/><Relationship Id="rId121" Type="http://schemas.openxmlformats.org/officeDocument/2006/relationships/image" Target="../media/image175.png"/><Relationship Id="rId142" Type="http://schemas.openxmlformats.org/officeDocument/2006/relationships/customXml" Target="../ink/ink21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1.xml"/><Relationship Id="rId117" Type="http://schemas.openxmlformats.org/officeDocument/2006/relationships/customXml" Target="../ink/ink277.xml"/><Relationship Id="rId21" Type="http://schemas.openxmlformats.org/officeDocument/2006/relationships/image" Target="../media/image199.png"/><Relationship Id="rId42" Type="http://schemas.openxmlformats.org/officeDocument/2006/relationships/customXml" Target="../ink/ink239.xml"/><Relationship Id="rId47" Type="http://schemas.openxmlformats.org/officeDocument/2006/relationships/image" Target="../media/image212.png"/><Relationship Id="rId63" Type="http://schemas.openxmlformats.org/officeDocument/2006/relationships/image" Target="../media/image220.png"/><Relationship Id="rId68" Type="http://schemas.openxmlformats.org/officeDocument/2006/relationships/customXml" Target="../ink/ink252.xml"/><Relationship Id="rId84" Type="http://schemas.openxmlformats.org/officeDocument/2006/relationships/customXml" Target="../ink/ink260.xml"/><Relationship Id="rId89" Type="http://schemas.openxmlformats.org/officeDocument/2006/relationships/image" Target="../media/image233.png"/><Relationship Id="rId112" Type="http://schemas.openxmlformats.org/officeDocument/2006/relationships/image" Target="../media/image244.png"/><Relationship Id="rId16" Type="http://schemas.openxmlformats.org/officeDocument/2006/relationships/customXml" Target="../ink/ink226.xml"/><Relationship Id="rId107" Type="http://schemas.openxmlformats.org/officeDocument/2006/relationships/customXml" Target="../ink/ink272.xml"/><Relationship Id="rId11" Type="http://schemas.openxmlformats.org/officeDocument/2006/relationships/image" Target="../media/image194.png"/><Relationship Id="rId32" Type="http://schemas.openxmlformats.org/officeDocument/2006/relationships/customXml" Target="../ink/ink234.xml"/><Relationship Id="rId37" Type="http://schemas.openxmlformats.org/officeDocument/2006/relationships/image" Target="../media/image207.png"/><Relationship Id="rId53" Type="http://schemas.openxmlformats.org/officeDocument/2006/relationships/image" Target="../media/image215.png"/><Relationship Id="rId58" Type="http://schemas.openxmlformats.org/officeDocument/2006/relationships/customXml" Target="../ink/ink247.xml"/><Relationship Id="rId74" Type="http://schemas.openxmlformats.org/officeDocument/2006/relationships/customXml" Target="../ink/ink255.xml"/><Relationship Id="rId79" Type="http://schemas.openxmlformats.org/officeDocument/2006/relationships/image" Target="../media/image228.png"/><Relationship Id="rId102" Type="http://schemas.openxmlformats.org/officeDocument/2006/relationships/image" Target="../media/image239.png"/><Relationship Id="rId123" Type="http://schemas.openxmlformats.org/officeDocument/2006/relationships/customXml" Target="../ink/ink280.xml"/><Relationship Id="rId5" Type="http://schemas.openxmlformats.org/officeDocument/2006/relationships/image" Target="../media/image1910.png"/><Relationship Id="rId61" Type="http://schemas.openxmlformats.org/officeDocument/2006/relationships/image" Target="../media/image219.png"/><Relationship Id="rId82" Type="http://schemas.openxmlformats.org/officeDocument/2006/relationships/customXml" Target="../ink/ink259.xml"/><Relationship Id="rId90" Type="http://schemas.openxmlformats.org/officeDocument/2006/relationships/customXml" Target="../ink/ink263.xml"/><Relationship Id="rId95" Type="http://schemas.openxmlformats.org/officeDocument/2006/relationships/image" Target="../media/image236.png"/><Relationship Id="rId19" Type="http://schemas.openxmlformats.org/officeDocument/2006/relationships/image" Target="../media/image198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202.png"/><Relationship Id="rId30" Type="http://schemas.openxmlformats.org/officeDocument/2006/relationships/customXml" Target="../ink/ink233.xml"/><Relationship Id="rId35" Type="http://schemas.openxmlformats.org/officeDocument/2006/relationships/image" Target="../media/image206.png"/><Relationship Id="rId43" Type="http://schemas.openxmlformats.org/officeDocument/2006/relationships/image" Target="../media/image210.png"/><Relationship Id="rId48" Type="http://schemas.openxmlformats.org/officeDocument/2006/relationships/customXml" Target="../ink/ink242.xml"/><Relationship Id="rId56" Type="http://schemas.openxmlformats.org/officeDocument/2006/relationships/customXml" Target="../ink/ink246.xml"/><Relationship Id="rId64" Type="http://schemas.openxmlformats.org/officeDocument/2006/relationships/customXml" Target="../ink/ink250.xml"/><Relationship Id="rId69" Type="http://schemas.openxmlformats.org/officeDocument/2006/relationships/image" Target="../media/image223.png"/><Relationship Id="rId77" Type="http://schemas.openxmlformats.org/officeDocument/2006/relationships/image" Target="../media/image227.png"/><Relationship Id="rId100" Type="http://schemas.openxmlformats.org/officeDocument/2006/relationships/customXml" Target="../ink/ink268.xml"/><Relationship Id="rId105" Type="http://schemas.openxmlformats.org/officeDocument/2006/relationships/customXml" Target="../ink/ink271.xml"/><Relationship Id="rId113" Type="http://schemas.openxmlformats.org/officeDocument/2006/relationships/customXml" Target="../ink/ink275.xml"/><Relationship Id="rId118" Type="http://schemas.openxmlformats.org/officeDocument/2006/relationships/image" Target="../media/image247.png"/><Relationship Id="rId8" Type="http://schemas.openxmlformats.org/officeDocument/2006/relationships/customXml" Target="../ink/ink222.xml"/><Relationship Id="rId51" Type="http://schemas.openxmlformats.org/officeDocument/2006/relationships/image" Target="../media/image214.png"/><Relationship Id="rId72" Type="http://schemas.openxmlformats.org/officeDocument/2006/relationships/customXml" Target="../ink/ink254.xml"/><Relationship Id="rId80" Type="http://schemas.openxmlformats.org/officeDocument/2006/relationships/customXml" Target="../ink/ink258.xml"/><Relationship Id="rId85" Type="http://schemas.openxmlformats.org/officeDocument/2006/relationships/image" Target="../media/image231.png"/><Relationship Id="rId93" Type="http://schemas.openxmlformats.org/officeDocument/2006/relationships/image" Target="../media/image235.png"/><Relationship Id="rId98" Type="http://schemas.openxmlformats.org/officeDocument/2006/relationships/customXml" Target="../ink/ink267.xml"/><Relationship Id="rId121" Type="http://schemas.openxmlformats.org/officeDocument/2006/relationships/customXml" Target="../ink/ink279.xml"/><Relationship Id="rId12" Type="http://schemas.openxmlformats.org/officeDocument/2006/relationships/customXml" Target="../ink/ink224.xml"/><Relationship Id="rId17" Type="http://schemas.openxmlformats.org/officeDocument/2006/relationships/image" Target="../media/image197.png"/><Relationship Id="rId25" Type="http://schemas.openxmlformats.org/officeDocument/2006/relationships/image" Target="../media/image201.png"/><Relationship Id="rId33" Type="http://schemas.openxmlformats.org/officeDocument/2006/relationships/image" Target="../media/image205.png"/><Relationship Id="rId38" Type="http://schemas.openxmlformats.org/officeDocument/2006/relationships/customXml" Target="../ink/ink237.xml"/><Relationship Id="rId46" Type="http://schemas.openxmlformats.org/officeDocument/2006/relationships/customXml" Target="../ink/ink241.xml"/><Relationship Id="rId59" Type="http://schemas.openxmlformats.org/officeDocument/2006/relationships/image" Target="../media/image218.png"/><Relationship Id="rId67" Type="http://schemas.openxmlformats.org/officeDocument/2006/relationships/image" Target="../media/image222.png"/><Relationship Id="rId103" Type="http://schemas.openxmlformats.org/officeDocument/2006/relationships/customXml" Target="../ink/ink270.xml"/><Relationship Id="rId108" Type="http://schemas.openxmlformats.org/officeDocument/2006/relationships/image" Target="../media/image242.png"/><Relationship Id="rId116" Type="http://schemas.openxmlformats.org/officeDocument/2006/relationships/image" Target="../media/image246.png"/><Relationship Id="rId124" Type="http://schemas.openxmlformats.org/officeDocument/2006/relationships/image" Target="../media/image250.png"/><Relationship Id="rId20" Type="http://schemas.openxmlformats.org/officeDocument/2006/relationships/customXml" Target="../ink/ink228.xml"/><Relationship Id="rId41" Type="http://schemas.openxmlformats.org/officeDocument/2006/relationships/image" Target="../media/image209.png"/><Relationship Id="rId54" Type="http://schemas.openxmlformats.org/officeDocument/2006/relationships/customXml" Target="../ink/ink245.xml"/><Relationship Id="rId62" Type="http://schemas.openxmlformats.org/officeDocument/2006/relationships/customXml" Target="../ink/ink249.xml"/><Relationship Id="rId70" Type="http://schemas.openxmlformats.org/officeDocument/2006/relationships/customXml" Target="../ink/ink253.xml"/><Relationship Id="rId75" Type="http://schemas.openxmlformats.org/officeDocument/2006/relationships/image" Target="../media/image226.png"/><Relationship Id="rId83" Type="http://schemas.openxmlformats.org/officeDocument/2006/relationships/image" Target="../media/image230.png"/><Relationship Id="rId88" Type="http://schemas.openxmlformats.org/officeDocument/2006/relationships/customXml" Target="../ink/ink262.xml"/><Relationship Id="rId91" Type="http://schemas.openxmlformats.org/officeDocument/2006/relationships/image" Target="../media/image234.png"/><Relationship Id="rId96" Type="http://schemas.openxmlformats.org/officeDocument/2006/relationships/customXml" Target="../ink/ink266.xml"/><Relationship Id="rId111" Type="http://schemas.openxmlformats.org/officeDocument/2006/relationships/customXml" Target="../ink/ink2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1.xml"/><Relationship Id="rId15" Type="http://schemas.openxmlformats.org/officeDocument/2006/relationships/image" Target="../media/image196.png"/><Relationship Id="rId23" Type="http://schemas.openxmlformats.org/officeDocument/2006/relationships/image" Target="../media/image200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image" Target="../media/image213.png"/><Relationship Id="rId57" Type="http://schemas.openxmlformats.org/officeDocument/2006/relationships/image" Target="../media/image217.png"/><Relationship Id="rId106" Type="http://schemas.openxmlformats.org/officeDocument/2006/relationships/image" Target="../media/image241.png"/><Relationship Id="rId114" Type="http://schemas.openxmlformats.org/officeDocument/2006/relationships/image" Target="../media/image245.png"/><Relationship Id="rId119" Type="http://schemas.openxmlformats.org/officeDocument/2006/relationships/customXml" Target="../ink/ink278.xml"/><Relationship Id="rId10" Type="http://schemas.openxmlformats.org/officeDocument/2006/relationships/customXml" Target="../ink/ink223.xml"/><Relationship Id="rId31" Type="http://schemas.openxmlformats.org/officeDocument/2006/relationships/image" Target="../media/image204.png"/><Relationship Id="rId44" Type="http://schemas.openxmlformats.org/officeDocument/2006/relationships/customXml" Target="../ink/ink240.xml"/><Relationship Id="rId52" Type="http://schemas.openxmlformats.org/officeDocument/2006/relationships/customXml" Target="../ink/ink244.xml"/><Relationship Id="rId60" Type="http://schemas.openxmlformats.org/officeDocument/2006/relationships/customXml" Target="../ink/ink248.xml"/><Relationship Id="rId65" Type="http://schemas.openxmlformats.org/officeDocument/2006/relationships/image" Target="../media/image221.png"/><Relationship Id="rId73" Type="http://schemas.openxmlformats.org/officeDocument/2006/relationships/image" Target="../media/image225.png"/><Relationship Id="rId78" Type="http://schemas.openxmlformats.org/officeDocument/2006/relationships/customXml" Target="../ink/ink257.xml"/><Relationship Id="rId81" Type="http://schemas.openxmlformats.org/officeDocument/2006/relationships/image" Target="../media/image229.png"/><Relationship Id="rId86" Type="http://schemas.openxmlformats.org/officeDocument/2006/relationships/customXml" Target="../ink/ink261.xml"/><Relationship Id="rId94" Type="http://schemas.openxmlformats.org/officeDocument/2006/relationships/customXml" Target="../ink/ink265.xml"/><Relationship Id="rId99" Type="http://schemas.openxmlformats.org/officeDocument/2006/relationships/image" Target="../media/image238.png"/><Relationship Id="rId101" Type="http://schemas.openxmlformats.org/officeDocument/2006/relationships/customXml" Target="../ink/ink269.xml"/><Relationship Id="rId122" Type="http://schemas.openxmlformats.org/officeDocument/2006/relationships/image" Target="../media/image249.png"/><Relationship Id="rId9" Type="http://schemas.openxmlformats.org/officeDocument/2006/relationships/image" Target="../media/image193.png"/><Relationship Id="rId13" Type="http://schemas.openxmlformats.org/officeDocument/2006/relationships/image" Target="../media/image195.png"/><Relationship Id="rId18" Type="http://schemas.openxmlformats.org/officeDocument/2006/relationships/customXml" Target="../ink/ink227.xml"/><Relationship Id="rId39" Type="http://schemas.openxmlformats.org/officeDocument/2006/relationships/image" Target="../media/image208.png"/><Relationship Id="rId109" Type="http://schemas.openxmlformats.org/officeDocument/2006/relationships/customXml" Target="../ink/ink273.xml"/><Relationship Id="rId34" Type="http://schemas.openxmlformats.org/officeDocument/2006/relationships/customXml" Target="../ink/ink235.xml"/><Relationship Id="rId50" Type="http://schemas.openxmlformats.org/officeDocument/2006/relationships/customXml" Target="../ink/ink243.xml"/><Relationship Id="rId55" Type="http://schemas.openxmlformats.org/officeDocument/2006/relationships/image" Target="../media/image216.png"/><Relationship Id="rId76" Type="http://schemas.openxmlformats.org/officeDocument/2006/relationships/customXml" Target="../ink/ink256.xml"/><Relationship Id="rId97" Type="http://schemas.openxmlformats.org/officeDocument/2006/relationships/image" Target="../media/image237.png"/><Relationship Id="rId104" Type="http://schemas.openxmlformats.org/officeDocument/2006/relationships/image" Target="../media/image240.png"/><Relationship Id="rId120" Type="http://schemas.openxmlformats.org/officeDocument/2006/relationships/image" Target="../media/image248.png"/><Relationship Id="rId7" Type="http://schemas.openxmlformats.org/officeDocument/2006/relationships/image" Target="../media/image192.png"/><Relationship Id="rId71" Type="http://schemas.openxmlformats.org/officeDocument/2006/relationships/image" Target="../media/image224.png"/><Relationship Id="rId92" Type="http://schemas.openxmlformats.org/officeDocument/2006/relationships/customXml" Target="../ink/ink264.xml"/><Relationship Id="rId2" Type="http://schemas.openxmlformats.org/officeDocument/2006/relationships/customXml" Target="../ink/ink220.xml"/><Relationship Id="rId29" Type="http://schemas.openxmlformats.org/officeDocument/2006/relationships/image" Target="../media/image203.png"/><Relationship Id="rId24" Type="http://schemas.openxmlformats.org/officeDocument/2006/relationships/customXml" Target="../ink/ink230.xml"/><Relationship Id="rId40" Type="http://schemas.openxmlformats.org/officeDocument/2006/relationships/customXml" Target="../ink/ink238.xml"/><Relationship Id="rId45" Type="http://schemas.openxmlformats.org/officeDocument/2006/relationships/image" Target="../media/image211.png"/><Relationship Id="rId66" Type="http://schemas.openxmlformats.org/officeDocument/2006/relationships/customXml" Target="../ink/ink251.xml"/><Relationship Id="rId87" Type="http://schemas.openxmlformats.org/officeDocument/2006/relationships/image" Target="../media/image232.png"/><Relationship Id="rId110" Type="http://schemas.openxmlformats.org/officeDocument/2006/relationships/image" Target="../media/image243.png"/><Relationship Id="rId115" Type="http://schemas.openxmlformats.org/officeDocument/2006/relationships/customXml" Target="../ink/ink2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905889" y="2211017"/>
            <a:ext cx="98159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Proofs of Existence and Uniqueness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454" y="17762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814E1E2-3A6B-42EB-BCF8-D3C364DC4990}"/>
                  </a:ext>
                </a:extLst>
              </p14:cNvPr>
              <p14:cNvContentPartPr/>
              <p14:nvPr/>
            </p14:nvContentPartPr>
            <p14:xfrm>
              <a:off x="919854" y="6458185"/>
              <a:ext cx="115560" cy="126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814E1E2-3A6B-42EB-BCF8-D3C364DC499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1854" y="6440185"/>
                <a:ext cx="1512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E8FEAF3-C512-4827-8BD5-82328389271F}"/>
                  </a:ext>
                </a:extLst>
              </p14:cNvPr>
              <p14:cNvContentPartPr/>
              <p14:nvPr/>
            </p14:nvContentPartPr>
            <p14:xfrm>
              <a:off x="2173734" y="6228145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E8FEAF3-C512-4827-8BD5-82328389271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55734" y="62101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FF17C14-7410-496F-B734-A2D4260EA6BE}"/>
                  </a:ext>
                </a:extLst>
              </p14:cNvPr>
              <p14:cNvContentPartPr/>
              <p14:nvPr/>
            </p14:nvContentPartPr>
            <p14:xfrm>
              <a:off x="2731374" y="6400585"/>
              <a:ext cx="98280" cy="201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FF17C14-7410-496F-B734-A2D4260EA6B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13734" y="6382585"/>
                <a:ext cx="133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B01B3DF-73BB-4946-9D3A-AB207D464ADA}"/>
                  </a:ext>
                </a:extLst>
              </p14:cNvPr>
              <p14:cNvContentPartPr/>
              <p14:nvPr/>
            </p14:nvContentPartPr>
            <p14:xfrm>
              <a:off x="2940534" y="6389065"/>
              <a:ext cx="44280" cy="127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B01B3DF-73BB-4946-9D3A-AB207D464AD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22534" y="6371425"/>
                <a:ext cx="79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8C4BF9F-74A5-4654-A2EE-393DF790305A}"/>
                  </a:ext>
                </a:extLst>
              </p14:cNvPr>
              <p14:cNvContentPartPr/>
              <p14:nvPr/>
            </p14:nvContentPartPr>
            <p14:xfrm>
              <a:off x="3058974" y="6405985"/>
              <a:ext cx="110160" cy="1044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8C4BF9F-74A5-4654-A2EE-393DF790305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40974" y="6387985"/>
                <a:ext cx="145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96A4BD-B072-4380-A917-E52FDBD27A7E}"/>
                  </a:ext>
                </a:extLst>
              </p14:cNvPr>
              <p14:cNvContentPartPr/>
              <p14:nvPr/>
            </p14:nvContentPartPr>
            <p14:xfrm>
              <a:off x="3737934" y="6354505"/>
              <a:ext cx="29160" cy="46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96A4BD-B072-4380-A917-E52FDBD27A7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19934" y="6336865"/>
                <a:ext cx="64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25915E0-C2E7-4615-AFFF-C82C250033A4}"/>
                  </a:ext>
                </a:extLst>
              </p14:cNvPr>
              <p14:cNvContentPartPr/>
              <p14:nvPr/>
            </p14:nvContentPartPr>
            <p14:xfrm>
              <a:off x="3271734" y="6279985"/>
              <a:ext cx="288360" cy="2188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25915E0-C2E7-4615-AFFF-C82C250033A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53734" y="6261985"/>
                <a:ext cx="324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4A7A018-3926-4A3D-848F-24C48E4BBA9A}"/>
                  </a:ext>
                </a:extLst>
              </p14:cNvPr>
              <p14:cNvContentPartPr/>
              <p14:nvPr/>
            </p14:nvContentPartPr>
            <p14:xfrm>
              <a:off x="2230974" y="6429385"/>
              <a:ext cx="282240" cy="144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4A7A018-3926-4A3D-848F-24C48E4BBA9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13334" y="6411385"/>
                <a:ext cx="3178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02E5C4A-4F4F-434C-93C3-AC38A513BFC0}"/>
                  </a:ext>
                </a:extLst>
              </p14:cNvPr>
              <p14:cNvContentPartPr/>
              <p14:nvPr/>
            </p14:nvContentPartPr>
            <p14:xfrm>
              <a:off x="1863054" y="6377545"/>
              <a:ext cx="299520" cy="224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02E5C4A-4F4F-434C-93C3-AC38A513BFC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45414" y="6359905"/>
                <a:ext cx="3351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FE76C11-2A51-4AE7-B20A-47C10C6A2BA8}"/>
                  </a:ext>
                </a:extLst>
              </p14:cNvPr>
              <p14:cNvContentPartPr/>
              <p14:nvPr/>
            </p14:nvContentPartPr>
            <p14:xfrm>
              <a:off x="1443294" y="6446665"/>
              <a:ext cx="293760" cy="144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FE76C11-2A51-4AE7-B20A-47C10C6A2BA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25654" y="6428665"/>
                <a:ext cx="329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D2C9304-6133-46A1-928F-88B70C96B263}"/>
                  </a:ext>
                </a:extLst>
              </p14:cNvPr>
              <p14:cNvContentPartPr/>
              <p14:nvPr/>
            </p14:nvContentPartPr>
            <p14:xfrm>
              <a:off x="1103454" y="6360265"/>
              <a:ext cx="271080" cy="2419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D2C9304-6133-46A1-928F-88B70C96B26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5814" y="6342599"/>
                <a:ext cx="306720" cy="277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F07EE4-6371-43F8-A3D5-EFB87CC3F6AB}"/>
                  </a:ext>
                </a:extLst>
              </p14:cNvPr>
              <p14:cNvContentPartPr/>
              <p14:nvPr/>
            </p14:nvContentPartPr>
            <p14:xfrm>
              <a:off x="481734" y="6291505"/>
              <a:ext cx="363960" cy="3229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F07EE4-6371-43F8-A3D5-EFB87CC3F6A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64077" y="6273505"/>
                <a:ext cx="399635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25B7C2-931F-4781-A32A-19540FAB599D}"/>
                  </a:ext>
                </a:extLst>
              </p14:cNvPr>
              <p14:cNvContentPartPr/>
              <p14:nvPr/>
            </p14:nvContentPartPr>
            <p14:xfrm>
              <a:off x="4324374" y="6268465"/>
              <a:ext cx="6120" cy="11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25B7C2-931F-4781-A32A-19540FAB59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6734" y="6250465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983CA12-03C1-476C-8899-85AFF3BEBDF6}"/>
                  </a:ext>
                </a:extLst>
              </p14:cNvPr>
              <p14:cNvContentPartPr/>
              <p14:nvPr/>
            </p14:nvContentPartPr>
            <p14:xfrm>
              <a:off x="4324374" y="6394465"/>
              <a:ext cx="40680" cy="925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983CA12-03C1-476C-8899-85AFF3BEBD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06734" y="6376825"/>
                <a:ext cx="76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A1101F7-BE1D-4B38-A04E-F00589F8582E}"/>
                  </a:ext>
                </a:extLst>
              </p14:cNvPr>
              <p14:cNvContentPartPr/>
              <p14:nvPr/>
            </p14:nvContentPartPr>
            <p14:xfrm>
              <a:off x="4450734" y="6360265"/>
              <a:ext cx="127440" cy="109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A1101F7-BE1D-4B38-A04E-F00589F8582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2734" y="6342625"/>
                <a:ext cx="163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F1790FB-4DDE-44AE-B983-58F3055657D6}"/>
                  </a:ext>
                </a:extLst>
              </p14:cNvPr>
              <p14:cNvContentPartPr/>
              <p14:nvPr/>
            </p14:nvContentPartPr>
            <p14:xfrm>
              <a:off x="4677894" y="6210865"/>
              <a:ext cx="95760" cy="264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F1790FB-4DDE-44AE-B983-58F3055657D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60254" y="6192889"/>
                <a:ext cx="131400" cy="30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E072D3B-79FC-4FF7-91B6-CFB888D81E7B}"/>
                  </a:ext>
                </a:extLst>
              </p14:cNvPr>
              <p14:cNvContentPartPr/>
              <p14:nvPr/>
            </p14:nvContentPartPr>
            <p14:xfrm>
              <a:off x="4054374" y="6205105"/>
              <a:ext cx="109440" cy="253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E072D3B-79FC-4FF7-91B6-CFB888D81E7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36433" y="6187131"/>
                <a:ext cx="144963" cy="28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63C8F1B-738F-4DD2-9425-4572F5995D6B}"/>
                  </a:ext>
                </a:extLst>
              </p14:cNvPr>
              <p14:cNvContentPartPr/>
              <p14:nvPr/>
            </p14:nvContentPartPr>
            <p14:xfrm>
              <a:off x="5451894" y="6228145"/>
              <a:ext cx="46440" cy="2016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63C8F1B-738F-4DD2-9425-4572F5995D6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33894" y="6210145"/>
                <a:ext cx="82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696AD00-9471-462B-B578-9AED63E0CAD8}"/>
                  </a:ext>
                </a:extLst>
              </p14:cNvPr>
              <p14:cNvContentPartPr/>
              <p14:nvPr/>
            </p14:nvContentPartPr>
            <p14:xfrm>
              <a:off x="5566734" y="6331465"/>
              <a:ext cx="98280" cy="1098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696AD00-9471-462B-B578-9AED63E0CAD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8734" y="6313825"/>
                <a:ext cx="133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174CE35-4D36-475F-871C-C743979D728E}"/>
                  </a:ext>
                </a:extLst>
              </p14:cNvPr>
              <p14:cNvContentPartPr/>
              <p14:nvPr/>
            </p14:nvContentPartPr>
            <p14:xfrm>
              <a:off x="5762214" y="6337225"/>
              <a:ext cx="109800" cy="115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174CE35-4D36-475F-871C-C743979D728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744574" y="6319225"/>
                <a:ext cx="145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C56FB66-C153-41D6-8A8C-9D6AA93B2664}"/>
                  </a:ext>
                </a:extLst>
              </p14:cNvPr>
              <p14:cNvContentPartPr/>
              <p14:nvPr/>
            </p14:nvContentPartPr>
            <p14:xfrm>
              <a:off x="7343694" y="6417865"/>
              <a:ext cx="18000" cy="291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C56FB66-C153-41D6-8A8C-9D6AA93B266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25694" y="6400225"/>
                <a:ext cx="536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136A6FB-F620-41B1-BF73-8C83C3F1173B}"/>
                  </a:ext>
                </a:extLst>
              </p14:cNvPr>
              <p14:cNvContentPartPr/>
              <p14:nvPr/>
            </p14:nvContentPartPr>
            <p14:xfrm>
              <a:off x="7269174" y="6303025"/>
              <a:ext cx="612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136A6FB-F620-41B1-BF73-8C83C3F1173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51174" y="628502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EEDE1B7-4573-4C2A-840B-3D5EAA41C2AF}"/>
                  </a:ext>
                </a:extLst>
              </p14:cNvPr>
              <p14:cNvContentPartPr/>
              <p14:nvPr/>
            </p14:nvContentPartPr>
            <p14:xfrm>
              <a:off x="7430454" y="6285745"/>
              <a:ext cx="385200" cy="2592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EEDE1B7-4573-4C2A-840B-3D5EAA41C2A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412454" y="6267745"/>
                <a:ext cx="420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3BE977A-3D40-4AC2-A836-B29C0DCC7980}"/>
                  </a:ext>
                </a:extLst>
              </p14:cNvPr>
              <p14:cNvContentPartPr/>
              <p14:nvPr/>
            </p14:nvContentPartPr>
            <p14:xfrm>
              <a:off x="6763014" y="6210865"/>
              <a:ext cx="442800" cy="230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3BE977A-3D40-4AC2-A836-B29C0DCC798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45029" y="6192893"/>
                <a:ext cx="478411" cy="26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01A1103-2441-4130-8A8A-E599A311A50D}"/>
                  </a:ext>
                </a:extLst>
              </p14:cNvPr>
              <p14:cNvContentPartPr/>
              <p14:nvPr/>
            </p14:nvContentPartPr>
            <p14:xfrm>
              <a:off x="6055974" y="6251185"/>
              <a:ext cx="494640" cy="230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01A1103-2441-4130-8A8A-E599A311A50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37974" y="6233185"/>
                <a:ext cx="530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805CD0C-97DD-4C81-AD83-D1F75AD9D9CD}"/>
                  </a:ext>
                </a:extLst>
              </p14:cNvPr>
              <p14:cNvContentPartPr/>
              <p14:nvPr/>
            </p14:nvContentPartPr>
            <p14:xfrm>
              <a:off x="5049054" y="6325705"/>
              <a:ext cx="339840" cy="1386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805CD0C-97DD-4C81-AD83-D1F75AD9D9C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31414" y="6308019"/>
                <a:ext cx="375480" cy="17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0E737A-1B34-4E11-B99D-5E5808BF7C13}"/>
                  </a:ext>
                </a:extLst>
              </p14:cNvPr>
              <p14:cNvContentPartPr/>
              <p14:nvPr/>
            </p14:nvContentPartPr>
            <p14:xfrm>
              <a:off x="8372214" y="6256945"/>
              <a:ext cx="81720" cy="259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0E737A-1B34-4E11-B99D-5E5808BF7C1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354214" y="6238945"/>
                <a:ext cx="1173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BC0638D-0E55-4A6E-8020-64D9F1C83CD8}"/>
                  </a:ext>
                </a:extLst>
              </p14:cNvPr>
              <p14:cNvContentPartPr/>
              <p14:nvPr/>
            </p14:nvContentPartPr>
            <p14:xfrm>
              <a:off x="9178254" y="6354505"/>
              <a:ext cx="34920" cy="155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BC0638D-0E55-4A6E-8020-64D9F1C83CD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60614" y="6336865"/>
                <a:ext cx="70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562CD36-D1F3-454F-8C2C-73878B624988}"/>
                  </a:ext>
                </a:extLst>
              </p14:cNvPr>
              <p14:cNvContentPartPr/>
              <p14:nvPr/>
            </p14:nvContentPartPr>
            <p14:xfrm>
              <a:off x="8097174" y="6239305"/>
              <a:ext cx="167400" cy="2649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562CD36-D1F3-454F-8C2C-73878B62498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79174" y="6221689"/>
                <a:ext cx="203040" cy="30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621316C-EB01-4FCB-95BC-4CD927DF6AB0}"/>
                  </a:ext>
                </a:extLst>
              </p14:cNvPr>
              <p14:cNvContentPartPr/>
              <p14:nvPr/>
            </p14:nvContentPartPr>
            <p14:xfrm>
              <a:off x="9339174" y="6331105"/>
              <a:ext cx="75240" cy="1508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621316C-EB01-4FCB-95BC-4CD927DF6AB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21534" y="6313465"/>
                <a:ext cx="1108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AA0381B-BE8D-411A-9A7F-8A16D6390AE2}"/>
                  </a:ext>
                </a:extLst>
              </p14:cNvPr>
              <p14:cNvContentPartPr/>
              <p14:nvPr/>
            </p14:nvContentPartPr>
            <p14:xfrm>
              <a:off x="9247374" y="6262345"/>
              <a:ext cx="34920" cy="18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AA0381B-BE8D-411A-9A7F-8A16D6390AE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229374" y="6244345"/>
                <a:ext cx="705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D1E95E-F597-4929-9883-6CE9BE92CC45}"/>
                  </a:ext>
                </a:extLst>
              </p14:cNvPr>
              <p14:cNvContentPartPr/>
              <p14:nvPr/>
            </p14:nvContentPartPr>
            <p14:xfrm>
              <a:off x="10466694" y="6492745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D1E95E-F597-4929-9883-6CE9BE92CC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48694" y="64747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75D4C2E-6003-4D79-A6C6-9EAAAC1326A2}"/>
                  </a:ext>
                </a:extLst>
              </p14:cNvPr>
              <p14:cNvContentPartPr/>
              <p14:nvPr/>
            </p14:nvContentPartPr>
            <p14:xfrm>
              <a:off x="10080774" y="6366025"/>
              <a:ext cx="283320" cy="1504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75D4C2E-6003-4D79-A6C6-9EAAAC1326A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062751" y="6348385"/>
                <a:ext cx="319005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D01FB83-8C38-4755-8AB3-CC561F6AAE15}"/>
                  </a:ext>
                </a:extLst>
              </p14:cNvPr>
              <p14:cNvContentPartPr/>
              <p14:nvPr/>
            </p14:nvContentPartPr>
            <p14:xfrm>
              <a:off x="9655614" y="6297265"/>
              <a:ext cx="351000" cy="2188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D01FB83-8C38-4755-8AB3-CC561F6AAE1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637974" y="6279265"/>
                <a:ext cx="386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51806F8-EF46-48A3-852A-061E1A8065FE}"/>
                  </a:ext>
                </a:extLst>
              </p14:cNvPr>
              <p14:cNvContentPartPr/>
              <p14:nvPr/>
            </p14:nvContentPartPr>
            <p14:xfrm>
              <a:off x="8596854" y="6308425"/>
              <a:ext cx="329040" cy="2476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51806F8-EF46-48A3-852A-061E1A8065F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579195" y="6290785"/>
                <a:ext cx="364719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26B92E8-F51B-4C47-BBB8-82A0D7FDE433}"/>
              </a:ext>
            </a:extLst>
          </p:cNvPr>
          <p:cNvGrpSpPr/>
          <p:nvPr/>
        </p:nvGrpSpPr>
        <p:grpSpPr>
          <a:xfrm>
            <a:off x="1623696" y="137958"/>
            <a:ext cx="1493640" cy="342360"/>
            <a:chOff x="1623696" y="137958"/>
            <a:chExt cx="149364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14C916-0E46-46BD-813F-12724EC0601E}"/>
                    </a:ext>
                  </a:extLst>
                </p14:cNvPr>
                <p14:cNvContentPartPr/>
                <p14:nvPr/>
              </p14:nvContentPartPr>
              <p14:xfrm>
                <a:off x="2003136" y="235878"/>
                <a:ext cx="23760" cy="20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14C916-0E46-46BD-813F-12724EC0601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985136" y="217878"/>
                  <a:ext cx="59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A4AB5C-1311-4CBA-AE55-D95B929BF189}"/>
                    </a:ext>
                  </a:extLst>
                </p14:cNvPr>
                <p14:cNvContentPartPr/>
                <p14:nvPr/>
              </p14:nvContentPartPr>
              <p14:xfrm>
                <a:off x="1817376" y="216078"/>
                <a:ext cx="353520" cy="61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A4AB5C-1311-4CBA-AE55-D95B929BF18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9376" y="198078"/>
                  <a:ext cx="389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7D6410-B8CF-432B-A082-04D651D9BFAC}"/>
                    </a:ext>
                  </a:extLst>
                </p14:cNvPr>
                <p14:cNvContentPartPr/>
                <p14:nvPr/>
              </p14:nvContentPartPr>
              <p14:xfrm>
                <a:off x="2195376" y="236598"/>
                <a:ext cx="193320" cy="226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7D6410-B8CF-432B-A082-04D651D9BF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77376" y="218958"/>
                  <a:ext cx="228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EFAFE7-7C01-4EBF-BDFB-7AD5A4AEC311}"/>
                    </a:ext>
                  </a:extLst>
                </p14:cNvPr>
                <p14:cNvContentPartPr/>
                <p14:nvPr/>
              </p14:nvContentPartPr>
              <p14:xfrm>
                <a:off x="2475816" y="317958"/>
                <a:ext cx="207000" cy="159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EFAFE7-7C01-4EBF-BDFB-7AD5A4AEC31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458176" y="299958"/>
                  <a:ext cx="242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95029A-708E-4772-B60F-0E27DD4D608B}"/>
                    </a:ext>
                  </a:extLst>
                </p14:cNvPr>
                <p14:cNvContentPartPr/>
                <p14:nvPr/>
              </p14:nvContentPartPr>
              <p14:xfrm>
                <a:off x="2739696" y="285198"/>
                <a:ext cx="128880" cy="18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95029A-708E-4772-B60F-0E27DD4D60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22056" y="267198"/>
                  <a:ext cx="164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DDC534-CB8D-4330-8408-E84FA5B87E4B}"/>
                    </a:ext>
                  </a:extLst>
                </p14:cNvPr>
                <p14:cNvContentPartPr/>
                <p14:nvPr/>
              </p14:nvContentPartPr>
              <p14:xfrm>
                <a:off x="2959656" y="289518"/>
                <a:ext cx="157680" cy="19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DDC534-CB8D-4330-8408-E84FA5B87E4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41656" y="271878"/>
                  <a:ext cx="193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805AF3-AEE6-4629-999E-41D381C03559}"/>
                    </a:ext>
                  </a:extLst>
                </p14:cNvPr>
                <p14:cNvContentPartPr/>
                <p14:nvPr/>
              </p14:nvContentPartPr>
              <p14:xfrm>
                <a:off x="1623696" y="176478"/>
                <a:ext cx="7560" cy="79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805AF3-AEE6-4629-999E-41D381C0355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605696" y="158838"/>
                  <a:ext cx="43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A00808-AD60-4CD5-9DE2-3C6F61022839}"/>
                    </a:ext>
                  </a:extLst>
                </p14:cNvPr>
                <p14:cNvContentPartPr/>
                <p14:nvPr/>
              </p14:nvContentPartPr>
              <p14:xfrm>
                <a:off x="1671576" y="137958"/>
                <a:ext cx="15840" cy="5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A00808-AD60-4CD5-9DE2-3C6F6102283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53576" y="120318"/>
                  <a:ext cx="514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851D9A8-0CCD-41C7-A16E-E60DBF62FB53}"/>
              </a:ext>
            </a:extLst>
          </p:cNvPr>
          <p:cNvGrpSpPr/>
          <p:nvPr/>
        </p:nvGrpSpPr>
        <p:grpSpPr>
          <a:xfrm>
            <a:off x="3345216" y="258198"/>
            <a:ext cx="1194480" cy="277560"/>
            <a:chOff x="3345216" y="258198"/>
            <a:chExt cx="11944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CA1300-1D90-4445-ADDD-FBEA56E73688}"/>
                    </a:ext>
                  </a:extLst>
                </p14:cNvPr>
                <p14:cNvContentPartPr/>
                <p14:nvPr/>
              </p14:nvContentPartPr>
              <p14:xfrm>
                <a:off x="3345216" y="268638"/>
                <a:ext cx="203040" cy="18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CA1300-1D90-4445-ADDD-FBEA56E7368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327576" y="250998"/>
                  <a:ext cx="238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A404F3-06E2-4628-A3B8-22DD87026E1A}"/>
                    </a:ext>
                  </a:extLst>
                </p14:cNvPr>
                <p14:cNvContentPartPr/>
                <p14:nvPr/>
              </p14:nvContentPartPr>
              <p14:xfrm>
                <a:off x="3648336" y="263238"/>
                <a:ext cx="149760" cy="22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A404F3-06E2-4628-A3B8-22DD87026E1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30696" y="245238"/>
                  <a:ext cx="185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8999B1-3395-4F54-92F5-F181590DF684}"/>
                    </a:ext>
                  </a:extLst>
                </p14:cNvPr>
                <p14:cNvContentPartPr/>
                <p14:nvPr/>
              </p14:nvContentPartPr>
              <p14:xfrm>
                <a:off x="3676416" y="258198"/>
                <a:ext cx="141120" cy="235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8999B1-3395-4F54-92F5-F181590DF6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658776" y="240558"/>
                  <a:ext cx="176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33A513-718F-400D-BC49-0374410509AA}"/>
                    </a:ext>
                  </a:extLst>
                </p14:cNvPr>
                <p14:cNvContentPartPr/>
                <p14:nvPr/>
              </p14:nvContentPartPr>
              <p14:xfrm>
                <a:off x="3887376" y="377718"/>
                <a:ext cx="21960" cy="10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33A513-718F-400D-BC49-0374410509A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69376" y="360078"/>
                  <a:ext cx="57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521897-1E74-49A4-859C-19AADBDBB9F9}"/>
                    </a:ext>
                  </a:extLst>
                </p14:cNvPr>
                <p14:cNvContentPartPr/>
                <p14:nvPr/>
              </p14:nvContentPartPr>
              <p14:xfrm>
                <a:off x="3942456" y="349998"/>
                <a:ext cx="138960" cy="18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521897-1E74-49A4-859C-19AADBDBB9F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924456" y="331998"/>
                  <a:ext cx="174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6BA5B2-98B0-4D14-9362-E8DA80BF8219}"/>
                    </a:ext>
                  </a:extLst>
                </p14:cNvPr>
                <p14:cNvContentPartPr/>
                <p14:nvPr/>
              </p14:nvContentPartPr>
              <p14:xfrm>
                <a:off x="4196616" y="278358"/>
                <a:ext cx="15840" cy="21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6BA5B2-98B0-4D14-9362-E8DA80BF82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78976" y="260718"/>
                  <a:ext cx="51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037798-CB9B-4AB1-8190-601D943286C8}"/>
                    </a:ext>
                  </a:extLst>
                </p14:cNvPr>
                <p14:cNvContentPartPr/>
                <p14:nvPr/>
              </p14:nvContentPartPr>
              <p14:xfrm>
                <a:off x="4120296" y="318678"/>
                <a:ext cx="240840" cy="8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037798-CB9B-4AB1-8190-601D943286C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102656" y="300678"/>
                  <a:ext cx="276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8429D1-B36A-4C90-9B18-5BE3F7140058}"/>
                    </a:ext>
                  </a:extLst>
                </p14:cNvPr>
                <p14:cNvContentPartPr/>
                <p14:nvPr/>
              </p14:nvContentPartPr>
              <p14:xfrm>
                <a:off x="4410816" y="293478"/>
                <a:ext cx="128880" cy="18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8429D1-B36A-4C90-9B18-5BE3F71400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92816" y="275838"/>
                  <a:ext cx="16452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AEC500-1F0A-4C12-9A83-9B44FE7CBE2D}"/>
              </a:ext>
            </a:extLst>
          </p:cNvPr>
          <p:cNvGrpSpPr/>
          <p:nvPr/>
        </p:nvGrpSpPr>
        <p:grpSpPr>
          <a:xfrm>
            <a:off x="4805376" y="232638"/>
            <a:ext cx="193320" cy="147600"/>
            <a:chOff x="4805376" y="232638"/>
            <a:chExt cx="19332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17EE49-0097-49D5-9378-84268DA94C86}"/>
                    </a:ext>
                  </a:extLst>
                </p14:cNvPr>
                <p14:cNvContentPartPr/>
                <p14:nvPr/>
              </p14:nvContentPartPr>
              <p14:xfrm>
                <a:off x="4961616" y="232638"/>
                <a:ext cx="108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17EE49-0097-49D5-9378-84268DA94C8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43616" y="214998"/>
                  <a:ext cx="3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CF0D0A-ACB6-43E7-B0F3-F3747D8F1092}"/>
                    </a:ext>
                  </a:extLst>
                </p14:cNvPr>
                <p14:cNvContentPartPr/>
                <p14:nvPr/>
              </p14:nvContentPartPr>
              <p14:xfrm>
                <a:off x="4805376" y="247038"/>
                <a:ext cx="1933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CF0D0A-ACB6-43E7-B0F3-F3747D8F109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787736" y="229398"/>
                  <a:ext cx="22896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4603C2-6983-4306-9048-4DE290973C15}"/>
              </a:ext>
            </a:extLst>
          </p:cNvPr>
          <p:cNvGrpSpPr/>
          <p:nvPr/>
        </p:nvGrpSpPr>
        <p:grpSpPr>
          <a:xfrm>
            <a:off x="5331336" y="221838"/>
            <a:ext cx="841320" cy="342720"/>
            <a:chOff x="5331336" y="221838"/>
            <a:chExt cx="84132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4E0895-E756-4FD4-8E4C-7B9479F08391}"/>
                    </a:ext>
                  </a:extLst>
                </p14:cNvPr>
                <p14:cNvContentPartPr/>
                <p14:nvPr/>
              </p14:nvContentPartPr>
              <p14:xfrm>
                <a:off x="5331336" y="223278"/>
                <a:ext cx="195840" cy="341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4E0895-E756-4FD4-8E4C-7B9479F0839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13696" y="205278"/>
                  <a:ext cx="2314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B41515-94A5-4511-88F6-3E00E73CDA95}"/>
                    </a:ext>
                  </a:extLst>
                </p14:cNvPr>
                <p14:cNvContentPartPr/>
                <p14:nvPr/>
              </p14:nvContentPartPr>
              <p14:xfrm>
                <a:off x="5617896" y="261438"/>
                <a:ext cx="171720" cy="13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B41515-94A5-4511-88F6-3E00E73CDA9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99896" y="243798"/>
                  <a:ext cx="207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E37C39-F5DE-46A5-8033-D620AB2EEE2C}"/>
                    </a:ext>
                  </a:extLst>
                </p14:cNvPr>
                <p14:cNvContentPartPr/>
                <p14:nvPr/>
              </p14:nvContentPartPr>
              <p14:xfrm>
                <a:off x="5878536" y="267198"/>
                <a:ext cx="36360" cy="111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E37C39-F5DE-46A5-8033-D620AB2EEE2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860896" y="249198"/>
                  <a:ext cx="72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46B6D31-9E3C-4911-A1A6-2B09493ECE55}"/>
                    </a:ext>
                  </a:extLst>
                </p14:cNvPr>
                <p14:cNvContentPartPr/>
                <p14:nvPr/>
              </p14:nvContentPartPr>
              <p14:xfrm>
                <a:off x="5985096" y="221838"/>
                <a:ext cx="187560" cy="186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46B6D31-9E3C-4911-A1A6-2B09493ECE5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67456" y="203838"/>
                  <a:ext cx="2232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CC6611-D921-44D6-9C8E-FCC8C908EE0E}"/>
              </a:ext>
            </a:extLst>
          </p:cNvPr>
          <p:cNvGrpSpPr/>
          <p:nvPr/>
        </p:nvGrpSpPr>
        <p:grpSpPr>
          <a:xfrm>
            <a:off x="6378936" y="138318"/>
            <a:ext cx="400320" cy="270720"/>
            <a:chOff x="6378936" y="138318"/>
            <a:chExt cx="4003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A03A4D-8693-49DC-BE9C-B12B23F5A4CA}"/>
                    </a:ext>
                  </a:extLst>
                </p14:cNvPr>
                <p14:cNvContentPartPr/>
                <p14:nvPr/>
              </p14:nvContentPartPr>
              <p14:xfrm>
                <a:off x="6378936" y="220758"/>
                <a:ext cx="142920" cy="151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A03A4D-8693-49DC-BE9C-B12B23F5A4C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60936" y="202758"/>
                  <a:ext cx="178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886236-13C4-4262-8B01-27B481BEAF0C}"/>
                    </a:ext>
                  </a:extLst>
                </p14:cNvPr>
                <p14:cNvContentPartPr/>
                <p14:nvPr/>
              </p14:nvContentPartPr>
              <p14:xfrm>
                <a:off x="6656496" y="138318"/>
                <a:ext cx="111240" cy="270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886236-13C4-4262-8B01-27B481BEAF0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38856" y="120318"/>
                  <a:ext cx="146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B9A8DB-82C1-4194-97DA-4A82CE04CE8E}"/>
                    </a:ext>
                  </a:extLst>
                </p14:cNvPr>
                <p14:cNvContentPartPr/>
                <p14:nvPr/>
              </p14:nvContentPartPr>
              <p14:xfrm>
                <a:off x="6589176" y="260718"/>
                <a:ext cx="190080" cy="16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B9A8DB-82C1-4194-97DA-4A82CE04CE8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71176" y="243078"/>
                  <a:ext cx="22572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81BB6DA-B3EA-4C2D-A608-F9DAD2DEDF91}"/>
                  </a:ext>
                </a:extLst>
              </p14:cNvPr>
              <p14:cNvContentPartPr/>
              <p14:nvPr/>
            </p14:nvContentPartPr>
            <p14:xfrm>
              <a:off x="8920176" y="91158"/>
              <a:ext cx="18360" cy="13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81BB6DA-B3EA-4C2D-A608-F9DAD2DEDF9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902536" y="73518"/>
                <a:ext cx="540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29FF1C0-8021-4EAC-8EBE-525D2CC7866E}"/>
              </a:ext>
            </a:extLst>
          </p:cNvPr>
          <p:cNvGrpSpPr/>
          <p:nvPr/>
        </p:nvGrpSpPr>
        <p:grpSpPr>
          <a:xfrm>
            <a:off x="7110456" y="229398"/>
            <a:ext cx="2414160" cy="233640"/>
            <a:chOff x="7110456" y="229398"/>
            <a:chExt cx="241416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78DEA3-D86C-42FD-8A8A-2FAD3BFC6E0D}"/>
                    </a:ext>
                  </a:extLst>
                </p14:cNvPr>
                <p14:cNvContentPartPr/>
                <p14:nvPr/>
              </p14:nvContentPartPr>
              <p14:xfrm>
                <a:off x="7110456" y="267918"/>
                <a:ext cx="113760" cy="185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78DEA3-D86C-42FD-8A8A-2FAD3BFC6E0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092456" y="249918"/>
                  <a:ext cx="149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DCF626-9A25-4A35-B269-4303665557E0}"/>
                    </a:ext>
                  </a:extLst>
                </p14:cNvPr>
                <p14:cNvContentPartPr/>
                <p14:nvPr/>
              </p14:nvContentPartPr>
              <p14:xfrm>
                <a:off x="7317816" y="239118"/>
                <a:ext cx="151560" cy="18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DCF626-9A25-4A35-B269-4303665557E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99816" y="221118"/>
                  <a:ext cx="187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AE1E77-066D-48E5-BA0B-3B0673BC61F1}"/>
                    </a:ext>
                  </a:extLst>
                </p14:cNvPr>
                <p14:cNvContentPartPr/>
                <p14:nvPr/>
              </p14:nvContentPartPr>
              <p14:xfrm>
                <a:off x="7508976" y="278358"/>
                <a:ext cx="165960" cy="16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AE1E77-066D-48E5-BA0B-3B0673BC61F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91336" y="260718"/>
                  <a:ext cx="201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D822DC7-4377-4A5F-9ADE-0396A9C5A2A1}"/>
                    </a:ext>
                  </a:extLst>
                </p14:cNvPr>
                <p14:cNvContentPartPr/>
                <p14:nvPr/>
              </p14:nvContentPartPr>
              <p14:xfrm>
                <a:off x="7772856" y="237678"/>
                <a:ext cx="117000" cy="199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D822DC7-4377-4A5F-9ADE-0396A9C5A2A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54856" y="220038"/>
                  <a:ext cx="152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359BE4-80C6-4793-BD9C-DC89F2735736}"/>
                    </a:ext>
                  </a:extLst>
                </p14:cNvPr>
                <p14:cNvContentPartPr/>
                <p14:nvPr/>
              </p14:nvContentPartPr>
              <p14:xfrm>
                <a:off x="7932336" y="259278"/>
                <a:ext cx="191520" cy="168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359BE4-80C6-4793-BD9C-DC89F273573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914336" y="241278"/>
                  <a:ext cx="227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328A45-76EB-4CA1-9A6D-3359A687A405}"/>
                    </a:ext>
                  </a:extLst>
                </p14:cNvPr>
                <p14:cNvContentPartPr/>
                <p14:nvPr/>
              </p14:nvContentPartPr>
              <p14:xfrm>
                <a:off x="8182176" y="258918"/>
                <a:ext cx="172440" cy="180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D328A45-76EB-4CA1-9A6D-3359A687A40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164176" y="240918"/>
                  <a:ext cx="208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4D765C-DB47-4DE4-8A08-B35C24AE96BC}"/>
                    </a:ext>
                  </a:extLst>
                </p14:cNvPr>
                <p14:cNvContentPartPr/>
                <p14:nvPr/>
              </p14:nvContentPartPr>
              <p14:xfrm>
                <a:off x="8396016" y="316158"/>
                <a:ext cx="145080" cy="132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4D765C-DB47-4DE4-8A08-B35C24AE96B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378376" y="298158"/>
                  <a:ext cx="180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EB64E3D-5AE9-491B-BE86-15CB92007055}"/>
                    </a:ext>
                  </a:extLst>
                </p14:cNvPr>
                <p14:cNvContentPartPr/>
                <p14:nvPr/>
              </p14:nvContentPartPr>
              <p14:xfrm>
                <a:off x="8660616" y="229398"/>
                <a:ext cx="47880" cy="21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EB64E3D-5AE9-491B-BE86-15CB9200705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42976" y="211398"/>
                  <a:ext cx="83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860A20-EA8F-4B0F-8986-42B51B18F5AB}"/>
                    </a:ext>
                  </a:extLst>
                </p14:cNvPr>
                <p14:cNvContentPartPr/>
                <p14:nvPr/>
              </p14:nvContentPartPr>
              <p14:xfrm>
                <a:off x="8595456" y="283038"/>
                <a:ext cx="249480" cy="63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860A20-EA8F-4B0F-8986-42B51B18F5A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77816" y="265398"/>
                  <a:ext cx="285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A850E2-72BD-492F-9E99-BE138E3C9F69}"/>
                    </a:ext>
                  </a:extLst>
                </p14:cNvPr>
                <p14:cNvContentPartPr/>
                <p14:nvPr/>
              </p14:nvContentPartPr>
              <p14:xfrm>
                <a:off x="8853576" y="300678"/>
                <a:ext cx="101520" cy="162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A850E2-72BD-492F-9E99-BE138E3C9F6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35936" y="283038"/>
                  <a:ext cx="137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BD1533-5571-49BC-92E9-4448073C5BBE}"/>
                    </a:ext>
                  </a:extLst>
                </p14:cNvPr>
                <p14:cNvContentPartPr/>
                <p14:nvPr/>
              </p14:nvContentPartPr>
              <p14:xfrm>
                <a:off x="9033576" y="258198"/>
                <a:ext cx="204480" cy="136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BD1533-5571-49BC-92E9-4448073C5BB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015936" y="240198"/>
                  <a:ext cx="240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91897D-E169-4181-BB14-CFF15599059D}"/>
                    </a:ext>
                  </a:extLst>
                </p14:cNvPr>
                <p14:cNvContentPartPr/>
                <p14:nvPr/>
              </p14:nvContentPartPr>
              <p14:xfrm>
                <a:off x="9403656" y="270438"/>
                <a:ext cx="120960" cy="162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91897D-E169-4181-BB14-CFF15599059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385656" y="252798"/>
                  <a:ext cx="1566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C502460-DF5C-44DA-84FC-51625C240D9F}"/>
              </a:ext>
            </a:extLst>
          </p:cNvPr>
          <p:cNvGrpSpPr/>
          <p:nvPr/>
        </p:nvGrpSpPr>
        <p:grpSpPr>
          <a:xfrm>
            <a:off x="9753576" y="214998"/>
            <a:ext cx="2000160" cy="384840"/>
            <a:chOff x="9753576" y="214998"/>
            <a:chExt cx="20001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6BF71E-54FD-4B99-88B6-6D1C627EB75A}"/>
                    </a:ext>
                  </a:extLst>
                </p14:cNvPr>
                <p14:cNvContentPartPr/>
                <p14:nvPr/>
              </p14:nvContentPartPr>
              <p14:xfrm>
                <a:off x="9753576" y="275838"/>
                <a:ext cx="58320" cy="166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6BF71E-54FD-4B99-88B6-6D1C627EB75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735576" y="258198"/>
                  <a:ext cx="93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DDC0265-E0B0-4C45-B295-4012960A970A}"/>
                    </a:ext>
                  </a:extLst>
                </p14:cNvPr>
                <p14:cNvContentPartPr/>
                <p14:nvPr/>
              </p14:nvContentPartPr>
              <p14:xfrm>
                <a:off x="9901536" y="283038"/>
                <a:ext cx="174240" cy="138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DDC0265-E0B0-4C45-B295-4012960A970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883536" y="265398"/>
                  <a:ext cx="209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5B0A428-6B1A-47A8-9849-530767F6D833}"/>
                    </a:ext>
                  </a:extLst>
                </p14:cNvPr>
                <p14:cNvContentPartPr/>
                <p14:nvPr/>
              </p14:nvContentPartPr>
              <p14:xfrm>
                <a:off x="10245696" y="214998"/>
                <a:ext cx="61920" cy="202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5B0A428-6B1A-47A8-9849-530767F6D83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227696" y="197358"/>
                  <a:ext cx="97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91983D-B506-4CFA-A623-B1B09FC784A7}"/>
                    </a:ext>
                  </a:extLst>
                </p14:cNvPr>
                <p14:cNvContentPartPr/>
                <p14:nvPr/>
              </p14:nvContentPartPr>
              <p14:xfrm>
                <a:off x="10220496" y="294558"/>
                <a:ext cx="235800" cy="25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91983D-B506-4CFA-A623-B1B09FC784A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202856" y="276918"/>
                  <a:ext cx="271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790366-7555-405F-93F4-0222868437B6}"/>
                    </a:ext>
                  </a:extLst>
                </p14:cNvPr>
                <p14:cNvContentPartPr/>
                <p14:nvPr/>
              </p14:nvContentPartPr>
              <p14:xfrm>
                <a:off x="10439376" y="329118"/>
                <a:ext cx="285120" cy="135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790366-7555-405F-93F4-0222868437B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421736" y="311478"/>
                  <a:ext cx="320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D6374B-FF0C-40AB-9DB7-83550D04488D}"/>
                    </a:ext>
                  </a:extLst>
                </p14:cNvPr>
                <p14:cNvContentPartPr/>
                <p14:nvPr/>
              </p14:nvContentPartPr>
              <p14:xfrm>
                <a:off x="10733496" y="352878"/>
                <a:ext cx="174960" cy="246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D6374B-FF0C-40AB-9DB7-83550D04488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715856" y="335238"/>
                  <a:ext cx="210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E7F25C2-4B0D-4A46-A910-91F48E27EE88}"/>
                    </a:ext>
                  </a:extLst>
                </p14:cNvPr>
                <p14:cNvContentPartPr/>
                <p14:nvPr/>
              </p14:nvContentPartPr>
              <p14:xfrm>
                <a:off x="11024376" y="331998"/>
                <a:ext cx="236520" cy="142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E7F25C2-4B0D-4A46-A910-91F48E27EE8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06376" y="314358"/>
                  <a:ext cx="272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D34042-82F1-4DE1-A306-A9E1699F3131}"/>
                    </a:ext>
                  </a:extLst>
                </p14:cNvPr>
                <p14:cNvContentPartPr/>
                <p14:nvPr/>
              </p14:nvContentPartPr>
              <p14:xfrm>
                <a:off x="11280696" y="268998"/>
                <a:ext cx="235800" cy="201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D34042-82F1-4DE1-A306-A9E1699F313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62696" y="251358"/>
                  <a:ext cx="271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5B8B90-4445-4B83-8398-051EE1C42F31}"/>
                    </a:ext>
                  </a:extLst>
                </p14:cNvPr>
                <p14:cNvContentPartPr/>
                <p14:nvPr/>
              </p14:nvContentPartPr>
              <p14:xfrm>
                <a:off x="11520096" y="228318"/>
                <a:ext cx="233640" cy="220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5B8B90-4445-4B83-8398-051EE1C42F3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502456" y="210318"/>
                  <a:ext cx="26928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E9B69D-0414-41DD-AB60-3583D9AAA95D}"/>
              </a:ext>
            </a:extLst>
          </p:cNvPr>
          <p:cNvGrpSpPr/>
          <p:nvPr/>
        </p:nvGrpSpPr>
        <p:grpSpPr>
          <a:xfrm>
            <a:off x="464856" y="857598"/>
            <a:ext cx="921960" cy="322560"/>
            <a:chOff x="464856" y="857598"/>
            <a:chExt cx="92196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9C2AD3B-13B8-4947-ACC4-3E977CCAF72C}"/>
                    </a:ext>
                  </a:extLst>
                </p14:cNvPr>
                <p14:cNvContentPartPr/>
                <p14:nvPr/>
              </p14:nvContentPartPr>
              <p14:xfrm>
                <a:off x="464856" y="942558"/>
                <a:ext cx="149040" cy="237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9C2AD3B-13B8-4947-ACC4-3E977CCAF72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46856" y="924918"/>
                  <a:ext cx="184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AB91257-A81F-4EEF-9636-68348D693516}"/>
                    </a:ext>
                  </a:extLst>
                </p14:cNvPr>
                <p14:cNvContentPartPr/>
                <p14:nvPr/>
              </p14:nvContentPartPr>
              <p14:xfrm>
                <a:off x="708576" y="980358"/>
                <a:ext cx="149040" cy="190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AB91257-A81F-4EEF-9636-68348D69351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90576" y="962358"/>
                  <a:ext cx="184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0F378EC-7F6D-4004-8F24-8A9928377540}"/>
                    </a:ext>
                  </a:extLst>
                </p14:cNvPr>
                <p14:cNvContentPartPr/>
                <p14:nvPr/>
              </p14:nvContentPartPr>
              <p14:xfrm>
                <a:off x="954456" y="990798"/>
                <a:ext cx="190080" cy="166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0F378EC-7F6D-4004-8F24-8A992837754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6456" y="972798"/>
                  <a:ext cx="225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0C9D5E-5E7A-432E-A744-F2EDE4555CE3}"/>
                    </a:ext>
                  </a:extLst>
                </p14:cNvPr>
                <p14:cNvContentPartPr/>
                <p14:nvPr/>
              </p14:nvContentPartPr>
              <p14:xfrm>
                <a:off x="1136256" y="857598"/>
                <a:ext cx="250560" cy="292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0C9D5E-5E7A-432E-A744-F2EDE4555CE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18256" y="839958"/>
                  <a:ext cx="28620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79FD15-B72A-4921-8348-0B7EBBEB3679}"/>
              </a:ext>
            </a:extLst>
          </p:cNvPr>
          <p:cNvGrpSpPr/>
          <p:nvPr/>
        </p:nvGrpSpPr>
        <p:grpSpPr>
          <a:xfrm>
            <a:off x="1599576" y="839958"/>
            <a:ext cx="952560" cy="331200"/>
            <a:chOff x="1599576" y="839958"/>
            <a:chExt cx="95256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74E535-E126-4BD5-A3D8-F80EFDF8DA77}"/>
                    </a:ext>
                  </a:extLst>
                </p14:cNvPr>
                <p14:cNvContentPartPr/>
                <p14:nvPr/>
              </p14:nvContentPartPr>
              <p14:xfrm>
                <a:off x="1666896" y="839958"/>
                <a:ext cx="31680" cy="308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74E535-E126-4BD5-A3D8-F80EFDF8DA7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649256" y="821958"/>
                  <a:ext cx="67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6C45CDE-60F5-4C78-92E2-93462DA16B7A}"/>
                    </a:ext>
                  </a:extLst>
                </p14:cNvPr>
                <p14:cNvContentPartPr/>
                <p14:nvPr/>
              </p14:nvContentPartPr>
              <p14:xfrm>
                <a:off x="1599576" y="905478"/>
                <a:ext cx="466920" cy="257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C45CDE-60F5-4C78-92E2-93462DA16B7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581576" y="887838"/>
                  <a:ext cx="502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6CF0F0-3016-4453-9042-5DCAD6A1003E}"/>
                    </a:ext>
                  </a:extLst>
                </p14:cNvPr>
                <p14:cNvContentPartPr/>
                <p14:nvPr/>
              </p14:nvContentPartPr>
              <p14:xfrm>
                <a:off x="2112216" y="1019598"/>
                <a:ext cx="150840" cy="11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6CF0F0-3016-4453-9042-5DCAD6A1003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094216" y="1001958"/>
                  <a:ext cx="186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A0CFA4-945D-4BA7-B7B2-D56722DAED2E}"/>
                    </a:ext>
                  </a:extLst>
                </p14:cNvPr>
                <p14:cNvContentPartPr/>
                <p14:nvPr/>
              </p14:nvContentPartPr>
              <p14:xfrm>
                <a:off x="2380416" y="859038"/>
                <a:ext cx="51840" cy="312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A0CFA4-945D-4BA7-B7B2-D56722DAED2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362416" y="841398"/>
                  <a:ext cx="87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F2CE4AB-6BA8-4322-B43A-BA30AD4618AC}"/>
                    </a:ext>
                  </a:extLst>
                </p14:cNvPr>
                <p14:cNvContentPartPr/>
                <p14:nvPr/>
              </p14:nvContentPartPr>
              <p14:xfrm>
                <a:off x="2349816" y="982878"/>
                <a:ext cx="202320" cy="11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F2CE4AB-6BA8-4322-B43A-BA30AD4618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31816" y="965238"/>
                  <a:ext cx="2379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597C513-E06A-4BB3-B3DE-95B9C21A964E}"/>
              </a:ext>
            </a:extLst>
          </p:cNvPr>
          <p:cNvGrpSpPr/>
          <p:nvPr/>
        </p:nvGrpSpPr>
        <p:grpSpPr>
          <a:xfrm>
            <a:off x="2828976" y="879198"/>
            <a:ext cx="639000" cy="246240"/>
            <a:chOff x="2828976" y="879198"/>
            <a:chExt cx="63900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FF750C9-E9E4-4DD7-B41F-EE26163D8A3E}"/>
                    </a:ext>
                  </a:extLst>
                </p14:cNvPr>
                <p14:cNvContentPartPr/>
                <p14:nvPr/>
              </p14:nvContentPartPr>
              <p14:xfrm>
                <a:off x="2828976" y="879198"/>
                <a:ext cx="363600" cy="246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FF750C9-E9E4-4DD7-B41F-EE26163D8A3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10976" y="861558"/>
                  <a:ext cx="399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3262A0-9ACE-4792-8868-1A5DBB475808}"/>
                    </a:ext>
                  </a:extLst>
                </p14:cNvPr>
                <p14:cNvContentPartPr/>
                <p14:nvPr/>
              </p14:nvContentPartPr>
              <p14:xfrm>
                <a:off x="3258456" y="928518"/>
                <a:ext cx="209520" cy="167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3262A0-9ACE-4792-8868-1A5DBB47580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240456" y="910878"/>
                  <a:ext cx="24516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B8DFDF5-F0CD-41D4-AC4A-08F7DDA9E128}"/>
              </a:ext>
            </a:extLst>
          </p:cNvPr>
          <p:cNvGrpSpPr/>
          <p:nvPr/>
        </p:nvGrpSpPr>
        <p:grpSpPr>
          <a:xfrm>
            <a:off x="3791256" y="760398"/>
            <a:ext cx="1527840" cy="442440"/>
            <a:chOff x="3791256" y="760398"/>
            <a:chExt cx="152784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BCBDF94-A839-439B-8724-96E351C05E94}"/>
                    </a:ext>
                  </a:extLst>
                </p14:cNvPr>
                <p14:cNvContentPartPr/>
                <p14:nvPr/>
              </p14:nvContentPartPr>
              <p14:xfrm>
                <a:off x="3791256" y="860118"/>
                <a:ext cx="27000" cy="229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BCBDF94-A839-439B-8724-96E351C05E9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773616" y="842118"/>
                  <a:ext cx="62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4E82893-D1F9-4E17-B771-735EBACAC98D}"/>
                    </a:ext>
                  </a:extLst>
                </p14:cNvPr>
                <p14:cNvContentPartPr/>
                <p14:nvPr/>
              </p14:nvContentPartPr>
              <p14:xfrm>
                <a:off x="3940296" y="893238"/>
                <a:ext cx="163440" cy="189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4E82893-D1F9-4E17-B771-735EBACAC98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922656" y="875598"/>
                  <a:ext cx="199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41835A-43E3-4904-A5C1-C213AA9698DE}"/>
                    </a:ext>
                  </a:extLst>
                </p14:cNvPr>
                <p14:cNvContentPartPr/>
                <p14:nvPr/>
              </p14:nvContentPartPr>
              <p14:xfrm>
                <a:off x="4266816" y="760398"/>
                <a:ext cx="16920" cy="30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41835A-43E3-4904-A5C1-C213AA9698D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249176" y="742758"/>
                  <a:ext cx="5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D8D260-A220-43CA-B74E-8677DC5F5AEA}"/>
                    </a:ext>
                  </a:extLst>
                </p14:cNvPr>
                <p14:cNvContentPartPr/>
                <p14:nvPr/>
              </p14:nvContentPartPr>
              <p14:xfrm>
                <a:off x="4178976" y="875238"/>
                <a:ext cx="244800" cy="46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D8D260-A220-43CA-B74E-8677DC5F5AE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161336" y="857238"/>
                  <a:ext cx="280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F11B96-90EA-42B2-A13C-71B795A5CA6D}"/>
                    </a:ext>
                  </a:extLst>
                </p14:cNvPr>
                <p14:cNvContentPartPr/>
                <p14:nvPr/>
              </p14:nvContentPartPr>
              <p14:xfrm>
                <a:off x="4417296" y="888198"/>
                <a:ext cx="192600" cy="168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F11B96-90EA-42B2-A13C-71B795A5CA6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99296" y="870198"/>
                  <a:ext cx="228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D954A9-D4A7-4E13-9639-4C712CDB0D4E}"/>
                    </a:ext>
                  </a:extLst>
                </p14:cNvPr>
                <p14:cNvContentPartPr/>
                <p14:nvPr/>
              </p14:nvContentPartPr>
              <p14:xfrm>
                <a:off x="4654176" y="851118"/>
                <a:ext cx="137880" cy="35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D954A9-D4A7-4E13-9639-4C712CDB0D4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636536" y="833478"/>
                  <a:ext cx="173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93733D-3751-456C-8DE8-8B294A261968}"/>
                    </a:ext>
                  </a:extLst>
                </p14:cNvPr>
                <p14:cNvContentPartPr/>
                <p14:nvPr/>
              </p14:nvContentPartPr>
              <p14:xfrm>
                <a:off x="4920216" y="847878"/>
                <a:ext cx="227520" cy="179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93733D-3751-456C-8DE8-8B294A26196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02216" y="829878"/>
                  <a:ext cx="263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EAFEB9E-F09A-4469-8837-FC9D1A56EEFB}"/>
                    </a:ext>
                  </a:extLst>
                </p14:cNvPr>
                <p14:cNvContentPartPr/>
                <p14:nvPr/>
              </p14:nvContentPartPr>
              <p14:xfrm>
                <a:off x="5153856" y="802158"/>
                <a:ext cx="165240" cy="182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EAFEB9E-F09A-4469-8837-FC9D1A56EEF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135856" y="784518"/>
                  <a:ext cx="2008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5756CF1-EC48-4C6B-BEC1-24AC2F98ADA4}"/>
              </a:ext>
            </a:extLst>
          </p:cNvPr>
          <p:cNvGrpSpPr/>
          <p:nvPr/>
        </p:nvGrpSpPr>
        <p:grpSpPr>
          <a:xfrm>
            <a:off x="5575776" y="619998"/>
            <a:ext cx="255960" cy="435240"/>
            <a:chOff x="5575776" y="619998"/>
            <a:chExt cx="25596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67DFD90-1456-461F-9492-FC19267391E3}"/>
                    </a:ext>
                  </a:extLst>
                </p14:cNvPr>
                <p14:cNvContentPartPr/>
                <p14:nvPr/>
              </p14:nvContentPartPr>
              <p14:xfrm>
                <a:off x="5580096" y="806118"/>
                <a:ext cx="74520" cy="19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67DFD90-1456-461F-9492-FC19267391E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562096" y="788118"/>
                  <a:ext cx="11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B1EC37-DC68-4B1A-8523-FCD71B3D31B9}"/>
                    </a:ext>
                  </a:extLst>
                </p14:cNvPr>
                <p14:cNvContentPartPr/>
                <p14:nvPr/>
              </p14:nvContentPartPr>
              <p14:xfrm>
                <a:off x="5575776" y="619998"/>
                <a:ext cx="255960" cy="435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B1EC37-DC68-4B1A-8523-FCD71B3D31B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58136" y="602358"/>
                  <a:ext cx="291600" cy="47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291F19E-C681-48BB-8EA8-635F7FFC26A8}"/>
                  </a:ext>
                </a:extLst>
              </p14:cNvPr>
              <p14:cNvContentPartPr/>
              <p14:nvPr/>
            </p14:nvContentPartPr>
            <p14:xfrm>
              <a:off x="6121176" y="748878"/>
              <a:ext cx="150120" cy="1796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291F19E-C681-48BB-8EA8-635F7FFC26A8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103176" y="731238"/>
                <a:ext cx="18576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92E6E65-D1E0-4A8C-A6ED-B145C44FBB2F}"/>
              </a:ext>
            </a:extLst>
          </p:cNvPr>
          <p:cNvGrpSpPr/>
          <p:nvPr/>
        </p:nvGrpSpPr>
        <p:grpSpPr>
          <a:xfrm>
            <a:off x="6594576" y="665718"/>
            <a:ext cx="1515600" cy="406080"/>
            <a:chOff x="6594576" y="665718"/>
            <a:chExt cx="1515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1E71822-5EE3-4AA7-9BBE-6B1F340F048E}"/>
                    </a:ext>
                  </a:extLst>
                </p14:cNvPr>
                <p14:cNvContentPartPr/>
                <p14:nvPr/>
              </p14:nvContentPartPr>
              <p14:xfrm>
                <a:off x="6594576" y="764358"/>
                <a:ext cx="202320" cy="30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1E71822-5EE3-4AA7-9BBE-6B1F340F048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576936" y="746718"/>
                  <a:ext cx="2379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D1CA690-03B9-4FB1-BE80-C45144E6C3D2}"/>
                    </a:ext>
                  </a:extLst>
                </p14:cNvPr>
                <p14:cNvContentPartPr/>
                <p14:nvPr/>
              </p14:nvContentPartPr>
              <p14:xfrm>
                <a:off x="6857736" y="777318"/>
                <a:ext cx="248040" cy="172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D1CA690-03B9-4FB1-BE80-C45144E6C3D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839736" y="759678"/>
                  <a:ext cx="283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F40A159-2B8D-4DDA-AE64-AACB65F21085}"/>
                    </a:ext>
                  </a:extLst>
                </p14:cNvPr>
                <p14:cNvContentPartPr/>
                <p14:nvPr/>
              </p14:nvContentPartPr>
              <p14:xfrm>
                <a:off x="7094256" y="754278"/>
                <a:ext cx="186120" cy="177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F40A159-2B8D-4DDA-AE64-AACB65F2108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076256" y="736278"/>
                  <a:ext cx="221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D61AFB0-A334-4773-BBA3-0CE60517BED6}"/>
                    </a:ext>
                  </a:extLst>
                </p14:cNvPr>
                <p14:cNvContentPartPr/>
                <p14:nvPr/>
              </p14:nvContentPartPr>
              <p14:xfrm>
                <a:off x="7369296" y="670758"/>
                <a:ext cx="111240" cy="283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D61AFB0-A334-4773-BBA3-0CE60517BED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351296" y="653118"/>
                  <a:ext cx="146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EB652C4-4E13-40D6-8781-943C1A94A2A7}"/>
                    </a:ext>
                  </a:extLst>
                </p14:cNvPr>
                <p14:cNvContentPartPr/>
                <p14:nvPr/>
              </p14:nvContentPartPr>
              <p14:xfrm>
                <a:off x="7316736" y="777318"/>
                <a:ext cx="209520" cy="10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EB652C4-4E13-40D6-8781-943C1A94A2A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299096" y="759678"/>
                  <a:ext cx="245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F9191DC-99D5-4146-94C4-3078F7FB9210}"/>
                    </a:ext>
                  </a:extLst>
                </p14:cNvPr>
                <p14:cNvContentPartPr/>
                <p14:nvPr/>
              </p14:nvContentPartPr>
              <p14:xfrm>
                <a:off x="7551456" y="779478"/>
                <a:ext cx="182160" cy="172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F9191DC-99D5-4146-94C4-3078F7FB921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533816" y="761838"/>
                  <a:ext cx="217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3E6F74E-5207-4082-BF26-288E7372F7EC}"/>
                    </a:ext>
                  </a:extLst>
                </p14:cNvPr>
                <p14:cNvContentPartPr/>
                <p14:nvPr/>
              </p14:nvContentPartPr>
              <p14:xfrm>
                <a:off x="7817136" y="665718"/>
                <a:ext cx="276120" cy="336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3E6F74E-5207-4082-BF26-288E7372F7E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799136" y="648078"/>
                  <a:ext cx="3117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436907-79DC-42CC-800F-27831EEDE418}"/>
                    </a:ext>
                  </a:extLst>
                </p14:cNvPr>
                <p14:cNvContentPartPr/>
                <p14:nvPr/>
              </p14:nvContentPartPr>
              <p14:xfrm>
                <a:off x="7976976" y="804678"/>
                <a:ext cx="133200" cy="11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436907-79DC-42CC-800F-27831EEDE41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959336" y="786678"/>
                  <a:ext cx="1688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E65B410-3659-458F-B300-231909ACE27E}"/>
              </a:ext>
            </a:extLst>
          </p:cNvPr>
          <p:cNvGrpSpPr/>
          <p:nvPr/>
        </p:nvGrpSpPr>
        <p:grpSpPr>
          <a:xfrm>
            <a:off x="8351736" y="677238"/>
            <a:ext cx="2462400" cy="375840"/>
            <a:chOff x="8351736" y="677238"/>
            <a:chExt cx="246240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06B9F5E-8F88-4D46-BC0B-E7A0970C4CEB}"/>
                    </a:ext>
                  </a:extLst>
                </p14:cNvPr>
                <p14:cNvContentPartPr/>
                <p14:nvPr/>
              </p14:nvContentPartPr>
              <p14:xfrm>
                <a:off x="8351736" y="734118"/>
                <a:ext cx="165960" cy="220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06B9F5E-8F88-4D46-BC0B-E7A0970C4CE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34096" y="716118"/>
                  <a:ext cx="201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FB0AE97-0676-42F1-A6D1-13A359CC9567}"/>
                    </a:ext>
                  </a:extLst>
                </p14:cNvPr>
                <p14:cNvContentPartPr/>
                <p14:nvPr/>
              </p14:nvContentPartPr>
              <p14:xfrm>
                <a:off x="8592576" y="775878"/>
                <a:ext cx="184320" cy="277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FB0AE97-0676-42F1-A6D1-13A359CC956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74936" y="757878"/>
                  <a:ext cx="219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48234E6-672A-416B-BA9B-27DFCC1ABF5E}"/>
                    </a:ext>
                  </a:extLst>
                </p14:cNvPr>
                <p14:cNvContentPartPr/>
                <p14:nvPr/>
              </p14:nvContentPartPr>
              <p14:xfrm>
                <a:off x="8847096" y="784518"/>
                <a:ext cx="143280" cy="158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48234E6-672A-416B-BA9B-27DFCC1ABF5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829456" y="766878"/>
                  <a:ext cx="178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73F20F-BF93-4E09-9C29-BDE22596C032}"/>
                    </a:ext>
                  </a:extLst>
                </p14:cNvPr>
                <p14:cNvContentPartPr/>
                <p14:nvPr/>
              </p14:nvContentPartPr>
              <p14:xfrm>
                <a:off x="9072096" y="775878"/>
                <a:ext cx="216720" cy="156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73F20F-BF93-4E09-9C29-BDE22596C03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054456" y="757878"/>
                  <a:ext cx="252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A90069D-C569-4F05-AB25-5D519F152B2A}"/>
                    </a:ext>
                  </a:extLst>
                </p14:cNvPr>
                <p14:cNvContentPartPr/>
                <p14:nvPr/>
              </p14:nvContentPartPr>
              <p14:xfrm>
                <a:off x="9354696" y="751398"/>
                <a:ext cx="203040" cy="176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A90069D-C569-4F05-AB25-5D519F152B2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336696" y="733758"/>
                  <a:ext cx="238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6815BB-E71A-4CE9-BA22-E7B7A9163BC2}"/>
                    </a:ext>
                  </a:extLst>
                </p14:cNvPr>
                <p14:cNvContentPartPr/>
                <p14:nvPr/>
              </p14:nvContentPartPr>
              <p14:xfrm>
                <a:off x="9622176" y="778038"/>
                <a:ext cx="199080" cy="169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6815BB-E71A-4CE9-BA22-E7B7A9163BC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604536" y="760038"/>
                  <a:ext cx="234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E2D8FB8-BC3C-40FE-A170-210ECB28DF40}"/>
                    </a:ext>
                  </a:extLst>
                </p14:cNvPr>
                <p14:cNvContentPartPr/>
                <p14:nvPr/>
              </p14:nvContentPartPr>
              <p14:xfrm>
                <a:off x="10010616" y="804318"/>
                <a:ext cx="227880" cy="154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E2D8FB8-BC3C-40FE-A170-210ECB28DF4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992976" y="786678"/>
                  <a:ext cx="263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018658E-D61E-429F-B229-89E2D5620CE2}"/>
                    </a:ext>
                  </a:extLst>
                </p14:cNvPr>
                <p14:cNvContentPartPr/>
                <p14:nvPr/>
              </p14:nvContentPartPr>
              <p14:xfrm>
                <a:off x="10313016" y="835278"/>
                <a:ext cx="330840" cy="163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018658E-D61E-429F-B229-89E2D5620CE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295376" y="817278"/>
                  <a:ext cx="366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0D52A3B-4021-4CBC-8BDA-68C9A079884A}"/>
                    </a:ext>
                  </a:extLst>
                </p14:cNvPr>
                <p14:cNvContentPartPr/>
                <p14:nvPr/>
              </p14:nvContentPartPr>
              <p14:xfrm>
                <a:off x="10669776" y="677238"/>
                <a:ext cx="144360" cy="32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0D52A3B-4021-4CBC-8BDA-68C9A079884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651776" y="659238"/>
                  <a:ext cx="18000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978715A-40B3-46B5-A09A-E0FB6CDA3165}"/>
              </a:ext>
            </a:extLst>
          </p:cNvPr>
          <p:cNvGrpSpPr/>
          <p:nvPr/>
        </p:nvGrpSpPr>
        <p:grpSpPr>
          <a:xfrm>
            <a:off x="11171256" y="664998"/>
            <a:ext cx="837720" cy="245160"/>
            <a:chOff x="11171256" y="664998"/>
            <a:chExt cx="8377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A7D0078-CDB8-405C-BD23-26EAFBFB959A}"/>
                    </a:ext>
                  </a:extLst>
                </p14:cNvPr>
                <p14:cNvContentPartPr/>
                <p14:nvPr/>
              </p14:nvContentPartPr>
              <p14:xfrm>
                <a:off x="11196816" y="664998"/>
                <a:ext cx="16560" cy="232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A7D0078-CDB8-405C-BD23-26EAFBFB959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179176" y="647358"/>
                  <a:ext cx="52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1D80162-5F32-42B6-B71D-A8728D44D232}"/>
                    </a:ext>
                  </a:extLst>
                </p14:cNvPr>
                <p14:cNvContentPartPr/>
                <p14:nvPr/>
              </p14:nvContentPartPr>
              <p14:xfrm>
                <a:off x="11171256" y="679398"/>
                <a:ext cx="523080" cy="226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1D80162-5F32-42B6-B71D-A8728D44D23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153256" y="661758"/>
                  <a:ext cx="558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B2AEBD8-D61E-4CCC-B1D4-F2300962A6BD}"/>
                    </a:ext>
                  </a:extLst>
                </p14:cNvPr>
                <p14:cNvContentPartPr/>
                <p14:nvPr/>
              </p14:nvContentPartPr>
              <p14:xfrm>
                <a:off x="11786136" y="762558"/>
                <a:ext cx="222840" cy="147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B2AEBD8-D61E-4CCC-B1D4-F2300962A6B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768136" y="744558"/>
                  <a:ext cx="2584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86F787F-4149-4A05-8CF1-E1637101E6A0}"/>
              </a:ext>
            </a:extLst>
          </p:cNvPr>
          <p:cNvGrpSpPr/>
          <p:nvPr/>
        </p:nvGrpSpPr>
        <p:grpSpPr>
          <a:xfrm>
            <a:off x="586176" y="1510638"/>
            <a:ext cx="1168920" cy="331200"/>
            <a:chOff x="586176" y="1510638"/>
            <a:chExt cx="11689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FF78221-7B94-4123-A74F-444A6055622F}"/>
                    </a:ext>
                  </a:extLst>
                </p14:cNvPr>
                <p14:cNvContentPartPr/>
                <p14:nvPr/>
              </p14:nvContentPartPr>
              <p14:xfrm>
                <a:off x="586176" y="1603518"/>
                <a:ext cx="181440" cy="197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FF78221-7B94-4123-A74F-444A6055622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68176" y="1585878"/>
                  <a:ext cx="217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91C87AD-C9BD-4089-A544-C68F51D12114}"/>
                    </a:ext>
                  </a:extLst>
                </p14:cNvPr>
                <p14:cNvContentPartPr/>
                <p14:nvPr/>
              </p14:nvContentPartPr>
              <p14:xfrm>
                <a:off x="946176" y="1510638"/>
                <a:ext cx="30600" cy="331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91C87AD-C9BD-4089-A544-C68F51D1211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28176" y="1492638"/>
                  <a:ext cx="66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38BB5FD-1B0A-4163-86C6-66F159F46CB9}"/>
                    </a:ext>
                  </a:extLst>
                </p14:cNvPr>
                <p14:cNvContentPartPr/>
                <p14:nvPr/>
              </p14:nvContentPartPr>
              <p14:xfrm>
                <a:off x="831336" y="1594158"/>
                <a:ext cx="504720" cy="234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38BB5FD-1B0A-4163-86C6-66F159F46CB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13696" y="1576158"/>
                  <a:ext cx="540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E330F85-0462-496D-81FB-CBCEDEB399C1}"/>
                    </a:ext>
                  </a:extLst>
                </p14:cNvPr>
                <p14:cNvContentPartPr/>
                <p14:nvPr/>
              </p14:nvContentPartPr>
              <p14:xfrm>
                <a:off x="1410936" y="1656078"/>
                <a:ext cx="210600" cy="164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E330F85-0462-496D-81FB-CBCEDEB399C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393296" y="1638438"/>
                  <a:ext cx="246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0B1580C-722B-4708-BF13-F4BE41EC1EB8}"/>
                    </a:ext>
                  </a:extLst>
                </p14:cNvPr>
                <p14:cNvContentPartPr/>
                <p14:nvPr/>
              </p14:nvContentPartPr>
              <p14:xfrm>
                <a:off x="1624416" y="1616478"/>
                <a:ext cx="130680" cy="194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0B1580C-722B-4708-BF13-F4BE41EC1EB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606416" y="1598838"/>
                  <a:ext cx="1663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29182EC-4BD8-4A8B-850C-CD3B9318C38E}"/>
              </a:ext>
            </a:extLst>
          </p:cNvPr>
          <p:cNvGrpSpPr/>
          <p:nvPr/>
        </p:nvGrpSpPr>
        <p:grpSpPr>
          <a:xfrm>
            <a:off x="2011056" y="1482558"/>
            <a:ext cx="248760" cy="321840"/>
            <a:chOff x="2011056" y="1482558"/>
            <a:chExt cx="24876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D533C83-788A-43B2-AA7B-F0A63BAAC99E}"/>
                    </a:ext>
                  </a:extLst>
                </p14:cNvPr>
                <p14:cNvContentPartPr/>
                <p14:nvPr/>
              </p14:nvContentPartPr>
              <p14:xfrm>
                <a:off x="2011056" y="1609278"/>
                <a:ext cx="47160" cy="195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D533C83-788A-43B2-AA7B-F0A63BAAC99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93416" y="1591638"/>
                  <a:ext cx="82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3126D1B-4C79-43C9-8F55-43FA01D3A9B2}"/>
                    </a:ext>
                  </a:extLst>
                </p14:cNvPr>
                <p14:cNvContentPartPr/>
                <p14:nvPr/>
              </p14:nvContentPartPr>
              <p14:xfrm>
                <a:off x="2128776" y="1583718"/>
                <a:ext cx="131040" cy="212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3126D1B-4C79-43C9-8F55-43FA01D3A9B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11136" y="1565718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FF3554-B174-468A-8CE6-F37044146650}"/>
                    </a:ext>
                  </a:extLst>
                </p14:cNvPr>
                <p14:cNvContentPartPr/>
                <p14:nvPr/>
              </p14:nvContentPartPr>
              <p14:xfrm>
                <a:off x="2046696" y="1482558"/>
                <a:ext cx="115200" cy="1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FF3554-B174-468A-8CE6-F3704414665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028696" y="1464558"/>
                  <a:ext cx="1508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0398AD8-1656-491F-8720-D3A868791894}"/>
                  </a:ext>
                </a:extLst>
              </p14:cNvPr>
              <p14:cNvContentPartPr/>
              <p14:nvPr/>
            </p14:nvContentPartPr>
            <p14:xfrm>
              <a:off x="2495256" y="1582278"/>
              <a:ext cx="200880" cy="1710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0398AD8-1656-491F-8720-D3A868791894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477256" y="1564278"/>
                <a:ext cx="23652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4EBB82F-6CD3-4F82-9051-DD898D58EAB6}"/>
              </a:ext>
            </a:extLst>
          </p:cNvPr>
          <p:cNvGrpSpPr/>
          <p:nvPr/>
        </p:nvGrpSpPr>
        <p:grpSpPr>
          <a:xfrm>
            <a:off x="2966496" y="1436118"/>
            <a:ext cx="3200760" cy="463680"/>
            <a:chOff x="2966496" y="1436118"/>
            <a:chExt cx="320076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EB5F61-0A21-4BCC-8006-BEEEE9D20D49}"/>
                    </a:ext>
                  </a:extLst>
                </p14:cNvPr>
                <p14:cNvContentPartPr/>
                <p14:nvPr/>
              </p14:nvContentPartPr>
              <p14:xfrm>
                <a:off x="2966496" y="1579758"/>
                <a:ext cx="142200" cy="320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EB5F61-0A21-4BCC-8006-BEEEE9D20D4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948496" y="1561758"/>
                  <a:ext cx="177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500E5EA-0A07-4EBC-8A45-20588AF4B39B}"/>
                    </a:ext>
                  </a:extLst>
                </p14:cNvPr>
                <p14:cNvContentPartPr/>
                <p14:nvPr/>
              </p14:nvContentPartPr>
              <p14:xfrm>
                <a:off x="3224616" y="1590198"/>
                <a:ext cx="442800" cy="204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500E5EA-0A07-4EBC-8A45-20588AF4B39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206616" y="1572198"/>
                  <a:ext cx="478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5BE7F59-BC82-406A-ACBA-8C53B7F07604}"/>
                    </a:ext>
                  </a:extLst>
                </p14:cNvPr>
                <p14:cNvContentPartPr/>
                <p14:nvPr/>
              </p14:nvContentPartPr>
              <p14:xfrm>
                <a:off x="3769296" y="1482558"/>
                <a:ext cx="93960" cy="284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5BE7F59-BC82-406A-ACBA-8C53B7F0760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751656" y="1464918"/>
                  <a:ext cx="129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6FF8558-4273-4A3B-8760-84037D27473B}"/>
                    </a:ext>
                  </a:extLst>
                </p14:cNvPr>
                <p14:cNvContentPartPr/>
                <p14:nvPr/>
              </p14:nvContentPartPr>
              <p14:xfrm>
                <a:off x="3665256" y="1599918"/>
                <a:ext cx="274680" cy="71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6FF8558-4273-4A3B-8760-84037D27473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647616" y="1582278"/>
                  <a:ext cx="310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C0EF4E3-17C2-4CBB-8C7C-D9B820CDD00A}"/>
                    </a:ext>
                  </a:extLst>
                </p14:cNvPr>
                <p14:cNvContentPartPr/>
                <p14:nvPr/>
              </p14:nvContentPartPr>
              <p14:xfrm>
                <a:off x="3957216" y="1605318"/>
                <a:ext cx="153000" cy="174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C0EF4E3-17C2-4CBB-8C7C-D9B820CDD00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939576" y="1587678"/>
                  <a:ext cx="188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142B37-7852-484D-BC7F-04D98D7CE969}"/>
                    </a:ext>
                  </a:extLst>
                </p14:cNvPr>
                <p14:cNvContentPartPr/>
                <p14:nvPr/>
              </p14:nvContentPartPr>
              <p14:xfrm>
                <a:off x="4233696" y="1469598"/>
                <a:ext cx="341280" cy="330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142B37-7852-484D-BC7F-04D98D7CE96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215696" y="1451958"/>
                  <a:ext cx="376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0276D1D-DC98-4B14-B51A-E3A84A3515BD}"/>
                    </a:ext>
                  </a:extLst>
                </p14:cNvPr>
                <p14:cNvContentPartPr/>
                <p14:nvPr/>
              </p14:nvContentPartPr>
              <p14:xfrm>
                <a:off x="4421256" y="1591638"/>
                <a:ext cx="297000" cy="5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0276D1D-DC98-4B14-B51A-E3A84A3515B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403256" y="1573638"/>
                  <a:ext cx="332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7F855C4-3983-4BAB-9412-F6966423F4FC}"/>
                    </a:ext>
                  </a:extLst>
                </p14:cNvPr>
                <p14:cNvContentPartPr/>
                <p14:nvPr/>
              </p14:nvContentPartPr>
              <p14:xfrm>
                <a:off x="4907976" y="1504158"/>
                <a:ext cx="177840" cy="186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7F855C4-3983-4BAB-9412-F6966423F4F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889976" y="1486518"/>
                  <a:ext cx="213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65EE5F3-AAFA-46FE-BE88-4ED03A4394A7}"/>
                    </a:ext>
                  </a:extLst>
                </p14:cNvPr>
                <p14:cNvContentPartPr/>
                <p14:nvPr/>
              </p14:nvContentPartPr>
              <p14:xfrm>
                <a:off x="5201376" y="1502718"/>
                <a:ext cx="162360" cy="18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65EE5F3-AAFA-46FE-BE88-4ED03A4394A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183376" y="1484718"/>
                  <a:ext cx="198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90749B-3646-4D10-A60D-9F14B7931BC0}"/>
                    </a:ext>
                  </a:extLst>
                </p14:cNvPr>
                <p14:cNvContentPartPr/>
                <p14:nvPr/>
              </p14:nvContentPartPr>
              <p14:xfrm>
                <a:off x="5469936" y="1436118"/>
                <a:ext cx="174960" cy="264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90749B-3646-4D10-A60D-9F14B7931BC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51936" y="1418118"/>
                  <a:ext cx="210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0ECDD96-8C0A-4DAD-B883-39A545348047}"/>
                    </a:ext>
                  </a:extLst>
                </p14:cNvPr>
                <p14:cNvContentPartPr/>
                <p14:nvPr/>
              </p14:nvContentPartPr>
              <p14:xfrm>
                <a:off x="5751816" y="1526838"/>
                <a:ext cx="234720" cy="180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0ECDD96-8C0A-4DAD-B883-39A54534804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34176" y="1508838"/>
                  <a:ext cx="270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E347AA1-9EEF-4CA0-B0B2-660D610C6BF9}"/>
                    </a:ext>
                  </a:extLst>
                </p14:cNvPr>
                <p14:cNvContentPartPr/>
                <p14:nvPr/>
              </p14:nvContentPartPr>
              <p14:xfrm>
                <a:off x="6155736" y="1638798"/>
                <a:ext cx="11520" cy="3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E347AA1-9EEF-4CA0-B0B2-660D610C6BF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137736" y="1621158"/>
                  <a:ext cx="47160" cy="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666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454" y="17762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14:cNvPr>
              <p14:cNvContentPartPr/>
              <p14:nvPr/>
            </p14:nvContentPartPr>
            <p14:xfrm>
              <a:off x="1725174" y="229825"/>
              <a:ext cx="86760" cy="6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174" y="212185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713B138-9B73-4285-9E16-083864A6D816}"/>
                  </a:ext>
                </a:extLst>
              </p14:cNvPr>
              <p14:cNvContentPartPr/>
              <p14:nvPr/>
            </p14:nvContentPartPr>
            <p14:xfrm>
              <a:off x="2840454" y="425665"/>
              <a:ext cx="155880" cy="132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713B138-9B73-4285-9E16-083864A6D8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2814" y="407665"/>
                <a:ext cx="191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0916DF8-BE8E-4F63-BFEB-37FF5039626B}"/>
                  </a:ext>
                </a:extLst>
              </p14:cNvPr>
              <p14:cNvContentPartPr/>
              <p14:nvPr/>
            </p14:nvContentPartPr>
            <p14:xfrm>
              <a:off x="3110814" y="442585"/>
              <a:ext cx="75240" cy="104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0916DF8-BE8E-4F63-BFEB-37FF503962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3174" y="424585"/>
                <a:ext cx="110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546215-0033-4EB5-982B-6983C4D07B46}"/>
                  </a:ext>
                </a:extLst>
              </p14:cNvPr>
              <p14:cNvContentPartPr/>
              <p14:nvPr/>
            </p14:nvContentPartPr>
            <p14:xfrm>
              <a:off x="3472974" y="431065"/>
              <a:ext cx="23760" cy="104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546215-0033-4EB5-982B-6983C4D07B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54974" y="413425"/>
                <a:ext cx="594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1D7F8CA-42A6-4078-B5D8-EC78A27B1CD3}"/>
                  </a:ext>
                </a:extLst>
              </p14:cNvPr>
              <p14:cNvContentPartPr/>
              <p14:nvPr/>
            </p14:nvContentPartPr>
            <p14:xfrm>
              <a:off x="3588174" y="436465"/>
              <a:ext cx="104400" cy="162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1D7F8CA-42A6-4078-B5D8-EC78A27B1C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0174" y="418465"/>
                <a:ext cx="140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7A6CBD8-4835-4A93-A55A-3803DDBE7B2B}"/>
                  </a:ext>
                </a:extLst>
              </p14:cNvPr>
              <p14:cNvContentPartPr/>
              <p14:nvPr/>
            </p14:nvContentPartPr>
            <p14:xfrm>
              <a:off x="3484854" y="293185"/>
              <a:ext cx="11880" cy="11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7A6CBD8-4835-4A93-A55A-3803DDBE7B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7214" y="27518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D30C50-0596-47B8-BB62-7D026546B6D0}"/>
                  </a:ext>
                </a:extLst>
              </p14:cNvPr>
              <p14:cNvContentPartPr/>
              <p14:nvPr/>
            </p14:nvContentPartPr>
            <p14:xfrm>
              <a:off x="3949974" y="465985"/>
              <a:ext cx="167760" cy="115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D30C50-0596-47B8-BB62-7D026546B6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32334" y="447985"/>
                <a:ext cx="2034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B9D05C4-2D93-437C-915F-966CD70C78EC}"/>
                  </a:ext>
                </a:extLst>
              </p14:cNvPr>
              <p14:cNvContentPartPr/>
              <p14:nvPr/>
            </p14:nvContentPartPr>
            <p14:xfrm>
              <a:off x="11426814" y="224065"/>
              <a:ext cx="11880" cy="316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B9D05C4-2D93-437C-915F-966CD70C78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09174" y="206425"/>
                <a:ext cx="47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8821764-CE6D-422D-ABFF-44F85F1A1416}"/>
                  </a:ext>
                </a:extLst>
              </p14:cNvPr>
              <p14:cNvContentPartPr/>
              <p14:nvPr/>
            </p14:nvContentPartPr>
            <p14:xfrm>
              <a:off x="9580734" y="235585"/>
              <a:ext cx="23040" cy="17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8821764-CE6D-422D-ABFF-44F85F1A14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63094" y="217945"/>
                <a:ext cx="58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ACC8CE0-FDC6-45A3-B707-B9AF0A892AB9}"/>
                  </a:ext>
                </a:extLst>
              </p14:cNvPr>
              <p14:cNvContentPartPr/>
              <p14:nvPr/>
            </p14:nvContentPartPr>
            <p14:xfrm>
              <a:off x="10828854" y="408025"/>
              <a:ext cx="506520" cy="92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ACC8CE0-FDC6-45A3-B707-B9AF0A892A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10854" y="390025"/>
                <a:ext cx="542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80EB204-1B91-4C07-905E-0C8DCA086114}"/>
                  </a:ext>
                </a:extLst>
              </p14:cNvPr>
              <p14:cNvContentPartPr/>
              <p14:nvPr/>
            </p14:nvContentPartPr>
            <p14:xfrm>
              <a:off x="10351494" y="224065"/>
              <a:ext cx="317160" cy="207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80EB204-1B91-4C07-905E-0C8DCA0861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33854" y="206425"/>
                <a:ext cx="352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B1C282A-57CC-4B63-AF10-FD3A69C82354}"/>
                  </a:ext>
                </a:extLst>
              </p14:cNvPr>
              <p14:cNvContentPartPr/>
              <p14:nvPr/>
            </p14:nvContentPartPr>
            <p14:xfrm>
              <a:off x="9552294" y="339265"/>
              <a:ext cx="667440" cy="153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B1C282A-57CC-4B63-AF10-FD3A69C823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34294" y="321223"/>
                <a:ext cx="703080" cy="18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6E3901C-02C1-4425-8E6E-A8F250B4B402}"/>
                  </a:ext>
                </a:extLst>
              </p14:cNvPr>
              <p14:cNvContentPartPr/>
              <p14:nvPr/>
            </p14:nvContentPartPr>
            <p14:xfrm>
              <a:off x="8551134" y="230185"/>
              <a:ext cx="621720" cy="253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6E3901C-02C1-4425-8E6E-A8F250B4B4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494" y="212185"/>
                <a:ext cx="657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5ED7C5C-9327-4B23-8E7B-03A4B1DEC40F}"/>
                  </a:ext>
                </a:extLst>
              </p14:cNvPr>
              <p14:cNvContentPartPr/>
              <p14:nvPr/>
            </p14:nvContentPartPr>
            <p14:xfrm>
              <a:off x="8022294" y="356545"/>
              <a:ext cx="207360" cy="155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5ED7C5C-9327-4B23-8E7B-03A4B1DEC4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04654" y="338545"/>
                <a:ext cx="243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4BFB955-AF0B-4244-A003-D8D4FFB77C41}"/>
                  </a:ext>
                </a:extLst>
              </p14:cNvPr>
              <p14:cNvContentPartPr/>
              <p14:nvPr/>
            </p14:nvContentPartPr>
            <p14:xfrm>
              <a:off x="6244614" y="270145"/>
              <a:ext cx="1548000" cy="282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4BFB955-AF0B-4244-A003-D8D4FFB77C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6974" y="252145"/>
                <a:ext cx="15836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181E2DB-835A-4E05-B612-FF2FDB735E99}"/>
                  </a:ext>
                </a:extLst>
              </p14:cNvPr>
              <p14:cNvContentPartPr/>
              <p14:nvPr/>
            </p14:nvContentPartPr>
            <p14:xfrm>
              <a:off x="5635494" y="252865"/>
              <a:ext cx="305640" cy="293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181E2DB-835A-4E05-B612-FF2FDB735E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17833" y="234843"/>
                <a:ext cx="341322" cy="32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B5C5F60-3569-4D11-A282-686A1AFC330F}"/>
                  </a:ext>
                </a:extLst>
              </p14:cNvPr>
              <p14:cNvContentPartPr/>
              <p14:nvPr/>
            </p14:nvContentPartPr>
            <p14:xfrm>
              <a:off x="5135094" y="413785"/>
              <a:ext cx="403200" cy="121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B5C5F60-3569-4D11-A282-686A1AFC33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17454" y="396145"/>
                <a:ext cx="4388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5D45754-F319-499B-8CD8-8CD0B6BA9C32}"/>
                  </a:ext>
                </a:extLst>
              </p14:cNvPr>
              <p14:cNvContentPartPr/>
              <p14:nvPr/>
            </p14:nvContentPartPr>
            <p14:xfrm>
              <a:off x="4376214" y="298945"/>
              <a:ext cx="627480" cy="24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5D45754-F319-499B-8CD8-8CD0B6BA9C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58574" y="280945"/>
                <a:ext cx="663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5EFEF25-5FB5-49E3-B42B-22C17A1988B7}"/>
                  </a:ext>
                </a:extLst>
              </p14:cNvPr>
              <p14:cNvContentPartPr/>
              <p14:nvPr/>
            </p14:nvContentPartPr>
            <p14:xfrm>
              <a:off x="2110374" y="275905"/>
              <a:ext cx="650520" cy="259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5EFEF25-5FB5-49E3-B42B-22C17A1988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92734" y="257905"/>
                <a:ext cx="6861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37E3453-7C52-4C5C-9D39-F1D2928B7529}"/>
                  </a:ext>
                </a:extLst>
              </p14:cNvPr>
              <p14:cNvContentPartPr/>
              <p14:nvPr/>
            </p14:nvContentPartPr>
            <p14:xfrm>
              <a:off x="6124014" y="948745"/>
              <a:ext cx="18720" cy="207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37E3453-7C52-4C5C-9D39-F1D2928B75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06014" y="930745"/>
                <a:ext cx="54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1973026-9136-4436-B127-F435BF8BBB8E}"/>
                  </a:ext>
                </a:extLst>
              </p14:cNvPr>
              <p14:cNvContentPartPr/>
              <p14:nvPr/>
            </p14:nvContentPartPr>
            <p14:xfrm>
              <a:off x="6245334" y="954505"/>
              <a:ext cx="120960" cy="214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1973026-9136-4436-B127-F435BF8BBB8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27694" y="936505"/>
                <a:ext cx="156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0456CCA-6B84-4464-AE56-A956DFB0A070}"/>
                  </a:ext>
                </a:extLst>
              </p14:cNvPr>
              <p14:cNvContentPartPr/>
              <p14:nvPr/>
            </p14:nvContentPartPr>
            <p14:xfrm>
              <a:off x="6158934" y="827785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0456CCA-6B84-4464-AE56-A956DFB0A0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41294" y="8101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EC0DEB2-13CD-4417-84A9-329D946FF035}"/>
                  </a:ext>
                </a:extLst>
              </p14:cNvPr>
              <p14:cNvContentPartPr/>
              <p14:nvPr/>
            </p14:nvContentPartPr>
            <p14:xfrm>
              <a:off x="8591814" y="1207585"/>
              <a:ext cx="23400" cy="17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EC0DEB2-13CD-4417-84A9-329D946FF0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73814" y="1189585"/>
                <a:ext cx="59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323249C-9533-46AA-ACAD-E48AC9709C4F}"/>
                  </a:ext>
                </a:extLst>
              </p14:cNvPr>
              <p14:cNvContentPartPr/>
              <p14:nvPr/>
            </p14:nvContentPartPr>
            <p14:xfrm>
              <a:off x="7780734" y="845065"/>
              <a:ext cx="713520" cy="339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323249C-9533-46AA-ACAD-E48AC9709C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3094" y="827425"/>
                <a:ext cx="7491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DCA306C-130D-4FEC-BC6A-BAB8FFEA920E}"/>
                  </a:ext>
                </a:extLst>
              </p14:cNvPr>
              <p14:cNvContentPartPr/>
              <p14:nvPr/>
            </p14:nvContentPartPr>
            <p14:xfrm>
              <a:off x="6670854" y="822385"/>
              <a:ext cx="983880" cy="333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DCA306C-130D-4FEC-BC6A-BAB8FFEA92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52854" y="804404"/>
                <a:ext cx="1019520" cy="36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FB000F1-4D17-465A-B1A6-7766E21E6E04}"/>
                  </a:ext>
                </a:extLst>
              </p14:cNvPr>
              <p14:cNvContentPartPr/>
              <p14:nvPr/>
            </p14:nvContentPartPr>
            <p14:xfrm>
              <a:off x="5630094" y="724465"/>
              <a:ext cx="92520" cy="247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FB000F1-4D17-465A-B1A6-7766E21E6E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12094" y="706465"/>
                <a:ext cx="1281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5CD0900-9EDF-403B-A9D1-5374DEAC69B8}"/>
                  </a:ext>
                </a:extLst>
              </p14:cNvPr>
              <p14:cNvContentPartPr/>
              <p14:nvPr/>
            </p14:nvContentPartPr>
            <p14:xfrm>
              <a:off x="5256054" y="948745"/>
              <a:ext cx="201600" cy="230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5CD0900-9EDF-403B-A9D1-5374DEAC69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38414" y="930745"/>
                <a:ext cx="2372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2DD5A29-4D4B-4273-B95C-72FF15263857}"/>
                  </a:ext>
                </a:extLst>
              </p14:cNvPr>
              <p14:cNvContentPartPr/>
              <p14:nvPr/>
            </p14:nvContentPartPr>
            <p14:xfrm>
              <a:off x="3726414" y="896905"/>
              <a:ext cx="966600" cy="293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2DD5A29-4D4B-4273-B95C-72FF152638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08774" y="879265"/>
                <a:ext cx="1002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6F78CFB-9063-4866-96AB-D8A66629801B}"/>
                  </a:ext>
                </a:extLst>
              </p14:cNvPr>
              <p14:cNvContentPartPr/>
              <p14:nvPr/>
            </p14:nvContentPartPr>
            <p14:xfrm>
              <a:off x="2657214" y="875665"/>
              <a:ext cx="776160" cy="2980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6F78CFB-9063-4866-96AB-D8A66629801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39222" y="857665"/>
                <a:ext cx="811783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A5FE58E-95C3-4487-861A-C0F0D332B270}"/>
                  </a:ext>
                </a:extLst>
              </p14:cNvPr>
              <p14:cNvContentPartPr/>
              <p14:nvPr/>
            </p14:nvContentPartPr>
            <p14:xfrm>
              <a:off x="2179494" y="977545"/>
              <a:ext cx="150480" cy="391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A5FE58E-95C3-4487-861A-C0F0D332B2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61537" y="959545"/>
                <a:ext cx="186035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3D60F6D-6CE7-4B13-B552-B81AEEE4628F}"/>
                  </a:ext>
                </a:extLst>
              </p14:cNvPr>
              <p14:cNvContentPartPr/>
              <p14:nvPr/>
            </p14:nvContentPartPr>
            <p14:xfrm>
              <a:off x="454014" y="931465"/>
              <a:ext cx="1380960" cy="259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3D60F6D-6CE7-4B13-B552-B81AEEE4628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6369" y="913825"/>
                <a:ext cx="1416609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6837710-032A-4174-885B-D934AAC16EAC}"/>
                  </a:ext>
                </a:extLst>
              </p14:cNvPr>
              <p14:cNvContentPartPr/>
              <p14:nvPr/>
            </p14:nvContentPartPr>
            <p14:xfrm>
              <a:off x="490734" y="6389065"/>
              <a:ext cx="47520" cy="2077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6837710-032A-4174-885B-D934AAC16E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734" y="6371425"/>
                <a:ext cx="83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1A937C1-1E1B-43DA-B854-2C8DD7BD174C}"/>
                  </a:ext>
                </a:extLst>
              </p14:cNvPr>
              <p14:cNvContentPartPr/>
              <p14:nvPr/>
            </p14:nvContentPartPr>
            <p14:xfrm>
              <a:off x="626814" y="6414625"/>
              <a:ext cx="132480" cy="159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1A937C1-1E1B-43DA-B854-2C8DD7BD17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8814" y="6396625"/>
                <a:ext cx="168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4D55A4E-9C56-4BAD-91A1-6A59CC397A25}"/>
                  </a:ext>
                </a:extLst>
              </p14:cNvPr>
              <p14:cNvContentPartPr/>
              <p14:nvPr/>
            </p14:nvContentPartPr>
            <p14:xfrm>
              <a:off x="1167174" y="6420385"/>
              <a:ext cx="144000" cy="124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4D55A4E-9C56-4BAD-91A1-6A59CC397A2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9534" y="6402745"/>
                <a:ext cx="179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213E869-8B60-451C-9BF6-923A40F9157D}"/>
                  </a:ext>
                </a:extLst>
              </p14:cNvPr>
              <p14:cNvContentPartPr/>
              <p14:nvPr/>
            </p14:nvContentPartPr>
            <p14:xfrm>
              <a:off x="2302254" y="6342985"/>
              <a:ext cx="38520" cy="178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213E869-8B60-451C-9BF6-923A40F915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4254" y="6325345"/>
                <a:ext cx="741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D278500-0EA2-4B3A-BE91-01AD5F77AE4E}"/>
                  </a:ext>
                </a:extLst>
              </p14:cNvPr>
              <p14:cNvContentPartPr/>
              <p14:nvPr/>
            </p14:nvContentPartPr>
            <p14:xfrm>
              <a:off x="2403774" y="6331465"/>
              <a:ext cx="103680" cy="1778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D278500-0EA2-4B3A-BE91-01AD5F77AE4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86134" y="6313825"/>
                <a:ext cx="139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7F683A8-C7F2-4663-8020-09450DF68FD9}"/>
                  </a:ext>
                </a:extLst>
              </p14:cNvPr>
              <p14:cNvContentPartPr/>
              <p14:nvPr/>
            </p14:nvContentPartPr>
            <p14:xfrm>
              <a:off x="2587734" y="6342985"/>
              <a:ext cx="81000" cy="162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7F683A8-C7F2-4663-8020-09450DF68F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70094" y="6325345"/>
                <a:ext cx="1166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968B5B4-50BF-49E7-AD1A-E875E2EFB042}"/>
                  </a:ext>
                </a:extLst>
              </p14:cNvPr>
              <p14:cNvContentPartPr/>
              <p14:nvPr/>
            </p14:nvContentPartPr>
            <p14:xfrm>
              <a:off x="2328894" y="6210865"/>
              <a:ext cx="1188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968B5B4-50BF-49E7-AD1A-E875E2EFB04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11254" y="619286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5CA6E3E-D440-42F8-A696-FACCCC512C44}"/>
                  </a:ext>
                </a:extLst>
              </p14:cNvPr>
              <p14:cNvContentPartPr/>
              <p14:nvPr/>
            </p14:nvContentPartPr>
            <p14:xfrm>
              <a:off x="2800494" y="6303025"/>
              <a:ext cx="17640" cy="6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5CA6E3E-D440-42F8-A696-FACCCC512C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82854" y="6285025"/>
                <a:ext cx="5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76563A0-BE7B-44C8-894D-92B42D709D21}"/>
                  </a:ext>
                </a:extLst>
              </p14:cNvPr>
              <p14:cNvContentPartPr/>
              <p14:nvPr/>
            </p14:nvContentPartPr>
            <p14:xfrm>
              <a:off x="2800494" y="6435145"/>
              <a:ext cx="6120" cy="17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76563A0-BE7B-44C8-894D-92B42D709D2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82854" y="6417145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7E44907-B00D-4DE4-B4DB-B916A5261583}"/>
                  </a:ext>
                </a:extLst>
              </p14:cNvPr>
              <p14:cNvContentPartPr/>
              <p14:nvPr/>
            </p14:nvContentPartPr>
            <p14:xfrm>
              <a:off x="2012094" y="6233905"/>
              <a:ext cx="202320" cy="288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7E44907-B00D-4DE4-B4DB-B916A52615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94423" y="6215905"/>
                <a:ext cx="238024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A07F8C1-6571-4D84-9CB9-3FE4B312173A}"/>
                  </a:ext>
                </a:extLst>
              </p14:cNvPr>
              <p14:cNvContentPartPr/>
              <p14:nvPr/>
            </p14:nvContentPartPr>
            <p14:xfrm>
              <a:off x="1385334" y="6303025"/>
              <a:ext cx="547920" cy="270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A07F8C1-6571-4D84-9CB9-3FE4B31217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67334" y="6285025"/>
                <a:ext cx="5835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C482956-71C2-49A1-8F2A-E2DC408ADBB6}"/>
                  </a:ext>
                </a:extLst>
              </p14:cNvPr>
              <p14:cNvContentPartPr/>
              <p14:nvPr/>
            </p14:nvContentPartPr>
            <p14:xfrm>
              <a:off x="850014" y="6349825"/>
              <a:ext cx="260280" cy="235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C482956-71C2-49A1-8F2A-E2DC408ADBB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2374" y="6331825"/>
                <a:ext cx="295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40B850D-E8F9-4499-91FB-1C140E54B1E7}"/>
                  </a:ext>
                </a:extLst>
              </p14:cNvPr>
              <p14:cNvContentPartPr/>
              <p14:nvPr/>
            </p14:nvContentPartPr>
            <p14:xfrm>
              <a:off x="240894" y="6297265"/>
              <a:ext cx="167400" cy="314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40B850D-E8F9-4499-91FB-1C140E54B1E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3254" y="6279286"/>
                <a:ext cx="203040" cy="349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51A7EFF-0E6F-4CC0-B8E3-80F2DC011F50}"/>
                  </a:ext>
                </a:extLst>
              </p14:cNvPr>
              <p14:cNvContentPartPr/>
              <p14:nvPr/>
            </p14:nvContentPartPr>
            <p14:xfrm>
              <a:off x="3600054" y="6325705"/>
              <a:ext cx="115560" cy="1324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51A7EFF-0E6F-4CC0-B8E3-80F2DC011F5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82054" y="6308065"/>
                <a:ext cx="151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0A213DC-2A9F-423D-9E58-83008CDB3D24}"/>
                  </a:ext>
                </a:extLst>
              </p14:cNvPr>
              <p14:cNvContentPartPr/>
              <p14:nvPr/>
            </p14:nvContentPartPr>
            <p14:xfrm>
              <a:off x="3306294" y="6273865"/>
              <a:ext cx="225360" cy="2311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0A213DC-2A9F-423D-9E58-83008CDB3D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88654" y="6256225"/>
                <a:ext cx="261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2861D64-E94B-4D4C-91C5-0673643A9317}"/>
                  </a:ext>
                </a:extLst>
              </p14:cNvPr>
              <p14:cNvContentPartPr/>
              <p14:nvPr/>
            </p14:nvContentPartPr>
            <p14:xfrm>
              <a:off x="3083094" y="6228145"/>
              <a:ext cx="160920" cy="259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2861D64-E94B-4D4C-91C5-0673643A931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65094" y="6210145"/>
                <a:ext cx="1965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4911487-AB80-46BD-916F-141DA97A2A62}"/>
                  </a:ext>
                </a:extLst>
              </p14:cNvPr>
              <p14:cNvContentPartPr/>
              <p14:nvPr/>
            </p14:nvContentPartPr>
            <p14:xfrm>
              <a:off x="3784014" y="6307705"/>
              <a:ext cx="259200" cy="139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4911487-AB80-46BD-916F-141DA97A2A6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766014" y="6290065"/>
                <a:ext cx="294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33DFF88-0D67-40E9-B3FB-2B423C9574DA}"/>
                  </a:ext>
                </a:extLst>
              </p14:cNvPr>
              <p14:cNvContentPartPr/>
              <p14:nvPr/>
            </p14:nvContentPartPr>
            <p14:xfrm>
              <a:off x="4111614" y="6302665"/>
              <a:ext cx="132480" cy="132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33DFF88-0D67-40E9-B3FB-2B423C9574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93974" y="6284665"/>
                <a:ext cx="168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CA779FD-1B09-4740-8FDF-6A29292D0110}"/>
                  </a:ext>
                </a:extLst>
              </p14:cNvPr>
              <p14:cNvContentPartPr/>
              <p14:nvPr/>
            </p14:nvContentPartPr>
            <p14:xfrm>
              <a:off x="4462614" y="6297265"/>
              <a:ext cx="172800" cy="1486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CA779FD-1B09-4740-8FDF-6A29292D01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44614" y="6279265"/>
                <a:ext cx="2084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987F6AD-07DC-43C2-9B23-DE5F8EACDADC}"/>
                  </a:ext>
                </a:extLst>
              </p14:cNvPr>
              <p14:cNvContentPartPr/>
              <p14:nvPr/>
            </p14:nvContentPartPr>
            <p14:xfrm>
              <a:off x="4738734" y="6308785"/>
              <a:ext cx="92880" cy="1274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987F6AD-07DC-43C2-9B23-DE5F8EACDAD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20734" y="6290785"/>
                <a:ext cx="128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03F169D-3B54-47A5-8417-2556EBEB3967}"/>
                  </a:ext>
                </a:extLst>
              </p14:cNvPr>
              <p14:cNvContentPartPr/>
              <p14:nvPr/>
            </p14:nvContentPartPr>
            <p14:xfrm>
              <a:off x="5002974" y="6170545"/>
              <a:ext cx="984240" cy="2822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03F169D-3B54-47A5-8417-2556EBEB39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84967" y="6152905"/>
                <a:ext cx="1019893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4B6B6A7-DFD8-43BE-8444-F790512FCF2F}"/>
                  </a:ext>
                </a:extLst>
              </p14:cNvPr>
              <p14:cNvContentPartPr/>
              <p14:nvPr/>
            </p14:nvContentPartPr>
            <p14:xfrm>
              <a:off x="6239574" y="6239665"/>
              <a:ext cx="224640" cy="1555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4B6B6A7-DFD8-43BE-8444-F790512FCF2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21574" y="6221665"/>
                <a:ext cx="2602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8ED9851-B4A0-4F74-8EC8-379D99F80CCD}"/>
                  </a:ext>
                </a:extLst>
              </p14:cNvPr>
              <p14:cNvContentPartPr/>
              <p14:nvPr/>
            </p14:nvContentPartPr>
            <p14:xfrm>
              <a:off x="7027614" y="6262705"/>
              <a:ext cx="120960" cy="1382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8ED9851-B4A0-4F74-8EC8-379D99F80C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09614" y="6244705"/>
                <a:ext cx="1566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B979774B-5B0D-4B6F-AC02-641DC905087A}"/>
                  </a:ext>
                </a:extLst>
              </p14:cNvPr>
              <p14:cNvContentPartPr/>
              <p14:nvPr/>
            </p14:nvContentPartPr>
            <p14:xfrm>
              <a:off x="8586054" y="6210865"/>
              <a:ext cx="98280" cy="115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B979774B-5B0D-4B6F-AC02-641DC905087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68054" y="6192865"/>
                <a:ext cx="133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FA544ED-8844-4383-AEB3-7AE2AB570201}"/>
                  </a:ext>
                </a:extLst>
              </p14:cNvPr>
              <p14:cNvContentPartPr/>
              <p14:nvPr/>
            </p14:nvContentPartPr>
            <p14:xfrm>
              <a:off x="8775774" y="6204745"/>
              <a:ext cx="75600" cy="1389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FA544ED-8844-4383-AEB3-7AE2AB57020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757774" y="6186745"/>
                <a:ext cx="111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46EA15D-9066-4580-9B7D-0FF9C7C214B2}"/>
                  </a:ext>
                </a:extLst>
              </p14:cNvPr>
              <p14:cNvContentPartPr/>
              <p14:nvPr/>
            </p14:nvContentPartPr>
            <p14:xfrm>
              <a:off x="8982774" y="6354505"/>
              <a:ext cx="6120" cy="579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46EA15D-9066-4580-9B7D-0FF9C7C214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965134" y="6336865"/>
                <a:ext cx="417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5EF4DF1-C206-4896-8CD9-0AC6F17BDDB0}"/>
                  </a:ext>
                </a:extLst>
              </p14:cNvPr>
              <p14:cNvContentPartPr/>
              <p14:nvPr/>
            </p14:nvContentPartPr>
            <p14:xfrm>
              <a:off x="9603774" y="6296905"/>
              <a:ext cx="63720" cy="1098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5EF4DF1-C206-4896-8CD9-0AC6F17BDDB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586134" y="6279265"/>
                <a:ext cx="993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7E96031-A885-4FA7-9581-2A3F79BED29F}"/>
                  </a:ext>
                </a:extLst>
              </p14:cNvPr>
              <p14:cNvContentPartPr/>
              <p14:nvPr/>
            </p14:nvContentPartPr>
            <p14:xfrm>
              <a:off x="9747774" y="6313825"/>
              <a:ext cx="126720" cy="928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7E96031-A885-4FA7-9581-2A3F79BED29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29774" y="6295825"/>
                <a:ext cx="162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543CDB1-0ABC-4A7E-80A4-1EB2F59724C1}"/>
                  </a:ext>
                </a:extLst>
              </p14:cNvPr>
              <p14:cNvContentPartPr/>
              <p14:nvPr/>
            </p14:nvContentPartPr>
            <p14:xfrm>
              <a:off x="10080414" y="6285025"/>
              <a:ext cx="104400" cy="1389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543CDB1-0ABC-4A7E-80A4-1EB2F59724C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062774" y="6267385"/>
                <a:ext cx="1400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A3A82E0-A663-4EAF-85C0-C02682A0AF26}"/>
                  </a:ext>
                </a:extLst>
              </p14:cNvPr>
              <p14:cNvContentPartPr/>
              <p14:nvPr/>
            </p14:nvContentPartPr>
            <p14:xfrm>
              <a:off x="11340414" y="6383305"/>
              <a:ext cx="29520" cy="29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A3A82E0-A663-4EAF-85C0-C02682A0AF2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22774" y="6365665"/>
                <a:ext cx="65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8C0B009-1F0F-471E-83BB-B3EA556B7B35}"/>
                  </a:ext>
                </a:extLst>
              </p14:cNvPr>
              <p14:cNvContentPartPr/>
              <p14:nvPr/>
            </p14:nvContentPartPr>
            <p14:xfrm>
              <a:off x="11346534" y="6239665"/>
              <a:ext cx="11880" cy="34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8C0B009-1F0F-471E-83BB-B3EA556B7B3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328534" y="6221665"/>
                <a:ext cx="475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35FF2CD-244F-4F77-A28B-15299AA0C400}"/>
                  </a:ext>
                </a:extLst>
              </p14:cNvPr>
              <p14:cNvContentPartPr/>
              <p14:nvPr/>
            </p14:nvContentPartPr>
            <p14:xfrm>
              <a:off x="11501694" y="6274225"/>
              <a:ext cx="109800" cy="1267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35FF2CD-244F-4F77-A28B-15299AA0C40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483694" y="6256225"/>
                <a:ext cx="1454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E8D6CB56-1092-4F80-B95A-317BCE1E81FA}"/>
                  </a:ext>
                </a:extLst>
              </p14:cNvPr>
              <p14:cNvContentPartPr/>
              <p14:nvPr/>
            </p14:nvContentPartPr>
            <p14:xfrm>
              <a:off x="11979054" y="6354505"/>
              <a:ext cx="6120" cy="17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E8D6CB56-1092-4F80-B95A-317BCE1E81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961054" y="6336865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8D98CEE-9A6D-496F-B804-4C0357D6E6FD}"/>
                  </a:ext>
                </a:extLst>
              </p14:cNvPr>
              <p14:cNvContentPartPr/>
              <p14:nvPr/>
            </p14:nvContentPartPr>
            <p14:xfrm>
              <a:off x="11697174" y="6170545"/>
              <a:ext cx="149760" cy="2246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8D98CEE-9A6D-496F-B804-4C0357D6E6F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679534" y="6152905"/>
                <a:ext cx="185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6CD2CDF-E4EE-47AE-9FD4-86D251CA1AD5}"/>
                  </a:ext>
                </a:extLst>
              </p14:cNvPr>
              <p14:cNvContentPartPr/>
              <p14:nvPr/>
            </p14:nvContentPartPr>
            <p14:xfrm>
              <a:off x="10265094" y="6239665"/>
              <a:ext cx="748440" cy="195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6CD2CDF-E4EE-47AE-9FD4-86D251CA1AD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47085" y="6221665"/>
                <a:ext cx="784097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94F8CBE-1547-4F9E-92DC-54535466F709}"/>
                  </a:ext>
                </a:extLst>
              </p14:cNvPr>
              <p14:cNvContentPartPr/>
              <p14:nvPr/>
            </p14:nvContentPartPr>
            <p14:xfrm>
              <a:off x="9178254" y="6205105"/>
              <a:ext cx="339840" cy="2304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94F8CBE-1547-4F9E-92DC-54535466F70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60614" y="6187105"/>
                <a:ext cx="3754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479E033-4A96-49E1-AD51-6768A048EFCA}"/>
                  </a:ext>
                </a:extLst>
              </p14:cNvPr>
              <p14:cNvContentPartPr/>
              <p14:nvPr/>
            </p14:nvContentPartPr>
            <p14:xfrm>
              <a:off x="8213814" y="6141745"/>
              <a:ext cx="291960" cy="2016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479E033-4A96-49E1-AD51-6768A048EFC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96174" y="6124105"/>
                <a:ext cx="327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4BC1CA6-745E-456E-BE39-6D3ECC0CC387}"/>
                  </a:ext>
                </a:extLst>
              </p14:cNvPr>
              <p14:cNvContentPartPr/>
              <p14:nvPr/>
            </p14:nvContentPartPr>
            <p14:xfrm>
              <a:off x="7789014" y="6112945"/>
              <a:ext cx="256680" cy="2822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4BC1CA6-745E-456E-BE39-6D3ECC0CC38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71374" y="6095305"/>
                <a:ext cx="292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2ED07A2-2A9C-4B59-BDB4-2E153F6104A7}"/>
                  </a:ext>
                </a:extLst>
              </p14:cNvPr>
              <p14:cNvContentPartPr/>
              <p14:nvPr/>
            </p14:nvContentPartPr>
            <p14:xfrm>
              <a:off x="7389774" y="6095305"/>
              <a:ext cx="288000" cy="3056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2ED07A2-2A9C-4B59-BDB4-2E153F6104A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371774" y="6077665"/>
                <a:ext cx="3236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35F7D34-D192-460E-A8C7-5E49059DED16}"/>
                  </a:ext>
                </a:extLst>
              </p14:cNvPr>
              <p14:cNvContentPartPr/>
              <p14:nvPr/>
            </p14:nvContentPartPr>
            <p14:xfrm>
              <a:off x="6561414" y="6164785"/>
              <a:ext cx="311040" cy="2246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35F7D34-D192-460E-A8C7-5E49059DED1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43774" y="6146785"/>
                <a:ext cx="346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4DC84E3-C32F-440C-92FA-1EACD56FFD12}"/>
                  </a:ext>
                </a:extLst>
              </p14:cNvPr>
              <p14:cNvContentPartPr/>
              <p14:nvPr/>
            </p14:nvContentPartPr>
            <p14:xfrm>
              <a:off x="11104254" y="6141745"/>
              <a:ext cx="162000" cy="2419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4DC84E3-C32F-440C-92FA-1EACD56FFD1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086614" y="6123745"/>
                <a:ext cx="197640" cy="2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30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204EB8-2EEA-4A01-80C0-24C8DC0344FA}"/>
                  </a:ext>
                </a:extLst>
              </p14:cNvPr>
              <p14:cNvContentPartPr/>
              <p14:nvPr/>
            </p14:nvContentPartPr>
            <p14:xfrm>
              <a:off x="465174" y="287425"/>
              <a:ext cx="138600" cy="17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204EB8-2EEA-4A01-80C0-24C8DC0344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534" y="269425"/>
                <a:ext cx="17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234AA4-4528-4B70-93C4-1DC6085CA46F}"/>
                  </a:ext>
                </a:extLst>
              </p14:cNvPr>
              <p14:cNvContentPartPr/>
              <p14:nvPr/>
            </p14:nvContentPartPr>
            <p14:xfrm>
              <a:off x="1149894" y="287065"/>
              <a:ext cx="115200" cy="17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234AA4-4528-4B70-93C4-1DC6085CA4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254" y="269065"/>
                <a:ext cx="1508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1EC775-0F90-4E26-94B4-34191F94205E}"/>
                  </a:ext>
                </a:extLst>
              </p14:cNvPr>
              <p14:cNvContentPartPr/>
              <p14:nvPr/>
            </p14:nvContentPartPr>
            <p14:xfrm>
              <a:off x="730134" y="298945"/>
              <a:ext cx="333720" cy="18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1EC775-0F90-4E26-94B4-34191F9420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13" y="280910"/>
                <a:ext cx="369322" cy="220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5AB3A6-3C5A-4A78-A189-A49B1FFDA160}"/>
                  </a:ext>
                </a:extLst>
              </p14:cNvPr>
              <p14:cNvContentPartPr/>
              <p14:nvPr/>
            </p14:nvContentPartPr>
            <p14:xfrm>
              <a:off x="235494" y="168625"/>
              <a:ext cx="133200" cy="28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5AB3A6-3C5A-4A78-A189-A49B1FFDA1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854" y="150625"/>
                <a:ext cx="1688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E6FD47-6334-44AC-A0A9-37DACA89CB86}"/>
                  </a:ext>
                </a:extLst>
              </p14:cNvPr>
              <p14:cNvContentPartPr/>
              <p14:nvPr/>
            </p14:nvContentPartPr>
            <p14:xfrm>
              <a:off x="1546254" y="183745"/>
              <a:ext cx="52560" cy="69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E6FD47-6334-44AC-A0A9-37DACA89CB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8614" y="166105"/>
                <a:ext cx="88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EEA7B8-C995-488F-95A8-CC5E3CB159C2}"/>
                  </a:ext>
                </a:extLst>
              </p14:cNvPr>
              <p14:cNvContentPartPr/>
              <p14:nvPr/>
            </p14:nvContentPartPr>
            <p14:xfrm>
              <a:off x="2386854" y="309745"/>
              <a:ext cx="172440" cy="13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EEA7B8-C995-488F-95A8-CC5E3CB159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8854" y="291745"/>
                <a:ext cx="208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18D612-4DD0-43D6-B850-84C3D476F3D4}"/>
                  </a:ext>
                </a:extLst>
              </p14:cNvPr>
              <p14:cNvContentPartPr/>
              <p14:nvPr/>
            </p14:nvContentPartPr>
            <p14:xfrm>
              <a:off x="1920654" y="200665"/>
              <a:ext cx="311040" cy="28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18D612-4DD0-43D6-B850-84C3D476F3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2654" y="182665"/>
                <a:ext cx="346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C0B6F0-6740-487C-BBD9-DEBE4387C381}"/>
                  </a:ext>
                </a:extLst>
              </p14:cNvPr>
              <p14:cNvContentPartPr/>
              <p14:nvPr/>
            </p14:nvContentPartPr>
            <p14:xfrm>
              <a:off x="2754054" y="316225"/>
              <a:ext cx="144720" cy="138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C0B6F0-6740-487C-BBD9-DEBE4387C3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6414" y="298225"/>
                <a:ext cx="180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F397B6-B4AC-46AA-AA6F-A106FC3B0A37}"/>
                  </a:ext>
                </a:extLst>
              </p14:cNvPr>
              <p14:cNvContentPartPr/>
              <p14:nvPr/>
            </p14:nvContentPartPr>
            <p14:xfrm>
              <a:off x="2972934" y="345025"/>
              <a:ext cx="155520" cy="9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F397B6-B4AC-46AA-AA6F-A106FC3B0A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5294" y="327025"/>
                <a:ext cx="191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1736AD-9FE9-49E1-ADF9-7995ADE4F873}"/>
                  </a:ext>
                </a:extLst>
              </p14:cNvPr>
              <p14:cNvContentPartPr/>
              <p14:nvPr/>
            </p14:nvContentPartPr>
            <p14:xfrm>
              <a:off x="3228174" y="189865"/>
              <a:ext cx="101880" cy="242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1736AD-9FE9-49E1-ADF9-7995ADE4F8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0174" y="171865"/>
                <a:ext cx="137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DB838C-803B-4D92-BCD8-EEB641BF28F4}"/>
                  </a:ext>
                </a:extLst>
              </p14:cNvPr>
              <p14:cNvContentPartPr/>
              <p14:nvPr/>
            </p14:nvContentPartPr>
            <p14:xfrm>
              <a:off x="3676734" y="177985"/>
              <a:ext cx="159480" cy="247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DB838C-803B-4D92-BCD8-EEB641BF28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58734" y="160345"/>
                <a:ext cx="195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236F20-9E30-4E6A-905E-8F8702ADD7FB}"/>
                  </a:ext>
                </a:extLst>
              </p14:cNvPr>
              <p14:cNvContentPartPr/>
              <p14:nvPr/>
            </p14:nvContentPartPr>
            <p14:xfrm>
              <a:off x="4525974" y="311185"/>
              <a:ext cx="75240" cy="120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236F20-9E30-4E6A-905E-8F8702ADD7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07974" y="293545"/>
                <a:ext cx="1108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77DDFA-AADF-4910-8BFD-345CCC080142}"/>
                  </a:ext>
                </a:extLst>
              </p14:cNvPr>
              <p14:cNvContentPartPr/>
              <p14:nvPr/>
            </p14:nvContentPartPr>
            <p14:xfrm>
              <a:off x="4876614" y="241345"/>
              <a:ext cx="109800" cy="154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77DDFA-AADF-4910-8BFD-345CCC0801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58974" y="223705"/>
                <a:ext cx="145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FEC1BD7-030F-4A5F-9CC5-3C0D7B5A0630}"/>
                  </a:ext>
                </a:extLst>
              </p14:cNvPr>
              <p14:cNvContentPartPr/>
              <p14:nvPr/>
            </p14:nvContentPartPr>
            <p14:xfrm>
              <a:off x="5089374" y="241345"/>
              <a:ext cx="138600" cy="144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FEC1BD7-030F-4A5F-9CC5-3C0D7B5A06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71734" y="223345"/>
                <a:ext cx="1742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B9F5FD-0B77-459D-822A-F63923A39477}"/>
                  </a:ext>
                </a:extLst>
              </p14:cNvPr>
              <p14:cNvContentPartPr/>
              <p14:nvPr/>
            </p14:nvContentPartPr>
            <p14:xfrm>
              <a:off x="5319414" y="201025"/>
              <a:ext cx="218880" cy="218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0B9F5FD-0B77-459D-822A-F63923A394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1774" y="183385"/>
                <a:ext cx="254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38D02B-9064-41AF-AA34-CCC62A561B5B}"/>
                  </a:ext>
                </a:extLst>
              </p14:cNvPr>
              <p14:cNvContentPartPr/>
              <p14:nvPr/>
            </p14:nvContentPartPr>
            <p14:xfrm>
              <a:off x="4105854" y="264025"/>
              <a:ext cx="328320" cy="162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38D02B-9064-41AF-AA34-CCC62A561B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87854" y="246385"/>
                <a:ext cx="3639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148295-68DA-4ED6-9838-D970F482F9FA}"/>
                  </a:ext>
                </a:extLst>
              </p14:cNvPr>
              <p14:cNvContentPartPr/>
              <p14:nvPr/>
            </p14:nvContentPartPr>
            <p14:xfrm>
              <a:off x="7521534" y="264385"/>
              <a:ext cx="133200" cy="115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148295-68DA-4ED6-9838-D970F482F9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03894" y="246385"/>
                <a:ext cx="1688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E0EA38F-AAFD-4D14-8E29-31C41E8EBBF3}"/>
                  </a:ext>
                </a:extLst>
              </p14:cNvPr>
              <p14:cNvContentPartPr/>
              <p14:nvPr/>
            </p14:nvContentPartPr>
            <p14:xfrm>
              <a:off x="7740414" y="287425"/>
              <a:ext cx="138240" cy="98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E0EA38F-AAFD-4D14-8E29-31C41E8EBB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22774" y="269425"/>
                <a:ext cx="173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271B82-FA52-4048-B2E2-1E9BD4B44D0A}"/>
                  </a:ext>
                </a:extLst>
              </p14:cNvPr>
              <p14:cNvContentPartPr/>
              <p14:nvPr/>
            </p14:nvContentPartPr>
            <p14:xfrm>
              <a:off x="7982334" y="180145"/>
              <a:ext cx="97920" cy="222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271B82-FA52-4048-B2E2-1E9BD4B44D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64334" y="162145"/>
                <a:ext cx="133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46213E5-F4CD-4690-970F-B0C7F6BA5796}"/>
                  </a:ext>
                </a:extLst>
              </p14:cNvPr>
              <p14:cNvContentPartPr/>
              <p14:nvPr/>
            </p14:nvContentPartPr>
            <p14:xfrm>
              <a:off x="8344494" y="263665"/>
              <a:ext cx="138960" cy="162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46213E5-F4CD-4690-970F-B0C7F6BA57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6494" y="246025"/>
                <a:ext cx="1746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FBADB6-379D-48FE-BF96-7C12C148B616}"/>
                  </a:ext>
                </a:extLst>
              </p14:cNvPr>
              <p14:cNvContentPartPr/>
              <p14:nvPr/>
            </p14:nvContentPartPr>
            <p14:xfrm>
              <a:off x="9000054" y="218305"/>
              <a:ext cx="190440" cy="202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FBADB6-379D-48FE-BF96-7C12C148B6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82054" y="200305"/>
                <a:ext cx="226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310D529-3CD6-4C73-ABD8-1B14FE8B9567}"/>
                  </a:ext>
                </a:extLst>
              </p14:cNvPr>
              <p14:cNvContentPartPr/>
              <p14:nvPr/>
            </p14:nvContentPartPr>
            <p14:xfrm>
              <a:off x="8683614" y="212545"/>
              <a:ext cx="184320" cy="236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310D529-3CD6-4C73-ABD8-1B14FE8B95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65974" y="194905"/>
                <a:ext cx="219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C6F93D6-37CE-4A0C-BBF9-64620345661B}"/>
                  </a:ext>
                </a:extLst>
              </p14:cNvPr>
              <p14:cNvContentPartPr/>
              <p14:nvPr/>
            </p14:nvContentPartPr>
            <p14:xfrm>
              <a:off x="9407934" y="477145"/>
              <a:ext cx="6840" cy="8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C6F93D6-37CE-4A0C-BBF9-6462034566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90294" y="459505"/>
                <a:ext cx="424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F6EE8A1-57F0-4206-A458-127D813B1E38}"/>
                  </a:ext>
                </a:extLst>
              </p14:cNvPr>
              <p14:cNvContentPartPr/>
              <p14:nvPr/>
            </p14:nvContentPartPr>
            <p14:xfrm>
              <a:off x="11674134" y="304705"/>
              <a:ext cx="138240" cy="122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F6EE8A1-57F0-4206-A458-127D813B1E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56494" y="286705"/>
                <a:ext cx="173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061B268-C38E-4C37-B5EE-39E38F9204EE}"/>
                  </a:ext>
                </a:extLst>
              </p14:cNvPr>
              <p14:cNvContentPartPr/>
              <p14:nvPr/>
            </p14:nvContentPartPr>
            <p14:xfrm>
              <a:off x="10662174" y="195265"/>
              <a:ext cx="909000" cy="236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061B268-C38E-4C37-B5EE-39E38F9204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44174" y="177265"/>
                <a:ext cx="944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0861DEF-EE23-4716-8047-FD6DD2760CA4}"/>
                  </a:ext>
                </a:extLst>
              </p14:cNvPr>
              <p14:cNvContentPartPr/>
              <p14:nvPr/>
            </p14:nvContentPartPr>
            <p14:xfrm>
              <a:off x="10075374" y="345025"/>
              <a:ext cx="351000" cy="115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0861DEF-EE23-4716-8047-FD6DD2760C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57734" y="327025"/>
                <a:ext cx="386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F1B9F4-6CC6-416F-BC01-CE1959C743B8}"/>
                  </a:ext>
                </a:extLst>
              </p14:cNvPr>
              <p14:cNvContentPartPr/>
              <p14:nvPr/>
            </p14:nvContentPartPr>
            <p14:xfrm>
              <a:off x="9586494" y="229825"/>
              <a:ext cx="391320" cy="224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F1B9F4-6CC6-416F-BC01-CE1959C743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68854" y="212185"/>
                <a:ext cx="426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EBD1B3B-BC1E-4F90-A3DA-28D0FD29457B}"/>
                  </a:ext>
                </a:extLst>
              </p14:cNvPr>
              <p14:cNvContentPartPr/>
              <p14:nvPr/>
            </p14:nvContentPartPr>
            <p14:xfrm>
              <a:off x="838854" y="861985"/>
              <a:ext cx="127440" cy="190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EBD1B3B-BC1E-4F90-A3DA-28D0FD29457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1214" y="843985"/>
                <a:ext cx="163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42F92F3-5E94-4717-9F05-A103DEE75918}"/>
                  </a:ext>
                </a:extLst>
              </p14:cNvPr>
              <p14:cNvContentPartPr/>
              <p14:nvPr/>
            </p14:nvContentPartPr>
            <p14:xfrm>
              <a:off x="350694" y="862345"/>
              <a:ext cx="224640" cy="196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42F92F3-5E94-4717-9F05-A103DEE759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2694" y="844705"/>
                <a:ext cx="260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D011B6F-D973-44AB-A866-DD31E20C6526}"/>
                  </a:ext>
                </a:extLst>
              </p14:cNvPr>
              <p14:cNvContentPartPr/>
              <p14:nvPr/>
            </p14:nvContentPartPr>
            <p14:xfrm>
              <a:off x="3099654" y="805105"/>
              <a:ext cx="138240" cy="149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D011B6F-D973-44AB-A866-DD31E20C652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81654" y="787105"/>
                <a:ext cx="1738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DCE6A88-7EFE-4D87-85E9-3575DDECE0F7}"/>
                  </a:ext>
                </a:extLst>
              </p14:cNvPr>
              <p14:cNvContentPartPr/>
              <p14:nvPr/>
            </p14:nvContentPartPr>
            <p14:xfrm>
              <a:off x="3323934" y="701425"/>
              <a:ext cx="57960" cy="253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DCE6A88-7EFE-4D87-85E9-3575DDECE0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05934" y="683785"/>
                <a:ext cx="93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F8A8461-8B7F-47B5-874F-F1B576F85440}"/>
                  </a:ext>
                </a:extLst>
              </p14:cNvPr>
              <p14:cNvContentPartPr/>
              <p14:nvPr/>
            </p14:nvContentPartPr>
            <p14:xfrm>
              <a:off x="5302134" y="695305"/>
              <a:ext cx="161640" cy="167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F8A8461-8B7F-47B5-874F-F1B576F8544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84134" y="677665"/>
                <a:ext cx="1972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014EC2-0DAE-473F-B0FD-276C1449B467}"/>
                  </a:ext>
                </a:extLst>
              </p14:cNvPr>
              <p14:cNvContentPartPr/>
              <p14:nvPr/>
            </p14:nvContentPartPr>
            <p14:xfrm>
              <a:off x="7458894" y="603505"/>
              <a:ext cx="155520" cy="241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014EC2-0DAE-473F-B0FD-276C1449B4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40894" y="585865"/>
                <a:ext cx="1911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6F6A42C-FB98-4C81-9949-A9C16DDE1F5C}"/>
                  </a:ext>
                </a:extLst>
              </p14:cNvPr>
              <p14:cNvContentPartPr/>
              <p14:nvPr/>
            </p14:nvContentPartPr>
            <p14:xfrm>
              <a:off x="5676174" y="160705"/>
              <a:ext cx="1690920" cy="7192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6F6A42C-FB98-4C81-9949-A9C16DDE1F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58178" y="143065"/>
                <a:ext cx="1726552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9B833B4-5CBE-49AB-AC94-C49817324FDB}"/>
                  </a:ext>
                </a:extLst>
              </p14:cNvPr>
              <p14:cNvContentPartPr/>
              <p14:nvPr/>
            </p14:nvContentPartPr>
            <p14:xfrm>
              <a:off x="4761774" y="759025"/>
              <a:ext cx="351000" cy="144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9B833B4-5CBE-49AB-AC94-C49817324FD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43774" y="741025"/>
                <a:ext cx="386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28DA93B-E902-47D5-8677-A68E7AA603C0}"/>
                  </a:ext>
                </a:extLst>
              </p14:cNvPr>
              <p14:cNvContentPartPr/>
              <p14:nvPr/>
            </p14:nvContentPartPr>
            <p14:xfrm>
              <a:off x="4105854" y="666865"/>
              <a:ext cx="547200" cy="276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28DA93B-E902-47D5-8677-A68E7AA603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88202" y="649225"/>
                <a:ext cx="582863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E433EB1-4502-41E6-8C91-93B0770FE5C9}"/>
                  </a:ext>
                </a:extLst>
              </p14:cNvPr>
              <p14:cNvContentPartPr/>
              <p14:nvPr/>
            </p14:nvContentPartPr>
            <p14:xfrm>
              <a:off x="3588534" y="770545"/>
              <a:ext cx="431640" cy="142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E433EB1-4502-41E6-8C91-93B0770FE5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70549" y="752545"/>
                <a:ext cx="46725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A00BF98-0D8D-47D7-852F-44ED0FC754DA}"/>
                  </a:ext>
                </a:extLst>
              </p14:cNvPr>
              <p14:cNvContentPartPr/>
              <p14:nvPr/>
            </p14:nvContentPartPr>
            <p14:xfrm>
              <a:off x="2719854" y="799345"/>
              <a:ext cx="282240" cy="184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A00BF98-0D8D-47D7-852F-44ED0FC754D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02214" y="781705"/>
                <a:ext cx="317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436C87-455A-4E11-8CC6-4F4CBCCC7B24}"/>
                  </a:ext>
                </a:extLst>
              </p14:cNvPr>
              <p14:cNvContentPartPr/>
              <p14:nvPr/>
            </p14:nvContentPartPr>
            <p14:xfrm>
              <a:off x="8821854" y="672625"/>
              <a:ext cx="196200" cy="241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436C87-455A-4E11-8CC6-4F4CBCCC7B2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03854" y="654985"/>
                <a:ext cx="231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DAD3C77-B523-4FDC-A05F-FA497DFEFC89}"/>
                  </a:ext>
                </a:extLst>
              </p14:cNvPr>
              <p14:cNvContentPartPr/>
              <p14:nvPr/>
            </p14:nvContentPartPr>
            <p14:xfrm>
              <a:off x="9126414" y="764065"/>
              <a:ext cx="138240" cy="41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DAD3C77-B523-4FDC-A05F-FA497DFEFC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08774" y="746425"/>
                <a:ext cx="1738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78C4F93-DA47-44BF-A8DB-6699A0E0E54A}"/>
                  </a:ext>
                </a:extLst>
              </p14:cNvPr>
              <p14:cNvContentPartPr/>
              <p14:nvPr/>
            </p14:nvContentPartPr>
            <p14:xfrm>
              <a:off x="9149454" y="873865"/>
              <a:ext cx="120960" cy="18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78C4F93-DA47-44BF-A8DB-6699A0E0E54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1814" y="856225"/>
                <a:ext cx="156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B6CE6CA-186A-40AB-8388-DECEC7358D9F}"/>
                  </a:ext>
                </a:extLst>
              </p14:cNvPr>
              <p14:cNvContentPartPr/>
              <p14:nvPr/>
            </p14:nvContentPartPr>
            <p14:xfrm>
              <a:off x="9437094" y="735985"/>
              <a:ext cx="245880" cy="224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B6CE6CA-186A-40AB-8388-DECEC7358D9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19094" y="717985"/>
                <a:ext cx="281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6CDAFC-1638-45C2-879C-69C5F4EC9D46}"/>
                  </a:ext>
                </a:extLst>
              </p14:cNvPr>
              <p14:cNvContentPartPr/>
              <p14:nvPr/>
            </p14:nvContentPartPr>
            <p14:xfrm>
              <a:off x="8557254" y="678385"/>
              <a:ext cx="144000" cy="195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6CDAFC-1638-45C2-879C-69C5F4EC9D4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39254" y="660745"/>
                <a:ext cx="179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BE56AE3-9D2B-46A7-9B40-400B2BA6C98A}"/>
                  </a:ext>
                </a:extLst>
              </p14:cNvPr>
              <p14:cNvContentPartPr/>
              <p14:nvPr/>
            </p14:nvContentPartPr>
            <p14:xfrm>
              <a:off x="7964694" y="718705"/>
              <a:ext cx="385560" cy="172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E56AE3-9D2B-46A7-9B40-400B2BA6C98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47070" y="700705"/>
                <a:ext cx="421167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1EBD857-FDAD-424E-B2C4-79ACE0F875E5}"/>
                  </a:ext>
                </a:extLst>
              </p14:cNvPr>
              <p14:cNvContentPartPr/>
              <p14:nvPr/>
            </p14:nvContentPartPr>
            <p14:xfrm>
              <a:off x="9879894" y="902665"/>
              <a:ext cx="11880" cy="17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1EBD857-FDAD-424E-B2C4-79ACE0F875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62254" y="885025"/>
                <a:ext cx="47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36EC868-00AF-4B8F-A155-D5F61562CD3F}"/>
                  </a:ext>
                </a:extLst>
              </p14:cNvPr>
              <p14:cNvContentPartPr/>
              <p14:nvPr/>
            </p14:nvContentPartPr>
            <p14:xfrm>
              <a:off x="1845774" y="1759465"/>
              <a:ext cx="63720" cy="1155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36EC868-00AF-4B8F-A155-D5F61562CD3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28134" y="1741825"/>
                <a:ext cx="99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1D75C4B-3B01-4A3C-B994-DAC4A1BF9E07}"/>
                  </a:ext>
                </a:extLst>
              </p14:cNvPr>
              <p14:cNvContentPartPr/>
              <p14:nvPr/>
            </p14:nvContentPartPr>
            <p14:xfrm>
              <a:off x="1995534" y="1753705"/>
              <a:ext cx="207360" cy="138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1D75C4B-3B01-4A3C-B994-DAC4A1BF9E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77534" y="1736065"/>
                <a:ext cx="243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A79D052-F50C-4651-92F9-FEFA1CDF822D}"/>
                  </a:ext>
                </a:extLst>
              </p14:cNvPr>
              <p14:cNvContentPartPr/>
              <p14:nvPr/>
            </p14:nvContentPartPr>
            <p14:xfrm>
              <a:off x="2355894" y="1742185"/>
              <a:ext cx="792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A79D052-F50C-4651-92F9-FEFA1CDF82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37894" y="1724545"/>
                <a:ext cx="4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C8FBC20-F104-4418-8934-790277B9D7E5}"/>
                  </a:ext>
                </a:extLst>
              </p14:cNvPr>
              <p14:cNvContentPartPr/>
              <p14:nvPr/>
            </p14:nvContentPartPr>
            <p14:xfrm>
              <a:off x="2357694" y="1874665"/>
              <a:ext cx="612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C8FBC20-F104-4418-8934-790277B9D7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40054" y="185666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0935B2E-CA92-4591-A58A-19D9A9336D84}"/>
                  </a:ext>
                </a:extLst>
              </p14:cNvPr>
              <p14:cNvContentPartPr/>
              <p14:nvPr/>
            </p14:nvContentPartPr>
            <p14:xfrm>
              <a:off x="954414" y="1667665"/>
              <a:ext cx="770760" cy="236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0935B2E-CA92-4591-A58A-19D9A9336D8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36774" y="1649692"/>
                <a:ext cx="806760" cy="27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C5EE25A-D711-4F29-AF55-D48C0F5B32DD}"/>
                  </a:ext>
                </a:extLst>
              </p14:cNvPr>
              <p14:cNvContentPartPr/>
              <p14:nvPr/>
            </p14:nvContentPartPr>
            <p14:xfrm>
              <a:off x="730134" y="1742185"/>
              <a:ext cx="138240" cy="167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C5EE25A-D711-4F29-AF55-D48C0F5B32D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12494" y="1724545"/>
                <a:ext cx="173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66B009D-E255-45A2-B196-15E5FE99740D}"/>
                  </a:ext>
                </a:extLst>
              </p14:cNvPr>
              <p14:cNvContentPartPr/>
              <p14:nvPr/>
            </p14:nvContentPartPr>
            <p14:xfrm>
              <a:off x="448254" y="1610065"/>
              <a:ext cx="190080" cy="276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66B009D-E255-45A2-B196-15E5FE99740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30614" y="1592065"/>
                <a:ext cx="225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3EF53EF-C860-46FC-8997-DE92CDFCB7D1}"/>
                  </a:ext>
                </a:extLst>
              </p14:cNvPr>
              <p14:cNvContentPartPr/>
              <p14:nvPr/>
            </p14:nvContentPartPr>
            <p14:xfrm>
              <a:off x="2276694" y="3260665"/>
              <a:ext cx="98640" cy="178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3EF53EF-C860-46FC-8997-DE92CDFCB7D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258694" y="3242665"/>
                <a:ext cx="134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3878B38-D350-454E-A86B-7FF16FE03F20}"/>
                  </a:ext>
                </a:extLst>
              </p14:cNvPr>
              <p14:cNvContentPartPr/>
              <p14:nvPr/>
            </p14:nvContentPartPr>
            <p14:xfrm>
              <a:off x="2485134" y="3277945"/>
              <a:ext cx="108720" cy="178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3878B38-D350-454E-A86B-7FF16FE03F2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467494" y="3259945"/>
                <a:ext cx="1443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4DE6195-7BAF-45FB-9591-FEC9EF9E457C}"/>
                  </a:ext>
                </a:extLst>
              </p14:cNvPr>
              <p14:cNvContentPartPr/>
              <p14:nvPr/>
            </p14:nvContentPartPr>
            <p14:xfrm>
              <a:off x="2754414" y="3266425"/>
              <a:ext cx="23400" cy="29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4DE6195-7BAF-45FB-9591-FEC9EF9E457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736774" y="3248425"/>
                <a:ext cx="59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8D843A2-BFCD-49B5-9959-5EAB45B3FD2D}"/>
                  </a:ext>
                </a:extLst>
              </p14:cNvPr>
              <p14:cNvContentPartPr/>
              <p14:nvPr/>
            </p14:nvContentPartPr>
            <p14:xfrm>
              <a:off x="2788974" y="3387025"/>
              <a:ext cx="11880" cy="17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8D843A2-BFCD-49B5-9959-5EAB45B3FD2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771334" y="3369385"/>
                <a:ext cx="47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36F86FB-4337-4F86-8E57-B6F7D7E09E9D}"/>
                  </a:ext>
                </a:extLst>
              </p14:cNvPr>
              <p14:cNvContentPartPr/>
              <p14:nvPr/>
            </p14:nvContentPartPr>
            <p14:xfrm>
              <a:off x="1811214" y="3295225"/>
              <a:ext cx="345240" cy="155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36F86FB-4337-4F86-8E57-B6F7D7E09E9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793233" y="3277225"/>
                <a:ext cx="380843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029ADD0-C937-48CB-82C4-D683467D85EE}"/>
                  </a:ext>
                </a:extLst>
              </p14:cNvPr>
              <p14:cNvContentPartPr/>
              <p14:nvPr/>
            </p14:nvContentPartPr>
            <p14:xfrm>
              <a:off x="1192734" y="3330145"/>
              <a:ext cx="503640" cy="200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029ADD0-C937-48CB-82C4-D683467D85E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75107" y="3312177"/>
                <a:ext cx="539255" cy="23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C3A98CA-FD5E-4FD4-AE09-AD553638E6CE}"/>
                  </a:ext>
                </a:extLst>
              </p14:cNvPr>
              <p14:cNvContentPartPr/>
              <p14:nvPr/>
            </p14:nvContentPartPr>
            <p14:xfrm>
              <a:off x="482814" y="3277945"/>
              <a:ext cx="564120" cy="230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C3A98CA-FD5E-4FD4-AE09-AD553638E6C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64814" y="3259945"/>
                <a:ext cx="599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5465EA3-30F8-4B01-93CF-B69D3D954989}"/>
                  </a:ext>
                </a:extLst>
              </p14:cNvPr>
              <p14:cNvContentPartPr/>
              <p14:nvPr/>
            </p14:nvContentPartPr>
            <p14:xfrm>
              <a:off x="1219014" y="822025"/>
              <a:ext cx="1230840" cy="334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5465EA3-30F8-4B01-93CF-B69D3D95498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01379" y="804385"/>
                <a:ext cx="126647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98257F-5437-4112-B8B2-09E59901FFBE}"/>
                  </a:ext>
                </a:extLst>
              </p14:cNvPr>
              <p14:cNvContentPartPr/>
              <p14:nvPr/>
            </p14:nvContentPartPr>
            <p14:xfrm>
              <a:off x="1371081" y="1774123"/>
              <a:ext cx="105480" cy="10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98257F-5437-4112-B8B2-09E59901FFB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353441" y="1756123"/>
                <a:ext cx="14112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10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2748487" y="2570293"/>
            <a:ext cx="66950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18</Words>
  <Application>Microsoft Office PowerPoint</Application>
  <PresentationFormat>Widescreen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42</cp:revision>
  <cp:lastPrinted>2018-03-11T18:54:50Z</cp:lastPrinted>
  <dcterms:created xsi:type="dcterms:W3CDTF">2018-03-08T00:38:37Z</dcterms:created>
  <dcterms:modified xsi:type="dcterms:W3CDTF">2021-03-18T03:20:19Z</dcterms:modified>
</cp:coreProperties>
</file>