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29F6B-3933-4550-829E-33C4802841F9}" v="29" dt="2020-03-02T19:30:16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01C29F6B-3933-4550-829E-33C4802841F9}"/>
    <pc:docChg chg="addSld delSld modSld sldOrd">
      <pc:chgData name="Kimberly Brehm" userId="8c2b6ab9-3f19-41de-a892-34e3c36865ec" providerId="ADAL" clId="{01C29F6B-3933-4550-829E-33C4802841F9}" dt="2020-03-02T19:33:33.971" v="85" actId="1076"/>
      <pc:docMkLst>
        <pc:docMk/>
      </pc:docMkLst>
      <pc:sldChg chg="del">
        <pc:chgData name="Kimberly Brehm" userId="8c2b6ab9-3f19-41de-a892-34e3c36865ec" providerId="ADAL" clId="{01C29F6B-3933-4550-829E-33C4802841F9}" dt="2020-03-02T18:42:01.765" v="11" actId="47"/>
        <pc:sldMkLst>
          <pc:docMk/>
          <pc:sldMk cId="528760741" sldId="256"/>
        </pc:sldMkLst>
      </pc:sldChg>
      <pc:sldChg chg="addSp delSp modSp">
        <pc:chgData name="Kimberly Brehm" userId="8c2b6ab9-3f19-41de-a892-34e3c36865ec" providerId="ADAL" clId="{01C29F6B-3933-4550-829E-33C4802841F9}" dt="2020-03-02T18:48:46.826" v="18"/>
        <pc:sldMkLst>
          <pc:docMk/>
          <pc:sldMk cId="3711330822" sldId="257"/>
        </pc:sldMkLst>
        <pc:picChg chg="del">
          <ac:chgData name="Kimberly Brehm" userId="8c2b6ab9-3f19-41de-a892-34e3c36865ec" providerId="ADAL" clId="{01C29F6B-3933-4550-829E-33C4802841F9}" dt="2020-03-02T18:45:31.387" v="14"/>
          <ac:picMkLst>
            <pc:docMk/>
            <pc:sldMk cId="3711330822" sldId="257"/>
            <ac:picMk id="3" creationId="{73E34897-32B9-4B65-A220-F534D919AB8C}"/>
          </ac:picMkLst>
        </pc:picChg>
        <pc:picChg chg="add del mod">
          <ac:chgData name="Kimberly Brehm" userId="8c2b6ab9-3f19-41de-a892-34e3c36865ec" providerId="ADAL" clId="{01C29F6B-3933-4550-829E-33C4802841F9}" dt="2020-03-02T18:46:06.922" v="15"/>
          <ac:picMkLst>
            <pc:docMk/>
            <pc:sldMk cId="3711330822" sldId="257"/>
            <ac:picMk id="4" creationId="{3E458D19-17A8-4C95-969A-C5B50AEEFAD5}"/>
          </ac:picMkLst>
        </pc:picChg>
        <pc:picChg chg="add del mod">
          <ac:chgData name="Kimberly Brehm" userId="8c2b6ab9-3f19-41de-a892-34e3c36865ec" providerId="ADAL" clId="{01C29F6B-3933-4550-829E-33C4802841F9}" dt="2020-03-02T18:46:37.770" v="16"/>
          <ac:picMkLst>
            <pc:docMk/>
            <pc:sldMk cId="3711330822" sldId="257"/>
            <ac:picMk id="6" creationId="{41AA2846-0803-4837-90D2-8EA277CFEDAF}"/>
          </ac:picMkLst>
        </pc:picChg>
        <pc:picChg chg="add del mod">
          <ac:chgData name="Kimberly Brehm" userId="8c2b6ab9-3f19-41de-a892-34e3c36865ec" providerId="ADAL" clId="{01C29F6B-3933-4550-829E-33C4802841F9}" dt="2020-03-02T18:47:08.037" v="17"/>
          <ac:picMkLst>
            <pc:docMk/>
            <pc:sldMk cId="3711330822" sldId="257"/>
            <ac:picMk id="8" creationId="{C8EB641B-776B-41BA-84E8-866C77A0CB10}"/>
          </ac:picMkLst>
        </pc:picChg>
        <pc:picChg chg="add del mod">
          <ac:chgData name="Kimberly Brehm" userId="8c2b6ab9-3f19-41de-a892-34e3c36865ec" providerId="ADAL" clId="{01C29F6B-3933-4550-829E-33C4802841F9}" dt="2020-03-02T18:48:46.826" v="18"/>
          <ac:picMkLst>
            <pc:docMk/>
            <pc:sldMk cId="3711330822" sldId="257"/>
            <ac:picMk id="10" creationId="{77BE59E7-1B1C-4BE9-A1A5-E5E9C999E0EB}"/>
          </ac:picMkLst>
        </pc:picChg>
        <pc:picChg chg="add mod">
          <ac:chgData name="Kimberly Brehm" userId="8c2b6ab9-3f19-41de-a892-34e3c36865ec" providerId="ADAL" clId="{01C29F6B-3933-4550-829E-33C4802841F9}" dt="2020-03-02T18:48:46.826" v="18"/>
          <ac:picMkLst>
            <pc:docMk/>
            <pc:sldMk cId="3711330822" sldId="257"/>
            <ac:picMk id="12" creationId="{DA78CEB4-7FE1-465E-890B-1A965A21AEE4}"/>
          </ac:picMkLst>
        </pc:picChg>
        <pc:inkChg chg="del">
          <ac:chgData name="Kimberly Brehm" userId="8c2b6ab9-3f19-41de-a892-34e3c36865ec" providerId="ADAL" clId="{01C29F6B-3933-4550-829E-33C4802841F9}" dt="2020-03-02T18:45:31.387" v="14"/>
          <ac:inkMkLst>
            <pc:docMk/>
            <pc:sldMk cId="3711330822" sldId="257"/>
            <ac:inkMk id="2" creationId="{B8C1DF89-E042-4E06-8FE6-FD86A4CBAB34}"/>
          </ac:inkMkLst>
        </pc:inkChg>
        <pc:inkChg chg="add del">
          <ac:chgData name="Kimberly Brehm" userId="8c2b6ab9-3f19-41de-a892-34e3c36865ec" providerId="ADAL" clId="{01C29F6B-3933-4550-829E-33C4802841F9}" dt="2020-03-02T18:46:37.770" v="16"/>
          <ac:inkMkLst>
            <pc:docMk/>
            <pc:sldMk cId="3711330822" sldId="257"/>
            <ac:inkMk id="5" creationId="{235E5FA1-37C4-44A3-8CC0-E154B26FA0A2}"/>
          </ac:inkMkLst>
        </pc:inkChg>
        <pc:inkChg chg="add del">
          <ac:chgData name="Kimberly Brehm" userId="8c2b6ab9-3f19-41de-a892-34e3c36865ec" providerId="ADAL" clId="{01C29F6B-3933-4550-829E-33C4802841F9}" dt="2020-03-02T18:47:08.037" v="17"/>
          <ac:inkMkLst>
            <pc:docMk/>
            <pc:sldMk cId="3711330822" sldId="257"/>
            <ac:inkMk id="7" creationId="{37F0D8BA-AC93-4EA5-BBCA-A43219445D49}"/>
          </ac:inkMkLst>
        </pc:inkChg>
        <pc:inkChg chg="add del">
          <ac:chgData name="Kimberly Brehm" userId="8c2b6ab9-3f19-41de-a892-34e3c36865ec" providerId="ADAL" clId="{01C29F6B-3933-4550-829E-33C4802841F9}" dt="2020-03-02T18:48:46.826" v="18"/>
          <ac:inkMkLst>
            <pc:docMk/>
            <pc:sldMk cId="3711330822" sldId="257"/>
            <ac:inkMk id="9" creationId="{81C60716-7D5A-4B16-A4CE-2C4AA5981068}"/>
          </ac:inkMkLst>
        </pc:inkChg>
        <pc:inkChg chg="add">
          <ac:chgData name="Kimberly Brehm" userId="8c2b6ab9-3f19-41de-a892-34e3c36865ec" providerId="ADAL" clId="{01C29F6B-3933-4550-829E-33C4802841F9}" dt="2020-03-02T18:48:46.826" v="18"/>
          <ac:inkMkLst>
            <pc:docMk/>
            <pc:sldMk cId="3711330822" sldId="257"/>
            <ac:inkMk id="11" creationId="{D37243D8-6FD5-4601-BD4C-B747F52BAD8C}"/>
          </ac:inkMkLst>
        </pc:inkChg>
      </pc:sldChg>
      <pc:sldChg chg="addSp delSp modSp">
        <pc:chgData name="Kimberly Brehm" userId="8c2b6ab9-3f19-41de-a892-34e3c36865ec" providerId="ADAL" clId="{01C29F6B-3933-4550-829E-33C4802841F9}" dt="2020-03-02T19:04:35.035" v="29"/>
        <pc:sldMkLst>
          <pc:docMk/>
          <pc:sldMk cId="1843180378" sldId="258"/>
        </pc:sldMkLst>
        <pc:grpChg chg="mod">
          <ac:chgData name="Kimberly Brehm" userId="8c2b6ab9-3f19-41de-a892-34e3c36865ec" providerId="ADAL" clId="{01C29F6B-3933-4550-829E-33C4802841F9}" dt="2020-03-02T18:59:22.199" v="27"/>
          <ac:grpSpMkLst>
            <pc:docMk/>
            <pc:sldMk cId="1843180378" sldId="258"/>
            <ac:grpSpMk id="16" creationId="{5EE2D2DF-AD21-49B8-B185-EBE6993A500F}"/>
          </ac:grpSpMkLst>
        </pc:grpChg>
        <pc:picChg chg="del">
          <ac:chgData name="Kimberly Brehm" userId="8c2b6ab9-3f19-41de-a892-34e3c36865ec" providerId="ADAL" clId="{01C29F6B-3933-4550-829E-33C4802841F9}" dt="2020-03-02T18:54:35.624" v="19"/>
          <ac:picMkLst>
            <pc:docMk/>
            <pc:sldMk cId="1843180378" sldId="258"/>
            <ac:picMk id="3" creationId="{37E08FBD-E264-454D-8AB9-BB4691F643AE}"/>
          </ac:picMkLst>
        </pc:picChg>
        <pc:picChg chg="add del mod">
          <ac:chgData name="Kimberly Brehm" userId="8c2b6ab9-3f19-41de-a892-34e3c36865ec" providerId="ADAL" clId="{01C29F6B-3933-4550-829E-33C4802841F9}" dt="2020-03-02T18:55:18.523" v="20"/>
          <ac:picMkLst>
            <pc:docMk/>
            <pc:sldMk cId="1843180378" sldId="258"/>
            <ac:picMk id="5" creationId="{0FEF8C47-31DA-4D39-9F39-5E588BC3C1A3}"/>
          </ac:picMkLst>
        </pc:picChg>
        <pc:picChg chg="add del mod">
          <ac:chgData name="Kimberly Brehm" userId="8c2b6ab9-3f19-41de-a892-34e3c36865ec" providerId="ADAL" clId="{01C29F6B-3933-4550-829E-33C4802841F9}" dt="2020-03-02T18:56:17.802" v="21"/>
          <ac:picMkLst>
            <pc:docMk/>
            <pc:sldMk cId="1843180378" sldId="258"/>
            <ac:picMk id="6" creationId="{09334C7B-0C16-433D-9815-6A1F7689EEF4}"/>
          </ac:picMkLst>
        </pc:picChg>
        <pc:picChg chg="add del mod">
          <ac:chgData name="Kimberly Brehm" userId="8c2b6ab9-3f19-41de-a892-34e3c36865ec" providerId="ADAL" clId="{01C29F6B-3933-4550-829E-33C4802841F9}" dt="2020-03-02T18:58:01.334" v="22"/>
          <ac:picMkLst>
            <pc:docMk/>
            <pc:sldMk cId="1843180378" sldId="258"/>
            <ac:picMk id="8" creationId="{91F9DE21-BD3F-4DA6-A17F-704254177A4E}"/>
          </ac:picMkLst>
        </pc:picChg>
        <pc:picChg chg="add del mod">
          <ac:chgData name="Kimberly Brehm" userId="8c2b6ab9-3f19-41de-a892-34e3c36865ec" providerId="ADAL" clId="{01C29F6B-3933-4550-829E-33C4802841F9}" dt="2020-03-02T19:01:40.234" v="28"/>
          <ac:picMkLst>
            <pc:docMk/>
            <pc:sldMk cId="1843180378" sldId="258"/>
            <ac:picMk id="12" creationId="{D1D0A7A1-046A-4E6D-8572-0F6390FE1F80}"/>
          </ac:picMkLst>
        </pc:picChg>
        <pc:picChg chg="add del mod">
          <ac:chgData name="Kimberly Brehm" userId="8c2b6ab9-3f19-41de-a892-34e3c36865ec" providerId="ADAL" clId="{01C29F6B-3933-4550-829E-33C4802841F9}" dt="2020-03-02T19:04:35.035" v="29"/>
          <ac:picMkLst>
            <pc:docMk/>
            <pc:sldMk cId="1843180378" sldId="258"/>
            <ac:picMk id="18" creationId="{69EFE091-1B9C-4FEE-9A89-05CF2519AF86}"/>
          </ac:picMkLst>
        </pc:picChg>
        <pc:picChg chg="add mod">
          <ac:chgData name="Kimberly Brehm" userId="8c2b6ab9-3f19-41de-a892-34e3c36865ec" providerId="ADAL" clId="{01C29F6B-3933-4550-829E-33C4802841F9}" dt="2020-03-02T19:04:35.035" v="29"/>
          <ac:picMkLst>
            <pc:docMk/>
            <pc:sldMk cId="1843180378" sldId="258"/>
            <ac:picMk id="20" creationId="{1C1545E9-FF3A-4050-A93F-CF1959B1EE02}"/>
          </ac:picMkLst>
        </pc:picChg>
        <pc:inkChg chg="del">
          <ac:chgData name="Kimberly Brehm" userId="8c2b6ab9-3f19-41de-a892-34e3c36865ec" providerId="ADAL" clId="{01C29F6B-3933-4550-829E-33C4802841F9}" dt="2020-03-02T18:54:35.624" v="19"/>
          <ac:inkMkLst>
            <pc:docMk/>
            <pc:sldMk cId="1843180378" sldId="258"/>
            <ac:inkMk id="2" creationId="{A1C15303-C718-41F3-BA2F-37FF7FDCDF54}"/>
          </ac:inkMkLst>
        </pc:inkChg>
        <pc:inkChg chg="add del">
          <ac:chgData name="Kimberly Brehm" userId="8c2b6ab9-3f19-41de-a892-34e3c36865ec" providerId="ADAL" clId="{01C29F6B-3933-4550-829E-33C4802841F9}" dt="2020-03-02T18:55:18.523" v="20"/>
          <ac:inkMkLst>
            <pc:docMk/>
            <pc:sldMk cId="1843180378" sldId="258"/>
            <ac:inkMk id="4" creationId="{C9C4F924-8494-460A-A594-876029C557DD}"/>
          </ac:inkMkLst>
        </pc:inkChg>
        <pc:inkChg chg="add del">
          <ac:chgData name="Kimberly Brehm" userId="8c2b6ab9-3f19-41de-a892-34e3c36865ec" providerId="ADAL" clId="{01C29F6B-3933-4550-829E-33C4802841F9}" dt="2020-03-02T18:58:01.334" v="22"/>
          <ac:inkMkLst>
            <pc:docMk/>
            <pc:sldMk cId="1843180378" sldId="258"/>
            <ac:inkMk id="7" creationId="{7740CFF5-FD9D-4B2C-9930-BAA23F3EC75A}"/>
          </ac:inkMkLst>
        </pc:inkChg>
        <pc:inkChg chg="add del">
          <ac:chgData name="Kimberly Brehm" userId="8c2b6ab9-3f19-41de-a892-34e3c36865ec" providerId="ADAL" clId="{01C29F6B-3933-4550-829E-33C4802841F9}" dt="2020-03-02T19:01:40.234" v="28"/>
          <ac:inkMkLst>
            <pc:docMk/>
            <pc:sldMk cId="1843180378" sldId="258"/>
            <ac:inkMk id="9" creationId="{8205674D-BA5D-41B0-B1AB-A471DCEFAE32}"/>
          </ac:inkMkLst>
        </pc:inkChg>
        <pc:inkChg chg="add mod">
          <ac:chgData name="Kimberly Brehm" userId="8c2b6ab9-3f19-41de-a892-34e3c36865ec" providerId="ADAL" clId="{01C29F6B-3933-4550-829E-33C4802841F9}" dt="2020-03-02T18:59:22.199" v="27"/>
          <ac:inkMkLst>
            <pc:docMk/>
            <pc:sldMk cId="1843180378" sldId="258"/>
            <ac:inkMk id="13" creationId="{CBBC7D3D-77D0-447B-B02E-89B90B5278F3}"/>
          </ac:inkMkLst>
        </pc:inkChg>
        <pc:inkChg chg="add mod">
          <ac:chgData name="Kimberly Brehm" userId="8c2b6ab9-3f19-41de-a892-34e3c36865ec" providerId="ADAL" clId="{01C29F6B-3933-4550-829E-33C4802841F9}" dt="2020-03-02T18:59:22.199" v="27"/>
          <ac:inkMkLst>
            <pc:docMk/>
            <pc:sldMk cId="1843180378" sldId="258"/>
            <ac:inkMk id="14" creationId="{BC02FDB5-F4BC-4757-8E93-895DDB4AD72B}"/>
          </ac:inkMkLst>
        </pc:inkChg>
        <pc:inkChg chg="add mod">
          <ac:chgData name="Kimberly Brehm" userId="8c2b6ab9-3f19-41de-a892-34e3c36865ec" providerId="ADAL" clId="{01C29F6B-3933-4550-829E-33C4802841F9}" dt="2020-03-02T18:59:22.199" v="27"/>
          <ac:inkMkLst>
            <pc:docMk/>
            <pc:sldMk cId="1843180378" sldId="258"/>
            <ac:inkMk id="15" creationId="{2DE4A1A2-8240-4453-A9D5-6A5D6979D3B6}"/>
          </ac:inkMkLst>
        </pc:inkChg>
        <pc:inkChg chg="add del">
          <ac:chgData name="Kimberly Brehm" userId="8c2b6ab9-3f19-41de-a892-34e3c36865ec" providerId="ADAL" clId="{01C29F6B-3933-4550-829E-33C4802841F9}" dt="2020-03-02T19:04:35.035" v="29"/>
          <ac:inkMkLst>
            <pc:docMk/>
            <pc:sldMk cId="1843180378" sldId="258"/>
            <ac:inkMk id="17" creationId="{37179878-8AA0-4880-9CB8-8EE99DEDCFC0}"/>
          </ac:inkMkLst>
        </pc:inkChg>
        <pc:inkChg chg="add">
          <ac:chgData name="Kimberly Brehm" userId="8c2b6ab9-3f19-41de-a892-34e3c36865ec" providerId="ADAL" clId="{01C29F6B-3933-4550-829E-33C4802841F9}" dt="2020-03-02T19:04:35.035" v="29"/>
          <ac:inkMkLst>
            <pc:docMk/>
            <pc:sldMk cId="1843180378" sldId="258"/>
            <ac:inkMk id="19" creationId="{9F95C13B-7476-4A31-AE08-10CC5C0C61D7}"/>
          </ac:inkMkLst>
        </pc:inkChg>
        <pc:inkChg chg="mod">
          <ac:chgData name="Kimberly Brehm" userId="8c2b6ab9-3f19-41de-a892-34e3c36865ec" providerId="ADAL" clId="{01C29F6B-3933-4550-829E-33C4802841F9}" dt="2020-03-02T18:59:16.070" v="23" actId="1076"/>
          <ac:inkMkLst>
            <pc:docMk/>
            <pc:sldMk cId="1843180378" sldId="258"/>
            <ac:inkMk id="45" creationId="{FAE56AA5-E3E9-4601-BD42-18C8209F6F00}"/>
          </ac:inkMkLst>
        </pc:inkChg>
        <pc:inkChg chg="mod">
          <ac:chgData name="Kimberly Brehm" userId="8c2b6ab9-3f19-41de-a892-34e3c36865ec" providerId="ADAL" clId="{01C29F6B-3933-4550-829E-33C4802841F9}" dt="2020-03-02T18:59:16.070" v="23" actId="1076"/>
          <ac:inkMkLst>
            <pc:docMk/>
            <pc:sldMk cId="1843180378" sldId="258"/>
            <ac:inkMk id="67" creationId="{D9E5CB55-0E48-4619-885B-C7B7C3E59C89}"/>
          </ac:inkMkLst>
        </pc:inkChg>
        <pc:inkChg chg="mod">
          <ac:chgData name="Kimberly Brehm" userId="8c2b6ab9-3f19-41de-a892-34e3c36865ec" providerId="ADAL" clId="{01C29F6B-3933-4550-829E-33C4802841F9}" dt="2020-03-02T18:59:16.070" v="23" actId="1076"/>
          <ac:inkMkLst>
            <pc:docMk/>
            <pc:sldMk cId="1843180378" sldId="258"/>
            <ac:inkMk id="71" creationId="{E7745485-ED82-4478-BA2B-9506FF50FA10}"/>
          </ac:inkMkLst>
        </pc:inkChg>
        <pc:inkChg chg="mod">
          <ac:chgData name="Kimberly Brehm" userId="8c2b6ab9-3f19-41de-a892-34e3c36865ec" providerId="ADAL" clId="{01C29F6B-3933-4550-829E-33C4802841F9}" dt="2020-03-02T18:59:16.070" v="23" actId="1076"/>
          <ac:inkMkLst>
            <pc:docMk/>
            <pc:sldMk cId="1843180378" sldId="258"/>
            <ac:inkMk id="74" creationId="{E5FD5749-0715-4E09-B898-7328C20B4E00}"/>
          </ac:inkMkLst>
        </pc:inkChg>
      </pc:sldChg>
      <pc:sldChg chg="addSp delSp modSp">
        <pc:chgData name="Kimberly Brehm" userId="8c2b6ab9-3f19-41de-a892-34e3c36865ec" providerId="ADAL" clId="{01C29F6B-3933-4550-829E-33C4802841F9}" dt="2020-03-02T19:18:18.935" v="37"/>
        <pc:sldMkLst>
          <pc:docMk/>
          <pc:sldMk cId="2022521672" sldId="259"/>
        </pc:sldMkLst>
        <pc:grpChg chg="mod">
          <ac:chgData name="Kimberly Brehm" userId="8c2b6ab9-3f19-41de-a892-34e3c36865ec" providerId="ADAL" clId="{01C29F6B-3933-4550-829E-33C4802841F9}" dt="2020-03-02T19:10:53.570" v="35"/>
          <ac:grpSpMkLst>
            <pc:docMk/>
            <pc:sldMk cId="2022521672" sldId="259"/>
            <ac:grpSpMk id="11" creationId="{CAC4246B-643B-4710-A9C8-4EC1458959EF}"/>
          </ac:grpSpMkLst>
        </pc:grpChg>
        <pc:picChg chg="add del mod">
          <ac:chgData name="Kimberly Brehm" userId="8c2b6ab9-3f19-41de-a892-34e3c36865ec" providerId="ADAL" clId="{01C29F6B-3933-4550-829E-33C4802841F9}" dt="2020-03-02T19:12:29.167" v="36"/>
          <ac:picMkLst>
            <pc:docMk/>
            <pc:sldMk cId="2022521672" sldId="259"/>
            <ac:picMk id="3" creationId="{BDD15B25-2366-4C54-A978-72AB2F1E0D9C}"/>
          </ac:picMkLst>
        </pc:picChg>
        <pc:picChg chg="del">
          <ac:chgData name="Kimberly Brehm" userId="8c2b6ab9-3f19-41de-a892-34e3c36865ec" providerId="ADAL" clId="{01C29F6B-3933-4550-829E-33C4802841F9}" dt="2020-03-02T19:10:36.083" v="30"/>
          <ac:picMkLst>
            <pc:docMk/>
            <pc:sldMk cId="2022521672" sldId="259"/>
            <ac:picMk id="9" creationId="{D10619FF-F650-4AB3-8334-729A8766A31F}"/>
          </ac:picMkLst>
        </pc:picChg>
        <pc:picChg chg="add del mod">
          <ac:chgData name="Kimberly Brehm" userId="8c2b6ab9-3f19-41de-a892-34e3c36865ec" providerId="ADAL" clId="{01C29F6B-3933-4550-829E-33C4802841F9}" dt="2020-03-02T19:18:18.935" v="37"/>
          <ac:picMkLst>
            <pc:docMk/>
            <pc:sldMk cId="2022521672" sldId="259"/>
            <ac:picMk id="13" creationId="{A64E93D7-130C-4783-9374-1E0FF444E13D}"/>
          </ac:picMkLst>
        </pc:picChg>
        <pc:picChg chg="add mod">
          <ac:chgData name="Kimberly Brehm" userId="8c2b6ab9-3f19-41de-a892-34e3c36865ec" providerId="ADAL" clId="{01C29F6B-3933-4550-829E-33C4802841F9}" dt="2020-03-02T19:18:18.935" v="37"/>
          <ac:picMkLst>
            <pc:docMk/>
            <pc:sldMk cId="2022521672" sldId="259"/>
            <ac:picMk id="15" creationId="{133EFF92-5A85-4B53-AF4E-9264143A2942}"/>
          </ac:picMkLst>
        </pc:picChg>
        <pc:inkChg chg="add mod">
          <ac:chgData name="Kimberly Brehm" userId="8c2b6ab9-3f19-41de-a892-34e3c36865ec" providerId="ADAL" clId="{01C29F6B-3933-4550-829E-33C4802841F9}" dt="2020-03-02T19:10:53.570" v="35"/>
          <ac:inkMkLst>
            <pc:docMk/>
            <pc:sldMk cId="2022521672" sldId="259"/>
            <ac:inkMk id="4" creationId="{14E82D4C-D0F0-408E-B756-683F59E5513D}"/>
          </ac:inkMkLst>
        </pc:inkChg>
        <pc:inkChg chg="add mod">
          <ac:chgData name="Kimberly Brehm" userId="8c2b6ab9-3f19-41de-a892-34e3c36865ec" providerId="ADAL" clId="{01C29F6B-3933-4550-829E-33C4802841F9}" dt="2020-03-02T19:10:53.570" v="35"/>
          <ac:inkMkLst>
            <pc:docMk/>
            <pc:sldMk cId="2022521672" sldId="259"/>
            <ac:inkMk id="5" creationId="{5DD4270B-D51E-48E9-9D45-CD175F279A37}"/>
          </ac:inkMkLst>
        </pc:inkChg>
        <pc:inkChg chg="add mod">
          <ac:chgData name="Kimberly Brehm" userId="8c2b6ab9-3f19-41de-a892-34e3c36865ec" providerId="ADAL" clId="{01C29F6B-3933-4550-829E-33C4802841F9}" dt="2020-03-02T19:10:53.570" v="35"/>
          <ac:inkMkLst>
            <pc:docMk/>
            <pc:sldMk cId="2022521672" sldId="259"/>
            <ac:inkMk id="6" creationId="{F975F005-DFFE-4CC7-9181-D9D3CAC4A156}"/>
          </ac:inkMkLst>
        </pc:inkChg>
        <pc:inkChg chg="del">
          <ac:chgData name="Kimberly Brehm" userId="8c2b6ab9-3f19-41de-a892-34e3c36865ec" providerId="ADAL" clId="{01C29F6B-3933-4550-829E-33C4802841F9}" dt="2020-03-02T19:10:36.083" v="30"/>
          <ac:inkMkLst>
            <pc:docMk/>
            <pc:sldMk cId="2022521672" sldId="259"/>
            <ac:inkMk id="8" creationId="{7278B648-92BC-4AF6-BC87-DB7B42E4953D}"/>
          </ac:inkMkLst>
        </pc:inkChg>
        <pc:inkChg chg="add mod">
          <ac:chgData name="Kimberly Brehm" userId="8c2b6ab9-3f19-41de-a892-34e3c36865ec" providerId="ADAL" clId="{01C29F6B-3933-4550-829E-33C4802841F9}" dt="2020-03-02T19:10:53.570" v="35"/>
          <ac:inkMkLst>
            <pc:docMk/>
            <pc:sldMk cId="2022521672" sldId="259"/>
            <ac:inkMk id="10" creationId="{0405148D-F973-4909-977F-9E352AF50214}"/>
          </ac:inkMkLst>
        </pc:inkChg>
        <pc:inkChg chg="add del">
          <ac:chgData name="Kimberly Brehm" userId="8c2b6ab9-3f19-41de-a892-34e3c36865ec" providerId="ADAL" clId="{01C29F6B-3933-4550-829E-33C4802841F9}" dt="2020-03-02T19:18:18.935" v="37"/>
          <ac:inkMkLst>
            <pc:docMk/>
            <pc:sldMk cId="2022521672" sldId="259"/>
            <ac:inkMk id="12" creationId="{22BD1FE0-FC1A-4E95-9080-DA48ED7E09C5}"/>
          </ac:inkMkLst>
        </pc:inkChg>
        <pc:inkChg chg="add">
          <ac:chgData name="Kimberly Brehm" userId="8c2b6ab9-3f19-41de-a892-34e3c36865ec" providerId="ADAL" clId="{01C29F6B-3933-4550-829E-33C4802841F9}" dt="2020-03-02T19:18:18.935" v="37"/>
          <ac:inkMkLst>
            <pc:docMk/>
            <pc:sldMk cId="2022521672" sldId="259"/>
            <ac:inkMk id="14" creationId="{5734549C-1613-42BE-8956-11E057CEA5FA}"/>
          </ac:inkMkLst>
        </pc:inkChg>
      </pc:sldChg>
      <pc:sldChg chg="addSp delSp modSp">
        <pc:chgData name="Kimberly Brehm" userId="8c2b6ab9-3f19-41de-a892-34e3c36865ec" providerId="ADAL" clId="{01C29F6B-3933-4550-829E-33C4802841F9}" dt="2020-03-02T19:27:51.736" v="41"/>
        <pc:sldMkLst>
          <pc:docMk/>
          <pc:sldMk cId="3185973468" sldId="260"/>
        </pc:sldMkLst>
        <pc:picChg chg="del">
          <ac:chgData name="Kimberly Brehm" userId="8c2b6ab9-3f19-41de-a892-34e3c36865ec" providerId="ADAL" clId="{01C29F6B-3933-4550-829E-33C4802841F9}" dt="2020-03-02T19:21:39.127" v="38"/>
          <ac:picMkLst>
            <pc:docMk/>
            <pc:sldMk cId="3185973468" sldId="260"/>
            <ac:picMk id="6" creationId="{A36755E2-3F0B-40BC-93FE-1A1EF00FC8EE}"/>
          </ac:picMkLst>
        </pc:picChg>
        <pc:picChg chg="add del mod">
          <ac:chgData name="Kimberly Brehm" userId="8c2b6ab9-3f19-41de-a892-34e3c36865ec" providerId="ADAL" clId="{01C29F6B-3933-4550-829E-33C4802841F9}" dt="2020-03-02T19:22:23.514" v="39"/>
          <ac:picMkLst>
            <pc:docMk/>
            <pc:sldMk cId="3185973468" sldId="260"/>
            <ac:picMk id="13" creationId="{288D20DC-8BC4-49F1-8CF0-37D754B7D243}"/>
          </ac:picMkLst>
        </pc:picChg>
        <pc:picChg chg="add del mod">
          <ac:chgData name="Kimberly Brehm" userId="8c2b6ab9-3f19-41de-a892-34e3c36865ec" providerId="ADAL" clId="{01C29F6B-3933-4550-829E-33C4802841F9}" dt="2020-03-02T19:25:26.599" v="40"/>
          <ac:picMkLst>
            <pc:docMk/>
            <pc:sldMk cId="3185973468" sldId="260"/>
            <ac:picMk id="19" creationId="{7D4ACE07-766F-4D39-B7A9-31EB01B6CE13}"/>
          </ac:picMkLst>
        </pc:picChg>
        <pc:picChg chg="add del mod">
          <ac:chgData name="Kimberly Brehm" userId="8c2b6ab9-3f19-41de-a892-34e3c36865ec" providerId="ADAL" clId="{01C29F6B-3933-4550-829E-33C4802841F9}" dt="2020-03-02T19:27:51.736" v="41"/>
          <ac:picMkLst>
            <pc:docMk/>
            <pc:sldMk cId="3185973468" sldId="260"/>
            <ac:picMk id="21" creationId="{3526AC5F-6515-4189-9F11-C28C9D36B7D8}"/>
          </ac:picMkLst>
        </pc:picChg>
        <pc:picChg chg="add mod">
          <ac:chgData name="Kimberly Brehm" userId="8c2b6ab9-3f19-41de-a892-34e3c36865ec" providerId="ADAL" clId="{01C29F6B-3933-4550-829E-33C4802841F9}" dt="2020-03-02T19:27:51.736" v="41"/>
          <ac:picMkLst>
            <pc:docMk/>
            <pc:sldMk cId="3185973468" sldId="260"/>
            <ac:picMk id="23" creationId="{283AF220-70D2-4FB4-907A-FA6C55F74DF6}"/>
          </ac:picMkLst>
        </pc:picChg>
        <pc:inkChg chg="del">
          <ac:chgData name="Kimberly Brehm" userId="8c2b6ab9-3f19-41de-a892-34e3c36865ec" providerId="ADAL" clId="{01C29F6B-3933-4550-829E-33C4802841F9}" dt="2020-03-02T19:21:39.127" v="38"/>
          <ac:inkMkLst>
            <pc:docMk/>
            <pc:sldMk cId="3185973468" sldId="260"/>
            <ac:inkMk id="5" creationId="{52FC58FE-0526-43A9-A460-622DCC15E14F}"/>
          </ac:inkMkLst>
        </pc:inkChg>
        <pc:inkChg chg="add del">
          <ac:chgData name="Kimberly Brehm" userId="8c2b6ab9-3f19-41de-a892-34e3c36865ec" providerId="ADAL" clId="{01C29F6B-3933-4550-829E-33C4802841F9}" dt="2020-03-02T19:22:23.514" v="39"/>
          <ac:inkMkLst>
            <pc:docMk/>
            <pc:sldMk cId="3185973468" sldId="260"/>
            <ac:inkMk id="12" creationId="{ABC1A9E2-FFB8-49CF-B12B-D97BC8408E3B}"/>
          </ac:inkMkLst>
        </pc:inkChg>
        <pc:inkChg chg="add del">
          <ac:chgData name="Kimberly Brehm" userId="8c2b6ab9-3f19-41de-a892-34e3c36865ec" providerId="ADAL" clId="{01C29F6B-3933-4550-829E-33C4802841F9}" dt="2020-03-02T19:25:26.599" v="40"/>
          <ac:inkMkLst>
            <pc:docMk/>
            <pc:sldMk cId="3185973468" sldId="260"/>
            <ac:inkMk id="18" creationId="{3F3B9036-BE15-4BAF-A758-E729738AAF0F}"/>
          </ac:inkMkLst>
        </pc:inkChg>
        <pc:inkChg chg="add del">
          <ac:chgData name="Kimberly Brehm" userId="8c2b6ab9-3f19-41de-a892-34e3c36865ec" providerId="ADAL" clId="{01C29F6B-3933-4550-829E-33C4802841F9}" dt="2020-03-02T19:27:51.736" v="41"/>
          <ac:inkMkLst>
            <pc:docMk/>
            <pc:sldMk cId="3185973468" sldId="260"/>
            <ac:inkMk id="20" creationId="{9B32BC30-41FA-4431-A64F-79CBCABA3C6C}"/>
          </ac:inkMkLst>
        </pc:inkChg>
        <pc:inkChg chg="add">
          <ac:chgData name="Kimberly Brehm" userId="8c2b6ab9-3f19-41de-a892-34e3c36865ec" providerId="ADAL" clId="{01C29F6B-3933-4550-829E-33C4802841F9}" dt="2020-03-02T19:27:51.736" v="41"/>
          <ac:inkMkLst>
            <pc:docMk/>
            <pc:sldMk cId="3185973468" sldId="260"/>
            <ac:inkMk id="22" creationId="{9C7AB57B-5140-48A7-8729-26B76791DF1A}"/>
          </ac:inkMkLst>
        </pc:inkChg>
      </pc:sldChg>
      <pc:sldChg chg="del">
        <pc:chgData name="Kimberly Brehm" userId="8c2b6ab9-3f19-41de-a892-34e3c36865ec" providerId="ADAL" clId="{01C29F6B-3933-4550-829E-33C4802841F9}" dt="2020-03-02T19:28:36.492" v="42" actId="47"/>
        <pc:sldMkLst>
          <pc:docMk/>
          <pc:sldMk cId="189272211" sldId="263"/>
        </pc:sldMkLst>
      </pc:sldChg>
      <pc:sldChg chg="addSp delSp modSp add">
        <pc:chgData name="Kimberly Brehm" userId="8c2b6ab9-3f19-41de-a892-34e3c36865ec" providerId="ADAL" clId="{01C29F6B-3933-4550-829E-33C4802841F9}" dt="2020-03-02T19:33:21.934" v="83" actId="20577"/>
        <pc:sldMkLst>
          <pc:docMk/>
          <pc:sldMk cId="4186269951" sldId="264"/>
        </pc:sldMkLst>
        <pc:spChg chg="mod">
          <ac:chgData name="Kimberly Brehm" userId="8c2b6ab9-3f19-41de-a892-34e3c36865ec" providerId="ADAL" clId="{01C29F6B-3933-4550-829E-33C4802841F9}" dt="2020-03-02T18:41:59.355" v="10" actId="1076"/>
          <ac:spMkLst>
            <pc:docMk/>
            <pc:sldMk cId="4186269951" sldId="264"/>
            <ac:spMk id="105" creationId="{D1DE2816-61E5-4F24-94C5-ADC024D6C6C2}"/>
          </ac:spMkLst>
        </pc:spChg>
        <pc:spChg chg="mod">
          <ac:chgData name="Kimberly Brehm" userId="8c2b6ab9-3f19-41de-a892-34e3c36865ec" providerId="ADAL" clId="{01C29F6B-3933-4550-829E-33C4802841F9}" dt="2020-03-02T19:33:21.934" v="83" actId="20577"/>
          <ac:spMkLst>
            <pc:docMk/>
            <pc:sldMk cId="4186269951" sldId="264"/>
            <ac:spMk id="113" creationId="{EB37F254-1F37-4D6F-B88B-E4B0ADE1D2AD}"/>
          </ac:spMkLst>
        </pc:spChg>
        <pc:picChg chg="del">
          <ac:chgData name="Kimberly Brehm" userId="8c2b6ab9-3f19-41de-a892-34e3c36865ec" providerId="ADAL" clId="{01C29F6B-3933-4550-829E-33C4802841F9}" dt="2020-03-02T18:41:38.802" v="6"/>
          <ac:picMkLst>
            <pc:docMk/>
            <pc:sldMk cId="4186269951" sldId="264"/>
            <ac:picMk id="2" creationId="{0F32B695-7EF5-42A8-AFB8-33AEF896336D}"/>
          </ac:picMkLst>
        </pc:picChg>
        <pc:picChg chg="add del mod">
          <ac:chgData name="Kimberly Brehm" userId="8c2b6ab9-3f19-41de-a892-34e3c36865ec" providerId="ADAL" clId="{01C29F6B-3933-4550-829E-33C4802841F9}" dt="2020-03-02T18:42:18.889" v="12"/>
          <ac:picMkLst>
            <pc:docMk/>
            <pc:sldMk cId="4186269951" sldId="264"/>
            <ac:picMk id="3" creationId="{DF5A4A8A-1F24-4D3F-8019-A69B7163401A}"/>
          </ac:picMkLst>
        </pc:picChg>
        <pc:picChg chg="add del mod">
          <ac:chgData name="Kimberly Brehm" userId="8c2b6ab9-3f19-41de-a892-34e3c36865ec" providerId="ADAL" clId="{01C29F6B-3933-4550-829E-33C4802841F9}" dt="2020-03-02T18:42:41.961" v="13"/>
          <ac:picMkLst>
            <pc:docMk/>
            <pc:sldMk cId="4186269951" sldId="264"/>
            <ac:picMk id="4" creationId="{92CAF9A9-C7FA-47BD-B6DA-4E4E656E300B}"/>
          </ac:picMkLst>
        </pc:picChg>
        <pc:picChg chg="add mod">
          <ac:chgData name="Kimberly Brehm" userId="8c2b6ab9-3f19-41de-a892-34e3c36865ec" providerId="ADAL" clId="{01C29F6B-3933-4550-829E-33C4802841F9}" dt="2020-03-02T18:42:41.961" v="13"/>
          <ac:picMkLst>
            <pc:docMk/>
            <pc:sldMk cId="4186269951" sldId="264"/>
            <ac:picMk id="5" creationId="{0C692C33-1986-4052-B9A6-ACD6BC5AE47C}"/>
          </ac:picMkLst>
        </pc:picChg>
      </pc:sldChg>
      <pc:sldChg chg="addSp delSp modSp add ord">
        <pc:chgData name="Kimberly Brehm" userId="8c2b6ab9-3f19-41de-a892-34e3c36865ec" providerId="ADAL" clId="{01C29F6B-3933-4550-829E-33C4802841F9}" dt="2020-03-02T19:33:33.971" v="85" actId="1076"/>
        <pc:sldMkLst>
          <pc:docMk/>
          <pc:sldMk cId="3505249617" sldId="265"/>
        </pc:sldMkLst>
        <pc:spChg chg="mod">
          <ac:chgData name="Kimberly Brehm" userId="8c2b6ab9-3f19-41de-a892-34e3c36865ec" providerId="ADAL" clId="{01C29F6B-3933-4550-829E-33C4802841F9}" dt="2020-03-02T19:33:33.971" v="85" actId="1076"/>
          <ac:spMkLst>
            <pc:docMk/>
            <pc:sldMk cId="3505249617" sldId="265"/>
            <ac:spMk id="2" creationId="{E1F50E47-2DF8-46E4-A54E-B5A634162102}"/>
          </ac:spMkLst>
        </pc:spChg>
        <pc:picChg chg="del">
          <ac:chgData name="Kimberly Brehm" userId="8c2b6ab9-3f19-41de-a892-34e3c36865ec" providerId="ADAL" clId="{01C29F6B-3933-4550-829E-33C4802841F9}" dt="2020-03-02T19:30:16.626" v="81"/>
          <ac:picMkLst>
            <pc:docMk/>
            <pc:sldMk cId="3505249617" sldId="265"/>
            <ac:picMk id="4" creationId="{96C79E0C-E6AB-4EF9-9B5B-BD4785530081}"/>
          </ac:picMkLst>
        </pc:picChg>
        <pc:picChg chg="add mod">
          <ac:chgData name="Kimberly Brehm" userId="8c2b6ab9-3f19-41de-a892-34e3c36865ec" providerId="ADAL" clId="{01C29F6B-3933-4550-829E-33C4802841F9}" dt="2020-03-02T19:30:16.626" v="81"/>
          <ac:picMkLst>
            <pc:docMk/>
            <pc:sldMk cId="3505249617" sldId="265"/>
            <ac:picMk id="5" creationId="{E5FB2493-2F6A-466B-B538-9091467512F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1:56.2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341 49 4656 0 0,'0'0'133'0'0,"0"0"-25"0"0,0 0 16 0 0,0 0 66 0 0,0 0 181 0 0,0 0 331 0 0,0 0 30 0 0,0 0-34 0 0,0 0-154 0 0,0 0-61 0 0,0 0-16 0 0,0 0-10 0 0,0 0-28 0 0,0 0-11 0 0,0 0-2 0 0,0 0 13 0 0,0 0 56 0 0,0 0 25 0 0,0 0 2 0 0,0 0-16 0 0,0 0-68 0 0,0 0-32 0 0,0 0-4 0 0,0 0-28 0 0,0 0-118 0 0,0 0-48 0 0,0 0-8 0 0,0 0-14 0 0,0 0-41 0 0,0-3-20 0 0,0 3-111 0 0,0-1 1 0 0,0 1 0 0 0,0-1-1 0 0,0 1 1 0 0,0 0 0 0 0,0-1-1 0 0,0 1 1 0 0,0-1 0 0 0,-1 1 0 0 0,1 0-1 0 0,0-1 1 0 0,0 1 0 0 0,0-1-1 0 0,0 1 1 0 0,0 0 0 0 0,-1-1 0 0 0,1 1-1 0 0,0 0 1 0 0,0-1 0 0 0,-1 1-1 0 0,1 0 1 0 0,0-1 0 0 0,-1 1 0 0 0,1 0-1 0 0,0 0 1 0 0,-1-1 0 0 0,1 1-1 0 0,0 0 1 0 0,-1 0 0 0 0,1 0 0 0 0,-1-1-5 0 0,-5-3 79 0 0,1-3 3 0 0,5 7-77 0 0,0-1 0 0 0,0 1 0 0 0,-1-1 0 0 0,1 1 0 0 0,0 0 0 0 0,0-1 0 0 0,-1 1 0 0 0,1 0 1 0 0,0-1-1 0 0,0 1 0 0 0,-1 0 0 0 0,1 0 0 0 0,0-1 0 0 0,-1 1 0 0 0,1 0 0 0 0,0 0 0 0 0,-1 0 0 0 0,1-1 0 0 0,-1 1 0 0 0,1 0 0 0 0,0 0 0 0 0,-1 0 0 0 0,1 0 0 0 0,-1 0 0 0 0,1 0 0 0 0,0 0 0 0 0,-1 0 0 0 0,1 0 0 0 0,-1 0 0 0 0,1 0 1 0 0,-1 0-7 0 0,-1 0 121 0 0,-1-2-86 0 0,1 0-1 0 0,0 0 0 0 0,-1 1 0 0 0,0-1 0 0 0,1 1 0 0 0,-1 0 0 0 0,0 0 0 0 0,0 0 1 0 0,0 0-1 0 0,0 0 0 0 0,1 0 0 0 0,-1 1 0 0 0,0-1 0 0 0,-2 1-33 0 0,-10-1 225 0 0,0 1 0 0 0,-8 1-225 0 0,-4 0 173 0 0,-4-1-44 0 0,15 3-75 0 0,9 2-45 0 0,5-4-8 0 0,1 0 0 0 0,0 0 0 0 0,-1-1 0 0 0,1 1-1 0 0,-1 0 1 0 0,1-1 0 0 0,-1 1 0 0 0,1-1 0 0 0,-1 1 0 0 0,0-1 0 0 0,1 0-1 0 0,-1 1 1 0 0,1-1 0 0 0,-1 0-1 0 0,0 0 4 0 0,0 0 0 0 0,1 0-1 0 0,-1 0 1 0 0,1 1 0 0 0,-1-1 0 0 0,0 1 0 0 0,1-1-1 0 0,-1 1 1 0 0,1-1 0 0 0,-1 1 0 0 0,1 0-1 0 0,0 0 1 0 0,-1 0 0 0 0,1 0-4 0 0,-7 4 0 0 0,-5 0 0 0 0,8 5 0 0 0,-8-5 0 0 0,-2 8 0 0 0,2 2 0 0 0,8-2 0 0 0,-2-10 0 0 0,7-3 0 0 0,-1 0 0 0 0,1 0 0 0 0,0 0 0 0 0,0 0 0 0 0,0 0 0 0 0,0 0 0 0 0,-1 1 0 0 0,1-1 0 0 0,0 0 0 0 0,0 0 0 0 0,0 0 0 0 0,0 0 0 0 0,-1 0 0 0 0,1 0 0 0 0,0 0 0 0 0,0 0 0 0 0,0 0 0 0 0,0 0 0 0 0,0 1 0 0 0,-1-1 0 0 0,1 0 0 0 0,0 0 0 0 0,0 0 0 0 0,0 0 0 0 0,0 0 0 0 0,0 1 0 0 0,0-1 0 0 0,0 0 0 0 0,0 0 0 0 0,0 0 0 0 0,-1 0 0 0 0,1 1 0 0 0,0-1 0 0 0,0 0 0 0 0,0 0 0 0 0,0 0 0 0 0,-1 27 0 0 0,0-18-1 0 0,2 0-21 0 0,12 19-27 0 0,-8-13 49 0 0,8 1 0 0 0,-6-9 0 0 0,-4-4 0 0 0,0 1 0 0 0,0-1 0 0 0,0 0 0 0 0,1-1 0 0 0,-1 1 0 0 0,1 0 0 0 0,10 3 3 0 0,-4-1-26 0 0,0 0 0 0 0,-1 1 0 0 0,7 4 23 0 0,2 7 2 0 0,-14-15-8 0 0,0 1-1 0 0,-1 0 0 0 0,1-1 0 0 0,0 0 0 0 0,0 1 0 0 0,1-2 0 0 0,-1 1 0 0 0,1 0 7 0 0,17 8-9 0 0,-1 2 9 0 0,-17-10 0 0 0,0 1 0 0 0,0-1 0 0 0,0 1 0 0 0,0-1 0 0 0,0 1 0 0 0,0 1 0 0 0,3 4 0 0 0,-4-5 0 0 0,0 0 0 0 0,1 0 0 0 0,-1 0 0 0 0,0 0 0 0 0,1 0 0 0 0,0-1 0 0 0,6 3 0 0 0,-8-4 0 0 0,1 0 0 0 0,-1 0 0 0 0,0 0 0 0 0,0 0 0 0 0,0 1 0 0 0,0-1 0 0 0,0 1 0 0 0,0-1 0 0 0,0 1 0 0 0,90 91 0 0 0,-88-88 0 0 0,-1 0 0 0 0,1 0 0 0 0,-1 0 0 0 0,0 1 0 0 0,-1-1 0 0 0,1 1 0 0 0,-1 0 0 0 0,1 4 0 0 0,-2-4 0 0 0,20 60 11 0 0,-12-32 35 0 0,-7-24-44 0 0,-1 0 1 0 0,0 0-1 0 0,-1 3-2 0 0,0 59 0 0 0,0-70 0 0 0,0-1 0 0 0,0 1 0 0 0,0 0 0 0 0,-1-1 0 0 0,1 1 0 0 0,0 0 0 0 0,-1-1 0 0 0,1 1 0 0 0,-1-1 0 0 0,0 1 0 0 0,1-1 0 0 0,-1 1 0 0 0,0-1 0 0 0,0 1 0 0 0,0 0 0 0 0,-4 6 0 0 0,-10 22 54 0 0,12-14-26 0 0,0-1 49 0 0,-6-1-18 0 0,-6 1 83 0 0,-2-3 101 0 0,8-8-77 0 0,0-3 33 0 0,2-1-67 0 0,5 1-89 0 0,0-1 0 0 0,0 0 0 0 0,0 0 0 0 0,0 0 0 0 0,0 0 0 0 0,0-1 0 0 0,0 1 0 0 0,0-1 0 0 0,0 1 0 0 0,-1-1-43 0 0,1 0 14 0 0,-21-11 230 0 0,-14-6 51 0 0,32 14-282 0 0,0 1 0 0 0,0-1 0 0 0,0-1 0 0 0,1 1 0 0 0,-1 0 0 0 0,0-3-13 0 0,-7-6 7 0 0,9 11-7 0 0,1-1 0 0 0,0 0 0 0 0,0 0 0 0 0,0 0 0 0 0,0-1 0 0 0,0 0 0 0 0,0 1 0 0 0,0-1 0 0 0,0 1 0 0 0,0-1 0 0 0,0 1 0 0 0,-1 0 0 0 0,0-1 0 0 0,-17-18-32 0 0,6 2-60 0 0,7 3-21 0 0,-1-3-51 0 0,5 10 93 0 0,-3-9-50 0 0,3 11 38 0 0,0 1-38 0 0,1 2-33 0 0,0 1 46 0 0,-1-2-2 0 0,-1-8-60 0 0,3 9 67 0 0,1 0-57 0 0,-1 0-46 0 0,1-1-74 0 0,0-1-87 0 0,0 0-100 0 0,0 4 180 0 0,0 1-39 0 0,0-3-430 0 0,0 1 110 0 0,0 0-53 0 0,0-4-816 0 0,0 0-638 0 0,0-2-1214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4:45.4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417 48 6336 0 0,'0'0'141'0'0,"0"0"23"0"0,-2 0 11 0 0,-9-2-29 0 0,6-9-116 0 0,-8 6-30 0 0,5-1 20 0 0,4 2 53 0 0,2 2 79 0 0,1 1 176 0 0,-2 1 46 0 0,0 0-71 0 0,0-1-62 0 0,1 1-52 0 0,-2-2 3 0 0,1 1-63 0 0,-4-5 146 0 0,4 4-77 0 0,1 0 45 0 0,1 1-57 0 0,-1 0-49 0 0,0 1-40 0 0,0 0-25 0 0,0 0-34 0 0,-3 1 6 0 0,4-1-1 0 0,0 0 45 0 0,-4 0 2 0 0,-1 0 71 0 0,1-1 23 0 0,-10 1 409 0 0,9 1-363 0 0,1 0-69 0 0,1 1-60 0 0,-4 2 50 0 0,-2 2 60 0 0,-3-4 49 0 0,6-2-125 0 0,5 0-90 0 0,0 0-1 0 0,0 0 1 0 0,0 0-1 0 0,-1 0 0 0 0,1 0 1 0 0,0 0-1 0 0,0 1 1 0 0,0-1-1 0 0,0 1 1 0 0,-1 0-45 0 0,-30 16 587 0 0,19-10-393 0 0,0 0-47 0 0,10-5-112 0 0,1 0 0 0 0,0 0 1 0 0,0 1-1 0 0,0 0 0 0 0,0-1 1 0 0,0 1-1 0 0,1 1-35 0 0,-2 0 48 0 0,-1 0-1 0 0,1 1 0 0 0,-1-1 1 0 0,-2 1-48 0 0,-16 11 107 0 0,12-1-3 0 0,3-7-59 0 0,-4 2 25 0 0,4 3 13 0 0,-2 4 2 0 0,7-13-72 0 0,1-1 0 0 0,0 0 0 0 0,0 1 1 0 0,0-1-1 0 0,1 1 0 0 0,-1 0 1 0 0,1 0-14 0 0,-5 24 73 0 0,1-13-57 0 0,4-11-16 0 0,-1-1-1 0 0,1 0 1 0 0,0 0 0 0 0,0 1 0 0 0,1-1 0 0 0,-1 0 0 0 0,1 1 0 0 0,0 0 0 0 0,0 9 1 0 0,-1-10 2 0 0,1 0 0 0 0,0 0 0 0 0,0 0 0 0 0,0 0 0 0 0,0 0 0 0 0,1 0 0 0 0,-1 0 0 0 0,1 0 0 0 0,0 0 0 0 0,0 0 1 0 0,0 0-1 0 0,0 0 0 0 0,1 0 0 0 0,-1-1 0 0 0,1 1 0 0 0,-1-1 0 0 0,3 3-3 0 0,3 6 9 0 0,-4-5 5 0 0,1 0-1 0 0,0 0 1 0 0,1 0 0 0 0,3 3-14 0 0,25 34 71 0 0,-7-22-43 0 0,-6-11 22 0 0,6-5-24 0 0,-5 6 22 0 0,7-6-26 0 0,-14-1 1 0 0,-4-2-7 0 0,0 1-1 0 0,0-1 1 0 0,6 0-16 0 0,-12-2 13 0 0,1 0 0 0 0,-1 0-1 0 0,1-1 1 0 0,-1 1 0 0 0,1-1 0 0 0,0 0-13 0 0,26-9 81 0 0,-19 7-54 0 0,-9 2-14 0 0,1 1 0 0 0,0-2 0 0 0,-1 1 1 0 0,1 0-1 0 0,0-1 0 0 0,-1 1 0 0 0,0-1 0 0 0,1 0 1 0 0,1-1-14 0 0,28-17 86 0 0,11-6 44 0 0,-34 19-101 0 0,-6 6-25 0 0,-1-1 0 0 0,0 0 0 0 0,0 0-1 0 0,0 0 1 0 0,0 0 0 0 0,-1 0 0 0 0,1-1 0 0 0,-1 1 0 0 0,1-1 0 0 0,-1 0 0 0 0,0 0-4 0 0,7-18-1 0 0,0-1 12 0 0,-2 10 24 0 0,-5 9-33 0 0,0 0-1 0 0,0 0 1 0 0,0 0 0 0 0,0-1 0 0 0,-1 1 0 0 0,0 0 0 0 0,1-1 0 0 0,-1 1 0 0 0,-1-1 0 0 0,1 0-2 0 0,-5-12 3 0 0,3 13 1 0 0,0 0 0 0 0,0 0 0 0 0,0 0 1 0 0,0 0-1 0 0,1 0 0 0 0,-1 0 1 0 0,1 0-1 0 0,0-1-4 0 0,0 1-14 0 0,0 0 1 0 0,0 0-1 0 0,-1 0 1 0 0,1 0-1 0 0,-1 1 1 0 0,0-1-1 0 0,0 0 1 0 0,0 0-1 0 0,0 0 1 0 0,0 1-1 0 0,0-1 0 0 0,-1 0 1 0 0,0 1-1 0 0,1-1 1 0 0,-2 0 13 0 0,-12-13-124 0 0,10 10 103 0 0,1 1-52 0 0,0-2-66 0 0,-2-3-138 0 0,-6-11-243 0 0,8 14 359 0 0,1 2-11 0 0,1 1 5 0 0,0 1-54 0 0,0-1-66 0 0,0 1-79 0 0,1 1 37 0 0,-1 0-46 0 0,1 0-41 0 0,-1 0-35 0 0,0 0-130 0 0,1 0-36 0 0,-2 0-160 0 0,0-1-429 0 0,3 2 1012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4:45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9040 0 0,'0'0'266'0'0,"0"0"1"0"0,0 0-119 0 0,0 0-55 0 0,3 2 93 0 0,4 10 124 0 0,-1 9 224 0 0,-7 23 386 0 0,1-29-631 0 0,-1 0-37 0 0,2-1-50 0 0,2-1-60 0 0,2 1 95 0 0,0-1-33 0 0,-2 8 58 0 0,-3-6-92 0 0,-1 9 66 0 0,4-1-36 0 0,2-7-71 0 0,-3-9-57 0 0,0-1 0 0 0,-1 1 0 0 0,1 0 0 0 0,-2 0 1 0 0,1 2-73 0 0,0 4 166 0 0,2-1-35 0 0,11 17 149 0 0,-4-6-40 0 0,-9-20-200 0 0,6 14 269 0 0,3-4-106 0 0,0-1-125 0 0,-2 2-53 0 0,-6-10-25 0 0,0-1 1 0 0,0 1-1 0 0,1 0 0 0 0,0 0 1 0 0,2 2-1 0 0,7 2 28 0 0,-2-3 78 0 0,8 6 151 0 0,-15-9-71 0 0,1-1-82 0 0,-2-1-59 0 0,4 0-6 0 0,-3-1 29 0 0,12-1 177 0 0,3-4-40 0 0,-8 1-81 0 0,2 1 70 0 0,-3-1-36 0 0,3-5 72 0 0,7-4-75 0 0,-8 7-105 0 0,-5 4-12 0 0,0-1 1 0 0,0 0 0 0 0,-1-1 0 0 0,4-3-39 0 0,15-10 109 0 0,-4 3-51 0 0,-12 5-24 0 0,0 1 0 0 0,-1-1 0 0 0,0-1 0 0 0,-1 1 0 0 0,2-6-34 0 0,8-15 29 0 0,-12 23-35 0 0,27-69 6 0 0,-21 52 8 0 0,7-22-8 0 0,-16 44 3 0 0,8-19 46 0 0,-8 18-48 0 0,1 1-1 0 0,-1-1 1 0 0,0 0-1 0 0,0 0 1 0 0,0 1-1 0 0,0-1 0 0 0,0 0 1 0 0,-1 0-1 0 0,0-4 0 0 0,1-1-36 0 0,6-6 59 0 0,-4 10-56 0 0,-1 1-52 0 0,0-1-73 0 0,-2 0-90 0 0,0 13 200 0 0,0-4 45 0 0,-1 0 0 0 0,1 1 0 0 0,1-1 1 0 0,-1 0-1 0 0,0 0 0 0 0,1 0 0 0 0,0 0 0 0 0,0 1 3 0 0,3 5 0 0 0,-2-7 0 0 0,-1 0 0 0 0,0 0 0 0 0,0 0 0 0 0,0 0 0 0 0,0 0 0 0 0,0 0 0 0 0,-1 0 0 0 0,1 0 0 0 0,-1 0 0 0 0,0 3 0 0 0,-1 15-10 0 0,1-10-36 0 0,-1 1 1 0 0,2-1-1 0 0,-1 0 0 0 0,1 0 1 0 0,1 2 45 0 0,4 5-62 0 0,4 15-54 0 0,-5-19 107 0 0,1 7 22 0 0,-4 3 91 0 0,-2-20-84 0 0,0 1-1 0 0,1-1 1 0 0,0 0-1 0 0,-1 1 0 0 0,2-1 1 0 0,-1 1-20 0 0,11 25 74 0 0,-1-4-61 0 0,4 10-13 0 0,-10-10 0 0 0,11 7 0 0 0,-3-17 11 0 0,-7-10 0 0 0,13 15 156 0 0,-15-13-182 0 0,-3 0-95 0 0,-1-8 107 0 0,0 0 0 0 0,0 0-1 0 0,0 0 1 0 0,0 1-1 0 0,0-1 1 0 0,0 0 0 0 0,0 0-1 0 0,0 0 1 0 0,0 0-1 0 0,0 0 1 0 0,0 0-1 0 0,0 0 1 0 0,0 0 0 0 0,0 0-1 0 0,0 0 1 0 0,0 1-1 0 0,0-1 1 0 0,0 0 0 0 0,0 0-1 0 0,0 0 1 0 0,0 0-1 0 0,0 0 1 0 0,0 0-1 0 0,1 0 1 0 0,-1 0 0 0 0,0 0-1 0 0,0 0 1 0 0,0 0-1 0 0,0 0 1 0 0,0 0 0 0 0,0 1-1 0 0,0-1 1 0 0,0 0-1 0 0,0 0 1 0 0,0 0-1 0 0,0 0 1 0 0,0 0 0 0 0,0 0-1 0 0,0 0 1 0 0,1 0-1 0 0,-1 0 1 0 0,0 0 0 0 0,0 0-1 0 0,0 0 1 0 0,0 0-1 0 0,0 0 1 0 0,0 0-1 0 0,0 0 1 0 0,0 0 0 0 0,0 0-1 0 0,0 0 1 0 0,1 0-1 0 0,-1 0 1 0 0,0 0 0 0 0,0 0-1 0 0,0 0 1 0 0,0 0 3 0 0,10 0-214 0 0,-7 0-2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4:51.7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31 293 8464 0 0,'0'0'190'0'0,"0"0"28"0"0,0 0 10 0 0,-2 3-26 0 0,-6 4-132 0 0,5-4-13 0 0,2-1 164 0 0,0 0-49 0 0,0-1-41 0 0,1 1-35 0 0,0 2 31 0 0,0 1-39 0 0,1-4-30 0 0,-1 0 38 0 0,0 0-63 0 0,0 0 0 0 0,0-1 0 0 0,0 1 0 0 0,0 0 1 0 0,0-1-1 0 0,0 1 0 0 0,0 0 0 0 0,-1-1 0 0 0,1 1 0 0 0,0-1 0 0 0,0 1 0 0 0,0 0 0 0 0,-1-1 0 0 0,1 1 0 0 0,0-1 0 0 0,-1 1 0 0 0,1 0 0 0 0,-1-1 0 0 0,1 1 0 0 0,-1-1 0 0 0,1 1 0 0 0,-1-1 0 0 0,1 0 0 0 0,-1 1 0 0 0,1-1 0 0 0,-1 1-33 0 0,1-1 31 0 0,-1 0 0 0 0,0 1 0 0 0,1-1 0 0 0,-1 1 0 0 0,1-1-1 0 0,-1 0 1 0 0,1 1 0 0 0,0 0 0 0 0,-1-1 0 0 0,1 1 0 0 0,-1-1 0 0 0,1 1-1 0 0,0-1 1 0 0,0 1 0 0 0,-1 0 0 0 0,1-1 0 0 0,0 1 0 0 0,0 0 0 0 0,0-1-1 0 0,-1 1 1 0 0,1-1 0 0 0,0 1 0 0 0,0 0 0 0 0,0 0 0 0 0,0-1 0 0 0,0 1-31 0 0,0 9 363 0 0,0 1-39 0 0,0 12 225 0 0,0 3-24 0 0,0 9 128 0 0,3-20-317 0 0,1-6-65 0 0,2 3-24 0 0,-4 5-46 0 0,-2-1-31 0 0,3-3-3 0 0,11 11 56 0 0,-2-4 12 0 0,-7-10-104 0 0,-4-8-106 0 0,0 1 0 0 0,0-1 1 0 0,0 0-1 0 0,0 0 1 0 0,1 0-1 0 0,-1 0 1 0 0,1 0-1 0 0,-1 0 0 0 0,1 0-25 0 0,13 14 181 0 0,14 14 111 0 0,-27-28-267 0 0,0-1-1 0 0,0 1 1 0 0,0-1-1 0 0,0 0 1 0 0,0 1-1 0 0,0-1 1 0 0,0 0-1 0 0,0 0 1 0 0,0-1-1 0 0,0 1 1 0 0,1 0-1 0 0,-1-1 1 0 0,0 1-1 0 0,2-1-24 0 0,-2 0 19 0 0,-1 0-1 0 0,1 1 0 0 0,-1-1 0 0 0,1 0 1 0 0,-1 1-1 0 0,1-1 0 0 0,-1 0 0 0 0,1 1 0 0 0,-1 0 1 0 0,0-1-1 0 0,1 1 0 0 0,-1 0 0 0 0,0 0-18 0 0,12 5 141 0 0,12-2 65 0 0,-15-5-105 0 0,-1-2 38 0 0,-1-2-32 0 0,-7 4-88 0 0,0 0-1 0 0,1 1 1 0 0,-1-1-1 0 0,1 0 0 0 0,-1 0 1 0 0,1 1-1 0 0,-1-1 1 0 0,1 1-1 0 0,-1-1 1 0 0,1 1-1 0 0,0 0 1 0 0,-1-1-1 0 0,1 1 1 0 0,0 0-19 0 0,-1 0 14 0 0,1 0 0 0 0,0 0 0 0 0,-1 0 0 0 0,1-1 0 0 0,-1 1 0 0 0,1-1 0 0 0,0 1 0 0 0,-1-1 0 0 0,1 1 1 0 0,-1-1-1 0 0,0 0 0 0 0,1 0 0 0 0,-1 0 0 0 0,1 0-14 0 0,6-4 61 0 0,2 1 19 0 0,-8 3-73 0 0,0 0 0 0 0,0 0 0 0 0,1 0 0 0 0,-1-1-1 0 0,0 1 1 0 0,0 0 0 0 0,0-1 0 0 0,-1 0 0 0 0,1 0-7 0 0,11-10 44 0 0,-8 8-31 0 0,0 0-1 0 0,-1 0 1 0 0,0-1 0 0 0,0 0-1 0 0,0 0 1 0 0,1-2-13 0 0,0-3 14 0 0,-4 8-7 0 0,-1 0 0 0 0,2-1 0 0 0,-1 1 0 0 0,0 0 0 0 0,0 0 0 0 0,1 0 0 0 0,-1 0 0 0 0,1 0 0 0 0,0 1-7 0 0,11-16 31 0 0,-11 3 18 0 0,-2 12-48 0 0,0 1 0 0 0,1-1 0 0 0,-1 0 0 0 0,0 1 0 0 0,0-1 0 0 0,1 1 0 0 0,-1-1 1 0 0,1 1-1 0 0,0-1 0 0 0,-1 1 0 0 0,1-1 0 0 0,0 1 0 0 0,1-1-1 0 0,-1 0 1 0 0,0 0-1 0 0,0 1 1 0 0,-1-1 0 0 0,1 0 0 0 0,0 1 0 0 0,0-1-1 0 0,-1 0 1 0 0,1 0 0 0 0,-1 0 0 0 0,0 0-1 0 0,0 1 1 0 0,1-1 0 0 0,-1-2-1 0 0,2-22 31 0 0,5 12-55 0 0,-6 13 20 0 0,0 0 0 0 0,-1 0 0 0 0,1-1 0 0 0,0 1 0 0 0,-1 0 1 0 0,1-1-1 0 0,-1 1 0 0 0,0-1 0 0 0,1 1 0 0 0,-1 0 0 0 0,0-1 4 0 0,0-1-93 0 0,0 3-46 0 0,0 0-12 0 0,0 0-1 0 0,0 0 4 0 0,0 0 16 0 0,3 3 4 0 0,0 1 77 0 0,0 1-1 0 0,1-1 0 0 0,-2 1 0 0 0,1 0 0 0 0,-1 1 1 0 0,2 3 51 0 0,5 12-90 0 0,9 15-31 0 0,-5-11 114 0 0,13 6-46 0 0,-22-20 43 0 0,-3-10 10 0 0,-1 0 0 0 0,0 0 0 0 0,1 0 0 0 0,-1 0 0 0 0,1 0 0 0 0,-1 0 0 0 0,1 0 0 0 0,0 0 0 0 0,-1 0 0 0 0,1 0 0 0 0,0 0 0 0 0,0 0 0 0 0,-1-1 0 0 0,1 1 0 0 0,0 0 0 0 0,0 0-1 0 0,0-1 1 0 0,1 1 0 0 0,29 15 0 0 0,-1-11 0 0 0,-23-1 1 0 0,-6-3 0 0 0,0 0-1 0 0,0-1 1 0 0,-1 1-1 0 0,1 0 1 0 0,0-1-1 0 0,0 1 1 0 0,0-1 0 0 0,0 1-1 0 0,0-1 1 0 0,0 0-1 0 0,0 1 1 0 0,0-1-1 0 0,0 0 1 0 0,0 0-1 0 0,0 1 1 0 0,0-1 0 0 0,0 0-1 0 0,1 0 1 0 0,-1 0-1 0 0,0-1 1 0 0,0 1-1 0 0,0 0 1 0 0,0 0 0 0 0,0 0-1 0 0,1-1 0 0 0,21-8 62 0 0,5-3 44 0 0,23-8 145 0 0,-25 9-13 0 0,4-7-25 0 0,-24 14-171 0 0,27-25 271 0 0,-23 25-210 0 0,-7 3-81 0 0,-1 0 0 0 0,0 0-1 0 0,0-1 1 0 0,0 1 0 0 0,0 0 0 0 0,0-1 0 0 0,0 1-1 0 0,0-1 1 0 0,0 0-22 0 0,24-27 210 0 0,-8 2-71 0 0,-16 17-45 0 0,-2-15-50 0 0,0-22 85 0 0,0 44-123 0 0,0 0-1 0 0,0 1 1 0 0,-1-1 0 0 0,1 0-1 0 0,-1 1 1 0 0,1-1 0 0 0,-1 0-1 0 0,0 1 1 0 0,0-1 0 0 0,0 1-1 0 0,-1-1 1 0 0,1 1 0 0 0,-1 0-1 0 0,1 0 1 0 0,-1-1 0 0 0,0 1-6 0 0,-10-17 34 0 0,2 1 28 0 0,-4 2-41 0 0,8 11-22 0 0,1-1 0 0 0,0 0 0 0 0,-4-7 1 0 0,3 2 0 0 0,2 5 0 0 0,0 0 0 0 0,1 1 0 0 0,-1 0 0 0 0,-1 0 0 0 0,-2-3 0 0 0,-3-2 0 0 0,4 5 0 0 0,0 0 0 0 0,1-1 0 0 0,-1 0 0 0 0,2 0 0 0 0,-3-2 0 0 0,1-3-1 0 0,5 8 0 0 0,-1 0-1 0 0,0-1 0 0 0,0 1 0 0 0,0 1 0 0 0,0-1 0 0 0,-1 0 0 0 0,1 0 1 0 0,-1 1-1 0 0,1 0 0 0 0,-1-1 0 0 0,0 1 2 0 0,-4-2-22 0 0,-8-8-70 0 0,6-3-63 0 0,-4 0-17 0 0,1 0-35 0 0,6 4-23 0 0,-4-7-247 0 0,9 17-218 0 0,0-1 101 0 0,0 0 87 0 0,1 1 69 0 0,-1-2-223 0 0,2-2-286 0 0,-1 4 509 0 0,0-1-115 0 0,1 2 235 0 0,-1-1-36 0 0,0-5-1881 0 0,0-3-1264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4:52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9488 0 0,'0'0'276'0'0,"0"0"2"0"0,0 0-170 0 0,0 0 18 0 0,0 0 101 0 0,0 0 255 0 0,0 0 457 0 0,0 0 42 0 0,0 0-398 0 0,0 0-227 0 0,0 0-44 0 0,0 0 98 0 0,0 0 221 0 0,0 0-20 0 0,0 0-257 0 0,0 0-150 0 0,0 0-41 0 0,0 0 25 0 0,0 0 68 0 0,0 0-22 0 0,0 2-28 0 0,0 8-109 0 0,0-7-69 0 0,0-3-147 0 0,0 2-423 0 0,0-1 67 0 0,0 0 57 0 0,0 0 47 0 0,0 1-60 0 0,0 1-648 0 0,0-2 583 0 0,0 0-13 0 0,0 0-91 0 0,0 1-1494 0 0,0-2-1190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4:52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9960 0 0,'0'0'222'0'0,"0"0"30"0"0,0 0 20 0 0,0 0-24 0 0,0 0-94 0 0,0 0-44 0 0,0 0 114 0 0,0 2 207 0 0,0-1-378 0 0,0 1 43 0 0,0 1 198 0 0,0 0 88 0 0,0 6 607 0 0,0-6-728 0 0,0-1-48 0 0,0 1-48 0 0,0-2-127 0 0,0 0-33 0 0,2-1 278 0 0,1 0-186 0 0,5 4 33 0 0,-6-1-26 0 0,-1 1 68 0 0,-2 1 113 0 0,3-1-287 0 0,2-1 107 0 0,-3-2-83 0 0,2 0-56 0 0,-1 0-87 0 0,-1 0 19 0 0,0 0-34 0 0,0 1-37 0 0,-1-1-41 0 0,3-3-650 0 0,10-11-57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4:52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12608 0 0,'0'0'289'0'0,"0"0"40"0"0,0 0 21 0 0,0 0-150 0 0,0 0-96 0 0,0 0 85 0 0,0 0-38 0 0,0 0 163 0 0,0 0 292 0 0,0 0 30 0 0,0 0-30 0 0,0 0-139 0 0,0 0-62 0 0,0 0-12 0 0,0 0-34 0 0,0 0-139 0 0,0 0-57 0 0,0 0-17 0 0,3 2-26 0 0,-2 0-115 0 0,1 0-30 0 0,-1-1-25 0 0,1 1-36 0 0,-1-1-18 0 0,0 0-35 0 0,0 0-40 0 0,0 0-45 0 0,-1-1-48 0 0,1 1-46 0 0,-1-1-42 0 0,1 1-37 0 0,-1-1-261 0 0,0 0-63 0 0,0 0-50 0 0,0 0-36 0 0,0 0-307 0 0,0 0-32 0 0,0 0-2407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4:49.8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 6056 0 0,'0'0'176'0'0,"0"-3"-4"0"0,0-9-136 0 0,1 3-13 0 0,1 5 59 0 0,2 2 89 0 0,2 1 198 0 0,-6 1-369 0 0,3 0 703 0 0,-3 0 29 0 0,0 0-304 0 0,0 0-184 0 0,0 0-54 0 0,0 0 22 0 0,0 0 71 0 0,0 0-24 0 0,0 0 10 0 0,0 0 56 0 0,2 0 25 0 0,13 5 48 0 0,-4 3-119 0 0,-9-5-134 0 0,0-1-51 0 0,-2 1-34 0 0,0 0-33 0 0,0-1-13 0 0,1 0 31 0 0,5 3 59 0 0,-5-4-93 0 0,0-1 1 0 0,-1 1 0 0 0,1-1 0 0 0,0 1-1 0 0,-1 0 1 0 0,1-1 0 0 0,-1 1 0 0 0,1 0-1 0 0,-1 0 1 0 0,1 0 0 0 0,-1-1 0 0 0,1 1-1 0 0,-1 0 1 0 0,0 0 0 0 0,1 0 0 0 0,-1 0-1 0 0,0 0 1 0 0,0 0 0 0 0,0 0-12 0 0,8 19 146 0 0,-2-4 88 0 0,-1 1 0 0 0,2 9-234 0 0,-4 0 150 0 0,-3-20-96 0 0,1 0 0 0 0,-1 1 0 0 0,1-1 0 0 0,1 0 0 0 0,1 4-54 0 0,3 13 137 0 0,-1 18 71 0 0,0-18-77 0 0,-3-17-89 0 0,0 0 0 0 0,-1 0 0 0 0,0 0-1 0 0,0 0 1 0 0,-1 1 0 0 0,0 0-42 0 0,3 20 228 0 0,0-1 0 0 0,7 26-228 0 0,-8-39 54 0 0,4 10 69 0 0,-4-17-70 0 0,0 0 0 0 0,-1 0 0 0 0,0 0 0 0 0,0 0 0 0 0,-1 5-53 0 0,2 19 170 0 0,5 6-24 0 0,-3-15-64 0 0,0 4 48 0 0,1 5 5 0 0,3 32 119 0 0,-7-20-31 0 0,-2-16-88 0 0,1-16-68 0 0,-1 1-1 0 0,2-1 1 0 0,-1 1-1 0 0,1-1 0 0 0,2 5-66 0 0,2 0 74 0 0,-4-12-56 0 0,1 0-1 0 0,-1 0 0 0 0,0 0 0 0 0,-1 0 1 0 0,1 0-1 0 0,0 0 0 0 0,-1 0 1 0 0,0 0-1 0 0,0 4-17 0 0,0 4 35 0 0,0-2-27 0 0,0 0 28 0 0,0 2 32 0 0,0 5 49 0 0,0-13-32 0 0,0-3-4 0 0,0 0 46 0 0,0 0 22 0 0,0 0 3 0 0,0 0-75 0 0,0 0-68 0 0,1-1-57 0 0,1-1-98 0 0,0 0 44 0 0,0 0 45 0 0,2-4 13 0 0,-3 2-4 0 0,0 2-16 0 0,-1 0-36 0 0,1 0-91 0 0,0-1-88 0 0,-1 0-106 0 0,0 1 147 0 0,0 0-33 0 0,0 0-35 0 0,1 1-37 0 0,-1-1-40 0 0,0 0-41 0 0,0 0-44 0 0,0-1-46 0 0,0 1-49 0 0,0 0-50 0 0,0-8-1455 0 0,0-8-1170 0 0</inkml:trace>
  <inkml:trace contextRef="#ctx0" brushRef="#br0" timeOffset="470.24">524 200 6648 0 0,'0'0'149'0'0,"2"-2"23"0"0,11-9 12 0 0,3 9-25 0 0,9 3-113 0 0,-25-1-46 0 0,0 0 1 0 0,0 0 0 0 0,1 0 0 0 0,-1 0-1 0 0,0 0 1 0 0,0 0 0 0 0,0 0 0 0 0,0 0-1 0 0,0 0 1 0 0,1 0 0 0 0,-1 0 0 0 0,0 0-1 0 0,0 0 1 0 0,0 0 0 0 0,0 1 0 0 0,0-1-1 0 0,0 0 1 0 0,0 0 0 0 0,0 0 0 0 0,1 0-1 0 0,-1 0 1 0 0,0 0 0 0 0,0 0 0 0 0,0 0-1 0 0,0 0 1 0 0,0 1 0 0 0,0-1 0 0 0,0 0-1 0 0,0 0 1 0 0,0 0 0 0 0,0 0 0 0 0,0 0-1 0 0,0 0 1 0 0,0 1 0 0 0,0-1 0 0 0,0 0-1 0 0,0 0 1 0 0,0 0 0 0 0,0 0 0 0 0,0 0-1 0 0,0 1 1 0 0,0-1 0 0 0,0 0 0 0 0,0 0-1 0 0,0 0 1 0 0,0 0 0 0 0,0 0-1 0 0,0 5 118 0 0,2-1-10 0 0,1 0 41 0 0,2 1-33 0 0,10 10 260 0 0,-11-11-324 0 0,-2-2-71 0 0,1 4 127 0 0,-3 3-83 0 0,-1-7-3 0 0,1 5 17 0 0,-1 11 321 0 0,0-12-286 0 0,-1-2-10 0 0,-7 13 133 0 0,4-10-18 0 0,-1-2-10 0 0,5-5-157 0 0,1 0 0 0 0,-1 0 0 0 0,1 1 0 0 0,0-1 0 0 0,-1 0 0 0 0,1 1 0 0 0,-1-1 0 0 0,1 0 0 0 0,0 1-1 0 0,-1-1 1 0 0,1 0 0 0 0,0 1 0 0 0,0-1 0 0 0,-1 1 0 0 0,1-1 0 0 0,0 0 0 0 0,0 1 0 0 0,-1-1 0 0 0,1 1 0 0 0,0-1 0 0 0,0 1-1 0 0,0-1 1 0 0,0 1 0 0 0,0-1 0 0 0,0 1 0 0 0,0-1 0 0 0,0 1 0 0 0,0-1 0 0 0,0 1 0 0 0,0-1 0 0 0,0 1 0 0 0,0-1-12 0 0,0 1 18 0 0,0 0 1 0 0,0 0 0 0 0,0-1 0 0 0,0 1-1 0 0,0 0 1 0 0,0 0 0 0 0,0-1 0 0 0,-1 1-1 0 0,1 0 1 0 0,0-1 0 0 0,-1 1 0 0 0,1 0-1 0 0,0-1 1 0 0,-1 1 0 0 0,1 0-1 0 0,-1-1 1 0 0,1 1 0 0 0,-1-1 0 0 0,1 1-1 0 0,-1 0-18 0 0,-8 5 206 0 0,1-2-94 0 0,1 2-38 0 0,-9 7 110 0 0,11-11-135 0 0,5-1-38 0 0,-1-1 1 0 0,0 0 0 0 0,1 0 0 0 0,-1 1 0 0 0,1-1-1 0 0,-1 0 1 0 0,0 1 0 0 0,1-1 0 0 0,-1 1 0 0 0,1-1-1 0 0,-1 1 1 0 0,1-1 0 0 0,-1 1 0 0 0,1-1-1 0 0,0 1 1 0 0,-1-1 0 0 0,1 1 0 0 0,0-1 0 0 0,-1 1-1 0 0,1 0 1 0 0,0-1 0 0 0,0 1-12 0 0,-3 4 50 0 0,2-3-18 0 0,-1 1 1 0 0,1-1 0 0 0,-1 0-1 0 0,1 1 1 0 0,-1-1 0 0 0,0 0 0 0 0,-1 0-33 0 0,-25 18 265 0 0,22-16-185 0 0,0 0-1 0 0,-1 0 0 0 0,2 1 1 0 0,-3 2-80 0 0,-11 6 202 0 0,15-11-156 0 0,0 0 0 0 0,0 0 1 0 0,0 1-1 0 0,0-1 0 0 0,1 1 1 0 0,-1 0-47 0 0,-4 5 73 0 0,5-5-37 0 0,0 0 0 0 0,0 1-1 0 0,0-2 1 0 0,-1 1 0 0 0,1 0 0 0 0,-1 0-36 0 0,-6 1 92 0 0,7-3-72 0 0,1 0 0 0 0,0 0 0 0 0,0 0 0 0 0,0 1 0 0 0,0-1 0 0 0,0 1 0 0 0,0-1 0 0 0,0 1 0 0 0,0 0-20 0 0,-7 5 71 0 0,-5 1 78 0 0,10-6-108 0 0,1 0-1 0 0,0-1 1 0 0,0 2-1 0 0,0-1 1 0 0,0 0 0 0 0,-1 1-41 0 0,-12 10 168 0 0,12-10-121 0 0,-3 1 43 0 0,3 2-57 0 0,1-1-35 0 0,-7 8 16 0 0,8-10 56 0 0,2-3-2 0 0,-3 2-4 0 0,-7 11 0 0 0,7 0 0 0 0,3-11 5 0 0,3 1 6 0 0,12 6-32 0 0,3 1 22 0 0,-10-1-51 0 0,-6-4-1 0 0,-2-4-11 0 0,1-1 0 0 0,-1 1 0 0 0,0-1 0 0 0,0 1 1 0 0,1 0-1 0 0,-1-1 0 0 0,1 1 0 0 0,-1-1 0 0 0,0 1 0 0 0,1-1 0 0 0,-1 1 0 0 0,1-1 1 0 0,-1 1-1 0 0,1-1 0 0 0,-1 1 0 0 0,1-1 0 0 0,0 0 0 0 0,-1 1 0 0 0,1-1 0 0 0,-1 0 1 0 0,1 0-1 0 0,0 1-2 0 0,4 1 4 0 0,8 9 32 0 0,-12-9-33 0 0,1-1 1 0 0,0 1-1 0 0,-1-1 1 0 0,1 1-1 0 0,0-1 1 0 0,0 1-1 0 0,0-1 0 0 0,0 0 1 0 0,2 1-4 0 0,9 1 26 0 0,-9-2-19 0 0,-1 0-1 0 0,1 0 1 0 0,0 1 0 0 0,0-1 0 0 0,-1 1-1 0 0,1 0 1 0 0,0 0 0 0 0,-1 1-7 0 0,-1-2 4 0 0,5 4 20 0 0,0-1 0 0 0,0 0 0 0 0,0 0 0 0 0,1 0 0 0 0,5 1-24 0 0,11-2 23 0 0,-9-3 10 0 0,-8 0-11 0 0,1 0 0 0 0,-1 0 0 0 0,1 1 0 0 0,-1 0 1 0 0,2 0-23 0 0,7 4 32 0 0,-9-3-16 0 0,-1-1 0 0 0,1 1 0 0 0,-1-1 0 0 0,1 0 0 0 0,-1 0 0 0 0,1-1-16 0 0,2 0 16 0 0,0 1 0 0 0,0 0 0 0 0,0 0 0 0 0,0 1 0 0 0,0 1-16 0 0,0-1 9 0 0,-1 0 1 0 0,1-1-1 0 0,0 0 1 0 0,0 0 0 0 0,1-1-10 0 0,-3 1 0 0 0,0-1 0 0 0,0 1 0 0 0,0 1 0 0 0,0-1 0 0 0,0 1 0 0 0,5 2 0 0 0,-7-2 0 0 0,15 2-37 0 0,-4-5-76 0 0,-6 1-12 0 0,6-3-118 0 0,-6-2 43 0 0,-3 0 62 0 0,9 2-158 0 0</inkml:trace>
  <inkml:trace contextRef="#ctx0" brushRef="#br0" timeOffset="919.63">939 462 6968 0 0,'0'0'157'0'0,"0"0"23"0"0,0 0 11 0 0,3 3-31 0 0,-3-3-160 0 0,7 6 48 0 0,-1-2 21 0 0,25 11 927 0 0,-27-12-842 0 0,-3-3-116 0 0,0 0 1 0 0,-1 0-1 0 0,1 1 0 0 0,0-1 1 0 0,-1 0-1 0 0,1 1 1 0 0,-1-1-1 0 0,1 0 1 0 0,-1 1-1 0 0,1-1 1 0 0,-1 1-1 0 0,1-1 1 0 0,-1 1-1 0 0,1-1 0 0 0,-1 1 1 0 0,0-1-1 0 0,1 1 1 0 0,-1 0-1 0 0,0-1 1 0 0,1 1-1 0 0,-1-1 1 0 0,0 1-39 0 0,3 4 153 0 0,25 29 949 0 0,-21-23-867 0 0,3 5 127 0 0,-4-8-143 0 0,2 0 37 0 0,2 4 55 0 0,-2-1-75 0 0,0 3-17 0 0,3 8 62 0 0,-2-4-32 0 0,-2 0-22 0 0,-2-2-50 0 0,-4-10-124 0 0,1 0-1 0 0,0-1 1 0 0,0 1 0 0 0,0-1 0 0 0,1 1-1 0 0,-1-1 1 0 0,2 2-53 0 0,7 11 59 0 0,-1 3 95 0 0,1 7 117 0 0,1 7 217 0 0,-10-26-320 0 0,0-1-34 0 0,-2 4 60 0 0,1 5 13 0 0,6-4-63 0 0,-7-11-129 0 0,1-1 1 0 0,0 0-1 0 0,0 1 0 0 0,-1-1 0 0 0,1 1 1 0 0,-1-1-1 0 0,1 1 0 0 0,-1-1 0 0 0,0 1 0 0 0,1-1 1 0 0,-1 1-1 0 0,0-1 0 0 0,0 1-15 0 0,0 4 21 0 0,0 1 52 0 0,0 17 324 0 0,0-18-255 0 0,0-3 50 0 0,0-3-6 0 0,0 0-29 0 0,0 3-12 0 0,0 7-1 0 0,0-10-141 0 0,0 0-1 0 0,0 0 1 0 0,0 0-1 0 0,0 0 1 0 0,0 0-1 0 0,0 0 0 0 0,0 0 1 0 0,0 1-1 0 0,0-1 1 0 0,0 0-1 0 0,0 0 0 0 0,0 0 1 0 0,0 0-1 0 0,0 0 1 0 0,0 0-1 0 0,0 0 0 0 0,0 0 1 0 0,0 0-1 0 0,0 0 1 0 0,0 0-1 0 0,0 1 0 0 0,0-1 1 0 0,0 0-1 0 0,0 0 1 0 0,0 0-1 0 0,0 0 1 0 0,0 0-1 0 0,0 0 0 0 0,0 0 1 0 0,0 0-1 0 0,0 0 1 0 0,0 0-1 0 0,-1 0 0 0 0,1 0 1 0 0,0 0-1 0 0,0 0 1 0 0,0 0-1 0 0,0 0 0 0 0,0 1 1 0 0,0-1-1 0 0,0 0 1 0 0,0 0-1 0 0,0 0 1 0 0,0 0-1 0 0,0 0 0 0 0,-1 0 1 0 0,1 0-1 0 0,0 0 1 0 0,0 0-1 0 0,0 0 0 0 0,0 0 1 0 0,0 0-1 0 0,0 0 1 0 0,0 0-1 0 0,0-1 0 0 0,0 1 1 0 0,-1 0-3 0 0,1 0 9 0 0,-1 0 0 0 0,0 0 1 0 0,0-1-1 0 0,1 1 0 0 0,-1-1 0 0 0,0 1 1 0 0,1 0-1 0 0,-1-1 0 0 0,0 1 1 0 0,1-1-1 0 0,-1 0 0 0 0,0 1 0 0 0,1-1 1 0 0,-1 1-1 0 0,1-1 0 0 0,-1 0 1 0 0,1 0-1 0 0,0 1 0 0 0,-1-1 0 0 0,1 0 1 0 0,0 0-1 0 0,-1 1 0 0 0,1-1 0 0 0,0 0 1 0 0,0 0-1 0 0,0 0 0 0 0,0 1 1 0 0,0-1-1 0 0,0 0 0 0 0,0 0 0 0 0,0 0 1 0 0,0 0-10 0 0,-1-19 127 0 0,2 1-58 0 0,0 5-85 0 0,-2-13 83 0 0,0 18-66 0 0,1 1 1 0 0,1-1-1 0 0,-1 0 0 0 0,1 0 0 0 0,1-2-1 0 0,1-3 0 0 0,0-2 0 0 0,0 0 0 0 0,1 0 0 0 0,1 1 0 0 0,5-13 0 0 0,7-9 0 0 0,-13 26 0 0 0,1 0 0 0 0,1 0 0 0 0,0 0 0 0 0,3-3 0 0 0,2-7-8 0 0,-9 16-7 0 0,1-1 0 0 0,0 1-1 0 0,0 0 1 0 0,0 0 0 0 0,1 1-1 0 0,0-2 16 0 0,3 0-37 0 0,1 0-1 0 0,0 0 1 0 0,0 0-1 0 0,6-1 38 0 0,9-8-61 0 0,-1-3 44 0 0,-20 16 13 0 0,1 0-1 0 0,-1 1 0 0 0,1-1 1 0 0,0 0-1 0 0,0 1 0 0 0,-1 0 1 0 0,1 0-1 0 0,0-1 0 0 0,0 2 1 0 0,0-1-1 0 0,1 0 0 0 0,-1 1 1 0 0,0-1-1 0 0,0 1 0 0 0,0 0 1 0 0,0 0-1 0 0,0 0 1 0 0,0 1-1 0 0,3-1 5 0 0,10 1-37 0 0,-14-1 32 0 0,0 0 0 0 0,1 1 0 0 0,-1-1 0 0 0,0 1 0 0 0,0 0 0 0 0,1 0 0 0 0,-1 0-1 0 0,0 0 1 0 0,0 0 0 0 0,0 0 0 0 0,0 0 0 0 0,0 1 0 0 0,0-1 0 0 0,0 2 5 0 0,28 27-36 0 0,-15-14-8 0 0,-14-15 44 0 0,0 1-1 0 0,0-1 1 0 0,0 0-1 0 0,0 0 0 0 0,0 0 1 0 0,0 1-1 0 0,0-1 1 0 0,0 0-1 0 0,0 1 0 0 0,-1-1 1 0 0,1 1-1 0 0,-1-1 1 0 0,1 1-1 0 0,-1 0 1 0 0,1-1-1 0 0,-1 1 0 0 0,0-1 1 0 0,0 1-1 0 0,0 0 1 0 0,0-1-1 0 0,0 2 1 0 0,0 1 0 0 0,0 0 0 0 0,0-1 0 0 0,1 1 0 0 0,-1 0 0 0 0,1 0 0 0 0,0-1 0 0 0,1 3 0 0 0,23 65 0 0 0,-24-67 0 0 0,0-1 0 0 0,0 1 0 0 0,0-1 0 0 0,-1 1 0 0 0,0-1 0 0 0,0 1 0 0 0,0-1 0 0 0,0 1 0 0 0,0 1 0 0 0,-1 5 0 0 0,1-9 0 0 0,0 1 1 0 0,0-1-1 0 0,0 1 0 0 0,0 0 0 0 0,1-1 0 0 0,-1 1 0 0 0,1 0 0 0 0,-1-1 0 0 0,1 1 0 0 0,-1-1 0 0 0,1 1 0 0 0,0-1 0 0 0,0 1 0 0 0,0-1 0 0 0,5 11 10 0 0,-3 2 13 0 0,-2-12-13 0 0,-1 0-1 0 0,1 1 0 0 0,-1-1 0 0 0,1 0 1 0 0,0 0-1 0 0,0 1 0 0 0,0-1 1 0 0,0 0-1 0 0,0 0 0 0 0,0 0 0 0 0,2 1-9 0 0,0 3 72 0 0,-3 4-28 0 0,2-5-109 0 0,9 5-16 0 0,-9-7-30 0 0,3-3-174 0 0,-1 1 112 0 0,0 0 68 0 0,4 3-49 0 0,-6-2 39 0 0,1-1-52 0 0,-1 0-81 0 0,0 1-104 0 0,0-2 132 0 0,-1 1-34 0 0,1-1-35 0 0,-1 1-39 0 0,1-1-41 0 0,-1 1-43 0 0,1-1-47 0 0,0 0-47 0 0,-1 0-53 0 0,1 0-52 0 0,4 0-1420 0 0,4 0-1150 0 0</inkml:trace>
  <inkml:trace contextRef="#ctx0" brushRef="#br0" timeOffset="1262.44">2171 524 6056 0 0,'0'0'176'0'0,"-3"0"-4"0"0,0-1-118 0 0,0 0-39 0 0,-2-4-77 0 0,1 1 58 0 0,0 1 95 0 0,-1 2 76 0 0,-1 0 105 0 0,-1 3 116 0 0,-5 3 335 0 0,4-1-221 0 0,2-1-222 0 0,1-2-103 0 0,-1 0-66 0 0,2-1 72 0 0,0 0-55 0 0,-7 3 155 0 0,6 1-106 0 0,3-2-46 0 0,-1 1 35 0 0,1 1 44 0 0,0 0 50 0 0,-11 17 134 0 0,-3-11-46 0 0,5 5-107 0 0,2-2-53 0 0,-1 0 53 0 0,8-12-206 0 0,1 1-1 0 0,-1-1 1 0 0,1 1 0 0 0,0 0 0 0 0,0 0 0 0 0,0-1 0 0 0,0 1 0 0 0,-1 1-35 0 0,-2 14 215 0 0,2-4-89 0 0,-4 2 29 0 0,0 2 48 0 0,5-3 37 0 0,0-6-109 0 0,0 0-35 0 0,-6 10 70 0 0,3-8-69 0 0,2 4 85 0 0,9 0 21 0 0,-6-12-184 0 0,0-1 0 0 0,0 0 0 0 0,0 0 0 0 0,-1 1-1 0 0,1-1 1 0 0,-1 1 0 0 0,1-1 0 0 0,-1 1 0 0 0,1-1 0 0 0,-1 0 0 0 0,0 1-1 0 0,1 0 1 0 0,-1 0-19 0 0,0-1 17 0 0,0 1 1 0 0,0 0-1 0 0,0-1 0 0 0,1 1 0 0 0,-1-1 0 0 0,1 1 0 0 0,-1-1 0 0 0,1 1 1 0 0,-1-1-1 0 0,1 1 0 0 0,0-1 0 0 0,0 1 0 0 0,0-1 0 0 0,0 1-17 0 0,4 5 74 0 0,-3-2-34 0 0,-2-4-30 0 0,0 0 0 0 0,1-1 0 0 0,-1 1 0 0 0,0-1 0 0 0,1 1 0 0 0,-1 0-1 0 0,0-1 1 0 0,1 1 0 0 0,-1-1 0 0 0,1 1 0 0 0,-1-1 0 0 0,1 1-1 0 0,-1-1 1 0 0,1 1 0 0 0,-1-1 0 0 0,1 0 0 0 0,-1 1 0 0 0,1-1-1 0 0,-1 0 1 0 0,1 1 0 0 0,0-1 0 0 0,0 0-10 0 0,4 2 39 0 0,41 24 397 0 0,-32-22-293 0 0,7-5-10 0 0,-13 1-69 0 0,-6 0-47 0 0,0 0 0 0 0,-1 0 1 0 0,1-1-1 0 0,0 1 0 0 0,-1 0 1 0 0,1-1-1 0 0,-1 1 0 0 0,1-1 1 0 0,0 1-1 0 0,-1-1 0 0 0,1 1 1 0 0,-1-1-1 0 0,0 0 1 0 0,1 0-18 0 0,10-5 114 0 0,16 1 90 0 0,10-7 123 0 0,-2-3-95 0 0,-2-6-102 0 0,-3-6-109 0 0,-27 22-8 0 0,-1 0-1 0 0,1 0 0 0 0,-1 0 0 0 0,0-1 0 0 0,-1 0 0 0 0,0 1 0 0 0,1-1 0 0 0,0-5-12 0 0,-2 6-1 0 0,3-19 78 0 0,-4 1-86 0 0,-1 6-67 0 0,-1 2 1 0 0,2 13 64 0 0,-1-1-1 0 0,0 1 1 0 0,0-1 0 0 0,0 1-1 0 0,-1 0 1 0 0,1 0-1 0 0,-1 0 1 0 0,1-1 0 0 0,-1 1 11 0 0,-6-9-120 0 0,5 4 19 0 0,0-1-37 0 0,1-1 3 0 0,-4-8-124 0 0,-15-1-154 0 0,11 0-14 0 0,7 13 326 0 0,-2-1 1 0 0,-1-2-30 0 0,1 1-17 0 0,1-1-48 0 0,-1-1-91 0 0,1 3 69 0 0,3 4 103 0 0,-1 1-36 0 0,1-1-8 0 0,-1 0-36 0 0,1 1-41 0 0,-1-1-46 0 0,1 1-50 0 0,-1-1-46 0 0,0 1-41 0 0,1-1-36 0 0,-1 0-130 0 0,0 1-37 0 0,-3-5-1363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4:48.9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249 663 5616 0 0,'0'0'124'0'0,"-3"3"17"0"0,2-2-124 0 0,0 0-1 0 0,0 0 0 0 0,0 0 1 0 0,-1 0-1 0 0,1 0 1 0 0,0 0-1 0 0,0 0 1 0 0,-1-1-1 0 0,1 1 0 0 0,-1 0 1 0 0,1-1-1 0 0,-1 1 1 0 0,0-1-17 0 0,-34 2 143 0 0,17-2-109 0 0,8 2 255 0 0,6 3 90 0 0,5-4-347 0 0,0-1 0 0 0,-1 1 0 0 0,1-1 1 0 0,-1 1-1 0 0,1-1 0 0 0,-1 1 0 0 0,1-1 0 0 0,-1 1 0 0 0,1-1 0 0 0,-1 1 1 0 0,1-1-1 0 0,-1 0 0 0 0,1 1 0 0 0,-1-1 0 0 0,0 0 0 0 0,1 0 0 0 0,-1 1 1 0 0,0-1-1 0 0,1 0 0 0 0,-1 0 0 0 0,0 0 0 0 0,1 0 0 0 0,-1 0 0 0 0,0 0 1 0 0,1 0-1 0 0,-1 0-32 0 0,-6 1 276 0 0,2 2-34 0 0,-1 6 153 0 0,1-1-156 0 0,-3-1-49 0 0,-3-2 71 0 0,10-5-234 0 0,0 0 0 0 0,0 1 1 0 0,0-1-1 0 0,0 1 0 0 0,0-1 1 0 0,0 1-1 0 0,0-1 0 0 0,0 1 1 0 0,0 0-1 0 0,0-1 0 0 0,0 1 0 0 0,0 0 1 0 0,1 0-1 0 0,-1 0 0 0 0,0 0 1 0 0,1-1-1 0 0,-1 1 0 0 0,0 1-27 0 0,-4 8 296 0 0,0 1 37 0 0,-3-1-40 0 0,1-3-74 0 0,-8 7 223 0 0,9-2-191 0 0,3 1-115 0 0,1 0-40 0 0,-11 13 120 0 0,0-1-32 0 0,12-19-160 0 0,0-1 0 0 0,0 0 1 0 0,0 1-1 0 0,1-1 1 0 0,0 3-25 0 0,1 34 175 0 0,-1-14 0 0 0,0-25-160 0 0,0 0 0 0 0,1-1 1 0 0,-1 1-1 0 0,0-1 0 0 0,1 1 1 0 0,0-1-1 0 0,-1 1 0 0 0,2 1-15 0 0,9 14 52 0 0,2 1-34 0 0,-9-9-18 0 0,-3-9 0 0 0,-1 0 0 0 0,1 1 0 0 0,0-1 0 0 0,-1 0 0 0 0,1 1 0 0 0,0-1 0 0 0,0 0 0 0 0,0 0 0 0 0,0 0 0 0 0,0 1 0 0 0,22 7 0 0 0,-13-4 0 0 0,-7-4 1 0 0,-1 0 0 0 0,1 1 0 0 0,0-1 0 0 0,0 0 0 0 0,1-1 0 0 0,-1 1 0 0 0,0 0 0 0 0,0-1 0 0 0,0 0 0 0 0,3 0-1 0 0,14 0 38 0 0,39-1-20 0 0,-52 1-11 0 0,0-1 0 0 0,0 0 1 0 0,0-1-1 0 0,-1 0 0 0 0,1 0 1 0 0,-1 0-1 0 0,4-2-7 0 0,7-3 5 0 0,0 2-34 0 0,5-2-77 0 0,1-5-100 0 0,-19 10 208 0 0,0-1-36 0 0,-1 0-37 0 0,1 1-34 0 0,4-4-203 0 0,-1 1-123 0 0,1-1-112 0 0,-1 0-103 0 0,-1 1-93 0 0,0-1-81 0 0,1-1-628 0 0,3-3-821 0 0,-9 9 2076 0 0</inkml:trace>
  <inkml:trace contextRef="#ctx0" brushRef="#br0" timeOffset="284.52">279 32 5848 0 0,'0'0'168'0'0,"-2"-3"-3"0"0,-12-13-129 0 0,14 11-37 0 0,0 5 1 0 0,0 0 0 0 0,0 0 0 0 0,0 0 0 0 0,0 0 0 0 0,0-1 0 0 0,0 1 0 0 0,0 0 0 0 0,0 0 0 0 0,0 0 0 0 0,0 0 0 0 0,0 0 0 0 0,0 0 0 0 0,0 0 0 0 0,0-1 0 0 0,0 1 0 0 0,0 0 0 0 0,0 0 0 0 0,0 0 0 0 0,0 0 0 0 0,0 0 0 0 0,0 0 0 0 0,0 0 0 0 0,0-1 0 0 0,0 1 0 0 0,0 0 0 0 0,0 0 0 0 0,0 0 0 0 0,0 0 0 0 0,0 0 0 0 0,0 0 0 0 0,0 0 0 0 0,0 0 0 0 0,0 0 0 0 0,0-1 0 0 0,0 1 0 0 0,0 0 0 0 0,-1 0 0 0 0,1 0 0 0 0,0 0 0 0 0,0 0 0 0 0,0 0 0 0 0,0 0 0 0 0,0 0 0 0 0,0 0 0 0 0,0 0 0 0 0,-1 0 0 0 0,1 0 148 0 0,0 0-47 0 0,0 0-42 0 0,0-1-36 0 0,-1 1-78 0 0,0 0-69 0 0,-1-1-244 0 0,2 0 284 0 0,-1 1 37 0 0,0 0 45 0 0,0 0 47 0 0,1-1 57 0 0,-1 1 65 0 0,0 0 45 0 0,1 0 65 0 0,-1 0 73 0 0,1 0 78 0 0,-1 0 85 0 0,1 1 91 0 0,-1-1 97 0 0,1 0 105 0 0,-1 1-590 0 0,1 0-48 0 0,0 0-42 0 0,0 0-37 0 0,0 2 4 0 0,2 4-34 0 0,-1-5 42 0 0,4 6 67 0 0,1 1 63 0 0,-4 4 54 0 0,0-1-40 0 0,3-3-55 0 0,1 4 5 0 0,-2 3-18 0 0,0 2-35 0 0,6 20 117 0 0,-1-17-87 0 0,0 3 6 0 0,1 10 46 0 0,-6-10-76 0 0,-1-1 59 0 0,2-1 0 0 0,1 4-207 0 0,25 79 510 0 0,-27-89-424 0 0,0-1 1 0 0,-1 1-1 0 0,-1 0 0 0 0,0 0-86 0 0,1 10 105 0 0,1 0 7 0 0,5 13 125 0 0,-1-1 8 0 0,-4-12-119 0 0,2 28 122 0 0,4-16-10 0 0,-5 3-36 0 0,5-5-12 0 0,-6-17-103 0 0,8 34 177 0 0,-9-40-202 0 0,-3 3-35 0 0,2 1-10 0 0,3-2 30 0 0,-3-12-42 0 0,-1 1 1 0 0,0-1 0 0 0,0 0 0 0 0,0 0 0 0 0,-1 1 0 0 0,1-1 0 0 0,-1 0 0 0 0,1 2-6 0 0,-1 4-27 0 0,3 9 168 0 0,-1-12-138 0 0,0-1-110 0 0,-1-2 0 0 0,1 0-45 0 0,-1-1-23 0 0,0 1-44 0 0,0-1-29 0 0,0-1-43 0 0,-1 1-39 0 0,0-1-35 0 0,1 1-240 0 0,-1 0-60 0 0,0 0-45 0 0,0-1-33 0 0,0-1 743 0 0,0 2-2080 0 0,0-2-1189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4:48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1 370 4928 0 0,'0'0'141'0'0,"0"2"-6"0"0,0 19 708 0 0,0-2-52 0 0,0-1-50 0 0,0 0-52 0 0,0-2-51 0 0,0 0-50 0 0,0-1-51 0 0,0 0-51 0 0,0 0-49 0 0,0-1-51 0 0,0 1-50 0 0,0-1-50 0 0,0 1-49 0 0,0 1-49 0 0,0 0-50 0 0,0 0-49 0 0,0-9 1 0 0,1 0-1 0 0,0 0 1 0 0,0 0-1 0 0,1 0 1 0 0,0 0-1 0 0,2 5-89 0 0,-3-7 59 0 0,3 12 218 0 0,-4-4-100 0 0,2 6 39 0 0,2-5-64 0 0,-3-7-67 0 0,2-1 0 0 0,-1 0 0 0 0,1 0 1 0 0,0-1-1 0 0,0 2-85 0 0,6 4 116 0 0,-7-8-74 0 0,1 0 0 0 0,-1 0 0 0 0,0 0 1 0 0,0 0-1 0 0,0 1 0 0 0,0 0-42 0 0,0 0 52 0 0,0-1 0 0 0,0 0-1 0 0,0 0 1 0 0,0 0 0 0 0,0 0 0 0 0,2 1-52 0 0,8 11 254 0 0,-4-4-41 0 0,-7-10-198 0 0,-1-1-1 0 0,1 1 1 0 0,0-1-1 0 0,0 0 1 0 0,-1 1 0 0 0,1-1-1 0 0,0 0 1 0 0,0 1-1 0 0,0-1 1 0 0,0 0-1 0 0,0 0 1 0 0,0 0-1 0 0,0 1-14 0 0,10 1 107 0 0,2 4 53 0 0,-12-5-135 0 0,1 0 0 0 0,-1 0-1 0 0,0 0 1 0 0,1-1 0 0 0,-1 1 0 0 0,1-1 0 0 0,-1 1-1 0 0,1-1 1 0 0,-1 0 0 0 0,1 1 0 0 0,-1-1 0 0 0,1 0 0 0 0,0 0-25 0 0,4 0 110 0 0,-3 0-73 0 0,-1 1 0 0 0,0-1 1 0 0,0 0-1 0 0,0-1 0 0 0,0 1 0 0 0,0 0 0 0 0,0 0 1 0 0,0-1-1 0 0,0 0 0 0 0,1 0-37 0 0,34-16 542 0 0,-25 12-402 0 0,-2 2-57 0 0,-1-1 42 0 0,0 1-45 0 0,1-3-24 0 0,0 0-50 0 0,4-2-30 0 0,-4 4 37 0 0,-6 2-10 0 0,1 1-1 0 0,-1-1 0 0 0,0-1 0 0 0,0 1 1 0 0,0 0-1 0 0,1-1-2 0 0,3-4 29 0 0,0 0 0 0 0,0-1 0 0 0,2-3-29 0 0,5-5 46 0 0,-10 11-44 0 0,-1-1 0 0 0,0 1 0 0 0,-1-1 0 0 0,1 0 0 0 0,-1 0 0 0 0,0-1-2 0 0,0 2 1 0 0,9-29-1 0 0,-9 24 0 0 0,2-26 0 0 0,0 26-1 0 0,1-8-16 0 0,-4 0-53 0 0,-3 8 26 0 0,0-15-90 0 0,1 22 108 0 0,0 1 1 0 0,0-1-1 0 0,1 1 0 0 0,-1-1 1 0 0,1 1-1 0 0,-1-1 0 0 0,1 1 0 0 0,1-2 26 0 0,5-14-120 0 0,-5 15 101 0 0,-1-1-1 0 0,-1 1 1 0 0,1-1-1 0 0,0 1 0 0 0,-1-1 1 0 0,0-2 19 0 0,0-11-75 0 0,0-11-89 0 0,0 26 63 0 0,0 2-10 0 0,8 1-65 0 0,3 2-275 0 0,-8 0 301 0 0,1 1 75 0 0,-3-1 89 0 0,1 1 42 0 0,-1 0-73 0 0,-1 0 1 0 0,1 1 0 0 0,-1-1-1 0 0,1 0 1 0 0,-1 1 0 0 0,-1 1 16 0 0,1 5-47 0 0,4 6-15 0 0,9 6 50 0 0,-2-4 14 0 0,10 48-2 0 0,-11-39 0 0 0,-7-15 0 0 0,-3-11 1 0 0,0 1 0 0 0,1-1 0 0 0,-1 0 0 0 0,1 0 0 0 0,0 0 0 0 0,0 1 0 0 0,-1-1 0 0 0,1 0 0 0 0,1 0 0 0 0,-1 0-1 0 0,0 0 1 0 0,0 0 0 0 0,1-1 0 0 0,-1 1 0 0 0,1 0-1 0 0,11 10 56 0 0,-8-8-31 0 0,-1 1-1 0 0,1-1 0 0 0,-1 1 0 0 0,0 0 0 0 0,0-1 1 0 0,1 3-25 0 0,-2 0 32 0 0,6 11 89 0 0,-7-16-102 0 0,-1-1-1 0 0,0 1 1 0 0,1 0 0 0 0,-1-1-1 0 0,1 1 1 0 0,-1 0 0 0 0,1-1-1 0 0,0 0 1 0 0,-1 1 0 0 0,1-1-1 0 0,0 0 1 0 0,0 0-19 0 0,5 2 68 0 0,-7-3-61 0 0,1 0 0 0 0,-1 0 0 0 0,0 0 0 0 0,1 1 0 0 0,-1-1 0 0 0,1 0 0 0 0,-1 0 0 0 0,0 0 0 0 0,1 1 0 0 0,-1-1-1 0 0,1 0 1 0 0,-1 0 0 0 0,0 1 0 0 0,1-1 0 0 0,-1 0 0 0 0,0 1 0 0 0,1-1 0 0 0,-1 0 0 0 0,0 1 0 0 0,0-1 0 0 0,1 1-1 0 0,-1-1 1 0 0,0 0 0 0 0,0 1 0 0 0,0-1 0 0 0,0 1 0 0 0,0-1 0 0 0,1 1 0 0 0,-1-1 0 0 0,0 1 0 0 0,0-1 0 0 0,0 1-1 0 0,0-1 1 0 0,0 0 0 0 0,0 1 0 0 0,0-1-7 0 0,2 6 71 0 0,-1-5-68 0 0,0 0 1 0 0,1 0-1 0 0,-1 0 1 0 0,0 0 0 0 0,0 0-1 0 0,1 0 1 0 0,-1 0-1 0 0,1 0 1 0 0,-1-1-1 0 0,1 1 1 0 0,-1-1-1 0 0,1 1 1 0 0,-1-1 0 0 0,1 1-1 0 0,0-1 1 0 0,-1 0-1 0 0,1 0 1 0 0,0 0-4 0 0,1 1 1 0 0,-1-1 1 0 0,1 1-1 0 0,-1 0 1 0 0,1 0-1 0 0,-1-1 1 0 0,1 2-1 0 0,-1-1 0 0 0,1 1-1 0 0,17 6-1 0 0,-19-8 1 0 0,-1 0 0 0 0,1 0 0 0 0,0 1 0 0 0,-1-1 0 0 0,1 0 0 0 0,0 0 0 0 0,0 0 0 0 0,-1 0 0 0 0,1 0 0 0 0,0-1 0 0 0,-1 1 0 0 0,1 0 0 0 0,0 0 0 0 0,-1 0 0 0 0,1 0 0 0 0,0-1 0 0 0,-1 1 0 0 0,1 0 0 0 0,0-1 0 0 0,-1 1 0 0 0,1-1 0 0 0,-1 1 0 0 0,1-1 0 0 0,4-5-4 0 0,-2 1-28 0 0,7 3-36 0 0,3 2-70 0 0,-12 0 94 0 0,0 0-18 0 0,-1 0-26 0 0,1 0-45 0 0,-1 0-20 0 0,0 0-45 0 0,0 0-52 0 0,0 0-58 0 0,0 0-63 0 0,0 0-58 0 0,0 0-52 0 0,0 0-45 0 0,0 0-156 0 0,0 0-45 0 0,0 0-189 0 0,0 0-505 0 0</inkml:trace>
  <inkml:trace contextRef="#ctx0" brushRef="#br0" timeOffset="314.63">970 0 7568 0 0,'0'0'166'0'0,"0"0"29"0"0,0 0 14 0 0,3 3-25 0 0,2 2-151 0 0,-2-3-32 0 0,-1 0 0 0 0,1 1-1 0 0,-1-1 1 0 0,0 1 0 0 0,0-1 0 0 0,0 1 0 0 0,0 0 0 0 0,0 1-1 0 0,1 10 66 0 0,-3-12-11 0 0,1 0 1 0 0,-1 0 0 0 0,0 0 0 0 0,1 1-1 0 0,-1-1 1 0 0,1-1 0 0 0,0 1 0 0 0,-1 0-1 0 0,2 1-55 0 0,9 16 390 0 0,0 0-44 0 0,-8-10-132 0 0,0-1-48 0 0,0 2 38 0 0,6 12 156 0 0,-4-12-87 0 0,-1 0 1 0 0,-1 0-1 0 0,2 10-273 0 0,9 25 661 0 0,-10-35-492 0 0,-1 0-1 0 0,-1 1 1 0 0,1 2-169 0 0,0 2 191 0 0,0 0 38 0 0,13 50 661 0 0,-5-28-571 0 0,1-4-29 0 0,-11-28-222 0 0,0 1 0 0 0,0 0 0 0 0,0-1 1 0 0,0 1-1 0 0,-1 1-68 0 0,2 17 221 0 0,4-3-45 0 0,-1-5-72 0 0,0 10 60 0 0,1 4 19 0 0,3-9 19 0 0,1-3-86 0 0,-4 8-20 0 0,-4-19-42 0 0,1 0-1 0 0,1-1 0 0 0,3 7-53 0 0,2 3 18 0 0,-4-1-6 0 0,8 0 36 0 0,-2-1-44 0 0,-10-13-9 0 0,-1 0 0 0 0,1 0 0 0 0,0 1 0 0 0,-1-1-1 0 0,0 0 1 0 0,1 0 0 0 0,-1 0 0 0 0,0 0 0 0 0,0 1 0 0 0,0-1 0 0 0,1 1 5 0 0,-2-2-2 0 0,1 0 1 0 0,0 0 0 0 0,0 0 0 0 0,0 0 0 0 0,0 0 0 0 0,0 0 0 0 0,0 0 0 0 0,0 0-1 0 0,0 0 1 0 0,0 1 0 0 0,0-1 0 0 0,0 0 0 0 0,0 0 0 0 0,0 0 0 0 0,0 0 0 0 0,0 0-1 0 0,0 0 1 0 0,0 0 0 0 0,0 0 0 0 0,0 0 0 0 0,0 0 0 0 0,1 0 0 0 0,-1 1 0 0 0,0-1-1 0 0,0 0 1 0 0,0 0 0 0 0,0 0 0 0 0,0 0 0 0 0,0 0 0 0 0,0 0 0 0 0,0 0 0 0 0,0 0-1 0 0,0 0 1 0 0,0 0 0 0 0,0 0 0 0 0,0 0 0 0 0,0 0 0 0 0,0 0 0 0 0,1 0 0 0 0,-1 0-1 0 0,0 0 1 0 0,0 0 0 0 0,0 0 0 0 0,0 0 0 0 0,0 0 0 0 0,0 0 0 0 0,0 0 0 0 0,0 0-1 0 0,0 0 1 0 0,0 0 0 0 0,1 0 0 0 0,-1 0 0 0 0,0 0 0 0 0,0 0 0 0 0,0 0 0 0 0,0 0-1 0 0,0 0 3 0 0,6 0-78 0 0,1 0-112 0 0,0 0-119 0 0,1 0-124 0 0,-4 0 167 0 0,0 0-32 0 0,0 0-34 0 0,0 0-34 0 0,0 0-36 0 0,0 0-35 0 0,-1 0-37 0 0,1 0-37 0 0,-2 0 167 0 0,-1 0-36 0 0,2 0-472 0 0,1 0-296 0 0,1 0-713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4:46.7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401 370 6880 0 0,'0'0'157'0'0,"0"0"23"0"0,0 0 11 0 0,0-3-31 0 0,0-2-131 0 0,-3 2-31 0 0,-4-3 16 0 0,-1-8 67 0 0,7 11-40 0 0,-2-1 72 0 0,1-1 41 0 0,-4-4 251 0 0,6 8-355 0 0,-1 0 0 0 0,1 1 1 0 0,-1-1-1 0 0,1 0 0 0 0,-1 1 0 0 0,1-1 1 0 0,-1 1-1 0 0,0-1 0 0 0,1 1 0 0 0,-1-1 1 0 0,0 1-1 0 0,1-1 0 0 0,-1 1 0 0 0,0 0 0 0 0,0-1 1 0 0,1 1-1 0 0,-1 0 0 0 0,0 0 0 0 0,0-1 1 0 0,0 1-51 0 0,-4-2 609 0 0,4 0-549 0 0,0 1 0 0 0,-1 0 0 0 0,1 0 1 0 0,-1 0-1 0 0,1 0 0 0 0,-1 0 0 0 0,1 0 0 0 0,-1 0 0 0 0,1 0 1 0 0,-2 0-61 0 0,-8 0 307 0 0,-2-2 48 0 0,3-2-85 0 0,8 4-234 0 0,1 0 0 0 0,-1 0 0 0 0,1 0 0 0 0,-1 1 0 0 0,1-1-1 0 0,-1 0 1 0 0,0 1 0 0 0,1 0 0 0 0,-1-1 0 0 0,0 1 0 0 0,0 0 0 0 0,1-1 0 0 0,-1 1-36 0 0,-5 1 111 0 0,5-1-76 0 0,0 0 0 0 0,0 0 0 0 0,-1 0 0 0 0,1 0 0 0 0,0 0 0 0 0,0-1 0 0 0,0 1 1 0 0,0-1-1 0 0,0 1 0 0 0,-1-1-35 0 0,-4-4 97 0 0,-3-1 70 0 0,9 5-154 0 0,0 1 0 0 0,1 0 0 0 0,-1 0 0 0 0,0 0 0 0 0,1 0 0 0 0,-1 0 0 0 0,0 0 0 0 0,0 0 0 0 0,1 0-1 0 0,-1 0 1 0 0,0 0 0 0 0,1 0 0 0 0,-1 0 0 0 0,0 0 0 0 0,1 1 0 0 0,-1-1 0 0 0,0 0 0 0 0,0 1-13 0 0,-13 5 215 0 0,10-4-162 0 0,1-1 1 0 0,-1 0-1 0 0,1-1 1 0 0,-1 1-1 0 0,1 0 1 0 0,-1-1-1 0 0,-2 0-53 0 0,-10 0 203 0 0,9 0-159 0 0,5 0-43 0 0,0 0-1 0 0,-1 0 0 0 0,1 0 0 0 0,0 0 0 0 0,0 0 1 0 0,0 0-1 0 0,0 1 0 0 0,0-1 0 0 0,0 1 1 0 0,-1 0-1 0 0,-15 9 0 0 0,-8-5 0 0 0,24-4 0 0 0,0 0 0 0 0,0 0 0 0 0,0 1 0 0 0,0-1 0 0 0,0 0 0 0 0,0 1 0 0 0,0-1 0 0 0,1 1 0 0 0,-2 1 0 0 0,-10 8 0 0 0,-2-6 0 0 0,13-4 0 0 0,1 0 0 0 0,0-1 0 0 0,0 1 0 0 0,0 0 0 0 0,0 0 0 0 0,0 0 0 0 0,0 0 0 0 0,0 0 0 0 0,0 0 0 0 0,1 0 0 0 0,-1 0 0 0 0,0 1 0 0 0,-15 29-60 0 0,16-29 58 0 0,-1 0 0 0 0,0 0 1 0 0,1 1-1 0 0,0-1 1 0 0,-1 0-1 0 0,1 0 0 0 0,0 1 1 0 0,0-1-1 0 0,1 2 2 0 0,-1 0-8 0 0,2 1-35 0 0,7 6 41 0 0,-8-10 6 0 0,-1 1 1 0 0,1-1-1 0 0,-1 1 1 0 0,1-1-1 0 0,-1 1 1 0 0,0-1-1 0 0,1 1 1 0 0,-1-1-1 0 0,0 1 1 0 0,0 0-5 0 0,0-1 3 0 0,0 0 0 0 0,0 0 0 0 0,1 0 1 0 0,-1 0-1 0 0,0 0 0 0 0,0 0 0 0 0,1 0 0 0 0,-1 0 0 0 0,1 0 0 0 0,-1-1 1 0 0,1 1-1 0 0,-1 0 0 0 0,1 0 0 0 0,-1 0 0 0 0,1-1 0 0 0,0 1 1 0 0,-1 0-1 0 0,1-1 0 0 0,0 1 0 0 0,-1-1 0 0 0,1 1 0 0 0,0-1 0 0 0,0 1 1 0 0,0-1-1 0 0,0 1 0 0 0,0-1 0 0 0,0 0-3 0 0,14 11 14 0 0,15 15-6 0 0,-1-6 37 0 0,-23-15-42 0 0,0-1-1 0 0,-1 1 1 0 0,1 0 0 0 0,2 3-3 0 0,10 9 0 0 0,-10-12 0 0 0,0 0 0 0 0,0 0 0 0 0,1-1 0 0 0,0 0 0 0 0,-3-2 0 0 0,0 1 0 0 0,0 0 0 0 0,0 0 0 0 0,0 1 0 0 0,0 0 0 0 0,-1 0 0 0 0,1 1 0 0 0,15 21 0 0 0,7-6-15 0 0,-13-8-13 0 0,-6-5 17 0 0,0 0-1 0 0,0-1 1 0 0,1 0 0 0 0,0 0 11 0 0,17 10 16 0 0,13 9 67 0 0,-33-20-69 0 0,9 8 125 0 0,5 7 114 0 0,-9-7-94 0 0,-9-9-101 0 0,0-1 1 0 0,-1 1 0 0 0,1 0-1 0 0,-1-1 1 0 0,2 5-59 0 0,7 10 203 0 0,-8-14-66 0 0,-2 0-68 0 0,-4 5-3 0 0,2-8-36 0 0,-1 3 23 0 0,-2 0 45 0 0,-9 10 328 0 0,9-10-301 0 0,2-2-97 0 0,-6 3 212 0 0,-6 0-133 0 0,-1 0-9 0 0,3 1 9 0 0,4-2-44 0 0,7-3-50 0 0,-1 0 0 0 0,1 0 0 0 0,0 0 0 0 0,-1 0 0 0 0,1 0 0 0 0,-1-1 1 0 0,0 1-1 0 0,1-1 0 0 0,-1 1 0 0 0,1-1 0 0 0,-1 0 0 0 0,0 0 0 0 0,1 1 0 0 0,-1-1 0 0 0,-1 0-13 0 0,-79 0 143 0 0,-2 0-74 0 0,69-1-76 0 0,-12-8 55 0 0,17 5-64 0 0,-3 0-39 0 0,-9-8-63 0 0,-16-12-127 0 0,27 16 151 0 0,3 3-127 0 0,2-1 74 0 0,-12-13-131 0 0,13 9 96 0 0,2 5 12 0 0,1-1-62 0 0,0 2-22 0 0,1-1-62 0 0,0 0-71 0 0,0 0-81 0 0,0 0-87 0 0,0 0-98 0 0,1 0-105 0 0,0 0-113 0 0,0-3-984 0 0,0-2-1046 0 0</inkml:trace>
  <inkml:trace contextRef="#ctx0" brushRef="#br0" timeOffset="520.99">616 0 7584 0 0,'0'0'222'0'0,"0"0"-2"0"0,0 0-113 0 0,0 3-51 0 0,3 5-35 0 0,2-4 89 0 0,-5-4-94 0 0,1 1 0 0 0,-1-1 1 0 0,1 1-1 0 0,-1-1 0 0 0,1 1 1 0 0,-1-1-1 0 0,1 1 0 0 0,-1-1 1 0 0,1 1-1 0 0,-1-1 0 0 0,1 1 1 0 0,-1 0-1 0 0,0-1 0 0 0,1 1 1 0 0,-1 0-1 0 0,0-1 0 0 0,0 1 1 0 0,1 0-1 0 0,-1 0 0 0 0,0-1 0 0 0,0 1 1 0 0,0 0-1 0 0,0-1 0 0 0,0 1 1 0 0,0 0-17 0 0,0 14 263 0 0,0 9 108 0 0,2-4-97 0 0,4-5-18 0 0,-2-3-34 0 0,-1 10 64 0 0,-1 2 22 0 0,1-14-122 0 0,0 0-1 0 0,0 0 1 0 0,5 9-186 0 0,0-1 246 0 0,-1 1 83 0 0,9 22 143 0 0,17 23 171 0 0,-8-17-182 0 0,-21-38-318 0 0,0 1 1 0 0,0 0 0 0 0,1 11-144 0 0,9 23 337 0 0,-7-25-228 0 0,4 8 84 0 0,2 2 91 0 0,-2 0 51 0 0,-10-23-241 0 0,0-1-1 0 0,0 0 1 0 0,0 1 0 0 0,-1 4-94 0 0,2 15 265 0 0,4-3-108 0 0,-4-15-124 0 0,0 1 1 0 0,-1-1-1 0 0,0 1 0 0 0,0-1 1 0 0,-1 2-34 0 0,0-6 12 0 0,1 0 1 0 0,-1 1-1 0 0,0-1 1 0 0,1 0-1 0 0,-1 1 0 0 0,1-1 1 0 0,1 3-13 0 0,6 11 94 0 0,-7-16-74 0 0,-1 1-1 0 0,1-1 1 0 0,-1 1-1 0 0,1-1 1 0 0,-1 1-1 0 0,0-1 1 0 0,0 1-1 0 0,1-1 1 0 0,-1 1 0 0 0,0 0-1 0 0,-1-1 1 0 0,1 1-1 0 0,0-1 1 0 0,0 1-1 0 0,-1-1 1 0 0,1 1-1 0 0,-1-1 1 0 0,1 1-1 0 0,-1-1 1 0 0,1 0-1 0 0,-1 1 1 0 0,0-1-1 0 0,0 0 1 0 0,0 1-20 0 0,0 0 35 0 0,0 0 1 0 0,-1 0-1 0 0,2 0 1 0 0,-1 0-1 0 0,0 0 0 0 0,0 0 1 0 0,1 0-1 0 0,-1 0 0 0 0,1 0 1 0 0,-1 3-36 0 0,1-1 47 0 0,0-1 101 0 0,-1-1 126 0 0,-1-1 239 0 0,0-1-10 0 0,0-2-248 0 0,1 1-129 0 0,-1-1-107 0 0,1 0-96 0 0,0 1-93 0 0,-2-2 247 0 0,2-1-35 0 0,2-4-17 0 0,-1 5-7 0 0,0-8-1 0 0,0 7-4 0 0,0 0 0 0 0,0-1 0 0 0,0 1 0 0 0,0-1 0 0 0,1 1-1 0 0,1-2-12 0 0,8-15 32 0 0,-5 0 18 0 0,-3 14-42 0 0,0 0-1 0 0,0 0 1 0 0,1 0-1 0 0,1-3-7 0 0,-2 5-3 0 0,7-13 16 0 0,0 0 1 0 0,1 0-1 0 0,1 1 1 0 0,0 1-1 0 0,11-13-13 0 0,11-4 1 0 0,-20 21-17 0 0,5-7-42 0 0,-16 18 57 0 0,0-1 0 0 0,0 1 0 0 0,-1-1 0 0 0,1 1 0 0 0,0 0 0 0 0,0 0 0 0 0,0 0 0 0 0,1 0 0 0 0,-1 0 0 0 0,0 0 0 0 0,0 1 0 0 0,0-1 0 0 0,1 1 0 0 0,-1-1 1 0 0,11-2-1 0 0,2-2-2 0 0,-12 3-4 0 0,0 1 1 0 0,1 0 0 0 0,-1 0 0 0 0,0 0 0 0 0,1 1-1 0 0,-1-1 1 0 0,0 1 0 0 0,2 0 6 0 0,14-1-30 0 0,9 1-32 0 0,-13 3 50 0 0,11 9-47 0 0,-20-8 50 0 0,0-1 0 0 0,0 2 0 0 0,-1-1 1 0 0,0 1-1 0 0,0-1 0 0 0,0 1 0 0 0,0 1 0 0 0,-1-1 0 0 0,2 4 9 0 0,-1-3-2 0 0,13 24 3 0 0,-7-5-60 0 0,-7-15 50 0 0,-3-7 9 0 0,1 0-1 0 0,-1 0 1 0 0,0 0 0 0 0,0 0 0 0 0,0 0-1 0 0,-1 0 1 0 0,1 1 0 0 0,-1-1 0 0 0,0 0-1 0 0,0 2 1 0 0,1-1 0 0 0,-1 0 0 0 0,1 0 0 0 0,-1 0 0 0 0,1 0 0 0 0,0 0 0 0 0,0-1 0 0 0,1 1 0 0 0,-1-1 0 0 0,1 1 0 0 0,1 2 0 0 0,-2-3 0 0 0,0 0 0 0 0,0-1 0 0 0,-1 1 0 0 0,1 0 0 0 0,-1 0 0 0 0,0 0 0 0 0,0 0 0 0 0,0 0 0 0 0,0 0 0 0 0,0 0 0 0 0,-1 0 0 0 0,1 6 0 0 0,0 6-47 0 0,0 0 40 0 0,0 32 101 0 0,0-27-79 0 0,0 3-87 0 0,0-10-26 0 0,0-1-54 0 0,0 0-64 0 0,0 0-71 0 0,0-10 88 0 0,0-1-182 0 0,0-1-335 0 0,0 0 547 0 0,0 0 28 0 0,0 0-9 0 0,0 0-39 0 0,0 0-6 0 0,0 0-39 0 0,0 0-46 0 0,0 0-51 0 0,0 0-56 0 0,0 0-50 0 0,0 0-46 0 0,0 0-40 0 0,0 0-149 0 0,0 0-39 0 0,0 0-181 0 0,0 0-487 0 0</inkml:trace>
  <inkml:trace contextRef="#ctx0" brushRef="#br0" timeOffset="947.47">1894 416 5904 0 0,'0'0'132'0'0,"0"0"17"0"0,0 0 11 0 0,-2 0-21 0 0,-5 0-89 0 0,3 0 37 0 0,2 0 91 0 0,2 0 207 0 0,-3-3 353 0 0,-7-7 29 0 0,8 9-351 0 0,0-1-114 0 0,0 2-96 0 0,0-1-76 0 0,0 1-48 0 0,-2 1-16 0 0,3-1 19 0 0,1 1 13 0 0,-7-2 525 0 0,0 1-89 0 0,2 0-220 0 0,0 0-37 0 0,0-1-37 0 0,1 2-36 0 0,-5 0 105 0 0,2 1-126 0 0,-1 3 37 0 0,-2 0 89 0 0,-3-2 53 0 0,2-1-121 0 0,-1 4 9 0 0,4-1-112 0 0,-14 5 282 0 0,4-1-111 0 0,0 0-39 0 0,1 2-57 0 0,2 1-71 0 0,0 8 53 0 0,-3 4-28 0 0,1-2-84 0 0,15-18-68 0 0,0 1-1 0 0,0 0 0 0 0,0 0 1 0 0,1 0-1 0 0,-1 2-14 0 0,-3 14 40 0 0,-6 0-29 0 0,6 7 1 0 0,0-10 19 0 0,3-14-29 0 0,1 1 0 0 0,-1 0 0 0 0,1 0 0 0 0,0 0 0 0 0,0 1 0 0 0,0-1 0 0 0,1 0 0 0 0,0 0 0 0 0,0 0 0 0 0,0 1 0 0 0,1-1 0 0 0,0 0 0 0 0,0 0 1 0 0,0 1-3 0 0,19 46 1 0 0,-9-30 51 0 0,-9-20-51 0 0,0 1-1 0 0,0-1 1 0 0,0 0 0 0 0,1-1 0 0 0,-1 1 0 0 0,1 0 0 0 0,-1-1-1 0 0,1 1 1 0 0,-1-1 0 0 0,1 0 0 0 0,0 0 0 0 0,0 0 0 0 0,2 1-1 0 0,14 6 12 0 0,-16-6-8 0 0,-1 0 0 0 0,0-1 0 0 0,1 1 0 0 0,-1-1 1 0 0,1 0-1 0 0,-1 1 0 0 0,1-1 0 0 0,0 0 1 0 0,0-1-1 0 0,-1 1 0 0 0,1 0 0 0 0,0-1 0 0 0,0 1 1 0 0,0-1-1 0 0,0 0 0 0 0,0 0 0 0 0,-1 0 1 0 0,2-1-5 0 0,17 2 73 0 0,-5 0 6 0 0,0-1 0 0 0,6 0-79 0 0,-19-1 14 0 0,1 1 1 0 0,-1 0 0 0 0,0-1 0 0 0,0 1 0 0 0,0-1 0 0 0,0 0-1 0 0,0 0 1 0 0,0 0 0 0 0,0-1 0 0 0,0 1 0 0 0,-1-1 0 0 0,1 0-1 0 0,0 1 1 0 0,0-2-15 0 0,19-15 112 0 0,-5 5-27 0 0,-7-2 41 0 0,-8 11-96 0 0,0 1 0 0 0,1 0 0 0 0,-1 0 0 0 0,1 0 0 0 0,0 0 0 0 0,-1 1 0 0 0,2-1-30 0 0,0-1 50 0 0,1 0 0 0 0,-1-1-1 0 0,0 1 1 0 0,2-4-50 0 0,2-8 94 0 0,9-31 221 0 0,-14 38-271 0 0,0-7 77 0 0,-3-4-44 0 0,-1 7-45 0 0,1-61 152 0 0,0 72-183 0 0,0 1-1 0 0,0-1 1 0 0,0 0 0 0 0,0 1 0 0 0,0-1-1 0 0,-1 1 1 0 0,1-1 0 0 0,-1 0 0 0 0,1 1 0 0 0,-1-1-1 0 0,0 1 1 0 0,0-1 0 0 0,1 1 0 0 0,-1-1-1 0 0,-5-10-1 0 0,2 0 0 0 0,-1-7 1 0 0,-4 7-35 0 0,0 1-60 0 0,4 1-78 0 0,3-18-299 0 0,2 22 460 0 0,0 0-72 0 0,0-1-81 0 0,0-1-90 0 0,0 0-99 0 0,0 0-107 0 0,0 0-117 0 0,0 0-126 0 0,3-8-564 0 0,10 1-10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1:56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0 124 7112 0 0,'0'0'157'0'0,"0"0"23"0"0,0 0 13 0 0,0 0-60 0 0,0 0-11 0 0,0 0 42 0 0,3 0 136 0 0,-1 0-234 0 0,0 0 58 0 0,2 0 173 0 0,-1 0 90 0 0,6-1 968 0 0,-7 0-1049 0 0,0 0-43 0 0,-1-1-57 0 0,1 1-72 0 0,-2-1-92 0 0,1 1-43 0 0,-1-1-47 0 0,0 0-52 0 0,0 2 107 0 0,0 0 0 0 0,0 0 0 0 0,0 0 0 0 0,0 0 0 0 0,0 0 0 0 0,0 0 0 0 0,0 0 0 0 0,0 0 0 0 0,0-1 0 0 0,0 1 0 0 0,0 0 0 0 0,0 0 0 0 0,0 0 1 0 0,0 0-1 0 0,0 0 0 0 0,0 0 0 0 0,0 0 0 0 0,0 0 0 0 0,0 0 0 0 0,0 0 0 0 0,0 0 0 0 0,0-1 0 0 0,0 1 0 0 0,0 0 0 0 0,0 0 0 0 0,0 0 0 0 0,0 0 0 0 0,0 0 1 0 0,0 0-1 0 0,0 0 0 0 0,0 0 0 0 0,0 0 0 0 0,1 0 0 0 0,-1 0 0 0 0,0 0 0 0 0,0 0 0 0 0,0 0 0 0 0,0 0 0 0 0,0 0 0 0 0,0 0 0 0 0,0 0 0 0 0,0 0 0 0 0,0-1 0 0 0,0 1 1 0 0,0 0-1 0 0,1 0 0 0 0,-1 0 0 0 0,0 0 0 0 0,0 0 0 0 0,0 0 0 0 0,0 1 0 0 0,0-1 0 0 0,0 0 0 0 0,0 0 0 0 0,0 0 0 0 0,0 0 0 0 0,0 0-7 0 0,5 0 186 0 0,12 0 363 0 0,-9 0-343 0 0,-1-1-73 0 0,-4 0-121 0 0,-1 0-46 0 0,2-5 119 0 0,-1 1-9 0 0,2 4 2 0 0,3 0 54 0 0,-7 1-124 0 0,-1 0-1 0 0,1 0 1 0 0,-1 0-1 0 0,1 0 1 0 0,-1 0 0 0 0,1 0-1 0 0,0 0 1 0 0,-1 0 0 0 0,1-1-1 0 0,-1 1 1 0 0,1 0-1 0 0,-1 0 1 0 0,1-1 0 0 0,-1 1-1 0 0,1 0 1 0 0,-1-1 0 0 0,0 1-1 0 0,1-1 1 0 0,-1 1-1 0 0,1 0 1 0 0,-1-1 0 0 0,0 1-1 0 0,1-1 1 0 0,-1 0-8 0 0,1 1 9 0 0,-1-1-1 0 0,0 0 1 0 0,1 1-1 0 0,-1-1 1 0 0,1 1 0 0 0,-1-1-1 0 0,1 1 1 0 0,-1-1 0 0 0,1 1-1 0 0,0 0 1 0 0,-1-1-1 0 0,1 1 1 0 0,0-1 0 0 0,-1 1-1 0 0,1 0 1 0 0,0 0 0 0 0,-1-1-1 0 0,1 1 1 0 0,0 0-1 0 0,-1 0 1 0 0,1 0 0 0 0,0 0-1 0 0,0 0 1 0 0,-1 0 0 0 0,1 0-9 0 0,3 0 49 0 0,-1 0 0 0 0,1 0 0 0 0,-1-1 1 0 0,1 1-1 0 0,-1-1 0 0 0,0 0 1 0 0,1 0-1 0 0,2-1-49 0 0,-1-1 49 0 0,0-1-36 0 0,0 2 73 0 0,8-1-58 0 0,2-10 15 0 0,-2 0-18 0 0,-10 11 50 0 0,-3 2 17 0 0,0 0-12 0 0,0-3-24 0 0,0-7-31 0 0,0 7 45 0 0,0 1-13 0 0,0-6-43 0 0,0 3 79 0 0,-3 5 3 0 0,-2 0-40 0 0,-23 0 212 0 0,20 3-226 0 0,4 3 6 0 0,4-6-45 0 0,-1 1 0 0 0,1-1 1 0 0,0 1-1 0 0,0-1 0 0 0,-1 0 0 0 0,1 1 0 0 0,0-1 0 0 0,-1 1 0 0 0,1-1 0 0 0,0 0 0 0 0,-1 0 0 0 0,1 1 0 0 0,-1-1 0 0 0,1 0 0 0 0,0 1 0 0 0,-1-1 0 0 0,1 0 0 0 0,-1 0 0 0 0,1 0 0 0 0,-1 0 0 0 0,1 1 0 0 0,-1-1 0 0 0,1 0 0 0 0,-1 0 0 0 0,1 0 0 0 0,-1 0 0 0 0,1 0 0 0 0,-1 0 0 0 0,1 0 0 0 0,-1 0 0 0 0,1 0 1 0 0,-1-1-4 0 0,1 1 2 0 0,-1 0 0 0 0,1 0 0 0 0,-1 0 0 0 0,1 0 0 0 0,-1 0 0 0 0,1 0 1 0 0,-1 0-1 0 0,1 0 0 0 0,-1 0 0 0 0,1 0 0 0 0,-1 0 0 0 0,1 0 0 0 0,-1 0 1 0 0,1 1-1 0 0,-1-1 0 0 0,1 0 0 0 0,0 0 0 0 0,-1 0 0 0 0,1 1 0 0 0,-1-1 1 0 0,1 0-1 0 0,0 1 0 0 0,-1-1 0 0 0,1 0 0 0 0,-1 1 0 0 0,1-1 0 0 0,0 0 1 0 0,0 1-1 0 0,-1-1 0 0 0,1 1 0 0 0,0-1 0 0 0,-1 1-2 0 0,-3 5 4 0 0,-7 1-5 0 0,10-7 2 0 0,0 0 0 0 0,0 1-1 0 0,0-1 1 0 0,0 1 0 0 0,0-1-1 0 0,0 1 1 0 0,0-1 0 0 0,0 1-1 0 0,1 0 1 0 0,-1 0 0 0 0,0-1-1 0 0,0 1 1 0 0,1 0 0 0 0,-1 0 0 0 0,0 0-1 0 0,0 0 0 0 0,-1 4 12 0 0,2-4-10 0 0,0-1 0 0 0,-1 1 0 0 0,1-1 0 0 0,0 1 0 0 0,-1 0 0 0 0,1-1 0 0 0,0 1 0 0 0,-1-1 0 0 0,1 1 0 0 0,-1-1 0 0 0,1 1 0 0 0,-1-1 0 0 0,1 1-1 0 0,-1-1 1 0 0,1 1 0 0 0,-1-1 0 0 0,1 0 0 0 0,-1 1 0 0 0,1-1 0 0 0,-1 0 0 0 0,0 0 0 0 0,0 1-2 0 0,-4 1-1 0 0,4-1 1 0 0,0-1 1 0 0,0 1 0 0 0,0 0 0 0 0,0 0 0 0 0,0 0 0 0 0,0 0 0 0 0,0 0 0 0 0,0 0 0 0 0,0 0-1 0 0,1 0 1 0 0,-1 0 0 0 0,0 1-1 0 0,-4 8 30 0 0,4-8-27 0 0,0 1-1 0 0,0-1 1 0 0,0 0-1 0 0,0 0 1 0 0,-1 0 0 0 0,1 0-1 0 0,-1 0 1 0 0,1 0 0 0 0,-1 0-3 0 0,-11 11 12 0 0,9-7 46 0 0,5 3-55 0 0,-1-7 6 0 0,0 0-5 0 0,0 0 0 0 0,0 0 0 0 0,0-1 1 0 0,-1 1-1 0 0,1 0 0 0 0,-1 0 0 0 0,1-1 0 0 0,-1 1 0 0 0,0-1 0 0 0,0 1 0 0 0,1 0 0 0 0,-1-1 1 0 0,0 1-5 0 0,0-1 4 0 0,0 1 0 0 0,0-1 0 0 0,0 1 0 0 0,0-1 0 0 0,1 1 0 0 0,-1-1 0 0 0,0 1 0 0 0,1 0 0 0 0,0 0 1 0 0,-1-1-1 0 0,1 1 0 0 0,0 0 0 0 0,0 0-4 0 0,0 0 5 0 0,0 1 0 0 0,0-1 1 0 0,-1 1-1 0 0,1-1 0 0 0,-1 1 0 0 0,1-1 1 0 0,-1 0-1 0 0,0 1 0 0 0,0-1 0 0 0,0 0 0 0 0,-1 2-5 0 0,-3 9 48 0 0,3 5 40 0 0,2 1-5 0 0,0 14 19 0 0,0-21-53 0 0,0-7-29 0 0,1 1 1 0 0,-1-1 0 0 0,1 0-1 0 0,1-1 1 0 0,1 6-21 0 0,-1-5 18 0 0,-1 1 1 0 0,1-1 0 0 0,-1 1-1 0 0,0 0 1 0 0,-1-1-1 0 0,1 2-18 0 0,-1 1 15 0 0,1-1 1 0 0,0 1-1 0 0,0 0 0 0 0,1-1 0 0 0,-1 1 0 0 0,2-1 1 0 0,2 7-16 0 0,-1-2 49 0 0,2 1-2 0 0,1 0-1 0 0,0-1 1 0 0,9 11-47 0 0,-9-12 9 0 0,0-2 48 0 0,0 0-1 0 0,1-1 0 0 0,0 0 0 0 0,6 5-56 0 0,4 4 119 0 0,-14-13-94 0 0,0-1 0 0 0,0 0 0 0 0,0 0 0 0 0,0 0 0 0 0,1 0-1 0 0,0-1-24 0 0,7 4 165 0 0,1-1 0 0 0,11 3-165 0 0,-13-4 81 0 0,6 0 77 0 0,3-5-20 0 0,-11 0-70 0 0,18 2 138 0 0,-21 0-166 0 0,0-1-1 0 0,0 0 1 0 0,0 0 0 0 0,0 0 0 0 0,0-1 0 0 0,-1 0-1 0 0,4-1-39 0 0,27-13 244 0 0,20-11-112 0 0,-24 12-68 0 0,-3-3-57 0 0,5-3-62 0 0,-28 16-215 0 0,6-6-42 0 0,-7 5 154 0 0,1-1-102 0 0,-1 1-49 0 0,-1 0-111 0 0,-2 2 159 0 0,0 1-37 0 0,-1 0-42 0 0,0 0-45 0 0,0 0-25 0 0,-1 1-55 0 0,1-1-48 0 0,-1 1-44 0 0,0-1-157 0 0,0 0-43 0 0,0 0-192 0 0,0-1-520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4:44.6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1 108 8952 0 0,'0'0'200'0'0,"0"-3"33"0"0,2-7 15 0 0,8 5-36 0 0,-7-1-173 0 0,0-1-35 0 0,-1 4 19 0 0,1 0 50 0 0,1 0 80 0 0,-1-3 76 0 0,-2 6 11 0 0,-1 0-52 0 0,2 0-46 0 0,-1 0-38 0 0,2 0 24 0 0,3 0-15 0 0,-6 0 6 0 0,3 0 92 0 0,-1 0-33 0 0,3 0 88 0 0,0 0-72 0 0,1 0-60 0 0,0 0-28 0 0,-2 0 51 0 0,1 2 181 0 0,13 10 76 0 0,-4-5-187 0 0,-2 3-60 0 0,-8-7-72 0 0,1 1 1 0 0,0-1 0 0 0,0 0 0 0 0,0 0 0 0 0,4 2-96 0 0,17 10 321 0 0,-13-3-193 0 0,-5 7 60 0 0,-7-15-130 0 0,0 1 1 0 0,1-1-1 0 0,0 0 0 0 0,0-1 1 0 0,2 5-59 0 0,14 17 240 0 0,8-4 0 0 0,-9-1-39 0 0,-15-16-151 0 0,1 0 0 0 0,-1 0-1 0 0,0 0 1 0 0,0 0 0 0 0,0 2-50 0 0,2 6 55 0 0,-3-8-50 0 0,0 0-1 0 0,0 0 1 0 0,1 0 0 0 0,-1-1 0 0 0,1 1 0 0 0,0 0 0 0 0,0-1 0 0 0,0 1-5 0 0,5 5 0 0 0,7 12 22 0 0,-6-5 30 0 0,-5-3-12 0 0,-3-11-30 0 0,1 0-1 0 0,-1 1 1 0 0,1-1-1 0 0,-1 0 1 0 0,1 0-1 0 0,0 0 1 0 0,0 0-1 0 0,0 1 1 0 0,0-1-1 0 0,1-1 1 0 0,-1 1-1 0 0,0 0 1 0 0,1 0 0 0 0,0 0-10 0 0,12 18 112 0 0,-4 2-40 0 0,-1-3-27 0 0,6 10 19 0 0,-4-24-38 0 0,-9 5 54 0 0,-2-7-22 0 0,0-3-83 0 0,0 0-56 0 0,0 0-111 0 0,0 0 51 0 0,1 0 46 0 0,-1 0 41 0 0,1 0 39 0 0,0 0 71 0 0,3 0 295 0 0,-2 0-290 0 0,-1 0-86 0 0,0 0-52 0 0,-1 0-62 0 0,1 0-70 0 0,0 0-47 0 0,0 0-71 0 0,-1 0-79 0 0,1 0-86 0 0,-1 0-92 0 0,0 0-100 0 0,1 0-107 0 0,-1 0-113 0 0,0 0-1089 0 0,0 0-1130 0 0</inkml:trace>
  <inkml:trace contextRef="#ctx0" brushRef="#br0" timeOffset="321.21">478 0 7568 0 0,'0'0'166'0'0,"0"0"29"0"0,0 0 14 0 0,0 0 34 0 0,0 3 92 0 0,0 6 113 0 0,0 1-57 0 0,0 1-49 0 0,0-1-38 0 0,0 10 169 0 0,0 25 531 0 0,2-33-796 0 0,2-4-41 0 0,3 5 12 0 0,-6-8-118 0 0,0-1 0 0 0,0 1 1 0 0,-1 0-1 0 0,1-1 0 0 0,-1 3-61 0 0,-1 28 345 0 0,0-10-68 0 0,1 15 105 0 0,0-1-114 0 0,0 15-24 0 0,0 37 34 0 0,0-51-125 0 0,-2 2 59 0 0,-3 1 63 0 0,-1 6 100 0 0,4 2 88 0 0,2-31-353 0 0,1-3-28 0 0,-2 0 0 0 0,0 0 0 0 0,-1 2-82 0 0,-2 5 71 0 0,1-9-2 0 0,0 1 0 0 0,2 0 1 0 0,-1 3-70 0 0,3 2 97 0 0,-1-7-17 0 0,0-1 1 0 0,-1 1-1 0 0,-1 3-80 0 0,-3 7 90 0 0,2-8 2 0 0,1-1-1 0 0,0 1 0 0 0,1 3-91 0 0,1-1 119 0 0,1-9-25 0 0,-1-1-1 0 0,-1 1 1 0 0,1 0 0 0 0,-3 5-94 0 0,0 1 87 0 0,0-1 42 0 0,1 0-1 0 0,0 0 0 0 0,0 0 0 0 0,2 7-128 0 0,0-9 8 0 0,1-7 5 0 0,-1 1-1 0 0,0-1 1 0 0,0 1 0 0 0,0-1 0 0 0,-1 1 0 0 0,1-1 0 0 0,-1 0-1 0 0,-1 2-12 0 0,-2 3 28 0 0,2-7-13 0 0,1 0 1 0 0,0 1-1 0 0,0-1 1 0 0,0 0-1 0 0,0 0 0 0 0,0 1 1 0 0,1-1-1 0 0,-1 2-15 0 0,1-3 65 0 0,0-2-30 0 0,0 0-124 0 0,3-2-58 0 0,-1-1 129 0 0,0 0-54 0 0,-1 1-50 0 0,0 0-73 0 0,0 1-36 0 0,0-1-73 0 0,0 0-82 0 0,0-1-92 0 0,0 1-157 0 0,0 1 269 0 0,-1-1-35 0 0,1 1-36 0 0,0-1-38 0 0,-1 1-39 0 0,1 0-41 0 0,3-6-1649 0 0,5-2-1254 0 0,-9 9 3455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4:42.1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648 49 7344 0 0,'0'0'165'0'0,"0"0"22"0"0,0 0 9 0 0,0 0-58 0 0,0 0-6 0 0,0 0 50 0 0,0 0 158 0 0,0 0 289 0 0,0-2 19 0 0,0-9-15 0 0,0 11-623 0 0,0 0-1 0 0,0 0 1 0 0,0 0 0 0 0,0 0-1 0 0,1 0 1 0 0,-1 0-1 0 0,0 0 1 0 0,0 0-1 0 0,0 0 1 0 0,0-1 0 0 0,0 1-1 0 0,0 0 1 0 0,0 0-1 0 0,0 0 1 0 0,0 0-1 0 0,0 0 1 0 0,-1 0 0 0 0,1 0-1 0 0,0 0 1 0 0,0 0-1 0 0,0 0 1 0 0,0 0-1 0 0,0-1 1 0 0,0 1 0 0 0,0 0-1 0 0,0 0 1 0 0,0 0-1 0 0,0 0 1 0 0,0 0-1 0 0,0 0 1 0 0,0 0-1 0 0,0 0 1 0 0,0 0 0 0 0,0 0-1 0 0,0 0 1 0 0,0 0-1 0 0,-1 0 1 0 0,1 0-1 0 0,0 0 1 0 0,0 0 0 0 0,0 0-1 0 0,0 0 1 0 0,0 0-1 0 0,0 0 1 0 0,0 0-1 0 0,0 0 1 0 0,0 0 0 0 0,0 0-1 0 0,-1 0 1 0 0,1 0-1 0 0,0 0 1 0 0,0 0-1 0 0,0 0 1 0 0,0 0 0 0 0,0 0-1 0 0,0 0 1 0 0,0 0-10 0 0,-10 0 506 0 0,9 0-497 0 0,1 0 0 0 0,0 0-1 0 0,0 0 1 0 0,0 0 0 0 0,0 0 0 0 0,0 0-1 0 0,0 0 1 0 0,0 0 0 0 0,0 0 0 0 0,0 0-1 0 0,0 0 1 0 0,-1 0 0 0 0,1 0-1 0 0,0 0 1 0 0,0 0 0 0 0,0 0 0 0 0,0 0-1 0 0,0 0 1 0 0,0 0 0 0 0,0 0 0 0 0,0 0-1 0 0,0 0 1 0 0,0 0 0 0 0,0 0-1 0 0,-1 0 1 0 0,1 0 0 0 0,0 0 0 0 0,0-1-1 0 0,0 1 1 0 0,0 0 0 0 0,0 0 0 0 0,0 0-1 0 0,0 0 1 0 0,0 0 0 0 0,0 0-1 0 0,0 0 1 0 0,0 0 0 0 0,0 0 0 0 0,0 0-1 0 0,0 0 1 0 0,0 0 0 0 0,0-1-1 0 0,0 1 1 0 0,0 0 0 0 0,0 0 0 0 0,0 0-1 0 0,0 0 1 0 0,0 0 0 0 0,0 0 0 0 0,0 0-1 0 0,0 0 1 0 0,0 0 0 0 0,0 0-1 0 0,0 0 1 0 0,0-1 0 0 0,0 1 0 0 0,0 0-9 0 0,-2-11 695 0 0,-5 3-107 0 0,-2 2-95 0 0,-3 3-85 0 0,-2 1-72 0 0,0 2-60 0 0,-1 0-49 0 0,1 1-37 0 0,-7 0 85 0 0,7-1-32 0 0,1 0-99 0 0,1 0-55 0 0,1 1-54 0 0,2 1-50 0 0,-6 3 15 0 0,12-4 0 0 0,0 1 0 0 0,0-1 0 0 0,-1 0 0 0 0,1 0 0 0 0,0-1 0 0 0,-1 1 0 0 0,1-1 0 0 0,-1 0 0 0 0,0 0 0 0 0,-10 0 0 0 0,-10 0 33 0 0,1 3 34 0 0,-70 23 149 0 0,32-21-138 0 0,55-3-67 0 0,0 1-1 0 0,0-1 0 0 0,0 1 1 0 0,0 1-1 0 0,1-1 1 0 0,-3 3-11 0 0,3-3 7 0 0,-1 1 1 0 0,1-1 0 0 0,-1 0-1 0 0,-3 2-7 0 0,-6 0 1 0 0,10-4 1 0 0,0 1 0 0 0,0-1 0 0 0,0 1 0 0 0,1 0 0 0 0,-3 2-2 0 0,-12 12 43 0 0,4-3-33 0 0,10-11-10 0 0,5-1 0 0 0,-1-1 0 0 0,0 0 0 0 0,1 0 0 0 0,-1 1 0 0 0,0-1 0 0 0,1 0 0 0 0,-1 1 0 0 0,1-1 0 0 0,-1 1 0 0 0,1-1 0 0 0,-1 0 0 0 0,1 1 0 0 0,-1-1 0 0 0,1 1 0 0 0,0 0 0 0 0,-1-1 0 0 0,1 1 0 0 0,-1-1 0 0 0,1 1 0 0 0,0 0 0 0 0,0-1 0 0 0,-1 1 0 0 0,-1 4 0 0 0,-11 10 0 0 0,0 1 0 0 0,11-1 0 0 0,1-4 12 0 0,1-8-22 0 0,0 1-1 0 0,0-1 1 0 0,0 1-1 0 0,0 0 1 0 0,0-1-1 0 0,1 1 1 0 0,0-1-1 0 0,0 4 11 0 0,12 9 0 0 0,-6-9 0 0 0,-4-3 0 0 0,0-1 0 0 0,1 0 0 0 0,-1 0 0 0 0,0 0 0 0 0,1-1 0 0 0,0 1 1 0 0,6 2-2 0 0,-8-5 1 0 0,1 1 0 0 0,-1 1 0 0 0,0-1 0 0 0,0 0 0 0 0,0 0 0 0 0,0 1 0 0 0,0-1 0 0 0,0 1 0 0 0,0 0 0 0 0,1 1 0 0 0,-1 0 0 0 0,1-1 0 0 0,0 1 0 0 0,1-1 0 0 0,-1 1 0 0 0,0-1 0 0 0,1 0 0 0 0,-1-1 0 0 0,1 1 0 0 0,0 0 0 0 0,0-1 0 0 0,0 0 0 0 0,1 0 0 0 0,10 4 0 0 0,2 2 0 0 0,0 1 0 0 0,11 6 0 0 0,33 16 0 0 0,57 16 0 0 0,-10 1 0 0 0,0-1 11 0 0,-98-41 9 0 0,0 0 0 0 0,0 1 0 0 0,7 5-20 0 0,15 8 57 0 0,-14-8-18 0 0,-13-7-31 0 0,-1-2 0 0 0,1 1 1 0 0,0 0-1 0 0,-1-1 0 0 0,4 1-8 0 0,1-1 23 0 0,8 4 34 0 0,-15-4-44 0 0,0 0 0 0 0,1 0-1 0 0,-1 1 1 0 0,0-1-1 0 0,0 1 1 0 0,0-1-1 0 0,0 2-12 0 0,14 17 104 0 0,-5-10-37 0 0,-7-8-39 0 0,0 0 0 0 0,-1 1 0 0 0,1 0 0 0 0,-1 0 1 0 0,0 0-1 0 0,0 0 0 0 0,0 1 0 0 0,0-1 0 0 0,-1 1 0 0 0,0 0 0 0 0,2 3-28 0 0,-2-2 17 0 0,5 18 74 0 0,-4 5 75 0 0,-2-15-84 0 0,-3 20 185 0 0,2-32-246 0 0,0 1 0 0 0,-1-1 0 0 0,0 0 0 0 0,1 0 0 0 0,-1 0 0 0 0,0 0 0 0 0,0 0 0 0 0,0 0 0 0 0,-1 0 0 0 0,1 0 0 0 0,0 0 0 0 0,-1 0 0 0 0,0 0-21 0 0,-44 44 490 0 0,29-34-323 0 0,-11-3 15 0 0,22-8-138 0 0,0 1 0 0 0,0 0-1 0 0,0 0 1 0 0,-2 1-44 0 0,-6 3 89 0 0,1-1 1 0 0,-1-1-1 0 0,0 0 0 0 0,0-1 1 0 0,-3 0-90 0 0,-20 5 169 0 0,21-3-146 0 0,9-3-12 0 0,1 0-1 0 0,0-1 1 0 0,-1 0-1 0 0,0 0 1 0 0,1 0-1 0 0,-1-1-10 0 0,-67 0 24 0 0,38 0 24 0 0,-5-4-40 0 0,-26-11 49 0 0,26 6-38 0 0,10 4-19 0 0,11-5 11 0 0,-6 4 32 0 0,11 1-41 0 0,12 4-16 0 0,0-1 0 0 0,-1 1-1 0 0,1 0 1 0 0,0 0 0 0 0,-1 1-1 0 0,1-1 1 0 0,0 1 0 0 0,-2 0 14 0 0,4 0-8 0 0,-1 0 0 0 0,1 0-1 0 0,0 0 1 0 0,0 0 0 0 0,-1 0 0 0 0,1 0 0 0 0,0 0 0 0 0,0-1 0 0 0,-1 1 0 0 0,1 0 0 0 0,0-1 0 0 0,0 1-1 0 0,0-1 1 0 0,-1 1 0 0 0,1-1 0 0 0,0 0 0 0 0,0 1 0 0 0,0-1 0 0 0,0 0 0 0 0,0 0 0 0 0,0 0 0 0 0,0 1 0 0 0,1-1-1 0 0,-1 0 1 0 0,0 0 0 0 0,0-1 0 0 0,1 1 0 0 0,-1 0 8 0 0,-1-5-107 0 0,-1-1-67 0 0,2 7-29 0 0,1-1 54 0 0,-1 1 46 0 0,0-1 43 0 0,0 1 35 0 0,1-1 43 0 0,-1 1 49 0 0,-1-1 91 0 0,1 1 139 0 0,0-1-234 0 0,0 1-37 0 0,1-1-39 0 0,0 1-40 0 0,-1-1-46 0 0,1 1-51 0 0,-1-1-121 0 0,1 0-102 0 0,0 0-117 0 0,0 0 198 0 0,0 0-33 0 0,-1 0-36 0 0,1 0-36 0 0,0 1-39 0 0,0-1-39 0 0,0-1-41 0 0,0 1-44 0 0,0 0-43 0 0,0 0-47 0 0,0-3-1646 0 0,0-5-1298 0 0</inkml:trace>
  <inkml:trace contextRef="#ctx0" brushRef="#br0" timeOffset="585.9">1156 650 6768 0 0,'0'0'149'0'0,"0"0"23"0"0,0 0 12 0 0,3 0-25 0 0,1 0-218 0 0,0 0 34 0 0,5 0 67 0 0,0 0 108 0 0,0 0 91 0 0,0 0 37 0 0,-1 0 46 0 0,30 0 1410 0 0,-32-1-1476 0 0,-1 0-41 0 0,8-6 302 0 0,-2 2-53 0 0,-3 3-51 0 0,0 0 174 0 0,13-9-112 0 0,-18 10-251 0 0,0 0-41 0 0,3-1 79 0 0,1 2-79 0 0,2 1-29 0 0,-5 0-39 0 0,-1-1 6 0 0,9 0 178 0 0,-9 1-218 0 0,0-1-1 0 0,0 0 1 0 0,0 0-1 0 0,1 0 0 0 0,-1 0 1 0 0,0-1-1 0 0,0 1 1 0 0,0-1-1 0 0,0 0 1 0 0,1 0-83 0 0,4-4 173 0 0,1 0 16 0 0,4 2-65 0 0,-12 3-119 0 0,0 0-1 0 0,-1 0 0 0 0,1 0 1 0 0,0 0-1 0 0,-1 0 1 0 0,1 0-1 0 0,0 0 0 0 0,-1 0 1 0 0,1 0-1 0 0,0 0 1 0 0,-1-1-1 0 0,1 1 1 0 0,0 0-1 0 0,-1-1 0 0 0,1 1 1 0 0,-1 0-1 0 0,1-1 1 0 0,-1 1-1 0 0,1-1 0 0 0,-1 1 1 0 0,1 0-1 0 0,-1-1 1 0 0,1 0-1 0 0,-1 1 0 0 0,0-1 1 0 0,1 1-5 0 0,-1-1 3 0 0,1 1 0 0 0,-1-1 1 0 0,0 0-1 0 0,1 1 0 0 0,-1-1 0 0 0,1 1 0 0 0,-1 0 1 0 0,1-1-1 0 0,-1 1 0 0 0,1-1 0 0 0,-1 1 1 0 0,1 0-1 0 0,0-1 0 0 0,-1 1 0 0 0,1 0 1 0 0,-1 0-1 0 0,1-1 0 0 0,0 1 0 0 0,-1 0 0 0 0,1 0 1 0 0,0 0-1 0 0,-1 0 0 0 0,1 0 0 0 0,0 0 1 0 0,-1 0-1 0 0,1 0-3 0 0,7 1 23 0 0,-7-1-18 0 0,-1 0 0 0 0,1 1 0 0 0,0-1 0 0 0,0 0-1 0 0,0 0 1 0 0,0 0 0 0 0,-1 0 0 0 0,1 0 0 0 0,0 0-1 0 0,0 0 1 0 0,0-1 0 0 0,0 1 0 0 0,-1 0 0 0 0,1 0-5 0 0,0-1 7 0 0,0 0-1 0 0,1 0 1 0 0,-1 1 0 0 0,0-1 0 0 0,0 0 0 0 0,0 0 0 0 0,0-1-1 0 0,-1 1 1 0 0,1 0 0 0 0,0 0 0 0 0,0 0 0 0 0,-1 0 0 0 0,1-1 0 0 0,0 1-8 0 0,9-12 28 0 0,-8 10 27 0 0,-2-8 23 0 0,0-6-13 0 0,0 17-63 0 0,0 0 0 0 0,0 0 0 0 0,1 0 0 0 0,-1 0 0 0 0,0-1-1 0 0,0 1 1 0 0,0 0 0 0 0,0 0 0 0 0,0 0 0 0 0,0 0 0 0 0,0 0 0 0 0,0 0 0 0 0,0 0 0 0 0,0 0 0 0 0,0 0 0 0 0,0 0 0 0 0,0 0 0 0 0,0-1 0 0 0,-1 1 0 0 0,1 0-1 0 0,0 0 1 0 0,0 0 0 0 0,0 0 0 0 0,0 0 0 0 0,0 0 0 0 0,0 0 0 0 0,0 0 0 0 0,0 0 0 0 0,0 0 0 0 0,0 0 0 0 0,0 0 0 0 0,0 0 0 0 0,0-1 0 0 0,0 1 0 0 0,0 0 0 0 0,0 0-1 0 0,-1 0 1 0 0,1 0 0 0 0,0 0 0 0 0,0 0 0 0 0,0 0 0 0 0,0 0 0 0 0,0 0 0 0 0,0 0 0 0 0,0 0 0 0 0,0 0 0 0 0,0 0 0 0 0,0 0 0 0 0,0 0 0 0 0,-1 0 0 0 0,1 0-1 0 0,0 0 1 0 0,0 0 0 0 0,0 0 0 0 0,0 0 0 0 0,0 0 0 0 0,0 0-1 0 0,-1 0 2 0 0,1 0-1 0 0,-1 1 1 0 0,1-1-1 0 0,0-1 0 0 0,-1 1 1 0 0,1 0-1 0 0,-1 0 1 0 0,1 0-1 0 0,-1 0 1 0 0,1 0-1 0 0,-1 0 1 0 0,1 0-1 0 0,0-1 0 0 0,-1 1 1 0 0,1 0-1 0 0,-1 0 1 0 0,1-1-1 0 0,0 1 1 0 0,-1 0-1 0 0,1 0 1 0 0,0-1-1 0 0,-1 1 0 0 0,1-1 1 0 0,0 1-1 0 0,-1 0 1 0 0,1-1-1 0 0,0 1 1 0 0,0-1-2 0 0,-1 0 4 0 0,1 1 0 0 0,-1-1 1 0 0,1 0-1 0 0,-1 1 0 0 0,0-1 0 0 0,1 0 1 0 0,-1 1-1 0 0,0-1 0 0 0,1 1 0 0 0,-1-1 1 0 0,0 1-1 0 0,0 0 0 0 0,1-1 0 0 0,-1 1 1 0 0,0 0-1 0 0,0-1 0 0 0,0 1 0 0 0,0 0 1 0 0,1 0-1 0 0,-1 0 0 0 0,0-1 1 0 0,0 1-1 0 0,0 0 0 0 0,0 0 0 0 0,0 1 1 0 0,0-1-1 0 0,1 0 0 0 0,-2 0-4 0 0,0 0 4 0 0,0 0 0 0 0,-1 0 0 0 0,1 0-1 0 0,-1-1 1 0 0,1 1 0 0 0,-1-1 0 0 0,0 0-4 0 0,-7-9 53 0 0,7 9-52 0 0,-1 0 1 0 0,1 1-1 0 0,0-1 0 0 0,0 1 0 0 0,0 0 0 0 0,-1 0 1 0 0,1 0-1 0 0,0 0 0 0 0,0 0 0 0 0,-1 1 0 0 0,1-1 1 0 0,-1 1-2 0 0,-38 10-2 0 0,40-10 2 0 0,-1 0 0 0 0,0-1 0 0 0,1 1 0 0 0,-1-1 0 0 0,1 0 0 0 0,-1 0 0 0 0,0 0 0 0 0,-2 0 0 0 0,3 0 0 0 0,-1 0 0 0 0,1 0 0 0 0,-1 0 0 0 0,0 0 0 0 0,1 0 0 0 0,-1 1 0 0 0,1-1 0 0 0,-3 2 0 0 0,2-1 0 0 0,-7 1-1 0 0,-1 2-1 0 0,2 0 1 0 0,-1 0 0 0 0,0 0 0 0 0,1 1-1 0 0,0 1 1 0 0,0 0 0 0 0,-1 1 1 0 0,8-5-4 0 0,0-1-1 0 0,0 1 1 0 0,1-1 0 0 0,-1 0-1 0 0,0 0 1 0 0,-1 1 0 0 0,1-1-1 0 0,0-1 1 0 0,0 1 0 0 0,0 0-1 0 0,-1 0 1 0 0,-1-1 4 0 0,-8 4-2 0 0,6 3 2 0 0,4-4 0 0 0,-11 3 0 0 0,8-3 0 0 0,0 1 0 0 0,0 0 0 0 0,0 0 0 0 0,1 0 0 0 0,0 1 0 0 0,-1 0 0 0 0,1 0 0 0 0,-2 4 0 0 0,1 1 0 0 0,4-7 0 0 0,0-1 0 0 0,0 0 0 0 0,0 0 0 0 0,0 0 0 0 0,-1 0 0 0 0,1 0 0 0 0,-1 0 0 0 0,1 0 0 0 0,-1 0 0 0 0,-11 13 0 0 0,12-12 0 0 0,0-1 0 0 0,1 0 0 0 0,-1 0 0 0 0,1 1 0 0 0,-1-1 0 0 0,1 0 0 0 0,0 1 0 0 0,0-1 0 0 0,0 0 0 0 0,0 3 0 0 0,-1 11 0 0 0,-5-3 0 0 0,5-12 0 0 0,0 0 0 0 0,0 1 0 0 0,0-1 0 0 0,1 1 0 0 0,-1-1 0 0 0,1 1 0 0 0,-1-1 0 0 0,1 1 0 0 0,0-1 0 0 0,-1 1 0 0 0,1-1 0 0 0,0 1 0 0 0,0-1 0 0 0,0 43 14 0 0,0-42-10 0 0,0-1 1 0 0,0 1 0 0 0,0 0-1 0 0,0-1 1 0 0,1 1-1 0 0,-1-1 1 0 0,1 1-1 0 0,-1 0 1 0 0,1-1 0 0 0,-1 1-1 0 0,1-1 1 0 0,0 1-1 0 0,0-1 1 0 0,0 1-5 0 0,5 10 16 0 0,-1 13 53 0 0,10 11 120 0 0,-3-13-102 0 0,16 16 119 0 0,-9-13-75 0 0,-16-23-105 0 0,0 1 0 0 0,0-1 0 0 0,0 0 0 0 0,0 0 0 0 0,0 0 0 0 0,1 0 0 0 0,-1-1-1 0 0,1 1 1 0 0,0-1 0 0 0,0 0 0 0 0,0 0 0 0 0,0 0 0 0 0,0 0 0 0 0,2 0-26 0 0,16 7 69 0 0,-17-6-47 0 0,1-1 0 0 0,-1 0-1 0 0,0 0 1 0 0,1 0 0 0 0,-1-1-1 0 0,1 1 1 0 0,-1-1-1 0 0,1-1 1 0 0,4 1-22 0 0,7 0 91 0 0,0 5-16 0 0,-2 0-20 0 0,-6-5-20 0 0,-1 0 0 0 0,1 0 0 0 0,0-1-1 0 0,0 0 1 0 0,5 0-35 0 0,2-1 32 0 0,-6 1-16 0 0,0-2 0 0 0,-1 1 0 0 0,1-1 0 0 0,-1 0 0 0 0,0-1 0 0 0,0 0 0 0 0,1-1-16 0 0,25-7 61 0 0,-18 7-49 0 0,-9 3-9 0 0,-1-1-1 0 0,0 0 1 0 0,0-1 0 0 0,0 0-1 0 0,1 0-2 0 0,8-5 24 0 0,11-6 7 0 0,-11 8-74 0 0,-8 3-117 0 0,-1 0 57 0 0,3-2 21 0 0,1-3 40 0 0,-7 4-3 0 0,1 0-50 0 0,-1-1-76 0 0,-1 1-1 0 0,1 0-55 0 0,0 0-61 0 0,1-1-69 0 0,-4 3 76 0 0,1 1-41 0 0,-1-1-36 0 0,1 1-35 0 0,0-2-250 0 0,0 0-56 0 0,3-3-818 0 0,1-4-642 0 0,3-8-1222 0 0</inkml:trace>
  <inkml:trace contextRef="#ctx0" brushRef="#br0" timeOffset="987.72">2003 142 7856 0 0,'0'0'174'0'0,"0"-3"29"0"0,0-10 13 0 0,0 12-203 0 0,0 0 1 0 0,0 1-1 0 0,0-1 0 0 0,0 0 0 0 0,0 0 1 0 0,0 0-1 0 0,0 0 0 0 0,0 1 0 0 0,1-1 0 0 0,-1 0 1 0 0,0 0-1 0 0,0 0 0 0 0,1 1 0 0 0,0-2-13 0 0,5 0 60 0 0,-2 2 30 0 0,-2 0 92 0 0,-2 0 209 0 0,0 0 350 0 0,0 0 26 0 0,0 0-321 0 0,0 0-203 0 0,0 0-71 0 0,0 0-12 0 0,0 0 15 0 0,0 0-30 0 0,0 0 23 0 0,2 2 29 0 0,-1 1-60 0 0,2-1-17 0 0,-1 0-67 0 0,1 1 0 0 0,-1 0 38 0 0,3 10 276 0 0,1-8-139 0 0,-1-2-28 0 0,0 10-50 0 0,-1-1-61 0 0,5 11 99 0 0,-1 1-4 0 0,-4-12-102 0 0,2 5 69 0 0,6 15 65 0 0,-9-25-171 0 0,0 0 0 0 0,0 0 0 0 0,-1 0 0 0 0,0 0 0 0 0,-1 1 0 0 0,1 2-45 0 0,4 22 166 0 0,3-9-10 0 0,-5-15-48 0 0,-1 1 1 0 0,0 0-1 0 0,2 9-108 0 0,-3-8 118 0 0,1 0-1 0 0,0-1 1 0 0,5 10-118 0 0,-2-5 94 0 0,-1-1 0 0 0,-1 1-1 0 0,0 0 1 0 0,-1 0 0 0 0,0 3-94 0 0,5 20 214 0 0,-3-21-96 0 0,-3-9-48 0 0,0-1-1 0 0,-1 1 0 0 0,0-1 1 0 0,0 1-1 0 0,0-1 0 0 0,-1 1-69 0 0,1 1 97 0 0,0-1 0 0 0,0 1 0 0 0,0-1 0 0 0,1 1 0 0 0,0-1-1 0 0,1 1-96 0 0,1 4 98 0 0,-1 0-43 0 0,3 7 42 0 0,6 14 102 0 0,-4-11-81 0 0,-4-5-20 0 0,-6 0-27 0 0,1-1-5 0 0,5 1 23 0 0,-2-11-69 0 0,0 0 3 0 0,0 1 1 0 0,0-1-1 0 0,0 1 0 0 0,-1 0 0 0 0,0-1 1 0 0,-1 1-1 0 0,1 0-23 0 0,-2 0 29 0 0,1-5-24 0 0,0 0 1 0 0,0 0 0 0 0,0 0-1 0 0,0 0 1 0 0,0 1 0 0 0,1-1-1 0 0,-1 0 1 0 0,1 0 0 0 0,-1 0-1 0 0,1 1-5 0 0,10 10 60 0 0,-9-11 14 0 0,-2-2 4 0 0,0 0-30 0 0,0 0-134 0 0,0 0-61 0 0,0 0-12 0 0,0 0 52 0 0,0 0 1 0 0,0 0-45 0 0,0 0-135 0 0,0 0-249 0 0,0 0-17 0 0,0 0-35 0 0,0-1 268 0 0,0-1 73 0 0,0 1 63 0 0,0 0 53 0 0,0 0-9 0 0,0-2 25 0 0,0 2 26 0 0,0 0-74 0 0,0-1 19 0 0,0 1-42 0 0,0-1-47 0 0,0 0-54 0 0,0-11-482 0 0</inkml:trace>
  <inkml:trace contextRef="#ctx0" brushRef="#br0" timeOffset="1324.11">1880 665 5840 0 0,'0'0'132'0'0,"0"0"17"0"0,0 0 11 0 0,2-3-21 0 0,5-3-91 0 0,-3 2 34 0 0,-3 3 127 0 0,1 0-34 0 0,0-1 84 0 0,0 2-73 0 0,1 0-60 0 0,0 0-21 0 0,-1-1 57 0 0,3-9 562 0 0,-1 7-353 0 0,3-1-61 0 0,6-3 187 0 0,-9 5-311 0 0,6-2 214 0 0,-2 1-68 0 0,5-2 65 0 0,-1 2-82 0 0,4-2 77 0 0,5-5 141 0 0,7 4-28 0 0,-1 0-68 0 0,-2-1-88 0 0,-1 1-77 0 0,-8 3-155 0 0,0 0-66 0 0,28-2 146 0 0,-22 0-87 0 0,6-1 21 0 0,1 4-33 0 0,-14 1-43 0 0,0 0 0 0 0,8-2-55 0 0,29-7 58 0 0,-36 7-50 0 0,17-7 56 0 0,-16 6-50 0 0,-9 2-14 0 0,-1 0 0 0 0,0 0 1 0 0,1 0-1 0 0,-1-1 1 0 0,1 0-1 0 0,-3 0 47 0 0,1 1-65 0 0,-1 0-73 0 0,1 0-80 0 0,-1 0-86 0 0,1 1-94 0 0,-1 0-100 0 0,1 0-107 0 0,-2 0 90 0 0,0 0-59 0 0,1 0-64 0 0,-1 0-65 0 0,8-3-1126 0 0,7-5-1010 0 0,-19 9 2778 0 0</inkml:trace>
  <inkml:trace contextRef="#ctx0" brushRef="#br0" timeOffset="1957.89">3173 526 6896 0 0,'0'0'200'0'0,"0"0"-53"0"0,0 0-12 0 0,0 0 44 0 0,0 0 145 0 0,0 0 268 0 0,0-2 16 0 0,0 0-523 0 0,0 0 50 0 0,0-1 174 0 0,0-6 547 0 0,0 6-632 0 0,-1 1-51 0 0,1 0-92 0 0,-1 1-42 0 0,1 0-51 0 0,-1 0-55 0 0,-5-3 327 0 0,1 0-53 0 0,4-3-38 0 0,1 7-165 0 0,0 0 0 0 0,0 0 0 0 0,0-1 0 0 0,0 1 0 0 0,0 0 0 0 0,0 0 0 0 0,0 0 1 0 0,0 0-1 0 0,0 0 0 0 0,0 0 0 0 0,0 0 0 0 0,0 0 0 0 0,0 0 0 0 0,0 0 0 0 0,0 0 1 0 0,0-1-1 0 0,0 1 0 0 0,0 0 0 0 0,0 0 0 0 0,0 0 0 0 0,0 0 0 0 0,0 0 0 0 0,0 0 0 0 0,-1 0 1 0 0,1 0-1 0 0,0 0 0 0 0,0 0 0 0 0,0 0 0 0 0,0 0 0 0 0,0-1 0 0 0,0 1 0 0 0,0 0 1 0 0,0 0-1 0 0,0 0 0 0 0,0 0 0 0 0,0 0 0 0 0,0 0 0 0 0,0 0 0 0 0,-1 0 0 0 0,1 0 0 0 0,0 0 1 0 0,0 0-1 0 0,0 0 0 0 0,0 0 0 0 0,0 0 0 0 0,0 0 0 0 0,0 0 0 0 0,0 0 0 0 0,0 0 0 0 0,0 0 1 0 0,0 0-1 0 0,-1 0 0 0 0,1 0 0 0 0,0 0 0 0 0,0 0 0 0 0,0 0 0 0 0,0 0-4 0 0,-1 0 14 0 0,1 0-1 0 0,-1 0 0 0 0,1 0 0 0 0,-1 0 1 0 0,1 0-1 0 0,-1 0 0 0 0,0 0 0 0 0,1-1 1 0 0,-1 1-1 0 0,1 0 0 0 0,-1 0 1 0 0,1-1-1 0 0,-1 1 0 0 0,1 0 0 0 0,-1-1 1 0 0,1 1-1 0 0,0 0 0 0 0,-1-1 0 0 0,1 1 1 0 0,-1 0-1 0 0,1-1 0 0 0,0 1 0 0 0,-1-1 1 0 0,1 0-14 0 0,-1 1 16 0 0,1-1-1 0 0,0 0 1 0 0,-1 1 0 0 0,1-1 0 0 0,-1 1 0 0 0,1-1 0 0 0,-1 1 0 0 0,1-1-1 0 0,-1 1 1 0 0,0-1 0 0 0,1 1 0 0 0,-1 0 0 0 0,0-1 0 0 0,1 1-1 0 0,-1 0 1 0 0,0 0 0 0 0,1-1 0 0 0,-1 1 0 0 0,0 0 0 0 0,1 0 0 0 0,-1 0-1 0 0,0 0 1 0 0,0 0 0 0 0,1 0 0 0 0,-1 0-16 0 0,-10-2 190 0 0,-1-4 28 0 0,-1 0-6 0 0,3 4-32 0 0,3 3-84 0 0,5-1-70 0 0,-1 0 1 0 0,1 0-1 0 0,0 0 0 0 0,0 0 0 0 0,0 0 1 0 0,0-1-1 0 0,0 1 0 0 0,0-1 0 0 0,0 1 1 0 0,-1-1-27 0 0,-5-4 74 0 0,7 4-58 0 0,-1 0-1 0 0,1 0 1 0 0,0 0-1 0 0,-1 1 1 0 0,1-1 0 0 0,-1 0-1 0 0,1 1 1 0 0,-1-1-1 0 0,0 1 1 0 0,1 0-1 0 0,-1-1 1 0 0,0 1-1 0 0,1 0 1 0 0,-1 0 0 0 0,-1 0-16 0 0,0 0 16 0 0,-1 1 0 0 0,0-1 1 0 0,0 1-1 0 0,0 0 1 0 0,0 0-1 0 0,1 0 0 0 0,-1 0 1 0 0,0 1-1 0 0,1 0 1 0 0,-3 1-17 0 0,2-2 17 0 0,0 0 1 0 0,1 0 0 0 0,-1 0-1 0 0,0-1 1 0 0,0 0 0 0 0,0 1-1 0 0,1-1 1 0 0,-1-1 0 0 0,0 1-1 0 0,-1-1-17 0 0,2 1 11 0 0,0 0 0 0 0,0 0-1 0 0,1 0 1 0 0,-1 0-1 0 0,0 0 1 0 0,0 0-1 0 0,0 1 1 0 0,0-1 0 0 0,0 1-11 0 0,-7 9 72 0 0,-5-8-27 0 0,13-3-38 0 0,0 1 0 0 0,0 0 1 0 0,0 0-1 0 0,-1 0 0 0 0,1 1 0 0 0,0-1 1 0 0,0 0-1 0 0,0 1 0 0 0,-1 0 1 0 0,1-1-1 0 0,0 1-7 0 0,-6 4 16 0 0,-3 6 69 0 0,3-4-28 0 0,4-4-55 0 0,-9 2 9 0 0,8 5-11 0 0,-5-4 0 0 0,5 4 0 0 0,-6-5 0 0 0,9-4-2 0 0,1 6 4 0 0,2 13-17 0 0,-1-19 12 0 0,-1-1 0 0 0,1 1-1 0 0,0-1 1 0 0,0 1 0 0 0,0-1 0 0 0,0 1 0 0 0,0-1 0 0 0,0 1 0 0 0,0-1 0 0 0,0 1-1 0 0,0-1 1 0 0,0 1 0 0 0,1-1 0 0 0,-1 1 0 0 0,0-1 0 0 0,0 1 0 0 0,0-1 0 0 0,0 0-1 0 0,1 1 1 0 0,-1-1 0 0 0,0 1 0 0 0,1-1 0 0 0,-1 0 0 0 0,0 1 0 0 0,1-1 0 0 0,-1 1-1 0 0,0-1 1 0 0,1 0 0 0 0,-1 0 0 0 0,1 1 0 0 0,-1-1 0 0 0,0 0 0 0 0,1 0 0 0 0,-1 1-1 0 0,1-1 1 0 0,-1 0 0 0 0,1 0 0 0 0,-1 0 3 0 0,7 3-34 0 0,8 10-33 0 0,-7-6 56 0 0,-5-3 10 0 0,0-1 1 0 0,0 0 0 0 0,0 0-1 0 0,1 0 1 0 0,-1 0 0 0 0,1-1 0 0 0,104 62 0 0 0,-90-52 0 0 0,-13-9 0 0 0,-1 0 0 0 0,1 0 0 0 0,0-1 0 0 0,-1 0 0 0 0,4 2 0 0 0,13 1 0 0 0,-14-3 0 0 0,0 0 0 0 0,0 0 0 0 0,0 0 0 0 0,3 3 0 0 0,-4-3 0 0 0,0 2 0 0 0,0-1 0 0 0,0 1 0 0 0,0 0 0 0 0,0 0 0 0 0,4 5 0 0 0,-6-5 1 0 0,-1-1 1 0 0,1 1-1 0 0,0-1 0 0 0,1 0 1 0 0,-1-1-1 0 0,0 1 1 0 0,1-1-1 0 0,0 0 1 0 0,1 1-2 0 0,19 7 93 0 0,5 9-46 0 0,-24-15-40 0 0,12 11 74 0 0,-2-2 46 0 0,-12-11-93 0 0,-3-1-26 0 0,0-1 1 0 0,-1 0-1 0 0,1 0 1 0 0,-1 1-1 0 0,1-1 1 0 0,0 0-1 0 0,-1 1 1 0 0,1-1 0 0 0,-1 1-1 0 0,1-1 1 0 0,-1 1-1 0 0,1-1 1 0 0,-1 1-1 0 0,1-1 1 0 0,-1 1-1 0 0,0-1 1 0 0,1 1-1 0 0,-1-1 1 0 0,0 1-1 0 0,1 0 1 0 0,-1-1-1 0 0,0 1-8 0 0,2 4 35 0 0,0-1 2 0 0,7 13 83 0 0,-4-10-12 0 0,1-2-16 0 0,-5-5-85 0 0,-1 0-1 0 0,1 0 0 0 0,-1 1 0 0 0,0-1 0 0 0,1 0 0 0 0,-1 0 0 0 0,1 1 0 0 0,-1-1 0 0 0,0 0 0 0 0,1 1 0 0 0,-1-1 0 0 0,0 1 0 0 0,0-1 0 0 0,1 0 0 0 0,-1 1 1 0 0,0-1-1 0 0,0 1 0 0 0,1-1 0 0 0,-1 1 0 0 0,0-1 0 0 0,0 1 0 0 0,0-1 0 0 0,0 0 0 0 0,0 1 0 0 0,0-1 0 0 0,0 1 0 0 0,0-1 0 0 0,0 1 0 0 0,0-1 0 0 0,0 1 0 0 0,0-1 1 0 0,0 1-7 0 0,0 18 192 0 0,0 6 192 0 0,-3-20-161 0 0,1-3-183 0 0,-2 2 56 0 0,-10 10 185 0 0,8-6-186 0 0,4-3-59 0 0,2-4-27 0 0,0-1 0 0 0,-1 1 0 0 0,1 0 0 0 0,0-1 0 0 0,0 1-1 0 0,-1-1 1 0 0,1 1 0 0 0,-1-1 0 0 0,1 1 0 0 0,-1-1 0 0 0,1 1-1 0 0,0-1 1 0 0,-1 1 0 0 0,0-1 0 0 0,1 1 0 0 0,-1-1-1 0 0,1 0 1 0 0,-1 1 0 0 0,1-1 0 0 0,-1 0 0 0 0,0 1 0 0 0,0-1-9 0 0,-3 2 29 0 0,-58 29 157 0 0,49-20-141 0 0,11-10-42 0 0,1 1 1 0 0,-1 0 0 0 0,0-1-1 0 0,0 1 1 0 0,1-1-1 0 0,-1 0 1 0 0,0 1 0 0 0,-1-1-1 0 0,0 1-3 0 0,-1-2 6 0 0,1 1-1 0 0,0 0 1 0 0,-1-1-1 0 0,1 0 1 0 0,0 0 0 0 0,-1 0-1 0 0,1 0 1 0 0,-3-1-6 0 0,2 1 1 0 0,-1-1 0 0 0,1 1 0 0 0,-1 0 0 0 0,1 1 0 0 0,0-1 0 0 0,-1 1 0 0 0,1-1-1 0 0,-1 1 1 0 0,1 1-1 0 0,-15 4 2 0 0,12-4 7 0 0,0-1 1 0 0,1 1 0 0 0,-1-1-1 0 0,0-1 1 0 0,0 1 0 0 0,-4-1-10 0 0,-8-3-12 0 0,-12-7-73 0 0,3 5-38 0 0,21 2 65 0 0,4 0-41 0 0,0 2-7 0 0,1 0-43 0 0,-1-1-53 0 0,0 1-62 0 0,0 0-82 0 0,0 1-69 0 0,-1-1-59 0 0,1 1-53 0 0,-3-1-557 0 0,0-1-101 0 0,-3-2-909 0 0,0-5-1190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5:01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 7256 0 0,'0'0'165'0'0,"0"0"22"0"0,0 0 7 0 0,0 0-61 0 0,0 0-15 0 0,0 0 39 0 0,0 0 129 0 0,0 0 236 0 0,-3 2 20 0 0,3-1-425 0 0,-1 0-49 0 0,0-1-38 0 0,0 1-48 0 0,0 1-26 0 0,0-1 64 0 0,0 0 60 0 0,-1 0 84 0 0,1 0 53 0 0,0 0 87 0 0,0 1 102 0 0,-1-1 114 0 0,0 5 206 0 0,4 3-91 0 0,-1-4-312 0 0,-1 0-36 0 0,-1-1-38 0 0,-1 1-39 0 0,-6 6 122 0 0,2 13 314 0 0,5 3 6 0 0,2-8-308 0 0,0-5-183 0 0,-1-2-88 0 0,0-7-30 0 0,1 0 0 0 0,0 0 1 0 0,0 0-1 0 0,0 0 0 0 0,2 5-43 0 0,-1-5 37 0 0,0 1 1 0 0,-1-1-1 0 0,0 1 0 0 0,0 0 1 0 0,0-1-1 0 0,-1 2-37 0 0,0 8 67 0 0,0-8-25 0 0,0 1-1 0 0,0-1 0 0 0,0 1 0 0 0,1-1 0 0 0,1 2-41 0 0,2 7 68 0 0,-2-10-35 0 0,0 1 1 0 0,0-1-1 0 0,-1 0 1 0 0,0 1-1 0 0,-1-1 0 0 0,1 4-33 0 0,-2 25 99 0 0,0-15-16 0 0,0-1 0 0 0,2 0 0 0 0,0 1 0 0 0,2 6-83 0 0,2-8 50 0 0,-3-8-3 0 0,0-1 0 0 0,0 1 0 0 0,-1 0-1 0 0,0 7-46 0 0,-1 53 270 0 0,0 91 416 0 0,1-142-563 0 0,1-1-1 0 0,3 16-122 0 0,-2-17 112 0 0,-1 0-1 0 0,1 14-111 0 0,-3 14 169 0 0,0 51 94 0 0,0-90-240 0 0,1 0 0 0 0,-1 0 0 0 0,2-1 0 0 0,-1 1 0 0 0,1-1 0 0 0,0 1-23 0 0,-1-1 25 0 0,1 0 1 0 0,-1 0-1 0 0,0 0 0 0 0,0 0 0 0 0,0 5-25 0 0,-1 51 320 0 0,0-58-248 0 0,0-3 0 0 0,0 0 0 0 0,0 0 0 0 0,0 0 0 0 0,0 0-46 0 0,0 0-61 0 0,0 0-68 0 0,0 0-138 0 0,0 0-223 0 0,0 0 256 0 0,0 0-40 0 0,0 0 100 0 0,0 0-32 0 0,0 0-38 0 0,0 0-43 0 0,0 0-45 0 0,0 0-43 0 0,0 0-40 0 0,0 0-36 0 0,0-1-271 0 0,1 1-59 0 0,0-1-47 0 0,0 0-34 0 0,1-1-787 0 0,2-2-96 0 0,2-2-916 0 0</inkml:trace>
  <inkml:trace contextRef="#ctx0" brushRef="#br0" timeOffset="976.83">310 78 4688 0 0,'0'0'101'0'0,"0"0"22"0"0,0 0 6 0 0,0 0 45 0 0,0 0-57 0 0,0 0 103 0 0,0 0 188 0 0,0 0 9 0 0,0 0-6 0 0,0 0-49 0 0,0 0-18 0 0,0 0-6 0 0,0 0-9 0 0,0 2-28 0 0,0-1-481 0 0,0 1 90 0 0,0-1 83 0 0,0 1 72 0 0,0 0 39 0 0,0 0 38 0 0,0 2 238 0 0,0 0 80 0 0,0 6 711 0 0,0-7-846 0 0,0 0-43 0 0,0-1-54 0 0,0 0-76 0 0,0 0-93 0 0,0-1-108 0 0,0-1 52 0 0,0 1 0 0 0,0-1 0 0 0,0 0 0 0 0,0 0 0 0 0,0 0 0 0 0,0 0 0 0 0,0 0 0 0 0,0 0 0 0 0,0 0 1 0 0,0 0-1 0 0,0 0 0 0 0,0 0 0 0 0,0 0 0 0 0,0 1 0 0 0,0-1 0 0 0,0 0 0 0 0,0 0 0 0 0,0 0 0 0 0,0 0 0 0 0,0 0 0 0 0,0 0 1 0 0,0 0-1 0 0,0 0 0 0 0,0 0 0 0 0,0 0 0 0 0,0 0 0 0 0,0 1 0 0 0,0-1 0 0 0,0 0 0 0 0,-1 0 0 0 0,1 0 0 0 0,0 0 1 0 0,0 0-1 0 0,0 0 0 0 0,0 0 0 0 0,0 0 0 0 0,0 0 0 0 0,0 0 0 0 0,0 0 0 0 0,0 0 0 0 0,0 0 0 0 0,0 0 0 0 0,0 0 1 0 0,-1 0-1 0 0,1 0 0 0 0,0 0 0 0 0,0 0 0 0 0,0 0 0 0 0,0 0 0 0 0,0 0 0 0 0,0 0 0 0 0,0 0 0 0 0,0 0 0 0 0,0 0 0 0 0,0 0 1 0 0,-1 0-1 0 0,1 0-3 0 0,-10 0 173 0 0,10 0-170 0 0,0 0 0 0 0,0 0-1 0 0,0 0 1 0 0,0 0 0 0 0,0 0 0 0 0,0 0 0 0 0,-1 0 0 0 0,1 0-1 0 0,0 0 1 0 0,0 0 0 0 0,0 0 0 0 0,0 0 0 0 0,0 0 0 0 0,0 0-1 0 0,0 0 1 0 0,0 0 0 0 0,0 0 0 0 0,0 0 0 0 0,-1 0 0 0 0,1 0-1 0 0,0 0 1 0 0,0 0 0 0 0,0 0 0 0 0,0 0 0 0 0,0 0 0 0 0,0 0-1 0 0,0 0 1 0 0,0 0 0 0 0,0 0 0 0 0,0 0 0 0 0,0 0 0 0 0,0 0-1 0 0,0 1 1 0 0,0-1 0 0 0,-1 0 0 0 0,1 0 0 0 0,0 0 0 0 0,0 0-1 0 0,0 0 1 0 0,0 0 0 0 0,0 0 0 0 0,0 0 0 0 0,0 0-1 0 0,0 0 1 0 0,0 0 0 0 0,0 1 0 0 0,0-1 0 0 0,0 0 0 0 0,0 0-1 0 0,0 0 1 0 0,0 0 0 0 0,0 0 0 0 0,0 0 0 0 0,0 0 0 0 0,0 0-1 0 0,0 0 1 0 0,0 1-3 0 0,1 4 66 0 0,-1-1 27 0 0,-1 20 361 0 0,0-18-388 0 0,0-2-55 0 0,-4 4 45 0 0,-1 4 34 0 0,4 1 66 0 0,2 3-68 0 0,-1 14 35 0 0,5-4-52 0 0,2-13-29 0 0,-5-12-36 0 0,0 1 1 0 0,-1-1-1 0 0,1 1 1 0 0,0-1 0 0 0,-1 0-1 0 0,1 1 1 0 0,-1-1 0 0 0,1 1-1 0 0,-1-1 1 0 0,0 1-1 0 0,0 0 1 0 0,0-1 0 0 0,0 1-7 0 0,2 13 45 0 0,4 0-26 0 0,-5-13-18 0 0,0 0 0 0 0,0 1 0 0 0,0-1 0 0 0,0 1 0 0 0,0 0 0 0 0,0-1 0 0 0,-1 1 0 0 0,0-1 0 0 0,1 1 0 0 0,-1 0 0 0 0,0 0 0 0 0,0 0-1 0 0,1 10 21 0 0,1 0 1 0 0,0 0 0 0 0,1 0 0 0 0,2 6-22 0 0,0 0 33 0 0,0-5-21 0 0,1 4 13 0 0,-4-2 30 0 0,2 12-15 0 0,4-2 46 0 0,-8-23-74 0 0,4 13 72 0 0,-4-3-35 0 0,2 4 8 0 0,3-2 2 0 0,-4-12-46 0 0,1 0 0 0 0,-1 0 0 0 0,0 1 0 0 0,0-1 0 0 0,-1 1 0 0 0,1-1 0 0 0,-1 0 0 0 0,0 1 0 0 0,0 0-13 0 0,1 3 24 0 0,-1 0 1 0 0,1 0-1 0 0,1 0 1 0 0,-1 0-1 0 0,1 1-24 0 0,1 0 30 0 0,-1 0 0 0 0,-1 0-1 0 0,0 0 1 0 0,0 0-1 0 0,0 1-29 0 0,-1 6 57 0 0,-1-7-15 0 0,1-1-1 0 0,0 1 1 0 0,1-1 0 0 0,0 1 0 0 0,0 1-42 0 0,5 6 71 0 0,0 2 26 0 0,-5-1 25 0 0,-1 6 1 0 0,-1-11-49 0 0,1 0 0 0 0,0 0 0 0 0,1 0 1 0 0,0 0-1 0 0,1 2-74 0 0,2 2 75 0 0,2 7 103 0 0,-3 5 105 0 0,-3 23 32 0 0,0-25-153 0 0,0-23-151 0 0,0-1 0 0 0,0 1 1 0 0,0 0-1 0 0,1-1 0 0 0,-1 1 1 0 0,1 0-1 0 0,-1-1 0 0 0,1 1 1 0 0,0 0-1 0 0,-1-1 0 0 0,1 1 1 0 0,0-1-1 0 0,0 1-11 0 0,0-1 11 0 0,0 1 0 0 0,0-1-1 0 0,0 1 1 0 0,0-1 0 0 0,-1 1-1 0 0,1 0 1 0 0,-1-1 0 0 0,1 1 0 0 0,-1 0-1 0 0,1 0 1 0 0,-1-1 0 0 0,0 1-1 0 0,0 0-10 0 0,0 11 57 0 0,0 20 189 0 0,0-25-202 0 0,0-3-43 0 0,0-2 74 0 0,0-3-3 0 0,0 0 5 0 0,0 0 1 0 0,0 0-49 0 0,0 0-46 0 0,0 0-47 0 0,0 0-94 0 0,0 0-168 0 0,0 0 169 0 0,0 0-43 0 0,0 0-74 0 0,0 0 90 0 0,0 0-37 0 0,0 0-40 0 0,0 0-39 0 0,0 0-398 0 0,0 0 99 0 0,-1 0-52 0 0,-1 0-763 0 0,-2 0-596 0 0,-4 0-1138 0 0</inkml:trace>
  <inkml:trace contextRef="#ctx0" brushRef="#br0" timeOffset="1713.52">125 155 5064 0 0,'0'0'108'0'0,"0"0"17"0"0,0 0 14 0 0,0 0-37 0 0,0 0-3 0 0,0 0 39 0 0,0 0 120 0 0,0 0 223 0 0,0 0 21 0 0,0 0 3 0 0,0 0 6 0 0,3 0 1 0 0,3 0 163 0 0,0-1-118 0 0,1 1-90 0 0,-1 0-95 0 0,-1 0-80 0 0,-1 1-63 0 0,2 2 46 0 0,-6-3-257 0 0,1 1 0 0 0,-1-1 1 0 0,0 1-1 0 0,1-1 0 0 0,-1 1 0 0 0,0-1 1 0 0,0 1-1 0 0,1-1 0 0 0,-1 1 0 0 0,0-1 1 0 0,0 1-1 0 0,0-1 0 0 0,0 1 1 0 0,0-1-1 0 0,0 1 0 0 0,0-1 0 0 0,0 1 1 0 0,0 0-19 0 0,0 1 322 0 0,0-2-8 0 0,4-1-89 0 0,-1 1-81 0 0,1 0-48 0 0,2 1-38 0 0,-1-1-14 0 0,-2 0 17 0 0,0 0 27 0 0,0 0 44 0 0,-3 3 33 0 0,0 7-12 0 0,0-7-7 0 0,0-3-2 0 0,0 0-2 0 0,6-1 38 0 0,1 1-36 0 0,0 0-35 0 0,-2 0-37 0 0,-2 1-37 0 0,-3-2-33 0 0,0 1 0 0 0,1 0 0 0 0,-1 0 0 0 0,0 0 0 0 0,0 0 0 0 0,0 0-1 0 0,0 0 1 0 0,0 0 0 0 0,0 0 0 0 0,0 0 0 0 0,0 0 0 0 0,0 0 0 0 0,0 0 0 0 0,1 0 0 0 0,-1 0 0 0 0,0 0-1 0 0,0 0 1 0 0,0 0 0 0 0,0 0 0 0 0,0 0 0 0 0,0 0 0 0 0,0 1 0 0 0,0-1 0 0 0,0 0 0 0 0,0 0-1 0 0,0 0 1 0 0,0 0 0 0 0,1 0 0 0 0,-1 0 0 0 0,0 0 0 0 0,0 0 0 0 0,0 0 0 0 0,0 0 0 0 0,0 0 0 0 0,0 0-1 0 0,0 0 1 0 0,0 0 0 0 0,0 0 0 0 0,0 1 0 0 0,0-1 0 0 0,0 0 0 0 0,0 0 0 0 0,0 0 0 0 0,0 0-1 0 0,0 0 1 0 0,0 0 0 0 0,0 0 0 0 0,0 0 0 0 0,0 0 0 0 0,0 0 0 0 0,0 1 0 0 0,0-1 0 0 0,0 0 0 0 0,0 0-1 0 0,0 0 1 0 0,0 0 0 0 0,0 0-2 0 0,0 10 98 0 0,0-10-97 0 0,0 0 1 0 0,0 1 0 0 0,0-1-1 0 0,0 0 1 0 0,0 0 0 0 0,0 0-1 0 0,0 0 1 0 0,0 0 0 0 0,0 0-1 0 0,0 0 1 0 0,0 0 0 0 0,0 0-1 0 0,0 0 1 0 0,0 1 0 0 0,0-1 0 0 0,0 0-1 0 0,0 0 1 0 0,0 0 0 0 0,0 0-1 0 0,0 0 1 0 0,0 0 0 0 0,0 0-1 0 0,0 0 1 0 0,0 0 0 0 0,0 0-1 0 0,0 0 1 0 0,0 0 0 0 0,0 1-1 0 0,0-1 1 0 0,0 0 0 0 0,0 0-1 0 0,0 0 1 0 0,1 0 0 0 0,-1 0 0 0 0,0 0-1 0 0,0 0 1 0 0,0 0 0 0 0,0 0-1 0 0,0 0 1 0 0,0 0 0 0 0,0 0-1 0 0,0 0 1 0 0,0 0 0 0 0,0 0-1 0 0,0 0 1 0 0,1 0 0 0 0,-1 0-1 0 0,0 0 1 0 0,0 0 0 0 0,0 0-1 0 0,0 0 1 0 0,0 0 0 0 0,0 0 0 0 0,0 0-1 0 0,0 0 1 0 0,0 0 0 0 0,0 0-2 0 0,12 3 87 0 0,2 7 0 0 0,-11-8-13 0 0,0-1-33 0 0,6 2 53 0 0,-7-3-87 0 0,0 1 0 0 0,-1 0-1 0 0,1 0 1 0 0,0-1-1 0 0,-1 1 1 0 0,1 0-1 0 0,-1 0 1 0 0,0 1-1 0 0,1-1 1 0 0,-1 0 0 0 0,0 1-7 0 0,12 11 64 0 0,-9-9 5 0 0,-3 2-37 0 0,-1-6-31 0 0,0 1-1 0 0,0-1 1 0 0,0 0 0 0 0,0 1 0 0 0,0-1-1 0 0,0 0 1 0 0,0 1 0 0 0,0-1 0 0 0,0 1-1 0 0,0-1 1 0 0,1 0 0 0 0,-1 1 0 0 0,0-1 0 0 0,0 0-1 0 0,0 1 1 0 0,1-1 0 0 0,-1 0 0 0 0,0 1-1 0 0,0-1 1 0 0,1 0 0 0 0,-1 0-1 0 0,9 8 9 0 0,-7-7-8 0 0,0 1 0 0 0,0 0 1 0 0,-1-1-1 0 0,1 1 0 0 0,0 0 0 0 0,-1 0 1 0 0,1 0-1 0 0,-1 0 0 0 0,1 0 0 0 0,-1 0 1 0 0,0 1-2 0 0,2 2 11 0 0,0-1 1 0 0,0 0-1 0 0,0 0 1 0 0,1 0-1 0 0,-1-1 1 0 0,1 1 0 0 0,2 1-12 0 0,0-1 14 0 0,-1 1 0 0 0,0 1 0 0 0,0-1 0 0 0,4 6-14 0 0,37 61 140 0 0,-41-66-127 0 0,-1 0 1 0 0,1 0-1 0 0,0-1 1 0 0,3 3-14 0 0,9 10 41 0 0,32 56 76 0 0,-45-68-101 0 0,1 0 0 0 0,-1 0 0 0 0,2-1 0 0 0,2 3-16 0 0,8 10 21 0 0,5 10 69 0 0,-7-15-38 0 0,-11-10-37 0 0,1 0 0 0 0,-1 1 0 0 0,1-1 0 0 0,-1 1 0 0 0,0 0 0 0 0,0 0 0 0 0,-1 0 0 0 0,3 3-15 0 0,-2 0 25 0 0,1 0 1 0 0,0 0 0 0 0,1 0 0 0 0,-1-1-1 0 0,1 0 1 0 0,3 3-26 0 0,11 10 110 0 0,-7-7-37 0 0,-2-3-19 0 0,10 10 47 0 0,-7-1 20 0 0,-4-5 31 0 0,1 0 1 0 0,10 12-153 0 0,5 1 209 0 0,-14-17-137 0 0,8 10 70 0 0,-5-1 38 0 0,4 8 42 0 0,8-6 2 0 0,-14-3-83 0 0,-11-14-113 0 0,1 0 1 0 0,0-1 0 0 0,0 1 0 0 0,0 0-1 0 0,0-1 1 0 0,1 0 0 0 0,-1 1-1 0 0,1-1 1 0 0,2 2-29 0 0,6 3 92 0 0,13 11 66 0 0,-16-10-73 0 0,0-2 15 0 0,0 2 36 0 0,0 0 45 0 0,2 1 52 0 0,-7-5-168 0 0,12 11 261 0 0,-10-10-232 0 0,-3-3-83 0 0,1 0 157 0 0,-1 1-6 0 0,9 7-28 0 0,-9-7-7 0 0,-2-3-6 0 0,0 0-7 0 0,0 0-29 0 0,0 0-12 0 0,3 2-1 0 0,7 8 4 0 0,-7-7 16 0 0,-3-3-1 0 0,0 0-22 0 0,0 0-31 0 0,0 0-70 0 0,0 0-64 0 0,0 0-38 0 0,0 0-127 0 0,0 0-215 0 0,0 0 263 0 0,0 0 102 0 0,0 0-34 0 0,0 0-8 0 0,0 0-35 0 0,0 0-40 0 0,0 0-43 0 0,0 0-49 0 0,0 0-45 0 0,0 0-41 0 0,0 0-38 0 0,0 0-284 0 0,0 0-62 0 0,0 0-48 0 0,0 0-36 0 0,0 0-1561 0 0,0 0-1374 0 0</inkml:trace>
  <inkml:trace contextRef="#ctx0" brushRef="#br0" timeOffset="2474.02">1110 155 7080 0 0,'0'0'157'0'0,"0"0"23"0"0,0 0 13 0 0,0 0 53 0 0,0 0-56 0 0,0 0 37 0 0,0 0 269 0 0,0 0 15 0 0,0 0-21 0 0,0 0-90 0 0,0 0-42 0 0,0 0-6 0 0,0 2-15 0 0,0 2-260 0 0,-1-1 50 0 0,-3 7 421 0 0,2-7-355 0 0,-1 0-92 0 0,2-1-103 0 0,0-1-42 0 0,-2 3 243 0 0,2 0-105 0 0,2 3-17 0 0,-1-7-48 0 0,0 7 170 0 0,0-1-45 0 0,0 4 46 0 0,0-1-103 0 0,0 10 23 0 0,0-12-42 0 0,0 2 52 0 0,0-9-124 0 0,0 1 5 0 0,0 1 0 0 0,0-1 0 0 0,1 1 0 0 0,-1-1 0 0 0,0 0 0 0 0,1 1 0 0 0,-1-1 0 0 0,1 0 0 0 0,0 1 0 0 0,-1-1 0 0 0,1 0 0 0 0,1 1-11 0 0,-1 0 12 0 0,0 0 0 0 0,0 0 1 0 0,0-1-1 0 0,0 1 0 0 0,-1 0 0 0 0,1 0 0 0 0,0 0 0 0 0,-1 0 1 0 0,1 0-1 0 0,-1 0 0 0 0,0 0 0 0 0,0 0 0 0 0,0 1-12 0 0,0 26 137 0 0,0 47 292 0 0,1-53-289 0 0,-1-20-121 0 0,1 1 1 0 0,-1-1-1 0 0,1 0 0 0 0,0 1 1 0 0,0-1-1 0 0,0 0 0 0 0,0 0-19 0 0,5 10 86 0 0,-2-2 4 0 0,-4 6-4 0 0,1 1-7 0 0,5-3-16 0 0,0 2 23 0 0,-5 0 15 0 0,-1-5-53 0 0,0-4-11 0 0,-1 0 1 0 0,2-1-1 0 0,-1 1 1 0 0,3 8-38 0 0,1 0 48 0 0,-2-10-24 0 0,0 1 0 0 0,-1-1 0 0 0,1 1 1 0 0,-1-1-1 0 0,-1 1 0 0 0,1 0-24 0 0,-2 7 49 0 0,1-6-17 0 0,0-1-1 0 0,0 1 1 0 0,1 0-1 0 0,0-1 1 0 0,0 2-32 0 0,5 6 51 0 0,-1 2 20 0 0,-3 0 24 0 0,-2 26 153 0 0,0 87 679 0 0,0-77-602 0 0,0-5-41 0 0,0 60 298 0 0,0-106-573 0 0,0 0-1 0 0,-1 0 1 0 0,1 0-1 0 0,0 0 1 0 0,-1 0-1 0 0,0-1 0 0 0,1 1 1 0 0,-1 0-1 0 0,0 0 1 0 0,0-1-1 0 0,0 1 0 0 0,0 1-8 0 0,0-2 11 0 0,0 0-1 0 0,0 1 0 0 0,0-1 1 0 0,1 0-1 0 0,-1 1 1 0 0,0-1-1 0 0,1 1 0 0 0,0-1 1 0 0,-1 1-1 0 0,1-1 0 0 0,0 1 1 0 0,0 0-11 0 0,0 0 102 0 0,2 1 2 0 0,8 7 2 0 0,-7-7 4 0 0,-3-3 2 0 0,0 0 0 0 0,0 3-27 0 0,0-1-35 0 0,0 2-10 0 0,0 0-8 0 0,0-2 57 0 0,0-2-1 0 0,0 3-2 0 0,0 7-12 0 0,0-8-2 0 0,0-2 0 0 0,0 0 0 0 0,0 0-1 0 0,0 3-16 0 0,0 3-70 0 0,0-2-76 0 0,0-2-97 0 0,0-1-220 0 0,0 1-370 0 0,0 11-28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5:07.1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0 170 6880 0 0,'0'0'157'0'0,"0"0"23"0"0,0 0 11 0 0,0 0 26 0 0,0 0 107 0 0,0 0 48 0 0,0 0 11 0 0,0 0 1 0 0,0 0 0 0 0,0 2 0 0 0,0 9 0 0 0,0-9 0 0 0,3-2 0 0 0,2 0 61 0 0,1 0-45 0 0,0 0-42 0 0,0 0-40 0 0,0 0-36 0 0,0 0-35 0 0,6 0 155 0 0,-3 0-186 0 0,0 0-45 0 0,9 0 64 0 0,-6 0-138 0 0,21 0 90 0 0,-18 0-83 0 0,-2 0 34 0 0,0 0 62 0 0,6-2-80 0 0,28-12 220 0 0,-41 12-304 0 0,9-3 78 0 0,-12 3-91 0 0,0 1-1 0 0,1 0 0 0 0,-1 0 1 0 0,0 0-1 0 0,0 1 0 0 0,1-1 1 0 0,-1 1-1 0 0,2-1-22 0 0,20-2 135 0 0,4-11-24 0 0,-6 3-24 0 0,-7 6-16 0 0,17-8 16 0 0,-24 9-50 0 0,1 1 1 0 0,-1-1 0 0 0,11-1-38 0 0,-11 3 34 0 0,0-1 0 0 0,0 0 0 0 0,8-4-34 0 0,-10 4 19 0 0,0 1-1 0 0,0-1 0 0 0,1 1 0 0 0,-1 0 0 0 0,1 1 1 0 0,2-1-19 0 0,-2 1 15 0 0,-1 0 1 0 0,0-1 0 0 0,1 0 0 0 0,-1-1 0 0 0,0 1 0 0 0,3-2-17 0 0,-3 1 3 0 0,-1 0 0 0 0,1 1 0 0 0,0 0 0 0 0,1 0 0 0 0,-1 1 0 0 0,6-1-2 0 0,6-1 1 0 0,4-3 2 0 0,-17 4 7 0 0,0 1 0 0 0,0-1 0 0 0,1 1 0 0 0,-1 1 0 0 0,4-1-10 0 0,-2 0 2 0 0,0 1 0 0 0,-1-1 1 0 0,1-1-1 0 0,-1 1 0 0 0,2-2-2 0 0,-2 1 0 0 0,0 0 0 0 0,1 1 0 0 0,-1 0 0 0 0,1 0 0 0 0,1 0 0 0 0,108 1 2 0 0,-70 0 71 0 0,17 0 107 0 0,-61 0-114 0 0,-3 0 3 0 0,0 0-4 0 0,0 0-1 0 0,0 0 0 0 0,0 0 0 0 0,0 0 15 0 0,0 0 57 0 0,0 0 9 0 0,0 0-1 0 0,0 0-36 0 0,0 0-109 0 0,0 0-42 0 0,0 0-70 0 0,0 0-14 0 0,2 0 21 0 0,8 0 99 0 0,-7 0 79 0 0,-3 0 8 0 0,0 3-19 0 0,0 7-38 0 0,0-7 34 0 0,0-3 23 0 0,-3 2-22 0 0,-7 9-32 0 0,8-7 32 0 0,0-1-35 0 0,4 5-41 0 0,-2-8 19 0 0,-2 12-69 0 0,-5-5 50 0 0,7-7 18 0 0,-1 0 1 0 0,1 1-1 0 0,-1-1 0 0 0,1 0 0 0 0,-1 1 1 0 0,1-1-1 0 0,0 1 0 0 0,-1-1 0 0 0,1 1 1 0 0,-1-1-1 0 0,1 1 0 0 0,0-1 0 0 0,0 1 0 0 0,-1-1 1 0 0,1 1-1 0 0,0-1 0 0 0,0 1 0 0 0,-1 0 1 0 0,1-1-1 0 0,0 1 0 0 0,0-1 0 0 0,0 1 1 0 0,0 0-1 0 0,0-1 0 0 0,0 1 0 0 0,0-1 0 0 0,0 1 0 0 0,-2 15 0 0 0,-3-8 0 0 0,4-7 0 0 0,0 0 0 0 0,0 1 0 0 0,0-1 0 0 0,1 1 0 0 0,-1-1 0 0 0,0 1 0 0 0,1-1 0 0 0,-1 1 0 0 0,1-1 0 0 0,0 1 0 0 0,-1 0 0 0 0,1-1 0 0 0,0 1 0 0 0,0 0 0 0 0,0-1 1 0 0,0 1-1 0 0,-1 0 0 0 0,1 0 0 0 0,0-1 0 0 0,-1 1 0 0 0,1 0 0 0 0,-1-1 0 0 0,1 1 0 0 0,-1 0 0 0 0,0-1 0 0 0,0 1 0 0 0,0-1 0 0 0,0 1 0 0 0,0-1-1 0 0,0 1 1 0 0,0-1-1 0 0,1 1 0 0 0,-1-1 0 0 0,0 1 0 0 0,1 0 0 0 0,-1-1 0 0 0,1 1 0 0 0,-1 0 0 0 0,1-1 1 0 0,0 1-1 0 0,0 0 0 0 0,-1 0 1 0 0,2 5-21 0 0,-1-5 18 0 0,0 0 0 0 0,0 0-1 0 0,0 0 1 0 0,0 0 0 0 0,0 0 0 0 0,-1 0-1 0 0,1 1 1 0 0,0-1 0 0 0,-1 0-1 0 0,0 1 4 0 0,-9 15 0 0 0,7-6 0 0 0,2-10 0 0 0,1 1 0 0 0,-1-1 0 0 0,1 0 0 0 0,-1 0 0 0 0,0 1 0 0 0,0-1 0 0 0,0 0 0 0 0,0 0 0 0 0,0 0 0 0 0,0 0 0 0 0,-1 0 0 0 0,1 0 0 0 0,-1-1 0 0 0,1 1 0 0 0,-3 2 0 0 0,1 0 0 0 0,0 1 0 0 0,0-1 0 0 0,1 0 0 0 0,-1 1 0 0 0,1 0 0 0 0,-1 2 0 0 0,1-2 0 0 0,0 0 0 0 0,-1 0 0 0 0,1 0 0 0 0,-1-1 0 0 0,0 1 0 0 0,0-1 0 0 0,-2 2 0 0 0,-1 0 0 0 0,3-4 0 0 0,0 1 0 0 0,1 0 0 0 0,-1-1 0 0 0,1 1 0 0 0,0 0 0 0 0,0 1 0 0 0,0-1 0 0 0,0 0 0 0 0,0 1 0 0 0,1-1 0 0 0,-1 1 0 0 0,0 2 0 0 0,-2 2 0 0 0,0 0 0 0 0,0 0 0 0 0,-1 0 0 0 0,-1 1 0 0 0,-14 24 0 0 0,17-28 1 0 0,-6 13 1 0 0,0 0 1 0 0,2 0 0 0 0,0 1-1 0 0,-2 8-2 0 0,8-19 9 0 0,-2 4 2 0 0,1 0 0 0 0,-2-1 0 0 0,1 1 0 0 0,-2 0-11 0 0,-57 137 0 0 0,49-104 3 0 0,6-20 24 0 0,-3 0 43 0 0,-25 33 103 0 0,9-19-109 0 0,10-15-73 0 0,13-20 10 0 0,0 0-1 0 0,1 0 0 0 0,0 1 0 0 0,0-1 1 0 0,0 1-1 0 0,0 2 0 0 0,-3 8 29 0 0,-5 3 56 0 0,4-9-45 0 0,2-4-9 0 0,0 0 1 0 0,0 1-1 0 0,1-1 0 0 0,0 1 0 0 0,-1 4-31 0 0,0 3 46 0 0,3-9-28 0 0,0 0 1 0 0,0 0-1 0 0,-1-1 0 0 0,1 1 0 0 0,-1 0 1 0 0,0-1-1 0 0,0 1 0 0 0,0 0-18 0 0,-7 17 74 0 0,0 1 44 0 0,4-14-73 0 0,4-7-41 0 0,0 1 0 0 0,0-1 1 0 0,0 0-1 0 0,1 1 0 0 0,-1-1 0 0 0,0 1 0 0 0,1-1 1 0 0,-1 1-1 0 0,1 0 0 0 0,-1-1 0 0 0,1 1 1 0 0,0 0-1 0 0,0-1 0 0 0,0 1 0 0 0,0 1-4 0 0,0-1 5 0 0,0 1-1 0 0,0-1 1 0 0,0 1-1 0 0,-1-1 1 0 0,1 1-1 0 0,0-1 0 0 0,-1 1 1 0 0,0-1-1 0 0,0 0 1 0 0,0 1-1 0 0,0-1 0 0 0,0 0 1 0 0,0 0-1 0 0,0 1 1 0 0,-1-1-1 0 0,0 1-4 0 0,-2 3 75 0 0,5 3-50 0 0,-1-6-8 0 0,1-2-12 0 0,-1 0-1 0 0,0 0 1 0 0,0 0-1 0 0,0 0 1 0 0,-1 0-1 0 0,1 0 1 0 0,0 0-1 0 0,0 0 0 0 0,0 0 1 0 0,-1 0-1 0 0,1 0 1 0 0,-1 0-1 0 0,1 0 1 0 0,-1 0-1 0 0,1 0 0 0 0,-1 0 1 0 0,1-1-1 0 0,-1 2-4 0 0,-6 10 50 0 0,6-7-26 0 0,0 0 1 0 0,1 1-1 0 0,-1-1 1 0 0,1 0-1 0 0,0 2-24 0 0,0-7 2 0 0,0 1-1 0 0,0-1 0 0 0,0 1 1 0 0,0-1-1 0 0,0 1 0 0 0,0-1 1 0 0,0 1-1 0 0,0-1 0 0 0,-1 1 1 0 0,1-1-1 0 0,0 1 0 0 0,0-1 1 0 0,0 1-1 0 0,-1-1 0 0 0,1 0 1 0 0,0 1-1 0 0,-1-1 0 0 0,1 1 1 0 0,0-1-1 0 0,-1 0 0 0 0,1 1 1 0 0,0-1-1 0 0,-1 0 0 0 0,1 1 1 0 0,-1-1-1 0 0,1 0-1 0 0,-6 6 36 0 0,3 8 36 0 0,3-13-153 0 0,0 1 56 0 0,-1 0 47 0 0,0 1 153 0 0,-1-1-128 0 0,1-1-59 0 0,-1-1-77 0 0,1 1-75 0 0,-1-1-98 0 0,-1 0-115 0 0,2 0 139 0 0,-1 0-34 0 0,2 0-23 0 0,0 0-45 0 0,0 0-41 0 0,0 0-36 0 0,0 0-270 0 0,0-1-61 0 0,0 1-49 0 0,0-1-34 0 0,0-3-1487 0 0,0-5-1314 0 0</inkml:trace>
  <inkml:trace contextRef="#ctx0" brushRef="#br0" timeOffset="1030.75">785 185 5960 0 0,'0'0'132'0'0,"0"0"17"0"0,0 0 12 0 0,0 0 35 0 0,0 0 98 0 0,0 0 39 0 0,0 0 10 0 0,0 0 2 0 0,0 3 6 0 0,0 0-214 0 0,1 0-54 0 0,3 4 25 0 0,-2-4-30 0 0,0 0 39 0 0,0-1 74 0 0,1 1 97 0 0,-1 1 118 0 0,-3-4-241 0 0,0 0-36 0 0,-1-1 40 0 0,-1 1-82 0 0,-3 1-13 0 0,6-1 6 0 0,-3 0 272 0 0,3 0 0 0 0,0 3-145 0 0,0 0-39 0 0,-1 2 69 0 0,-1-1-132 0 0,1-1-35 0 0,-5 5 73 0 0,3-6-39 0 0,1 1 59 0 0,0 0-57 0 0,2-1-38 0 0,0 1-36 0 0,0 0-16 0 0,-1-1 37 0 0,-9 3 139 0 0,5 5-16 0 0,-5-5-70 0 0,4 8-36 0 0,4-9-40 0 0,0-1 0 0 0,0 1 0 0 0,-1-1 0 0 0,0 0 0 0 0,0 0 0 0 0,0 0 0 0 0,0 0 0 0 0,0 0 0 0 0,-2 1-30 0 0,2-2 31 0 0,0 0-1 0 0,0 1 0 0 0,0-1 1 0 0,0 1-1 0 0,1 0 0 0 0,-1 0 1 0 0,1 0-1 0 0,0 0 1 0 0,-1 2-31 0 0,-12 21 143 0 0,-2 1-90 0 0,-15 27-41 0 0,20-35-17 0 0,3-5-25 0 0,2 2-46 0 0,1 5-6 0 0,4-14 54 0 0,1 0 1 0 0,-2 0-1 0 0,1 0 1 0 0,-2 3 27 0 0,-9 17-11 0 0,3-7 67 0 0,-1 1-1 0 0,-2 1-55 0 0,10-17 13 0 0,0 0 0 0 0,1 0 0 0 0,-1 1 0 0 0,1-1 0 0 0,0 1 0 0 0,1-1 0 0 0,-1 3-13 0 0,0-1 27 0 0,0 0-1 0 0,-1 0 1 0 0,-2 6-27 0 0,1-4 15 0 0,1-1 1 0 0,0 0 0 0 0,1 1-1 0 0,0 0-15 0 0,1-2 14 0 0,-1-1-1 0 0,0 0 1 0 0,0 0 0 0 0,0 0-1 0 0,-1 0 1 0 0,-2 4-14 0 0,3-6 8 0 0,0-1 0 0 0,0 1 0 0 0,0-1 0 0 0,0 1 0 0 0,1 0 0 0 0,0 0 0 0 0,-1 0 0 0 0,1 0-8 0 0,-2 8 32 0 0,-7 9-3 0 0,7-8-3 0 0,2-11-22 0 0,1 0 0 0 0,-1 0-1 0 0,1 1 1 0 0,-1-1-1 0 0,0 0 1 0 0,0 0 0 0 0,0 0-1 0 0,0 0 1 0 0,0 0 0 0 0,0 0-1 0 0,-1 0 1 0 0,1 0 0 0 0,0 0-1 0 0,-1 0-3 0 0,0-1 4 0 0,1 1 0 0 0,-1 0 0 0 0,1 0 0 0 0,0 0 0 0 0,-1 0 0 0 0,1 0-1 0 0,0 0 1 0 0,0 0 0 0 0,1 0 0 0 0,-1 0 0 0 0,0 0 0 0 0,1 1 0 0 0,-1-1 0 0 0,1 1-4 0 0,-3 9 9 0 0,-7 9 34 0 0,4-2-33 0 0,6-14-8 0 0,-1 0-1 0 0,-1-1 1 0 0,1 1 0 0 0,-1-1-1 0 0,1 0 1 0 0,-1 0-1 0 0,-1 2-1 0 0,0-3 7 0 0,1 1-1 0 0,0 0 1 0 0,1-1 0 0 0,-1 1-1 0 0,0 0 1 0 0,1 0 0 0 0,0-1-1 0 0,0 2-6 0 0,-2 7 1 0 0,-8 9-1 0 0,6 4 10 0 0,-5-4 33 0 0,6-9-32 0 0,4-8-11 0 0,-2 0 0 0 0,1 0 0 0 0,0 0 0 0 0,-1 0 0 0 0,0-1 0 0 0,1 1 0 0 0,-2-1 0 0 0,1 1 0 0 0,-2 3 2 0 0,-2 0 12 0 0,1 1 1 0 0,1 0-1 0 0,0 0 1 0 0,0 0-1 0 0,-2 8-14 0 0,5-13 6 0 0,0-1-1 0 0,-1 1 0 0 0,1 0 1 0 0,0-1-1 0 0,-1 1 0 0 0,0-1 1 0 0,1 0-1 0 0,-1 1-5 0 0,-11 7 21 0 0,8 11 22 0 0,-2-16-30 0 0,4-3-2 0 0,-3 11 42 0 0,1-4-35 0 0,-2-1 34 0 0,5-7-38 0 0,1 0 0 0 0,0 0 0 0 0,-1 1 0 0 0,1-1 0 0 0,0 1 0 0 0,0-1 0 0 0,0 1 0 0 0,0-1 0 0 0,0 1 0 0 0,0 0 0 0 0,1-1 0 0 0,-1 1 0 0 0,0 0 0 0 0,1 0 0 0 0,0-1 0 0 0,-1 2-14 0 0,1-1 104 0 0,-2 1-4 0 0,-9 7-18 0 0,8-3 17 0 0,3 2-73 0 0,1-7-5 0 0,-4 14 39 0 0,-7-1-38 0 0,7-2 32 0 0,3-8 10 0 0,0 5 1 0 0,0-7 7 0 0,0-3 11 0 0,0 0 13 0 0,0 0-14 0 0,0 0-8 0 0,0 0 2 0 0,0 0 16 0 0,0 0 4 0 0,0 0 0 0 0,0 0-1 0 0,0 0 1 0 0,0 0 0 0 0,0 0 0 0 0,3 0-2 0 0,14-1 12 0 0,-4 0-42 0 0,-11 1-55 0 0,0 0 1 0 0,0 0-1 0 0,0 0 0 0 0,0 0 0 0 0,0 0 1 0 0,0 0-1 0 0,0 0 0 0 0,0 0 0 0 0,0 1 1 0 0,0-1-1 0 0,-1 1 0 0 0,1 0 0 0 0,2 0-9 0 0,3 4 28 0 0,-7-5-25 0 0,1 1 0 0 0,0 0 1 0 0,-1-1-1 0 0,1 1 0 0 0,0-1 1 0 0,0 1-1 0 0,-1-1 0 0 0,1 1 1 0 0,0-1-1 0 0,0 1 0 0 0,0-1 1 0 0,0 0-1 0 0,0 0 0 0 0,0 1 1 0 0,0-1-1 0 0,0 0 0 0 0,-1 0 1 0 0,1 0-1 0 0,0 0 0 0 0,0 0 1 0 0,0 0-1 0 0,0 0 0 0 0,0 0 1 0 0,0-1-1 0 0,0 1 0 0 0,0 0 1 0 0,0 0-4 0 0,14-11 10 0 0,-13 11-8 0 0,-1-1-1 0 0,1 1 0 0 0,0-1 0 0 0,-1 1 0 0 0,1 0 0 0 0,-1 0 0 0 0,1 0 0 0 0,0 0 0 0 0,-1 0 0 0 0,1 0-1 0 0,15 1 33 0 0,19-1-8 0 0,-12-4 30 0 0,-14 0-45 0 0,-7 2-8 0 0,0 1-1 0 0,0 0 0 0 0,0 0 0 0 0,0 0 1 0 0,0 0-1 0 0,0 0 0 0 0,0 1 1 0 0,1 0-1 0 0,-1-1 0 0 0,2 1-1 0 0,17 1 36 0 0,-11 0-28 0 0,0-1 0 0 0,0 0-1 0 0,0-1 1 0 0,0 0 0 0 0,2-1-8 0 0,3-3 46 0 0,-10 3-18 0 0,1 0 1 0 0,-1 1 0 0 0,1 0 0 0 0,-1 0 0 0 0,1 0-1 0 0,0 1-28 0 0,8 0 54 0 0,-8 1-23 0 0,1-1-1 0 0,-1-1 0 0 0,1 1 1 0 0,-1-1-1 0 0,2-1-30 0 0,7-2 16 0 0,-10 2-16 0 0,1 0 1 0 0,-1 1-1 0 0,0-1 1 0 0,1 2-1 0 0,-1-1 0 0 0,4 1 0 0 0,8 0 0 0 0,-8 1 0 0 0,0-1 0 0 0,0-1 0 0 0,1 1 0 0 0,7-3 0 0 0,26-7 0 0 0,0 5 0 0 0,-22 0 1 0 0,-11 2 2 0 0,-1 1 0 0 0,0 1 0 0 0,1-1-1 0 0,2 2-2 0 0,-6-1 23 0 0,1 1-1 0 0,0-1 0 0 0,0-1 0 0 0,0 1 1 0 0,3-2-23 0 0,-4 1 28 0 0,0 0 0 0 0,0 1 0 0 0,0 0 0 0 0,0 0 0 0 0,2 0-28 0 0,81 1 272 0 0,-69-2-183 0 0,-8-3-45 0 0,-11 3-39 0 0,0 1 0 0 0,1 0 0 0 0,-1 0 0 0 0,0 0 0 0 0,1 1 0 0 0,-1-1 0 0 0,1 1 0 0 0,-1-1 0 0 0,1 1 0 0 0,-1 0-1 0 0,1 0 1 0 0,1 0-5 0 0,10 0 38 0 0,-4 1-11 0 0,-1-1-1 0 0,0 0 1 0 0,1-1 0 0 0,-1 0-1 0 0,2-1-26 0 0,1-4 45 0 0,-11 5-39 0 0,1 1 1 0 0,-1-1-1 0 0,1 0 0 0 0,-1 0 1 0 0,1 1-1 0 0,-1-1 0 0 0,1 1 0 0 0,0-1 1 0 0,-1 1-1 0 0,1 0 0 0 0,0 0 1 0 0,-1 0-1 0 0,1-1 0 0 0,0 2-6 0 0,33-1 102 0 0,-15 0-6 0 0,-1 0 34 0 0,-1-3-26 0 0,10-7-5 0 0,1 7-23 0 0,-19 3-67 0 0,18 0 180 0 0,-20 0-150 0 0,-6 0 20 0 0,-2 0 6 0 0,0 0-43 0 0,0 0-66 0 0,0 0-71 0 0,0 0-125 0 0,0 0 173 0 0,0 0-16 0 0,0 0-27 0 0,0 0-53 0 0,0 0-21 0 0,0 0-53 0 0,0 0-61 0 0,0 0-67 0 0,0 0-72 0 0,0 0-68 0 0,0 0-60 0 0,0 0-53 0 0,0 0-182 0 0,0 0-52 0 0,0 0-221 0 0,0 0-592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6:09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786 109 7632 0 0,'0'0'166'0'0,"0"0"29"0"0,0-3 14 0 0,-3-7-25 0 0,-7 5-146 0 0,9 4-83 0 0,0 0 56 0 0,1-1 50 0 0,-1 1 43 0 0,1-1 67 0 0,0 0 39 0 0,0-4 534 0 0,0 3-380 0 0,-1 1-154 0 0,1 0-64 0 0,0 1-34 0 0,0 0-50 0 0,0 0-33 0 0,-1 1-38 0 0,1-1-40 0 0,-7-4 559 0 0,3 2-90 0 0,2-4-63 0 0,-1 1 145 0 0,-7-4-12 0 0,8 9-216 0 0,0-1-74 0 0,0 2-61 0 0,0-1-49 0 0,0 1-30 0 0,-2 1 7 0 0,3 0 0 0 0,1-1 4 0 0,0 0-63 0 0,-1 0 0 0 0,1 0 1 0 0,0 0-1 0 0,0 0 1 0 0,0 0-1 0 0,0 0 1 0 0,0 0-1 0 0,0 0 0 0 0,0 0 1 0 0,0 0-1 0 0,0 0 1 0 0,0 0-1 0 0,0 0 0 0 0,-1 0 1 0 0,1 0-1 0 0,0 0 1 0 0,0 0-1 0 0,0 0 1 0 0,0 0-1 0 0,0 0 0 0 0,0 0 1 0 0,0 0-1 0 0,0 0 1 0 0,0 0-1 0 0,0 0 1 0 0,0-1-1 0 0,-1 1 0 0 0,1 0 1 0 0,0 0-1 0 0,0 0 1 0 0,0 0-1 0 0,0 0 0 0 0,0 0 1 0 0,0 0-1 0 0,0 0 1 0 0,0 0-1 0 0,0 0 1 0 0,0 0-1 0 0,0 0 0 0 0,0 0 1 0 0,0-1-1 0 0,0 1 1 0 0,0 0-1 0 0,0 0 1 0 0,0 0-1 0 0,0 0 0 0 0,0 0 1 0 0,0 0-1 0 0,0 0 1 0 0,0 0-1 0 0,0 0 0 0 0,0 0 1 0 0,0-1-1 0 0,0 1 1 0 0,0 0-1 0 0,0 0 1 0 0,0 0-9 0 0,0-5 222 0 0,-2 0 2 0 0,-1 4-73 0 0,-1 0 82 0 0,0 0-12 0 0,-1 1 66 0 0,5 0-266 0 0,-1 0 0 0 0,0 0 0 0 0,1 0 0 0 0,-1 0 0 0 0,1 0 0 0 0,-1 0 0 0 0,1 0 0 0 0,-1-1 0 0 0,1 1 0 0 0,-1 0 0 0 0,0 0 0 0 0,1-1 0 0 0,0 1 0 0 0,-1 0 0 0 0,1 0 0 0 0,-1-1 0 0 0,1 1 0 0 0,-1-1 0 0 0,1 1 0 0 0,0 0 0 0 0,-1-1 0 0 0,1 1 0 0 0,0-1 0 0 0,-1 0-21 0 0,1 1 22 0 0,-1-1-1 0 0,1 0 1 0 0,-1 1-1 0 0,1-1 1 0 0,-1 1-1 0 0,1-1 1 0 0,-1 1-1 0 0,1-1 1 0 0,-1 1-1 0 0,0-1 1 0 0,1 1-1 0 0,-1 0 1 0 0,1-1-1 0 0,-1 1 1 0 0,0 0-1 0 0,1 0 1 0 0,-1-1-1 0 0,0 1 1 0 0,0 0-1 0 0,1 0 1 0 0,-1 0-1 0 0,0 0 1 0 0,1 0-1 0 0,-1 0 0 0 0,0 0-21 0 0,-10 0 297 0 0,2 0-90 0 0,-3 0-20 0 0,-8 0 28 0 0,10 0-94 0 0,-1 1-7 0 0,-1 6 14 0 0,0-1-2 0 0,1-5-14 0 0,4-1-41 0 0,5 0-48 0 0,0 0-1 0 0,0 0 1 0 0,0 0 0 0 0,0 0-1 0 0,0 0 1 0 0,-1 0 0 0 0,1 1-1 0 0,0-1 1 0 0,0 1-1 0 0,-1 0-22 0 0,-15 9 144 0 0,-7-5-9 0 0,-42 26 166 0 0,43-18-275 0 0,4 0 27 0 0,-19 8 29 0 0,28-13-79 0 0,1-1 0 0 0,0 1 0 0 0,0 1-1 0 0,-2 2-2 0 0,7-7 7 0 0,0 0-1 0 0,0 0 1 0 0,0 0-1 0 0,0 0 0 0 0,-1-1-6 0 0,1 0 7 0 0,-1 1-1 0 0,1-1 1 0 0,0 1-1 0 0,0 1 0 0 0,0-1-6 0 0,0 2 0 0 0,-13 12 32 0 0,-5 4 0 0 0,16-15-32 0 0,3-4 0 0 0,1 0 0 0 0,0 1 0 0 0,0-1 0 0 0,0 0 0 0 0,1 1 0 0 0,-1 0 0 0 0,-2 6 0 0 0,4-8 0 0 0,1 1 0 0 0,-2-1 0 0 0,1 0 0 0 0,0 0 0 0 0,0 0 0 0 0,-1 0 0 0 0,1 0 0 0 0,-1 0 0 0 0,0 0 0 0 0,0 1 0 0 0,-1 0 0 0 0,1 0 0 0 0,0 0 0 0 0,0 0 0 0 0,0 0 0 0 0,0 2 0 0 0,0-2 0 0 0,0 1 0 0 0,0-1 0 0 0,0 0 0 0 0,0 0 0 0 0,0 0 0 0 0,-2 1 0 0 0,3-2 0 0 0,-1-1 1 0 0,1 1-1 0 0,-1 0 0 0 0,1 0 0 0 0,0 0 0 0 0,0 0 0 0 0,0 1 0 0 0,0-1 0 0 0,0 0 0 0 0,1 0 0 0 0,-1 0 0 0 0,0 3 0 0 0,-3 7 10 0 0,-2-7 17 0 0,2-2-11 0 0,-1 9-6 0 0,-6 1-9 0 0,9-11-3 0 0,1 0 1 0 0,-1-1-1 0 0,1 1 0 0 0,-1 0 0 0 0,1 0 1 0 0,-1 0-1 0 0,1 0 0 0 0,0 0 1 0 0,-1 2 1 0 0,-3 19-59 0 0,-5-13 44 0 0,5 13 15 0 0,-1-8 0 0 0,5-11 0 0 0,0-1 0 0 0,0 0 0 0 0,0 0 0 0 0,0 1 0 0 0,0-1 0 0 0,1 0 0 0 0,-1 1 0 0 0,1 0 0 0 0,0 11 0 0 0,0-11 0 0 0,1 0 0 0 0,-2 0 0 0 0,1 0 0 0 0,0-1 0 0 0,-1 1 0 0 0,0 0 0 0 0,0 1 0 0 0,-4 10-3 0 0,3-12-4 0 0,1 0 1 0 0,0 0 0 0 0,0 1 0 0 0,0-1 0 0 0,1 0-1 0 0,-1 1 1 0 0,1-1 0 0 0,0 2 6 0 0,0 103-11 0 0,-1-107 11 0 0,2 1 0 0 0,-1 0 0 0 0,0-1 0 0 0,0 1 0 0 0,0-1 0 0 0,1 1 0 0 0,-1 0 0 0 0,1-1 0 0 0,-1 1 0 0 0,1-1 0 0 0,0 1 0 0 0,-1-1 0 0 0,1 1 0 0 0,0-1 0 0 0,5 12-10 0 0,-5-8 0 0 0,0 0 0 0 0,0 1 1 0 0,-1-1-1 0 0,0 1 1 0 0,0 2 9 0 0,0-2-1 0 0,0-1-1 0 0,0 1 1 0 0,0-1 0 0 0,1 1 0 0 0,1 2 1 0 0,-2-5 0 0 0,2-1 0 0 0,-1 0 0 0 0,0 0 0 0 0,0 0 0 0 0,1 0 0 0 0,-1-1 0 0 0,1 1 0 0 0,-1 0 0 0 0,2 1 0 0 0,8 10 0 0 0,-3 6 0 0 0,-8-17 0 0 0,1 1 0 0 0,-1-1 0 0 0,1 0 0 0 0,0-1 0 0 0,0 1 0 0 0,0 0 0 0 0,0 0 0 0 0,0 0 0 0 0,1 0 0 0 0,-1-1 0 0 0,2 2 0 0 0,13 9-2 0 0,-13-10-4 0 0,0 0 0 0 0,0 0 1 0 0,-1 0-1 0 0,1 0 0 0 0,0 0 1 0 0,-1 0-1 0 0,0 1 1 0 0,0-1-1 0 0,2 3 6 0 0,8 16-11 0 0,-10-16 11 0 0,1 1 0 0 0,-1-1 0 0 0,1 0 0 0 0,1 0 0 0 0,-1-1 0 0 0,2 2 0 0 0,20 14 0 0 0,-4 8 0 0 0,-8-9 0 0 0,-4-6 0 0 0,0-1 0 0 0,1 0 0 0 0,0-1 0 0 0,1 0 0 0 0,1 1 0 0 0,-5-7 0 0 0,0 1 0 0 0,-1-1 0 0 0,1 1 0 0 0,-1 1 0 0 0,-1-1 0 0 0,1 1 0 0 0,-1 0 0 0 0,5 4 0 0 0,1 0 0 0 0,1-1 0 0 0,0 0 0 0 0,0-1 0 0 0,2 1 0 0 0,5 3 0 0 0,-10-7 0 0 0,0 0 0 0 0,0-1 0 0 0,10 4 0 0 0,-9-4 0 0 0,0-1 0 0 0,-1 1 0 0 0,8 7 0 0 0,-12-8 1 0 0,0-1 1 0 0,0 1-1 0 0,0-1 0 0 0,1 0 0 0 0,-1 0 0 0 0,1 0 0 0 0,0-1 0 0 0,0 0 0 0 0,0 0 0 0 0,1-1-1 0 0,54 25 53 0 0,1-10 1 0 0,-48-14-33 0 0,0-1 0 0 0,1 0-1 0 0,-1 0 1 0 0,0-2 0 0 0,4 0-21 0 0,13 0 46 0 0,-16 1-30 0 0,-11 1-9 0 0,0-1 0 0 0,0 0 0 0 0,0-1 0 0 0,-1 1 0 0 0,1-1 1 0 0,0 1-1 0 0,1-1-7 0 0,9-5 14 0 0,-10 5-7 0 0,-1-1 0 0 0,0 1 0 0 0,0 0 0 0 0,1 1 0 0 0,-1-1 0 0 0,1 0 0 0 0,-1 1 0 0 0,1 0 0 0 0,-1 0-7 0 0,2-1 9 0 0,-1 1 0 0 0,1-1 1 0 0,-1 0-1 0 0,0 0 0 0 0,1 0 0 0 0,-1-1 0 0 0,0 0 0 0 0,0 1 1 0 0,0-2-1 0 0,4-1-9 0 0,16-8 33 0 0,2 3 51 0 0,-4-4-47 0 0,-9 5-14 0 0,8-5 18 0 0,-13 7-31 0 0,0 0-1 0 0,0 0 1 0 0,2-2-10 0 0,13-15 77 0 0,-19 18-53 0 0,22-20 47 0 0,24-24 74 0 0,-23 18-78 0 0,-6 3-41 0 0,4 7 49 0 0,-8 1-23 0 0,-14 16-48 0 0,-1 0-1 0 0,1 0 0 0 0,-1 0 1 0 0,0 0-1 0 0,0-2-3 0 0,1-7 1 0 0,-2 11-1 0 0,-1 0 1 0 0,0-1 0 0 0,1 1 0 0 0,0 0-1 0 0,0 0 1 0 0,-1 0 0 0 0,1 0 0 0 0,1 0-1 0 0,-1 0 1 0 0,0 0 0 0 0,0 0 0 0 0,1 0-1 0 0,-1 0 1 0 0,1 0-1 0 0,12-18 45 0 0,-1-14-30 0 0,-12 29-10 0 0,2-13 40 0 0,-3 17-42 0 0,0 0 0 0 0,0-1-1 0 0,0 1 1 0 0,0 0-1 0 0,0-1 1 0 0,0 1-1 0 0,1-1 1 0 0,-1 1-1 0 0,1 0 1 0 0,-1-1-3 0 0,5-6 21 0 0,-4 7-18 0 0,0 0-1 0 0,0-1 1 0 0,0 1 0 0 0,0-1 0 0 0,-1 1 0 0 0,1-1 0 0 0,-1 1 0 0 0,1-1 0 0 0,-1 0 0 0 0,1 1-1 0 0,-1-1 1 0 0,0 1 0 0 0,0-1 0 0 0,0 0 0 0 0,0 0-3 0 0,1-8 16 0 0,-1 7-10 0 0,1-1-1 0 0,-1 0 0 0 0,0 1 0 0 0,-1-1 1 0 0,1 1-1 0 0,0-1 0 0 0,-1 1 1 0 0,0-1-1 0 0,0-1-5 0 0,0 4 4 0 0,-2-7 7 0 0,1 0 0 0 0,0 1 0 0 0,0-1 0 0 0,1 0 0 0 0,0-1-11 0 0,0-21 61 0 0,0 13-36 0 0,-1 1-1 0 0,-1-1 1 0 0,-3-8-25 0 0,0-5 22 0 0,-2 2 22 0 0,0 0 0 0 0,-12-21-44 0 0,-3-13 29 0 0,19 52-21 0 0,0 0-1 0 0,-1 1 0 0 0,0-1 1 0 0,-1 1-1 0 0,-4-6-7 0 0,-18-30 27 0 0,23 35-27 0 0,-2 0 0 0 0,1 0 0 0 0,-7-6 0 0 0,6 7 0 0 0,0-1 0 0 0,1 0 0 0 0,-4-7 0 0 0,3 2 0 0 0,4 9 0 0 0,0 0 0 0 0,0 0 0 0 0,0 0 0 0 0,-1 0 0 0 0,0 1 0 0 0,-3-4 0 0 0,-18-12 0 0 0,4-4 0 0 0,14 18 0 0 0,-1 1 0 0 0,0 0 0 0 0,0 1 0 0 0,-5-3 0 0 0,4 3 0 0 0,0-1 0 0 0,1 1 0 0 0,0-1 0 0 0,-4-5 0 0 0,8 8-2 0 0,0-1-1 0 0,0 1 0 0 0,-1 0 0 0 0,0 0 1 0 0,1 0-1 0 0,-1 1 0 0 0,0-1 1 0 0,0 1-1 0 0,-1 0 0 0 0,1 1 0 0 0,-2-1 3 0 0,-26-10-51 0 0,18 5-24 0 0,-4 1 5 0 0,9 3 34 0 0,5 2 1 0 0,0 0 1 0 0,-1 0 0 0 0,1 0 0 0 0,-1 1 0 0 0,1 0-1 0 0,-1 0 1 0 0,1 0 0 0 0,-2 1 34 0 0,-4 0-82 0 0,-6-1-136 0 0,-26 0-256 0 0,25 0 228 0 0,2 0-48 0 0,-1 0-104 0 0,7-2 135 0 0,-3-4-87 0 0,1 0-60 0 0,1 4 40 0 0,9 2 348 0 0,1 0-38 0 0,-1 0-38 0 0,0 0-38 0 0,0 0-40 0 0,0 0-40 0 0,0 0-41 0 0,0 0-42 0 0,0 0-42 0 0,0 0-44 0 0,0 0-45 0 0,1 0-44 0 0,-1 0-45 0 0,1 0-47 0 0,-1 0-48 0 0,1 0-47 0 0,-1 0-1393 0 0,2 0-1156 0 0</inkml:trace>
  <inkml:trace contextRef="#ctx0" brushRef="#br0" timeOffset="701.49">308 293 6176 0 0,'0'0'177'0'0,"0"0"-68"0"0,0 0 34 0 0,0 0 50 0 0,0 0 34 0 0,0 0 269 0 0,0 0 15 0 0,0 0-25 0 0,0 0-104 0 0,0 0-44 0 0,0 0-8 0 0,0 0-16 0 0,0 0-56 0 0,-2 0-30 0 0,0 0-178 0 0,-1 0-2 0 0,1 0 7 0 0,-1 0 49 0 0,0 0 76 0 0,3 3-11 0 0,0 19 300 0 0,0 2-45 0 0,0 0-47 0 0,0 1-52 0 0,0 0-55 0 0,0 0-59 0 0,0-1-63 0 0,0 0-65 0 0,0-7-67 0 0,0-1-36 0 0,0-13 25 0 0,0 0-1 0 0,0 0 1 0 0,1 0 0 0 0,-1 1 0 0 0,1-1-1 0 0,0 0 1 0 0,0 0 0 0 0,0 0 0 0 0,1 3-5 0 0,4 8 21 0 0,-1 48-10 0 0,-4-58-11 0 0,2 8 0 0 0,0 0 0 0 0,-1 1 0 0 0,0-1 0 0 0,0 9 0 0 0,-2-13 0 0 0,1 0 0 0 0,0 0 0 0 0,0 0 0 0 0,1 0 0 0 0,1 3 0 0 0,-1-5 0 0 0,-1 1 0 0 0,1 0 0 0 0,-1 1 0 0 0,0-1 0 0 0,-1 2 0 0 0,1-1 0 0 0,-1 0 1 0 0,1-1 0 0 0,1 1-1 0 0,0-1 1 0 0,0 2-1 0 0,0-2 13 0 0,0 0-1 0 0,-1 1 1 0 0,0-1 0 0 0,0 1-1 0 0,0 1-12 0 0,-1 26 35 0 0,0-1 63 0 0,0 1 77 0 0,0 2 91 0 0,-1-29-199 0 0,0 0 0 0 0,-1 0 0 0 0,1-1 0 0 0,-1 1 0 0 0,-3 7-67 0 0,4-13 17 0 0,-3 19 200 0 0,4-3-48 0 0,0-15-146 0 0,0 0 0 0 0,1-1 0 0 0,-2 1-1 0 0,1 0 1 0 0,0 0 0 0 0,-1 0 0 0 0,1 0-23 0 0,-6 9 99 0 0,5-11-84 0 0,0 1-1 0 0,0-1 1 0 0,0 1-1 0 0,1-1 1 0 0,-1 1-1 0 0,1-1 0 0 0,-1 1 1 0 0,1 0-1 0 0,-1-1 1 0 0,1 1-1 0 0,0 0 1 0 0,0-1-1 0 0,0 1 1 0 0,0 0-15 0 0,0-2 0 0 0,0 3 20 0 0,0-1 1 0 0,0 1-1 0 0,0 0 1 0 0,-1 0-1 0 0,1-1 1 0 0,-1 1 0 0 0,0 1-21 0 0,-6 3 113 0 0,7-6-109 0 0,-1-1 1 0 0,1 0-1 0 0,-1 1 1 0 0,1-1-1 0 0,0 0 0 0 0,-1 1 1 0 0,1-1-1 0 0,0 0 0 0 0,-1 1 1 0 0,1-1-1 0 0,0 1 0 0 0,0-1 1 0 0,-1 0-1 0 0,1 1 1 0 0,0-1-1 0 0,0 1 0 0 0,0-1 1 0 0,-1 1-1 0 0,1-1 0 0 0,0 1 1 0 0,0-1-1 0 0,0 1 0 0 0,0-1 1 0 0,0 1-1 0 0,0-1 0 0 0,0 1 1 0 0,0-1-1 0 0,0 1 1 0 0,0-1-5 0 0,0 2 10 0 0,0 0 0 0 0,0-1 0 0 0,0 1 0 0 0,0-1 1 0 0,-1 1-1 0 0,1 0 0 0 0,-1-1 0 0 0,1 1 1 0 0,-1-1-1 0 0,0 1 0 0 0,0-1 0 0 0,1 1 0 0 0,-1-1 1 0 0,0 0-1 0 0,0 0 0 0 0,0 1 0 0 0,-1-1 1 0 0,1 1-11 0 0,-2 0 84 0 0,3-2-11 0 0,0 0 12 0 0,0 0-92 0 0,0 0-100 0 0,0 0-95 0 0,0 0 50 0 0,0 0-38 0 0,0 0-44 0 0,0 0-39 0 0,0 0-37 0 0,0 0-33 0 0,0 0-226 0 0,0 0-55 0 0,0 0-739 0 0,0 0-585 0 0,0 0-1108 0 0</inkml:trace>
  <inkml:trace contextRef="#ctx0" brushRef="#br0" timeOffset="1255.25">893 1078 7424 0 0,'0'0'166'0'0,"0"0"29"0"0,0 0 12 0 0,0 3-34 0 0,0 3-121 0 0,0-2 21 0 0,1-2 75 0 0,1-1 168 0 0,8-1 283 0 0,-10 0-588 0 0,0 0 0 0 0,0 0-1 0 0,1 0 1 0 0,-1 0 0 0 0,0 0 0 0 0,0 0 0 0 0,0 0 0 0 0,0 0-1 0 0,0 0 1 0 0,0 0 0 0 0,0 0 0 0 0,0 0 0 0 0,0 0-1 0 0,0 0 1 0 0,1 0 0 0 0,-1 0 0 0 0,0 0 0 0 0,0 0-1 0 0,0 0 1 0 0,0 0 0 0 0,0 0 0 0 0,0 0 0 0 0,0 0-1 0 0,0 0 1 0 0,0 0 0 0 0,0 0 0 0 0,0 0 0 0 0,0 0-1 0 0,0 0 1 0 0,1 0 0 0 0,-1 0 0 0 0,0 0 0 0 0,0 0-1 0 0,0 0 1 0 0,0 1 0 0 0,0-1 0 0 0,0 0 0 0 0,0 0-1 0 0,0 0 1 0 0,0 0 0 0 0,0 0 0 0 0,0 0 0 0 0,0 0 0 0 0,0 0-1 0 0,0 0 1 0 0,0 0 0 0 0,0 1 0 0 0,0-1 0 0 0,0 0-1 0 0,0 0 1 0 0,0 0 0 0 0,0 0 0 0 0,0 0 0 0 0,0 0-1 0 0,0 0 1 0 0,0 0 0 0 0,0 0-11 0 0,1 6 309 0 0,1 0-51 0 0,1 1 0 0 0,4 0 65 0 0,-6-6-116 0 0,0 0-39 0 0,2 1 71 0 0,0-2-87 0 0,1 0-77 0 0,-1 1-17 0 0,0-1 62 0 0,5 7 182 0 0,0 7 24 0 0,0 1-46 0 0,1-5-36 0 0,0-1-105 0 0,-2-3-46 0 0,0 1-1 0 0,0 0 1 0 0,-1 1 0 0 0,2 2-93 0 0,7 13 146 0 0,16 13 140 0 0,-19-23-189 0 0,9 17 50 0 0,-8-9-27 0 0,-7-11-65 0 0,4 7 37 0 0,-8-14-70 0 0,0-1-1 0 0,0 0 1 0 0,0 0 0 0 0,0 0 0 0 0,1 0 0 0 0,1 1-22 0 0,2 1 31 0 0,-4-3-17 0 0,0 0 0 0 0,0 1 0 0 0,0-1 0 0 0,0 1 0 0 0,0-1 0 0 0,0 1 0 0 0,-1 0 1 0 0,1 0-15 0 0,9 24 141 0 0,0-14-63 0 0,-1-2 5 0 0,-3 1 15 0 0,-4-7-61 0 0,-1 0-1 0 0,1 0 1 0 0,1 0 0 0 0,-1 0 0 0 0,1-1 0 0 0,-1 0 0 0 0,3 2-37 0 0,-2-2 43 0 0,0 0 0 0 0,-1 1 0 0 0,1-1 0 0 0,-1 1 0 0 0,0 0 0 0 0,0 0 1 0 0,1 2-44 0 0,-1-1 65 0 0,-1 1-15 0 0,1 1 0 0 0,0-3 20 0 0,1 1 43 0 0,2 1 70 0 0,4 4 61 0 0,-7-7 4 0 0,-3-3-14 0 0,0 0-61 0 0,0 0-21 0 0,0 0-7 0 0,0 0-14 0 0,0 0-48 0 0,0 0 6 0 0,0 0-1 0 0,0 0-37 0 0,0 0-66 0 0,0 0-22 0 0,0 0-22 0 0,0 0-34 0 0,0 0-16 0 0,0 0-34 0 0,0 0-39 0 0,0 0-42 0 0,0 0-45 0 0,0 0-45 0 0,0 0-39 0 0,0 0-36 0 0,0 0-253 0 0,0 1-61 0 0,0 0-46 0 0,0 0-34 0 0,0 3-1406 0 0,0 4-1247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6:15.1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6536 0 0,'0'0'141'0'0,"0"0"23"0"0,0 0 13 0 0,0 0 45 0 0,0 0 136 0 0,0 3 61 0 0,0 6 131 0 0,0-1-43 0 0,0 1-41 0 0,0 0-40 0 0,0 1-38 0 0,0-1-35 0 0,0 9 256 0 0,0-7-300 0 0,0 0-39 0 0,0 12 169 0 0,0-10-230 0 0,0 0-34 0 0,0 7 38 0 0,0-1-40 0 0,0-14-112 0 0,1 0 1 0 0,0 0-1 0 0,0 0 1 0 0,0 0-1 0 0,0 0 1 0 0,1 2-62 0 0,5 17 241 0 0,-5-5-115 0 0,-3-3-30 0 0,0 13 63 0 0,5 0 38 0 0,1-13-108 0 0,-3-10-50 0 0,-1 0 0 0 0,1 1 0 0 0,-1-1 0 0 0,0 1-1 0 0,0-1 1 0 0,-1 4-39 0 0,0 97 373 0 0,0-65-296 0 0,0-28-48 0 0,1-1 1 0 0,1 1 0 0 0,0 0 0 0 0,1-1-30 0 0,0-2 13 0 0,-1 0 1 0 0,-1 1 0 0 0,0 9-14 0 0,-1 5 50 0 0,0 5-22 0 0,0-1 6 0 0,0-4 27 0 0,0 1-5 0 0,-1-6 6 0 0,1 0 0 0 0,1 0 1 0 0,2 7-63 0 0,3-4 57 0 0,-4-18-28 0 0,-1 0 0 0 0,0 0-1 0 0,0 0 1 0 0,0 0 0 0 0,0 2-29 0 0,-1-2 43 0 0,0 7 37 0 0,0 12 43 0 0,0-9-34 0 0,0-10-47 0 0,0 10 21 0 0,0-5-20 0 0,0 3 32 0 0,0 6 39 0 0,0 9 67 0 0,0-28-295 0 0,0 0 36 0 0,0 1 19 0 0,0-1 116 0 0,0-1 173 0 0,0 1 25 0 0,0 0-215 0 0,0 0-38 0 0,0-1-38 0 0,0 1-38 0 0,0 1-46 0 0,0-1-51 0 0,0 1-14 0 0,0-1-43 0 0,0 1-46 0 0,0 0-49 0 0,0 1-52 0 0,0-1-56 0 0,0 2-59 0 0,0-1-62 0 0,0-3 198 0 0,0 0-47 0 0,0 0-42 0 0,0 0-37 0 0,0 0-138 0 0,0 0-36 0 0,0 0-1436 0 0</inkml:trace>
  <inkml:trace contextRef="#ctx0" brushRef="#br0" timeOffset="509.18">293 47 4928 0 0,'0'0'141'0'0,"0"0"-33"0"0,0 0 4 0 0,0 0 49 0 0,0 0 143 0 0,0 0 263 0 0,0 0 17 0 0,0 0 9 0 0,0 0 13 0 0,0 0 2 0 0,0 0 0 0 0,0 0-254 0 0,0 0-147 0 0,0 0-40 0 0,0 0 33 0 0,0 0 85 0 0,0 0-18 0 0,0 0-5 0 0,0 0-6 0 0,0 3-6 0 0,-1-1-188 0 0,1 0 0 0 0,-1 0 0 0 0,1 0 0 0 0,-1 0 1 0 0,0 0-1 0 0,0 0 0 0 0,0 0 0 0 0,-1 1-62 0 0,-3 8 204 0 0,3-5-146 0 0,1-1-41 0 0,1 12 204 0 0,0-1-41 0 0,0 17 79 0 0,0 6-73 0 0,0 19-6 0 0,0-16 2 0 0,1-35-144 0 0,0 1 0 0 0,0-1 0 0 0,0 0 0 0 0,3 6-38 0 0,1 10 96 0 0,-2 2 42 0 0,-3 1 38 0 0,0-15-90 0 0,0 3 34 0 0,0-7-58 0 0,0 1 0 0 0,0-1 0 0 0,2 7-62 0 0,5 7 143 0 0,-6-18-120 0 0,0 0 0 0 0,0 1-1 0 0,0-1 1 0 0,0 0 0 0 0,-1 1 0 0 0,1-1 0 0 0,-1 1 0 0 0,0 2-23 0 0,-1 30 136 0 0,1 47 302 0 0,4-51-284 0 0,1-8-46 0 0,0 1 23 0 0,-3 6 43 0 0,-2-12-82 0 0,0-4 6 0 0,0 0 0 0 0,1 1 1 0 0,1 6-99 0 0,4 1 126 0 0,-4-17-76 0 0,-1 0 0 0 0,0 0 0 0 0,0 0 0 0 0,0 0-1 0 0,0 5-49 0 0,-1 37 220 0 0,0-12-61 0 0,0-12-4 0 0,1-9-55 0 0,6 1-33 0 0,-1-1-4 0 0,-5 0 29 0 0,-1-8-37 0 0,0 9 137 0 0,0-10-151 0 0,0-4 47 0 0,0-2-2 0 0,-2 3-12 0 0,-9 7-2 0 0,9-7 0 0 0,-1-1-30 0 0,-7 8-117 0 0,7-7-42 0 0,3-3 25 0 0,0 0-90 0 0,0 0-162 0 0,0 0-9 0 0,0 0 104 0 0,-2 0-21 0 0,-3 0-138 0 0,2-2-94 0 0,0-1-182 0 0,1-5-400 0 0,2 8 1057 0 0,0 0 0 0 0,0 0 0 0 0,0 0-1 0 0,0 0 1 0 0,0 0 0 0 0,0 0 0 0 0,0 0 0 0 0,0 0 0 0 0,0-1 0 0 0,0 1-1 0 0,0 0 1 0 0,0 0 0 0 0,0 0 0 0 0,0 0 0 0 0,0 0 0 0 0,0 0 0 0 0,0 0 0 0 0,0 0-1 0 0,0 0 1 0 0,0 0 0 0 0,0-1 0 0 0,0 1 0 0 0,0 0 0 0 0,0 0 0 0 0,0 0-1 0 0,0 0 1 0 0,0 0 0 0 0,0 0 0 0 0,0 0 0 0 0,0 0 0 0 0,0 0 0 0 0,-1 0-1 0 0,1 0 1 0 0,0 0 0 0 0,0 0 0 0 0,0 0 0 0 0,0 0 0 0 0,0 0 0 0 0,0 0 0 0 0,0 0-1 0 0,0-1 1 0 0,0 1 0 0 0,0 0 0 0 0,0 0 0 0 0,-1 0 0 0 0,1 0 0 0 0,0 0-1 0 0,0 0 1 0 0,0 0 0 0 0,0 0 0 0 0,0 0 0 0 0,0 0 0 0 0,0 1 0 0 0,0-1 0 0 0,0 0-1 0 0,0 0 1 0 0,-1 0 27 0 0,-11 0-1558 0 0</inkml:trace>
  <inkml:trace contextRef="#ctx0" brushRef="#br0" timeOffset="1377.7">31 62 7688 0 0,'0'0'166'0'0,"0"0"29"0"0,0 0 14 0 0,3 0-25 0 0,4 1-154 0 0,6-1-2 0 0,-4 0 53 0 0,-1-1 64 0 0,-2-1 98 0 0,2-3 7 0 0,2 0 112 0 0,3 2 97 0 0,-7 3-263 0 0,-1-1-33 0 0,1-2 33 0 0,-1 0-42 0 0,8-4 145 0 0,1 6-45 0 0,-11 1-202 0 0,0-1-1 0 0,0 1 0 0 0,0 0 0 0 0,0-1 1 0 0,0 0-1 0 0,0 1 0 0 0,2-2-51 0 0,12-6 332 0 0,-15 7-273 0 0,0 1-1 0 0,0-1 1 0 0,0 1-1 0 0,0-1 1 0 0,0 1 0 0 0,0 0-1 0 0,0 0 1 0 0,-1 0-1 0 0,1 0 1 0 0,0 0 0 0 0,1 0-59 0 0,7 0 235 0 0,0-1-63 0 0,14-5 307 0 0,-13 3-283 0 0,1 0-56 0 0,-3 1-94 0 0,-1 2-46 0 0,88 0 121 0 0,-51 0-32 0 0,-31 1-32 0 0,1 0 1 0 0,13 4-58 0 0,-13-2 50 0 0,1 0 1 0 0,14-1-51 0 0,-22-1 11 0 0,-1-1 0 0 0,0 1 0 0 0,1 1 1 0 0,-1-1-1 0 0,0 1 0 0 0,5 2-11 0 0,12 3 19 0 0,6 4 35 0 0,-17-9-28 0 0,-10-2-19 0 0,-1 1 0 0 0,0-1-1 0 0,1 1 1 0 0,-1-1 0 0 0,0 1 0 0 0,0 0-1 0 0,0 0 1 0 0,0 0 0 0 0,0 0 0 0 0,0 0-1 0 0,0 0 1 0 0,0 1 0 0 0,0-1 0 0 0,0 1 0 0 0,0-1-7 0 0,-1 1 6 0 0,1-1 1 0 0,0 1 0 0 0,0-1 0 0 0,0 0 0 0 0,0 1 0 0 0,0-1 0 0 0,0 0 0 0 0,0-1-1 0 0,0 1 1 0 0,0 0 0 0 0,0-1 0 0 0,1 1-7 0 0,14 6 35 0 0,-15-6-33 0 0,0 1 0 0 0,-1-1 1 0 0,1 1-1 0 0,-1 0 0 0 0,1 0 0 0 0,-1-1 0 0 0,0 1 1 0 0,1 1-3 0 0,0 0 8 0 0,-1 0 0 0 0,1 0 0 0 0,0-1 0 0 0,0 1 0 0 0,1-1 0 0 0,-1 0 0 0 0,0 1 0 0 0,1-1 1 0 0,0 0-9 0 0,12 8 10 0 0,0 2 36 0 0,30 28 202 0 0,-44-39-237 0 0,1 1 1 0 0,-1 0-1 0 0,1 0 1 0 0,-1 0 0 0 0,0 0-1 0 0,0 0 1 0 0,1 1-1 0 0,-2-1 1 0 0,1 0 0 0 0,0 0-1 0 0,0 1 1 0 0,0 1-12 0 0,-1-1 4 0 0,1-1 0 0 0,-1 1 0 0 0,1-1 0 0 0,0 1 0 0 0,0-1 0 0 0,0 0 0 0 0,0 1 0 0 0,0-1 0 0 0,1 0 0 0 0,-1 0 0 0 0,1 0 0 0 0,-1 0 1 0 0,1 0-5 0 0,6 5 0 0 0,-5-4 0 0 0,0 0 0 0 0,1 1 0 0 0,-2-1 0 0 0,1 0 0 0 0,0 1 0 0 0,0 0 0 0 0,1 6 4 0 0,-3-8 5 0 0,0 1 0 0 0,0-1 0 0 0,0 0-1 0 0,1 0 1 0 0,-1 0 0 0 0,1 0 0 0 0,-1 0 0 0 0,1 0 0 0 0,0 0-9 0 0,0 0 13 0 0,-1-1-9 0 0,0 0 0 0 0,0 0 0 0 0,0 0 0 0 0,0 0 0 0 0,0 0 0 0 0,0 1 0 0 0,0-1 0 0 0,0 0 0 0 0,-1 1 0 0 0,1-1 0 0 0,0 1 1 0 0,-1-1-1 0 0,1 1-4 0 0,0 11 82 0 0,-1-11-78 0 0,0-1 0 0 0,1 1 0 0 0,-1-1 0 0 0,0 1 0 0 0,1-1 0 0 0,-1 1 0 0 0,1-1 0 0 0,0 1 0 0 0,-1-1 0 0 0,1 1 1 0 0,0-1-1 0 0,0 0-4 0 0,0 1 4 0 0,0 0 0 0 0,0-1 0 0 0,0 1 0 0 0,0 0 0 0 0,0 0 0 0 0,-1-1 1 0 0,1 1-1 0 0,-1 0 0 0 0,1 0 0 0 0,-1 0 0 0 0,0 0 0 0 0,0 1-4 0 0,1 4 21 0 0,-1-5-11 0 0,0 0-1 0 0,0 0 1 0 0,0 0 0 0 0,0 0-1 0 0,0 0 1 0 0,-1 0 0 0 0,1 0-1 0 0,-1 1 1 0 0,1-1 0 0 0,-1 1-10 0 0,-15 25 128 0 0,6-23-64 0 0,5 8-11 0 0,-5 1-30 0 0,6-10 0 0 0,0 1 0 0 0,-1-1-1 0 0,1 0 1 0 0,-1 0 0 0 0,0 0 0 0 0,-2 0-23 0 0,-3 1 10 0 0,8-4-10 0 0,0 0 0 0 0,0 0 0 0 0,-1 0 0 0 0,1 0 0 0 0,0 1 0 0 0,0-1 0 0 0,0 1 0 0 0,1-1 1 0 0,-1 1-1 0 0,-6 6 20 0 0,0 0 1 0 0,-1-1-1 0 0,-8 5-20 0 0,0-3 3 0 0,11-7-2 0 0,0 0 1 0 0,1 1 0 0 0,0 0 0 0 0,-1 0 0 0 0,1 0-2 0 0,2 0 4 0 0,0-1 0 0 0,0-1 0 0 0,0 1 1 0 0,0 0-1 0 0,0-1 0 0 0,-1 0 0 0 0,1 1 0 0 0,-1-1 1 0 0,1-1-1 0 0,-1 1 0 0 0,1 0 0 0 0,-1-1 1 0 0,-3 0-5 0 0,4 0 1 0 0,-1 1 0 0 0,0-1 0 0 0,0 1 0 0 0,0 0 0 0 0,0 0 0 0 0,1 0 0 0 0,-1 1 0 0 0,0-1 0 0 0,1 1 0 0 0,-3 1-1 0 0,-8 1 38 0 0,-7-5-23 0 0,12 1-14 0 0,6 0-1 0 0,0 0 0 0 0,0 0 0 0 0,0 0 0 0 0,-1 1 0 0 0,1 0 0 0 0,0 0 0 0 0,0 0 0 0 0,0 0 0 0 0,-3 1 0 0 0,-8 3 0 0 0,1-3 0 0 0,-1 0 0 0 0,1-1 0 0 0,0-1 0 0 0,-13-1 0 0 0,-3 0 0 0 0,-17 1 0 0 0,30 0 0 0 0,15 0-1 0 0,1 0 0 0 0,-1 0 0 0 0,0 0 0 0 0,0 0 0 0 0,0 0 0 0 0,0 0 1 0 0,1 0-1 0 0,-1 0 0 0 0,0 1 0 0 0,0-1 0 0 0,0 0 0 0 0,1 0 0 0 0,-1 1 1 0 0,-1 0 0 0 0,2-1-1 0 0,0 0 0 0 0,0 0 0 0 0,0 0 0 0 0,-1 0 0 0 0,1 0 0 0 0,0 0 0 0 0,0 0 0 0 0,0 1 0 0 0,-1-1 0 0 0,1 0 1 0 0,0 0-1 0 0,0 0 0 0 0,0 0 0 0 0,0 1 0 0 0,0-1 0 0 0,-1 0 0 0 0,1 0 0 0 0,0 0 0 0 0,0 1 0 0 0,0-1 1 0 0,0 0-1 0 0,0 0 0 0 0,0 0 0 0 0,0 1 0 0 0,0-1 0 0 0,0 0 0 0 0,0 0 0 0 0,0 0 0 0 0,0 1 0 0 0,0-1 1 0 0,0 0-1 0 0,0 0 0 0 0,0 1 0 0 0,0-1 0 0 0,0 0 0 0 0,0 0 0 0 0,0 0 0 0 0,0 1 0 0 0,0-1 0 0 0,0 0 1 0 0,1 0-1 0 0,-1 0 0 0 0,0 1 0 0 0,0-1 0 0 0,0 0 0 0 0,0 0 0 0 0,0 0 0 0 0,1 0 0 0 0,-1 1 0 0 0,0-1 1 0 0,0 0-1 0 0,0 0 1 0 0,16 3-14 0 0,-2 0 15 0 0,3 6-1 0 0,-7-3 0 0 0,0-1 0 0 0,0-1 0 0 0,7 3 0 0 0,6 5 0 0 0,-16-8 0 0 0,0 0 0 0 0,0-1 0 0 0,0 1 0 0 0,3 0 0 0 0,-4-2 5 0 0,-1 0 0 0 0,0 1 0 0 0,0 0 0 0 0,0 0 0 0 0,0 1 0 0 0,0-1 0 0 0,3 4-5 0 0,34 35 57 0 0,-23-22 14 0 0,5-1 28 0 0,-4-4-41 0 0,1 10 23 0 0,35 22 167 0 0,-51-43-210 0 0,0 1 1 0 0,0-1-1 0 0,0 0 1 0 0,1 0-1 0 0,0-1-38 0 0,11 9 77 0 0,75 59 292 0 0,-30-35-154 0 0,-47-24-173 0 0,-7-5-8 0 0,1 0 0 0 0,1-1 0 0 0,-1 0-1 0 0,1 0-33 0 0,10 4 63 0 0,41 21 176 0 0,-31-14-80 0 0,0 2 34 0 0,-26-17-166 0 0,0 0 0 0 0,-1-1 0 0 0,1 1 1 0 0,0-1-1 0 0,0 0 0 0 0,0 0 0 0 0,2 1-27 0 0,16 4 147 0 0,-20-5-121 0 0,0 0-1 0 0,1 0 0 0 0,-1 0 0 0 0,0 0 0 0 0,0 1 0 0 0,0-1 0 0 0,0 1 0 0 0,1 1-25 0 0,8 6 132 0 0,19 7 230 0 0,-25-13-304 0 0,10-1 121 0 0,-14-2-167 0 0,0 0 0 0 0,0 0 0 0 0,0 0 0 0 0,-1 0 0 0 0,1 0 0 0 0,0 0 0 0 0,0 0-1 0 0,0 1 1 0 0,-1-1 0 0 0,1 0 0 0 0,0 0 0 0 0,0 1 0 0 0,0-1 0 0 0,-1 0 0 0 0,1 1-12 0 0,4 5 87 0 0,-5-5-82 0 0,0-1 0 0 0,0 1-1 0 0,0-1 1 0 0,1 1-1 0 0,-1-1 1 0 0,0 0 0 0 0,1 1-1 0 0,-1-1 1 0 0,0 0-1 0 0,1 1 1 0 0,-1-1 0 0 0,0 0-1 0 0,1 1 1 0 0,-1-1-1 0 0,1 0 1 0 0,-1 0-1 0 0,1 0 1 0 0,-1 1 0 0 0,1-1-1 0 0,-1 0 1 0 0,0 0-1 0 0,1 0 1 0 0,-1 0 0 0 0,1 0-1 0 0,-1 0 1 0 0,1 0-1 0 0,-1 0 1 0 0,1 0 0 0 0,-1 0-1 0 0,1 0 1 0 0,-1 0-1 0 0,1 0-4 0 0,2 0 37 0 0,2-1-36 0 0,-1 1 30 0 0,-2 0 43 0 0,0 1 62 0 0,-1 3-50 0 0,-2 5-43 0 0,1-7 23 0 0,0-2-315 0 0,0 0 100 0 0,0 0 86 0 0,1 0 72 0 0,-1 0 69 0 0,1 0 56 0 0,2 0 448 0 0,-1 0-381 0 0,-1 0-128 0 0,0 0-47 0 0,-1 0-53 0 0,1 0-55 0 0,0 0-63 0 0,0 0-70 0 0,-1 0-103 0 0,1 0-100 0 0,0 0-109 0 0,-1 0-119 0 0,0 0 275 0 0,0 0-33 0 0,1 0-34 0 0,-1 0-37 0 0,0 0-36 0 0,0 0-38 0 0,0 0-40 0 0,0 0-41 0 0,0 0-612 0 0,0 0-36 0 0,0 0-2676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6:20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649 48 6272 0 0,'0'0'141'0'0,"0"0"23"0"0,0 0 11 0 0,3 2-29 0 0,4 6-177 0 0,-1-2 99 0 0,-2-2 37 0 0,-1-1 39 0 0,2 3 227 0 0,3 1 518 0 0,-7-5-631 0 0,1-1-54 0 0,0 0-89 0 0,-1 0-65 0 0,1 0-74 0 0,1 0-87 0 0,3 2 304 0 0,-5-3-175 0 0,-1 1 1 0 0,0-1 0 0 0,1 0-1 0 0,-1 0 1 0 0,1 0-1 0 0,-1 0 1 0 0,1 0 0 0 0,-1 1-1 0 0,0-1 1 0 0,1 0-1 0 0,-1 0 1 0 0,0 1 0 0 0,1-1-1 0 0,-1 0 1 0 0,0 1-1 0 0,1-1 1 0 0,-1 0 0 0 0,0 1-1 0 0,1-1 1 0 0,-1 1-1 0 0,0-1 1 0 0,0 0 0 0 0,0 1-1 0 0,1-1 1 0 0,-1 1-1 0 0,0-1 1 0 0,0 1 0 0 0,0-1-1 0 0,0 0 1 0 0,0 1-1 0 0,0-1 1 0 0,0 1 0 0 0,0-1-1 0 0,0 1 1 0 0,0-1-1 0 0,0 1-18 0 0,0 1 410 0 0,0-2 7 0 0,0 0 40 0 0,0 0-137 0 0,0 1-77 0 0,1-1-70 0 0,-1 0-62 0 0,1 0-60 0 0,-1 0-33 0 0,1 0-62 0 0,0 0-75 0 0,1 0-243 0 0,-1 0 278 0 0,0 0 37 0 0,0 0 48 0 0,0 0 65 0 0,0 0 78 0 0,-1 0 92 0 0,1 0 63 0 0,0 0 94 0 0,-1 0 104 0 0,1 0 113 0 0,-1 0 123 0 0,1 0-317 0 0,-1 0 35 0 0,0 0 35 0 0,0-1 37 0 0,0 1 38 0 0,0 0 39 0 0,1-1-440 0 0,-1-2-77 0 0,0 1-52 0 0,-3-4-18 0 0,3 6 28 0 0,-10-3 88 0 0,9 3-126 0 0,1 0-1 0 0,0 0 0 0 0,0 0 1 0 0,0 0-1 0 0,0 0 0 0 0,0 0 1 0 0,0 0-1 0 0,0 0 1 0 0,0 0-1 0 0,0 0 0 0 0,0 0 1 0 0,0 0-1 0 0,-1 0 0 0 0,1 0 1 0 0,0 0-1 0 0,0 0 0 0 0,0 0 1 0 0,0 0-1 0 0,0 0 0 0 0,0 0 1 0 0,0 0-1 0 0,0 0 0 0 0,0 0 1 0 0,0 0-1 0 0,0 0 0 0 0,-1 0 1 0 0,1 0-1 0 0,0 0 0 0 0,0 0 1 0 0,0 0-1 0 0,0-1 0 0 0,0 1 1 0 0,0 0-1 0 0,0 0 0 0 0,0 0 1 0 0,0 0-1 0 0,0 0 0 0 0,0 0 1 0 0,0 0-1 0 0,0 0 0 0 0,0 0 1 0 0,0 0-1 0 0,0 0 0 0 0,0-1 1 0 0,0 1-1 0 0,0 0 0 0 0,0 0 1 0 0,0 0-1 0 0,0 0 0 0 0,0 0 1 0 0,0 0-1 0 0,0 0 0 0 0,0 0 1 0 0,0 0-1 0 0,0 0 0 0 0,0 0 1 0 0,0-1-3 0 0,0 1 6 0 0,0 0 1 0 0,0-1-1 0 0,0 1 1 0 0,0-1 0 0 0,0 1-1 0 0,0-1 1 0 0,0 1-1 0 0,0 0 1 0 0,0-1-1 0 0,0 1 1 0 0,0-1-1 0 0,0 1 1 0 0,-1 0 0 0 0,1-1-1 0 0,0 1 1 0 0,0 0-1 0 0,0-1 1 0 0,-1 1-1 0 0,1 0 1 0 0,0-1-1 0 0,-1 1 1 0 0,1 0-1 0 0,0-1 1 0 0,0 1 0 0 0,-1 0-1 0 0,1 0 1 0 0,0-1-1 0 0,-1 1 1 0 0,1 0-1 0 0,-1 0 1 0 0,1 0-7 0 0,-7-5 111 0 0,2-5 49 0 0,-5 5-10 0 0,5-6-44 0 0,-24-4 78 0 0,19 10-125 0 0,-8-5-14 0 0,13 6 26 0 0,-2 3-57 0 0,1 0-3 0 0,-2-3 21 0 0,7 3-25 0 0,0 0 1 0 0,-1 0-1 0 0,1 0 0 0 0,-1 0 0 0 0,1 1 1 0 0,-1-1-1 0 0,1 0 0 0 0,-1 1 0 0 0,1 0 1 0 0,-1-1-1 0 0,1 1 0 0 0,-1 0 1 0 0,0 0-1 0 0,0 0-7 0 0,-9-1 16 0 0,8 1-1 0 0,0-1-1 0 0,0 1 0 0 0,-1 0 1 0 0,1 0-1 0 0,0 1 0 0 0,0-1 1 0 0,0 1-1 0 0,0-1 0 0 0,0 1 1 0 0,-1 0-15 0 0,1 1 9 0 0,-1 0 0 0 0,1 0 0 0 0,-1-1 0 0 0,1 0 0 0 0,-1 1 0 0 0,0-1 0 0 0,0-1 0 0 0,0 1 0 0 0,1 0 0 0 0,-4-1-9 0 0,4 0 5 0 0,1 0 0 0 0,-1 0 0 0 0,1 0 0 0 0,-1 0 0 0 0,1 1 0 0 0,-1-1 0 0 0,1 1 0 0 0,0 0 0 0 0,-1 0 0 0 0,1 0 0 0 0,0 0 0 0 0,0 0 0 0 0,0 0 0 0 0,-1 0 0 0 0,1 1 0 0 0,0-1 0 0 0,1 1-5 0 0,-2 0 6 0 0,0 0-1 0 0,0 0 0 0 0,0 0 1 0 0,0 0-1 0 0,0-1 1 0 0,-1 1-1 0 0,0-1-5 0 0,-24 4 43 0 0,15-1-28 0 0,1-1 0 0 0,-1 2 0 0 0,1-1-1 0 0,0 2 1 0 0,-1 1-15 0 0,9-5 1 0 0,0 1-1 0 0,-1-1 0 0 0,1 0 0 0 0,-1 0 1 0 0,1 0-1 0 0,-3 0 0 0 0,2-1 9 0 0,1 1-1 0 0,-1 0 1 0 0,0 0-1 0 0,1 0 1 0 0,0 1 0 0 0,-2 0-9 0 0,-16 8 10 0 0,17-10-8 0 0,1 1-1 0 0,0 0 0 0 0,0 0 1 0 0,0 0-1 0 0,0 0 0 0 0,0 1 1 0 0,0-1-1 0 0,0 2-1 0 0,-4 4 22 0 0,4-4-14 0 0,-1 1 0 0 0,1-1 0 0 0,-1 0-1 0 0,-3 2-7 0 0,-15 9 0 0 0,13 1 0 0 0,-3-8 0 0 0,11-7 0 0 0,-1 1 0 0 0,1-1 0 0 0,0 1 0 0 0,-1 0 0 0 0,1-1 0 0 0,0 1 0 0 0,0 0 0 0 0,0 0 0 0 0,0 0 0 0 0,1 1 0 0 0,-2-1 0 0 0,-5 21 0 0 0,-2-2 0 0 0,6-14 0 0 0,-1-1 0 0 0,1 1 0 0 0,0-1 0 0 0,1 1 0 0 0,0 0 0 0 0,0-1 0 0 0,0 1 0 0 0,-1 7 0 0 0,-22 76 0 0 0,24-77 0 0 0,1 1 0 0 0,0-1 0 0 0,0 1 0 0 0,1 0 0 0 0,2 6 0 0 0,-1 15 0 0 0,-1-20 0 0 0,-1-8 0 0 0,1 1 0 0 0,0-1 0 0 0,1 1 0 0 0,0-1 0 0 0,0 2 0 0 0,11 34 7 0 0,32 78-83 0 0,-25-72 73 0 0,-14-36 3 0 0,2 0 0 0 0,-1-1 0 0 0,2 0 0 0 0,4 5 0 0 0,-4-4 0 0 0,5 4 0 0 0,0 0 0 0 0,1 0 0 0 0,5 3 0 0 0,30 35 0 0 0,-40-44 0 0 0,0 0 0 0 0,1 0 0 0 0,0-1 0 0 0,1-1 0 0 0,0 1 0 0 0,6 2 0 0 0,0 0 0 0 0,0 0 0 0 0,0 2 0 0 0,9 10 0 0 0,-7-6 0 0 0,2-1 0 0 0,0-1 0 0 0,1-1 0 0 0,15 8 0 0 0,-26-17 0 0 0,0 0 0 0 0,0-1 0 0 0,1-1 0 0 0,20 11 0 0 0,-18-5 1 0 0,8 3 10 0 0,11-4 35 0 0,-23-7-20 0 0,0 0 0 0 0,-1 1 0 0 0,6 2-26 0 0,-4-2 22 0 0,1 1 0 0 0,0-2-1 0 0,-1 0 1 0 0,3 0-22 0 0,13 3 47 0 0,-4 0 7 0 0,-13-3-21 0 0,1 0 0 0 0,-1 0 0 0 0,1-1 0 0 0,1 0-33 0 0,92-1 292 0 0,-38 0-16 0 0,-63-1-251 0 0,1 1 0 0 0,0 0 0 0 0,-1-1-1 0 0,1 0 1 0 0,-1 0 0 0 0,1 0-1 0 0,-1 0 1 0 0,2-1-25 0 0,5-3 76 0 0,-1 0-1 0 0,-1-1 1 0 0,9-6-76 0 0,-2 1 87 0 0,14-12 72 0 0,10-17-59 0 0,-12 11-7 0 0,-14 16-81 0 0,-9 8 0 0 0,-4-2-48 0 0,1 1-16 0 0,9-7-117 0 0,-7 11-14 0 0,-3 1 33 0 0,0 1 58 0 0,0-2-36 0 0,0-2-255 0 0,2 0-108 0 0,1 1-193 0 0,5 2-410 0 0,-6 1-468 0 0</inkml:trace>
  <inkml:trace contextRef="#ctx0" brushRef="#br0" timeOffset="903.9">311 156 5456 0 0,'0'0'158'0'0,"0"0"-36"0"0,0 0 2 0 0,0 0 50 0 0,0 0 156 0 0,0 0 284 0 0,0 0 24 0 0,0 0-13 0 0,0 0-60 0 0,0 0-21 0 0,0 0-6 0 0,0 0-29 0 0,0 0-112 0 0,0 0-49 0 0,0 0-10 0 0,0 2-25 0 0,0 9-16 0 0,0 0-103 0 0,0 24 189 0 0,0-26-265 0 0,0-1 41 0 0,0-7-152 0 0,0 0 0 0 0,0-1 1 0 0,0 1-1 0 0,0 0 0 0 0,0-1 1 0 0,0 1-1 0 0,0 0 0 0 0,0-1 1 0 0,0 1-1 0 0,1 0 0 0 0,-1-1 1 0 0,0 1-1 0 0,0 0 0 0 0,1-1 1 0 0,-1 1-1 0 0,0-1 0 0 0,1 1 1 0 0,-1-1-1 0 0,1 1 0 0 0,-1-1 1 0 0,1 1-1 0 0,-1-1 0 0 0,1 1 1 0 0,-1-1-1 0 0,1 0 0 0 0,-1 1-7 0 0,1-1 7 0 0,0 1-1 0 0,-1-1 0 0 0,1 0 0 0 0,-1 1 0 0 0,1-1 1 0 0,-1 1-1 0 0,1-1 0 0 0,-1 1 0 0 0,0-1 0 0 0,1 1 1 0 0,-1-1-1 0 0,0 1 0 0 0,1 0 0 0 0,-1-1 0 0 0,0 1 1 0 0,1-1-1 0 0,-1 1 0 0 0,0 0 0 0 0,0-1 0 0 0,0 1 1 0 0,0 0-1 0 0,0-1 0 0 0,0 1 0 0 0,0 0 0 0 0,0-1 1 0 0,0 1-7 0 0,0 23 165 0 0,-1 19 75 0 0,5-20-149 0 0,2-11-32 0 0,-5-10-49 0 0,0-1-1 0 0,-1 1 0 0 0,1-1 1 0 0,0 1-1 0 0,-1-1 0 0 0,1 1 1 0 0,-1-1-1 0 0,1 1 0 0 0,-1-1 1 0 0,0 1-1 0 0,0 0 1 0 0,1-1-1 0 0,-1 1 0 0 0,0 0-9 0 0,0 3 26 0 0,1 0-1 0 0,-1 0 1 0 0,1 0 0 0 0,1 0-1 0 0,1 4-25 0 0,-1-3 22 0 0,-1-1 1 0 0,1 1-1 0 0,-1 0 0 0 0,0-1 0 0 0,-1 1 1 0 0,1 0-23 0 0,-2 20 49 0 0,1 15-6 0 0,4-15 23 0 0,0-10-29 0 0,-2-10-19 0 0,0 0-1 0 0,-1 1 0 0 0,0-1 1 0 0,0 1-1 0 0,0 0 1 0 0,-1-1-18 0 0,0 9 35 0 0,0-7-14 0 0,0-1 1 0 0,0 1 0 0 0,0-1 0 0 0,1 1 0 0 0,1 1-22 0 0,2 7 37 0 0,-2-10-10 0 0,0 1 1 0 0,0-1-1 0 0,-1 1 1 0 0,0-1 0 0 0,-1 1-1 0 0,1-1-27 0 0,-2 30 165 0 0,0-23-82 0 0,0 1 0 0 0,1 0 1 0 0,1-1-1 0 0,0 1 1 0 0,2 6-84 0 0,3-6 75 0 0,0 4 27 0 0,-5-2 25 0 0,-1 87 415 0 0,0-40-147 0 0,0-32-160 0 0,0 1 32 0 0,0-32-258 0 0,0 1 0 0 0,0 0-1 0 0,0 0 1 0 0,0-1 0 0 0,0 1-1 0 0,0 0 1 0 0,1 0 0 0 0,-1-1-1 0 0,0 1 1 0 0,0 0 0 0 0,1-1-1 0 0,-1 1 1 0 0,0 0-1 0 0,1-1 1 0 0,-1 1 0 0 0,0-1-1 0 0,1 1 1 0 0,-1 0 0 0 0,1-1-1 0 0,-1 1 1 0 0,1-1 0 0 0,0 1-1 0 0,-1-1 1 0 0,1 0 0 0 0,-1 1-9 0 0,1-1 8 0 0,-1 0-1 0 0,1 1 1 0 0,-1-1 0 0 0,1 0 0 0 0,-1 1 0 0 0,1-1 0 0 0,-1 1 0 0 0,0-1 0 0 0,1 0 0 0 0,-1 1 0 0 0,0-1 0 0 0,1 1 0 0 0,-1-1 0 0 0,0 1 0 0 0,1-1 0 0 0,-1 1 0 0 0,0-1 0 0 0,0 1-1 0 0,0 0 1 0 0,0-1 0 0 0,0 1 0 0 0,0-1 0 0 0,1 1 0 0 0,-1 0-8 0 0,0 2 128 0 0,-3-1-7 0 0,-7 8-1 0 0,7-7-9 0 0,3-3-77 0 0,0 0-57 0 0,0 0-54 0 0,0 2-109 0 0,0 9-197 0 0,0-10 285 0 0,0 0 0 0 0,0-1-21 0 0,0 0-44 0 0,-1 0-14 0 0,1 0-47 0 0,-1 0-50 0 0,1 0-59 0 0,-1 0-62 0 0,0 0-58 0 0,0 0-52 0 0,-1 0-45 0 0,1 0-161 0 0,-1 0-43 0 0,0 0-196 0 0,-1 0-521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2T18:59:19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4120 0 0,'0'0'240'0'0,"0"0"0"0"0,0 0 3 0 0,0 0 67 0 0,0 0 234 0 0,0 0 63 0 0,0 0 1 0 0,0 0-86 0 0,0 0-338 0 0,0 0-76 0 0,0 0-1 0 0,0 0 46 0 0,0 0 174 0 0,0 0 48 0 0,0 0 1 0 0,0 0-40 0 0,0 0-159 0 0,0 0-36 0 0,0 0-2 0 0,2 6 5 0 0,38 111 599 0 0,-29-83-629 0 0,-3-12 4 0 0,-1 2 0 0 0,-1-1 0 0 0,2 14-118 0 0,-2-8 133 0 0,1-1 0 0 0,2 0 0 0 0,0 0 0 0 0,2-1 0 0 0,9 15-133 0 0,8 21 432 0 0,23 54 343 0 0,14 34 43 0 0,-46-92-470 0 0,-1 2 0 0 0,4 39-348 0 0,-10-53 60 0 0,-7-32-33 0 0,-1 1-1 0 0,0 0 0 0 0,-1 4-26 0 0,7 13 32 0 0,-9-29-27 0 0,1 0 0 0 0,-1 0 0 0 0,1 0 0 0 0,-1 0 0 0 0,0 0 0 0 0,-1 0 0 0 0,1 0 0 0 0,-1 1-5 0 0,0-3 3 0 0,0-1 1 0 0,0 0-1 0 0,0 0 0 0 0,1 0 1 0 0,-1 0-1 0 0,0 0 1 0 0,0 1-1 0 0,1-1 0 0 0,-1 0 1 0 0,1 0-1 0 0,-1 0 1 0 0,1 0-1 0 0,-1 0 0 0 0,1 0 1 0 0,0 1-4 0 0,5 8 84 0 0,-6-9-61 0 0,0 1 1 0 0,0-1 0 0 0,0 0-1 0 0,0 1 1 0 0,0-1 0 0 0,-1 0-1 0 0,1 1 1 0 0,0-1 0 0 0,-1 0-1 0 0,1 0 1 0 0,-1 1 0 0 0,1-1-1 0 0,-1 0 1 0 0,1 0 0 0 0,-1 0-1 0 0,0 0 1 0 0,0 1 0 0 0,0-1-24 0 0,1-1 26 0 0,0 1 0 0 0,0 0 0 0 0,-1-1 0 0 0,1 1 0 0 0,-1-1 0 0 0,1 1 0 0 0,-1-1 1 0 0,1 1-1 0 0,-1-1 0 0 0,1 1 0 0 0,-1-1 0 0 0,1 1 0 0 0,-1-1 0 0 0,0 1 0 0 0,1-1 0 0 0,-1 0 0 0 0,0 0 1 0 0,1 1-1 0 0,-1-1 0 0 0,0 0 0 0 0,1 0 0 0 0,-1 0 0 0 0,0 1 0 0 0,1-1 0 0 0,-1 0 0 0 0,0 0 1 0 0,0 0-1 0 0,1 0 0 0 0,-1-1 0 0 0,0 1-26 0 0,-1-1 52 0 0,-1 0 1 0 0,1 1-1 0 0,-1-1 0 0 0,1 1 0 0 0,-1-1 1 0 0,1 1-1 0 0,-1 0 0 0 0,1 0 1 0 0,-1 0-1 0 0,0 0-52 0 0,-18-3-2126 0 0,19 2-8272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2T18:59:20.5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4816 0 0,'-1'0'6'0'0,"1"0"0"0"0,0 0 0 0 0,0 0 1 0 0,0 0-1 0 0,0 0 0 0 0,0 0 0 0 0,0 0 1 0 0,0 0-1 0 0,0 0 0 0 0,0 0 0 0 0,0 0 0 0 0,0 0 1 0 0,0 0-1 0 0,0 0 0 0 0,0 0 0 0 0,-1 0 0 0 0,1 0 1 0 0,0 0-1 0 0,0 0 0 0 0,0 0 0 0 0,0 0 0 0 0,0 0 1 0 0,0 0-1 0 0,0 0 0 0 0,0 0 0 0 0,0 0 0 0 0,0 0 1 0 0,0 0-1 0 0,0 0 0 0 0,0 0 0 0 0,0 0 0 0 0,0 1 1 0 0,0-1-1 0 0,0 0 0 0 0,0 0 0 0 0,0 0 1 0 0,0 0-1 0 0,0 0 0 0 0,0 0 0 0 0,-1 0 0 0 0,1 0 1 0 0,0 0-1 0 0,0 0 0 0 0,0 0 0 0 0,0 0 0 0 0,0 0 1 0 0,0 0-1 0 0,0 1 0 0 0,1-1 0 0 0,-1 0 0 0 0,0 0 1 0 0,0 0-1 0 0,0 0 0 0 0,0 0 0 0 0,0 0 0 0 0,0 0 1 0 0,0 0-1 0 0,0 0 0 0 0,0 0 0 0 0,0 0 1 0 0,0 0-1 0 0,0 0 0 0 0,0 0 0 0 0,0 0 0 0 0,0 0 1 0 0,0 1-7 0 0,6 5 983 0 0,15 10 1234 0 0,-13-11-1714 0 0,-4-2-510 0 0,0 0 0 0 0,-1 0 0 0 0,0 1 0 0 0,1-1 0 0 0,-1 1-1 0 0,0 0 1 0 0,0 0 0 0 0,-1 0 0 0 0,1 1 7 0 0,10 17-1 0 0,-10-17 1 0 0,0 0 0 0 0,0 0 0 0 0,0 0 0 0 0,-1 0 1 0 0,0 1-1 0 0,0-1 0 0 0,0 1 0 0 0,0 0 0 0 0,-1 2 42 0 0,2-1-1 0 0,-1 0 1 0 0,1 0-1 0 0,0 0 1 0 0,0 0 0 0 0,4 5-42 0 0,-2-4 175 0 0,-1 1-1 0 0,0-1 1 0 0,0 1 0 0 0,0 3-175 0 0,8 48 636 0 0,-10-45-508 0 0,0-1-1 0 0,1 0 1 0 0,1 0 0 0 0,0-1 0 0 0,1 1 0 0 0,1 0-128 0 0,5 11 244 0 0,-1 1 1 0 0,-2 0-1 0 0,1 4-244 0 0,8 26 291 0 0,18 80 113 0 0,-24-95-265 0 0,-8-27-69 0 0,1 0 0 0 0,0-1 1 0 0,1 0-1 0 0,5 9-70 0 0,-3-8 84 0 0,-1 0-1 0 0,-1 0 1 0 0,-1 1 0 0 0,3 9-84 0 0,-4-11 44 0 0,0 0 1 0 0,1-1 0 0 0,1 1 0 0 0,0-1 0 0 0,1 0 0 0 0,0 0-45 0 0,-2-5 50 0 0,0 0 0 0 0,-1 0 0 0 0,0 1 1 0 0,-1 0-1 0 0,0 0-50 0 0,13 30 90 0 0,-11-28-38 0 0,1 1 1 0 0,-1 0-1 0 0,-1 0 0 0 0,0 0 0 0 0,0 7-52 0 0,-1-8 114 0 0,0 0 0 0 0,1 0 0 0 0,-1-1 0 0 0,2 1 0 0 0,0-1 0 0 0,0 0 0 0 0,0 0 1 0 0,2 1-115 0 0,-5-9 33 0 0,0 1-1 0 0,0 0 1 0 0,-1 0 0 0 0,1 0 0 0 0,0 0 0 0 0,-1 0 0 0 0,1 0 0 0 0,-1 0 0 0 0,0 0 0 0 0,1 0 0 0 0,-1 1-33 0 0,3 13 382 0 0,4-2-89 0 0,-4-10-125 0 0,-2-5 180 0 0,-1 0-214 0 0,0 1-18 0 0,0 0-77 0 0,0 0-11 0 0,0 0-3 0 0,0-3-2139 0 0,0 2-8579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2T18:59:21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1484 5120 0 0,'1'-1'51'0'0,"1"1"0"0"0,-1 0 1 0 0,0 0-1 0 0,0-1 0 0 0,1 1 0 0 0,-1-1 1 0 0,0 1-1 0 0,0-1 0 0 0,0 0 0 0 0,0 1 0 0 0,0-1 1 0 0,0 0-1 0 0,0 0 0 0 0,0 0 0 0 0,0 0 1 0 0,0 0-1 0 0,0 0 0 0 0,0 0 0 0 0,-1 0 1 0 0,1 0-1 0 0,0 0-51 0 0,15-30 1761 0 0,-9 16-1294 0 0,12-23-398 0 0,0 0 0 0 0,-3-1 1 0 0,1-6-70 0 0,4-7 29 0 0,-14 35-23 0 0,0-1 0 0 0,-1 1-1 0 0,0-3-5 0 0,-2 8 11 0 0,0 1 0 0 0,1-1-1 0 0,0 1 1 0 0,1 0 0 0 0,5-7-11 0 0,18-39 125 0 0,-19 32-77 0 0,-4 8 27 0 0,1 0 1 0 0,8-14-76 0 0,26-63 221 0 0,-13 47-114 0 0,-16 28-31 0 0,-1 0 0 0 0,3-10-76 0 0,-10 22-8 0 0,0 0 0 0 0,1 0 0 0 0,-1 0 1 0 0,1 1-1 0 0,1 0 0 0 0,3-4 8 0 0,13-16-32 0 0,-21 25 83 0 0,1 0 1 0 0,-1 0-1 0 0,0 0 0 0 0,1 1 0 0 0,-1-1 1 0 0,0 0-1 0 0,1 1 0 0 0,-1-1 0 0 0,1 1 1 0 0,-1 0-1 0 0,1-1 0 0 0,-1 1 0 0 0,1 0 1 0 0,0 0-1 0 0,-1 0 0 0 0,1 0 0 0 0,-1 0 1 0 0,1 0-1 0 0,-1 1-51 0 0,2-1 169 0 0,-2 0-134 0 0,0 0-1 0 0,1 0 1 0 0,-1 0 0 0 0,0 0 0 0 0,1 0 0 0 0,-1 1 0 0 0,0-1-1 0 0,0 0 1 0 0,1 1 0 0 0,-1-1 0 0 0,0 1 0 0 0,0-1 0 0 0,0 1-1 0 0,0 0 1 0 0,0-1 0 0 0,0 1 0 0 0,0 0 0 0 0,0 0 0 0 0,0 0-1 0 0,0 0 1 0 0,0 0 0 0 0,0 0 0 0 0,0 0 0 0 0,-1 0 0 0 0,1 0-1 0 0,0 0 1 0 0,-1 0 0 0 0,1 0 0 0 0,-1 1 0 0 0,1 0-35 0 0,9 15 273 0 0,1 1-123 0 0,0 1-1 0 0,-2 0 1 0 0,0 0-1 0 0,-1 1 1 0 0,4 17-150 0 0,4 10 196 0 0,1 32 132 0 0,64 137 432 0 0,-69-185-669 0 0,-6-17-35 0 0,-1 0 0 0 0,-1 0 0 0 0,0 1 0 0 0,0 0-56 0 0,-3-6 14 0 0,1-1 1 0 0,1 1 0 0 0,0-1-1 0 0,0 1 1 0 0,0-1-1 0 0,1 0 1 0 0,0 0-1 0 0,1-1 1 0 0,0 1-1 0 0,0-1 1 0 0,0 0 0 0 0,5 3-15 0 0,-9-7 5 0 0,1-1 1 0 0,-1 0 0 0 0,1 1 0 0 0,-1 0 0 0 0,0-1 0 0 0,1 1 0 0 0,-1 0 0 0 0,-1-1 0 0 0,1 1 0 0 0,0 0 0 0 0,-1 0-6 0 0,1 0 7 0 0,-1-1 1 0 0,1 1 0 0 0,-1-1 0 0 0,1 0 0 0 0,0 1 0 0 0,0-1 0 0 0,0 0 0 0 0,0 0 0 0 0,1 0 0 0 0,0 2-8 0 0,-2-4 15 0 0,0 0 0 0 0,0 1 0 0 0,1-1 1 0 0,-1 0-1 0 0,0 0 0 0 0,0 0 1 0 0,0 0-1 0 0,0 0 0 0 0,0 1 0 0 0,0-1 1 0 0,1 0-1 0 0,-1 0 0 0 0,0 0 1 0 0,0 0-1 0 0,0 0 0 0 0,0 0 0 0 0,1 1 1 0 0,-1-1-1 0 0,0 0 0 0 0,0 0 1 0 0,0 0-1 0 0,0 0 0 0 0,1 0 0 0 0,-1 0 1 0 0,0 0-1 0 0,0 0 0 0 0,0 0 1 0 0,1 0-1 0 0,-1 0 0 0 0,0 0 1 0 0,0 0-1 0 0,0 0 0 0 0,1 0 0 0 0,-1 0 1 0 0,0 0-1 0 0,0 0 0 0 0,0-1 1 0 0,1 1-1 0 0,-1 0 0 0 0,0 0 0 0 0,0 0 1 0 0,0 0-1 0 0,0 0 0 0 0,0 0 1 0 0,1 0-1 0 0,-1-1 0 0 0,0 1 0 0 0,0 0 1 0 0,0 0-1 0 0,0 0 0 0 0,0 0 1 0 0,0-1-1 0 0,1 1 0 0 0,-1 0 0 0 0,0 0 1 0 0,0 0-1 0 0,0 0 0 0 0,0-1 1 0 0,0 1-1 0 0,0 0 0 0 0,0 0 0 0 0,0 0 1 0 0,0-1-1 0 0,0 1-15 0 0,1-18 1310 0 0,-1 12-1524 0 0,12-62 482 0 0,-6 36-25 0 0,1-23-243 0 0,-1 6 302 0 0,2 2 0 0 0,8-27-302 0 0,-2 13 202 0 0,38-235 374 0 0,-41 235-358 0 0,-1-29-218 0 0,-6 42 196 0 0,3 0 1 0 0,11-44-197 0 0,1 16 145 0 0,-11 39-109 0 0,2 1 0 0 0,2-1 0 0 0,8-16-36 0 0,-11 26 10 0 0,-8 23-9 0 0,0 0 1 0 0,0 0-1 0 0,0 0 0 0 0,1 0 1 0 0,0 0-1 0 0,0 0 0 0 0,0 1 0 0 0,0-1 1 0 0,0 1-1 0 0,2-2-1 0 0,-3 4 0 0 0,-1 0 1 0 0,1 0-1 0 0,-1 1 1 0 0,1-1-1 0 0,-1 0 1 0 0,1 0-1 0 0,-1 0 0 0 0,1 0 1 0 0,-1 0-1 0 0,0 0 1 0 0,1 0-1 0 0,-1 0 0 0 0,0 0 1 0 0,0 0-1 0 0,0 0 0 0 0,0 0 0 0 0,0 1 1 0 0,1-1-1 0 0,-1 0 0 0 0,0 0 0 0 0,0 1 0 0 0,0-1 0 0 0,0 0 0 0 0,1 1 1 0 0,-1-1-1 0 0,0 1 0 0 0,0-1 0 0 0,1 0 0 0 0,-1 1 0 0 0,1-1 0 0 0,-1 1 0 0 0,1-1 1 0 0,-1 1-1 0 0,1-1 0 0 0,-1 1 0 0 0,1-1 0 0 0,-1 1 0 0 0,1-1 0 0 0,0 1 0 0 0,-1 0 5 0 0,1-1 1 0 0,0 1-1 0 0,-1-1 0 0 0,1 1 0 0 0,-1-1 0 0 0,1 1 0 0 0,0-1 0 0 0,-1 1 0 0 0,1-1 0 0 0,-1 1 0 0 0,0-1 0 0 0,1 0 1 0 0,-1 1-1 0 0,1-1 0 0 0,-1 0 0 0 0,0 0 0 0 0,0 1 0 0 0,1-1 0 0 0,-1 0 0 0 0,0 1 0 0 0,0-1 0 0 0,0 0 0 0 0,0 0 0 0 0,0 0 1 0 0,0 1-1 0 0,0-1 0 0 0,0 0-5 0 0,0 0 37 0 0,0 1-2 0 0,0 0 2 0 0,0 0 2 0 0,0 0 21 0 0,0 0 9 0 0,9-1 117 0 0,-9 1-173 0 0,1 0 0 0 0,0 0 0 0 0,0 0 0 0 0,-1 0 1 0 0,1-1-1 0 0,0 1 0 0 0,-1 0 0 0 0,1 0 0 0 0,0 1 0 0 0,0-1 0 0 0,-1 0 0 0 0,1 0 1 0 0,0 0-1 0 0,0 0 0 0 0,-1 1 0 0 0,1-1 0 0 0,0 0 0 0 0,-1 0 0 0 0,1 1 0 0 0,0-1 1 0 0,-1 1-1 0 0,1-1 0 0 0,-1 1 0 0 0,1-1 0 0 0,-1 1 0 0 0,1-1 0 0 0,-1 1 0 0 0,1 0-13 0 0,-1-1 1 0 0,1 0 0 0 0,-1 1 0 0 0,0-1 0 0 0,1 0 0 0 0,-1 1-1 0 0,0-1 1 0 0,1 0 0 0 0,-1 1 0 0 0,1-1 0 0 0,-1 0-1 0 0,0 0 1 0 0,1 1 0 0 0,-1-1 0 0 0,1 0 0 0 0,-1 0 0 0 0,1 0-1 0 0,-1 0 1 0 0,1 0 0 0 0,-1 0 0 0 0,1 0 0 0 0,-1 0 0 0 0,1 0-1 0 0,-1 0 1 0 0,1 0 0 0 0,-1 0 0 0 0,1 0 0 0 0,-1 0-1 0 0,1 0 0 0 0,5 0 9 0 0,-6 0-1 0 0,0 0-2560 0 0,0 0-10239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1:57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1 8720 0 0,'0'0'256'0'0,"0"0"-7"0"0,0 0-93 0 0,0 0-43 0 0,0 0 115 0 0,0 0 211 0 0,0 0 17 0 0,0 0-13 0 0,0 0-83 0 0,0 0-38 0 0,0 0-8 0 0,0 0-9 0 0,0 2-28 0 0,0 2-175 0 0,-1-2-54 0 0,1 1-1 0 0,0-1 1 0 0,0 0-1 0 0,1 1 1 0 0,-1-1-1 0 0,0 0 1 0 0,1 0-1 0 0,-1 1 1 0 0,1 1-48 0 0,4 3 126 0 0,-4-5-102 0 0,0-1 1 0 0,0 0-1 0 0,0 1 1 0 0,-1-1-1 0 0,1 1 1 0 0,0-1-1 0 0,-1 1 1 0 0,1-1-1 0 0,-1 1 1 0 0,1 0-1 0 0,-1-1 1 0 0,0 1-1 0 0,0-1 1 0 0,0 1-25 0 0,2 9 132 0 0,3 0 17 0 0,2 3 8 0 0,-5-1-19 0 0,-2-8-88 0 0,1 0 0 0 0,0 0 1 0 0,0 0-1 0 0,0 0 0 0 0,2 4-50 0 0,-1-3 44 0 0,-1-1 0 0 0,1 1 0 0 0,-1 0 0 0 0,0-1 0 0 0,0 1 0 0 0,-1 0-44 0 0,0 2 53 0 0,1 0 1 0 0,0 0 0 0 0,1-1-1 0 0,-1 1 1 0 0,2 0-54 0 0,-1-1 58 0 0,0 1 1 0 0,-1-1-1 0 0,0 1 0 0 0,0-1 1 0 0,-1 2-59 0 0,0 9 113 0 0,0-6-16 0 0,0 1 0 0 0,1-1 0 0 0,1 7-97 0 0,4 4 139 0 0,-5-17-89 0 0,1 0 1 0 0,-1 0 0 0 0,0 0 0 0 0,0 0 0 0 0,0 1 0 0 0,-1 0-51 0 0,3 28 189 0 0,6 1 38 0 0,-8-33-204 0 0,0 4 30 0 0,0 0 0 0 0,-1 0-1 0 0,1 0 1 0 0,-2 1-1 0 0,1 2-52 0 0,-1-5 43 0 0,1 1 0 0 0,0 0 0 0 0,0-1 0 0 0,1 1 0 0 0,0-1-1 0 0,1 6-42 0 0,3 4 118 0 0,-3-12-91 0 0,-1 1 0 0 0,0-1 1 0 0,0 0-1 0 0,0 0 0 0 0,-1 1 1 0 0,1-1-1 0 0,-1 0 0 0 0,1 2-27 0 0,-1 18 181 0 0,0 0-26 0 0,1-4-14 0 0,6-3-53 0 0,-2-2-29 0 0,-3 2 29 0 0,-2 3 15 0 0,0 5-14 0 0,0-22-77 0 0,0 0-1 0 0,0 0 0 0 0,0 0 0 0 0,1 0 0 0 0,-1 0 0 0 0,1-1 0 0 0,-1 1 0 0 0,1 0 0 0 0,0 0 1 0 0,-1 0-1 0 0,1-1 0 0 0,0 1 0 0 0,1 1-11 0 0,-1-2 10 0 0,0 1 0 0 0,0-1-1 0 0,0 0 1 0 0,-1 1 0 0 0,1-1 0 0 0,-1 1 0 0 0,1-1-1 0 0,-1 1 1 0 0,1-1 0 0 0,-1 1 0 0 0,0 0 0 0 0,0-1-1 0 0,0 2-9 0 0,0 13 98 0 0,-1-12-62 0 0,1 0-1 0 0,-1 1 0 0 0,1-1 1 0 0,0 0-1 0 0,1 0 0 0 0,-1 1 1 0 0,1-1-1 0 0,0 0 0 0 0,1 4-35 0 0,3-1 55 0 0,1 5-4 0 0,-4 4 15 0 0,-2-16-66 0 0,0 3 4 0 0,0-1-1 0 0,0 1 0 0 0,0-1 0 0 0,0 1 1 0 0,1-1-1 0 0,-1 1 0 0 0,1 0-3 0 0,6 3 27 0 0,-3-4-11 0 0,-4-2-15 0 0,0 1-1 0 0,1 0 1 0 0,-1 0 0 0 0,0 0 0 0 0,1-1-1 0 0,-1 1 1 0 0,0 0 0 0 0,0 0 0 0 0,0 0-1 0 0,0-1 1 0 0,0 1 0 0 0,0 0 0 0 0,0 0-1 0 0,0 1 0 0 0,0 0 4 0 0,-1 7-6 0 0,5-2 54 0 0,6 3-31 0 0,-7-8 43 0 0,-1-2 53 0 0,4 0-52 0 0,6 0 45 0 0,-2 0-27 0 0,6 0 47 0 0,-10 1-93 0 0,-4-1-34 0 0,-1 0 1 0 0,1 0-1 0 0,-1 0 0 0 0,1 0 0 0 0,0 0 1 0 0,-1 0-1 0 0,1 0 0 0 0,0-1 1 0 0,-1 1-1 0 0,1-1 0 0 0,-1 1 0 0 0,2-1-3 0 0,1-6 0 0 0,-4 7 0 0 0,1 0 0 0 0,-1-1 0 0 0,0 1 0 0 0,0-1 0 0 0,1 1 0 0 0,-1-1 0 0 0,0 1 0 0 0,1 0 0 0 0,-1-1 0 0 0,0 1 0 0 0,1 0 0 0 0,-1-1 0 0 0,1 1 0 0 0,-1 0 0 0 0,0 0 0 0 0,1 0 0 0 0,-1-1 0 0 0,1 1 0 0 0,-1 0 0 0 0,1 0 0 0 0,-1 0 0 0 0,1 0 0 0 0,-1 0 0 0 0,1-1 0 0 0,-1 1 0 0 0,1 0 0 0 0,-1 0 0 0 0,1 0 0 0 0,-1 1 0 0 0,1-1 0 0 0,-1 0 0 0 0,1 0 0 0 0,6 0 0 0 0,-5 0 0 0 0,0 1 0 0 0,0-1 0 0 0,0 0 0 0 0,0-1 0 0 0,1 1 0 0 0,-1 0 0 0 0,0-1 0 0 0,0 1 0 0 0,0-1 0 0 0,1 0 0 0 0,5-3-1 0 0,1-2-23 0 0,5 4-45 0 0,-8 2 27 0 0,-3 0 29 0 0,-1 0-1 0 0,0 0 0 0 0,0 0 1 0 0,0 0-1 0 0,0 0 1 0 0,0-1-1 0 0,0 1 1 0 0,0 0-1 0 0,0-1 0 0 0,1 0 14 0 0,19-8-131 0 0,0 5-46 0 0,-6 2-24 0 0,-6-4 34 0 0,-3 1 51 0 0,-1 2 4 0 0,0 0-57 0 0,-1 1-49 0 0,1-1-41 0 0,2-1-281 0 0,1 1-127 0 0,0 2-121 0 0,0 1-109 0 0,1 0-101 0 0,-4 0 221 0 0,-1 0-44 0 0,0 0-40 0 0,-1-1-35 0 0,0-3-959 0 0,-3-5-1022 0 0</inkml:trace>
  <inkml:trace contextRef="#ctx0" brushRef="#br0" timeOffset="373.54">1 555 7072 0 0,'0'0'202'0'0,"0"0"-44"0"0,0 0-6 0 0,0 0 55 0 0,0 0 176 0 0,0 0 332 0 0,0 0 21 0 0,0 0-16 0 0,0 0-95 0 0,0 0-45 0 0,0 0-10 0 0,0 0-29 0 0,0 0-112 0 0,0 0-49 0 0,0 0-10 0 0,2 0-16 0 0,2 0-244 0 0,-3 0-69 0 0,1 0 0 0 0,0 1 1 0 0,0-1-1 0 0,0-1 1 0 0,-1 1-1 0 0,1 0 1 0 0,0 0-1 0 0,0-1 1 0 0,-1 1-1 0 0,1-1 1 0 0,1 0-42 0 0,-1-2 98 0 0,4-4 68 0 0,-4 7-139 0 0,0-1-1 0 0,0 1 1 0 0,0 0 0 0 0,0-1 0 0 0,0 1 0 0 0,0 0 0 0 0,0 1 0 0 0,1-1-27 0 0,1 0 39 0 0,-1 1-1 0 0,0-1 0 0 0,1 0 0 0 0,-1-1 1 0 0,0 1-1 0 0,0 0 0 0 0,1-1 1 0 0,-1 0-1 0 0,0 0 0 0 0,1 0-38 0 0,14-9 154 0 0,8 5-12 0 0,-11-1-66 0 0,-12 5-60 0 0,0-1-1 0 0,0 1 1 0 0,1 0-1 0 0,-1 1 1 0 0,0-1-1 0 0,1 0 1 0 0,-1 1-1 0 0,2 0-15 0 0,16-3 89 0 0,-9-2-42 0 0,-10 4-44 0 0,1 0 1 0 0,-1 0-1 0 0,1 0 1 0 0,-1 0-1 0 0,0 0 1 0 0,1 1-1 0 0,-1-1 1 0 0,1 1-1 0 0,0-1 1 0 0,-1 1-1 0 0,1 0 1 0 0,1 0-4 0 0,3 0 8 0 0,0-1 0 0 0,0 0 1 0 0,1-1-1 0 0,5-1-8 0 0,-6 1 10 0 0,1 0-1 0 0,0 0 1 0 0,0 1-1 0 0,8 0-9 0 0,-8 1 0 0 0,-1-1 1 0 0,1 0-1 0 0,-1-1 0 0 0,0 1 0 0 0,1-1 0 0 0,0-1 0 0 0,-1 2 0 0 0,1-1 0 0 0,0 1-1 0 0,0 0 1 0 0,1 1 0 0 0,-3 0 32 0 0,1 0-54 0 0,0 0-45 0 0,1 0-42 0 0,0 0-59 0 0,0 0-37 0 0,6 0-201 0 0,16-1-621 0 0,-21 0 752 0 0,-1 0 44 0 0,-3 0-41 0 0,1-1-1 0 0,-1 0 1 0 0,0 0 0 0 0,0 0 0 0 0,2-2 272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12.2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1817 5960 0 0,'3'0'132'0'0,"4"0"-35"0"0,-3-1-58 0 0,-1 1 1 0 0,1 0 0 0 0,-1 0 0 0 0,1 0-1 0 0,-1 0 1 0 0,1 1 0 0 0,-1-1 0 0 0,0 1-1 0 0,2 1-39 0 0,1 0 18 0 0,-4 0-17 0 0,1-1 0 0 0,0 1 0 0 0,0-1 0 0 0,0 0 0 0 0,0 0 0 0 0,1 0 0 0 0,-1-1 0 0 0,0 1 0 0 0,0-1 0 0 0,0 1 0 0 0,1-1 0 0 0,2-1-1 0 0,11 1 27 0 0,1 0 48 0 0,12 0 126 0 0,43 0 358 0 0,-51 0-442 0 0,0 0-60 0 0,224 0 387 0 0,-229 0-381 0 0,0-2 1 0 0,16-3-64 0 0,-15 2 84 0 0,0 0 1 0 0,18 1-85 0 0,27 3 153 0 0,-22 1-21 0 0,-1-3-1 0 0,29-4-131 0 0,-39 1 55 0 0,-9 0 16 0 0,0 2 0 0 0,17 0-71 0 0,1062 2 1623 0 0,-629 0-997 0 0,-209 0-332 0 0,0 0-52 0 0,-1 0-63 0 0,0 0-74 0 0,-101 7-114 0 0,6 1 73 0 0,575-8 335 0 0,-583 0-271 0 0,0 0 48 0 0,56-8 68 0 0,-7 1 17 0 0,-134 7-168 0 0,159-3 197 0 0,-78-7-117 0 0,0 5-77 0 0,-84 1-65 0 0,181-5 21 0 0,2 1 80 0 0,-14 0 0 0 0,-93 9-50 0 0,29 0-7 0 0,-3-5-43 0 0,-89-1-3 0 0,17 0 22 0 0,40 5-51 0 0,-52 4 33 0 0,135 4 114 0 0,-147-8-88 0 0,156 3 121 0 0,-79 7-64 0 0,-75-6-65 0 0,152 10 86 0 0,-95-3 43 0 0,36-6-180 0 0,-63-3 228 0 0,63 11-228 0 0,-61-3 220 0 0,55-5-220 0 0,21 3 21 0 0,2 0-22 0 0,326-8-1 0 0,-291 0 92 0 0,-172-2 40 0 0,15-4-130 0 0,-10 1 40 0 0,-1 2-34 0 0,-26 2-6 0 0,-1-1 0 0 0,18-4 0 0 0,-26 3 0 0 0,25-5 0 0 0,-21 4 5 0 0,1 1 0 0 0,20 0-5 0 0,-40 3 8 0 0,0-1 0 0 0,0 1 0 0 0,0-1-1 0 0,0 0 1 0 0,0 0 0 0 0,4-2-8 0 0,13-6-51 0 0,-6 2-74 0 0,2 1-104 0 0,7 1-269 0 0,-24 5 477 0 0,-1 0 1 0 0,1-1-1 0 0,-1 1 0 0 0,0 0 1 0 0,1-1-1 0 0,-1 1 0 0 0,0-1 0 0 0,1 1 1 0 0,-1-1-1 0 0,0 1 0 0 0,1 0 1 0 0,-1-1-1 0 0,0 1 0 0 0,0-1 0 0 0,0 1 1 0 0,0-1-1 0 0,1 0 0 0 0,-1 1 1 0 0,0-1-1 0 0,0 1 0 0 0,0-1 0 0 0,0 1 1 0 0,0-1-1 0 0,0 1 0 0 0,0-1 1 0 0,0 0 20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21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247 124 7456 0 0,'0'0'166'0'0,"0"0"29"0"0,0 0 12 0 0,0 0 19 0 0,0 0 81 0 0,-2 0 40 0 0,-5-1-124 0 0,-3-4 266 0 0,7 3-317 0 0,0-1-70 0 0,0 1-107 0 0,0-1 272 0 0,2 3-118 0 0,-1-1-35 0 0,-2 1 35 0 0,-9 0 58 0 0,10 1-121 0 0,0-1 43 0 0,-1 0 58 0 0,1 0 73 0 0,-3 0-27 0 0,-18 0 311 0 0,13 3-253 0 0,6 7-18 0 0,-8-5-7 0 0,-2 8-21 0 0,-1 0-69 0 0,10-10-115 0 0,5-3-53 0 0,0 0 0 0 0,1 1-1 0 0,-1-1 1 0 0,0 1 0 0 0,1-1 0 0 0,-1 0 0 0 0,1 1-1 0 0,-1-1 1 0 0,1 1 0 0 0,-1-1 0 0 0,1 1 0 0 0,-1-1 0 0 0,1 1-1 0 0,-1-1 1 0 0,1 1 0 0 0,0 0 0 0 0,-1-1 0 0 0,1 1 0 0 0,0 0-1 0 0,0-1 1 0 0,0 1 0 0 0,-1 0 0 0 0,1-1 0 0 0,0 1 0 0 0,0 0-1 0 0,0-1 1 0 0,0 1-8 0 0,-1 1 11 0 0,-9 20 93 0 0,-5 1-96 0 0,10-15-34 0 0,0 0-1 0 0,0 0 1 0 0,0 1-1 0 0,1-1 0 0 0,1 1 1 0 0,-1 2 26 0 0,-1 7-30 0 0,1-5 17 0 0,1-1 0 0 0,1 1 0 0 0,0 0 1 0 0,0 7 12 0 0,2 78 0 0 0,0-94 0 0 0,0 0 0 0 0,1 0 0 0 0,0-1 0 0 0,0 1 0 0 0,0 0 0 0 0,0 0 0 0 0,0-1 0 0 0,1 1 0 0 0,-1-1 0 0 0,3 4 0 0 0,-2 8 0 0 0,-2-14 0 0 0,0-1 0 0 0,0 1 0 0 0,0 0 0 0 0,0 0 0 0 0,0 0 0 0 0,0 0 0 0 0,0-1 0 0 0,0 1 0 0 0,1 0 0 0 0,-1 0 0 0 0,0 0 0 0 0,1-1 0 0 0,-1 1 0 0 0,0 0 0 0 0,1 0 0 0 0,23 12 5 0 0,-20-11 16 0 0,-1-1 11 0 0,0 0 0 0 0,-1 0-1 0 0,1-1 1 0 0,0 1-1 0 0,0-1 1 0 0,0 0 0 0 0,1 1-32 0 0,0-1 47 0 0,0 0 1 0 0,0 0 0 0 0,0 0-1 0 0,0-1 1 0 0,0 1 0 0 0,0-1-1 0 0,0 0 1 0 0,2-1-48 0 0,11-8 202 0 0,-1-1-34 0 0,-6 4-63 0 0,26-24 393 0 0,-32 29-469 0 0,0-1 0 0 0,0 0 1 0 0,0 0-1 0 0,0 0 0 0 0,-1 0 0 0 0,0-1 0 0 0,0 1 0 0 0,1-1 0 0 0,-2 0 0 0 0,1 0 0 0 0,0 0 1 0 0,0-2-30 0 0,19-31 222 0 0,-7 13-94 0 0,-6 8-105 0 0,-1 1-14 0 0,-4 7 8 0 0,1-1 0 0 0,-1 0 0 0 0,-1 0 0 0 0,1-3-17 0 0,12-49 80 0 0,-11-1 0 0 0,2 34-56 0 0,-11 15 3 0 0,1 5-11 0 0,2 6-14 0 0,1-1-1 0 0,-1 0 1 0 0,1 0 0 0 0,0 0 0 0 0,0 0 0 0 0,0 1-1 0 0,0-2-1 0 0,1 0-4 0 0,-1 0 0 0 0,0-1 0 0 0,-1 1 0 0 0,1-1 0 0 0,-1 1 0 0 0,1 0 0 0 0,-2-4 4 0 0,-9-15-145 0 0,9 13-79 0 0,2 9 66 0 0,0 1 39 0 0,0-1-17 0 0,0 0 112 0 0,0-1 81 0 0,0 0 51 0 0,1-4 204 0 0,-1 2-189 0 0,0 1-110 0 0,1 1-46 0 0,-1 0-57 0 0,0 0-66 0 0,0-1-108 0 0,0 1-106 0 0,-1 0-122 0 0,1 1 197 0 0,0 0-36 0 0,0 0-37 0 0,0 0-38 0 0,0 0-41 0 0,0 0-41 0 0,0 0-45 0 0,-1 1-45 0 0,1-1-47 0 0,0 1-49 0 0,0 0-990 0 0,0 0-934 0 0</inkml:trace>
  <inkml:trace contextRef="#ctx0" brushRef="#br0" timeOffset="402.59">601 324 6688 0 0,'0'15'197'0'0,"3"1"-16"0"0,2-9-140 0 0,-4-5-42 0 0,0-1 1 0 0,-1 0 0 0 0,1 1 0 0 0,0-1 0 0 0,0 1-1 0 0,-1-1 1 0 0,1 1 0 0 0,-1-1 0 0 0,1 1 0 0 0,-1 0-1 0 0,0-1 1 0 0,0 1 0 0 0,1 0 0 0 0,-1-1 0 0 0,0 10 32 0 0,2-3 56 0 0,3 4 207 0 0,-3-10-230 0 0,-1 1 0 0 0,0-1 0 0 0,0 0 0 0 0,-1 1 0 0 0,1-1 0 0 0,0 0 0 0 0,-1 1 0 0 0,1-1 0 0 0,-1 1 0 0 0,0-1 0 0 0,0 3-65 0 0,0-2 348 0 0,0 0-69 0 0,0 0-62 0 0,0 0-54 0 0,0 1-31 0 0,0-1-58 0 0,1 3-44 0 0,-1-1-65 0 0,0 3-49 0 0,0-2 59 0 0,1-2 53 0 0,-1 1 67 0 0,0-1 49 0 0,0-1 74 0 0,0 1 84 0 0,0 0 96 0 0,0-1 16 0 0,0 0 83 0 0,-1 0 88 0 0,1 0 97 0 0,0 0 103 0 0,0 0 110 0 0,-1 0 116 0 0,1 0 124 0 0,3-5-894 0 0,7-12-25 0 0,-8 0-36 0 0,0 2-44 0 0,3 3-48 0 0,1-4-18 0 0,-4-4-11 0 0,-2 14-45 0 0,0 0 0 0 0,0-1 0 0 0,0 1 0 0 0,0 0 0 0 0,1 0 0 0 0,0 0 0 0 0,-1 0-1 0 0,1-1-13 0 0,11-40 77 0 0,-7 24-70 0 0,0 1 1 0 0,2-1-8 0 0,-3 10 20 0 0,2 0-1 0 0,-1 0 1 0 0,6-7-20 0 0,9-15 1 0 0,-13 17-1 0 0,-5 9 0 0 0,1 0 0 0 0,0 0 0 0 0,1 0 0 0 0,-1 0 0 0 0,1 1 0 0 0,3-4 0 0 0,3 0 1 0 0,0 2-1 0 0,1-1 0 0 0,10-5 0 0 0,-1 1 11 0 0,-3 0 32 0 0,-15 10-40 0 0,1 0 0 0 0,-1 0 0 0 0,1 0 0 0 0,-1 1 0 0 0,1-1 0 0 0,0 1 0 0 0,-1-1 0 0 0,1 1 0 0 0,0 0 0 0 0,1 0-3 0 0,16-1 41 0 0,-11 2-33 0 0,-5-1-8 0 0,-1 1 0 0 0,1 0 1 0 0,-1 0-1 0 0,1 0 0 0 0,-1 0 1 0 0,1 1-1 0 0,-1 0 0 0 0,1-1 0 0 0,1 2 0 0 0,21 8 0 0 0,-25-9 0 0 0,1-1 0 0 0,0 1 0 0 0,-1-1 0 0 0,1 1 0 0 0,0 0 0 0 0,-1 0-1 0 0,1 0 1 0 0,-1 0 0 0 0,1 0 0 0 0,-1 0 0 0 0,1 0 0 0 0,-1 0 0 0 0,0 1-1 0 0,0-1 1 0 0,0 0 0 0 0,1 1 0 0 0,-1 0 0 0 0,8 10-14 0 0,8 0-30 0 0,-14-10 33 0 0,0-1 0 0 0,0 1 1 0 0,-1 0-1 0 0,1 0 1 0 0,-1 1-1 0 0,1-1 1 0 0,-1 0-1 0 0,0 1 0 0 0,2 2 11 0 0,6 16-2 0 0,1 18 105 0 0,-4-12-17 0 0,-2-15-21 0 0,-2 1 1 0 0,0-1-1 0 0,0 1 0 0 0,-1 0 1 0 0,-1 0-1 0 0,0 0 0 0 0,-1 8-65 0 0,0 8 144 0 0,0 3 65 0 0,0 0 65 0 0,0-1 67 0 0,-1-21-208 0 0,-5 2-6 0 0,0 1 44 0 0,4 0 42 0 0,2-2-137 0 0,0-9-4 0 0,0-2-32 0 0,-3 3-134 0 0,-7 7-60 0 0,9-9 107 0 0,0 0-24 0 0,1-1-31 0 0,0 0-54 0 0,0 0-24 0 0,0 0-55 0 0,-1 0-62 0 0,1 0-71 0 0,0 0-74 0 0,0 0-70 0 0,0 0-63 0 0,0 0-54 0 0,0 0-187 0 0,0 0-53 0 0,0 0-226 0 0,0 0-606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17.7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47 139 6880 0 0,'0'0'157'0'0,"0"0"23"0"0,0 0 11 0 0,3 0-31 0 0,4 2-108 0 0,-10 4 34 0 0,-2 3 52 0 0,4-8-127 0 0,1 0 0 0 0,0-1 0 0 0,0 1 0 0 0,0 0-1 0 0,0 0 1 0 0,0-1 0 0 0,0 1 0 0 0,0 0 0 0 0,0-1 0 0 0,0 1 0 0 0,0 0 0 0 0,0 0-1 0 0,0-1 1 0 0,0 1 0 0 0,1 0 0 0 0,-1-1 0 0 0,0 1 0 0 0,1 0-11 0 0,3 7 108 0 0,3 4 78 0 0,-6-1-12 0 0,-1 11 391 0 0,0 0-62 0 0,0 0-59 0 0,0 0-53 0 0,0 1-49 0 0,0-1-44 0 0,0 1-40 0 0,0-1-35 0 0,0 19 105 0 0,0-1-73 0 0,0 93 402 0 0,0-76-293 0 0,1-49-316 0 0,0 0 0 0 0,0 0 0 0 0,1 0 1 0 0,1 4-49 0 0,-1-4 41 0 0,0-1 0 0 0,0 1 1 0 0,-1-1-1 0 0,0 6-41 0 0,-1 10 72 0 0,0 2-3 0 0,0-7 1 0 0,0 8 45 0 0,0-23-161 0 0,0-3-9 0 0,0 0-66 0 0,0 0-71 0 0,0 0-116 0 0,0 0 104 0 0,0 0-34 0 0,0 0-325 0 0,0 0 76 0 0,0 0-45 0 0,0 0-630 0 0,0 0-498 0 0,0 0-944 0 0</inkml:trace>
  <inkml:trace contextRef="#ctx0" brushRef="#br0" timeOffset="283.14">1 154 5696 0 0,'0'0'132'0'0,"0"0"17"0"0,0 0 10 0 0,2 0-26 0 0,8 0-100 0 0,9 0-39 0 0,-10 1 17 0 0,0 1 30 0 0,1 2 43 0 0,3 2 97 0 0,-8-3 54 0 0,-2-2-79 0 0,0-1-48 0 0,0 0-47 0 0,0 0-18 0 0,0 1 45 0 0,5 3 72 0 0,18 8 284 0 0,-12-5-315 0 0,1 3 35 0 0,15 16 252 0 0,-29-24-380 0 0,1 0 0 0 0,0-1 0 0 0,0 1 0 0 0,0-1-1 0 0,0 0 1 0 0,0 0 0 0 0,0 0 0 0 0,1 1-36 0 0,17 3 221 0 0,-16-4-182 0 0,0 0 1 0 0,0 0-1 0 0,0 0 0 0 0,-1 0 1 0 0,1 1-1 0 0,0 0 1 0 0,-1-1-1 0 0,1 1 1 0 0,1 2-40 0 0,54 39 508 0 0,-45-32-369 0 0,2 5-10 0 0,2 1-9 0 0,9 5 63 0 0,-5 5-33 0 0,34 34 109 0 0,-43-43-182 0 0,-3-6 46 0 0,-1 1-1 0 0,6 3-122 0 0,3 6 212 0 0,-2 7 4 0 0,-2-3-25 0 0,0-5-1 0 0,6 9 36 0 0,-7-17-79 0 0,-4 0-7 0 0,-4 4-28 0 0,-1-6-21 0 0,-1-3 10 0 0,2 0 22 0 0,2 0 46 0 0,3 4 5 0 0,-7-5-113 0 0,-3-7-55 0 0,0 1-1 0 0,0-1 1 0 0,1 1 0 0 0,-1-1-1 0 0,0 0 1 0 0,0 1-1 0 0,0-1 1 0 0,1 1 0 0 0,-1-1-1 0 0,0 0 1 0 0,0 1 0 0 0,1-1-1 0 0,-1 1 1 0 0,0-1 0 0 0,1 0-1 0 0,-1 1 1 0 0,0-1 0 0 0,1 0-1 0 0,-1 0 1 0 0,0 1 0 0 0,1-1-1 0 0,-1 0 1 0 0,1 0-1 0 0,-1 0 1 0 0,1 0 0 0 0,-1 1-1 0 0,0-1 1 0 0,1 0 0 0 0,-1 0-1 0 0,1 0 1 0 0,-1 0 0 0 0,1 0-1 0 0,-1 0 1 0 0,1 0 0 0 0,-1 0-1 0 0,1 0-5 0 0,1 0 122 0 0,-2 0-8 0 0,0 0-22 0 0,0 0-45 0 0,0 0-135 0 0,0 0 21 0 0,0 0-59 0 0,0 0-71 0 0,0 0-116 0 0,0 0 106 0 0,0 0-34 0 0,0 0-329 0 0,0-1 78 0 0,0 1-47 0 0,0-2-634 0 0,0-2-503 0 0,0-5-952 0 0</inkml:trace>
  <inkml:trace contextRef="#ctx0" brushRef="#br0" timeOffset="572.43">663 16 6504 0 0,'0'0'190'0'0,"0"0"37"0"0,0 2 45 0 0,1 5-88 0 0,4 3 241 0 0,-3-6-274 0 0,1 0-63 0 0,-1 0-85 0 0,1 10 195 0 0,-3 7-42 0 0,-1-13-82 0 0,1 6 69 0 0,-1-1-35 0 0,2 23 147 0 0,2-19-120 0 0,2-2-14 0 0,1 2 47 0 0,-4 0 38 0 0,-3 14 78 0 0,0-14-79 0 0,0-1 0 0 0,2 1 0 0 0,0 0 0 0 0,2 8-205 0 0,1-7 123 0 0,3 14 103 0 0,-5-5-33 0 0,-2 60 305 0 0,2-60-312 0 0,4 4-7 0 0,0-3-14 0 0,-5-4 1 0 0,-1 97 588 0 0,0-81-463 0 0,0-1 37 0 0,0-37-312 0 0,0 0 0 0 0,0 0 0 0 0,0-1 0 0 0,-1 1 0 0 0,1 0 0 0 0,-1-1 0 0 0,1 1 0 0 0,-1 0 0 0 0,0-1 0 0 0,1 1 0 0 0,-1-1 0 0 0,0 1-1 0 0,0-1-15 0 0,0 1 15 0 0,0-1 1 0 0,0 1-1 0 0,0-1 0 0 0,0 1 0 0 0,1 0 0 0 0,-1-1 0 0 0,1 1 0 0 0,-1 0 0 0 0,1-1 0 0 0,-1 1 0 0 0,1 0 0 0 0,0 0 0 0 0,0 0-15 0 0,0-2-148 0 0,0 1 50 0 0,0-1 42 0 0,0 1 39 0 0,0 0 37 0 0,0-1 38 0 0,0 2 244 0 0,0-1-92 0 0,0 0-105 0 0,0-1-58 0 0,0 1-50 0 0,0-1-45 0 0,0 1-50 0 0,0-1-57 0 0,0 1-64 0 0,0 0-17 0 0,0-1-54 0 0,0 1-56 0 0,0-1-63 0 0,0 1-64 0 0,0 0-71 0 0,0-1-73 0 0,0 1-78 0 0,0-1-1066 0 0,0 0-1000 0 0</inkml:trace>
  <inkml:trace contextRef="#ctx0" brushRef="#br0" timeOffset="983.49">1186 431 7368 0 0,'0'0'165'0'0,"0"0"22"0"0,0 0 10 0 0,-2 3-16 0 0,-11 10-45 0 0,3-2 67 0 0,-11 15 643 0 0,16-17-537 0 0,2-3-179 0 0,0 0-57 0 0,1-3-62 0 0,-1 9 196 0 0,2 4-13 0 0,0 0-17 0 0,-9 5 95 0 0,5 7-70 0 0,1-14-126 0 0,-3 21 112 0 0,5-5 26 0 0,1-6-144 0 0,2 35 147 0 0,4-32-131 0 0,-4-23-80 0 0,0-1-1 0 0,0 1 1 0 0,1-1 0 0 0,-1 0 0 0 0,1 0 0 0 0,0 1-6 0 0,10 16 17 0 0,-10-15-6 0 0,0-1 0 0 0,1 0 0 0 0,-1 0 0 0 0,1-1-1 0 0,0 1 1 0 0,1 1-11 0 0,7 7 76 0 0,12 11 77 0 0,-21-22-138 0 0,-1 0 0 0 0,1 0 1 0 0,0 0-1 0 0,-1 0 1 0 0,1 0-1 0 0,0 0 0 0 0,0 0 1 0 0,-1-1-1 0 0,1 1 1 0 0,0-1-1 0 0,0 1 0 0 0,0-1 1 0 0,0 0-1 0 0,1 1-15 0 0,8-1 291 0 0,4 0-15 0 0,-2-1-74 0 0,-11 0-185 0 0,-1 1 1 0 0,0 0 0 0 0,0-1 0 0 0,0 1 0 0 0,0 0-1 0 0,0-1 1 0 0,0 1 0 0 0,0-1 0 0 0,0 0-1 0 0,0 1 1 0 0,0-1 0 0 0,0 0 0 0 0,0 0 0 0 0,-1 0-1 0 0,1 1 1 0 0,0-1 0 0 0,0 0 0 0 0,-1 0-1 0 0,1 0 1 0 0,0-1-18 0 0,3-8 187 0 0,-3 8-146 0 0,0 0 0 0 0,0-1 1 0 0,0 1-1 0 0,1 0 0 0 0,-1 0 0 0 0,1 0 0 0 0,-1 0 0 0 0,1 0 1 0 0,0 1-42 0 0,3-5 95 0 0,-2 3-51 0 0,0 1 0 0 0,-1-1 0 0 0,1 0 0 0 0,-1 0 0 0 0,0 0 0 0 0,1 0 0 0 0,-2 0 0 0 0,1 0 0 0 0,0-1 0 0 0,-1 1 0 0 0,1-1 1 0 0,0-2-45 0 0,8-22 160 0 0,-5-1-11 0 0,1 15-75 0 0,-5 10-63 0 0,0 1 1 0 0,0 0 0 0 0,0 0-1 0 0,0-1 1 0 0,0 1 0 0 0,-1-1-1 0 0,1 1 1 0 0,-1-1 0 0 0,0 1-12 0 0,0-133 336 0 0,0 134-329 0 0,0 0 1 0 0,0 1-1 0 0,0-1 1 0 0,0 0-1 0 0,-1 1 1 0 0,1-1-1 0 0,0 1 1 0 0,-1-1-1 0 0,0 0 1 0 0,1 1-1 0 0,-1-1 1 0 0,0 1-1 0 0,0 0 1 0 0,0-1-8 0 0,-5-10 64 0 0,1-14 47 0 0,-4 6 15 0 0,1 7-121 0 0,4 5-94 0 0,0 0-105 0 0,-2-5-250 0 0,5 12 406 0 0,-1 0-63 0 0,0 0-64 0 0,1 0-67 0 0,-1 0-47 0 0,1 0-60 0 0,0 1-63 0 0,0-1-64 0 0,1-1-65 0 0,-1 1-67 0 0,1-1-68 0 0,0-1-69 0 0,0 1-1037 0 0,0 1-996 0 0</inkml:trace>
  <inkml:trace contextRef="#ctx0" brushRef="#br0" timeOffset="1454.76">1771 0 6992 0 0,'0'0'157'0'0,"0"0"23"0"0,0 0 12 0 0,0 3 48 0 0,0 1-93 0 0,0 2 119 0 0,0-6-257 0 0,0 0-1 0 0,0 1 1 0 0,0-1-1 0 0,0 0 1 0 0,0 0-1 0 0,0 0 1 0 0,0 0-1 0 0,0 0 1 0 0,0 0-1 0 0,0 0 1 0 0,0 0-1 0 0,0 0 1 0 0,0 0-1 0 0,0 0 1 0 0,0 1-1 0 0,0-1 1 0 0,0 0-1 0 0,0 0 1 0 0,0 0-1 0 0,0 0 1 0 0,0 0-1 0 0,0 0 1 0 0,0 0-1 0 0,0 0 1 0 0,0 0-1 0 0,0 0 1 0 0,0 0-1 0 0,0 0 1 0 0,0 1-1 0 0,0-1 1 0 0,0 0-1 0 0,0 0 1 0 0,0 0-1 0 0,-1 0 1 0 0,1 0-1 0 0,0 0 1 0 0,0 0-1 0 0,0 0 1 0 0,0 0-1 0 0,0 0 1 0 0,0 0-1 0 0,0 0 1 0 0,0 0-1 0 0,0 0 1 0 0,0 0-1 0 0,0 0 0 0 0,-1 0 1 0 0,1 0-1 0 0,0 0 1 0 0,0 0-1 0 0,0 0 1 0 0,0 0-1 0 0,0 0 1 0 0,0 0-1 0 0,0 0 1 0 0,0 0-1 0 0,0 0-8 0 0,-4 0 141 0 0,1 1 77 0 0,-7 3 679 0 0,7-1-596 0 0,1-2-205 0 0,0 0-52 0 0,1 1-62 0 0,0-1-73 0 0,-2 2 321 0 0,2 0-102 0 0,1 0-71 0 0,1 3-4 0 0,-1-3 39 0 0,0 6 173 0 0,0 5 184 0 0,-1 13 309 0 0,1-11-341 0 0,2-3-183 0 0,-1-8-169 0 0,0 0-42 0 0,9 16 262 0 0,-5 7-11 0 0,0-12-139 0 0,-3-9-84 0 0,0-1-1 0 0,-1 0 0 0 0,0 1 0 0 0,0-1 1 0 0,0 1-1 0 0,-1 0-50 0 0,1 0 45 0 0,-1 1 1 0 0,1 0-1 0 0,1-1 1 0 0,-1 0-1 0 0,2 2-45 0 0,-1-2 42 0 0,0 1 0 0 0,-1-1-1 0 0,0 1 1 0 0,0-1 0 0 0,0 2-42 0 0,0 18 91 0 0,5 9-3 0 0,-3-24-47 0 0,-1 0 0 0 0,0 1 1 0 0,-1 10-42 0 0,-2-3 42 0 0,1 8 30 0 0,4 1 39 0 0,-1-18-66 0 0,1 9 45 0 0,-9 11 46 0 0,13 2-3 0 0,-6 6-12 0 0,0-20-26 0 0,4-2-19 0 0,-1-2-21 0 0,-2 2 8 0 0,-3 26 147 0 0,0-29-147 0 0,0-10-31 0 0,0 0 1 0 0,0 0-1 0 0,0-1 1 0 0,1 1-1 0 0,0 0 1 0 0,0 3-33 0 0,6 7 89 0 0,-4-9-71 0 0,-3-3-5 0 0,1 1 0 0 0,-1-1 0 0 0,1 0 1 0 0,-1 0-1 0 0,0 1 0 0 0,1-1 0 0 0,-1 0 0 0 0,0 0 0 0 0,-1 2-13 0 0,1 0 28 0 0,0-1 42 0 0,0-3-5 0 0,0 0-58 0 0,0 0-99 0 0,-3 0-288 0 0,1 0 57 0 0,0-1 50 0 0,0 1 43 0 0,1-1 2 0 0,0 0 43 0 0,-2-2-237 0 0,1-1 62 0 0,0 1 21 0 0,1 3 264 0 0,1-1 0 0 0,-1 1-1 0 0,0 0 1 0 0,0-1 0 0 0,1 1-1 0 0,-1 0 1 0 0,0 0 0 0 0,0 0-1 0 0,0-1 1 0 0,0 1 0 0 0,1 0-1 0 0,-1 0 1 0 0,0 0 0 0 0,-1 1 75 0 0</inkml:trace>
  <inkml:trace contextRef="#ctx0" brushRef="#br0" timeOffset="1720.83">1525 447 6648 0 0,'0'0'149'0'0,"0"0"23"0"0,0 0 12 0 0,2-3-25 0 0,8-3-128 0 0,-7 5-30 0 0,0 0-1 0 0,0 0 0 0 0,0 0 1 0 0,0 0-1 0 0,1 1 0 0 0,-1-1 0 0 0,3 1 0 0 0,11-1 74 0 0,-15 1-59 0 0,0 1 34 0 0,-1-1 0 0 0,1-1 0 0 0,-1 1 0 0 0,1 0 0 0 0,0 0 0 0 0,-1-1 0 0 0,1 1 0 0 0,-1-1 0 0 0,1 1 0 0 0,0-1 0 0 0,-1 0 0 0 0,1 1 0 0 0,-1-1 0 0 0,1 0-49 0 0,10-5 380 0 0,16 1 248 0 0,-12 0-316 0 0,6-1 94 0 0,4 4-42 0 0,-9 2-183 0 0,17 1 175 0 0,-10-5-47 0 0,9-6 71 0 0,8 5-151 0 0,-18-1-118 0 0,-17 4-71 0 0,0 1 0 0 0,0-1 0 0 0,0 1 0 0 0,0 1 0 0 0,5-1-40 0 0,15-2 106 0 0,-2-3-70 0 0,-17 4-36 0 0,0 1 1 0 0,0 0-1 0 0,0 0 0 0 0,0 0 1 0 0,0 1-1 0 0,0-1 39 0 0,-1 1-71 0 0,0-1-72 0 0,-1 0-69 0 0,1 0-70 0 0,-1-1-67 0 0,1 1-67 0 0,-1-1-66 0 0,-1 1 76 0 0,0 0-34 0 0,0 0-35 0 0,0 0-33 0 0,8-1-994 0 0,7 1-843 0 0,-19 1 2295 0 0</inkml:trace>
  <inkml:trace contextRef="#ctx0" brushRef="#br0" timeOffset="2198.63">2433 416 5248 0 0,'0'0'152'0'0,"-2"0"0"0"0,-16 0 68 0 0,13 0 0 0 0,2 0-96 0 0,0 0 458 0 0,1 3 24 0 0,-12 7-31 0 0,2-8-289 0 0,12-2-282 0 0,0 0-1 0 0,0 0 1 0 0,0 0 0 0 0,0 0-1 0 0,0 0 1 0 0,0 0 0 0 0,-1 0-1 0 0,1 0 1 0 0,0 0 0 0 0,0 0-1 0 0,0 0 1 0 0,0 0 0 0 0,0 0-1 0 0,0 0 1 0 0,0 0 0 0 0,0 0 0 0 0,0 0-1 0 0,0 0 1 0 0,-1 0 0 0 0,1 0-1 0 0,0 0 1 0 0,0 0 0 0 0,0 1-1 0 0,0-1 1 0 0,0 0 0 0 0,0 0-1 0 0,0 0 1 0 0,0 0 0 0 0,0 0-1 0 0,0 0 1 0 0,0 0 0 0 0,0 0-1 0 0,0 0 1 0 0,0 0 0 0 0,0 0-1 0 0,-1 0 1 0 0,1 0 0 0 0,0 0-1 0 0,0 1 1 0 0,0-1 0 0 0,0 0-1 0 0,0 0 1 0 0,0 0 0 0 0,0 0-1 0 0,0 0 1 0 0,0 0 0 0 0,0 0-1 0 0,0 0 1 0 0,0 0 0 0 0,0 0-1 0 0,0 1 1 0 0,0-1 0 0 0,0 0-1 0 0,0 0 1 0 0,0 0 0 0 0,0 0-1 0 0,1 0-3 0 0,-3 6 136 0 0,1-5-117 0 0,1 0 0 0 0,-1 0 1 0 0,0 0-1 0 0,0 0 0 0 0,0 0 1 0 0,0-1-1 0 0,0 1 0 0 0,0 0 1 0 0,0-1-1 0 0,0 1 0 0 0,-1 0-19 0 0,-7 5 167 0 0,4-2-42 0 0,-1 1 37 0 0,3-2-105 0 0,-15 18 254 0 0,8 1-47 0 0,6-10-174 0 0,-4 12 121 0 0,-1-1-9 0 0,5-10-128 0 0,1 0-13 0 0,2 3-36 0 0,0 4-14 0 0,-4-4 12 0 0,3-10-15 0 0,0 0-1 0 0,1 1 1 0 0,0-1-1 0 0,0 1 1 0 0,0-1-1 0 0,1 1-7 0 0,0 22 46 0 0,0 40 120 0 0,0-44-144 0 0,0-23-23 0 0,0 0 0 0 0,0 0 0 0 0,0-1 1 0 0,1 1-1 0 0,-1 0 0 0 0,1-1 0 0 0,-1 1 1 0 0,1 0-1 0 0,0-1 0 0 0,0 1 0 0 0,-1-1 1 0 0,1 1-1 0 0,0-1 1 0 0,0 1 4 0 0,0-1-1 0 0,0 1 1 0 0,0-1 0 0 0,0 1 0 0 0,-1 0-1 0 0,1-1 1 0 0,0 1 0 0 0,-1 0-1 0 0,0-1 1 0 0,1 1 0 0 0,-1 0 0 0 0,0 0-1 0 0,0 0-3 0 0,1 6 92 0 0,5-3 100 0 0,0-1-25 0 0,-2 3 4 0 0,-4-7-160 0 0,1 1-1 0 0,-1-1 1 0 0,0 1 0 0 0,0-1-1 0 0,1 0 1 0 0,-1 1 0 0 0,0-1-1 0 0,1 0 1 0 0,-1 1 0 0 0,0-1 0 0 0,1 0-1 0 0,-1 1 1 0 0,1-1 0 0 0,-1 0-1 0 0,0 1 1 0 0,1-1 0 0 0,-1 0-1 0 0,1 0 1 0 0,-1 0 0 0 0,1 0 0 0 0,-1 1-1 0 0,1-1 1 0 0,-1 0 0 0 0,1 0-1 0 0,-1 0 1 0 0,1 0 0 0 0,-1 0-1 0 0,1 0 1 0 0,-1 0 0 0 0,1 0 0 0 0,-1 0-1 0 0,1-1-10 0 0,5 1 97 0 0,10 0 236 0 0,-11-1-262 0 0,-1 0-54 0 0,0-2 28 0 0,8-2 87 0 0,-7 2-40 0 0,1 0-1 0 0,-1 0 1 0 0,-1-1 0 0 0,1 1-1 0 0,3-4-91 0 0,2-6 165 0 0,-6 3-24 0 0,0 2-40 0 0,6-5-3 0 0,-6 9-61 0 0,3-3 25 0 0,0 0 0 0 0,-1 0 1 0 0,3-5-63 0 0,-7 10 14 0 0,-1-1 0 0 0,1 0 0 0 0,-1 1 0 0 0,0-1 1 0 0,1 0-1 0 0,-1 0 0 0 0,-1 0 0 0 0,1 0 1 0 0,0 0-1 0 0,-1 0 0 0 0,1 0 0 0 0,-1-3-14 0 0,0 5 8 0 0,0-1-1 0 0,0 1 1 0 0,0-1-1 0 0,1 1 1 0 0,-1-1 0 0 0,1 1-1 0 0,-1-1 1 0 0,1 1-1 0 0,-1-1 1 0 0,1 1-1 0 0,0 0 1 0 0,0-1-1 0 0,-1 1-7 0 0,7-12 48 0 0,-4-8 16 0 0,-3-3 38 0 0,-1 13-24 0 0,1 9-60 0 0,0 0 1 0 0,0 1-1 0 0,0-1 1 0 0,0 0 0 0 0,-1 1-1 0 0,1-1 1 0 0,0 0 0 0 0,-1 1-1 0 0,1-1 1 0 0,-1 1-1 0 0,0-1 1 0 0,0 1 0 0 0,1-1-1 0 0,-2 1-18 0 0,-4-11 120 0 0,2-15 99 0 0,5-23 191 0 0,0 21-193 0 0,-1 14-135 0 0,0 2-16 0 0,0 11 9 0 0,0 2-3 0 0,0 0-15 0 0,0 0-135 0 0,0 2-68 0 0,0 0 124 0 0,0 0-1 0 0,0-1 0 0 0,1 1 1 0 0,-1 0-1 0 0,1 0 0 0 0,-1-1 0 0 0,1 1 1 0 0,-1 0-1 0 0,1 0 23 0 0,9 15-106 0 0,-8-15 100 0 0,0 1 0 0 0,0 0 0 0 0,0 0 0 0 0,-1 0 0 0 0,1 0 0 0 0,-1 0 0 0 0,0 0 0 0 0,0 0 0 0 0,0 0 0 0 0,0 1 0 0 0,-1-1 0 0 0,1 1 6 0 0,-1-1-5 0 0,0 0 1 0 0,0 0 0 0 0,1 1 0 0 0,0-1 0 0 0,0 0 0 0 0,-1 0 0 0 0,2 0 0 0 0,-1 0 0 0 0,1 2 4 0 0,2 5-17 0 0,6 11 6 0 0,-9-19 11 0 0,0 0 0 0 0,0 0 0 0 0,0 0 0 0 0,0 0 0 0 0,0 1 0 0 0,0-1 0 0 0,-1 0 0 0 0,1 0 0 0 0,-1 1 0 0 0,0-1 0 0 0,0 0 1 0 0,0 3-1 0 0,2 2 0 0 0,-1 1 0 0 0,1 0 0 0 0,0-1 0 0 0,0 1 0 0 0,1-1 0 0 0,0 0 0 0 0,0 0 0 0 0,1 0 0 0 0,0 0 0 0 0,1 1 0 0 0,8 16 0 0 0,-8-11 0 0 0,2-9-8 0 0,-3 0-48 0 0,-2 6-54 0 0,-2-8 24 0 0,0 2 53 0 0,0 5-2 0 0,0-6-23 0 0,0 0-56 0 0,0-1-36 0 0,1 0-63 0 0,0 0-72 0 0,0-1-83 0 0,-1-1 38 0 0,1 1-51 0 0,1-1-45 0 0,-1 1-40 0 0,0-1-136 0 0,1 0-40 0 0,0 0-166 0 0,1 0-445 0 0</inkml:trace>
  <inkml:trace contextRef="#ctx0" brushRef="#br0" timeOffset="2665.1">3003 16 8576 0 0,'0'0'197'0'0,"0"0"24"0"0,0 0 17 0 0,0 0 14 0 0,0 0 49 0 0,0 0 19 0 0,2 2 7 0 0,11 9-1 0 0,-12-11-290 0 0,0 1-1 0 0,1-1 1 0 0,-1 1-1 0 0,0-1 1 0 0,0 1-1 0 0,0 0 0 0 0,0-1 1 0 0,0 1-1 0 0,0 0 1 0 0,0 0-1 0 0,-1 0 1 0 0,2 1-36 0 0,0 15 423 0 0,-3-8-310 0 0,2-6-71 0 0,-1 0 0 0 0,0 0 0 0 0,0 0 1 0 0,1 0-1 0 0,0 0 0 0 0,0 0 0 0 0,0 2-42 0 0,7 12 122 0 0,-4-6-75 0 0,-4 6-24 0 0,1 1-8 0 0,5-3 16 0 0,-5-12-20 0 0,0 0 1 0 0,0 0 0 0 0,0 0 0 0 0,0 0 0 0 0,0 0 0 0 0,-1 1 0 0 0,1-1 0 0 0,-1 0 0 0 0,0 3-12 0 0,1 2 24 0 0,0 0 0 0 0,0 0 1 0 0,1 1-1 0 0,1 3-24 0 0,-1-4 28 0 0,0-1-1 0 0,0 0 1 0 0,-1 1 0 0 0,0 4-28 0 0,0 19 215 0 0,7 4 1 0 0,-5-21-135 0 0,2 20 117 0 0,-6 20 46 0 0,0-19-86 0 0,1 39 76 0 0,0 0 55 0 0,0 145 732 0 0,0-216-941 0 0,0-3 10 0 0,0 0-58 0 0,0 0-49 0 0,0 0-47 0 0,0 0-93 0 0,0 0-170 0 0,0 0 174 0 0,0 0-31 0 0,0 0-62 0 0,0 0-114 0 0,0 0-134 0 0,0 0-119 0 0,0 0 88 0 0,0 0-45 0 0,0 0-666 0 0,0 0-523 0 0,0 0-994 0 0</inkml:trace>
  <inkml:trace contextRef="#ctx0" brushRef="#br0" timeOffset="3158.29">2803 570 4592 0 0,'0'0'133'0'0,"2"0"-5"0"0,1 0-115 0 0,3 0 49 0 0,1 0 59 0 0,-1-1 68 0 0,-2-1 77 0 0,0-4 178 0 0,-4 6-414 0 0,1-1 0 0 0,-1 1 0 0 0,0-1 0 0 0,0 1-1 0 0,1 0 1 0 0,-1-1 0 0 0,0 1 0 0 0,1-1 0 0 0,-1 1 0 0 0,0 0 0 0 0,1-1 0 0 0,-1 1 0 0 0,0 0 0 0 0,1 0 0 0 0,-1-1 0 0 0,1 1-1 0 0,-1 0 1 0 0,1 0 0 0 0,-1 0 0 0 0,1 0 0 0 0,-1-1 0 0 0,0 1 0 0 0,1 0 0 0 0,-1 0 0 0 0,1 0 0 0 0,-1 0 0 0 0,1 0-1 0 0,-1 0 1 0 0,1 0 0 0 0,-1 0 0 0 0,1 0 0 0 0,0 1-30 0 0,6-2 330 0 0,0-1-52 0 0,0-3 67 0 0,-1-1-59 0 0,5-4 122 0 0,-1 5-106 0 0,16 0 300 0 0,-5-5-30 0 0,-1 4-213 0 0,-12 5-234 0 0,-1-1 0 0 0,0 0 0 0 0,0-1-1 0 0,3-1-124 0 0,9-5 242 0 0,0 1-38 0 0,17-3 108 0 0,13 0 48 0 0,-1 0-78 0 0,-1 0-88 0 0,0-1-99 0 0,-20 6-89 0 0,-12 0 3 0 0,-12 5-11 0 0,0 0 0 0 0,0-1 0 0 0,0 2 0 0 0,0-1 0 0 0,0 0 0 0 0,0 0 0 0 0,0 1 0 0 0,1 0 0 0 0,2 0 2 0 0,5 0-38 0 0,13 1-67 0 0,2-5-70 0 0,-18 2 110 0 0,8-4-54 0 0,-4 4-55 0 0,-6 1 58 0 0,0 0-34 0 0,1 0-40 0 0,0 1-44 0 0,-4 0 124 0 0,8 0 2 0 0,-6 0-5 0 0,-3 0 21 0 0,1 0-33 0 0,-1 0-41 0 0,0 0-45 0 0,1 3 71 0 0,10 7 39 0 0,-12-9 91 0 0,0-1 0 0 0,0 1 0 0 0,0-1-1 0 0,0 1 1 0 0,0-1 0 0 0,0 1 0 0 0,0 0 0 0 0,0 0 0 0 0,0 0 0 0 0,0-1 0 0 0,0 1 0 0 0,0 1 10 0 0,1 7-83 0 0,-2 0-17 0 0,0-1 4 0 0,0 27-44 0 0,0 1 34 0 0,0 37-15 0 0,0 0 110 0 0,0-3 94 0 0,0-68-71 0 0,0 0 1 0 0,0-1-1 0 0,0 1 1 0 0,0 0-1 0 0,-1-1 1 0 0,1 1-1 0 0,-1-1 0 0 0,1 1 1 0 0,-1 0-1 0 0,1-1 1 0 0,-1 1-1 0 0,0-1 0 0 0,0 0 1 0 0,0 1-13 0 0,-5 10 89 0 0,2 10 10 0 0,4-10-102 0 0,1 2-51 0 0,-1 4-69 0 0,1 6-79 0 0,-1-19 176 0 0,0 13 92 0 0,0-13-71 0 0,0-2-74 0 0,0-3-10 0 0</inkml:trace>
  <inkml:trace contextRef="#ctx0" brushRef="#br0" timeOffset="3442.73">3449 247 7912 0 0,'0'0'232'0'0,"0"0"50"0"0,-2-3 86 0 0,1 2-277 0 0,0 1-43 0 0,0-1-33 0 0,-2-2-49 0 0,2 2 77 0 0,0 0 56 0 0,0 0 52 0 0,0-1 72 0 0,-1 1 85 0 0,1-1 98 0 0,2 3-323 0 0,2-1-37 0 0,5 0-17 0 0,-5-1-3 0 0,6-1 21 0 0,-3-4-77 0 0,-1 1-47 0 0,-5 5 70 0 0,0 0 0 0 0,1-1 1 0 0,-1 1-1 0 0,1 0 1 0 0,-1 0-1 0 0,1 0 0 0 0,-1 0 1 0 0,0 0-1 0 0,1 0 1 0 0,-1 0-1 0 0,1 0 0 0 0,-1 0 1 0 0,1 0-1 0 0,-1 0 1 0 0,1 0-1 0 0,-1 0 0 0 0,1 0 1 0 0,-1 0-1 0 0,0 0 0 0 0,1 0 1 0 0,-1 1-1 0 0,1-1 1 0 0,-1 0-1 0 0,0 0 0 0 0,1 1 7 0 0,3 1-68 0 0,-1 0-23 0 0,-1 0-7 0 0,0-1-39 0 0,0 1-47 0 0,0-1-55 0 0,0-1 12 0 0,-1 1-35 0 0,2 0-348 0 0,1-1-241 0 0,2 0-556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14.1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 7080 0 0,'0'0'157'0'0,"0"0"23"0"0,0 0 13 0 0,0 2-22 0 0,0 13-190 0 0,0-3 35 0 0,0 6 107 0 0,0 0 155 0 0,0-6-2 0 0,0 3 37 0 0,1-3-69 0 0,4-3-38 0 0,1 4 25 0 0,-3 0-59 0 0,-3 10 208 0 0,0 1-21 0 0,2-10-201 0 0,4 1 0 0 0,0 2 45 0 0,-5 0 38 0 0,-1-3-79 0 0,0 29 363 0 0,3-26-380 0 0,2-2-19 0 0,1 2 45 0 0,-4 0 36 0 0,-2-9-114 0 0,1 0 0 0 0,1 0 1 0 0,0-1-1 0 0,0 1 1 0 0,3 7-94 0 0,-4-13 21 0 0,3 18 215 0 0,-5 5-16 0 0,1-20-177 0 0,-1-1 1 0 0,1 0-1 0 0,0 1 0 0 0,1-1 0 0 0,-1 0 1 0 0,2 5-44 0 0,2 7 112 0 0,-2-10-60 0 0,0 1 1 0 0,-1-1 0 0 0,1 1-1 0 0,-1-1 1 0 0,-1 1 0 0 0,0-1-53 0 0,1 2 61 0 0,0-1 0 0 0,0 1 0 0 0,0-1 0 0 0,1 1 0 0 0,0 0-61 0 0,0-1 60 0 0,0 1 1 0 0,-1-1-1 0 0,1 1 0 0 0,-2 0 0 0 0,1 1-60 0 0,-1 6 91 0 0,-1-8-35 0 0,1 1-1 0 0,0-1 1 0 0,1 1 0 0 0,0-1 0 0 0,0 2-56 0 0,3 6 83 0 0,4 19 120 0 0,-7-20-104 0 0,-1 3 36 0 0,0-9-75 0 0,-1 13 69 0 0,5-6 7 0 0,1-8-77 0 0,-4-5-48 0 0,-1-1-1 0 0,1 0 1 0 0,0 1 0 0 0,0-1 0 0 0,0 1-1 0 0,-1-1 1 0 0,1 1 0 0 0,-1-1-1 0 0,1 1 1 0 0,-1 0 0 0 0,0-1 0 0 0,0 1-1 0 0,1-1 1 0 0,-1 1-11 0 0,0 9 69 0 0,0 10 26 0 0,0-9-30 0 0,0 6 42 0 0,-3-16-46 0 0,-1 3-53 0 0,-2 1-40 0 0,4-4-26 0 0,1-2-71 0 0,1 0-130 0 0,0 0-18 0 0,1-5-56 0 0,-1 0 74 0 0,-1-2-58 0 0,-2-3-74 0 0,1 6 198 0 0,0 0-61 0 0,0 0-87 0 0,0 1-21 0 0,0-1-94 0 0,2 3 124 0 0,-1-1-44 0 0,1 1-40 0 0,-1-1-33 0 0,1 0-129 0 0,0 0-34 0 0,0-3-1343 0 0</inkml:trace>
  <inkml:trace contextRef="#ctx0" brushRef="#br0" timeOffset="496.31">16 153 8032 0 0,'0'-3'182'0'0,"0"-3"-59"0"0,3-3 0 0 0,0 3-47 0 0,2-3 43 0 0,2-4 60 0 0,6-3-132 0 0,0 1-56 0 0,-9 4 43 0 0,1 1 104 0 0,3 3 114 0 0,2 2 31 0 0,-1 1-1 0 0,6-5 81 0 0,-13 8-326 0 0,0-1 17 0 0,1 0 0 0 0,-1 1 0 0 0,1-1 0 0 0,0 1 1 0 0,0 0-1 0 0,-1-1 0 0 0,1 1 0 0 0,2 0-54 0 0,13-1 227 0 0,-14 2-188 0 0,0 0 0 0 0,0-1 0 0 0,0 0 0 0 0,0 0 1 0 0,0 0-1 0 0,1-1-39 0 0,22-5 201 0 0,-9 8-116 0 0,-3 4-51 0 0,-12-4-34 0 0,0 1-1 0 0,0-1 1 0 0,0 0-1 0 0,0-1 1 0 0,0 1-1 0 0,1 0 1 0 0,-1-1-1 0 0,0 0 1 0 0,3 0 0 0 0,2 1 0 0 0,0 0 0 0 0,0 1 0 0 0,0-1 0 0 0,-1 1 0 0 0,8 4 0 0 0,-12-6 0 0 0,22 13 31 0 0,-18-9-6 0 0,0 1 1 0 0,-1 0-1 0 0,0 1 0 0 0,0-1 1 0 0,0 2-26 0 0,-2-3 24 0 0,0 1 1 0 0,-1 0 0 0 0,1 0-1 0 0,-1 0 1 0 0,0 1 0 0 0,2 3-25 0 0,-4-6 10 0 0,0 0 0 0 0,0 0 0 0 0,0 0 0 0 0,-1 0 0 0 0,1 0 0 0 0,-1 0 0 0 0,1 3-10 0 0,0 19 153 0 0,0-15-106 0 0,1-1 1 0 0,0 1 0 0 0,1-1 0 0 0,0 2-48 0 0,1 6 96 0 0,-4 3-13 0 0,-1-11-42 0 0,1-7-33 0 0,0 0 1 0 0,0-1 0 0 0,0 1 0 0 0,-1-1-1 0 0,1 1 1 0 0,0 0 0 0 0,-1-1-1 0 0,1 1 1 0 0,-1-1 0 0 0,1 1 0 0 0,-1-1-1 0 0,0 1 1 0 0,0-1 0 0 0,0 1-9 0 0,-5 10 50 0 0,5 4-1 0 0,1-13-39 0 0,0-1 0 0 0,0 0-1 0 0,0 1 1 0 0,0-1 0 0 0,0 0-1 0 0,-1 1 1 0 0,1-1 0 0 0,-1 0 0 0 0,1 1-1 0 0,-2 1-9 0 0,0-1 10 0 0,0 0-1 0 0,-1 0 0 0 0,1 0 0 0 0,-1 0 0 0 0,0 0 1 0 0,1 0-1 0 0,-2 0-9 0 0,0 1 15 0 0,-1 0 0 0 0,1 0 0 0 0,0 1 1 0 0,-2 3-16 0 0,-7 10 78 0 0,0-1 0 0 0,-2 0 0 0 0,-5 5-78 0 0,13-15 36 0 0,4-3-28 0 0,0-1 0 0 0,-1 0 1 0 0,1 0-1 0 0,0 0 0 0 0,-1-1 1 0 0,0 1-9 0 0,-12 6 61 0 0,1 0-44 0 0,0 1 7 0 0,-1-2 50 0 0,12-5-45 0 0,-1 0 1 0 0,1 1-1 0 0,0-1 1 0 0,0 1-1 0 0,0 0 1 0 0,0 0-1 0 0,1 0-29 0 0,-5 5 80 0 0,0-1 35 0 0,0 0-69 0 0,-4 4-20 0 0,1-1 46 0 0,1 2-57 0 0,7 0-5 0 0,3-8 33 0 0,1 19-30 0 0,-1-24-13 0 0,1 0 0 0 0,-1 0 0 0 0,0 1 0 0 0,0-1 0 0 0,0 0-1 0 0,0 0 1 0 0,0 1 0 0 0,0-1 0 0 0,0 0 0 0 0,1 0 0 0 0,-1 0 0 0 0,0 0 0 0 0,0 1 0 0 0,0-1 0 0 0,0 0 0 0 0,1 0 0 0 0,-1 0 0 0 0,0 0 0 0 0,0 1 0 0 0,1-1 0 0 0,-1 0 0 0 0,0 0 0 0 0,0 0 0 0 0,0 0 0 0 0,1 0 0 0 0,-1 0 0 0 0,0 0 0 0 0,0 0 0 0 0,1 0 0 0 0,-1 0 0 0 0,0 0 0 0 0,8 3-1 0 0,-3-1 6 0 0,-1 1 1 0 0,0 0 0 0 0,0 1 0 0 0,0-1-1 0 0,-1 1 1 0 0,1-1 0 0 0,1 3-6 0 0,0 0 12 0 0,0 0 1 0 0,0-1 0 0 0,0 0-1 0 0,7 4-12 0 0,-10-8 5 0 0,26 19 37 0 0,3 7-35 0 0,-5-4 2 0 0,7-2 35 0 0,-20-15-42 0 0,-1 1 0 0 0,0 1 0 0 0,0 0 0 0 0,-1 0 1 0 0,4 4-3 0 0,5 13 14 0 0,0-9 41 0 0,4 2 52 0 0,-19-14-72 0 0,0 1-1 0 0,1-1 1 0 0,0 0 0 0 0,4 3-35 0 0,1 0 47 0 0,10 5 120 0 0,-16-10-97 0 0,0 1-1 0 0,0 0 1 0 0,0 0-1 0 0,-1 1 0 0 0,4 2-69 0 0,1 7 118 0 0,-7-8-78 0 0,-2-5-31 0 0,1 1 0 0 0,-1-1-1 0 0,0 1 1 0 0,1 0 0 0 0,-1-1 0 0 0,0 1 0 0 0,1-1 0 0 0,-1 1 0 0 0,0-1 0 0 0,1 1-1 0 0,-1-1 1 0 0,1 1 0 0 0,-1-1 0 0 0,1 1 0 0 0,-1-1 0 0 0,1 1 0 0 0,0-1 0 0 0,-1 0-1 0 0,1 0 1 0 0,-1 1 0 0 0,1-1 0 0 0,0 0-9 0 0,4 3 35 0 0,0-1 8 0 0,-3 0-32 0 0,4 4 63 0 0,0 0 5 0 0,3 3 39 0 0,-3-5-34 0 0,3-5-71 0 0,-9 1-5 0 0,6 0 64 0 0,0 0-51 0 0,-2 0-90 0 0,-3 0-31 0 0,0 0-38 0 0,-1 0-221 0 0,0 0-497 0 0,0 0-57 0 0</inkml:trace>
  <inkml:trace contextRef="#ctx0" brushRef="#br0" timeOffset="994.08">986 599 6704 0 0,'0'0'149'0'0,"0"0"23"0"0,0 0 12 0 0,0 0-60 0 0,0 0-11 0 0,0 0 40 0 0,0 0 128 0 0,0 0 233 0 0,0 0 20 0 0,0 0-28 0 0,-3 0-122 0 0,-3 1 0 0 0,1 1-56 0 0,1 1-50 0 0,0 0-48 0 0,1 2-42 0 0,0 0-38 0 0,0 7 52 0 0,2-1-114 0 0,0 1-48 0 0,2 22-24 0 0,0-25 15 0 0,-1 0 42 0 0,2 17-19 0 0,6 2-15 0 0,-5-21-25 0 0,-2-3-13 0 0,0-1 1 0 0,-1 1-1 0 0,1-1 0 0 0,-1 1 1 0 0,1-1-1 0 0,-1 1 0 0 0,0-1 1 0 0,0 1-1 0 0,-1 1-1 0 0,0 4-1 0 0,2-5 4 0 0,-1-1 1 0 0,1 0-1 0 0,-1 0 1 0 0,1 1-1 0 0,0-1 1 0 0,1 0-1 0 0,-1 0 1 0 0,0 0-1 0 0,1 0 1 0 0,-1 0-1 0 0,1-1 1 0 0,0 1-1 0 0,1 1-3 0 0,8 14 19 0 0,-6-1-19 0 0,-4-13 0 0 0,0 0 0 0 0,1 0 0 0 0,-1-1 0 0 0,1 1 0 0 0,0-1 0 0 0,2 4 0 0 0,6 12 0 0 0,-9-17 0 0 0,0 0 0 0 0,0 1 0 0 0,0-1 0 0 0,0 0 0 0 0,1 0 0 0 0,-1 0 0 0 0,1 0 0 0 0,0 0 0 0 0,-1 0 0 0 0,1 0 0 0 0,0 0 0 0 0,1 0 0 0 0,13 6 22 0 0,0 0 40 0 0,27 14 194 0 0,-25-13-171 0 0,-16-9-52 0 0,0 1 1 0 0,0 0-1 0 0,0 0 1 0 0,0-1-1 0 0,0 0 0 0 0,0 1 1 0 0,1-1-1 0 0,-1 0 1 0 0,0 0-1 0 0,0 0 0 0 0,0 0 1 0 0,1 0-1 0 0,-1-1 0 0 0,0 1 1 0 0,2-1-34 0 0,17-7 311 0 0,-8 1-57 0 0,-6 4-95 0 0,4-5 76 0 0,-7 4-120 0 0,-1 0-1 0 0,1 0 0 0 0,-1 0 1 0 0,0-1-1 0 0,-1 0 0 0 0,1 1 1 0 0,-1-1-1 0 0,0 0 0 0 0,1-2-114 0 0,5-12 300 0 0,-3 11-195 0 0,-4 7-83 0 0,0-1 0 0 0,0 1 0 0 0,0-1 0 0 0,-1 1 0 0 0,1-1 0 0 0,0 1 0 0 0,-1-1 0 0 0,1 1 0 0 0,-1-1 0 0 0,1 1 0 0 0,-1-1 0 0 0,0 0 0 0 0,0 1 1 0 0,0-1-23 0 0,1-15 117 0 0,0 12-94 0 0,-1 0-1 0 0,0 0 1 0 0,0 0-1 0 0,0-1 1 0 0,-1 1-1 0 0,0 0 0 0 0,0 0 1 0 0,0-1-23 0 0,-6-12 10 0 0,-18-46 174 0 0,13 43-162 0 0,10 18-15 0 0,0 1 0 0 0,0-1 0 0 0,-1 1 0 0 0,1 0 0 0 0,0-1 0 0 0,-1 1 0 0 0,0 0 0 0 0,0 0 0 0 0,-2-1-7 0 0,-12-9 17 0 0,-16-31 50 0 0,21 30-77 0 0,8 8-6 0 0,0 0 0 0 0,-1 1-1 0 0,1 0 1 0 0,-1 0 0 0 0,0 0 0 0 0,-2-1 16 0 0,-4 0-87 0 0,10 5 76 0 0,0 0 0 0 0,0 0 0 0 0,0-1 0 0 0,0 1 0 0 0,0-1 0 0 0,0 1 1 0 0,0-1-1 0 0,0 0 0 0 0,0 1 0 0 0,0-1 0 0 0,0 0 0 0 0,0 0 0 0 0,0 0 0 0 0,1 1 0 0 0,-1-1 0 0 0,0 0 0 0 0,1 0 0 0 0,-1-1 11 0 0,-4-11-145 0 0,-2 9 41 0 0,2 0-62 0 0,4-6-68 0 0,0 5 75 0 0,-1-2-28 0 0,0 6 81 0 0,1 0-66 0 0,-1 0-6 0 0,1 1-55 0 0,-1 0-64 0 0,0 0-74 0 0,1 0 33 0 0,1 0-48 0 0,-1 0-44 0 0,1 0-38 0 0,0 0-136 0 0,-1 0-37 0 0,1 0-1413 0 0</inkml:trace>
  <inkml:trace contextRef="#ctx0" brushRef="#br0" timeOffset="1560.01">1740 476 7632 0 0,'0'0'166'0'0,"0"0"29"0"0,0 0 14 0 0,0 0-66 0 0,0 0-16 0 0,0 0 40 0 0,0-2 139 0 0,0-9 254 0 0,0 11-550 0 0,0 0 0 0 0,0 0 0 0 0,0 0 0 0 0,0 0 1 0 0,0 0-1 0 0,0 0 0 0 0,0 0 0 0 0,0 0 0 0 0,0 0 0 0 0,0 0 0 0 0,0 0 0 0 0,0-1 0 0 0,0 1 1 0 0,0 0-1 0 0,0 0 0 0 0,0 0 0 0 0,0 0 0 0 0,0 0 0 0 0,0 0 0 0 0,0 0 0 0 0,0 0 0 0 0,0 0 0 0 0,0 0 1 0 0,0 0-1 0 0,0-1 0 0 0,0 1 0 0 0,0 0 0 0 0,0 0 0 0 0,0 0 0 0 0,0 0 0 0 0,0 0 0 0 0,-1 0 1 0 0,1 0-1 0 0,0 0 0 0 0,0 0 0 0 0,0 0 0 0 0,0 0 0 0 0,0 0 0 0 0,0 0 0 0 0,0 0 0 0 0,0 0 0 0 0,0 0 1 0 0,0 0-1 0 0,0 0 0 0 0,-1 0 0 0 0,1 0 0 0 0,0 0 0 0 0,0 0 0 0 0,0 0 0 0 0,0 0 0 0 0,0 0 1 0 0,0 0-1 0 0,0 0 0 0 0,0 0 0 0 0,0 0 0 0 0,0 0 0 0 0,-1 0-10 0 0,-4-1 273 0 0,-6-4 487 0 0,7 3-548 0 0,1-1-76 0 0,2 2-116 0 0,0 0-38 0 0,-1 0 205 0 0,1 0-43 0 0,-3-1 39 0 0,0 2-93 0 0,-1 1-50 0 0,4-1-6 0 0,0 1 34 0 0,-15-2 261 0 0,12 0-238 0 0,0 1 0 0 0,-1-1 0 0 0,1 1 0 0 0,0 1 0 0 0,0-1 0 0 0,-1 0 0 0 0,1 1 0 0 0,0 0 0 0 0,-4 1-91 0 0,0 3 123 0 0,2-1-46 0 0,0-2 20 0 0,1-1 41 0 0,-3 0 77 0 0,5-1-142 0 0,-10 0 67 0 0,3 2-52 0 0,5 9-7 0 0,-5-6-7 0 0,5 5-14 0 0,-6-5-48 0 0,6 8-12 0 0,-5 7 0 0 0,10-20 0 0 0,-1 1 0 0 0,1-1 0 0 0,-1 1 0 0 0,1 0 0 0 0,0-1 0 0 0,-1 1 0 0 0,1 0 0 0 0,0 0 0 0 0,-1-1 0 0 0,1 1 0 0 0,0 0 0 0 0,0 0 0 0 0,0 0 0 0 0,0-1 0 0 0,-1 1 0 0 0,1 0 0 0 0,0 0 0 0 0,1 0 0 0 0,-1-1 0 0 0,0 1 0 0 0,2 26 0 0 0,-2-26 0 0 0,0 1 0 0 0,0 0 0 0 0,0-1 0 0 0,0 1 0 0 0,1-1 0 0 0,-1 1 0 0 0,1-1 0 0 0,-1 1 0 0 0,1-1 0 0 0,0 1 0 0 0,0-1 0 0 0,0 1 0 0 0,-1-1 0 0 0,2 1 0 0 0,2 5 0 0 0,1 6 0 0 0,6-8-12 0 0,-6 8-36 0 0,-2-8 31 0 0,1 1 1 0 0,0-2 0 0 0,0 1 0 0 0,1 0-1 0 0,-1-1 1 0 0,3 1 16 0 0,5 7-10 0 0,-10-10 8 0 0,0-1 0 0 0,0 1 0 0 0,0-1 0 0 0,-1 0 0 0 0,1 0 0 0 0,0 0 0 0 0,1 0 1 0 0,-1 0-1 0 0,0 0 0 0 0,0 0 0 0 0,0-1 0 0 0,0 1 2 0 0,16 6-31 0 0,-16-6 30 0 0,-1 1 0 0 0,1-1-1 0 0,0 1 1 0 0,-1 0 0 0 0,0-1-1 0 0,1 1 1 0 0,-1 0 0 0 0,1 1 1 0 0,-1 0 0 0 0,1 0 0 0 0,0-1 0 0 0,0 1 0 0 0,0 0 0 0 0,0-1 0 0 0,1 0 0 0 0,-1 0 0 0 0,1 1 0 0 0,0-1 0 0 0,41 26 0 0 0,-40-25 0 0 0,0 0 0 0 0,0 0 0 0 0,0 0 0 0 0,-1 1 0 0 0,1-1 0 0 0,-1 1 0 0 0,0 0 0 0 0,0 0 0 0 0,2 2 0 0 0,-3-1 0 0 0,2-1 0 0 0,-1 0 0 0 0,0 0 0 0 0,1 0 0 0 0,0 0 0 0 0,0 0 0 0 0,0-1 0 0 0,0 0 0 0 0,4 2 0 0 0,2 0 0 0 0,-9-5 0 0 0,0 0 0 0 0,1 1 0 0 0,-1-1 0 0 0,0 1 0 0 0,0-1 0 0 0,0 1 0 0 0,0-1 0 0 0,0 1 0 0 0,0 0 0 0 0,0-1 0 0 0,-1 1 0 0 0,1 0 0 0 0,0 0 0 0 0,0 0 0 0 0,0 0 0 0 0,-1-1 0 0 0,1 1 0 0 0,0 1 0 0 0,14 29 0 0 0,-10-16 0 0 0,6-2 12 0 0,-8-6 46 0 0,-3 2-55 0 0,-1-7 6 0 0,1 11 50 0 0,1-6 49 0 0,-1-6-107 0 0,0-1 1 0 0,0 0 0 0 0,0 1 0 0 0,0-1 0 0 0,0 0-1 0 0,0 0 1 0 0,0 1 0 0 0,0-1 0 0 0,0 0 0 0 0,0 1-1 0 0,0-1 1 0 0,0 0 0 0 0,0 0 0 0 0,0 1 0 0 0,0-1-1 0 0,0 0 1 0 0,0 0 0 0 0,0 1 0 0 0,0-1 0 0 0,0 0-1 0 0,0 1 1 0 0,-1-1 0 0 0,1 0 0 0 0,0 0 0 0 0,0 1 0 0 0,0-1-1 0 0,0 0 1 0 0,-1 0 0 0 0,1 0 0 0 0,0 1 0 0 0,0-1-1 0 0,0 0 1 0 0,-1 0 0 0 0,1 0 0 0 0,0 0 0 0 0,-1 0-2 0 0,-11 2 75 0 0,-4-2 61 0 0,1 0-51 0 0,0-3-10 0 0,10 1-59 0 0,-21-12 89 0 0,16 7-85 0 0,-1-2-48 0 0,4-2-76 0 0,5 8 5 0 0,1 1 36 0 0,-1-3 16 0 0,-2-3 23 0 0,3 5-16 0 0,0 1-40 0 0,0-1-61 0 0,0 0-75 0 0,0 1-91 0 0,0-1-107 0 0,0 0-122 0 0,0 2 217 0 0,0-1-37 0 0,0 0-39 0 0,1 1-40 0 0,-1-1-43 0 0,0 1-45 0 0,-3-6-1240 0 0,-5-2-999 0 0</inkml:trace>
  <inkml:trace contextRef="#ctx0" brushRef="#br0" timeOffset="1939.84">2248 276 8720 0 0,'0'0'197'0'0,"0"0"24"0"0,0 0 19 0 0,0 0 30 0 0,0 0 71 0 0,0 0 38 0 0,0 0 5 0 0,0 0-16 0 0,0 0-68 0 0,0 0-32 0 0,0 0-4 0 0,0 3-10 0 0,0 3-159 0 0,-1 2 46 0 0,2 12 248 0 0,2-11-226 0 0,1-1-83 0 0,-3-7-64 0 0,0 1 0 0 0,0-1 1 0 0,0 1-1 0 0,0-1 0 0 0,-1 1 1 0 0,1-1-1 0 0,0 1 0 0 0,-1-1 0 0 0,0 1 1 0 0,1-1-1 0 0,-1 1 0 0 0,0 0 1 0 0,0-1-1 0 0,0 1 0 0 0,0 1-16 0 0,1 1 30 0 0,-1 0-1 0 0,1-1 0 0 0,-1 1 1 0 0,1 0-1 0 0,0 0 0 0 0,0 0 1 0 0,1-1-1 0 0,-1 1 0 0 0,1-1 1 0 0,1 3-30 0 0,1 5 66 0 0,-4 6-15 0 0,1 2-12 0 0,0-16-32 0 0,3 9 24 0 0,-2 1 1 0 0,1-1-1 0 0,-1 1 1 0 0,-1 8-32 0 0,-1-12 28 0 0,1 0-1 0 0,0 0 1 0 0,0 0-1 0 0,1 0 1 0 0,1 2-28 0 0,-1-2 29 0 0,0 0 0 0 0,0 0 0 0 0,-1 0 0 0 0,-1 0 0 0 0,1 3-29 0 0,1 16 66 0 0,3 3 34 0 0,-2-16 9 0 0,-1-1 0 0 0,1 16-109 0 0,-3-22 48 0 0,1 1 0 0 0,0-1 0 0 0,1 0 0 0 0,0 0 1 0 0,0 3-49 0 0,0-5 44 0 0,0 1 1 0 0,-1-1 0 0 0,0 1 0 0 0,0 0 0 0 0,-1 0-45 0 0,2 7 121 0 0,5-1 18 0 0,-7-12-121 0 0,1 0 0 0 0,0 1-1 0 0,0-1 1 0 0,0 1 0 0 0,-1-1-1 0 0,1 1 1 0 0,-1-1 0 0 0,1 1 0 0 0,-1-1-1 0 0,0 1 1 0 0,1 0 0 0 0,-1-1 0 0 0,0 2-18 0 0,-1 9 87 0 0,1 4-8 0 0,4-3-19 0 0,6 8 39 0 0,-8-9-20 0 0,-2-9-25 0 0,0-3-94 0 0,0 0-91 0 0,0 0-90 0 0,0 0 61 0 0,0 0-37 0 0,0 0-42 0 0,0 0-38 0 0,0 0-380 0 0,0 0 88 0 0,0 0-53 0 0,0 0-733 0 0,0 0-575 0 0,0 0-1094 0 0</inkml:trace>
  <inkml:trace contextRef="#ctx0" brushRef="#br0" timeOffset="2191.35">2156 661 9616 0 0,'0'0'216'0'0,"0"0"32"0"0,0 0 12 0 0,0 0-14 0 0,2-3-118 0 0,6-2-75 0 0,1-1 0 0 0,-1 1 0 0 0,1 0 0 0 0,1 1-53 0 0,-10 4 0 0 0,19-8 109 0 0,9 2-7 0 0,-1-1 9 0 0,-6-3 5 0 0,0 4-15 0 0,-14 5-57 0 0,0-1 0 0 0,0 0-1 0 0,0-1 1 0 0,3-1-44 0 0,-1 0 51 0 0,0 1 0 0 0,0 0 1 0 0,0 0-1 0 0,0 1-51 0 0,15-5 76 0 0,-1-2-56 0 0,-8 3 3 0 0,0 1 1 0 0,0 0-1 0 0,1 0 0 0 0,0 2-23 0 0,0-1 12 0 0,14 2-77 0 0,-26 2 41 0 0,0 0 0 0 0,0 0 1 0 0,0-1-1 0 0,0 1 0 0 0,5-2 24 0 0,-8 1-12 0 0,1 0-1 0 0,0 0 0 0 0,0 0 1 0 0,-1 0-1 0 0,1 0 0 0 0,0 0 1 0 0,-1 0-1 0 0,1-1 0 0 0,-1 1 1 0 0,0-1 12 0 0</inkml:trace>
  <inkml:trace contextRef="#ctx0" brushRef="#br0" timeOffset="2690.55">2972 784 5640 0 0,'0'0'124'0'0,"0"0"17"0"0,0 0 12 0 0,2 3-15 0 0,11 7-110 0 0,2-7-28 0 0,-9-3 61 0 0,-1 0 38 0 0,-1 0 33 0 0,-3 0-69 0 0,0 0-1 0 0,0 0 1 0 0,0 0-1 0 0,0 0 1 0 0,0 0-1 0 0,0-1 1 0 0,0 1-1 0 0,0 0 1 0 0,0 0-1 0 0,0-1 1 0 0,0 1-1 0 0,1-1-62 0 0,2-5 368 0 0,1 0 87 0 0,4 5-179 0 0,1-1 40 0 0,-4-4-47 0 0,-6 5-251 0 0,0 1 1 0 0,0-1 0 0 0,1 1-1 0 0,-1-1 1 0 0,1 1 0 0 0,-1 0 0 0 0,0-1-1 0 0,1 1 1 0 0,-1-1 0 0 0,1 1-1 0 0,-1 0 1 0 0,1 0 0 0 0,-1-1-1 0 0,1 1 1 0 0,-1 0 0 0 0,1 0 0 0 0,-1-1-1 0 0,1 1 1 0 0,-1 0 0 0 0,1 0-1 0 0,0 0 1 0 0,-1 0 0 0 0,1 0-1 0 0,0 0-18 0 0,4-3 299 0 0,5-10-62 0 0,-5 1-21 0 0,6 6-6 0 0,-6-4-16 0 0,1 6-97 0 0,-1 1-21 0 0,-4-2-1 0 0,-1-3 51 0 0,0 4-87 0 0,0 3-25 0 0,0-1 1 0 0,0 0-1 0 0,0 0 1 0 0,0 0-1 0 0,0 1 1 0 0,0-1-1 0 0,1 0 1 0 0,-1 0-1 0 0,0 1 1 0 0,1-1-1 0 0,0-1-14 0 0,6 0 53 0 0,-7 3-52 0 0,0 0 0 0 0,0 0 1 0 0,1 0-1 0 0,-1 0 0 0 0,0 0 1 0 0,0 0-1 0 0,0 0 0 0 0,1 0 1 0 0,-1 0-1 0 0,0 0 0 0 0,0-1 1 0 0,0 1-1 0 0,0 0 0 0 0,1 0 1 0 0,-1 0-1 0 0,0 0 0 0 0,0 0 1 0 0,0 0-1 0 0,0 0 0 0 0,0-1 1 0 0,1 1-1 0 0,-1 0 0 0 0,0 0 1 0 0,0 0-1 0 0,0 0 0 0 0,0 0 1 0 0,0-1-1 0 0,0 1 0 0 0,0 0 1 0 0,0 0-1 0 0,0 0 0 0 0,0 0 1 0 0,0-1-1 0 0,0 1 1 0 0,0 0-1 0 0,0 0-1 0 0,2-9 53 0 0,-2-8 37 0 0,-3 2-17 0 0,-7 1-36 0 0,6 9 78 0 0,4 0-51 0 0,-1 0-2 0 0,-9 0 106 0 0,6-2-54 0 0,0 3-6 0 0,-1 2 1 0 0,-3 2 69 0 0,5 0-127 0 0,-15 1 302 0 0,15 0-314 0 0,1 0-38 0 0,-4 9 81 0 0,6-8-79 0 0,-1-1 1 0 0,1 0-1 0 0,0 0 1 0 0,-1 0 0 0 0,0 0-1 0 0,1-1 1 0 0,-1 1-1 0 0,1 0 1 0 0,-1 0-1 0 0,0 0 1 0 0,0 0 0 0 0,0-1-1 0 0,1 1 1 0 0,-1 0-1 0 0,0-1 1 0 0,0 1-4 0 0,0 0 2 0 0,0-1 1 0 0,0 0-1 0 0,0 1 0 0 0,0-1 1 0 0,0 1-1 0 0,1-1 1 0 0,-1 1-1 0 0,0-1 0 0 0,0 1 1 0 0,1-1-1 0 0,-1 1 0 0 0,0 0 1 0 0,1-1-1 0 0,-1 1 0 0 0,1 0 1 0 0,-1 0-1 0 0,1-1 1 0 0,-1 1-1 0 0,1 0 0 0 0,0 0 1 0 0,-1 0-1 0 0,1 0 0 0 0,0 0 1 0 0,0 0-1 0 0,-1-1 1 0 0,1 1-1 0 0,0 1-2 0 0,-2 9 27 0 0,-4 4-12 0 0,5-12-15 0 0,-1 0 0 0 0,1 1 0 0 0,0-1 0 0 0,1 0 0 0 0,-1 1 0 0 0,0-1 0 0 0,1 1 1 0 0,0-1-1 0 0,0 1 0 0 0,-1 1-7 0 0,1 0 1 0 0,-1 0 0 0 0,0 0-1 0 0,0 0 1 0 0,0 0-1 0 0,-2 2 7 0 0,2-2-7 0 0,-1 1 1 0 0,1-1-1 0 0,-1 1 0 0 0,2-1 0 0 0,-1 1 0 0 0,0 3 7 0 0,1 97 14 0 0,0-103-3 0 0,1 0-1 0 0,-1 1 0 0 0,0-1 1 0 0,1 1-1 0 0,0-1 0 0 0,0 1 1 0 0,0-1-1 0 0,0 0 0 0 0,1 1-10 0 0,3 10 45 0 0,-1-1-15 0 0,-3-9-19 0 0,0 0-1 0 0,0-1 1 0 0,0 1 0 0 0,1 0 0 0 0,0 0 0 0 0,0-1 0 0 0,0 1 0 0 0,0-1-11 0 0,26 41 11 0 0,-27-42-10 0 0,-1-1 1 0 0,1 0 0 0 0,-1 1 0 0 0,1-1 0 0 0,0 0 0 0 0,-1 1 0 0 0,1-1 0 0 0,0 0 0 0 0,0 0 0 0 0,0 0-1 0 0,0 0 1 0 0,0 0 0 0 0,0 0 0 0 0,0 0 0 0 0,1 0 0 0 0,-1 0 0 0 0,0 0 0 0 0,0 0 0 0 0,1-1-1 0 0,-1 1 1 0 0,0-1 0 0 0,1 1 0 0 0,-1-1 0 0 0,1 1-2 0 0,21 7 32 0 0,-10 3 13 0 0,-11-9-41 0 0,-1 0 0 0 0,1-1-1 0 0,0 1 1 0 0,0-1 0 0 0,-1 1 0 0 0,1-1 0 0 0,0 0 0 0 0,1 0 0 0 0,0 1-4 0 0,14-1 36 0 0,-15-1-27 0 0,0 0 1 0 0,1 0-1 0 0,-1 0 1 0 0,0 0-1 0 0,1 0 1 0 0,-1 1-1 0 0,0-1 1 0 0,1 1-1 0 0,-1 0 1 0 0,2 0-10 0 0,0 1 14 0 0,0 0-1 0 0,0 0 1 0 0,0 0 0 0 0,1-1 0 0 0,-1 0 0 0 0,0 0 0 0 0,1 0 0 0 0,-1 0 0 0 0,1 0 0 0 0,-1-1 0 0 0,0 0 0 0 0,1 0 0 0 0,3-1-14 0 0,-4 1 1 0 0,0-1 0 0 0,0 1 0 0 0,0-1 0 0 0,0 0 0 0 0,-1 0 0 0 0,1 0 0 0 0,0 0 0 0 0,-1-1 1 0 0,1 1-1 0 0,2-3-1 0 0,-4 3 40 0 0,0 1-34 0 0,0-1-37 0 0,0 1-37 0 0,0 0-38 0 0,-1 0-38 0 0,1-1-39 0 0,0 1-40 0 0,0 0-28 0 0,0 0-38 0 0,0 0-38 0 0,1 0-39 0 0,-1 0-39 0 0,0-1-41 0 0,1 1-41 0 0,-1-1-41 0 0,8-3-1141 0 0,8-5-950 0 0</inkml:trace>
  <inkml:trace contextRef="#ctx0" brushRef="#br0" timeOffset="3013.96">3557 676 6768 0 0,'12'13'149'0'0,"-9"-9"2"0"0,-2-1-67 0 0,-2 6-16 0 0,1-7-15 0 0,0 13 24 0 0,0 10 8 0 0,2-3-56 0 0,6 3 26 0 0,2 2 117 0 0,-6-15-37 0 0,0-2 33 0 0,0 1 154 0 0,-1-1-55 0 0,2 9 151 0 0,5 14 254 0 0,-6-22-396 0 0,1 0 68 0 0,-4-9-274 0 0,-1 0 1 0 0,1-1-1 0 0,-1 1 0 0 0,0 0 1 0 0,1 0-1 0 0,-1 0 1 0 0,0 0-1 0 0,0 0 0 0 0,0-1 1 0 0,0 1-1 0 0,-1 1-70 0 0,1-1 68 0 0,0 0 1 0 0,0 0-1 0 0,0 0 0 0 0,0 0 0 0 0,0-1 1 0 0,0 1-1 0 0,1 0 0 0 0,-1 0 1 0 0,0 0-1 0 0,1 0 0 0 0,0 0-68 0 0,4 6 219 0 0,1 4 135 0 0,-4-1-67 0 0,-2-7-169 0 0,0 0-1 0 0,0-1 1 0 0,0 1-1 0 0,1 0 0 0 0,0-1 1 0 0,0 1-1 0 0,0 0-117 0 0,8 10 454 0 0,-7-12 16 0 0,-2 0-243 0 0,0-1-58 0 0,0 0-48 0 0,0 0-42 0 0,0 0-14 0 0,0 1-85 0 0,0-1 53 0 0,0 0 56 0 0,0 0 82 0 0,0 0 104 0 0,0 0-92 0 0,0 0 34 0 0,0 0 38 0 0,0 0 40 0 0,-2-1 95 0 0,-24 0 276 0 0,23 0-346 0 0,4-3-76 0 0,-1 1-101 0 0,0-1-65 0 0,0 1-53 0 0,0 0 4 0 0,-1 1 27 0 0,-1-4 192 0 0,-2 1-164 0 0,2 3-50 0 0,1-1 0 0 0,-1 1 1 0 0,0-1-1 0 0,0 0 1 0 0,0 0-1 0 0,1 0 1 0 0,-1 0-1 0 0,1 0 1 0 0,0 0-1 0 0,0-1 1 0 0,-1-1-35 0 0,6-5 96 0 0,-4 8-90 0 0,1 0 1 0 0,0 0-1 0 0,-1 0 1 0 0,1 1-1 0 0,-1-1 0 0 0,0 0 1 0 0,1 0-1 0 0,-1 0 0 0 0,0 0 1 0 0,1 0-1 0 0,-1 0 0 0 0,0 0 1 0 0,0 0-1 0 0,0 0 1 0 0,0 0-1 0 0,0 0 0 0 0,0 0 1 0 0,0 0-1 0 0,0 0 0 0 0,0 0 1 0 0,-1 0-1 0 0,1 0 0 0 0,0-1-6 0 0,-2-2 17 0 0,2 1-1 0 0,-1-1 0 0 0,0 0 1 0 0,1 0-1 0 0,-1 0 0 0 0,1 0 1 0 0,0 0-1 0 0,1 1 0 0 0,-1-1 0 0 0,1 0 1 0 0,0-3-17 0 0,6-16 24 0 0,3 3 24 0 0,-5 0-31 0 0,-4 15-10 0 0,0 1 0 0 0,0-1 0 0 0,0 1 0 0 0,1-1 0 0 0,0 1 0 0 0,0 0 0 0 0,1-2-7 0 0,58-91 10 0 0,-58 93-10 0 0,-1 1 0 0 0,0-1 0 0 0,-1 0 0 0 0,1 1 0 0 0,-1-1 0 0 0,1-2 0 0 0,-1 3-2 0 0,-1 1-1 0 0,0-1 0 0 0,1 1 0 0 0,0-1 0 0 0,0 1 0 0 0,0-1 0 0 0,0 1 1 0 0,0 0-1 0 0,0 0 0 0 0,0-1 0 0 0,1 1 0 0 0,-1 0 0 0 0,1 0 0 0 0,-1 0 1 0 0,1 1-1 0 0,0-1 0 0 0,0 0 0 0 0,0 1 0 0 0,0-1 0 0 0,0 1 0 0 0,2-2 3 0 0,13-10-65 0 0,5-9 82 0 0,-4 3-52 0 0,-5 8-94 0 0,0 3-79 0 0,-6 5 60 0 0,1 0-33 0 0,-7 2 67 0 0,1 1 34 0 0,1-1 11 0 0,1 0 41 0 0,2-1 6 0 0,-1 1-33 0 0,-2-1-57 0 0,2 1-88 0 0,-2-1-55 0 0,1 1-96 0 0,-1-1-113 0 0,-1 1 185 0 0,0 0-34 0 0,0 1-108 0 0,-1-1-58 0 0,1 0-52 0 0,-1-1-45 0 0,1 1-167 0 0,0-1-45 0 0,0 0-201 0 0,2-1-543 0 0,-4 3 1511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33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326 17 7224 0 0,'0'0'165'0'0,"0"0"22"0"0,0 0 7 0 0,-3 0-23 0 0,-10-2-136 0 0,5-4-21 0 0,4 2 38 0 0,4 4-52 0 0,-3-3 279 0 0,0 2-105 0 0,-1 1-53 0 0,-1 1-40 0 0,4-1-19 0 0,1 0-4 0 0,-5 0 260 0 0,-1 0-52 0 0,1 0-45 0 0,0 0-37 0 0,-7 0 146 0 0,-4 0 54 0 0,16 0-368 0 0,-1 0 0 0 0,0 0-1 0 0,1 0 1 0 0,-1 0 0 0 0,0 0 0 0 0,1 0 0 0 0,-1 0 0 0 0,0 0 0 0 0,1 1 0 0 0,-1-1 0 0 0,1 0 0 0 0,-1 0 0 0 0,0 1 0 0 0,1-1 0 0 0,-1 0 0 0 0,1 1 0 0 0,-1-1-1 0 0,1 1 1 0 0,-1-1 0 0 0,1 0 0 0 0,-1 1 0 0 0,1-1 0 0 0,-1 1 0 0 0,1 0 0 0 0,-1-1 0 0 0,1 1-16 0 0,0-1 18 0 0,-1 1 0 0 0,1-1 1 0 0,0 1-1 0 0,-1 0 0 0 0,1-1 0 0 0,-1 0 0 0 0,1 1 1 0 0,-1-1-1 0 0,1 1 0 0 0,-1-1 0 0 0,0 0 1 0 0,1 1-1 0 0,-1-1 0 0 0,1 0 0 0 0,-1 1 0 0 0,0-1 1 0 0,1 0-1 0 0,-1 0 0 0 0,0 0 0 0 0,1 0 1 0 0,-1 1-1 0 0,0-1 0 0 0,1 0 0 0 0,-1 0 0 0 0,0 0 1 0 0,1-1-19 0 0,-10 2 180 0 0,3 0-60 0 0,-12 7 105 0 0,3 0-37 0 0,-14 13-147 0 0,8-1 16 0 0,4-3 22 0 0,1 0 39 0 0,12-12-81 0 0,1 0 1 0 0,0 1 0 0 0,0 0-1 0 0,-3 4-37 0 0,0 1 43 0 0,2-3 30 0 0,1 1 1 0 0,0-1-1 0 0,-3 7-73 0 0,-1 7 91 0 0,7-17-57 0 0,0-1 1 0 0,0 1 0 0 0,0 0-1 0 0,1 0 1 0 0,0-1 0 0 0,0 1 0 0 0,0 0-1 0 0,1 3-34 0 0,0 13 115 0 0,-1 2-25 0 0,-1-23-87 0 0,1 0 0 0 0,0 1-1 0 0,0-1 1 0 0,0 0 0 0 0,0 1-1 0 0,0-1 1 0 0,0 0 0 0 0,0 1-1 0 0,0-1 1 0 0,0 0 0 0 0,1 1-1 0 0,-1-1 1 0 0,0 0 0 0 0,0 0-1 0 0,0 1 1 0 0,0-1 0 0 0,0 0-1 0 0,0 1 1 0 0,1-1 0 0 0,-1 0-1 0 0,0 0 1 0 0,0 1 0 0 0,0-1-1 0 0,1 0 1 0 0,-1 0 0 0 0,0 1-3 0 0,10 11 53 0 0,-7-7-48 0 0,-3-4-2 0 0,0-1 1 0 0,0 1 0 0 0,1 0-1 0 0,-1-1 1 0 0,0 1-1 0 0,1-1 1 0 0,-1 1-1 0 0,0 0 1 0 0,1-1-1 0 0,-1 1 1 0 0,1-1-1 0 0,-1 1 1 0 0,1-1-1 0 0,-1 0 1 0 0,1 1-1 0 0,-1-1 1 0 0,1 1-1 0 0,0-1 1 0 0,-1 0-1 0 0,1 0 1 0 0,0 1-1 0 0,0-1-3 0 0,3 2 33 0 0,9 9 82 0 0,-11-9-96 0 0,-1 0 0 0 0,1-1 1 0 0,0 1-1 0 0,0-1 0 0 0,0 1 0 0 0,0-1 0 0 0,0 0 0 0 0,0 0 1 0 0,2 1-20 0 0,15 1 118 0 0,-12-2-55 0 0,1-1 0 0 0,-1 0 0 0 0,1-1 0 0 0,-1 1 0 0 0,1-2 0 0 0,0 1-63 0 0,12-9 193 0 0,8 5 6 0 0,-6-2-35 0 0,-11 2 6 0 0,0 1 1 0 0,0-2-1 0 0,-1 0 1 0 0,10-6-171 0 0,3-7 212 0 0,-11 9-192 0 0,1 2-83 0 0,10-6-111 0 0,-12-1 121 0 0,-4 2 88 0 0,1-4 62 0 0,-7 14-80 0 0,0 1 1 0 0,0 0-1 0 0,-1 0 1 0 0,1 0-1 0 0,-1-1 1 0 0,0 1-1 0 0,1 0 1 0 0,-1-2-18 0 0,-1-20 65 0 0,0 8-70 0 0,-2 1-29 0 0,0 8-67 0 0,-6-9-36 0 0,5 9 26 0 0,1 1-82 0 0,0 1-113 0 0,1 2 102 0 0,1 0-40 0 0,0 2 8 0 0,1-1-35 0 0,-1-1-366 0 0,0 1 90 0 0,1 0-49 0 0,0-3-701 0 0,0-1-550 0 0,0-3-1048 0 0</inkml:trace>
  <inkml:trace contextRef="#ctx0" brushRef="#br0" timeOffset="524.16">649 141 6704 0 0,'0'0'149'0'0,"0"2"23"0"0,0-1-164 0 0,0-1 0 0 0,0 0-1 0 0,0 1 1 0 0,0-1 0 0 0,0 1 0 0 0,0-1-1 0 0,0 0 1 0 0,0 1 0 0 0,0-1 0 0 0,0 1 0 0 0,0-1-1 0 0,1 0 1 0 0,-1 1 0 0 0,0-1 0 0 0,0 1-1 0 0,0-1 1 0 0,1 0 0 0 0,-1 1 0 0 0,0-1-1 0 0,0 0 1 0 0,1 1 0 0 0,-1-1 0 0 0,0 0-1 0 0,1 0 1 0 0,-1 1 0 0 0,0-1 0 0 0,1 0 0 0 0,-1 0-1 0 0,0 1 1 0 0,1-1 0 0 0,-1 0-8 0 0,7 5 102 0 0,-2 7-70 0 0,3 4 5 0 0,-3-5 64 0 0,0-2 86 0 0,-1-1 181 0 0,0 0 76 0 0,1 2-177 0 0,0-2 98 0 0,0 2 155 0 0,-2 3 95 0 0,-2-3-213 0 0,3-2-88 0 0,0-1-83 0 0,9 6 243 0 0,-7-8-223 0 0,-5-3-44 0 0,0-1-38 0 0,1 2 68 0 0,-2 0-89 0 0,0 1-81 0 0,0-1-19 0 0,1-1 65 0 0,3 5 89 0 0,4 2 239 0 0,1 0 58 0 0,-5-2-206 0 0,-2 0-108 0 0,-1 1-78 0 0,-1-6-143 0 0,0 2 120 0 0,0 0 121 0 0,0 0 118 0 0,0 0 114 0 0,0 0 115 0 0,0-1 115 0 0,0 0 112 0 0,0-4-775 0 0,0 1 0 0 0,0-1-1 0 0,0 1 1 0 0,0-1-1 0 0,0 1 1 0 0,0 0 0 0 0,0-1-1 0 0,0 1 1 0 0,0-1-1 0 0,0 1 1 0 0,0-1-1 0 0,-1 1 1 0 0,1-1 0 0 0,0 1-1 0 0,0 0 1 0 0,0-1-1 0 0,-1 1 1 0 0,1 0 0 0 0,0-1-1 0 0,-1 1 1 0 0,1 0-1 0 0,0-1 1 0 0,-1 1 0 0 0,1 0-1 0 0,0-1 1 0 0,-1 1-1 0 0,1 0 1 0 0,-1 0-4 0 0,0-1 6 0 0,1 1-1 0 0,-1 0 1 0 0,1-1 0 0 0,-1 1 0 0 0,1-1 0 0 0,-1 1-1 0 0,1 0 1 0 0,0-1 0 0 0,-1 1 0 0 0,1-1-1 0 0,-1 1 1 0 0,1-1 0 0 0,0 1 0 0 0,-1-1 0 0 0,1 0-1 0 0,0 1-5 0 0,-2-15 114 0 0,2-30-57 0 0,0 19-29 0 0,0 24-25 0 0,0 0-1 0 0,0 1 0 0 0,0-1 0 0 0,1 1 0 0 0,-1-1 0 0 0,1 1 0 0 0,-1-1 1 0 0,1 1-1 0 0,-1 0 0 0 0,1-1 0 0 0,0 1 0 0 0,0-1 0 0 0,-1 1-2 0 0,7-12 32 0 0,-4 1-21 0 0,-3 9-11 0 0,1 1 0 0 0,-1 0 0 0 0,1 0 0 0 0,-1-1 0 0 0,1 1 0 0 0,0 0 1 0 0,0 0-1 0 0,0 0 0 0 0,0 0 0 0 0,1 0 0 0 0,-1 0 0 0 0,0 0 0 0 0,1 1 0 0 0,0-1 0 0 0,0-1 0 0 0,-1 1 0 0 0,1-1 0 0 0,0 1 0 0 0,-1-1 0 0 0,1 0 0 0 0,-1 0 0 0 0,0 0 0 0 0,0 1 0 0 0,0-1 0 0 0,1-3 0 0 0,-2 4 0 0 0,0-1 0 0 0,1 1 0 0 0,-1 0 0 0 0,1 0 0 0 0,0 0 0 0 0,0 0 0 0 0,0 0 0 0 0,0 0 0 0 0,0 0 0 0 0,0 0 0 0 0,0 1 0 0 0,0-1 0 0 0,1 0 0 0 0,-1 1 0 0 0,1-1 0 0 0,0 1 0 0 0,-1-1 0 0 0,1 1 0 0 0,0 0 0 0 0,0-1 0 0 0,0 1 0 0 0,-1 0 0 0 0,1 0 0 0 0,1 0 0 0 0,10-2 0 0 0,-11 3 0 0 0,1-1 0 0 0,-1 1 0 0 0,0-1 0 0 0,0 0 0 0 0,0 1 0 0 0,1-1 0 0 0,-1 0 0 0 0,0 0 0 0 0,0 0 0 0 0,0-1 0 0 0,-1 1 0 0 0,1 0 0 0 0,0-1 0 0 0,0 0 0 0 0,18-12-2 0 0,1 3-40 0 0,-16 8 20 0 0,0 2 11 0 0,-1 0 0 0 0,1 0 0 0 0,-1 0 0 0 0,1 1 0 0 0,0-1 0 0 0,-1 1 0 0 0,1 0 0 0 0,0 1 0 0 0,2 0 11 0 0,3-1 5 0 0,5 0-10 0 0,-11 0-2 0 0,-1 0-1 0 0,1 0 0 0 0,0 0 0 0 0,0 1 0 0 0,0-1 0 0 0,0 1 0 0 0,0 0 8 0 0,17 9-12 0 0,-9-6 12 0 0,-8-3 0 0 0,0 0 0 0 0,0 0 0 0 0,0 0 0 0 0,0 1 0 0 0,-1 0 0 0 0,1 0 0 0 0,-1 0 0 0 0,1 0 0 0 0,22 11 0 0 0,10 5 0 0 0,-18-5 0 0 0,-1 1 0 0 0,0 0 0 0 0,5 7 0 0 0,-20-20 0 0 0,-1 1 0 0 0,1 0 0 0 0,-1 0 0 0 0,1 0 0 0 0,-1 0 0 0 0,0 1 0 0 0,0-1 0 0 0,0 0 0 0 0,0 0 0 0 0,0 1 0 0 0,-1-1 0 0 0,1 1 0 0 0,-1-1 0 0 0,1 1 0 0 0,-1-1 0 0 0,1 1 0 0 0,0-1 0 0 0,0 0 0 0 0,0 1 0 0 0,0-1 0 0 0,0 0 0 0 0,0 0 0 0 0,0 0 0 0 0,1 0 0 0 0,-1 0 0 0 0,1 0 0 0 0,0 0 0 0 0,0 0 1 0 0,-1 1 0 0 0,1-1 0 0 0,0 1 0 0 0,-1-1 0 0 0,0 1 0 0 0,0-1 0 0 0,1 1 0 0 0,-2 0 0 0 0,1-1 0 0 0,0 1-1 0 0,0 0 1 0 0,-1 0 0 0 0,0 0 0 0 0,1 0-1 0 0,-1 44 109 0 0,-1-29-19 0 0,1 39 321 0 0,0-45-276 0 0,0 1 51 0 0,-3-1-71 0 0,-7 2-7 0 0,8-11-19 0 0,2-3-1 0 0,0 2-4 0 0,0 9-10 0 0,0-6 11 0 0,0 5-16 0 0,0-8-57 0 0,0-2-85 0 0,0 0-105 0 0,0 0-232 0 0,0 0-410 0 0,0 0-47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30.9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154 62 7016 0 0,'0'0'201'0'0,"0"0"-50"0"0,0 0-13 0 0,0 0 44 0 0,0 0 148 0 0,0 2 278 0 0,0-1-578 0 0,0-1 0 0 0,0 1-1 0 0,0-1 1 0 0,0 1 0 0 0,0-1-1 0 0,0 1 1 0 0,0-1 0 0 0,0 1-1 0 0,0-1 1 0 0,0 1 0 0 0,0-1-1 0 0,0 1 1 0 0,-1-1-1 0 0,1 0 1 0 0,0 1 0 0 0,0-1-1 0 0,-1 1 1 0 0,1-1 0 0 0,0 0-1 0 0,0 1 1 0 0,-1-1 0 0 0,1 0-1 0 0,-1 1 1 0 0,1-1 0 0 0,0 0-1 0 0,-1 1 1 0 0,1-1 0 0 0,-1 0-1 0 0,1 0 1 0 0,0 1 0 0 0,-1-1-1 0 0,1 0 1 0 0,-1 0-1 0 0,1 0 1 0 0,-1 0 0 0 0,1 0-1 0 0,-1 0 1 0 0,1 0 0 0 0,-1 0-1 0 0,1 0 1 0 0,-1 0 0 0 0,0 0-30 0 0,-1 0 548 0 0,1 1-305 0 0,1 0-53 0 0,0 0-46 0 0,0 0-40 0 0,0 1-22 0 0,0 0-34 0 0,1 3 12 0 0,-1-4-10 0 0,0 1 57 0 0,1 8 238 0 0,5 2 33 0 0,1 1 4 0 0,-6 0-47 0 0,1 5-25 0 0,1 0-40 0 0,7 19 172 0 0,-1-6-145 0 0,-7-23-199 0 0,0 0 0 0 0,-1 1 0 0 0,0-1-1 0 0,0 7-97 0 0,-1 0 122 0 0,-1-6-36 0 0,1 0-1 0 0,1 0 1 0 0,0-1-1 0 0,1 6-85 0 0,2 4 91 0 0,3 14 80 0 0,-6-8-15 0 0,0-16-99 0 0,0-1 1 0 0,0 1-1 0 0,0-1 1 0 0,1 0-1 0 0,0 1-57 0 0,0 0 53 0 0,0-1 0 0 0,-1 1 0 0 0,1 0 0 0 0,-2 0 0 0 0,1 1-53 0 0,-1 18 122 0 0,0-2 76 0 0,0 28 265 0 0,0-36-350 0 0,0 1-47 0 0,0-3-57 0 0,0 0-51 0 0,0 1-62 0 0,0 0-68 0 0,0-16 172 0 0,0 1-265 0 0,0 0-41 0 0,0 0-38 0 0,0 0-34 0 0,-1 1-245 0 0,1 0-56 0 0,-2 1-801 0 0,-2-1-630 0 0,-5-2-1198 0 0</inkml:trace>
  <inkml:trace contextRef="#ctx0" brushRef="#br0" timeOffset="271.02">0 431 6880 0 0,'0'0'157'0'0,"0"0"23"0"0,0 0 11 0 0,1 0-65 0 0,1-2-10 0 0,3-3 51 0 0,1 1 53 0 0,1 1 59 0 0,3 2 63 0 0,3-2 142 0 0,-3-2-98 0 0,-2 0-124 0 0,6-2 164 0 0,0 2-61 0 0,1-1-54 0 0,0 2-49 0 0,3-1 0 0 0,1 1-49 0 0,3-1-5 0 0,13-1 46 0 0,16-3 95 0 0,-39 6-275 0 0,25-4 96 0 0,3 4-92 0 0,-25 3-86 0 0,20 0 71 0 0,-25 0-99 0 0,1 0-60 0 0,-3 0-38 0 0,1 0-62 0 0,-1 0-72 0 0,1 0-83 0 0,-1 0-92 0 0,1 0-102 0 0,-1 0-114 0 0,1 0-122 0 0,9 0-773 0 0,10 0-888 0 0</inkml:trace>
  <inkml:trace contextRef="#ctx0" brushRef="#br0" timeOffset="688.09">1124 400 5696 0 0,'0'0'132'0'0,"0"0"17"0"0,0 0 10 0 0,-2 0-26 0 0,-18 0-102 0 0,10 0 54 0 0,5 0 72 0 0,-1 0 89 0 0,0-2 296 0 0,6 2-533 0 0,-11-9 480 0 0,4 6-201 0 0,0 5 37 0 0,2 4-23 0 0,5-6-284 0 0,0 1-1 0 0,0-1 1 0 0,-1 1-1 0 0,1-1 1 0 0,0 1-1 0 0,0-1 1 0 0,-1 0-1 0 0,1 1 1 0 0,0-1-1 0 0,-1 0 1 0 0,1 1-1 0 0,-1-1 0 0 0,1 0 1 0 0,0 0-1 0 0,-1 1 1 0 0,1-1-1 0 0,-1 0 1 0 0,1 0-1 0 0,-1 0 1 0 0,1 1-1 0 0,-1-1 1 0 0,1 0-1 0 0,0 0 1 0 0,-1 0-1 0 0,1 0 1 0 0,-1 0-1 0 0,1 0 1 0 0,-1 0-1 0 0,1 0 0 0 0,-1 0 1 0 0,1 0-1 0 0,-1-1-17 0 0,-10 3 282 0 0,-1 4 37 0 0,-1 0-36 0 0,3-4-64 0 0,-4 0 26 0 0,5 4-54 0 0,1-1-56 0 0,-3-1 58 0 0,3 0-52 0 0,7-4-129 0 0,0 1 0 0 0,0-1 1 0 0,1 1-1 0 0,-1-1 0 0 0,0 1 0 0 0,1 0 1 0 0,-1-1-1 0 0,0 1 0 0 0,1 0 0 0 0,-1 0 1 0 0,1-1-1 0 0,-1 1 0 0 0,1 1-12 0 0,-5 8 138 0 0,4-8-109 0 0,0 0 1 0 0,0 0-1 0 0,0 1 0 0 0,-1-1 1 0 0,1 0-1 0 0,0 0 1 0 0,-1 0-1 0 0,0-1 1 0 0,1 1-30 0 0,-7 6 95 0 0,-4 3-6 0 0,3 1-73 0 0,7-7-16 0 0,-25 49 18 0 0,19-37 29 0 0,-1 0 40 0 0,5-1-23 0 0,5 13-57 0 0,0-13 4 0 0,-1-3 43 0 0,0-13-53 0 0,0 0 0 0 0,0 0 0 0 0,0 0 0 0 0,-1 0 0 0 0,1 0 0 0 0,0 1 0 0 0,0-1 1 0 0,0 0-1 0 0,0 0 0 0 0,0 0 0 0 0,0 0 0 0 0,0 0 0 0 0,0 0 0 0 0,0 0 0 0 0,0 0 1 0 0,0 0-1 0 0,0 0 0 0 0,1 0 0 0 0,-1 1 0 0 0,0-1 0 0 0,0 0 0 0 0,0 0 0 0 0,0 0 1 0 0,0 0-1 0 0,0 0 0 0 0,0 0 0 0 0,0 0 0 0 0,0 0 0 0 0,0 0 0 0 0,0 0 0 0 0,0 0 1 0 0,0 0-1 0 0,0 0 0 0 0,0 1 0 0 0,0-1 0 0 0,0 0 0 0 0,1 0 0 0 0,-1 0 0 0 0,0 0 1 0 0,0 0-1 0 0,0 0 0 0 0,0 0 0 0 0,0 0 0 0 0,0 0 0 0 0,0 0 0 0 0,0 0 0 0 0,0 0 1 0 0,0 0-1 0 0,1 0 0 0 0,-1 0 0 0 0,0 0 0 0 0,0 0 0 0 0,0 0 0 0 0,0 0 0 0 0,0 0 1 0 0,0 0-1 0 0,0 0-1 0 0,2 0 8 0 0,0 0 1 0 0,-1 0-1 0 0,1 1 1 0 0,0-1-1 0 0,0 1 1 0 0,-1 0-1 0 0,1-1 1 0 0,-1 1-1 0 0,1 0 1 0 0,-1 0-1 0 0,1 0 1 0 0,-1 0 0 0 0,1 0-1 0 0,-1 1 1 0 0,1-1-9 0 0,1 2 98 0 0,1-2-32 0 0,4-2 43 0 0,-5 1-40 0 0,-1 0-19 0 0,5 0 109 0 0,8 0 274 0 0,-6-1-224 0 0,-4 0-129 0 0,-2 0-87 0 0,7-9 215 0 0,2 6-113 0 0,-10 4-76 0 0,1-1 0 0 0,-1 1 1 0 0,0-1-1 0 0,1 0 0 0 0,-1 0 0 0 0,0 0 0 0 0,0 0 1 0 0,0 0-1 0 0,0 0 0 0 0,0 0 0 0 0,0-1 1 0 0,1-1-20 0 0,12-7 125 0 0,0 5-59 0 0,-12 4-62 0 0,-1 1 0 0 0,1-1 1 0 0,-1 1-1 0 0,0-1 0 0 0,1 0 1 0 0,-1 0-1 0 0,0 0 1 0 0,0-1-1 0 0,1 1 0 0 0,-1-1 1 0 0,0 1-1 0 0,0-1 1 0 0,0 0-5 0 0,59-59 80 0 0,-58 58-80 0 0,-1 0 0 0 0,0 0 0 0 0,1 0 0 0 0,-1 0 0 0 0,-1-1 0 0 0,2 0 0 0 0,-2 0 0 0 0,1 1 0 0 0,0 0 0 0 0,0 0 0 0 0,0-1 0 0 0,1 1 0 0 0,0 0 0 0 0,5-5-2 0 0,-5 6 4 0 0,0-2 1 0 0,0 1-1 0 0,0 0 1 0 0,0-1-1 0 0,0 1 1 0 0,-1-1-3 0 0,3-7 40 0 0,6-6-3 0 0,-9 14 17 0 0,-2 3-17 0 0,3 3-90 0 0,7 7 21 0 0,-6-3-46 0 0,-5 1 74 0 0,1-5-8 0 0,0-1 7 0 0,0-1 0 0 0,0 1 0 0 0,0 0 0 0 0,1 0 0 0 0,-1-1 0 0 0,1 1 0 0 0,-1 0 0 0 0,1-1 0 0 0,0 1 0 0 0,0-1 0 0 0,-1 1 1 0 0,1-1-1 0 0,0 1 5 0 0,0-1-1 0 0,0 1 1 0 0,0-1 0 0 0,0 1 0 0 0,0 0 0 0 0,-1-1 0 0 0,1 1-1 0 0,0-1 1 0 0,-1 1 0 0 0,0 0 0 0 0,1 0 0 0 0,-1-1 0 0 0,0 1 0 0 0,0 0 0 0 0,0 13 0 0 0,0-9 0 0 0,-1 1 0 0 0,2 0 0 0 0,-1 0 0 0 0,1 0 0 0 0,1 3 0 0 0,4 3-1 0 0,-5-12 2 0 0,0 1 0 0 0,-1-1 0 0 0,1 0 0 0 0,0 1-1 0 0,-1-1 1 0 0,1 1 0 0 0,-1-1 0 0 0,1 1 0 0 0,-1-1 0 0 0,0 1 0 0 0,0-1-1 0 0,0 1 1 0 0,0-1-1 0 0,0 6 16 0 0,0-5-12 0 0,0 0 0 0 0,0 1-1 0 0,0-1 1 0 0,0 0 0 0 0,0 0 0 0 0,1 0-1 0 0,-1 0 1 0 0,0 0 0 0 0,1 0 0 0 0,0 1-4 0 0,14 25 0 0 0,-4-22 0 0 0,-6 6 0 0 0,5 1 13 0 0,-5-7 52 0 0,-7-3-33 0 0,2-3-31 0 0,0 0-1 0 0,0 0 0 0 0,0 0 1 0 0,0 0-1 0 0,-1 0 0 0 0,1 0 0 0 0,0 0 1 0 0,0 0-1 0 0,0 0 0 0 0,0 1 1 0 0,0-1-1 0 0,0 0 0 0 0,0 0 1 0 0,0 0-1 0 0,0 0 0 0 0,-1 0 0 0 0,1 0 1 0 0,0 1-1 0 0,0-1 0 0 0,0 0 1 0 0,0 0-1 0 0,0 0 0 0 0,0 0 0 0 0,0 0 1 0 0,0 1-1 0 0,0-1 0 0 0,0 0 1 0 0,0 0-1 0 0,0 0 0 0 0,0 0 1 0 0,0 1-1 0 0,0-1 0 0 0,0 0 0 0 0,0 0 1 0 0,0 0-1 0 0,0 0 0 0 0,1 0 1 0 0,-1 1-1 0 0,0-1 0 0 0,0 0 0 0 0,0 0 1 0 0,0 0-1 0 0,19 22 1 0 0,-17-20-27 0 0,-1 0-20 0 0,1-1-24 0 0,-1 0-41 0 0,0 0-19 0 0,0 1-41 0 0,0-1-47 0 0,0-1-52 0 0,0 1-56 0 0,-1 0-54 0 0,1-1-45 0 0,-1 0-42 0 0,0 1-139 0 0,0-1-40 0 0,0 0-169 0 0,0 0-450 0 0</inkml:trace>
  <inkml:trace contextRef="#ctx0" brushRef="#br0" timeOffset="1204.93">1801 0 6992 0 0,'0'0'157'0'0,"0"0"23"0"0,0 0 12 0 0,0 0-60 0 0,0 0-3 0 0,0 0 54 0 0,0 0 161 0 0,0 0 301 0 0,0 0 25 0 0,0 0-20 0 0,0 0-90 0 0,0 0-42 0 0,0 0-6 0 0,0 0-22 0 0,3 3-88 0 0,10 7-40 0 0,-7-7-214 0 0,-5-3-133 0 0,-1 0 0 0 0,1 0 0 0 0,-1 0-1 0 0,1 1 1 0 0,-1-1 0 0 0,0 0 0 0 0,1 0 0 0 0,-1 0 0 0 0,1 1 0 0 0,-1-1 0 0 0,0 0 0 0 0,1 0 0 0 0,-1 1-1 0 0,0-1 1 0 0,1 0 0 0 0,-1 1 0 0 0,0-1 0 0 0,1 0 0 0 0,-1 1 0 0 0,0-1 0 0 0,0 1 0 0 0,0-1 0 0 0,1 0-1 0 0,-1 1 1 0 0,0-1 0 0 0,0 1 0 0 0,0-1 0 0 0,0 1 0 0 0,0-1 0 0 0,0 1 0 0 0,0-1 0 0 0,0 1 0 0 0,0-1-1 0 0,0 0 1 0 0,0 1 0 0 0,0-1-15 0 0,3 6 240 0 0,7 7-31 0 0,-7 2-36 0 0,-3-15-165 0 0,-1 1 1 0 0,1-1-1 0 0,0 1 1 0 0,0-1-1 0 0,0 1 1 0 0,0-1-1 0 0,0 1 1 0 0,0-1-1 0 0,0 1 1 0 0,1-1 0 0 0,-1 1-1 0 0,0-1 1 0 0,0 1-1 0 0,0-1 1 0 0,0 1-1 0 0,1-1 1 0 0,-1 0-1 0 0,0 1 1 0 0,0-1-1 0 0,1 1 1 0 0,-1-1 0 0 0,0 0-1 0 0,1 1 1 0 0,-1-1-1 0 0,1 1 1 0 0,-1-1-1 0 0,0 0 1 0 0,1 0-1 0 0,-1 1-8 0 0,7 6 237 0 0,-5 1-117 0 0,-1 0 0 0 0,0 1 0 0 0,0-1 1 0 0,-1 0-1 0 0,0 0 0 0 0,-1 8-120 0 0,0 4 212 0 0,1-2-129 0 0,1-4-39 0 0,0-1-28 0 0,1 0 1 0 0,1 0-1 0 0,2 6-16 0 0,-4-14 12 0 0,1 2 0 0 0,-1 0 1 0 0,0 1 0 0 0,0-1-1 0 0,-1 1-12 0 0,-1 27 117 0 0,-1 3 55 0 0,2-21-106 0 0,-1-8-17 0 0,1 0 0 0 0,0 0 0 0 0,1-1 0 0 0,0 1 0 0 0,1 5-49 0 0,2 0 57 0 0,3 20 65 0 0,-5-3 11 0 0,2-2-34 0 0,-1-17-36 0 0,0-1 0 0 0,-1 1 0 0 0,1 11-63 0 0,-3-19 22 0 0,0-1 0 0 0,0 0 0 0 0,0 0 0 0 0,1 1 0 0 0,-1-1 0 0 0,1 0 0 0 0,0 0 0 0 0,0 0 0 0 0,0 0 0 0 0,0 0 0 0 0,0 0 0 0 0,2 3-22 0 0,0-1 24 0 0,-2-1 3 0 0,0 0-1 0 0,0 0 0 0 0,0-1 0 0 0,-1 1 0 0 0,1 0 0 0 0,-1 0 0 0 0,0 0 0 0 0,0 0 0 0 0,-1 0 0 0 0,1 2-26 0 0,-1 13 98 0 0,1-8-33 0 0,0-10-80 0 0,0 0-29 0 0,0-1-34 0 0,0 0-20 0 0,0 0-33 0 0,0 0-40 0 0,0 0-44 0 0,0 0-47 0 0,0 0-45 0 0,0 0-41 0 0,0 0-38 0 0,0 0-252 0 0,0 0-62 0 0,0 0-48 0 0,0 0-34 0 0,0 0-1403 0 0,0 0-1242 0 0</inkml:trace>
  <inkml:trace contextRef="#ctx0" brushRef="#br0" timeOffset="1673.91">1632 447 5824 0 0,'0'0'166'0'0,"3"0"-6"0"0,1 0-179 0 0,0 0 82 0 0,0 0 70 0 0,1 0 57 0 0,1 0 121 0 0,11 0 707 0 0,-10 0-634 0 0,-1 0-129 0 0,-3 0-170 0 0,0 0-34 0 0,8-2 336 0 0,1-4 30 0 0,0 0-16 0 0,-1 4-43 0 0,-4 2-127 0 0,-5 1-160 0 0,0-1 0 0 0,0 0 0 0 0,0 0 0 0 0,0 0 0 0 0,0 0 0 0 0,1-1 0 0 0,-1 1 0 0 0,0-1 0 0 0,0 1 0 0 0,1-1-71 0 0,4-4 201 0 0,3-1 88 0 0,6 4 72 0 0,1 0-78 0 0,22-11 444 0 0,-20 6-417 0 0,0 1-46 0 0,-6 4-126 0 0,1 1-38 0 0,-4 0-19 0 0,0 0 0 0 0,0-1-1 0 0,0-1 1 0 0,0 0-1 0 0,0 0 1 0 0,-1 0 0 0 0,10-6-81 0 0,6-2 134 0 0,0 3-35 0 0,-18 7-78 0 0,1 0 0 0 0,-1 1 0 0 0,0-1-1 0 0,1 1 1 0 0,3 1-21 0 0,-4-1 17 0 0,0 0-1 0 0,0 0 0 0 0,-1 0 0 0 0,1-1 0 0 0,4-1-16 0 0,5-2 11 0 0,-10 2-11 0 0,0 0 0 0 0,1 1 0 0 0,-1-1 0 0 0,1 1 0 0 0,-1 1 0 0 0,1-1 0 0 0,2 1-20 0 0,0 0-38 0 0,-1 0-38 0 0,1 0-37 0 0,-1 0-37 0 0,1 0-34 0 0,0 0-35 0 0,-1 0-33 0 0,9 0-371 0 0,1 0-123 0 0,0 0-118 0 0,1 0-111 0 0,-8 0-732 0 0,6 0-978 0 0</inkml:trace>
  <inkml:trace contextRef="#ctx0" brushRef="#br0" timeOffset="1952.92">2494 431 5456 0 0,'0'0'158'0'0,"0"3"-4"0"0,0 0-129 0 0,0-1-24 0 0,0 0-1 0 0,0-1 1 0 0,0 1 0 0 0,0 0-1 0 0,0 0 1 0 0,0 0-1 0 0,0-1 1 0 0,1 1 0 0 0,-1 0-1 0 0,1 0 1 0 0,0 0-1 0 0,5 3-14 0 0,-1 0 25 0 0,-3 3 66 0 0,-3-1 70 0 0,1 1 47 0 0,3 8 329 0 0,0-9-323 0 0,0-1-44 0 0,2 12 225 0 0,-4-10-192 0 0,0 2 78 0 0,-1-4-93 0 0,0 1 34 0 0,1 3 181 0 0,5 2 61 0 0,1 1 24 0 0,-6 1-67 0 0,-1-7-334 0 0,0 1 59 0 0,0 2 87 0 0,0 5 191 0 0,0 13 341 0 0,0-17-547 0 0,0 0-47 0 0,0-1-73 0 0,0 0-51 0 0,0 1-60 0 0,0 1-68 0 0,0-11-300 0 0,0 0-111 0 0,0-1 65 0 0,0 0-42 0 0,0 1-574 0 0,0-1-459 0 0,0 0-868 0 0</inkml:trace>
  <inkml:trace contextRef="#ctx0" brushRef="#br0" timeOffset="2168.84">2525 77 7568 0 0,'0'0'166'0'0,"0"0"29"0"0,0 0 14 0 0,0 0-5 0 0,3 0-70 0 0,20 0 42 0 0,4 0-67 0 0,1 0-98 0 0,-15 0-51 0 0,-2 0-36 0 0,-3 3-70 0 0,12 7-12 0 0,-14-7-2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29.4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77 8496 0 0,'0'0'190'0'0,"0"-3"28"0"0,0 3-187 0 0,-2-7 64 0 0,4 3 6 0 0,0 0 102 0 0,8-6-119 0 0,-7 7 130 0 0,-3 3 42 0 0,0 0 0 0 0,0 0-24 0 0,1 0-127 0 0,1 0-47 0 0,8 0 1 0 0,-10 0-57 0 0,0 0-1 0 0,0 0 1 0 0,0 0-1 0 0,0 0 0 0 0,0 0 1 0 0,0 0-1 0 0,1 0 1 0 0,-1 0-1 0 0,0 0 1 0 0,0 0-1 0 0,0 0 0 0 0,0 0 1 0 0,0 0-1 0 0,0 0 1 0 0,0 0-1 0 0,0 0 1 0 0,0 0-1 0 0,0 0 0 0 0,0 0 1 0 0,1 0-1 0 0,-1 0 1 0 0,0 0-1 0 0,0 0 1 0 0,0 0-1 0 0,0 0 0 0 0,0 0 1 0 0,0 0-1 0 0,0 1 1 0 0,0-1-1 0 0,0 0 1 0 0,0 0-1 0 0,0 0 0 0 0,0 0 1 0 0,0 0-1 0 0,0 0 1 0 0,0 0-1 0 0,1 0 1 0 0,-1 0-1 0 0,0 0 0 0 0,0 0 1 0 0,0 0-1 0 0,0 1 1 0 0,0-1-1 0 0,0 0 1 0 0,0 0-1 0 0,0 0 0 0 0,0 0 1 0 0,0 0-1 0 0,0 0 1 0 0,0 0-1 0 0,0 0 1 0 0,0 0-1 0 0,0 0 0 0 0,0 0 1 0 0,0 1-1 0 0,0-1 1 0 0,-1 0-2 0 0,2 5-27 0 0,1 1 75 0 0,2-1 85 0 0,3 3 166 0 0,3 4 151 0 0,-5-2-241 0 0,-3 3-27 0 0,-2 10 137 0 0,1 1-51 0 0,1-10-159 0 0,2 2 12 0 0,-2-10-62 0 0,0 1 0 0 0,0-1 0 0 0,-1 1 0 0 0,0-1 0 0 0,-1 0 0 0 0,1 5-59 0 0,-1 69 371 0 0,0 6 36 0 0,0-1 52 0 0,0-3 69 0 0,-2-64-372 0 0,-4-3-46 0 0,0 1-3 0 0,4 2 42 0 0,2-10-99 0 0,-2 0 0 0 0,1-1 0 0 0,-1 1 1 0 0,0 0-1 0 0,-3 7-50 0 0,4-13 11 0 0,-4 34 211 0 0,-5-10-202 0 0,7-8-20 0 0,3-10-93 0 0,0-1 86 0 0,0 0 74 0 0,-1-1 88 0 0,0-5-95 0 0,0 0-38 0 0,-1 0-86 0 0,0-1-101 0 0,1 0 35 0 0,0 0-37 0 0,-1 0-31 0 0,1 0-39 0 0,0 0-44 0 0,-1 0-45 0 0,2 0 86 0 0,0-1-34 0 0,0 1-367 0 0,0 0 93 0 0,0 0-49 0 0,0-2-698 0 0,0-2-548 0 0,0-5-1043 0 0</inkml:trace>
  <inkml:trace contextRef="#ctx0" brushRef="#br0" timeOffset="300.64">63 77 6016 0 0,'0'0'133'0'0,"0"0"23"0"0,3 0 11 0 0,12 0-42 0 0,-7 1-74 0 0,-8 0-51 0 0,1-1-1 0 0,-1 0 1 0 0,0 0 0 0 0,0 0-1 0 0,0 0 1 0 0,1 0-1 0 0,-1 0 1 0 0,0 0 0 0 0,0 0-1 0 0,0 0 1 0 0,0 0 0 0 0,1 0-1 0 0,-1 1 1 0 0,0-1-1 0 0,0 0 1 0 0,0 0 0 0 0,0 0-1 0 0,0 0 1 0 0,1 0-1 0 0,-1 1 1 0 0,0-1 0 0 0,0 0-1 0 0,0 0 1 0 0,0 0 0 0 0,0 1-1 0 0,0-1 1 0 0,0 0-1 0 0,0 0 1 0 0,0 0 0 0 0,0 1-1 0 0,0-1 1 0 0,0 0 0 0 0,4 7 4 0 0,1-5 5 0 0,0 1 58 0 0,-3 0 32 0 0,-1 1 35 0 0,1-1 22 0 0,4 2 172 0 0,6 0 58 0 0,4 1 59 0 0,-6 1-60 0 0,-9-4-329 0 0,1-1 1 0 0,0 0-1 0 0,-1 1 0 0 0,1-1 1 0 0,-1 1-1 0 0,0 0 0 0 0,0-1 1 0 0,0 1-57 0 0,3 7 210 0 0,0-4-53 0 0,0 0-18 0 0,4-1 11 0 0,1 2 30 0 0,1 11 229 0 0,6 1-115 0 0,18 15 225 0 0,-1-2-78 0 0,-16-12-242 0 0,0 3 35 0 0,-4-2-68 0 0,18 23 145 0 0,-12-24-132 0 0,7 5 61 0 0,-8-7 16 0 0,0 0 0 0 0,9 13-256 0 0,-14-14 129 0 0,-4-5 27 0 0,0 0 0 0 0,9 9-156 0 0,-4-6 285 0 0,12 18-285 0 0,8 8 242 0 0,-12-17-92 0 0,-3-2-48 0 0,29 45 82 0 0,-42-56-152 0 0,-1-6-16 0 0,0 1 0 0 0,0 0 0 0 0,0-1 0 0 0,6 4-16 0 0,-7-5 15 0 0,-1-1 0 0 0,1 0 0 0 0,0 1 0 0 0,-1 0 0 0 0,0 0 0 0 0,0 0 0 0 0,1 3-15 0 0,-1-1 29 0 0,-3-5-27 0 0,1-1-1 0 0,-1 1 1 0 0,0-1-1 0 0,0 0 1 0 0,0 1-1 0 0,0-1 1 0 0,0 1-1 0 0,1-1 1 0 0,-1 0-1 0 0,0 1 1 0 0,0-1-1 0 0,1 1 1 0 0,-1-1-1 0 0,0 0 1 0 0,1 1-1 0 0,-1-1 1 0 0,0 0-1 0 0,1 0 0 0 0,-1 1 1 0 0,1-1-1 0 0,-1 0 1 0 0,0 0-1 0 0,1 0 1 0 0,-1 1-1 0 0,1-1 1 0 0,-1 0-1 0 0,1 0 1 0 0,-1 0-1 0 0,0 0 1 0 0,1 0-1 0 0,-1 0 1 0 0,1 0-1 0 0,-1 0 1 0 0,1 0-1 0 0,-1 0 1 0 0,1 0-2 0 0,1 0 74 0 0,-2 0-4 0 0,0 0-6 0 0,0 0-39 0 0,0 0-76 0 0,0 0-37 0 0,0 0-126 0 0,0 0 104 0 0,1 0-50 0 0,0 0-70 0 0,-1 0 72 0 0,1 0-34 0 0,0 0-36 0 0,0 0-35 0 0,1 0-354 0 0,0 0 86 0 0,-1-1-47 0 0,2 0-681 0 0,-1-4-534 0 0,-1-3-1016 0 0</inkml:trace>
  <inkml:trace contextRef="#ctx0" brushRef="#br0" timeOffset="629.63">787 0 6248 0 0,'0'0'133'0'0,"0"0"23"0"0,0 0 15 0 0,0 3-15 0 0,-1 0-147 0 0,0 1 83 0 0,-1 1 99 0 0,-2 2 188 0 0,0 1 25 0 0,2-3-195 0 0,1 0-106 0 0,0-1-89 0 0,1 3 322 0 0,-1-2-105 0 0,-1 0-59 0 0,-1 1-41 0 0,-1 1-27 0 0,2-1 17 0 0,-1 10 118 0 0,2 20 289 0 0,1-20-327 0 0,1-5-79 0 0,-1-1-52 0 0,-1 16 141 0 0,1-16-108 0 0,-1 1 0 0 0,1-1 1 0 0,1 1-1 0 0,0-1 1 0 0,2 5-104 0 0,1 1 115 0 0,-2-10-56 0 0,0 0-1 0 0,-1 0 1 0 0,0 1-1 0 0,0-1 1 0 0,0 1-1 0 0,-1 3-58 0 0,0 7 102 0 0,-1 11 67 0 0,5 4 54 0 0,0-14-117 0 0,2 8 59 0 0,-3 7 52 0 0,-3-10-140 0 0,0 1 42 0 0,0 23 225 0 0,0 6 160 0 0,0 82 819 0 0,0-81-917 0 0,0-54-502 0 0,0 0 3 0 0,0 0-16 0 0,0-1-39 0 0,1 1-13 0 0,-1 0-39 0 0,1-1-46 0 0,-1 0-50 0 0,1 0-70 0 0,0 0-55 0 0,0 0-48 0 0,1 0-42 0 0,-1-1-107 0 0,1 1-36 0 0,3-4-1435 0 0</inkml:trace>
  <inkml:trace contextRef="#ctx0" brushRef="#br0" timeOffset="1054.7">1249 431 6824 0 0,'-7'0'336'0'0,"0"0"-114"0"0,2 1-110 0 0,0-1-52 0 0,-1 0-39 0 0,-1-1-52 0 0,1-2-13 0 0,4 0 44 0 0,1 0 34 0 0,0-1 45 0 0,1 2 60 0 0,0 2 158 0 0,-6 1 334 0 0,-3-1 435 0 0,3 0-342 0 0,3 0-312 0 0,1 1-135 0 0,0 0-78 0 0,1 1-105 0 0,0 0-75 0 0,1 0-83 0 0,0 1-94 0 0,-3 3 267 0 0,-7 6-11 0 0,5 1-18 0 0,-2-8-62 0 0,7-5-16 0 0,-1 0 0 0 0,1 0 0 0 0,0 1-1 0 0,-1-1 1 0 0,1 0 0 0 0,-1 0 0 0 0,1 1 0 0 0,0-1-1 0 0,-1 0 1 0 0,1 1 0 0 0,0-1 0 0 0,-1 1 0 0 0,1-1-1 0 0,0 0 1 0 0,0 1 0 0 0,-1-1 0 0 0,1 1 0 0 0,0-1-1 0 0,0 1 1 0 0,0-1 0 0 0,0 1 0 0 0,0-1 0 0 0,-1 0-1 0 0,1 1 1 0 0,0-1 0 0 0,0 1 0 0 0,0-1-1 0 0,0 1 1 0 0,0-1 0 0 0,0 1 0 0 0,1-1 0 0 0,-1 1-2 0 0,0 5 13 0 0,0 0 1 0 0,0 0 0 0 0,-1 0 0 0 0,0 0 0 0 0,0 3-14 0 0,-9 14 104 0 0,6-9-15 0 0,5 7-9 0 0,-1-13-42 0 0,1 14 48 0 0,0-7-69 0 0,3-2-55 0 0,3 2-39 0 0,-3-2-8 0 0,-4 1 36 0 0,1 2 9 0 0,5-2 32 0 0,5 5 108 0 0,-2-3-8 0 0,-6-9-56 0 0,-3-7-32 0 0,0 1-1 0 0,0-1 1 0 0,1 1-1 0 0,-1-1 1 0 0,0 1-1 0 0,0-1 1 0 0,0 0-1 0 0,1 1 1 0 0,-1-1-1 0 0,0 1 1 0 0,1-1-1 0 0,-1 0 1 0 0,0 1-1 0 0,1-1 1 0 0,-1 0-1 0 0,0 1 1 0 0,1-1 0 0 0,-1 0-1 0 0,1 1 1 0 0,-1-1-1 0 0,1 0 1 0 0,-1 0-1 0 0,1 0 1 0 0,-1 0-1 0 0,1 1 1 0 0,-1-1-1 0 0,1 0 1 0 0,-1 0-1 0 0,1 0 1 0 0,-1 0-1 0 0,1 0 1 0 0,-1 0-1 0 0,1 0 1 0 0,-1 0-1 0 0,1 0 1 0 0,-1 0-1 0 0,1-1 1 0 0,-1 1-4 0 0,2 0 11 0 0,0 1 0 0 0,0-1 0 0 0,0 0 0 0 0,0 1 1 0 0,-1-1-1 0 0,1 1 0 0 0,0 0 0 0 0,0-1 1 0 0,0 1-1 0 0,-1 0 0 0 0,1 0 0 0 0,0 1-11 0 0,9 3 78 0 0,-2-3 11 0 0,-7-2 7 0 0,1-3 89 0 0,3-2-26 0 0,6-1 159 0 0,4-3 70 0 0,-7 1-201 0 0,4-4-8 0 0,5-7 14 0 0,-5 6-47 0 0,-8 6-12 0 0,2-4-78 0 0,9-16 37 0 0,-15 25-82 0 0,0 1 1 0 0,0-1 0 0 0,-1 0-1 0 0,1 0 1 0 0,-1 0-1 0 0,1 0 1 0 0,-1 0 0 0 0,0-2-12 0 0,2-7 46 0 0,4-1-19 0 0,-5 11-22 0 0,0-1 0 0 0,0 1 0 0 0,0-1 0 0 0,-1 0 0 0 0,1 1 0 0 0,0-1 0 0 0,-1 1 0 0 0,1-1 0 0 0,-1 0 0 0 0,0 0 0 0 0,1 1 0 0 0,-1-1 0 0 0,0 0-5 0 0,0-5 11 0 0,0 5-4 0 0,0 0 0 0 0,0 0 0 0 0,0 0 0 0 0,0 0 0 0 0,0-1-1 0 0,0 1 1 0 0,-1 0 0 0 0,1 0 0 0 0,-1 0 0 0 0,0-1-7 0 0,-2-2 6 0 0,1-1 8 0 0,-1 0-1 0 0,-1 0 1 0 0,1 0 0 0 0,-1 0-1 0 0,0 1 1 0 0,-1-1-14 0 0,-2-4 30 0 0,1-1-49 0 0,5 9 6 0 0,0 0 1 0 0,0 1-1 0 0,0-1 0 0 0,0 0 0 0 0,0 0 0 0 0,0 1 0 0 0,0-1 0 0 0,-1 1 1 0 0,1-1-1 0 0,0 1 0 0 0,-1-1 0 0 0,1 1 0 0 0,-2-1 13 0 0,0 1 12 0 0,1 0-58 0 0,-1 0-56 0 0,1 0-52 0 0,-1 0-118 0 0,1-1-75 0 0,-1 1-68 0 0,1 0-63 0 0,-1-1-54 0 0,1 0-48 0 0,-1 0-41 0 0,0-1-34 0 0,-3-3-1127 0 0,-3-3-1012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27.7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503 155 6704 0 0,'0'0'149'0'0,"0"0"23"0"0,0 0 12 0 0,0-3-25 0 0,3-7-127 0 0,3 5-51 0 0,-1 1 36 0 0,-3-3 79 0 0,-2 5 58 0 0,0 2 178 0 0,0-2 34 0 0,0 1-112 0 0,0 0-125 0 0,0 0-41 0 0,-1-1 0 0 0,0-1-22 0 0,1 2-13 0 0,0-1 39 0 0,1 1 26 0 0,0 0 46 0 0,0-1 54 0 0,0 1 63 0 0,9-9 298 0 0,-8 8-311 0 0,-1 0-62 0 0,0 1-52 0 0,-1-1-45 0 0,0 0-25 0 0,0 0-36 0 0,-1-3 17 0 0,1 4-11 0 0,0 0 50 0 0,0-12 424 0 0,0 10-70 0 0,-3 1-36 0 0,1 0-336 0 0,-1-1 49 0 0,-7-8 445 0 0,5 7-361 0 0,2 0-76 0 0,1 3-116 0 0,2 0-37 0 0,-8-6 332 0 0,1 2-91 0 0,2 2-73 0 0,-11 0 175 0 0,8 3-150 0 0,6 0-104 0 0,-4-3 235 0 0,5 2-273 0 0,-1 0 1 0 0,1 0 0 0 0,-1 0 0 0 0,0 0-1 0 0,0 0 1 0 0,0 0 0 0 0,0 0 0 0 0,1 0 0 0 0,-1 1-1 0 0,0-1 1 0 0,0 1 0 0 0,0-1 0 0 0,-2 1-42 0 0,-13-1 215 0 0,-2 1-82 0 0,8 0-105 0 0,-4 1 34 0 0,-3 6-45 0 0,7-3-16 0 0,-6 2 0 0 0,13-5 0 0 0,0 0 1 0 0,1 0 0 0 0,-1 1 0 0 0,0 0-1 0 0,1-1 1 0 0,-4 3-2 0 0,5-2 7 0 0,-22 13 36 0 0,-1-3-40 0 0,12-10-3 0 0,12-2 0 0 0,0 0 0 0 0,0 0 0 0 0,0 0 0 0 0,0 0 0 0 0,0 0 0 0 0,0 0 0 0 0,0 1 0 0 0,0-1 0 0 0,0 0 0 0 0,0 1 0 0 0,0-1 0 0 0,0 0 0 0 0,0 1 0 0 0,0 0 0 0 0,-6 4 0 0 0,1 0 0 0 0,-1 0 0 0 0,-4 7 0 0 0,3-5 0 0 0,5-4 0 0 0,0 0 0 0 0,0 0 0 0 0,0 1 0 0 0,0-1 0 0 0,0 1 0 0 0,1 0 0 0 0,-4 9 0 0 0,-4-8 0 0 0,-5 23 0 0 0,14-26 0 0 0,0 0 0 0 0,1 0 0 0 0,0 0 0 0 0,-1 0 0 0 0,1 0 0 0 0,0 0 0 0 0,0 1 0 0 0,0-1 0 0 0,0 0 0 0 0,0 1 0 0 0,0 4 0 0 0,3 8-14 0 0,8 9-56 0 0,3 11 13 0 0,-8-21 42 0 0,0 0 0 0 0,1 0 0 0 0,0-1 0 0 0,1 1 15 0 0,1 2-7 0 0,0 0-1 0 0,4 11 8 0 0,-7-9 0 0 0,-5-13 0 0 0,1 1 0 0 0,0 0 0 0 0,0-1 0 0 0,1 1 0 0 0,0-1 0 0 0,0 0 0 0 0,0 0 0 0 0,0 0 0 0 0,2 1 0 0 0,9 7 0 0 0,-11-10 0 0 0,1 0 0 0 0,-1 1 0 0 0,1-1 0 0 0,-1 1 0 0 0,0 0 0 0 0,0 0 0 0 0,-1 0 0 0 0,3 3 0 0 0,-2 0 0 0 0,0 0 0 0 0,1-1 0 0 0,0 0 0 0 0,0 1 0 0 0,0-1 0 0 0,1 0 0 0 0,0-1 0 0 0,0 1 0 0 0,1-1 0 0 0,-1 0 0 0 0,1-1 0 0 0,4 3 0 0 0,1 0 0 0 0,-5-4 0 0 0,-1 1 0 0 0,1 0 0 0 0,-1 0 0 0 0,0 0 0 0 0,3 3 0 0 0,4 6 0 0 0,15 15-7 0 0,-4-10-39 0 0,-15-12 40 0 0,-1-2 5 0 0,0 0 1 0 0,0 1-1 0 0,-1 0 1 0 0,0 0-1 0 0,0 0 1 0 0,0 1-1 0 0,-1 0 1 0 0,0 0-1 0 0,3 4 1 0 0,13 36 0 0 0,-19-42 1 0 0,0-1 0 0 0,-1 1 0 0 0,1 0-1 0 0,-1-1 1 0 0,0 1 0 0 0,0 0-1 0 0,0 0 1 0 0,0 0 0 0 0,-1 1-1 0 0,1 18 47 0 0,-1-19-40 0 0,0 1-1 0 0,0-1 1 0 0,0 1-1 0 0,0-1 1 0 0,-1 1 0 0 0,0-1-1 0 0,0 1 1 0 0,0-1 0 0 0,0 0-1 0 0,-1 1 1 0 0,0-1 0 0 0,0 0-1 0 0,0 0-6 0 0,-7 19 55 0 0,0-2-36 0 0,-6-3 52 0 0,-1 0 38 0 0,11-11-78 0 0,-14 21 123 0 0,14-22-104 0 0,1 0 1 0 0,-1-1-1 0 0,0 0 1 0 0,-1 0-1 0 0,1 0 1 0 0,-5 2-51 0 0,1 0 51 0 0,-12 7 63 0 0,5-7-9 0 0,-10-1 25 0 0,6 4-28 0 0,-6-5-7 0 0,11 0-34 0 0,12-3-47 0 0,0-1-1 0 0,-1 0 1 0 0,1 0 0 0 0,0 0-1 0 0,-1 0 1 0 0,1-1 0 0 0,-1 1-1 0 0,1-1 1 0 0,-1 0-14 0 0,-23 1 127 0 0,-24-1 137 0 0,24-4-143 0 0,6-6-34 0 0,0 4-36 0 0,17 5-41 0 0,0 1 0 0 0,0-2 1 0 0,0 1-1 0 0,0 0 0 0 0,1-1 0 0 0,-1 0 1 0 0,0 0-1 0 0,1 0 0 0 0,-1 0 0 0 0,1 0 0 0 0,-1-1 1 0 0,1 1-1 0 0,-2-3-10 0 0,-41-42-4 0 0,39 39-31 0 0,3 0-46 0 0,0-9-183 0 0,1 4 42 0 0,-5-15-371 0 0,10 20 328 0 0,0 3-16 0 0,0 2-33 0 0,0-2-116 0 0,-1 2 44 0 0,0 0-63 0 0,-1-1-57 0 0,1 0-49 0 0,0-3-519 0 0,0 0-86 0 0,3-5-917 0 0,5-6-1168 0 0,-9 17 3229 0 0</inkml:trace>
  <inkml:trace contextRef="#ctx0" brushRef="#br0" timeOffset="532.2">873 847 6384 0 0,'0'0'184'0'0,"2"0"-6"0"0,3 0-177 0 0,-2 0 69 0 0,0 0 49 0 0,1 0 71 0 0,2-1 146 0 0,-2-1-5 0 0,-2-1-149 0 0,-1 0-72 0 0,-1-1-51 0 0,0 4-51 0 0,0 0 0 0 0,0 0 0 0 0,0 0 0 0 0,0 0 0 0 0,0 0 0 0 0,0 0 0 0 0,0 0 0 0 0,0 0 0 0 0,0 0 0 0 0,0 0 0 0 0,0 0 0 0 0,0-1 0 0 0,0 1 0 0 0,0 0 0 0 0,0 0 0 0 0,0 0 0 0 0,0 0 0 0 0,0 0 0 0 0,0 0 0 0 0,0 0 0 0 0,0 0 0 0 0,0 0 0 0 0,0 0 0 0 0,0 0 0 0 0,0-1 0 0 0,1 1 0 0 0,-1 0 0 0 0,0 0 0 0 0,0 0 0 0 0,0 0 0 0 0,0 0 0 0 0,0 0 1 0 0,0 0-1 0 0,0 0 0 0 0,0 0 0 0 0,0 0 0 0 0,0 0 0 0 0,0 0 0 0 0,0 0 0 0 0,0 0 0 0 0,1 0 0 0 0,-1 0 0 0 0,0 0 0 0 0,0 0 0 0 0,0 0 0 0 0,0 0 0 0 0,0 0 0 0 0,0 0 0 0 0,0 0 0 0 0,0 0 0 0 0,0 0 0 0 0,0 0 0 0 0,1 0 0 0 0,-1 0 0 0 0,0 0 0 0 0,0 0 0 0 0,0 0-8 0 0,1 0 24 0 0,0 0 36 0 0,2 0 148 0 0,0 0 79 0 0,5 0 487 0 0,-6 0-563 0 0,0 0-34 0 0,0 0-48 0 0,0 0-66 0 0,-1 0-79 0 0,0 0-96 0 0,-1 0 118 0 0,0 0 0 0 0,0 0-1 0 0,0 0 1 0 0,0 0 0 0 0,0 0-1 0 0,0 0 1 0 0,0 0-1 0 0,0 0 1 0 0,0 0 0 0 0,0 0-1 0 0,1 0 1 0 0,-1 0 0 0 0,0 0-1 0 0,0 0 1 0 0,0 0 0 0 0,0 0-1 0 0,0 0 1 0 0,0 0-1 0 0,0 0 1 0 0,0 0 0 0 0,0 0-1 0 0,0 0 1 0 0,0 0 0 0 0,1 0-1 0 0,-1 0 1 0 0,0 0 0 0 0,0 0-1 0 0,0 0 1 0 0,0 0-1 0 0,0-1 1 0 0,0 1 0 0 0,0 0-1 0 0,0 0 1 0 0,0 0 0 0 0,0 0-1 0 0,0 0 1 0 0,0 0 0 0 0,0 0-1 0 0,0 0 1 0 0,0 0-1 0 0,0 0 1 0 0,0 0 0 0 0,0 0-1 0 0,0-1 1 0 0,0 1 0 0 0,0 0-1 0 0,0 0 1 0 0,0 0 0 0 0,0 0-1 0 0,0 0 1 0 0,0 0 0 0 0,0 0-1 0 0,0 0 1 0 0,0 0-1 0 0,0 0 1 0 0,0-1 0 0 0,0 1-6 0 0,0 0 11 0 0,0 0 0 0 0,0-1 0 0 0,0 1 0 0 0,0-1 0 0 0,0 1 0 0 0,0 0 0 0 0,0-1 0 0 0,0 1 0 0 0,0-1 1 0 0,0 1-1 0 0,0 0 0 0 0,0-1 0 0 0,0 1 0 0 0,0-1 0 0 0,1 1 0 0 0,-1 0 0 0 0,0-1 0 0 0,0 1 0 0 0,0 0 0 0 0,1-1 0 0 0,-1 1 1 0 0,0 0-1 0 0,0-1 0 0 0,1 1 0 0 0,-1 0 0 0 0,0-1 0 0 0,1 1 0 0 0,-1 0 0 0 0,0 0 0 0 0,1 0 0 0 0,-1-1 0 0 0,0 1 0 0 0,1 0 1 0 0,-1 0-1 0 0,1 0 0 0 0,-1 0 0 0 0,0 0 0 0 0,1 0 0 0 0,-1 0 0 0 0,1 0 0 0 0,-1 0 0 0 0,0 0 0 0 0,1 0 0 0 0,-1 0 0 0 0,1 0 1 0 0,-1 0-1 0 0,0 0 0 0 0,1 0 0 0 0,0 0-11 0 0,-1 0 18 0 0,1 0 1 0 0,0 0-1 0 0,0 0 0 0 0,0 0 1 0 0,-1 0-1 0 0,1 0 0 0 0,0 0 1 0 0,0 0-1 0 0,0 0 0 0 0,0 0 1 0 0,-1-1-1 0 0,1 1 0 0 0,0 0 1 0 0,0-1-1 0 0,-1 1 1 0 0,1 0-1 0 0,0-1 0 0 0,-1 1 1 0 0,1-1-19 0 0,4-5 155 0 0,-5 5-145 0 0,0 1-1 0 0,0-1 1 0 0,1 1 0 0 0,-1-1 0 0 0,0 1-1 0 0,0 0 1 0 0,1-1 0 0 0,-1 1 0 0 0,0 0 0 0 0,1-1-1 0 0,-1 1 1 0 0,1 0 0 0 0,-1-1 0 0 0,0 1-1 0 0,1 0 1 0 0,-1 0 0 0 0,1-1 0 0 0,-1 1 0 0 0,1 0-1 0 0,-1 0 1 0 0,1 0 0 0 0,-1 0 0 0 0,1 0-1 0 0,-1 0 1 0 0,1 0 0 0 0,-1 0 0 0 0,1 0 0 0 0,-1 0-1 0 0,0 0 1 0 0,1 0 0 0 0,-1 0 0 0 0,1 0-10 0 0,0 0 14 0 0,0 0 0 0 0,0 0 0 0 0,-1 0 0 0 0,1 0 1 0 0,0 0-1 0 0,0 0 0 0 0,-1-1 0 0 0,1 1 0 0 0,0 0 0 0 0,-1 0 1 0 0,1-1-1 0 0,0 1 0 0 0,-1-1 0 0 0,1 1 0 0 0,0 0 1 0 0,0-1-15 0 0,6-9 143 0 0,-7 9-133 0 0,1 0-1 0 0,-1 0 0 0 0,1 0 1 0 0,-1 0-1 0 0,1 0 1 0 0,0 0-1 0 0,0 0 0 0 0,0 0 1 0 0,-1 1-1 0 0,1-1 0 0 0,0 0 1 0 0,0 0-1 0 0,0 1 1 0 0,0-1-1 0 0,0 0 0 0 0,0 1 1 0 0,0-1-1 0 0,0 1 1 0 0,1 0-1 0 0,-1-1 0 0 0,0 1 1 0 0,0 0-1 0 0,0 0 0 0 0,0-1 1 0 0,1 1-1 0 0,-1 0 1 0 0,1 0-10 0 0,8-2 104 0 0,-3-9 145 0 0,-6 10-227 0 0,-1 0 0 0 0,1 0 0 0 0,0 0 0 0 0,-1-1 0 0 0,1 1-1 0 0,0 0 1 0 0,0 0 0 0 0,-1 1 0 0 0,1-1 0 0 0,0 0 0 0 0,0 0-1 0 0,0 0 1 0 0,0 0 0 0 0,0 1 0 0 0,0-1-22 0 0,10-3 212 0 0,-1-1-1 0 0,-2-4-54 0 0,-6 4-103 0 0,-2 5-45 0 0,0-1 0 0 0,1 0 0 0 0,-1 1 0 0 0,0-1 0 0 0,0 1 0 0 0,1-1 0 0 0,-1 0 0 0 0,1 1-1 0 0,-1-1 1 0 0,1 1 0 0 0,-1-1 0 0 0,0 1 0 0 0,1 0 0 0 0,0-1 0 0 0,-1 1 0 0 0,1-1 0 0 0,-1 1 0 0 0,1 0 0 0 0,-1-1 0 0 0,1 1 0 0 0,0 0 0 0 0,0 0-9 0 0,3-3 30 0 0,9-7 76 0 0,-9 5 2 0 0,-4-1-71 0 0,1 2-14 0 0,6-1 15 0 0,-7 5-36 0 0,1 0-1 0 0,-1 0 0 0 0,1-1 0 0 0,-1 1 1 0 0,0 0-1 0 0,1-1 0 0 0,-1 1 1 0 0,0 0-1 0 0,1-1 0 0 0,-1 1 1 0 0,0 0-1 0 0,1-1 0 0 0,-1 1 0 0 0,0-1 1 0 0,0 1-1 0 0,1 0 0 0 0,-1-1 1 0 0,0 1-1 0 0,0-1 0 0 0,0 1 0 0 0,0-1 1 0 0,1 1-1 0 0,-1-1 0 0 0,0 1 1 0 0,0-1-1 0 0,0 1 0 0 0,0-1 0 0 0,0 1 1 0 0,0-1-1 0 0,0 1 0 0 0,0-1 1 0 0,-1 1-2 0 0,1-1 3 0 0,0 1 0 0 0,0-1 1 0 0,0 1-1 0 0,0-1 1 0 0,0 1-1 0 0,0-1 1 0 0,0 1-1 0 0,0-1 1 0 0,0 1-1 0 0,0-1 0 0 0,0 1 1 0 0,0-1-1 0 0,0 1 1 0 0,0-1-1 0 0,0 1 1 0 0,1-1-1 0 0,-1 1 1 0 0,0-1-1 0 0,0 1 1 0 0,0-1-1 0 0,1 1 0 0 0,-1 0 1 0 0,0-1-1 0 0,1 1 1 0 0,-1-1-1 0 0,0 1 1 0 0,1 0-1 0 0,-1-1 1 0 0,1 1-1 0 0,-1 0 0 0 0,0 0 1 0 0,1-1-1 0 0,-1 1 1 0 0,1 0-1 0 0,-1 0 1 0 0,1 0-1 0 0,-1-1 1 0 0,1 1-1 0 0,-1 0 1 0 0,1 0-1 0 0,-1 0 0 0 0,1 0 1 0 0,-1 0-1 0 0,1 0 1 0 0,-1 0-1 0 0,1 0-3 0 0,1 0 37 0 0,-4-2 0 0 0,-8-9 35 0 0,7 9 8 0 0,3-1 16 0 0,0 0-40 0 0,0-4 32 0 0,0 7-86 0 0,0 0 0 0 0,0 0 0 0 0,0 0 1 0 0,0 0-1 0 0,0 0 0 0 0,0-1 0 0 0,0 1 1 0 0,0 0-1 0 0,1 0 0 0 0,-1 0 0 0 0,0 0 0 0 0,0 0 1 0 0,-1 0-1 0 0,1 0 0 0 0,0 0 0 0 0,0 0 1 0 0,0 0-1 0 0,0-1 0 0 0,0 1 0 0 0,0 0 1 0 0,0 0-1 0 0,0 0 0 0 0,0 0 0 0 0,0 0 1 0 0,0 0-1 0 0,0 0 0 0 0,0 0 0 0 0,0 0 1 0 0,0 0-1 0 0,0 0 0 0 0,0 0 0 0 0,0 0 1 0 0,0-1-1 0 0,0 1 0 0 0,0 0 0 0 0,-1 0 1 0 0,1 0-1 0 0,0 0 0 0 0,0 0 0 0 0,0 0 1 0 0,0 0-1 0 0,0 0 0 0 0,0 0 0 0 0,0 0 1 0 0,0 0-1 0 0,0 0 0 0 0,0 0 0 0 0,-1 0 1 0 0,1 0-1 0 0,0 0 0 0 0,0 0 0 0 0,0 0 1 0 0,0 0-1 0 0,0 0 0 0 0,0 0 0 0 0,0 0 1 0 0,0 0-3 0 0,-1 0 7 0 0,1 1 0 0 0,-1-1 0 0 0,1 0 0 0 0,-1 0 0 0 0,1 0 0 0 0,-1-1 0 0 0,1 1 0 0 0,-1 0 1 0 0,1 0-1 0 0,-1 0 0 0 0,1 0 0 0 0,0 0 0 0 0,-1-1 0 0 0,1 1 0 0 0,-1 0 0 0 0,1 0 0 0 0,-1 0 1 0 0,1-1-1 0 0,0 1 0 0 0,-1 0 0 0 0,1-1 0 0 0,0 1 0 0 0,-1 0 0 0 0,1-1 0 0 0,0 1 0 0 0,-1-1 1 0 0,1 1-1 0 0,0 0 0 0 0,0-1 0 0 0,0 1 0 0 0,-1-1 0 0 0,1 1 0 0 0,0-1 0 0 0,0 1 0 0 0,0-1 1 0 0,0 1-1 0 0,0-1 0 0 0,0 1 0 0 0,0-1 0 0 0,0 1 0 0 0,0-1 0 0 0,0 1-7 0 0,0-1 3 0 0,0 1 1 0 0,0 0-1 0 0,0 0 0 0 0,0 0 0 0 0,0 0 0 0 0,0 0 0 0 0,0 0 1 0 0,0 0-1 0 0,0 0 0 0 0,0 0 0 0 0,0 0 0 0 0,0 0 1 0 0,0-1-1 0 0,0 1 0 0 0,0 0 0 0 0,0 0 0 0 0,0 0 0 0 0,0 0 1 0 0,0 0-1 0 0,0 0 0 0 0,0 0 0 0 0,0 0 0 0 0,0 0 1 0 0,0 0-1 0 0,0 0 0 0 0,0-1 0 0 0,0 1 0 0 0,0 0 0 0 0,0 0 1 0 0,-1 0-1 0 0,1 0 0 0 0,0 0 0 0 0,0 0 0 0 0,0 0 1 0 0,0 0-1 0 0,0 0 0 0 0,0 0 0 0 0,0 0 0 0 0,0 0 0 0 0,0 0 1 0 0,0 0-1 0 0,0 0 0 0 0,0 0 0 0 0,-1 0 0 0 0,1 0 1 0 0,0 0-1 0 0,0 0 0 0 0,0 0 0 0 0,0 0 0 0 0,0 0 0 0 0,0 0 1 0 0,0 0-1 0 0,0 0 0 0 0,0 0 0 0 0,0 0 0 0 0,-1 0 1 0 0,1 0-4 0 0,-5 0 113 0 0,-19 0 252 0 0,17 1-298 0 0,2 1-62 0 0,1 4 49 0 0,4-6-51 0 0,0 1 0 0 0,-1-1-1 0 0,1 1 1 0 0,0-1 0 0 0,-1 0 0 0 0,1 1 0 0 0,0-1 0 0 0,0 1 0 0 0,-1-1 0 0 0,1 0 0 0 0,-1 1 0 0 0,1-1 0 0 0,0 0 0 0 0,-1 0 0 0 0,1 1 0 0 0,-1-1 0 0 0,1 0 0 0 0,-1 0 0 0 0,1 0 0 0 0,0 0 0 0 0,-1 1 0 0 0,1-1 0 0 0,-1 0 0 0 0,1 0-1 0 0,-1 0 1 0 0,1 0 0 0 0,-1 0 0 0 0,1 0 0 0 0,-1 0 0 0 0,1 0 0 0 0,-1 0 0 0 0,0-1-3 0 0,0 1 1 0 0,-1 1 0 0 0,0-1 0 0 0,0 0 0 0 0,1 0 0 0 0,-1 1 0 0 0,0-1 0 0 0,1 1 1 0 0,-1 0-1 0 0,0-1 0 0 0,1 1 0 0 0,-1 0 0 0 0,1 0 0 0 0,-1 0-1 0 0,1 0 1 0 0,-1 0-1 0 0,1 0 1 0 0,-1 0 0 0 0,1-1 0 0 0,-1 1 0 0 0,0 0-1 0 0,1-1 1 0 0,-1 1 0 0 0,0-1 0 0 0,1 0 0 0 0,-1 1-1 0 0,0-1 1 0 0,0 0-1 0 0,-9 3 38 0 0,2 9-22 0 0,-2 4-17 0 0,-13 9 1 0 0,19-16 0 0 0,1 3 0 0 0,-22 47 0 0 0,18-37 0 0 0,6-18 0 0 0,0-1 0 0 0,1 1 0 0 0,0 0 0 0 0,0 0 0 0 0,0-1 0 0 0,0 1 0 0 0,1 0 0 0 0,-1 0 0 0 0,1 0 0 0 0,0 2 0 0 0,1 3 0 0 0,-1-6 0 0 0,1 0 0 0 0,-1 0 0 0 0,0 0 0 0 0,0-1 0 0 0,0 1 0 0 0,-1 0 0 0 0,1 0 0 0 0,-1 0 0 0 0,1 0 0 0 0,-1 0 0 0 0,0 0 0 0 0,0-2 0 0 0,1 0 0 0 0,-1 0 0 0 0,1-1 0 0 0,-1 1 0 0 0,1 0 0 0 0,-1 0 0 0 0,1 0 0 0 0,-1 0 0 0 0,1 0 0 0 0,0-1 0 0 0,-1 1 0 0 0,1 0 0 0 0,0 0 0 0 0,0 0 0 0 0,0 0 0 0 0,0 0 0 0 0,0 0 0 0 0,0 0 0 0 0,0 0 0 0 0,0 0 0 0 0,0 0 0 0 0,1 0 0 0 0,-1 0 0 0 0,0-1 0 0 0,0 1 0 0 0,1 0 0 0 0,-1 0 0 0 0,1 0 0 0 0,-1 0 0 0 0,1 0 0 0 0,-1-1 0 0 0,1 2 0 0 0,0-1 0 0 0,-1 1 0 0 0,1 0 0 0 0,0-1 0 0 0,-1 1 0 0 0,0 0 0 0 0,1 0 0 0 0,-1 0 0 0 0,0 0 0 0 0,0 0 0 0 0,0 0 0 0 0,0 0 0 0 0,0 0 0 0 0,-1 8 0 0 0,2-5 3 0 0,-1-1 0 0 0,1 0 0 0 0,-1 0-1 0 0,1 1 1 0 0,0-1 0 0 0,1 0-1 0 0,-1 0 1 0 0,1 0 0 0 0,0 0-1 0 0,1 1-2 0 0,1 2 26 0 0,0 0 1 0 0,1 0-1 0 0,0 0 0 0 0,1-1 0 0 0,3 3-26 0 0,-8-7 7 0 0,0-1 0 0 0,1 0 0 0 0,-1 1 1 0 0,1-1-1 0 0,-1 0 0 0 0,1 0 0 0 0,0 0 0 0 0,0 0 1 0 0,-1 0-1 0 0,2 0-7 0 0,1 0 22 0 0,1 0 0 0 0,-1 0 0 0 0,1-1 0 0 0,0 0 0 0 0,2 0-22 0 0,18 0 181 0 0,-15 0-58 0 0,-1-1 33 0 0,4 0-4 0 0,-4-2-42 0 0,7-6 16 0 0,-13 6-116 0 0,0 1 0 0 0,0 0 0 0 0,0 0 0 0 0,1 1 0 0 0,-1-1 0 0 0,4-1-10 0 0,5 0-1 0 0,4-2-27 0 0,2-5-48 0 0,8-8-17 0 0,-6-7-57 0 0,-12 18 174 0 0,-2 2-41 0 0,-1 1-35 0 0,0 0-48 0 0,0 1-29 0 0,0 0-48 0 0,0 0-57 0 0,0 0-63 0 0,-1 1-4 0 0,0-1-53 0 0,0 1-58 0 0,0 0-61 0 0,0 0-65 0 0,0 0-70 0 0,-1 0-74 0 0,1 0-78 0 0,5-3-788 0 0,0 1-55 0 0,4-3-579 0 0</inkml:trace>
  <inkml:trace contextRef="#ctx0" brushRef="#br0" timeOffset="967.53">1750 155 9040 0 0,'0'0'200'0'0,"0"0"33"0"0,0 0 15 0 0,0-3-36 0 0,0-7-92 0 0,0 8 5 0 0,3 1 143 0 0,1 1 43 0 0,4-3 335 0 0,-5 2-411 0 0,-1-1 42 0 0,1 0 101 0 0,-1 0 91 0 0,1 0 112 0 0,-2 0-242 0 0,1 1 36 0 0,0 0-183 0 0,0 1-82 0 0,1 1-55 0 0,2 1-10 0 0,-4-2 6 0 0,4 13 147 0 0,7 3-83 0 0,-10-15-107 0 0,-1 0 0 0 0,0 1 0 0 0,1-1 0 0 0,-1 0 0 0 0,0 0 0 0 0,0 1 0 0 0,0-1 0 0 0,0 1 0 0 0,0-1 0 0 0,-1 1 0 0 0,1-1 0 0 0,0 1 0 0 0,-1 0 0 0 0,1-1 0 0 0,-1 1 0 0 0,0 0 0 0 0,1 0 1 0 0,-1-1-1 0 0,0 1-8 0 0,0 0 7 0 0,0-1 0 0 0,0 1 0 0 0,1 0 0 0 0,-1-1 0 0 0,0 1 1 0 0,1-1-1 0 0,-1 1 0 0 0,1-1 0 0 0,-1 0 0 0 0,1 1 0 0 0,0-1 1 0 0,0 1-1 0 0,0-1-7 0 0,5 12 32 0 0,-5-9-26 0 0,0 0 1 0 0,0 0-1 0 0,-1 0 0 0 0,1 1 1 0 0,-1 2-7 0 0,-1 25 68 0 0,0-23-36 0 0,1 0-1 0 0,0-1 1 0 0,0 1 0 0 0,1 0 0 0 0,1 7-32 0 0,1-6 26 0 0,-2-7-16 0 0,0 0 1 0 0,0 0-1 0 0,-1 0 0 0 0,1 1 0 0 0,-1-1 1 0 0,1 2-11 0 0,-6 36 88 0 0,9-18-30 0 0,-1-10-22 0 0,-2-4 14 0 0,0 0-1 0 0,0 1 1 0 0,-2 8-50 0 0,1-6 65 0 0,0 0 0 0 0,0-1 0 0 0,1 1 1 0 0,1 2-66 0 0,3 4 62 0 0,-3-8-10 0 0,0 0 0 0 0,0-1 0 0 0,-1 1 0 0 0,0 8-52 0 0,-1 7 65 0 0,0 11 75 0 0,0 1 40 0 0,0 80 497 0 0,0-67-437 0 0,0 2-87 0 0,0-26-125 0 0,0 0-40 0 0,0-13 78 0 0,0-10-15 0 0,0-3-123 0 0,0 0-51 0 0,0 0-6 0 0,0 0 35 0 0,0 0-11 0 0,0 0-53 0 0,0 0-153 0 0,0-2 34 0 0,0 1 59 0 0,1 0 54 0 0,-2-1 43 0 0,1 1 30 0 0,0 0 34 0 0,-1-5-74 0 0,0 4-6 0 0,-12-13-477 0 0</inkml:trace>
  <inkml:trace contextRef="#ctx0" brushRef="#br0" timeOffset="1179.83">1611 678 7920 0 0,'0'0'174'0'0,"0"0"29"0"0,0 0 13 0 0,0-3-31 0 0,2-3-149 0 0,6-2-33 0 0,13-2-1 0 0,-13 7 35 0 0,0 0 37 0 0,0-2 215 0 0,1 0 81 0 0,3-1 262 0 0,23-9 971 0 0,-17 4-1209 0 0,-2 1-105 0 0,-4 5-55 0 0,5 1 2 0 0,0 0-46 0 0,21-6 129 0 0,-11 1-127 0 0,8 3-3 0 0,-18 3-114 0 0,32-7 119 0 0,10 5-34 0 0,-26 0-130 0 0,-14 2-3 0 0,1 0 1 0 0,16 1-28 0 0,-27 2 53 0 0,0-1-84 0 0,0 0-84 0 0,-1 0-84 0 0,1 0-85 0 0,-1 0-85 0 0,0-1-86 0 0,1 1-85 0 0,-4-1 109 0 0,1 1-42 0 0,0 0-44 0 0,0 0-42 0 0,13-1-1172 0 0,8 2-991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40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386 203 7688 0 0,'0'0'166'0'0,"0"0"29"0"0,0 0 14 0 0,2 0-25 0 0,1 0-158 0 0,0 0-24 0 0,1-5 23 0 0,2-6 45 0 0,-2 5 69 0 0,2-1 159 0 0,-5 6-20 0 0,0-1-64 0 0,0 0-54 0 0,0 1-46 0 0,-1-1-26 0 0,0 0-38 0 0,-1-3 22 0 0,1 3-14 0 0,-1 1 51 0 0,1-5 206 0 0,0-6 199 0 0,0 5-219 0 0,0 1 35 0 0,0-3 182 0 0,0 1 98 0 0,1 6-571 0 0,-1 0 51 0 0,0-2 56 0 0,0 0 37 0 0,0-12 495 0 0,-1 10-434 0 0,0 2-80 0 0,1 2-126 0 0,-1 1-37 0 0,-1-1 60 0 0,-1 3-17 0 0,0-1 4 0 0,1-1 19 0 0,-1 0 25 0 0,1-2 41 0 0,-9-7 20 0 0,9 7-52 0 0,0 1-34 0 0,2-1-22 0 0,0 1-19 0 0,-1-3 37 0 0,0 4-43 0 0,0 1 0 0 0,0-1 1 0 0,0 1-1 0 0,-1-1 1 0 0,1 1-1 0 0,0 0 1 0 0,0-1-1 0 0,-1 1 1 0 0,1 0-1 0 0,0 0 0 0 0,0 0 1 0 0,-1 0-1 0 0,1 0 1 0 0,0 0-1 0 0,0 1 1 0 0,-1-1-21 0 0,0 0 33 0 0,0 0 0 0 0,0 0 1 0 0,0 0-1 0 0,0 0 0 0 0,0 0 0 0 0,0 0 1 0 0,0-1-1 0 0,0 1 0 0 0,0-1 1 0 0,0 1-34 0 0,-4-5 86 0 0,1 0 5 0 0,-5-1 72 0 0,-11-4-73 0 0,10 6 10 0 0,1 4-47 0 0,8 0-49 0 0,-1 1-1 0 0,1-1 1 0 0,0 1 0 0 0,0 0 0 0 0,0 0 0 0 0,0 0 0 0 0,0 0 0 0 0,0 0 0 0 0,0 0 0 0 0,0 1-4 0 0,-5 2 36 0 0,-24 12 44 0 0,19-11-67 0 0,9-1-13 0 0,-2 2 0 0 0,-5-3 1 0 0,9-3-1 0 0,0 0 0 0 0,0 1 0 0 0,0-1 0 0 0,0 0 0 0 0,0 0 0 0 0,0 1 0 0 0,1-1 0 0 0,-1 1 0 0 0,0-1 0 0 0,0 1 0 0 0,0-1 0 0 0,1 1 0 0 0,-1-1 0 0 0,0 1 0 0 0,1-1 0 0 0,-1 1 0 0 0,0 0 0 0 0,1-1 0 0 0,-1 1 0 0 0,1 0 0 0 0,-1 0 0 0 0,1 0 0 0 0,0-1 0 0 0,-1 1 0 0 0,1 0 0 0 0,0 0-1 0 0,-3 3 1 0 0,0 0 0 0 0,-1 0 0 0 0,1 0 0 0 0,-1-1 0 0 0,1 0 0 0 0,-1 1 0 0 0,0-1 0 0 0,0 0 0 0 0,-1-1 0 0 0,1 1 0 0 0,0-1 0 0 0,-1 0 0 0 0,-2 1 0 0 0,5-3 0 0 0,1 0 0 0 0,1 0 0 0 0,-1 0 0 0 0,0 1 0 0 0,1-1 0 0 0,-1 0 0 0 0,0 0 0 0 0,1 0 0 0 0,-1 0 0 0 0,0 1 0 0 0,1-1 0 0 0,-1 0 0 0 0,0 1 0 0 0,1-1 0 0 0,-1 0 0 0 0,1 1 0 0 0,-1-1 0 0 0,1 1 0 0 0,-1-1 0 0 0,1 1 0 0 0,-1-1 0 0 0,1 1 0 0 0,-1-1 0 0 0,1 1 0 0 0,0 0 0 0 0,-1-1 0 0 0,1 1 0 0 0,0 0 0 0 0,-3 6 0 0 0,-23 23 0 0 0,21-17 0 0 0,-2-10 0 0 0,7-3 0 0 0,0 0 0 0 0,-1 0 0 0 0,1 0 0 0 0,0 0 0 0 0,0 0 0 0 0,0 1 0 0 0,0-1 0 0 0,-1 0 0 0 0,1 0 0 0 0,0 0 0 0 0,0 0 0 0 0,0 0 0 0 0,0 0 0 0 0,-1 0 0 0 0,1 0 0 0 0,0 0 0 0 0,0 0 0 0 0,0 1 0 0 0,0-1 0 0 0,0 0 0 0 0,-1 0 0 0 0,1 0 0 0 0,0 0 0 0 0,0 0 0 0 0,0 1 0 0 0,0-1 0 0 0,0 0 0 0 0,0 0 0 0 0,0 0 0 0 0,0 0 0 0 0,0 1 0 0 0,0-1 0 0 0,-1 0 0 0 0,1 0 0 0 0,0 0 0 0 0,0 1 0 0 0,-1 25 0 0 0,1-11 0 0 0,0 13-14 0 0,3-23-45 0 0,19 20 32 0 0,18 16-29 0 0,-10-17 61 0 0,6-1-10 0 0,0 0-44 0 0,0 8 39 0 0,-34-29 10 0 0,11 6 0 0 0,-1 1-1 0 0,-1 0 1 0 0,0 0 0 0 0,1 3 0 0 0,2 1 1 0 0,29 31-1 0 0,-39-39 0 0 0,1 0 0 0 0,-1 0 0 0 0,0 0 0 0 0,-1 1 0 0 0,1-1 0 0 0,-1 1 0 0 0,1 2-1 0 0,-1 3 5 0 0,2-1 0 0 0,0 1 0 0 0,3 4-4 0 0,1 3 42 0 0,-5-1-13 0 0,-5 2 45 0 0,1-12-13 0 0,-3-2 33 0 0,-7 8 2 0 0,5 0 6 0 0,-5-8 20 0 0,3 6 1 0 0,7-10-114 0 0,0 0 0 0 0,-1 0 0 0 0,1 0 0 0 0,-1 0-1 0 0,1 0 1 0 0,-1 0 0 0 0,0 0 0 0 0,1 0 0 0 0,-1 0 0 0 0,0-1-1 0 0,0 1 1 0 0,1 0 0 0 0,-1 0 0 0 0,0-1 0 0 0,0 1-1 0 0,0 0-8 0 0,-18 8 157 0 0,7-3-84 0 0,8-5-48 0 0,0 0 0 0 0,-1 0 0 0 0,1 0 0 0 0,0-1 0 0 0,0 1 0 0 0,0-1-1 0 0,-1 0 1 0 0,1 0 0 0 0,-4-1-25 0 0,-8 0 32 0 0,-3 1 27 0 0,-21 0 15 0 0,39 0-73 0 0,-1 0 0 0 0,0 0 0 0 0,1 0 0 0 0,-1-1 0 0 0,0 1 0 0 0,1 0 0 0 0,-1-1 0 0 0,1 1 0 0 0,-1-1 0 0 0,1 0 0 0 0,-1 1 0 0 0,1-1 0 0 0,-1 0 0 0 0,1 0-1 0 0,-12-5 11 0 0,-7 0 27 0 0,12 5-32 0 0,1-1-1 0 0,0 0 1 0 0,0-1-1 0 0,-3-1-5 0 0,-16-11 0 0 0,-15-11 0 0 0,34 21 0 0 0,-4-3-3 0 0,0-1-92 0 0,-1-3-101 0 0,0-5-167 0 0,8 9 177 0 0,-1-2-45 0 0,-2-3-81 0 0,5 3-38 0 0,2-4-261 0 0,0 10 364 0 0,0 2-31 0 0,0 1 142 0 0,0 1-37 0 0,1-1-6 0 0,-1 1-36 0 0,1-1-43 0 0,-1 0-48 0 0,1 1-65 0 0,0-1-51 0 0,0-1-45 0 0,1 1-39 0 0,-1 0-107 0 0,1-1-33 0 0,3-3-1413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42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 8352 0 0,'0'0'190'0'0,"0"0"28"0"0,3-2 7 0 0,10-9-33 0 0,-9 9-164 0 0,1 1-25 0 0,3 2 30 0 0,6-1 42 0 0,-13 0-12 0 0,1 0 1 0 0,0-1 0 0 0,0 1-1 0 0,-1 0 1 0 0,1-1 0 0 0,0 1 0 0 0,-1-1-1 0 0,1 0 1 0 0,0 1 0 0 0,-1-1-1 0 0,1 0 1 0 0,-1 0 0 0 0,1 0-64 0 0,8-4 451 0 0,-4 3-184 0 0,1 1 40 0 0,0 2 8 0 0,5-1 177 0 0,0-3-48 0 0,-5-2-180 0 0,3-1 102 0 0,3 4 88 0 0,-10 2-480 0 0,0 0 37 0 0,3 0 100 0 0,0 0 79 0 0,7 0 337 0 0,-9 0-400 0 0,0 0-42 0 0,1 0-59 0 0,0 0-105 0 0,-3 0-7 0 0,0 0-36 0 0,1 0-38 0 0,-1 0-42 0 0,1 0-44 0 0,-1 0-48 0 0,0 0-50 0 0,1 0-55 0 0,-1 0-56 0 0,1 0-60 0 0,-1 0-63 0 0,0 0-67 0 0,5 0-1096 0 0,2 0-996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2:02.9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11 539 5960 0 0,'0'0'132'0'0,"0"0"17"0"0,0 0 12 0 0,2 3-17 0 0,5 3-98 0 0,-3-2 20 0 0,-3-3 127 0 0,1 0-37 0 0,1 0 62 0 0,-1 0-125 0 0,-1-1-33 0 0,4-1 44 0 0,-4 0-25 0 0,-1 1-6 0 0,0 0-63 0 0,0 0 1 0 0,0 0-1 0 0,0 0 0 0 0,1 0 0 0 0,-1 0 0 0 0,0 0 0 0 0,0 0 0 0 0,0 0 0 0 0,0 0 0 0 0,0 0 0 0 0,0 0 0 0 0,0 0 0 0 0,0 0 0 0 0,0 0 0 0 0,0 0 0 0 0,0 0 0 0 0,1 0 0 0 0,-1 0 1 0 0,0 0-1 0 0,0 0 0 0 0,0 0 0 0 0,0 0 0 0 0,0 0 0 0 0,0 0 0 0 0,0 0 0 0 0,0 1 0 0 0,0-1 0 0 0,0 0 0 0 0,0 0 0 0 0,0 0 0 0 0,1 0 0 0 0,-1 0 0 0 0,0 0 0 0 0,0 0 0 0 0,0 0 1 0 0,0 0-1 0 0,0 0 0 0 0,0 0 0 0 0,0 0 0 0 0,0 0 0 0 0,0 1 0 0 0,0-1 0 0 0,0 0 0 0 0,0 0 0 0 0,0 0 0 0 0,0 0 0 0 0,0 0 0 0 0,0 0 0 0 0,0 0 0 0 0,0 0 0 0 0,0 0 0 0 0,0 0 1 0 0,0 1-1 0 0,0-1 0 0 0,0 0 0 0 0,0 0 0 0 0,0 0-10 0 0,2 8 443 0 0,4-1-51 0 0,-4-6-294 0 0,0 0 1 0 0,0 0-1 0 0,1 0 0 0 0,-1 0 0 0 0,0 0 1 0 0,1 0-1 0 0,1 0-98 0 0,26 4 779 0 0,-11-5-203 0 0,11 0 189 0 0,-14 0-412 0 0,-1 0-64 0 0,-4-2-99 0 0,3-4 21 0 0,-3 0-27 0 0,-3 5-26 0 0,-3-2 27 0 0,3-4-108 0 0,1-3 56 0 0,20-19 316 0 0,-19 19-313 0 0,-7 7-25 0 0,-2 0-40 0 0,0 0-27 0 0,-1-1-23 0 0,1-1 22 0 0,9-8 41 0 0,-6 8-26 0 0,-4-2-46 0 0,1 1 0 0 0,4-2 21 0 0,1-4 9 0 0,-4-1 36 0 0,-2 9-58 0 0,1 4-40 0 0,-3-2 27 0 0,-1-3 35 0 0,-6-13 100 0 0,7 14-118 0 0,-11-19 78 0 0,12 21-96 0 0,-1 1 1 0 0,1-1-1 0 0,0 0 0 0 0,-1 1 0 0 0,0-1 1 0 0,1 1-1 0 0,-1 0 0 0 0,0-1 1 0 0,0 1-1 0 0,0 0-6 0 0,-11-4 53 0 0,8-6-39 0 0,-24-4-4 0 0,15 9 29 0 0,-5 0-25 0 0,9 3-13 0 0,8 2-1 0 0,1 0 0 0 0,-1 1 0 0 0,1-1 0 0 0,-1 1 0 0 0,1 0 0 0 0,-1-1 0 0 0,0 1 0 0 0,1 0 0 0 0,-1 0 0 0 0,0 0 0 0 0,1 0 0 0 0,-1 0 0 0 0,-26 1 0 0 0,26-1 0 0 0,1 0 0 0 0,-1 0 0 0 0,1 1 0 0 0,-1-1 0 0 0,0 0 0 0 0,1 1 0 0 0,-1-1 0 0 0,1 1 0 0 0,-1 0 0 0 0,1-1 0 0 0,-1 1 0 0 0,1 0 0 0 0,0 0 0 0 0,-1 0 0 0 0,-6 4 0 0 0,-7 0 0 0 0,-1 8 0 0 0,9-6 0 0 0,2-3 0 0 0,1 1 0 0 0,-1 0 0 0 0,1 0 0 0 0,-1 2 0 0 0,-11 16 0 0 0,3-12 0 0 0,11 1-2 0 0,2 31-84 0 0,0-29 86 0 0,0-11 0 0 0,0 0 0 0 0,-1 0 0 0 0,1 1 0 0 0,-1-1 0 0 0,1 0 0 0 0,-1 0 0 0 0,0 0 0 0 0,-1 2 0 0 0,-2 14 0 0 0,8 0 0 0 0,-3-17-1 0 0,0 2-1 0 0,0-1 1 0 0,0 0 0 0 0,0 0-1 0 0,-1 0 1 0 0,1 0-1 0 0,-1 0 1 0 0,0 2 1 0 0,0 52-53 0 0,0-53 53 0 0,0 0 0 0 0,1 0 0 0 0,0 0 0 0 0,0 1 0 0 0,0-1 0 0 0,0 0 0 0 0,0 0 0 0 0,1-1 0 0 0,0 1 0 0 0,0 0 0 0 0,1 2 0 0 0,0-1 0 0 0,-1-1 0 0 0,1 1 0 0 0,-1 0 0 0 0,-1 0 0 0 0,1 0 0 0 0,2 13 0 0 0,-2-11 0 0 0,-1 0 0 0 0,1 1 0 0 0,1-1 0 0 0,0 0 0 0 0,0 1 0 0 0,59 130 0 0 0,-41-98 35 0 0,-15-30 12 0 0,0-1 0 0 0,0 0 0 0 0,2 0 1 0 0,6 7-48 0 0,1 0 66 0 0,15 14 69 0 0,-29-28-129 0 0,1-1 1 0 0,0 1 0 0 0,0-1-1 0 0,0 0 1 0 0,0 1-1 0 0,0-1 1 0 0,0 0-1 0 0,0 0 1 0 0,0 0 0 0 0,1-1-1 0 0,-1 1 1 0 0,0-1-1 0 0,0 1 1 0 0,2-1-7 0 0,11 3 48 0 0,-2 7-16 0 0,-6-6 56 0 0,2-5-69 0 0,-7 1-6 0 0,12 0 10 0 0,16 0 126 0 0,-25-3-78 0 0,1-2-50 0 0,5-1 55 0 0,6-3-15 0 0,-5-2-130 0 0,-9 9 9 0 0,3-4 38 0 0,-2 3-5 0 0,0-1-46 0 0,-2 2-15 0 0,1-1-42 0 0,-1 1-15 0 0,1-1-41 0 0,-1 1-43 0 0,0 0-50 0 0,0 0 5 0 0,-1 0-40 0 0,1 0-44 0 0,-1 1-46 0 0,0-1-48 0 0,0 0-53 0 0,0 0-54 0 0,0 1-57 0 0,1-5-1312 0 0,-1-4-1094 0 0,-1 10 3020 0 0</inkml:trace>
  <inkml:trace contextRef="#ctx0" brushRef="#br0" timeOffset="312.02">704 0 7696 0 0,'0'0'225'0'0,"0"0"51"0"0,0 0 64 0 0,0 0 20 0 0,0 0 7 0 0,0 0-10 0 0,0 0-45 0 0,0 3-21 0 0,-1 4-98 0 0,1-3-118 0 0,0-1-1 0 0,-1 1 1 0 0,1-1-1 0 0,1 1 1 0 0,-1-1-1 0 0,0 1 1 0 0,1-1-1 0 0,0 1 1 0 0,0 0-75 0 0,7 14 269 0 0,-7-15-226 0 0,0 0 1 0 0,0 0 0 0 0,0 1 0 0 0,-1-1 0 0 0,1 0 0 0 0,-1 0 0 0 0,0 4-44 0 0,2 12 190 0 0,5 8 139 0 0,2 6-40 0 0,-7-25-248 0 0,1 10 74 0 0,11 39 284 0 0,-5-32-254 0 0,0 2-30 0 0,7 47 214 0 0,-13-57-261 0 0,8 37 205 0 0,9 64 220 0 0,-15-26-71 0 0,0-68-310 0 0,1 1 24 0 0,-4 6 45 0 0,-1-16-27 0 0,1 0-1 0 0,3 15-153 0 0,-2-16 148 0 0,-1 1 0 0 0,1 14-148 0 0,-4-11 102 0 0,1-13-65 0 0,0 1 0 0 0,0 0 0 0 0,0 0 0 0 0,1 0 0 0 0,-1 0 0 0 0,2 2-37 0 0,4 7 76 0 0,-5-11-59 0 0,0-1 0 0 0,0 0 0 0 0,0 0 0 0 0,0 0 0 0 0,0 1 0 0 0,-1-1 0 0 0,1 1 0 0 0,-1 0-17 0 0,0-2 10 0 0,0 0 1 0 0,0 0 0 0 0,0 0 0 0 0,1 0-1 0 0,-1 0 1 0 0,1 0 0 0 0,-1-1 0 0 0,1 1-1 0 0,0 0 1 0 0,-1 0 0 0 0,1-1 0 0 0,0 1 0 0 0,1 1-11 0 0,-1-2 6 0 0,0 1 0 0 0,0-1 0 0 0,-1 1 1 0 0,1-1-1 0 0,0 0 0 0 0,-1 1 0 0 0,1-1 1 0 0,-1 1-1 0 0,1 0 0 0 0,-1-1 0 0 0,0 1 1 0 0,0-1-1 0 0,0 2-6 0 0,0-1-147 0 0,0 1 101 0 0,0-2 66 0 0,0 1 40 0 0,0 4 225 0 0,0-4-210 0 0,0 1-87 0 0,0-2-41 0 0,0 0-38 0 0,0 1-27 0 0,0-1-39 0 0,0 0-43 0 0,0 0-45 0 0,0 0-50 0 0,0 1-54 0 0,0-1-58 0 0,0 0-61 0 0,0-1-885 0 0</inkml:trace>
  <inkml:trace contextRef="#ctx0" brushRef="#br0" timeOffset="816.75">1042 785 6592 0 0,'3'0'149'0'0,"1"0"-86"0"0,-2 0-30 0 0,0 0-1 0 0,1 0 1 0 0,-1 0-1 0 0,0 0 0 0 0,1 0 1 0 0,-1 1-1 0 0,0-1 0 0 0,0 1 1 0 0,2 0-33 0 0,4 4 86 0 0,2 0-8 0 0,3-2-58 0 0,-7-3-20 0 0,-4 0 0 0 0,-1 0 0 0 0,1 0 0 0 0,0 0 0 0 0,-1 0 0 0 0,1 0 0 0 0,-1 0 0 0 0,1 0 0 0 0,0 0 0 0 0,-1-1 0 0 0,1 1 0 0 0,-1-1 0 0 0,2 0 0 0 0,1-5 20 0 0,-2 3 38 0 0,0 1 34 0 0,2 1 33 0 0,2 0 36 0 0,-1 1 14 0 0,0 1 80 0 0,11-1 585 0 0,-9 0-520 0 0,-3-1-178 0 0,-1 1-36 0 0,0-1-44 0 0,0 0-53 0 0,12-7 339 0 0,9-5 249 0 0,0 0-46 0 0,-10 6-284 0 0,-1 1 37 0 0,-8-4-27 0 0,5 5-112 0 0,-4-5-49 0 0,4 3-15 0 0,-9 7-95 0 0,0 0 1 0 0,1-1-1 0 0,-1 1 1 0 0,0-1-1 0 0,-1 1 0 0 0,1-1 1 0 0,0 1-1 0 0,0-1 1 0 0,0 0-1 0 0,0 0 1 0 0,0 1-1 0 0,-1-1 1 0 0,1 0-1 0 0,0 0 1 0 0,-1 0-1 0 0,1 0-6 0 0,2-9 57 0 0,-2 1 30 0 0,11-18 39 0 0,-12 25-119 0 0,1-1 1 0 0,0 1-1 0 0,-1 0 1 0 0,0 0-1 0 0,1-1 1 0 0,-1 1-1 0 0,0 0 1 0 0,0-1-1 0 0,-1-1-7 0 0,1 0 7 0 0,3-1 36 0 0,-3 5-43 0 0,0 0 1 0 0,1-1 1 0 0,0 0-1 0 0,-1 1 1 0 0,1-1-1 0 0,0 0 1 0 0,-1 0 0 0 0,1 1-1 0 0,-1-1 1 0 0,1 0-1 0 0,-1 0 1 0 0,0 0-1 0 0,1 0 1 0 0,-1 0-1 0 0,0 0 1 0 0,0 1-2 0 0,-4-11 32 0 0,1 6-16 0 0,0-10 6 0 0,3 13-17 0 0,0 0-1 0 0,0 0 0 0 0,-1 0 0 0 0,1 0 1 0 0,-1 0-1 0 0,1 0 0 0 0,-1 1 1 0 0,0-1-1 0 0,0 0 0 0 0,0 0 0 0 0,0 1 1 0 0,0-2-5 0 0,0 2 1 0 0,0 0 0 0 0,0-1 0 0 0,1 1 0 0 0,-1-1 0 0 0,0 1 0 0 0,1 0 0 0 0,-1-1 0 0 0,1 0 0 0 0,-1 1 0 0 0,1-1 0 0 0,0 1 0 0 0,0-1-1 0 0,-3-3 43 0 0,-10-8-22 0 0,1-2 22 0 0,6 2-22 0 0,-4 8 22 0 0,5-5-32 0 0,-5 4-11 0 0,5-4 0 0 0,-6 8 10 0 0,6 2 44 0 0,-5 0 10 0 0,5 2-11 0 0,-5 8-32 0 0,9-9-19 0 0,1-1 0 0 0,-1 1 0 0 0,1-1 0 0 0,0 1 0 0 0,-1-1 0 0 0,1 1 0 0 0,0-1 0 0 0,-1 1 0 0 0,1-1 0 0 0,0 1 1 0 0,0-1-1 0 0,0 1 0 0 0,-1 0 0 0 0,1-1 0 0 0,0 1 0 0 0,0-1 0 0 0,0 1 0 0 0,0 0 0 0 0,0-1 0 0 0,0 1 0 0 0,0 0-2 0 0,-1 4 11 0 0,-1 1-9 0 0,0-3 4 0 0,1-1 0 0 0,-1 1 0 0 0,1 0-1 0 0,0 1 1 0 0,0-1 0 0 0,0 0 0 0 0,1 0-1 0 0,-1 0 1 0 0,1 0 0 0 0,0 1 0 0 0,-1-1 0 0 0,2 3-6 0 0,-1 97 80 0 0,1-87-26 0 0,5 2-28 0 0,-1-4-10 0 0,-2 17 44 0 0,-3-27-54 0 0,0 0 1 0 0,0 0-1 0 0,0 0 0 0 0,1 0 1 0 0,1 4-7 0 0,0-3 11 0 0,0 0 0 0 0,0 0 0 0 0,1 0 1 0 0,0-1-1 0 0,1 3-11 0 0,8 11 4 0 0,-4 0 4 0 0,-4-10 1 0 0,-1-1 0 0 0,1 0 0 0 0,0 0 0 0 0,0 0 0 0 0,1 0 1 0 0,0-1-1 0 0,4 4-9 0 0,7 12 10 0 0,-15-20-7 0 0,0 0-1 0 0,0 0 0 0 0,1-1 1 0 0,-1 1-1 0 0,1 0 0 0 0,-1 0 1 0 0,1-1-1 0 0,-1 1 1 0 0,1-1-1 0 0,0 1 0 0 0,0-1 1 0 0,0 0-1 0 0,-1 0 0 0 0,1 0 1 0 0,0 0-1 0 0,1 0 1 0 0,-1 0-1 0 0,1 0-2 0 0,21 11 29 0 0,-18-8-6 0 0,1 0 1 0 0,0 0-1 0 0,0-1 1 0 0,3 1-24 0 0,-4-2 12 0 0,1 0 14 0 0,0 0 0 0 0,0 0-1 0 0,0 0 1 0 0,1-1 0 0 0,2 0-26 0 0,10-3 19 0 0,16-13 125 0 0,-12 1-94 0 0,-4 2-20 0 0,-10 8 16 0 0,2-3 12 0 0,-4-3-82 0 0,-1-1-64 0 0,4-5-130 0 0,-5 8 57 0 0,1 0-38 0 0,-1 2 11 0 0,-4 4 85 0 0,0 0-35 0 0,-1 0-10 0 0,1 0-35 0 0,-1 0-40 0 0,1 0-46 0 0,-1-1-48 0 0,1 1-45 0 0,-1-1-41 0 0,1 1-34 0 0,0-2-128 0 0,0 1-34 0 0,3-8-1320 0 0</inkml:trace>
  <inkml:trace contextRef="#ctx0" brushRef="#br0" timeOffset="1481">1781 308 6016 0 0,'0'0'133'0'0,"0"0"23"0"0,0 0 11 0 0,3 0-27 0 0,-3 0-138 0 0,1 0 0 0 0,-1 0 1 0 0,1 0-1 0 0,-1 0 0 0 0,1 0 0 0 0,-1 0 0 0 0,1 0 1 0 0,-1 0-1 0 0,0 0 0 0 0,1 0 0 0 0,-1 0 1 0 0,1 1-1 0 0,-1-1 0 0 0,1 0 0 0 0,-1 0 1 0 0,0 1-1 0 0,1-1 0 0 0,-1 0 0 0 0,1 0 1 0 0,-1 1-1 0 0,0-1 0 0 0,1 0 0 0 0,-1 1-2 0 0,1 7 141 0 0,-1-7-126 0 0,0 0 1 0 0,0 0 0 0 0,0 0 0 0 0,0 0 0 0 0,0-1-1 0 0,0 1 1 0 0,0 0 0 0 0,0 0 0 0 0,0 0 0 0 0,0-1-1 0 0,1 1 1 0 0,-1 0 0 0 0,0 0 0 0 0,1-1 0 0 0,-1 1-1 0 0,0 0 1 0 0,1 0 0 0 0,-1-1 0 0 0,1 1-16 0 0,6 4 156 0 0,-7-5-145 0 0,0 0 1 0 0,1 0-1 0 0,-1 0 0 0 0,1 1 0 0 0,-1-1 0 0 0,0 0 0 0 0,1 1 0 0 0,-1-1 1 0 0,1 0-1 0 0,-1 1 0 0 0,0-1 0 0 0,0 0 0 0 0,1 1 0 0 0,-1-1 1 0 0,0 1-1 0 0,0-1 0 0 0,1 1 0 0 0,-1-1 0 0 0,0 1 0 0 0,0-1 0 0 0,0 0 1 0 0,0 1-1 0 0,0-1 0 0 0,0 1 0 0 0,0-1 0 0 0,0 1 0 0 0,0-1 0 0 0,0 1 1 0 0,0-1-1 0 0,0 1 0 0 0,0-1 0 0 0,0 1-11 0 0,2 10 286 0 0,4 1 72 0 0,0 1 29 0 0,-5-3-50 0 0,1 1-3 0 0,4 0 64 0 0,0 3 53 0 0,-4-1-43 0 0,-1 1-121 0 0,5 6 217 0 0,-2-8-255 0 0,-2 0-54 0 0,0-4-110 0 0,-2 1-48 0 0,1-3 9 0 0,-1 1 0 0 0,1-1 1 0 0,0 1-1 0 0,1-1 0 0 0,-1 1 1 0 0,2-1-47 0 0,1 10 85 0 0,1 15 87 0 0,5 2 17 0 0,-4 11 10 0 0,0-12-61 0 0,6 17 146 0 0,-5-22-124 0 0,-2 34 194 0 0,1-45-265 0 0,0 0 30 0 0,-5-2 25 0 0,1-3-6 0 0,3 0-39 0 0,0-3-11 0 0,-3-2 19 0 0,-1 0 27 0 0,0 1 52 0 0,-1 3 39 0 0,0-7 6 0 0,0-3-1 0 0,0 0-4 0 0,0 0-2 0 0,0 0 0 0 0,0 0-9 0 0,0 0-33 0 0,0 0-20 0 0,0-3-2 0 0,-1-25 78 0 0,0 3-105 0 0,2-13 7 0 0,0 31-106 0 0,0 0 1 0 0,0 0-1 0 0,1 0 1 0 0,0 0-1 0 0,0 0 1 0 0,0 0-1 0 0,3-4-34 0 0,-1 3 59 0 0,-1-1-1 0 0,0 0 1 0 0,2-8-59 0 0,1-8 47 0 0,4 1-100 0 0,1 3-25 0 0,19-26-170 0 0,-25 40 226 0 0,-2 3 16 0 0,1 0 0 0 0,-1-1 0 0 0,1 1 0 0 0,0 1 0 0 0,0-1 0 0 0,0 1 0 0 0,4-3 6 0 0,-5 4-7 0 0,0 0 0 0 0,0 0 0 0 0,0-1 0 0 0,0 1 0 0 0,-1-1 0 0 0,1 0 0 0 0,-1 1 0 0 0,1-1 0 0 0,-1 0 0 0 0,1-3 7 0 0,0 3-10 0 0,-1 1 1 0 0,1-1 0 0 0,0 1-1 0 0,0-1 1 0 0,0 1-1 0 0,0 0 1 0 0,1 0-1 0 0,-1 0 1 0 0,1 1 0 0 0,2-2 9 0 0,1 0-26 0 0,8-1 7 0 0,-11 3-4 0 0,1 1-1 0 0,-1 0 1 0 0,0 1-1 0 0,0-1 0 0 0,1 1 1 0 0,-1-1-1 0 0,0 1 1 0 0,0 1-1 0 0,0-1 1 0 0,1 1 23 0 0,7 5-37 0 0,0 5-31 0 0,-9-10 59 0 0,-1 0-1 0 0,1 1 1 0 0,-1-1 0 0 0,0 1-1 0 0,0-1 1 0 0,0 1 0 0 0,1 2 9 0 0,12 25-14 0 0,-14-28 14 0 0,0 1 0 0 0,0-1 0 0 0,-1 0 0 0 0,1 0 0 0 0,-1 1 0 0 0,0-1 0 0 0,1 0 0 0 0,-1 1 0 0 0,0-1 0 0 0,-1 3 0 0 0,2 11 0 0 0,5-1 0 0 0,-5-12 0 0 0,1 0 0 0 0,-1 1 0 0 0,0-1 0 0 0,-1 0 0 0 0,1 1 0 0 0,0-1 0 0 0,-1 0 0 0 0,0 2 0 0 0,0 62 0 0 0,0 66 11 0 0,0-130 42 0 0,0-3 17 0 0,0-3 15 0 0,0 3-81 0 0,0-1-1 0 0,0 1 1 0 0,0-1-1 0 0,0 1 1 0 0,0-1-1 0 0,0 1 0 0 0,1-1 1 0 0,-1 1-1 0 0,0-1 1 0 0,0 1-1 0 0,0-1 1 0 0,0 1-1 0 0,1-1 1 0 0,-1 1-1 0 0,0-1 1 0 0,1 1-1 0 0,-1 0 1 0 0,0-1-1 0 0,1 1 1 0 0,-1 0-1 0 0,0-1 1 0 0,1 1-1 0 0,-1 0 1 0 0,1-1-1 0 0,-1 1 0 0 0,1 0-3 0 0,-1-1 3 0 0,1 1-1 0 0,0-1 0 0 0,-1 1 1 0 0,1-1-1 0 0,0 1 0 0 0,-1-1 0 0 0,1 0 1 0 0,-1 1-1 0 0,1-1 0 0 0,-1 0 0 0 0,0 1 1 0 0,1-1-1 0 0,-1 0 0 0 0,1 1 1 0 0,-1-1-1 0 0,0 0 0 0 0,0 0 0 0 0,0 0 1 0 0,1 1-1 0 0,-1-1 0 0 0,0 0 0 0 0,0 0 1 0 0,0 0-1 0 0,0 1 0 0 0,0-1 0 0 0,0-1-2 0 0,-1-7 25 0 0,1 5-12 0 0,-1 1 0 0 0,1-1 1 0 0,0 1-1 0 0,0-1 0 0 0,1 1 1 0 0,-1-1-1 0 0,1 1 0 0 0,0-1 0 0 0,0-1-13 0 0,7-17 48 0 0,10-30-21 0 0,-14 35-1 0 0,-3 9-17 0 0,1 1 1 0 0,0-1 0 0 0,1 1 0 0 0,-1 0 0 0 0,2-1-10 0 0,1-4 35 0 0,3-9 61 0 0,2-6 45 0 0,-2 13-83 0 0,2 1 18 0 0,2 1-45 0 0,-9 10-30 0 0,0-1 0 0 0,0 0 0 0 0,0 0-1 0 0,-1 0 1 0 0,1 0 0 0 0,-1 0-1 0 0,0-1 0 0 0,1-1-1 0 0,-3 5 1 0 0,0-1 0 0 0,0 0-1 0 0,0 1 1 0 0,1-1-1 0 0,-1 1 1 0 0,0-1 0 0 0,1 0-1 0 0,-1 1 1 0 0,1-1 0 0 0,-1 1-1 0 0,1-1 1 0 0,-1 1-1 0 0,1-1 1 0 0,-1 1 0 0 0,1 0-1 0 0,-1-1 1 0 0,1 1 0 0 0,-1 0-1 0 0,1-1 1 0 0,0 1-1 0 0,-1 0 1 0 0,1 0 0 0 0,4-3-12 0 0,3-2-31 0 0,2 0-45 0 0,3 2-33 0 0,0 3-30 0 0,-11 0 10 0 0,-2 0 45 0 0,3 3 21 0 0,10 7 3 0 0,-7-7 41 0 0,-5-3 30 0 0,-1 0 0 0 0,1 1 0 0 0,-1-1 0 0 0,1 0 0 0 0,-1 0 0 0 0,1 0 0 0 0,-1 1-1 0 0,1-1 1 0 0,-1 0 0 0 0,0 0 0 0 0,1 1 0 0 0,-1-1 0 0 0,1 0 0 0 0,-1 1 0 0 0,0-1 0 0 0,1 1 0 0 0,-1-1 0 0 0,0 0 0 0 0,0 1 0 0 0,1-1 0 0 0,-1 1 0 0 0,0-1-1 0 0,0 1 1 0 0,0-1 0 0 0,0 1 0 0 0,1-1 0 0 0,-1 1 0 0 0,0-1 0 0 0,0 1 0 0 0,0-1 0 0 0,0 1 0 0 0,0-1 0 0 0,0 1 0 0 0,0-1 0 0 0,0 1 0 0 0,-1-1 0 0 0,1 1 0 0 0,0-1 0 0 0,0 3 1 0 0,1 1 0 0 0,-1-1 0 0 0,0 0 0 0 0,1 0-1 0 0,0 0 1 0 0,0 0 0 0 0,0 0 0 0 0,0 0-1 0 0,2 2 1 0 0,1 6-8 0 0,-1-2-14 0 0,4 13-9 0 0,-5-16 31 0 0,0 1 0 0 0,-1-1 0 0 0,0 0 0 0 0,0 0 0 0 0,0 1-1 0 0,-1 1 1 0 0,0-5 0 0 0,0 0 0 0 0,0 0 0 0 0,1 0 0 0 0,-1 1 0 0 0,1-1 0 0 0,0 0 0 0 0,0 0 0 0 0,0 0 0 0 0,1 3 0 0 0,4 8 0 0 0,-6-12 0 0 0,2 6 0 0 0,0 0 0 0 0,1 0 0 0 0,0 0 0 0 0,2 5 0 0 0,-4-11 0 0 0,0 1 0 0 0,0 0 0 0 0,-1 0 0 0 0,1 0 0 0 0,-1 0 0 0 0,0 0 0 0 0,0-1 0 0 0,0 1 0 0 0,0 0 0 0 0,0 0 0 0 0,-1 1 0 0 0,1 4 0 0 0,0 72 12 0 0,0-79-9 0 0,0-1-1 0 0,0 1 1 0 0,0 0-1 0 0,0-1 0 0 0,0 1 1 0 0,0 0-1 0 0,0 0 1 0 0,0-1-1 0 0,1 1 0 0 0,-1 0 1 0 0,0-1-1 0 0,0 1 1 0 0,1 0-1 0 0,-1-1 0 0 0,1 1 1 0 0,-1-1-1 0 0,0 1 1 0 0,1 0-1 0 0,-1-1 0 0 0,1 1 1 0 0,0-1-1 0 0,-1 1 1 0 0,1-1-1 0 0,-1 0 0 0 0,1 1-2 0 0,0-1-1 0 0,-1 0 0 0 0,1 1 0 0 0,-1-1 0 0 0,0 0 0 0 0,1 1 0 0 0,-1-1 0 0 0,1 1 0 0 0,-1-1 0 0 0,0 1 0 0 0,1-1 0 0 0,-1 0 0 0 0,0 1 0 0 0,1-1 0 0 0,-1 1 0 0 0,0-1 0 0 0,0 1-1 0 0,1 0 1 0 0,-1-1 0 0 0,0 1 0 0 0,0-1 0 0 0,0 1 0 0 0,0-1 0 0 0,0 1 0 0 0,0 0 1 0 0,3 4-140 0 0,7 5-83 0 0,-8-8 102 0 0,-2-1-57 0 0,0-1-79 0 0,0 0 81 0 0,0 0-38 0 0,0 0-40 0 0,1 0-39 0 0,-1 0-394 0 0,0 0 96 0 0,0 0-53 0 0,2 0-756 0 0,2 0-596 0 0,5 0-1132 0 0</inkml:trace>
  <inkml:trace contextRef="#ctx0" brushRef="#br0" timeOffset="1947.32">2874 831 6272 0 0,'0'0'141'0'0,"0"0"23"0"0,3 0 11 0 0,0 1-78 0 0,-2-1-70 0 0,23-13 25 0 0,-15 10-41 0 0,-3 3 31 0 0,-6 0-37 0 0,3 0 31 0 0,0 0 42 0 0,1 0 66 0 0,7 0 360 0 0,-8-1-323 0 0,0 1-80 0 0,-1-2-82 0 0,2-4 231 0 0,-4 6-236 0 0,0-1 0 0 0,1 1 0 0 0,-1-1 0 0 0,0 1-1 0 0,0 0 1 0 0,1-1 0 0 0,-1 1 0 0 0,0-1 0 0 0,1 1-1 0 0,-1 0 1 0 0,0-1 0 0 0,1 1 0 0 0,-1 0 0 0 0,1 0-1 0 0,-1-1 1 0 0,1 1 0 0 0,-1 0 0 0 0,0 0 0 0 0,1 0-1 0 0,-1 0 1 0 0,1-1 0 0 0,-1 1 0 0 0,1 0 0 0 0,-1 0-1 0 0,1 0 1 0 0,-1 0 0 0 0,1 0 0 0 0,-1 0 0 0 0,1 0-1 0 0,-1 0 1 0 0,1 0 0 0 0,0 1-14 0 0,11-1 289 0 0,-9 0-7 0 0,0-3 18 0 0,7-7 84 0 0,-7 7-91 0 0,-1 2-99 0 0,1 0-62 0 0,-1 2-58 0 0,1-1-22 0 0,-1-1 55 0 0,0-3 55 0 0,-1-7 326 0 0,0 4-272 0 0,-1 5-169 0 0,1 0-58 0 0,10-3 221 0 0,-6-5-22 0 0,1 5-113 0 0,-5 5-72 0 0,-1 0-1 0 0,0 0 1 0 0,1-1 0 0 0,-1 1-1 0 0,1 0 1 0 0,-1 0 0 0 0,0-1 0 0 0,1 1-1 0 0,-1 0 1 0 0,0-1 0 0 0,1 1-1 0 0,-1-1 1 0 0,0 1 0 0 0,0 0-1 0 0,1-1 1 0 0,-1 1 0 0 0,0-1-1 0 0,0 1 1 0 0,0-1 0 0 0,1 1-1 0 0,-1-1 1 0 0,0 1 0 0 0,0-1-1 0 0,0 1 1 0 0,0-1 0 0 0,0 1 0 0 0,0-1-1 0 0,0 1 1 0 0,0 0 0 0 0,0-1-1 0 0,0 1 1 0 0,0-1-3 0 0,-1-3 11 0 0,1 1 0 0 0,0 0 1 0 0,1 0-1 0 0,-1 0 0 0 0,1-1 0 0 0,-1 1 1 0 0,1 0-1 0 0,0 0 0 0 0,1-2-11 0 0,5-5 18 0 0,-3 3 40 0 0,-5-1-55 0 0,1 5 6 0 0,0 1-5 0 0,0 1-1 0 0,0-1 1 0 0,0 1 0 0 0,1-1-1 0 0,-1 0 1 0 0,1 1-1 0 0,-1-1 1 0 0,1 1-1 0 0,-1-1 1 0 0,1 1-1 0 0,0-1 1 0 0,0 1 0 0 0,0 0-1 0 0,0-1 1 0 0,0 1-1 0 0,0 0 1 0 0,0 0-1 0 0,1-1-3 0 0,1-6 54 0 0,-6-1-50 0 0,3 8 2 0 0,-5-7 17 0 0,-1-4 5 0 0,4-1 28 0 0,2 12-54 0 0,0 0 0 0 0,0 0 0 0 0,-1 1 0 0 0,1-1 0 0 0,0 0 0 0 0,0 1 0 0 0,-1-1 0 0 0,1 0 0 0 0,0 1 0 0 0,-1-1 0 0 0,1 1-1 0 0,0-1 1 0 0,-1 0 0 0 0,1 1 0 0 0,-1-1 0 0 0,1 1 0 0 0,-1-1 0 0 0,1 1 0 0 0,-1-1 0 0 0,0 1 0 0 0,1 0 0 0 0,-1-1 0 0 0,0 1 0 0 0,1 0 0 0 0,-1-1 0 0 0,0 1 0 0 0,0 0-2 0 0,0-1 2 0 0,0 1 1 0 0,0-1-1 0 0,0 0 1 0 0,-1 1-1 0 0,1-1 1 0 0,0 0-1 0 0,0 0 1 0 0,0 0-1 0 0,0 0 1 0 0,0 0-1 0 0,0 0 1 0 0,0 0-1 0 0,1 0 1 0 0,-1-1-3 0 0,-2-2 16 0 0,3 3-14 0 0,0 0 1 0 0,0 1 0 0 0,-1-1-1 0 0,1 0 1 0 0,0 1 0 0 0,-1-1-1 0 0,1 1 1 0 0,0-1 0 0 0,-1 1-1 0 0,1-1 1 0 0,-1 1 0 0 0,1-1-1 0 0,-1 1 1 0 0,1-1 0 0 0,-1 1-1 0 0,1 0 1 0 0,-1-1 0 0 0,0 1-1 0 0,1 0 1 0 0,-1-1 0 0 0,1 1-1 0 0,-1 0-2 0 0,-4-3 6 0 0,-4-1 22 0 0,8 2-23 0 0,0 2 0 0 0,-1-1 0 0 0,1 0 0 0 0,-1 0 0 0 0,1 0 0 0 0,-1 1 0 0 0,1-1 0 0 0,-1 1 0 0 0,0-1 0 0 0,1 1 0 0 0,-2 0-5 0 0,2 0 1 0 0,1 0 0 0 0,0 0 1 0 0,0 0-1 0 0,0 0 1 0 0,0 0-1 0 0,0 0 0 0 0,0 0 1 0 0,0 0-1 0 0,0 0 1 0 0,0 0-1 0 0,0 0 0 0 0,-1 0 1 0 0,1 0-1 0 0,0 0 1 0 0,0 0-1 0 0,0 0 0 0 0,0 0 1 0 0,0 0-1 0 0,0 0 1 0 0,0 0-1 0 0,0 0 0 0 0,0 0 1 0 0,0 0-1 0 0,0-1 1 0 0,-1 1-1 0 0,1 0 0 0 0,0 0 1 0 0,0 0-1 0 0,0 0 1 0 0,0 0-1 0 0,0 0 1 0 0,0 0-1 0 0,0 0 0 0 0,0 0 1 0 0,0 0-1 0 0,0 0 1 0 0,0 0-1 0 0,0 0 0 0 0,0-1 1 0 0,0 1-1 0 0,0 0 1 0 0,0 0-1 0 0,0 0 0 0 0,0 0 1 0 0,0 0-1 0 0,0 0 1 0 0,0 0-1 0 0,0 0 0 0 0,0 0 1 0 0,0 0-1 0 0,0 0 1 0 0,0-1-1 0 0,0 1 0 0 0,0 0 1 0 0,0 0-1 0 0,0 0 1 0 0,0 0-2 0 0,-2-8 67 0 0,2 7-66 0 0,0 1 0 0 0,0 0 0 0 0,-1-1 0 0 0,1 1 0 0 0,0 0 0 0 0,-1 0 0 0 0,1-1 0 0 0,0 1 0 0 0,0 0 0 0 0,-1 0 0 0 0,1-1 0 0 0,0 1 0 0 0,-1 0 0 0 0,1 0 0 0 0,-1 0 0 0 0,1 0 0 0 0,0 0 0 0 0,-1 0 0 0 0,1-1 0 0 0,0 1 0 0 0,-1 0 0 0 0,1 0 0 0 0,-1 0 0 0 0,1 0 0 0 0,0 0 0 0 0,-1 0 0 0 0,1 1 0 0 0,-1-1 0 0 0,1 0 0 0 0,0 0 0 0 0,-1 0 0 0 0,1 0 0 0 0,0 0 0 0 0,-1 0 0 0 0,1 1 0 0 0,0-1 0 0 0,-1 0 0 0 0,1 0 0 0 0,0 1-1 0 0,-13 9 54 0 0,9-5 2 0 0,3 2-48 0 0,1-1-8 0 0,-5 2 0 0 0,4-7 1 0 0,0 0-1 0 0,0 1 1 0 0,0-1 0 0 0,0 1-1 0 0,1-1 1 0 0,-1 1 0 0 0,1-1-1 0 0,-1 1 1 0 0,1-1 0 0 0,-1 1 0 0 0,1 0-1 0 0,0-1 1 0 0,0 1 0 0 0,0 0-1 0 0,0 0 0 0 0,0 8 16 0 0,1-7-12 0 0,-1 1 0 0 0,0-1 0 0 0,0 1 1 0 0,0-1-1 0 0,0 1 0 0 0,-1 0 0 0 0,0-1 0 0 0,1 1 1 0 0,-2 0-5 0 0,0 3 0 0 0,-1 0 0 0 0,1 0 0 0 0,0 0 0 0 0,1 0 0 0 0,0 1 0 0 0,0-1 0 0 0,1 0 0 0 0,-1 0 0 0 0,2 1 0 0 0,-1-1 0 0 0,2 7 0 0 0,2 4-1 0 0,-1-9-2 0 0,-1 1 0 0 0,-1 0 0 0 0,1 0 1 0 0,-1 7 2 0 0,-1-10-9 0 0,1-1 0 0 0,0 1 0 0 0,0 0 0 0 0,0-1 0 0 0,1 0 0 0 0,0 1 9 0 0,3 9-6 0 0,-5-13 6 0 0,3 8-8 0 0,-1 0 0 0 0,2 0 1 0 0,0 0-1 0 0,0 0 0 0 0,0-1 1 0 0,2 0-1 0 0,0 2 8 0 0,-3-8-1 0 0,1 1 0 0 0,0-1 0 0 0,0 0-1 0 0,0 0 1 0 0,0 0 0 0 0,0-1 0 0 0,1 1-1 0 0,0-1 1 0 0,2 1 1 0 0,0 0 0 0 0,-1 1 0 0 0,0-1 0 0 0,0 1 1 0 0,2 2-1 0 0,-6-5 4 0 0,0-1 1 0 0,1 1 0 0 0,-1-1 0 0 0,1 1-1 0 0,-1-1 1 0 0,1 0 0 0 0,0 0 0 0 0,-1 0-1 0 0,1 0 1 0 0,0 0 0 0 0,0 0-1 0 0,0-1 1 0 0,-1 0 0 0 0,2 1-5 0 0,43-1 130 0 0,-29-1-68 0 0,6 1 30 0 0,-4-2-34 0 0,-17 1-54 0 0,1 1 1 0 0,-1-1 0 0 0,0 0 0 0 0,1-1-1 0 0,-1 1 1 0 0,0 0 0 0 0,0-1 0 0 0,0 0-1 0 0,1 0-4 0 0,55-32-309 0 0,-49 25 193 0 0,-8 6 34 0 0,1 0-36 0 0,-1 0-10 0 0,0 1-34 0 0,0-1-39 0 0,0 1-43 0 0,1 0-55 0 0,-1-1-45 0 0,1 1-41 0 0,-1 1-36 0 0,2-2-123 0 0,-1 1-36 0 0,8-3-1281 0 0</inkml:trace>
  <inkml:trace contextRef="#ctx0" brushRef="#br0" timeOffset="2386.4">3552 323 5472 0 0,'0'0'124'0'0,"0"0"17"0"0,0 3 10 0 0,2 5-51 0 0,3-4-56 0 0,-5-4-44 0 0,1 1 1 0 0,-1-1-1 0 0,1 1 0 0 0,-1-1 0 0 0,1 1 1 0 0,0-1-1 0 0,-1 1 0 0 0,0-1 1 0 0,1 1-1 0 0,-1 0 0 0 0,1-1 1 0 0,-1 1-1 0 0,0 0 0 0 0,1-1 1 0 0,-1 1-1 0 0,0 0 0 0 0,0-1 1 0 0,1 1-1 0 0,-1 0 0 0 0,0-1 1 0 0,0 1-1 0 0,0 0 0 0 0,0 0 0 0 0,0-1 1 0 0,0 1-1 0 0,0 1 0 0 0,0 0 0 0 0,0-1 1 0 0,1 1-1 0 0,-1 0 0 0 0,0 0 0 0 0,1-1 1 0 0,0 1-1 0 0,-1 0 0 0 0,1-1 1 0 0,0 1-1 0 0,0-1 0 0 0,0 1 0 0 0,0-1 0 0 0,1 4 33 0 0,1 0 39 0 0,-1 1 52 0 0,-2 1 68 0 0,0 8 254 0 0,0-2-119 0 0,0-1-54 0 0,1-2-58 0 0,1-1-63 0 0,3 6 164 0 0,0-2-46 0 0,-2 8 75 0 0,-3-13-210 0 0,1-1 1 0 0,0 0 0 0 0,0 1 0 0 0,1-1-1 0 0,0 1-135 0 0,4 20 420 0 0,-4-8-110 0 0,-2 1 45 0 0,0 0-53 0 0,0 45 522 0 0,0-39-443 0 0,1-16-168 0 0,0-4-58 0 0,1 1-26 0 0,2 0 1 0 0,0 0-2 0 0,-2-1-2 0 0,-1 1 24 0 0,-1 2 58 0 0,0 3-43 0 0,0 2 77 0 0,0 4 119 0 0,0 9 242 0 0,0-24-378 0 0,-1 0-115 0 0,0 1-87 0 0,-3 3-107 0 0,2-5 82 0 0,1-1 41 0 0,0 0 50 0 0,-1 1 63 0 0,1-1 77 0 0,0 0 88 0 0,1 1 104 0 0,-1-1 115 0 0,1 0-221 0 0,0-1 34 0 0,0-22-100 0 0,0-4-81 0 0,0-1-68 0 0,0 4-56 0 0,0 14-39 0 0,2-9 40 0 0,4 0-23 0 0,-1 2-9 0 0,-4 10 0 0 0,0-1 0 0 0,-1 1 0 0 0,1 0 0 0 0,-1-5-13 0 0,2-23 14 0 0,0 20-11 0 0,4-10 3 0 0,1-3 45 0 0,3 4-23 0 0,3 0-53 0 0,5-3-60 0 0,16-11-117 0 0,-32 34 201 0 0,-1 1 0 0 0,1-1 0 0 0,0 1 0 0 0,0 0 0 0 0,0 0 0 0 0,0 0 0 0 0,0 0 0 0 0,0 0-1 0 0,0 0 1 0 0,0 0 0 0 0,1 0 0 0 0,-1 1 0 0 0,0-1 0 0 0,1 1 1 0 0,9-3-1 0 0,2-3 0 0 0,-12 5 1 0 0,0-1 1 0 0,0 1-1 0 0,0 1 0 0 0,0-1 0 0 0,0 0 0 0 0,0 0 0 0 0,0 1 0 0 0,2-1 0 0 0,-3 1-2 0 0,0 0-1 0 0,0 0 0 0 0,1 0 1 0 0,-1 1-1 0 0,0-1 0 0 0,0 0 1 0 0,1 0-1 0 0,-1 1 0 0 0,0-1 1 0 0,0 1-1 0 0,1 0 3 0 0,16 9-143 0 0,-5-7 68 0 0,-11-3 60 0 0,0 1 1 0 0,1-1 0 0 0,-1 1 0 0 0,0 0-1 0 0,0-1 1 0 0,0 1 0 0 0,0 0-1 0 0,0 0 1 0 0,0 1 0 0 0,0-1-1 0 0,0 0 1 0 0,0 1 0 0 0,0-1-1 0 0,0 1 15 0 0,5 5-29 0 0,0 1-1 0 0,0 0 0 0 0,4 8 30 0 0,-4-4-20 0 0,-1-1 1 0 0,0 1-1 0 0,-1 0 0 0 0,3 12 20 0 0,10 16 0 0 0,-14-34 0 0 0,-1 1 0 0 0,1 0 0 0 0,-1 0 0 0 0,-1 1 0 0 0,1-1 0 0 0,-1 1 0 0 0,-1-1 0 0 0,1 1 0 0 0,-1 0 0 0 0,0 0 0 0 0,-2 4 1 0 0,0-8 0 0 0,1-1 0 0 0,0 1 0 0 0,0-1 0 0 0,0 1 1 0 0,1-1-1 0 0,-1 1 0 0 0,1-1 0 0 0,0 1 0 0 0,0 1-1 0 0,2 2 12 0 0,-1-1-6 0 0,0 0 0 0 0,0 0 0 0 0,-1 0 0 0 0,0 0 0 0 0,0 1 0 0 0,0-1-1 0 0,-1 5-5 0 0,0 9 7 0 0,0 47 88 0 0,0-64-162 0 0,0-3-16 0 0,0 0 5 0 0,0 0-66 0 0,0 0-121 0 0,0 0 3 0 0,0 0-34 0 0,3-3-792 0 0,0 0 645 0 0,0 0 40 0 0,0 1-51 0 0,-1 1 174 0 0,-1 0-41 0 0,1 0-44 0 0,-1 1-42 0 0,2-1-511 0 0,1 1-326 0 0,2 0-779 0 0</inkml:trace>
  <inkml:trace contextRef="#ctx0" brushRef="#br0" timeOffset="2696.9">4275 31 9096 0 0,'0'0'200'0'0,"0"0"33"0"0,0 0 16 0 0,0-3-31 0 0,0-7-118 0 0,0 8-10 0 0,0 2 102 0 0,0 0 158 0 0,0 0 2 0 0,0 0-22 0 0,0 5-97 0 0,0 1-70 0 0,-1 1-39 0 0,2 13 84 0 0,2-12-73 0 0,1-1-23 0 0,2 3 61 0 0,-4 6 46 0 0,-2-6-118 0 0,-1 9 98 0 0,5-2 24 0 0,-2-12-179 0 0,0 2 28 0 0,0 0 0 0 0,0-1 0 0 0,0 1 0 0 0,-1 0 0 0 0,0 0 0 0 0,0 6-72 0 0,-1-6 67 0 0,1 1 1 0 0,0-1 0 0 0,0 0-1 0 0,1 0 1 0 0,0 2-68 0 0,0-1 63 0 0,0-1 0 0 0,0 1 0 0 0,-1 0 0 0 0,0 0 0 0 0,-1 3-63 0 0,2 16 114 0 0,3 9 2 0 0,2 5 25 0 0,-5-6 16 0 0,-3-16-80 0 0,1-2 5 0 0,0 1 0 0 0,1-1 0 0 0,1 2-82 0 0,3 4 83 0 0,-2-13-25 0 0,-2-1 0 0 0,1 0 0 0 0,-1 1 1 0 0,0 8-59 0 0,0-6 58 0 0,0 0-1 0 0,0 0 1 0 0,3 8-58 0 0,3 17 114 0 0,-6-9-5 0 0,1-8-26 0 0,4 5-12 0 0,0 1 7 0 0,-4-2 18 0 0,-2-19-68 0 0,1 1 0 0 0,0-1 1 0 0,0 0-1 0 0,1 1 1 0 0,0 2-29 0 0,0-3 31 0 0,0 1-1 0 0,-1-1 1 0 0,0 1 0 0 0,0-1-1 0 0,0 4-30 0 0,-1 40 308 0 0,0-48-304 0 0,0-1-1 0 0,0 1 1 0 0,0-1-1 0 0,0 1 0 0 0,0-1 1 0 0,0 1-1 0 0,0-1 1 0 0,0 1-1 0 0,0-1 0 0 0,0 1 1 0 0,0-1-1 0 0,0 1 1 0 0,0-1-1 0 0,0 1 0 0 0,0-1 1 0 0,0 1-1 0 0,1-1 1 0 0,-1 1-1 0 0,0-1 0 0 0,0 0 1 0 0,1 1-1 0 0,-1-1 0 0 0,0 1 1 0 0,1-1-1 0 0,-1 0 1 0 0,0 1-1 0 0,1-1 0 0 0,-1 0 1 0 0,1 1-1 0 0,-1-1 1 0 0,0 0-1 0 0,1 0 0 0 0,-1 1 1 0 0,1-1-1 0 0,-1 0 1 0 0,1 0-1 0 0,-1 0 0 0 0,1 0 1 0 0,-1 1-1 0 0,1-1 0 0 0,-1 0 1 0 0,1 0-1 0 0,-1 0 1 0 0,1 0-1 0 0,-1 0 0 0 0,1 0-3 0 0,2 0 72 0 0,-3 0 2 0 0,0 0 4 0 0,0 0-58 0 0,0 0-90 0 0,0 0-111 0 0,0 0-238 0 0,-3 0-424 0 0,-1-1 484 0 0,3 1 197 0 0,0 0-35 0 0,0 0-2 0 0,0-1-36 0 0,0 1-42 0 0,0-1-46 0 0,0 0-50 0 0,0 0-46 0 0,1 0-42 0 0,0 0-36 0 0,-1-1-140 0 0,1 1-35 0 0,0-5-1471 0 0</inkml:trace>
  <inkml:trace contextRef="#ctx0" brushRef="#br0" timeOffset="2896.41">4136 508 8928 0 0,'0'0'200'0'0,"0"0"33"0"0,0 0 14 0 0,3 0-41 0 0,5 1-165 0 0,-5-1-29 0 0,1 0-1 0 0,-1 0 1 0 0,1 0 0 0 0,-1 0-1 0 0,1 0 1 0 0,-1-1-1 0 0,0 1 1 0 0,1-1 0 0 0,1 0-12 0 0,3-4 32 0 0,-7 4-27 0 0,0 0 0 0 0,1 0 1 0 0,-1 0-1 0 0,0 1 0 0 0,1-1 1 0 0,-1 0-1 0 0,1 1 0 0 0,0-1 1 0 0,-1 1-1 0 0,1-1 0 0 0,-1 1 1 0 0,1 0-1 0 0,0 0 0 0 0,-1 0-5 0 0,2 0 20 0 0,-1-1 0 0 0,0 1-1 0 0,0 0 1 0 0,0-1 0 0 0,0 1-1 0 0,0-1 1 0 0,0 0 0 0 0,-1 1-1 0 0,2-2-19 0 0,16-9 115 0 0,0 0-17 0 0,-1 5 16 0 0,-14 5-85 0 0,-1 0 0 0 0,1 0 0 0 0,0-1 0 0 0,-1 0 0 0 0,1 1 0 0 0,3-3-29 0 0,-4 1 30 0 0,1 1 1 0 0,-1 0-1 0 0,1 1 1 0 0,-1-1-1 0 0,1 1 1 0 0,0-1-1 0 0,0 1 1 0 0,0 0-31 0 0,9-2 76 0 0,7-8 81 0 0,6 6-10 0 0,-11 0-50 0 0,-4 1-15 0 0,-4 2-121 0 0,-1 1-94 0 0,-2 0 21 0 0,-1 1-34 0 0,2 0-210 0 0,-1 0-108 0 0,-2 0 57 0 0,1 0-40 0 0,4-2-536 0 0,3-2-427 0 0,8-5-808 0 0</inkml:trace>
  <inkml:trace contextRef="#ctx0" brushRef="#br0" timeOffset="3418.8">5152 277 5728 0 0,'0'0'166'0'0,"-2"0"61"0"0,-2 0-113 0 0,0 0 27 0 0,1 0 33 0 0,-7 2 438 0 0,7-1-322 0 0,0 3-58 0 0,2-2-128 0 0,1 2-52 0 0,0-4-43 0 0,0 0 0 0 0,0 0 1 0 0,0 0-1 0 0,0 0 1 0 0,0 1-1 0 0,0-1 0 0 0,0 0 1 0 0,0 0-1 0 0,0 0 0 0 0,0 0 1 0 0,0 0-1 0 0,0 0 0 0 0,0 0 1 0 0,0 0-1 0 0,0 0 0 0 0,0 0 1 0 0,0 1-1 0 0,0-1 1 0 0,0 0-1 0 0,0 0 0 0 0,0 0 1 0 0,0 0-1 0 0,0 0 0 0 0,0 0 1 0 0,0 0-1 0 0,0 0 0 0 0,-1 0 1 0 0,1 0-1 0 0,0 0 0 0 0,0 0 1 0 0,0 0-1 0 0,0 1 1 0 0,0-1-1 0 0,0 0 0 0 0,0 0 1 0 0,0 0-1 0 0,0 0 0 0 0,0 0 1 0 0,0 0-1 0 0,0 0 0 0 0,-1 0 1 0 0,1 0-1 0 0,0 0 0 0 0,0 0 1 0 0,0 0-1 0 0,0 0 1 0 0,0 0-1 0 0,0 0 0 0 0,0 0 1 0 0,0 0-1 0 0,0 0 0 0 0,0 0 1 0 0,0 0-1 0 0,-1 0 0 0 0,1 0 1 0 0,0 0-1 0 0,0 0-9 0 0,-4 0 353 0 0,-2 0 99 0 0,-1 0-81 0 0,2 0-69 0 0,-1 0-58 0 0,-3 2 93 0 0,7-1-280 0 0,0-1 1 0 0,1 1-1 0 0,-1-1 0 0 0,0 1 0 0 0,1 0 1 0 0,-1 0-1 0 0,1-1 0 0 0,-1 1 1 0 0,1 1-1 0 0,0-1 0 0 0,-1 0-57 0 0,0 1 232 0 0,0-1-54 0 0,1 0-45 0 0,-1-1-39 0 0,-2 0 17 0 0,-1-1-65 0 0,4 1-6 0 0,0 0 41 0 0,-5 0 57 0 0,1 2-38 0 0,-6 3 79 0 0,3-1-55 0 0,2-1 11 0 0,0-2 30 0 0,-1-1 63 0 0,1 0-105 0 0,3 0-78 0 0,0-1 1 0 0,-1 1-1 0 0,1 0 1 0 0,0 0-1 0 0,0 1 1 0 0,0-1-1 0 0,0 0 1 0 0,0 1-1 0 0,0 0 1 0 0,-1 0-46 0 0,0 5 118 0 0,3-5-111 0 0,1-1 1 0 0,0 1-1 0 0,0-1 0 0 0,-1 1 0 0 0,1-1 0 0 0,0 0 0 0 0,0 1 0 0 0,-1-1 0 0 0,1 0 0 0 0,-1 1 0 0 0,1-1 0 0 0,0 0 0 0 0,-1 1 0 0 0,1-1 0 0 0,-1 0 0 0 0,1 0 0 0 0,0 0 0 0 0,-1 1 0 0 0,1-1 0 0 0,-1 0 0 0 0,1 0 0 0 0,-1 0 0 0 0,1 0 0 0 0,-1 0 0 0 0,1 0 0 0 0,-1 0 0 0 0,1 0 0 0 0,-1 0 0 0 0,1 0 0 0 0,-1 0 1 0 0,1 0-1 0 0,-1 0-7 0 0,-5 0 68 0 0,4-1-47 0 0,1 1 0 0 0,-1 0 0 0 0,0 0 0 0 0,1 0 0 0 0,-1 0 0 0 0,0 0 0 0 0,1 1 0 0 0,-1-1 0 0 0,1 0 0 0 0,-1 1 0 0 0,1-1 0 0 0,-2 1-21 0 0,1 3 54 0 0,1-1-10 0 0,-14 6 82 0 0,14-9-122 0 0,-1 1 0 0 0,1 0 1 0 0,0 0-1 0 0,0 0 1 0 0,0-1-1 0 0,0 1 1 0 0,0 0-1 0 0,0 0 1 0 0,1 0-1 0 0,-1 1 0 0 0,0-1 1 0 0,0 1-5 0 0,-14 28 11 0 0,9-14-11 0 0,3-11-1 0 0,-1 5-9 0 0,8 0-22 0 0,-1-4 11 0 0,2 4-22 0 0,1 2 20 0 0,4-1-29 0 0,-6-7 43 0 0,0-1 9 0 0,0 1-1 0 0,-1 0 1 0 0,0-1 0 0 0,1 1 0 0 0,0 2 0 0 0,0 4-7 0 0,-3-7 2 0 0,0-1 0 0 0,0 0-1 0 0,0 0 1 0 0,1 0 0 0 0,-1 0 0 0 0,1 0 0 0 0,-1 0-1 0 0,1 0 1 0 0,0 0 5 0 0,0 1-2 0 0,0-1 0 0 0,0 1-1 0 0,0 0 1 0 0,-1 0 0 0 0,1 0 0 0 0,0 1 2 0 0,-1-2-5 0 0,-1-1 1 0 0,1 1 0 0 0,0 0-1 0 0,0 0 1 0 0,0 0-1 0 0,0-1 1 0 0,1 1 0 0 0,-1-1-1 0 0,0 1 1 0 0,1-1-1 0 0,-1 1 1 0 0,1-1 0 0 0,0 1 4 0 0,3 0-8 0 0,-4-2 8 0 0,-1 0-1 0 0,1 1 1 0 0,0-1 0 0 0,-1 0 0 0 0,1 1-1 0 0,-1-1 1 0 0,1 0 0 0 0,0 1 0 0 0,-1-1 0 0 0,1 1-1 0 0,-1-1 1 0 0,1 1 0 0 0,-1-1 0 0 0,0 1 0 0 0,1-1-1 0 0,-1 1 1 0 0,1-1 0 0 0,-1 1 0 0 0,0-1-1 0 0,0 1 1 0 0,1 0 0 0 0,-1 0 0 0 0,2 4 1 0 0,11 10-1 0 0,-5-8-2 0 0,-5-4 4 0 0,0 0 1 0 0,0 0-1 0 0,0 1 1 0 0,0-1-1 0 0,0 1 1 0 0,-1 0-3 0 0,7 15 57 0 0,4 8 30 0 0,-1-12 13 0 0,-11-13-88 0 0,1-1 0 0 0,-1 0 1 0 0,0 1-1 0 0,0 0 0 0 0,1-1 0 0 0,-1 1 1 0 0,0-1-1 0 0,-1 1 0 0 0,1 0 0 0 0,0 0 1 0 0,0 1-13 0 0,1 25 181 0 0,-2-11-95 0 0,0 3 49 0 0,0 7 109 0 0,0-1 82 0 0,-3-11-97 0 0,-9 0 31 0 0,-1 1-20 0 0,8-6-107 0 0,4-8-107 0 0,0 1-1 0 0,0-1 1 0 0,0 0-1 0 0,0 0 1 0 0,-1 0-1 0 0,1 0 1 0 0,-1 0-1 0 0,1 0 0 0 0,-1 0-25 0 0,-1 1 54 0 0,0 1 0 0 0,0 0 0 0 0,0 0 0 0 0,1 0 0 0 0,-1 2-54 0 0,-9 13 172 0 0,11-17-160 0 0,-1 0-1 0 0,1-1 0 0 0,-1 1 1 0 0,1-1-1 0 0,-1 1 0 0 0,0-1 1 0 0,0 0-1 0 0,1 0 0 0 0,-2 1-11 0 0,-7 2 65 0 0,7-3-50 0 0,1 0 0 0 0,0 0 0 0 0,0 1 0 0 0,0-1 0 0 0,0 0 0 0 0,0 1-1 0 0,0-1 1 0 0,0 1 0 0 0,0 0-15 0 0,1-1 9 0 0,-12 9 101 0 0,11-9-95 0 0,1 0 1 0 0,-1-1-1 0 0,0 1 1 0 0,1-1-1 0 0,-1 1 1 0 0,0-1-1 0 0,0 0 1 0 0,1 0-1 0 0,-1 0 0 0 0,0 0-15 0 0,-1 0 21 0 0,0 0 0 0 0,0 0-1 0 0,1 0 1 0 0,-1 1-1 0 0,0-1 1 0 0,0 1-1 0 0,0 0-20 0 0,-8 9 136 0 0,10-10-130 0 0,0 1 0 0 0,0-1 0 0 0,0 1 0 0 0,0-1 0 0 0,0 0 0 0 0,0 1-1 0 0,0-1 1 0 0,0 0 0 0 0,0 0 0 0 0,0 0 0 0 0,0 0 0 0 0,0 0 0 0 0,0 0-1 0 0,-1 0-5 0 0,-13 0 102 0 0,-44 0 118 0 0,49-3-208 0 0,8 0-36 0 0,0-1 46 0 0,0 1 6 0 0,-1 1-67 0 0,0 1-60 0 0,-3 1-85 0 0,6-2-145 0 0,0 1 146 0 0,0 1 57 0 0,0-1 51 0 0,0 1 43 0 0,0-1 42 0 0,0 1 39 0 0,0-1 219 0 0,0 0-122 0 0,0 1-100 0 0,0-1-58 0 0,0 1-59 0 0,0-1-42 0 0,0 1-56 0 0,0-1-65 0 0,0 0-71 0 0,0 1-9 0 0,0-1-58 0 0,0 0-64 0 0,0 0-66 0 0,0 0-72 0 0,0 0-75 0 0,0 0-80 0 0,0 0-84 0 0,0-2-660 0 0,0 0-49 0 0,0-4-907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43.9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5640 0 0,'0'0'124'0'0,"0"0"17"0"0,0 0 12 0 0,0 2-15 0 0,0 30 195 0 0,0-4 84 0 0,0 46 1162 0 0,0-41-987 0 0,2-21-290 0 0,2-3-50 0 0,2 4 21 0 0,-4 3-20 0 0,-2 0 10 0 0,4-5-5 0 0,4 7 72 0 0,-7-15-276 0 0,0-1 0 0 0,-1 1-1 0 0,1 0 1 0 0,0 0-1 0 0,-1 0 1 0 0,0 1 0 0 0,0 1-54 0 0,1 4 164 0 0,1-2-33 0 0,3 1 15 0 0,2-1-40 0 0,-6-6-85 0 0,1 1-1 0 0,-1-1 1 0 0,0 1 0 0 0,1-1-1 0 0,-1 1 1 0 0,0 0 0 0 0,0-1-1 0 0,0 1 1 0 0,0 0 0 0 0,0 0-1 0 0,0 0-20 0 0,2 11 94 0 0,-3-11-74 0 0,0 0 1 0 0,1 0-1 0 0,0 1 1 0 0,-1-1-1 0 0,1 0 1 0 0,0 0 0 0 0,0 0-1 0 0,0 0 1 0 0,0 0-1 0 0,0 0 1 0 0,1 0-1 0 0,-1 0 1 0 0,1 0 0 0 0,0 0-21 0 0,9 10 139 0 0,12 11 89 0 0,-22-22-207 0 0,1 0-1 0 0,0 0 1 0 0,-1 0 0 0 0,1 0-1 0 0,0 0 1 0 0,-1 0 0 0 0,1 0 0 0 0,0 0-1 0 0,0-1 1 0 0,0 1 0 0 0,0-1-1 0 0,-1 0 1 0 0,1 1 0 0 0,1-1-21 0 0,8 1 131 0 0,1 6 20 0 0,0-1 3 0 0,-1-5-19 0 0,-4-1-47 0 0,-5 1-59 0 0,0-1 1 0 0,1 0 0 0 0,-1 0-1 0 0,0 0 1 0 0,0 0-1 0 0,0-1 1 0 0,0 1-1 0 0,0-1 1 0 0,0 1 0 0 0,1-1-30 0 0,22-14 311 0 0,-17 10-136 0 0,0-1 0 0 0,-1 0 0 0 0,7-6-175 0 0,13-16 507 0 0,-8 10-250 0 0,-11 10-198 0 0,-1 0-37 0 0,1 1-45 0 0,0-1-51 0 0,-5 5 48 0 0,0-1 0 0 0,0 0 0 0 0,-1 0 1 0 0,1 0-1 0 0,0-1 26 0 0,5-12-12 0 0,-5 12 45 0 0,3-10 41 0 0,-2-1-16 0 0,0 0-1 0 0,2 1 14 0 0,-1 7-58 0 0,-4 7-13 0 0,0 0 1 0 0,0-1-1 0 0,0 1 0 0 0,-1 0 0 0 0,1-1 0 0 0,0 1 0 0 0,-1-1 1 0 0,1 0-1 0 0,-1 1 0 0 0,1-1 0 0 0,-1 1 0 0 0,0-1 0 0 0,0 0 1 0 0,0 1-1 0 0,0-1 0 0 0,0 0 0 0 0,1 1 0 0 0,-1-1 0 0 0,0 1 0 0 0,0-1 0 0 0,1 1 0 0 0,-1-1 0 0 0,1 1 0 0 0,0-1 0 0 0,-1 1 0 0 0,1 0 0 0 0,0-1 0 0 0,0 1 0 0 0,5-12 0 0 0,-5 9 0 0 0,0 0 0 0 0,-1-1 0 0 0,1 1 0 0 0,-1-1 0 0 0,0 1 0 0 0,0-3 0 0 0,0-3 0 0 0,0 8 0 0 0,0 0 0 0 0,0 1 1 0 0,0-1-1 0 0,0 1 0 0 0,1-1 1 0 0,-1 1-1 0 0,1-1 0 0 0,-1 1 1 0 0,1-1-1 0 0,0 1 1 0 0,-1-1-1 0 0,1 1 0 0 0,1-2 0 0 0,3-7-28 0 0,-2-6-100 0 0,-3 6 64 0 0,0 7 0 0 0,0 3-2 0 0,3 3 8 0 0,4 7 11 0 0,-4 0 81 0 0,-1 1 37 0 0,-1 13 99 0 0,-1-8-101 0 0,0-7-67 0 0,-1 0-39 0 0,1-7 23 0 0,1 0-1 0 0,-1-1 0 0 0,0 1 1 0 0,0-1-1 0 0,1 1 1 0 0,-1-1-1 0 0,1 1 0 0 0,-1-1 1 0 0,1 1-1 0 0,-1-1 0 0 0,1 1 1 0 0,0-1-1 0 0,1 1 15 0 0,-1 0-14 0 0,0 0 0 0 0,0-1 0 0 0,-1 1-1 0 0,1 0 1 0 0,0-1 0 0 0,0 1 0 0 0,-1 0 0 0 0,1 0-1 0 0,-1 0 1 0 0,0 0 0 0 0,1 0 0 0 0,-1-1 0 0 0,0 3 14 0 0,0 0-10 0 0,0 9 29 0 0,0 1 49 0 0,0 30 245 0 0,0-42-311 0 0,0 1 0 0 0,0-1 0 0 0,0 1 0 0 0,1-1 0 0 0,-1 0 1 0 0,1 1-1 0 0,0-1 0 0 0,-1 1 0 0 0,1-1 0 0 0,0 0 0 0 0,1 2-2 0 0,5 12 13 0 0,-6-1 26 0 0,-1 32-26 0 0,0-20-35 0 0,0-26 20 0 0,0-1 0 0 0,0 0 0 0 0,0 0 0 0 0,0 0 0 0 0,0 0 0 0 0,0 0 0 0 0,0 0 1 0 0,0 0-1 0 0,0 0 0 0 0,0 0 0 0 0,0 0 0 0 0,0 1 0 0 0,0-1 0 0 0,0 0 0 0 0,0 0 1 0 0,0 0-1 0 0,0 0 0 0 0,0 0 0 0 0,0 0 0 0 0,0 0 0 0 0,0 0 0 0 0,0 0 0 0 0,0 0 1 0 0,0 0-1 0 0,0 1 0 0 0,0-1 0 0 0,0 0 0 0 0,0 0 0 0 0,1 0 0 0 0,-1 0 1 0 0,0 0-1 0 0,0 0 0 0 0,0 0 0 0 0,0 0 0 0 0,0 0 0 0 0,0 0 0 0 0,0 0 0 0 0,0 0 1 0 0,0 0-1 0 0,0 0 0 0 0,0 0 0 0 0,0 0 0 0 0,1 0 0 0 0,-1 0 0 0 0,0 0 0 0 0,0 0 1 0 0,0 0-1 0 0,0 0 0 0 0,0 0 0 0 0,0 0 0 0 0,0 0 0 0 0,0 0 0 0 0,0 0 0 0 0,0 0 1 0 0,1 0-1 0 0,-1 0 0 0 0,0 0 2 0 0,1 0-195 0 0,0 0 70 0 0,0 0 62 0 0,0 0 51 0 0,0 1 100 0 0,3 0 330 0 0,-4 0-338 0 0,1 0-70 0 0,0-1-48 0 0,-1 1-40 0 0,0 0-45 0 0,0-1-51 0 0,1 1-75 0 0,-1 0-72 0 0,0 0-79 0 0,0 0-86 0 0,0 0-92 0 0,1 1-100 0 0,-1-1-106 0 0,0 0-113 0 0,0-1-974 0 0,0 0-1062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44.2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7688 0 0,'0'0'166'0'0,"0"0"29"0"0,0 0 14 0 0,0 2-25 0 0,1 6-146 0 0,5 3-42 0 0,0 3 19 0 0,-4-3 71 0 0,-2-8-22 0 0,0 0 84 0 0,0 2 155 0 0,0 5 545 0 0,1-7-601 0 0,-1 1-77 0 0,1-3-133 0 0,0 1-39 0 0,3 5 315 0 0,2 3 116 0 0,-4 6 58 0 0,-2-8-286 0 0,-1 5 23 0 0,1-5-34 0 0,1 0 14 0 0,2-1 60 0 0,2 0-8 0 0,0 3 80 0 0,-2 3 37 0 0,-3 0-27 0 0,0 4 114 0 0,0 1 46 0 0,0-4-81 0 0,2-1-227 0 0,4-3-48 0 0,-1-2-71 0 0,-3 7-40 0 0,-2-2-55 0 0,0-11-63 0 0,0-2 14 0 0,0 0-72 0 0,0 0-83 0 0,0 0 63 0 0,0 0-37 0 0,0 0-40 0 0,0 0-38 0 0,0 1-372 0 0,0-1 87 0 0,0 0-53 0 0,0 2-720 0 0,0 2-571 0 0,0 5-1083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44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6072 0 0,'0'0'133'0'0,"0"0"23"0"0,0 0 12 0 0,2 0-23 0 0,-1 0-143 0 0,-1 0-1 0 0,1 0 0 0 0,-1 0 1 0 0,1 0-1 0 0,-1 0 0 0 0,1 0 0 0 0,-1 0 1 0 0,1 0-1 0 0,-1 1 0 0 0,1-1 0 0 0,-1 0 1 0 0,1 0-1 0 0,-1 0 0 0 0,0 0 1 0 0,1 1-1 0 0,-1-1 0 0 0,1 0 0 0 0,-1 1 1 0 0,0-1-1 0 0,1 0 0 0 0,-1 0 0 0 0,0 1 1 0 0,1-1-1 0 0,-1 1 0 0 0,0-1 1 0 0,1 0-1 0 0,-1 1 0 0 0,0-1-1 0 0,1 7 82 0 0,-1-5 61 0 0,3 1 166 0 0,7 7 280 0 0,-9-8-343 0 0,0-1-46 0 0,0 1-40 0 0,0-1-36 0 0,-1 0-16 0 0,0 1-35 0 0,1-1-22 0 0,-1 2-16 0 0,0 0 25 0 0,0-1 71 0 0,5 5 67 0 0,3 2 44 0 0,4 7 139 0 0,-9-1-47 0 0,0-2-35 0 0,8 1 19 0 0,-9-12-282 0 0,-1-1 0 0 0,1 1 0 0 0,-1 0 0 0 0,1 0-1 0 0,-1-1 1 0 0,0 1 0 0 0,0 0 0 0 0,0 0 0 0 0,0 0 0 0 0,1 1-36 0 0,-1 14 197 0 0,-1-4-38 0 0,4 4 81 0 0,0-7-136 0 0,3 8 59 0 0,-5 0 36 0 0,-2-11-120 0 0,1 0 0 0 0,0 1-1 0 0,0-1 1 0 0,3 6-79 0 0,-2-5 73 0 0,0-1 1 0 0,0 1-1 0 0,-1 1 0 0 0,0 7-73 0 0,-1 50 403 0 0,0 16 80 0 0,0-28-190 0 0,0-8-78 0 0,0 1-34 0 0,3-35-170 0 0,0-6-41 0 0,0-3-78 0 0,-1-1-81 0 0,-1-1 50 0 0,0 0-34 0 0,0 0-37 0 0,-1 0-36 0 0,1-1-338 0 0,-1 1 75 0 0,0-1-47 0 0,0 0-662 0 0,0 0-523 0 0,0 0-996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42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5904 0 0,'0'0'169'0'0,"0"0"-36"0"0,0 0-5 0 0,0 0 48 0 0,0 0 150 0 0,0 0 280 0 0,0 0 24 0 0,0 0-29 0 0,2 3-129 0 0,0-1-385 0 0,1 0 46 0 0,8 9 446 0 0,-7-6-355 0 0,0-2-72 0 0,-3-2-118 0 0,0 0-36 0 0,8 8 372 0 0,-2-1-97 0 0,-1-1-77 0 0,-2 0-56 0 0,-3-5-106 0 0,0 0 1 0 0,0 0-1 0 0,0 0 0 0 0,0 0 0 0 0,-1 0 1 0 0,1 0-1 0 0,-1 1 0 0 0,1 0-34 0 0,-1 8 148 0 0,1 1 49 0 0,0-1-48 0 0,1 1-18 0 0,2 3 8 0 0,2 9 73 0 0,-4-3 31 0 0,-3-4-39 0 0,0 0-56 0 0,1-4 12 0 0,-1 0 0 0 0,2 11-160 0 0,3-1 182 0 0,-3-19-156 0 0,6 25 174 0 0,-5-20-121 0 0,-1-1 1 0 0,0 1-1 0 0,0 7-79 0 0,-1 24 242 0 0,0-12 5 0 0,0 0 35 0 0,0 56 547 0 0,0-51-604 0 0,0 3-54 0 0,3-21-128 0 0,2-8-39 0 0,0-1-41 0 0,-5-6 37 0 0,2 2-96 0 0,-1-2-46 0 0,-1 0-211 0 0,0 0 188 0 0,0 0-32 0 0,0 0-62 0 0,0 0 86 0 0,0 0-33 0 0,0 0-36 0 0,0 0-34 0 0,0 0-367 0 0,0 0 93 0 0,0 0-47 0 0,0 0-696 0 0,0 0-546 0 0,0 0-1038 0 0</inkml:trace>
  <inkml:trace contextRef="#ctx0" brushRef="#br0" timeOffset="546.15">78 2 6480 0 0,'0'0'190'0'0,"0"0"60"0"0,0 0 139 0 0,0 0 56 0 0,2 0 17 0 0,12 0-173 0 0,0 0 57 0 0,37 0 942 0 0,-27 0-780 0 0,-11 0-284 0 0,-1 0-34 0 0,1 0-40 0 0,0 0-47 0 0,-1-1-25 0 0,-6 1-35 0 0,1 0 0 0 0,0 0 0 0 0,-1 0 1 0 0,1 1-1 0 0,5 1-43 0 0,11 11 128 0 0,-16-10-102 0 0,1 0 1 0 0,0-1 0 0 0,0 0-1 0 0,2 0-26 0 0,-2-1 13 0 0,0 0-1 0 0,-1 1 1 0 0,0 1 0 0 0,1-1-1 0 0,-1 1 1 0 0,0 0-1 0 0,0 1-12 0 0,7 6 16 0 0,-9-7-6 0 0,-1 0 0 0 0,1 0 1 0 0,0 0-1 0 0,0-1 0 0 0,3 2-10 0 0,-6-3 1 0 0,0-1-1 0 0,0 1 1 0 0,0 0-1 0 0,0 0 1 0 0,0 0-1 0 0,0 0 1 0 0,0 1-1 0 0,0-1 1 0 0,0 1 0 0 0,-1-1-1 0 0,1 1 1 0 0,0-1-1 0 0,-1 1 1 0 0,0 0-1 0 0,1 0 1 0 0,-1-1-1 0 0,0 1 1 0 0,1 1-1 0 0,14 19 11 0 0,-12-17 1 0 0,-1 0 0 0 0,0 0 0 0 0,0 0 0 0 0,0 1 0 0 0,0 0 0 0 0,-1-1 0 0 0,0 1 0 0 0,1 4-12 0 0,-1-4 11 0 0,-1-1 3 0 0,0 0 1 0 0,0 1-1 0 0,0-1 1 0 0,-1 1-1 0 0,0-1 1 0 0,0 1-1 0 0,0-1 1 0 0,-1 2-15 0 0,1 4 31 0 0,0 11 43 0 0,0 0-11 0 0,0-20-56 0 0,-2 16 58 0 0,-5 0-11 0 0,3-7-21 0 0,-7 14 84 0 0,-7 5-16 0 0,13-24-81 0 0,3-2-1 0 0,-1 0-1 0 0,-1 0 0 0 0,1-1 0 0 0,0 1 0 0 0,-1-1 1 0 0,0 0-1 0 0,-2 2-18 0 0,-27 14 93 0 0,6-4-36 0 0,10-2-36 0 0,15-11-15 0 0,-1 0 0 0 0,1-1 0 0 0,0 1 0 0 0,-1 0 0 0 0,1-1 0 0 0,-1 0 0 0 0,1 1 0 0 0,-1-1 0 0 0,0 0 0 0 0,1 0 0 0 0,-1-1 0 0 0,0 1 1 0 0,0-1-1 0 0,0 1 0 0 0,0-1 0 0 0,1 0 0 0 0,-4 0-6 0 0,2 0 9 0 0,0 1 0 0 0,0-1 0 0 0,0 1 0 0 0,1 0 0 0 0,-1 0 0 0 0,0 0 0 0 0,0 0 0 0 0,1 1 0 0 0,-1 0 0 0 0,-2 1-9 0 0,2-2 11 0 0,0 0 0 0 0,0 0 1 0 0,0 0-1 0 0,-1-1 0 0 0,1 1 0 0 0,0-1 0 0 0,0 0 0 0 0,-1-1 0 0 0,-3 0-11 0 0,-7 1 18 0 0,2 0-6 0 0,13 0-12 0 0,0 0 1 0 0,0 0 0 0 0,0 0 0 0 0,-1 0 0 0 0,1 0 0 0 0,0 0-1 0 0,0 0 1 0 0,0 0 0 0 0,0 0 0 0 0,0 0 0 0 0,0 0 0 0 0,0 0 0 0 0,0 0-1 0 0,0 0 1 0 0,0 0 0 0 0,-1 0 0 0 0,1 0 0 0 0,0 0 0 0 0,0 0-1 0 0,0 0 1 0 0,0 0 0 0 0,0 0 0 0 0,0 0 0 0 0,0-1 0 0 0,0 1-1 0 0,0 0 1 0 0,0 0 0 0 0,0 0 0 0 0,0 0 0 0 0,0 0 0 0 0,-1 0 0 0 0,1 0-1 0 0,0 0 1 0 0,0 0 0 0 0,0 0 0 0 0,0 0 0 0 0,0 0 0 0 0,0 0-1 0 0,0-1 1 0 0,0 1 0 0 0,0 0 0 0 0,0 0 0 0 0,0 0 0 0 0,0 0-1 0 0,0 0 1 0 0,0 0 0 0 0,0 0 0 0 0,0 0 0 0 0,0 0 0 0 0,0 0 0 0 0,0 0-1 0 0,0-1 1 0 0,0 1 0 0 0,0 0 0 0 0,0 0 0 0 0,0 0 0 0 0,0 0-1 0 0,0-3 8 0 0,1-15 65 0 0,1 13-78 0 0,8 0 5 0 0,-5-5 0 0 0,23-5 0 0 0,-26 14-3 0 0,0 0 1 0 0,-1 0 0 0 0,1 1 0 0 0,0-1 0 0 0,-1 1 0 0 0,1 0 0 0 0,0-1 0 0 0,-1 1 0 0 0,1 0-1 0 0,0 0 1 0 0,0 0 0 0 0,-1 0 0 0 0,1 0 0 0 0,0 1 0 0 0,0-1 0 0 0,-1 0 0 0 0,1 1 2 0 0,0-1-3 0 0,0 1 1 0 0,-1-1 0 0 0,1 1 0 0 0,0-1 0 0 0,0 0 0 0 0,-1 0 0 0 0,1 0 0 0 0,0 0 0 0 0,-1 0-1 0 0,1-1 1 0 0,0 1 0 0 0,0 0 0 0 0,-1-1 0 0 0,1 1 0 0 0,0-1 0 0 0,-1 0 0 0 0,1 0 2 0 0,2-1-4 0 0,0 0 1 0 0,-1 1-1 0 0,1-1 0 0 0,0 1 1 0 0,0-1-1 0 0,1 1 1 0 0,-1 1-1 0 0,0-1 1 0 0,0 0-1 0 0,0 1 1 0 0,1 0-1 0 0,-1 0 1 0 0,0 0-1 0 0,0 1 1 0 0,1-1-1 0 0,-1 1 1 0 0,0 0 3 0 0,12 5-13 0 0,-13-5 13 0 0,0 0 0 0 0,0 0 0 0 0,0 0 0 0 0,1 0 0 0 0,-1 0 0 0 0,0-1 0 0 0,1 1 1 0 0,1-1-1 0 0,3 0 0 0 0,0 0 0 0 0,1 1 0 0 0,-1 0 0 0 0,0 0 0 0 0,4 2 0 0 0,-8-2 0 0 0,0 0 0 0 0,-1 1 0 0 0,1 0 0 0 0,0-1 0 0 0,-1 2 0 0 0,1-1 0 0 0,-1 0 0 0 0,1 1 0 0 0,-1-1 0 0 0,3 4 0 0 0,-5-5 2 0 0,1 1 1 0 0,-1-1 0 0 0,1 0-1 0 0,0 1 1 0 0,0-1 0 0 0,0 0-1 0 0,0 0 1 0 0,0 0 0 0 0,0-1-1 0 0,0 1 1 0 0,0 0 0 0 0,1 0-3 0 0,-1-1 1 0 0,-1 0 1 0 0,0 0 0 0 0,0 1 0 0 0,1-1 0 0 0,-1 0-1 0 0,0 1 1 0 0,0 0 0 0 0,0-1 0 0 0,0 1 0 0 0,0-1 0 0 0,0 1-1 0 0,0 0 1 0 0,0 0 0 0 0,0 0 0 0 0,0 0 0 0 0,0 0-1 0 0,0 0 1 0 0,-1 0 0 0 0,1 0 0 0 0,0 0 0 0 0,-1 0 0 0 0,1 1-2 0 0,0-2 0 0 0,-1 1 0 0 0,1 0 0 0 0,0 0 0 0 0,0 0 1 0 0,-1 0-1 0 0,1 0 0 0 0,0-1 0 0 0,0 1 0 0 0,0 0 1 0 0,0-1-1 0 0,0 1 0 0 0,0-1 0 0 0,0 1 0 0 0,0-1 1 0 0,0 1-1 0 0,0-1 0 0 0,10 7-18 0 0,-4 3-26 0 0,-1 4 65 0 0,-4-10 6 0 0,1 5 55 0 0,-3 17 205 0 0,0-15-239 0 0,0-5-9 0 0,0-4-27 0 0,1-1-1 0 0,-1 1 1 0 0,0 0-1 0 0,0-1 1 0 0,0 1-1 0 0,-1-1 1 0 0,1 1-1 0 0,0 0 1 0 0,-1-1-1 0 0,1 1 1 0 0,-1-1 0 0 0,0 2-12 0 0,-9 2 92 0 0,-5 23 136 0 0,10-17-147 0 0,4-9-64 0 0,0 0 0 0 0,0 0 0 0 0,0 0 1 0 0,0 1-1 0 0,-1-1 0 0 0,1 0 0 0 0,-1 0 0 0 0,1-1 1 0 0,-1 1-18 0 0,-37 37 237 0 0,20-20-142 0 0,0 0-53 0 0,17-17-38 0 0,0-1 0 0 0,1 1-1 0 0,-1-1 1 0 0,0 0 0 0 0,0 1 0 0 0,0-1-1 0 0,0 0 1 0 0,0 0 0 0 0,0 0-1 0 0,-1-1 1 0 0,1 1 0 0 0,0-1 0 0 0,0 1-1 0 0,-1-1 1 0 0,1 1-4 0 0,-11 1 8 0 0,-18 8 35 0 0,29-9-41 0 0,-6 1 3 0 0,0 0 0 0 0,0 0 0 0 0,0 1 1 0 0,-4 3-6 0 0,10-5 5 0 0,0-1 1 0 0,0 1 0 0 0,1-1 0 0 0,-1 1 0 0 0,0-1 0 0 0,0 0-1 0 0,0 1 1 0 0,0-1 0 0 0,-1 0-6 0 0,-11-1-24 0 0,-1 0-82 0 0,11 1 35 0 0,-1 0 45 0 0,-3-1 48 0 0,3-1-83 0 0,3 0-38 0 0,0 0-67 0 0,-1-2-81 0 0,1 0-97 0 0,1 2 57 0 0,0 0-52 0 0,-1 0-48 0 0,1 0-40 0 0,-2-2-528 0 0,1 1-94 0 0,0-4-725 0 0,1-2-1008 0 0,1 9 2768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41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1 524 5248 0 0,'0'0'152'0'0,"2"2"0"0"0,7 5-105 0 0,6-2-79 0 0,-6-4 46 0 0,1-1 69 0 0,-4 0 27 0 0,1 0 56 0 0,-4 0-74 0 0,2 0 131 0 0,2 1 75 0 0,25-1 1121 0 0,-22-1-1052 0 0,-6 0-238 0 0,0 0-45 0 0,4-4 166 0 0,2-1 101 0 0,3 4 90 0 0,-6 2-196 0 0,-5 0-163 0 0,0 1 1 0 0,0-1-1 0 0,0 0 1 0 0,0-1-1 0 0,0 1 1 0 0,0 0-1 0 0,0-1 1 0 0,0 1-1 0 0,0-1 1 0 0,1 0-83 0 0,5-3 256 0 0,-6 3-203 0 0,-1 0 1 0 0,0 0 0 0 0,1 0 0 0 0,-1 0 0 0 0,1 1-1 0 0,-1-1 1 0 0,1 0 0 0 0,-1 1 0 0 0,1 0 0 0 0,0-1 0 0 0,-1 1-1 0 0,1 0 1 0 0,-1 0 0 0 0,1 0-54 0 0,6-1 128 0 0,-1-1-50 0 0,6-8 31 0 0,-7 6-23 0 0,-1 4-51 0 0,0-1-10 0 0,0-10 46 0 0,0 10-39 0 0,0 1 7 0 0,0-4 34 0 0,6-6-52 0 0,-9 7 33 0 0,-2 3 20 0 0,0 0 44 0 0,0 0 11 0 0,0 0 6 0 0,0-2-156 0 0,0-1 80 0 0,0-2 170 0 0,0-4 291 0 0,0 6-321 0 0,0 0-54 0 0,0 0-92 0 0,0 3-51 0 0,0 0 1 0 0,0 0 0 0 0,0 0 0 0 0,0 0 0 0 0,0 0-1 0 0,0 0 1 0 0,0-1 0 0 0,0 1 0 0 0,0 0 0 0 0,0 0-1 0 0,0 0 1 0 0,0 0 0 0 0,0 0 0 0 0,0 0 0 0 0,0 0-1 0 0,0 0 1 0 0,0 0 0 0 0,0 0 0 0 0,0 0 0 0 0,0-1 0 0 0,0 1-1 0 0,0 0 1 0 0,0 0 0 0 0,0 0 0 0 0,0 0 0 0 0,0 0-1 0 0,0 0 1 0 0,0 0 0 0 0,0 0 0 0 0,0 0 0 0 0,0 0-1 0 0,0 0 1 0 0,0 0 0 0 0,0 0 0 0 0,-1 0 0 0 0,1 0-1 0 0,0-1 1 0 0,0 1 0 0 0,0 0 0 0 0,0 0 0 0 0,0 0-1 0 0,0 0 1 0 0,0 0 0 0 0,0 0 0 0 0,0 0 0 0 0,0 0-1 0 0,0 0 1 0 0,-1 0 0 0 0,1 0 0 0 0,0 0 0 0 0,0 0 0 0 0,0 0-1 0 0,0 0 1 0 0,0 0 0 0 0,0 0 0 0 0,0 0 0 0 0,0 1-3 0 0,-32-1 383 0 0,18 0-276 0 0,8 0-93 0 0,1 0-36 0 0,0 2 65 0 0,2 1-34 0 0,1-1-11 0 0,-21 9 59 0 0,12-3-37 0 0,4-1 31 0 0,-15 16-39 0 0,17-14-13 0 0,1 3 2 0 0,-1-5-1 0 0,4-5 0 0 0,0-1 0 0 0,1 0 0 0 0,-1 1 0 0 0,0-1 0 0 0,0 1 0 0 0,1-1 0 0 0,-1 1 0 0 0,1-1 0 0 0,-1 1 0 0 0,1 0 0 0 0,0-1 0 0 0,-1 1 0 0 0,1-1 0 0 0,0 1 0 0 0,0 0 0 0 0,0 0 0 0 0,0 0 0 0 0,0-1 0 0 0,-1 1 0 0 0,1 0 0 0 0,-1-1 0 0 0,1 1 0 0 0,-1 0 0 0 0,0-1 0 0 0,0 1 0 0 0,1-1 0 0 0,-1 1 0 0 0,0-1 0 0 0,0 1 0 0 0,0-1 0 0 0,0 1 0 0 0,0-1 0 0 0,0 1 0 0 0,1 0 0 0 0,-1-1 0 0 0,0 1 0 0 0,1 0 0 0 0,0-1 0 0 0,-1 1 0 0 0,1 0 0 0 0,0 0 0 0 0,0-1 0 0 0,0 2 0 0 0,0-1 0 0 0,0 1 0 0 0,-1-1 0 0 0,1 0 0 0 0,0 1 0 0 0,-1-1 0 0 0,0 0 0 0 0,1 0 0 0 0,-1 1 0 0 0,0-1 0 0 0,0 0 0 0 0,0 0 0 0 0,-1 1 0 0 0,1-1 0 0 0,0 1 0 0 0,0-1 0 0 0,0 1 0 0 0,0-1 0 0 0,1 1 0 0 0,-1 0 0 0 0,1-1 0 0 0,0 1 0 0 0,-1 0 0 0 0,1-1 0 0 0,0 2 0 0 0,0 5 0 0 0,-1-5 1 0 0,1-1 0 0 0,0 1 0 0 0,0-1 1 0 0,0 1-1 0 0,1-1 0 0 0,-1 1 0 0 0,1-1 0 0 0,0 1 0 0 0,0 1-1 0 0,25 67 66 0 0,-11-35 21 0 0,-11-27-44 0 0,-3-9-33 0 0,1 3 1 0 0,1-1-1 0 0,-1 0 1 0 0,1 0 0 0 0,-1 0 0 0 0,1 0 0 0 0,2 1-11 0 0,-2-1 19 0 0,0-1-1 0 0,0 1 0 0 0,0 0 1 0 0,0 0-1 0 0,-1 1 1 0 0,2 2-19 0 0,1 3 36 0 0,-5-7-32 0 0,1-1-1 0 0,0 0 1 0 0,-1 1-1 0 0,1-1 0 0 0,0 0 1 0 0,0 0-1 0 0,0 1 0 0 0,-1-1 1 0 0,1 0-1 0 0,1 0-3 0 0,6 4 30 0 0,6 0 40 0 0,-6-3-49 0 0,-3 1 7 0 0,1-1 0 0 0,1-1 0 0 0,-1 1 0 0 0,0-1 0 0 0,0 0 0 0 0,1-1 1 0 0,4 1-29 0 0,3-1 11 0 0,-5 1 8 0 0,1-1 0 0 0,-1 0 0 0 0,1-1-1 0 0,-1 0 1 0 0,2-1-19 0 0,-7 1 11 0 0,0-1 1 0 0,0 0-1 0 0,-1 0 1 0 0,1 0-1 0 0,2-2-11 0 0,-4 2 1 0 0,1 0 1 0 0,0 0-1 0 0,0 1 0 0 0,-1-1 1 0 0,1 1-1 0 0,1 0 1 0 0,-1 0-2 0 0,7-1-1 0 0,-8 1-1 0 0,0 1 1 0 0,0 0-1 0 0,0-1 1 0 0,0 1-1 0 0,0-1 0 0 0,0 0 1 0 0,0 0-1 0 0,1 0 2 0 0,-1-1-6 0 0,0 0-1 0 0,0 0 0 0 0,-1 0 1 0 0,1-1-1 0 0,0 1 0 0 0,-1 0 1 0 0,1-1-1 0 0,-1 1 0 0 0,0-1 1 0 0,1 0 6 0 0</inkml:trace>
  <inkml:trace contextRef="#ctx0" brushRef="#br0" timeOffset="371.41">971 1 7976 0 0,'0'0'174'0'0,"0"0"29"0"0,0 0 14 0 0,0 0 47 0 0,0 0 148 0 0,0 0 62 0 0,0 0 7 0 0,0 0-17 0 0,0 2-93 0 0,1 6-150 0 0,5 3 29 0 0,0 3 12 0 0,-4-3-37 0 0,-2-3-100 0 0,1-1-34 0 0,1 0-16 0 0,2 1-4 0 0,3 8 63 0 0,-6-8-52 0 0,-1 2 34 0 0,2 8 28 0 0,3 5-17 0 0,0-7-37 0 0,-3-5-2 0 0,-1 0 14 0 0,0 2 35 0 0,-1 46 320 0 0,0-15-178 0 0,0-36-201 0 0,1 0 1 0 0,0 0 0 0 0,0-1-1 0 0,1 1 1 0 0,1 3-79 0 0,-1-4 76 0 0,-1 0 0 0 0,1 0 1 0 0,-1 0-1 0 0,0 0 0 0 0,-1 3-76 0 0,0 62 659 0 0,0-25-270 0 0,0-7-134 0 0,0 1-94 0 0,0-34-131 0 0,-1 0-1 0 0,0 0 0 0 0,0 0 1 0 0,-1 0-1 0 0,0 0 0 0 0,-2 5-29 0 0,2-7 17 0 0,-1 12 66 0 0,3 3-11 0 0,1-11-35 0 0,-1 9 47 0 0,0 1-12 0 0,0 17 60 0 0,0-15-44 0 0,0 8 39 0 0,0-26-75 0 0,0-3-125 0 0,0 0-58 0 0,0-3-12 0 0,0 0-18 0 0,0-6-55 0 0,0 7 125 0 0,0 0-38 0 0,0 0-50 0 0,0-1-60 0 0,0 1-71 0 0,0 0-82 0 0,0-1-91 0 0,0 0-103 0 0,0 3 224 0 0,0-1-49 0 0,0 0-44 0 0,0-1-38 0 0,0 1-142 0 0,0-1-38 0 0,0 0-172 0 0,0-1-462 0 0</inkml:trace>
  <inkml:trace contextRef="#ctx0" brushRef="#br0" timeOffset="675.54">740 478 8520 0 0,'0'0'190'0'0,"0"0"28"0"0,0 0 11 0 0,2 0-21 0 0,2 0-172 0 0,-2 0-35 0 0,1 0 0 0 0,-1 0-1 0 0,0 0 1 0 0,1 0 0 0 0,-1 0 0 0 0,0-1-1 0 0,0 1 1 0 0,1-1 0 0 0,0 0-1 0 0,15-7 49 0 0,-6 5 83 0 0,-4 2 60 0 0,-3 1 39 0 0,4 0 188 0 0,1-3-169 0 0,1-3 166 0 0,0 2-61 0 0,-1 2-55 0 0,2 1-48 0 0,0 0 36 0 0,-1-1-76 0 0,0-3-27 0 0,4-4 38 0 0,-6 4-88 0 0,0 0 38 0 0,-2 2-26 0 0,1 0 34 0 0,15-8 40 0 0,-16 7-137 0 0,1 1 1 0 0,-1 0-1 0 0,7-2-84 0 0,4 1 122 0 0,-14 3-88 0 0,1 0 1 0 0,0 0 0 0 0,-1 0-1 0 0,1-1 1 0 0,-1 1 0 0 0,1-1-1 0 0,-1 0 1 0 0,1-1-35 0 0,1-2 37 0 0,16-9 63 0 0,-18 13-89 0 0,-1-1-1 0 0,1 0 1 0 0,-1 1 0 0 0,1-1 0 0 0,0 1 0 0 0,0 0 0 0 0,-1 1-1 0 0,1-1 1 0 0,0 0 0 0 0,0 1 0 0 0,0 0 0 0 0,2 0-11 0 0,0 0-14 0 0,-1 0 0 0 0,1-1 0 0 0,-1 0 1 0 0,1 0-1 0 0,-1-1 0 0 0,0 1 1 0 0,1-1 13 0 0,11-5-114 0 0,-2 1-91 0 0,-8 4 53 0 0,1-1-41 0 0,-1 1-45 0 0,1 1-51 0 0,1 0-56 0 0,-1 0-59 0 0,-4 1 84 0 0,-1 0-44 0 0,0 0-40 0 0,0 0-35 0 0,0 0-127 0 0,1 0-34 0 0,7 0-1319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49.9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7920 0 0,'0'-2'174'0'0,"0"1"-23"0"0,0 0-47 0 0,0 0-40 0 0,0 1-35 0 0,0-1-46 0 0,0 1-63 0 0,0 0-323 0 0,0 0 310 0 0,0-1 97 0 0,0 1 44 0 0,0-1 55 0 0,0-1 63 0 0,0 1 43 0 0,0-1 63 0 0,0 0 69 0 0,0 0 75 0 0,0-1 82 0 0,0 0 89 0 0,0-1 93 0 0,0 0 100 0 0,0 4-829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55.2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308 62 6056 0 0,'0'0'176'0'0,"0"-2"-4"0"0,0 0-190 0 0,0 0 47 0 0,0 0 39 0 0,-1 0 34 0 0,0-1 166 0 0,-3-5 470 0 0,2 7-554 0 0,1-1-52 0 0,-1 0-69 0 0,1 1-78 0 0,0 0-36 0 0,0 0 315 0 0,-1-1-75 0 0,0 2-61 0 0,0-1-50 0 0,0 1-32 0 0,-3 1-26 0 0,4 0 24 0 0,1-1 13 0 0,-5-1 155 0 0,1 1-52 0 0,0-1-42 0 0,0 0-35 0 0,1 0-16 0 0,-7-7 106 0 0,9 7-134 0 0,-2-2 159 0 0,0 2-90 0 0,-1 1-56 0 0,-1 1-30 0 0,2-1 40 0 0,-10 3 115 0 0,3 2-43 0 0,9-4-115 0 0,-1 0 0 0 0,1 0 0 0 0,-1 0 0 0 0,1-1 0 0 0,-1 1 0 0 0,0 0 0 0 0,1-1-1 0 0,-1 1 1 0 0,0-1 0 0 0,1 0 0 0 0,-1 0 0 0 0,0 1 0 0 0,0-1-19 0 0,-6 0 68 0 0,-2 6 20 0 0,3-1-13 0 0,-4 2 70 0 0,-9 5-81 0 0,9 1-37 0 0,2-10 5 0 0,8-3-31 0 0,0 0 1 0 0,0 0-1 0 0,0 0 1 0 0,0 0-1 0 0,1 1 1 0 0,-1-1-1 0 0,0 0 1 0 0,0 1-1 0 0,1-1 1 0 0,-1 0-1 0 0,0 1 1 0 0,0-1-1 0 0,1 1 1 0 0,-1-1-1 0 0,0 1 1 0 0,1-1-1 0 0,-1 1 1 0 0,1 0-1 0 0,-1-1 1 0 0,1 1-1 0 0,-1 0 1 0 0,1-1-1 0 0,-1 1 1 0 0,1 0-1 0 0,0 0 1 0 0,-1-1-1 0 0,1 1 1 0 0,0 0-1 0 0,0 0 1 0 0,-1 0-1 0 0,1-1 1 0 0,0 2-2 0 0,-6 11 0 0 0,-1-1 0 0 0,0 1 0 0 0,-9 9 0 0 0,9-10 0 0 0,-7 3 5 0 0,13-14-8 0 0,-1 1 0 0 0,0-1 1 0 0,1 1-1 0 0,0 0 0 0 0,-1 0 1 0 0,1 0-1 0 0,0 0 1 0 0,0 0-1 0 0,0 0 0 0 0,-1 1 3 0 0,-3 22-100 0 0,0-10 33 0 0,3-11 55 0 0,1-1 1 0 0,0 0-1 0 0,0 0 0 0 0,0 0 0 0 0,1 1 1 0 0,-1-1-1 0 0,1 1 0 0 0,-1 0 12 0 0,1 89-13 0 0,0-92 12 0 0,0-1 1 0 0,0 1 0 0 0,0 0 0 0 0,0 0-1 0 0,0 0 1 0 0,1 0 0 0 0,-1-1 0 0 0,0 1 0 0 0,0 0-1 0 0,0 0 1 0 0,1 0 0 0 0,-1-1 0 0 0,0 1-1 0 0,1 0 1 0 0,-1 0 0 0 0,1-1 0 0 0,-1 1-1 0 0,1 0 1 0 0,-1-1 0 0 0,1 1 0 0 0,0 0-1 0 0,-1-1 1 0 0,1 1 0 0 0,0-1 0 0 0,-1 1 0 0 0,1-1-1 0 0,0 0 1 0 0,-1 1 0 0 0,1-1 0 0 0,0 0-1 0 0,0 1 1 0 0,0-1 3 0 0,0 1 0 0 0,0-1-1 0 0,0 1 1 0 0,0-1-1 0 0,0 1 1 0 0,0 0 0 0 0,0-1-1 0 0,0 1 1 0 0,0 0 0 0 0,0 0-1 0 0,-1-1 1 0 0,1 1-1 0 0,0 0 1 0 0,0 0 0 0 0,0 1-3 0 0,2 5 59 0 0,0-1 66 0 0,-3-6-111 0 0,1 1-1 0 0,-1-1 1 0 0,1 0 0 0 0,0 0-1 0 0,-1 1 1 0 0,1-1-1 0 0,0 0 1 0 0,-1 0 0 0 0,1 0-1 0 0,0 1 1 0 0,-1-1 0 0 0,1 0-1 0 0,0 0 1 0 0,-1 0-1 0 0,1 0 1 0 0,0 0 0 0 0,0-1-14 0 0,14 3 225 0 0,-3 3-94 0 0,4-1 23 0 0,-15-4-138 0 0,1 0-1 0 0,-1-1 1 0 0,0 1 0 0 0,0 0-1 0 0,1 0 1 0 0,-1-1-1 0 0,0 1 1 0 0,0-1-1 0 0,0 1 1 0 0,0-1 0 0 0,1 0-16 0 0,-1 0 21 0 0,1 1 1 0 0,-1-1-1 0 0,1 0 1 0 0,0 1 0 0 0,-1-1-1 0 0,1 1 1 0 0,0-1 0 0 0,0 1-1 0 0,-1 0 1 0 0,1 0 0 0 0,1-1-22 0 0,9 2 81 0 0,-6-1-29 0 0,-1 0 0 0 0,1 0 0 0 0,0-1 0 0 0,-1 1 0 0 0,5-2-52 0 0,-6 1 39 0 0,-1-1 0 0 0,1 1 0 0 0,0-1 0 0 0,-1 1-1 0 0,1-1 1 0 0,1-2-39 0 0,8-4 93 0 0,10-7 93 0 0,0 0-7 0 0,-10 7-98 0 0,3-5 14 0 0,4-7 4 0 0,-7 7-38 0 0,-12 11-53 0 0,1 0 0 0 0,-1 0 0 0 0,1 0 0 0 0,-1 0 0 0 0,0 0 0 0 0,1-1 0 0 0,-1 1 0 0 0,0 0 0 0 0,-1 0 0 0 0,1-1 0 0 0,0 1 0 0 0,-1-1 0 0 0,1 1 1 0 0,-1-1-9 0 0,1-37 106 0 0,-2 21-61 0 0,1 1-7 0 0,1-12-11 0 0,-5 1-44 0 0,-6-1-47 0 0,8 15 43 0 0,-1 1-44 0 0,-1 6-47 0 0,-2-4-125 0 0,1-14-194 0 0,1 18 225 0 0,3 6 95 0 0,-1 0-37 0 0,0-1-158 0 0,1 2 106 0 0,0-1-37 0 0,1 1-60 0 0,-1-1-41 0 0,0-1-446 0 0,1-1-299 0 0,0-1-701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55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18 234 6384 0 0,'0'0'184'0'0,"0"2"-6"0"0,0 17-141 0 0,0-2-24 0 0,0-12 35 0 0,0-2 49 0 0,2 0 110 0 0,-1-3-128 0 0,2 3 29 0 0,2 5-28 0 0,-3-6 3 0 0,-1 2 73 0 0,-1-1 16 0 0,1 0 61 0 0,-1 0 70 0 0,0 1 80 0 0,0-2-383 0 0,0 0 102 0 0,0-1 90 0 0,-1 1 74 0 0,1 0 104 0 0,-1-1 56 0 0,-2 5 1119 0 0,2-4-934 0 0,0-1-295 0 0,0 0-50 0 0,1 0-103 0 0,-1 0-41 0 0,0 0-46 0 0,1-1-52 0 0,-1 1-55 0 0,0 0-63 0 0,1-1-66 0 0,-1 1-71 0 0,-1 2 683 0 0,2-3-4 0 0,0 0-42 0 0,0 0-294 0 0,0 0 10 0 0,0 0 35 0 0,0 0-18 0 0,0 0-5 0 0,0 0-4 0 0,0 0-2 0 0,0 0 0 0 0,-3 0 6 0 0,-5-4 11 0 0,8 3-123 0 0,-1 0 0 0 0,0 0 0 0 0,1 0 0 0 0,-1 0 0 0 0,1-1 0 0 0,-1 1 0 0 0,1 0 0 0 0,-1 0 0 0 0,1-1 0 0 0,0 1-1 0 0,0 0 1 0 0,0-1-22 0 0,-1-20 248 0 0,2 6-131 0 0,-1 6-76 0 0,0 1-35 0 0,0 5 0 0 0,1 1-1 0 0,-1 0 1 0 0,1 0-1 0 0,-1 0 1 0 0,1-1-1 0 0,0 1 1 0 0,0 0-1 0 0,1 0 0 0 0,0-2-5 0 0,2-5 18 0 0,4-11-18 0 0,1 0 0 0 0,1 1 0 0 0,1 0 0 0 0,1 0 0 0 0,2-1 0 0 0,-12 18-5 0 0,1 0 0 0 0,-1 0-1 0 0,1 1 1 0 0,-1-1 0 0 0,1 1 0 0 0,0 0 0 0 0,0 0 0 0 0,0 0 0 0 0,0 0-1 0 0,0 0 1 0 0,0 1 5 0 0,8-6-12 0 0,-4 3-13 0 0,14-10-46 0 0,-3 2 33 0 0,-14 9 30 0 0,-1 1 0 0 0,1 0 0 0 0,-1 1 0 0 0,1-1 0 0 0,0 1 0 0 0,0-1 0 0 0,-1 1 1 0 0,2 0 7 0 0,7-2-34 0 0,3-3 13 0 0,-12 5 13 0 0,1 0 0 0 0,-1-1 1 0 0,0 2-1 0 0,1-1 0 0 0,-1 0 0 0 0,0 1 1 0 0,1-1-1 0 0,-1 1 0 0 0,1 0 8 0 0,24-1-28 0 0,-17 0 1 0 0,1 1 1 0 0,-1 0-1 0 0,1 0 1 0 0,0 1-1 0 0,7 2 27 0 0,-15-1-9 0 0,0 1 0 0 0,0-1 1 0 0,0 1-1 0 0,-1-1 0 0 0,0 1 1 0 0,1 0-1 0 0,-1 0 0 0 0,0 0 1 0 0,0 1-1 0 0,0 0 9 0 0,8 8-17 0 0,2 1 1 0 0,-5-6-5 0 0,-1 0 0 0 0,0 0-1 0 0,4 7 22 0 0,-9-11-2 0 0,0 0-1 0 0,0 0 0 0 0,0 0 0 0 0,-1 0 0 0 0,0 1 0 0 0,0-1 0 0 0,0 0 0 0 0,0 1 0 0 0,0-1 0 0 0,0 0 0 0 0,-1 1 0 0 0,0-1 1 0 0,1 2 2 0 0,-1-1 0 0 0,0 0 0 0 0,1 0 0 0 0,-1-1 0 0 0,1 1 0 0 0,0 0 0 0 0,1 0 0 0 0,-1-1 0 0 0,0 1 0 0 0,1 0 0 0 0,1 2 0 0 0,-2-4 0 0 0,0 1 0 0 0,0 0 0 0 0,0 0 0 0 0,-1 0 0 0 0,0 0 0 0 0,1-1 0 0 0,-1 1 0 0 0,0 0 0 0 0,-1 0 0 0 0,1 0 0 0 0,0 1 0 0 0,-1 4 10 0 0,1 6-13 0 0,0 0 77 0 0,0 22 325 0 0,-3-25-283 0 0,-2-6 52 0 0,4-4-152 0 0,1-1-1 0 0,-1 0 0 0 0,1 1 0 0 0,-1-1 0 0 0,1 0 1 0 0,-1 1-1 0 0,1-1 0 0 0,0 1 0 0 0,-1-1 0 0 0,1 1 0 0 0,0-1 1 0 0,-1 0-1 0 0,1 1 0 0 0,0 0 0 0 0,0-1 0 0 0,-1 1 1 0 0,1-1-1 0 0,0 1 0 0 0,0-1 0 0 0,0 1 0 0 0,0-1 0 0 0,0 1 1 0 0,0-1-1 0 0,0 2-15 0 0,-3 3 270 0 0,-7 5 6 0 0,7-7 18 0 0,1-1 8 0 0,-9 8 2 0 0,9-7-36 0 0,2-3-148 0 0,-3 2-62 0 0,0 1-73 0 0,1 0-63 0 0,1-2-19 0 0,-1 0-49 0 0,1 1-57 0 0,0-1-68 0 0,0-1 2 0 0,1 1-47 0 0,-1-1-40 0 0,1 1-38 0 0,0-1-257 0 0,-1 0-63 0 0,1 0-47 0 0,0 0-35 0 0,0 0-1426 0 0,0 0-1262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54.0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77 1 7024 0 0,'0'0'157'0'0,"0"0"23"0"0,0 0 12 0 0,0 0 47 0 0,0 0-94 0 0,0 2 116 0 0,0-1-232 0 0,0-1 0 0 0,0 1 0 0 0,0-1-1 0 0,0 1 1 0 0,0-1 0 0 0,1 1-1 0 0,-1 0 1 0 0,0-1 0 0 0,0 1 0 0 0,0-1-1 0 0,1 1 1 0 0,-1-1 0 0 0,0 1 0 0 0,1-1-1 0 0,-1 1 1 0 0,0-1 0 0 0,1 1-29 0 0,8 5 415 0 0,-8-5-356 0 0,1-1 0 0 0,-1 1-1 0 0,0 0 1 0 0,1 0 0 0 0,-1 0 0 0 0,0 1 0 0 0,0-1 0 0 0,0 0 0 0 0,1 0 0 0 0,-1 1-59 0 0,-1-1 38 0 0,1 0 1 0 0,0 0 0 0 0,-1 1 0 0 0,0-1 0 0 0,1 0 0 0 0,-1 0 0 0 0,0 0 0 0 0,1 1 0 0 0,-1-1-1 0 0,0 0 1 0 0,0 2-39 0 0,1 9 370 0 0,6 3 47 0 0,-1-3-125 0 0,-2-3-49 0 0,-3-4-178 0 0,2 2 24 0 0,-1 0 0 0 0,0 0-1 0 0,-1 0 1 0 0,1 0 0 0 0,-1 0 0 0 0,0 5-89 0 0,-1-5 71 0 0,0-1 0 0 0,1 0 0 0 0,0 0 0 0 0,1 0 0 0 0,1 4-71 0 0,2 14 157 0 0,-3 7-18 0 0,-2-22-79 0 0,0 1 1 0 0,1-1-1 0 0,2 9-60 0 0,-1-8 35 0 0,1 7 47 0 0,0 1 0 0 0,0-1-1 0 0,-2 8-81 0 0,-1 70 538 0 0,3-75-416 0 0,3 0-68 0 0,-5-15-53 0 0,1 0 1 0 0,-1-1-1 0 0,0 1 1 0 0,0 0 0 0 0,0 5-2 0 0,-1 47 123 0 0,0-4 127 0 0,-2-41-205 0 0,1-10-42 0 0,1-1 1 0 0,-1 1 0 0 0,0-1 0 0 0,0 1 0 0 0,0-1-1 0 0,0 1 1 0 0,0-1 0 0 0,0 1 0 0 0,0-1 0 0 0,-1 1-4 0 0,-1 2 73 0 0,2-1-38 0 0,2 5-9 0 0,-1-8-15 0 0,0 7 71 0 0,0-2-48 0 0,0-2-7 0 0,0 0 45 0 0,0-3-42 0 0,0 0-47 0 0,0 0-50 0 0,0 0-99 0 0,0 0-176 0 0,0 0-16 0 0</inkml:trace>
  <inkml:trace contextRef="#ctx0" brushRef="#br0" timeOffset="570.19">0 339 5072 0 0,'0'0'144'0'0,"3"0"1"0"0,-1 0-206 0 0,0 0 38 0 0,3 1 78 0 0,0-1 60 0 0,0 0 50 0 0,5 0 194 0 0,11-1 584 0 0,-16 0-706 0 0,-1 0-60 0 0,8-10 327 0 0,-10 10-301 0 0,-1 0-37 0 0,2 0 69 0 0,0 0-84 0 0,1 1-76 0 0,-1 0-16 0 0,-1-1 60 0 0,6-3 121 0 0,-6 3-199 0 0,-1 0 0 0 0,0 0 0 0 0,1 0 1 0 0,-1 0-1 0 0,1 0 0 0 0,-1 1 0 0 0,1-1 1 0 0,-1 1-1 0 0,1-1 0 0 0,-1 1 0 0 0,1 0 1 0 0,0 0-1 0 0,-1-1 0 0 0,1 1-41 0 0,8 1 203 0 0,-7-1-147 0 0,0 1-1 0 0,-1-1 0 0 0,1 0 1 0 0,0 0-1 0 0,0 0 0 0 0,-1-1 1 0 0,1 1-1 0 0,0-1 0 0 0,0 1 1 0 0,-1-1-1 0 0,2 0-55 0 0,0-6 121 0 0,-4 7-115 0 0,1 0-1 0 0,-1-1 1 0 0,0 1 0 0 0,0-1 0 0 0,1 1 0 0 0,-1 0-1 0 0,0-1 1 0 0,1 1 0 0 0,-1 0 0 0 0,0-1 0 0 0,1 1-1 0 0,-1 0 1 0 0,0-1 0 0 0,1 1 0 0 0,-1 0 0 0 0,1 0 0 0 0,-1-1-1 0 0,1 1 1 0 0,-1 0 0 0 0,1 0 0 0 0,-1 0 0 0 0,1 0-1 0 0,-1 0 1 0 0,1 0 0 0 0,-1 0 0 0 0,0 0 0 0 0,1 0-1 0 0,-1 0 1 0 0,1 0 0 0 0,-1 0 0 0 0,1 0 0 0 0,0 0-6 0 0,6 0 58 0 0,-5 0-41 0 0,0 1 1 0 0,0-1 0 0 0,0 0-1 0 0,0 0 1 0 0,0-1 0 0 0,0 1-1 0 0,1 0 1 0 0,-1-1 0 0 0,0 0-1 0 0,1 0-17 0 0,4-3 19 0 0,-5 3-18 0 0,-1 0 0 0 0,0 0 0 0 0,1 0 0 0 0,-1 0 0 0 0,1 1 0 0 0,-1-1 0 0 0,1 1 0 0 0,-1-1 0 0 0,1 1-1 0 0,0-1 1 0 0,-1 1 0 0 0,1 0 0 0 0,0 0 0 0 0,-1 0-1 0 0,19 0 18 0 0,-12 1-11 0 0,0-1 0 0 0,0 0 0 0 0,0-1 1 0 0,0 0-1 0 0,7-1-7 0 0,-3-4 0 0 0,-11 5 0 0 0,1 0 0 0 0,-1 0 0 0 0,1 1 0 0 0,-1-1 0 0 0,1 0 0 0 0,-1 1 0 0 0,1-1 0 0 0,0 1 0 0 0,-1 0 0 0 0,1 0 0 0 0,-1-1 0 0 0,1 1 0 0 0,0 0 0 0 0,0 0 0 0 0,12 1-31 0 0,-5-1-28 0 0,1 0-1 0 0,-1 0 1 0 0,1-1 0 0 0,-1 0 0 0 0,2 0 59 0 0,4-5-105 0 0,-12 5 73 0 0,0 0 1 0 0,0-1 0 0 0,0 1-1 0 0,1 1 1 0 0,-1-1 0 0 0,0 0-1 0 0,1 1 1 0 0,1 0 31 0 0,33 0-397 0 0,-14 0 86 0 0,-5 0 3 0 0,0 0-65 0 0,0 0-84 0 0,0 0-98 0 0,-14 2 245 0 0,6 9 57 0 0,-8-9 86 0 0,-1 0 57 0 0,0-2 36 0 0,1 0 37 0 0,0 0 18 0 0,-1 1-31 0 0,1 5-27 0 0,-3 9 29 0 0,0-1 11 0 0,2-6-19 0 0,1-2 38 0 0,-1-3 14 0 0,-1 0 0 0 0,0 0-1 0 0,1 0 1 0 0,-1 0 0 0 0,0 0-1 0 0,-1 0 1 0 0,1 0-1 0 0,-1 0 1 0 0,1 0 0 0 0,-1 1-1 0 0,0-1 1 0 0,0 3 4 0 0,0 18 27 0 0,0 0 43 0 0,0 59 286 0 0,0-50-236 0 0,2-19 41 0 0,4-1 18 0 0,0-2-1 0 0,-5 0-13 0 0,-1 1 70 0 0,-1-9-158 0 0,1 0 0 0 0,0 0 1 0 0,0 0-1 0 0,0 0 0 0 0,0 0 1 0 0,1 1-1 0 0,-1-1 0 0 0,1 0 0 0 0,0 0 1 0 0,0 0-78 0 0,1 1 92 0 0,1 0-4 0 0,1 3 31 0 0,-2-2 30 0 0,-1 1 63 0 0,0 2 112 0 0,-1-1-109 0 0,0-5-116 0 0,0 1 56 0 0,0-3-394 0 0,0 0-42 0 0,0 0-387 0 0,0 0-276 0 0,0 0-633 0 0</inkml:trace>
  <inkml:trace contextRef="#ctx0" brushRef="#br0" timeOffset="841.44">570 78 5192 0 0,'0'0'151'0'0,"0"0"19"0"0,0 0-21 0 0,2 0-11 0 0,-2 0-120 0 0,8 1 41 0 0,-4-2-2 0 0,0-2 58 0 0,8-10-92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52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170 462 8088 0 0,'0'0'182'0'0,"0"0"29"0"0,0 0 12 0 0,-2-3-37 0 0,-11-7-90 0 0,11 9-107 0 0,0 1 44 0 0,-4-1 136 0 0,-1 0 140 0 0,-10 1 537 0 0,13 1-623 0 0,0 0-108 0 0,2 0-109 0 0,-2 6 164 0 0,4-7-159 0 0,-1 0 0 0 0,1 1 0 0 0,0-1 0 0 0,0 1-1 0 0,-1-1 1 0 0,1 0 0 0 0,0 1 0 0 0,-1-1 0 0 0,1 1-1 0 0,0-1 1 0 0,-1 0 0 0 0,1 0 0 0 0,0 1-1 0 0,-1-1 1 0 0,1 0 0 0 0,-1 0 0 0 0,1 1 0 0 0,-1-1-1 0 0,1 0 1 0 0,-1 0 0 0 0,1 0 0 0 0,-1 0 0 0 0,1 0-1 0 0,-1 0 1 0 0,1 0 0 0 0,0 0 0 0 0,-1 0 0 0 0,1 0-1 0 0,-1 0 1 0 0,1 0 0 0 0,-1 0 0 0 0,0 0-11 0 0,0 0 34 0 0,-1 0 0 0 0,1 0 0 0 0,-1 0 1 0 0,1 0-1 0 0,0 1 0 0 0,-1-1 0 0 0,1 0 0 0 0,0 1 1 0 0,-1-1-1 0 0,1 1 0 0 0,0 0 0 0 0,-1-1 0 0 0,1 1-34 0 0,-3 2 90 0 0,0 0-33 0 0,0 1-57 0 0,4-4-1 0 0,-2 3 38 0 0,0 0 0 0 0,-1 0 0 0 0,1 0 0 0 0,0 1 0 0 0,0-1 0 0 0,0 1-37 0 0,-5 8 78 0 0,-1 0-84 0 0,-5 0-53 0 0,9-5-28 0 0,5 2 68 0 0,-1-7 6 0 0,0 0 12 0 0,0 0 1 0 0,0-1-1 0 0,0 1 0 0 0,-1-1 0 0 0,1 1 0 0 0,0-1 0 0 0,-1 1 0 0 0,1-1 0 0 0,-1 1 0 0 0,0-1 0 0 0,0 1 1 0 0,1-1-1 0 0,-2 1 1 0 0,1 0 0 0 0,0 0 0 0 0,0-1 0 0 0,0 1 0 0 0,0 0 0 0 0,1-1 0 0 0,-1 1 0 0 0,0 0 0 0 0,1 0 0 0 0,0 0 0 0 0,-1 0 0 0 0,1 0 1 0 0,0-1-1 0 0,0 3 0 0 0,0-1 0 0 0,0 0 0 0 0,0-1 0 0 0,0 1 0 0 0,0 0 0 0 0,1 0 0 0 0,-1-1 0 0 0,1 2 0 0 0,7 4 0 0 0,-8-8 0 0 0,0 0 0 0 0,1 1 0 0 0,-1-1 0 0 0,1 0 0 0 0,-1 1 0 0 0,0-1 0 0 0,1 0 0 0 0,-1 1 0 0 0,0-1 0 0 0,1 0 0 0 0,-1 1 0 0 0,0-1 0 0 0,0 1 0 0 0,1-1 0 0 0,-1 1 0 0 0,0-1 0 0 0,0 1 0 0 0,0-1 0 0 0,0 1 0 0 0,0-1 0 0 0,1 1 0 0 0,-1-1 0 0 0,0 1 0 0 0,0-1 0 0 0,0 1 0 0 0,0-1 0 0 0,-1 1 0 0 0,1-1 0 0 0,0 1 0 0 0,0 0 0 0 0,0 1 0 0 0,1 0 0 0 0,-1-1 0 0 0,0 1 0 0 0,1-1 0 0 0,-1 1 0 0 0,1-1 0 0 0,-1 1 0 0 0,1-1 0 0 0,0 1 0 0 0,-1-1 0 0 0,1 1 0 0 0,0-1 0 0 0,0 1 0 0 0,4 5 0 0 0,-3-2 0 0 0,-1-4 0 0 0,-1 0 0 0 0,0-1 0 0 0,0 1 0 0 0,1-1 0 0 0,-1 1 0 0 0,0 0 0 0 0,1-1 0 0 0,-1 1 0 0 0,1-1 0 0 0,-1 1 0 0 0,1-1 0 0 0,-1 1 0 0 0,1-1 0 0 0,-1 1 0 0 0,1-1 0 0 0,-1 0 0 0 0,1 1 0 0 0,-1-1 0 0 0,1 0 0 0 0,0 1 0 0 0,-1-1 0 0 0,1 0 0 0 0,4 2 0 0 0,3 3 0 0 0,-7-4 0 0 0,1 0 0 0 0,-1 0 0 0 0,0 0 0 0 0,1 0 0 0 0,-1-1 0 0 0,1 1 0 0 0,-1-1 0 0 0,1 1 0 0 0,0-1 0 0 0,-1 1 0 0 0,1-1 0 0 0,-1 0 0 0 0,1 0 0 0 0,0 0 0 0 0,15 1 39 0 0,-2 0 10 0 0,-1-1 46 0 0,-6-2 9 0 0,-1 0 42 0 0,2-3 11 0 0,5-3 142 0 0,1 0-7 0 0,-6 3-144 0 0,-5 3-82 0 0,-3 1-52 0 0,0 1 0 0 0,-1 0 0 0 0,1 0 0 0 0,0-1 0 0 0,-1 1-1 0 0,1 0 1 0 0,-1-1 0 0 0,1 1 0 0 0,-1 0 0 0 0,1-1 0 0 0,-1 1-1 0 0,1-1 1 0 0,-1 1 0 0 0,1-1 0 0 0,-1 1 0 0 0,0-1-1 0 0,1 0 1 0 0,-1 1 0 0 0,0-1 0 0 0,1 1 0 0 0,-1-1 0 0 0,0 0-14 0 0,3-4 52 0 0,12-23 316 0 0,-9 24-291 0 0,-5 3-74 0 0,-1 1 1 0 0,1 0-1 0 0,-1 0 1 0 0,0-1-1 0 0,1 1 1 0 0,-1 0 0 0 0,1-1-1 0 0,-1 1 1 0 0,0 0-1 0 0,1-1 1 0 0,-1 1-1 0 0,0 0 1 0 0,0-1-1 0 0,1 1 1 0 0,-1-1-1 0 0,0 1 1 0 0,0 0 0 0 0,1-1-1 0 0,-1 1 1 0 0,0-1-1 0 0,0 1 1 0 0,0-1-1 0 0,0 1 1 0 0,0-1-1 0 0,0 1 1 0 0,0-1-1 0 0,0 1 1 0 0,0-1 0 0 0,0 1-1 0 0,0-1 1 0 0,0 1-1 0 0,0-1-3 0 0,0 0 3 0 0,-1 1-1 0 0,1 0 1 0 0,0-1-1 0 0,0 1 1 0 0,0-1-1 0 0,0 1 1 0 0,0-1-1 0 0,0 1 1 0 0,0 0-1 0 0,0-1 1 0 0,0 1-1 0 0,0-1 1 0 0,0 1-1 0 0,0-1 1 0 0,1 1-1 0 0,-1 0 1 0 0,0-1-1 0 0,0 1 1 0 0,0-1-1 0 0,0 1 1 0 0,1 0-1 0 0,-1-1 1 0 0,0 1-1 0 0,0 0 1 0 0,1-1-1 0 0,-1 1 1 0 0,0 0-1 0 0,1-1 1 0 0,-1 1-1 0 0,0 0 1 0 0,1-1-1 0 0,-1 1 1 0 0,1 0-1 0 0,-1 0 0 0 0,1 0-1 0 0,-1-1 1 0 0,0 1 0 0 0,1 0 1 0 0,-1 0-1 0 0,0 0 0 0 0,1 0 1 0 0,-1-1-1 0 0,1 1 0 0 0,-1 0 1 0 0,0 0-1 0 0,0 0 0 0 0,1-1 1 0 0,-1 1-1 0 0,0 0 1 0 0,1-1-1 0 0,-1 1 0 0 0,0 0 1 0 0,0-1-1 0 0,0 1 0 0 0,1 0 1 0 0,-1-1-1 0 0,0 1-2 0 0,1-4 15 0 0,0 1 0 0 0,-1 0 0 0 0,1 0 0 0 0,-1 0 0 0 0,0-1 0 0 0,0 1 0 0 0,0-1-15 0 0,0-3 40 0 0,1 1-46 0 0,-2 0-45 0 0,1 0-47 0 0,-2 3-49 0 0,-9-3-267 0 0,11 6 382 0 0,0-1 0 0 0,-1 0 0 0 0,1 0 1 0 0,0 1-1 0 0,-1-1 0 0 0,1 0 1 0 0,0 0-1 0 0,0 0 0 0 0,0 0 0 0 0,0 1 1 0 0,0-1-1 0 0,0 0 0 0 0,0 0 1 0 0,0 0 31 0 0</inkml:trace>
  <inkml:trace contextRef="#ctx0" brushRef="#br0" timeOffset="392.85">694 0 6056 0 0,'0'0'176'0'0,"0"0"-41"0"0,0 0-2 0 0,0 0 51 0 0,0 0 161 0 0,0 0 300 0 0,0 0 25 0 0,0 0-32 0 0,0 0-139 0 0,0 0-62 0 0,0 0-11 0 0,0 3-14 0 0,1 5-168 0 0,5 3 18 0 0,0 2 8 0 0,-4-2-26 0 0,-1 15 52 0 0,3 0-73 0 0,1-2-63 0 0,0 1-50 0 0,4 14-9 0 0,-6-26-77 0 0,-1 0 0 0 0,-1 1 0 0 0,0 6-24 0 0,-1-8 11 0 0,1 0 0 0 0,1 0 0 0 0,0 0 0 0 0,0-1-11 0 0,1 2 14 0 0,-1 1-1 0 0,0-1 0 0 0,-1 0 1 0 0,-1 1-14 0 0,0 7 93 0 0,0 2 58 0 0,0 57 497 0 0,0-46-421 0 0,0-15-140 0 0,0-1-51 0 0,0-16-26 0 0,0-1-1 0 0,0 1 1 0 0,0 0 0 0 0,0-1-1 0 0,-1 1 1 0 0,1 0-1 0 0,0-1 1 0 0,-1 1-1 0 0,0-1 1 0 0,1 1 0 0 0,-1-1-1 0 0,0 1 1 0 0,0-1-1 0 0,0 1-9 0 0,-5 10 65 0 0,3 7 26 0 0,3 17 157 0 0,1-17-102 0 0,-1-13-130 0 0,0-5-16 0 0,-4 6 18 0 0,-5 10 40 0 0,6-4-16 0 0,3-12-57 0 0,0 0-27 0 0,0-1-27 0 0,0 1-42 0 0,0-1-21 0 0,0 0-41 0 0,0 0-47 0 0,0 0-53 0 0,0 0-57 0 0,0 0-53 0 0,0 0-47 0 0,0 0-41 0 0,0 0-140 0 0,0 0-40 0 0,0 0-171 0 0,0 0-453 0 0</inkml:trace>
  <inkml:trace contextRef="#ctx0" brushRef="#br0" timeOffset="682.25">447 308 8328 0 0,'0'0'241'0'0,"0"0"0"0"0,1 0-177 0 0,1 0-37 0 0,-2 0-27 0 0,1 0 1 0 0,-1 0-1 0 0,0 0 1 0 0,1 0-1 0 0,-1 0 0 0 0,1 0 1 0 0,-1 0-1 0 0,1 0 1 0 0,-1 0-1 0 0,0 0 0 0 0,1 0 1 0 0,-1 0-1 0 0,1-1 0 0 0,-1 1 1 0 0,0 0-1 0 0,1 0 1 0 0,-1 0-1 0 0,0-1 0 0 0,1 1 1 0 0,-1 0-1 0 0,0 0 1 0 0,1-1-1 0 0,-1 1 0 0 0,0 0 1 0 0,0-1-1 0 0,1 1 1 0 0,-1 0-1 0 0,0-1 0 0 0,0 1 1 0 0,0-1-1 0 0,1 1 0 0 0,3-7 60 0 0,1 4 88 0 0,0 0 1 0 0,0 1-1 0 0,0-1 0 0 0,0 1 0 0 0,1 0-148 0 0,20-3 446 0 0,-6-6-8 0 0,3 5-100 0 0,16-6 110 0 0,-18 5-248 0 0,17-1 165 0 0,-19 4-201 0 0,-1 0-40 0 0,-6 0-75 0 0,-2 1-33 0 0,23-8 88 0 0,-25 9-78 0 0,0 1 1 0 0,0 0-1 0 0,0 0 1 0 0,4 1-27 0 0,18-2 71 0 0,-5-3-48 0 0,-1-1-21 0 0,20 1-2 0 0,-22 0 0 0 0,-11 3 0 0 0,-1 0 0 0 0,0 0 0 0 0,1 1 0 0 0,4 0 0 0 0,6 2-1 0 0,6-1-29 0 0,5-3-63 0 0,-22 1 50 0 0,-2 0-24 0 0,-2 0-35 0 0,0 0-57 0 0,1 1-71 0 0,0 0-87 0 0,-3 0 42 0 0,1 0-45 0 0,-1 1-38 0 0,1 0-33 0 0,1-1-117 0 0,-1 1-34 0 0,12 0-1199 0 0,-17 0 1726 0 0</inkml:trace>
  <inkml:trace contextRef="#ctx0" brushRef="#br0" timeOffset="1086.75">1525 277 5344 0 0,'0'0'157'0'0,"-3"3"-9"0"0,-3 3-100 0 0,2-2 23 0 0,1-1 257 0 0,1-2-107 0 0,-1 0-62 0 0,0-2-52 0 0,1 1-18 0 0,0 1 48 0 0,-1 9 471 0 0,3-9-598 0 0,0-1 1 0 0,0 0-1 0 0,0 0 0 0 0,0 0 1 0 0,0 0-1 0 0,0 0 0 0 0,0 0 0 0 0,0 0 1 0 0,0 0-1 0 0,0 0 0 0 0,0 0 1 0 0,0 0-1 0 0,0 1 0 0 0,0-1 0 0 0,0 0 1 0 0,0 0-1 0 0,0 0 0 0 0,0 0 1 0 0,0 0-1 0 0,0 0 0 0 0,0 0 1 0 0,0 0-1 0 0,0 0 0 0 0,0 0 0 0 0,0 0 1 0 0,0 1-1 0 0,0-1 0 0 0,0 0 1 0 0,0 0-1 0 0,0 0 0 0 0,0 0 0 0 0,0 0 1 0 0,-1 0-1 0 0,1 0 0 0 0,0 0 1 0 0,0 0-1 0 0,0 0 0 0 0,0 0 1 0 0,0 0-1 0 0,0 0 0 0 0,0 0 0 0 0,0 0 1 0 0,0 0-1 0 0,0 0 0 0 0,0 0 1 0 0,-1 0-1 0 0,1 0 0 0 0,0 0 0 0 0,0 0 1 0 0,0 0-1 0 0,0 0 0 0 0,0 0 1 0 0,0 0-1 0 0,0 0 0 0 0,0 0 0 0 0,0 0 1 0 0,-1 0-11 0 0,-3 0 187 0 0,-7 5 508 0 0,7-2-444 0 0,0-1-115 0 0,3 0-111 0 0,0-1-35 0 0,-2 1 285 0 0,0 0-103 0 0,1-2-68 0 0,-2 0-64 0 0,0 0-14 0 0,2 1 50 0 0,1 0-58 0 0,0-1 1 0 0,0 1-1 0 0,0 0 1 0 0,0-1-1 0 0,1 1 1 0 0,-1 0-1 0 0,0 0 1 0 0,0 0-1 0 0,1-1 0 0 0,-1 1 1 0 0,1 0-1 0 0,-1 0 1 0 0,1 0-1 0 0,-1 0 1 0 0,1 0-1 0 0,-1 1-18 0 0,-5 9 260 0 0,-4-6-10 0 0,3 6-94 0 0,7-10-148 0 0,0 0 0 0 0,-1 0 0 0 0,1 0 0 0 0,-1 0 0 0 0,1 0 0 0 0,-1 0 0 0 0,0 0 0 0 0,1-1 0 0 0,-1 1 0 0 0,0 0 0 0 0,0 0 0 0 0,1 0 0 0 0,-1-1 0 0 0,0 1 0 0 0,0 0 0 0 0,0-1-8 0 0,-9 5 76 0 0,9-5-69 0 0,0 0-1 0 0,0 0 0 0 0,0 1 1 0 0,0-1-1 0 0,0 0 0 0 0,0 1 1 0 0,0-1-1 0 0,0 1 0 0 0,0-1 1 0 0,1 1-1 0 0,-1 0 0 0 0,0-1 1 0 0,0 1-1 0 0,1 0 0 0 0,-1 0 1 0 0,0-1-1 0 0,1 1 0 0 0,-1 0 1 0 0,1 0-1 0 0,-1 0 0 0 0,1 0 1 0 0,-1 0-1 0 0,1 0 0 0 0,-1 0-6 0 0,-4 22 126 0 0,-7-13 2 0 0,10-8-119 0 0,1-1 1 0 0,0 1 0 0 0,0-1 0 0 0,0 1 0 0 0,0-1 0 0 0,1 1-1 0 0,-1 0 1 0 0,0-1 0 0 0,1 1 0 0 0,-1 0 0 0 0,1 0-10 0 0,-8 19 126 0 0,-13 18-99 0 0,1-1-32 0 0,15-21 30 0 0,6 10 65 0 0,0-12-39 0 0,-1-6 39 0 0,0-4-65 0 0,0-3-5 0 0,0-2-18 0 0,0 0-1 0 0,0 0 1 0 0,0 0-1 0 0,0 0 1 0 0,0 0 0 0 0,0 0-1 0 0,0 0 1 0 0,0 0-1 0 0,0 1 1 0 0,0-1-1 0 0,0 0 1 0 0,0 0 0 0 0,0 0-1 0 0,0 0 1 0 0,0 0-1 0 0,0 0 1 0 0,0 0 0 0 0,0 0-1 0 0,0 0 1 0 0,0 0-1 0 0,0 0 1 0 0,0 1 0 0 0,0-1-1 0 0,0 0 1 0 0,0 0-1 0 0,0 0 1 0 0,0 0 0 0 0,0 0-1 0 0,0 0 1 0 0,0 0-1 0 0,0 0 1 0 0,0 0-1 0 0,1 0 1 0 0,-1 0 0 0 0,0 0-1 0 0,0 0 1 0 0,0 0-1 0 0,0 0 1 0 0,0 0 0 0 0,0 0-1 0 0,0 0 1 0 0,0 1-1 0 0,0-1 1 0 0,0 0 0 0 0,0 0-1 0 0,1 0 1 0 0,-1 0-1 0 0,0 0 1 0 0,0 0 0 0 0,0 0-1 0 0,0 0 1 0 0,0-1-1 0 0,0 1 1 0 0,0 0-1 0 0,0 0 1 0 0,0 0 0 0 0,1 0-2 0 0,8 0 64 0 0,2 0 44 0 0,43 0 576 0 0,-41-2-519 0 0,-3-4-44 0 0,-2 1-41 0 0,30-12 318 0 0,-19 8-255 0 0,1 0-50 0 0,-19 8-89 0 0,0 0 0 0 0,-1 1 0 0 0,1-1 1 0 0,0 0-1 0 0,0 0 0 0 0,0 1 0 0 0,-1-1 0 0 0,1 0 1 0 0,0 0-1 0 0,-1 0 0 0 0,1 0 0 0 0,-1 0 1 0 0,1 0-1 0 0,-1 0 0 0 0,1 0 0 0 0,-1 0-4 0 0,7-10 50 0 0,3 5-39 0 0,-8 5-10 0 0,-1 1-1 0 0,0-1 1 0 0,0 1 0 0 0,0-1 0 0 0,0 1-1 0 0,-1-1 1 0 0,1 1 0 0 0,0-1-1 0 0,0 0 1 0 0,0 0 0 0 0,0 1 0 0 0,-1-1-1 0 0,1 0 1 0 0,0 0 0 0 0,-1 0 0 0 0,1 0-1 0 0,0-1 7 0 0,0 0 0 0 0,-1 0 1 0 0,1 0-1 0 0,-1 0 1 0 0,0 0-1 0 0,0 0 0 0 0,0-1 1 0 0,0 1-1 0 0,0 0 1 0 0,0-1-8 0 0,0 1 7 0 0,0 0 0 0 0,-1 0 1 0 0,2 0-1 0 0,-1 0 1 0 0,0 0-1 0 0,0 0 0 0 0,1 0 1 0 0,-1 0-1 0 0,1 0 1 0 0,-1 0-8 0 0,5-6 31 0 0,-4 7-27 0 0,0-1 1 0 0,0 1-1 0 0,0-1 0 0 0,-1 1 0 0 0,1-1 0 0 0,0 1 1 0 0,-1-1-1 0 0,1 1 0 0 0,-1-1 0 0 0,1 1 1 0 0,-1-1-1 0 0,0 0 0 0 0,0 1 0 0 0,0-1-4 0 0,0-8 26 0 0,0-2 0 0 0,0-10-38 0 0,0 20-54 0 0,0 2-13 0 0,0 2 7 0 0,0 20-30 0 0,0-9 78 0 0,0-7 10 0 0,3 0-29 0 0,-2-5 41 0 0,0 1-1 0 0,1-1 1 0 0,-1 1-1 0 0,0 0 0 0 0,0 0 1 0 0,0 0-1 0 0,-1-1 1 0 0,1 1-1 0 0,0 0 1 0 0,-1 0-1 0 0,1 0 1 0 0,-1 0-1 0 0,0 2 3 0 0,2 32-65 0 0,-2-25 62 0 0,0-9-1 0 0,0-1 0 0 0,0 1 0 0 0,0 0 0 0 0,1 0 0 0 0,-1-1 0 0 0,1 1 0 0 0,-1 0 0 0 0,1-1 0 0 0,0 1 0 0 0,-1-1 0 0 0,1 1 0 0 0,0-1 0 0 0,0 1 4 0 0,0-1 0 0 0,0 1 0 0 0,0-1 0 0 0,0 1 0 0 0,0 0 0 0 0,-1-1-1 0 0,1 1 1 0 0,-1 0 0 0 0,1-1 0 0 0,-1 1 0 0 0,1 0 0 0 0,-1-1 0 0 0,0 1 0 0 0,0 0 0 0 0,0 0 0 0 0,0-1 1 0 0,0 1 0 0 0,1 0-1 0 0,-1-1 1 0 0,0 1 0 0 0,1-1-1 0 0,-1 1 1 0 0,1-1 0 0 0,0 1-1 0 0,-1-1 1 0 0,1 1 0 0 0,0-1-1 0 0,0 1 1 0 0,0-1 0 0 0,0 0-1 0 0,0 0 1 0 0,0 1 0 0 0,1-1-1 0 0,1 6 87 0 0,-3 2-56 0 0,-1-7-9 0 0,4 12 38 0 0,3-3-39 0 0,-5-10-23 0 0,0 0 1 0 0,-1 1 0 0 0,1-1 0 0 0,0 1 0 0 0,-1-1-1 0 0,1 1 1 0 0,-1-1 0 0 0,1 1 0 0 0,-1-1 0 0 0,0 1-1 0 0,1-1 1 0 0,-1 1 1 0 0,2 3-53 0 0,9 5 26 0 0,-8-2-130 0 0,-3-5 43 0 0,0 0-106 0 0,0-2 58 0 0,-1 0-42 0 0,1-1-1 0 0,0 0-105 0 0,0 1-49 0 0,0-1-43 0 0,0 1-40 0 0,0-1-130 0 0,0 0-39 0 0,0 0-158 0 0,0 0-426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2:29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677 95 4112 0 0,'0'0'91'0'0,"0"0"11"0"0,0 0 12 0 0,0 0 43 0 0,0 0 139 0 0,0 0 65 0 0,0 0 14 0 0,0 0 30 0 0,0 0 124 0 0,0 0 58 0 0,0 0 12 0 0,-2 0-22 0 0,-8 0-94 0 0,10 0-476 0 0,-1 0 1 0 0,1 0 0 0 0,0 0 0 0 0,0 0 0 0 0,0 0-1 0 0,0 0 1 0 0,0 0 0 0 0,0 0 0 0 0,0 0-1 0 0,0 0 1 0 0,0 0 0 0 0,0 0 0 0 0,0 0-1 0 0,-1 0 1 0 0,1 0 0 0 0,0 0 0 0 0,0 0 0 0 0,0 0-1 0 0,0 0 1 0 0,0 0 0 0 0,0 0 0 0 0,0 0-1 0 0,0-1 1 0 0,0 1 0 0 0,0 0 0 0 0,0 0-1 0 0,-1 0 1 0 0,1 0 0 0 0,0 0 0 0 0,0 0-1 0 0,0 0 1 0 0,0 0 0 0 0,0 0 0 0 0,0 0 0 0 0,0 0-1 0 0,0 0 1 0 0,0 0 0 0 0,0 0 0 0 0,0-1-1 0 0,0 1 1 0 0,0 0 0 0 0,0 0 0 0 0,0 0-1 0 0,0 0 1 0 0,0 0 0 0 0,0 0 0 0 0,0 0-1 0 0,0 0 1 0 0,0 0 0 0 0,0 0 0 0 0,0-1 0 0 0,0 1-1 0 0,0 0 1 0 0,0 0 0 0 0,0 0 0 0 0,0 0-1 0 0,0 0-7 0 0,0-2 55 0 0,0 0 44 0 0,-1-1 203 0 0,0 0 157 0 0,-3-5 755 0 0,2 6-850 0 0,1 0-148 0 0,-1 0-74 0 0,0 0-89 0 0,0 0-107 0 0,0 1 188 0 0,1 0-40 0 0,-1 1-13 0 0,0 0-48 0 0,-2 0-8 0 0,2-1 32 0 0,-3-6 88 0 0,5 7-137 0 0,0 0 1 0 0,0-1 0 0 0,-1 1-1 0 0,1 0 1 0 0,0-1 0 0 0,0 1 0 0 0,0 0-1 0 0,-1-1 1 0 0,1 1 0 0 0,0 0 0 0 0,-1-1-1 0 0,1 1 1 0 0,0 0 0 0 0,-1 0 0 0 0,1-1-1 0 0,0 1 1 0 0,-1 0 0 0 0,1 0 0 0 0,0 0-1 0 0,-1 0 1 0 0,1 0 0 0 0,-1-1 0 0 0,1 1-1 0 0,0 0 1 0 0,-1 0 0 0 0,1 0 0 0 0,-1 0-1 0 0,1 0 1 0 0,-1 0 0 0 0,1 0 0 0 0,-1 0-9 0 0,-1 0 212 0 0,2 0 17 0 0,-3-2 10 0 0,2 1-207 0 0,-12-9 185 0 0,6 9-61 0 0,3 0-37 0 0,-1 1 35 0 0,-2-1-36 0 0,2-5 14 0 0,1 2-18 0 0,0 1-8 0 0,0 2 11 0 0,-3 1 34 0 0,3 0-80 0 0,-12-1 251 0 0,2 0-47 0 0,2-3-71 0 0,1-3-92 0 0,7 4 40 0 0,1 2-84 0 0,-5 2-36 0 0,8-1-14 0 0,-24 0 259 0 0,3 0-62 0 0,5 0-98 0 0,0 0-77 0 0,16 0-38 0 0,0 0-1 0 0,0 0 0 0 0,0 0 1 0 0,0 0-1 0 0,-1 0 0 0 0,1 0 1 0 0,0 0-1 0 0,0 0 0 0 0,0 0 1 0 0,0 0-1 0 0,0 0 0 0 0,0 0 1 0 0,0 0-1 0 0,0 0 0 0 0,0 0 0 0 0,0 0 1 0 0,-1 0-1 0 0,1 0 0 0 0,0 0 1 0 0,0 0-1 0 0,0 0 0 0 0,0 0 1 0 0,0 0-1 0 0,0 0 0 0 0,0 0 1 0 0,0 0-1 0 0,0 0 0 0 0,0 0 0 0 0,0 1 1 0 0,0-1-1 0 0,0 0 0 0 0,-1 0 1 0 0,1 0-1 0 0,0 0 0 0 0,0 0 1 0 0,0 0-1 0 0,0 0 0 0 0,0 0 1 0 0,0 0-1 0 0,0 0 0 0 0,0 0 1 0 0,0 0-1 0 0,0 1 0 0 0,0-1 0 0 0,0 0 1 0 0,0 0-1 0 0,0 0 0 0 0,0 0 1 0 0,0 0-1 0 0,0 0 0 0 0,0 0 1 0 0,0 0-1 0 0,0 0 0 0 0,0 0 1 0 0,0 0-1 0 0,0 1 0 0 0,0-1-1 0 0,-1 8 50 0 0,0-7-48 0 0,1-1-1 0 0,-1 0 1 0 0,1 1-1 0 0,-1-1 1 0 0,1 1-1 0 0,-1-1 1 0 0,0 0-1 0 0,1 0 1 0 0,-1 1-1 0 0,1-1 1 0 0,-1 0-1 0 0,0 0 1 0 0,1 0-1 0 0,-1 1 1 0 0,1-1-1 0 0,-1 0 0 0 0,0 0 1 0 0,1 0-1 0 0,-1 0 1 0 0,0 0-1 0 0,1 0 1 0 0,-1 0-2 0 0,-14 2 66 0 0,-5 8 5 0 0,16-7-57 0 0,-19 10-19 0 0,-7 2 5 0 0,17-10 11 0 0,8 2 18 0 0,5-7-29 0 0,0 1 1 0 0,0-1 0 0 0,0 0 0 0 0,-1 1 0 0 0,1-1-1 0 0,0 1 1 0 0,-1-1 0 0 0,1 0 0 0 0,0 1-1 0 0,-1-1 1 0 0,1 0 0 0 0,0 1 0 0 0,-1-1 0 0 0,1 0-1 0 0,-1 0 1 0 0,1 1 0 0 0,-1-1 0 0 0,1 0-1 0 0,-1 0 1 0 0,1 0 0 0 0,0 0 0 0 0,-1 0-1 0 0,1 1 1 0 0,-1-1 0 0 0,1 0 0 0 0,-1 0 0 0 0,1 0-1 0 0,-1 0 1 0 0,1 0 0 0 0,-1-1 0 0 0,1 1-1 0 0,-1 0 0 0 0,0 0 0 0 0,-1 0 0 0 0,1 0 0 0 0,0 0 0 0 0,-1 0 0 0 0,1 0 0 0 0,0 1 0 0 0,0-1 0 0 0,0 0 0 0 0,-1 1 0 0 0,1-1 0 0 0,0 1 0 0 0,0-1 0 0 0,0 1 0 0 0,0 0 0 0 0,0-1 0 0 0,0 1 0 0 0,0 0 0 0 0,0 0 0 0 0,0 0 0 0 0,0-1 0 0 0,0 1 0 0 0,0 0 0 0 0,0 0 0 0 0,1 0 0 0 0,-1 2 0 0 0,-2 1 0 0 0,3-3 0 0 0,0 0 0 0 0,0-1 0 0 0,-1 1 0 0 0,1-1 0 0 0,0 1 0 0 0,-1 0 0 0 0,1-1 0 0 0,0 1 0 0 0,-1-1 0 0 0,1 1 0 0 0,-1-1 0 0 0,1 1 0 0 0,-1-1 0 0 0,1 1 0 0 0,-1-1 0 0 0,0 0 0 0 0,1 1 0 0 0,-1-1 0 0 0,1 0 0 0 0,-1 1 0 0 0,0-1 0 0 0,0 0 0 0 0,-3 2 0 0 0,-27 24 0 0 0,18-21 0 0 0,8 6 0 0 0,-6-5 0 0 0,10-6 0 0 0,0 1 0 0 0,0-1 0 0 0,0 0 0 0 0,0 1 0 0 0,0 0 0 0 0,0-1 0 0 0,0 1 0 0 0,0-1 0 0 0,0 1 0 0 0,1 0 0 0 0,-1 0 0 0 0,0 0 0 0 0,0-1 0 0 0,1 1 0 0 0,-1 0 0 0 0,0 0 0 0 0,-4 12 0 0 0,-5-8 0 0 0,5 8 0 0 0,-6 0 11 0 0,6-9 34 0 0,0-4-35 0 0,0 1-12 0 0,0 12 2 0 0,-5 2 0 0 0,5-2 0 0 0,1-11 0 0 0,1-1 0 0 0,-6 14 0 0 0,-1 1 0 0 0,5-1 0 0 0,-8 9-34 0 0,12-22 22 0 0,2 3-2 0 0,-1-5 14 0 0,0 1 0 0 0,0-1-1 0 0,0 1 1 0 0,1-1 0 0 0,-1 0-1 0 0,0 1 1 0 0,0-1-1 0 0,0 1 1 0 0,0-1 0 0 0,0 1-1 0 0,0-1 1 0 0,-1 0 0 0 0,1 1-1 0 0,0-1 1 0 0,0 1 0 0 0,0-1-1 0 0,0 1 1 0 0,0-1-1 0 0,-1 0 1 0 0,1 1 0 0 0,0-1-1 0 0,0 1 1 0 0,0-1 0 0 0,-1 0-1 0 0,1 1 1 0 0,0-1-1 0 0,-1 0 1 0 0,1 0 0 0 0,0 1-1 0 0,-1-1 1 0 0,1 0 0 0 0,-1 0-1 0 0,1 1 1 0 0,0-1-1 0 0,-1 0 1 0 0,1 0 0 0 0,-1 0 1 0 0,1 1-1 0 0,0-1 0 0 0,-1 0 0 0 0,1 0 0 0 0,-1 0 0 0 0,1 0 0 0 0,0 1 0 0 0,0-1 0 0 0,-1 0 0 0 0,1 0 0 0 0,0 1 0 0 0,-1-1 0 0 0,1 0 0 0 0,0 1 1 0 0,0-1-1 0 0,-1 0 0 0 0,1 1 0 0 0,0-1 0 0 0,0 0 0 0 0,0 1 0 0 0,-1 2 0 0 0,0 0 0 0 0,0 1 0 0 0,1-1 0 0 0,0 0 0 0 0,-1 0 0 0 0,1 1-1 0 0,1 0 1 0 0,-1 27 0 0 0,0-30 0 0 0,0 0 0 0 0,0 0 0 0 0,0 0 0 0 0,0 0 0 0 0,-1 0 0 0 0,1 1 0 0 0,0-1 0 0 0,0 0 0 0 0,-1 0 0 0 0,1 0 0 0 0,0 0 0 0 0,-1 0 0 0 0,1 0 0 0 0,-1 0 0 0 0,0 0 0 0 0,1 0 0 0 0,-1 0 0 0 0,-6 11 0 0 0,6-7 0 0 0,0-1 0 0 0,1 1 0 0 0,-1 0 0 0 0,1 0 0 0 0,0 1 0 0 0,0 25 0 0 0,0 15 0 0 0,0-44 0 0 0,0 0 0 0 0,0-1 0 0 0,1 1 0 0 0,-1-1 0 0 0,0 1 0 0 0,1 0 0 0 0,-1-1 0 0 0,1 1 0 0 0,0-1 0 0 0,0 1 0 0 0,-1-1 0 0 0,1 0 0 0 0,0 1 0 0 0,0-1 0 0 0,4 7 0 0 0,-2 8 12 0 0,-3 14 48 0 0,-1-23-59 0 0,1-6-7 0 0,0 1 0 0 0,0-1 0 0 0,0 1-1 0 0,0 0 1 0 0,0-1 0 0 0,0 1 0 0 0,0-1 0 0 0,1 1 0 0 0,-1 0-1 0 0,0-1 1 0 0,1 1 0 0 0,0 1 6 0 0,5 1-14 0 0,-5-4 14 0 0,-1 0 0 0 0,1 0 0 0 0,-1 1 0 0 0,1-1 0 0 0,-1 0 0 0 0,0 1 0 0 0,1-1 0 0 0,-1 0 0 0 0,0 1 0 0 0,1-1 0 0 0,-1 0 0 0 0,0 1 0 0 0,1-1 0 0 0,-1 1 0 0 0,0-1 0 0 0,0 0 0 0 0,1 1 0 0 0,-1-1 0 0 0,0 1 0 0 0,0-1 0 0 0,0 1 0 0 0,0-1 0 0 0,0 1 0 0 0,0-1 0 0 0,0 1 0 0 0,0-1 0 0 0,0 1 0 0 0,0-1 0 0 0,0 1 0 0 0,0-1 0 0 0,0 1-1 0 0,0-1 1 0 0,0 7 0 0 0,-1-6 0 0 0,1 1 0 0 0,0 0 0 0 0,0-1 0 0 0,0 1 0 0 0,0-1 0 0 0,0 1 0 0 0,1 0 0 0 0,-1-1 0 0 0,0 1 0 0 0,1-1 0 0 0,-1 1 0 0 0,1 1 0 0 0,6 1 0 0 0,-7-4 0 0 0,1 0 0 0 0,-1 1 0 0 0,1-1 0 0 0,-1 0 0 0 0,0 0 0 0 0,1 1 0 0 0,-1-1 0 0 0,0 0 0 0 0,1 1 0 0 0,-1-1 0 0 0,0 1 0 0 0,1-1 0 0 0,-1 0 0 0 0,0 1 0 0 0,1-1 0 0 0,-1 1 0 0 0,0-1 0 0 0,0 1 0 0 0,0-1 0 0 0,0 0 0 0 0,1 1 0 0 0,-1-1 0 0 0,0 1 0 0 0,0-1 0 0 0,0 1 0 0 0,0-1 0 0 0,0 1 0 0 0,0-1 0 0 0,0 1 0 0 0,0-1 0 0 0,0 1 0 0 0,-1 0 0 0 0,1 5 0 0 0,0-4 0 0 0,0-1 0 0 0,0 1 0 0 0,0-1 0 0 0,0 1 0 0 0,0 0 0 0 0,0-1 0 0 0,0 1 0 0 0,0-1 0 0 0,1 1 0 0 0,-1 0 0 0 0,1-1 0 0 0,0 2 0 0 0,5 1 0 0 0,-5-4 0 0 0,-1 1 0 0 0,1-1 0 0 0,-1 0 0 0 0,0 0 0 0 0,1 1 0 0 0,-1-1 0 0 0,1 0 0 0 0,-1 1 0 0 0,0-1 0 0 0,1 0 0 0 0,-1 1 0 0 0,0-1 0 0 0,0 1 0 0 0,1-1 0 0 0,-1 0 0 0 0,0 1 0 0 0,0-1 0 0 0,1 1 0 0 0,-1-1 0 0 0,0 1 0 0 0,0-1 0 0 0,0 1 0 0 0,0-1 0 0 0,0 1 0 0 0,0-1 0 0 0,0 1 0 0 0,0-1 0 0 0,0 1 0 0 0,0-1 0 0 0,0 0 0 0 0,0 1 0 0 0,0 0 0 0 0,0-1 0 0 0,-1 1 0 0 0,1-1 0 0 0,0 0-1 0 0,0 1 1 0 0,0-1 0 0 0,0 0-1 0 0,0 1 1 0 0,0-1 0 0 0,0 1-1 0 0,0-1 1 0 0,0 0 0 0 0,0 1-1 0 0,0-1 1 0 0,0 0 0 0 0,0 1-1 0 0,0-1 1 0 0,0 1 0 0 0,0-1-1 0 0,1 0 1 0 0,-1 1 0 0 0,0-1-1 0 0,0 0 1 0 0,0 1 0 0 0,1-1-1 0 0,-1 0 1 0 0,0 1 0 0 0,0-1-1 0 0,1 0 1 0 0,-1 0 0 0 0,0 1-1 0 0,1-1 1 0 0,0 1-3 0 0,0 0-1 0 0,0 0 0 0 0,1 0 0 0 0,-1 0 0 0 0,0 0 0 0 0,0 0 0 0 0,0 1 1 0 0,0-1-1 0 0,0 0 0 0 0,0 1 0 0 0,-1-1 0 0 0,1 1 0 0 0,0-1 0 0 0,0 2 4 0 0,11 12 0 0 0,1 0 0 0 0,-10-10 0 0 0,-3-4 0 0 0,0 0 0 0 0,0-1 0 0 0,1 1 0 0 0,-1-1 0 0 0,0 1 0 0 0,1 0 0 0 0,-1-1 0 0 0,0 1 0 0 0,1-1 0 0 0,-1 1 0 0 0,1-1 0 0 0,-1 1 0 0 0,1-1 0 0 0,-1 0 0 0 0,1 1 0 0 0,-1-1 0 0 0,1 1 0 0 0,0-1 0 0 0,-1 0 0 0 0,1 0 0 0 0,-1 1 0 0 0,1-1 0 0 0,4 2 0 0 0,-4-1 0 0 0,1 0 0 0 0,-1 0 0 0 0,0-1 0 0 0,0 1 0 0 0,0 0 0 0 0,0 0 0 0 0,0 0 0 0 0,0 0 0 0 0,-1 0 0 0 0,1 0 0 0 0,0 0 0 0 0,0 1 0 0 0,4 9 0 0 0,-5-10 0 0 0,0 0 0 0 0,1 0 0 0 0,-1 0 0 0 0,1 0 0 0 0,-1 0 0 0 0,1 0 0 0 0,-1 0 0 0 0,1 0 0 0 0,0 0 0 0 0,-1 0 0 0 0,1 0 0 0 0,0 0 0 0 0,0 0 0 0 0,0-1 0 0 0,-1 1 0 0 0,1 0 0 0 0,0-1 0 0 0,1 1 0 0 0,11 5 0 0 0,-8 4 0 0 0,8-5 0 0 0,48 26 0 0 0,-53-27 0 0 0,-6-3 0 0 0,-1 0 0 0 0,0 0 0 0 0,1 0 0 0 0,-1 0 0 0 0,1 0 0 0 0,-1-1 0 0 0,1 1 0 0 0,-1-1 0 0 0,1 1 0 0 0,-1-1 0 0 0,1 0 0 0 0,0 0 0 0 0,-1 1 0 0 0,1-1 0 0 0,0 0 0 0 0,-1 0 0 0 0,1 0 0 0 0,0 0 0 0 0,-1 1 0 0 0,1-1 0 0 0,-1 0 0 0 0,1 1 0 0 0,0 0 0 0 0,-1-1 0 0 0,0 1 0 0 0,1 0 0 0 0,-1 0 0 0 0,1 0 0 0 0,-1 0 0 0 0,7 3 0 0 0,23 12 0 0 0,0-11 0 0 0,-3 10 0 0 0,-23-4 0 0 0,23 4 0 0 0,-13-13 0 0 0,-14-2 0 0 0,0 0 0 0 0,0 0 0 0 0,0 0 0 0 0,-1 0 0 0 0,1 0 0 0 0,0 0 0 0 0,0 1 0 0 0,0-1 0 0 0,0 0 0 0 0,-1 0 0 0 0,1 0 0 0 0,0 1 0 0 0,0-1 0 0 0,-1 1 0 0 0,1-1 0 0 0,4 6 0 0 0,-5-5 0 0 0,0-1 0 0 0,0 1 0 0 0,1-1 0 0 0,-1 1 0 0 0,0-1 0 0 0,0 0 0 0 0,1 1 0 0 0,-1-1 0 0 0,0 0 0 0 0,1 1 0 0 0,-1-1 0 0 0,1 0 0 0 0,-1 1 0 0 0,0-1 0 0 0,1 0 0 0 0,-1 0 0 0 0,1 1 0 0 0,-1-1 0 0 0,1 0 0 0 0,-1 0 0 0 0,1 0 0 0 0,-1 0 0 0 0,1 0 0 0 0,-1 0 0 0 0,1 0 0 0 0,-1 0 0 0 0,1 0 0 0 0,-1 0 0 0 0,0 0 0 0 0,1 0 0 0 0,-1 0 0 0 0,1 0 0 0 0,46 0 0 0 0,38 0-5 0 0,-67 0-37 0 0,2 0-39 0 0,-19 0 77 0 0,1 0-1 0 0,-1 0 1 0 0,1-1-1 0 0,-1 1 0 0 0,1 0 1 0 0,-1-1-1 0 0,1 1 0 0 0,-1-1 1 0 0,1 1-1 0 0,-1-1 0 0 0,0 0 1 0 0,1 0-1 0 0,-1 0 5 0 0,12-5 11 0 0,-4 5 23 0 0,0 0-1 0 0,1 0 1 0 0,-1 1-1 0 0,0 0 1 0 0,4 1-34 0 0,21-1 49 0 0,-9-3-65 0 0,-12-3 16 0 0,-12 5 0 0 0,1 0 0 0 0,-1 0 0 0 0,0 1 0 0 0,1-1 0 0 0,-1 0 0 0 0,1 1 0 0 0,-1-1 0 0 0,1 1 0 0 0,-1 0 0 0 0,1-1 0 0 0,-1 1 0 0 0,1 0 0 0 0,-1 0 0 0 0,7 0 42 0 0,-1 0-37 0 0,9 0-83 0 0,3 0-124 0 0,6 0-180 0 0,-22 0 261 0 0,-1-2 12 0 0,3-3-45 0 0,1 1-48 0 0,1 1-54 0 0,1 2-57 0 0,-7 1 191 0 0,-1 0 13 0 0,1 0-13 0 0,-1 0-37 0 0,0 0-10 0 0,0 0-39 0 0,0 0-43 0 0,0 0-50 0 0,0 0-54 0 0,0 0-48 0 0,0 0-45 0 0,0 0-38 0 0,0 0-140 0 0,0 0-38 0 0,0 0-170 0 0,0 0-458 0 0</inkml:trace>
  <inkml:trace contextRef="#ctx0" brushRef="#br0" timeOffset="575.38">31 572 5784 0 0,'0'0'132'0'0,"0"0"17"0"0,0 0 10 0 0,0 0 30 0 0,0 0 123 0 0,0 0 52 0 0,0 0 11 0 0,0 0-7 0 0,2 0-34 0 0,9 0-12 0 0,-11 0-317 0 0,0 0 1 0 0,0 0 0 0 0,0 0-1 0 0,0 0 1 0 0,0 0-1 0 0,0 0 1 0 0,0 0 0 0 0,0 0-1 0 0,1-1 1 0 0,-1 1-1 0 0,0 0 1 0 0,0 0 0 0 0,0 1-1 0 0,0-1 1 0 0,0 0 0 0 0,0 0-1 0 0,0 0 1 0 0,0 0-1 0 0,0 0 1 0 0,0 0 0 0 0,0 0-1 0 0,1 0 1 0 0,-1 0-1 0 0,0 0 1 0 0,0 0 0 0 0,0 0-1 0 0,0 0 1 0 0,0 0 0 0 0,0 0-1 0 0,0 0 1 0 0,0 0-1 0 0,0 0 1 0 0,0 0 0 0 0,0 0-1 0 0,0 0 1 0 0,0 1-1 0 0,0-1 1 0 0,0 0 0 0 0,0 0-1 0 0,0 0 1 0 0,0 0 0 0 0,0 0-1 0 0,1 0 1 0 0,-1 0-1 0 0,0 0 1 0 0,0 0 0 0 0,0 0-1 0 0,0 1 1 0 0,0-1-1 0 0,0 0 1 0 0,-1 0 0 0 0,1 0-1 0 0,0 0 1 0 0,0 0 0 0 0,0 0-1 0 0,0 0 1 0 0,0 0-6 0 0,0 11 312 0 0,0-11-307 0 0,0 0-1 0 0,0 0 1 0 0,0 0 0 0 0,0 0 0 0 0,0 0 0 0 0,0 0 0 0 0,0 0 0 0 0,0 0 0 0 0,0 0-1 0 0,0 0 1 0 0,0 1 0 0 0,0-1 0 0 0,0 0 0 0 0,0 0 0 0 0,0 0 0 0 0,0 0-1 0 0,0 0 1 0 0,0 0 0 0 0,0 0 0 0 0,0 0 0 0 0,0 0 0 0 0,0 0 0 0 0,0 0-1 0 0,0 1 1 0 0,0-1 0 0 0,0 0 0 0 0,1 0 0 0 0,-1 0 0 0 0,0 0 0 0 0,0 0 0 0 0,0 0-1 0 0,0 0 1 0 0,0 0 0 0 0,0 0 0 0 0,0 0 0 0 0,0 0 0 0 0,0 0 0 0 0,0 0-1 0 0,0 0 1 0 0,0 0 0 0 0,1 0 0 0 0,-1 0 0 0 0,0 0 0 0 0,0 0 0 0 0,0 0 0 0 0,0 0-1 0 0,0 0 1 0 0,0 0 0 0 0,0 0 0 0 0,0 0 0 0 0,0 0 0 0 0,0 0 0 0 0,0 0-1 0 0,1 0 1 0 0,-1 0 0 0 0,0 0 0 0 0,0 0-5 0 0,26 0 515 0 0,-21 3-261 0 0,-1 1-220 0 0,2-1 84 0 0,16 2 497 0 0,-11-4-423 0 0,5 0-31 0 0,-1 5-54 0 0,0 0-11 0 0,1-4 47 0 0,17-3 66 0 0,-4 0-102 0 0,-18 1-60 0 0,-1 0-1 0 0,1 1 1 0 0,0 0-1 0 0,7 1-46 0 0,-3 4 37 0 0,-12-5-25 0 0,0 0 0 0 0,0 1 0 0 0,0-2 0 0 0,0 1 0 0 0,0 0 0 0 0,0 0 0 0 0,0-1 1 0 0,1 0-1 0 0,2 0-12 0 0,8 0 40 0 0,-5-1-7 0 0,1 1 1 0 0,-1 0-1 0 0,1 1 1 0 0,-1 0 0 0 0,2 1-34 0 0,1 4 39 0 0,-11-5-32 0 0,1 0-1 0 0,-1-1 0 0 0,1 1 1 0 0,-1 0-1 0 0,1-1 0 0 0,-1 1 0 0 0,1-1 1 0 0,-1 1-1 0 0,1-1 0 0 0,0 0 1 0 0,-1 1-1 0 0,1-1 0 0 0,0 0 1 0 0,0 0-7 0 0,15-1 43 0 0,-5 0-35 0 0,0 1 0 0 0,-1 1-1 0 0,1-1 1 0 0,11 3-8 0 0,-10 4 29 0 0,-12-7-27 0 0,0 1 0 0 0,1 0 0 0 0,-1 0 0 0 0,0-1-1 0 0,1 1 1 0 0,-1-1 0 0 0,1 1 0 0 0,-1-1 0 0 0,1 1 0 0 0,-1-1 0 0 0,1 0 0 0 0,0 0 0 0 0,-1 0-2 0 0,12 0-73 0 0,0 0 60 0 0,5 0 65 0 0,24 0 148 0 0,-21 0-195 0 0,-11 0-56 0 0,1 0-48 0 0,-1 0-56 0 0,0 0-65 0 0,1 0-74 0 0,-1 0-82 0 0,-8 0 94 0 0,0 0-43 0 0,-1 0-39 0 0,1 0-35 0 0,-1 0-118 0 0,1 0-34 0 0,4 0-1219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51.5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7256 0 0,'0'0'165'0'0,"0"0"22"0"0,0 0 7 0 0,0 0 22 0 0,2 2 48 0 0,8 9 22 0 0,-7-8-46 0 0,-2 0-102 0 0,-1 1-64 0 0,0 2-40 0 0,-1-4-6 0 0,1 0 34 0 0,0 18 165 0 0,0 34 413 0 0,0-38-476 0 0,0-1-42 0 0,0-8-42 0 0,1-1-1 0 0,0 0 1 0 0,0 0 0 0 0,0 0 0 0 0,2 4-80 0 0,3 13 200 0 0,-2 18 82 0 0,-6 25 199 0 0,1-2-15 0 0,5-24-199 0 0,2-18-82 0 0,-4-16-129 0 0,-1 0-1 0 0,0 1 1 0 0,0-1-1 0 0,0 0 1 0 0,0 0-1 0 0,-1 2-55 0 0,0 14 116 0 0,0-4 3 0 0,0 3 72 0 0,0-1-42 0 0,0 12 134 0 0,0 19 142 0 0,0-20-234 0 0,0-29-106 0 0,0 1-10 0 0,0-3-215 0 0,0 0 40 0 0,0 1 6 0 0,0-1 95 0 0,0 1 34 0 0,0-1 66 0 0,0 1 39 0 0,0 0 237 0 0,0 0-299 0 0,0-1-49 0 0,0 1-53 0 0,0-1-53 0 0,0 1-63 0 0,0-1-70 0 0,0 1-26 0 0,0 0-60 0 0,0-1-66 0 0,0 1-70 0 0,0-1-75 0 0,0 1-81 0 0,0 0-86 0 0,0 0-90 0 0,0-1-1025 0 0,0 0-1011 0 0</inkml:trace>
  <inkml:trace contextRef="#ctx0" brushRef="#br0" timeOffset="283.12">16 62 5328 0 0,'0'0'116'0'0,"0"0"17"0"0,0 0 12 0 0,3 3-14 0 0,9 7-104 0 0,1-5-27 0 0,-8 5 0 0 0,6-5 42 0 0,-9 2 64 0 0,1-1 4 0 0,-1-3-49 0 0,0 1 0 0 0,0-1 0 0 0,1 0 0 0 0,0 0-1 0 0,-1 0 1 0 0,1-1 0 0 0,1 1-61 0 0,0 1 101 0 0,1 0 1 0 0,-1 1-1 0 0,0-1 0 0 0,1 4-101 0 0,10 18 266 0 0,1 3 34 0 0,2-7-3 0 0,-11-14-185 0 0,-1 0 1 0 0,1 0 0 0 0,-2 1-1 0 0,5 7-112 0 0,8 13 265 0 0,4-2 36 0 0,0-2 9 0 0,30 42 499 0 0,-35-44-562 0 0,-1-2-53 0 0,6 9 149 0 0,11 11 188 0 0,-11-20-273 0 0,7 1 29 0 0,14 8 109 0 0,-25-17-202 0 0,-5-5-58 0 0,-4 0-47 0 0,11 13 58 0 0,-10-10-64 0 0,2 2 61 0 0,0 0 5 0 0,-8-8-90 0 0,1-1 0 0 0,-1 1 0 0 0,1-1 0 0 0,0 0 1 0 0,-1 0-1 0 0,3 1-59 0 0,4-1 112 0 0,-1 1-2 0 0,-2 4-39 0 0,-3 6-44 0 0,8 0-27 0 0,-8-9-29 0 0,-2-3-74 0 0,0-1-76 0 0,-2-1 47 0 0,-1 0-33 0 0,0-1 163 0 0,1 1-198 0 0,0 0-35 0 0,-1-1-323 0 0,1 1 73 0 0,-1-1-48 0 0,0 0-633 0 0,0 0-507 0 0,0 0-963 0 0</inkml:trace>
  <inkml:trace contextRef="#ctx0" brushRef="#br0" timeOffset="566.91">693 0 7080 0 0,'0'0'157'0'0,"0"0"23"0"0,0 0 13 0 0,3 0-22 0 0,7 0-71 0 0,-8 1 6 0 0,-1 1 121 0 0,3 15 312 0 0,6-1-70 0 0,-4-6-244 0 0,-1 0-39 0 0,-1 1-46 0 0,-2 2-52 0 0,-2 90 579 0 0,0 54 249 0 0,0 88 484 0 0,-1-238-1333 0 0,0 1 0 0 0,0-1 1 0 0,0 0-1 0 0,0-1 0 0 0,-1 1 1 0 0,-3 5-68 0 0,4-7 40 0 0,-3 12 146 0 0,4-4-69 0 0,-1 6 6 0 0,-4-4-61 0 0,3-9-27 0 0,0 0-1 0 0,1 1 1 0 0,0-1-1 0 0,0 0 1 0 0,0 1 0 0 0,1 4-35 0 0,0-1 28 0 0,1-5-14 0 0,0 0 0 0 0,-1-1-1 0 0,0 1 1 0 0,0 0 0 0 0,-1-1-1 0 0,1 1 1 0 0,-1 0 0 0 0,0-1 0 0 0,-1 3-14 0 0,-3 1 32 0 0,4-7-24 0 0,1 1 0 0 0,-1-1 0 0 0,0 1 0 0 0,0-1 0 0 0,0 1 0 0 0,1-1 0 0 0,-1 1 0 0 0,1-1 0 0 0,-1 1 0 0 0,1-1 0 0 0,0 1 0 0 0,0 0 0 0 0,-1-1 0 0 0,1 1-8 0 0,0 26 128 0 0,0-25-64 0 0,0-3-43 0 0,0 0-65 0 0,0 0-69 0 0,0 0-122 0 0,0 0 103 0 0,0 0 45 0 0,0 0-36 0 0,0 0-15 0 0,0 0-38 0 0,0 0-41 0 0,0 0-49 0 0,0 0-51 0 0,0 0-47 0 0,0 0-43 0 0,0 0-38 0 0,0 0-130 0 0,0 0-36 0 0,0 0-1352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45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540 570 4112 0 0,'0'0'119'0'0,"2"0"1"0"0,5 1-75 0 0,-1 1 36 0 0,-4-1 2 0 0,-1 0-43 0 0,2 2-17 0 0,-1-1 57 0 0,-1-1 16 0 0,1 0 52 0 0,0 1 153 0 0,-1-1-99 0 0,1 0 40 0 0,-1-1 191 0 0,1 1-110 0 0,0-1-92 0 0,0 0-74 0 0,0 0-39 0 0,5 0 56 0 0,-3-1-44 0 0,-1 1 94 0 0,-1 0-61 0 0,-1 0 41 0 0,1 0 47 0 0,0 0 53 0 0,-1 0 58 0 0,1 0 64 0 0,11 0 236 0 0,0 0-63 0 0,-8-3-30 0 0,8-7-7 0 0,-1 5-29 0 0,-7-2-248 0 0,-5 7-269 0 0,0-1 0 0 0,0 1-1 0 0,1-1 1 0 0,-1 1 0 0 0,0 0 0 0 0,1-1 0 0 0,-1 1 0 0 0,0 0 0 0 0,1-1 0 0 0,-1 1 0 0 0,0 0-1 0 0,1-1 1 0 0,-1 1 0 0 0,0 0 0 0 0,1 0 0 0 0,-1-1 0 0 0,1 1 0 0 0,-1 0 0 0 0,1 0 0 0 0,-1 0-1 0 0,1 0 1 0 0,-1-1 0 0 0,1 1 0 0 0,-1 0 0 0 0,1 0 0 0 0,-1 0 0 0 0,1 0 0 0 0,-1 0 0 0 0,1 0 0 0 0,-1 0-1 0 0,1 0 1 0 0,-1 1-16 0 0,1-1 15 0 0,-1 0 1 0 0,1 0-1 0 0,-1 0 0 0 0,1 0 0 0 0,-1 0 0 0 0,1 0 0 0 0,-1 0 1 0 0,1 0-1 0 0,-1 0 0 0 0,1 0 0 0 0,-1 0 0 0 0,1 0 0 0 0,-1 0 1 0 0,1 0-1 0 0,-1-1 0 0 0,0 1 0 0 0,1 0 0 0 0,-1 0 0 0 0,1-1 1 0 0,-1 1-1 0 0,1 0 0 0 0,-1 0 0 0 0,0-1 0 0 0,1 1 0 0 0,-1 0 1 0 0,0-1-1 0 0,1 1 0 0 0,-1-1 0 0 0,0 1 0 0 0,0 0 0 0 0,1-1 0 0 0,-1 0-15 0 0,4-5 205 0 0,9 1-12 0 0,-4-1-120 0 0,-7 3-31 0 0,5-4 104 0 0,12-10-80 0 0,-16 13-28 0 0,6-18-20 0 0,1 6-18 0 0,-7 1 0 0 0,-3 9 4 0 0,0 4 0 0 0,0 1 0 0 0,0-1 0 0 0,1 0 0 0 0,-2 1 0 0 0,1-1 0 0 0,0 0 0 0 0,0 1 0 0 0,0-1 1 0 0,-1 1-1 0 0,1-1 0 0 0,-1 1 0 0 0,0-2-4 0 0,-5-2 10 0 0,5 5-9 0 0,1 0-1 0 0,-1 0 1 0 0,1 0-1 0 0,0-1 0 0 0,-1 1 1 0 0,1 0-1 0 0,0-1 1 0 0,-1 1-1 0 0,1 0 1 0 0,0-1-1 0 0,-1 1 1 0 0,1 0-1 0 0,0-1 1 0 0,-1 1-1 0 0,1-1 1 0 0,0 1-1 0 0,0-1 1 0 0,0 1-1 0 0,-1-1 1 0 0,1 1-1 0 0,0 0 1 0 0,0-1-1 0 0,0 1 0 0 0,0-1 1 0 0,0 1-1 0 0,0-1 1 0 0,0 1-1 0 0,0-1 1 0 0,0 1-1 0 0,0-1 1 0 0,0 1-1 0 0,0-1 0 0 0,0 0 6 0 0,1 0-1 0 0,-1 0 0 0 0,0 0 1 0 0,0 1-1 0 0,-1-1 0 0 0,1 0 1 0 0,0 0-1 0 0,0 0 0 0 0,0 0 1 0 0,0 1-1 0 0,-1-1 0 0 0,1 0 1 0 0,0 0-1 0 0,-1 0-5 0 0,-9-4 79 0 0,5-2-57 0 0,5 7-19 0 0,0-1 0 0 0,-1 1 1 0 0,1 0-1 0 0,0-1 0 0 0,0 1 0 0 0,0 0 1 0 0,-1-1-1 0 0,1 1 0 0 0,0 0 0 0 0,-1-1 1 0 0,1 1-1 0 0,0 0 0 0 0,-1 0 0 0 0,1-1 0 0 0,0 1 1 0 0,-1 0-1 0 0,1 0 0 0 0,0 0 0 0 0,-1-1 1 0 0,1 1-1 0 0,-1 0 0 0 0,1 0 0 0 0,0 0 1 0 0,-1 0-1 0 0,1 0 0 0 0,-1 0 0 0 0,1 0 1 0 0,0 0-1 0 0,-1 0 0 0 0,1 0 0 0 0,-1 0-3 0 0,-1 0 84 0 0,-3-1 12 0 0,-3 5-58 0 0,6-1-30 0 0,1 0-5 0 0,-14 6 8 0 0,13-8-6 0 0,0 0-1 0 0,0 0 1 0 0,1 0-1 0 0,-1 1 1 0 0,0-1-1 0 0,1 0 1 0 0,-1 1-1 0 0,1 0 1 0 0,-1-1-1 0 0,1 1-4 0 0,-11 20 10 0 0,8-15-11 0 0,-6 11 1 0 0,5 7 0 0 0,-5-4-15 0 0,5 4-44 0 0,-1-9 41 0 0,5-13 12 0 0,-1 0 0 0 0,1 0 0 0 0,0 0-1 0 0,1 1 1 0 0,-1-1 0 0 0,0 0 0 0 0,1 1-1 0 0,0 1 7 0 0,0-1-5 0 0,0 21 4 0 0,0 25 61 0 0,0-47-60 0 0,0 1 0 0 0,1-1 0 0 0,-1 0 0 0 0,1 0 0 0 0,0 0 0 0 0,0 0 0 0 0,0 0 0 0 0,0 0 0 0 0,1 2 0 0 0,3 6 0 0 0,-3-4 0 0 0,-2-5-3 0 0,1-1 1 0 0,-1 0-1 0 0,0 1 1 0 0,1-1-1 0 0,-1 0 1 0 0,0 0-1 0 0,1 0 0 0 0,0 1 1 0 0,-1-1-1 0 0,1 0 1 0 0,0 0-1 0 0,0 0 1 0 0,-1 0-1 0 0,1 0 1 0 0,0 0-1 0 0,0 0 0 0 0,0-1 1 0 0,0 1-1 0 0,0 0 1 0 0,0 0-1 0 0,1-1 3 0 0,2 3-6 0 0,-3-3 6 0 0,0 0 0 0 0,-1 1 0 0 0,1-1 0 0 0,0 0-1 0 0,-1 0 1 0 0,1 1 0 0 0,-1-1 0 0 0,1 1 0 0 0,-1-1-1 0 0,1 0 1 0 0,-1 1 0 0 0,1-1 0 0 0,-1 1 0 0 0,1-1-1 0 0,-1 1 1 0 0,0 0 0 0 0,1-1 0 0 0,-1 1 0 0 0,0-1-1 0 0,1 1 1 0 0,-1 0 0 0 0,0 0 0 0 0,3 3 0 0 0,-3-2-1 0 0,1-1 1 0 0,0 0 0 0 0,0 0 0 0 0,0 0 0 0 0,0 0 0 0 0,0 0 0 0 0,1 0 0 0 0,-1 0 0 0 0,0 0 0 0 0,0 0 0 0 0,1 0-1 0 0,-1-1 1 0 0,0 1 0 0 0,1-1 0 0 0,-1 1 0 0 0,0-1 0 0 0,1 1 0 0 0,-1-1 0 0 0,1 0 0 0 0,-1 0 0 0 0,2 1 0 0 0,7-1 17 0 0,0 1 1 0 0,0-2-1 0 0,2 1-17 0 0,10-1 102 0 0,-4 0-57 0 0,1-1-42 0 0,-1-3-38 0 0,-1-3-37 0 0,-13 6 42 0 0,1-1 0 0 0,-1 1 0 0 0,1 0 0 0 0,0 0 0 0 0,4-2 30 0 0,4 1-88 0 0,4-2-83 0 0,0-2-101 0 0,42-24-844 0 0,-41 15 540 0 0</inkml:trace>
  <inkml:trace contextRef="#ctx0" brushRef="#br0" timeOffset="3107.74">309 539 5960 0 0,'0'0'132'0'0,"0"0"17"0"0,0 0 12 0 0,-3 0-17 0 0,0 1-122 0 0,3-1-28 0 0,-8-4 35 0 0,-9-5 82 0 0,15 8-81 0 0,1 0 36 0 0,-3 0 161 0 0,0 1 164 0 0,-2-1 306 0 0,0 1-135 0 0,3 0-285 0 0,1-1-143 0 0,-1 0-115 0 0,-5-5 511 0 0,4 2-208 0 0,4 4-322 0 0,-2-1 254 0 0,1 0-49 0 0,-1 0-42 0 0,1 0-38 0 0,0 1-17 0 0,-1 0-38 0 0,1 0-23 0 0,-2 0-21 0 0,0 0 26 0 0,1-1 82 0 0,-11-9 389 0 0,11 8-252 0 0,0 1-75 0 0,0 0-64 0 0,0 1-50 0 0,0 0-33 0 0,-3 1-22 0 0,5-1 21 0 0,-1 0 12 0 0,-4 0 213 0 0,0 0-86 0 0,1 1-79 0 0,0-1-35 0 0,-6-2 84 0 0,8 1-44 0 0,-1-2-35 0 0,2-1-5 0 0,-3-1 50 0 0,-1 4-1 0 0,-3 1 82 0 0,-3 2-38 0 0,1 4-71 0 0,3-1-95 0 0,-9-3 53 0 0,16-2-52 0 0,-1 0-1 0 0,1 0 0 0 0,0 0 1 0 0,-1 0-1 0 0,1 0 1 0 0,-1 0-1 0 0,1 0 1 0 0,-1 0-1 0 0,1 0 0 0 0,-1 0 1 0 0,1 0-1 0 0,-1 0 1 0 0,1 0-1 0 0,-1 0 0 0 0,1 1 1 0 0,-1-1-1 0 0,1 0 1 0 0,-1 0-1 0 0,1 0 1 0 0,0 1-1 0 0,-1-1 0 0 0,1 0 1 0 0,0 1-1 0 0,-1-1 1 0 0,1 0-1 0 0,0 1 0 0 0,-1-1 1 0 0,1 1-1 0 0,0-1 1 0 0,-1 0-1 0 0,1 1 1 0 0,0 0-1 0 0,-5 5 0 0 0,-5-1 0 0 0,5 8 10 0 0,-8 2 33 0 0,0 1-32 0 0,8-3-11 0 0,-1-9 0 0 0,5-4-1 0 0,1 0 1 0 0,0 1 0 0 0,-1-1-1 0 0,1 0 1 0 0,-1 0 0 0 0,1 1-1 0 0,0-1 1 0 0,-1 0 0 0 0,1 1-1 0 0,0-1 1 0 0,-1 0 0 0 0,1 1-1 0 0,0-1 1 0 0,-1 1 0 0 0,1-1-1 0 0,0 0 1 0 0,0 1 0 0 0,0-1-1 0 0,-1 1 1 0 0,1-1 0 0 0,0 1-1 0 0,0-1 1 0 0,0 1 0 0 0,0-1-1 0 0,0 1 1 0 0,0-1 0 0 0,0 1-1 0 0,0-1 1 0 0,0 1 0 0 0,0-1-1 0 0,0 1 1 0 0,0 0 0 0 0,1-1-2 0 0,-1 1 0 0 0,0 0 0 0 0,0-1 0 0 0,0 1 0 0 0,-1 0 0 0 0,1-1 0 0 0,0 1 0 0 0,0 0 1 0 0,0-1-1 0 0,0 1 0 0 0,-1-1 0 0 0,1 1 0 0 0,0 0 0 0 0,0-1 0 0 0,-1 1 0 0 0,1-1 0 0 0,-1 1 0 0 0,1-1 0 0 0,0 1 0 0 0,-1-1 0 0 0,1 1 0 0 0,-1-1 0 0 0,1 1 1 0 0,-1-1-1 0 0,0 0 0 0 0,1 1 2 0 0,-1-1 0 0 0,1 1-1 0 0,-1-1 1 0 0,1 0 0 0 0,-1 1 0 0 0,1-1 0 0 0,-1 1 0 0 0,1-1 0 0 0,-1 1 0 0 0,1-1-1 0 0,-1 1 1 0 0,1-1 0 0 0,0 1 0 0 0,-1 0 0 0 0,1-1 0 0 0,0 1 0 0 0,0 0 0 0 0,-1-1 0 0 0,1 1-1 0 0,0-1 1 0 0,0 1 0 0 0,0 0 0 0 0,0-1 0 0 0,0 1 0 0 0,0 0 0 0 0,0-1 0 0 0,0 1 0 0 0,0 30 0 0 0,0 15 0 0 0,3-30 0 0 0,-3-15 0 0 0,1 0 0 0 0,0 0 0 0 0,0 0 0 0 0,-1 0 0 0 0,1 0 0 0 0,0 0 0 0 0,0 0 0 0 0,0 0 0 0 0,0 0 0 0 0,0 0 0 0 0,1-1 0 0 0,-1 1 0 0 0,4 2 1 0 0,-4-3-3 0 0,0 0 0 0 0,-1 1 0 0 0,1-1-1 0 0,-1 0 1 0 0,1 0 0 0 0,0 1 0 0 0,-1-1 0 0 0,1 1 0 0 0,-1-1-1 0 0,1 0 1 0 0,-1 1 0 0 0,1-1 0 0 0,-1 1 0 0 0,1-1-1 0 0,-1 1 1 0 0,0 0 0 0 0,1-1 0 0 0,-1 1 0 0 0,0-1 0 0 0,1 1-1 0 0,-1 0 1 0 0,0 0 2 0 0,2 3-13 0 0,-1-2 10 0 0,0-1 1 0 0,-1 0 0 0 0,1 0 0 0 0,0 0 0 0 0,0-1 0 0 0,0 1-1 0 0,0 0 1 0 0,0 0 0 0 0,0 0 0 0 0,0-1 0 0 0,0 1 0 0 0,0 0-1 0 0,0-1 1 0 0,0 1 0 0 0,0-1 0 0 0,0 1 0 0 0,0-1 0 0 0,1 0-1 0 0,-1 1 1 0 0,0-1 0 0 0,0 0 0 0 0,0 0 0 0 0,1 0 0 0 0,-1 0-1 0 0,0 0 1 0 0,0 0 0 0 0,1 0 0 0 0,0-1 2 0 0,1 1-2 0 0,-1 0-1 0 0,0 0 1 0 0,1 0 0 0 0,-1 0-1 0 0,1 1 1 0 0,-1-1 0 0 0,1 1-1 0 0,-1-1 1 0 0,0 1 0 0 0,1 0 2 0 0,5 4 0 0 0,-6-4 0 0 0,-1 0 0 0 0,0 0 0 0 0,1 0 0 0 0,-1-1 0 0 0,1 1 0 0 0,-1 0 0 0 0,1-1 0 0 0,-1 1 0 0 0,1-1 0 0 0,-1 1 0 0 0,1-1 0 0 0,0 0 0 0 0,-1 0 0 0 0,1 0 0 0 0,5 0 0 0 0,0-1 0 0 0,0 0 0 0 0,-1 0 0 0 0,1 0 0 0 0,-1-1 0 0 0,1 0 0 0 0,-1-1 0 0 0,0 1 0 0 0,30-3 0 0 0,-26 2-5 0 0,24-9-54 0 0,-16 2-5 0 0,-6 6 28 0 0,-4 3-12 0 0,0-2-36 0 0,-1-1-47 0 0,1-2-61 0 0,8-10-279 0 0,-1 1-15 0 0</inkml:trace>
  <inkml:trace contextRef="#ctx0" brushRef="#br0" timeOffset="3496.19">417 1 5848 0 0,'0'0'168'0'0,"-3"0"-3"0"0,3-1-159 0 0,-1 1 0 0 0,1 0 0 0 0,-1 1 0 0 0,0-1 1 0 0,1 0-1 0 0,-1 0 0 0 0,1 0 0 0 0,-1 0 0 0 0,1 0 0 0 0,-1 0 0 0 0,1 1 0 0 0,-1-1 0 0 0,1 0 0 0 0,-1 0 0 0 0,1 1 0 0 0,0-1 0 0 0,-1 0 1 0 0,1 1-7 0 0,-2 2 72 0 0,1 1 30 0 0,0 0 56 0 0,1 1 71 0 0,0 1 90 0 0,0-2-105 0 0,0 0 33 0 0,-2 4 94 0 0,-3-4-72 0 0,1 0-71 0 0,3-3-181 0 0,1-1 0 0 0,-1 1 0 0 0,1 0 0 0 0,0-1 0 0 0,-1 1 0 0 0,1 0 0 0 0,0-1 0 0 0,0 1 0 0 0,-1 0 0 0 0,1 0 0 0 0,0-1 0 0 0,0 1-1 0 0,0 0 1 0 0,0 0 0 0 0,0 0-17 0 0,0 6 119 0 0,0-5-81 0 0,1 0 0 0 0,-1 0 1 0 0,0 0-1 0 0,-1 1 0 0 0,1-1 1 0 0,0 0-1 0 0,-1 0 0 0 0,1 0 0 0 0,-1 0 1 0 0,0 1-39 0 0,-3 5 96 0 0,3-7-79 0 0,0 0 0 0 0,0 1 1 0 0,0-1-1 0 0,0 1 0 0 0,1-1 1 0 0,-1 1-1 0 0,0-1 0 0 0,1 1 1 0 0,-1-1-1 0 0,1 1 0 0 0,0 0 1 0 0,0-1-1 0 0,0 1 0 0 0,-1 0 1 0 0,2 0-18 0 0,-1 37 243 0 0,0 0-36 0 0,0 44 126 0 0,0 62 190 0 0,-1-138-469 0 0,0 0-1 0 0,0 0 0 0 0,0 1 0 0 0,0-1 0 0 0,-2 0-53 0 0,1 1 65 0 0,0 0 0 0 0,1 0-1 0 0,0 0 1 0 0,0 0 0 0 0,0 1-65 0 0,1-2 57 0 0,-1 0 1 0 0,0 0-1 0 0,0 1 1 0 0,-1-1-1 0 0,0 0-57 0 0,0 1 64 0 0,0 0 1 0 0,0 0-1 0 0,1 0 0 0 0,0 0 0 0 0,1 1-64 0 0,-3 13 151 0 0,-5 9 123 0 0,1-7-99 0 0,3-10-85 0 0,-3 21 143 0 0,5-21-119 0 0,2 3 41 0 0,1-9-94 0 0,-1 13 53 0 0,-4-7 7 0 0,0-6-56 0 0,3-6-51 0 0,0-1 0 0 0,0 0 1 0 0,0 1-1 0 0,0-1 0 0 0,1 1 1 0 0,-1-1-1 0 0,0 1 0 0 0,1-1 0 0 0,0 1 1 0 0,-1-1-1 0 0,1 1 0 0 0,0 0 1 0 0,0-1-1 0 0,0 1-14 0 0,0 1 19 0 0,1 29 187 0 0,-1-30-195 0 0,1 0 0 0 0,-1 0 1 0 0,1-1-1 0 0,-1 1 0 0 0,1 0 1 0 0,0 0-1 0 0,-1-1 0 0 0,1 1 1 0 0,0 0-1 0 0,0-1 0 0 0,0 1 1 0 0,0-1-1 0 0,1 1-11 0 0,1 1 75 0 0,-3-3-3 0 0,0 0 0 0 0,0 0-2 0 0,0 0 1 0 0,0 0 14 0 0,0 0-50 0 0,0 0-42 0 0,0 0-34 0 0,0 0-68 0 0,0 0-118 0 0,0 0 98 0 0,0 0 42 0 0,0 0-37 0 0,0 0-15 0 0,0 0-38 0 0,0 0-43 0 0,0 0-48 0 0,0 0-53 0 0,0 0-47 0 0,0 0-45 0 0,0 0-36 0 0,0 0-134 0 0,0 0-36 0 0,0 0-1369 0 0</inkml:trace>
  <inkml:trace contextRef="#ctx0" brushRef="#br0" timeOffset="5048.63">1279 447 8408 0 0,'0'0'190'0'0,"0"0"28"0"0,0 0 8 0 0,0 0 14 0 0,0 0 14 0 0,0 3 2 0 0,0 13 19 0 0,0 27 529 0 0,0-28-606 0 0,1-4-100 0 0,6 1 4 0 0,-2-4-45 0 0,3 11 84 0 0,-6-15-109 0 0,0 1-1 0 0,-1 0 0 0 0,0 0 1 0 0,0 0-1 0 0,0 0 0 0 0,0 0 1 0 0,-1 0-32 0 0,1 14 129 0 0,-1-18-115 0 0,0 1 0 0 0,0-1 0 0 0,0 1 0 0 0,0-1 0 0 0,1 1 0 0 0,-1-1 0 0 0,1 1 0 0 0,-1-1 0 0 0,1 1 1 0 0,0-1-1 0 0,-1 1 0 0 0,1-1 0 0 0,0 0-14 0 0,5 12 101 0 0,-4 3 15 0 0,-2-2-1 0 0,4 0 74 0 0,0-6-82 0 0,-3-7-83 0 0,0 0 0 0 0,0 1 0 0 0,0-1-1 0 0,0 0 1 0 0,-1 1 0 0 0,1-1 0 0 0,-1 1 0 0 0,1 0 0 0 0,-1-1 0 0 0,1 1-1 0 0,-1-1 1 0 0,0 1 0 0 0,0 0 0 0 0,0-1-24 0 0,0 3 126 0 0,0-1-50 0 0,1 2-33 0 0,-1 2-36 0 0,0 3-5 0 0,0-3 65 0 0,0-1 68 0 0,0-1 100 0 0,0-1 57 0 0,0 0 104 0 0,0 0 119 0 0,0-2-209 0 0,-1-1 37 0 0,-1-4-143 0 0,-3-1-109 0 0,2 2-16 0 0,1-1 0 0 0,-1 0 0 0 0,1 1 0 0 0,-1-1 0 0 0,1 0 0 0 0,0 0-1 0 0,-1-3-74 0 0,0-1 81 0 0,3 0-33 0 0,0-4 95 0 0,0 0-34 0 0,0-10 31 0 0,0-44 27 0 0,0 63-165 0 0,0 1-1 0 0,0-1 0 0 0,0 1 0 0 0,1-1 0 0 0,-1 0 0 0 0,0 1 0 0 0,1-1 0 0 0,0 1 0 0 0,-1-1 1 0 0,1 1-1 0 0,0-1 0 0 0,0 1 0 0 0,0 0 0 0 0,0-1-1 0 0,3-6 0 0 0,7-15-40 0 0,-1 0-64 0 0,-9 21 96 0 0,0 1-1 0 0,1-1 1 0 0,-1 1-1 0 0,0-1 1 0 0,1 1-1 0 0,0 0 1 0 0,-1 0-1 0 0,1-1 1 0 0,0 1-1 0 0,-1 0 1 0 0,1 0-1 0 0,0 1 1 0 0,1-1 8 0 0,0-1-12 0 0,0 1 0 0 0,0-1 1 0 0,0 0-1 0 0,-1 0 0 0 0,1 0 0 0 0,1-1 12 0 0,1-1-1 0 0,0 0-1 0 0,1 0 0 0 0,0 0 1 0 0,-1 1-1 0 0,1 0 0 0 0,1 0 2 0 0,-1 0-1 0 0,24-2-12 0 0,-22 0-13 0 0,-6 4 23 0 0,-1 0 0 0 0,0 0 0 0 0,1 1 0 0 0,-1-1 1 0 0,1 0-1 0 0,-1 1 0 0 0,1-1 0 0 0,-1 1 0 0 0,1-1 0 0 0,0 1 0 0 0,-1 0 0 0 0,1-1 0 0 0,-1 1 0 0 0,1 0 3 0 0,92 0 8 0 0,-41 0-31 0 0,-15 0-52 0 0,-35 0 106 0 0,-1 0-54 0 0,0 1-53 0 0,1-1-50 0 0,-1 1-47 0 0,0 0-44 0 0,0 0-42 0 0,-1-1-38 0 0,1 1-37 0 0,0 0-33 0 0,0 2-458 0 0,1-1-101 0 0,-1 0-79 0 0,0 0-988 0 0,-1-1-1134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58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8144 0 0,'0'0'234'0'0,"0"0"6"0"0,0 0-78 0 0,0 0-39 0 0,0 0 131 0 0,0 0 238 0 0,0 0 20 0 0,0 0-1 0 0,0 0-34 0 0,0 0-18 0 0,0 0-3 0 0,0 0-28 0 0,0 3-119 0 0,-1 4-5 0 0,1 2-87 0 0,-1 4-3 0 0,0-10-182 0 0,1-1 1 0 0,0 1 0 0 0,1 0-1 0 0,-1-1 1 0 0,0 1 0 0 0,1 0-1 0 0,-1-1 1 0 0,1 1 0 0 0,0-1-1 0 0,0 2-32 0 0,6 10 119 0 0,-6-10-94 0 0,0-1 0 0 0,0 0 0 0 0,0 0-1 0 0,0 1 1 0 0,-1-1 0 0 0,1 1 0 0 0,-1-1-1 0 0,0 2-24 0 0,0 13 107 0 0,1-11-66 0 0,-1 1 0 0 0,1-1 0 0 0,1 0 0 0 0,1 6-41 0 0,0-5 45 0 0,-2 0-1 0 0,1 0 0 0 0,-1 0 1 0 0,0 8-45 0 0,0-10 36 0 0,-1 0 0 0 0,1 0 0 0 0,0 0 1 0 0,0 0-1 0 0,2 5-36 0 0,3 12 95 0 0,-1 18 49 0 0,1-18-47 0 0,-4-17-49 0 0,0 0-1 0 0,-1 0 1 0 0,0 0 0 0 0,0 0 0 0 0,-1 5-48 0 0,1-4 48 0 0,-1-1 1 0 0,1 1-1 0 0,0-1 1 0 0,1 1-1 0 0,-1-1 1 0 0,2 1-49 0 0,1 9 101 0 0,11 45 291 0 0,-11-38-253 0 0,-5 8 10 0 0,0 0-2 0 0,5-8-13 0 0,0-7-50 0 0,-2-9-42 0 0,0 0 0 0 0,-1-1 0 0 0,1 1 0 0 0,-1 0 0 0 0,-1 2-42 0 0,2 9 118 0 0,4-3-30 0 0,0 1-20 0 0,-4 2 16 0 0,-2 2-23 0 0,0 19 84 0 0,0-38-143 0 0,0-1 0 0 0,0 1 0 0 0,0 0 0 0 0,0 0 0 0 0,0 0 0 0 0,0 0 0 0 0,0-1 0 0 0,0 1 0 0 0,0 0 0 0 0,1 0 0 0 0,-1 0 0 0 0,0-1 0 0 0,1 1 0 0 0,-1 1-2 0 0,11 0 80 0 0,-9-2 11 0 0,-2 0-22 0 0,0 0-46 0 0,0 0-56 0 0,0 0-63 0 0,0 0-134 0 0,0 0-238 0 0,0 0 351 0 0,0 0 8 0 0,0 0-17 0 0,0 0-42 0 0,0 0-13 0 0,0 0-44 0 0,0 0-48 0 0,0 0-57 0 0,0 0-59 0 0,0 0-55 0 0,0 0-50 0 0,0 0-44 0 0,0 0-155 0 0,0 0-43 0 0,0 0-188 0 0,0 0-508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58.9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5696 0 0,'0'0'132'0'0,"0"0"17"0"0,0 0 10 0 0,0 3-26 0 0,1 3-105 0 0,5 7-26 0 0,-3-8 29 0 0,0 1 50 0 0,-1 0 70 0 0,-1 1 91 0 0,-1-4-235 0 0,-1-1 97 0 0,1 1 30 0 0,0 0 36 0 0,1 10 761 0 0,0-9-713 0 0,0-1-88 0 0,5 8 238 0 0,2 4-18 0 0,-6-9-206 0 0,1-1 0 0 0,-1 1 0 0 0,0 0 0 0 0,0 0-1 0 0,0 2-143 0 0,-1 6 307 0 0,1-3-58 0 0,5 1 25 0 0,-3-4-119 0 0,2 4 116 0 0,-1-1-74 0 0,-4-6-122 0 0,1 0 0 0 0,-1 0 0 0 0,0 0 0 0 0,0 0 0 0 0,-1 0 0 0 0,1 0-75 0 0,-1 14 266 0 0,1-9-110 0 0,1-2-46 0 0,6 11 92 0 0,-6-15-144 0 0,1 6 200 0 0,-4-4-177 0 0,0 14 119 0 0,5-5 31 0 0,1-7-108 0 0,0 2 52 0 0,-2 3 47 0 0,-3-9-229 0 0,0 0 99 0 0,0 0 44 0 0,0 0 39 0 0,0 11 490 0 0,0-10-424 0 0,0 0-80 0 0,0-4-126 0 0,0 1-37 0 0,0 0 222 0 0,0-2-52 0 0,0 0-28 0 0,0 0-4 0 0,0 0-6 0 0,0 0-22 0 0,0-2-10 0 0,0-6-52 0 0,0-19 189 0 0,-3 15-173 0 0,2 7-49 0 0,-2-2 13 0 0,1 0-1 0 0,0 0 0 0 0,0-1 0 0 0,1 1 1 0 0,0-3-26 0 0,3-10 20 0 0,4 7 21 0 0,-5 12-37 0 0,0 0 0 0 0,0-1 0 0 0,0 1 0 0 0,-1-1 0 0 0,1 1 0 0 0,-1-1 0 0 0,1 0 0 0 0,-1 1 0 0 0,0-1 0 0 0,1 1 0 0 0,-1-1 0 0 0,0 0 0 0 0,0 1-1 0 0,0-1-3 0 0,-1-7 22 0 0,1 6-16 0 0,0 1-1 0 0,-1-1 0 0 0,1 0 0 0 0,0 0 1 0 0,1 0-1 0 0,-1 0 0 0 0,0 0 1 0 0,1 0-1 0 0,0 0 0 0 0,-1 1 0 0 0,2-2-5 0 0,6-11 0 0 0,-4 8 0 0 0,0 1 0 0 0,-1-1 0 0 0,3-7 0 0 0,-3 3 0 0 0,-3 10-1 0 0,0 0 1 0 0,0 0-1 0 0,0 0 1 0 0,1 0-1 0 0,-1 1 1 0 0,0-1-1 0 0,0 0 1 0 0,1 0-1 0 0,-1 0 1 0 0,1 0-1 0 0,-1 1 1 0 0,1-1-1 0 0,-1 0 1 0 0,1 0-1 0 0,-1 1 1 0 0,1-1-1 0 0,0 0 1 0 0,-1 1-1 0 0,1-1 0 0 0,0 1 1 0 0,0-1-1 0 0,0 1 1 0 0,-1-1-1 0 0,1 1 1 0 0,0-1-1 0 0,0 1 1 0 0,0 0 0 0 0,0-1-4 0 0,0 0 0 0 0,0 1 1 0 0,0-1-1 0 0,0 0 0 0 0,-1 1 1 0 0,1-1-1 0 0,0 0 0 0 0,0 0 1 0 0,-1 0-1 0 0,1 0 0 0 0,-1 0 1 0 0,1 0-1 0 0,-1 0 0 0 0,1 0 1 0 0,-1 0-1 0 0,1 0 4 0 0,5-10-28 0 0,22-4-55 0 0,-26 14 75 0 0,0 0 0 0 0,0 1-1 0 0,0-1 1 0 0,-1 1 0 0 0,1 0-1 0 0,0-1 1 0 0,0 1 0 0 0,0 0-1 0 0,0 0 1 0 0,0 0-1 0 0,-1 0 1 0 0,1 1 0 0 0,0-1-1 0 0,0 0 1 0 0,0 1 0 0 0,0 0 8 0 0,21 9-62 0 0,-21-9 66 0 0,10 7-75 0 0,-1 3 58 0 0,-10-9 12 0 0,0-1 0 0 0,0 0 0 0 0,0 0 1 0 0,0 0-1 0 0,1 0 0 0 0,-1 0 0 0 0,0 0 1 0 0,0 0-1 0 0,2 1 1 0 0,7 2-30 0 0,-8-3 27 0 0,0 0 1 0 0,1 0-1 0 0,-1 0 1 0 0,0 1-1 0 0,0-1 0 0 0,0 1 1 0 0,0-1-1 0 0,0 1 0 0 0,0 0 3 0 0,15 14 0 0 0,-10-11 0 0 0,-1 1 0 0 0,0-1 0 0 0,-1 1 0 0 0,0 1 0 0 0,0-1 0 0 0,3 4 0 0 0,-3 6 0 0 0,7-1 0 0 0,-10-14 0 0 0,-1 1 0 0 0,1-1 0 0 0,-1 1 0 0 0,0-1 0 0 0,1 1 0 0 0,-1 0 0 0 0,0-1 0 0 0,0 1 0 0 0,-1 0 0 0 0,1 0 0 0 0,4 26 0 0 0,6 0 0 0 0,-7-4 52 0 0,-5 10 66 0 0,0-12-48 0 0,1-16-58 0 0,1-4-7 0 0,-1-1 0 0 0,0 1 0 0 0,0 0 0 0 0,0-1-1 0 0,0 1 1 0 0,0-1 0 0 0,-1 1 0 0 0,1 0-1 0 0,0-1 1 0 0,-1 1 0 0 0,1-1 0 0 0,-1 2-5 0 0,-6 1 10 0 0,7-3-10 0 0,-1-1 0 0 0,1 0 0 0 0,0 0 0 0 0,-1 1 0 0 0,1-1 0 0 0,-1 0 0 0 0,1 0 0 0 0,0 1 0 0 0,-1-1 0 0 0,1 1 0 0 0,0-1 0 0 0,-1 0 0 0 0,1 1 0 0 0,0-1 0 0 0,0 1 0 0 0,-1-1 0 0 0,1 0 0 0 0,0 1 0 0 0,0-1 0 0 0,0 1 0 0 0,0-1 0 0 0,0 1 0 0 0,-1-1 0 0 0,1 1 0 0 0,0-1 0 0 0,0 1 0 0 0,0-1 0 0 0,0 1 0 0 0,0-1 0 0 0,1 1 0 0 0,-1-1 0 0 0,0 1 0 0 0,0 20 1 0 0,0 4-51 0 0,0-19-31 0 0,0 1-35 0 0,0 8-344 0 0,0-13 279 0 0,0-1-28 0 0,0-1-65 0 0,0 0 92 0 0,0 0-33 0 0,0 0-39 0 0,0 0-34 0 0,0 0-382 0 0,0 0 97 0 0,0 0-48 0 0,0 0-725 0 0,0 0-567 0 0,0 0-1078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8:00.6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5136 0 0,'0'0'149'0'0,"0"3"-7"0"0,0-1-139 0 0,0-1 0 0 0,1 1 0 0 0,-1-1 0 0 0,0 1 0 0 0,1-1 0 0 0,0 1 0 0 0,-1-1 0 0 0,1 1 0 0 0,0-1 0 0 0,-1 1 0 0 0,1-1 0 0 0,0 0-3 0 0,0 1-1 0 0,0-1 1 0 0,0 1-1 0 0,0 0 1 0 0,0 0-1 0 0,0-1 0 0 0,-1 1 1 0 0,1 0-1 0 0,-1 0 1 0 0,1 0-1 0 0,-1 0 0 0 0,0 0 1 0 0,0 1 0 0 0,1 8 37 0 0,0-1 62 0 0,1 3 111 0 0,8 18 359 0 0,-6-17-428 0 0,1-4 16 0 0,-1 1-16 0 0,-2-4 16 0 0,0 1 41 0 0,-2 0 83 0 0,1 2 60 0 0,1-1-86 0 0,2-1-29 0 0,3 3 36 0 0,-2-4-72 0 0,-1-1-32 0 0,-1 0 3 0 0,-1 1 36 0 0,0 10 137 0 0,-2-10-193 0 0,0 2 37 0 0,4 4 147 0 0,0-3-133 0 0,0 0-21 0 0,-1-2-17 0 0,-2 0 19 0 0,-1 2 57 0 0,0 4 3 0 0,0 30 513 0 0,3-30-523 0 0,3-1 32 0 0,-1-4-29 0 0,-3 2 37 0 0,-2-4 6 0 0,0-1-102 0 0,0 1-71 0 0,0 8 40 0 0,0-6 17 0 0,0-4 9 0 0,0 0 76 0 0,0 1 123 0 0,0-4-132 0 0,0 1 36 0 0,0 0 39 0 0,0-1 41 0 0,0 1 45 0 0,0-1 48 0 0,0-6-362 0 0,0-5 58 0 0,0 3-47 0 0,0 0 38 0 0,0-2 66 0 0,0-9-61 0 0,0-39 351 0 0,0 41-393 0 0,0 2-75 0 0,0 12-5 0 0,0-1 0 0 0,0 0 0 0 0,0 1 0 0 0,0-1 0 0 0,1 1 0 0 0,-1-1 0 0 0,0 0 0 0 0,1 1 0 0 0,0-1-1 0 0,-1 1 1 0 0,1-1 0 0 0,0 1 0 0 0,0-1 0 0 0,0 1-8 0 0,5-11 37 0 0,-3-1-25 0 0,-3 11-12 0 0,1-1 0 0 0,-1 1 0 0 0,1 0 0 0 0,-1 0 0 0 0,1-1 0 0 0,0 1 1 0 0,0 0-1 0 0,0 0 0 0 0,0 0 0 0 0,1 0 0 0 0,-1 0 0 0 0,0 1 0 0 0,1-1 0 0 0,0 0 0 0 0,-1 0 0 0 0,1 0 0 0 0,0 0 0 0 0,-1 0 0 0 0,0 0 0 0 0,1 0 0 0 0,-1 0 0 0 0,0 0 0 0 0,0 0 0 0 0,0-1 0 0 0,4-7 0 0 0,7-5 0 0 0,-10 13 0 0 0,0 0 0 0 0,-1 0 0 0 0,1 0 0 0 0,-1 0 0 0 0,0 0 0 0 0,1 0 0 0 0,-1 0 0 0 0,0 0 0 0 0,0-1 0 0 0,3-7 0 0 0,9-5 0 0 0,3-1 0 0 0,-1 1 0 0 0,-2 2-30 0 0,-10 11-100 0 0,0 0 50 0 0,0 2 23 0 0,3 1-12 0 0,-6-1 42 0 0,5 0-213 0 0,-1-1 82 0 0,-1 0 57 0 0,2-2-63 0 0,-4 1 7 0 0,0 0 7 0 0,0 1-61 0 0,0 0-77 0 0,1-1-90 0 0,0 1-107 0 0,1 1-121 0 0,-1-1 252 0 0,0 1-35 0 0,0 0-39 0 0,0 0-39 0 0,-1 0 101 0 0,0 0-40 0 0,1 0-509 0 0,2 0-322 0 0,1 0-773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8:01.0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1 201 7368 0 0,'0'0'165'0'0,"0"0"22"0"0,0 0 10 0 0,0 0 32 0 0,2 3 50 0 0,8 7 17 0 0,-7-7-85 0 0,-2-1-73 0 0,0 1-42 0 0,-1-1-42 0 0,-1 1-11 0 0,3-1 40 0 0,4 2 172 0 0,-6-3-236 0 0,1-1-1 0 0,-1 0 1 0 0,1 0-1 0 0,-1 1 1 0 0,1-1-1 0 0,-1 0 0 0 0,0 1 1 0 0,1-1-1 0 0,-1 0 1 0 0,0 1-1 0 0,1-1 1 0 0,-1 0-1 0 0,0 1 1 0 0,0-1-1 0 0,1 1 0 0 0,-1-1 1 0 0,0 1-1 0 0,0-1 1 0 0,0 0-1 0 0,1 1 1 0 0,-1-1-1 0 0,0 1 1 0 0,0-1-1 0 0,0 1 1 0 0,0-1-1 0 0,0 1 0 0 0,0-1 1 0 0,0 1-1 0 0,0-1 1 0 0,0 1-1 0 0,0-1 1 0 0,-1 1-19 0 0,1 0 19 0 0,0-1-1 0 0,0 1 1 0 0,0-1 0 0 0,0 1 0 0 0,0-1 0 0 0,0 0 0 0 0,0 1 0 0 0,0-1-1 0 0,0 1 1 0 0,0-1 0 0 0,0 1 0 0 0,0-1 0 0 0,0 1 0 0 0,1-1 0 0 0,-1 1 0 0 0,0-1-1 0 0,0 1 1 0 0,0-1 0 0 0,1 0 0 0 0,-1 1 0 0 0,0-1 0 0 0,1 1 0 0 0,-1-1-1 0 0,0 0 1 0 0,1 1 0 0 0,-1-1 0 0 0,0 0 0 0 0,1 1 0 0 0,-1-1 0 0 0,1 0-1 0 0,-1 0 1 0 0,1 1-19 0 0,5 3 287 0 0,-1 4 44 0 0,4 8 47 0 0,-7-12-257 0 0,2 6 154 0 0,1 1 15 0 0,4-1-58 0 0,-7-7-156 0 0,1 0 0 0 0,-1 0-1 0 0,0 0 1 0 0,0 0 0 0 0,0 1 0 0 0,0 0-76 0 0,6 10 268 0 0,-1-5-124 0 0,6 3 73 0 0,-8-8-146 0 0,0 1 1 0 0,-1-1-1 0 0,0 1 1 0 0,0 0 0 0 0,0 0-1 0 0,1 1-71 0 0,0 5 120 0 0,-4-9-95 0 0,0 0-1 0 0,0 0 0 0 0,0 0 0 0 0,0 1 0 0 0,0-1 0 0 0,1 0 0 0 0,-1-1 0 0 0,1 1 1 0 0,0 0-25 0 0,11 10 81 0 0,-8-8-65 0 0,-1 1-1 0 0,1-1 1 0 0,-1 1 0 0 0,0-1 0 0 0,0 1 0 0 0,1 2-16 0 0,-2 0 29 0 0,-3-6-26 0 0,0-1 0 0 0,0 1 0 0 0,0-1 0 0 0,0 1 0 0 0,1-1 0 0 0,-1 0 0 0 0,0 1 0 0 0,0-1 0 0 0,1 1 0 0 0,-1-1 0 0 0,0 1 0 0 0,1-1 0 0 0,-1 0 0 0 0,0 1 0 0 0,1-1 0 0 0,-1 0 0 0 0,0 0 0 0 0,1 1 0 0 0,-1-1 0 0 0,1 0 0 0 0,-1 0 0 0 0,1 1 0 0 0,-1-1 0 0 0,1 0 0 0 0,-1 0 0 0 0,1 0 0 0 0,-1 0 0 0 0,1 0 0 0 0,-1 0 0 0 0,1 0 0 0 0,-1 0 0 0 0,1 0 0 0 0,-1 0 0 0 0,1 0 1 0 0,-1 0-1 0 0,1 0 0 0 0,-1 0 0 0 0,1 0-3 0 0,-1 0 1 0 0,1 0 1 0 0,-1-1 0 0 0,1 1-1 0 0,-1 0 1 0 0,1 0 0 0 0,-1 0 0 0 0,1 0-1 0 0,-1 0 1 0 0,1 0 0 0 0,-1 0 0 0 0,1 0-1 0 0,-1 0 1 0 0,1 1 0 0 0,-1-1 0 0 0,1 0-1 0 0,-1 0 1 0 0,0 0 0 0 0,1 0 0 0 0,-1 1-1 0 0,1-1 1 0 0,-1 0 0 0 0,1 1 0 0 0,-1-1-1 0 0,0 0 1 0 0,1 1 0 0 0,-1-1-1 0 0,0 0 1 0 0,1 1 0 0 0,-1-1 0 0 0,0 1-1 0 0,1-1 1 0 0,-1 0 0 0 0,0 1 0 0 0,0-1-1 0 0,0 1 1 0 0,1-1 0 0 0,-1 1 0 0 0,0-1-1 0 0,0 1 1 0 0,0-1 0 0 0,0 1 0 0 0,0-1-1 0 0,0 1 1 0 0,0-1 0 0 0,0 1 0 0 0,0 0-2 0 0,0-1 1 0 0,0 0 1 0 0,0 0 0 0 0,0 0 0 0 0,0 0 0 0 0,0 0-1 0 0,0 0 1 0 0,0 0 0 0 0,0 0 0 0 0,0 0 0 0 0,0 1 0 0 0,0-1-1 0 0,0 0 1 0 0,0 0 0 0 0,0 0 0 0 0,0 0 0 0 0,0 0 0 0 0,0 0-1 0 0,0 0 1 0 0,0 0 0 0 0,0 0 0 0 0,0 0 0 0 0,0 0-1 0 0,0 1 1 0 0,0-1 0 0 0,0 0 0 0 0,0 0 0 0 0,0 0 0 0 0,0 0-1 0 0,0 0 1 0 0,0 0 0 0 0,0 0 0 0 0,0 0 0 0 0,1 0 0 0 0,-1 0-1 0 0,0 0 1 0 0,0 0 0 0 0,0 0 0 0 0,0 0 0 0 0,0 0 0 0 0,0 0-1 0 0,0 0 1 0 0,0 0 0 0 0,0 0 0 0 0,0 0 0 0 0,0 0-1 0 0,1 0 1 0 0,-1 0 0 0 0,0 0 0 0 0,0 0 0 0 0,0 0 0 0 0,0 0-1 0 0,0 0 1 0 0,0 0 0 0 0,0 0 0 0 0,0 0 0 0 0,0 0 0 0 0,1 0-2 0 0,4-1 68 0 0,2-1 61 0 0,1-3 83 0 0,4-5 165 0 0,-1-1-13 0 0,-5 4-176 0 0,-2 1-87 0 0,-1 2-70 0 0,2-6 117 0 0,-4 8-116 0 0,-1-1 0 0 0,2 1 0 0 0,-1 0 0 0 0,0 0 0 0 0,0 0 0 0 0,1 0 0 0 0,-1 0 0 0 0,1 0 0 0 0,0 0-32 0 0,-1 1 18 0 0,1 0 8 0 0,-1-1 0 0 0,0 1 1 0 0,1 0-1 0 0,-1-1 1 0 0,0 1-1 0 0,0-1 1 0 0,0 0-1 0 0,0 1 1 0 0,0-2-27 0 0,1-13 213 0 0,-1 8-127 0 0,0 0-1 0 0,0 1 1 0 0,1-1-1 0 0,0 1 1 0 0,1-2-86 0 0,0-1 53 0 0,0 0-38 0 0,-1 5-31 0 0,14-31 16 0 0,-13 26 0 0 0,9-23 0 0 0,-10 29 2 0 0,0 1-1 0 0,-1-1 0 0 0,1 0 0 0 0,-1 1 0 0 0,0-1 1 0 0,0 0-1 0 0,0 0 0 0 0,0 1 0 0 0,-1-1 0 0 0,1-3-1 0 0,1-11 44 0 0,4 0-28 0 0,-1 8-16 0 0,10-36 0 0 0,-13 28-35 0 0,-1 10-34 0 0,1 0-36 0 0,24-23-326 0 0,-24 26 357 0 0,1 0-39 0 0,-1 0-83 0 0,1 0-48 0 0,5-5-354 0 0,-7 8 380 0 0,1 1 101 0 0,-1-1 70 0 0,1 1 63 0 0,-1-1-42 0 0,0 1-83 0 0,0 0-73 0 0,1 0-108 0 0,-1-1-52 0 0,1 1-105 0 0,0-1-119 0 0,-1 1 233 0 0,0 0-34 0 0,0 0-111 0 0,0-1-65 0 0,1 1-56 0 0,-1-1-46 0 0,2-1-383 0 0,2-1-593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8:01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156 47 5584 0 0,'0'0'165'0'0,"-3"0"56"0"0,-7 0 153 0 0,10 0-366 0 0,0 0-1 0 0,0 0 1 0 0,0 0 0 0 0,0 0-1 0 0,0 0 1 0 0,-1 0 0 0 0,1 0 0 0 0,0 0-1 0 0,0 0 1 0 0,0 0 0 0 0,0 0-1 0 0,0 0 1 0 0,0 0 0 0 0,0 0 0 0 0,0 0-1 0 0,0 0 1 0 0,0 0 0 0 0,0 0-1 0 0,-1 0 1 0 0,1 0 0 0 0,0 0 0 0 0,0 0-1 0 0,0 0 1 0 0,0 0 0 0 0,0 0 0 0 0,0 0-1 0 0,0 0 1 0 0,0 0 0 0 0,0 0-1 0 0,0 0 1 0 0,0 0 0 0 0,0 0 0 0 0,0 0-1 0 0,-1-1 1 0 0,1 1 0 0 0,0 0-1 0 0,0 0 1 0 0,0 0 0 0 0,0 0 0 0 0,0 0-1 0 0,0 0 1 0 0,0 0 0 0 0,0 0-1 0 0,0 0 1 0 0,0 0 0 0 0,0 0 0 0 0,0-1-1 0 0,0 1 1 0 0,0 0 0 0 0,0 0-1 0 0,0 0 1 0 0,0 0 0 0 0,0 0 0 0 0,0 0-1 0 0,0 0 1 0 0,0 0 0 0 0,0 0-8 0 0,0-5 249 0 0,0 2 55 0 0,-2-1 47 0 0,1 1 38 0 0,-3-3 296 0 0,-7-4 417 0 0,10 9-1031 0 0,-1-1-30 0 0,0-1 2 0 0,0 1 52 0 0,0 0 64 0 0,-1-1 104 0 0,-5 4 173 0 0,2 1-89 0 0,1 0-86 0 0,0 1-87 0 0,1 0-97 0 0,1-1-51 0 0,-4 1 75 0 0,7-3-93 0 0,0 0 0 0 0,-1 0 1 0 0,1 0-1 0 0,-1 0 0 0 0,1 0 0 0 0,-1 1 1 0 0,1-1-1 0 0,0 0 0 0 0,-1 0 0 0 0,1 1 1 0 0,-1-1-1 0 0,1 0 0 0 0,0 0 0 0 0,-1 1 0 0 0,1-1 1 0 0,0 0-1 0 0,-1 1 0 0 0,1-1 0 0 0,0 1 1 0 0,0-1-1 0 0,-1 0 0 0 0,1 1 0 0 0,0-1 1 0 0,0 1-1 0 0,0-1 0 0 0,0 1 0 0 0,0-1 0 0 0,-1 0 1 0 0,1 1-1 0 0,0-1 0 0 0,0 1 0 0 0,0-1 1 0 0,0 1-1 0 0,0-1 0 0 0,0 1 0 0 0,0-1-8 0 0,1 0 3 0 0,-1 0 0 0 0,0 0 0 0 0,0 0 0 0 0,0 1 0 0 0,0-1 0 0 0,0 0 0 0 0,0 0 0 0 0,0 0 0 0 0,0 0 0 0 0,0 0 0 0 0,0 0 0 0 0,0 0 0 0 0,0 0 0 0 0,0 0 0 0 0,0 0 0 0 0,0 1 0 0 0,0-1 0 0 0,0 0 0 0 0,0 0 0 0 0,0 0 0 0 0,0 0 0 0 0,-1 0 0 0 0,1 0 0 0 0,0 0 0 0 0,0 0 0 0 0,0 0-1 0 0,0 0 1 0 0,0 0 0 0 0,0 0 0 0 0,0 1 0 0 0,0-1 0 0 0,0 0 0 0 0,0 0 0 0 0,0 0 0 0 0,0 0 0 0 0,0 0 0 0 0,0 0 0 0 0,0 0 0 0 0,-1 0 0 0 0,1 0 0 0 0,0 0 0 0 0,0 0 0 0 0,0 0 0 0 0,0 0 0 0 0,0 0 0 0 0,0 0 0 0 0,0 0 0 0 0,0 0 0 0 0,0 0 0 0 0,0 0 0 0 0,-1 0 0 0 0,1 0 0 0 0,0 0 0 0 0,0 0 0 0 0,0 0 0 0 0,0 0 0 0 0,0 0-3 0 0,-6 1 96 0 0,1 2-43 0 0,-2 12-14 0 0,-6 12 5 0 0,-13 19-44 0 0,26-43 0 0 0,-1 0 0 0 0,0-1 0 0 0,0 1 0 0 0,1 0 0 0 0,0 0 0 0 0,-1 0 0 0 0,1 0 0 0 0,0-1 0 0 0,1 1 0 0 0,-1 3 0 0 0,1 9 0 0 0,-1 44 0 0 0,-1-54 0 0 0,2-3 0 0 0,12 22 0 0 0,-8-9 0 0 0,-4-14 0 0 0,-1 0 0 0 0,1 1 0 0 0,0-1 0 0 0,0 0 0 0 0,0 0 0 0 0,-1 0 0 0 0,1 0 0 0 0,0-1 0 0 0,1 1 0 0 0,-1 0 0 0 0,0 0 0 0 0,1 0 0 0 0,-2-1 0 0 0,1 1 0 0 0,0-1 0 0 0,-1 0 0 0 0,1 0 0 0 0,0 0 0 0 0,-1 1 0 0 0,1-1 0 0 0,0 0 0 0 0,0 0 0 0 0,-1 0 0 0 0,1 0 0 0 0,0 0 0 0 0,-1 0 0 0 0,1 0 0 0 0,0-1 0 0 0,-1 1 0 0 0,1 0 0 0 0,0 0 0 0 0,0 0 0 0 0,-1-1 0 0 0,1 1 0 0 0,3-2-1 0 0,10-5 24 0 0,-4 0 63 0 0,-5-5 4 0 0,-3 9-73 0 0,1 0 0 0 0,-1 0 0 0 0,0 0 0 0 0,1 0 0 0 0,-1 0 0 0 0,1 1 1 0 0,0 0-1 0 0,0-1 0 0 0,3-1-17 0 0,10-6 79 0 0,-14 8-72 0 0,-1 1 1 0 0,0-1-1 0 0,1 0 1 0 0,-1 1 0 0 0,0-1-1 0 0,0 0 1 0 0,0 0 0 0 0,0-1-8 0 0,0 2 4 0 0,7-12 123 0 0,4 2-1 0 0,-11 10-110 0 0,0 0-1 0 0,0 0 1 0 0,1 0 0 0 0,-1 0-1 0 0,0 0 1 0 0,0-1-1 0 0,-1 1 1 0 0,1 0-1 0 0,1-2-15 0 0,0-11 143 0 0,1 1-26 0 0,2 3-80 0 0,0 2-57 0 0,0-5-101 0 0,2 9 38 0 0,-7 4 79 0 0,0 0 0 0 0,1-1 0 0 0,-1 1 0 0 0,1 0 0 0 0,-1 0 1 0 0,0-1-1 0 0,1 1 0 0 0,-1 0 0 0 0,1-1 0 0 0,-1 1 0 0 0,0-1 0 0 0,0 1 0 0 0,1 0 0 0 0,-1-1 0 0 0,0 1 0 0 0,0-1 1 0 0,1 1-1 0 0,-1-1 0 0 0,0 1 0 0 0,0 0 0 0 0,0-1 0 0 0,0 1 0 0 0,0-1 0 0 0,0 1 0 0 0,1-1 0 0 0,-1 1 0 0 0,0-1 1 0 0,-1 1-1 0 0,1-1 0 0 0,0 1 0 0 0,0-1 0 0 0,0 0 4 0 0,0-14 35 0 0,5 13-121 0 0,-1 3 44 0 0,2 8 48 0 0,-3-4-12 0 0,3-1 2 0 0,-5-4 3 0 0,-1 0-1 0 0,1 1 0 0 0,-1-1 0 0 0,1 0 0 0 0,-1 1 1 0 0,0-1-1 0 0,1 0 0 0 0,-1 1 0 0 0,0-1 1 0 0,1 0-1 0 0,-1 1 0 0 0,0-1 0 0 0,1 0 0 0 0,-1 1 1 0 0,0-1-1 0 0,0 1 0 0 0,0-1 0 0 0,1 1 1 0 0,-1-1-1 0 0,0 1 0 0 0,0-1 0 0 0,0 0 1 0 0,0 1-1 0 0,0-1 0 0 0,0 1 0 0 0,0-1 0 0 0,0 1 1 0 0,0-1-1 0 0,0 1 0 0 0,0-1 0 0 0,0 1 1 0 0,0 0 1 0 0,0 0-1 0 0,0 1 0 0 0,0 0 0 0 0,1 0 0 0 0,-1-1 0 0 0,0 1 0 0 0,1 0 0 0 0,-1-1 0 0 0,1 1 0 0 0,0 0 0 0 0,0-1 0 0 0,-1 1 0 0 0,1-1 0 0 0,1 1 1 0 0,-1-1 0 0 0,-1 1-1 0 0,1-1 0 0 0,0 1 0 0 0,0-1 0 0 0,0 1 1 0 0,-1 0-1 0 0,1-1 0 0 0,-1 1 0 0 0,0 0 0 0 0,1 0 1 0 0,-1-1-1 0 0,0 1 0 0 0,0 0 1 0 0,0 0-5 0 0,0 1 0 0 0,0-1 0 0 0,1 1 0 0 0,-1-1 0 0 0,1 1 1 0 0,-1-1-1 0 0,1 1 0 0 0,0-1 0 0 0,0 0 0 0 0,0 1 0 0 0,1 1 5 0 0,-1-2 0 0 0,0 0 0 0 0,0 0 0 0 0,0 1 0 0 0,0-1 0 0 0,0 1 0 0 0,-1-1 0 0 0,1 0 0 0 0,-1 1 0 0 0,0-1 1 0 0,1 1-1 0 0,-1 1 0 0 0,0 58-64 0 0,0-60 64 0 0,0-1 0 0 0,0 1 0 0 0,0 0 0 0 0,1-1 0 0 0,-1 1 0 0 0,0-1 0 0 0,1 1 0 0 0,0-1 0 0 0,-1 1 0 0 0,1-1 0 0 0,0 1 0 0 0,0-1 0 0 0,0 0 0 0 0,0 1 0 0 0,3 6 0 0 0,2 2 11 0 0,2 7 92 0 0,-4-1 79 0 0,-4-13-38 0 0,0 2-63 0 0,0 0-97 0 0,0-1-81 0 0,0-3-105 0 0,1-1 97 0 0,-1 0-43 0 0,1 0-61 0 0,0 0-106 0 0,1 0-126 0 0,0 0-111 0 0,0 0 77 0 0,0 0-41 0 0,3 0-607 0 0,1 0-474 0 0,3 0-904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8:01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0 5696 0 0,'0'0'132'0'0,"0"0"17"0"0,0 3 10 0 0,1 1-71 0 0,-1-4-64 0 0,-14 24 24 0 0,11-16-24 0 0,2 0 41 0 0,2 21 242 0 0,0-10-135 0 0,-1 23 693 0 0,0-1-43 0 0,0 0-45 0 0,0 1-45 0 0,0 0-49 0 0,0-1-49 0 0,0 2-52 0 0,0-1-52 0 0,0-9-162 0 0,0 1-33 0 0,-1-27-219 0 0,0 0 0 0 0,0 0 0 0 0,0 0 1 0 0,-3 6-117 0 0,2-5 121 0 0,0 0 1 0 0,1 0 0 0 0,-1 0 0 0 0,1 8-122 0 0,1-3 138 0 0,1 2 46 0 0,0 47 573 0 0,-3-44-560 0 0,0-5-73 0 0,-2-1 6 0 0,2-3-34 0 0,2-7-78 0 0,0 0 0 0 0,1 1 0 0 0,-1-1 0 0 0,0 0 0 0 0,1 0 0 0 0,-1 1 0 0 0,1-1 0 0 0,0 0 0 0 0,0 1-18 0 0,0-1 8 0 0,0 12 89 0 0,-8 1 6 0 0,6-14-92 0 0,1 0 0 0 0,-1 0-1 0 0,0 1 1 0 0,0-1 0 0 0,1 0 0 0 0,-1 1 0 0 0,1-1 0 0 0,-1 1-1 0 0,1-1 1 0 0,-1 1 0 0 0,1-1 0 0 0,0 1 0 0 0,0 0-11 0 0,0 11 77 0 0,0-11-11 0 0,0-2-3 0 0,0 0-75 0 0,0 0-100 0 0,0 0-97 0 0,0 0 52 0 0,0 0-40 0 0,0 0-45 0 0,0 0-40 0 0,0 0-39 0 0,0 0-33 0 0,0 0-234 0 0,0 0-55 0 0,0 0-763 0 0,0 0-600 0 0,0 0-1136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7:59.3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1 8088 0 0,'0'0'182'0'0,"0"0"29"0"0,0 0 12 0 0,0 2 34 0 0,5 13 197 0 0,3-4-52 0 0,-8-11-384 0 0,1 0 0 0 0,-1 0 0 0 0,0 1 0 0 0,0-1 1 0 0,0 0-1 0 0,1 0 0 0 0,-1 1 0 0 0,0-1 0 0 0,0 0 0 0 0,0 0 0 0 0,0 1 0 0 0,1-1 0 0 0,-1 0 0 0 0,0 1 1 0 0,0-1-1 0 0,0 0 0 0 0,0 1 0 0 0,0-1 0 0 0,0 0 0 0 0,0 1 0 0 0,0-1 0 0 0,0 0 0 0 0,0 0 0 0 0,0 1 1 0 0,0-1-1 0 0,0 0-18 0 0,0 21 445 0 0,2-11-112 0 0,3 4-165 0 0,0 1 13 0 0,1-3 28 0 0,0 1-32 0 0,-5-10-142 0 0,0 0 1 0 0,0 0-1 0 0,0 0 0 0 0,0 0 1 0 0,-1 0-1 0 0,1 0 1 0 0,-1 1-1 0 0,0 1-35 0 0,1 16 172 0 0,-1-14-128 0 0,1-1 0 0 0,0 0 0 0 0,0 0 0 0 0,0 0 0 0 0,1 1-44 0 0,4 17 118 0 0,-1 17 64 0 0,8 8 90 0 0,-1 5-2 0 0,-8-16-11 0 0,-4-30-182 0 0,1-1 1 0 0,0 1-1 0 0,0-1 0 0 0,1 1 1 0 0,0 0-78 0 0,0 0 79 0 0,0-1 1 0 0,0 1-1 0 0,-1-1 0 0 0,0 1 1 0 0,-1 1-80 0 0,0 4 98 0 0,-1 1 37 0 0,1 44 491 0 0,4-38-416 0 0,1-5-77 0 0,-3-12-108 0 0,-1 0 1 0 0,0 0-1 0 0,0 1 1 0 0,0-1-1 0 0,-1 0 0 0 0,1 1 1 0 0,-1-1-1 0 0,0 2-25 0 0,0 7 111 0 0,0 23 146 0 0,0-5-79 0 0,0-28-97 0 0,0-2 5 0 0,0 0 2 0 0,0 0 0 0 0,0 0-71 0 0,0-2-115 0 0,1 2-11 0 0,-1-1 32 0 0,1-3 51 0 0,-1 3-17 0 0,0-1-49 0 0,-1 0-92 0 0,1 0-110 0 0,-1 1 97 0 0,1 0-37 0 0,-1 0-41 0 0,0 0-44 0 0,-12-11-789 0 0</inkml:trace>
  <inkml:trace contextRef="#ctx0" brushRef="#br0" timeOffset="357.56">0 447 8088 0 0,'0'0'182'0'0,"0"-3"29"0"0,3-7 12 0 0,-3 10-210 0 0,1-1 0 0 0,0 1 1 0 0,0 0-1 0 0,0-1 0 0 0,-1 1 1 0 0,1 0-1 0 0,0 0 0 0 0,0 0 1 0 0,0-1-1 0 0,-1 1 0 0 0,1 0 1 0 0,0 0-1 0 0,0 0 0 0 0,1 1-13 0 0,6-3 39 0 0,-3-3-34 0 0,0-1-11 0 0,-1 3 25 0 0,2-1 42 0 0,1 1 42 0 0,0-1 45 0 0,-3 2 18 0 0,12-5 439 0 0,-5 2-233 0 0,-2 1-94 0 0,1 0-38 0 0,-3 1-76 0 0,1 0-37 0 0,-1 1-42 0 0,-1 0-48 0 0,11-2 158 0 0,-5 4-76 0 0,5-2 24 0 0,4-8 39 0 0,7 5-146 0 0,-14 1-31 0 0,-5 2 5 0 0,0 0 0 0 0,0 0-1 0 0,0 1 1 0 0,0 0 0 0 0,1 0 0 0 0,1 1-10 0 0,-3 0-61 0 0,0-1 60 0 0,17-5 121 0 0,-18 4-112 0 0,0 0-33 0 0,0 1-46 0 0,0 0-58 0 0,-2 0 4 0 0,-1 0-34 0 0,0 1-39 0 0,1 0-41 0 0,-3 0-29 0 0,0 0-42 0 0,0 0-37 0 0,0 0-34 0 0,2 0-638 0 0,2 0-672 0 0</inkml:trace>
  <inkml:trace contextRef="#ctx0" brushRef="#br0" timeOffset="872.72">524 555 3600 0 0,'0'0'76'0'0,"0"0"16"0"0,0 0 5 0 0,2 0-11 0 0,-1 0-86 0 0,-1 0 1 0 0,1 0 0 0 0,-1 0-1 0 0,1 0 1 0 0,0 0 0 0 0,-1 0-1 0 0,1 0 1 0 0,-1 1 0 0 0,1-1-1 0 0,-1 0 1 0 0,1 0 0 0 0,-1 0 0 0 0,1 1-1 0 0,-1-1 1 0 0,1 0 0 0 0,-1 1-1 0 0,1-1 1 0 0,-1 1 0 0 0,0-1-1 0 0,1 0 1 0 0,-1 1 0 0 0,0-1-1 0 0,1 1 1 0 0,-1 0-1 0 0,1-1 1 0 0,-1 1 1 0 0,0 0-1 0 0,1-1 0 0 0,-1 1 1 0 0,1-1-1 0 0,-1 1 0 0 0,1-1 1 0 0,0 1-1 0 0,-1-1 0 0 0,1 1 1 0 0,-1-1-1 0 0,1 0 0 0 0,0 1 0 0 0,-1-1 1 0 0,1 0-1 0 0,0 0 0 0 0,-1 1 1 0 0,1-1-1 0 0,0 0 0 0 0,0 0 1 0 0,-1 0-1 0 0,1 0 0 0 0,0 0 1 0 0,-1 0-1 0 0,1 0-1 0 0,9 0 108 0 0,-7-1-64 0 0,0 1 0 0 0,0 0 0 0 0,-1 0 0 0 0,1 0 0 0 0,0 0 0 0 0,0 0 0 0 0,-1 1 0 0 0,1-1 0 0 0,0 1 0 0 0,-1-1 0 0 0,2 2-44 0 0,0 4 143 0 0,-4-5-133 0 0,1-1 0 0 0,-1 0 0 0 0,0 1 1 0 0,0-1-1 0 0,1 1 0 0 0,-1-1 1 0 0,0 0-1 0 0,1 1 0 0 0,-1-1 0 0 0,0 0 1 0 0,1 1-1 0 0,-1-1 0 0 0,1 0 1 0 0,-1 0-1 0 0,0 1 0 0 0,1-1 0 0 0,-1 0 1 0 0,1 0-1 0 0,-1 0 0 0 0,1 1 1 0 0,-1-1-1 0 0,1 0 0 0 0,-1 0 1 0 0,1 0-1 0 0,-1 0 0 0 0,1 0 0 0 0,-1 0 1 0 0,1 0-1 0 0,-1 0 0 0 0,1 0 1 0 0,-1 0-1 0 0,1 0-10 0 0,5 0 60 0 0,1 0 78 0 0,1 0 49 0 0,8 0 302 0 0,-7 0-257 0 0,-8 0-212 0 0,-1 0-1 0 0,1 0 0 0 0,0 0 1 0 0,-1 0-1 0 0,1 0 0 0 0,0-1 1 0 0,-1 1-1 0 0,1 0 0 0 0,0 0 1 0 0,-1 0-1 0 0,1-1 0 0 0,0 1 1 0 0,-1 0-1 0 0,1 0 0 0 0,-1-1 1 0 0,1 1-1 0 0,-1-1 0 0 0,1 1 0 0 0,-1 0 1 0 0,1-1-1 0 0,-1 1 0 0 0,1-1 1 0 0,-1 1-1 0 0,1-1 0 0 0,-1 1 1 0 0,0-1-20 0 0,1 0 19 0 0,-1 1-1 0 0,1-1 1 0 0,-1 1 0 0 0,0-1 0 0 0,1 1 0 0 0,-1-1 0 0 0,1 1-1 0 0,-1-1 1 0 0,1 1 0 0 0,-1-1 0 0 0,1 1 0 0 0,0 0 0 0 0,-1 0-1 0 0,1-1 1 0 0,-1 1 0 0 0,1 0 0 0 0,0 0 0 0 0,-1-1 0 0 0,1 1-1 0 0,0 0 1 0 0,-1 0 0 0 0,1 0 0 0 0,0 0 0 0 0,-1 0 0 0 0,1 0-1 0 0,0 0-18 0 0,1 0 59 0 0,0 0-1 0 0,1-1 1 0 0,-1 1-1 0 0,0-1 1 0 0,0 0-1 0 0,0 0 1 0 0,0 1-1 0 0,0-1 1 0 0,0-1-1 0 0,1 1-58 0 0,7-4 232 0 0,-1 3-95 0 0,-3-1 31 0 0,-4 1-154 0 0,1-1 40 0 0,12-13 215 0 0,-10 12-204 0 0,-2 1 22 0 0,-1-6 11 0 0,4 2-21 0 0,-5 7-73 0 0,-1-1 0 0 0,1 1 1 0 0,-1 0-1 0 0,1-1 0 0 0,-1 1 1 0 0,0-1-1 0 0,1 1 0 0 0,-1 0 1 0 0,1-1-1 0 0,-1 1 0 0 0,0-1 1 0 0,0 1-1 0 0,1-1 0 0 0,-1 1 1 0 0,0-1-1 0 0,0 1 0 0 0,1-1 0 0 0,-1 1 1 0 0,0-1-1 0 0,0 1 0 0 0,0-1 1 0 0,0 0-1 0 0,0 1 0 0 0,0-1 1 0 0,0 1-5 0 0,3-5 88 0 0,7-8 0 0 0,-7-3-15 0 0,-6 1-58 0 0,-7 0-5 0 0,7 8 9 0 0,3 7-16 0 0,0-1 0 0 0,0 1 1 0 0,-1-1-1 0 0,1 1 0 0 0,0-1 0 0 0,0 1 0 0 0,0 0 1 0 0,-1-1-1 0 0,1 1 0 0 0,0-1 0 0 0,0 1 0 0 0,-1 0 0 0 0,1-1 1 0 0,0 1-1 0 0,-1 0 0 0 0,1-1 0 0 0,0 1 0 0 0,-1 0 1 0 0,1 0-1 0 0,0-1 0 0 0,-1 1 0 0 0,1 0 0 0 0,-1 0 0 0 0,1 0 1 0 0,0-1-1 0 0,-1 1 0 0 0,1 0 0 0 0,-1 0 0 0 0,1 0 1 0 0,-1 0-1 0 0,1 0 0 0 0,-1 0 0 0 0,1 0 0 0 0,-1 0 1 0 0,1 0-1 0 0,-1 0-3 0 0,-1 0 80 0 0,2 0 0 0 0,-3 0 2 0 0,2 0-69 0 0,-1 1 0 0 0,0-1-1 0 0,0 1 1 0 0,1-1-1 0 0,-1 1 1 0 0,0-1 0 0 0,1 1-1 0 0,-1 0 1 0 0,1 0 0 0 0,-1 0-1 0 0,1 0 1 0 0,-1 0-1 0 0,1 0 1 0 0,-1 0 0 0 0,1 1-13 0 0,-3 3 110 0 0,4 1-67 0 0,-2-2-20 0 0,-1-2-11 0 0,0-1-8 0 0,-6 14 60 0 0,4-7-34 0 0,4-6-26 0 0,0-1-1 0 0,1 0 1 0 0,-1 1-1 0 0,0-1 1 0 0,0 1-1 0 0,1-1 1 0 0,-1 1-1 0 0,1-1 1 0 0,-1 1 0 0 0,1-1-1 0 0,0 1 1 0 0,-1 0-1 0 0,1-1 1 0 0,0 1-4 0 0,1 10 51 0 0,-1 9 2 0 0,-3-8 19 0 0,-2-5-26 0 0,4-6-36 0 0,0-1 1 0 0,0 0-1 0 0,0 1 0 0 0,1-1 1 0 0,-1 1-1 0 0,0-1 1 0 0,1 1-1 0 0,-1-1 1 0 0,1 1-1 0 0,0-1 0 0 0,-1 1 1 0 0,1 0-1 0 0,0-1 1 0 0,0 1-11 0 0,-1 19 135 0 0,0 8 82 0 0,1-24-166 0 0,0-1 0 0 0,1 0 0 0 0,-1 1 0 0 0,1-1 1 0 0,1 4-52 0 0,0-3 28 0 0,6 19 106 0 0,-5 6 48 0 0,-2-24-156 0 0,-1 1 1 0 0,1 0 0 0 0,0 0-1 0 0,1-1 1 0 0,0 1-1 0 0,0-1 1 0 0,0 1-27 0 0,0-1 6 0 0,9 19 28 0 0,-7-17-15 0 0,-1-3-12 0 0,-3-5-7 0 0,0 1 0 0 0,1 0 1 0 0,-1-1-1 0 0,0 1 0 0 0,0 0 0 0 0,1-1 0 0 0,-1 1 0 0 0,1-1 1 0 0,-1 1-1 0 0,0-1 0 0 0,1 1 0 0 0,-1-1 0 0 0,1 1 1 0 0,-1-1-1 0 0,1 0 0 0 0,0 1 0 0 0,-1-1 0 0 0,1 1 1 0 0,-1-1-1 0 0,1 0 0 0 0,0 0 0 0 0,0 1 0 0 0,3 1 0 0 0,25 13 53 0 0,-25-8-43 0 0,-4-7-9 0 0,0 1-1 0 0,1-1 1 0 0,-1 0-1 0 0,0 1 1 0 0,0-1-1 0 0,1 1 0 0 0,-1-1 1 0 0,0 0-1 0 0,1 1 1 0 0,-1-1-1 0 0,1 0 1 0 0,-1 1-1 0 0,0-1 1 0 0,1 0-1 0 0,-1 0 1 0 0,1 1-1 0 0,-1-1 1 0 0,0 0-1 0 0,1 0 1 0 0,-1 0-1 0 0,1 0 1 0 0,-1 1-1 0 0,1-1 1 0 0,-1 0-1 0 0,1 0 0 0 0,-1 0 1 0 0,1 0-1 0 0,-1 0 1 0 0,1 0-1 0 0,-1 0 1 0 0,1-1-1 0 0,0 1 0 0 0,7 0 25 0 0,-4 1-10 0 0,1-1 0 0 0,-1-1 0 0 0,1 1 0 0 0,-1-1 0 0 0,1 1 0 0 0,2-2-15 0 0,3-2-15 0 0,-1-4-42 0 0,-4 3-20 0 0,5-5 51 0 0,-6 6-22 0 0,-1 1-56 0 0,-1 1-16 0 0,0 0-46 0 0,1-1-54 0 0,-1 1-62 0 0,0 0 19 0 0,-1 1-40 0 0,2-2-409 0 0,1-1-281 0 0,1-1-654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8:09.7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354 77 6248 0 0,'0'0'133'0'0,"0"0"23"0"0,0-3 15 0 0,-2-9-15 0 0,-5 3-110 0 0,3 5 14 0 0,-9-9 769 0 0,6 6-362 0 0,4 3-236 0 0,0 1-51 0 0,1 1-60 0 0,0 0-68 0 0,-1 0 250 0 0,0 0-104 0 0,1 2-65 0 0,-1 0-63 0 0,0 0-25 0 0,1-1 60 0 0,0-2 33 0 0,0-1-6 0 0,0 1-8 0 0,1 2 0 0 0,-1 0-14 0 0,-1 1 35 0 0,-1-1 40 0 0,0 1 49 0 0,-2 0 79 0 0,1 0-59 0 0,0 0-51 0 0,-1 0-44 0 0,-4 0 61 0 0,-17 0 120 0 0,18 0-194 0 0,0 0 59 0 0,-1 2-8 0 0,-14 9 200 0 0,14-6-189 0 0,2 1-70 0 0,0 1-44 0 0,1 0-52 0 0,-1-1-52 0 0,-2-2-40 0 0,9-3 42 0 0,-1-1 1 0 0,1 1-1 0 0,-1-1 0 0 0,1 1 0 0 0,0 0 0 0 0,-1 0 0 0 0,1-1 0 0 0,0 1 0 0 0,0 0 0 0 0,0 0 0 0 0,-1 1 0 0 0,1-1 0 0 0,0 0 0 0 0,1 0 1 0 0,-1 0-1 0 0,-1 1 8 0 0,-4 9-45 0 0,2-5 32 0 0,0 0 0 0 0,0 0 0 0 0,0 0 1 0 0,-4 3 12 0 0,5-5 0 0 0,0 0 0 0 0,0 0 0 0 0,0 0 0 0 0,1 0 0 0 0,0 1 0 0 0,0-1 0 0 0,0 1 0 0 0,-1 2 0 0 0,-5 13 0 0 0,3-9-10 0 0,0 0 1 0 0,0 1 0 0 0,2-1 0 0 0,-1 1 0 0 0,1 0-1 0 0,1 0 1 0 0,0 0 0 0 0,1 0 0 0 0,0 9 9 0 0,1-17-7 0 0,1 0 0 0 0,-1 0-1 0 0,1 0 1 0 0,0 1 0 0 0,0-2 0 0 0,0 1 0 0 0,1 0 0 0 0,0 3 7 0 0,7 16-50 0 0,4 0 39 0 0,0-3 12 0 0,-9-11-6 0 0,-3-6 2 0 0,-1-1 0 0 0,1 0 0 0 0,0 0 0 0 0,0 0 0 0 0,1 0 0 0 0,-1 0 0 0 0,0 0 0 0 0,0 0 0 0 0,1-1 0 0 0,0 1 1 0 0,-1 0-1 0 0,1-1 0 0 0,0 1 0 0 0,-1-1 0 0 0,1 1 0 0 0,0-1 0 0 0,0 0 0 0 0,0 0 0 0 0,0 0 0 0 0,1 0 3 0 0,22 4 0 0 0,-12 1 0 0 0,-12-5 0 0 0,1 0 0 0 0,-1 0 0 0 0,1-1 0 0 0,-1 1 0 0 0,0 0 0 0 0,1-1 0 0 0,-1 1 0 0 0,1-1 0 0 0,-1 0 0 0 0,1 1 0 0 0,-1-1 0 0 0,1 0 0 0 0,0 0 0 0 0,41 0 70 0 0,-25-2-19 0 0,0-5-33 0 0,-8 3 3 0 0,8-2 81 0 0,-2 2-26 0 0,0-1-2 0 0,1 0 26 0 0,-12 3-82 0 0,0 0 0 0 0,-1-1 1 0 0,1 1-1 0 0,-1-1 0 0 0,0 0 1 0 0,0 0-1 0 0,0 0 1 0 0,0 0-1 0 0,1-2-18 0 0,-4 4 3 0 0,1-1 1 0 0,0 1 0 0 0,-1 0-1 0 0,1 0 1 0 0,0-1-1 0 0,0 1 1 0 0,0 0-1 0 0,0 1 1 0 0,0-1-1 0 0,0 0 1 0 0,0 0-1 0 0,2 1-3 0 0,-3-1 4 0 0,0 1-1 0 0,0 0 0 0 0,1 0 1 0 0,-1-1-1 0 0,0 1 0 0 0,0-1 0 0 0,0 1 1 0 0,0-1-1 0 0,0 0 0 0 0,0 1 0 0 0,1-1 1 0 0,-1 0-1 0 0,-1 0 0 0 0,1 0 1 0 0,0 0-1 0 0,0 1 0 0 0,0-1 0 0 0,0-1 1 0 0,-1 1-1 0 0,1 0 0 0 0,0 0 1 0 0,0 0-4 0 0,11-19 64 0 0,1-4-32 0 0,-3 3 38 0 0,-4 6-36 0 0,-4 0 22 0 0,-2 10-46 0 0,-1 0 1 0 0,0 0-1 0 0,0 1 1 0 0,0-1-1 0 0,-1-2-10 0 0,-5-18 52 0 0,5 9-76 0 0,0-3-137 0 0,1 17 129 0 0,0-1 0 0 0,0 0 0 0 0,0 1 0 0 0,0-1 0 0 0,0 0 0 0 0,-1 1 0 0 0,1 0 0 0 0,-1-1 0 0 0,-1-1 32 0 0,-3-4-132 0 0,0-2-47 0 0,1 0-27 0 0,0 0-73 0 0,0 0-93 0 0,-7-14-570 0 0,8 16 637 0 0,1-7-319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2:34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172 586 6056 0 0,'0'0'176'0'0,"-3"0"-4"0"0,-4 0-66 0 0,0 0 72 0 0,0 0 62 0 0,2 0 50 0 0,-5 0 386 0 0,-3 0 554 0 0,8 0-728 0 0,0 0-45 0 0,1 0-85 0 0,1 0-203 0 0,1 0-47 0 0,-1 0-53 0 0,0 0-58 0 0,1 2 321 0 0,-1 0-264 0 0,0 1 40 0 0,-7 8 320 0 0,6-7-272 0 0,0-1-47 0 0,3-1-75 0 0,0-1-39 0 0,-6 6 162 0 0,2 0-45 0 0,-2 6 17 0 0,6-10-105 0 0,-1 0 0 0 0,0 0 0 0 0,1-1 0 0 0,-1 1 0 0 0,0 0 0 0 0,-2 2-24 0 0,2-4 7 0 0,0 1 0 0 0,1 0 0 0 0,0-1 0 0 0,-1 1 0 0 0,1 0 0 0 0,0 0 0 0 0,0 0 0 0 0,0 0 0 0 0,0 0 0 0 0,0 1 0 0 0,1-1 0 0 0,-1 0 0 0 0,0 0 0 0 0,1 0 0 0 0,0 1 0 0 0,0-1 0 0 0,-1 0 0 0 0,1 1 0 0 0,1-1 0 0 0,-1 0 0 0 0,0 1-7 0 0,0-2 1 0 0,0 1 1 0 0,0-1-1 0 0,0 1 0 0 0,-1-1 1 0 0,1 1-1 0 0,-1-1 1 0 0,1 1-1 0 0,-1-1 0 0 0,1 1 1 0 0,-1-1-1 0 0,0 1 0 0 0,0-1 1 0 0,1 0-2 0 0,-7 12-3 0 0,5 0 3 0 0,1-1 0 0 0,0 1 0 0 0,1-1 0 0 0,0 1 0 0 0,1 0 0 0 0,0-1 0 0 0,1 3 0 0 0,0-10 0 0 0,2 3 0 0 0,6 12 0 0 0,-9-17-1 0 0,10 15-1 0 0,-11-17 3 0 0,0 0-1 0 0,1-1 1 0 0,-1 1 0 0 0,1 0-1 0 0,-1-1 1 0 0,1 1 0 0 0,0-1-1 0 0,-1 1 1 0 0,1-1 0 0 0,0 1-1 0 0,-1-1 1 0 0,1 1 0 0 0,0-1-1 0 0,-1 0 1 0 0,1 1 0 0 0,0-1-1 0 0,0 0 1 0 0,0 0 0 0 0,-1 1-1 0 0,1-1 0 0 0,4 2 43 0 0,8 9-32 0 0,-12-11-8 0 0,0 0 1 0 0,0 1-1 0 0,1-1 1 0 0,-1 0-1 0 0,0 0 1 0 0,0 0-1 0 0,0 0 1 0 0,0 0-1 0 0,0 0 1 0 0,0 0-1 0 0,0 0 1 0 0,0-1 0 0 0,1 1-1 0 0,-1 0 1 0 0,0 0-1 0 0,0-1 1 0 0,0 1-1 0 0,0-1 1 0 0,0 1-1 0 0,0-1 1 0 0,-1 0-1 0 0,1 1 1 0 0,1-1-4 0 0,-1 0 7 0 0,1 0-1 0 0,-1 0 1 0 0,1 0 0 0 0,0 0-1 0 0,-1 0 1 0 0,1 1 0 0 0,0-1-1 0 0,-1 1 1 0 0,1-1 0 0 0,0 1-1 0 0,0 0-6 0 0,-1 0 3 0 0,0 0 0 0 0,0 0-1 0 0,0-1 1 0 0,0 1 0 0 0,0 0 0 0 0,0 0-1 0 0,0-1 1 0 0,0 1 0 0 0,0-1 0 0 0,0 1-1 0 0,-1-1 1 0 0,1 1 0 0 0,0-1 0 0 0,0 1-1 0 0,-1-1 1 0 0,1 0 0 0 0,0 1 0 0 0,-1-1-1 0 0,1 0 1 0 0,0 0 0 0 0,-1 1 0 0 0,1-1-1 0 0,-1 0 1 0 0,1 0 0 0 0,-1 0-1 0 0,0 0 1 0 0,1 0-3 0 0,9-14 22 0 0,6 2 21 0 0,-15 13-43 0 0,-1 0 1 0 0,1-1-1 0 0,0 1 1 0 0,0-1-1 0 0,0 1 1 0 0,0-1-1 0 0,-1 1 1 0 0,1-1-1 0 0,0 1 1 0 0,-1-1-1 0 0,1 0 0 0 0,0 1 1 0 0,-1-1-1 0 0,1 0 1 0 0,-1 1-1 0 0,1-1 1 0 0,-1 0-1 0 0,1 0 1 0 0,-1 0-1 0 0,1 0 1 0 0,-1 1-1 0 0,0-1 0 0 0,0 0 1 0 0,1 0-1 0 0,-1 0 1 0 0,0 0-1 0 0,0 0 0 0 0,3-11 9 0 0,-1 6 3 0 0,1 0-1 0 0,0-1 0 0 0,1 1 0 0 0,0 0 1 0 0,0 0-12 0 0,-1 3 0 0 0,-1-1-1 0 0,1 0 1 0 0,-1 0 0 0 0,0 0-1 0 0,0 0 1 0 0,0 0 0 0 0,0 0 0 0 0,-1-1-1 0 0,0 1 1 0 0,0 0 0 0 0,0-1 0 0 0,0-4 0 0 0,-1 6-1 0 0,1 0 1 0 0,-1 0 0 0 0,1 0 0 0 0,-1 0 0 0 0,1 0-1 0 0,0 0 1 0 0,0 0 0 0 0,0 0 0 0 0,1 0 0 0 0,3-13-14 0 0,0-12-66 0 0,-1 20 43 0 0,0-4-24 0 0,-8-12-27 0 0,2 18 63 0 0,0-1-1 0 0,1 1 1 0 0,0 0 0 0 0,1-4 25 0 0,0-9-12 0 0,0 3 6 0 0,0 0 0 0 0,-3-16 6 0 0,2 26-11 0 0,0 0 1 0 0,-1 0-1 0 0,0 0 0 0 0,0 1 1 0 0,-3-7 10 0 0,1 4-4 0 0,1-1 1 0 0,0 0 0 0 0,-2-9 3 0 0,3 8 12 0 0,-1 0 1 0 0,0 1 0 0 0,-1-1 0 0 0,0 1-13 0 0,-26-65 88 0 0,26 64-71 0 0,1 0 0 0 0,0-1 0 0 0,1 1 1 0 0,-1-7-18 0 0,0-2 14 0 0,-8-15 60 0 0,7 18-35 0 0,-7-27 6 0 0,7 26 6 0 0,5-2-29 0 0,-1 9-21 0 0,0-39 12 0 0,0 21 64 0 0,0 26-18 0 0,0 2 29 0 0,0 0-7 0 0,0 0-7 0 0,0 0-4 0 0,0 2-15 0 0,0 11-34 0 0,3 2 22 0 0,0-9-37 0 0,0 0-5 0 0,0 0 0 0 0,0 0-1 0 0,1 0 1 0 0,-1-1 0 0 0,2 1 0 0 0,-1 0-1 0 0,-2-5 0 0 0,-1 1 0 0 0,1 0 0 0 0,-1 0 0 0 0,0 0 0 0 0,1 0 0 0 0,-1 0 0 0 0,0 0 0 0 0,0 0 0 0 0,-1 0 0 0 0,1 0 0 0 0,0 0 0 0 0,-1 1 0 0 0,1-1 0 0 0,-1 1 0 0 0,3 9 0 0 0,7 9 0 0 0,-4-2 0 0 0,-6-14 0 0 0,1 0 0 0 0,1-1 0 0 0,-1 1 0 0 0,1-1 0 0 0,-1 0 0 0 0,1 0 0 0 0,1 2 0 0 0,-1-3 0 0 0,0-1 0 0 0,0 0 0 0 0,-1 1 0 0 0,1 0 0 0 0,-1-1 0 0 0,0 1 0 0 0,0 0 0 0 0,0 0 0 0 0,0 0 0 0 0,0 0 0 0 0,-1 0 0 0 0,1 0 0 0 0,-1 0 0 0 0,0 0 0 0 0,0 0 0 0 0,0 1 0 0 0,0 4 0 0 0,1 0 0 0 0,0-1 0 0 0,1 1 0 0 0,-1 0 0 0 0,2 1 0 0 0,-1-2 0 0 0,0 0 0 0 0,-1 0 0 0 0,0 1 0 0 0,0-1 0 0 0,-1 1 0 0 0,-1 30 21 0 0,1-17 52 0 0,-1 0 0 0 0,2 1 0 0 0,3 12-73 0 0,2-11 58 0 0,-5-17-32 0 0,1 0 0 0 0,-1 0 0 0 0,0 0 0 0 0,0 1 0 0 0,0 3-26 0 0,-1-3 34 0 0,0 53 273 0 0,0-39-166 0 0,0 2 47 0 0,2 2 3 0 0,1-16-125 0 0,-2-8-54 0 0,-1-1 0 0 0,0 1 1 0 0,1 0-1 0 0,-1 0 0 0 0,0 0 0 0 0,0 0 0 0 0,1 0 0 0 0,-1 0 1 0 0,0 0-1 0 0,0-1 0 0 0,0 1 0 0 0,0 0 0 0 0,0 0 0 0 0,0 0 1 0 0,-1 0-1 0 0,1 0 0 0 0,0 0 0 0 0,0 0 0 0 0,-1 0 1 0 0,1-1-1 0 0,0 1 0 0 0,-1 0 0 0 0,1 0 0 0 0,-1 0 0 0 0,1 0 1 0 0,-1-1-1 0 0,0 1-12 0 0,1 0 4 0 0,-2 9 145 0 0,8 4-44 0 0,1-1-10 0 0,-5-2 28 0 0,-2 0-46 0 0,-1-1 15 0 0,-1-5-89 0 0,2-4-11 0 0,-1-1 0 0 0,1 0 0 0 0,-1 0 0 0 0,1 1 0 0 0,-1-1 0 0 0,1 0 1 0 0,-1 0-1 0 0,1 0 0 0 0,-1 1 0 0 0,1-1 0 0 0,-1 0 0 0 0,1 0 0 0 0,-1 0 1 0 0,0 0-1 0 0,1 0 0 0 0,-1 0 0 0 0,1 0 0 0 0,-1 0 8 0 0,-1 0-214 0 0,2 0 155 0 0,0 0-10 0 0,0 0-22 0 0,0 0-41 0 0,0 0-18 0 0,0 0-42 0 0,0 0-48 0 0,0 0-54 0 0,0 0-58 0 0,0 0-55 0 0,0 0-47 0 0,0 0-43 0 0,0 0-146 0 0,0 0-42 0 0,0 0-177 0 0,0 0-475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8:10.2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0 124 6384 0 0,'0'0'184'0'0,"0"3"-6"0"0,3 10-140 0 0,10 2-38 0 0,-4-5 15 0 0,-5-3 58 0 0,-3-1 54 0 0,0 2 79 0 0,1 3 107 0 0,4 1 39 0 0,0 0 11 0 0,-4-1-34 0 0,-2-8-241 0 0,1 29 1030 0 0,3-19-606 0 0,-1-7-297 0 0,1-1-40 0 0,-2-3 64 0 0,-1-1-55 0 0,0 1-47 0 0,-1 0-40 0 0,0 0-22 0 0,0 0-34 0 0,-1 3 15 0 0,1-4-8 0 0,0 0 43 0 0,0 3 62 0 0,0 1 47 0 0,0 12 583 0 0,0-10-487 0 0,0-1-83 0 0,0-3-155 0 0,0-1-41 0 0,0 0 361 0 0,0-2-10 0 0,0 0-34 0 0,0 0-12 0 0,0 0-2 0 0,0 3-12 0 0,0 0-259 0 0,-1 0 50 0 0,0-1 211 0 0,-5-5 526 0 0,4 0-547 0 0,0-1-46 0 0,1 1-119 0 0,0 0-39 0 0,1 0-49 0 0,-1 0-38 0 0,1 0-40 0 0,0-1-46 0 0,0-8 191 0 0,0-8-20 0 0,0-4-21 0 0,0 21-51 0 0,0 0 0 0 0,0-1-1 0 0,0 1 1 0 0,1 0-1 0 0,0 0 1 0 0,-1 0-1 0 0,1 0 1 0 0,1 0 0 0 0,0-3-11 0 0,3-9 22 0 0,1-13-1 0 0,4 7 22 0 0,-3-7-22 0 0,14 0 22 0 0,-11 7-45 0 0,5 4-20 0 0,22-15-71 0 0,-27 24 44 0 0,1 0 0 0 0,9-4 49 0 0,5 2-32 0 0,34-5-108 0 0,-55 14 134 0 0,-1 0 1 0 0,1 0-1 0 0,0 1 0 0 0,-1-1 1 0 0,1 1-1 0 0,0 0 0 0 0,-1 0 1 0 0,1 0-1 0 0,0 1 0 0 0,-1-1 1 0 0,1 1-1 0 0,0 0 0 0 0,-1 0 1 0 0,1 0-1 0 0,-1 1 0 0 0,1-1 6 0 0,14 5-13 0 0,0-2-19 0 0,-14-3 26 0 0,1 0 0 0 0,0 0 0 0 0,-1 0 0 0 0,1 1 0 0 0,-1-1 0 0 0,1 1 0 0 0,-1 0 0 0 0,1 1 6 0 0,16 10-52 0 0,9 8 15 0 0,-14-6-7 0 0,-6-6 33 0 0,-4-3 11 0 0,0-1-1 0 0,-1 1 1 0 0,0-1-1 0 0,0 2 0 0 0,1 1 1 0 0,33 51-51 0 0,-1 0 38 0 0,-10-10 13 0 0,-27-47 1 0 0,0 0-1 0 0,0 0 1 0 0,-1 0-1 0 0,1 1 1 0 0,-1-1-1 0 0,0 0 1 0 0,1 1-1 0 0,-1 0 0 0 0,-1 22 70 0 0,0-10 8 0 0,1-7-43 0 0,0 5 93 0 0,0 3 59 0 0,0-9-95 0 0,-3-2 74 0 0,-7 5-11 0 0,8-7-58 0 0,2-3-29 0 0,0 2-4 0 0,-3 9-10 0 0,-3-9-74 0 0,2-2-88 0 0,2 0-118 0 0,1 0-6 0 0,1 0-33 0 0,0 0-720 0 0,0 3-58 0 0,0 10-11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8:08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247 477 6072 0 0,'0'0'133'0'0,"0"0"23"0"0,0 0 12 0 0,-2 0-23 0 0,1 0-143 0 0,1 0-1 0 0,-1 0 0 0 0,1 0 0 0 0,-1 0 1 0 0,1 0-1 0 0,-1 0 0 0 0,1 0 0 0 0,-1 0 1 0 0,1 0-1 0 0,-1 0 0 0 0,1 0 0 0 0,-1-1 1 0 0,1 1-1 0 0,0 0 0 0 0,-1 0 0 0 0,1 0 0 0 0,-1-1 1 0 0,1 1-1 0 0,0 0 0 0 0,-1-1 0 0 0,1 1 1 0 0,0 0-1 0 0,-1-1 0 0 0,1 1 0 0 0,0-1 1 0 0,-1 1-1 0 0,1 0 0 0 0,0-1-1 0 0,-1-6 69 0 0,1 5 53 0 0,0 2 138 0 0,0-1-29 0 0,1 0-49 0 0,-1 0-45 0 0,0 0-36 0 0,-1-2 23 0 0,-2-2-14 0 0,3 4 5 0 0,-13-4 381 0 0,0-5-68 0 0,12 8-205 0 0,-1 1-61 0 0,0 0-48 0 0,0 1-41 0 0,0 0-24 0 0,-3 1 5 0 0,4-1 1 0 0,1 0 3 0 0,-14 0 440 0 0,6 0-220 0 0,1 0-43 0 0,1 0-40 0 0,0 2-36 0 0,-6 3 59 0 0,-2 6-115 0 0,10-7-77 0 0,1 0-7 0 0,-1 0-1 0 0,1-1 1 0 0,-1 0-1 0 0,0 1 1 0 0,-2 0-19 0 0,-4 0 10 0 0,8-4-10 0 0,1 1 0 0 0,0-1 0 0 0,0 1 0 0 0,0-1 0 0 0,0 1 0 0 0,0-1 0 0 0,0 1 0 0 0,0-1 0 0 0,0 1 0 0 0,0 0 0 0 0,0 0 1 0 0,1-1-1 0 0,-1 1 0 0 0,0 0 0 0 0,0 0 0 0 0,1 0 0 0 0,-1 0 0 0 0,0 1 0 0 0,-4 8 0 0 0,4-8 0 0 0,0 0 0 0 0,0 0 0 0 0,0 1 0 0 0,0-1 0 0 0,-1 0 0 0 0,1 0 0 0 0,-1 0 0 0 0,1-1 0 0 0,-1 1 0 0 0,-1 1 0 0 0,1 1 0 0 0,-1-1 0 0 0,1 0 0 0 0,0 1 0 0 0,0-1 0 0 0,1 1 0 0 0,-1 0 0 0 0,1 0 0 0 0,-1-1 0 0 0,1 1 0 0 0,0 2 0 0 0,-10 26 0 0 0,5-24-3 0 0,1 1 9 0 0,3 21-69 0 0,2 0 40 0 0,2-14-20 0 0,-1-15 42 0 0,0 0 1 0 0,-1 0-1 0 0,1 0 0 0 0,0 0 0 0 0,0 0 0 0 0,0 0 0 0 0,0 0 0 0 0,0 0 0 0 0,0 0 0 0 0,0 0 1 0 0,0-1-1 0 0,1 2 1 0 0,29 13 0 0 0,-31-15 0 0 0,1 0 0 0 0,-1 1 0 0 0,1-1-1 0 0,-1 0 1 0 0,0 0 0 0 0,1 0 0 0 0,-1 1 0 0 0,1-1 0 0 0,-1 0 0 0 0,1 0 0 0 0,-1 0 0 0 0,1 0 0 0 0,-1 0 0 0 0,1 0 0 0 0,-1 0 0 0 0,0 0 0 0 0,1 0 0 0 0,-1 0 0 0 0,1 0 0 0 0,-1-1 0 0 0,1 1 0 0 0,-1 0 0 0 0,1 0 0 0 0,-1 0 0 0 0,0-1 0 0 0,1 1-1 0 0,-1 0 1 0 0,1 0 0 0 0,-1-1 0 0 0,0 1 0 0 0,1 0 0 0 0,-1-1 0 0 0,0 1 0 0 0,1 0 0 0 0,-1-1 0 0 0,0 1 0 0 0,0 0 0 0 0,1-1 0 0 0,-1 1 0 0 0,0-1 1 0 0,1 0 0 0 0,-1 1 0 0 0,1-1 0 0 0,-1 1 0 0 0,1-1 0 0 0,-1 1-1 0 0,1-1 1 0 0,-1 1 0 0 0,1-1 0 0 0,0 1 0 0 0,-1-1 0 0 0,1 1 0 0 0,0 0 0 0 0,0-1 0 0 0,-1 1 0 0 0,1 0 0 0 0,0 0 0 0 0,0-1 0 0 0,-1 1-1 0 0,1 0 1 0 0,0 0 0 0 0,0 0-1 0 0,6 0 37 0 0,-5 1-20 0 0,0-1 0 0 0,0 0-1 0 0,0 0 1 0 0,0 0 0 0 0,0-1 0 0 0,0 1 0 0 0,0 0 0 0 0,1-1 0 0 0,-1 1 0 0 0,1-1-17 0 0,4-4 51 0 0,19-6 116 0 0,-20 9-141 0 0,0-1 0 0 0,0 0-1 0 0,-1 0 1 0 0,1-1-1 0 0,-1 0 1 0 0,0 0 0 0 0,5-4-26 0 0,36-39 206 0 0,-21 20-98 0 0,-16 19-86 0 0,-7 7-20 0 0,0-1 0 0 0,-1 1 0 0 0,1-1 0 0 0,-1 1 0 0 0,1-1 0 0 0,-1 1 0 0 0,1-1 0 0 0,-1 0 0 0 0,0 0 0 0 0,0 1 0 0 0,0-1 0 0 0,0 0 0 0 0,0 0 0 0 0,0 0 0 0 0,-1 0 0 0 0,1 0 0 0 0,-1 0 0 0 0,1-1 0 0 0,-1 1 0 0 0,0 0 0 0 0,0-1-2 0 0,0 0 6 0 0,1-1 1 0 0,-1 1-1 0 0,1 0 1 0 0,-1-1-1 0 0,1 1 1 0 0,1-2-7 0 0,15-31 120 0 0,-11 23-87 0 0,-5 10-17 0 0,0 1 0 0 0,-1-1 1 0 0,1 1-1 0 0,-1-1 0 0 0,0 1 1 0 0,1-1-1 0 0,-1 1 0 0 0,0-1 1 0 0,-1 0-17 0 0,1 1-6 0 0,0-1 73 0 0,0 3 10 0 0,0 3-21 0 0,-1 21-1 0 0,0-12-27 0 0,1 1-1 0 0,0-1 0 0 0,1 0 1 0 0,0 1-1 0 0,2 3-27 0 0,2-1 10 0 0,-3-11-10 0 0,-1-1 0 0 0,0 0 0 0 0,0 0 0 0 0,0 0 0 0 0,-1 1 0 0 0,1-1 1 0 0,-1 1-1 0 0,0 0 0 0 0,0 6 0 0 0,0-8 0 0 0,0 0 0 0 0,0 0 0 0 0,0 0 0 0 0,0 0 0 0 0,0 0 0 0 0,0 0 0 0 0,1 0 0 0 0,-1 0 0 0 0,1 0 0 0 0,-1 0 0 0 0,1 0 0 0 0,1 2 5 0 0,0 0 1 0 0,0 0 0 0 0,-1 0 0 0 0,1 1-1 0 0,-1-1 1 0 0,0 0 0 0 0,0 1 0 0 0,0-1-1 0 0,-1 1 1 0 0,0-1 0 0 0,0 1 0 0 0,0-1-1 0 0,0 1-5 0 0,-1 5 32 0 0,1-7-24 0 0,0 0 0 0 0,-1 0 0 0 0,1-1 0 0 0,0 1 0 0 0,1 0 0 0 0,-1 0 0 0 0,0-1 0 0 0,1 1 0 0 0,-1 0 0 0 0,1-1 0 0 0,0 2-8 0 0,6 0 17 0 0,-7-4-15 0 0,1 1 0 0 0,-1-1 0 0 0,1 0 0 0 0,-1 0 0 0 0,0 1 0 0 0,1-1 0 0 0,-1 0 0 0 0,0 1 0 0 0,1-1 0 0 0,-1 0 0 0 0,0 1 0 0 0,1-1 0 0 0,-1 1 0 0 0,0-1-1 0 0,0 0 1 0 0,1 1 0 0 0,-1-1 0 0 0,0 1 0 0 0,0-1 0 0 0,0 1 0 0 0,0-1 0 0 0,1 1 0 0 0,-1-1 0 0 0,0 1 0 0 0,0-1 0 0 0,0 1 0 0 0,0-1 0 0 0,0 1 0 0 0,0-1 0 0 0,0 1 0 0 0,-1-1 0 0 0,1 1-2 0 0,0 1 3 0 0,0-1-1 0 0,1 1 1 0 0,-1-1-1 0 0,0 1 1 0 0,0-1-1 0 0,1 1 1 0 0,-1-1-1 0 0,1 1 0 0 0,0-1 1 0 0,-1 1-1 0 0,1-1 1 0 0,0 1-1 0 0,0 0-2 0 0,6 11 63 0 0,-5 1 72 0 0,-2 11 41 0 0,0-22-137 0 0,0-3-50 0 0,0 0-52 0 0,0 0-98 0 0,0 0-173 0 0,0 0-16 0 0</inkml:trace>
  <inkml:trace contextRef="#ctx0" brushRef="#br0" timeOffset="398.88">1032 0 7280 0 0,'0'0'209'0'0,"0"0"55"0"0,0 0 83 0 0,0 0 33 0 0,0 0 4 0 0,0 0-16 0 0,0 0-66 0 0,-2 0-22 0 0,-3 1-220 0 0,1 1 45 0 0,0 7 199 0 0,3 15 410 0 0,2-14-487 0 0,1 2-21 0 0,2-3-60 0 0,3 4-12 0 0,-6-10-101 0 0,-1 0 1 0 0,1 1-1 0 0,-1-1 0 0 0,1 1 0 0 0,-1-1 0 0 0,0 1 0 0 0,-1 2-33 0 0,1 12 146 0 0,0-4-75 0 0,-1-5-30 0 0,1 0 1 0 0,0 0-1 0 0,1 0 1 0 0,0 0-1 0 0,1 4-41 0 0,-1-9 10 0 0,2 8 30 0 0,0 0 0 0 0,-1 1 0 0 0,0 0 0 0 0,0 8-40 0 0,-2 104 368 0 0,0-109-289 0 0,2-1 0 0 0,0 0 0 0 0,2 3-79 0 0,-2-4 93 0 0,0 0-1 0 0,0 0 0 0 0,-1 1-92 0 0,-1 12 161 0 0,0 0 34 0 0,0 76 696 0 0,0-60-596 0 0,0-40-207 0 0,0-3 0 0 0,0 0 0 0 0,0 0 0 0 0,0 0-4 0 0,0 0-62 0 0,0 0-67 0 0,0 0-77 0 0,0 0-165 0 0,0 0-296 0 0,0 0-30 0 0</inkml:trace>
  <inkml:trace contextRef="#ctx0" brushRef="#br0" timeOffset="888.73">555 446 7584 0 0,'0'0'222'0'0,"3"-2"-15"0"0,7-8-209 0 0,-1 3 40 0 0,5-2 132 0 0,-13 9-117 0 0,1-1 0 0 0,0 1 0 0 0,-1-1-1 0 0,1 1 1 0 0,0-1 0 0 0,0 1 0 0 0,-1 0-1 0 0,1 0 1 0 0,0 0 0 0 0,1 0-53 0 0,7 0 265 0 0,-2-2-140 0 0,13-8 450 0 0,7 5-21 0 0,36-11 332 0 0,-32 5-555 0 0,-22 7-176 0 0,0 1-1 0 0,1-1 0 0 0,3 1-154 0 0,8 0 133 0 0,0 0-43 0 0,54-12 192 0 0,-32 5-156 0 0,-36 8-119 0 0,4 0 14 0 0,-1-1-1 0 0,1 0 1 0 0,0-1-1 0 0,0 0-20 0 0,-2 0 10 0 0,0 2-1 0 0,1-1 0 0 0,2 0-9 0 0,18-3 39 0 0,74-20 46 0 0,-39 21-31 0 0,-48 1-52 0 0,-8 1-7 0 0,0 1 1 0 0,0 1 0 0 0,-1-1 0 0 0,9 1 4 0 0,-6 1-22 0 0,0-2-41 0 0,12-4-165 0 0,-3 1-82 0 0,0 3-63 0 0,-12 2 121 0 0,0 0 42 0 0,5 0-77 0 0,14 0-310 0 0,-20 0 365 0 0,1 0-55 0 0,-4 0 32 0 0,0 0 39 0 0,3 2-121 0 0,-1 0 59 0 0,2 2-6 0 0,-1 0-1 0 0,-2-2-2 0 0,1-1-54 0 0,-3-1 125 0 0,1 0-35 0 0,1 1-128 0 0,-1 0 48 0 0,0 1-18 0 0,2 2-125 0 0,0 0-7 0 0,-2-2 120 0 0,0-1 16 0 0,1 0-53 0 0,1-1-17 0 0,-3 2 76 0 0,-2 0 81 0 0,0 2 86 0 0,1 3 87 0 0,6 10-22 0 0,-4-6 96 0 0,-1-6 74 0 0,-2-2 54 0 0,4 7 266 0 0,-3 1 225 0 0,-2 2-67 0 0,-1 0-82 0 0,-1-1-96 0 0,0-6-197 0 0,1-2-42 0 0,0 4 170 0 0,0-1-43 0 0,0 5 151 0 0,0-2-101 0 0,0 16 313 0 0,0-17-383 0 0,0 1 49 0 0,1-4-166 0 0,-1 0-1 0 0,1-1 1 0 0,1 1-1 0 0,-1-1 1 0 0,2 4-114 0 0,2 9 251 0 0,-2-1-48 0 0,-4 0 82 0 0,-2-2-73 0 0,0-3-57 0 0,-1-2-44 0 0,2-2-50 0 0,-1 8 207 0 0,4 8 286 0 0,0-9-202 0 0,-1-6-155 0 0,-2-1-72 0 0,0-1-47 0 0,-9 6 62 0 0,7-5-8 0 0,4-5-108 0 0,1 0-37 0 0,0 1-86 0 0,-1-4-27 0 0</inkml:trace>
  <inkml:trace contextRef="#ctx0" brushRef="#br0" timeOffset="1086.61">1679 92 7688 0 0,'0'0'166'0'0,"0"0"29"0"0,0 0 14 0 0,0-2-25 0 0,2-11-134 0 0,9 0 8 0 0,-9 11-445 0 0,1 1 61 0 0,5 1-587 0 0,-6 1 453 0 0,-2-1 245 0 0,2 0-827 0 0,-1 0-597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8:06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186 431 4928 0 0,'0'0'141'0'0,"0"-2"-6"0"0,0 1-134 0 0,0 1 0 0 0,0 0 0 0 0,0-1 0 0 0,0 1 0 0 0,0-1 0 0 0,0 1 0 0 0,0 0 0 0 0,0-1 1 0 0,0 1-1 0 0,-1-1 0 0 0,1 1 0 0 0,0 0 0 0 0,0-1 0 0 0,0 1 0 0 0,0-1 0 0 0,-1 1 0 0 0,1 0 0 0 0,0-1 0 0 0,0 1 0 0 0,-1 0 1 0 0,1-1-1 0 0,0 1 0 0 0,0 0 0 0 0,-1 0 0 0 0,1-1 0 0 0,0 1 0 0 0,-1 0 0 0 0,1 0 0 0 0,-1 0 0 0 0,1-1 0 0 0,-1 1-1 0 0,-5-5-5 0 0,3-1 22 0 0,1 2 45 0 0,-3 2 106 0 0,-1-1 66 0 0,4 0-57 0 0,0 0-14 0 0,1-1-6 0 0,-1 3 9 0 0,0 0-16 0 0,-1 1 49 0 0,0-1 59 0 0,-2 1 68 0 0,-2-1-21 0 0,2-4 20 0 0,2 0-43 0 0,-1 3-10 0 0,-1 0 34 0 0,-2 2 93 0 0,-2 0-286 0 0,0 1 54 0 0,-3 0 85 0 0,-5 4 172 0 0,2 4-25 0 0,8 0-193 0 0,3 0-94 0 0,3 3-71 0 0,1-11-40 0 0,0-1 0 0 0,0 1 0 0 0,0-1 0 0 0,0 1 0 0 0,0 0 0 0 0,0-1 0 0 0,0 1 1 0 0,0 0-1 0 0,-1-1 0 0 0,1 1 0 0 0,0-1 0 0 0,0 1 0 0 0,0-1 0 0 0,-1 1 0 0 0,1 0 0 0 0,0-1 1 0 0,-1 1-1 0 0,1-1 0 0 0,0 1 0 0 0,-1-1 0 0 0,1 0 0 0 0,-1 1 0 0 0,1-1 0 0 0,-1 1 0 0 0,1-1 0 0 0,-1 0 1 0 0,0 1-2 0 0,1-1 1 0 0,-1 1 0 0 0,1-1 0 0 0,-1 1 1 0 0,0-1-1 0 0,1 1 0 0 0,-1-1 0 0 0,1 1 1 0 0,-1-1-1 0 0,1 1 0 0 0,0 0 0 0 0,-1-1 1 0 0,1 1-1 0 0,-1 0 0 0 0,1-1 1 0 0,0 1-1 0 0,0 0 0 0 0,-1 0 0 0 0,1-1 1 0 0,0 1-1 0 0,0 0 0 0 0,0 0 0 0 0,0-1 1 0 0,0 1-1 0 0,0 0 0 0 0,0 0 0 0 0,0-1 1 0 0,0 1-2 0 0,0 3 0 0 0,0 0 0 0 0,-1 0 0 0 0,0 0 0 0 0,1 0 0 0 0,-1-1 0 0 0,-1 1 0 0 0,1 0 0 0 0,-1-1 0 0 0,1 1 0 0 0,-3 2 0 0 0,4-5 0 0 0,-1 1 0 0 0,1-1 0 0 0,-1 1 0 0 0,1-1 0 0 0,0 1 0 0 0,-1-1 0 0 0,1 1 0 0 0,0-1 1 0 0,0 1-1 0 0,0 0 0 0 0,0-1 0 0 0,0 1 0 0 0,1-1 0 0 0,-1 1 0 0 0,0-1 0 0 0,1 1 0 0 0,-1-1 0 0 0,1 1 1 0 0,-1-1-1 0 0,1 0 0 0 0,0 1 0 0 0,0-1 0 0 0,0 0 0 0 0,0 1 0 0 0,0 0-1 0 0,0 0-1 0 0,0 0 1 0 0,0 0 0 0 0,0 0 0 0 0,0 0-1 0 0,-1 0 1 0 0,1 0 0 0 0,-1 0-1 0 0,1 0 1 0 0,-1 3 1 0 0,0-3-3 0 0,0 0 1 0 0,0 0-1 0 0,0 1 1 0 0,0-1-1 0 0,0 0 1 0 0,0 0-1 0 0,1 1 1 0 0,-1-1-1 0 0,1 0 1 0 0,-1 0-1 0 0,1 1 1 0 0,0-1-1 0 0,0 0 0 0 0,0 0 1 0 0,0 0-1 0 0,0 0 1 0 0,0 0-1 0 0,1-1 1 0 0,-1 1-1 0 0,1 0 1 0 0,0 0 2 0 0,1 1-5 0 0,0 1 0 0 0,0 0 1 0 0,-1 0-1 0 0,1 0 1 0 0,0 2 4 0 0,-2-3-3 0 0,1 0-1 0 0,-1 0 1 0 0,1-1 0 0 0,0 1 0 0 0,-1-1 0 0 0,1 1 0 0 0,1-1-1 0 0,-1 0 1 0 0,0 1 0 0 0,0-1 0 0 0,1 0 0 0 0,-1-1 0 0 0,2 2 3 0 0,6 1 0 0 0,-8-3 0 0 0,1 0 0 0 0,-1 0 0 0 0,0 1 0 0 0,0-1 0 0 0,0 0 0 0 0,0 1 0 0 0,0-1 0 0 0,0 1 0 0 0,0 0 0 0 0,-1-1 4 0 0,1 1 1 0 0,0-1 0 0 0,-1 0-1 0 0,1 1 1 0 0,0-1 0 0 0,0 0-1 0 0,0 0 1 0 0,1 0-5 0 0,18 4 94 0 0,-10-4 36 0 0,1-1 0 0 0,11-1-130 0 0,0 0 122 0 0,-9-1 79 0 0,-5-4-38 0 0,-1 1-46 0 0,-3 3-50 0 0,-4 2-49 0 0,-1-1-1 0 0,1 1 0 0 0,0 0 0 0 0,-1 0 1 0 0,1-1-1 0 0,-1 1 0 0 0,1 0 0 0 0,-1-1 1 0 0,1 1-1 0 0,-1-1 0 0 0,1 1 0 0 0,-1-1 1 0 0,1 1-1 0 0,-1-1 0 0 0,1 1 0 0 0,-1-1 1 0 0,0 1-1 0 0,1-1 0 0 0,-1 0 0 0 0,0 1 1 0 0,1-1-1 0 0,-1 0-17 0 0,2-4 71 0 0,-1 4-53 0 0,-1 0 0 0 0,1 0 1 0 0,0 0-1 0 0,-1 1 1 0 0,1-1-1 0 0,0 0 0 0 0,0 0 1 0 0,0 0-1 0 0,0 1 1 0 0,0-1-1 0 0,0 0 1 0 0,-1 1-1 0 0,2-1 0 0 0,-1 1 1 0 0,1-1-19 0 0,7-5 232 0 0,-6 0-80 0 0,-2-3 34 0 0,0 0-83 0 0,-3-17 178 0 0,-4 13-180 0 0,-5-1-35 0 0,3 6-56 0 0,4 2-8 0 0,-1 1 1 0 0,0 0-1 0 0,-1 0 0 0 0,1 0 0 0 0,-5-2-2 0 0,0 3 13 0 0,-1-1-108 0 0,1-4-93 0 0,6 5 45 0 0,-7-6-36 0 0,7 6 52 0 0,0 0-94 0 0,2 2 61 0 0,0 0-39 0 0,0 0-46 0 0,0 0-49 0 0,1 0-6 0 0,-1 0-43 0 0,1 1-37 0 0,-1-1-34 0 0,-2-1-685 0 0,-1-3-713 0 0</inkml:trace>
  <inkml:trace contextRef="#ctx0" brushRef="#br0" timeOffset="465.66">694 0 7016 0 0,'0'0'201'0'0,"0"0"-49"0"0,0 0-12 0 0,0 0 46 0 0,0 0 153 0 0,0 0 284 0 0,0 0 17 0 0,0 0-32 0 0,0 0-367 0 0,0 0-37 0 0,0 3 164 0 0,0-2-347 0 0,0-1 0 0 0,0 1 0 0 0,0-1-1 0 0,-1 1 1 0 0,1-1 0 0 0,0 1-1 0 0,0-1 1 0 0,0 1 0 0 0,0 0 0 0 0,-1-1-1 0 0,1 1 1 0 0,0-1 0 0 0,0 1-1 0 0,-1-1 1 0 0,1 0 0 0 0,0 1 0 0 0,-1-1-1 0 0,1 1 1 0 0,-1-1 0 0 0,1 1 0 0 0,-1-1-1 0 0,1 0 1 0 0,0 1 0 0 0,-1-1-21 0 0,0 0 20 0 0,0 1 0 0 0,1-1 0 0 0,-1 1 0 0 0,1-1 0 0 0,-1 1 0 0 0,1-1 0 0 0,-1 1 1 0 0,1-1-1 0 0,-1 1 0 0 0,1 0 0 0 0,-1-1 0 0 0,1 1 0 0 0,0-1 0 0 0,-1 1 0 0 0,1 0 0 0 0,0-1 0 0 0,0 1 1 0 0,0 0-1 0 0,-1 0 0 0 0,1-1 0 0 0,0 1 0 0 0,0 0 0 0 0,0 0 0 0 0,0-1 0 0 0,0 1-20 0 0,0 9 249 0 0,0 1-44 0 0,0 0-39 0 0,-1 0-35 0 0,1 6 14 0 0,-1 1-55 0 0,1-2-31 0 0,1 0-1 0 0,0 0 1 0 0,2 10-59 0 0,2-4 52 0 0,-3-16-44 0 0,0 0-1 0 0,-1 0 1 0 0,0 0 0 0 0,0 1 0 0 0,-1-1-1 0 0,1 1-7 0 0,0 12 21 0 0,1-1 0 0 0,1 0-1 0 0,0 1 1 0 0,3 2-21 0 0,4 30 81 0 0,-7-38-8 0 0,-2 0 0 0 0,0 13-73 0 0,0-20 25 0 0,-1-1 0 0 0,1 1-1 0 0,0 0 1 0 0,1-1 0 0 0,0 1 0 0 0,0 0-25 0 0,-1-1 26 0 0,1 0 0 0 0,-1 0 0 0 0,0-1 1 0 0,0 2-1 0 0,0 3-26 0 0,1 9 79 0 0,4-2-24 0 0,0-1-1 0 0,-5 0 22 0 0,-1-3-8 0 0,-1-9-49 0 0,1 0 1 0 0,0 0-1 0 0,0 0 1 0 0,0 0 0 0 0,0 1-1 0 0,1-1 1 0 0,-1 0-1 0 0,1 0 1 0 0,0 0 0 0 0,0 1-20 0 0,9 11 84 0 0,-7 0-11 0 0,-3-2 12 0 0,0-10-14 0 0,0-3 0 0 0,-3 2 1 0 0,-7 9 0 0 0,7-9-41 0 0,3-2-45 0 0,0 0-46 0 0,0 0-92 0 0,0 0-159 0 0,0 0 154 0 0,0 0 62 0 0,0 0-36 0 0,0 0-13 0 0,0 0-36 0 0,0 0-41 0 0,0 0-48 0 0,0 0-50 0 0,0 0-48 0 0,0 0-41 0 0,0 0-36 0 0,0 0-131 0 0,0 0-35 0 0,0 0-1348 0 0</inkml:trace>
  <inkml:trace contextRef="#ctx0" brushRef="#br0" timeOffset="736.19">447 293 7688 0 0,'0'0'166'0'0,"0"0"29"0"0,0 0 14 0 0,3-3-25 0 0,1 0-152 0 0,9-5-24 0 0,-2 6 78 0 0,-9 2-33 0 0,-1 0 1 0 0,1 0-1 0 0,0 0 1 0 0,-1 0-1 0 0,1-1 1 0 0,-1 1-1 0 0,1-1 1 0 0,-1 1-1 0 0,1-1 0 0 0,-1 0 1 0 0,1 1-1 0 0,-1-1 1 0 0,1-1-54 0 0,11-4 499 0 0,1 4-69 0 0,1 2-80 0 0,-4-3-147 0 0,-2-1-30 0 0,5-2 13 0 0,24 1 91 0 0,-15-1-111 0 0,-17 5-113 0 0,0-1 0 0 0,0 1 1 0 0,0 0-1 0 0,0 0 0 0 0,1 0 0 0 0,0 1-53 0 0,32 0 91 0 0,55 0-19 0 0,-80 1-59 0 0,0 0 0 0 0,-1 0 0 0 0,1 2 0 0 0,-1 0-13 0 0,-1-1 11 0 0,-1 0 0 0 0,0-1 0 0 0,10 1-11 0 0,-11-2 52 0 0,-6-1-75 0 0,0 1-33 0 0,2 0-84 0 0,0 0-71 0 0,0 0-75 0 0,0 0-77 0 0,0 1-79 0 0,-1-1-80 0 0,1 1-85 0 0,0 0-85 0 0,6 3-782 0 0,6 5-844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8:05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7256 0 0,'0'0'165'0'0,"0"0"22"0"0,0 0 7 0 0,0 0 41 0 0,0 0 126 0 0,0 0 58 0 0,0 0 12 0 0,0 3-7 0 0,0 1-279 0 0,0 0 52 0 0,0 6 322 0 0,0-6-372 0 0,1-1-47 0 0,0 0-80 0 0,4 5 156 0 0,-4-7-140 0 0,0 1-1 0 0,0-1 1 0 0,0 0 0 0 0,-1 1 0 0 0,1-1 0 0 0,0 1-1 0 0,-1-1 1 0 0,1 1 0 0 0,-1 0 0 0 0,0-1 0 0 0,1 1-1 0 0,-1-1 1 0 0,0 1 0 0 0,0 0-36 0 0,0 21 419 0 0,0 0-107 0 0,0 7 0 0 0,0 21 84 0 0,0-29-194 0 0,0-17-152 0 0,2 19 138 0 0,4 6-28 0 0,0 0-42 0 0,-4-6-2 0 0,-2 81 359 0 0,0-97-414 0 0,1 1 0 0 0,0-1-1 0 0,0 0 1 0 0,1 0 0 0 0,1 3-61 0 0,-1-5 51 0 0,-1 1 0 0 0,1-1 0 0 0,-1 1 0 0 0,-1 0 0 0 0,1 0-51 0 0,-1 9 89 0 0,0-3-44 0 0,0 4 5 0 0,0-15-42 0 0,0 0 1 0 0,0 0 0 0 0,0 0-1 0 0,1 0 1 0 0,-1 0-1 0 0,1 0 1 0 0,-1-1 0 0 0,1 1-1 0 0,-1 0 1 0 0,1 0 0 0 0,0-1-1 0 0,0 1 1 0 0,1 1-9 0 0,-1-2 7 0 0,0 1-1 0 0,0-1 1 0 0,-1 0-1 0 0,1 1 1 0 0,0-1-1 0 0,-1 1 1 0 0,1-1-1 0 0,-1 1 1 0 0,1 0-1 0 0,-1-1 1 0 0,0 1-1 0 0,0-1 1 0 0,0 2-7 0 0,0 11 23 0 0,0 16 125 0 0,0-28-79 0 0,0-2 16 0 0,0 0-14 0 0,0 0 0 0 0,0 0 1 0 0,0 0 0 0 0,0 0-44 0 0,0 0-54 0 0,0 0-58 0 0,0 0-120 0 0,0 0-210 0 0,0 0-30 0 0</inkml:trace>
  <inkml:trace contextRef="#ctx0" brushRef="#br0" timeOffset="387.65">62 31 5792 0 0,'0'0'166'0'0,"0"0"-43"0"0,0 0-12 0 0,0 0 34 0 0,0 0 116 0 0,0 0 215 0 0,0 0 18 0 0,0 0-13 0 0,0 0-62 0 0,3 3-31 0 0,10 7-4 0 0,-7-7-216 0 0,1 1 103 0 0,-5 7-44 0 0,-2-11-216 0 0,0 1 0 0 0,0-1 0 0 0,0 1 0 0 0,0-1 0 0 0,0 1 0 0 0,0-1 0 0 0,0 1 0 0 0,0-1 0 0 0,0 1 0 0 0,0-1 0 0 0,0 1 0 0 0,0-1 0 0 0,0 1 0 0 0,0-1 0 0 0,0 1 0 0 0,1-1 0 0 0,-1 0-1 0 0,0 1 1 0 0,0-1 0 0 0,1 1 0 0 0,-1-1 0 0 0,0 0 0 0 0,1 1 0 0 0,-1-1 0 0 0,0 1 0 0 0,1-1 0 0 0,-1 0 0 0 0,0 0 0 0 0,1 1 0 0 0,-1-1 0 0 0,1 0 0 0 0,0 1-11 0 0,5 3 167 0 0,0 7 65 0 0,-5-10-219 0 0,-1 0-1 0 0,0 0 1 0 0,1 0 0 0 0,-1 0 0 0 0,1 0-1 0 0,0 0 1 0 0,-1 0 0 0 0,1 0-1 0 0,0-1 1 0 0,-1 1 0 0 0,1 0 0 0 0,0 0-1 0 0,0-1 1 0 0,0 1 0 0 0,0 0 0 0 0,0 0-13 0 0,10 7 149 0 0,-5 7-18 0 0,-1-1-30 0 0,4-3-2 0 0,11 11 87 0 0,20 33 134 0 0,-39-52-304 0 0,4 3 18 0 0,-1 0-1 0 0,1-1 0 0 0,0 1 1 0 0,0-1-1 0 0,1 0 0 0 0,-1 0 1 0 0,6 3-34 0 0,15 14 114 0 0,0 4-42 0 0,15 15-27 0 0,-34-35-47 0 0,1 0 0 0 0,-1-1 0 0 0,1 1 1 0 0,8 3 1 0 0,9 5 11 0 0,-4 2 43 0 0,-12-8-1 0 0,1-1 0 0 0,0-1 0 0 0,7 4-53 0 0,52 25 209 0 0,-26-11 58 0 0,12 10-267 0 0,-50-31 14 0 0,0 1 0 0 0,-1 0 0 0 0,0 0 0 0 0,3 3-14 0 0,-5-4 9 0 0,1 0 1 0 0,0 0 0 0 0,0 0 0 0 0,0-1-1 0 0,0 1 1 0 0,0-1 0 0 0,1 0-10 0 0,8 2 50 0 0,-4 1-27 0 0,18 20 64 0 0,-13-13-7 0 0,-11-9 0 0 0,1-1 0 0 0,7 9 0 0 0,-7-9 5 0 0,-3-2 23 0 0,0 0 11 0 0,0 0 1 0 0,0 0-43 0 0,0 0-99 0 0,0 0-59 0 0,0 0-101 0 0,0 0 85 0 0,0 0-47 0 0,0 0-66 0 0,0 0-111 0 0,0 0-132 0 0,0 0-116 0 0,0 0 79 0 0,0 0-44 0 0,0 0-627 0 0,0 0-493 0 0,0 0-937 0 0</inkml:trace>
  <inkml:trace contextRef="#ctx0" brushRef="#br0" timeOffset="761.72">663 93 5528 0 0,'0'0'124'0'0,"0"0"17"0"0,0 0 11 0 0,0 0-46 0 0,0 0 0 0 0,0 0 45 0 0,0 0 137 0 0,0 2 254 0 0,0 17 305 0 0,0 0-122 0 0,0 1-107 0 0,0-1-92 0 0,0 5 3 0 0,0 1-88 0 0,0 4 7 0 0,0 16 148 0 0,0-42-575 0 0,0 1 0 0 0,0-1 1 0 0,1 0-1 0 0,-1 0 0 0 0,1 0 0 0 0,0 0 1 0 0,1 1-22 0 0,5 14 127 0 0,-3-4-16 0 0,-4 7-30 0 0,-1-10-44 0 0,1 4 4 0 0,-1-9-21 0 0,1 0 0 0 0,0 1 1 0 0,1-1-1 0 0,-1 0 0 0 0,1 1 1 0 0,1-1-21 0 0,3 9 50 0 0,-4-12-45 0 0,1 0 0 0 0,-1 1 0 0 0,0-1 0 0 0,0 0 0 0 0,-1 1 0 0 0,1-1 0 0 0,-1 1 0 0 0,0-1 1 0 0,0 1-6 0 0,0 8 26 0 0,-1-8-18 0 0,1-1-1 0 0,0 1 1 0 0,0-1 0 0 0,0 1 0 0 0,1-1-1 0 0,-1 1 1 0 0,1-1 0 0 0,0 1 0 0 0,0 1-8 0 0,3 5 26 0 0,-2-7-14 0 0,-1 0 0 0 0,0 0-1 0 0,0 0 1 0 0,0 0 0 0 0,0 0 0 0 0,0 0 0 0 0,-1 1 0 0 0,1-1 0 0 0,-1 2-12 0 0,0-3 5 0 0,0 0-1 0 0,0 0 1 0 0,1-1-1 0 0,-1 1 1 0 0,0 0 0 0 0,1-1-1 0 0,-1 1 1 0 0,1 0-1 0 0,0-1 1 0 0,0 1 0 0 0,0-1-1 0 0,-1 1 1 0 0,2-1-5 0 0,-1 1 9 0 0,-1-1-1 0 0,1 1 1 0 0,0-1 0 0 0,0 1 0 0 0,0 0-1 0 0,-1-1 1 0 0,1 1 0 0 0,-1 0-1 0 0,1-1 1 0 0,-1 1 0 0 0,0 0 0 0 0,0 0-1 0 0,0 0-8 0 0,0 4 35 0 0,0-3-23 0 0,0-1 0 0 0,0 0 1 0 0,0 0-1 0 0,0 0 0 0 0,0 0 1 0 0,0 0-1 0 0,1 0 0 0 0,-1 0 0 0 0,1 0 1 0 0,0 1-13 0 0,4 5 38 0 0,-4-7-31 0 0,-1 1 1 0 0,1-1 0 0 0,0 1 0 0 0,0-1-1 0 0,0 1 1 0 0,-1-1 0 0 0,1 1 0 0 0,-1-1-1 0 0,1 1 1 0 0,-1-1 0 0 0,0 1 0 0 0,0 0-1 0 0,1-1 1 0 0,-1 1-8 0 0,0 13 27 0 0,0-14-22 0 0,-1 0-1 0 0,1 0 1 0 0,0 0 0 0 0,0 0 0 0 0,1 0-1 0 0,-1-1 1 0 0,0 1 0 0 0,0 0 0 0 0,0 0 0 0 0,0 0-1 0 0,1-1 1 0 0,-1 1 0 0 0,0 0 0 0 0,1 0-5 0 0,0 0-174 0 0,-1-1 78 0 0,0 0 66 0 0,1 1 53 0 0,-1-1 68 0 0,2 1 312 0 0,-1-1-271 0 0,0 0-90 0 0,0 0-105 0 0,-1 0-21 0 0,1 0-41 0 0,-1 0-44 0 0,1 0-50 0 0,-1 0-54 0 0,1 0-58 0 0,-1 0-62 0 0,1 0-67 0 0,0 0 85 0 0,-1 0-38 0 0,1 0-40 0 0,-1 0-42 0 0,0 0-1170 0 0,0 0-952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3-14T17:50:03.49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18219 940 529 0,'0'0'11'1,"0"0"2"-1,0 0 1 0,0 0 2 0,0 0-16 0,0 0 0 6,0 0 0-6,0 0 0 8,0 0 11-8,0 0-2 5,0 0 0-5,0 0 0 10,-4 4 7-10,4-4 2 6,0 0 0-6,0 0 0 9,0 0 22-9,0 0 5 6,0 0 1-6,0 0 0 10,0 0 10-10,0 0 3 4,0 0 0-4,0 0 0 12,0 0-2-12,0 0 0 3,0 0 0-3,0 0 0 14,0 0-9-13,0 0-1 1,0 0-1-2,0 0 0 10,0 0 4-10,0 0 1 6,4 3 0-6,-4-3 0 8,0 0-37-8,0 0-14 10,7 11 11-10,1-8-11 6,0 1 24-6,-8-4-2 11,0 0 0-11,8 7 0 4,0 0-3-4,-8-7-1 5,0 0 0-4,0 0 0 8,4 10 8-9,0 1 2 4,-4-11 0-4,0 10 0 11,0-10-18-11,4 11-10 5,-4-1 12-5,0 0-12 8,4 1 16-8,-1-1-3 5,-3 8-1-4,4-4 0 11,-4 3 0-8,4 1-1-1,-4-1 0-3,4 4 0 12,0-3 13-8,-4-1 2 2,0 1 1-4,0-4 0 0,0 3-15 4,4 0-2-6,-4 1-1 0,0-4 0 3,0 3 15-3,0-3 4 7,4 4 0-7,-4-1 0 8,0 1 0-8,0-1 0 8,0 1 0-8,0-8 0 7,0 4-16-6,0 0-4 6,0-7 0-7,0 3 0 7,0 1-8-7,0-4 8 6,0-7-8-5,0 0 8 7,0 0 0-7,0 10 0 3,-4-3 0-4,4-7 0 11,0 0-8-11,0 0 8 4,0 0-8-4,0 0 8 11,0 0-8-11,0 0 10 5,0 0-10-5,0 0 10 19,0 0-82-18,0 0-17-1,0 0-3 1,0 0-865 8</inkml:trace>
  <inkml:trace contextRef="#ctx0" brushRef="#br0" timeOffset="613">18910 1516 1177 0,'0'0'25'0,"0"0"6"0,0 7 1 0,0-7 2 2,0 0-34-1,0 14 0 3,-4 0 0-4,4 0 0 11,0-3 56-11,0 3 5 5,-4 0 1-5,0 0 0 10,4 0 2-10,0 0 0 5,0 0 0-5,-4 3 0 11,4-3-26-11,0 0-5 4,0 0-1-4,0 0 0 12,4 0-18-12,-4-7-4 4,0 3-1-4,0 1 0 13,4-1 3-12,0 1 1-1,-4-1 0 0,0-10 0 10,4 7-13-9,4 0-10 4,-8-7 2-5,0 0-796 16</inkml:trace>
  <inkml:trace contextRef="#ctx0" brushRef="#br0" timeOffset="994">19586 1083 946 0,'0'0'20'0,"0"0"5"0,0 0 1 0,0 0 2 0,0 0-28 0,4-7 0 2,0 0 0-2,0-3 0 9,0 6 54-9,4 1 6 7,0-8 0-7,-1 4 1 9,1-3-2-9,4 3-1 7,-4 0 0-7,0 0 0 7,4 0-4-7,-1 0-1 9,1-3 0-9,0 3 0 6,0 0-28-6,3 3-5 8,-3 1-2-8,0-4 0 8,0 3-4-8,0-3-1 5,-1 7 0-5,1 0 0 10,0 0-1-10,0 0-1 5,0 0 0-5,-1 4 0 10,5-1-11-10,-8 1 0 5,-8-4 9-5,8 7-9 10,4 0 8-10,-5 3-8 6,1-3 10-6,-4 0-10 12,4 4 0-12,-8-1 0 2,0 1 0-2,0-1 0 14,0 0 0-14,0 1 0 1,0-1 0-1,0 4 0 11,0 0 9-5,-8 0-9-3,8 0 8-3,-4 0-8 7,0 0 8-4,-3 4-8 4,3-1 0-6,-4 1 8 2,0-1-8-1,0 1 12 6,-4-1-12-7,0 4 12 5,-3-4-3 1,3 4 0-7,0 0 0 1,4-3 0 7,-7 3-9-4,3-4 0-4,4-3 0 0,-4 4 0 11,0-1 0-10,4 4 10 2,1-7-2-1,-1 0-8 9,4 0 16-10,-4 0-3 3,0 0-1-4,4 0 0 10,4-4 5-8,-8 1 1-2,4-4 0 4,4-7 0 7,0 10-10-10,0-3-8-1,0-7 12 0,-4 7-12 10,4-7 13-10,0 0-4 2,0 0-1-2,0 0 0 10,0 0 2-10,0 0 0 4,0 0 0-4,0 0 0 10,0 0 5-10,12 7 1 6,4-7 0-6,-4 0 0 9,3 0-5-8,-3-3-1 5,4 3 0-5,-4-4 0 6,4 1-10-6,3-1 8 7,-3 4-8-8,4-7 8 6,-5 4-8-5,9-1 0 3,-8 1 0-4,-1-1 0 10,5 4 0-9,-4 0 0 3,3 0 0-3,-3 4 0 8,0-4 0-7,-4 3 0 1,3-3 0-2,1 4 0 9,0-4-10-9,-1 3-1 2,-3 4 0-3,4-7 0 20,0 4-43-19,-1 3-9 0,1-4-1-1,0-3-521 9,0 4-104-7</inkml:trace>
  <inkml:trace contextRef="#ctx0" brushRef="#br0" timeOffset="1604">20600 1618 1022 0,'0'0'22'1,"0"0"5"-1,0 0 1 0,0 0 1 2,8 7-29-2,4 0 0 4,-12-7 0-4,4 10 0 10,4-3 70-10,-5 4 8 7,1-1 2-6,0 1 0 6,0-1-12-7,0 0-3 9,4 1 0-9,-8 3 0 6,0-4-14-6,4 1-3 7,-4 3-1-7,0-4 0 8,4 4-4-8,-4 0-1 6,0-3 0-6,4-1 0 9,-4-10-15-9,0 7-3 6,0 7-1-6,0-7 0 9,0 0-23-9,0 0 9 6,0 4-9-6,0-4 0 20,0 0-45-20,0-7-16 0,0 0-3 0,4 7-1 6</inkml:trace>
  <inkml:trace contextRef="#ctx0" brushRef="#br0" timeOffset="2069">21307 933 765 0,'0'0'21'0,"0"0"6"3,0 0-27-3,0 0 0 6,0 0 0-6,0 0 0 9,0 0 74-9,0-7 10 8,0-3 1-8,0 10 1 7,8-11-15-7,-4 4-3 6,4 0-1-6,-8 7 0 9,4-10-18-9,8 3-3 5,0 0-1-5,-1 3 0 10,1 1-13-10,4-4-4 5,0 3 0-5,-1 1 0 10,5-1-6-10,0-3-2 5,-5 4 0-5,9 3 0 11,-4 0-5-11,3 7-2 4,-3-7 0-4,0 3 0 11,3 4-13-11,-3 0 11 6,-8 4-11-6,-1 3 10 11,5 0-10-10,-4 0 8 0,-4 0-8 0,0 7 8 11,-8-4-8-7,3 4 10-2,-3 4-10-2,-3-8 10 6,-5 0-1-1,-4 4 0-5,4-3 0-1,-4-1 0 6,0 1 2 8,1-4 0-12,-5 0 0-2,0 0 0 0,4-4 0 0,-3 4 0 8,7-3 0-6,-4-1 0 7,0-3-11-6,4-3 12-3,1 3-12 0,-1-4 12 12,0 4-4-11,8-7-8-1,0 0 12 0,0 0-4 7,0 0 0-7,0 0 0 5,0 0 0-5,0 0 0 12,0 0 1-12,0 0 0 6,8-7 0-6,3 0 0 12,1 4-9-8,4-4 0-3,-4 7 0 2,4-4 8 7,-1 1-8-8,-3 3 0-2,4 3 0 0,-1 1 0 9,1-4 0-5,4 7 0-4,-4-4 0 0,3 8 0 8,-3-4 0-4,0 3 0 0,-1-3 0-1,1 7 0 1,0-4 0-1,-4 4 0 2,-5 0 0-5,5 0 0 7,-4-3 0-5,-4 3 0 2,0 3 8 1,0 1-8-1,0-4 17 2,-8 3-1-5,0-3-1-1,0 4 0 8,0-1 6-5,-4-3 2 3,-4 0 0-4,1 0 0 4,-1 0 1-5,0-4 0 6,-4 4 0-5,-3-3 0 3,3-1-5-1,-4-3-1-4,5 0 0 0,-5-3 0 13,4 6-7-12,1-10-2 0,-1 4 0 1,0-4 0 9,0 0-9-11,5-4 12 4,-5 4-12-4,4-7 12 10,0 0-12-10,0 0 10 6,5 0-10-5,-1 0 10 6,0-3-10-5,4 3 0 4,0-4-10-4,0 4 10 12,4-3-55-13,0 3-5 2,0-4 0-2,4 1-585 8,4 3-117-6</inkml:trace>
  <inkml:trace contextRef="#ctx0" brushRef="#br0" timeOffset="2746">22302 1607 1065 0,'0'0'23'1,"0"0"5"-1,0 0 0 0,12 4 4 1,-1 3-32-1,1 0 0 5,-8 3 0-5,-8-3 0 9,0 4 72-9,4-1 8 5,4 4 1-5,4 0 1 12,-4-4-14-12,0 1-2 3,0 3-1-3,-4-4 0 12,-8 4-13-12,0 0-2 7,12-3-1-7,-8-1 0 8,0 4-13-8,0-7-2 6,4 4-1-5,0-4 0 7,4 0-19-8,-4 0-4 8,-4 3-1-7,4-3 0 5,8 0-9-6,-4 0 0 10,-12 0 0-10,8-7-574 15,8 7-107-14</inkml:trace>
  <inkml:trace contextRef="#ctx0" brushRef="#br0" timeOffset="3184">23528 1146 1080 0,'8'0'24'0,"0"4"4"0,-8-4 2 0,0 0 0 1,0 0-30-1,0 0 0 4,0 0 0-4,-8 3 0 9,-8-3 60-9,8 4 7 4,8-4 1-3,-4 0 0 10,-4 3-18-11,1 1-3 4,-5-4-1-4,-4 3 0 11,4 1-16-11,0-4-3 4,-7 3-1-4,3 4 0 13,0-7-9-13,1 0-1 3,-9 4-1-3,0-4 0 10,5 0 1-10,-1 3 0 4,-3-6 0-4,-1 3 0 10,0 0 3-10,1 0 1 7,3 0 0-7,-3 0 0 12,-5-4-3-12,8 4 0 8,1 0 0-8,3 0 0 9,0 0-8-3,-3-7-1-6,-5 7-8 1,8-3 12 14,13 3-12-10,-9-7 9-5,-4 3-9 1,4 1 8-1,12 3-8 0,-8-4 0 5,0 4 0-3,8 0 0 8,-7-7 9-8,3 4-9-2,4 3 10 0,0 0-10 10,-12-7 9-6,8-4-9-3,12 4 8 0,0 0-8 10,0 0 9-5,3-3-9-6,1 3 10 0,4-4-10 7,4 4 0-3,-5-3 8-3,-3 3-8-1,4-4 0 8,7 1 0-5,-7 0 0 4,0 3 8-5,-4-4-8 7,-1 4 0-5,5-3 9-3,-4 3-9-1,0-4 8 8,-5 1-8-6,1-1 0 4,4 4 9-2,-4 7-9-3,-8 0 8-1,8-10-8 8,0 3 10-7,0-4-10 5,-8 11 10-3,7-3-10-1,-7 3 10-2,0 0-10 10,12-4 9-10,-12 4-9 5,0 0 8-3,0 0-8 5,4-7 0-7,-4 7 0 5,0 0 0-4,0 0 0 8,0 0 0-8,0 0 0 3,8-3 0-3,-8 3 0 10,0 0 0-11,0 0 0 3,0 0 0-3,0 0 0 13,0 0 0-12,0 0 0 1,0 0 0-2,12 10 0 8,0-3 0-4,-5 4 0-1,-7-11 0-3,4 10 0 8,4 4 0-5,-8 0 0 3,4 0 0-4,-4 0 0 3,0 7 0-3,0 0 0 5,0 0 0-5,0 0 0 3,-4 0 0-1,0 3 0-3,8 4 0-1,-4-3 0 8,0 3 0-6,-4-4 10 5,4 1-2-6,0-1-8 5,4 4 16-4,-4 0-4 5,-4 0-1-5,4 0 0 3,8-4 5-4,-8 4 0 6,0-7 1-5,-4 3 0 3,8 1 1-2,-4-8 0-2,0 1 0 0,0-1 0 13,-4-3-2-13,4 0-1-1,8-3 0 1,-8-1 0 8,-4 1-3-9,4-11-1 4,0 0 0-4,4 7 0 10,-4-7-3-7,0 0-8 2,0 0 12-3,0 0-4 4,8 3-8-6,-8-3 12 6,0 0-12-5,0 0 12 6,12 0-22-7,-12 0-4 7,0 0-1-6,0 0-667 14,0 0-134-14</inkml:trace>
  <inkml:trace contextRef="#ctx0" brushRef="#br0" timeOffset="3962">23929 1551 638 0,'0'0'18'0,"-12"7"4"1,12-7-22-1,8 7 0 6,0 0 0-6,-8-7 0 10,4 14 71-10,3-7 9 5,-3 7 3-5,0-3 0 12,0-1 12-11,0 4 2 0,0 4 1 0,0-4 0 9,0 0-20-10,0 3-4 5,-4-3-1-4,4 0 0 8,0 0-18-9,0 0-4 6,-4 0-1-5,0 0 0 7,0-4-21-8,4 1-4 11,0-1-1-11,-4 1 0 7,4-4-12-7,-1 3-2 4,-3 1-1-4,4-4 0 10,-4-7-9-10,0 0 12 4,0 0-12-4,4 7 12 31,0 3-81-30,-4-10-16-1,0 0-3 1,0 0-1 0</inkml:trace>
  <inkml:trace contextRef="#ctx0" brushRef="#br0" timeOffset="4441">25120 853 1029 0,'31'3'22'1,"0"1"5"-1,-3-4 1 0,-4 0 2 2,-1 0-30-2,-11 3 0 5,-12-3 0-5,0 0 0 11,20 0 54-11,-20 0 5 4,-12-3 1-3,4 3 0 8,8 0-9-9,-4 3-2 7,-12 1 0-7,-3-4 0 8,-1 3-10-8,8 1-3 7,0-4 0-7,1 3 0 8,-13 1-7-8,4-1-1 9,9 1-1-9,-1-4 0 6,-4 3-10-6,0-3-1 5,1 4-1-5,3-4 0 10,0-4-5-10,0 8-1 6,0-1 0-6,1 4 0 9,-1-7-9-9,4 4 10 5,-4-1-10-5,0-3 10 11,5 0-10-11,-1 4-9 6,8-4 9-6,0 0-13 9,-12 0 13-8,8 7 16 2,4-7-3-2,0 0-1 10,0 0-12-11,0 0 0 4,0 0 8-4,0 0-8 14,0 0 0-14,0 0 0 0,-4 3 8 0,4-3-8 10,0 0-10-10,0 14-5 6,-4-7-1-6,4 7 0 9,0-3 28-8,0-1 4 5,4 1 2-5,-4-1 0 6,-4 1-18-6,0 3 0 6,8-4 0-6,-4 4 0 5,0-7 10-5,0 3-10 3,0 1 8-4,0-1-8 10,4 4 9-9,0-3-9 3,-8-1 10-3,8 1-10 8,-4-4 9-9,0-7-9 5,0 10 8-4,0 1-8 8,4-1 0-9,0-3 0 5,-8 0 8-4,4-7-8 11,-4 11 0-12,0-1 0 9,8 1 0-8,-4-11 8 7,0 0-8-3,0 7 0-4,4 3 0-1,0-3 8 10,-4-7-8-8,8 7 0-2,-4 0 9 0,3-4-9 7,5 1 9-4,-12-4-9 5,0 0 12-8,12 7-12 3,0-7 8-3,0 0-8 8,-1 0 0-8,-3 0 0 9,4 0 0-7,-4 0 0 6,12 0 8-7,-9 0-8 15,-3-4 0-11,8 4 0-5,4 4 0 0,-9-4 0 0,5 0 0 0,-4 0 0 6,8 0 0-6,-1 3 0 9,9 4 0-9,-13-7 0 2,-3 0 0-2,0 4 0 10,4 3 0-10,-1 0 0 4,-3 3 0-3,0-6 0 9,-4-1 0-9,0 8 0 3,4-8 0-4,-9 4 0 12,-3-7 0-12,8 7 0 2,4 4 0-1,-4 3 0 12,-8 0 0-13,0 3 0 2,8-6 0-2,0 6-9 9,0-3 9-8,-8 0 0 4,0 0 0-5,3 0 0 9,9 0 0-8,-4 0 0 5,-8 3 0-5,-4-3 0 7,4 0 0-8,4 0 0 7,-4 0 0-6,0 0 0 5,-8 0 0-5,4-3 0 3,4-1 0-4,-4 4 0 11,-7-3 0-10,3 3 0 2,8-4 0-2,-4 0 0 8,-8 4 0-8,0-3 12 3,0-1-2-3,-3-3-1 8,-9 4 10-8,8-1 1 3,1-3 1-3,3 0 0 9,-4 4-5-9,-3-4-2 2,-1 0 0-1,0-4 0 9,1 1-2-10,3-1-1 1,0-3 0-2,-3 0 0 11,-1 0 3-6,0-3 1 0,5-1 0-5,-1 1 0 8,0-1-3-4,-4 1 0-4,5-4 0 1,3 3 0 6,4-3-3-6,0 0-1 8,-4 0 0-8,1 0 0 4,7 4-8-3,0-4 0 4,-4 0 0-5,-4 3 0 6,8 1-11-6,4 3 3 1,-8-7 0-1,4 3-641 13,-3 1-128-9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3-14T17:48:16.8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25713 472 892 0,'0'0'25'0,"0"0"6"0,0 0-31 0,0 0 0 0,0 0 0 0,4-7 0 0,0 4 80 0,4-4 11 0,0-4 1 0,-1 8 1 0,-3-8-14 0,4 8-3 0,0-1-1 0,4-6 0 0,0 3-25 0,-1-4-5 0,5 4-1 0,-16 7 0 0,0 0 4 0,24-17 0 0,-1 3 0 0,-3 4 0 0,4 6-24 0,-5-3-5 0,1 4-1 0,3-1 0 0,-3-3-1 0,0 4 0 0,-1 3 0 0,1 0 0 0,0-4-9 0,-5 4-8 0,-7 0 9 0,8 0-9 0,-4 0 8 0,-4 4-8 0,-8-4 0 0,4 10 9 0,-1-6 3 0,-3-4 0 0,0 0 0 0,0 10 0 0,-3 1 8 0,-1-1 3 0,0-3 0 0,0 10 0 0,-4-10-6 0,4 7-1 0,-4 0 0 0,0 4 0 0,0-8-8 0,-3 4-8 0,-1 4 12 0,0-1-12 0,0 8 12 0,-3-4-4 0,-5 3 0 0,4-3-8 0,-4 3 15 0,1 1-4 0,-1-1-1 0,4-3 0 0,5 7 1 0,-5-3 0 0,0-8 0 0,4 8 0 0,1-4 0 0,-1 6 0 0,4-9 0 0,0-1 0 0,0-3-11 0,4 0 8 0,4 0-8 0,0-7 8 0,0 7-8 0,4 0 0 0,0-10 0 0,0 3 8 0,-4-7-8 0,8 7 0 0,0 0 0 0,4 0 0 0,-4 0 0 0,7 3 8 0,1-3-8 0,-4-3 0 0,3-1 0 0,1 1 0 0,0-1 0 0,0 4 0 0,3 0 0 0,-3-3 0 0,-4 2 0 0,4 1 0 0,-1 4 0 0,-7-8 0 0,0 11 8 0,0-10-8 0,0 3 0 0,-8 3 0 0,0 1 0 0,-4-4 8 0,0 3-8 0,0 1 0 0,0-1 9 0,-4 1-9 0,-4-1 12 0,8 1-3 0,0-1 0 0,4-10 0 0,0 11-1 0,0-4-8 0,4 7 12 0,4-7-4 0,4 3-8 0,-4 1 0 0,4-1 0 0,3 4 0 0,5 0 0 0,-4 3 0 0,3 4 0 0,5-3 0 0,-4 6 0 0,3 1 0 0,-3 3 0 0,0 3 0 0,3 4 0 0,-7-7 0 0,7 3 0 0,-3 1 0 0,0-1 0 0,-5 1 0 0,-3-4 0 0,-8 0 0 0,4-1 0 0,-8 1 0 0,-4 0 0 0,0-3 0 0,-8-4 22 0,1 3-1 0,-5-3 0 0,0 0 0 0,-4-3-12 0,-3-1-9 0,-1-3 12 0,-3 0-12 0,-1 0 31 0,1-7-1 0,-5 0 0 0,1-4 0 0,-4 4-14 0,-1-7-2 0,1-3-1 0,3-1 0 0,5 1-13 0,3-4 0 0,-3 0-12 0,7 0-775 0,-3-7-155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2T19:10:51.1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477 520 4216 0 0,'0'0'249'0'0,"0"0"5"0"0,4-7-4 0 0,22-35 2606 0 0,28-34-2856 0 0,-30 42 353 0 0,-18 25-138 0 0,0 0 0 0 0,1 1 0 0 0,0 0 0 0 0,5-5-215 0 0,-9 10 84 0 0,-1 0-1 0 0,1 0 0 0 0,-1 0 1 0 0,0 0-1 0 0,-1 0 0 0 0,1-1 0 0 0,0 1 1 0 0,-1 0-1 0 0,0-1 0 0 0,0 1 1 0 0,0-1-1 0 0,0-2-83 0 0,6-15 560 0 0,-7 18-480 0 0,1-1 0 0 0,-1 0 0 0 0,1 0 0 0 0,-1 0 0 0 0,0 0 1 0 0,0 0-1 0 0,-1 0 0 0 0,1 0 0 0 0,-1 0 0 0 0,0 0 0 0 0,0 1 0 0 0,0-1 0 0 0,-1 0 0 0 0,0-1-80 0 0,-2-4 181 0 0,0-1 0 0 0,-1 1-1 0 0,0 0 1 0 0,-7-9-181 0 0,4 8 123 0 0,-1 1-1 0 0,0-1 1 0 0,0 1-1 0 0,-1 1 0 0 0,0 0 1 0 0,-1 0-1 0 0,0 1 1 0 0,0 0-1 0 0,0 1 1 0 0,-1 0-1 0 0,0 1 1 0 0,-12-3-123 0 0,-10-7 416 0 0,29 13-322 0 0,0-1 1 0 0,1 1 0 0 0,-1 0 0 0 0,0 0-1 0 0,0 0 1 0 0,0 1 0 0 0,0 0 0 0 0,0 0-1 0 0,-1 0 1 0 0,1 1 0 0 0,0 0 0 0 0,0 0-1 0 0,-1 0 1 0 0,1 0-95 0 0,-12 4 212 0 0,0 1 0 0 0,1 0 0 0 0,0 0 0 0 0,0 2 0 0 0,0 0 0 0 0,1 1 0 0 0,0 1 0 0 0,1 0 0 0 0,0 1-1 0 0,0 0 1 0 0,1 1 0 0 0,0 1 0 0 0,1 0 0 0 0,0 0 0 0 0,1 2 0 0 0,1-1 0 0 0,0 1 0 0 0,0 1 0 0 0,0 3-212 0 0,7-13 48 0 0,1 1 0 0 0,0-1 0 0 0,0 1 1 0 0,0 0-1 0 0,1 0 0 0 0,0 0 0 0 0,0 0 0 0 0,0 0 0 0 0,1 3-48 0 0,2 59 244 0 0,-1-42-193 0 0,0-20-36 0 0,0 0 0 0 0,0 0 0 0 0,0 0 0 0 0,1 0 0 0 0,-1 0 0 0 0,2-1 0 0 0,-1 1 0 0 0,1-1 0 0 0,-1 1 0 0 0,1-1 0 0 0,1 0 0 0 0,0 1-15 0 0,9 11 99 0 0,1-1 0 0 0,14 13-99 0 0,119 123 155 0 0,50 22-56 0 0,-179-156-87 0 0,0 1 1 0 0,-2 0-1 0 0,0 1 0 0 0,13 22-12 0 0,0 7 29 0 0,16 38-29 0 0,-40-76 6 0 0,-1 0 0 0 0,0 0 0 0 0,-1 0 0 0 0,0 0-1 0 0,0 1 1 0 0,-1-1 0 0 0,-1 1 0 0 0,0-1 0 0 0,-1 3-6 0 0,0 5 31 0 0,-2 0 0 0 0,0-1 0 0 0,-1 1 0 0 0,0-1 0 0 0,-3 6-31 0 0,4-18 12 0 0,-1 1-1 0 0,0-1 1 0 0,0 0-1 0 0,-1 0 0 0 0,1 0 1 0 0,-1 0-1 0 0,0 0 1 0 0,-1-1-1 0 0,1 0 0 0 0,-1 0 1 0 0,0 0-1 0 0,-1 0 1 0 0,1-1-1 0 0,-1 0 0 0 0,0 0 1 0 0,0-1-1 0 0,-2 2-11 0 0,-10 4 29 0 0,0-1-1 0 0,-1 0 0 0 0,0-1 1 0 0,-1-2-1 0 0,-6 2-28 0 0,9-3 22 0 0,0-1 0 0 0,0 0 0 0 0,0-1 0 0 0,-1-2 0 0 0,1 1 0 0 0,0-2 0 0 0,0 0 0 0 0,0-1 0 0 0,0-1 0 0 0,0 0 0 0 0,-14-6-22 0 0,17 5 38 0 0,0-1 0 0 0,1 0 0 0 0,-1-2-1 0 0,1 1 1 0 0,1-1 0 0 0,-1-1 0 0 0,1-1 0 0 0,0 1 0 0 0,1-2 0 0 0,0 0 0 0 0,1 0 0 0 0,-1-1 0 0 0,2 0 0 0 0,0 0 0 0 0,-1-3-38 0 0,-8-9 39 0 0,10 13 2 0 0,0 0 1 0 0,0-1-1 0 0,1 1 1 0 0,0-2-1 0 0,1 1 1 0 0,0-1-42 0 0,5 9 6 0 0,0 1 0 0 0,0-1 0 0 0,0 0 1 0 0,1 0-1 0 0,-1 0 0 0 0,1 0 0 0 0,0 0 0 0 0,-1 0 0 0 0,1 0 0 0 0,1 0 0 0 0,-1 0 1 0 0,0 0-1 0 0,1 0 0 0 0,-1 0 0 0 0,1 0 0 0 0,0 0 0 0 0,0 0 0 0 0,0 1 0 0 0,0-1 0 0 0,1 0 1 0 0,-1 0-1 0 0,1 1 0 0 0,0-1 0 0 0,0 1 0 0 0,-1 0 0 0 0,2 0 0 0 0,0-2-6 0 0,7-6 697 0 0,-2 2-4262 0 0,-6 6-10774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2T19:10:51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79 10152 0 0,'6'0'205'0'0,"0"-1"-1"0"0,0 0 1 0 0,0-1 0 0 0,0 0 0 0 0,0 0 0 0 0,0 0 0 0 0,0-1 0 0 0,3-2-205 0 0,18-6 273 0 0,2-1-254 0 0,-12 5-20 0 0,1 1 0 0 0,-1 0 1 0 0,1 1-1 0 0,0 0 1 0 0,0 2-1 0 0,0 0 0 0 0,5 1 1 0 0,20 2-1516 0 0,-41 0-6030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2T19:10:51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55 8536 0 0,'2'13'898'0'0,"5"-15"893"0"0,10-3-362 0 0,-10 4-1347 0 0,0 0-1 0 0,0-1 1 0 0,0 1-1 0 0,-1-2 1 0 0,1 1-1 0 0,-1-1 1 0 0,3 0-82 0 0,10-5 56 0 0,62-22-1544 0 0,-59 23-6937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2T19:10:52.6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572 229 3000 0 0,'-1'-7'489'0'0,"0"0"1"0"0,0 1-1 0 0,0-1 0 0 0,-1 0 1 0 0,0 1-1 0 0,0 0 0 0 0,0-1-489 0 0,-2 1 630 0 0,1-1 0 0 0,1 0 0 0 0,-1 0 0 0 0,1 1-1 0 0,0-4-629 0 0,-2 0 52 0 0,0 0 0 0 0,-1 1-1 0 0,0-1 1 0 0,-1 1 0 0 0,1 0 0 0 0,-2 0-1 0 0,1 1 1 0 0,-1 0 0 0 0,-5-4-52 0 0,8 8 7 0 0,-1 0-1 0 0,0 1 1 0 0,-1-1 0 0 0,1 1 0 0 0,-1 0 0 0 0,1 1 0 0 0,-1-1-1 0 0,0 1 1 0 0,0 0 0 0 0,0 1 0 0 0,-3-1-7 0 0,-5 0 213 0 0,1 0 0 0 0,-1 1 0 0 0,-1 1 1 0 0,-7 0-214 0 0,12 1 89 0 0,1 1 1 0 0,0 0-1 0 0,-1 1 0 0 0,1 0 1 0 0,0 0-1 0 0,0 1 1 0 0,1 0-1 0 0,-1 1 1 0 0,1 0-1 0 0,0 0 0 0 0,0 1 1 0 0,0 0-1 0 0,-6 6-89 0 0,-8 9 301 0 0,0 1-1 0 0,1 1 1 0 0,-12 18-301 0 0,20-21 182 0 0,0-1-1 0 0,-2 9-181 0 0,3-7 69 0 0,-28 56 179 0 0,36-64-184 0 0,1-1-1 0 0,0 1 1 0 0,0 0 0 0 0,2 0 0 0 0,-1 0 0 0 0,2 1 0 0 0,0-1 0 0 0,1 9-64 0 0,-1 6 442 0 0,1-25-417 0 0,0 0-1 0 0,0-1 1 0 0,0 1 0 0 0,0 0-1 0 0,0-1 1 0 0,0 1 0 0 0,1 0-1 0 0,-1-1 1 0 0,1 0 0 0 0,0 1-1 0 0,0-1 1 0 0,0 0 0 0 0,0 0-1 0 0,0 0 1 0 0,0 0 0 0 0,0 0 0 0 0,1 0-1 0 0,-1-1 1 0 0,1 1 0 0 0,1 0-25 0 0,13 10 249 0 0,2 2-139 0 0,0-2 0 0 0,1 0 0 0 0,0-1 0 0 0,9 3-110 0 0,-5-3 66 0 0,-19-7-56 0 0,0-1-1 0 0,1 1 1 0 0,-1 0-1 0 0,-1 1 1 0 0,1-1 0 0 0,0 1-1 0 0,-1 0-9 0 0,25 22 20 0 0,-28-26-20 0 0,-1-1 1 0 0,0 1-1 0 0,1-1 1 0 0,-1 1-1 0 0,0-1 1 0 0,0 1-1 0 0,0-1 0 0 0,1 1 1 0 0,-1-1-1 0 0,0 1 1 0 0,0-1-1 0 0,0 1 1 0 0,0 0-1 0 0,0-1 1 0 0,0 1-1 0 0,0-1 1 0 0,0 1-1 0 0,0-1 1 0 0,0 1-1 0 0,0-1 0 0 0,0 1 1 0 0,0 0-1 0 0,-1-1 1 0 0,1 1-1 0 0,0-1 1 0 0,0 1-1 0 0,-1 0 0 0 0,-6 12 11 0 0,-8 13-10 0 0,13-21 0 0 0,-1 1 0 0 0,1-1 0 0 0,-1 0 0 0 0,-1 0 0 0 0,1 0 0 0 0,-1 0 0 0 0,0 0 0 0 0,0-1 0 0 0,-1 0 0 0 0,1 0 1 0 0,-1 0-1 0 0,0 0 0 0 0,0-1 0 0 0,0 0 0 0 0,-4 2-1 0 0,-19 9 86 0 0,17-5 92 0 0,11-9-171 0 0,0 1 0 0 0,-1-1-1 0 0,1 0 1 0 0,0 0 0 0 0,0 0 0 0 0,0 0 0 0 0,0 1-1 0 0,0-1 1 0 0,0 0 0 0 0,-1 0 0 0 0,1 0 0 0 0,0 1-1 0 0,0-1 1 0 0,0 0 0 0 0,0 0 0 0 0,0 0 0 0 0,0 1-1 0 0,0-1 1 0 0,0 0 0 0 0,0 0 0 0 0,0 1 0 0 0,0-1-1 0 0,0 0 1 0 0,0 0 0 0 0,0 0 0 0 0,0 1 0 0 0,0-1-1 0 0,0 0 1 0 0,0 0 0 0 0,1 0 0 0 0,-1 1 0 0 0,0-1-1 0 0,0 0 1 0 0,0 0 0 0 0,0 0 0 0 0,0 1 0 0 0,0-1-1 0 0,1 0 1 0 0,-1 0-7 0 0,2 1 22 0 0,-1-1-1 0 0,1 0 1 0 0,0 0-1 0 0,0 0 0 0 0,0 0 1 0 0,-1 0-1 0 0,1 0 1 0 0,0 0-1 0 0,0-1 1 0 0,-1 1-1 0 0,1 0 1 0 0,0-1-1 0 0,0 0 1 0 0,-1 1-22 0 0,28-10 120 0 0,-29 9-126 0 0,6-1 6 0 0,0 0 1 0 0,-1 0-1 0 0,1 1 1 0 0,0 0-1 0 0,0 0 0 0 0,0 0 1 0 0,0 0-1 0 0,0 1 1 0 0,0 0-1 0 0,0 0 1 0 0,0 1-1 0 0,0 0 1 0 0,0 0-1 0 0,0 0 0 0 0,-1 1 1 0 0,1 0-1 0 0,0 0 1 0 0,-1 0-1 0 0,1 1 1 0 0,-1-1-1 0 0,0 1 1 0 0,0 1-1 0 0,0-1 1 0 0,0 1-1 0 0,0 0 0 0 0,-1 0 1 0 0,0 0-1 0 0,0 0 1 0 0,0 1-1 0 0,0 0 1 0 0,-1 0-1 0 0,0 0 1 0 0,3 4-2 0 0,8 19-14 0 0,0 0-1 0 0,-2 0 1 0 0,0 4 15 0 0,-10-27-5 0 0,-1-1 0 0 0,0 1-1 0 0,0-1 1 0 0,-1 1 0 0 0,1-1 0 0 0,-1 1 0 0 0,0 0 0 0 0,-1-1 0 0 0,1 1 0 0 0,-1-1 0 0 0,0 1 0 0 0,-1 3 5 0 0,-3 12-42 0 0,-2-2 0 0 0,-5 11 42 0 0,-5 17-55 0 0,-3 7-47 0 0,-3-1 1 0 0,-1-1-1 0 0,-3 0 1 0 0,-3-1 101 0 0,-39 76-10 0 0,40-74 434 0 0,28-49-399 0 0,-1 0 1 0 0,1 0 0 0 0,0 1-1 0 0,0-1 1 0 0,1 1-1 0 0,-1-1 1 0 0,0 4-26 0 0,1-3 34 0 0,23 17 143 0 0,-20-18-161 0 0,2 0-9 0 0,-1-1-1 0 0,1 1 0 0 0,-1-1 0 0 0,1 0 0 0 0,0-1 1 0 0,0 1-1 0 0,0-1 0 0 0,0 0 0 0 0,0 0 0 0 0,0 0 1 0 0,3-1-7 0 0,17 4 21 0 0,-25-4-24 0 0,45 13-527 0 0,1-3-1 0 0,0-2 0 0 0,1-2 1 0 0,18 0 530 0 0,-58-6-10820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2:33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340 16 7312 0 0,'0'0'165'0'0,"-3"0"22"0"0,2-1-154 0 0,0 1-1 0 0,-1 0 1 0 0,1 0 0 0 0,0 0 0 0 0,-1-1-1 0 0,1 1 1 0 0,0-1 0 0 0,0 1 0 0 0,-1-1 0 0 0,0 0-33 0 0,-4-3 104 0 0,3 2-86 0 0,-1 0-60 0 0,-11-1 42 0 0,6 3 33 0 0,1 0 57 0 0,0 0 51 0 0,0 0 42 0 0,-6 0 248 0 0,-28 0 1022 0 0,23 0-912 0 0,8 2-300 0 0,-1 4-4 0 0,-1 0-45 0 0,3-4-30 0 0,3-3-67 0 0,6 1-66 0 0,-1 0 0 0 0,1 0-1 0 0,-1 0 1 0 0,0 0-1 0 0,1 0 1 0 0,-1 0-1 0 0,0 0 1 0 0,1 1 0 0 0,-1-1-1 0 0,1 0 1 0 0,-1 1-1 0 0,-1 0-28 0 0,-2 9 176 0 0,-8-4-16 0 0,3 1-66 0 0,-18 21 229 0 0,23-20-274 0 0,0 8 23 0 0,-8-1-2 0 0,11-13-64 0 0,1-1 0 0 0,-1 1-1 0 0,1 0 1 0 0,0 0 0 0 0,-1 0-1 0 0,1 0 1 0 0,0 0-1 0 0,0 0 1 0 0,0 0 0 0 0,1 0-1 0 0,-1 0 1 0 0,0 0 0 0 0,1 1-1 0 0,-1-1 1 0 0,1 0 0 0 0,0 0-1 0 0,0 1 1 0 0,0-1 0 0 0,0 0-1 0 0,0 1 1 0 0,0-1-6 0 0,1 3 7 0 0,-1-3-4 0 0,-13 22-2 0 0,12-23-1 0 0,0 1 0 0 0,1 0 0 0 0,0-1 0 0 0,-1 1 0 0 0,1 0 0 0 0,0-1 0 0 0,0 1 0 0 0,0 0 0 0 0,0 0 0 0 0,0-1 0 0 0,0 1 0 0 0,0 0 0 0 0,0-1 0 0 0,1 1 0 0 0,-1 0 0 0 0,1-1 0 0 0,0 2 0 0 0,10 23 0 0 0,-10-17 0 0 0,2 2 0 0 0,12 17 0 0 0,-4-23 0 0 0,-6 8 0 0 0,-2-8 0 0 0,1 0 0 0 0,0 0 0 0 0,0 0 0 0 0,1 0 0 0 0,-1-1 0 0 0,1 0 0 0 0,0 0 0 0 0,4 3 0 0 0,-4-5 0 0 0,-4-2 0 0 0,0 0 0 0 0,-1 1 0 0 0,1-1 0 0 0,-1 0 0 0 0,1 1 0 0 0,0-1 0 0 0,-1 0 0 0 0,1 1 0 0 0,-1-1 0 0 0,1 1 0 0 0,-1-1 0 0 0,1 1 0 0 0,-1-1 0 0 0,1 1 0 0 0,-1-1 0 0 0,0 1 0 0 0,1-1 0 0 0,-1 1 0 0 0,0 0 0 0 0,1-1 0 0 0,-1 1 0 0 0,0 0 0 0 0,2 4 0 0 0,-1-4 0 0 0,0 0 0 0 0,-1-1 0 0 0,1 1 0 0 0,0 0 0 0 0,-1 0 0 0 0,1 0 0 0 0,0-1 0 0 0,0 1 0 0 0,0 0 0 0 0,0-1 0 0 0,0 1 0 0 0,0-1 0 0 0,0 1 0 0 0,0-1 0 0 0,0 1 0 0 0,0-1 0 0 0,10 7 0 0 0,-5 3 0 0 0,-5-9 0 0 0,-1 1 0 0 0,1-1 0 0 0,-1 0 0 0 0,1 0 0 0 0,-1 0 0 0 0,1-1 0 0 0,-1 1 0 0 0,1 0 0 0 0,0 0 0 0 0,-1 0 0 0 0,1 0 0 0 0,0-1 0 0 0,0 1 0 0 0,0 0 0 0 0,0-1 0 0 0,0 1 0 0 0,45 20 0 0 0,-30-11 0 0 0,-1-7 0 0 0,0-3 0 0 0,1-3 0 0 0,12-12 10 0 0,-23 2 33 0 0,0 5-34 0 0,-4 7-8 0 0,0-1 0 0 0,0 1 0 0 0,-1-1 0 0 0,1 1 0 0 0,0 0-1 0 0,0-1 1 0 0,-1 0 0 0 0,1 1 0 0 0,-1-1 0 0 0,0 1 0 0 0,1-1 0 0 0,-1 1-1 0 0,0-1 1 0 0,0 0-1 0 0,0 0 3 0 0,0 1 0 0 0,0-1-1 0 0,1 0 1 0 0,-1 0 0 0 0,0 1-1 0 0,1-1 1 0 0,0 0 0 0 0,-1 1-1 0 0,1-1 1 0 0,0 1 0 0 0,0-1-1 0 0,0 1 1 0 0,0-1-3 0 0,0 0 1 0 0,0 1 1 0 0,-1-1-1 0 0,1 1 1 0 0,0-1-1 0 0,0 1 1 0 0,-1-1-1 0 0,1 0 0 0 0,-1 1 1 0 0,1-1-1 0 0,-1 0 1 0 0,0 1-1 0 0,0-1 1 0 0,0 0-2 0 0,0-119 64 0 0,0 119-64 0 0,0 1 0 0 0,0-1 0 0 0,1 0 0 0 0,-1 0 0 0 0,0 1 0 0 0,1-1 0 0 0,-1 0 0 0 0,1 1 0 0 0,-1-1 0 0 0,1 0 0 0 0,0 1 0 0 0,0-1 0 0 0,0 1 0 0 0,0-1 0 0 0,0 0 0 0 0,0 1 0 0 0,0-1 0 0 0,0 1 0 0 0,-1-1 0 0 0,1 0 0 0 0,0 1 0 0 0,-1-1 0 0 0,1 0 0 0 0,-1 0 0 0 0,0 1 0 0 0,1-1 0 0 0,-1 0 0 0 0,0 0 0 0 0,0 0 0 0 0,0-88 0 0 0,-1 85 0 0 0,2 3 0 0 0,12-22 0 0 0,-11 12-12 0 0,-2 10-14 0 0,3 4-7 0 0,10 17-17 0 0,-1 5 35 0 0,-12-24 15 0 0,6 31-54 0 0,2-15 42 0 0,-4-10 12 0 0,0 0 1 0 0,-1 1 0 0 0,3 7-1 0 0,-1 11 0 0 0,2-12 0 0 0,-7-11 0 0 0,1-1 0 0 0,0 0 0 0 0,0 1 0 0 0,-1-1 0 0 0,1 0 0 0 0,-1 1 0 0 0,1-1 0 0 0,-1 1 0 0 0,1-1 0 0 0,-1 1 0 0 0,0 0 0 0 0,0-1 0 0 0,0 1 0 0 0,0-1 0 0 0,0 1 0 0 0,1 0 0 0 0,-1 0 0 0 0,0-1 0 0 0,1 1 0 0 0,-1 0 0 0 0,1-1 0 0 0,-1 1 0 0 0,1 0 0 0 0,0-1 0 0 0,0 1 0 0 0,0-1 0 0 0,0 1 0 0 0,0-1 0 0 0,0 1 0 0 0,0-1 0 0 0,-1 1 0 0 0,1-1 0 0 0,0 1 0 0 0,-1 0 0 0 0,1-1 0 0 0,-1 1 0 0 0,1 0 0 0 0,-1-1 0 0 0,0 1 0 0 0,0 0 0 0 0,1 0 0 0 0,-1 0 0 0 0,0-1 0 0 0,0 1 0 0 0,0 0 0 0 0,1 0 0 0 0,-1-1 0 0 0,1 1 0 0 0,-1 0 0 0 0,1-1 0 0 0,0 1 0 0 0,-1-1 0 0 0,1 1 0 0 0,0-1 0 0 0,0 1 0 0 0,0-1 0 0 0,0 1 0 0 0,0-1 0 0 0,0 1 0 0 0,0 0 0 0 0,-1-1 0 0 0,1 1 0 0 0,-1 0 0 0 0,1-1 0 0 0,-1 1 0 0 0,0 0 0 0 0,1-1 0 0 0,-1 1 0 0 0,0 0 0 0 0,2 13 0 0 0,9 1 0 0 0,-9-3-14 0 0,-2-11-18 0 0,0-2-37 0 0,0 0-190 0 0,3 0-58 0 0,1 0 162 0 0,-1 0-55 0 0,0 0-84 0 0,-2 0 94 0 0,1 0-41 0 0,-1 0-45 0 0,1 0-41 0 0,1 0-433 0 0,1 0-295 0 0,1 0-686 0 0</inkml:trace>
  <inkml:trace contextRef="#ctx0" brushRef="#br0" timeOffset="448.47">663 62 5784 0 0,'0'0'132'0'0,"0"0"17"0"0,0 0 10 0 0,0 2-26 0 0,0 2-79 0 0,1-1-41 0 0,5 2-87 0 0,-2-1 72 0 0,-1-1 103 0 0,-2 2 83 0 0,-1 2 115 0 0,3 3 193 0 0,2 0-84 0 0,0-2-95 0 0,0 5 300 0 0,2-9-234 0 0,-7-3-356 0 0,1-1 1 0 0,-1 0-1 0 0,0 0 1 0 0,1 1-1 0 0,-1-1 1 0 0,1 0-1 0 0,-1 1 1 0 0,0-1-1 0 0,1 0 1 0 0,-1 1-1 0 0,0-1 0 0 0,1 0 1 0 0,-1 1-1 0 0,0-1 1 0 0,0 1-1 0 0,1-1 1 0 0,-1 1-1 0 0,0-1 1 0 0,0 0-1 0 0,0 1 1 0 0,0-1-1 0 0,1 1 1 0 0,-1-1-1 0 0,0 1 0 0 0,0-1 1 0 0,0 1-1 0 0,0-1 1 0 0,0 1-1 0 0,0-1 1 0 0,0 1-1 0 0,-1-1 1 0 0,1 1-24 0 0,0 5 236 0 0,0-4-165 0 0,0 0 0 0 0,-1-1 0 0 0,1 1 0 0 0,0-1 0 0 0,1 1 0 0 0,-1 0 1 0 0,0-1-1 0 0,0 1 0 0 0,1-1 0 0 0,-1 1 0 0 0,1 0 0 0 0,0 0-71 0 0,5 3 316 0 0,-5-5-297 0 0,-1 0 0 0 0,0 0 0 0 0,1 1 0 0 0,-1-1 0 0 0,1 0 0 0 0,-1 0 0 0 0,0 1 0 0 0,1-1 0 0 0,-1 0 0 0 0,0 1 0 0 0,1-1 0 0 0,-1 1 0 0 0,0-1 0 0 0,1 0 1 0 0,-1 1-1 0 0,0-1 0 0 0,0 1 0 0 0,0-1 0 0 0,1 1 0 0 0,-1-1 0 0 0,0 1 0 0 0,0-1 0 0 0,0 1 0 0 0,0-1 0 0 0,0 1 0 0 0,0-1 0 0 0,0 0 0 0 0,0 1 0 0 0,0-1 0 0 0,0 1 0 0 0,0-1 0 0 0,0 1-19 0 0,0 5 180 0 0,1-1-39 0 0,5 6 155 0 0,-2-3-101 0 0,-2-2-16 0 0,0 0 20 0 0,-2 1 59 0 0,0 7 49 0 0,0 12 285 0 0,0-14-363 0 0,0-2-44 0 0,0 0-72 0 0,0-8 68 0 0,0-2-18 0 0,0 0-3 0 0,0 0-6 0 0,0 0-20 0 0,0 0-8 0 0,0 0-4 0 0,0 0-5 0 0,0 0-10 0 0,0 0-3 0 0,0 0 0 0 0,0 0-6 0 0,0 0-22 0 0,0 0-11 0 0,0 0-1 0 0,0-2-10 0 0,0-6-41 0 0,-1 5-3 0 0,1-1 0 0 0,0 1 0 0 0,0-1 1 0 0,0 1-1 0 0,0-1 0 0 0,1 1 0 0 0,-1-1 0 0 0,1 1 0 0 0,1-2-10 0 0,6-10 49 0 0,-4 8-25 0 0,0 1-1 0 0,-1-1 1 0 0,3-6-24 0 0,-3 0 9 0 0,-2 11-5 0 0,-1-1 0 0 0,1 1 0 0 0,-1 0 0 0 0,1 0 0 0 0,0-1 0 0 0,0 1 0 0 0,0 0 0 0 0,0 0-1 0 0,0 0 1 0 0,0 0 0 0 0,0 0 0 0 0,1 1 0 0 0,-1-1 0 0 0,1 0-4 0 0,6-5 9 0 0,-5 4-9 0 0,0 0 0 0 0,0 0 1 0 0,0-1-1 0 0,0 1 0 0 0,0-1 0 0 0,-1 0 0 0 0,3-6 0 0 0,-5 9 0 0 0,1-1 0 0 0,-1 1 0 0 0,1-1 0 0 0,0 1 0 0 0,-1 0 0 0 0,1-1 0 0 0,0 1 0 0 0,0 0 0 0 0,0 0 0 0 0,0-1 0 0 0,0 1 0 0 0,0 0 0 0 0,1 0 0 0 0,-1 0 0 0 0,0 1 0 0 0,1-2 0 0 0,9-5 0 0 0,-5 4 0 0 0,0-1 0 0 0,0 0 0 0 0,-1 0 0 0 0,5-4 0 0 0,-6 4 1 0 0,0 1-1 0 0,0 0 0 0 0,0 0 0 0 0,1 0 0 0 0,0 1 0 0 0,-1-1 0 0 0,1 1 0 0 0,2 0 0 0 0,12-7-13 0 0,-12 5-8 0 0,-7 3 20 0 0,1 0 0 0 0,0 1-1 0 0,-1-1 1 0 0,1 1-1 0 0,0-1 1 0 0,0 1-1 0 0,0-1 1 0 0,-1 1-1 0 0,1-1 1 0 0,0 1 0 0 0,0 0-1 0 0,0-1 1 0 0,0 1-1 0 0,0 0 1 0 0,0 0-1 0 0,0 0 1 0 0,0-1-1 0 0,0 1 1 0 0,-1 0 0 0 0,1 0-1 0 0,0 1 1 0 0,0-1-1 0 0,0 0 1 0 0,0 0-1 0 0,0 0 1 0 0,0 1 0 0 0,0-1 0 0 0,14 13 1 0 0,1 0 0 0 0,-11-11 0 0 0,-5-2 0 0 0,1 0 0 0 0,-1 1 0 0 0,1-1 0 0 0,0 0 0 0 0,-1 1 0 0 0,1-1 0 0 0,-1 0 0 0 0,1 1 0 0 0,-1-1 0 0 0,1 1 0 0 0,-1-1 0 0 0,1 1 0 0 0,-1-1 0 0 0,1 1 0 0 0,-1-1 0 0 0,1 1 0 0 0,-1-1 0 0 0,0 1 0 0 0,0-1 0 0 0,1 1 0 0 0,-1 0 0 0 0,0 0 0 0 0,3 4 0 0 0,9 14 0 0 0,1 5 0 0 0,3 12 0 0 0,-11-10 0 0 0,1-13 0 0 0,-5-12 0 0 0,0 0 0 0 0,0 1 0 0 0,-1-1 0 0 0,1 0 0 0 0,-1 1 0 0 0,1-1 0 0 0,-1 1 0 0 0,1-1 0 0 0,-1 1 0 0 0,0-1 0 0 0,1 1 0 0 0,-1 0 0 0 0,0-1 0 0 0,0 1 0 0 0,0-1 0 0 0,0 1 0 0 0,0-1 0 0 0,1 1 0 0 0,-1-1 0 0 0,0 1 0 0 0,1-1 0 0 0,-1 1 0 0 0,1-1 0 0 0,0 1 0 0 0,0-1 0 0 0,-1 0 0 0 0,1 1 0 0 0,5 10 0 0 0,-5-7 0 0 0,0-1 0 0 0,0 0 0 0 0,-1 1-1 0 0,0-1 1 0 0,1 1 0 0 0,-2 1 0 0 0,1 5-9 0 0,3 4-34 0 0,1-7 32 0 0,3 4 9 0 0,-6-1-54 0 0,-1-11-128 0 0,0 1 48 0 0,1-1 45 0 0,-1 0 39 0 0,0 1 49 0 0,0 0 102 0 0,0 3 457 0 0,0-4-463 0 0,0 1-33 0 0,0 0-47 0 0,0 0-70 0 0,0 0-86 0 0,0 0-100 0 0,0-1-48 0 0,0 1-88 0 0,0 0-99 0 0,0-1-106 0 0,0 1-116 0 0,0-1-123 0 0,0 0 361 0 0,0 0-33 0 0,0 0-36 0 0,-1 1-37 0 0,1-1-1330 0 0,0 0-1074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9:38.4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555 156 5072 0 0,'0'0'144'0'0,"0"0"-15"0"0,0 0 39 0 0,0 0 103 0 0,0 0 273 0 0,0-3 493 0 0,0 0-559 0 0,0 0-37 0 0,0-3 341 0 0,0-1-120 0 0,0 0-100 0 0,0 1-114 0 0,0-1-59 0 0,0-4 171 0 0,0-6 260 0 0,0 10-443 0 0,0 0 58 0 0,0 1 75 0 0,0 3-107 0 0,0 1-69 0 0,0 1-319 0 0,0 1 0 0 0,0-1 0 0 0,0 1 0 0 0,0 0 0 0 0,0-1 0 0 0,0 1-1 0 0,0-1 1 0 0,0 1 0 0 0,0-1 0 0 0,-1 1 0 0 0,1-1 0 0 0,0 1 0 0 0,0-1 0 0 0,0 1 0 0 0,-1-1-1 0 0,1 1 1 0 0,0 0 0 0 0,0-1 0 0 0,-1 1 0 0 0,1-1 0 0 0,0 1 0 0 0,-1 0 0 0 0,1-1 0 0 0,0 1-1 0 0,-1 0 1 0 0,1 0 0 0 0,-1-1 0 0 0,1 1 0 0 0,0 0 0 0 0,-1 0 0 0 0,1 0 0 0 0,-1-1 0 0 0,1 1-1 0 0,-1 0 1 0 0,1 0 0 0 0,-1 0 0 0 0,1 0 0 0 0,-1 0 0 0 0,1 0 0 0 0,-1 0 0 0 0,1 0 0 0 0,-1 0-15 0 0,-4-2 237 0 0,2-2-193 0 0,-3-1 91 0 0,-5-6 169 0 0,5 5-179 0 0,3 3 35 0 0,0 2-72 0 0,-1 1-45 0 0,-1 1-23 0 0,2-1 32 0 0,-8 1 83 0 0,-11-1 120 0 0,9-3-34 0 0,5-2-93 0 0,-1-1 62 0 0,-7 4 48 0 0,7 1-139 0 0,-12 1 50 0 0,7 3-117 0 0,10 0-39 0 0,0-1-1 0 0,0 0 0 0 0,-1-1 0 0 0,1 1 0 0 0,-2-1 8 0 0,-31 1-117 0 0,29-2 110 0 0,-14-1 26 0 0,8 5 51 0 0,-4 6 11 0 0,-7-5-20 0 0,4 6-49 0 0,9-8-12 0 0,9-3-1 0 0,1 0 0 0 0,0 1 0 0 0,0 0 0 0 0,-1-1 0 0 0,1 1 0 0 0,0 0 0 0 0,0 0 0 0 0,0 0 0 0 0,0 0 0 0 0,0 0 0 0 0,0 1 0 0 0,0-1 0 0 0,1 1 0 0 0,-1-1 1 0 0,-16 12-57 0 0,-1-5 57 0 0,-3 2 37 0 0,-12 18 47 0 0,24-23-70 0 0,8-5-14 0 0,1 1 0 0 0,0-1 0 0 0,0 0 0 0 0,0 1 0 0 0,0-1 0 0 0,0 1 0 0 0,0 0 0 0 0,0-1 0 0 0,0 1 0 0 0,0 0 0 0 0,0-1 0 0 0,1 1 0 0 0,-1 0 0 0 0,0 0 0 0 0,0 0 0 0 0,1 0 0 0 0,-1 0 0 0 0,0 0 0 0 0,-4 10 0 0 0,5-10 0 0 0,0 0 0 0 0,0 0 0 0 0,-1 1 0 0 0,1-1 0 0 0,-1 0 0 0 0,1 0 0 0 0,-1 0 0 0 0,0 0 0 0 0,1-1 0 0 0,-1 1 0 0 0,0 0 0 0 0,0 0 0 0 0,0 0 0 0 0,1 0 0 0 0,-1-1 0 0 0,0 1 0 0 0,0 0 0 0 0,-1 0 0 0 0,-11 4 0 0 0,13-4 0 0 0,-1-1 0 0 0,1 1 0 0 0,0 0 0 0 0,-1 0 0 0 0,1-1 0 0 0,0 1 0 0 0,0 0 0 0 0,0 0 0 0 0,0 0 0 0 0,-1 0 0 0 0,1-1 0 0 0,0 1 0 0 0,0 0 0 0 0,1 1 0 0 0,-1 28 0 0 0,2-14 0 0 0,24 15 0 0 0,-22-21 0 0 0,-3-9 0 0 0,-1 1 0 0 0,1-1 0 0 0,-1 0 0 0 0,1 1 0 0 0,0-1 0 0 0,0 0 0 0 0,0 1 0 0 0,0-1 0 0 0,0 0 0 0 0,0 0 0 0 0,0 0 0 0 0,0 0 0 0 0,0 0 0 0 0,0 0 0 0 0,1 0 0 0 0,-1 0 0 0 0,18 13-5 0 0,0 0 0 0 0,-2 1-1 0 0,3 4 6 0 0,11 12-85 0 0,61 61-279 0 0,-76-78 349 0 0,0 0 1 0 0,1-1 14 0 0,26 23-47 0 0,-18-12 42 0 0,0-2-1 0 0,18 12 6 0 0,-36-28-1 0 0,1 1 0 0 0,-1 0 0 0 0,4 5 1 0 0,14 13 22 0 0,-4-8 54 0 0,-10-11-28 0 0,6 5 40 0 0,-15-10-67 0 0,0 1 1 0 0,1 0 0 0 0,-1 0-1 0 0,0 1 1 0 0,-1-1-1 0 0,3 2-21 0 0,6 11 84 0 0,2 0-40 0 0,27 30-28 0 0,-29-38-16 0 0,1 4 0 0 0,2 20 0 0 0,-3-6 0 0 0,-7-7 0 0 0,-6-2 0 0 0,-12 12 0 0 0,-16-10 18 0 0,10-9 43 0 0,-2 0 51 0 0,1 0-39 0 0,15-7-71 0 0,1-1 0 0 0,-1-1-1 0 0,1 1 1 0 0,-1-1-1 0 0,-2 0-1 0 0,-12 0 0 0 0,10 1 0 0 0,-1-1 0 0 0,1 0 0 0 0,0-1 0 0 0,0 0 0 0 0,-2-1 0 0 0,-34-11 4 0 0,2 0 46 0 0,28 9-41 0 0,9 3-11 0 0,1-1-1 0 0,0 0 1 0 0,-1 0-1 0 0,1-1 1 0 0,-1-1 2 0 0,-17-7-42 0 0,6 4-19 0 0,5 2-23 0 0,1 1-42 0 0,10 3 82 0 0,-5-1-75 0 0,-4-3-100 0 0,11 5 202 0 0,0-1-1 0 0,1 1 0 0 0,-1-1 0 0 0,0 1 0 0 0,0-1 0 0 0,1 1 0 0 0,-1-1 1 0 0,0 0-1 0 0,1 1 0 0 0,-1-1 0 0 0,0 0 0 0 0,1 0 0 0 0,-1 0 0 0 0,1 1 0 0 0,-1-2 18 0 0,-1-3-80 0 0,-2-1-161 0 0,-3 2-34 0 0,2 1 165 0 0,-8-7-305 0 0,12 8-147 0 0,0 1 76 0 0,0 0 67 0 0,1-1 56 0 0,0 1 10 0 0,0-1 44 0 0,0-2-578 0 0,0 3 477 0 0,1 0 132 0 0,-1 1-34 0 0,0 0-115 0 0,0-2-1483 0 0,0 1-1076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9:39.0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 6000 0 0,'0'0'174'0'0,"0"0"-40"0"0,0 0 3 0 0,0 0 59 0 0,0 0 176 0 0,0 0 323 0 0,3 3 29 0 0,3 3-297 0 0,-2-2-170 0 0,-3-2-59 0 0,0-1-38 0 0,1 2 65 0 0,-2-1-87 0 0,0 2-82 0 0,0 0-16 0 0,1-2 64 0 0,4 8 204 0 0,1 3 5 0 0,1-1-42 0 0,6 14 163 0 0,3 5-55 0 0,11 13 47 0 0,-14-21-127 0 0,-3 10 17 0 0,-4-12-118 0 0,0-1 56 0 0,0 5-29 0 0,-2-6-71 0 0,0-6-16 0 0,2 2 40 0 0,-5-12-136 0 0,0 0-1 0 0,0 1 1 0 0,0-1-1 0 0,0 0 1 0 0,0 1-1 0 0,-1-1 1 0 0,1 0-1 0 0,-1 2-41 0 0,0 5 127 0 0,2-2-35 0 0,4 8 64 0 0,0-1-7 0 0,-5 3 58 0 0,0-13-157 0 0,0 1 0 0 0,0-1-1 0 0,0 1 1 0 0,0-1 0 0 0,2 4-50 0 0,-1-4 44 0 0,-1 0 1 0 0,1 1-1 0 0,-1-1 0 0 0,0 1 1 0 0,0 3-45 0 0,-1 16 149 0 0,1-21-136 0 0,-1-1 0 0 0,1 1 1 0 0,0 0-1 0 0,0-1 0 0 0,0 1 1 0 0,0 0-1 0 0,0-1 1 0 0,1 0-1 0 0,2 4-13 0 0,-3-3 14 0 0,0 0 0 0 0,0 0 0 0 0,-1 1 0 0 0,1-1-1 0 0,-1 0 1 0 0,0 0 0 0 0,0 1 0 0 0,0-1 0 0 0,-1 4-14 0 0,0 7 55 0 0,1-10-63 0 0,1-2 104 0 0,-1 0 115 0 0,0-3 198 0 0,0-2-40 0 0,-1 0-228 0 0,0-1-131 0 0,0 1-51 0 0,1 0-36 0 0,-5-5 162 0 0,4 5-70 0 0,0 1 1 0 0,0 0 0 0 0,0-1-1 0 0,1 1 1 0 0,-1-1 0 0 0,0 1-1 0 0,1-1 1 0 0,-1 1 0 0 0,1-1 0 0 0,-1 0-1 0 0,1 1 1 0 0,0-1 0 0 0,0 1-1 0 0,0-1-15 0 0,-2-14 108 0 0,-4 2-28 0 0,0-2-11 0 0,4-2 22 0 0,2 12-80 0 0,-1 1-1 0 0,1 0 0 0 0,-2 0 0 0 0,1 0 1 0 0,-2-4-11 0 0,1 4 5 0 0,1-1 0 0 0,-1 1 1 0 0,1-1-1 0 0,0 0 1 0 0,0 0-1 0 0,1 0-5 0 0,1-6 0 0 0,-1 8 0 0 0,0 1 0 0 0,1-1 0 0 0,-2 1 0 0 0,1-1 0 0 0,0 1 0 0 0,-1-1 0 0 0,1 1 0 0 0,-1-1 0 0 0,-1-1 0 0 0,0-1-1 0 0,0-1 0 0 0,0 1-1 0 0,0-1 1 0 0,0 0 0 0 0,1 0-1 0 0,1 0 1 0 0,-1 0 0 0 0,1 0-1 0 0,0 0 1 0 0,0 0 0 0 0,1 0-1 0 0,0 0 2 0 0,4-9-34 0 0,-3 9 13 0 0,-1 1 0 0 0,1-1 0 0 0,-1 1 0 0 0,0-1 0 0 0,0 1 0 0 0,-1-1 21 0 0,0 0-20 0 0,1 1 0 0 0,0-1 0 0 0,0 1 0 0 0,1-1 0 0 0,-1 1 0 0 0,1-1 20 0 0,3-9-42 0 0,0-12-52 0 0,5 8-2 0 0,-5-6 0 0 0,6 5 16 0 0,-6-4 64 0 0,-2 18 12 0 0,0 0 0 0 0,0 0-1 0 0,5-5 5 0 0,0-4-40 0 0,-3 5 30 0 0,-5 10 10 0 0,1 0 0 0 0,-1 0 0 0 0,0 0 0 0 0,1 0 0 0 0,-1 0 0 0 0,1 0 0 0 0,0 0 0 0 0,-1 0 0 0 0,1 0 0 0 0,0 0 0 0 0,-1 0 0 0 0,1 0 0 0 0,0 1 0 0 0,0-1 0 0 0,0 0 0 0 0,0 0-1 0 0,0 1 1 0 0,0-1 0 0 0,12-4 0 0 0,-8-6-10 0 0,2 7-20 0 0,-7 4 28 0 0,1 0 1 0 0,-1-1 0 0 0,1 1 0 0 0,-1 0 0 0 0,0 0 0 0 0,1-1 0 0 0,-1 1 0 0 0,0 0 0 0 0,1 0 0 0 0,-1-1 0 0 0,0 1 0 0 0,0 0-1 0 0,1-1 1 0 0,-1 1 0 0 0,0 0 0 0 0,0-1 0 0 0,0 1 0 0 0,1 0 0 0 0,-1-1 0 0 0,0 1 0 0 0,0-1 0 0 0,0 1 0 0 0,0 0-1 0 0,0-1 1 0 0,0 1 0 0 0,0-1 0 0 0,0 1 0 0 0,0 0 0 0 0,0-1 0 0 0,0 1 0 0 0,0-1 1 0 0,0 1-1 0 0,0 0 0 0 0,0 0 1 0 0,0 0-1 0 0,0 0 0 0 0,0 0 0 0 0,0 0 1 0 0,0-1-1 0 0,0 1 0 0 0,0 0 0 0 0,0 0 1 0 0,0 0-1 0 0,0 0 0 0 0,0 0 0 0 0,0 0 1 0 0,0 0-1 0 0,0 0 0 0 0,0 0 0 0 0,0 0 1 0 0,0-1-1 0 0,0 1 0 0 0,0 0 0 0 0,0 0 1 0 0,0 0-1 0 0,0 0 0 0 0,0 0 0 0 0,0 0 1 0 0,0 0-1 0 0,0 0 0 0 0,1 0 0 0 0,-1 0 1 0 0,0 0-1 0 0,0 0 0 0 0,0 0 0 0 0,0 0 1 0 0,0 0-1 0 0,0-1 0 0 0,0 1 0 0 0,0 0 1 0 0,0 0-1 0 0,0 0 0 0 0,0 0 0 0 0,0 0 1 0 0,1 0-1 0 0,-1 0 0 0 0,0 0 0 0 0,0 0 1 0 0,0 0-1 0 0,0 0 0 0 0,0 0 0 0 0,0 0 1 0 0,0 0-1 0 0,0 0 0 0 0,0 0 0 0 0,0 0 1 0 0,1 0-1 0 0,-1 0 0 0 0,0 1 1 0 0,1-2-1 0 0,1 1 1 0 0,-1 1-1 0 0,0-1 0 0 0,1 0 0 0 0,-1 0 0 0 0,0 0 1 0 0,1 1-1 0 0,-1-1 0 0 0,0 1 0 0 0,1-1 1 0 0,-1 1-1 0 0,0-1 0 0 0,1 1 0 0 0,-1 0 0 0 0,0 0 1 0 0,21 10-65 0 0,-16-7 49 0 0,-1 0 1 0 0,0 0 0 0 0,-1 0-1 0 0,1 0 1 0 0,-1 1 0 0 0,2 1 15 0 0,6 7-23 0 0,-2 1-23 0 0,0 9 25 0 0,0-1 9 0 0,4-3-33 0 0,-11-15 44 0 0,1 0-1 0 0,-1 1 0 0 0,0 0 0 0 0,0-1 0 0 0,0 1 0 0 0,-1 0 1 0 0,0 0-1 0 0,0 1 0 0 0,0-1 0 0 0,0 0 0 0 0,-1 1 0 0 0,0-1 1 0 0,0 1-1 0 0,0 3 2 0 0,-1-4-10 0 0,1 0 1 0 0,0 0-1 0 0,0 0 1 0 0,0 1-1 0 0,2 2 10 0 0,-1-3-1 0 0,-1 1 0 0 0,1 0 0 0 0,-1-1 0 0 0,0 1-1 0 0,0 3 3 0 0,-1-5-1 0 0,0-1 0 0 0,0 0 0 0 0,0 0 0 0 0,-1 1 0 0 0,1-1 0 0 0,-1 0 0 0 0,0 0 0 0 0,0 0 0 0 0,0 0 0 0 0,0 0 0 0 0,0 0 0 0 0,-2 3-1 0 0,0-1 2 0 0,2-3-2 0 0,0 1 1 0 0,1-1 0 0 0,-1 0 0 0 0,1 1 0 0 0,-1-1 0 0 0,1 1 0 0 0,0-1 0 0 0,0 1 0 0 0,0-1 0 0 0,0 2 0 0 0,0-3 0 0 0,0 0 1 0 0,1 0-1 0 0,-1 0 1 0 0,0 1-1 0 0,0-1 0 0 0,0 0 1 0 0,0 0-1 0 0,-1 1 1 0 0,1-1-1 0 0,0 0 0 0 0,0 0 1 0 0,-1 0-1 0 0,1 1 1 0 0,-1-1-1 0 0,1 0 0 0 0,-1 0 1 0 0,1 0-1 0 0,-1 0 1 0 0,0 0-1 0 0,1 0 0 0 0,-1 0 1 0 0,0 0-1 0 0,0 0 1 0 0,0 0-1 0 0,0-1 0 0 0,0 1 1 0 0,0 0-1 0 0,-1 0 0 0 0,-3 2 12 0 0,5-3-10 0 0,-1 0 0 0 0,0 0 0 0 0,1 0 0 0 0,-1 1 0 0 0,1-1 0 0 0,-1 0 0 0 0,0 1 0 0 0,1-1 0 0 0,-1 1 0 0 0,1-1 0 0 0,-1 1 0 0 0,1-1-1 0 0,-1 1 1 0 0,1-1 0 0 0,0 1 0 0 0,-1-1 0 0 0,1 1 0 0 0,0-1 0 0 0,-1 1 0 0 0,1 0 0 0 0,0-1 0 0 0,0 1-2 0 0,-3 4-2 0 0,2-2 7 0 0,-1-1-1 0 0,0 1 1 0 0,0-1-1 0 0,0 0 1 0 0,0 0-1 0 0,0 0 1 0 0,0 0-1 0 0,-1 0 1 0 0,1 0-1 0 0,0-1 0 0 0,-1 1 1 0 0,0-1-1 0 0,1 1 1 0 0,-1-1-1 0 0,-1 0-4 0 0,-2 3 8 0 0,-15 5 69 0 0,8-5-41 0 0,-3-3-35 0 0,4-3-18 0 0,-20 2-189 0 0,20 0 57 0 0,10 0 6 0 0,-1-2-144 0 0,-10-8-262 0 0,11 8 512 0 0,0 1-38 0 0,-1 0-86 0 0,1 0-72 0 0,1 0-73 0 0,0 0-77 0 0,0 0-77 0 0,0 0-79 0 0,0-1-82 0 0,0-1-84 0 0,0 1 132 0 0,-1 0-46 0 0,-2-5-1176 0 0,-4-2-1007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9:39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47 155 8408 0 0,'0'0'190'0'0,"2"0"28"0"0,5 0 174 0 0,14 0-320 0 0,-2 0-91 0 0,-14 0 49 0 0,0 0 44 0 0,-3 0 65 0 0,1-2 159 0 0,3-3-17 0 0,2 0 42 0 0,-3 3-72 0 0,1 1 37 0 0,0-2 260 0 0,-5 2-486 0 0,1 0 0 0 0,-1-1 1 0 0,1 1-1 0 0,0 0 0 0 0,0 0 0 0 0,0 0 1 0 0,0 0-1 0 0,0-1-62 0 0,7 1 239 0 0,-4-2 83 0 0,9-7-12 0 0,-2 7-130 0 0,-7 1-32 0 0,8-9-10 0 0,0 6-14 0 0,-9-1-72 0 0,-3 5-51 0 0,-1 1 0 0 0,0-1 0 0 0,0 1 1 0 0,0 0-1 0 0,1-1 0 0 0,-1 1 0 0 0,0 0 0 0 0,0-1 0 0 0,1 1 1 0 0,-1 0-1 0 0,0 0 0 0 0,0-1 0 0 0,1 1 0 0 0,-1 0 0 0 0,1 0 0 0 0,-1-1 1 0 0,0 1-1 0 0,1 0 0 0 0,-1 0 0 0 0,0 0 0 0 0,1 0 0 0 0,-1 0 0 0 0,1-1 1 0 0,-1 1-1 0 0,0 0 0 0 0,1 0 0 0 0,-1 0 0 0 0,1 0 0 0 0,-1 0 0 0 0,0 0 1 0 0,1 0-2 0 0,4-2 58 0 0,6-8 13 0 0,-9 7 16 0 0,-2 3-13 0 0,0-3-8 0 0,-2-22 15 0 0,2 25-80 0 0,0 0 0 0 0,-1-1 0 0 0,1 1 1 0 0,0 0-1 0 0,0 0 0 0 0,0 0 1 0 0,0-1-1 0 0,0 1 0 0 0,-1 0 1 0 0,1 0-1 0 0,0 0 0 0 0,0 0 1 0 0,0-1-1 0 0,-1 1 0 0 0,1 0 1 0 0,0 0-1 0 0,0 0 0 0 0,0 0 0 0 0,-1 0 1 0 0,1 0-1 0 0,0 0 0 0 0,0 0 1 0 0,-1 0-1 0 0,1 0 0 0 0,0 0 1 0 0,0 0-1 0 0,-1 0 0 0 0,1 0 1 0 0,0 0-1 0 0,0 0 0 0 0,0 0 1 0 0,-1 0-1 0 0,1 0 0 0 0,0 0-1 0 0,-4 0 32 0 0,-1-2 49 0 0,-5-9-7 0 0,3 8-4 0 0,-2 3-65 0 0,7 1 8 0 0,1-1-10 0 0,1 0 0 0 0,-1 0 0 0 0,0 0 0 0 0,1 0 0 0 0,-1 0 0 0 0,0 0 0 0 0,1 0 0 0 0,-1-1 0 0 0,0 1 0 0 0,1 0 0 0 0,-1 0 0 0 0,0 0 0 0 0,1-1 0 0 0,-1 1 0 0 0,1 0 0 0 0,-1-1 0 0 0,1 1 0 0 0,-1-1 0 0 0,1 1 0 0 0,-1 0 0 0 0,1-1 1 0 0,-1 1-1 0 0,1-1 0 0 0,-1 0 0 0 0,1 1 0 0 0,0-1-3 0 0,-1 1 3 0 0,1-1 1 0 0,-1 0-1 0 0,1 1 1 0 0,0-1-1 0 0,-1 1 1 0 0,1 0-1 0 0,-1-1 1 0 0,1 1-1 0 0,-1-1 1 0 0,1 1-1 0 0,-1-1 1 0 0,0 1-1 0 0,1 0 1 0 0,-1 0-1 0 0,1-1 1 0 0,-1 1 0 0 0,0 0-1 0 0,1 0 1 0 0,-1 0-1 0 0,0 0 1 0 0,1-1-1 0 0,-1 1 1 0 0,0 0-1 0 0,1 0 1 0 0,-1 0-1 0 0,0 0-3 0 0,-9 0 51 0 0,7 0-38 0 0,1-1 0 0 0,-1 1 1 0 0,0 0-1 0 0,0 0 0 0 0,1 0 1 0 0,-1 1-1 0 0,0-1 0 0 0,0 0 1 0 0,1 1-1 0 0,-1 0 1 0 0,0 0-14 0 0,-2 5 38 0 0,5-5-37 0 0,0-1 0 0 0,0 1 0 0 0,-1-1-1 0 0,1 1 1 0 0,0-1 0 0 0,-1 0 0 0 0,1 1 0 0 0,0-1-1 0 0,-1 0 1 0 0,1 1 0 0 0,0-1 0 0 0,-1 0 0 0 0,1 1-1 0 0,-1-1 1 0 0,1 0 0 0 0,0 0 0 0 0,-1 1 0 0 0,1-1-1 0 0,-1 0 1 0 0,1 0 0 0 0,-1 0 0 0 0,1 0-1 0 0,-1 0 1 0 0,1 0 0 0 0,-1 0 0 0 0,1 0 0 0 0,-1 0-1 0 0,1 0 1 0 0,-1 0 0 0 0,1 0 0 0 0,-1 0 0 0 0,1 0-1 0 0,-16 2 0 0 0,11 1 0 0 0,2-1 0 0 0,-20 22 0 0 0,16-17 0 0 0,4-4 2 0 0,-1 0-1 0 0,1 0 1 0 0,0 0 0 0 0,0 1-1 0 0,1-1 1 0 0,-1 1-2 0 0,-2 7 30 0 0,5-9-26 0 0,-1 0 0 0 0,0 0-1 0 0,-1 0 1 0 0,1 1 0 0 0,0-1 0 0 0,-1 0 0 0 0,1-1-1 0 0,-1 1 1 0 0,0 0-4 0 0,1-1 4 0 0,0 0-1 0 0,-1 1 1 0 0,1-1-1 0 0,0 0 1 0 0,0 0-1 0 0,0 1 0 0 0,0-1 1 0 0,0 0-1 0 0,0 1 1 0 0,1-1-1 0 0,-1 1 1 0 0,0 0-1 0 0,1-1 1 0 0,-1 1-1 0 0,1-1 1 0 0,-1 1-1 0 0,1 0 1 0 0,0-1-1 0 0,0 1 1 0 0,0 0-4 0 0,0 0 9 0 0,0 0 0 0 0,-1-1 0 0 0,1 1 0 0 0,0 0 0 0 0,-1-1 0 0 0,1 1 0 0 0,-1 0 0 0 0,1-1 0 0 0,-1 1 1 0 0,0 0-1 0 0,0-1 0 0 0,0 1 0 0 0,0-1-9 0 0,0 1 9 0 0,0-1-1 0 0,0 1 1 0 0,0-1 0 0 0,1 1 0 0 0,-1-1-1 0 0,0 1 1 0 0,1 0 0 0 0,0-1 0 0 0,-1 1-1 0 0,1 0 1 0 0,0 0 0 0 0,-1-1 0 0 0,1 1-9 0 0,0 12 64 0 0,1 20 152 0 0,0-32-203 0 0,-1 1 1 0 0,1-1-1 0 0,-1 0 0 0 0,1 0 1 0 0,0 0-1 0 0,0 0 1 0 0,0 0-1 0 0,0 0 1 0 0,0 0-1 0 0,1 0 0 0 0,-1 0 1 0 0,0 0-1 0 0,2 0-13 0 0,-1 1 23 0 0,1 0-1 0 0,-1 0 1 0 0,0 0-1 0 0,0 1 0 0 0,0-1 1 0 0,0 1-23 0 0,0 0 22 0 0,0-1-1 0 0,0 0 1 0 0,0 1 0 0 0,0-1 0 0 0,0 0 0 0 0,2 0-22 0 0,3 5 42 0 0,-4-6-26 0 0,1 2 1 0 0,-1-1-1 0 0,0 0 1 0 0,-1 1-1 0 0,1-1 1 0 0,0 1-17 0 0,-3-3 2 0 0,0 0 1 0 0,1 0-1 0 0,-1 0 1 0 0,1-1-1 0 0,-1 1 1 0 0,1 0-1 0 0,-1 0 0 0 0,1 0 1 0 0,-1-1-1 0 0,1 1 1 0 0,0 0-1 0 0,-1-1 1 0 0,1 1-1 0 0,0-1 1 0 0,-1 1-1 0 0,1-1 0 0 0,0 1 1 0 0,0-1-1 0 0,0 1 1 0 0,0-1-1 0 0,-1 0 1 0 0,1 1-1 0 0,0-1 1 0 0,0 0-1 0 0,0 0 0 0 0,0 0 1 0 0,0 1-3 0 0,11 1 35 0 0,0 4 9 0 0,-10-5-41 0 0,-1 0 0 0 0,0 0 0 0 0,1 0 0 0 0,-1-1 0 0 0,1 1 0 0 0,-1-1 0 0 0,1 1 0 0 0,-1-1 0 0 0,1 0 0 0 0,-1 1 0 0 0,1-1 0 0 0,-1 0 0 0 0,1 0-3 0 0,31 0 82 0 0,-3 0-34 0 0,28 0-31 0 0,-53 0-70 0 0,1-1-82 0 0,-2 1-73 0 0,1-1-68 0 0,-2-1-58 0 0,1 1-53 0 0,-1 0-43 0 0,0 0-36 0 0,3-2-382 0 0,3 0-498 0 0,4 1-619 0 0,5 2-1124 0 0,-18 0 3074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9:40.8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 0 6448 0 0,'0'0'141'0'0,"0"0"23"0"0,0 0 13 0 0,-2 0-19 0 0,-6 0-128 0 0,-13 0 46 0 0,18 0-6 0 0,-1 0 90 0 0,-1 0 56 0 0,-3 0 349 0 0,3 0-297 0 0,3 0-179 0 0,1 0-75 0 0,-4 3 487 0 0,-9 7-16 0 0,0-7-79 0 0,13-3-382 0 0,0 0 1 0 0,1 0 0 0 0,-1 0 0 0 0,0 0 0 0 0,1 0-1 0 0,-1 0 1 0 0,0 0 0 0 0,1 0 0 0 0,-1 0 0 0 0,1 1-1 0 0,-1-1 1 0 0,0 0 0 0 0,1 0 0 0 0,-1 1 0 0 0,1-1-1 0 0,-1 1 1 0 0,0-1 0 0 0,1 0 0 0 0,-1 1 0 0 0,1-1-1 0 0,-1 1 1 0 0,1-1 0 0 0,0 1 0 0 0,-1-1-1 0 0,1 1 1 0 0,-1 0-25 0 0,-4 4 295 0 0,-5-3-45 0 0,8-2-200 0 0,0 1 0 0 0,0-1 0 0 0,0 1 0 0 0,0-1 0 0 0,0 1 0 0 0,0-1 0 0 0,0 1 0 0 0,0 0 0 0 0,0 0-1 0 0,1 0 1 0 0,-1 0 0 0 0,0 0 0 0 0,0 1 0 0 0,0 0-50 0 0,-10 9 289 0 0,6-5-184 0 0,2 0-35 0 0,-1-2-42 0 0,2 0-42 0 0,-7 7 165 0 0,2 4-40 0 0,0-1-1 0 0,-2-3 40 0 0,9-10-141 0 0,0 0 1 0 0,0 1 0 0 0,0-1-1 0 0,0 0 1 0 0,0 1 0 0 0,0-1 0 0 0,0 0-1 0 0,0 1 1 0 0,0-1 0 0 0,1 1-1 0 0,-1-1 1 0 0,1 1 0 0 0,-1-1-1 0 0,1 1 1 0 0,0 0 0 0 0,-1-1 0 0 0,1 1-1 0 0,0 0-9 0 0,0-1 4 0 0,0 0 0 0 0,0-1 0 0 0,0 1-1 0 0,0 0 1 0 0,0-1 0 0 0,0 1 0 0 0,0 0 0 0 0,0-1-1 0 0,0 1 1 0 0,-1 0 0 0 0,1-1 0 0 0,0 1-1 0 0,0-1 1 0 0,-1 1 0 0 0,1 0 0 0 0,0-1 0 0 0,-1 1-1 0 0,1-1 1 0 0,-1 1 0 0 0,1-1 0 0 0,-1 1-1 0 0,1-1 1 0 0,-1 1 0 0 0,1-1 0 0 0,-1 0 0 0 0,1 1-4 0 0,-1-1 3 0 0,0 0 0 0 0,1 1 0 0 0,-1-1 1 0 0,1 1-1 0 0,-1-1 0 0 0,1 1 0 0 0,-1-1 1 0 0,1 1-1 0 0,0-1 0 0 0,-1 1 0 0 0,1-1 1 0 0,0 1-1 0 0,-1 0 0 0 0,1-1 0 0 0,0 1 0 0 0,-1-1 1 0 0,1 1-1 0 0,0 0 0 0 0,0-1 0 0 0,0 1 1 0 0,0 0-1 0 0,0-1 0 0 0,0 1 0 0 0,0 0 1 0 0,0-1-1 0 0,0 1-3 0 0,0 12 21 0 0,0-13-20 0 0,0 0 0 0 0,0 0 0 0 0,0 0-1 0 0,0 0 1 0 0,0 0 0 0 0,0 1 0 0 0,0-1-1 0 0,0 0 1 0 0,0 0 0 0 0,0 0 0 0 0,0 0-1 0 0,0 0 1 0 0,0 0 0 0 0,0 0 0 0 0,0 0-1 0 0,0 0 1 0 0,0 0 0 0 0,0 1-1 0 0,0-1 1 0 0,0 0 0 0 0,0 0 0 0 0,0 0-1 0 0,0 0 1 0 0,0 0 0 0 0,0 0 0 0 0,0 0-1 0 0,0 0 1 0 0,0 0 0 0 0,0 0 0 0 0,0 0-1 0 0,0 0 1 0 0,0 0 0 0 0,0 0 0 0 0,1 1-1 0 0,-1-1 1 0 0,0 0 0 0 0,0 0 0 0 0,0 0-1 0 0,0 0 1 0 0,0 0 0 0 0,0 0 0 0 0,0 0-1 0 0,0 0 1 0 0,0 0 0 0 0,0 0 0 0 0,0 0-1 0 0,1 0 1 0 0,-1 0 0 0 0,0 0 0 0 0,0 0-1 0 0,0 0 1 0 0,0 0 0 0 0,0 0 0 0 0,0 0-1 0 0,0 0 1 0 0,0 0 0 0 0,0 0-1 0 0,11 0 21 0 0,-11 0-20 0 0,0 0 0 0 0,0-1 0 0 0,0 1-1 0 0,0 0 1 0 0,0 0 0 0 0,0 0 0 0 0,0 0-1 0 0,0 0 1 0 0,0 0 0 0 0,1 0 0 0 0,-1 0-1 0 0,0 0 1 0 0,0 0 0 0 0,0 0-1 0 0,0 0 1 0 0,0 0 0 0 0,0 0 0 0 0,0 0-1 0 0,0 0 1 0 0,0 1 0 0 0,0-1 0 0 0,0 0-1 0 0,1 0 1 0 0,-1 0 0 0 0,0 0 0 0 0,0 0-1 0 0,0 0 1 0 0,0 0 0 0 0,0 0 0 0 0,0 0-1 0 0,0 0 1 0 0,0 0 0 0 0,0 0 0 0 0,0 0-1 0 0,0 0 1 0 0,0 0 0 0 0,0 0 0 0 0,0 1-1 0 0,0-1 1 0 0,0 0 0 0 0,0 0 0 0 0,0 0-1 0 0,0 0 1 0 0,0 0 0 0 0,0 0 0 0 0,0 0-1 0 0,0 0 1 0 0,0 0 0 0 0,0 0 0 0 0,0 1-1 0 0,0-1 1 0 0,0 0 0 0 0,0 0 0 0 0,0 0-1 0 0,0 0 1 0 0,0 0 0 0 0,0 0-1 0 0,0 1 1 0 0,0-1 0 0 0,0 0 1 0 0,0 1-1 0 0,0-1 0 0 0,0 1 1 0 0,0-1-1 0 0,0 0 0 0 0,0 1 0 0 0,0-1 1 0 0,0 1-1 0 0,1-1 0 0 0,-1 0 0 0 0,0 1 1 0 0,0-1-1 0 0,0 1 0 0 0,0-1 1 0 0,1 0-1 0 0,-1 1 0 0 0,0-1 0 0 0,0 0 1 0 0,1 1-1 0 0,-1-1 0 0 0,0 0 0 0 0,1 0 1 0 0,-1 1-1 0 0,0-1 0 0 0,1 0 1 0 0,-1 0-1 0 0,0 0 0 0 0,1 1 0 0 0,-1-1-1 0 0,7 5 38 0 0,-3 1-21 0 0,-3-6-15 0 0,-1 1 0 0 0,0-1 0 0 0,0 1 0 0 0,1-1 0 0 0,-1 0 0 0 0,0 1 0 0 0,0-1 0 0 0,1 1 0 0 0,-1-1 0 0 0,1 0 0 0 0,-1 1 0 0 0,0-1 0 0 0,1 0 0 0 0,-1 0-1 0 0,1 1 1 0 0,-1-1 0 0 0,0 0 0 0 0,1 0 0 0 0,-1 0 0 0 0,1 0 0 0 0,-1 1 0 0 0,1-1 0 0 0,-1 0 0 0 0,1 0 0 0 0,-1 0 0 0 0,1 0 0 0 0,-1 0 0 0 0,1 0 0 0 0,-1 0 0 0 0,1 0 0 0 0,-1 0 0 0 0,1-1-2 0 0,61 1 200 0 0,-52-1-153 0 0,3-5-23 0 0,-1 0 7 0 0,-1 4 27 0 0,-10 2-53 0 0,1 0 0 0 0,0 0-1 0 0,-1-1 1 0 0,1 1-1 0 0,-1 0 1 0 0,1-1 0 0 0,0 1-1 0 0,-1-1 1 0 0,1 0 0 0 0,-1 1-1 0 0,0-1 1 0 0,1 0-1 0 0,-1 0 1 0 0,1 0-5 0 0,6-4 5 0 0,11-4 8 0 0,-14 8-6 0 0,0-1-1 0 0,0-1 0 0 0,-1 1 0 0 0,1-1 1 0 0,-1 0-1 0 0,1 0 0 0 0,-1 0 1 0 0,1-1-7 0 0,11-9 0 0 0,-12 11-2 0 0,-3 1 4 0 0,0 1 0 0 0,-1 0 0 0 0,1 0 0 0 0,0-1 0 0 0,-1 1 0 0 0,1 0 0 0 0,-1-1 0 0 0,1 1 0 0 0,-1-1 0 0 0,1 1-1 0 0,-1 0 1 0 0,1-1 0 0 0,-1 1 0 0 0,1-1 0 0 0,-1 0 0 0 0,0 1 0 0 0,1-1 0 0 0,-1 1 0 0 0,0-1 0 0 0,1 0 0 0 0,-1 1 0 0 0,0-1-2 0 0,3-4 12 0 0,-3 4-10 0 0,1 0 1 0 0,0 0-1 0 0,0-1 0 0 0,0 1 0 0 0,0 0 1 0 0,0 1-1 0 0,0-1 0 0 0,0 0 1 0 0,0 0-1 0 0,0 0 0 0 0,0 0 1 0 0,0 1-1 0 0,1-1 0 0 0,-1 0-2 0 0,0 1 2 0 0,0 0 0 0 0,-1 0 0 0 0,1 0 0 0 0,0-1 0 0 0,-1 1 0 0 0,1-1 0 0 0,0 1 0 0 0,-1 0 0 0 0,1-1 0 0 0,-1 1 0 0 0,1-1 0 0 0,-1 1 0 0 0,1-1 0 0 0,-1 1 0 0 0,1-1 0 0 0,-1 1 0 0 0,0-1 0 0 0,1 0-1 0 0,-1 1 1 0 0,0-1 0 0 0,1 0 0 0 0,-1 1 0 0 0,0-1 0 0 0,0 0 0 0 0,0 1 0 0 0,1-1 0 0 0,-1 0-2 0 0,2-4 43 0 0,9-8-32 0 0,-9 7-12 0 0,1 2-10 0 0,-3 4 8 0 0,1 0 0 0 0,0 1 0 0 0,0-1 0 0 0,-1 1 0 0 0,1-1 0 0 0,0 1 0 0 0,-1-1 0 0 0,1 1 0 0 0,0-1 0 0 0,-1 1 0 0 0,1 0 0 0 0,-1-1 0 0 0,1 1 0 0 0,-1 0 0 0 0,0 0 0 0 0,1 0 3 0 0,0 2-4 0 0,0-1 0 0 0,0 1 0 0 0,-1 0 0 0 0,1 0 0 0 0,-1 0 0 0 0,0 0 0 0 0,0 0 0 0 0,0 0 0 0 0,0 0 0 0 0,0 0 0 0 0,-1 0 0 0 0,1 1 4 0 0,-1-2-2 0 0,1 1 0 0 0,-1 0-1 0 0,1 0 1 0 0,0 0-1 0 0,0 0 1 0 0,0 0 0 0 0,0 0-1 0 0,1 0 1 0 0,-1 0-1 0 0,1 0 1 0 0,0 0 0 0 0,0 0 2 0 0,4 5 0 0 0,-4-7 0 0 0,0 0 0 0 0,0 1 0 0 0,-1-1 0 0 0,1 1 0 0 0,0-1 0 0 0,-1 1 0 0 0,1-1 0 0 0,-1 1 0 0 0,1-1 0 0 0,-1 1 0 0 0,1-1 0 0 0,-1 1 0 0 0,0 0 0 0 0,0 0 0 0 0,-1 7-6 0 0,2 0-16 0 0,12 19-4 0 0,-11-13 14 0 0,-2-14 14 0 0,0 0-1 0 0,0-1 0 0 0,0 1 0 0 0,0 0 0 0 0,0 0 0 0 0,0 0 0 0 0,0 0 0 0 0,0-1 0 0 0,1 1 0 0 0,-1 0 0 0 0,0 0 0 0 0,1 0 0 0 0,-1-1 0 0 0,0 1 0 0 0,1 0-1 0 0,9 4 59 0 0,-5 5-44 0 0,6-4-15 0 0,-9-3 6 0 0,0 0-60 0 0,0 0-53 0 0,-1-1-58 0 0,2-1-60 0 0,2-1-62 0 0,-3 0-645 0 0,1 0-42 0 0,10 0-8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9:41.1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5840 0 0,'0'0'132'0'0,"0"0"17"0"0,0 0 11 0 0,2 0-21 0 0,0-1-117 0 0,2 2-27 0 0,0 4 34 0 0,2 6 54 0 0,-4-7 24 0 0,1 0 76 0 0,0 0 60 0 0,1-1 42 0 0,5 8 622 0 0,-6-6-546 0 0,0 2-32 0 0,-3-3-205 0 0,1 0-34 0 0,-1 3 207 0 0,2-1-41 0 0,4 4 172 0 0,-1-2-125 0 0,-1 1 106 0 0,-1-1-86 0 0,0 0-72 0 0,-1 0-60 0 0,3 5 34 0 0,-3-7-146 0 0,0 0-1 0 0,1-1 0 0 0,-1 1 1 0 0,2-1-1 0 0,-1 0-78 0 0,-1-2 33 0 0,0 1-1 0 0,0-1 1 0 0,-1 1 0 0 0,1-1-1 0 0,-1 1 1 0 0,0 0 0 0 0,0 0-1 0 0,0 0-32 0 0,1 22 207 0 0,-1-19-126 0 0,-1-1 0 0 0,1 1 0 0 0,0-1 0 0 0,1 1 0 0 0,0-1 0 0 0,0 1-81 0 0,2 9 177 0 0,6 30 348 0 0,1 0-109 0 0,-1-13-191 0 0,-5 8-7 0 0,1-16-73 0 0,-4-19-101 0 0,-1-1 0 0 0,1 1 0 0 0,-1 1 0 0 0,-1-1 0 0 0,1 1-44 0 0,-1 8 101 0 0,-1-12-76 0 0,1 1 0 0 0,0 0-1 0 0,1 0 1 0 0,-1 0 0 0 0,1 0 0 0 0,-1 0 0 0 0,1 0-25 0 0,5 11 96 0 0,-5-11-70 0 0,1-1 0 0 0,-1 0 0 0 0,0 0 1 0 0,-1 1-1 0 0,1-1 0 0 0,0 0 0 0 0,-1 1 0 0 0,0 0-26 0 0,0 51 432 0 0,0-12-165 0 0,0 34-106 0 0,0-64-151 0 0,0-8-44 0 0,0-2-91 0 0,-1 0-93 0 0,0-2 58 0 0,1 0-40 0 0,-1-1-43 0 0,0 1-40 0 0,0-1-38 0 0,0 1-33 0 0,-1-1-232 0 0,0 0-57 0 0,-1 0-761 0 0,3 0 1404 0 0,-2 0-2009 0 0,2 0-1146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9:41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10656 0 0,'0'0'241'0'0,"0"0"38"0"0,0 0 10 0 0,0 0-33 0 0,0 0-153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9:42.0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447 125 8432 0 0,'0'0'190'0'0,"0"0"28"0"0,0-3 10 0 0,-2-4-98 0 0,-2 3-47 0 0,-3 0-52 0 0,7 3-31 0 0,-1 0 0 0 0,1 0 0 0 0,0 1 0 0 0,-1-1 0 0 0,1 0 0 0 0,0 0 0 0 0,0 0 0 0 0,0 1 0 0 0,0-1 0 0 0,-1 0 0 0 0,1 0 0 0 0,0 0 0 0 0,0 0 0 0 0,1 0 0 0 0,-3-9 44 0 0,-3 6 93 0 0,-1 0 87 0 0,1-6 204 0 0,-6 4 11 0 0,6-4-23 0 0,-8 5-100 0 0,7 1-192 0 0,-3-4 140 0 0,-7-5 202 0 0,9 11-361 0 0,-1 1-47 0 0,-2-1 93 0 0,-2-3-22 0 0,5 0-31 0 0,1 3 4 0 0,0 1 18 0 0,-1 0 43 0 0,-5 1-13 0 0,-18-1 115 0 0,21 2-216 0 0,1 2-36 0 0,-21 12 64 0 0,25-8-54 0 0,4-7-22 0 0,0 1 0 0 0,-1-1 0 0 0,1 0 0 0 0,0 1 0 0 0,0-1 0 0 0,-1 1 0 0 0,1-1 0 0 0,0 0 0 0 0,-1 1 0 0 0,1-1 0 0 0,-1 0-1 0 0,1 1 1 0 0,0-1 0 0 0,-1 0 0 0 0,1 0 0 0 0,-1 1 0 0 0,1-1 0 0 0,0 0 0 0 0,-1 0 0 0 0,1 0 0 0 0,-1 0 0 0 0,1 1 0 0 0,-1-1 0 0 0,1 0 0 0 0,-1 0 0 0 0,1 0 0 0 0,-1 0 0 0 0,1 0 0 0 0,-1 0 0 0 0,1 0 0 0 0,-1-1 0 0 0,0 1-1 0 0,-1 0 0 0 0,-1 0 0 0 0,1 1 0 0 0,-1-1 0 0 0,1 0 0 0 0,-1 1 0 0 0,1-1 0 0 0,-1 1 0 0 0,1 0 0 0 0,0 0 0 0 0,-1 0 0 0 0,1 0 0 0 0,0 1 0 0 0,0-1 0 0 0,0 0 0 0 0,0 1 0 0 0,-2 1 0 0 0,-6 9 0 0 0,-2-8 0 0 0,10-3 0 0 0,-1-1 0 0 0,1 1 0 0 0,0-1 0 0 0,0 1 0 0 0,-1 0 0 0 0,1 0 0 0 0,0 0 0 0 0,0 0 0 0 0,0 1 0 0 0,0-1 0 0 0,0 0 0 0 0,-1 2 0 0 0,-4 5 0 0 0,4-5 0 0 0,0 0 0 0 0,0 1 0 0 0,-1-2 0 0 0,1 1 0 0 0,-1 0 0 0 0,0 0 0 0 0,-1-1 1 0 0,5-2 1 0 0,-1 0 0 0 0,0 1 0 0 0,1-1 0 0 0,-1 0 0 0 0,1 1 0 0 0,-1-1 0 0 0,1 0 0 0 0,-1 1 0 0 0,0-1 0 0 0,1 1 0 0 0,-1-1-1 0 0,1 1 1 0 0,0-1 0 0 0,-1 1 0 0 0,1-1 0 0 0,-1 1 0 0 0,1-1 0 0 0,0 1 0 0 0,-1 0 0 0 0,1-1 0 0 0,0 1 0 0 0,0 0-2 0 0,-3 4 9 0 0,-10 10 12 0 0,1 0 22 0 0,-4 16-22 0 0,14-15 22 0 0,2-15-42 0 0,0 1 0 0 0,0 0 0 0 0,0 0 0 0 0,1-1 0 0 0,-1 1 0 0 0,1 0 0 0 0,-1-1 0 0 0,1 1 0 0 0,0-1 0 0 0,-1 1 0 0 0,1 0 0 0 0,0-1 0 0 0,0 1-1 0 0,0-1-2 0 0,0 1 1 0 0,0-1 0 0 0,0 1-1 0 0,0-1 1 0 0,-1 1-1 0 0,1 0 1 0 0,-1-1 0 0 0,1 1-1 0 0,-1 0 1 0 0,1-1-1 0 0,-1 1 1 0 0,0 0 0 0 0,0 0 1 0 0,0 0-13 0 0,1 1-1 0 0,-1-1 1 0 0,1 1 0 0 0,0-1 0 0 0,0 0 0 0 0,0 1 0 0 0,0-1 0 0 0,0 0 0 0 0,0 0 0 0 0,1 0 0 0 0,-1 0 0 0 0,1 0 0 0 0,-1 0 0 0 0,2 1 13 0 0,27 27-108 0 0,-18-20 84 0 0,-7-5 20 0 0,-1 0 1 0 0,0 0-1 0 0,0 1 1 0 0,1 1 3 0 0,9 11 1 0 0,0-5-1 0 0,-11-10 0 0 0,1 0 0 0 0,-1 1 0 0 0,1-1 0 0 0,-1 1 0 0 0,0 0 0 0 0,0 0 0 0 0,-1 0 0 0 0,3 3 0 0 0,-1-1 0 0 0,0 1 0 0 0,0-1 0 0 0,1-1 0 0 0,0 1 0 0 0,0-1 0 0 0,1 0 0 0 0,-1 0 0 0 0,7 4 0 0 0,12 11 0 0 0,-19-15 0 0 0,0 0 0 0 0,0-1 0 0 0,0 0 0 0 0,1-1 0 0 0,0 1 0 0 0,11 7 0 0 0,42 33 0 0 0,-30-21 63 0 0,10 18 136 0 0,-12-13-125 0 0,-26-26-74 0 0,1-1 0 0 0,-1 1 0 0 0,0-1 0 0 0,1 1 0 0 0,-1-1 0 0 0,0 1 0 0 0,0 0 0 0 0,0-1 0 0 0,0 1 0 0 0,-1 0 0 0 0,3 24 22 0 0,-3 20 321 0 0,-3-41-171 0 0,-7 8 20 0 0,8-8-139 0 0,2-4-40 0 0,-1-1 0 0 0,1 1 1 0 0,0-1-1 0 0,0 1 0 0 0,-1 0 1 0 0,1-1-1 0 0,0 1 0 0 0,-1-1 0 0 0,1 1 1 0 0,-1-1-1 0 0,1 1 0 0 0,-1-1 0 0 0,1 1 1 0 0,-1-1-1 0 0,1 1 0 0 0,-1-1 1 0 0,1 0-1 0 0,-1 1 0 0 0,0-1 0 0 0,1 0 1 0 0,-1 0-1 0 0,0 1-13 0 0,-4 1 54 0 0,-3 3 42 0 0,-1 0 39 0 0,-5-2 34 0 0,-2-3 63 0 0,0 0-107 0 0,1 0-76 0 0,-27 0-41 0 0,24 0 42 0 0,14 0-51 0 0,1 0 1 0 0,0-1-1 0 0,0 1 1 0 0,0-1 0 0 0,0 0-1 0 0,-1 0 1 0 0,1 0 0 0 0,0 0-1 0 0,-2-2 1 0 0,-5-1-12 0 0,-2 0-40 0 0,-9-5-9 0 0,14 6 5 0 0,0-1-42 0 0,5 4 73 0 0,-5-7-7 0 0,3 2-76 0 0,2 2 19 0 0,1 0-35 0 0,-1 1-41 0 0,1-1-46 0 0,-1 0-43 0 0,1 0-56 0 0,0 0-59 0 0,-1 1-66 0 0,0-1-70 0 0,1 1-77 0 0,-1-1-81 0 0,0 1-88 0 0,-5-4-1090 0 0,-2-3-1044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9:42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1 186 5472 0 0,'2'0'124'0'0,"26"0"168"0"0,-10-3-166 0 0,11-7-100 0 0,-26 9 21 0 0,-1 0-38 0 0,8 0-107 0 0,-7 1 143 0 0,2 0 97 0 0,0 0 100 0 0,-1 0-72 0 0,-1 0 37 0 0,9-1 211 0 0,0-3 72 0 0,-4 1-105 0 0,1-2 62 0 0,-1 3-3 0 0,0 2-49 0 0,0-1-51 0 0,-1-1-57 0 0,1-3-25 0 0,4-1 171 0 0,-1 4-78 0 0,-5 2-163 0 0,-1-1-34 0 0,1-2 30 0 0,0 0-40 0 0,6-3 119 0 0,-1 4-36 0 0,2 0 39 0 0,-3-4-66 0 0,0 1-51 0 0,3 3-35 0 0,2-1-38 0 0,-1-7-1 0 0,-9 6-16 0 0,2 3-54 0 0,-1 1-9 0 0,9-11 10 0 0,-2 9 44 0 0,-13 2-53 0 0,0 0 0 0 0,0 0 1 0 0,0 0-1 0 0,0 0 0 0 0,0 0 0 0 0,0 0 1 0 0,0 0-1 0 0,1 0 0 0 0,-1 0 1 0 0,0 0-1 0 0,0 0 0 0 0,0 0 1 0 0,0 0-1 0 0,0 0 0 0 0,0 0 1 0 0,0 0-1 0 0,0 0 0 0 0,0 0 0 0 0,0 0 1 0 0,0 0-1 0 0,1 0 0 0 0,-1 0 1 0 0,0 0-1 0 0,0 0 0 0 0,0 0 1 0 0,0 0-1 0 0,0 0 0 0 0,0 0 1 0 0,0-1-1 0 0,0 1 0 0 0,0 0 1 0 0,0 0-1 0 0,0 0 0 0 0,0 0 0 0 0,0 0 1 0 0,0 0-1 0 0,0 0 0 0 0,0 0 1 0 0,1 0-1 0 0,-1 0 0 0 0,0 0 1 0 0,0 0-1 0 0,0-1 0 0 0,0 1 1 0 0,0 0-1 0 0,0 0 0 0 0,0 0 0 0 0,0 0 1 0 0,0 0-1 0 0,0 0 0 0 0,0 0 1 0 0,0 0-1 0 0,0 0 0 0 0,0 0 1 0 0,-1-1-1 0 0,1 1 0 0 0,0 0-1 0 0,0-10 118 0 0,0 7 11 0 0,0 3 6 0 0,-2-2-22 0 0,-12-15-123 0 0,14 12-11 0 0,0 5 20 0 0,0 0 1 0 0,0 0-1 0 0,0 0 1 0 0,0 0-1 0 0,0 0 1 0 0,0 0 0 0 0,0 0-1 0 0,0-1 1 0 0,0 1-1 0 0,0 0 1 0 0,0 0 0 0 0,0 0-1 0 0,0 0 1 0 0,0 0-1 0 0,0 0 1 0 0,0 0-1 0 0,0 0 1 0 0,0-1 0 0 0,0 1-1 0 0,0 0 1 0 0,0 0-1 0 0,0 0 1 0 0,0 0-1 0 0,0 0 1 0 0,0 0 0 0 0,0 0-1 0 0,0-1 1 0 0,0 1-1 0 0,0 0 1 0 0,0 0 0 0 0,0 0-1 0 0,0 0 1 0 0,0 0-1 0 0,0 0 1 0 0,0 0-1 0 0,-1 0 1 0 0,1 0 0 0 0,0 0-1 0 0,0 0 1 0 0,0-1-1 0 0,0 1 1 0 0,0 0 0 0 0,0 0-1 0 0,0 0 1 0 0,0 0-1 0 0,-1 0 1 0 0,-11-5-14 0 0,-35-21 14 0 0,44 24 0 0 0,-3 1 0 0 0,-15 2 0 0 0,19-1 2 0 0,0 0 1 0 0,0 0-1 0 0,1 1 0 0 0,-1-1 1 0 0,0 0-1 0 0,1 1 1 0 0,-1-1-1 0 0,0 1 1 0 0,1 0-1 0 0,-1 0 1 0 0,1 0-1 0 0,-1-1 1 0 0,1 2-3 0 0,-1-1 2 0 0,1-1 1 0 0,-1 1-1 0 0,1 0 0 0 0,-1 0 1 0 0,0 0-1 0 0,1-1 1 0 0,-1 1-1 0 0,0-1 1 0 0,1 1-1 0 0,-1-1 1 0 0,0 0-1 0 0,0 0 1 0 0,0 0-3 0 0,2 0 0 0 0,0 0 0 0 0,-1 0 0 0 0,1 0 0 0 0,-1 0 0 0 0,1 0 0 0 0,-1 0 0 0 0,1 0 0 0 0,-1 0 0 0 0,1 0 0 0 0,-1 0 0 0 0,1 0 0 0 0,-1 0 0 0 0,1 0 0 0 0,-1 0 0 0 0,1 1 0 0 0,-1-1 0 0 0,1 0 0 0 0,-1 0 0 0 0,1 1 0 0 0,0-1 0 0 0,-1 0 0 0 0,1 0 0 0 0,0 1 0 0 0,-1-1 0 0 0,1 0 0 0 0,0 1 0 0 0,-1-1 0 0 0,1 1 0 0 0,0-1 0 0 0,-1 0 0 0 0,1 1 0 0 0,0 0 0 0 0,-5 5 0 0 0,-4-1 0 0 0,2 0 1 0 0,-7 18-56 0 0,-12 24 45 0 0,25-43 10 0 0,0 0 0 0 0,0 0 0 0 0,0 0 0 0 0,1 0 0 0 0,-1 1 0 0 0,1-1 0 0 0,0 0 0 0 0,1 1 0 0 0,0 2 0 0 0,-1 9 0 0 0,0-7 0 0 0,0-7 0 0 0,0 1 0 0 0,0 0 0 0 0,0 0 0 0 0,0-1 0 0 0,0 1 0 0 0,0 0 0 0 0,1 0 0 0 0,-1-1 0 0 0,1 1 0 0 0,0 0 0 0 0,-1-1 0 0 0,1 1 0 0 0,1-1 0 0 0,-1 1 0 0 0,0-1 0 0 0,1 1 0 0 0,-1-1 0 0 0,1 0 0 0 0,1 2 0 0 0,-1-2 8 0 0,0 1 0 0 0,0 0 1 0 0,0 0-1 0 0,0-1 1 0 0,-1 1-1 0 0,1 2-8 0 0,-1-4 7 0 0,0 1 0 0 0,-1 0 0 0 0,1 0 0 0 0,0 0 0 0 0,1-1 0 0 0,-1 1 0 0 0,0 0 0 0 0,0-1 0 0 0,1 1 0 0 0,-1-1 0 0 0,1 0 0 0 0,-1 1 0 0 0,2-1-7 0 0,1 2 4 0 0,-3-3 0 0 0,0 0-1 0 0,-1 0 1 0 0,1 1-1 0 0,0-1 1 0 0,-1 0-1 0 0,1 1 1 0 0,-1-1 0 0 0,1 0-1 0 0,-1 1 1 0 0,1-1-1 0 0,-1 1 1 0 0,1-1-1 0 0,-1 1 1 0 0,1-1-1 0 0,-1 1 1 0 0,0-1 0 0 0,1 1-1 0 0,-1 0 1 0 0,0-1-1 0 0,1 1 1 0 0,-1 0-1 0 0,0 0-3 0 0,3 3 27 0 0,-2-2-18 0 0,0-1 0 0 0,0 1-1 0 0,1-1 1 0 0,-1 1 0 0 0,1-1-1 0 0,-1 0 1 0 0,1 0 0 0 0,-1 0-1 0 0,1 0 1 0 0,0 0 0 0 0,-1 0-1 0 0,1 0 1 0 0,1 0-9 0 0,25 9 79 0 0,-22-8-65 0 0,16 6 42 0 0,1 0 19 0 0,-1-6 7 0 0,65-2 59 0 0,-84 0-155 0 0,0-1-1 0 0,1 1 1 0 0,-1 0 0 0 0,0-1-1 0 0,0 1 1 0 0,0-1-1 0 0,0 0 1 0 0,0 0 0 0 0,0-1-1 0 0,2 0 15 0 0,5-2-50 0 0,-6 3 61 0 0,-1-1-52 0 0,0 1-50 0 0,-1 0-46 0 0,0 0-45 0 0,1 0-41 0 0,-1 0-38 0 0,0 0-37 0 0,1-1-301 0 0,1 1-86 0 0,0-1-74 0 0,0 0-59 0 0,6 0-913 0 0,8 2-983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9:44.0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370 62 5064 0 0,'0'0'108'0'0,"0"0"17"0"0,0 0 14 0 0,-2 0-10 0 0,-1 0-204 0 0,0-1 51 0 0,0 0 47 0 0,0 0 39 0 0,0-1 59 0 0,0-1 40 0 0,-1 0 71 0 0,-1-2 162 0 0,-1 0 29 0 0,2 2-172 0 0,1 1-78 0 0,-1 0-46 0 0,2 1 16 0 0,-1 1-55 0 0,-1 0 15 0 0,1-1 71 0 0,0 0 87 0 0,2 0-80 0 0,-1-1 40 0 0,-11-8 310 0 0,-2 8-74 0 0,4 0-117 0 0,-1-4 23 0 0,0 0-26 0 0,1 4-41 0 0,0 2 40 0 0,0 0-63 0 0,0 0-55 0 0,1 0-48 0 0,-3 0-17 0 0,0 0-44 0 0,-26 0 96 0 0,37 0-197 0 0,1 0 1 0 0,-1 1-1 0 0,1-1 1 0 0,-1 0-1 0 0,0 1 1 0 0,1-1-1 0 0,-1 1 1 0 0,1-1 0 0 0,-1 1-1 0 0,1 0 1 0 0,-1-1-1 0 0,1 1 1 0 0,0 0-1 0 0,-1 0-8 0 0,-6 4 27 0 0,-4 0-13 0 0,7 2-16 0 0,5-7 2 0 0,0 0 0 0 0,0 1 1 0 0,-1-1-1 0 0,1 1 1 0 0,0-1-1 0 0,-1 0 0 0 0,1 1 1 0 0,0-1-1 0 0,-1 0 1 0 0,1 1-1 0 0,0-1 0 0 0,-1 0 1 0 0,1 1-1 0 0,-1-1 1 0 0,1 0-1 0 0,0 0 0 0 0,-1 1 1 0 0,1-1-1 0 0,-1 0 1 0 0,1 0-1 0 0,-1 0 0 0 0,1 0 1 0 0,-1 0-1 0 0,1 0 1 0 0,-1 0-1 0 0,1 0 0 0 0,-1 0 1 0 0,1 0-1 0 0,-1 0 0 0 0,1 0 1 0 0,-1 0-1 0 0,1 0 0 0 0,-6-1 12 0 0,5 2-1 0 0,-23 12 20 0 0,19-12-31 0 0,0 0 0 0 0,-3 15 0 0 0,-2-1 0 0 0,7 1 0 0 0,3 30 0 0 0,0-45 0 0 0,0 1 0 0 0,0 0 0 0 0,1-1 0 0 0,-1 1 0 0 0,0-1 0 0 0,1 1 0 0 0,-1 0 0 0 0,1-1 0 0 0,0 1 0 0 0,-1-1 0 0 0,1 0 0 0 0,0 1 0 0 0,0-1 0 0 0,0 1 0 0 0,4 6 0 0 0,-3-4 0 0 0,-2-3 0 0 0,1 0 0 0 0,-1-1 0 0 0,0 1 0 0 0,0-1 0 0 0,1 1 0 0 0,-1 0 0 0 0,0-1 0 0 0,1 1 0 0 0,-1-1 0 0 0,1 1 0 0 0,-1-1 0 0 0,1 1 0 0 0,-1-1 0 0 0,1 1 0 0 0,-1-1 0 0 0,1 0 0 0 0,-1 1 0 0 0,1-1 0 0 0,0 0 0 0 0,-1 1 0 0 0,1-1 0 0 0,0 0 0 0 0,4 2 0 0 0,1 3 0 0 0,1 0 0 0 0,-1 0 0 0 0,0 1 0 0 0,0-1 0 0 0,0 1 0 0 0,2 4 0 0 0,8 7 0 0 0,-8-9 0 0 0,-5-5 0 0 0,0 0 0 0 0,0 0 0 0 0,0 0 0 0 0,0 1 0 0 0,0-1 0 0 0,0 1 0 0 0,1 7 0 0 0,-4-10 0 0 0,1 0 0 0 0,-1 0 0 0 0,0 0 0 0 0,1 0 0 0 0,-1 0 0 0 0,1 0 0 0 0,0 0 0 0 0,-1 0 0 0 0,1 0 0 0 0,0 0 0 0 0,-1 0 0 0 0,1 0 0 0 0,0 0 0 0 0,0-1 0 0 0,0 1 0 0 0,0 0 0 0 0,0 0 0 0 0,1-1 0 0 0,0 2 0 0 0,0-1 0 0 0,1 0 0 0 0,-1 1 0 0 0,0-1 0 0 0,0 1 0 0 0,0-1 0 0 0,0 1 0 0 0,0 0 0 0 0,0 0 0 0 0,0 1 0 0 0,-1-1 0 0 0,1 0 0 0 0,0-1 0 0 0,0 1 0 0 0,0 0 0 0 0,0 0 0 0 0,0-1 0 0 0,0 1 0 0 0,1-1 0 0 0,-1 0 0 0 0,1 0 0 0 0,0 1 0 0 0,0 1 0 0 0,0-1 0 0 0,0 0 0 0 0,-1 1 0 0 0,1-1 0 0 0,-1 1 0 0 0,1 0 0 0 0,-1 0 0 0 0,2 3 0 0 0,-3-4 0 0 0,0 0 0 0 0,1 1 0 0 0,-1-1 0 0 0,1 0 0 0 0,0 0 0 0 0,-1 0 0 0 0,1 0 0 0 0,0 0 0 0 0,1 0 0 0 0,8 10 0 0 0,-4 6 4 0 0,-6-16 1 0 0,-1 0 0 0 0,1 0 0 0 0,0 0 0 0 0,0 0 0 0 0,0 1 0 0 0,0-1 0 0 0,0 0 0 0 0,0-1 0 0 0,0 1 0 0 0,1 0 0 0 0,-1 0 0 0 0,1 0-5 0 0,5 5 33 0 0,-4-5-4 0 0,0 1 0 0 0,0 0 0 0 0,0 0 0 0 0,-1 1 0 0 0,3 2-29 0 0,-5-5 2 0 0,1 1 1 0 0,0-1 0 0 0,-1 0-1 0 0,1 1 1 0 0,-1-1 0 0 0,1 1 0 0 0,-1-1-1 0 0,0 1 1 0 0,0-1 0 0 0,0 1 0 0 0,0 0-3 0 0,1 4 29 0 0,-1-4-17 0 0,0-1-1 0 0,0 1 1 0 0,0-1-1 0 0,0 1 1 0 0,0 0-1 0 0,0-1 1 0 0,0 1 0 0 0,-1 0-1 0 0,1-1 1 0 0,0 1-1 0 0,-1-1 1 0 0,0 2-12 0 0,-6 2 122 0 0,7-5-112 0 0,-1 0-1 0 0,1 0 1 0 0,0 0-1 0 0,-1 1 1 0 0,1-1-1 0 0,0 0 1 0 0,-1 0-1 0 0,1 1 1 0 0,0-1-1 0 0,-1 0 1 0 0,1 0-1 0 0,0 1 1 0 0,0-1-1 0 0,-1 0 1 0 0,1 1-1 0 0,0-1 1 0 0,0 1-1 0 0,0-1 1 0 0,-1 0-1 0 0,1 1 1 0 0,0-1-1 0 0,0 0 1 0 0,0 1-1 0 0,0-1 1 0 0,0 1-1 0 0,0-1 1 0 0,0 1-1 0 0,0-1 1 0 0,0 0-1 0 0,0 1 1 0 0,0-1-10 0 0,-3 6 239 0 0,1-4-214 0 0,-1 1 66 0 0,-12 12 362 0 0,10-10-334 0 0,2-2 75 0 0,-1-2-86 0 0,0-1-54 0 0,-1-1-25 0 0,3 1 39 0 0,1 0-57 0 0,1 0-1 0 0,-1-1 1 0 0,1 1 0 0 0,-1 0-1 0 0,1 0 1 0 0,0 0 0 0 0,-1 0 0 0 0,1 0-1 0 0,-1 0 1 0 0,1 0 0 0 0,-1 1-1 0 0,1-1 1 0 0,-1 0 0 0 0,1 0 0 0 0,-1 0-1 0 0,1 0 1 0 0,-1 1 0 0 0,1-1-1 0 0,0 0 1 0 0,-1 0 0 0 0,1 1 0 0 0,-1-1-1 0 0,1 0 1 0 0,0 1 0 0 0,-1-1-1 0 0,1 0 1 0 0,0 1 0 0 0,-1-1 0 0 0,1 1-1 0 0,0-1 1 0 0,0 0 0 0 0,-1 1-11 0 0,-3 6 172 0 0,-7-1 81 0 0,-2 1-72 0 0,9-5-131 0 0,-7 0-8 0 0,-3-10-42 0 0,8 4 2 0 0,-25-12-2 0 0,30 16-2 0 0,-1-1 1 0 0,0 1 0 0 0,1-1-1 0 0,-1 1 1 0 0,1 0 0 0 0,-1 0-1 0 0,0 0 1 0 0,1 0 0 0 0,-1 0-1 0 0,0 0 2 0 0,2 0 0 0 0,-3 0-7 0 0,1 0-1 0 0,-1 0 0 0 0,0 0 1 0 0,0-1-1 0 0,1 1 0 0 0,-1-1 1 0 0,-1 0 7 0 0,-1-5-15 0 0,2 2 6 0 0,-21-9-46 0 0,20 11 57 0 0,-23-14-198 0 0,26 16 186 0 0,1-1-1 0 0,0 1 1 0 0,-1-1 0 0 0,1 1-1 0 0,0 0 1 0 0,0-1 0 0 0,-1 1-1 0 0,1-1 1 0 0,0 1 0 0 0,0-1-1 0 0,0 1 1 0 0,-1-1-1 0 0,1 1 1 0 0,0-1 0 0 0,0 1-1 0 0,0-1 1 0 0,0 1 0 0 0,0-1-1 0 0,0 1 1 0 0,0-1 0 0 0,0 1-1 0 0,0-1 1 0 0,0 1 10 0 0,0-4-72 0 0,0 2-51 0 0,0 1-47 0 0,-1 0-68 0 0,0 0 75 0 0,1 1-33 0 0,-1-1-101 0 0,-1-1-53 0 0,1 1-47 0 0,0-1-42 0 0,-2 0-538 0 0,1-1-94 0 0,0 1-746 0 0,1 2-1031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9:42.9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185 0 6296 0 0,'0'0'184'0'0,"0"3"61"0"0,0 7 49 0 0,0 5 224 0 0,0-12-71 0 0,0 1-63 0 0,0-1-107 0 0,-1 2-41 0 0,1-1-104 0 0,1 5 114 0 0,1-3-9 0 0,3 2 24 0 0,1 1 107 0 0,-4 5 68 0 0,-2-3-100 0 0,-1-8-251 0 0,1 0 1 0 0,0 0-1 0 0,0 1 1 0 0,0-1-1 0 0,0 0 1 0 0,1 0-1 0 0,-1 0 1 0 0,1 0-1 0 0,0 0 1 0 0,0 1-86 0 0,3 5 186 0 0,0-1-34 0 0,-1 2-5 0 0,-1 9 28 0 0,-1-2-28 0 0,6 6 124 0 0,-1-2-29 0 0,-5-8-118 0 0,1 4 44 0 0,4 0-48 0 0,-1-2-36 0 0,0 16 84 0 0,5 2 5 0 0,-5 8 23 0 0,6-7 11 0 0,-7-16-77 0 0,7 26 170 0 0,-8-17-40 0 0,-3-17-115 0 0,1-2-36 0 0,6 10 92 0 0,-3-7-82 0 0,1 2 56 0 0,-2-3-92 0 0,5 13-53 0 0,-3 13-30 0 0,5-13 18 0 0,-7-13 70 0 0,-3 11-4 0 0,2-11-10 0 0,9 13-4 0 0,-9-8-4 0 0,-2-12-2 0 0,0-3 0 0 0,0 0-1 0 0,0 3 1 0 0,0-3-232 0 0,0 1 115 0 0,0 0 78 0 0,0-1 44 0 0,0 2 257 0 0,0-1-244 0 0,0-1-77 0 0,0 1-32 0 0,0-1-40 0 0,0 1-44 0 0,0-1-32 0 0,0 1-46 0 0,0 0-49 0 0,0-1-55 0 0,0 1-58 0 0,0 0-63 0 0,0-1-68 0 0,0 1-72 0 0,0-1-182 0 0</inkml:trace>
  <inkml:trace contextRef="#ctx0" brushRef="#br0" timeOffset="308.58">0 431 8840 0 0,'0'0'197'0'0,"0"0"24"0"0,0 0 19 0 0,3 0-29 0 0,-3 0-213 0 0,6 0-25 0 0,1 0 78 0 0,0 0 90 0 0,4-1 175 0 0,5-4 249 0 0,-11 2-430 0 0,-1-1-55 0 0,-2 3 114 0 0,-1 0-44 0 0,1 0-41 0 0,0 1-32 0 0,2 0 10 0 0,1 0-56 0 0,-4 1 1 0 0,0-1 37 0 0,6 0 80 0 0,-5 0-99 0 0,0 0-1 0 0,0 1 0 0 0,1-1 1 0 0,-1-1-1 0 0,0 1 0 0 0,0 0 1 0 0,0-1-1 0 0,0 1 0 0 0,0-1 1 0 0,1 0-50 0 0,2-1 83 0 0,9-5 217 0 0,-10 6-213 0 0,0 0-1 0 0,-1 1 1 0 0,1-1 0 0 0,0 1 0 0 0,-1-1 0 0 0,5 1-87 0 0,5 0 147 0 0,26 0 309 0 0,-29 0-358 0 0,0 0-51 0 0,6-1 82 0 0,1-5-30 0 0,-2 1-27 0 0,-7 3-29 0 0,-1 1 1 0 0,1 0 0 0 0,0 1 0 0 0,-1-1-44 0 0,35 2 122 0 0,-14 0-67 0 0,60-1 31 0 0,-60 0-80 0 0,1 0-40 0 0,-1 0-58 0 0,-1 0-78 0 0,-14-2-69 0 0,-3-4 44 0 0,-2 1 57 0 0,7 3-150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2:35.2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525 647 6992 0 0,'0'0'157'0'0,"0"0"23"0"0,0 0 12 0 0,0 0-62 0 0,0-2-8 0 0,0-1-85 0 0,0 1 70 0 0,0 0 24 0 0,0 1 33 0 0,0-3 246 0 0,0 1 23 0 0,-1-3 640 0 0,0 4-723 0 0,0 0-47 0 0,0 1-62 0 0,-1 0-82 0 0,1 0-106 0 0,-1 1-49 0 0,0-1-53 0 0,1 1-60 0 0,-2 0 629 0 0,2-1-274 0 0,1 0-55 0 0,0 0-48 0 0,0 0-41 0 0,0-1-23 0 0,0 1-35 0 0,1-3 10 0 0,-1 3-6 0 0,0 0 51 0 0,0 1-90 0 0,0 0-1 0 0,0 0 1 0 0,0 0-1 0 0,0 0 1 0 0,0 0-1 0 0,0 0 0 0 0,0 0 1 0 0,0 0-1 0 0,0 0 1 0 0,0 0-1 0 0,0 0 1 0 0,0-1-1 0 0,0 1 1 0 0,0 0-1 0 0,0 0 0 0 0,0 0 1 0 0,0 0-1 0 0,0 0 1 0 0,0 0-1 0 0,0 0 1 0 0,0 0-1 0 0,0 0 1 0 0,0 0-1 0 0,0 0 0 0 0,0-1 1 0 0,0 1-1 0 0,0 0 1 0 0,0 0-1 0 0,0 0 1 0 0,0 0-1 0 0,-1 0 0 0 0,1 0 1 0 0,0 0-1 0 0,0 0 1 0 0,0 0-1 0 0,0 0 1 0 0,0 0-1 0 0,0 0 1 0 0,0 0-1 0 0,0 0 0 0 0,0 0 1 0 0,0 0-1 0 0,0 0 1 0 0,0 0-1 0 0,-1 0 1 0 0,1 0-1 0 0,0 0 1 0 0,0 0-1 0 0,0 0 0 0 0,0 0 1 0 0,0 0-1 0 0,0 0 1 0 0,0 0-1 0 0,0 0 1 0 0,0 0-1 0 0,0 0 1 0 0,-1 0-9 0 0,-5-1 282 0 0,1-5 63 0 0,1 2-85 0 0,0 1-54 0 0,-1 2-1 0 0,-1 1 39 0 0,5 0-231 0 0,1 0-1 0 0,-1 0 1 0 0,1 0-1 0 0,-1 0 1 0 0,1 0 0 0 0,-1 0-1 0 0,1 0 1 0 0,-1-1-1 0 0,1 1 1 0 0,-1 0-1 0 0,1 0 1 0 0,-1 0 0 0 0,1 0-1 0 0,0-1 1 0 0,-1 1-1 0 0,1 0 1 0 0,-1 0-1 0 0,1-1 1 0 0,0 1 0 0 0,-1 0-1 0 0,1-1 1 0 0,0 1-1 0 0,-1 0 1 0 0,1-1-1 0 0,0 1 1 0 0,-1 0 0 0 0,1-1-1 0 0,0 1 1 0 0,0-1-1 0 0,-1 1 1 0 0,1-1-1 0 0,0 1 1 0 0,0-1 0 0 0,0 1-1 0 0,0-1 1 0 0,0 1-1 0 0,0-1 1 0 0,0 1-1 0 0,0 0 1 0 0,0-1 0 0 0,0 1-1 0 0,0-1-12 0 0,0 1 5 0 0,0 0-1 0 0,0-1 1 0 0,0 1-1 0 0,0 0 1 0 0,0 0-1 0 0,0 0 1 0 0,0 0-1 0 0,0 0 1 0 0,0 0-1 0 0,0 0 1 0 0,0 0-1 0 0,0 0 1 0 0,0 0-1 0 0,0-1 1 0 0,0 1-1 0 0,0 0 1 0 0,0 0-1 0 0,0 0 1 0 0,0 0-1 0 0,0 0 1 0 0,0 0 0 0 0,0 0-1 0 0,0 0 1 0 0,0 0-1 0 0,0 0 1 0 0,0 0-1 0 0,0 0 1 0 0,-1-1-1 0 0,1 1 1 0 0,0 0-1 0 0,0 0 1 0 0,0 0-1 0 0,0 0 1 0 0,0 0-1 0 0,0 0 1 0 0,0 0-1 0 0,0 0 1 0 0,0 0-1 0 0,0 0 1 0 0,0 0-1 0 0,0 0 1 0 0,-1 0-1 0 0,1 0 1 0 0,0 0-1 0 0,0 0 1 0 0,0 0-1 0 0,0 0 1 0 0,0 0-1 0 0,0 0 1 0 0,0 0-1 0 0,0 0 1 0 0,0 0-1 0 0,0 0 1 0 0,0 0 0 0 0,-1 0-1 0 0,1 0 1 0 0,0 0-5 0 0,-3 0 89 0 0,1 0-51 0 0,0 1 0 0 0,1-1 1 0 0,-1 0-1 0 0,0 0 1 0 0,0 0-1 0 0,0-1 1 0 0,1 1-1 0 0,-1 0 1 0 0,0-1-1 0 0,0 1 1 0 0,0-1-39 0 0,-3-6 168 0 0,5 7-157 0 0,0-1 1 0 0,0 1-1 0 0,-1-1 1 0 0,1 1-1 0 0,0 0 1 0 0,-1-1-1 0 0,1 1 1 0 0,0 0-1 0 0,-1-1 1 0 0,1 1-1 0 0,0 0 1 0 0,-1-1-1 0 0,1 1 1 0 0,0 0-1 0 0,-1 0 1 0 0,1-1-1 0 0,-1 1 1 0 0,1 0-1 0 0,-1 0 1 0 0,1 0-1 0 0,-1 0 1 0 0,1-1-1 0 0,-1 1 1 0 0,1 0-1 0 0,-1 0 1 0 0,1 0-1 0 0,-1 0 1 0 0,1 0-1 0 0,-1 0 0 0 0,1 0 1 0 0,-1 0-1 0 0,1 1-11 0 0,-12-1 354 0 0,2 0-55 0 0,-1 0-48 0 0,1 0-42 0 0,-10 0 110 0 0,-12 0 17 0 0,30 0-328 0 0,1 0 0 0 0,-1 0 0 0 0,1 0 0 0 0,0 1 0 0 0,-1-1 0 0 0,1 1 0 0 0,0-1 0 0 0,-1 1 0 0 0,1-1 0 0 0,0 1 0 0 0,0 0 0 0 0,-2 0-8 0 0,-11 6 71 0 0,0-5 34 0 0,12-2-93 0 0,0 0-1 0 0,-1 0 0 0 0,1 0 1 0 0,-1 0-1 0 0,1 1 0 0 0,-1-1 0 0 0,1 1 1 0 0,0-1-1 0 0,-1 1 0 0 0,1 0 1 0 0,0 0-1 0 0,0 0 0 0 0,0 0 1 0 0,-1 1-1 0 0,1-1 0 0 0,0 0 0 0 0,0 1-11 0 0,-4 2 72 0 0,4-5-50 0 0,2 1-22 0 0,0 0 0 0 0,0 0 1 0 0,-1 0-1 0 0,1-1 0 0 0,0 1 1 0 0,0 0-1 0 0,0 0 0 0 0,0 0 1 0 0,0 0-1 0 0,0 0 0 0 0,-1 0 1 0 0,1 0-1 0 0,0 0 0 0 0,0 0 1 0 0,0-1-1 0 0,0 1 1 0 0,-1 0-1 0 0,1 0 0 0 0,0 0 1 0 0,0 0-1 0 0,0 0 0 0 0,0 0 1 0 0,-1 0-1 0 0,1 0 0 0 0,0 0 1 0 0,0 0-1 0 0,0 0 0 0 0,0 0 1 0 0,-1 0-1 0 0,1 0 0 0 0,0 1 1 0 0,0-1-1 0 0,0 0 0 0 0,0 0 1 0 0,0 0-1 0 0,-1 0 0 0 0,-6 5 28 0 0,-5 6 33 0 0,11-10-56 0 0,0 1 1 0 0,-1-1-1 0 0,1 0 0 0 0,0 0 1 0 0,-1 0-1 0 0,1 0 0 0 0,-1 0 1 0 0,1 0-1 0 0,-1 0 0 0 0,1 0 1 0 0,-1 0-1 0 0,0-1 0 0 0,1 1 1 0 0,-1-1-1 0 0,0 1 0 0 0,0-1 1 0 0,0 0-6 0 0,-3 3 53 0 0,-6 10-40 0 0,9-8-12 0 0,2-5-1 0 0,0 1 0 0 0,-1-1 1 0 0,1 1-1 0 0,0 0 0 0 0,0-1 0 0 0,-1 1 0 0 0,1-1 0 0 0,-1 1 1 0 0,1-1-1 0 0,-1 1 0 0 0,1-1 0 0 0,0 1 0 0 0,-1-1 1 0 0,0 1-1 0 0,1-1 0 0 0,-1 1 0 0 0,1-1 0 0 0,-1 0 1 0 0,1 0-1 0 0,-1 1 0 0 0,0-1 0 0 0,0 0 0 0 0,-3 3 6 0 0,3-3-3 0 0,0 1-1 0 0,0 0 1 0 0,0-1 0 0 0,0 1 0 0 0,0 0-1 0 0,0 0 1 0 0,1-1 0 0 0,-1 1-1 0 0,0 0 1 0 0,1 0 0 0 0,-1 0 0 0 0,1 0-1 0 0,-1 0 1 0 0,1 0 0 0 0,-1 0-1 0 0,1 0-2 0 0,-6 10 10 0 0,-7-6-10 0 0,10-3 0 0 0,1 0 0 0 0,-1-1 0 0 0,1 1 0 0 0,0 0 0 0 0,0 0 0 0 0,0 1 0 0 0,0-1 0 0 0,0 0 0 0 0,0 1 0 0 0,0-1 0 0 0,1 1 0 0 0,0-1 0 0 0,-1 1 0 0 0,1 0 0 0 0,0 0 0 0 0,-3 4 0 0 0,4-6 0 0 0,-1 0 0 0 0,1 0 0 0 0,-1 0 0 0 0,0 0 0 0 0,0-1 0 0 0,0 1 0 0 0,1 0 0 0 0,-1 0 0 0 0,0-1 0 0 0,0 1 0 0 0,0-1 0 0 0,0 1 0 0 0,0-1 0 0 0,0 1 0 0 0,0-1 0 0 0,0 1 0 0 0,-10 5 0 0 0,6 7 0 0 0,-8 2 0 0 0,11-14 0 0 0,1 0 0 0 0,0 1 0 0 0,0-1 0 0 0,0 0 0 0 0,0 0 0 0 0,0 1 0 0 0,0-1 0 0 0,0 0 0 0 0,0 1 0 0 0,0-1 0 0 0,0 1 0 0 0,1 0 0 0 0,-1-1 0 0 0,1 1 0 0 0,-1-1 0 0 0,1 1 0 0 0,0 0 0 0 0,0-1 0 0 0,-1 1 0 0 0,1 0 0 0 0,0 0 0 0 0,0-1 0 0 0,0 1 0 0 0,0 0 0 0 0,-1-1 0 0 0,1 1 0 0 0,0-1 0 0 0,-1 1 0 0 0,0-1 0 0 0,1 1 0 0 0,-1-1 0 0 0,0 1 0 0 0,0-1 0 0 0,0 0 0 0 0,0 1 0 0 0,-3 6 0 0 0,1 7 0 0 0,3 80 0 0 0,-1-86 0 0 0,1-7 0 0 0,0 1 0 0 0,-1 0 0 0 0,1 0 0 0 0,0 0 0 0 0,1 0 0 0 0,-1 0 0 0 0,0 0 0 0 0,1 0 0 0 0,0-1 0 0 0,-1 1 0 0 0,2 1 0 0 0,-1-1 0 0 0,1 1 0 0 0,0-1 0 0 0,-1 1 0 0 0,1-1 0 0 0,-1 1 0 0 0,0 0 0 0 0,0 0 0 0 0,-1 0 0 0 0,1 0 0 0 0,-1 2 0 0 0,1-2 0 0 0,-1-1 0 0 0,1 0 0 0 0,-1 0 0 0 0,1 1 0 0 0,0-1 0 0 0,1 0 0 0 0,-1 0 0 0 0,0 0 0 0 0,1 0 0 0 0,0 0 0 0 0,-1-1 0 0 0,1 1 0 0 0,1 1 0 0 0,8 14 0 0 0,-10-15 0 0 0,0 1 0 0 0,0-1 0 0 0,1 0 0 0 0,-1 0 0 0 0,1 0 0 0 0,0 0 0 0 0,0 0 0 0 0,0-1 0 0 0,0 1 0 0 0,1 0 0 0 0,11 15 0 0 0,1 4 0 0 0,-1 1 0 0 0,-1 0 0 0 0,4 12 0 0 0,-16-31 0 0 0,0-1 0 0 0,1 1 0 0 0,-1-1 0 0 0,1 0 0 0 0,0 1 0 0 0,0-1 0 0 0,0 0 0 0 0,0 0 0 0 0,1 0 0 0 0,-1 0 0 0 0,1 0 0 0 0,2 1 0 0 0,0 2 0 0 0,-2-3 0 0 0,0 1 0 0 0,0 0 0 0 0,0 0 0 0 0,-1 0 0 0 0,2 2 0 0 0,-3-3 0 0 0,0 0 0 0 0,1-1 0 0 0,-1 1 0 0 0,1 0 0 0 0,0-1 0 0 0,0 1 0 0 0,0-1 0 0 0,0 0 0 0 0,1 0 0 0 0,-1 1 0 0 0,0-1 0 0 0,1-1 0 0 0,0 2 0 0 0,10 2 0 0 0,-8 5 0 0 0,24 5 0 0 0,1 1 11 0 0,-13-12 35 0 0,12-5-39 0 0,-13 0-7 0 0,-4 1-139 0 0,1 0 102 0 0,-1 0 82 0 0,1 0 60 0 0,31 0 452 0 0,-26 0-386 0 0,-7 0-133 0 0,-1 0-55 0 0,1 0-69 0 0,-1 0-79 0 0,-8 0 151 0 0,-1 0-1 0 0,1 0 0 0 0,0 0 0 0 0,0-1 1 0 0,-1 1-1 0 0,1-1 0 0 0,0 1 0 0 0,-1-1 0 0 0,1 0 1 0 0,-1 1-1 0 0,1-1 0 0 0,-1 0 0 0 0,1 0 15 0 0,0 0-14 0 0,-1 0-1 0 0,1 0 0 0 0,-1 0 0 0 0,1 0 1 0 0,-1 1-1 0 0,1-1 0 0 0,0 1 0 0 0,-1-1 0 0 0,1 1 1 0 0,0-1-1 0 0,-1 1 0 0 0,1 0 0 0 0,0 0 15 0 0,9 0-92 0 0,1 0-24 0 0,-4 0-2 0 0,-2-1-26 0 0,0-1-58 0 0,-1-1-20 0 0,0 0-59 0 0,1-1-66 0 0,-1-1-75 0 0,-1 1 207 0 0,0 2 34 0 0,-1 0-8 0 0,0 0-48 0 0,0 1-4 0 0,1 0-47 0 0,-1 0-52 0 0,2 1-60 0 0,10-2-1211 0 0,0-11-54 0 0</inkml:trace>
  <inkml:trace contextRef="#ctx0" brushRef="#br0" timeOffset="642.54">48 986 2672 0 0,'0'0'107'0'0,"0"0"-21"0"0,0 0 25 0 0,0 0 102 0 0,0 0 47 0 0,0 0 11 0 0,0 0 17 0 0,0 0 67 0 0,0 0 27 0 0,0 0 9 0 0,0 2-16 0 0,0 1-200 0 0,0 6 151 0 0,0-4-51 0 0,0-2-55 0 0,0 0 67 0 0,0 0 82 0 0,0 0 100 0 0,3-3-131 0 0,-1 0-304 0 0,0-1 36 0 0,2 1 102 0 0,-1 0 58 0 0,6 2 597 0 0,-5 0-465 0 0,-3-1-224 0 0,1 1-41 0 0,-1 1-45 0 0,-1 0-108 0 0,0-3 62 0 0,0 1 0 0 0,0-1 0 0 0,0 0 0 0 0,0 0 1 0 0,0 0-1 0 0,0 0 0 0 0,0 0 0 0 0,0 0 0 0 0,0 0 0 0 0,0 0 1 0 0,0 0-1 0 0,0 0 0 0 0,0 0 0 0 0,0 1 0 0 0,0-1 1 0 0,0 0-1 0 0,0 0 0 0 0,0 0 0 0 0,0 0 0 0 0,0 0 0 0 0,0 0 1 0 0,0 0-1 0 0,0 0 0 0 0,0 0 0 0 0,0 0 0 0 0,0 0 0 0 0,0 1 1 0 0,0-1-1 0 0,0 0 0 0 0,0 0 0 0 0,0 0 0 0 0,0 0 0 0 0,1 0 1 0 0,-1 0-1 0 0,0 0 0 0 0,0 0 0 0 0,0 0 0 0 0,0 0 1 0 0,0 0-1 0 0,0 0 0 0 0,0 0 0 0 0,0 0 0 0 0,0 0 0 0 0,0 0 1 0 0,0 0-1 0 0,1 0 0 0 0,-1 0 0 0 0,0 0 0 0 0,0 0 0 0 0,0 0 1 0 0,0 0-1 0 0,0 0 0 0 0,0 0 0 0 0,0 0 0 0 0,0 0 1 0 0,0 0-1 0 0,1 0-6 0 0,1 0 51 0 0,2 0 47 0 0,4 1 134 0 0,11-2 420 0 0,-13 0-489 0 0,-2-1-47 0 0,4-2 36 0 0,-7 3-124 0 0,1 0 0 0 0,-1 0 0 0 0,0 0-1 0 0,1 0 1 0 0,-1 1 0 0 0,1-1 0 0 0,-1 0-1 0 0,1 1 1 0 0,0 0 0 0 0,-1-1 0 0 0,1 1-1 0 0,-1 0 1 0 0,1 0 0 0 0,0 0-28 0 0,9 0 266 0 0,-2 0-77 0 0,3 0-14 0 0,8 0 34 0 0,-11 0-93 0 0,-7 0-99 0 0,0 0 0 0 0,-1 0 1 0 0,1 0-1 0 0,-1 0 0 0 0,1 1 1 0 0,-1-1-1 0 0,1 1 0 0 0,-1-1 1 0 0,1 1-1 0 0,-1 0 1 0 0,0-1-1 0 0,1 1 0 0 0,-1 0-17 0 0,12 5 107 0 0,5-3-6 0 0,3-4 53 0 0,-15 1-90 0 0,0-1-1 0 0,0 1 1 0 0,0 0-1 0 0,0 1 1 0 0,0-1-1 0 0,0 1 1 0 0,5 2-64 0 0,-5-2 26 0 0,18 7 124 0 0,5-5 102 0 0,-23-3-434 0 0,0 0 68 0 0,0 0 60 0 0,0 0 54 0 0,0 0 61 0 0,1 0 56 0 0,3-1 140 0 0,-1 1 62 0 0,6 0 174 0 0,-6-1-194 0 0,-1 1-98 0 0,0 0-64 0 0,-1 0-87 0 0,1 0-70 0 0,-1 0-82 0 0,1 0-93 0 0,-2 0-47 0 0,1 0-80 0 0,0 1-87 0 0,1-1-92 0 0,-1 0-100 0 0,1 0-106 0 0,0 1-113 0 0,0-1-120 0 0,-8 0-942 0 0,0 0-1069 0 0</inkml:trace>
  <inkml:trace contextRef="#ctx0" brushRef="#br0" timeOffset="1338.35">572 1 5344 0 0,'0'0'157'0'0,"0"0"-41"0"0,0 2-4 0 0,0 1-21 0 0,0 0 90 0 0,0 0 56 0 0,0 6 371 0 0,0-4-322 0 0,0-3-192 0 0,0-1-79 0 0,-3 4 521 0 0,1-3-523 0 0,0 1 45 0 0,-1 2 166 0 0,1 1 92 0 0,-1 10 505 0 0,2-10-620 0 0,1 0-57 0 0,-2 4 80 0 0,-4-5-37 0 0,6-5-174 0 0,-1 1 0 0 0,1-1 0 0 0,-1 0 0 0 0,1 1 0 0 0,-1-1 0 0 0,1 1 0 0 0,-1-1 0 0 0,1 1 0 0 0,0-1 0 0 0,-1 1 0 0 0,1-1 0 0 0,-1 1 0 0 0,1 0 0 0 0,0-1 0 0 0,0 1 0 0 0,-1 0 0 0 0,1-1 0 0 0,0 1 0 0 0,0-1 0 0 0,0 1 1 0 0,0 0-1 0 0,0-1 0 0 0,0 1 0 0 0,0 0 0 0 0,0-1 0 0 0,0 1-13 0 0,-3 12 176 0 0,-2-3-82 0 0,4-8-85 0 0,0-1 1 0 0,0 1-1 0 0,0-1 0 0 0,1 1 0 0 0,-1 0 1 0 0,0-1-1 0 0,1 1 0 0 0,-1 0 0 0 0,1-1 1 0 0,0 1-1 0 0,0 0 0 0 0,-1 0 0 0 0,1-1-9 0 0,0 1 7 0 0,0 0 0 0 0,0-1 0 0 0,0 1 0 0 0,-1-1-1 0 0,1 1 1 0 0,0-1 0 0 0,-1 1 0 0 0,1-1 0 0 0,-1 1-1 0 0,0-1 1 0 0,1 0 0 0 0,-1 1 0 0 0,0-1-7 0 0,-5 12 74 0 0,0 15 163 0 0,4-19-165 0 0,-14 50 529 0 0,6-32-404 0 0,0 9-142 0 0,3 2-46 0 0,-7 27-21 0 0,8-40 9 0 0,-2 20 3 0 0,4-15 13 0 0,-8 23-13 0 0,5-24 48 0 0,-2 23-48 0 0,5-22 18 0 0,-7 24-18 0 0,-2-11 44 0 0,3-11-30 0 0,2-1-1 0 0,1 1 1 0 0,1 2-14 0 0,3-10 40 0 0,1-4 31 0 0,-1 1 0 0 0,-1-1 0 0 0,-2 5-71 0 0,-8 42 148 0 0,4 4 55 0 0,6-45-108 0 0,-15 96 481 0 0,7-72-302 0 0,7 12 80 0 0,1-47-267 0 0,2-8-40 0 0,0-1 0 0 0,0 0-1 0 0,1 1 1 0 0,0-1 0 0 0,1 1 0 0 0,-1 3-47 0 0,1 28 192 0 0,-1-18-32 0 0,-5-3-31 0 0,0-2-44 0 0,5-5-2 0 0,0 1-1 0 0,0 0 0 0 0,1 0 0 0 0,1 5-82 0 0,-1-1 73 0 0,0-13-63 0 0,0-1 1 0 0,0 1 0 0 0,0 0 0 0 0,-1-1 0 0 0,1 1 0 0 0,0-1 0 0 0,-1 1 0 0 0,1 0 0 0 0,-1-1 0 0 0,1 1 0 0 0,-1-1 0 0 0,0 1 0 0 0,0-1 0 0 0,0 1-11 0 0,-5 10 45 0 0,5-9-36 0 0,0 1-1 0 0,0 0 1 0 0,1 0-1 0 0,-1-1 1 0 0,1 1 0 0 0,0 0-1 0 0,0 0 1 0 0,1 3-9 0 0,-1 30 103 0 0,-2-21-60 0 0,-8-4-60 0 0,7-9-133 0 0,3-3-67 0 0,0 0 103 0 0,0 0-52 0 0,0 0-72 0 0,0 0 75 0 0,0 0-35 0 0,0 0-37 0 0,0 0-35 0 0,0 0-365 0 0,0 0 88 0 0,0 0-47 0 0,0 0-699 0 0,0 0-549 0 0,0 0-1044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9:40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262 93 5584 0 0,'0'0'165'0'0,"0"0"-40"0"0,0-2 6 0 0,0 1-94 0 0,0-1 36 0 0,0-1 159 0 0,0-1 73 0 0,0-4 487 0 0,0 5-585 0 0,0 1-41 0 0,0 0-42 0 0,0 1-104 0 0,-2-4 665 0 0,-1 3-561 0 0,1-1 51 0 0,-9-8 541 0 0,6 7-446 0 0,2 0-85 0 0,2 3-143 0 0,0 0-42 0 0,-3-3 256 0 0,0 1-36 0 0,-2-2 130 0 0,-1 2-60 0 0,-9 0 270 0 0,10 3-300 0 0,3 0-130 0 0,-2-2 378 0 0,4 1-460 0 0,-13-9 337 0 0,13 9-369 0 0,1 1 1 0 0,-1 0-1 0 0,0 0 1 0 0,0 0-1 0 0,1 0 1 0 0,-1 0-1 0 0,0 0 1 0 0,1 0-1 0 0,-1 0 1 0 0,0 0 0 0 0,0 0-1 0 0,1 0 1 0 0,-1 0-1 0 0,0 0 1 0 0,1 1-1 0 0,-1-1 1 0 0,0 0-1 0 0,0 0-16 0 0,-6 5 165 0 0,0 0-35 0 0,2-3 4 0 0,-1-1 37 0 0,-2-1 73 0 0,-5 3-75 0 0,-8 7 16 0 0,11-5-83 0 0,10-4-96 0 0,-1-1-1 0 0,0 1 1 0 0,0 0-1 0 0,0 0 1 0 0,0-1-1 0 0,0 1 1 0 0,1 0-1 0 0,-1 0 1 0 0,0 0-1 0 0,1 0 1 0 0,-1 0-1 0 0,1 0 1 0 0,-1 0-1 0 0,1 0 1 0 0,-1 0-1 0 0,1 0-5 0 0,-7 10 51 0 0,-3-6-24 0 0,2 9 40 0 0,1 3-54 0 0,2 8-13 0 0,-11 11 0 0 0,12-25 0 0 0,3-9 0 0 0,-1 1 0 0 0,1 0 0 0 0,0 0 0 0 0,0 0 0 0 0,0 0 0 0 0,1 1 0 0 0,-1-1 0 0 0,1 0 0 0 0,0 0 0 0 0,-1 3 0 0 0,1 20-4 0 0,0 5 47 0 0,0 2 51 0 0,0 0 55 0 0,0-30-147 0 0,0-1 0 0 0,0 1 0 0 0,1 0 0 0 0,-1 0 0 0 0,0-1 0 0 0,1 1 0 0 0,0 1-2 0 0,9 6 0 0 0,-5 11 0 0 0,2-16 4 0 0,-3-3 10 0 0,1 11 77 0 0,3-3-12 0 0,10 5 81 0 0,3-2-26 0 0,-9-7-104 0 0,-9-5-14 0 0,0 0 1 0 0,0 0 0 0 0,0-1 0 0 0,0 1-1 0 0,0-1 1 0 0,1 1 0 0 0,-1-1 0 0 0,2 0-17 0 0,0 0 34 0 0,0-1 0 0 0,1 1 0 0 0,-1-1 0 0 0,0 0 0 0 0,3-1-34 0 0,2-3 36 0 0,8-1 26 0 0,-2 4 13 0 0,-1 0-9 0 0,3-5-16 0 0,-8 3-20 0 0,7-1 32 0 0,-13 4-53 0 0,0-1 0 0 0,0 1-1 0 0,0 0 1 0 0,-1-1-1 0 0,1 0 1 0 0,2-2-9 0 0,-2 2-21 0 0,-1 0 1 0 0,1 0 0 0 0,-1 0-1 0 0,1 1 1 0 0,0-1 0 0 0,0 1-1 0 0,0 0 1 0 0,0 0 20 0 0,9-3-72 0 0,-7 2 44 0 0,-3 0-63 0 0,0 1-59 0 0,0 0-89 0 0,-1 0 1 0 0,0-1-64 0 0,0 1-72 0 0,1 0-78 0 0,-1 0-87 0 0,1 0-95 0 0,0 0-101 0 0,1 0-109 0 0,6-3-1114 0 0,8-5-1112 0 0</inkml:trace>
  <inkml:trace contextRef="#ctx0" brushRef="#br0" timeOffset="301.25">493 1 6992 0 0,'0'0'157'0'0,"0"0"23"0"0,0 0 12 0 0,3 0-27 0 0,-3 0-367 0 0,1 0 109 0 0,0 0 100 0 0,1 0 90 0 0,-1 0 107 0 0,1 0 85 0 0,0 0 75 0 0,1 0 59 0 0,-1-1 199 0 0,7 2 1293 0 0,-5-1-1135 0 0,-1 0-166 0 0,-1 0-347 0 0,-1 0-34 0 0,0 0-35 0 0,1 1-43 0 0,-1-1-50 0 0,0 0-54 0 0,0 0-58 0 0,0 1-64 0 0,-1-1-69 0 0,1 0-73 0 0,4 11 591 0 0,5-6-8 0 0,-7-1-185 0 0,1 2-41 0 0,2 8 52 0 0,-4-10-133 0 0,8 16 200 0 0,-4-9-130 0 0,-4 4 41 0 0,1 1-66 0 0,2-9-73 0 0,-4-5-29 0 0,0-1 1 0 0,0 0-1 0 0,-1 1 1 0 0,1-1 0 0 0,0 1-1 0 0,-1-1 1 0 0,1 1-1 0 0,-1 0 1 0 0,1-1 0 0 0,-1 1-1 0 0,1-1 1 0 0,-1 1-1 0 0,0 0 1 0 0,0-1 0 0 0,0 2-7 0 0,0 1 13 0 0,0 0 1 0 0,1 0-1 0 0,0 0 1 0 0,0-1 0 0 0,0 1-1 0 0,0 0 1 0 0,0-1-1 0 0,1 1 1 0 0,-1 0 0 0 0,3 2-14 0 0,-4-5 9 0 0,1 1 1 0 0,-1 0 0 0 0,1 0 0 0 0,-1 0 0 0 0,0-1-1 0 0,1 1 1 0 0,-1 0 0 0 0,0 0 0 0 0,0 0 0 0 0,0 0 0 0 0,-1 1-10 0 0,1-1 9 0 0,0-1 1 0 0,0 1 0 0 0,0 0 0 0 0,0 0 0 0 0,0 0-1 0 0,0 0 1 0 0,0 0 0 0 0,1-1 0 0 0,-1 1 0 0 0,1 0 0 0 0,0 1-10 0 0,4 5 34 0 0,-4-7-26 0 0,-1 0 0 0 0,1 1 0 0 0,0-1-1 0 0,0 1 1 0 0,0-1 0 0 0,-1 1 0 0 0,1-1 0 0 0,-1 1-1 0 0,1-1 1 0 0,-1 1 0 0 0,0-1 0 0 0,0 1 0 0 0,1 0 0 0 0,-1 0-8 0 0,0-1 10 0 0,0 1 1 0 0,0 0 0 0 0,0-1 0 0 0,1 1 0 0 0,-1 0 0 0 0,1-1 0 0 0,-1 1 0 0 0,1 0 0 0 0,0-1 0 0 0,-1 1 0 0 0,1-1 0 0 0,0 1 0 0 0,0-1 0 0 0,0 0-11 0 0,3 6-9 0 0,-1 0 9 0 0,-2-7 0 0 0,-1 1 1 0 0,0-1-1 0 0,0 1 0 0 0,0-1 0 0 0,0 1 1 0 0,0-1-1 0 0,1 0 0 0 0,-1 1 1 0 0,0-1-1 0 0,0 1 0 0 0,1-1 0 0 0,-1 0 1 0 0,0 1-1 0 0,0-1 0 0 0,1 0 1 0 0,-1 1-1 0 0,1-1 0 0 0,-1 0 0 0 0,0 0 1 0 0,1 1-1 0 0,-1-1 0 0 0,0 0 0 0 0,1 0 1 0 0,-1 0-1 0 0,1 0 0 0 0,-1 1 1 0 0,1-1-1 0 0,-1 0 0 0 0,1 0 0 0 0,-1 0 1 0 0,0 0-1 0 0,1 0 0 0 0,-1 0 1 0 0,1 0-1 0 0,-1 0 0 0 0,1 0 0 0 0,-1 0 1 0 0,0 0 0 0 0,0 0-1 0 0,0 0 1 0 0,0 0 0 0 0,0 0 0 0 0,0 0-1 0 0,0 0 1 0 0,1 0 0 0 0,-1 0 0 0 0,0 0-1 0 0,0 0 1 0 0,0 0 0 0 0,0 0 0 0 0,0 0-1 0 0,0 0 1 0 0,0 0 0 0 0,0 0 0 0 0,0 0-1 0 0,0 0 1 0 0,1 0 0 0 0,-1 0 0 0 0,0 0-1 0 0,0 0 1 0 0,0 0 0 0 0,0 0 0 0 0,0 0-1 0 0,0 0 1 0 0,0 0 0 0 0,0 0 0 0 0,0 0-1 0 0,0 0 1 0 0,0 0 0 0 0,0 0 0 0 0,0 0-1 0 0,0 1 1 0 0,0-1 0 0 0,0 0 0 0 0,1 0-1 0 0,-1 0 1 0 0,0 0 0 0 0,0 0 0 0 0,0 0-1 0 0,0 0 1 0 0,0 0 0 0 0,0 0 0 0 0,0 0-1 0 0,0 0 1 0 0,0 1 0 0 0,0-1 0 0 0,0 0-1 0 0,0 0 1 0 0,0 0 0 0 0,0 0 0 0 0,0 0-1 0 0,0 0 1 0 0,-1 0 0 0 0,1 0-1 0 0,0 11-11 0 0,0-11 9 0 0,0 0 1 0 0,0 0-1 0 0,0 0 0 0 0,0 0 0 0 0,0 0 1 0 0,0 0-1 0 0,0 0 0 0 0,0 0 0 0 0,0 0 0 0 0,0 0 1 0 0,0 1-1 0 0,0-1 0 0 0,0 0 0 0 0,0 0 1 0 0,0 0-1 0 0,0 0 0 0 0,0 0 0 0 0,0 0 0 0 0,0 0 1 0 0,0 0-1 0 0,0 0 0 0 0,0 0 0 0 0,0 1 1 0 0,1-1-1 0 0,-1 0 0 0 0,0 0 0 0 0,0 0 0 0 0,0 0 1 0 0,0 0-1 0 0,0 0 0 0 0,0 0 0 0 0,0 0 1 0 0,0 0-1 0 0,0 0 0 0 0,0 0 0 0 0,0 0 0 0 0,0 0 1 0 0,0 0-1 0 0,0 0 0 0 0,1 0 0 0 0,-1 0 1 0 0,0 0-1 0 0,0 0 0 0 0,0 0 0 0 0,0 0 0 0 0,0 0 1 0 0,0 0-1 0 0,0 0 0 0 0,0 0 0 0 0,0 0 1 0 0,0 0-1 0 0,1 0 0 0 0,-1 0 0 0 0,0 0 0 0 0,0 0 1 0 0,0 0-1 0 0,0 0 2 0 0,0 0-140 0 0,1 0 40 0 0,0 0 2 0 0,-1 0 109 0 0,1 0 76 0 0,0 0 280 0 0,0 0-300 0 0,-1 0-89 0 0,1 0-55 0 0,0 0-66 0 0,-1 0-77 0 0,1 0-30 0 0,0 0-68 0 0,0 0-72 0 0,0 0-80 0 0,0 0-86 0 0,0 0-92 0 0,0 0-98 0 0,0 0-104 0 0,4 0-1076 0 0,3 0-1097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9:47.1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0 216 3792 0 0,'27'0'123'0'0,"1"0"-49"0"0,6 0-35 0 0,16 0-43 0 0,-24-2 31 0 0,-3-3 76 0 0,7 0 76 0 0,1 2-2 0 0,21 3 156 0 0,0 0-9 0 0,-20-3-154 0 0,7-1 4 0 0,42-7 136 0 0,-1-2-59 0 0,-47 7-28 0 0,19 0-223 0 0,32 3 125 0 0,46-5 17 0 0,-63 3 0 0 0,1 2-142 0 0,205-12 367 0 0,-105 3-146 0 0,-58 9-115 0 0,84-5 58 0 0,-3 0-5 0 0,-73 9-32 0 0,182-4 225 0 0,-234-1-279 0 0,176-5 131 0 0,153 9 33 0 0,-261 0-129 0 0,-1 0 42 0 0,47-3 70 0 0,-120 0-143 0 0,52-1 70 0 0,-1 8-6 0 0,-50-1-76 0 0,94 1 53 0 0,83-4 11 0 0,-80-1-46 0 0,8 1-10 0 0,222 0 10 0 0,-96 8-37 0 0,-146-3 19 0 0,1-3 46 0 0,132-2 91 0 0,1 0 106 0 0,635 0 960 0 0,-720 0-1033 0 0,-1 0-44 0 0,8-7 121 0 0,-6-1 10 0 0,-24 0-55 0 0,-3 1-86 0 0,-118 7-132 0 0,12 0 103 0 0,20-3-152 0 0,-3-7 60 0 0,71-6 24 0 0,-128 15-59 0 0,0 0-1 0 0,11 2-24 0 0,-17 0 10 0 0,-1-1-1 0 0,0 0 0 0 0,1-2 1 0 0,7-1-10 0 0,12-7 12 0 0,2 5 36 0 0,-15-5-48 0 0,-14 8-46 0 0,-2 1-74 0 0,-2 1-77 0 0,-3 0 56 0 0,1 0-34 0 0,-1 0-36 0 0,0 0-34 0 0,2 0-335 0 0,-2 0 78 0 0,0 0-47 0 0,1 0-645 0 0,-1 0-507 0 0,-1 0-962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9:53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447 200 7136 0 0,'0'0'208'0'0,"0"-2"-10"0"0,1 0-171 0 0,-2-2-21 0 0,-4 0 15 0 0,-6-2 35 0 0,3 1 333 0 0,1 0-101 0 0,0-2-37 0 0,-1-4 33 0 0,-1 1 32 0 0,3 3-9 0 0,-1 1 49 0 0,3 4-134 0 0,-1-1 33 0 0,-5-2 85 0 0,-1 0 19 0 0,1-3-65 0 0,3 1-81 0 0,4 3-111 0 0,0 1-1 0 0,0 0 1 0 0,-1 0 0 0 0,1 0-1 0 0,-1 0 1 0 0,0 1-102 0 0,-7-3 311 0 0,0 1-69 0 0,1 0-53 0 0,0 1-38 0 0,-7-2 66 0 0,15 4-179 0 0,0 1-1 0 0,0-1 0 0 0,0-1 1 0 0,0 1-1 0 0,0 0 1 0 0,1 0-1 0 0,-1-1 0 0 0,0 1 1 0 0,0-1-1 0 0,0 0-37 0 0,-12-9 300 0 0,1 8-54 0 0,1 3-100 0 0,9-1-115 0 0,0 1-1 0 0,0 0 0 0 0,0 0 1 0 0,-1 0-1 0 0,1 0 0 0 0,0 0 1 0 0,0 1-1 0 0,0 0 0 0 0,0-1 1 0 0,-1 2-31 0 0,-8 4 96 0 0,-7 3-21 0 0,-11 6 26 0 0,26-12-98 0 0,1-1 0 0 0,0 1 1 0 0,-1-1-1 0 0,1 1 0 0 0,1 0 1 0 0,-3 3-4 0 0,2-3-1 0 0,1 0 0 0 0,-1-1 1 0 0,0 1-1 0 0,0-1 0 0 0,0 1 1 0 0,-2 0 0 0 0,0 0 0 0 0,4-3 0 0 0,0 0 0 0 0,1 0-1 0 0,-1 1 1 0 0,1-1 0 0 0,-1 0 0 0 0,0 1 0 0 0,1-1-1 0 0,-1 1 1 0 0,1-1 0 0 0,-1 0 0 0 0,1 1 0 0 0,-1-1-1 0 0,1 1 1 0 0,0-1 0 0 0,-1 1 0 0 0,1 0-1 0 0,-1-1 1 0 0,1 1 0 0 0,0-1 0 0 0,0 1 0 0 0,-1 0-1 0 0,1 0 1 0 0,-2 3-7 0 0,1-2 3 0 0,0-1 1 0 0,1 0 0 0 0,-1 0 0 0 0,0-1-1 0 0,0 1 1 0 0,0 0 0 0 0,0 0 0 0 0,0 0 0 0 0,0 0-1 0 0,0-1 1 0 0,0 1 0 0 0,0 0 0 0 0,0-1-1 0 0,0 1 1 0 0,0-1 3 0 0,0 0-2 0 0,0 1 0 0 0,0-1-1 0 0,1 0 1 0 0,-1 1 0 0 0,0-1 0 0 0,1 0 0 0 0,-1 1-1 0 0,0-1 1 0 0,1 1 0 0 0,-1-1 0 0 0,1 1-1 0 0,-1-1 1 0 0,1 1 0 0 0,-1 0 0 0 0,1-1-1 0 0,-1 1 1 0 0,1 0 0 0 0,-1-1 0 0 0,1 1-1 0 0,0 0 1 0 0,-1-1 0 0 0,1 1 0 0 0,0 0-1 0 0,0 0 1 0 0,0-1 0 0 0,0 1 0 0 0,-1 0-1 0 0,1 0 1 0 0,0 0 2 0 0,0 17-14 0 0,0 26-60 0 0,3-34 26 0 0,10 0 29 0 0,2 1 6 0 0,-11-8 0 0 0,-1 0 1 0 0,1-1-1 0 0,0 1 0 0 0,0 0 0 0 0,0-1 0 0 0,1 0 13 0 0,16 10-43 0 0,-10-5 35 0 0,-5-3 7 0 0,0-1 1 0 0,-1 1-1 0 0,0 0 1 0 0,0 1 0 0 0,3 2 0 0 0,15 13 1 0 0,0 0 0 0 0,11 4-1 0 0,11 10-9 0 0,-3 4-38 0 0,44 48-62 0 0,-49-49 112 0 0,-9-13-3 0 0,-22-20 1 0 0,0 1 1 0 0,-1-1 0 0 0,0 1-1 0 0,0 0 1 0 0,0 1-1 0 0,-1-1 1 0 0,1 1 0 0 0,-1-1-1 0 0,0 3-1 0 0,14 21 76 0 0,-12-22-42 0 0,-1 1 0 0 0,-1 0 0 0 0,3 6-34 0 0,-5-12 3 0 0,-1 1 0 0 0,-1 0 0 0 0,1 0 0 0 0,0 0 0 0 0,-1 0 0 0 0,1 0 0 0 0,-1 0 0 0 0,0 0-3 0 0,0-1-1 0 0,1 1 1 0 0,-1-1 0 0 0,1 0-1 0 0,-1 0 1 0 0,1 0-1 0 0,0 0 1 0 0,-1 0 0 0 0,1 0-1 0 0,0 0 1 0 0,2 2 0 0 0,-2-2 3 0 0,0 0 0 0 0,0 0 0 0 0,0 0 0 0 0,0 0 0 0 0,0 0 0 0 0,-1 0 0 0 0,1 1 0 0 0,0 0-3 0 0,-1-1 9 0 0,0-1 0 0 0,0 0 0 0 0,-1 1 1 0 0,1-1-1 0 0,0 0 0 0 0,0 0 0 0 0,-1 1 0 0 0,1-1 1 0 0,0 0-1 0 0,-1 0 0 0 0,0 2-9 0 0,-9 10 161 0 0,7-10-34 0 0,2-1-44 0 0,0 0-26 0 0,2 1-24 0 0,-1 0-7 0 0,-1-1 24 0 0,-10 5 177 0 0,-2-1-35 0 0,8-4-116 0 0,-6 2 145 0 0,-1-3-46 0 0,-2-2-47 0 0,3 1-47 0 0,0-1-45 0 0,-24 1 132 0 0,9 0-96 0 0,23 0-67 0 0,1 0 0 0 0,-1 0 0 0 0,1 0 1 0 0,-1-1-1 0 0,0 1 0 0 0,1-1 0 0 0,-1 1 0 0 0,1-1 0 0 0,0 0 0 0 0,-1 0 0 0 0,1 0 0 0 0,-2-1-5 0 0,2 1 6 0 0,0 0-1 0 0,0 0 0 0 0,-1 0 1 0 0,1 0-1 0 0,-1 0 0 0 0,1 1 1 0 0,-1-1-1 0 0,1 1 0 0 0,-1 0 1 0 0,1-1-1 0 0,-1 1 0 0 0,-1 1-5 0 0,1-1 9 0 0,0 0-1 0 0,1-1 0 0 0,-1 1 0 0 0,0 0 0 0 0,0-1 1 0 0,1 1-1 0 0,-1-1 0 0 0,-1-1-8 0 0,-16-9 14 0 0,-6-2-14 0 0,23 12 2 0 0,1 0 0 0 0,-1-1-1 0 0,0 1 1 0 0,0-1-1 0 0,1 0 1 0 0,-1 0 0 0 0,1 0-1 0 0,0 0 1 0 0,0 0-1 0 0,-1 0 1 0 0,1-1 0 0 0,1 1-1 0 0,-2-2-1 0 0,-4-6-63 0 0,2-1-81 0 0,-1 1-110 0 0,4 5 78 0 0,0 0-37 0 0,-1 0-100 0 0,1 0-66 0 0,1 3 128 0 0,0 1-36 0 0,1-2-383 0 0,-1 0 95 0 0,1 1-49 0 0,0-3-733 0 0,0-1-573 0 0,0-3-1094 0 0</inkml:trace>
  <inkml:trace contextRef="#ctx0" brushRef="#br0" timeOffset="453.2">755 524 5696 0 0,'2'2'132'0'0,"7"4"-50"0"0,6-1 97 0 0,4-3-20 0 0,-5-2-112 0 0,-12 0-46 0 0,8 0 36 0 0,-1 0 63 0 0,4 0 112 0 0,17 0 361 0 0,-19-2-220 0 0,1-4 47 0 0,0 0-13 0 0,-1 5-59 0 0,2-2 59 0 0,-3-2-80 0 0,-2 0-87 0 0,5 0 212 0 0,-8-6-102 0 0,1 7-139 0 0,7-1 24 0 0,2-1 4 0 0,-8 1-40 0 0,-3-1-78 0 0,-4 5-97 0 0,1 1 1 0 0,-1-1-1 0 0,0 1 0 0 0,0-1 0 0 0,1 1 0 0 0,-1 0 0 0 0,0-1 0 0 0,1 1 0 0 0,-1 0 0 0 0,0-1 0 0 0,1 1 0 0 0,-1 0 1 0 0,0-1-1 0 0,1 1 0 0 0,-1 0 0 0 0,1 0 0 0 0,-1-1 0 0 0,1 1 0 0 0,-1 0 0 0 0,1 0 0 0 0,-1 0 0 0 0,1 0 0 0 0,-1 0 1 0 0,1 0-1 0 0,-1 0 0 0 0,0 0 0 0 0,1 0 0 0 0,-1 0 0 0 0,1 0 0 0 0,-1 0 0 0 0,1 0 0 0 0,0 0-4 0 0,-1 0 4 0 0,1 0-1 0 0,-1 0 0 0 0,1 0 1 0 0,-1 1-1 0 0,1-1 1 0 0,-1 0-1 0 0,1 0 0 0 0,-1 0 1 0 0,1-1-1 0 0,-1 1 1 0 0,1 0-1 0 0,-1 0 0 0 0,1 0 1 0 0,-1 0-1 0 0,0 0 1 0 0,1-1-1 0 0,-1 1 0 0 0,1 0 1 0 0,-1 0-1 0 0,1 0 1 0 0,-1-1-1 0 0,0 1 0 0 0,1 0 1 0 0,-1-1-1 0 0,0 1 1 0 0,1 0-1 0 0,-1-1 0 0 0,0 1 1 0 0,1-1-1 0 0,-1 1 1 0 0,0-1-1 0 0,0 1-3 0 0,5-7 39 0 0,5 2-25 0 0,-7-5-4 0 0,-1 5 33 0 0,8-6-22 0 0,-7 9 33 0 0,-12 0 54 0 0,3-4-49 0 0,-1 0-34 0 0,-2 5 23 0 0,2 1-37 0 0,-3 0 30 0 0,-19 0 51 0 0,20 0-56 0 0,-6 6-8 0 0,-7 5 25 0 0,-9 5-32 0 0,16-3 22 0 0,7-6-33 0 0,5-4-10 0 0,0 0 0 0 0,-1 0 1 0 0,2 0-1 0 0,-1 1 0 0 0,0-1 0 0 0,0 1 0 0 0,-4 12 46 0 0,-4 7 140 0 0,1 0 22 0 0,2-8-120 0 0,2-2 1 0 0,5-10-69 0 0,0 0 0 0 0,0 0-1 0 0,0 0 1 0 0,1 0 0 0 0,-1 0 0 0 0,1 0-1 0 0,-1 2-19 0 0,1 21 141 0 0,0-3-17 0 0,2-13 17 0 0,0-6-108 0 0,7 15 83 0 0,-7-1 38 0 0,-2-16-132 0 0,0 0 1 0 0,1 0-1 0 0,-1 0 1 0 0,1 0 0 0 0,-1 0-1 0 0,1 0 1 0 0,-1 0 0 0 0,1 0-1 0 0,1 1-22 0 0,9 16 127 0 0,0 0-17 0 0,-10-17-99 0 0,-1-1-3 0 0,0-1 0 0 0,0 1 0 0 0,0 0 0 0 0,0 0 0 0 0,0-1 0 0 0,1 1 0 0 0,-1 0 0 0 0,0-1 0 0 0,0 1 1 0 0,1-1-1 0 0,-1 1 0 0 0,0 0 0 0 0,1-1 0 0 0,-1 1 0 0 0,0-1 0 0 0,1 1 0 0 0,-1-1 0 0 0,1 1 0 0 0,-1-1 1 0 0,1 1-1 0 0,0-1 0 0 0,-1 1 0 0 0,1-1 0 0 0,-1 0 0 0 0,1 1 0 0 0,0-1 0 0 0,0 0-8 0 0,5 4 61 0 0,-2-2-26 0 0,-1 0 1 0 0,0 0-1 0 0,0 1 0 0 0,0-1 0 0 0,0 1 0 0 0,-1 0 1 0 0,1 0-36 0 0,1 2 57 0 0,0-1 1 0 0,1 0 0 0 0,0 0 0 0 0,2 2-58 0 0,14 3 119 0 0,2 0 24 0 0,-16-4-97 0 0,-5-4-36 0 0,-1 0 0 0 0,0 0 0 0 0,1-1 0 0 0,-1 1-1 0 0,1 0 1 0 0,-1 0 0 0 0,1-1 0 0 0,-1 1 0 0 0,1-1-1 0 0,0 0 1 0 0,-1 1 0 0 0,1-1 0 0 0,0 0 0 0 0,-1 0 0 0 0,2 0-10 0 0,14 2 65 0 0,1 3 47 0 0,-12-3-61 0 0,-1 0 0 0 0,1-1 0 0 0,-1 0 0 0 0,1 0 0 0 0,3 0-51 0 0,5 0 127 0 0,1-1-23 0 0,2-3-13 0 0,-2-3-70 0 0,-12 5-36 0 0,0 0 0 0 0,1 0 1 0 0,-1 0-1 0 0,0 0 1 0 0,1 0-1 0 0,-1 1 1 0 0,0-1-1 0 0,2 1 15 0 0,-3 0-12 0 0,-1 0 1 0 0,1 0-1 0 0,0 0 0 0 0,-1 0 0 0 0,1-1 0 0 0,0 1 0 0 0,-1-1 1 0 0,1 1-1 0 0,-1-1 0 0 0,1 1 0 0 0,-1-1 0 0 0,1 0 0 0 0,-1 0 1 0 0,1 0-1 0 0,0 0 12 0 0,6-4-91 0 0,22-10-718 0 0,-14 12 340 0 0</inkml:trace>
  <inkml:trace contextRef="#ctx0" brushRef="#br0" timeOffset="886.03">1755 0 8696 0 0,'0'0'197'0'0,"0"0"24"0"0,0 3 18 0 0,-1 0-103 0 0,2-2-99 0 0,2 3 18 0 0,7 16-36 0 0,-5-9 30 0 0,-3-6 27 0 0,0-1 39 0 0,3 2 38 0 0,2 1 40 0 0,0 3 277 0 0,7 19 771 0 0,-9-19-867 0 0,-1 0-43 0 0,2 2 22 0 0,7 12 223 0 0,-12-20-481 0 0,1 1 0 0 0,0-1 0 0 0,-1 0 0 0 0,0 1 0 0 0,0-1 0 0 0,0 1 1 0 0,-1-1-1 0 0,1 2-95 0 0,-1 2 146 0 0,1-2-34 0 0,1 2-12 0 0,2 1 7 0 0,1 7 48 0 0,-3-7-11 0 0,-1 1 0 0 0,0-1 1 0 0,0 1-1 0 0,-1 6-144 0 0,-1 9 221 0 0,0 3-27 0 0,1 44 324 0 0,0 3-42 0 0,0 148 857 0 0,2-213-1236 0 0,3 2-17 0 0,2 1 50 0 0,-6 1 58 0 0,-1-8-121 0 0,0 1-36 0 0,0-1 21 0 0,0-2 36 0 0,0 1 55 0 0,3-3-73 0 0,7 9-41 0 0,-7-9 43 0 0,-1-2-4 0 0,2 0-58 0 0,0 0-3 0 0,11 0 38 0 0,-9 0-30 0 0,2 0 14 0 0,2 0-88 0 0,18 0-295 0 0,-22-1 305 0 0,-2 0-41 0 0,1-5-188 0 0,-1 2-15 0 0,-3 4 260 0 0,-1-1 0 0 0,1 1-1 0 0,-1 0 1 0 0,1-1 0 0 0,0 1-1 0 0,0 0 1 0 0,-1-1-1 0 0,1 1 1 0 0,0 0 0 0 0,-1 0-1 0 0,1 0 1 0 0,0 0 0 0 0,0 0-1 0 0,-1 0 1 0 0,2 0 33 0 0,1 0-134 0 0,-1 0 13 0 0,0 0-16 0 0,-1 0-44 0 0,1 0-12 0 0,-1 0-44 0 0,0 0-52 0 0,-1 0-57 0 0,1 0-61 0 0,0 0-58 0 0,-1 0-51 0 0,0 0-45 0 0,1 0-162 0 0,-1 0-44 0 0,0 0-197 0 0,0 0-528 0 0</inkml:trace>
  <inkml:trace contextRef="#ctx0" brushRef="#br0" timeOffset="1220.55">1617 477 7280 0 0,'0'0'209'0'0,"0"-2"-5"0"0,1-5-132 0 0,0 4-13 0 0,1 2-34 0 0,-1 0 61 0 0,1 0 52 0 0,-1 1 45 0 0,2 0 84 0 0,0 0 41 0 0,6 0 717 0 0,-5 0-558 0 0,1 0-68 0 0,-2 0-192 0 0,0 0-59 0 0,-1-1-80 0 0,0 1-56 0 0,0-1-64 0 0,0 1-71 0 0,6-5 348 0 0,4-2 160 0 0,-1 6-47 0 0,-4 0-88 0 0,-5 1-160 0 0,0 0 0 0 0,0 0 0 0 0,0 0 0 0 0,0 0 1 0 0,0 0-1 0 0,0 1 0 0 0,0-1 0 0 0,1 1 0 0 0,-1-1 0 0 0,1 1-90 0 0,4 3 280 0 0,3 1 13 0 0,-8-4-236 0 0,0 0 1 0 0,0 0-1 0 0,0 0 0 0 0,1-1 0 0 0,-1 1 1 0 0,0-1-1 0 0,0 0 0 0 0,1 1 0 0 0,-1-1 0 0 0,1 0-57 0 0,7-1 230 0 0,2-2 62 0 0,-2-2-106 0 0,0 1-21 0 0,-2 2-17 0 0,0 0 20 0 0,2 2 57 0 0,13 0 90 0 0,32 0 481 0 0,-34 0-546 0 0,-4 0-75 0 0,1 0-41 0 0,-1 0-51 0 0,1 0-62 0 0,-13-1-3 0 0,0 1 0 0 0,0-1 0 0 0,0 0 1 0 0,0-1-1 0 0,4-1-18 0 0,11-2 36 0 0,1 2-34 0 0,-6 2 84 0 0,-6-1-95 0 0,-1 0-107 0 0,-4 0 5 0 0,0 1-43 0 0,0 0-86 0 0,0-1-75 0 0,1 1-84 0 0,-1 0-92 0 0,0 0-103 0 0,0 1-111 0 0,1-1-121 0 0,-3 1 365 0 0,0 0-33 0 0,6 0-1629 0 0,2 0-1212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9:52.1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385 524 6448 0 0,'0'0'190'0'0,"0"-3"-10"0"0,0-5-17 0 0,0 2-79 0 0,0-1-3 0 0,0 6 45 0 0,0 1 0 0 0,0-2 54 0 0,0 1 67 0 0,0-2 76 0 0,-2 1 377 0 0,-9-9-20 0 0,10 10-462 0 0,-1 0-37 0 0,0 0 80 0 0,0 0-86 0 0,0 1-122 0 0,1 0-16 0 0,-2 1 19 0 0,2-2-4 0 0,0 0 33 0 0,-3-5 261 0 0,3 5-324 0 0,1 1 0 0 0,0 0-1 0 0,0-1 1 0 0,-1 1 0 0 0,1-1 0 0 0,0 1 0 0 0,0 0-1 0 0,-1-1 1 0 0,1 1 0 0 0,-1 0 0 0 0,1-1 0 0 0,0 1 0 0 0,-1 0-1 0 0,1-1 1 0 0,-1 1 0 0 0,1 0 0 0 0,0 0 0 0 0,-1 0 0 0 0,1-1-1 0 0,-1 1 1 0 0,1 0 0 0 0,-1 0 0 0 0,1 0 0 0 0,-1 0 0 0 0,1 0-1 0 0,-1 0 1 0 0,1 0 0 0 0,-1 0 0 0 0,1 0 0 0 0,-1 0-1 0 0,1 0 1 0 0,-1 0-22 0 0,0 1 26 0 0,1-1 0 0 0,-1 0 0 0 0,0 0 0 0 0,1 0 0 0 0,-1-1 0 0 0,0 1 0 0 0,1 0 0 0 0,-1 0-1 0 0,0 0 1 0 0,1 0 0 0 0,-1-1 0 0 0,0 1 0 0 0,1 0 0 0 0,-1 0 0 0 0,1-1 0 0 0,-1 1 0 0 0,1-1 0 0 0,-1 1 0 0 0,1 0-1 0 0,-1-1 1 0 0,1 1 0 0 0,-1-1 0 0 0,1 1 0 0 0,-1-1 0 0 0,1 0 0 0 0,0 1-26 0 0,-1-1 24 0 0,1 1 1 0 0,-1-1-1 0 0,1 1 1 0 0,0-1-1 0 0,-1 1 1 0 0,1-1-1 0 0,-1 1 0 0 0,1-1 1 0 0,-1 1-1 0 0,1-1 1 0 0,-1 1-1 0 0,0 0 1 0 0,1-1-1 0 0,-1 1 1 0 0,1 0-1 0 0,-1 0 1 0 0,0-1-1 0 0,1 1 0 0 0,-1 0 1 0 0,0 0-1 0 0,1 0 1 0 0,-1 0-1 0 0,0 0 1 0 0,1 0-1 0 0,-1 0 1 0 0,0 0-25 0 0,-10-2 294 0 0,-1-4 11 0 0,0 0-34 0 0,1 5-37 0 0,3 1-81 0 0,-2-1 49 0 0,-16 1 419 0 0,15 0-381 0 0,1 1-39 0 0,3 1-106 0 0,0 5 115 0 0,3-3-115 0 0,-5-2-54 0 0,-3-2-23 0 0,9-1-12 0 0,0 1 0 0 0,0 0 0 0 0,0 0 0 0 0,-1 0 0 0 0,1 0 0 0 0,0 0 0 0 0,0 1 0 0 0,0 0 0 0 0,0-1 0 0 0,-1 2-6 0 0,-24 13 0 0 0,26-11-1 0 0,-3 2-13 0 0,-16-1-45 0 0,16 2 45 0 0,2-3 14 0 0,-10 1 0 0 0,-2 8 0 0 0,0 2 0 0 0,2 0 0 0 0,10-2-11 0 0,3-7-26 0 0,0-6 35 0 0,0 1 1 0 0,0 0 0 0 0,0 0 0 0 0,0 0 0 0 0,0 0 0 0 0,0-1 0 0 0,0 1-1 0 0,1 0 1 0 0,-1 0 0 0 0,0 0 0 0 0,0-1 0 0 0,1 1 0 0 0,-1 0 0 0 0,1 0 1 0 0,12 15 0 0 0,12 8 0 0 0,-16-19 0 0 0,3-1 0 0 0,6 6 0 0 0,-6-6 0 0 0,-8-3 0 0 0,0 0 0 0 0,0 0 0 0 0,0 0 0 0 0,-1 1 0 0 0,1 0 0 0 0,0 0 0 0 0,-1 0 0 0 0,1 0 0 0 0,0 0-4 0 0,0 1 1 0 0,0-1 0 0 0,0-1 0 0 0,1 1 0 0 0,-1-1 0 0 0,1 1 0 0 0,0-1 3 0 0,0 0-6 0 0,0 0 0 0 0,1 1 0 0 0,-1 0 0 0 0,0 0 0 0 0,0 1 0 0 0,0-1 0 0 0,1 2 6 0 0,6 3 0 0 0,1-1 0 0 0,0 0 0 0 0,11 3 0 0 0,19 9 0 0 0,-23-9 0 0 0,-15-8 0 0 0,0 1 0 0 0,-1 0 0 0 0,1 0 0 0 0,-1 0 0 0 0,0 0 0 0 0,0 1 0 0 0,0 0 0 0 0,3 2 0 0 0,-5-3 0 0 0,-1-1 0 0 0,1 1 0 0 0,0-1 0 0 0,0 1 0 0 0,0-1 0 0 0,1 0 0 0 0,-1 0 0 0 0,0 0 0 0 0,0 0 0 0 0,9 4 0 0 0,4 8 0 0 0,-14-13 0 0 0,0 1 0 0 0,0 0 0 0 0,-1 0 0 0 0,1 0 0 0 0,0 0 0 0 0,0 0 0 0 0,-1 0 0 0 0,1 0 0 0 0,0 0 0 0 0,-1 0 0 0 0,1 0 0 0 0,-1 0 0 0 0,1 0 0 0 0,-1 1 0 0 0,0-1 0 0 0,0 0 1 0 0,-1 1 0 0 0,1-1 0 0 0,-1 0-1 0 0,1 0 1 0 0,-1 0 0 0 0,0 0 0 0 0,1 0-1 0 0,-1 0 1 0 0,0 0 0 0 0,0-1 0 0 0,1 1-1 0 0,-1 0 1 0 0,-1 1-1 0 0,-16 16 71 0 0,11-11-41 0 0,1-2-11 0 0,5-3-15 0 0,0-1 0 0 0,0 0-1 0 0,0 0 1 0 0,-1 0 0 0 0,1 0-1 0 0,0 1 1 0 0,-1-2 0 0 0,1 1-1 0 0,-1 0 1 0 0,1 0 0 0 0,-1 0-1 0 0,1-1 1 0 0,-1 1 0 0 0,1-1-1 0 0,-1 1 1 0 0,0-1 0 0 0,1 0-1 0 0,-1 1 1 0 0,0-1 0 0 0,0 0-4 0 0,0 0 4 0 0,0 0 1 0 0,0 0 0 0 0,-1 1 0 0 0,1-1 0 0 0,0 1 0 0 0,0-1 0 0 0,0 1 0 0 0,0 0 0 0 0,0 0 0 0 0,-1 0 0 0 0,0 1-5 0 0,-18 8 38 0 0,13-8-24 0 0,-9 4 45 0 0,11-5-32 0 0,0 0 0 0 0,0 0 0 0 0,0 0 0 0 0,0-1-1 0 0,-1 0-25 0 0,-15 1 39 0 0,-32 0 112 0 0,30-2-131 0 0,9-2-97 0 0,9-4-14 0 0,4 4 33 0 0,-22-11-243 0 0,20 12 202 0 0,-4-2-213 0 0,3-1 49 0 0,3-1-8 0 0,1-4-94 0 0,1 7 263 0 0,0-1-211 0 0,0 3 169 0 0,0 1-34 0 0,-1-1-2 0 0,1 1-35 0 0,-1-1-38 0 0,1 0-43 0 0,-1 0-62 0 0,0 0-46 0 0,0 0-41 0 0,-1 0-36 0 0,-1-2-708 0 0,-2-2-748 0 0</inkml:trace>
  <inkml:trace contextRef="#ctx0" brushRef="#br0" timeOffset="585.43">862 632 5528 0 0,'0'0'124'0'0,"0"0"17"0"0,0 0 11 0 0,0-3-20 0 0,3-7-105 0 0,3 8-10 0 0,-2 1 44 0 0,-4 1-61 0 0,2 0 128 0 0,-1 0 148 0 0,-1 0 251 0 0,0 0 17 0 0,0 0 3 0 0,0 0-17 0 0,0 0-8 0 0,0 0-2 0 0,-1 1-294 0 0,0-1-51 0 0,0 0-44 0 0,0 0-39 0 0,-2 0 1 0 0,-2 0-44 0 0,4-1 50 0 0,-2 1 218 0 0,1 0-11 0 0,-3 0-128 0 0,-20 0 451 0 0,18 1-483 0 0,3 1-83 0 0,-1 8 151 0 0,-6-5-71 0 0,6 6-30 0 0,-6-5-12 0 0,10-6-95 0 0,0 1 1 0 0,0-1 0 0 0,0 1-1 0 0,0-1 1 0 0,0 1 0 0 0,0-1 0 0 0,0 1-1 0 0,1 0 1 0 0,-1-1 0 0 0,0 1 0 0 0,0 0-1 0 0,0 0 1 0 0,1-1 0 0 0,-1 1 0 0 0,0 0-1 0 0,1 1-6 0 0,-14 25 179 0 0,1-1-34 0 0,-7 13-10 0 0,18-24-107 0 0,2-14-21 0 0,0 1 0 0 0,0-1-1 0 0,0 1 1 0 0,0-1-1 0 0,-1 1 1 0 0,1-1 0 0 0,0 0-1 0 0,-1 1 1 0 0,1-1 0 0 0,-1 1-7 0 0,-1 1 16 0 0,1 1 0 0 0,-1-1 0 0 0,0 1 1 0 0,1 0-1 0 0,0 0 0 0 0,0 0 0 0 0,0 0 1 0 0,1-1-1 0 0,-1 3-16 0 0,0 16 94 0 0,1-15-58 0 0,0-5-32 0 0,0 0 1 0 0,0 1-1 0 0,0-1 0 0 0,0 0 1 0 0,0 0-1 0 0,0 0 1 0 0,1 0-1 0 0,-1 0 0 0 0,1 0 1 0 0,0 1-5 0 0,4 5 0 0 0,-4-7 0 0 0,0 1 0 0 0,0-1 0 0 0,-1 0 0 0 0,1 1 0 0 0,0-1 0 0 0,-1 1 0 0 0,1-1 0 0 0,-1 1 0 0 0,1 0 0 0 0,-1-1 0 0 0,0 1 0 0 0,1-1 0 0 0,-1 1 0 0 0,0 0 0 0 0,0-2 0 0 0,0 1 0 0 0,-1-1 0 0 0,1 1 0 0 0,0-1 0 0 0,0 1 0 0 0,0-1 0 0 0,0 1 0 0 0,0-1 0 0 0,0 1 0 0 0,0-1 0 0 0,0 1 0 0 0,1-1 0 0 0,-1 1 0 0 0,0-1 0 0 0,0 1 0 0 0,0-1 0 0 0,0 1 0 0 0,1-1 0 0 0,-1 1 0 0 0,0-1 0 0 0,0 0 0 0 0,1 1 0 0 0,-1-1 0 0 0,0 1 0 0 0,1-1 0 0 0,-1 0 0 0 0,1 1 0 0 0,-1-1 0 0 0,0 0 0 0 0,1 0 0 0 0,-1 1 0 0 0,1-1 0 0 0,-1 0 0 0 0,1 0 0 0 0,-1 0 0 0 0,0 1 0 0 0,1-1 0 0 0,-1 0 0 0 0,7 3 0 0 0,27 11 77 0 0,-19-14 18 0 0,-2-1-27 0 0,-12 1-59 0 0,1-1 1 0 0,0 1-1 0 0,-1 0 1 0 0,1 0-1 0 0,-1-1 1 0 0,1 1-1 0 0,0-1 1 0 0,-1 1-1 0 0,1-1 1 0 0,-1 0-1 0 0,0 0 1 0 0,1 1-1 0 0,-1-1 1 0 0,1 0-10 0 0,6-4 40 0 0,2 0 11 0 0,-8 4-40 0 0,0 0-1 0 0,0 0 1 0 0,1 0 0 0 0,-1 0-1 0 0,0-1 1 0 0,0 1-1 0 0,0-1 1 0 0,-1 1 0 0 0,1-1-11 0 0,11-10 60 0 0,8-9 15 0 0,-11 8-66 0 0,-5 3-9 0 0,-4 7 0 0 0,0 1 0 0 0,0 0 0 0 0,0 0 0 0 0,0 0 0 0 0,0 0 0 0 0,1 0 0 0 0,-1 0 0 0 0,1 0 0 0 0,0 0 0 0 0,-1 1 0 0 0,1 0 0 0 0,-1 0 0 0 0,0-1 0 0 0,0 1 0 0 0,0 0 0 0 0,0 0 0 0 0,0 0 0 0 0,0-1 0 0 0,0 1 0 0 0,-1 0 0 0 0,1-1 0 0 0,0 1 0 0 0,-1-1 0 0 0,1 1 0 0 0,-1-1 0 0 0,1 1 0 0 0,-1-1 0 0 0,0 1 0 0 0,0-1 0 0 0,0 0 0 0 0,0 1 0 0 0,0-1 0 0 0,0 1 0 0 0,1-5 0 0 0,0 0 0 0 0,0 0 0 0 0,0 0 0 0 0,1 0 0 0 0,1-2 0 0 0,-2 3 0 0 0,1 0 0 0 0,-1 0 0 0 0,0-1 0 0 0,0 1 0 0 0,0-3 0 0 0,-1-115-22 0 0,1 106-60 0 0,5 0 10 0 0,0 2 25 0 0,-5 9 21 0 0,-1 1 0 0 0,1-1 0 0 0,-1 1 0 0 0,0-1 0 0 0,0-2 26 0 0,0-2-73 0 0,0 8 60 0 0,0 0 0 0 0,0 1-1 0 0,1-1 1 0 0,-1 1 0 0 0,0-1 0 0 0,1 0-1 0 0,-1 1 1 0 0,1-1 0 0 0,0 1 0 0 0,-1-1-1 0 0,1 1 1 0 0,0-1 0 0 0,0 1 0 0 0,0 0-1 0 0,0 0 1 0 0,0-1 0 0 0,0 1 0 0 0,1-1 13 0 0,1-3-111 0 0,-3-5 31 0 0,0 7-11 0 0,0 3 18 0 0,1 5-19 0 0,-1-2 60 0 0,1 2-1 0 0,5 0-20 0 0,-5-5 50 0 0,-1 0 1 0 0,1 0-1 0 0,-1 1 0 0 0,1-1 0 0 0,-1 0 0 0 0,0 0 0 0 0,1 1 0 0 0,-1-1 0 0 0,0 0 0 0 0,1 1 0 0 0,-1-1 0 0 0,0 1 0 0 0,1-1 0 0 0,-1 0 0 0 0,0 1 0 0 0,0-1 0 0 0,1 1 0 0 0,-1-1 0 0 0,0 1 0 0 0,0-1 0 0 0,0 1 0 0 0,0-1 1 0 0,0 0-1 0 0,0 1 0 0 0,0-1 0 0 0,0 1 0 0 0,0-1 0 0 0,0 1 0 0 0,0-1 0 0 0,0 1 0 0 0,0-1 0 0 0,0 1 3 0 0,0 6-18 0 0,1 0 0 0 0,0 0 0 0 0,0-1 0 0 0,1 1 0 0 0,-1 0 0 0 0,1-1 0 0 0,1 0 18 0 0,-1 0 1 0 0,6 17-35 0 0,-6-19 29 0 0,0 0-1 0 0,-1 0 0 0 0,0 0 0 0 0,0 0 0 0 0,0 0 0 0 0,0 0 0 0 0,-1 0 1 0 0,1 3 5 0 0,-1 7 0 0 0,-1-10 0 0 0,1 0 0 0 0,0 0 0 0 0,0 0 0 0 0,1 0 0 0 0,-1 0 0 0 0,1-1 0 0 0,0 2 0 0 0,10 16 0 0 0,-6 4 16 0 0,0-10 32 0 0,-4-12-39 0 0,1 0 1 0 0,-1 1-1 0 0,0-1 1 0 0,0 0-1 0 0,-1 1 1 0 0,1-1-1 0 0,-1 1 0 0 0,0-1 1 0 0,0 1-10 0 0,0 7 9 0 0,-1 10 15 0 0,5-7 27 0 0,-2-10-42 0 0,0 0 1 0 0,0 0 0 0 0,0 1-1 0 0,-1-1 1 0 0,0 0-1 0 0,0 1 1 0 0,0-1-1 0 0,0 1 1 0 0,-1-1-1 0 0,0 1 1 0 0,0-1-1 0 0,0 1 1 0 0,0 0-10 0 0,0 14 11 0 0,0 9 134 0 0,0-16-108 0 0,0 4-68 0 0,0-6-34 0 0,0 0-43 0 0,0 2-51 0 0,0 1-58 0 0,0-12 21 0 0,0 0-34 0 0,0-1-317 0 0,0 1 70 0 0,0-1-45 0 0,0 0-622 0 0,0 0-498 0 0,0 0-946 0 0</inkml:trace>
  <inkml:trace contextRef="#ctx0" brushRef="#br0" timeOffset="932.25">1463 1 7920 0 0,'0'0'174'0'0,"0"0"29"0"0,0 0 13 0 0,2 2-31 0 0,9 11-147 0 0,-6-3 4 0 0,0 1 77 0 0,-4-9-74 0 0,1 0 0 0 0,-1 0 0 0 0,-1 1 0 0 0,1-1-1 0 0,0 0 1 0 0,-1 1 0 0 0,1-1 0 0 0,0 3-45 0 0,-1 2 227 0 0,0 0-34 0 0,2 5 104 0 0,1 0-59 0 0,2 4-6 0 0,-3-9-122 0 0,2 14 362 0 0,-4-3-121 0 0,0-5-165 0 0,1-1-70 0 0,4 4 47 0 0,-3-9-85 0 0,0-1 1 0 0,-1 1-1 0 0,0-1 1 0 0,0 1-1 0 0,0-1 1 0 0,-1 1-79 0 0,0 21 286 0 0,0 13 76 0 0,3-5-90 0 0,2-13-86 0 0,-3-13-80 0 0,0 0 0 0 0,0 0 0 0 0,-1 1 0 0 0,0 5-106 0 0,0 9 174 0 0,6 13 143 0 0,-1-3-16 0 0,-5-13-135 0 0,-1-4-1 0 0,-1-11-75 0 0,1 1 0 0 0,0-1 0 0 0,1 0 0 0 0,0 0 1 0 0,1 3-91 0 0,2 6 149 0 0,-2-9-76 0 0,0-1 1 0 0,-1 1 0 0 0,1-1 0 0 0,-1 1 0 0 0,-1-1 0 0 0,0 1-74 0 0,1-1 72 0 0,-1-1 1 0 0,1 1 0 0 0,0-1 0 0 0,1 0 0 0 0,-1 1 0 0 0,2 1-73 0 0,2 14 235 0 0,-3-5-116 0 0,-2-16-116 0 0,0 65 589 0 0,0-38-380 0 0,2-14-81 0 0,4-3-35 0 0,-1 0-34 0 0,-3 3-32 0 0,-2-10-214 0 0,0 0 62 0 0,0 0 55 0 0,0 0 47 0 0,0 0 45 0 0,0 0 43 0 0,0 2 112 0 0,0 6 341 0 0,0-7-401 0 0,0-1-46 0 0,0 1-62 0 0,0-1-62 0 0,0 0-74 0 0,0 0-86 0 0,0 0-60 0 0,0 1-86 0 0,0-1-94 0 0,0 0-104 0 0,0 0-110 0 0,0 0-120 0 0,0-1 345 0 0,0 0-34 0 0,0-1-33 0 0,0 1-36 0 0,0 2-1642 0 0,0 5-1254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9:49.2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6880 0 0,'0'0'157'0'0,"0"0"23"0"0,0 0 11 0 0,0 0 22 0 0,0 0 90 0 0,0 0 38 0 0,2 3 10 0 0,13 20 202 0 0,-10-13-339 0 0,1-2-45 0 0,-4-6 42 0 0,0 1-77 0 0,-2 0-49 0 0,1 1-44 0 0,-1-1-12 0 0,0 0 33 0 0,7 11 111 0 0,-6-11-140 0 0,0 0 0 0 0,0 1 0 0 0,0-1 0 0 0,0 0 0 0 0,-1 1 0 0 0,1-1 0 0 0,-1 1 0 0 0,0 0-33 0 0,0 15 161 0 0,2 0-22 0 0,7 11 155 0 0,-2-5-79 0 0,-6-21-189 0 0,7 32 225 0 0,-4-2-56 0 0,-2-7-44 0 0,4 6 6 0 0,-1-16-75 0 0,-4-9-46 0 0,1 4 46 0 0,1 0 1 0 0,0-1-1 0 0,1 1 1 0 0,1 0-83 0 0,-2-2 55 0 0,0-1 0 0 0,0 1 1 0 0,0 3-56 0 0,0 17 150 0 0,1-5 29 0 0,9 4-26 0 0,-2-6-20 0 0,0 3 113 0 0,7 3-37 0 0,-13-22-172 0 0,23 26 172 0 0,-24-22-146 0 0,-3-10-56 0 0,-1 0-1 0 0,0 0 0 0 0,1 0 0 0 0,-1 0 0 0 0,1 0 0 0 0,-1 0 0 0 0,1 0 0 0 0,0 0 0 0 0,-1 0 1 0 0,1 0-1 0 0,0 0 0 0 0,0 0 0 0 0,-1-1 0 0 0,1 1 0 0 0,0 0 0 0 0,0 0 0 0 0,0-1 1 0 0,1 1-7 0 0,8 4 45 0 0,-8-5-43 0 0,-1 0 0 0 0,0 1 0 0 0,0-1 0 0 0,0 1 0 0 0,0-1 1 0 0,0 1-1 0 0,0-1 0 0 0,0 1 0 0 0,0 0 0 0 0,0-1 0 0 0,0 1 1 0 0,-1 0-1 0 0,1 0 0 0 0,0 0 0 0 0,0-1 0 0 0,-1 1 0 0 0,1 0 1 0 0,0 1-3 0 0,-1-1 6 0 0,1 0-1 0 0,-1 0 1 0 0,0 0 0 0 0,1-1 0 0 0,-1 1 0 0 0,0 0 0 0 0,1 0 0 0 0,-1 0 0 0 0,1-1 0 0 0,0 1 0 0 0,-1 0 0 0 0,1-1 0 0 0,0 1 0 0 0,-1 0 0 0 0,1-1 0 0 0,0 1 0 0 0,-1-1 0 0 0,1 1 0 0 0,0-1 0 0 0,0 1 0 0 0,0-1 0 0 0,0 0 0 0 0,0 1 0 0 0,-1-1 0 0 0,1 0 0 0 0,0 0 0 0 0,0 0-1 0 0,0 0 1 0 0,0 0 0 0 0,0 0 0 0 0,0 0 0 0 0,0 0 0 0 0,0 0 0 0 0,0 0 0 0 0,0 0 0 0 0,0 0-6 0 0,5-1 35 0 0,38 1 301 0 0,-36-2-217 0 0,12-11 1 0 0,-12 0 0 0 0,5 8-7 0 0,-8 2-85 0 0,0-1 1 0 0,0 0-1 0 0,0 0 1 0 0,-1-1-1 0 0,0 1 1 0 0,2-3-29 0 0,6-5 60 0 0,0-4-3 0 0,1-11-42 0 0,-5 8-15 0 0,-4 11-2 0 0,1-2-39 0 0,8-20-204 0 0,-9 19 170 0 0,0-9-138 0 0,-5 3 93 0 0,0 5 60 0 0,3-23 3 0 0,-1 21 45 0 0,-1 1 0 0 0,0-1 0 0 0,-1 0 0 0 0,0 1 1 0 0,-2-7 11 0 0,-2 4-35 0 0,3 10 14 0 0,1-1 1 0 0,-1 1-1 0 0,1-1 0 0 0,0 1 1 0 0,0-1-1 0 0,1 0 21 0 0,0-7-36 0 0,1 6 17 0 0,-1 0-1 0 0,0 1 1 0 0,-1-1-1 0 0,0 1 1 0 0,0-2 19 0 0,-3-4-9 0 0,2 4 6 0 0,-1 0 0 0 0,2-1 0 0 0,-1 1 1 0 0,1-1-1 0 0,1-7 3 0 0,0 8-64 0 0,0 1 50 0 0,0-16 81 0 0,0 11-104 0 0,0 6-22 0 0,0-2-36 0 0,0-2-44 0 0,0 0-51 0 0,2 11 121 0 0,-1-1 68 0 0,-1 1-1 0 0,0 0 1 0 0,1 0-1 0 0,-1 0 1 0 0,1 0 0 0 0,-1 0-1 0 0,1 0 1 0 0,-1 1 0 0 0,0-1-1 0 0,1 0 1 0 0,-1 0 0 0 0,1 0-1 0 0,-1 0 1 0 0,0 0 0 0 0,1 1-1 0 0,-1-1 1 0 0,0 0-1 0 0,1 0 1 0 0,-1 1 0 0 0,0-1-1 0 0,1 0 1 0 0,-1 0 0 0 0,0 1-1 0 0,0-1 1 0 0,1 0 0 0 0,-1 1-1 0 0,0-1 1 0 0,0 0-1 0 0,1 1 1 0 0,-1-1 0 0 0,0 1 1 0 0,5 5-38 0 0,-2-3 27 0 0,4 2-7 0 0,-2 18-46 0 0,8 3-3 0 0,-5-11 26 0 0,-3-5 55 0 0,0 16 76 0 0,5-5 0 0 0,-5 7-35 0 0,5 5-114 0 0,-6-13 12 0 0,-4-13 17 0 0,2 0 0 0 0,-1 0 0 0 0,1 0 0 0 0,0 1 0 0 0,0-2 1 0 0,3 7 29 0 0,6 15-88 0 0,-7-1 57 0 0,-1-8 30 0 0,3 4 1 0 0,-4-17 0 0 0,0 0 0 0 0,-1 0 0 0 0,0 0 0 0 0,0 0 0 0 0,-1 5 0 0 0,2 6-14 0 0,1 1 68 0 0,13 33 289 0 0,-9-32-222 0 0,-4-1 10 0 0,0 0-102 0 0,1-7-29 0 0,-3-8 1 0 0,1-1 0 0 0,-1 2 0 0 0,0-1 1 0 0,0 0-1 0 0,0 0 0 0 0,-1 0 0 0 0,1 0 0 0 0,-1 0 0 0 0,0 3-1 0 0,0-4 6 0 0,1-1 1 0 0,-1 1-1 0 0,0-1 0 0 0,0 1 0 0 0,1 0 1 0 0,-1-1-1 0 0,1 1 0 0 0,-1-1 0 0 0,1 1 0 0 0,0-1 1 0 0,0 1-1 0 0,-1-1 0 0 0,1 0 0 0 0,1 1-6 0 0,2 6 32 0 0,12 22 111 0 0,-16-27-135 0 0,1-1 0 0 0,0 0 1 0 0,-1 0-1 0 0,0 1 1 0 0,1-1-1 0 0,-1 0 1 0 0,0 1-1 0 0,0-1 1 0 0,-1 2-9 0 0,1 0 9 0 0,3 1 58 0 0,7 5-25 0 0,-8-7-140 0 0,-1 0 35 0 0,-1 6-52 0 0,0-9 93 0 0,0 3-170 0 0</inkml:trace>
  <inkml:trace contextRef="#ctx0" brushRef="#br0" timeOffset="565.28">848 386 7200 0 0,'0'0'165'0'0,"0"0"22"0"0,0 0 6 0 0,2 2-28 0 0,10 17-157 0 0,-5-4 56 0 0,-2-4 32 0 0,1 0 59 0 0,0-1 71 0 0,2-1 84 0 0,-1-1-88 0 0,1 6 180 0 0,0 1-5 0 0,0-6-231 0 0,2 5 104 0 0,-3 1-39 0 0,7 25 288 0 0,-13-37-458 0 0,0 0 1 0 0,1 0 0 0 0,-1 0 0 0 0,1-1-1 0 0,0 1 1 0 0,0-1 0 0 0,2 2-62 0 0,-3-2 23 0 0,0-1 12 0 0,1 0 0 0 0,-1 1-1 0 0,0-1 1 0 0,1 0 0 0 0,-1 1 0 0 0,0 0-1 0 0,0-1 1 0 0,0 1 0 0 0,0 0-35 0 0,1 15 268 0 0,-2-15-228 0 0,0 1 0 0 0,0 0 1 0 0,0 0-1 0 0,1 0 1 0 0,-1-1-1 0 0,1 1 0 0 0,0 1-40 0 0,9 6 274 0 0,-8-3-178 0 0,-1 4 109 0 0,-1 27 640 0 0,0-31-685 0 0,-1-1-42 0 0,1-3 176 0 0,0-3-6 0 0,0 2-6 0 0,0 9-2 0 0,0-9-8 0 0,0-2-34 0 0,0 0-12 0 0,0 0-2 0 0,0 0-8 0 0,0 0-35 0 0,-2-2-19 0 0,-3-3-87 0 0,2 3-17 0 0,1-1 0 0 0,-1 1 0 0 0,1-1 0 0 0,0 0 0 0 0,-1 0 0 0 0,1 0 0 0 0,-1-3-58 0 0,0-8 94 0 0,3-10 96 0 0,0-1-61 0 0,0-46 88 0 0,0 69-210 0 0,0 0-1 0 0,0 0 1 0 0,0 0-1 0 0,0 1 1 0 0,1-1-1 0 0,-1 0 1 0 0,1 0-1 0 0,-1 1 1 0 0,1-1-1 0 0,0 0 1 0 0,-1 1-1 0 0,1-1 1 0 0,0 0-1 0 0,0 1 1 0 0,0 0-1 0 0,0-1 1 0 0,1 1-1 0 0,-1-1 1 0 0,0 1-1 0 0,0 0 1 0 0,1 0-7 0 0,12-16 35 0 0,-5 4-53 0 0,6-10-59 0 0,8-13-71 0 0,-13 23 76 0 0,2-1 49 0 0,1 2 51 0 0,0 5 51 0 0,0 4-30 0 0,-11 3-41 0 0,1-1 0 0 0,-1 1-1 0 0,0-1 1 0 0,0 0 0 0 0,0 1 0 0 0,1-1-1 0 0,-1 0 1 0 0,0 0 0 0 0,0 0 0 0 0,0-1 0 0 0,0 1-1 0 0,-1 0 1 0 0,1-1 0 0 0,0 0-8 0 0,10-7-43 0 0,9 3-137 0 0,3 5-22 0 0,-8 1 119 0 0,-6 1 72 0 0,-1-1 40 0 0,-7 0-29 0 0,0 0-1 0 0,-1 0 1 0 0,1 0-1 0 0,-1 1 0 0 0,1-1 1 0 0,0 0-1 0 0,-1 1 0 0 0,1-1 1 0 0,-1 1-1 0 0,1 0 0 0 0,-1-1 1 0 0,1 1-1 0 0,-1 0 0 0 0,0 0 1 0 0,1 0-1 0 0,-1 0 1 0 0,0 0-1 0 0,0 0 1 0 0,2 3-12 0 0,1 0 0 0 0,-2 0 0 0 0,1 0 0 0 0,0 1 0 0 0,-1 0 12 0 0,1-1-12 0 0,-1 0-1 0 0,1 0 1 0 0,-1 0-1 0 0,1 0 1 0 0,1 0 12 0 0,9 8-9 0 0,-8-8 0 0 0,-1 1 0 0 0,1-1 0 0 0,-1 1-1 0 0,0 0 1 0 0,0 0 0 0 0,1 2 9 0 0,31 70-11 0 0,-11-31 11 0 0,-24-45 0 0 0,-1 1 0 0 0,1-1 0 0 0,-1 1 0 0 0,0 0 0 0 0,1-1 0 0 0,-1 1 0 0 0,0 0 0 0 0,0-1 0 0 0,0 1 0 0 0,0 0 0 0 0,0 23 0 0 0,0-23 1 0 0,0 0-1 0 0,0 0 0 0 0,0 0 0 0 0,1 0 0 0 0,-1 0 0 0 0,0 0 1 0 0,1-1-1 0 0,0 1 0 0 0,-1 0 0 0 0,1 0 0 0 0,0-1 0 0 0,0 1 1 0 0,1 1-1 0 0,-1-2 4 0 0,0 1-1 0 0,0-1 1 0 0,-1 0 0 0 0,1 1 0 0 0,0-1 0 0 0,-1 1 0 0 0,1-1 0 0 0,-1 1 0 0 0,0 0 0 0 0,1-1 0 0 0,-1 1 0 0 0,0-1 0 0 0,0 2-4 0 0,0 62 122 0 0,0-40-95 0 0,3-20 16 0 0,2 1-55 0 0,0-2-91 0 0,-4-2-13 0 0,0-1-38 0 0,0-1-233 0 0,-1 0-525 0 0,0 0-59 0 0,0 0-11 0 0</inkml:trace>
  <inkml:trace contextRef="#ctx0" brushRef="#br0" timeOffset="830.49">1771 509 9560 0 0,'0'0'216'0'0,"0"0"32"0"0,0 0 10 0 0,1 1-85 0 0,1 1-19 0 0,2 2 48 0 0,2 2 167 0 0,-5-5-94 0 0,0 1-51 0 0,0-1-44 0 0,0 0-41 0 0,-1 1-16 0 0,0-1-39 0 0,0 1-23 0 0,0 0-16 0 0,0 2 41 0 0,1-2 77 0 0,15 26 1013 0 0,-10-24-887 0 0,-6-4-271 0 0,1 1-1 0 0,-1-1 1 0 0,1 0 0 0 0,-1 0 0 0 0,0 1 0 0 0,1-1 0 0 0,-1 0 0 0 0,1 1 0 0 0,-1-1 0 0 0,0 0 0 0 0,1 1 0 0 0,-1-1 0 0 0,0 1 0 0 0,0-1 0 0 0,1 0 0 0 0,-1 1 0 0 0,0-1 0 0 0,0 1 0 0 0,0-1 0 0 0,0 1 0 0 0,1-1 0 0 0,-1 1 0 0 0,0-1 0 0 0,0 1 0 0 0,0-1 0 0 0,0 1 0 0 0,0-1 0 0 0,0 1 0 0 0,0-1 0 0 0,0 1 0 0 0,0-1 0 0 0,-1 1-18 0 0,2 5 187 0 0,0 0-38 0 0,1 0-8 0 0,3 3 27 0 0,1 3 17 0 0,-3-2-25 0 0,-1-5-123 0 0,1 5 68 0 0,4 15 201 0 0,-6-16-246 0 0,-1 1-38 0 0,0 0-21 0 0,0 2-1 0 0,0 14 59 0 0,-3-3-52 0 0,3-21-13 0 0,-1 0 0 0 0,1-1 0 0 0,-1 1-1 0 0,0 0 1 0 0,1-1 0 0 0,-1 1 0 0 0,0-1 0 0 0,0 1 0 0 0,0-1 0 0 0,-2 1 6 0 0,1 0-58 0 0,2-1-78 0 0,0-1-86 0 0,0 0 62 0 0,0 0-37 0 0,0 0-42 0 0,0 0-38 0 0,0 0-380 0 0,0 0 87 0 0,0 0-53 0 0,0 0-738 0 0,0 0-582 0 0,0 0-1108 0 0</inkml:trace>
  <inkml:trace contextRef="#ctx0" brushRef="#br0" timeOffset="999.39">1617 155 7920 0 0,'0'-3'22'0'0,"0"0"43"0"0,0-1 67 0 0,0-5 247 0 0,0 4-204 0 0,-1 2-125 0 0,0 2-95 0 0,-10-4 83 0 0,6-6-38 0 0,-1 9 22 0 0,2 2 61 0 0,4 0-83 0 0,-2 0 171 0 0,1-3 197 0 0,1 3-257 0 0,1-1-39 0 0,-1 0-14 0 0,0-2-65 0 0,0 2 69 0 0,1-1 85 0 0,-2 1 63 0 0,1 0 99 0 0,0-1 118 0 0,0 2-165 0 0,-1-1 37 0 0,1 1-557 0 0,0 0-46 0 0,0 0-40 0 0,0 0-36 0 0,0 0-114 0 0,0 0-35 0 0,0 0-1180 0 0</inkml:trace>
  <inkml:trace contextRef="#ctx0" brushRef="#br0" timeOffset="1421.14">2218 432 8840 0 0,'0'0'197'0'0,"0"0"24"0"0,0 0 19 0 0,2 0-29 0 0,5 1-167 0 0,-3 4-37 0 0,1 2-15 0 0,5-2 8 0 0,-6 0 22 0 0,-2 1 44 0 0,2 2 115 0 0,4-1 102 0 0,2-3 127 0 0,-1 0-71 0 0,-8-4-305 0 0,-1 1 1 0 0,1-1-1 0 0,0 1 0 0 0,0-1 0 0 0,-1 1 0 0 0,1 0 0 0 0,0-1 0 0 0,-1 1 0 0 0,1 0 0 0 0,-1 0 0 0 0,1-1 0 0 0,-1 1 0 0 0,1 1-34 0 0,2 3 216 0 0,-1 0-37 0 0,2 3 95 0 0,-1-2-133 0 0,3 0-34 0 0,14 14 249 0 0,10 9 59 0 0,-17-15-262 0 0,-4-2-49 0 0,-3-3 24 0 0,-6-8-110 0 0,0-1 1 0 0,1 1 0 0 0,-1 0 0 0 0,1-1-1 0 0,-1 1 1 0 0,0-1 0 0 0,1 1-1 0 0,-1-1 1 0 0,1 1 0 0 0,-1-1-1 0 0,1 1 1 0 0,0-1 0 0 0,-1 0-1 0 0,1 1 1 0 0,-1-1 0 0 0,1 0 0 0 0,0 1-1 0 0,0-1-18 0 0,3 2 63 0 0,9 10 145 0 0,-3 2-75 0 0,-2-1-30 0 0,5-6 61 0 0,-8 6-4 0 0,8 3 11 0 0,0-1 42 0 0,-9-5-58 0 0,2 3 33 0 0,4 10 118 0 0,-5-15-274 0 0,1-3-40 0 0,-3 0-54 0 0,-2 1 49 0 0,0-2 15 0 0,9-1 8 0 0,-8-3 44 0 0,-2 0 10 0 0,0 0 5 0 0,0 0 16 0 0,0 0-13 0 0,0 0 6 0 0,0-3 2 0 0,0-25 147 0 0,0-2-72 0 0,0-63 156 0 0,1 90-306 0 0,-1 0 0 0 0,0-1 0 0 0,1 1 1 0 0,0 0-1 0 0,-1 0 0 0 0,1 0 0 0 0,0 0 0 0 0,1 0 1 0 0,0-2-6 0 0,2-5 17 0 0,17-57 57 0 0,4-5-74 0 0,-9 36 0 0 0,-13 23-1 0 0,3-5 1 0 0,3 5-36 0 0,-3 8-16 0 0,1-2-71 0 0,-3 3 3 0 0,0 0-59 0 0,-2 1 21 0 0,0 1-36 0 0,0-1-40 0 0,-1 1-43 0 0,0 0-1 0 0,-1 0-46 0 0,1 1-41 0 0,-1-1-37 0 0,1 0-160 0 0,0 1-44 0 0,0-2-701 0 0,3 1-677 0 0,5 1-1125 0 0</inkml:trace>
  <inkml:trace contextRef="#ctx0" brushRef="#br0" timeOffset="1932.8">2926 617 6656 0 0,'2'2'197'0'0,"11"9"-16"0"0,-5-9-126 0 0,15 0-90 0 0,-15-3 68 0 0,-1 1 60 0 0,-3 0 3 0 0,0-1 36 0 0,0 1 41 0 0,0 0 46 0 0,15 0 836 0 0,0 0-90 0 0,0 0-90 0 0,1 0-86 0 0,-1 0-86 0 0,0 0-81 0 0,0 0-80 0 0,1 0-77 0 0,-6-3-114 0 0,0-7 15 0 0,-11 8-147 0 0,-1 1-82 0 0,0 1-50 0 0,1 1-46 0 0,0 0-3 0 0,-1-1 44 0 0,1-1 50 0 0,-1-2 79 0 0,11-7 23 0 0,0 5-36 0 0,-8-2-69 0 0,-1 2 26 0 0,5 4 54 0 0,-9-2-112 0 0,3-7-8 0 0,7 5-2 0 0,-8-5-6 0 0,-2 1-5 0 0,0 8-77 0 0,0-9 24 0 0,0-19 77 0 0,-2 14-90 0 0,-8 2 1 0 0,4 9 34 0 0,1 4-33 0 0,0-1-5 0 0,0-10 36 0 0,-5 6-33 0 0,8 1-10 0 0,1 1 0 0 0,-14-5 0 0 0,7 2 0 0 0,-1 1 0 0 0,-20 3 0 0 0,-18 2 0 0 0,47 0 0 0 0,0 0 0 0 0,-1 0 0 0 0,1 0 0 0 0,-1 0 0 0 0,1 0 0 0 0,-1 0 0 0 0,1 0 0 0 0,-1 0 0 0 0,1 0 0 0 0,-1 0 0 0 0,1 0 0 0 0,-1 0 0 0 0,1 0 0 0 0,-1 0 0 0 0,1 0 0 0 0,-1 1 0 0 0,1-1 0 0 0,-1 0 0 0 0,1 0 0 0 0,0 1 0 0 0,-1-1 0 0 0,1 0 0 0 0,0 1 0 0 0,-1-1 0 0 0,1 0 0 0 0,0 1 0 0 0,-1-1 0 0 0,1 0 0 0 0,0 1 0 0 0,-1-1 0 0 0,1 1 0 0 0,0-1 0 0 0,-5 7 0 0 0,-5-2 0 0 0,5 5 0 0 0,-5-5 0 0 0,5 6 0 0 0,-6-6 0 0 0,-4 23-13 0 0,11-9-45 0 0,5 11 51 0 0,-1-20 5 0 0,0 5 2 0 0,-1-12 0 0 0,1 0 0 0 0,0 0 0 0 0,0 0 0 0 0,0-1 0 0 0,0 1 0 0 0,1 0 0 0 0,-1 0 0 0 0,1 0 1 0 0,-1-1-1 0 0,2 4-1 0 0,3 2 1 0 0,-4-7 0 0 0,0 0 0 0 0,0 1 0 0 0,-1-1 0 0 0,1 1 0 0 0,0-1 0 0 0,-1 1 0 0 0,1-1 0 0 0,-1 1 0 0 0,1-1 0 0 0,-1 1 0 0 0,0-1 0 0 0,1 1 0 0 0,-1 0 0 0 0,0 0 0 0 0,0-1 0 0 0,0 1 0 0 0,0-1 0 0 0,0 1 0 0 0,1-1 0 0 0,-1 1 0 0 0,1-1 0 0 0,-1 1 0 0 0,1-1 0 0 0,-1 0 0 0 0,1 1 0 0 0,0-1 0 0 0,0 0 0 0 0,-1 1 0 0 0,1-1 0 0 0,0 0 0 0 0,0 0 0 0 0,0 0 0 0 0,0 0 0 0 0,2 1 0 0 0,-2 0 0 0 0,1-1 0 0 0,-1 1 0 0 0,1 0 0 0 0,-1-1 0 0 0,0 1 0 0 0,1 0 0 0 0,-1 0 0 0 0,0 0 0 0 0,0 0 0 0 0,0 1 0 0 0,2 10 0 0 0,-2-11 0 0 0,-1 0 0 0 0,0 1 0 0 0,1-1 0 0 0,0 0 0 0 0,0 0 0 0 0,0 0 0 0 0,0 1 0 0 0,0-1 0 0 0,0 0 0 0 0,0-1 0 0 0,0 1 0 0 0,1 0 0 0 0,-1 0 0 0 0,1 0 0 0 0,10 11 0 0 0,-8-8 0 0 0,0-1 0 0 0,1 1 0 0 0,-1-1 0 0 0,1 0 0 0 0,0 0 0 0 0,2 0 0 0 0,3 1 1 0 0,-7-4 0 0 0,-1 0 0 0 0,0 0 0 0 0,0 0 0 0 0,0 1 0 0 0,0-1 1 0 0,0 0-1 0 0,0 1 0 0 0,0 0 0 0 0,0-1-1 0 0,2 3 8 0 0,16 14 69 0 0,-18-17-64 0 0,1 1 0 0 0,-1-1-1 0 0,1 0 1 0 0,0 0-1 0 0,0 0 1 0 0,0 0 0 0 0,-1-1-1 0 0,1 1 1 0 0,0-1 0 0 0,0 0-1 0 0,0 1 1 0 0,0-2-1 0 0,1 1-12 0 0,5 1 9 0 0,-6-1-8 0 0,-1 1-1 0 0,1-1 0 0 0,0 0 0 0 0,0 0 1 0 0,0 0-1 0 0,0-1 0 0 0,0 1 1 0 0,0-1-1 0 0,-1 1 0 0 0,1-1 0 0 0,1 0 0 0 0,11-8 5 0 0,-7 4-35 0 0,0 1-41 0 0,1-1-56 0 0,0 2-72 0 0,-4 2 73 0 0,2-1 21 0 0,4-1-51 0 0,-7 2 57 0 0,0-1-43 0 0,-1 1-17 0 0,0-1-46 0 0,0-1-51 0 0,0 0-59 0 0,-1 2 57 0 0,-1-1-36 0 0,2-1-387 0 0,0 1 100 0 0,-1 0-49 0 0,3-1-732 0 0,1 1-573 0 0,3 2-1090 0 0</inkml:trace>
  <inkml:trace contextRef="#ctx0" brushRef="#br0" timeOffset="2278.17">3572 309 5904 0 0,'0'0'132'0'0,"0"0"17"0"0,0 2 11 0 0,2 6-50 0 0,3-3-62 0 0,-4-5-48 0 0,0 0 1 0 0,-1 1-1 0 0,1-1 0 0 0,-1 1 1 0 0,1-1-1 0 0,-1 1 0 0 0,1-1 1 0 0,-1 1-1 0 0,1-1 0 0 0,-1 1 1 0 0,0 0-1 0 0,1-1 1 0 0,-1 1-1 0 0,0 0 0 0 0,1-1 1 0 0,-1 1-1 0 0,0 0 0 0 0,0-1 1 0 0,0 1-1 0 0,1 0 0 0 0,-1 0 1 0 0,0-1-1 0 0,0 1 0 0 0,0 0 1 0 0,0 0-1 0 0,0-1 0 0 0,-1 1 0 0 0,1-1 0 0 0,0 1 0 0 0,0-1 0 0 0,0 1 1 0 0,0-1-1 0 0,0 0 0 0 0,0 1 0 0 0,0-1 0 0 0,0 1 0 0 0,0-1 0 0 0,1 1 1 0 0,-1-1-1 0 0,0 1 0 0 0,0-1 0 0 0,0 1 0 0 0,0-1 0 0 0,1 1 0 0 0,-1-1 1 0 0,0 0-1 0 0,1 1 0 0 0,-1-1 0 0 0,0 1 0 0 0,1-1 0 0 0,-1 0 0 0 0,0 1 1 0 0,1-1-1 0 0,-1 0 0 0 0,0 0 0 0 0,1 1 0 0 0,-1-1 0 0 0,1 0 0 0 0,2 2 32 0 0,0 1 33 0 0,1 2 217 0 0,6 14 445 0 0,-8-15-524 0 0,0 1 74 0 0,-1 1-48 0 0,0 2 43 0 0,-1 0-61 0 0,1 8 224 0 0,5-3 17 0 0,-1-4-42 0 0,-3 3 87 0 0,-2-4-158 0 0,1-1-90 0 0,2 0-38 0 0,1 2 0 0 0,0-1-13 0 0,-2-1-12 0 0,-1 0 33 0 0,-1 1 82 0 0,2 3 86 0 0,4 1 49 0 0,0 1-8 0 0,-4-2-57 0 0,-3-5-153 0 0,1-3-152 0 0,0-1 1 0 0,0 0-1 0 0,0 0 0 0 0,0 0 0 0 0,0 0 0 0 0,1 0 0 0 0,-1 0 0 0 0,1 0 0 0 0,-1 0 1 0 0,1 1-67 0 0,1 1 99 0 0,1 0 10 0 0,1 2 52 0 0,-2 0 12 0 0,0 1 50 0 0,-2 2 102 0 0,0-6-291 0 0,0-1 0 0 0,0 1-1 0 0,0-1 1 0 0,1 1 0 0 0,-1-1-1 0 0,1 0 1 0 0,0 2-34 0 0,6 4 200 0 0,-6-8-191 0 0,-1 0 0 0 0,0 0 0 0 0,1 1 0 0 0,-1-1 0 0 0,0 0 0 0 0,1 0 0 0 0,-1 1 0 0 0,0-1 0 0 0,0 0 0 0 0,1 1 0 0 0,-1-1 0 0 0,0 0 0 0 0,0 1 0 0 0,0-1 0 0 0,1 0 0 0 0,-1 1 0 0 0,0-1 0 0 0,0 0 0 0 0,0 1 0 0 0,0-1 0 0 0,0 1 0 0 0,0-1 0 0 0,1 0 0 0 0,-1 1 0 0 0,0-1 0 0 0,0 1 0 0 0,0-1 0 0 0,-1 1-9 0 0,1 1 237 0 0,0-2 3 0 0,0 0 0 0 0,0 0 7 0 0,0 0 28 0 0,-2 0 11 0 0,-8 0 2 0 0,7 0 4 0 0,3 0 18 0 0,-3-2 8 0 0,-7-9 2 0 0,9 10-179 0 0,0-1-34 0 0,0-1 23 0 0,0-1-77 0 0,2-1-50 0 0,0 3 55 0 0,-3-9 48 0 0,-4-1 10 0 0,5 11-100 0 0,0-1 1 0 0,0 1-1 0 0,1-1 0 0 0,-1 0 0 0 0,0 0 1 0 0,0 1-1 0 0,1-1 0 0 0,-1 0 1 0 0,1 0-1 0 0,0 0 0 0 0,-1 0 0 0 0,1 0 1 0 0,0-1-17 0 0,0-18 73 0 0,-1-33 114 0 0,2 38-154 0 0,2 4-33 0 0,0 5 22 0 0,0 0 1 0 0,0 1-1 0 0,5-7-22 0 0,0-3 40 0 0,8-14-30 0 0,-15 27-14 0 0,0 1 0 0 0,1 0 0 0 0,-1 0 0 0 0,1-1 0 0 0,0 1 0 0 0,-1 0-1 0 0,1 0 1 0 0,0 1 0 0 0,1-1 4 0 0,8-11-36 0 0,-3-10 5 0 0,5 13-33 0 0,2-11 32 0 0,-2 14-44 0 0,-7-3 7 0 0,-5 8 63 0 0,-1 1 0 0 0,1-1-1 0 0,0 1 1 0 0,0-1 0 0 0,0 1 0 0 0,0 0 0 0 0,0-1 0 0 0,0 1 0 0 0,0 0 0 0 0,0 0 0 0 0,0 0 0 0 0,1 0 0 0 0,-1-1 6 0 0,17-9-25 0 0,1 0-105 0 0,-9 5 15 0 0,0 0-37 0 0,-1 1-42 0 0,0 1-46 0 0,-6 2 129 0 0,1 1-73 0 0,-1 0-65 0 0,1 1-60 0 0,-1 0-56 0 0,0 0-48 0 0,1 0-44 0 0,0 0-38 0 0,0 0-101 0 0,0 0-32 0 0,9-1-1375 0 0,3-3-365 0 0,11-5-1341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0:00.1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400 108 7248 0 0,'0'0'209'0'0,"-3"-3"-5"0"0,-1-1-354 0 0,0 0 67 0 0,0 0 61 0 0,0 0 56 0 0,1 0 49 0 0,0 1 45 0 0,-3-3 234 0 0,1 0 144 0 0,-6-4 818 0 0,8 7-965 0 0,0 1-60 0 0,1 0-134 0 0,0 1-49 0 0,0-1-57 0 0,-1 1-64 0 0,-4-2 283 0 0,1-1-37 0 0,-1 1 11 0 0,-4-2 85 0 0,-3 2 181 0 0,12 3-471 0 0,1 0 0 0 0,-1 0 0 0 0,1 0 0 0 0,-1 0 0 0 0,1 0 0 0 0,-1-1 0 0 0,1 1 0 0 0,0 0 0 0 0,-1-1 0 0 0,1 1-47 0 0,-7-5 203 0 0,-2-1 76 0 0,-3 4 67 0 0,2 2-75 0 0,1 0-55 0 0,-4 0 26 0 0,0 0-66 0 0,-16 0 126 0 0,17 0-139 0 0,2 1-18 0 0,-2 5 12 0 0,1 0-6 0 0,1-4-14 0 0,-2 1 4 0 0,3 2-95 0 0,3 0-60 0 0,-24 10-175 0 0,26-12 161 0 0,4-3 25 0 0,1 0 0 0 0,-1 0 0 0 0,0 1 0 0 0,1-1-1 0 0,-1 0 1 0 0,1 1 0 0 0,-1-1 0 0 0,1 0 0 0 0,-1 1-1 0 0,1-1 1 0 0,-1 1 0 0 0,1-1 0 0 0,-1 1 0 0 0,1-1 0 0 0,-1 1-1 0 0,1-1 1 0 0,0 1 0 0 0,-1 0 0 0 0,1-1 0 0 0,0 1-1 0 0,-1-1 1 0 0,1 1 3 0 0,-2 4 2 0 0,-11 11-14 0 0,0-1-36 0 0,13-14 47 0 0,0-1 0 0 0,-1 1 1 0 0,1 0-1 0 0,0-1 1 0 0,0 1-1 0 0,0 0 1 0 0,-1-1-1 0 0,1 1 0 0 0,0 0 1 0 0,0 0-1 0 0,0-1 1 0 0,0 1-1 0 0,0 0 1 0 0,0-1-1 0 0,1 1 0 0 0,-1 0 1 0 0,0 0-1 0 0,0-1 1 0 0,0 1-1 0 0,1 0 1 0 0,-1-1 0 0 0,16 29 0 0 0,-6-24 0 0 0,-2 8 0 0 0,33 17 0 0 0,-26-15 0 0 0,-1 0 0 0 0,1 0 0 0 0,0 2 0 0 0,-10-10 0 0 0,0 0 0 0 0,1-1 0 0 0,0 0 0 0 0,0 0 0 0 0,1 0 0 0 0,-1 0 0 0 0,1-1 0 0 0,24 23 5 0 0,-6-1-71 0 0,15 26 66 0 0,-30-41-3 0 0,8 21 16 0 0,-1-4 46 0 0,7 2 47 0 0,-18-12-24 0 0,-5-17-70 0 0,-1 0-1 0 0,1 0 1 0 0,-1 0-1 0 0,1 0 1 0 0,0 0-1 0 0,0 0 1 0 0,0 0-1 0 0,0 0 1 0 0,0 0 0 0 0,1 0-1 0 0,-1 0 1 0 0,1-1-1 0 0,-1 1-11 0 0,1-1 1 0 0,-1 1-1 0 0,0 0 1 0 0,1-1 0 0 0,-1 1-1 0 0,0 0 1 0 0,0 0-1 0 0,0 0 1 0 0,1 1-1 0 0,-1 0-14 0 0,-1 0 0 0 0,1 0-1 0 0,0 0 1 0 0,-1 0 0 0 0,0 0 0 0 0,1 0 0 0 0,-2 2 14 0 0,2-3-12 0 0,-1 0 1 0 0,0 0 0 0 0,0 0 0 0 0,1 0 0 0 0,-1 0 0 0 0,1 0 0 0 0,-1-1 0 0 0,1 1 0 0 0,0 0 0 0 0,-1 0 0 0 0,1-1-1 0 0,1 2 12 0 0,1 3-13 0 0,-7-3 67 0 0,0-1 20 0 0,3 0-42 0 0,1 0 0 0 0,-1-1 0 0 0,1 1 0 0 0,-1 0 0 0 0,1 0 0 0 0,0 0 1 0 0,0-1-1 0 0,0 1 0 0 0,0 0 0 0 0,0 0 0 0 0,0 1-32 0 0,0 0 78 0 0,-2 2 150 0 0,-11 5 17 0 0,0-4 9 0 0,9 0-87 0 0,4-6-156 0 0,0 1-1 0 0,-1-1 0 0 0,1 1 0 0 0,0-1 0 0 0,-1 1 0 0 0,1-1 0 0 0,0 0 0 0 0,-1 1 0 0 0,1-1 1 0 0,0 0-1 0 0,-1 1 0 0 0,1-1 0 0 0,0 0 0 0 0,-1 0 0 0 0,1 1 0 0 0,-1-1 0 0 0,1 0 0 0 0,-1 0 1 0 0,1 0-1 0 0,-1 1 0 0 0,1-1 0 0 0,0 0 0 0 0,-1 0 0 0 0,1 0 0 0 0,-1 0 0 0 0,1 0 1 0 0,-1 0-1 0 0,1 0 0 0 0,-1 0 0 0 0,1 0 0 0 0,-1 0 0 0 0,0-1-10 0 0,-6 1 76 0 0,5 0-59 0 0,0 0 0 0 0,0 0 0 0 0,0 0 0 0 0,0 0 0 0 0,0 0 0 0 0,0 0 0 0 0,0 1 0 0 0,-1-1 0 0 0,1 1-1 0 0,-1 0-16 0 0,-4 3 43 0 0,6-3-34 0 0,-1 0 0 0 0,1 0 1 0 0,0 0-1 0 0,-1 0 0 0 0,1 0 0 0 0,-1-1 0 0 0,1 1 0 0 0,-1-1 1 0 0,1 1-1 0 0,-1-1 0 0 0,1 1 0 0 0,-1-1 0 0 0,1 0 0 0 0,-1 0 1 0 0,0 0-1 0 0,1 0 0 0 0,-1 0 0 0 0,1 0 0 0 0,-1 0 0 0 0,0-1 1 0 0,1 1-1 0 0,-1 0 0 0 0,1-1 0 0 0,-2 0-9 0 0,-4-3 31 0 0,5 3-23 0 0,-1 0 0 0 0,1 0 1 0 0,0 0-1 0 0,-1 0 1 0 0,1 0-1 0 0,0 1 1 0 0,-2-1-9 0 0,-20-1 93 0 0,1 0-83 0 0,-8-13-29 0 0,22 9-28 0 0,3 1-39 0 0,3 2-49 0 0,2 1 48 0 0,0-1 30 0 0,1-1 28 0 0,0 0 5 0 0,0 2-21 0 0,-1 1 38 0 0,-3-7-96 0 0,3 2-52 0 0,2 0-56 0 0,3-2-61 0 0,-3 6 241 0 0,1-3-224 0 0,-1-1 60 0 0,0-10-263 0 0,-2 12 295 0 0,1 0-41 0 0,1 0-58 0 0,0 0-74 0 0,0 2 75 0 0,0 0-34 0 0,1-2-381 0 0,0 1 104 0 0,0 1-46 0 0,3-3-714 0 0,1-2-736 0 0,3-2-696 0 0</inkml:trace>
  <inkml:trace contextRef="#ctx0" brushRef="#br0" timeOffset="470.34">615 385 5384 0 0,'0'0'116'0'0,"0"0"17"0"0,3 0 12 0 0,-2 0-140 0 0,-1 0 0 0 0,1 0-1 0 0,-1 0 1 0 0,1 0 0 0 0,-1 0-1 0 0,1 1 1 0 0,-1-1 0 0 0,1 0-1 0 0,0 0 1 0 0,-1 0 0 0 0,1 1-1 0 0,-1-1 1 0 0,1 0 0 0 0,-1 1-1 0 0,0-1 1 0 0,1 0 0 0 0,-1 1-1 0 0,1-1 1 0 0,-1 0 0 0 0,1 1-1 0 0,-1-1 1 0 0,0 1 0 0 0,1-1-1 0 0,-1 1-4 0 0,0 0 2 0 0,1-1 0 0 0,-1 1 0 0 0,1 0 0 0 0,-1-1-1 0 0,1 1 1 0 0,-1-1 0 0 0,1 1 0 0 0,-1-1 0 0 0,1 1 0 0 0,0-1-1 0 0,-1 0 1 0 0,1 1 0 0 0,-1-1 0 0 0,1 0 0 0 0,0 1-1 0 0,-1-1 1 0 0,1 0 0 0 0,0 0 0 0 0,0 0 0 0 0,-1 0 0 0 0,1 1-1 0 0,0-1 1 0 0,0 0 0 0 0,-1 0 0 0 0,1 0-2 0 0,10 2 29 0 0,-6 3 61 0 0,-1 1 65 0 0,7-4 69 0 0,-1-2 160 0 0,-7-1-267 0 0,-1 1 1 0 0,1 0-1 0 0,0-1 1 0 0,0 2-1 0 0,-1-1 1 0 0,1 0-1 0 0,0 0 1 0 0,0 1-1 0 0,-1 0 1 0 0,1-1-1 0 0,1 2-117 0 0,-2 1 210 0 0,3 4 142 0 0,4-5-106 0 0,6 0 118 0 0,3-3 113 0 0,-3-2 110 0 0,-10 0-448 0 0,9-3 371 0 0,-10 5-356 0 0,-1 0 0 0 0,1 0 0 0 0,0 1 0 0 0,-1-1 1 0 0,1 1-1 0 0,3 0-154 0 0,3-1 151 0 0,-1 0 38 0 0,3-2 73 0 0,5-4 175 0 0,13-7 285 0 0,-12 4-344 0 0,-5 3-207 0 0,-1 1-100 0 0,19-9 137 0 0,-16 2-189 0 0,-2-2-19 0 0,-8 2 0 0 0,5 8 12 0 0,-9 4-8 0 0,-1 0 0 0 0,1 0 0 0 0,-1 1 0 0 0,0-1 1 0 0,0 0-1 0 0,1 0 0 0 0,-1 0 0 0 0,0 1 0 0 0,0-1 0 0 0,0 0 1 0 0,0 0-1 0 0,0 0 0 0 0,0 0 0 0 0,0 0-4 0 0,0-7 31 0 0,0-21 176 0 0,-3 22-155 0 0,-7 2 1 0 0,5-8-26 0 0,-5 0 47 0 0,4 9-14 0 0,1 4-49 0 0,0-1-12 0 0,0-9-15 0 0,5 10 11 0 0,-1-1 0 0 0,0 1 1 0 0,0 0-1 0 0,0-1 1 0 0,1 1-1 0 0,-1 0 1 0 0,0 0-1 0 0,0-1 0 0 0,0 1 1 0 0,1 0-1 0 0,-1 0 1 0 0,0 0-1 0 0,0 0 1 0 0,-1 0 4 0 0,-9 0-13 0 0,2 0 59 0 0,-8 2 128 0 0,6 2-120 0 0,3 1-86 0 0,0 2-87 0 0,2-2 78 0 0,-2 2-40 0 0,2 0 60 0 0,0-1 53 0 0,1 3 66 0 0,-8 14 141 0 0,-2-5 9 0 0,8-10-130 0 0,3 0-42 0 0,0 9-15 0 0,1-4-60 0 0,-8 29-38 0 0,2-11-12 0 0,4-12 47 0 0,-1 5 13 0 0,1-1 57 0 0,-5 23 125 0 0,6-32-131 0 0,-4 24 41 0 0,7-34-98 0 0,1-1 0 0 0,-1 1-1 0 0,1 0 1 0 0,1-1 0 0 0,-1 1-1 0 0,0-1 1 0 0,1 1 0 0 0,0-1 0 0 0,0 2-5 0 0,4 11 46 0 0,-3-13-40 0 0,-1 0 0 0 0,0 0 0 0 0,0 0 1 0 0,0 1-1 0 0,0-1 0 0 0,-1 0 0 0 0,0 1 0 0 0,1 1-6 0 0,-1-4 8 0 0,0 1 0 0 0,0 0-1 0 0,0-1 1 0 0,0 1 0 0 0,0 0-1 0 0,1-1 1 0 0,-1 1-1 0 0,1-1 1 0 0,-1 1 0 0 0,1-1-1 0 0,0 1 1 0 0,-1-1-1 0 0,1 1 1 0 0,0-1 0 0 0,1 1-8 0 0,3 6 30 0 0,-1 2 9 0 0,-3-8-34 0 0,0 1-1 0 0,0-1 1 0 0,0 0-1 0 0,1 0 1 0 0,-1 0-1 0 0,0 0 1 0 0,1 0-1 0 0,0 0 1 0 0,-1 0-6 0 0,35 28 149 0 0,-13-14-98 0 0,-7-3-31 0 0,-15-11-14 0 0,1-1 0 0 0,-1 1 0 0 0,1 0 0 0 0,0-1 1 0 0,0 0-1 0 0,0 1 0 0 0,0-1 0 0 0,0 0 0 0 0,0 0 0 0 0,0 0-5 0 0,11 3 11 0 0,-9-3-9 0 0,0 0-1 0 0,0 0 1 0 0,-1 0 0 0 0,1 1-1 0 0,0 0 1 0 0,-1 0 0 0 0,1 0-1 0 0,0 0-1 0 0,15 8 37 0 0,-12-8 0 0 0,-1-1 0 0 0,0 0 0 0 0,1 0 0 0 0,2 0-37 0 0,29 0 163 0 0,-12-2-101 0 0,-9 1-61 0 0,-1 0-45 0 0,-1 0-14 0 0,-9 0 24 0 0,0 0-1 0 0,1 0 0 0 0,-1 0 0 0 0,0-1 0 0 0,0 0 0 0 0,1 0 35 0 0,3-4-80 0 0,1 0-49 0 0,8 0-204 0 0,-14 4 226 0 0,-1 0 0 0 0,1 0 0 0 0,-1-1 0 0 0,1 1 0 0 0,-1-1 0 0 0,0 0 0 0 0,2-1 107 0 0,0-1-181 0 0,-3 1 11 0 0,-1 1-18 0 0,1 1-62 0 0,-1-1-78 0 0,0 1-93 0 0,-1 0 59 0 0,1 1-50 0 0,0-1-43 0 0,-1 1-38 0 0,1 0-142 0 0,0 0-37 0 0,3-1-1477 0 0</inkml:trace>
  <inkml:trace contextRef="#ctx0" brushRef="#br0" timeOffset="871.98">1770 0 9432 0 0,'0'0'274'0'0,"0"0"0"0"0,0 0-90 0 0,0 0-35 0 0,0 0 160 0 0,0 0 289 0 0,0 0 30 0 0,0 0-27 0 0,2 3-128 0 0,9 7-51 0 0,-9-8-189 0 0,0-1-62 0 0,0 0-53 0 0,-1-1-42 0 0,2 0-26 0 0,1-1 1 0 0,-3 1 2 0 0,-1 0 4 0 0,0 0-51 0 0,0 0 0 0 0,0 0-1 0 0,0 0 1 0 0,1 0 0 0 0,-1 0 0 0 0,0 0 0 0 0,0-1 0 0 0,0 1 0 0 0,0 0-1 0 0,0 0 1 0 0,0 0 0 0 0,0 0 0 0 0,0 0 0 0 0,0 0 0 0 0,0 1-1 0 0,0-1 1 0 0,1 0 0 0 0,-1 0 0 0 0,0 0 0 0 0,0 0 0 0 0,0 0 0 0 0,0 0-1 0 0,0 0 1 0 0,0 0 0 0 0,0 0 0 0 0,0 0 0 0 0,0 0 0 0 0,0 0-1 0 0,0 0 1 0 0,0 0 0 0 0,1 0 0 0 0,-1 0 0 0 0,0 0 0 0 0,0 0 0 0 0,0 0-1 0 0,0 1 1 0 0,0-1 0 0 0,0 0 0 0 0,0 0 0 0 0,0 0 0 0 0,0 0 0 0 0,0 0-1 0 0,0 0 1 0 0,0 0 0 0 0,0 0 0 0 0,0 0 0 0 0,0 0 0 0 0,0 0-1 0 0,0 1 1 0 0,0-1 0 0 0,0 0 0 0 0,0 0 0 0 0,0 0 0 0 0,0 0 0 0 0,0 0-1 0 0,0 0 1 0 0,0 0-6 0 0,0 4 110 0 0,-1-3-64 0 0,1 1 0 0 0,0 0 0 0 0,0 0 0 0 0,0 0 1 0 0,0-1-1 0 0,1 1 0 0 0,-1 0 0 0 0,0 0 0 0 0,1-1 0 0 0,-1 1 1 0 0,1 1-47 0 0,6 1 195 0 0,-7-4-184 0 0,1 1-1 0 0,-1-1 1 0 0,0 0 0 0 0,1 0 0 0 0,-1 1 0 0 0,1-1-1 0 0,-1 0 1 0 0,0 1 0 0 0,1-1 0 0 0,-1 0 0 0 0,0 1 0 0 0,1-1-1 0 0,-1 1 1 0 0,0-1 0 0 0,0 0 0 0 0,1 1 0 0 0,-1-1-1 0 0,0 1 1 0 0,0-1 0 0 0,0 1 0 0 0,0-1 0 0 0,0 1 0 0 0,0-1-1 0 0,1 1 1 0 0,-1-1 0 0 0,0 1 0 0 0,0-1 0 0 0,0 1-1 0 0,-1-1 1 0 0,1 1 0 0 0,0-1 0 0 0,0 1-11 0 0,0 6 105 0 0,0-5-70 0 0,-1 0-1 0 0,1 0 1 0 0,0 0-1 0 0,1 0 1 0 0,-1 0-1 0 0,0 1 1 0 0,1-1-1 0 0,-1 0 1 0 0,1 0 0 0 0,0 1-35 0 0,7 14 204 0 0,-7-14-174 0 0,0 0 0 0 0,-1 0 1 0 0,1 0-1 0 0,0 0 0 0 0,-1 0 0 0 0,0 0 0 0 0,0 2-30 0 0,2 12 159 0 0,4 0-33 0 0,-1-2-35 0 0,-1 13 89 0 0,-5 13 34 0 0,0-32-153 0 0,0 1 0 0 0,1-1 0 0 0,0 0 0 0 0,1 0 0 0 0,0 0 0 0 0,1 6-61 0 0,-1-12 22 0 0,6 26 133 0 0,-5-20-105 0 0,-1 0 0 0 0,0-1 0 0 0,0 8-50 0 0,-1 5 79 0 0,0-9-20 0 0,0 0 1 0 0,0-1-1 0 0,3 10-59 0 0,2 2 82 0 0,-3-12-18 0 0,0-1-1 0 0,0 1 0 0 0,0 8-63 0 0,-2 26 234 0 0,0-14-2 0 0,0 1 49 0 0,0 4 65 0 0,0 10 81 0 0,0-44-423 0 0,0 0 0 0 0,0 0 0 0 0,1 0 0 0 0,-1 0-1 0 0,1 0 1 0 0,-1 0 0 0 0,1-1 0 0 0,0 1-1 0 0,0 0 1 0 0,-1 0 0 0 0,1-1 0 0 0,1 2-4 0 0,-1-2 8 0 0,0 0 0 0 0,0 1 0 0 0,-1-1 1 0 0,1 0-1 0 0,0 1 0 0 0,-1-1 0 0 0,1 1 1 0 0,-1-1-1 0 0,0 1 0 0 0,1 0 0 0 0,-1-1 0 0 0,0 1-8 0 0,0 0 64 0 0,0-2 0 0 0,0 0 0 0 0,0 0-25 0 0,0 0-98 0 0,0 0-9 0 0,0 0-38 0 0,0 0 11 0 0,0 0-97 0 0,0 0-176 0 0,0 0-15 0 0,0 0 120 0 0,0 0-12 0 0,0 0-131 0 0,0 0 33 0 0,0 0-38 0 0,0 0-1067 0 0,0 0-59 0 0</inkml:trace>
  <inkml:trace contextRef="#ctx0" brushRef="#br0" timeOffset="1190.46">1524 447 7848 0 0,'0'0'232'0'0,"2"0"66"0"0,2-1-153 0 0,-1 0 36 0 0,8-4 483 0 0,-2 1-181 0 0,-3 1-209 0 0,-1 2-96 0 0,1 0-64 0 0,5-1 258 0 0,-2-2-74 0 0,4-2 23 0 0,-7 4-213 0 0,-1 1 1 0 0,1 0-1 0 0,-1 1 1 0 0,1 0-1 0 0,-1 0 1 0 0,1 0-1 0 0,0 0-108 0 0,3 1 172 0 0,-1-1 0 0 0,1 0 0 0 0,-1-1-1 0 0,6-1-171 0 0,-4 0 117 0 0,7-1 154 0 0,1 0 0 0 0,-1 0 0 0 0,8 2-271 0 0,-10 1 209 0 0,0 0-36 0 0,5 0 29 0 0,-2 0-45 0 0,37 0 268 0 0,-36-1-232 0 0,-1-1-37 0 0,13-4 78 0 0,-20 4-131 0 0,0 0 0 0 0,1 0 0 0 0,9 1-103 0 0,37 1 356 0 0,-21 0-171 0 0,-6 0-93 0 0,2 0-80 0 0,-22 0-133 0 0,-1 0 74 0 0,0 0 59 0 0,-1 0 43 0 0,21 0 225 0 0,-17 0-191 0 0,2 0-72 0 0,-6 0-56 0 0,-1 0-39 0 0,0 0-22 0 0,-1 0-35 0 0,1 0-38 0 0,1 0-43 0 0,0 0-46 0 0,0 0-48 0 0,1 0-54 0 0,0 0-55 0 0,-9 0 56 0 0,0 0-53 0 0,0 0-47 0 0,0 0-42 0 0,1 0-148 0 0,-1 0-40 0 0,1 0-179 0 0,2 0-479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9:56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447 64 7080 0 0,'0'0'157'0'0,"0"0"23"0"0,0 0 13 0 0,0-3-22 0 0,0-8-28 0 0,0 5-37 0 0,0 0 145 0 0,0 4-111 0 0,0 1-128 0 0,0 1-1 0 0,0 0 1 0 0,0 0-1 0 0,0 0 1 0 0,0 0 0 0 0,0 0-1 0 0,0 0 1 0 0,0 0-1 0 0,0 0 1 0 0,0 0-1 0 0,0 0 1 0 0,0-1 0 0 0,0 1-1 0 0,0 0 1 0 0,0 0-1 0 0,0 0 1 0 0,0 0-1 0 0,0 0 1 0 0,0 0 0 0 0,0 0-1 0 0,0 0 1 0 0,0 0-1 0 0,0 0 1 0 0,0 0 0 0 0,0-1-1 0 0,0 1 1 0 0,0 0-1 0 0,0 0 1 0 0,0 0-1 0 0,0 0 1 0 0,-1 0 0 0 0,1 0-1 0 0,0 0 1 0 0,0 0-1 0 0,0 0 1 0 0,0 0-1 0 0,0 0 1 0 0,0 0 0 0 0,0 0-1 0 0,0 0 1 0 0,0 0-1 0 0,0 0 1 0 0,0 0 0 0 0,-1 0-1 0 0,1 0 1 0 0,0 0-1 0 0,0 0 1 0 0,0 0-1 0 0,0 0 1 0 0,0 0 0 0 0,0 0-1 0 0,0 0 1 0 0,0 0-1 0 0,0 0 1 0 0,0 0-1 0 0,0 0 1 0 0,-1 0-12 0 0,-9 0 680 0 0,10 0-668 0 0,0 0-1 0 0,0 0 1 0 0,0 0-1 0 0,0 0 1 0 0,0 0-1 0 0,0 0 1 0 0,-1 0-1 0 0,1 0 1 0 0,0 0-1 0 0,0 0 1 0 0,0 0-1 0 0,0 0 1 0 0,0 0-1 0 0,0 0 1 0 0,0 0-1 0 0,0 0 1 0 0,0 0-1 0 0,0 0 1 0 0,0 0-1 0 0,-1 0 1 0 0,1 0-1 0 0,0 0 1 0 0,0 0-1 0 0,0 0 1 0 0,0 0-1 0 0,0 0 1 0 0,0 0-1 0 0,0 0 1 0 0,0 0-1 0 0,0 0 1 0 0,0-1-1 0 0,0 1 1 0 0,0 0-1 0 0,0 0 1 0 0,0 0-1 0 0,0 0 1 0 0,-1 0-1 0 0,1 0 1 0 0,0 0-1 0 0,0 0 1 0 0,0 0-1 0 0,0 0 1 0 0,0 0-1 0 0,0-1 1 0 0,0 1-1 0 0,0 0 1 0 0,0 0-1 0 0,0 0 1 0 0,0 0-1 0 0,0 0 1 0 0,0 0-1 0 0,0 0 1 0 0,0 0-1 0 0,0 0 1 0 0,0 0 0 0 0,0 0-1 0 0,1-1-11 0 0,-1 0 108 0 0,0 0-33 0 0,0-2-1 0 0,0 0 61 0 0,0 1 92 0 0,0 1-59 0 0,0 0 42 0 0,-3 1 248 0 0,-3-1-232 0 0,0-1-35 0 0,0-2 2 0 0,-2-2 50 0 0,7 4-54 0 0,-1 1-43 0 0,-1 0 39 0 0,-1 1-92 0 0,-1 1-47 0 0,3-1-8 0 0,1 0 36 0 0,-6 0 102 0 0,5 0-120 0 0,0 0-1 0 0,0-1 1 0 0,0 2 0 0 0,0-1-1 0 0,0 0 1 0 0,0 0 0 0 0,0 1-1 0 0,0-1 1 0 0,0 1 0 0 0,-1 0-56 0 0,-5 3 159 0 0,-2 2 71 0 0,-6-3 56 0 0,12-3-234 0 0,0 0 0 0 0,1 1 0 0 0,-1-1 1 0 0,0 1-1 0 0,0 0 0 0 0,0 0 0 0 0,1 1 1 0 0,-1-1-1 0 0,1 1 0 0 0,-3 1-52 0 0,-25 3 318 0 0,15 6-194 0 0,15-10-122 0 0,0-1-1 0 0,-1 0 1 0 0,1 0-1 0 0,0 0 1 0 0,0 1-1 0 0,-1-1 0 0 0,1 0 1 0 0,-1-1-1 0 0,1 1 1 0 0,-1 0-1 0 0,1 0 1 0 0,-1-1-1 0 0,0 1 0 0 0,1-1 1 0 0,-1 1-1 0 0,0-1 1 0 0,0 0-1 0 0,1 1 1 0 0,-1-1-2 0 0,-14 2 0 0 0,1 11 0 0 0,-1 0 0 0 0,4-8 0 0 0,6 8 0 0 0,-4 2 0 0 0,2 0 0 0 0,5-13 0 0 0,-1-1 0 0 0,3 0 0 0 0,1 0 0 0 0,0-1 0 0 0,-1 1 0 0 0,1 0 0 0 0,0 0 0 0 0,0 0 0 0 0,-1-1 0 0 0,1 1 0 0 0,0 0 0 0 0,0 0 0 0 0,0 0 0 0 0,0 0 0 0 0,0-1 0 0 0,0 2 0 0 0,-2 13 0 0 0,-9 1 0 0 0,-4 15 0 0 0,12-16 0 0 0,3 69 20 0 0,0 151-62 0 0,0-134 60 0 0,0-11 57 0 0,0 0 83 0 0,0-89-156 0 0,0 0 1 0 0,0-1 0 0 0,0 1-1 0 0,0 0 1 0 0,0-1-1 0 0,1 1 1 0 0,-1 0-1 0 0,0-1 1 0 0,0 1-1 0 0,0 0 1 0 0,1-1 0 0 0,-1 1-1 0 0,0 0 1 0 0,0-1-1 0 0,1 1 1 0 0,-1-1-1 0 0,1 1 1 0 0,-1-1-1 0 0,0 1 1 0 0,1-1 0 0 0,-1 1-1 0 0,1-1 1 0 0,-1 1-1 0 0,1-1 1 0 0,-1 0-1 0 0,1 1-2 0 0,0-1 4 0 0,-1 1-1 0 0,1-1 1 0 0,-1 0-1 0 0,1 1 1 0 0,-1-1-1 0 0,1 1 1 0 0,-1-1-1 0 0,1 1 1 0 0,-1-1-1 0 0,1 1 1 0 0,-1-1-1 0 0,0 1 1 0 0,0 0-1 0 0,1-1 1 0 0,-1 1-1 0 0,0-1 1 0 0,0 1-1 0 0,1 0 1 0 0,-1-1-1 0 0,0 1 1 0 0,0 0-1 0 0,0-1 1 0 0,0 1-1 0 0,0 0 1 0 0,0-1-1 0 0,0 1-3 0 0,0 5 27 0 0,1 12 22 0 0,-1-17-46 0 0,1-1 0 0 0,-1 0 0 0 0,0 1 0 0 0,0-1 0 0 0,0 1 0 0 0,1-1-1 0 0,-1 0 1 0 0,0 1 0 0 0,1-1 0 0 0,-1 0 0 0 0,0 1 0 0 0,1-1 0 0 0,-1 0 0 0 0,0 0 0 0 0,1 1-1 0 0,-1-1 1 0 0,1 0 0 0 0,-1 0 0 0 0,1 0 0 0 0,-1 1 0 0 0,0-1 0 0 0,1 0 0 0 0,-1 0 0 0 0,1 0-1 0 0,-1 0 1 0 0,1 0 0 0 0,-1 0 0 0 0,1 0 0 0 0,-1 0 0 0 0,1 0-3 0 0,-1 0 1 0 0,0 0 1 0 0,0 0-1 0 0,0 0 1 0 0,0 0-1 0 0,0 0 0 0 0,0 0 1 0 0,0 0-1 0 0,0 0 1 0 0,0 0-1 0 0,1 0 1 0 0,-1 0-1 0 0,0 0 0 0 0,0 0 1 0 0,0 0-1 0 0,0 0 1 0 0,0 0-1 0 0,0 0 1 0 0,0 0-1 0 0,0 0 0 0 0,0 0 1 0 0,0 0-1 0 0,1 0 1 0 0,-1 0-1 0 0,0 0 1 0 0,0 0-1 0 0,0 0 0 0 0,0 0 1 0 0,0 0-1 0 0,0 0 1 0 0,0 0-1 0 0,0 0 1 0 0,0 1-1 0 0,0-1 0 0 0,0 0 1 0 0,0 0-1 0 0,0 0 1 0 0,0 0-1 0 0,0 0 1 0 0,0 0-1 0 0,0 0 0 0 0,0 0 1 0 0,0 0-1 0 0,0 0 1 0 0,0 0-1 0 0,1 1 1 0 0,-1-1-1 0 0,0 0 0 0 0,0 0 1 0 0,-1 0-1 0 0,1 0 1 0 0,0 0-1 0 0,0 0 1 0 0,0 0-1 0 0,0 0 0 0 0,0 0 1 0 0,0 0-1 0 0,0 1-1 0 0,1 5 58 0 0,2 2 69 0 0,11 8 81 0 0,-4-5-120 0 0,-7-9-2 0 0,0 1-12 0 0,-2-2-64 0 0,0 0-1 0 0,1 0 0 0 0,-1 0 0 0 0,1 0 0 0 0,-1 0 0 0 0,1 0 1 0 0,-1 0-1 0 0,1-1 0 0 0,0 1 0 0 0,-1 0 0 0 0,1-1 0 0 0,0 1 1 0 0,1-1-10 0 0,30 2 155 0 0,-28-2-134 0 0,13 0 34 0 0,27 0 127 0 0,-21-3-125 0 0,-11-3-43 0 0,-12 5-8 0 0,0 0 0 0 0,1 0 0 0 0,-1 1 1 0 0,1-1-1 0 0,-1 0 0 0 0,1 1 0 0 0,0-1 1 0 0,-1 1-1 0 0,1 0 0 0 0,-1-1 0 0 0,1 1 1 0 0,0 0-1 0 0,-1 0 0 0 0,1 0-6 0 0,4 0 15 0 0,0-1 0 0 0,-1 0-1 0 0,1 0 1 0 0,-1-1 0 0 0,4-1-15 0 0,-4 2 15 0 0,0-1 0 0 0,1 1 0 0 0,-1 0 0 0 0,0 0 0 0 0,4 0-15 0 0,-6 1 6 0 0,-1 0-1 0 0,1 0 1 0 0,-1 0-1 0 0,1-1 1 0 0,0 1-1 0 0,-1-1 1 0 0,1 1-1 0 0,-1-1 1 0 0,0 0-1 0 0,1 0 0 0 0,-1 0 1 0 0,2-1-6 0 0,-2 1 4 0 0,0 0 0 0 0,0 0 0 0 0,1 0-1 0 0,-1 0 1 0 0,1 0 0 0 0,-1 1 0 0 0,1-1 0 0 0,-1 1 0 0 0,1-1 0 0 0,-1 1 0 0 0,1 0-1 0 0,1 0-3 0 0,7 1 1 0 0,18 0 5 0 0,-8-5 41 0 0,3-6-51 0 0,-14 7-66 0 0,-1 3 54 0 0,3-1-88 0 0,1 1-77 0 0,-1 1-71 0 0,-2 2-65 0 0,-5-1 209 0 0,-1 0-55 0 0,-2 0-31 0 0,0-1-82 0 0,1 1-100 0 0,-1-1-116 0 0,-1-1 197 0 0,1 1-36 0 0,-1-1-38 0 0,0 1-39 0 0,0-1-42 0 0,1 0-45 0 0,-1 0-46 0 0,0 0-48 0 0,2 0-1450 0 0,-3 0-1152 0 0</inkml:trace>
  <inkml:trace contextRef="#ctx0" brushRef="#br0" timeOffset="260.41">1 710 5456 0 0,'0'0'158'0'0,"0"-2"-4"0"0,0-4-127 0 0,6 1-20 0 0,-3 3 15 0 0,0-1 34 0 0,2-3 183 0 0,-5 5-217 0 0,0 1 0 0 0,0 0 0 0 0,1-1 0 0 0,-1 1 0 0 0,0-1 0 0 0,0 1 0 0 0,1 0 0 0 0,-1-1 0 0 0,0 1 0 0 0,1 0 0 0 0,-1-1 0 0 0,1 1 0 0 0,-1 0 0 0 0,0 0 0 0 0,1-1 1 0 0,-1 1-1 0 0,1 0 0 0 0,-1 0 0 0 0,1 0 0 0 0,-1-1 0 0 0,1 1 0 0 0,-1 0 0 0 0,1 0 0 0 0,-1 0 0 0 0,1 0 0 0 0,-1 0 0 0 0,0 0 0 0 0,1 0 0 0 0,-1 0 0 0 0,1 0 0 0 0,-1 0 0 0 0,1 0-22 0 0,19 0 675 0 0,-10-3-256 0 0,-2-2-106 0 0,0-2-48 0 0,-5 5-138 0 0,0 0-1 0 0,0 0 1 0 0,-1 0 0 0 0,1 0 0 0 0,0 0-1 0 0,1 1 1 0 0,1-2-127 0 0,6-1 353 0 0,1-1-56 0 0,-6 2-195 0 0,-2 0-40 0 0,27-16 489 0 0,-1 2-103 0 0,0 2-89 0 0,0-1-73 0 0,-9 6-134 0 0,-13 7-78 0 0,0 0-1 0 0,0 0 1 0 0,9-2-74 0 0,14-3 157 0 0,-11 0-82 0 0,3-3-50 0 0,-12 6-25 0 0,-1 1 0 0 0,1 0 1 0 0,8-1-1 0 0,15 3 0 0 0</inkml:trace>
  <inkml:trace contextRef="#ctx0" brushRef="#br0" timeOffset="934.97">970 387 5456 0 0,'0'0'158'0'0,"0"3"-4"0"0,0 0-136 0 0,0 2 123 0 0,1 8 352 0 0,0-9-382 0 0,0-1-57 0 0,4 5 145 0 0,0 1 82 0 0,-2 5 70 0 0,-3-6-140 0 0,2-1-53 0 0,0 1-18 0 0,2 2 15 0 0,1 0 21 0 0,-2 0 40 0 0,-1-2-59 0 0,0-1-26 0 0,1 2 1 0 0,-1-1-2 0 0,0-1-3 0 0,1 1 25 0 0,0 2 57 0 0,23 77 1002 0 0,-24-78-1005 0 0,-1-1-41 0 0,-1 5 81 0 0,2 6 56 0 0,3-4-62 0 0,-1-5-72 0 0,-2-3-20 0 0,-1 0 12 0 0,0 0 42 0 0,0 4 43 0 0,5 1 5 0 0,0 0-21 0 0,-4-1-23 0 0,-2-7-356 0 0,0 0 87 0 0,0 1 77 0 0,0 0 68 0 0,0 1 94 0 0,0 0 72 0 0,0 2 121 0 0,0 1 280 0 0,0-2 293 0 0,0-7-392 0 0,0-3-274 0 0,0-3-74 0 0,0-2-89 0 0,0-3-107 0 0,2-3 40 0 0,1 0-1 0 0,1 0 1 0 0,0 1-1 0 0,1-1-45 0 0,-5 14 1 0 0,5-15 9 0 0,-3 12-10 0 0,-1-1 0 0 0,0 1 0 0 0,0 0 0 0 0,0-1 0 0 0,0 1 0 0 0,-1 0 0 0 0,1-1 0 0 0,-1 1 0 0 0,0-1 0 0 0,0-3 6 0 0,1-1 0 0 0,0 1 0 0 0,0 0 0 0 0,1 0 0 0 0,0 0 0 0 0,0 0 0 0 0,1 0 0 0 0,0 0-6 0 0,3-7 5 0 0,2 0 1 0 0,-1 1-1 0 0,3-3-5 0 0,21-20 0 0 0,-24 24 6 0 0,-4 6-12 0 0,1 1 0 0 0,0-1-1 0 0,0 1 1 0 0,3-4 6 0 0,-6 8-4 0 0,1-1-1 0 0,-1 1 1 0 0,1 0 0 0 0,0-1-1 0 0,-1 1 1 0 0,1 0 0 0 0,0 0-1 0 0,0 0 1 0 0,0 0 0 0 0,0 0-1 0 0,0 1 1 0 0,0-1 0 0 0,0 1-1 0 0,0-1 1 0 0,0 1-1 0 0,0 0 1 0 0,2-1 4 0 0,0 1-8 0 0,0 0 0 0 0,0-1 0 0 0,-1 1 0 0 0,1-1 0 0 0,0 0 0 0 0,0-1 0 0 0,-1 1 0 0 0,1 0 0 0 0,0-1 0 0 0,2-1 8 0 0,-6 2-2 0 0,1 1-1 0 0,0 0 1 0 0,0-1-1 0 0,0 1 0 0 0,0 0 1 0 0,0 0-1 0 0,0 0 1 0 0,0 0-1 0 0,0 0 1 0 0,0 0-1 0 0,0 0 1 0 0,0 0-1 0 0,0 1 0 0 0,0-1 1 0 0,-1 0-1 0 0,1 0 1 0 0,0 1-1 0 0,0-1 1 0 0,0 1-1 0 0,0-1 1 0 0,-1 1-1 0 0,1-1 1 0 0,0 1-1 0 0,0-1 0 0 0,-1 1 1 0 0,1 0-1 0 0,0-1 3 0 0,5 5-8 0 0,5-1-22 0 0,-9-3 27 0 0,0 0 1 0 0,0 0-1 0 0,0 1 1 0 0,0-1-1 0 0,1 0 0 0 0,-1 1 1 0 0,-1-1-1 0 0,1 1 0 0 0,0 0 3 0 0,6 5 0 0 0,-5-4-10 0 0,0 0 0 0 0,0 0 0 0 0,0 0 0 0 0,0 1 0 0 0,0 0 0 0 0,-1 0 10 0 0,12 27-14 0 0,-11-21-3 0 0,1-1 0 0 0,1 0 0 0 0,3 6 17 0 0,-6-13-1 0 0,-1 1 1 0 0,1-1-1 0 0,0 1 0 0 0,-1 0 1 0 0,0-1-1 0 0,0 1 0 0 0,0 0 1 0 0,0 0-1 0 0,0 0 0 0 0,0 0 1 0 0,-1 0-1 0 0,1 0 0 0 0,-1 0 1 0 0,0 0-1 0 0,0 0 0 0 0,0 1 1 0 0,0-1 0 0 0,0 1 0 0 0,1-1 0 0 0,-1 1 0 0 0,1-1 0 0 0,0 0 0 0 0,0 1 0 0 0,0-1 0 0 0,0 0 0 0 0,1 1 0 0 0,3 10 0 0 0,0 12 0 0 0,1-13 0 0 0,-5-12 0 0 0,0 1 0 0 0,0-1 0 0 0,0 0 0 0 0,-1 1 0 0 0,1-1 0 0 0,-1 1 0 0 0,1-1 0 0 0,-1 1 0 0 0,0-1 0 0 0,1 1 0 0 0,-1-1 0 0 0,0 1 0 0 0,0-1 0 0 0,0 17 12 0 0,3 8 52 0 0,3-13-9 0 0,-5-12-51 0 0,-1 1 1 0 0,1-1-1 0 0,0 0 1 0 0,0 1-1 0 0,-1-1 1 0 0,1 1-1 0 0,-1-1 1 0 0,0 1 0 0 0,1-1-1 0 0,-1 1 1 0 0,0-1-1 0 0,0 1 1 0 0,0-1-5 0 0,0 3-72 0 0,0 1 107 0 0,0 1 110 0 0,0 2 193 0 0,0-4-40 0 0,0-4-138 0 0,0-3-48 0 0,0-1-107 0 0,0 0-42 0 0,0-3 63 0 0,0 5-21 0 0,0 0 1 0 0,0 0-1 0 0,0-1 0 0 0,0 1 1 0 0,0 0-1 0 0,0 0 1 0 0,1 0-1 0 0,-1 0 0 0 0,1 0 1 0 0,0-1-6 0 0,4-5 26 0 0,-4 7-23 0 0,0 0 1 0 0,-1-1-1 0 0,1 1 1 0 0,0-1 0 0 0,0 1-1 0 0,-1-1 1 0 0,1 1-1 0 0,-1-1 1 0 0,1 1 0 0 0,-1-1-1 0 0,0 0 1 0 0,1 1 0 0 0,-1-1-1 0 0,0 0 1 0 0,0 0-4 0 0,4-27 53 0 0,11-13-39 0 0,-1 5-15 0 0,1 4-12 0 0,7 3-49 0 0,-2 6-90 0 0,13-9 152 0 0,-33 32-1 0 0,2 0-1 0 0,-1-1 0 0 0,1 1 0 0 0,0 0 0 0 0,0-1 0 0 0,0 1 0 0 0,0 0 0 0 0,0 0 0 0 0,0 0 0 0 0,0 0 0 0 0,0 1 0 0 0,0-1 0 0 0,0 1 0 0 0,2-1 2 0 0,30 0-89 0 0,-20 1 23 0 0,-12 0 60 0 0,0 0 0 0 0,0 1 0 0 0,0-1 0 0 0,-1 0 0 0 0,1 1 0 0 0,0 0 0 0 0,0-1 0 0 0,0 1-1 0 0,-1 0 1 0 0,1 0 0 0 0,0 0 0 0 0,-1 0 0 0 0,1 0 0 0 0,0 1 6 0 0,21 21-51 0 0,-12-11 36 0 0,-8-9 10 0 0,-1 0 0 0 0,1 0 0 0 0,-1 0-1 0 0,0 0 1 0 0,0 1 0 0 0,0 0 5 0 0,6 10 0 0 0,-1-5 53 0 0,-4-5-18 0 0,1 0-1 0 0,-1 0 1 0 0,-1 0 0 0 0,1 0 0 0 0,-1 0 0 0 0,1 1 0 0 0,-1-1-1 0 0,-1 1 1 0 0,2 1-35 0 0,1 10 37 0 0,-3-1-95 0 0,-1-13 44 0 0,0 0 1 0 0,0-1 0 0 0,0 1 0 0 0,1 0-1 0 0,-1 0 1 0 0,1 0 0 0 0,-1 0-1 0 0,1-1 1 0 0,0 1 0 0 0,-1 0 0 0 0,1 0-1 0 0,0-1 1 0 0,1 2 13 0 0,-1-1-12 0 0,0-1 1 0 0,0 0-1 0 0,0 1 0 0 0,-1-1 0 0 0,1 1 1 0 0,-1-1-1 0 0,1 1 0 0 0,-1-1 0 0 0,1 1 1 0 0,-1-1-1 0 0,0 1 0 0 0,0 0 0 0 0,0 0 12 0 0,0 5-15 0 0,0-6 15 0 0,0 1-1 0 0,0 0 1 0 0,0-1-1 0 0,0 1 1 0 0,0-1 0 0 0,0 1-1 0 0,0 0 1 0 0,0-1 0 0 0,1 1-1 0 0,-1-1 1 0 0,1 1-1 0 0,0 1 1 0 0,5 1 0 0 0,-5-4 0 0 0,-1 0 0 0 0,1 1 0 0 0,-1-1 0 0 0,0 0 0 0 0,1 0 0 0 0,-1 1 0 0 0,1-1 0 0 0,-1 0 0 0 0,0 1 0 0 0,1-1 0 0 0,-1 1 0 0 0,0-1 0 0 0,1 0 0 0 0,-1 1 0 0 0,0-1 0 0 0,0 1 0 0 0,0-1 0 0 0,1 0 0 0 0,-1 1 0 0 0,0-1 0 0 0,0 1 0 0 0,0-1 0 0 0,0 1 0 0 0,0-1 0 0 0,0 1 0 0 0,0-1 0 0 0,0 1 0 0 0,0-1 0 0 0,0 1 0 0 0,0-1 0 0 0,0 1 0 0 0,0 0 0 0 0,0 4 0 0 0,0 1-2 0 0,0 13-61 0 0,0-17-80 0 0,0-1 86 0 0,0 0 71 0 0,0 1 95 0 0,0-1-5 0 0,0 0-121 0 0,0 1-91 0 0,0-1-114 0 0,0 0-72 0 0,0 1-114 0 0,0-1 155 0 0,0 0-35 0 0,0 0-36 0 0,0 0-39 0 0,0 0-17 0 0,0 0-54 0 0,0 0-48 0 0,0 1-43 0 0,0-1-153 0 0,0 1-42 0 0,0 0-184 0 0,0 1-497 0 0</inkml:trace>
  <inkml:trace contextRef="#ctx0" brushRef="#br0" timeOffset="1552.71">2156 587 8352 0 0,'0'0'190'0'0,"0"0"28"0"0,0 0 7 0 0,2 0-33 0 0,8 0-120 0 0,-7 0 93 0 0,2 0 9 0 0,-1 1-57 0 0,-1 1-31 0 0,-1 1-14 0 0,2 4 51 0 0,6-2 40 0 0,-5 3-47 0 0,4 8 16 0 0,-7-12-89 0 0,11 27 565 0 0,-1 1 1 0 0,3 13-609 0 0,-4-12 383 0 0,0-14-189 0 0,-3-6-48 0 0,-1 2 50 0 0,-2 10 109 0 0,5-4 14 0 0,-5 4 1 0 0,1-10-111 0 0,-2-2-58 0 0,-1 8-5 0 0,-3-16-106 0 0,1 1 1 0 0,0-1-1 0 0,0 0 0 0 0,0 0 0 0 0,0 0 0 0 0,1 2-40 0 0,0-2 41 0 0,0 0 0 0 0,-1 1 0 0 0,0-1 0 0 0,0 0 0 0 0,0 1 0 0 0,-1 1-41 0 0,0 18 137 0 0,-1-16-76 0 0,0 0 0 0 0,1 0 0 0 0,1 0 0 0 0,0-1 0 0 0,0 1 0 0 0,1 3-61 0 0,4 3 119 0 0,-5-12-87 0 0,0 0 1 0 0,0 1-1 0 0,0-1 0 0 0,0 0 0 0 0,0 1 0 0 0,-1-1 1 0 0,1 0-1 0 0,-1 2-32 0 0,0-3 21 0 0,0-1 0 0 0,0 1 0 0 0,0 0 1 0 0,-1-1-1 0 0,1 1 0 0 0,0 0 0 0 0,-1-1 0 0 0,1 1 1 0 0,-1-1-1 0 0,0 1 0 0 0,1-1 0 0 0,-1 1 0 0 0,0-1 0 0 0,0 1-21 0 0,-5 10 135 0 0,4 1-15 0 0,1 21 349 0 0,1-25-370 0 0,0-6 54 0 0,0-3 5 0 0,0 0 2 0 0,0 0 0 0 0,0 0 0 0 0,0 0 2 0 0,-2-3 4 0 0,0 2-141 0 0,1-1-1 0 0,-1 0 1 0 0,1 0-1 0 0,0 0 0 0 0,0-1 1 0 0,0 1-1 0 0,0 0 0 0 0,0 0 1 0 0,1-1-1 0 0,-1 1 1 0 0,0 0-1 0 0,1-1 0 0 0,0 1 1 0 0,0 0-1 0 0,-1-1 0 0 0,2 1 1 0 0,-1-1-1 0 0,0 0-24 0 0,-2-13 86 0 0,-5-1-23 0 0,3 6-27 0 0,0-1 20 0 0,-3-9 14 0 0,5 15-52 0 0,1 0 0 0 0,-1-1-1 0 0,1 1 1 0 0,1 0 0 0 0,-1-1-1 0 0,1-1-17 0 0,0 2 20 0 0,-1-1-1 0 0,1 1 0 0 0,-2 0 0 0 0,1 0 1 0 0,-2-4-20 0 0,-3-13 35 0 0,5-8-23 0 0,1 23-12 0 0,0 1 0 0 0,-1-1 0 0 0,1 1 0 0 0,-3-7 0 0 0,2 11 0 0 0,-2-10-2 0 0,0 1-1 0 0,1-1 0 0 0,0 1 1 0 0,0-9 2 0 0,2-87-198 0 0,1 101 180 0 0,-1 1-1 0 0,1 0 0 0 0,0-1 1 0 0,0 1-1 0 0,1-1 0 0 0,1-2 19 0 0,1-7-40 0 0,17-76-198 0 0,-19 85 217 0 0,1 1 1 0 0,-1 0 0 0 0,2 0-1 0 0,-1 1 1 0 0,0-1 0 0 0,3-1 20 0 0,-3 2-24 0 0,1-1 0 0 0,-1 0 0 0 0,0 0 0 0 0,2-3 24 0 0,0-9-66 0 0,-5 16 60 0 0,1-1-1 0 0,-1 1 0 0 0,1-1 1 0 0,0 1-1 0 0,0 0 0 0 0,0-1 1 0 0,0 1-1 0 0,0 0 0 0 0,0 0 0 0 0,0-1 1 0 0,1 1-1 0 0,-1 0 0 0 0,1 0 1 0 0,0 1-1 0 0,-1-1 0 0 0,1 0 1 0 0,0 0-1 0 0,0 1 0 0 0,0-1 0 0 0,1 1 7 0 0,31-17-117 0 0,-30 15 114 0 0,0 1-1 0 0,1-1 1 0 0,-1 1 0 0 0,1 0-1 0 0,0 1 1 0 0,1-1 3 0 0,-3 1-6 0 0,-1 1 1 0 0,1-1-1 0 0,0 1 0 0 0,-1-1 1 0 0,1 1-1 0 0,-1 0 0 0 0,1 0 0 0 0,0 0 1 0 0,-1 1-1 0 0,1-1 0 0 0,-1 1 1 0 0,1-1-1 0 0,-1 1 0 0 0,3 1 6 0 0,15 10-89 0 0,4 1-3 0 0,-6-3-3 0 0,-16-9 85 0 0,0 1 0 0 0,-1 0-1 0 0,1 0 1 0 0,0 0-1 0 0,-1 1 1 0 0,1-1 0 0 0,0 2 10 0 0,14 17-91 0 0,-9-14 55 0 0,-4-5 23 0 0,-1 0 1 0 0,0 0 0 0 0,0 0-1 0 0,0 0 1 0 0,0 0 0 0 0,0 1-1 0 0,0-1 1 0 0,-1 1 0 0 0,1 0-1 0 0,0 1 13 0 0,3 21-66 0 0,0-10 49 0 0,-4-12 10 0 0,1 0 0 0 0,-1 1 0 0 0,0-1 0 0 0,0 0 0 0 0,-1 1 0 0 0,1-1 0 0 0,-1 1 0 0 0,0-1 0 0 0,0 1 7 0 0,0 72-91 0 0,0-47 88 0 0,1-27 3 0 0,-1-1 0 0 0,-1 1 0 0 0,1 0 0 0 0,0-1 0 0 0,0 1 0 0 0,-1 0 0 0 0,1-1 0 0 0,-1 1 0 0 0,1-1 0 0 0,-1 1 0 0 0,1-1 0 0 0,-1 1 0 0 0,0-1 0 0 0,0 1 0 0 0,-1 0 0 0 0,-2 5 0 0 0,-5 13 1 0 0,8-16 0 0 0,-1 0 0 0 0,1 0-1 0 0,-1 0 1 0 0,0 0 0 0 0,0-1-1 0 0,0 1 1 0 0,-1-1 0 0 0,1 1-1 0 0,-1-1 1 0 0,0 0 0 0 0,0 0-1 0 0,0 0 1 0 0,0 0 0 0 0,0-1-1 0 0,-2 2 0 0 0,-41 16 107 0 0,28-9-97 0 0,-8-6-10 0 0,13 1 1 0 0,12-5-3 0 0,0 0 0 0 0,-1-1 0 0 0,1 1 0 0 0,-1 0 0 0 0,1-1 0 0 0,0 1 0 0 0,-1-1 0 0 0,1 1 0 0 0,-1-1 0 0 0,0 0 0 0 0,1 0 0 0 0,-1 1 0 0 0,1-1 2 0 0,-10 0-139 0 0,-15 0-75 0 0,17 0 89 0 0,1 0-31 0 0,0 0-63 0 0,0 0-80 0 0,1 0-95 0 0,6 0 354 0 0,1 0 1 0 0,-1 0 0 0 0,1 0 0 0 0,-1 0 0 0 0,1 0 0 0 0,-1 0 0 0 0,1 0 0 0 0,-1 0 0 0 0,1 0 0 0 0,-1 0-1 0 0,1 0 1 0 0,0 0 0 0 0,-1 0 0 0 0,1-1 0 0 0,-1 1 0 0 0,1 0 0 0 0,-1 0 0 0 0,1 0 0 0 0,-1-1 0 0 0,1 1-1 0 0,0 0 1 0 0,-1-1 0 0 0,1 1 0 0 0,0 0 0 0 0,-1-1 0 0 0,1 1 0 0 0,0 0 0 0 0,-1-1 0 0 0,1 1 0 0 0,0-1-1 0 0,0 1 1 0 0,-1-1 39 0 0,-3-5-626 0 0,3 5 557 0 0,0 1 0 0 0,1 0 0 0 0,-1-1 0 0 0,0 1 0 0 0,0 0 0 0 0,0 0 0 0 0,1-1 0 0 0,-1 1 0 0 0,0 0 0 0 0,0 0 0 0 0,0 0 0 0 0,0 0 0 0 0,1 0 0 0 0,-2 0 69 0 0</inkml:trace>
  <inkml:trace contextRef="#ctx0" brushRef="#br0" timeOffset="1969.32">3049 110 5192 0 0,'0'0'151'0'0,"0"0"-33"0"0,0 0 9 0 0,0 0 57 0 0,0 0 169 0 0,0 0 310 0 0,0 0 29 0 0,0 2-16 0 0,0-1-638 0 0,0 0 0 0 0,0-1 0 0 0,0 1 0 0 0,0 0 0 0 0,0-1 0 0 0,0 1 1 0 0,0 0-1 0 0,1-1 0 0 0,-1 1 0 0 0,0-1 0 0 0,1 1 0 0 0,-1-1 0 0 0,0 1 0 0 0,1-1 1 0 0,-1 1-1 0 0,1-1 0 0 0,-1 1 0 0 0,0-1 0 0 0,1 1 0 0 0,-1-1 0 0 0,1 1 0 0 0,-1-1 1 0 0,1 0-39 0 0,0 1 36 0 0,-1-1 0 0 0,1 0 0 0 0,-1 1 0 0 0,1-1 0 0 0,-1 1 0 0 0,1-1 0 0 0,-1 1 1 0 0,1-1-1 0 0,-1 1 0 0 0,0-1 0 0 0,1 1 0 0 0,-1-1 0 0 0,0 1 0 0 0,1-1 1 0 0,-1 1-1 0 0,0 0 0 0 0,0-1 0 0 0,0 1 0 0 0,1-1 0 0 0,-1 1 0 0 0,0 0 1 0 0,0-1-1 0 0,0 1-36 0 0,2 4 544 0 0,3-1-340 0 0,-2 0-45 0 0,1-1 0 0 0,0 1 1 0 0,-1 0-1 0 0,0 0 0 0 0,1 1-159 0 0,1 6 345 0 0,-1-2-53 0 0,1 2-10 0 0,1-1-61 0 0,0 1-52 0 0,1 2-48 0 0,-2-7-65 0 0,-1 1 0 0 0,0 0 0 0 0,0 0 0 0 0,-1 1 0 0 0,0-1 0 0 0,0 1 0 0 0,0 3-56 0 0,0 8 101 0 0,2 8 62 0 0,5 4 39 0 0,-4-12-23 0 0,0 0 1 0 0,2 11-180 0 0,6 40 266 0 0,-8-34-80 0 0,2 0 0 0 0,5 13-186 0 0,0-4 151 0 0,-10-13 5 0 0,-3-25-109 0 0,1 0 1 0 0,0 0 0 0 0,0 0 0 0 0,1 0 0 0 0,0 0 0 0 0,2 5-48 0 0,-3-7 26 0 0,2 13 97 0 0,-3-17-112 0 0,0 1 1 0 0,0-1-1 0 0,0 1 1 0 0,0-1 0 0 0,0 0-1 0 0,1 1 1 0 0,-1-1-1 0 0,0 0 1 0 0,1 1 0 0 0,0 0-12 0 0,5 11 81 0 0,-5-11-67 0 0,0 1 1 0 0,0-1 0 0 0,0 1 0 0 0,-1-1 0 0 0,1 1-1 0 0,-1-1 1 0 0,1 1 0 0 0,-1 1-15 0 0,0 20 142 0 0,1-19-133 0 0,-1-1-21 0 0,0-2 38 0 0,0 0 34 0 0,-1 1 50 0 0,1-3-74 0 0,-2 0-53 0 0,-2 0-53 0 0,-2 0-107 0 0,3 0-187 0 0,3 0 272 0 0,0 0 3 0 0,0 0-18 0 0,-1 0-39 0 0,1 0-13 0 0,0 0-40 0 0,-1 0-46 0 0,0 0-51 0 0,1 0-55 0 0,-1 0-52 0 0,0 0-45 0 0,-1 0-40 0 0,1 0-142 0 0,-1 0-40 0 0,0 0-172 0 0,-1 0-463 0 0</inkml:trace>
  <inkml:trace contextRef="#ctx0" brushRef="#br0" timeOffset="2373.94">2956 495 8864 0 0,'0'0'200'0'0,"3"-3"33"0"0,-2 2-208 0 0,0 0 0 0 0,0 0 1 0 0,0 0-1 0 0,1 0 0 0 0,-1 0 0 0 0,0 0 0 0 0,1 0 1 0 0,-1 0-1 0 0,1 1 0 0 0,-1-1 0 0 0,1 0 0 0 0,-1 1 0 0 0,1-1 1 0 0,0 1-1 0 0,-1 0 0 0 0,1 0 0 0 0,-1-1 0 0 0,2 1-25 0 0,7-1 41 0 0,0-4-31 0 0,3-1-19 0 0,13 0 9 0 0,-16 1 12 0 0,0 0 74 0 0,5 2 142 0 0,-1 1 50 0 0,13-5 288 0 0,2 0 41 0 0,-9 2-247 0 0,-5 1-113 0 0,-1 1-69 0 0,6-1 91 0 0,-3 1-78 0 0,23-5 152 0 0,-32 7-221 0 0,1 0 1 0 0,0 0-1 0 0,-1 1 0 0 0,6 1-122 0 0,9-1 162 0 0,-11-1-134 0 0,0-1-48 0 0,4-3-15 0 0,-10 3 10 0 0,1 1 0 0 0,-1-1 0 0 0,1 1 0 0 0,-1 0 0 0 0,1 0 1 0 0,-1 1 24 0 0,12 0-64 0 0,25 0-161 0 0,-29-3 154 0 0,-1-3-18 0 0,-11 5 76 0 0,-1 0 0 0 0,0 1 0 0 0,0-1 0 0 0,1 0 0 0 0,-1 1 0 0 0,0-1 0 0 0,1 1 0 0 0,-1-1 0 0 0,1 1 0 0 0,-1 0 0 0 0,0-1 0 0 0,1 1 0 0 0,-1 0 0 0 0,1 0 0 0 0,-1 0 0 0 0,1 0-1 0 0,-1 0 1 0 0,1 0 0 0 0,-1 1 0 0 0,1-1 0 0 0,-1 0 0 0 0,0 1 0 0 0,1-1 0 0 0,0 1 13 0 0,3 3-58 0 0,11 10-234 0 0,-11-8 207 0 0,-3-4 76 0 0,5 6-96 0 0,0 0 41 0 0,-6-7 58 0 0,-1 0-1 0 0,1 0 1 0 0,-1 0 0 0 0,0 0 0 0 0,1 0 0 0 0,-1 1 0 0 0,0-1 0 0 0,0 0 0 0 0,1 0 0 0 0,-1 0 0 0 0,0 0 0 0 0,0 1 6 0 0,2 5-60 0 0,1-1 58 0 0,-1-1 1 0 0,0 0 0 0 0,-1 1-1 0 0,1-1 1 0 0,-1 1 0 0 0,0-1-1 0 0,-1 1 1 0 0,1 0 0 0 0,-1 1 1 0 0,0-4 0 0 0,0 0 0 0 0,1 0 1 0 0,-1 1-1 0 0,1-1 0 0 0,0 0 1 0 0,0 0-1 0 0,0 0 0 0 0,0 0 1 0 0,2 2-1 0 0,1 5 11 0 0,2 10 58 0 0,1-1-6 0 0,-5-11-41 0 0,-1-5-9 0 0,0 0 1 0 0,0 0-1 0 0,-1 0 1 0 0,1 0-1 0 0,-1 1 1 0 0,0-1-1 0 0,0 0 1 0 0,0 1-14 0 0,1 13 52 0 0,10 3 28 0 0,-8-7-42 0 0,-3-11-28 0 0,1 0 0 0 0,-1 1-1 0 0,1-1 1 0 0,-1 0-1 0 0,1 0 1 0 0,0 0 0 0 0,0 1-1 0 0,0-1 1 0 0,0 0 0 0 0,1-1-1 0 0,-1 1 1 0 0,0 0-1 0 0,1 0 1 0 0,0 0-10 0 0,7 10 111 0 0,1 11 145 0 0,4 5 56 0 0,-8-22-247 0 0,1-1-33 0 0,-2-2-12 0 0,-5-3-17 0 0,1 0-1 0 0,0 0 1 0 0,-1 1-1 0 0,1-1 1 0 0,-1 0-1 0 0,1 1 1 0 0,0-1-1 0 0,-1 0 0 0 0,1 1 1 0 0,-1-1-1 0 0,1 1 1 0 0,-1-1-1 0 0,0 1 1 0 0,1-1-1 0 0,-1 1 1 0 0,1-1-1 0 0,-1 1 1 0 0,0 0-1 0 0,1-1 0 0 0,-1 1 1 0 0,0-1-1 0 0,0 1-2 0 0,3 4 9 0 0,3 4 48 0 0,7 4 144 0 0,-9-9-138 0 0,-2-2-48 0 0,4 1 113 0 0,21-3-75 0 0,-25 0-77 0 0,0 0-37 0 0,0 0-59 0 0,1 0-71 0 0,0 0-83 0 0,1 0-97 0 0,-4 0-201 0 0</inkml:trace>
  <inkml:trace contextRef="#ctx0" brushRef="#br0" timeOffset="2689.69">3941 372 5192 0 0,'0'0'151'0'0,"0"2"-5"0"0,1 2-138 0 0,0-1 104 0 0,1 2 131 0 0,2 3 267 0 0,0 0 87 0 0,-2-3-231 0 0,-1-1-117 0 0,0 0-78 0 0,-1 2 320 0 0,0 0-73 0 0,0 0-65 0 0,0-1-59 0 0,1 5 72 0 0,-1-1-101 0 0,0 2-11 0 0,-2 7 56 0 0,0-12-146 0 0,-3 9 124 0 0,0-3-60 0 0,2 10 50 0 0,4 6 63 0 0,-1 13 93 0 0,-1-22-256 0 0,-1-2-33 0 0,-3 6 78 0 0,0-1-7 0 0,2 10 65 0 0,1-5-9 0 0,-5 5 39 0 0,3-14-141 0 0,-1 8 126 0 0,0 5 9 0 0,0-1-11 0 0,0-4-14 0 0,-2 13-33 0 0,2-11-3 0 0,-1 0 1 0 0,-5 13-245 0 0,1-5 187 0 0,-3 26 250 0 0,8-37-286 0 0,0 19 129 0 0,-5-11-2 0 0,6-16-128 0 0,2-9-74 0 0,1-1 0 0 0,-2 0 0 0 0,1 1 0 0 0,-1-1 0 0 0,0 1-76 0 0,-4 6 124 0 0,-7 23 279 0 0,11-26-308 0 0,0-2-41 0 0,2-6-47 0 0,-5 12 101 0 0,0-3 8 0 0,-13 25 49 0 0,16-24-177 0 0,3-11-33 0 0,0-1-32 0 0,0-1-54 0 0,0 0-134 0 0,0 0-241 0 0,0 0 382 0 0,0 0 8 0 0,0 0-16 0 0,0 0-45 0 0,0 0-13 0 0,0 0-45 0 0,0 0-51 0 0,0 0-59 0 0,0 0-62 0 0,0 0-57 0 0,0 0-52 0 0,0 0-46 0 0,0 0-162 0 0,0 0-44 0 0,0 0-197 0 0,0 0-531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3:15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2618 386 9136 0 0,'0'0'266'0'0,"0"0"1"0"0,0 0-123 0 0,0 0-31 0 0,0 0 34 0 0,0 0 189 0 0,0 0 15 0 0,0 0-19 0 0,0 0-83 0 0,0 0-32 0 0,0 0-7 0 0,0 0 0 0 0,0 2 13 0 0,0 10 152 0 0,0 1-103 0 0,0 7-7 0 0,0 12 63 0 0,0-19-156 0 0,0-12-155 0 0,0 1-1 0 0,0 0 1 0 0,0-1 0 0 0,1 1 0 0 0,-1-1-1 0 0,1 1 1 0 0,-1-1 0 0 0,1 1 0 0 0,-1-1-1 0 0,1 0 1 0 0,0 1 0 0 0,-1-1 0 0 0,1 0-17 0 0,6 12 105 0 0,-4 10 17 0 0,-3 18 137 0 0,0-6-56 0 0,2-16-115 0 0,4 4 28 0 0,-5-17-69 0 0,1 0 1 0 0,-1 0-1 0 0,0 1 0 0 0,0-1 1 0 0,0 4-48 0 0,-2 28 227 0 0,0 24 116 0 0,5-26-177 0 0,2-12-40 0 0,-4-18-73 0 0,-1 0 0 0 0,1 0 0 0 0,-1 0 0 0 0,-1 0 0 0 0,1 5-53 0 0,-1-3 62 0 0,1 0 1 0 0,0-1 0 0 0,1 1-1 0 0,0 0 1 0 0,0 1-63 0 0,0-2 49 0 0,0 0 0 0 0,-1 0-1 0 0,0 1 1 0 0,0-1 0 0 0,-1 1-49 0 0,0 9 84 0 0,0 33 104 0 0,0-22-16 0 0,1-20-95 0 0,0 0 1 0 0,1 0-1 0 0,-1-1 1 0 0,1 1 0 0 0,3 7-78 0 0,-4-13 18 0 0,3 15 162 0 0,-4-4-66 0 0,1 6 4 0 0,5-4-53 0 0,-5-12-50 0 0,0 0-1 0 0,0 0 0 0 0,0 0 1 0 0,0 0-1 0 0,0 0 1 0 0,-1 0-1 0 0,1 0 1 0 0,-1 1-1 0 0,0 2-14 0 0,0-2 13 0 0,1 0 1 0 0,-1-1-1 0 0,1 1 0 0 0,0 0 1 0 0,0 0-1 0 0,0 0 0 0 0,0-1 1 0 0,1 1-1 0 0,0-1 0 0 0,1 3-13 0 0,-2-4 4 0 0,0 1-1 0 0,-1-1 1 0 0,1 0-1 0 0,-1 0 1 0 0,1 0-1 0 0,-1 0 1 0 0,0 1-1 0 0,0-1 1 0 0,0 0-1 0 0,0 0 1 0 0,0 1-4 0 0,1 11 27 0 0,6-6-10 0 0,-6-8-15 0 0,-1 1 0 0 0,1-1 1 0 0,-1 0-1 0 0,0 1 0 0 0,1-1 0 0 0,-1 0 0 0 0,0 1 0 0 0,1-1 1 0 0,-1 0-1 0 0,0 1 0 0 0,1-1 0 0 0,-1 1 0 0 0,0-1 0 0 0,0 1 1 0 0,1-1-1 0 0,-1 0 0 0 0,0 1 0 0 0,0-1 0 0 0,0 1 0 0 0,0-1 1 0 0,0 1-1 0 0,0-1 0 0 0,0 1 0 0 0,0-1 0 0 0,0 1 0 0 0,0-1 0 0 0,0 1 1 0 0,0-1-1 0 0,0 1-2 0 0,0 27 186 0 0,0-28-184 0 0,0 0 0 0 0,0 0-1 0 0,0 1 1 0 0,0-1 0 0 0,0 0 0 0 0,0 0-1 0 0,0 0 1 0 0,0 0 0 0 0,0 0-1 0 0,0 0 1 0 0,0 0 0 0 0,0 0-1 0 0,0 0 1 0 0,0 0 0 0 0,0 1-1 0 0,0-1 1 0 0,0 0 0 0 0,0 0-1 0 0,0 0 1 0 0,0 0 0 0 0,0 0-1 0 0,0 0 1 0 0,0 0 0 0 0,0 0 0 0 0,0 0-1 0 0,0 0 1 0 0,0 0 0 0 0,0 0-1 0 0,0 0 1 0 0,0 1 0 0 0,0-1-1 0 0,1 0 1 0 0,-1 0 0 0 0,0 0-1 0 0,0 0 1 0 0,0 0 0 0 0,0 0-1 0 0,0 0 1 0 0,0 0 0 0 0,0 0-1 0 0,0 0 1 0 0,0 0 0 0 0,0 0 0 0 0,0 0-1 0 0,1 0 1 0 0,-1 0 0 0 0,0 0-1 0 0,0 0 1 0 0,0 0 0 0 0,0 0-1 0 0,0 0 1 0 0,0 0 0 0 0,0 0-1 0 0,0 0 1 0 0,0 0 0 0 0,0 0-1 0 0,1 0-1 0 0,7 2 68 0 0,-8-2-66 0 0,1 0 0 0 0,-1 1 0 0 0,0-1 0 0 0,1 1 0 0 0,-1-1 0 0 0,0 0 0 0 0,1 1 0 0 0,-1-1 0 0 0,0 1 0 0 0,0-1 0 0 0,1 1 0 0 0,-1-1 0 0 0,0 1 0 0 0,0-1 0 0 0,0 1 0 0 0,0-1 0 0 0,0 1 0 0 0,0-1 0 0 0,0 1 0 0 0,0-1 0 0 0,0 1 0 0 0,0 0-2 0 0,0 1 80 0 0,3-2 0 0 0,5 0-61 0 0,12 0 42 0 0,-4-2-7 0 0,-8-3-46 0 0,1-1-29 0 0,2 4-54 0 0,-6-1-68 0 0,5-7-17 0 0,-7 7 44 0 0,0 2 39 0 0,-1 0 24 0 0,1 2 20 0 0,0-1 1 0 0,-1-1-22 0 0,3-9-274 0 0,5 4-59 0 0,-9 5 258 0 0,0 0 48 0 0,0-1 31 0 0,0 0 35 0 0,1-1-12 0 0,-2 2-31 0 0,2 0-45 0 0,0 1-110 0 0,0-1-115 0 0,0 1 113 0 0,0 0-38 0 0,0 0-42 0 0,0 0-44 0 0,11-3-1088 0 0,3-10-54 0 0</inkml:trace>
  <inkml:trace contextRef="#ctx0" brushRef="#br0" timeOffset="298.84">2572 955 6880 0 0,'0'0'157'0'0,"0"0"23"0"0,0 0 11 0 0,-3-2-31 0 0,-3-5-108 0 0,2 3 29 0 0,2 2 84 0 0,1 2 190 0 0,1-1-35 0 0,0 0-70 0 0,-1 0-60 0 0,1 0-51 0 0,0-1-34 0 0,0 1-39 0 0,1-5 86 0 0,-1 6 6 0 0,0-3 519 0 0,0 1-139 0 0,0-3-397 0 0,0 4-106 0 0,0 0 0 0 0,0 0 0 0 0,0 0 1 0 0,0 0-1 0 0,0 0 0 0 0,0 0 0 0 0,0 1 0 0 0,0-1 0 0 0,0 0 0 0 0,0 0 0 0 0,0 0 0 0 0,1 0 1 0 0,-1 0-1 0 0,0 0 0 0 0,1 0 0 0 0,-1 1 0 0 0,1-1 0 0 0,-1 0 0 0 0,1 0 0 0 0,-1 0 1 0 0,1 1-1 0 0,-1-1 0 0 0,1 0 0 0 0,0 1 0 0 0,-1-1 0 0 0,1 1 0 0 0,0-1 0 0 0,0 1 1 0 0,-1-1-1 0 0,1 1 0 0 0,0-1 0 0 0,0 1 0 0 0,0 0 0 0 0,0-1 0 0 0,0 1-35 0 0,3-2 120 0 0,12-6 223 0 0,-8 3-64 0 0,-4-1-55 0 0,-3 5-199 0 0,0 0-1 0 0,-1 0 1 0 0,1 1-1 0 0,0-1 1 0 0,-1 0-1 0 0,1 1 0 0 0,0-1 1 0 0,-1 1-1 0 0,1-1 1 0 0,0 1-1 0 0,0-1 1 0 0,0 1-1 0 0,0 0 1 0 0,-1-1-1 0 0,1 1 1 0 0,0 0-1 0 0,0 0 0 0 0,0-1 1 0 0,0 1-25 0 0,16-5 166 0 0,-8 1-16 0 0,0 0 0 0 0,-1 0 1 0 0,1-1-1 0 0,1-1-150 0 0,20-8 237 0 0,-13 8-163 0 0,-1 1-39 0 0,-7 2-37 0 0,10-1 61 0 0,7 4-16 0 0,-6 1 7 0 0,-6-3 18 0 0,2-3-5 0 0,-10 3-35 0 0,1 0 1 0 0,-1 1 0 0 0,0 0 0 0 0,1 0 0 0 0,-1 0 0 0 0,4 1-29 0 0,14 0 64 0 0,3 0-71 0 0,1 0-69 0 0,-1 0-65 0 0,3 0-19 0 0</inkml:trace>
  <inkml:trace contextRef="#ctx0" brushRef="#br0" timeOffset="-1032.97">863 309 5696 0 0,'0'0'132'0'0,"0"0"17"0"0,0 0 10 0 0,0 0-46 0 0,0 0 12 0 0,0 0 68 0 0,0 0 184 0 0,0 0 337 0 0,0 0 29 0 0,0 0-10 0 0,2 0-70 0 0,-1 0-633 0 0,-1 0 0 0 0,1 0 0 0 0,-1 0 0 0 0,1 0 0 0 0,-1 0 0 0 0,1 0 0 0 0,-1 0 0 0 0,1-1 0 0 0,-1 1 0 0 0,1 0 0 0 0,-1 0 0 0 0,1 0 0 0 0,-1 0 0 0 0,1-1 0 0 0,-1 1 0 0 0,0 0-1 0 0,1 0 1 0 0,-1-1 0 0 0,1 1 0 0 0,-1 0 0 0 0,0-1 0 0 0,1 1 0 0 0,-1 0 0 0 0,0-1 0 0 0,0 1 0 0 0,1 0 0 0 0,-1-1 0 0 0,0 1 0 0 0,0-1 0 0 0,1 1 0 0 0,-1-1 0 0 0,0 1 0 0 0,0-1 0 0 0,0 1 0 0 0,0 0 0 0 0,0-1 0 0 0,0 1 0 0 0,0-1 0 0 0,0 1 0 0 0,0-1 0 0 0,0 1 0 0 0,0-1-30 0 0,0-2 610 0 0,0 3-54 0 0,1 0-303 0 0,-1-1-55 0 0,0 0-49 0 0,0-1-42 0 0,0 1-21 0 0,0-1-37 0 0,0-3 12 0 0,-1 3-9 0 0,1 1 59 0 0,0-12 398 0 0,0 10-80 0 0,-5 3-81 0 0,1-1-112 0 0,2 0-63 0 0,0-3-31 0 0,0 0-26 0 0,-1 2 11 0 0,-7-4 174 0 0,6 0-122 0 0,4 6-167 0 0,-1-1-1 0 0,1 1 0 0 0,0-1 0 0 0,0 1 1 0 0,-1 0-1 0 0,1-1 0 0 0,0 1 0 0 0,-1-1 0 0 0,1 1 1 0 0,0 0-1 0 0,-1-1 0 0 0,1 1 0 0 0,-1 0 1 0 0,1 0-1 0 0,0-1 0 0 0,-1 1 0 0 0,1 0 0 0 0,-1 0 1 0 0,1 0-1 0 0,-1 0 0 0 0,1-1 0 0 0,-1 1 1 0 0,1 0-1 0 0,-1 0 0 0 0,1 0 0 0 0,-1 0 0 0 0,1 0 1 0 0,-1 0-1 0 0,1 0 0 0 0,-1 0 0 0 0,1 0 1 0 0,-1 1-12 0 0,-10-1 375 0 0,2 0-85 0 0,-3 0 19 0 0,-8 0 104 0 0,11 0-213 0 0,-4 2-64 0 0,3 3-62 0 0,9-4-64 0 0,-1 0 0 0 0,1 0 0 0 0,-1 0 0 0 0,0 0 0 0 0,0-1 0 0 0,1 1 0 0 0,-1-1 0 0 0,0 1 0 0 0,0-1 0 0 0,0 1 0 0 0,0-1 0 0 0,0 0 0 0 0,-1 0-10 0 0,0 0 10 0 0,0 0 0 0 0,0 0-1 0 0,1 0 1 0 0,-1 1-1 0 0,0-1 1 0 0,0 1-1 0 0,0 0-9 0 0,-8 11 13 0 0,8-9-10 0 0,-1 0-1 0 0,-1 0 0 0 0,1-1 0 0 0,0 1 0 0 0,-1-1-2 0 0,0 0 9 0 0,1 0-1 0 0,0 0 1 0 0,0 1-1 0 0,0 0 1 0 0,-1 0-9 0 0,-5 13 10 0 0,-31 14 1 0 0,28-18 26 0 0,8-8-35 0 0,1 1 1 0 0,-1-1 0 0 0,1 1 0 0 0,0 0 0 0 0,0 0-1 0 0,-1 2-2 0 0,3-3 0 0 0,2-3 0 0 0,-1 0 0 0 0,1-1 0 0 0,0 1 0 0 0,0 0 0 0 0,-1-1 0 0 0,1 1 0 0 0,0-1 0 0 0,-1 1 0 0 0,1-1 0 0 0,-1 1 0 0 0,1-1 0 0 0,-1 1 0 0 0,1-1 0 0 0,-1 1 0 0 0,1-1 0 0 0,-1 0 0 0 0,1 1 0 0 0,-1-1 0 0 0,0 0 0 0 0,1 1 0 0 0,-1-1 0 0 0,0 0 0 0 0,-4 3 0 0 0,3-2 0 0 0,0 0 0 0 0,0 0 0 0 0,0 0-1 0 0,1 1 1 0 0,-1-1 0 0 0,0 1 0 0 0,1 0-1 0 0,-1-1 1 0 0,1 1 0 0 0,-1 0-1 0 0,1 0 1 0 0,0 0 0 0 0,-1 1 0 0 0,-5 10-29 0 0,4-6 1 0 0,1-3 28 0 0,0 0-1 0 0,0 0 0 0 0,0 1 0 0 0,1-1 0 0 0,0 0 0 0 0,0 1 0 0 0,0-1 0 0 0,0 1 0 0 0,1-1 0 0 0,0 1 0 0 0,0-1 0 0 0,0 1 0 0 0,0 0 1 0 0,0 2 0 0 0,0-5-1 0 0,-1 0 0 0 0,1 0 0 0 0,0 0 0 0 0,1 0 0 0 0,-1 0 0 0 0,0 0 0 0 0,1 0 0 0 0,-1 1 0 0 0,1-1 0 0 0,0 1 1 0 0,9 14-43 0 0,-7-4 34 0 0,-3-11 9 0 0,1 1 0 0 0,-1-1 0 0 0,1 0 0 0 0,0 0-1 0 0,-1 1 1 0 0,1-1 0 0 0,0 0 0 0 0,0 0 0 0 0,1 0 0 0 0,-1 0 0 0 0,0 0 0 0 0,1-1 0 0 0,-1 1-1 0 0,1 0 1 0 0,7 8-30 0 0,0 1-1 0 0,7 10 31 0 0,-4-4-3 0 0,-9-13 4 0 0,1 1-1 0 0,-1-1 0 0 0,1 0 0 0 0,0-1 0 0 0,0 1 0 0 0,1-1 0 0 0,-1 0 0 0 0,2 1 0 0 0,16 13-11 0 0,-1 9-32 0 0,7-5 32 0 0,-13-10 11 0 0,-7-4 0 0 0,1 0 0 0 0,1 0 0 0 0,-1-1 0 0 0,1-1 0 0 0,47 22 0 0 0,-15-8 0 0 0,11 10 0 0 0,-25-14 0 0 0,-20-11 0 0 0,0 0 0 0 0,0 1 0 0 0,4 3 0 0 0,3 3 0 0 0,-7-4 0 0 0,2 0 0 0 0,-1 0 0 0 0,0-1 0 0 0,1-1 0 0 0,-2-1 0 0 0,-5-3 0 0 0,1 1 0 0 0,-1-1 0 0 0,0 1 0 0 0,0 0 0 0 0,0 0 0 0 0,0 0 0 0 0,0 0 0 0 0,0 1 0 0 0,-1-1 0 0 0,1 1 0 0 0,-1 0 0 0 0,2 2 0 0 0,2 3 3 0 0,13 22-2 0 0,-18-29 4 0 0,0 1 1 0 0,-1 0-1 0 0,1 1 1 0 0,0-1-1 0 0,-1 0 1 0 0,1 0 0 0 0,-1 0-1 0 0,0 0 1 0 0,0 1-6 0 0,1 0 6 0 0,-1 0 0 0 0,0 0 0 0 0,1 0 0 0 0,-1 1 0 0 0,1-1 0 0 0,0 0 0 0 0,0 0 0 0 0,1 0 0 0 0,0 2-6 0 0,2 5 30 0 0,-3-9-25 0 0,-1 0-1 0 0,0 0 1 0 0,1 0 0 0 0,-1 0 0 0 0,0 0-1 0 0,0 0 1 0 0,0 0 0 0 0,0 0 0 0 0,0 0-1 0 0,0 0 1 0 0,0 0 0 0 0,0 0 0 0 0,-1 0-1 0 0,1 0 1 0 0,0 0 0 0 0,0 0 0 0 0,-1 0-1 0 0,1 0 1 0 0,-1 0 0 0 0,1 0 0 0 0,-1 0-1 0 0,1 0 1 0 0,-1 0 0 0 0,0 0-5 0 0,-5 10 44 0 0,4 6 8 0 0,3-14-38 0 0,-1 1 0 0 0,0-1 1 0 0,-1 0-1 0 0,1 0 0 0 0,-1 0 0 0 0,1 1 1 0 0,-1-1-1 0 0,0 0-14 0 0,-10 21 84 0 0,-12 14 99 0 0,-2 5 12 0 0,20-35-165 0 0,0-1-1 0 0,-1 0 0 0 0,0 0 0 0 0,0 0 0 0 0,0-1 0 0 0,-1 0 0 0 0,0 0 0 0 0,0-1 1 0 0,-5 3-30 0 0,2 0 29 0 0,-52 38 195 0 0,57-43-196 0 0,0 0 0 0 0,0 0 0 0 0,0-1 0 0 0,0 0 0 0 0,-1 0 0 0 0,1 0-1 0 0,-1 0 1 0 0,-5 0-28 0 0,4-1 40 0 0,0 1-1 0 0,-1 1 0 0 0,1-1 0 0 0,-3 2-39 0 0,-5 3 67 0 0,0-2-1 0 0,0 0 0 0 0,-1-1 0 0 0,0 0-66 0 0,1 0 51 0 0,12-3-42 0 0,0-1 0 0 0,-1 1 0 0 0,1 0 0 0 0,0-1-1 0 0,0 0 1 0 0,0 0 0 0 0,0 0 0 0 0,0 0 0 0 0,-1 0 0 0 0,1 0-1 0 0,0-1 1 0 0,0 0 0 0 0,-3 0-9 0 0,-15-9 45 0 0,-1 7-37 0 0,19 3-8 0 0,1-1 1 0 0,-1 1-1 0 0,1-1 0 0 0,-1 1 0 0 0,1-1 0 0 0,0 0 0 0 0,-1 0 0 0 0,1 0 0 0 0,0 0 0 0 0,0 0 0 0 0,0-1 0 0 0,0 1 0 0 0,0 0 0 0 0,-2-2 0 0 0,-25-28-4 0 0,14 15-25 0 0,3 5-119 0 0,-2-3-26 0 0,5 5 17 0 0,1-4-127 0 0,6 6 93 0 0,1 0-40 0 0,1 3 16 0 0,0 1-38 0 0,0-2-133 0 0,0 0-41 0 0,3-9-961 0 0,9-2-165 0 0</inkml:trace>
  <inkml:trace contextRef="#ctx0" brushRef="#br0" timeOffset="-468.23">1386 1017 5696 0 0,'0'0'132'0'0,"0"0"17"0"0,0 0 10 0 0,3 0-26 0 0,4 0-236 0 0,0 0 44 0 0,0 0 40 0 0,0 0 39 0 0,0 0 36 0 0,1 0 32 0 0,6 0 177 0 0,3 0 147 0 0,0 0 93 0 0,-1 0 50 0 0,23 0 809 0 0,-15 0-605 0 0,-10 0-378 0 0,-1 0-74 0 0,-2-2-61 0 0,2-4 31 0 0,-12 5-244 0 0,0 0 1 0 0,1 0-1 0 0,0 0 1 0 0,-1 1-1 0 0,1-1 1 0 0,-1 0-1 0 0,1 1 1 0 0,0-1-1 0 0,-1 1 1 0 0,1 0-1 0 0,0 0 1 0 0,0-1-1 0 0,0 1-33 0 0,8 1 182 0 0,-8-1-131 0 0,1 1 0 0 0,0-1-1 0 0,0 0 1 0 0,-1 0 0 0 0,1 0 0 0 0,0-1-1 0 0,0 1 1 0 0,-1-1 0 0 0,1 1 0 0 0,0-1-1 0 0,0 0-50 0 0,2-9 180 0 0,3 4-54 0 0,8-2 17 0 0,-11 6-98 0 0,10 0 95 0 0,-14 2-131 0 0,-1 0-1 0 0,1 0 0 0 0,0 0 0 0 0,0 0 0 0 0,0 0 0 0 0,0 0 0 0 0,-1 0 0 0 0,1-1 1 0 0,0 1-1 0 0,0 0 0 0 0,0 0 0 0 0,-1-1 0 0 0,1 1 0 0 0,0 0 0 0 0,0-1-8 0 0,5-10 100 0 0,-6 10-93 0 0,1 0 0 0 0,-1 0 0 0 0,1 0 0 0 0,-1 0 0 0 0,1 0-1 0 0,-1 0 1 0 0,1 0 0 0 0,0 0 0 0 0,-1 0 0 0 0,1 1-1 0 0,0-1 1 0 0,0 0 0 0 0,0 0 0 0 0,0 1 0 0 0,-1-1 0 0 0,2 0-7 0 0,4-2 44 0 0,-5 3-42 0 0,-1 0 0 0 0,1 0 0 0 0,-1 0 0 0 0,0 0 0 0 0,1 0 0 0 0,-1-1 0 0 0,1 1 0 0 0,-1 0 0 0 0,0 0 0 0 0,1 0 0 0 0,-1-1 0 0 0,1 1 0 0 0,-1 0 0 0 0,0-1 0 0 0,1 1 0 0 0,-1 0 0 0 0,0-1 0 0 0,0 1 0 0 0,1 0 0 0 0,-1-1 0 0 0,0 1 0 0 0,0-1 0 0 0,1 1 0 0 0,-1-1 0 0 0,0 1 0 0 0,0 0 0 0 0,0-1 0 0 0,0 1 0 0 0,0-1 0 0 0,0 1 0 0 0,0-1 0 0 0,0 1 0 0 0,0-1 0 0 0,0 1 0 0 0,0-1 0 0 0,0 1-2 0 0,0 0 0 0 0,0 0 1 0 0,0 0 0 0 0,0 0 0 0 0,0 0 0 0 0,0-1 0 0 0,0 1-1 0 0,0 0 1 0 0,0 0 0 0 0,0 0 0 0 0,0 0 0 0 0,0 0 0 0 0,0 0 0 0 0,0 0-1 0 0,0 0 1 0 0,0 0 0 0 0,0 0 0 0 0,0-1 0 0 0,0 1 0 0 0,0 0-1 0 0,0 0 1 0 0,0 0 0 0 0,0 0 0 0 0,0 0 0 0 0,0 0 0 0 0,0 0-1 0 0,0 0 1 0 0,0 0 0 0 0,0 0 0 0 0,1 0 0 0 0,-1 0 0 0 0,0 0 0 0 0,0-1-1 0 0,0 1 1 0 0,0 0 0 0 0,0 0 0 0 0,0 0 0 0 0,0 0 0 0 0,0 0-1 0 0,0 0 1 0 0,0 0 0 0 0,0 0 0 0 0,0 0 0 0 0,1 0 0 0 0,-1 0-1 0 0,0 0 1 0 0,0 0 0 0 0,0 0 0 0 0,0 0 0 0 0,0 0 0 0 0,0 0 0 0 0,0 0-1 0 0,0 0 1 0 0,0 0 0 0 0,0 0 0 0 0,0 0 0 0 0,1 0 0 0 0,-1 0-1 0 0,13-2 22 0 0,-1-8 32 0 0,-9 7 10 0 0,-6 0 5 0 0,-3-3-14 0 0,-5-5 82 0 0,3 3-36 0 0,5 5 49 0 0,0 2-9 0 0,-1 1-54 0 0,-1 0-32 0 0,-3 0-14 0 0,0 1 22 0 0,3-1 30 0 0,-5 0-34 0 0,-22 0 97 0 0,15 3-99 0 0,1 10 7 0 0,5-3-33 0 0,-11 12 33 0 0,12-8-71 0 0,-8 21 9 0 0,5-9 49 0 0,8-13-30 0 0,1-11-6 0 0,-2 4 13 0 0,2 9-18 0 0,3 9 80 0 0,2 30 146 0 0,0-32-177 0 0,-1-4 12 0 0,0 8 25 0 0,1-22-86 0 0,-1-1 0 0 0,1 1 1 0 0,0-1-1 0 0,0 1 0 0 0,1-1 0 0 0,-1 0 0 0 0,1 0 0 0 0,-1 1 1 0 0,1-1-1 0 0,1 1-10 0 0,5 11 8 0 0,2 11 65 0 0,3 8 17 0 0,-1-16-52 0 0,-9-13-30 0 0,0-1 0 0 0,-1 1 1 0 0,1-1-1 0 0,-1 1 1 0 0,1 3-9 0 0,0 0 21 0 0,2 9 32 0 0,16 1 17 0 0,-11-2-6 0 0,31 14 63 0 0,-35-24-103 0 0,-4-3-16 0 0,1 0 0 0 0,0-1 0 0 0,0 1 0 0 0,0 0 0 0 0,0-1-1 0 0,1 0 1 0 0,0 1-8 0 0,14 4 52 0 0,-12-5-51 0 0,17 5 42 0 0,7-3 60 0 0,-22-4-94 0 0,-5 0 4 0 0,0 0-1 0 0,-1 0 0 0 0,1 1 0 0 0,0-2 1 0 0,0 1-1 0 0,-1 0 0 0 0,1-1 0 0 0,0 1 1 0 0,0-1-1 0 0,-1 0 0 0 0,1 1 1 0 0,-1-1-1 0 0,1-1 0 0 0,-1 1 0 0 0,1 0 1 0 0,-1-1-1 0 0,0 1 0 0 0,1-1 0 0 0,0-1-12 0 0,13-12 51 0 0,3-4 53 0 0,-7 6-64 0 0,-2 2-54 0 0,0 0-67 0 0,-3 2-51 0 0,0-1-73 0 0,-1 0-84 0 0,0 0-96 0 0,-5 7 130 0 0,1 0-40 0 0,-1 0-37 0 0,1 0-33 0 0,0-1-237 0 0,0 0-55 0 0,3-4-776 0 0,1 0-606 0 0,3-2-1159 0 0,-9 10 3182 0 0</inkml:trace>
  <inkml:trace contextRef="#ctx0" brushRef="#br0" timeOffset="6628.87">7605 432 6016 0 0,'0'0'133'0'0,"0"0"23"0"0,3 0 11 0 0,10 2-27 0 0,-7 3-130 0 0,-1 2 42 0 0,9 18 229 0 0,-11-18-188 0 0,-2-5-64 0 0,-1-1 0 0 0,1 1 0 0 0,-1 0 0 0 0,1 0 1 0 0,-1-1-1 0 0,0 1 0 0 0,0 0 0 0 0,1 0 0 0 0,-1 0 1 0 0,-1 0-1 0 0,1 1-29 0 0,0 0 43 0 0,0 0 0 0 0,0-1 0 0 0,0 1 0 0 0,0 0 0 0 0,0-1 0 0 0,1 1 0 0 0,-1 0 0 0 0,1 1-43 0 0,16 58 512 0 0,-8-22-243 0 0,-5-17-59 0 0,1 0 3 0 0,4 11 55 0 0,-3-12-96 0 0,2 13 151 0 0,-3-11-110 0 0,-1-8-102 0 0,0-4-47 0 0,0-1-35 0 0,-1 0 23 0 0,1-1 0 0 0,-2 1 0 0 0,1-1 0 0 0,-1 2-52 0 0,5 21 117 0 0,2-9-11 0 0,-6-19-70 0 0,-1 0 1 0 0,0 0 0 0 0,0 0 0 0 0,0 0 0 0 0,-1 1-1 0 0,0-1 1 0 0,0 0 0 0 0,0 1 0 0 0,0-1 0 0 0,-1 4-37 0 0,1 8 77 0 0,3 1 50 0 0,2 3 69 0 0,4 9 138 0 0,-3-10-91 0 0,-3-4 24 0 0,-5 4-34 0 0,1-10-121 0 0,0 21 345 0 0,0-1 22 0 0,0-27-344 0 0,0-3-37 0 0,0 0-8 0 0,0 0-1 0 0,0 0 7 0 0,0 0 7 0 0,0 0 1 0 0,0 0 10 0 0,0 0 46 0 0,0 0 22 0 0,2-3 2 0 0,3-1-101 0 0,-2 1-21 0 0,-1 1-1 0 0,1-1 0 0 0,-1 1 0 0 0,1-1 1 0 0,-1 0-1 0 0,0 0 0 0 0,1-3-61 0 0,0-8 112 0 0,0 1 0 0 0,2 3-50 0 0,0 2-39 0 0,11-25 48 0 0,-14 21-62 0 0,-2 11-9 0 0,0 0 0 0 0,1 0 0 0 0,-1 1 1 0 0,0-1-1 0 0,0 0 0 0 0,0 0 0 0 0,1 0 0 0 0,-1 0 0 0 0,1 0 0 0 0,-1 0 0 0 0,1 1 0 0 0,-1-1 0 0 0,1 0 0 0 0,-1 0 0 0 0,1 1 1 0 0,-1-1-1 0 0,1 0 0 0 0,0 1 0 0 0,0-1 0 0 0,-1 1 0 0 0,1-1 0 0 0,0 1 0 0 0,0-1 0 0 0,0 1 0 0 0,-1-1 0 0 0,1 1 1 0 0,1 0-1 0 0,1-3 0 0 0,1 1 0 0 0,0-1 0 0 0,-1 0 0 0 0,1-1 0 0 0,-1 1 0 0 0,0 0 0 0 0,1-3 0 0 0,18-16 0 0 0,-20 21 0 0 0,-1 0 0 0 0,1 0 0 0 0,-1 0 0 0 0,1 0 0 0 0,-1 0 0 0 0,1 0 0 0 0,0 0 0 0 0,-1 1 0 0 0,1-1 0 0 0,0 1 0 0 0,0-1 0 0 0,0 1 0 0 0,-1 0 0 0 0,3 0 0 0 0,-3 0-3 0 0,1 0 0 0 0,0-1 0 0 0,-1 1 0 0 0,1 0 0 0 0,0-1 0 0 0,0 1 0 0 0,-1-1 0 0 0,1 0 0 0 0,-1 1 0 0 0,1-1 0 0 0,0 0 0 0 0,-1 0 0 0 0,1 0 3 0 0,-1 0-5 0 0,1 0 1 0 0,-1 0 0 0 0,1 0 0 0 0,-1 1 0 0 0,1-1 0 0 0,-1 0-1 0 0,1 1 1 0 0,0-1 0 0 0,0 1 0 0 0,-1 0 0 0 0,1 0-1 0 0,0-1 1 0 0,0 1 4 0 0,0 0-7 0 0,0 0 0 0 0,0-1-1 0 0,0 1 1 0 0,0-1 0 0 0,1 1-1 0 0,-1-1 1 0 0,0 0 0 0 0,0 0 0 0 0,0 0-1 0 0,1-1 8 0 0,-2 1-3 0 0,1 0-1 0 0,-1 0 1 0 0,0 1-1 0 0,1-1 1 0 0,-1 0-1 0 0,0 1 1 0 0,1-1-1 0 0,-1 1 1 0 0,1-1-1 0 0,-1 1 1 0 0,1 0-1 0 0,-1-1 1 0 0,1 1-1 0 0,0 0 1 0 0,-1 0-1 0 0,1 0 1 0 0,-1 0-1 0 0,1 1 0 0 0,-1-1 1 0 0,1 0-1 0 0,-1 1 1 0 0,1-1-1 0 0,-1 1 1 0 0,1 0 3 0 0,6 3-21 0 0,-7-3 18 0 0,1 0 0 0 0,-1 0 0 0 0,1 0-1 0 0,-1 0 1 0 0,1-1 0 0 0,-1 1 0 0 0,1-1 0 0 0,-1 1 0 0 0,1-1 0 0 0,-1 1 0 0 0,1-1 0 0 0,0 0 0 0 0,-1 0 0 0 0,1 0 3 0 0,0 0-3 0 0,0 1 1 0 0,-1-1-1 0 0,1 0 0 0 0,0 0 1 0 0,-1 1-1 0 0,1-1 0 0 0,0 1 1 0 0,-1 0-1 0 0,1-1 0 0 0,0 1 1 0 0,-1 0-1 0 0,1 0 0 0 0,-1 0 3 0 0,1 0-1 0 0,-1 0-1 0 0,1 0 1 0 0,-1 0-1 0 0,1-1 1 0 0,-1 1 0 0 0,1 0-1 0 0,0-1 1 0 0,-1 1-1 0 0,1-1 1 0 0,0 0-1 0 0,0 1 1 0 0,-1-1 0 0 0,1 0 1 0 0,-1 0-1 0 0,-1-1 0 0 0,1 1 0 0 0,-1 0 0 0 0,1 0-1 0 0,-1 0 1 0 0,1 0 0 0 0,-1 0 0 0 0,1 0 0 0 0,-1 0 0 0 0,1 0 0 0 0,-1 0 0 0 0,1 0 0 0 0,-1 1 0 0 0,1-1 0 0 0,-1 0 0 0 0,1 0 0 0 0,-1 0 0 0 0,0 1 0 0 0,1-1 0 0 0,-1 0 0 0 0,1 0 0 0 0,-1 1 0 0 0,1-1 0 0 0,-1 0 0 0 0,0 1 0 0 0,1-1 0 0 0,-1 0 0 0 0,0 1 0 0 0,0-1 0 0 0,1 1 0 0 0,-1-1 0 0 0,0 1 0 0 0,0-1 0 0 0,1 0 0 0 0,-1 1 0 0 0,0-1 0 0 0,0 1 0 0 0,0-1 1 0 0,3 7-15 0 0,10 9 5 0 0,-9-11 10 0 0,0 0 0 0 0,0 1 0 0 0,0 0 0 0 0,-1-1 0 0 0,0 1 0 0 0,1 1 0 0 0,-2-1 0 0 0,1 9 0 0 0,-3 5 64 0 0,1-4 41 0 0,-1-11-54 0 0,-1 0-1 0 0,1 0 0 0 0,-1 0 1 0 0,1 0-1 0 0,-1-1 0 0 0,-1 4-50 0 0,-10 14 139 0 0,7-14-121 0 0,-2 3-13 0 0,0-1 1 0 0,-1 1 0 0 0,-7 5-6 0 0,-7 2 48 0 0,11-11-39 0 0,5-3-9 0 0,0 0 1 0 0,1 0-1 0 0,-1 0 1 0 0,-3 4-1 0 0,7-6-4 0 0,-1 0 1 0 0,1 0 0 0 0,0-1 0 0 0,0 1 0 0 0,-1-1 0 0 0,1 1 0 0 0,-1-1 0 0 0,1 0 0 0 0,-1 0 0 0 0,0 0-1 0 0,1 0 1 0 0,-2-1 3 0 0,0 2-4 0 0,0-1-1 0 0,0 0 1 0 0,-1 1-1 0 0,1 0 1 0 0,1 0 0 0 0,-4 2 4 0 0,-2 2-6 0 0,5-3 14 0 0,1 0 0 0 0,-1 0 0 0 0,1-1-1 0 0,-1 0 1 0 0,0 0 0 0 0,0 0 0 0 0,0 0-1 0 0,0 0 1 0 0,-1-1 0 0 0,1 0 0 0 0,-3 1-8 0 0,-37-2 1 0 0,29 0-61 0 0,12 0-36 0 0,0-3-113 0 0,2 1 86 0 0,-2 0 46 0 0,-5-6-86 0 0,5 5 64 0 0,0 0-55 0 0,1 0-29 0 0,0 1-64 0 0,0-1-73 0 0,1 1-85 0 0,0 0 59 0 0,0 1-50 0 0,1-1-44 0 0,0 1-39 0 0,-1-1-138 0 0,1 0-38 0 0,0 0-169 0 0,0-1-452 0 0</inkml:trace>
  <inkml:trace contextRef="#ctx0" brushRef="#br0" timeOffset="10920.52">14471 770 7512 0 0,'0'0'166'0'0,"-2"0"29"0"0,-45 0 228 0 0,31 1-411 0 0,4 1 30 0 0,6-1 19 0 0,-3 3-28 0 0,6-3 14 0 0,-1 2 46 0 0,-2 0 63 0 0,-2 0 81 0 0,-12 10 122 0 0,9 3-23 0 0,3-9-221 0 0,-4 4 31 0 0,4 1 15 0 0,-4 8 26 0 0,-1 4-27 0 0,12-21-139 0 0,-5 12 99 0 0,-5 0 10 0 0,9-13-113 0 0,0 0 1 0 0,1 1-1 0 0,-1-1 0 0 0,1 0 1 0 0,-1 0-1 0 0,1 1 1 0 0,0-1-1 0 0,0 1 0 0 0,0-1 1 0 0,0 1-1 0 0,1-1 1 0 0,-1 1-1 0 0,1-1 1 0 0,-1 2-18 0 0,0 19 160 0 0,2 0 37 0 0,0 5 90 0 0,-1-16-175 0 0,0 4-44 0 0,0 3-31 0 0,0 6-38 0 0,0-24-6 0 0,0 1 0 0 0,1 0 1 0 0,-1 0-1 0 0,0 0 0 0 0,1 0 1 0 0,-1 0-1 0 0,1-1 1 0 0,0 1-1 0 0,0 0 7 0 0,10 15-3 0 0,19 13 84 0 0,-17-19-35 0 0,-1-1 70 0 0,-10-9-108 0 0,0 1 1 0 0,0-1-1 0 0,0 0 0 0 0,0 0 1 0 0,1 0-1 0 0,-1 0 0 0 0,0 0 1 0 0,1-1-1 0 0,-1 1 1 0 0,1-1-1 0 0,-1 0 0 0 0,0 1 1 0 0,1-1-1 0 0,2-1-8 0 0,10-3 123 0 0,-7 0-61 0 0,18-8 128 0 0,-2 0-77 0 0,-8 3-14 0 0,5 0 49 0 0,-17 7-128 0 0,0 1 0 0 0,0-1 1 0 0,0 0-1 0 0,-1 0 0 0 0,1 0 1 0 0,0 0-21 0 0,-2 0 18 0 0,0 0 0 0 0,1 0 1 0 0,-1 0-1 0 0,0 0 1 0 0,0-1-1 0 0,0 1 0 0 0,0-1-18 0 0,2-4 42 0 0,7-9 78 0 0,-4 3-7 0 0,-1 1 13 0 0,-1-2 39 0 0,0 4-69 0 0,0-4-18 0 0,-2-8-52 0 0,-3-111-26 0 0,0 123-9 0 0,-1 1 0 0 0,0-1 1 0 0,-1 1-1 0 0,-2-9 9 0 0,-1-6-25 0 0,2 0 12 0 0,-1 2 14 0 0,0-1-1 0 0,-3-3 0 0 0,0 2 5 0 0,0 2 19 0 0,1 0 0 0 0,-2-17-24 0 0,5 12 9 0 0,1 11 10 0 0,0 0-1 0 0,-1 1 1 0 0,0-1 0 0 0,-2 0-19 0 0,-2-6 16 0 0,-5-10 31 0 0,2-1 1 0 0,-4-31-48 0 0,7 19-23 0 0,-7-49-106 0 0,9 72 82 0 0,3 11 39 0 0,0 1-1 0 0,0 0 1 0 0,1-1 0 0 0,0-2 8 0 0,1 7-1 0 0,0-1 0 0 0,-1 1 0 0 0,0-1 1 0 0,-1 0-1 0 0,1 1 0 0 0,-1 0 0 0 0,-1-4 1 0 0,0 4-5 0 0,1-5 17 0 0,1-4-129 0 0,1 12-12 0 0,1 16 58 0 0,-1-6 67 0 0,1 0 1 0 0,0 0 0 0 0,0 0 0 0 0,1-1 0 0 0,0 1 3 0 0,0 1-14 0 0,0 0 0 0 0,0 1 0 0 0,-1-1 0 0 0,0 0 0 0 0,-1 3 14 0 0,2 15-25 0 0,0 0 0 0 0,2 0-1 0 0,4 12 26 0 0,4 31-2 0 0,-8-43 2 0 0,-3-10 0 0 0,1 0 0 0 0,1 0 0 0 0,1-1 0 0 0,0 1 0 0 0,0-3 1 0 0,0 1 1 0 0,-1 0 0 0 0,-1 0 0 0 0,-1 0-1 0 0,0 0 1 0 0,0 8-2 0 0,-1-10 9 0 0,0 0 1 0 0,2 0-1 0 0,-1-1 0 0 0,1 1 0 0 0,1 0 0 0 0,0-1 0 0 0,1 2-9 0 0,0-2 11 0 0,-1 1 0 0 0,0 0 1 0 0,-1 0-1 0 0,0 0 0 0 0,-1 0 0 0 0,0 9-11 0 0,-1-9 15 0 0,1 0 1 0 0,1-1 0 0 0,0 1-1 0 0,0-1 1 0 0,2 2-16 0 0,-3-7 5 0 0,5 56 145 0 0,-3-48-123 0 0,0-5-10 0 0,-1 0 0 0 0,0 0 0 0 0,-1 0 0 0 0,0 0 0 0 0,-1 0 1 0 0,0 2-18 0 0,0-5-47 0 0,0 0 61 0 0,0 11 58 0 0,0-11-95 0 0,0-1-54 0 0,0 0-40 0 0,0-1-57 0 0,0 0-70 0 0,0 0-78 0 0,0-2 20 0 0,0 0-49 0 0,0 0-44 0 0,0 0-39 0 0,0 0-130 0 0,0 0-38 0 0,0 0-157 0 0,0 2-420 0 0</inkml:trace>
  <inkml:trace contextRef="#ctx0" brushRef="#br0" timeOffset="11887.45">15595 1155 6648 0 0,'0'0'149'0'0,"0"0"23"0"0,0 0 12 0 0,0-2-25 0 0,-3-9-127 0 0,-2 9-20 0 0,0-1 72 0 0,4 2-12 0 0,1 0-33 0 0,0-1-17 0 0,0 0-2 0 0,0 1 42 0 0,0 0 15 0 0,0-1 37 0 0,-1 1 14 0 0,0 0 35 0 0,0-1 40 0 0,0 1 42 0 0,-9-9 427 0 0,7 7-4 0 0,3 1-43 0 0,0-1-545 0 0,0-1 92 0 0,1 0 22 0 0,-1 0 34 0 0,0-10 609 0 0,-1 9-512 0 0,0-1-63 0 0,0 2-108 0 0,-4-4 51 0 0,-1-2 74 0 0,4-3 67 0 0,2 6-159 0 0,0 5-121 0 0,0 0 1 0 0,0 0-1 0 0,0 0 0 0 0,0 0 0 0 0,0 0 0 0 0,0-1 0 0 0,-1 1 1 0 0,1 0-1 0 0,-1 0 0 0 0,0-1-66 0 0,-4-5 214 0 0,0-1 88 0 0,2-4 77 0 0,3 2-91 0 0,-1 1-82 0 0,-2-1-42 0 0,-1-4-28 0 0,0 0-44 0 0,-2-13 102 0 0,1 13-69 0 0,4 12-100 0 0,-1 0 0 0 0,1-1 1 0 0,0 1-1 0 0,0-1 0 0 0,1 1 0 0 0,-1-1 0 0 0,1 1 0 0 0,0-1 0 0 0,0-2-25 0 0,-1-6 52 0 0,0 0 0 0 0,0-1 0 0 0,-1 1 0 0 0,-1 0 0 0 0,0 0 0 0 0,-2-4-52 0 0,1 0 85 0 0,0 0-1 0 0,-1-14-84 0 0,0 2 37 0 0,-5-8-15 0 0,5-5 26 0 0,-1 18-36 0 0,4 17-12 0 0,1 0 0 0 0,-1 0 0 0 0,1 0 0 0 0,1-1 0 0 0,-1-3 0 0 0,2-3 0 0 0,-1 10 0 0 0,0-1 0 0 0,0 1 0 0 0,0-1 0 0 0,0 1 0 0 0,0-1 0 0 0,-1 1 0 0 0,1-1 0 0 0,-1 1 0 0 0,-1-2 0 0 0,-23-85 0 0 0,23 80 0 0 0,1-1 0 0 0,0 1 0 0 0,0 0 0 0 0,1-1 0 0 0,1 1 0 0 0,0-3 0 0 0,0 2 0 0 0,0 0 0 0 0,-1 0 0 0 0,0 0 0 0 0,-1 0 0 0 0,0 0 0 0 0,-1-2 0 0 0,-3-3 0 0 0,3 10 0 0 0,0 0 0 0 0,1-1 0 0 0,0 1 0 0 0,0-1 0 0 0,0 0 0 0 0,1 1 0 0 0,0-5-25 0 0,0-29 79 0 0,1 25-77 0 0,0 6-74 0 0,-1 7-105 0 0,17 30 116 0 0,0 1-17 0 0,-10-12 93 0 0,-2-3-56 0 0,2 7-13 0 0,-4-14 62 0 0,-1-1-1 0 0,1 0 0 0 0,1 1 0 0 0,-1-2 0 0 0,1 1 1 0 0,1 2 17 0 0,7 6-34 0 0,-5-5 25 0 0,0 0-1 0 0,-1 1 0 0 0,0-1 0 0 0,0 1 11 0 0,-4-6-6 0 0,1 1 1 0 0,-1-1 0 0 0,1 0 0 0 0,0-1 0 0 0,1 1 0 0 0,-1-1 0 0 0,0 1 0 0 0,4 1 4 0 0,7 8-27 0 0,6 15 14 0 0,31 38 7 0 0,-12-24-48 0 0,-33-35 53 0 0,0 0-1 0 0,0 1 0 0 0,-1-1 0 0 0,0 1 0 0 0,0 0 0 0 0,-1 1 2 0 0,8 11 0 0 0,9 12 9 0 0,14 10 50 0 0,-2-3-40 0 0,-18-22-19 0 0,-2 0 0 0 0,0 0 0 0 0,5 9 0 0 0,3 15-16 0 0,6-1-50 0 0,-13-22 53 0 0,17 17 13 0 0,-27-31 0 0 0,1 2-1 0 0,-1-1 1 0 0,0 0 0 0 0,0 2 0 0 0,11 12 0 0 0,28 14 0 0 0,-35-26 0 0 0,-5-4 0 0 0,0 0 0 0 0,0 1 0 0 0,0-1 0 0 0,0 0 0 0 0,0 1 0 0 0,0 0 0 0 0,-1 1-1 0 0,-2-5 3 0 0,0 1 0 0 0,1 0 0 0 0,-1-1 0 0 0,0 1 0 0 0,1-1 0 0 0,-1 1 0 0 0,0 0 0 0 0,1-1 0 0 0,-1 1-1 0 0,1-1 1 0 0,-1 1 0 0 0,0-1 0 0 0,1 1 0 0 0,0-1 0 0 0,-1 0 0 0 0,1 1 0 0 0,-1-1 0 0 0,1 0 0 0 0,-1 1 0 0 0,1-1 0 0 0,0 0 0 0 0,0 1-2 0 0,4 1 12 0 0,7 8 22 0 0,-9-7 82 0 0,-3-3 7 0 0,0 0-10 0 0,7 0 145 0 0,-1-5-52 0 0,4-10 107 0 0,-5 7-114 0 0,-5 7-187 0 0,1 1-1 0 0,-1 0 0 0 0,0 0 1 0 0,0-1-1 0 0,0 1 0 0 0,1 0 0 0 0,-1 0 1 0 0,0-1-1 0 0,0 1 0 0 0,0 0 1 0 0,0 0-1 0 0,1-1 0 0 0,-1 1 0 0 0,0 0 1 0 0,0-1-1 0 0,0 1 0 0 0,0 0 1 0 0,0-1-1 0 0,0 1 0 0 0,0 0 0 0 0,0-1 1 0 0,0 1-1 0 0,0 0 0 0 0,0 0 0 0 0,0-1 1 0 0,0 1-12 0 0,0-7 86 0 0,1-17 166 0 0,0 21-207 0 0,-2 0 0 0 0,1 1 0 0 0,0-1 0 0 0,0 0 0 0 0,-1 1 0 0 0,0-1 0 0 0,1 0 0 0 0,-2-1-45 0 0,-3-3 104 0 0,4 5-88 0 0,0 1 1 0 0,1 0-1 0 0,-1-1 0 0 0,0 1 0 0 0,0-1 0 0 0,1 1 1 0 0,-1-1-1 0 0,1 1 0 0 0,-1-1 0 0 0,1 0 0 0 0,0 1 1 0 0,-1-1-1 0 0,1 0 0 0 0,0 1 0 0 0,0-2-16 0 0,0 0 13 0 0,0 0 0 0 0,0 0 1 0 0,0 0-1 0 0,-1 0 0 0 0,1 0 0 0 0,-1 0 0 0 0,0 0 0 0 0,0 0 0 0 0,0 1 1 0 0,0-1-1 0 0,-1 0 0 0 0,1 1 0 0 0,-1-1 0 0 0,1 0 0 0 0,-2 0-13 0 0,-7-18 62 0 0,5-13-25 0 0,2 14-25 0 0,-1 4 12 0 0,0 0-1 0 0,-1-1 1 0 0,-2 0-24 0 0,1 0 23 0 0,0-1 0 0 0,1 1 0 0 0,1-3-23 0 0,0-5 12 0 0,2 9-12 0 0,-1 0 1 0 0,-1 0-1 0 0,-1-3 0 0 0,-5-12 0 0 0,2 0 0 0 0,1-1 0 0 0,-1-18 0 0 0,1 20 1 0 0,-2 1 1 0 0,-4-10-2 0 0,2 5-25 0 0,-6-27 25 0 0,9 13-148 0 0,2 13 43 0 0,0 8-10 0 0,1 12 23 0 0,2 5-18 0 0,0-1-39 0 0,2-1-43 0 0,0-1-43 0 0,1 9 176 0 0,0 0-84 0 0,0 0-51 0 0,0-5-326 0 0,0 4 260 0 0,0 4 164 0 0,0-1 63 0 0,0 0-193 0 0,0 2-16 0 0,0 0-62 0 0,0 0 106 0 0,0 0-36 0 0,0 0-38 0 0,0 0-37 0 0,0 0-405 0 0,0 0 107 0 0,0 0-51 0 0,0 0-764 0 0,0 0-596 0 0,0 0-1136 0 0</inkml:trace>
  <inkml:trace contextRef="#ctx0" brushRef="#br0" timeOffset="15277.29">20690 509 6216 0 0,'0'0'133'0'0,"-2"0"23"0"0,1 0-149 0 0,1 0 1 0 0,0 0-1 0 0,-1 0 0 0 0,1 0 1 0 0,-1 0-1 0 0,1 0 0 0 0,-1 0 0 0 0,1 0 1 0 0,0 0-1 0 0,-1-1 0 0 0,1 1 0 0 0,-1 0 1 0 0,1 0-1 0 0,0 0 0 0 0,-1 0 1 0 0,1-1-1 0 0,0 1 0 0 0,-1 0 0 0 0,1 0 1 0 0,0-1-1 0 0,-1 1 0 0 0,1 0 1 0 0,0 0-1 0 0,0-1 0 0 0,-1 1 0 0 0,1 0 1 0 0,0-1-1 0 0,0 1 0 0 0,-1 0 1 0 0,1-1-1 0 0,0 1-7 0 0,-5-7 101 0 0,5 6-99 0 0,-1 1 0 0 0,0 0 1 0 0,0-1-1 0 0,1 1 0 0 0,-1 0 1 0 0,0 0-1 0 0,0-1 0 0 0,0 1 0 0 0,0 0 1 0 0,1 0-1 0 0,-1 0 0 0 0,0 0 1 0 0,0 0-1 0 0,0 0-2 0 0,-10-2 36 0 0,6-3 74 0 0,0-1 81 0 0,-5 4 85 0 0,7 2-157 0 0,-1 0 78 0 0,0 0 114 0 0,-5 0 514 0 0,7 0-604 0 0,-1-1-39 0 0,1 1-84 0 0,1 0-33 0 0,-1-1-37 0 0,1 0-45 0 0,-7-3 263 0 0,-4-3 101 0 0,1 6-81 0 0,4 0-95 0 0,5 1-117 0 0,0 0 1 0 0,0 0 0 0 0,0 0-1 0 0,0 0 1 0 0,0 0 0 0 0,-1 1-1 0 0,1-1 1 0 0,0 0 0 0 0,0 1-1 0 0,-1 0-54 0 0,-15 9 258 0 0,-7-4-40 0 0,6 1 11 0 0,0 4-49 0 0,1 0-60 0 0,2 0-71 0 0,11-8-49 0 0,0 0 22 0 0,1 1 0 0 0,-1-1 1 0 0,1 1-1 0 0,-3 4-22 0 0,0 0 19 0 0,0 1 0 0 0,1 0 0 0 0,0 2-19 0 0,-7 10 48 0 0,9-15-40 0 0,0 0 0 0 0,0 0 0 0 0,1 0-1 0 0,0 1 1 0 0,0 0 0 0 0,1-1 0 0 0,0 1 0 0 0,0 0-1 0 0,1 0 1 0 0,-1 0 0 0 0,2 0 0 0 0,-1 3-8 0 0,0-2 0 0 0,1 0 1 0 0,-1-1-1 0 0,-1 1 1 0 0,1-1-1 0 0,-2 1 0 0 0,1 0 10 0 0,0-1 0 0 0,1 1 1 0 0,0-1-1 0 0,0 1 0 0 0,0 1-10 0 0,1 6 9 0 0,0-8 2 0 0,0 1 0 0 0,0-1 0 0 0,1 1 0 0 0,-1-1 0 0 0,2 2-11 0 0,8 23 34 0 0,-2-16 25 0 0,2-2 36 0 0,-4-8-54 0 0,15 12 125 0 0,1-9-2 0 0,1 2-15 0 0,6 3 58 0 0,-17-11-96 0 0,1-2 34 0 0,18 0 81 0 0,-17 0-138 0 0,1-1-1 0 0,-1 0 1 0 0,0-1-1 0 0,1 0 1 0 0,3-2-88 0 0,0-3 83 0 0,-10 3-20 0 0,0 0 0 0 0,0-1 0 0 0,0 0-1 0 0,6-4-62 0 0,8-3 76 0 0,-18 10-54 0 0,0-1 0 0 0,1 1-1 0 0,-1-1 1 0 0,0-1 0 0 0,0 1-1 0 0,-1-1 1 0 0,1 1 0 0 0,1-2-22 0 0,-1 0 24 0 0,0 0 0 0 0,0-1 0 0 0,0 0 1 0 0,-1 1-1 0 0,1-2-24 0 0,-3 4 9 0 0,0-1-1 0 0,0 1 1 0 0,0-1 0 0 0,0 1-1 0 0,0-1 1 0 0,-1 1 0 0 0,1-1 0 0 0,-1 1-1 0 0,0-1 1 0 0,0 1 0 0 0,0-2-9 0 0,1 0 16 0 0,-1-1 1 0 0,1 1-1 0 0,-1 0 1 0 0,1 0 0 0 0,0-1-1 0 0,1 1 1 0 0,-1 0-1 0 0,1 0-16 0 0,-1 2 7 0 0,0 0-1 0 0,0-1 1 0 0,0 1 0 0 0,-1 0-1 0 0,1 0 1 0 0,-1 0 0 0 0,1 0-1 0 0,-1-1 1 0 0,0 1 0 0 0,0 0-1 0 0,0 0 1 0 0,0-1 0 0 0,0 1-1 0 0,0 0 1 0 0,-1 0 0 0 0,0-2-7 0 0,-9-19 78 0 0,9 15-57 0 0,0 1 1 0 0,1-1-1 0 0,0 0 0 0 0,0-5-21 0 0,1 3 27 0 0,-1 1-1 0 0,0-1 1 0 0,-1 0-1 0 0,0 0 1 0 0,-1 0-27 0 0,-1 3 21 0 0,1-1 0 0 0,-2 0 0 0 0,-2-4-21 0 0,-5-12 9 0 0,-3-21-57 0 0,9 27 2 0 0,0-2-97 0 0,3 10 17 0 0,-1 0-46 0 0,1 3 15 0 0,0-21-505 0 0,2 10-16 0 0</inkml:trace>
  <inkml:trace contextRef="#ctx0" brushRef="#br0" timeOffset="15652.33">20967 755 6968 0 0,'0'7'70'0'0,"0"-5"-43"0"0,0 0-1 0 0,0 0 1 0 0,0 0 0 0 0,0 0-1 0 0,0 1 1 0 0,0-1 0 0 0,1 0 0 0 0,-1 0-1 0 0,1 0 1 0 0,0 1-27 0 0,4 5 90 0 0,-4-7-71 0 0,0 0 0 0 0,-1 1-1 0 0,1-1 1 0 0,0 1-1 0 0,0-1 1 0 0,-1 1 0 0 0,1-1-1 0 0,-1 1 1 0 0,1-1-1 0 0,-1 1 1 0 0,0-1 0 0 0,1 1-1 0 0,-1 0 1 0 0,0 0-19 0 0,0-1 3 0 0,0 1 0 0 0,0 0 0 0 0,1 0 0 0 0,-1-1 0 0 0,0 1 0 0 0,1 0 0 0 0,-1-1 0 0 0,1 1 0 0 0,0 0 1 0 0,0-1-1 0 0,-1 1 0 0 0,1-1 0 0 0,0 1-3 0 0,0-1-1 0 0,0 1 1 0 0,0-1-1 0 0,0 1 0 0 0,0-1 1 0 0,0 1-1 0 0,-1 0 0 0 0,1-1 1 0 0,-1 1-1 0 0,0 0 1 0 0,1-1-1 0 0,-1 1 0 0 0,0 0 1 0 0,0 0 0 0 0,0 5 29 0 0,0-1 41 0 0,0 0 46 0 0,1 0 46 0 0,1 0 50 0 0,2 1 92 0 0,2 3 141 0 0,-4-4-180 0 0,-1 1 36 0 0,-1 6 365 0 0,0-10-22 0 0,0-3-10 0 0,0 0-2 0 0,0 0-16 0 0,0 0-68 0 0,0 0-32 0 0,0 0-4 0 0,0 0-32 0 0,-3 0-134 0 0,-4-1 0 0 0,2-2-61 0 0,0-1-55 0 0,1-1-48 0 0,0-1-44 0 0,2-1-37 0 0,-1-10 12 0 0,2 2-82 0 0,3-19-27 0 0,1 18 67 0 0,-2 12-58 0 0,12-45 53 0 0,-9 39-66 0 0,-1-1 0 0 0,1 0 1 0 0,1 1-1 0 0,0 0 0 0 0,4-6 0 0 0,-5 11 1 0 0,-1 0-1 0 0,2 0 0 0 0,-1 1 0 0 0,0-1 0 0 0,1 1 0 0 0,0 0 0 0 0,0 0 0 0 0,5-3 0 0 0,19-16-13 0 0,-6-3-35 0 0,0 13 40 0 0,21-2-88 0 0,29-2-84 0 0,-66 16 173 0 0,18-3-48 0 0,-11 3 34 0 0,0 1 0 0 0,9 1 21 0 0,11 0-81 0 0,-26 0 74 0 0,0 0-1 0 0,1 0 1 0 0,-1 0-1 0 0,0 1 1 0 0,0 1 0 0 0,0-1-1 0 0,-1 1 1 0 0,1 0-1 0 0,-1 1 1 0 0,1 0-1 0 0,0 1 8 0 0,36 25-1 0 0,-4 2 43 0 0,-3-3 54 0 0,-30-24-52 0 0,-1 0-1 0 0,1 1 1 0 0,-1 0 0 0 0,0 0 0 0 0,0 1 0 0 0,-1 0-1 0 0,0 0-43 0 0,6 7 53 0 0,0 2 41 0 0,42 59 527 0 0,-43-57-446 0 0,-6-2-41 0 0,0-4-44 0 0,9 14 192 0 0,-1-4-29 0 0,-9-6-132 0 0,-3 21 98 0 0,0-15-149 0 0,-3-17 10 0 0,-3 2-46 0 0,2-3-84 0 0,2-2-94 0 0,1-2-197 0 0,1 0-346 0 0,0 0-37 0 0</inkml:trace>
  <inkml:trace contextRef="#ctx0" brushRef="#br0" timeOffset="13933.93">19120 216 7512 0 0,'0'0'166'0'0,"-2"-2"29"0"0,-9-9 13 0 0,10 10-40 0 0,0 0-48 0 0,0 1-41 0 0,0-1-36 0 0,-1 1-41 0 0,-2 0-170 0 0,3 1 180 0 0,0-1 44 0 0,1 0 49 0 0,-1 0 57 0 0,0 1 69 0 0,0-1 76 0 0,0-1 88 0 0,0 1 95 0 0,0 0 107 0 0,-1 2-343 0 0,-8 9-6 0 0,7-9-6 0 0,3 1-2 0 0,1 10-31 0 0,5 1-58 0 0,1 2 12 0 0,-6-9-64 0 0,-1 2 39 0 0,2 6 84 0 0,0-7-120 0 0,2-1-33 0 0,2 9 58 0 0,-4 2 21 0 0,-2-8-91 0 0,2 1 1 0 0,-1-1 0 0 0,1 0 0 0 0,3 7-58 0 0,3 17 119 0 0,-4-16-65 0 0,2 9 32 0 0,-3 3 36 0 0,-4-12-45 0 0,1-4-10 0 0,0 0 1 0 0,1 1 0 0 0,1 1-68 0 0,3 8 88 0 0,0 1 29 0 0,-2 5 46 0 0,-4-13-83 0 0,1 11 51 0 0,3 4 39 0 0,2-14-92 0 0,1 14 67 0 0,-4-7-13 0 0,-2 64 378 0 0,2-71-372 0 0,4-1-43 0 0,0-3-3 0 0,-4 2 37 0 0,-2-11-171 0 0,0 1 93 0 0,0 15 326 0 0,0-11-264 0 0,0-5-114 0 0,0-1-54 0 0,0 0-122 0 0,0-2 36 0 0,0 0-39 0 0,0-3-75 0 0,0 0-39 0 0,0-1-398 0 0,0 0 94 0 0,1 0-53 0 0,0-1-768 0 0,3 1-606 0 0,5 2-1150 0 0</inkml:trace>
  <inkml:trace contextRef="#ctx0" brushRef="#br0" timeOffset="14664.13">18843 616 6992 0 0,'0'0'157'0'0,"0"0"23"0"0,0 0 12 0 0,3 0 48 0 0,5 1 18 0 0,1-1 51 0 0,26 1 811 0 0,-22-2-815 0 0,-1-2-82 0 0,-2-2-119 0 0,8-1 64 0 0,2 4 40 0 0,9 0-29 0 0,49-12 411 0 0,-69 12-519 0 0,27-8 241 0 0,7 5-32 0 0,3-6-135 0 0,1 6-60 0 0,-1-5-11 0 0,-3 5-14 0 0,-20 0-47 0 0,-13 3 3 0 0,0 0 1 0 0,1 0-1 0 0,-1 1 0 0 0,6 0-16 0 0,-6 1 9 0 0,0 0 0 0 0,1-1 0 0 0,2 0-9 0 0,20-7 53 0 0,0 16-39 0 0,-10-6 3 0 0,-1-1 1 0 0,0 0 0 0 0,11-2-18 0 0,1 0 11 0 0,-32 1-13 0 0,1 0 0 0 0,0 0 0 0 0,-1 0 0 0 0,1 1 0 0 0,0-1 0 0 0,-1 1 0 0 0,1 0 0 0 0,0-1 0 0 0,-1 1 0 0 0,1 0 1 0 0,-1 1-1 0 0,1-1 2 0 0,-1 0-6 0 0,0 0 1 0 0,0 0-1 0 0,0 0 1 0 0,1 0-1 0 0,-1 0 0 0 0,0-1 1 0 0,1 1-1 0 0,-1-1 1 0 0,0 0-1 0 0,1 1 1 0 0,-1-1-1 0 0,1 0 6 0 0,-1 0-10 0 0,-1 0 0 0 0,1 0 0 0 0,0 0 0 0 0,-1 1 0 0 0,1-1 0 0 0,0 1 0 0 0,-1-1 0 0 0,1 1 0 0 0,0 0 1 0 0,-1 0-1 0 0,1 0 0 0 0,-1-1 0 0 0,0 1 0 0 0,1 1 0 0 0,-1-1 0 0 0,0 0 0 0 0,1 0 0 0 0,-1 0 0 0 0,0 1 10 0 0,15 11-97 0 0,-3-8 17 0 0,-8 5 64 0 0,8-2 16 0 0,-11-6-1 0 0,-1 0 0 0 0,1 0 0 0 0,-1 0 1 0 0,0 0-1 0 0,1 0 0 0 0,-1 1 0 0 0,0-1 1 0 0,0 0-1 0 0,0 1 0 0 0,-1-1 0 0 0,1 1 1 0 0,-1-1-1 0 0,1 1 0 0 0,-1-1 0 0 0,0 1 1 0 0,0 1 0 0 0,0-2-11 0 0,1 0 1 0 0,-1 1 0 0 0,0-1-1 0 0,1 0 1 0 0,-1 0 0 0 0,1 0-1 0 0,0 1 1 0 0,0-1 0 0 0,-1 0-1 0 0,2 0 1 0 0,0 1 10 0 0,7 19-90 0 0,-1 2 46 0 0,-5-8 57 0 0,-2 1 43 0 0,0 3 56 0 0,-1 15 44 0 0,0-18-65 0 0,0 2 80 0 0,0-9-45 0 0,0 1 34 0 0,0-8-124 0 0,0 0 1 0 0,1 0-1 0 0,-1 0 0 0 0,1 0 1 0 0,-1 0-1 0 0,1 0 1 0 0,1 2-37 0 0,6 13 224 0 0,-7-17-192 0 0,-1 1 1 0 0,1 0-1 0 0,-1 0 1 0 0,0 0 0 0 0,1-1-1 0 0,-1 1 1 0 0,0 0-1 0 0,0 0 1 0 0,0 0 0 0 0,0 0-1 0 0,-1 1-32 0 0,1-2 33 0 0,0 1 0 0 0,0 0 0 0 0,0 0 0 0 0,0 0 0 0 0,0 0-1 0 0,0 0 1 0 0,1 0 0 0 0,-1-1 0 0 0,0 1 0 0 0,1 0 0 0 0,0 1-33 0 0,4 5 114 0 0,-4-7-94 0 0,0 0 1 0 0,0 1-1 0 0,-1-1 0 0 0,1 1 1 0 0,0-1-1 0 0,-1 1 0 0 0,1-1 0 0 0,-1 1 1 0 0,1-1-1 0 0,-1 1 0 0 0,0-1 1 0 0,1 1-1 0 0,-1 0 0 0 0,0 0-20 0 0,0 10 152 0 0,0-9-6 0 0,0-3-10 0 0,0 0-32 0 0,0 0-10 0 0,0 0-4 0 0,0 0-91 0 0,0 0-93 0 0,0 0-90 0 0,0 0 45 0 0,0 0-37 0 0,0 0-39 0 0,0 0-38 0 0,0 0-353 0 0,0 0 77 0 0,0-1-52 0 0,0-1-691 0 0,0-2-550 0 0,0-4-1042 0 0</inkml:trace>
  <inkml:trace contextRef="#ctx0" brushRef="#br0" timeOffset="14835.02">19690 293 7568 0 0,'0'0'166'0'0,"0"0"29"0"0,0 0 14 0 0,2-2-9 0 0,9-9-88 0 0,-5 8-20 0 0,3 3-69 0 0,-7 1-4 0 0,29-1 68 0 0,-24 0-129 0 0,-4 0-39 0 0,0 0-56 0 0,0 0-65 0 0,0 0-79 0 0,-1 0-22 0 0,1 0-70 0 0,0 0-75 0 0,1 0-83 0 0,2 0-514 0 0,3 0-599 0 0</inkml:trace>
  <inkml:trace contextRef="#ctx0" brushRef="#br0" timeOffset="12327.38">16826 616 4328 0 0,'-2'-2'125'0'0,"-18"-17"-37"0"0,16 14-36 0 0,2 1-45 0 0,0-1 16 0 0,0 2 43 0 0,-2-2 167 0 0,-1 3 59 0 0,-10 1 478 0 0,10 1-597 0 0,1 0 23 0 0,1-1 54 0 0,-7-2 726 0 0,6 1-588 0 0,1 0-135 0 0,0 1-82 0 0,1 0-109 0 0,1 1-79 0 0,0 0-38 0 0,-2 0 176 0 0,-2 3-13 0 0,3-1-12 0 0,-1 1 77 0 0,1-1 0 0 0,-1 1 53 0 0,-10 7 173 0 0,0-5-146 0 0,6 8-58 0 0,-14 2-16 0 0,11 1-17 0 0,1-9-110 0 0,7-6-44 0 0,1 0-1 0 0,0 0 1 0 0,-1 0 0 0 0,1 0-1 0 0,0 0 1 0 0,-1 1 0 0 0,1-1-1 0 0,0 0 1 0 0,0 1-1 0 0,0-1 1 0 0,0 1 0 0 0,0-1-1 0 0,0 1 1 0 0,1 0-1 0 0,-1-1 1 0 0,1 1 0 0 0,-1 1-8 0 0,-10 16 53 0 0,8-15-35 0 0,1 0 1 0 0,-1 0-1 0 0,1 0 1 0 0,0 1-1 0 0,-1 1-18 0 0,-2 23 79 0 0,0-15-40 0 0,-1 4 15 0 0,4-2 13 0 0,2-10-53 0 0,-1 0 1 0 0,0-1 0 0 0,0 1-1 0 0,-1-1 1 0 0,0 3-15 0 0,1-4 5 0 0,-1 0 1 0 0,1 1-1 0 0,0-1 1 0 0,0 1-1 0 0,1-1 1 0 0,-1 1-1 0 0,1-1 1 0 0,0 1-1 0 0,0-1 1 0 0,1 1-1 0 0,-1 0-5 0 0,8 20 19 0 0,2 2 60 0 0,-2-4 36 0 0,-7-20-94 0 0,-1-1 1 0 0,1 0-1 0 0,0 1 1 0 0,0-1-1 0 0,0 0 1 0 0,0 1 0 0 0,0-1-1 0 0,0 0 1 0 0,0 0-1 0 0,1 0 1 0 0,-1 0-1 0 0,1 0 1 0 0,0 0 0 0 0,0 0-22 0 0,11 13 145 0 0,-9-7-69 0 0,2-2-25 0 0,2-4-5 0 0,2-2 22 0 0,0 0 18 0 0,-7 0-45 0 0,0 0-38 0 0,1 0-17 0 0,1 0 67 0 0,1 0 79 0 0,-1 0-25 0 0,0 0 33 0 0,-1 0-90 0 0,4 0 67 0 0,-1 0 40 0 0,-4-1-88 0 0,0 1-1 0 0,-1 0 1 0 0,1-1-1 0 0,0 0 1 0 0,-1 1-1 0 0,1-1 1 0 0,0 0 0 0 0,-1 0-1 0 0,1-1-68 0 0,7-6 225 0 0,8-8 23 0 0,-11 11-176 0 0,-1-1-1 0 0,0 0 0 0 0,-1 0 0 0 0,0 0 0 0 0,0 0 1 0 0,2-4-72 0 0,-2 0 97 0 0,-4 7-76 0 0,0 1 0 0 0,0 0 0 0 0,0 0 1 0 0,1 0-1 0 0,-1 0 0 0 0,0 0 0 0 0,1 0 0 0 0,0 0 1 0 0,-1 0-22 0 0,1 0 15 0 0,0 1 1 0 0,-1-1 0 0 0,0 0-1 0 0,1 0 1 0 0,-1 0 0 0 0,0 0 0 0 0,0 0-1 0 0,0 0 1 0 0,0 0 0 0 0,-1-1 0 0 0,1 1-1 0 0,-1 0 1 0 0,1 0 0 0 0,-1-1-16 0 0,3-10 78 0 0,3-1 54 0 0,-5 10-100 0 0,0 1 0 0 0,1 0 0 0 0,-1 0 1 0 0,-1-1-1 0 0,1 1 0 0 0,0-1 0 0 0,-1 1 0 0 0,0-1 1 0 0,0 1-33 0 0,1-12 107 0 0,-2-13 95 0 0,-1 12-101 0 0,-4 1-66 0 0,5 12-34 0 0,0-1-1 0 0,-1 1 0 0 0,1 0 0 0 0,1-1 1 0 0,-1 1-1 0 0,0 0 0 0 0,1-1 0 0 0,0 1 1 0 0,0-1-1 0 0,0-2 0 0 0,-1 1 0 0 0,1 0 0 0 0,-1-1 0 0 0,0 1 0 0 0,0 0 0 0 0,-1-1 0 0 0,1 1 0 0 0,-1 0 0 0 0,-1 0 0 0 0,-3-9 0 0 0,-2 2 0 0 0,-6-10 0 0 0,8 13 0 0 0,-2-9 0 0 0,3 3-35 0 0,-3 1-61 0 0,0 3-21 0 0,2 3 31 0 0,1 1-27 0 0,1-1-40 0 0,-1-1-74 0 0,-8-7-178 0 0,-2 1-3 0 0</inkml:trace>
  <inkml:trace contextRef="#ctx0" brushRef="#br0" timeOffset="12669.19">17304 185 8640 0 0,'0'0'197'0'0,"0"0"24"0"0,0 0 17 0 0,0 0 12 0 0,2 0 46 0 0,-1 0-282 0 0,-1 0-1 0 0,0 0 0 0 0,1 0 1 0 0,-1 0-1 0 0,1 0 1 0 0,-1 0-1 0 0,0 0 0 0 0,1 0 1 0 0,-1 1-1 0 0,1-1 0 0 0,-1 0 1 0 0,0 0-1 0 0,1 0 1 0 0,-1 0-1 0 0,1 0 0 0 0,-1 1 1 0 0,0-1-1 0 0,1 0 0 0 0,-1 0 1 0 0,0 1-1 0 0,1-1 0 0 0,-1 0 1 0 0,0 1-1 0 0,0-1 1 0 0,1 0-1 0 0,-1 1 0 0 0,0-1 1 0 0,0 0-1 0 0,1 1 0 0 0,-1-1 1 0 0,0 1-14 0 0,5 5 223 0 0,5-1 90 0 0,-5 3-87 0 0,3 9 26 0 0,-6-13-171 0 0,-1-3-53 0 0,-1 0-1 0 0,1 1 1 0 0,-1-1 0 0 0,0 0 0 0 0,1 1 0 0 0,-1-1 0 0 0,0 0 0 0 0,0 1-1 0 0,0-1 1 0 0,0 1-28 0 0,2 16 260 0 0,5 2-67 0 0,10 30 301 0 0,-16-43-430 0 0,1-1 1 0 0,-1 1 0 0 0,-1-1 0 0 0,1 3-65 0 0,-1-2 74 0 0,1 1 0 0 0,0-1 0 0 0,0 0-1 0 0,0 0 1 0 0,2 2-74 0 0,-1-1 79 0 0,0-1 0 0 0,-1 1 0 0 0,1 0 0 0 0,-2 0 0 0 0,1 3-79 0 0,0 2 106 0 0,0-1 1 0 0,1 1 0 0 0,1 0 0 0 0,2 7-107 0 0,-4-16 21 0 0,1 8 83 0 0,0 1 1 0 0,-1 0 0 0 0,-1 0-1 0 0,0 0 1 0 0,-1 9-105 0 0,-1 17 229 0 0,2-22-150 0 0,-1 17 83 0 0,5-13-19 0 0,0-13-72 0 0,0 5 42 0 0,-8 6-4 0 0,3-16-92 0 0,0 0-1 0 0,0 0 0 0 0,0 0 0 0 0,1 0 0 0 0,-1 1 1 0 0,1-1-1 0 0,0 0 0 0 0,0 0 0 0 0,0 0 0 0 0,0 1 1 0 0,1 1-17 0 0,3 10 61 0 0,2 6 76 0 0,-3 7 65 0 0,-3-23-236 0 0,0 2 88 0 0,-1 14 187 0 0,1-12-182 0 0,0 0-94 0 0,0-5-37 0 0,1 0-47 0 0,-1-4-271 0 0</inkml:trace>
  <inkml:trace contextRef="#ctx0" brushRef="#br0" timeOffset="12913.77">17104 586 8840 0 0,'0'0'197'0'0,"0"0"24"0"0,0-3 19 0 0,-1 1-139 0 0,1-2 13 0 0,16-5-75 0 0,-8 4-46 0 0,4-1 11 0 0,-1 4 41 0 0,-10 2-22 0 0,1 0 1 0 0,-1 0-1 0 0,1-1 0 0 0,-1 1 0 0 0,1 0 0 0 0,-1-1 0 0 0,1 1 0 0 0,-1-1 0 0 0,1 1 0 0 0,-1-1 0 0 0,1 0 1 0 0,-1 0-1 0 0,0 0-23 0 0,12-5 169 0 0,13 1 87 0 0,-6-5 13 0 0,8 5 56 0 0,19-8 205 0 0,-19 5-213 0 0,-10 3-145 0 0,-13 4-128 0 0,0 0-1 0 0,1 1 1 0 0,-1-1 0 0 0,5 1-44 0 0,23-2 106 0 0,11-8 2 0 0,3 0 3 0 0,-17 4-66 0 0,13 1 21 0 0,-20 0-28 0 0,-13 3-22 0 0,0 0 0 0 0,0 0 0 0 0,1 1 0 0 0,5 0-16 0 0,-5 1-71 0 0,-1 0 47 0 0,22 0 86 0 0,-18 0-66 0 0,-6 0-35 0 0,1 0-38 0 0,0 0-57 0 0,1 0-66 0 0,1 0-76 0 0,0 0-87 0 0,-7 0 81 0 0,0 0-43 0 0,1 0-39 0 0,-1 0-35 0 0,1 0-118 0 0,1 0-34 0 0,10 0-1219 0 0</inkml:trace>
  <inkml:trace contextRef="#ctx0" brushRef="#br0" timeOffset="13436.63">18304 493 4536 0 0,'0'0'133'0'0,"-2"0"-5"0"0,-2 1-120 0 0,0 0 70 0 0,0 1 88 0 0,-4 2 180 0 0,-5 2 308 0 0,9-5-485 0 0,0 0-51 0 0,-2-1 427 0 0,-1-1-41 0 0,-3 1 162 0 0,5 0-378 0 0,0 0-33 0 0,0 0-35 0 0,2 1-39 0 0,0 0-39 0 0,0 0-43 0 0,-2 10 395 0 0,-2-7-175 0 0,-6 2 42 0 0,-1-1-12 0 0,7 0-52 0 0,2 8 25 0 0,2-8-230 0 0,0-1-1 0 0,0 1 0 0 0,-1-1 0 0 0,1 0 0 0 0,-1 0 0 0 0,-2 2-91 0 0,-9 7 194 0 0,6-5-110 0 0,0 0-50 0 0,7-5-33 0 0,0-1 0 0 0,1 0-1 0 0,-1 0 1 0 0,0 1 0 0 0,1-1 0 0 0,0 0 0 0 0,-1 1 0 0 0,1 0-1 0 0,0-1 1 0 0,0 1 0 0 0,1 0 0 0 0,-1 0-1 0 0,0 1 3 0 0,-1 0-1 0 0,1 1 1 0 0,-1-1 0 0 0,1 0 0 0 0,-1 0 0 0 0,-3 3-3 0 0,-1 1 25 0 0,2-2-11 0 0,0-1 0 0 0,1 0 0 0 0,0 1 0 0 0,0-1 1 0 0,-2 6-15 0 0,0 17 64 0 0,0-13-46 0 0,3-12-18 0 0,1 0 0 0 0,0 0-1 0 0,0 0 1 0 0,0 0 0 0 0,0 0-1 0 0,1 0 1 0 0,0 0 0 0 0,-1 1 0 0 0,1 2 0 0 0,-2 19 0 0 0,1-23 0 0 0,0 1 1 0 0,0-1-1 0 0,0 0 1 0 0,1 0-1 0 0,-1 0 1 0 0,1 0 0 0 0,0 0-1 0 0,-1 1 1 0 0,1-1-1 0 0,0 0 1 0 0,0 0-1 0 0,0 1 1 0 0,1-1 0 0 0,-1 0-1 0 0,1 0 1 0 0,-1 0-1 0 0,1 0 1 0 0,0 1-1 0 0,0 0 0 0 0,0-1 3 0 0,1 16 61 0 0,-2-17-59 0 0,0 1 0 0 0,1-1 0 0 0,-1 1 0 0 0,0 0 0 0 0,1-1-1 0 0,-1 1 1 0 0,1-1 0 0 0,-1 1 0 0 0,1-1 0 0 0,0 1 0 0 0,-1-1 0 0 0,1 1 0 0 0,0-1 0 0 0,0 0-5 0 0,4 7 19 0 0,-2 0 31 0 0,1-2 21 0 0,1-5 1 0 0,4 0 50 0 0,-8-1-102 0 0,1 0 0 0 0,0 1 0 0 0,-1-1 0 0 0,1 1 0 0 0,0-1 0 0 0,0 1 0 0 0,-1 0 0 0 0,1-1 0 0 0,-1 1 0 0 0,1 0 0 0 0,-1 0 0 0 0,1 0 0 0 0,-1 1 0 0 0,0-1 0 0 0,1 1-20 0 0,-2-2 3 0 0,0 0 1 0 0,0 0 0 0 0,0 0-1 0 0,0 0 1 0 0,0 0 0 0 0,1 0 0 0 0,-1 0-1 0 0,0 1 1 0 0,0-1 0 0 0,0 0 0 0 0,0 0-1 0 0,0 0 1 0 0,0 0 0 0 0,0 0-1 0 0,0 0 1 0 0,0 0 0 0 0,0 0 0 0 0,1 0-1 0 0,-1 0 1 0 0,0 0 0 0 0,0 0-1 0 0,0 0 1 0 0,0 0 0 0 0,0 0 0 0 0,0 0-1 0 0,0 0 1 0 0,1 1 0 0 0,-1-1-1 0 0,0 0 1 0 0,0 0 0 0 0,0-1 0 0 0,0 1-1 0 0,0 0 1 0 0,0 0 0 0 0,0 0 0 0 0,1 0-1 0 0,-1 0 1 0 0,0 0 0 0 0,0 0-1 0 0,0 0 1 0 0,0 0 0 0 0,0 0 0 0 0,0 0-1 0 0,0 0 1 0 0,0 0 0 0 0,1 0-1 0 0,-1 0 1 0 0,0 0 0 0 0,0 0 0 0 0,0-1-1 0 0,0 1 1 0 0,0 0 0 0 0,0 0-1 0 0,0 0 1 0 0,0 0 0 0 0,0 0 0 0 0,0 0-4 0 0,11-9 188 0 0,-9 8-165 0 0,-1 1 0 0 0,0-1-1 0 0,1 1 1 0 0,-1-1 0 0 0,1 1 0 0 0,-1-1-1 0 0,1 1 1 0 0,-1 0 0 0 0,1 0 0 0 0,1 0-23 0 0,7-2 96 0 0,2-4-7 0 0,-4 1-42 0 0,2 0 17 0 0,-7 4-50 0 0,-1 0 0 0 0,0 0-1 0 0,0 0 1 0 0,0 0-1 0 0,0-1 1 0 0,0 1-1 0 0,0-1 1 0 0,0 1-1 0 0,0-1-13 0 0,11-11 51 0 0,-8 6-28 0 0,1 1 0 0 0,1 0 0 0 0,-1 1 0 0 0,6-4-23 0 0,-7 5 8 0 0,-3 3-8 0 0,0 0 1 0 0,0 0 0 0 0,0-1 0 0 0,0 0 0 0 0,0 1 0 0 0,0-1 0 0 0,0 0 0 0 0,0 0-1 0 0,5-16 0 0 0,-6 16 0 0 0,-1 0 0 0 0,1 0 0 0 0,0-1 0 0 0,-1 1 0 0 0,1 0 0 0 0,0 0 0 0 0,1 0 0 0 0,-1 0 0 0 0,0 1 0 0 0,0-1 0 0 0,1 0 0 0 0,-1 0 0 0 0,6-4 8 0 0,-2 0 0 0 0,1-1 0 0 0,-1 1 0 0 0,0-1 0 0 0,1-3-8 0 0,-4 7 6 0 0,0-1-1 0 0,0 0 1 0 0,-1 0-1 0 0,0 0 1 0 0,1 0-1 0 0,-1 0 1 0 0,-1 0-1 0 0,1 0 1 0 0,-1 0-1 0 0,1 0 1 0 0,-1-1-6 0 0,1-13 48 0 0,6 0-28 0 0,-3 8-11 0 0,12-36 45 0 0,-15 43-54 0 0,0 0 0 0 0,-1 0 0 0 0,1-1 0 0 0,-1 1 0 0 0,1 0 0 0 0,-1 0 0 0 0,0 0 0 0 0,-1-1 0 0 0,3-13 0 0 0,5 2 0 0 0,12-19 0 0 0,-16 28-26 0 0,-2 3-42 0 0,-1 3 0 0 0,-2 12-250 0 0,3-6 241 0 0,1 1 38 0 0,3 0 17 0 0,-4-5 22 0 0,-1-1 0 0 0,1 0 0 0 0,0 1 0 0 0,0-1 1 0 0,0 1-1 0 0,-1-1 0 0 0,1 1 0 0 0,-1-1 0 0 0,1 1 0 0 0,-1 0 0 0 0,0-1 0 0 0,0 1 0 0 0,1-1 1 0 0,-1 1-1 0 0,-1 10 2 0 0,1-9-4 0 0,-1 0 0 0 0,1 0 0 0 0,0 0 0 0 0,0 0 1 0 0,1 1-1 0 0,-1-1 0 0 0,1 0 0 0 0,-1 0 0 0 0,1 0 1 0 0,0 0 1 0 0,4 5-32 0 0,-4-7 24 0 0,0 1 1 0 0,0-1-1 0 0,0 1 0 0 0,-1-1 0 0 0,1 1 0 0 0,0-1 0 0 0,-1 1 0 0 0,1-1 0 0 0,-1 1 0 0 0,0 0 0 0 0,1-1 0 0 0,-1 1 0 0 0,0-1 0 0 0,0 1 0 0 0,0 1 8 0 0,0 15-45 0 0,-1-7 38 0 0,1 1-1 0 0,0 0 0 0 0,1-1 0 0 0,2 12 8 0 0,2-8-31 0 0,-4-12 28 0 0,1 1 1 0 0,-1-1-1 0 0,0 0 0 0 0,0 0 0 0 0,-1 1 0 0 0,1-1 0 0 0,-1 0 1 0 0,0 2 2 0 0,0-2 0 0 0,1 1 0 0 0,-1-1 0 0 0,0 0 0 0 0,1 0 0 0 0,-1 0 0 0 0,1 0 0 0 0,0 0 0 0 0,0 0 0 0 0,0 0 0 0 0,2 2 0 0 0,1 5 0 0 0,3 9 29 0 0,4 7 73 0 0,-3-6-18 0 0,-3-8-59 0 0,-5-11-22 0 0,0 0 1 0 0,0 0 0 0 0,1 0-1 0 0,-1 0 1 0 0,0 0 0 0 0,1 0-1 0 0,-1 0 1 0 0,0-1-1 0 0,1 1 1 0 0,-1 0 0 0 0,1 0-1 0 0,-1 0 1 0 0,1-1 0 0 0,0 1-1 0 0,-1 0 1 0 0,1-1 0 0 0,0 1-1 0 0,-1 0 1 0 0,1-1-4 0 0,5 5 13 0 0,-5-4-10 0 0,-1-1 0 0 0,1 1 0 0 0,-1 0-1 0 0,0 0 1 0 0,1-1 0 0 0,-1 1 0 0 0,0 0-1 0 0,0 0 1 0 0,0 0 0 0 0,0 0 0 0 0,0-1 0 0 0,0 1-1 0 0,0 0 1 0 0,0 0 0 0 0,0 0-3 0 0,3 14 22 0 0,7-2 32 0 0,-7-9-64 0 0,-4 2 139 0 0,0-4-133 0 0,1 0-78 0 0,1 1-109 0 0,0-1 44 0 0,1 0-39 0 0,-2-2 186 0 0,1 0-205 0 0,0 1-35 0 0,1 2-337 0 0,0-1 74 0 0,-1 0-50 0 0,2 2-658 0 0,-1 2-521 0 0,-1 4-991 0 0,-1-10 2710 0 0</inkml:trace>
  <inkml:trace contextRef="#ctx0" brushRef="#br0" timeOffset="9996.11">13086 724 7792 0 0,'-13'-15'230'0'0,"8"2"-16"0"0,-2 9-164 0 0,7 4-50 0 0,-1-1-1 0 0,1 1 1 0 0,0 0 0 0 0,-1 0 0 0 0,1-1 0 0 0,-1 1 0 0 0,1 0-1 0 0,0-1 1 0 0,-1 1 0 0 0,1 0 0 0 0,0-1 0 0 0,-1 1-1 0 0,1-1 1 0 0,0 1 0 0 0,0 0 0 0 0,-1-1 0 0 0,1 1-1 0 0,0-1 1 0 0,0 1 0 0 0,0-1 0 0 0,0 1 0 0 0,0-1-1 0 0,0 1 1 0 0,-1-1 0 0 0,1 1 0 0 0,0-1 0 0 0,0 1 0 0 0,0-1-1 0 0,1 1 1 0 0,-1-1 0 0 0,0 1 0 0 0,0-1 0 0 0,-1-5 19 0 0,-1 2 35 0 0,-1 0 45 0 0,-5-1 93 0 0,-11-9 157 0 0,12 8-151 0 0,-3 1 48 0 0,-14-10 486 0 0,22 14-512 0 0,0 0-51 0 0,1 0-43 0 0,-1 0-36 0 0,-2 1 20 0 0,-1 1-54 0 0,4-1-10 0 0,0 0 40 0 0,-20 0 571 0 0,5 0-286 0 0,3 0-147 0 0,4 0-111 0 0,3 3 7 0 0,5-2-109 0 0,0 1 1 0 0,0-1-1 0 0,-1 0 0 0 0,1 0 1 0 0,-1 0-1 0 0,1 0 1 0 0,-1 0-1 0 0,1-1 0 0 0,-1 1 1 0 0,0 0-1 0 0,1-1 0 0 0,-1 1 1 0 0,0-1-1 0 0,0 1 1 0 0,0-1-12 0 0,-3 2 66 0 0,0 2-56 0 0,2 0-9 0 0,-1-1-1 0 0,1 1 1 0 0,-1 0 0 0 0,1 0 0 0 0,-1 2-1 0 0,-45 101 0 0 0,44-94 0 0 0,0-1 0 0 0,0 0 0 0 0,1 1 0 0 0,1 0 0 0 0,0 0 0 0 0,1 0 0 0 0,0 1 0 0 0,1-1 0 0 0,0 10 0 0 0,1 10-21 0 0,0 46-100 0 0,0-52 111 0 0,0-24 10 0 0,1 1 0 0 0,-1 0 0 0 0,1 0 0 0 0,-1-1 0 0 0,1 1 0 0 0,0 0 0 0 0,0-1 0 0 0,1 1 0 0 0,-1-1 0 0 0,1 1 0 0 0,1 2 0 0 0,2 24 0 0 0,8-14 0 0 0,15 12 12 0 0,-21-24 69 0 0,2-5-62 0 0,-7 1-6 0 0,8-1 9 0 0,0 0 45 0 0,7-3 118 0 0,18-10 348 0 0,-26 8-415 0 0,0 1-54 0 0,7-8 59 0 0,5-7 5 0 0,-9 7-53 0 0,-1 0-16 0 0,2-7-31 0 0,-6 9-27 0 0,-1 3-2 0 0,-5 7 4 0 0,0-1 1 0 0,0 1 0 0 0,0 0-1 0 0,-1-1 1 0 0,1 1-1 0 0,0 0 1 0 0,-1-1-1 0 0,1 1 1 0 0,0-1 0 0 0,-1 1-1 0 0,0-1 1 0 0,1 0-1 0 0,-1 1 1 0 0,0-1-1 0 0,0 1 1 0 0,0-1 0 0 0,0-1-4 0 0,1-2 9 0 0,-1-1 1 0 0,1 0 0 0 0,1 1-1 0 0,-1-1 1 0 0,2-2-10 0 0,-1 3 10 0 0,-1-1 1 0 0,1 1-1 0 0,-1 0 0 0 0,0-1 1 0 0,0-3-11 0 0,-1-18 74 0 0,0 8-58 0 0,0-1 27 0 0,-1 12-40 0 0,0 1-1 0 0,0 0 1 0 0,0 0 0 0 0,-3-6-3 0 0,2 5 2 0 0,0 0 1 0 0,1 0 0 0 0,-1 0-1 0 0,1-8-2 0 0,1-44 54 0 0,0-78-54 0 0,0 137 0 0 0,0-1 0 0 0,0 0 0 0 0,0 1 0 0 0,1-1 0 0 0,-1 0 0 0 0,0 1 0 0 0,1-1 0 0 0,-1 1 0 0 0,1-1 0 0 0,-1 1 0 0 0,1-1 0 0 0,0 1 0 0 0,0-1 0 0 0,0 1 0 0 0,0-1 0 0 0,4-6 0 0 0,-2-7 0 0 0,-3 2-19 0 0,0 10-69 0 0,0 3 4 0 0,0 23-8 0 0,1-19 86 0 0,-1 0 0 0 0,1 0-1 0 0,0 0 1 0 0,0-1 0 0 0,0 1 0 0 0,1 0-1 0 0,-1 0 1 0 0,1-1 0 0 0,0 2 6 0 0,-1-3-5 0 0,0 1 0 0 0,0 0-1 0 0,-1 0 1 0 0,1-1 0 0 0,-1 1 0 0 0,1 0 0 0 0,-1 0 0 0 0,0 0-1 0 0,-1 0 1 0 0,1-1 0 0 0,0 2 5 0 0,-1 8-14 0 0,1-6-5 0 0,1 1-1 0 0,0 0 1 0 0,0-1-1 0 0,0 1 1 0 0,1-1-1 0 0,0 0 20 0 0,3 10-23 0 0,10 43 13 0 0,-14-55 10 0 0,0-1 0 0 0,0 0 0 0 0,-1 0 0 0 0,1 0 0 0 0,-1 1 0 0 0,0-1 0 0 0,0 0 0 0 0,0 1 0 0 0,1 15 0 0 0,25 56-15 0 0,-24-58-41 0 0,-2-15 54 0 0,0-1 1 0 0,0 1-1 0 0,0-1 0 0 0,1 0 0 0 0,-1 1 1 0 0,0-1-1 0 0,0 0 0 0 0,1 1 0 0 0,-1-1 1 0 0,1 1 1 0 0,4 6 1 0 0,0 2 21 0 0,-2 3 41 0 0,-1 2 19 0 0,9-2-28 0 0,-8-7-131 0 0,-4 3 15 0 0,1-9 51 0 0,0 3-93 0 0,0-3 0 0 0,0 0 24 0 0,0 0 11 0 0,0 0-38 0 0,0 0-18 0 0,0 0-36 0 0,0 0-44 0 0,0 0-48 0 0,0 0-53 0 0,0 0-47 0 0,0 0-44 0 0,0 0-37 0 0,0 0-129 0 0,0 0-37 0 0,0 0-1331 0 0</inkml:trace>
  <inkml:trace contextRef="#ctx0" brushRef="#br0" timeOffset="10416.83">13424 709 5848 0 0,'0'11'129'0'0,"0"11"84"0"0,1-15-182 0 0,1-1-36 0 0,3 2 5 0 0,-4-7 0 0 0,0 0 0 0 0,-1 1 0 0 0,1-1 0 0 0,0 1 0 0 0,0-1 0 0 0,-1 1 0 0 0,1-1 0 0 0,-1 1 0 0 0,1-1 0 0 0,-1 1 0 0 0,0 0 0 0 0,1-1 0 0 0,-1 1 0 0 0,0 0 0 0 0,0 0 0 0 0,0 7-36 0 0,2 0 87 0 0,1 0 68 0 0,-1 0 52 0 0,0-3 1 0 0,0-1-1 0 0,-1 0 0 0 0,0 1 1 0 0,0-1-1 0 0,0 4-171 0 0,0 1 320 0 0,0-2-80 0 0,1 0-29 0 0,3 2 24 0 0,-1 0 38 0 0,-1 0 90 0 0,0-2-86 0 0,-1 0-28 0 0,2 2 33 0 0,-1 1 34 0 0,-1-5 18 0 0,0 1-32 0 0,-2 0-34 0 0,1-1-34 0 0,-2 7 138 0 0,1-2-130 0 0,-1-5-153 0 0,1-1-54 0 0,2 9 179 0 0,4-1 4 0 0,0-2-18 0 0,-5 0-8 0 0,-1-10-390 0 0,0 0 71 0 0,0 1 64 0 0,0 0 61 0 0,0 0 54 0 0,0-1 50 0 0,0 1 44 0 0,0 0 39 0 0,0 1 133 0 0,0-1 52 0 0,0 2 210 0 0,0 0 838 0 0,0-4-787 0 0,0 0-367 0 0,0-2-47 0 0,0 0-54 0 0,0 0-64 0 0,0-1-71 0 0,0-1-81 0 0,0 2 67 0 0,1 1 0 0 0,-1-1 1 0 0,0 1-1 0 0,1 0 0 0 0,-1-1 0 0 0,1 1 0 0 0,-1-1 0 0 0,1 1 0 0 0,0 0 0 0 0,-1 0 1 0 0,1-1-15 0 0,6-12 65 0 0,-5-3-41 0 0,-2 14-16 0 0,-1-1 1 0 0,2 1 0 0 0,-1 0 0 0 0,0 0 0 0 0,1 0-1 0 0,-1-1 1 0 0,1 1 0 0 0,0 0-9 0 0,10-16 21 0 0,-8 15-9 0 0,-1 0 0 0 0,1 0 0 0 0,-1 0 0 0 0,0-1 0 0 0,1-1-12 0 0,0-7 11 0 0,-2 9-10 0 0,0 0-1 0 0,1 0 0 0 0,-1 1 0 0 0,1-1 1 0 0,-1 0-1 0 0,1 1 0 0 0,0-1 0 0 0,1 0 0 0 0,43-67 64 0 0,-44 67-66 0 0,1 0-1 0 0,0 1 0 0 0,-1 0 0 0 0,1-1 0 0 0,0 1 0 0 0,1 0 0 0 0,-1 1 0 0 0,1-1 0 0 0,-1 1 1 0 0,1-1-1 0 0,0 1 0 0 0,-1 0 0 0 0,4-1 3 0 0,21-4-73 0 0,4 6-62 0 0,-30 1 127 0 0,1 0-1 0 0,-1 1 1 0 0,0-1-1 0 0,0 1 0 0 0,1 0 1 0 0,-1 0-1 0 0,0 0 1 0 0,0 0-1 0 0,0 0 1 0 0,0 0-1 0 0,0 0 1 0 0,0 1-1 0 0,0-1 0 0 0,1 2 9 0 0,26 27-140 0 0,-14-14 88 0 0,-13-13 48 0 0,1 1 0 0 0,-1-1 0 0 0,1 0-1 0 0,-1 1 1 0 0,-1-1 0 0 0,1 1 0 0 0,0 0 0 0 0,-1 0 0 0 0,0-1-1 0 0,1 1 1 0 0,-1 2 4 0 0,10 26-37 0 0,-9-28 37 0 0,0 0 0 0 0,0 1 0 0 0,0-1 0 0 0,-1 0 0 0 0,0 0 0 0 0,0 1 0 0 0,0-1 0 0 0,0 1 0 0 0,-1-1 0 0 0,0 1 0 0 0,1-1 0 0 0,-2 1 0 0 0,1 0 0 0 0,0-4 0 0 0,0 1 0 0 0,0 0 0 0 0,1-1 0 0 0,-1 1 0 0 0,0-1 0 0 0,1 1 0 0 0,-1-1 0 0 0,1 1 0 0 0,-1-1 0 0 0,1 0 0 0 0,0 1 0 0 0,0-1 0 0 0,0 0 0 0 0,5 12 0 0 0,-1 16 0 0 0,-1-14 4 0 0,2 6-66 0 0,-3 2-88 0 0,-3-21 77 0 0,0-2-23 0 0,0 0-62 0 0,0 0-160 0 0,1 1-51 0 0,0-1 100 0 0,0 0 103 0 0,1 0 39 0 0,3 0-196 0 0,-4-1 138 0 0,0 1-93 0 0,0 0 92 0 0,-1 0-39 0 0,0 0-130 0 0,1 0-48 0 0,-1 0-43 0 0,1 0-36 0 0,-1 0-139 0 0,0 0-37 0 0,0 0-1443 0 0</inkml:trace>
  <inkml:trace contextRef="#ctx0" brushRef="#br0" timeOffset="8092.35">10423 847 5472 0 0,'-3'0'124'0'0,"3"0"-103"0"0,-8 2 33 0 0,4-3 16 0 0,1-2 77 0 0,-7-8-44 0 0,5 5-56 0 0,5 1-46 0 0,1 5-1 0 0,-1 0 0 0 0,0 0 0 0 0,0 0 0 0 0,0 0 0 0 0,0 0 0 0 0,0 0 0 0 0,0 0 0 0 0,0-1 0 0 0,0 1 0 0 0,0 0 0 0 0,0 0 0 0 0,0 0 0 0 0,0 0 0 0 0,0 0 0 0 0,0 0 0 0 0,0 0 0 0 0,0-1 0 0 0,0 1 0 0 0,0 0 0 0 0,0 0 0 0 0,0 0 0 0 0,0 0 0 0 0,0 0 0 0 0,0 0 0 0 0,0 0 0 0 0,0 0 0 0 0,0-1 0 0 0,0 1 0 0 0,0 0 0 0 0,0 0 1 0 0,0 0-1 0 0,0 0 0 0 0,-1 0 0 0 0,1 0 0 0 0,0 0 0 0 0,0 0 0 0 0,0 0 0 0 0,0 0 0 0 0,0-1 0 0 0,0 1 0 0 0,0 0 0 0 0,0 0 0 0 0,0 0 0 0 0,-1 0 0 0 0,1 0 0 0 0,0 0 0 0 0,-7-2 20 0 0,1 2 53 0 0,-1-1 160 0 0,7 1-206 0 0,-1-1 0 0 0,1 1 0 0 0,-1 0 0 0 0,1 0 0 0 0,-1-1 0 0 0,1 1 0 0 0,-1 0 0 0 0,1-1 0 0 0,-1 1 0 0 0,1 0-1 0 0,0-1 1 0 0,-1 1 0 0 0,1 0 0 0 0,0-1 0 0 0,-1 1 0 0 0,1-1 0 0 0,0 0-27 0 0,-3-2 248 0 0,0 1 95 0 0,1 1-124 0 0,-1 0 36 0 0,-1 0 43 0 0,0 1 47 0 0,-2-1-94 0 0,0-1-53 0 0,-8-8 235 0 0,13 9-240 0 0,-1 0-45 0 0,-1 0 41 0 0,-1 1-94 0 0,-1 0-48 0 0,3 1-8 0 0,1-1 36 0 0,-8-2 224 0 0,-3-3 215 0 0,-2-2 40 0 0,1 5-273 0 0,9 2-272 0 0,3 0-3 0 0,-1 0-1 0 0,0 0 1 0 0,0 0-1 0 0,0 0 0 0 0,1 0 1 0 0,-1 0-1 0 0,0 1 1 0 0,0-1-1 0 0,1 0 1 0 0,-1 1-1 0 0,-1 0-5 0 0,-1 5 16 0 0,0-1 27 0 0,-6-3 35 0 0,1-1 2 0 0,-6 6 163 0 0,12-4-212 0 0,-1-1-33 0 0,-14 7 98 0 0,11-6-65 0 0,5-2-26 0 0,-2 1 10 0 0,0 0-9 0 0,3-1-3 0 0,0-1 0 0 0,1 0 0 0 0,-1 0 1 0 0,0 1-1 0 0,1-1 0 0 0,-1 0 0 0 0,1 1 0 0 0,-1-1 0 0 0,1 1 1 0 0,-1-1-1 0 0,1 0 0 0 0,-1 1 0 0 0,1-1 0 0 0,-1 1 0 0 0,1 0 1 0 0,0-1-1 0 0,-1 1 0 0 0,1-1 0 0 0,0 1 0 0 0,-1 0 0 0 0,1-1 1 0 0,0 1-4 0 0,-3 4 19 0 0,-9 11 17 0 0,10-15-31 0 0,1 0 0 0 0,0 0 0 0 0,0 1 0 0 0,0-1 0 0 0,-1 0 0 0 0,1 1 0 0 0,0-1-1 0 0,1 1 1 0 0,-1-1 0 0 0,0 1 0 0 0,0-1 0 0 0,1 1 0 0 0,-1 0 0 0 0,1-1 0 0 0,-1 1 0 0 0,1 0 0 0 0,0-1 0 0 0,-1 1 0 0 0,1 0-5 0 0,0 5 37 0 0,1-5-24 0 0,-1 0 1 0 0,0 0-1 0 0,0 1 1 0 0,0-1-1 0 0,0 0 1 0 0,-1 0 0 0 0,1 0-1 0 0,-1 0 1 0 0,1 0-1 0 0,-1 1-13 0 0,-4 5 36 0 0,4-7-29 0 0,0 0 0 0 0,0 1 0 0 0,0-1 0 0 0,1 1 0 0 0,-1-1 0 0 0,0 1 0 0 0,1-1 0 0 0,-1 1 0 0 0,1-1 0 0 0,0 1 0 0 0,-1 0 0 0 0,1-1 0 0 0,0 1 0 0 0,0 0-7 0 0,0 1 6 0 0,-1 0 0 0 0,1 0 1 0 0,0 0-1 0 0,-1 0 0 0 0,0 0 1 0 0,0 0-1 0 0,0 0 1 0 0,0 0-7 0 0,-3 13 41 0 0,4-14-39 0 0,0-1 1 0 0,0 1 0 0 0,0-1 0 0 0,1 0-1 0 0,-1 1 1 0 0,1-1 0 0 0,-1 0-1 0 0,1 1 1 0 0,-1-1 0 0 0,1 1-3 0 0,0-1 7 0 0,0 1 0 0 0,0-1 0 0 0,-1 1-1 0 0,1-1 1 0 0,-1 1 0 0 0,1-1 0 0 0,-1 1 0 0 0,0-1 0 0 0,1 1 0 0 0,-1 1-7 0 0,2 12 16 0 0,9 1-6 0 0,-3-1 43 0 0,-4-13-54 0 0,2-2 3 0 0,2 5-2 0 0,1 1 16 0 0,4-4 37 0 0,-3 0 15 0 0,1 3 84 0 0,-5-3-87 0 0,-2 0-51 0 0,-1-3 5 0 0,0 0 0 0 0,-1 0 0 0 0,1 0 0 0 0,0 0 1 0 0,-1 0-1 0 0,1 0 0 0 0,-1 0 0 0 0,1-1 0 0 0,0 0-19 0 0,19-10 116 0 0,1 7-28 0 0,-13-7 0 0 0,31-19 88 0 0,-28 18-98 0 0,5-5-4 0 0,13-13 30 0 0,-28 27-92 0 0,0 1-1 0 0,0-1 1 0 0,0 0 0 0 0,0-1 0 0 0,-1 1 0 0 0,0 0 0 0 0,0-1 0 0 0,0 1 0 0 0,0-3-12 0 0,0 3 1 0 0,-1 0 0 0 0,0-1 0 0 0,0 1 0 0 0,-1 0 0 0 0,1-5-1 0 0,-1 7 1 0 0,0 0 1 0 0,0 0 0 0 0,1 0 0 0 0,-1 0 0 0 0,0 0 0 0 0,1 0 0 0 0,0 0-1 0 0,-1 0 1 0 0,1 1 0 0 0,0-1 0 0 0,0 0 0 0 0,0 0 0 0 0,0 1 0 0 0,0-1-1 0 0,1 1 1 0 0,-1-1 0 0 0,0 1 0 0 0,2-2-2 0 0,-2 2 2 0 0,0 0-1 0 0,1 0 1 0 0,-1 0 0 0 0,0-1 0 0 0,0 1-1 0 0,0-1 1 0 0,0 1 0 0 0,0-1-1 0 0,0 1 1 0 0,-1-1 0 0 0,1 1-1 0 0,0-1 1 0 0,-1 0 0 0 0,1 0-1 0 0,-1 1 1 0 0,0-1 0 0 0,0 0 0 0 0,1 0-2 0 0,-2 1-2 0 0,1 1 1 0 0,0-1 0 0 0,0 1-1 0 0,0-1 1 0 0,0 1 0 0 0,0-1-1 0 0,0 1 1 0 0,0-1 0 0 0,0 1-1 0 0,0-1 1 0 0,0 1 0 0 0,0-1-1 0 0,1 1 1 0 0,-1-1 0 0 0,0 1 0 0 0,0 0-1 0 0,0-1 1 0 0,1 1 0 0 0,-1-1-1 0 0,0 1 1 0 0,0-1 0 0 0,1 1-1 0 0,-1 0 1 0 0,0-1 0 0 0,1 1-1 0 0,-1 0 1 0 0,1-1 0 0 0,-1 1-1 0 0,0 0 1 0 0,1 0 0 0 0,-1-1 0 0 0,1 1 1 0 0,5-4-32 0 0,0-7 18 0 0,4 6 14 0 0,-8-5-16 0 0,-2 7-64 0 0,0 3-16 0 0,0 0 0 0 0,2 16 3 0 0,-3 9 90 0 0,0-1 3 0 0,1-16-1 0 0,-1-5 0 0 0,1 0 0 0 0,0 0 0 0 0,0 0 0 0 0,0 0 0 0 0,0-1 0 0 0,0 1 1 0 0,1 0-1 0 0,-1 0 0 0 0,1 0 0 0 0,0 0 0 0 0,0 0 1 0 0,5 5-21 0 0,-1 1-4 0 0,-3 20 18 0 0,-2-13 7 0 0,2-1 0 0 0,9 1 0 0 0,-6-1 0 0 0,5-2-35 0 0,-7-11-142 0 0,-1 1-53 0 0,8 7-8 0 0,-7-7-2 0 0</inkml:trace>
  <inkml:trace contextRef="#ctx0" brushRef="#br0" timeOffset="8496.84">10730 632 7224 0 0,'0'0'165'0'0,"0"0"22"0"0,3 5 7 0 0,2 8-79 0 0,-1 0-51 0 0,2 2-37 0 0,11 13-30 0 0,-10-16 49 0 0,0 1 54 0 0,-1-2 70 0 0,-2-1 89 0 0,-3-7-174 0 0,5 12 449 0 0,5 1 108 0 0,2 1 20 0 0,-9-7-376 0 0,0 0-43 0 0,1 2-4 0 0,0-2-104 0 0,0-3 6 0 0,3 5 180 0 0,-5 0 64 0 0,-1-7-52 0 0,12 5-20 0 0,-2-7-44 0 0,-10-3 12 0 0,-1 3-32 0 0,0 2-95 0 0,-1 2-52 0 0,-1 1-13 0 0,0-3 36 0 0,1-3 109 0 0,0-2 12 0 0,0 0 2 0 0,3 3 0 0 0,7 7-6 0 0,-7-7-22 0 0,-6-3-10 0 0,2 0-152 0 0,-3 0-38 0 0,2 0 41 0 0,-1 0 81 0 0,2 0-29 0 0,-1 0 35 0 0,2-3-28 0 0,0-25 95 0 0,0-18-5 0 0,0 44-204 0 0,0 0 0 0 0,0 1 0 0 0,-1-1 0 0 0,1 0 0 0 0,-1 1 0 0 0,1-1 0 0 0,-1 0 0 0 0,1 1 0 0 0,-1-1 0 0 0,-1 0-6 0 0,-2-10 18 0 0,8 0 22 0 0,-3 11-36 0 0,0-1 0 0 0,0 1 0 0 0,-1-1 0 0 0,1 1 0 0 0,0-1 0 0 0,-1 0 0 0 0,1 1 0 0 0,-1-1 0 0 0,0 0 0 0 0,0-1-4 0 0,4-14 56 0 0,10-6-44 0 0,-3 4-14 0 0,-8 12 2 0 0,1-1 0 0 0,0 1 0 0 0,0 0 0 0 0,1 0 0 0 0,0 1 0 0 0,0-1 0 0 0,1 1 0 0 0,-1 0 0 0 0,1 1 0 0 0,6-4 0 0 0,8-11 0 0 0,-8 7 0 0 0,-8 9 0 0 0,0-1 0 0 0,1 1 0 0 0,0-1 0 0 0,-1 1 0 0 0,1 0 0 0 0,2 0 0 0 0,27-14 0 0 0,-32 16 0 0 0,1 0 0 0 0,0 0 0 0 0,-1 1 0 0 0,1-1 0 0 0,0 1 0 0 0,0 0 0 0 0,0 0 0 0 0,0 0 0 0 0,0 0 0 0 0,0 1 0 0 0,0-1 0 0 0,1 1 0 0 0,1-1 0 0 0,10-2-24 0 0,1-9-102 0 0,-1-1-10 0 0,-1 7 27 0 0,-4 0 10 0 0,-3 3-8 0 0,1 0-112 0 0,0 3-62 0 0,7-2-357 0 0,-10-1 415 0 0,-2 0 3 0 0,-1 2 32 0 0,0 0-52 0 0,0-1-62 0 0,-1 1-72 0 0,1 1 18 0 0,0-1-48 0 0,-1 1-42 0 0,1-1-37 0 0,-1 1-137 0 0,1 0-37 0 0,4 0-1442 0 0</inkml:trace>
  <inkml:trace contextRef="#ctx0" brushRef="#br0" timeOffset="9014.04">11423 586 4232 0 0,'0'0'91'0'0,"0"0"11"0"0,0 0 12 0 0,0 2-10 0 0,0 2-86 0 0,0-2-18 0 0,0 1 0 0 0,0-1 1 0 0,0 0-1 0 0,0 1 0 0 0,0-1 1 0 0,0 0-1 0 0,1 0 0 0 0,0 1 1 0 0,0 0-1 0 0,3 5-15 0 0,3 4 23 0 0,-5-1 98 0 0,-2-2 156 0 0,1-2-68 0 0,1 0-24 0 0,2 1 26 0 0,0 0 30 0 0,-2-1-3 0 0,0 0 36 0 0,-2 2 88 0 0,0-4-110 0 0,0 0-37 0 0,0 4 111 0 0,0-1-103 0 0,0 8 210 0 0,0-6-79 0 0,2-2-86 0 0,0 1-31 0 0,2 0 21 0 0,1 2 30 0 0,-2-2 60 0 0,0-1-97 0 0,-1 0-45 0 0,2 2-12 0 0,-1 1 11 0 0,0 7 237 0 0,-4-17-383 0 0,1 0-1 0 0,0 1 1 0 0,1-1 0 0 0,-1 1-1 0 0,0-1 1 0 0,0 0-1 0 0,1 1 1 0 0,-1-1-1 0 0,0 0 1 0 0,1 1-44 0 0,2 3 139 0 0,2 7 104 0 0,2 0-81 0 0,3 2-42 0 0,-8-12-106 0 0,0 0 0 0 0,-1 0-1 0 0,1 0 1 0 0,0 0 0 0 0,0-1 0 0 0,0 1 0 0 0,0-1-1 0 0,2 1-13 0 0,8 4 78 0 0,0 0 37 0 0,22 11 305 0 0,-31-15-375 0 0,2-1 18 0 0,-1 0 0 0 0,0 0 0 0 0,0 0 1 0 0,0-1-1 0 0,1 1 0 0 0,-1-1 1 0 0,0 0-1 0 0,0-1 0 0 0,4 0-63 0 0,8 1 207 0 0,-3-3-52 0 0,-3-3-49 0 0,-2 2-41 0 0,5-1 63 0 0,-8-6-6 0 0,6 5-15 0 0,-10 6-101 0 0,0-1 0 0 0,0 1-1 0 0,0-1 1 0 0,0 1 0 0 0,0-1-1 0 0,0 1 1 0 0,0-1 0 0 0,-1 0 0 0 0,1 1-1 0 0,0-1 1 0 0,0 0 0 0 0,0 0-1 0 0,-1 0 1 0 0,1 1 0 0 0,0-1-1 0 0,-1-1-5 0 0,17-30 155 0 0,-3 3-79 0 0,-13 27-70 0 0,0 0 0 0 0,-1 1 0 0 0,1-1 1 0 0,-1 0-1 0 0,0 0 0 0 0,0 0 0 0 0,1 1 0 0 0,-1-1 0 0 0,0 0 0 0 0,0 0 1 0 0,-1-1-7 0 0,1 0 8 0 0,0 0 0 0 0,0 0 0 0 0,0 1 0 0 0,0-1 1 0 0,0 0-1 0 0,1 1 0 0 0,-1-1 0 0 0,1-1-8 0 0,4-6 14 0 0,-4 7-14 0 0,0 0 0 0 0,1 0 0 0 0,-1 0 0 0 0,0 0 0 0 0,-1 0 0 0 0,1 0 0 0 0,0 0 0 0 0,-1 0 0 0 0,0-1 0 0 0,0-1 0 0 0,0-4 5 0 0,-1 7-1 0 0,1-1 0 0 0,0 0 1 0 0,0 0-1 0 0,0 0 1 0 0,0 0-1 0 0,0 0 0 0 0,1 0 1 0 0,-1 0-1 0 0,1 1 0 0 0,0-1 1 0 0,0-1-5 0 0,1 0 1 0 0,0 0 0 0 0,0 0-1 0 0,-1 0 1 0 0,1-1 0 0 0,-1 1 0 0 0,0 0 0 0 0,0-1-1 0 0,-1 1 1 0 0,1-1 0 0 0,-1 1 0 0 0,0-1 0 0 0,0 1 0 0 0,0-1-1 0 0,0 3-1 0 0,0 0 1 0 0,0 0 0 0 0,0 1 0 0 0,1-1 0 0 0,-1 0 0 0 0,1 1 0 0 0,-1-1-1 0 0,1 0 1 0 0,0 1 0 0 0,-1-1 0 0 0,1 1 0 0 0,0-1 0 0 0,0 1 0 0 0,0-1-5 0 0,0 1 1 0 0,0-1-1 0 0,0 1 1 0 0,0-1-1 0 0,-1 0 1 0 0,1 1-1 0 0,-1-1 1 0 0,1 0-1 0 0,-1 1 1 0 0,1-1 0 0 0,-1 0-1 0 0,0 0 1 0 0,0 0 4 0 0,0-3-9 0 0,0 3 18 0 0,0-2-35 0 0,0-2-32 0 0,0-5-45 0 0,0 9 31 0 0,0 4-19 0 0,3 11 15 0 0,1-5 35 0 0,-3-7 37 0 0,0 1-1 0 0,0-1 0 0 0,0 0 1 0 0,0 1-1 0 0,-1-1 0 0 0,1 1 0 0 0,-1-1 1 0 0,1 1-1 0 0,-1 0 0 0 0,1-1 1 0 0,-1 1-1 0 0,0-1 0 0 0,0 1 1 0 0,0 0 4 0 0,0-1-6 0 0,1 1 0 0 0,-1 0 0 0 0,0-1 0 0 0,0 1 1 0 0,1-1-1 0 0,-1 1 0 0 0,1-1 0 0 0,-1 1 0 0 0,1-1 1 0 0,-1 0-1 0 0,1 1 0 0 0,0-1 0 0 0,0 0 6 0 0,5 12-16 0 0,-5-8 5 0 0,0 1 0 0 0,0-1 0 0 0,-1 0 0 0 0,0 1 0 0 0,0 4 11 0 0,0-3-1 0 0,0-1-1 0 0,0 1 1 0 0,1 0 0 0 0,0 4 1 0 0,4 5-1 0 0,-3-10-9 0 0,0 0 0 0 0,-1 1 0 0 0,0-1 0 0 0,0 1 0 0 0,0 0 1 0 0,-1-1 9 0 0,1 2-4 0 0,0 1 1 0 0,0-1-1 0 0,0 0 1 0 0,1 0-1 0 0,1 1 4 0 0,-1-2-11 0 0,-1 0 0 0 0,1 0 0 0 0,-1 0 0 0 0,-1 0 1 0 0,1 1 10 0 0,-1-2-3 0 0,0 0 1 0 0,1 0-1 0 0,0 0 1 0 0,1 0-1 0 0,1 5 3 0 0,2 12 1 0 0,1 18-1 0 0,19 69 0 0 0,-20-66 0 0 0,0-22 2 0 0,-2-12 15 0 0,-1 1-1 0 0,-1-1 1 0 0,0 0 0 0 0,0 6-17 0 0,-1 159 465 0 0,0-117-267 0 0,0 2 48 0 0,-2-37-104 0 0,-1-12-51 0 0,0-1-1 0 0,0 0 1 0 0,-5 9-91 0 0,1-1 129 0 0,0 1 47 0 0,3-8-90 0 0,0 1 0 0 0,-1-1 0 0 0,-1-1 0 0 0,1 1 0 0 0,-2-1 0 0 0,1 0 1 0 0,-3 2-87 0 0,-17 9 220 0 0,0 10 37 0 0,6-6-67 0 0,3-8-12 0 0,0 1-49 0 0,13-15-103 0 0,0 1-1 0 0,-1-1 0 0 0,1 1 0 0 0,-1-1 0 0 0,-3 1-25 0 0,-10 4 79 0 0,-57 23 181 0 0,66-27-240 0 0,0 0 0 0 0,0-1-1 0 0,0-1 1 0 0,-1 1-20 0 0,1-1 14 0 0,-1 1 1 0 0,1 0-1 0 0,0 0 0 0 0,0 1-14 0 0,-3 1-46 0 0,-18 2 51 0 0,20-5-42 0 0,1-2-50 0 0,-2 1-87 0 0,1-1-107 0 0,5 0 93 0 0,0 0-35 0 0,0 0-39 0 0,1 0-41 0 0,0 0 6 0 0,1 0-91 0 0,1 0-58 0 0,0 0-52 0 0,1 0-45 0 0,-2 0-160 0 0,1 0-45 0 0,0 0-193 0 0,-1 0-518 0 0</inkml:trace>
  <inkml:trace contextRef="#ctx0" brushRef="#br0" timeOffset="7128.45">8514 786 5152 0 0,'0'0'116'0'0,"0"0"17"0"0,0 0 10 0 0,0 2-23 0 0,0 17 15 0 0,0-2 93 0 0,0-3 77 0 0,0 0 63 0 0,0 0 135 0 0,0 26 1054 0 0,0-22-925 0 0,0-9-361 0 0,1-2-74 0 0,1-1-35 0 0,2 2-17 0 0,0 1-25 0 0,-2-2-6 0 0,0 1 28 0 0,-2 3 65 0 0,2 6 39 0 0,15 28 518 0 0,-12-32-597 0 0,-1-1-80 0 0,0 0 83 0 0,0-3-34 0 0,8 17 194 0 0,-11-25-312 0 0,-1 0-9 0 0,1 0 0 0 0,0 0 0 0 0,-1 0 0 0 0,1 0 1 0 0,0 0-1 0 0,0 0 0 0 0,0-1 0 0 0,-1 1 0 0 0,1 0 0 0 0,0-1 1 0 0,0 1-1 0 0,0-1 0 0 0,0 1 0 0 0,0-1 0 0 0,0 1 1 0 0,1-1-10 0 0,8 6 129 0 0,-5 1-37 0 0,-5-7-83 0 0,0 1-1 0 0,0-1 1 0 0,1 1-1 0 0,-1-1 1 0 0,0 0-1 0 0,1 1 1 0 0,-1-1-1 0 0,0 0 1 0 0,1 1-1 0 0,-1-1 1 0 0,0 0-1 0 0,1 1 1 0 0,-1-1-1 0 0,1 0 0 0 0,-1 0 1 0 0,0 1-1 0 0,1-1 1 0 0,-1 0-1 0 0,1 0 1 0 0,-1 0-1 0 0,1 0 1 0 0,-1 1-1 0 0,1-1 1 0 0,-1 0-1 0 0,1 0 1 0 0,-1 0-1 0 0,1 0 1 0 0,-1 0-1 0 0,1 0 1 0 0,-1 0-1 0 0,1 0 1 0 0,-1-1-9 0 0,2 1 30 0 0,0 1 1 0 0,0-1-1 0 0,-1 0 1 0 0,1 1-1 0 0,0-1 1 0 0,-1 1-1 0 0,1-1 1 0 0,0 1-1 0 0,-1 0 1 0 0,2 0-31 0 0,8 4 187 0 0,1-10-5 0 0,-11 4-156 0 0,1 1-1 0 0,-1-1 1 0 0,1 0 0 0 0,0 1 0 0 0,-1-1 0 0 0,1 1-1 0 0,0-1 1 0 0,-1 1 0 0 0,1 0 0 0 0,1-1-26 0 0,-2 1 7 0 0,-1 0 1 0 0,1 1 0 0 0,-1-1-1 0 0,1 0 1 0 0,-1 0 0 0 0,1 0 0 0 0,-1 0-1 0 0,1-1 1 0 0,-1 1 0 0 0,0 0-1 0 0,1 0 1 0 0,-1 0 0 0 0,1 0 0 0 0,-1 0-1 0 0,1-1 1 0 0,-1 1 0 0 0,1 0-1 0 0,-1 0 1 0 0,1-1 0 0 0,-1 1 0 0 0,0 0-1 0 0,1-1 1 0 0,-1 1 0 0 0,0 0-1 0 0,1-1 1 0 0,-1 1 0 0 0,0 0 0 0 0,1-1-1 0 0,-1 1-7 0 0,8-8 153 0 0,4 5-50 0 0,-10 2-81 0 0,0 1 0 0 0,0-1 0 0 0,1 0 0 0 0,-1 1 0 0 0,0-1 0 0 0,0 0 0 0 0,0 0 0 0 0,0 0 0 0 0,0-1 0 0 0,0 1 0 0 0,0-1 1 0 0,2-1-23 0 0,13-20 325 0 0,-8 8-152 0 0,-2 5-88 0 0,0 3-45 0 0,1 1-34 0 0,-1 2 12 0 0,-5 2-14 0 0,0 1 1 0 0,0 0 0 0 0,0 0-1 0 0,0-1 1 0 0,-1 1 0 0 0,1-1-1 0 0,0 0 1 0 0,-1 1-1 0 0,0-1 1 0 0,1 0 0 0 0,-1 0-1 0 0,0 0 1 0 0,0 0 0 0 0,1-2-5 0 0,9-9 63 0 0,-9 12-52 0 0,-1-1-1 0 0,1 0 1 0 0,0 0-1 0 0,-1 1 1 0 0,0-1-1 0 0,1 0 1 0 0,-1 0 0 0 0,0 0-1 0 0,1-2-10 0 0,1-9 36 0 0,-3 11-28 0 0,1 0 0 0 0,-1-1-1 0 0,1 1 1 0 0,0 0 0 0 0,-1 0 0 0 0,1 0 0 0 0,0 0 0 0 0,0-1-1 0 0,0 1 1 0 0,1 1 0 0 0,-1-1 0 0 0,0 0 0 0 0,1 0 0 0 0,0 0-8 0 0,-1 1 7 0 0,1-1 0 0 0,-1 0 0 0 0,1 1 0 0 0,-1-1 0 0 0,0 0 0 0 0,0 0 0 0 0,0 0 0 0 0,0-1-7 0 0,0 0 2 0 0,0 0 1 0 0,0 0-1 0 0,-1 0 0 0 0,1 0 0 0 0,-1 0 0 0 0,0 0 1 0 0,0-2-3 0 0,0 3 0 0 0,0 0 0 0 0,0 1 0 0 0,0-1 0 0 0,1 0 0 0 0,-1 1 0 0 0,0-1 0 0 0,1 0 0 0 0,-1 1 0 0 0,1-1 0 0 0,0 1 0 0 0,-1-1 0 0 0,1 1 0 0 0,0-1 0 0 0,0 1 0 0 0,5-11 0 0 0,-1-14 0 0 0,1 13 3 0 0,-5 12 1 0 0,0-1-1 0 0,0 1 1 0 0,0 0 0 0 0,-1-1 0 0 0,1 1 0 0 0,-1-1 0 0 0,1 1 0 0 0,-1-1-1 0 0,0 1 1 0 0,1-1 0 0 0,-1 1 0 0 0,0-1 0 0 0,0 1-4 0 0,0-1 3 0 0,0 0 0 0 0,0 1 0 0 0,1-1 0 0 0,-1 0 0 0 0,0 1 0 0 0,1-1 0 0 0,-1 1 0 0 0,1-1 0 0 0,-1 1-1 0 0,1-1 1 0 0,0 1 0 0 0,0-1 0 0 0,0 1 0 0 0,0 0 0 0 0,0-1 0 0 0,0 1 0 0 0,0 0 0 0 0,1-1-3 0 0,0 0-48 0 0,-2 2-44 0 0,1 0 9 0 0,1 0 39 0 0,6 0 10 0 0,-5 0-6 0 0,-1 0-95 0 0,-2 2 1 0 0,6 21-141 0 0,-3-13 196 0 0,1-2 67 0 0,5 13-88 0 0,-8-19 90 0 0,0 0-1 0 0,0 0 0 0 0,0 0 0 0 0,0 0 0 0 0,0 1 1 0 0,0-1-1 0 0,-1 0 0 0 0,1 1 0 0 0,-1-1 0 0 0,0 0 1 0 0,0 1-1 0 0,1 1 11 0 0,-2 4-10 0 0,0-5 10 0 0,1 0-1 0 0,0 0 1 0 0,0 0 0 0 0,0 0-1 0 0,0 0 1 0 0,0 0 0 0 0,1-1 0 0 0,-1 1-1 0 0,1 0 1 0 0,0 0 0 0 0,0 0 0 0 0,9 15 0 0 0,-5 8 0 0 0,2-13 0 0 0,-6-12 0 0 0,-1 0 0 0 0,1 1 0 0 0,0-1 0 0 0,0 1 0 0 0,-1-1 0 0 0,1 1 0 0 0,-1-1 0 0 0,0 1 0 0 0,1-1 0 0 0,-1 1 0 0 0,0-1 0 0 0,0 1 0 0 0,0-1 0 0 0,3 17 10 0 0,10 8 33 0 0,5 7-32 0 0,-6-17-11 0 0,1-1 0 0 0,-10-8 0 0 0,-3-7-2 0 0,1 1 1 0 0,-1-1 0 0 0,0 1-1 0 0,0-1 1 0 0,0 1-1 0 0,0-1 1 0 0,1 1 0 0 0,-1-1-1 0 0,0 0 1 0 0,1 1-1 0 0,-1-1 1 0 0,0 1 0 0 0,1-1-1 0 0,-1 0 1 0 0,0 1-1 0 0,1-1 1 0 0,-1 0-1 0 0,1 0 1 0 0,-1 1 0 0 0,0-1-1 0 0,1 0 1 0 0,-1 0-1 0 0,1 0 1 0 0,-1 1 0 0 0,1-1-1 0 0,-1 0 1 0 0,1 0-1 0 0,-1 0 1 0 0,1 0 0 0 0,-1 0-1 0 0,1 0 1 0 0,-1 0-1 0 0,1 0 1 0 0,-1 0-1 0 0,1 0 1 0 0,-1 0 0 0 0,1 0-1 0 0,-1-1 2 0 0,1 1 0 0 0,0 0 0 0 0,0 0 0 0 0,0 0 0 0 0,-1 0 0 0 0,1 0 0 0 0,0 1 0 0 0,0-1 0 0 0,0 0 0 0 0,0 0 0 0 0,-1 0 0 0 0,1 1 0 0 0,0-1 0 0 0,0 0 0 0 0,0 1 0 0 0,1 3-16 0 0,-1-2-86 0 0,-1 1-86 0 0,0-3 47 0 0,0 1-36 0 0,0 0-39 0 0,0 0-38 0 0,0-1-353 0 0,0 1 77 0 0,0-1-50 0 0,0 0-691 0 0,0 0-549 0 0,0 0-1040 0 0</inkml:trace>
  <inkml:trace contextRef="#ctx0" brushRef="#br0" timeOffset="7447.85">9345 232 7856 0 0,'0'0'174'0'0,"3"0"29"0"0,3-1 8 0 0,0 1-79 0 0,-4 0-101 0 0,0-1 1 0 0,1 1-1 0 0,-1 0 1 0 0,0 0-1 0 0,1 0 0 0 0,-1 1 1 0 0,0-1-1 0 0,1 1-31 0 0,1 1 119 0 0,0 1 71 0 0,-3 3 97 0 0,0-3-99 0 0,-1 1 33 0 0,2 4 59 0 0,2 0-52 0 0,3 6 46 0 0,-2 12 104 0 0,0-11-130 0 0,1 0 22 0 0,-4 6-78 0 0,-2-9-132 0 0,1-1 0 0 0,1 0 0 0 0,0 1-60 0 0,9 39 126 0 0,1 4-21 0 0,4 35 158 0 0,-15-81-219 0 0,0 0 1 0 0,0 0 0 0 0,-1 0-1 0 0,0 0-44 0 0,2 25 118 0 0,2-10-28 0 0,-1-9 6 0 0,0 1-1 0 0,-2 0 1 0 0,1 3-96 0 0,-2-13 50 0 0,0 1 0 0 0,1-1-1 0 0,0 1 1 0 0,0-1 0 0 0,1 1 0 0 0,1 2-50 0 0,1 7 98 0 0,2 10 67 0 0,1 3 23 0 0,1-4 37 0 0,-5-16-150 0 0,3 11 54 0 0,0-6 16 0 0,1 1-31 0 0,-6-12-86 0 0,0 0 0 0 0,0 1-1 0 0,0-1 1 0 0,0 1 0 0 0,-1 0-1 0 0,1-1 1 0 0,-1 4-28 0 0,0 9 115 0 0,0-15-107 0 0,0 1 1 0 0,1 0 0 0 0,-1 0 0 0 0,0-1 0 0 0,1 1 0 0 0,-1 0-1 0 0,1-1 1 0 0,-1 1 0 0 0,1 0 0 0 0,0-1 0 0 0,0 1 0 0 0,0-1-1 0 0,0 1-8 0 0,0-1 4 0 0,0 1 0 0 0,0-1 0 0 0,-1 1 0 0 0,1-1-1 0 0,0 1 1 0 0,-1 0 0 0 0,1-1 0 0 0,-1 1-1 0 0,1 0 1 0 0,-1 0 0 0 0,0-1 0 0 0,0 1 0 0 0,0 0-4 0 0,0-1 4 0 0,0 0 1 0 0,0-1-1 0 0,0 1 1 0 0,0 0-1 0 0,0 0 1 0 0,1 0 0 0 0,-1 0-1 0 0,0-1 1 0 0,0 1-1 0 0,0 0 1 0 0,1 0-1 0 0,-1 0 1 0 0,0-1 0 0 0,1 2-5 0 0,2 0-43 0 0,1 0 109 0 0,-2 0-29 0 0,-1-1-55 0 0,0 0-38 0 0,0 0-51 0 0,-1 0-29 0 0,1 0-50 0 0,-1 1-55 0 0,0 0-63 0 0,0-1-27 0 0,0-1-53 0 0,0 1-49 0 0,0-1-42 0 0,0 0-142 0 0,0 1-42 0 0,0-1-171 0 0,0 0-461 0 0</inkml:trace>
  <inkml:trace contextRef="#ctx0" brushRef="#br0" timeOffset="5600.81">6605 786 7368 0 0,'0'0'165'0'0,"-3"0"22"0"0,3 0-179 0 0,-1 0 1 0 0,1 0-1 0 0,0 0 0 0 0,-1 0 1 0 0,1 0-1 0 0,-1 0 1 0 0,1 0-1 0 0,0 0 1 0 0,-1 0-1 0 0,1 0 0 0 0,-1-1 1 0 0,1 1-1 0 0,0 0 1 0 0,-1 0-1 0 0,1 0 1 0 0,0 0-1 0 0,-1-1 0 0 0,1 1 1 0 0,0 0-1 0 0,-1 0 1 0 0,1-1-1 0 0,0 1 0 0 0,-1 0 1 0 0,1-1-1 0 0,0 1 1 0 0,0 0-1 0 0,-1-1 1 0 0,1 1-1 0 0,0 0 0 0 0,0-1 1 0 0,0 1-9 0 0,-5-7 117 0 0,4 7-114 0 0,0-1 0 0 0,1 1-1 0 0,-1 0 1 0 0,0-1 0 0 0,0 1-1 0 0,0 0 1 0 0,1 0 0 0 0,-1-1-1 0 0,0 1 1 0 0,0 0 0 0 0,0 0-1 0 0,0 0 1 0 0,1 0 0 0 0,-2 0-3 0 0,-8-2 28 0 0,5-3 61 0 0,0-1 64 0 0,-6 4 67 0 0,3 2 339 0 0,0 0-113 0 0,0 0-91 0 0,1 0-76 0 0,-2 0-15 0 0,-15 0 313 0 0,14 0-275 0 0,5 3 42 0 0,-20 13 69 0 0,6-7-188 0 0,19-9-223 0 0,-5 3 50 0 0,-2 1 70 0 0,4 2-35 0 0,0-1-66 0 0,-22 26 113 0 0,16-8-46 0 0,0-2-16 0 0,6-18-54 0 0,1 0 0 0 0,0 1 1 0 0,1 0-1 0 0,-1-1 0 0 0,0 1 1 0 0,1 0-1 0 0,0 0 0 0 0,0 0-18 0 0,-2 9 46 0 0,-8 7 23 0 0,6 9-112 0 0,0-15 0 0 0,-1 4-23 0 0,4-2-19 0 0,2-1 26 0 0,-1 1 43 0 0,0 12 52 0 0,1-18 12 0 0,0 1 0 0 0,1-1 0 0 0,0 1 0 0 0,2 9-48 0 0,7 11 85 0 0,-7-20-72 0 0,1 6-40 0 0,7 3-80 0 0,-9-16 88 0 0,0 0 0 0 0,0-1 1 0 0,-1 1-1 0 0,1 0 0 0 0,-1 0 0 0 0,0 0 1 0 0,0 2 18 0 0,7 20-74 0 0,3-10 79 0 0,21 16 193 0 0,-5-5-80 0 0,-25-25-103 0 0,-1-1 0 0 0,1 1 1 0 0,0-1-1 0 0,0 1 0 0 0,0-1 0 0 0,0 0 0 0 0,0 0 1 0 0,0 0-1 0 0,0 0 0 0 0,0 0 0 0 0,0 0 0 0 0,0 0 1 0 0,1-1-1 0 0,-1 1 0 0 0,2-1-15 0 0,8 3 75 0 0,3 3 32 0 0,0-1 5 0 0,4-3-66 0 0,-12-2-123 0 0,0 0 41 0 0,21 0 28 0 0,-23-1-36 0 0,1 0-42 0 0,0-1-73 0 0,0-1-80 0 0,1-1-99 0 0,0 0-112 0 0,-4 2 148 0 0,-1 1-45 0 0,1-1-40 0 0,0 1-35 0 0,0-1-125 0 0,1 0-34 0 0,7-4-1285 0 0,-11 6 1850 0 0</inkml:trace>
  <inkml:trace contextRef="#ctx0" brushRef="#br0" timeOffset="6082.87">7097 1017 6648 0 0,'0'0'149'0'0,"0"-3"23"0"0,0 2-152 0 0,0 0 0 0 0,0-1-1 0 0,0 1 1 0 0,0 0 0 0 0,-1 0 0 0 0,1-1 0 0 0,0 1-1 0 0,-1 0 1 0 0,1 0 0 0 0,-1 0 0 0 0,0-1-1 0 0,1 1 1 0 0,-1 0 0 0 0,0 0 0 0 0,1 0 0 0 0,-1 0-20 0 0,-7-4 58 0 0,-6-3-4 0 0,5 3 90 0 0,2 2 143 0 0,-11 1 490 0 0,17 2-755 0 0,-6 1 405 0 0,0 2-61 0 0,1 1-59 0 0,1 0-55 0 0,2-1 57 0 0,0-2-117 0 0,0 0-75 0 0,-1-1-73 0 0,1 0-16 0 0,1 1 59 0 0,-3 1-15 0 0,0 2 36 0 0,-21 22 538 0 0,20-20-543 0 0,2-1-55 0 0,0-1-3 0 0,1-1-1 0 0,1 1 0 0 0,-1 0 1 0 0,1 0-1 0 0,-1 0 0 0 0,1 1-44 0 0,-10 16 126 0 0,5-9-38 0 0,2 1-1 0 0,0 0 0 0 0,-4 12-87 0 0,7-16 30 0 0,-3 3 42 0 0,-2 9 24 0 0,6-15-69 0 0,-1 0 1 0 0,1 1 0 0 0,0-1-1 0 0,0 0 1 0 0,1 1 0 0 0,0 1-28 0 0,0 47 197 0 0,0-35-146 0 0,1-2 6 0 0,6 0-15 0 0,-3-8-24 0 0,0 1 10 0 0,1 0 0 0 0,-1 0 0 0 0,3 3-28 0 0,-6-12 1 0 0,0-1 4 0 0,-1 0-1 0 0,1 0 1 0 0,0 0-1 0 0,0 0 0 0 0,0 0 1 0 0,0 0-1 0 0,0 0 1 0 0,0 0-1 0 0,0 0 1 0 0,0 0-1 0 0,0-1 1 0 0,1 1-5 0 0,-1 0 7 0 0,1 0-1 0 0,-1-1 1 0 0,1 0 0 0 0,0 1 0 0 0,-1-1 0 0 0,1 0 0 0 0,0 0 0 0 0,-1 0 0 0 0,1 0 0 0 0,0 0-7 0 0,-2 0 0 0 0,23 0 85 0 0,-13-3 2 0 0,2-1-19 0 0,2-2 50 0 0,-10 5-68 0 0,-1-1-1 0 0,1 0 1 0 0,0 0 0 0 0,-1 0 0 0 0,1 0 0 0 0,-1 0 0 0 0,2-3-50 0 0,3-2 92 0 0,4-5 23 0 0,-1-2-38 0 0,7-12-1 0 0,5 6-4 0 0,-12-6-2 0 0,9 5-4 0 0,-12 2-16 0 0,-6 15-35 0 0,-1 0 1 0 0,1 0-1 0 0,-1 0 1 0 0,1 0 0 0 0,3-3-16 0 0,4-14 49 0 0,0-1 30 0 0,1 4-15 0 0,-5-8 0 0 0,1 14-27 0 0,-5 10-35 0 0,0 1 0 0 0,0 0 0 0 0,-1-1-1 0 0,1 1 1 0 0,0-1 0 0 0,-1 0 0 0 0,1 1 0 0 0,-1-1 0 0 0,0 1 0 0 0,1-1 0 0 0,-1 0 0 0 0,0 1 0 0 0,0-1 0 0 0,0 0-2 0 0,-1-8 0 0 0,0 5 0 0 0,1 1 0 0 0,0-1 0 0 0,0 0 0 0 0,0 1 0 0 0,0-1 0 0 0,1 0 0 0 0,0 1 0 0 0,-1-1 0 0 0,2-2 0 0 0,9-8 0 0 0,-11 14-3 0 0,0 1 1 0 0,0-1 0 0 0,0 1 0 0 0,0 0 0 0 0,0-1 0 0 0,1 1 0 0 0,-1-1 0 0 0,0 1 0 0 0,0-1 0 0 0,0 1 0 0 0,1 0 0 0 0,-1-1 0 0 0,0 1 0 0 0,1 0 0 0 0,-1-1 0 0 0,0 1 0 0 0,1 0 0 0 0,-1 0 0 0 0,0-1 0 0 0,1 1 0 0 0,-1 0 0 0 0,1 0-1 0 0,-1-1 1 0 0,0 1 0 0 0,1 0 0 0 0,-1 0 0 0 0,1 0 0 0 0,-1 0 0 0 0,1 0 0 0 0,0 0 2 0 0,4 5-45 0 0,-5-4 29 0 0,0-1 12 0 0,1 1 0 0 0,-1-1 0 0 0,0 0 0 0 0,0 0 0 0 0,0 0 0 0 0,1 1 1 0 0,-1-1-1 0 0,0 0 0 0 0,0 1 0 0 0,0-1 0 0 0,0 0 0 0 0,0 0 0 0 0,1 1 0 0 0,-1-1 0 0 0,0 0 1 0 0,0 1-1 0 0,0-1 0 0 0,0 0 0 0 0,0 1 0 0 0,0-1 0 0 0,0 0 0 0 0,0 1 0 0 0,0-1 0 0 0,0 0 0 0 0,0 0 1 0 0,0 1 3 0 0,-1 4-30 0 0,1-2 17 0 0,-1 0 1 0 0,1 0-1 0 0,0 0 0 0 0,0 0 1 0 0,0 0-1 0 0,1 0 0 0 0,-1 0 0 0 0,1 0 1 0 0,-1 0-1 0 0,1 0 0 0 0,0 0 13 0 0,4 5-12 0 0,-4-7 11 0 0,0 0 1 0 0,0 1 0 0 0,0-1 0 0 0,-1 1 0 0 0,1-1 0 0 0,0 1 0 0 0,-1-1-1 0 0,1 1 1 0 0,-1-1 0 0 0,0 1 0 0 0,1 0 0 0 0,-1-1 0 0 0,0 1 0 0 0,0 0 0 0 0,0-1-2 0 0,0 1 0 0 0,0-1 0 0 0,1 1 0 0 0,-1-1 0 0 0,0 1 0 0 0,1-1 0 0 0,-1 1 0 0 0,1-1 0 0 0,-1 1 1 0 0,1-1-1 0 0,0 1 0 0 0,0-1 0 0 0,0 0 2 0 0,5 12-29 0 0,-6-10 28 0 0,1 0-1 0 0,-1 0 1 0 0,1-1-1 0 0,-1 1 1 0 0,0 0-1 0 0,0 0 1 0 0,-1 0 1 0 0,1 1-2 0 0,0 1 1 0 0,0-1-1 0 0,0 1 1 0 0,1-1-1 0 0,-1 1 0 0 0,1-1 1 0 0,1 4 1 0 0,12 27-49 0 0,-2-11 45 0 0,-7 6 4 0 0,10 1 0 0 0,-5-18-30 0 0,-7-10-128 0 0,-3-3-80 0 0,0 0-16 0 0</inkml:trace>
  <inkml:trace contextRef="#ctx0" brushRef="#br0" timeOffset="4640.08">4465 339 7920 0 0,'0'0'174'0'0,"0"0"29"0"0,0 0 13 0 0,0 0 36 0 0,0 0 124 0 0,3-2 52 0 0,-2 0-332 0 0,3-1 3 0 0,-2 0 6 0 0,0 1 93 0 0,0 1-48 0 0,-1-1 41 0 0,-1 4-4 0 0,-1 0-85 0 0,2 1-59 0 0,2 2-24 0 0,-3-4 27 0 0,1-1-36 0 0,-1 1 0 0 0,1-1 0 0 0,0 0 0 0 0,0 1 0 0 0,0-1 1 0 0,-1 0-1 0 0,1 0 0 0 0,0 1 0 0 0,0-1 0 0 0,0 0 0 0 0,-1 0 0 0 0,1 0 0 0 0,0 0 0 0 0,0 0 0 0 0,0 0-10 0 0,14 2 133 0 0,-9 2-68 0 0,0 0 0 0 0,-1 1-1 0 0,0-1 1 0 0,0 1 0 0 0,2 3-65 0 0,3 6 83 0 0,-5-2 19 0 0,-1-2-33 0 0,5 11 48 0 0,4 3 55 0 0,-11 1-44 0 0,-1-15-77 0 0,0 0 1 0 0,0 0-1 0 0,1 1 1 0 0,0-2-1 0 0,1 2-51 0 0,5 23 131 0 0,-1-2-29 0 0,-1 2 36 0 0,22 128 688 0 0,-26-128-634 0 0,-2-13-48 0 0,3 4 38 0 0,4 4 0 0 0,5 20 177 0 0,-5-22-192 0 0,-5-16-96 0 0,-1 0 1 0 0,0 0 0 0 0,-1 0-1 0 0,0 1 1 0 0,-1 0-72 0 0,1 10 126 0 0,0-21-111 0 0,0 1 1 0 0,0 0 0 0 0,0-1 0 0 0,0 1-1 0 0,0 0 1 0 0,1-1 0 0 0,-1 1 0 0 0,1-1-1 0 0,-1 1 1 0 0,1-1 0 0 0,0 1 0 0 0,-1-1-1 0 0,1 1 1 0 0,0-1-16 0 0,5 12 100 0 0,-5-9-65 0 0,0 0 1 0 0,0 1-1 0 0,-1-1 1 0 0,0 0 0 0 0,0 1-1 0 0,0 1-35 0 0,0 5 99 0 0,2 0-15 0 0,4 1 0 0 0,-5-10-73 0 0,0-1 0 0 0,0 1 0 0 0,-1-1 0 0 0,1 1 0 0 0,0 0 0 0 0,-1-1 0 0 0,1 1 0 0 0,-1 0 0 0 0,1-1 0 0 0,-1 1 0 0 0,0 0 0 0 0,0 0 1 0 0,0-1-12 0 0,0 2 17 0 0,2 29 153 0 0,-2-30-162 0 0,1 0 0 0 0,-1 0 1 0 0,1 0-1 0 0,-1-1 0 0 0,1 1 1 0 0,-1 0-1 0 0,1 0 1 0 0,0-1-1 0 0,0 1 0 0 0,0-1 1 0 0,0 1-1 0 0,0-1 0 0 0,1 1-7 0 0,2 4 58 0 0,-5 4-46 0 0,1-10-6 0 0,0 0-5 0 0,0 0-1 0 0,0 0 1 0 0,0 0-1 0 0,0 0 1 0 0,0 0-1 0 0,0 0 0 0 0,0 0 1 0 0,0 1-1 0 0,0-1 1 0 0,0 0-1 0 0,0 0 0 0 0,0 0 1 0 0,0 0-1 0 0,0 0 1 0 0,0 0-1 0 0,0 0 0 0 0,0 0 1 0 0,0 0-1 0 0,0 0 1 0 0,0 1-1 0 0,0-1 0 0 0,0 0 1 0 0,0 0-1 0 0,0 0 1 0 0,0 0-1 0 0,0 0 0 0 0,0 0 1 0 0,0 0-1 0 0,0 0 1 0 0,0 0-1 0 0,0 0 0 0 0,0 0 1 0 0,0 0-1 0 0,0 0 1 0 0,1 0-1 0 0,-1 0 0 0 0,0 0 1 0 0,0 1-1 0 0,0-1 1 0 0,0 0-1 0 0,0 0 0 0 0,0 0 1 0 0,0 0-1 0 0,0 0 1 0 0,0 0-1 0 0,0 0 0 0 0,0 0 1 0 0,1 0-1 0 0,-1 0 1 0 0,0 0-1 0 0,0 0 1 0 0,0 0-1 0 0,0 0 0 0 0,0 0 1 0 0,0 0-1 0 0,0-1 1 0 0,0 1-3 0 0,11 0 95 0 0,-9 0-12 0 0,-2 0 1 0 0,3 0 10 0 0,-2 0-80 0 0,0 0 0 0 0,1 0-1 0 0,-1 0 1 0 0,0 0-1 0 0,0-1 1 0 0,1 1-1 0 0,-1 0 1 0 0,0-1-1 0 0,0 1 1 0 0,0-1-1 0 0,0 0 1 0 0,1 1 0 0 0,-1-1-1 0 0,0 0 1 0 0,0 0-1 0 0,0 1-12 0 0,4-8 23 0 0,6-15 74 0 0,-6 10-26 0 0,0 3 11 0 0,5-8 44 0 0,-6 6-65 0 0,-3 8-37 0 0,0 0-1 0 0,0 0 1 0 0,0 0 0 0 0,1 0 0 0 0,0 1 0 0 0,0-1-1 0 0,0 1 1 0 0,0-1-24 0 0,4-8 58 0 0,-1 1 0 0 0,0-1 0 0 0,0 0 0 0 0,-2 0 0 0 0,1-1-1 0 0,0-12-57 0 0,3-3 50 0 0,0 1-46 0 0,1 5 22 0 0,-1 4-4 0 0,-2 1 1 0 0,4-18-23 0 0,-3-5 37 0 0,-3 15-33 0 0,2-1 0 0 0,0 1 0 0 0,2 1 0 0 0,2-5-4 0 0,7-9 0 0 0,-6 17 0 0 0,-2-1 0 0 0,2-8 0 0 0,-2 0 0 0 0,-4 15 0 0 0,0-1 0 0 0,1 1 0 0 0,0 0 0 0 0,1 0 0 0 0,1 1 0 0 0,3-4 0 0 0,7-13 0 0 0,-1 0 0 0 0,10-30 0 0 0,-23 52 0 0 0,1 0 0 0 0,0 1 0 0 0,1 0 0 0 0,-1 0 0 0 0,2 0 0 0 0,-1 0 0 0 0,1 1 0 0 0,0 0 0 0 0,-3 4 0 0 0,0 1 0 0 0,0-1 0 0 0,0 0 0 0 0,-1 0 0 0 0,0 0 0 0 0,1 0 0 0 0,-1-1 0 0 0,0 1 0 0 0,-1-1 0 0 0,1 1 0 0 0,-1-1 0 0 0,1 1 0 0 0,-1-1 0 0 0,0-1 0 0 0,4-12 0 0 0,9-7-9 0 0,-2 4-47 0 0,-7 8-15 0 0,5 6-1 0 0,-4-4-22 0 0,0 6-30 0 0,-5 3 114 0 0,-1 1 1 0 0,0 0-1 0 0,1 0 1 0 0,-1 0-1 0 0,0-1 1 0 0,1 1-1 0 0,-1 0 1 0 0,0 0-1 0 0,1-1 1 0 0,-1 1-1 0 0,0 0 1 0 0,1-1-1 0 0,-1 1 1 0 0,0 0-1 0 0,0-1 1 0 0,0 1-1 0 0,1 0 1 0 0,-1-1-1 0 0,0 1 1 0 0,0 0-1 0 0,0-1 1 0 0,0 1-1 0 0,0-1 1 0 0,0 1-1 0 0,1 0 1 0 0,-1-1-1 0 0,0 1 1 0 0,0-1-1 0 0,0 1 1 0 0,-1-1-1 0 0,1 1 10 0 0,0-3-239 0 0,3 4 5 0 0,-2-1 95 0 0,1 0 60 0 0,0-1 38 0 0,-1 1 12 0 0,0 0-34 0 0,1 0-108 0 0,0 0-80 0 0,-1 0 80 0 0,0 0-36 0 0,-1 0-399 0 0</inkml:trace>
  <inkml:trace contextRef="#ctx0" brushRef="#br0" timeOffset="5133.51">5774 709 6216 0 0,'0'0'133'0'0,"0"0"23"0"0,0-3 15 0 0,-3-10-15 0 0,-10-2-124 0 0,9 11 9 0 0,0 0 74 0 0,0 0 43 0 0,0 0 36 0 0,-6-6 546 0 0,8 8-450 0 0,0 0 30 0 0,1 1-56 0 0,0 0-50 0 0,0 1-44 0 0,-1 0-17 0 0,1-1-47 0 0,0 1-25 0 0,-1 1-25 0 0,0-1 25 0 0,1 0-9 0 0,0-1 46 0 0,-4-6 282 0 0,5 7-379 0 0,0-1 0 0 0,0 1 0 0 0,-1 0 0 0 0,1-1 0 0 0,0 1 0 0 0,-1-1 0 0 0,1 1 0 0 0,0 0 0 0 0,-1-1 0 0 0,1 1 0 0 0,0 0 0 0 0,-1-1 0 0 0,1 1 0 0 0,0 0 0 0 0,-1 0 0 0 0,1-1 0 0 0,-1 1 0 0 0,1 0 0 0 0,-1 0 0 0 0,1 0 0 0 0,-1 0 0 0 0,1 0 0 0 0,-1-1 0 0 0,1 1 0 0 0,-1 0 0 0 0,1 0 0 0 0,-1 0 0 0 0,1 0 0 0 0,-1 0 0 0 0,1 1 0 0 0,-1-1 0 0 0,1 0-21 0 0,-14-1 432 0 0,-5 1 76 0 0,6 0-226 0 0,4 1-116 0 0,2 1-89 0 0,-6 5 21 0 0,1 1-35 0 0,4-3-36 0 0,0 1 1 0 0,1 0 0 0 0,-7 6-28 0 0,12-9 4 0 0,0 0-1 0 0,0 0 1 0 0,0 0-1 0 0,0 0 0 0 0,0 1 1 0 0,0-1-1 0 0,1 1 1 0 0,0-1-1 0 0,0 1 0 0 0,0-1 1 0 0,0 1-1 0 0,0 1-3 0 0,0 1 3 0 0,-1 0 0 0 0,0 0 1 0 0,0 0-1 0 0,-1 2-3 0 0,-4 7 0 0 0,2 0 0 0 0,0 0 0 0 0,1 0 0 0 0,0 2 0 0 0,0-2 0 0 0,3-7 0 0 0,0-1 0 0 0,0 0 0 0 0,1 1 0 0 0,0 6 0 0 0,-2 17 0 0 0,-3-8 0 0 0,3-17 0 0 0,0 0 0 0 0,1 0 0 0 0,0 0 0 0 0,0 0 0 0 0,0 5 0 0 0,1 4 0 0 0,0-8 0 0 0,0 1 0 0 0,0-1 0 0 0,1 1 0 0 0,0 0 0 0 0,0 1 0 0 0,25 83 0 0 0,-22-74 0 0 0,-4-14 0 0 0,1 0 0 0 0,0 0 0 0 0,0 0 0 0 0,0 0 0 0 0,1 0 0 0 0,0 0 0 0 0,-1 0 0 0 0,1 0 0 0 0,0-1 0 0 0,1 1 0 0 0,-1-1 0 0 0,1 1 0 0 0,-1-1 0 0 0,4 3 0 0 0,1 1-6 0 0,-4-3-3 0 0,0-1 0 0 0,0 0 0 0 0,1 0 0 0 0,-1 0 0 0 0,1-1 0 0 0,0 1 9 0 0,27 12-12 0 0,-29-14 12 0 0,1 0 1 0 0,0 0 0 0 0,0-1 0 0 0,0 1 0 0 0,0-1 0 0 0,-1 0 0 0 0,1 0-1 0 0,0 0 1 0 0,0 0 0 0 0,0-1 0 0 0,0 1 0 0 0,0-1 0 0 0,-1 1 0 0 0,2-2-1 0 0,7-2 41 0 0,0-1 58 0 0,26-17 373 0 0,-24 13-326 0 0,-8 6-116 0 0,2-3 90 0 0,0 1 1 0 0,0-1 0 0 0,0 0 0 0 0,-1-1 0 0 0,0 0-1 0 0,-1 0 1 0 0,3-3-121 0 0,18-31 473 0 0,-10 15-217 0 0,-2 0 33 0 0,-3-13 10 0 0,-8 25-196 0 0,2-16 81 0 0,-6-13-4 0 0,0 5 7 0 0,0 23-75 0 0,-1-1 0 0 0,-3-14-112 0 0,2 16 60 0 0,1 0-1 0 0,0-15-59 0 0,1 23 18 0 0,1-1-1 0 0,-1 0 1 0 0,0 1-1 0 0,0-1 0 0 0,-1 1 1 0 0,0-1-1 0 0,-1-2-17 0 0,1 3 10 0 0,1 3-8 0 0,0 0 0 0 0,0-1-1 0 0,1 1 1 0 0,-1 0-1 0 0,1 0 1 0 0,0 0 0 0 0,0-1-1 0 0,0 1-1 0 0,-1-14-1 0 0,-5 1 1 0 0,0-2-10 0 0,5 5-50 0 0,-1 1-166 0 0,-3 8-85 0 0,-1 0 15 0 0,6 3 261 0 0,-1 0 1 0 0,1 1 0 0 0,-1-1-1 0 0,1 0 1 0 0,0 0 0 0 0,0 1 0 0 0,0-1-1 0 0,-1 0 1 0 0,1 0 0 0 0,0 0-1 0 0,0 0 1 0 0,0 1 0 0 0,0-1 0 0 0,0-1 34 0 0</inkml:trace>
  <inkml:trace contextRef="#ctx0" brushRef="#br0" timeOffset="17333.49">1 2140 4400 0 0,'0'0'99'0'0,"2"0"11"0"0,19 0 38 0 0,1 0-74 0 0,1 0-49 0 0,31 0-24 0 0,-22 0 57 0 0,-8-1 155 0 0,4-5 45 0 0,3 0 50 0 0,-4 4-10 0 0,17 2 70 0 0,2 0-88 0 0,-5 0-80 0 0,56 0 208 0 0,-60-2-346 0 0,12-4-29 0 0,-24 3-10 0 0,0 0 0 0 0,9 2-23 0 0,-4 1 9 0 0,-1 0-3 0 0,0 0 0 0 0,6-3-6 0 0,-4-1 18 0 0,-3 0 0 0 0,0 1 0 0 0,8 1-18 0 0,167 2 0 0 0,-171 1 0 0 0,3-1 0 0 0,-1-1 0 0 0,3-1 0 0 0,-29 1 0 0 0,57-6 0 0 0,27 2 0 0 0,165 5 54 0 0,335 0 233 0 0,-453 8 28 0 0,-1-1 53 0 0,24-7 23 0 0,2 0-96 0 0,0 0-79 0 0,1 0-64 0 0,67 0-15 0 0,115 0-10 0 0,-149-7-53 0 0,-1-1-1 0 0,16 0-15 0 0,-8 1-11 0 0,-136 7-29 0 0,142-3 18 0 0,-140-1-39 0 0,150-5 23 0 0,120-4 174 0 0,-251 8-149 0 0,58-7 41 0 0,10-1 72 0 0,-70 8-52 0 0,144-8 168 0 0,-75 0-74 0 0,-105 11-125 0 0,52-4 84 0 0,63-15 95 0 0,-54 16-84 0 0,-56 3-84 0 0,110-10 156 0 0,0-4-43 0 0,178-13 160 0 0,-258 26-275 0 0,181-12 125 0 0,3 0-46 0 0,-6 0-29 0 0,18-1-80 0 0,3 1-8 0 0,175-10 5 0 0,-365 22-48 0 0,99-3-3 0 0,-5-4 0 0 0,5 5 10 0 0,-5-5 33 0 0,7 5-32 0 0,-93 0-13 0 0,180-3 14 0 0,-125 9 24 0 0,264-5-18 0 0,-319 0-18 0 0,180-5 0 0 0,313 9 10 0 0,-297-7 44 0 0,-120 1-14 0 0,-59 4 16 0 0,-19 2-7 0 0,211-3 94 0 0,-100-7-47 0 0,-7 5 0 0 0,-105 1-50 0 0,216-5 100 0 0,124-6 46 0 0,206-1 96 0 0,-307 9-126 0 0,-6-1 44 0 0,-137 7-78 0 0,273 5 150 0 0,-360 0-223 0 0,227 4 116 0 0,-333-8-169 0 0,269 1 96 0 0,137 14-86 0 0,24 0-12 0 0,-6 1-12 0 0,-230-4-34 0 0,94-1 30 0 0,-168-6 18 0 0,68 0-2 0 0,3 5 0 0 0,-107-6 0 0 0,196 10 0 0 0,-181-5 0 0 0,148 10 0 0 0,-166-15 1 0 0,42 2 34 0 0,0 2 35 0 0,120 7 48 0 0,-158-12-78 0 0,67 8 20 0 0,-78-8-51 0 0,150 12-90 0 0,95 8-49 0 0,-231-18 128 0 0,-24-1 2 0 0,126 10 53 0 0,-110-3-40 0 0,66 6 38 0 0,-105-14-43 0 0,28 2 48 0 0,11 5-56 0 0,33 2-5 0 0,-39-5-53 0 0,2 5-54 0 0,1 0-22 0 0,-54-8 59 0 0,0-1-36 0 0,1 0-50 0 0,0 0-61 0 0,-1 1-75 0 0,1 0-87 0 0,18 9-230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0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0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1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6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5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4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0.png"/><Relationship Id="rId15" Type="http://schemas.openxmlformats.org/officeDocument/2006/relationships/image" Target="../media/image16.png"/><Relationship Id="rId10" Type="http://schemas.openxmlformats.org/officeDocument/2006/relationships/customXml" Target="../ink/ink4.xml"/><Relationship Id="rId19" Type="http://schemas.openxmlformats.org/officeDocument/2006/relationships/image" Target="../media/image18.png"/><Relationship Id="rId9" Type="http://schemas.openxmlformats.org/officeDocument/2006/relationships/image" Target="../media/image13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9" Type="http://schemas.openxmlformats.org/officeDocument/2006/relationships/image" Target="../media/image7.png"/><Relationship Id="rId21" Type="http://schemas.openxmlformats.org/officeDocument/2006/relationships/image" Target="../media/image28.png"/><Relationship Id="rId34" Type="http://schemas.openxmlformats.org/officeDocument/2006/relationships/customXml" Target="../ink/ink25.xml"/><Relationship Id="rId42" Type="http://schemas.openxmlformats.org/officeDocument/2006/relationships/customXml" Target="../ink/ink29.xml"/><Relationship Id="rId7" Type="http://schemas.openxmlformats.org/officeDocument/2006/relationships/image" Target="../media/image21.png"/><Relationship Id="rId2" Type="http://schemas.openxmlformats.org/officeDocument/2006/relationships/customXml" Target="../ink/ink10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32.png"/><Relationship Id="rId41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11" Type="http://schemas.openxmlformats.org/officeDocument/2006/relationships/image" Target="../media/image23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6.png"/><Relationship Id="rId40" Type="http://schemas.openxmlformats.org/officeDocument/2006/relationships/customXml" Target="../ink/ink28.xml"/><Relationship Id="rId5" Type="http://schemas.openxmlformats.org/officeDocument/2006/relationships/image" Target="../media/image20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10" Type="http://schemas.openxmlformats.org/officeDocument/2006/relationships/customXml" Target="../ink/ink13.xml"/><Relationship Id="rId19" Type="http://schemas.openxmlformats.org/officeDocument/2006/relationships/image" Target="../media/image27.png"/><Relationship Id="rId31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31.png"/><Relationship Id="rId30" Type="http://schemas.openxmlformats.org/officeDocument/2006/relationships/customXml" Target="../ink/ink23.xml"/><Relationship Id="rId35" Type="http://schemas.openxmlformats.org/officeDocument/2006/relationships/image" Target="../media/image5.png"/><Relationship Id="rId43" Type="http://schemas.openxmlformats.org/officeDocument/2006/relationships/image" Target="../media/image9.png"/><Relationship Id="rId8" Type="http://schemas.openxmlformats.org/officeDocument/2006/relationships/customXml" Target="../ink/ink12.xml"/><Relationship Id="rId12" Type="http://schemas.openxmlformats.org/officeDocument/2006/relationships/customXml" Target="../ink/ink14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4.png"/><Relationship Id="rId38" Type="http://schemas.openxmlformats.org/officeDocument/2006/relationships/customXml" Target="../ink/ink2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.xml"/><Relationship Id="rId21" Type="http://schemas.openxmlformats.org/officeDocument/2006/relationships/image" Target="../media/image45.png"/><Relationship Id="rId42" Type="http://schemas.openxmlformats.org/officeDocument/2006/relationships/customXml" Target="../ink/ink49.xml"/><Relationship Id="rId47" Type="http://schemas.openxmlformats.org/officeDocument/2006/relationships/image" Target="../media/image58.png"/><Relationship Id="rId63" Type="http://schemas.openxmlformats.org/officeDocument/2006/relationships/image" Target="../media/image66.png"/><Relationship Id="rId68" Type="http://schemas.openxmlformats.org/officeDocument/2006/relationships/customXml" Target="../ink/ink62.xml"/><Relationship Id="rId16" Type="http://schemas.openxmlformats.org/officeDocument/2006/relationships/customXml" Target="../ink/ink36.xml"/><Relationship Id="rId11" Type="http://schemas.openxmlformats.org/officeDocument/2006/relationships/image" Target="../media/image40.png"/><Relationship Id="rId32" Type="http://schemas.openxmlformats.org/officeDocument/2006/relationships/customXml" Target="../ink/ink44.xml"/><Relationship Id="rId37" Type="http://schemas.openxmlformats.org/officeDocument/2006/relationships/image" Target="../media/image53.png"/><Relationship Id="rId53" Type="http://schemas.openxmlformats.org/officeDocument/2006/relationships/image" Target="../media/image61.png"/><Relationship Id="rId58" Type="http://schemas.openxmlformats.org/officeDocument/2006/relationships/customXml" Target="../ink/ink57.xml"/><Relationship Id="rId74" Type="http://schemas.openxmlformats.org/officeDocument/2006/relationships/customXml" Target="../ink/ink65.xml"/><Relationship Id="rId79" Type="http://schemas.openxmlformats.org/officeDocument/2006/relationships/image" Target="../media/image20.png"/><Relationship Id="rId5" Type="http://schemas.openxmlformats.org/officeDocument/2006/relationships/image" Target="../media/image370.png"/><Relationship Id="rId61" Type="http://schemas.openxmlformats.org/officeDocument/2006/relationships/image" Target="../media/image65.png"/><Relationship Id="rId82" Type="http://schemas.openxmlformats.org/officeDocument/2006/relationships/customXml" Target="../ink/ink69.xml"/><Relationship Id="rId19" Type="http://schemas.openxmlformats.org/officeDocument/2006/relationships/image" Target="../media/image44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48.png"/><Relationship Id="rId30" Type="http://schemas.openxmlformats.org/officeDocument/2006/relationships/customXml" Target="../ink/ink43.xml"/><Relationship Id="rId35" Type="http://schemas.openxmlformats.org/officeDocument/2006/relationships/image" Target="../media/image52.png"/><Relationship Id="rId43" Type="http://schemas.openxmlformats.org/officeDocument/2006/relationships/image" Target="../media/image56.png"/><Relationship Id="rId48" Type="http://schemas.openxmlformats.org/officeDocument/2006/relationships/customXml" Target="../ink/ink52.xml"/><Relationship Id="rId56" Type="http://schemas.openxmlformats.org/officeDocument/2006/relationships/customXml" Target="../ink/ink56.xml"/><Relationship Id="rId64" Type="http://schemas.openxmlformats.org/officeDocument/2006/relationships/customXml" Target="../ink/ink60.xml"/><Relationship Id="rId69" Type="http://schemas.openxmlformats.org/officeDocument/2006/relationships/image" Target="../media/image69.png"/><Relationship Id="rId77" Type="http://schemas.openxmlformats.org/officeDocument/2006/relationships/image" Target="../media/image11.png"/><Relationship Id="rId8" Type="http://schemas.openxmlformats.org/officeDocument/2006/relationships/customXml" Target="../ink/ink32.xml"/><Relationship Id="rId51" Type="http://schemas.openxmlformats.org/officeDocument/2006/relationships/image" Target="../media/image60.png"/><Relationship Id="rId72" Type="http://schemas.openxmlformats.org/officeDocument/2006/relationships/customXml" Target="../ink/ink64.xml"/><Relationship Id="rId80" Type="http://schemas.openxmlformats.org/officeDocument/2006/relationships/customXml" Target="../ink/ink68.xml"/><Relationship Id="rId12" Type="http://schemas.openxmlformats.org/officeDocument/2006/relationships/customXml" Target="../ink/ink34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59" Type="http://schemas.openxmlformats.org/officeDocument/2006/relationships/image" Target="../media/image64.png"/><Relationship Id="rId67" Type="http://schemas.openxmlformats.org/officeDocument/2006/relationships/image" Target="../media/image68.png"/><Relationship Id="rId20" Type="http://schemas.openxmlformats.org/officeDocument/2006/relationships/customXml" Target="../ink/ink38.xml"/><Relationship Id="rId41" Type="http://schemas.openxmlformats.org/officeDocument/2006/relationships/image" Target="../media/image55.png"/><Relationship Id="rId54" Type="http://schemas.openxmlformats.org/officeDocument/2006/relationships/customXml" Target="../ink/ink55.xml"/><Relationship Id="rId62" Type="http://schemas.openxmlformats.org/officeDocument/2006/relationships/customXml" Target="../ink/ink59.xml"/><Relationship Id="rId70" Type="http://schemas.openxmlformats.org/officeDocument/2006/relationships/customXml" Target="../ink/ink63.xml"/><Relationship Id="rId75" Type="http://schemas.openxmlformats.org/officeDocument/2006/relationships/image" Target="../media/image72.png"/><Relationship Id="rId83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59.png"/><Relationship Id="rId57" Type="http://schemas.openxmlformats.org/officeDocument/2006/relationships/image" Target="../media/image63.png"/><Relationship Id="rId10" Type="http://schemas.openxmlformats.org/officeDocument/2006/relationships/customXml" Target="../ink/ink33.xml"/><Relationship Id="rId31" Type="http://schemas.openxmlformats.org/officeDocument/2006/relationships/image" Target="../media/image50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60" Type="http://schemas.openxmlformats.org/officeDocument/2006/relationships/customXml" Target="../ink/ink58.xml"/><Relationship Id="rId65" Type="http://schemas.openxmlformats.org/officeDocument/2006/relationships/image" Target="../media/image67.png"/><Relationship Id="rId73" Type="http://schemas.openxmlformats.org/officeDocument/2006/relationships/image" Target="../media/image71.png"/><Relationship Id="rId78" Type="http://schemas.openxmlformats.org/officeDocument/2006/relationships/customXml" Target="../ink/ink67.xml"/><Relationship Id="rId81" Type="http://schemas.openxmlformats.org/officeDocument/2006/relationships/image" Target="../media/image33.png"/><Relationship Id="rId9" Type="http://schemas.openxmlformats.org/officeDocument/2006/relationships/image" Target="../media/image39.png"/><Relationship Id="rId13" Type="http://schemas.openxmlformats.org/officeDocument/2006/relationships/image" Target="../media/image41.png"/><Relationship Id="rId18" Type="http://schemas.openxmlformats.org/officeDocument/2006/relationships/customXml" Target="../ink/ink37.xml"/><Relationship Id="rId39" Type="http://schemas.openxmlformats.org/officeDocument/2006/relationships/image" Target="../media/image54.png"/><Relationship Id="rId34" Type="http://schemas.openxmlformats.org/officeDocument/2006/relationships/customXml" Target="../ink/ink45.xml"/><Relationship Id="rId50" Type="http://schemas.openxmlformats.org/officeDocument/2006/relationships/customXml" Target="../ink/ink53.xml"/><Relationship Id="rId55" Type="http://schemas.openxmlformats.org/officeDocument/2006/relationships/image" Target="../media/image62.png"/><Relationship Id="rId76" Type="http://schemas.openxmlformats.org/officeDocument/2006/relationships/customXml" Target="../ink/ink66.xml"/><Relationship Id="rId7" Type="http://schemas.openxmlformats.org/officeDocument/2006/relationships/image" Target="../media/image38.png"/><Relationship Id="rId71" Type="http://schemas.openxmlformats.org/officeDocument/2006/relationships/image" Target="../media/image70.png"/><Relationship Id="rId2" Type="http://schemas.openxmlformats.org/officeDocument/2006/relationships/customXml" Target="../ink/ink30.xml"/><Relationship Id="rId29" Type="http://schemas.openxmlformats.org/officeDocument/2006/relationships/image" Target="../media/image49.png"/><Relationship Id="rId24" Type="http://schemas.openxmlformats.org/officeDocument/2006/relationships/customXml" Target="../ink/ink40.xml"/><Relationship Id="rId40" Type="http://schemas.openxmlformats.org/officeDocument/2006/relationships/customXml" Target="../ink/ink48.xml"/><Relationship Id="rId45" Type="http://schemas.openxmlformats.org/officeDocument/2006/relationships/image" Target="../media/image57.png"/><Relationship Id="rId66" Type="http://schemas.openxmlformats.org/officeDocument/2006/relationships/customXml" Target="../ink/ink6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21" Type="http://schemas.openxmlformats.org/officeDocument/2006/relationships/image" Target="../media/image79.png"/><Relationship Id="rId34" Type="http://schemas.openxmlformats.org/officeDocument/2006/relationships/customXml" Target="../ink/ink85.xml"/><Relationship Id="rId7" Type="http://schemas.openxmlformats.org/officeDocument/2006/relationships/image" Target="../media/image720.png"/><Relationship Id="rId12" Type="http://schemas.openxmlformats.org/officeDocument/2006/relationships/customXml" Target="../ink/ink74.xml"/><Relationship Id="rId17" Type="http://schemas.openxmlformats.org/officeDocument/2006/relationships/image" Target="../media/image77.png"/><Relationship Id="rId25" Type="http://schemas.openxmlformats.org/officeDocument/2006/relationships/image" Target="../media/image81.png"/><Relationship Id="rId33" Type="http://schemas.openxmlformats.org/officeDocument/2006/relationships/image" Target="../media/image85.png"/><Relationship Id="rId2" Type="http://schemas.openxmlformats.org/officeDocument/2006/relationships/customXml" Target="../ink/ink70.xml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1.xml"/><Relationship Id="rId11" Type="http://schemas.openxmlformats.org/officeDocument/2006/relationships/image" Target="../media/image74.png"/><Relationship Id="rId24" Type="http://schemas.openxmlformats.org/officeDocument/2006/relationships/customXml" Target="../ink/ink80.xml"/><Relationship Id="rId32" Type="http://schemas.openxmlformats.org/officeDocument/2006/relationships/customXml" Target="../ink/ink84.xml"/><Relationship Id="rId37" Type="http://schemas.openxmlformats.org/officeDocument/2006/relationships/image" Target="../media/image87.png"/><Relationship Id="rId5" Type="http://schemas.openxmlformats.org/officeDocument/2006/relationships/image" Target="../media/image710.png"/><Relationship Id="rId15" Type="http://schemas.openxmlformats.org/officeDocument/2006/relationships/image" Target="../media/image76.png"/><Relationship Id="rId23" Type="http://schemas.openxmlformats.org/officeDocument/2006/relationships/image" Target="../media/image80.png"/><Relationship Id="rId28" Type="http://schemas.openxmlformats.org/officeDocument/2006/relationships/customXml" Target="../ink/ink82.xml"/><Relationship Id="rId36" Type="http://schemas.openxmlformats.org/officeDocument/2006/relationships/customXml" Target="../ink/ink86.xml"/><Relationship Id="rId10" Type="http://schemas.openxmlformats.org/officeDocument/2006/relationships/customXml" Target="../ink/ink73.xml"/><Relationship Id="rId19" Type="http://schemas.openxmlformats.org/officeDocument/2006/relationships/image" Target="../media/image78.png"/><Relationship Id="rId31" Type="http://schemas.openxmlformats.org/officeDocument/2006/relationships/image" Target="../media/image84.png"/><Relationship Id="rId9" Type="http://schemas.openxmlformats.org/officeDocument/2006/relationships/image" Target="../media/image730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82.png"/><Relationship Id="rId30" Type="http://schemas.openxmlformats.org/officeDocument/2006/relationships/customXml" Target="../ink/ink83.xml"/><Relationship Id="rId35" Type="http://schemas.openxmlformats.org/officeDocument/2006/relationships/image" Target="../media/image86.png"/><Relationship Id="rId8" Type="http://schemas.openxmlformats.org/officeDocument/2006/relationships/customXml" Target="../ink/ink7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2585258" y="2435460"/>
            <a:ext cx="63758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Introduction to Sets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7C3490-178B-4646-BD55-AF7A0C7FD3F3}"/>
                  </a:ext>
                </a:extLst>
              </p14:cNvPr>
              <p14:cNvContentPartPr/>
              <p14:nvPr/>
            </p14:nvContentPartPr>
            <p14:xfrm>
              <a:off x="874920" y="1645047"/>
              <a:ext cx="167040" cy="322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7C3490-178B-4646-BD55-AF7A0C7FD3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280" y="1627047"/>
                <a:ext cx="2026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F7883E4-B270-4A6B-BEBA-F2E500619D53}"/>
                  </a:ext>
                </a:extLst>
              </p14:cNvPr>
              <p14:cNvContentPartPr/>
              <p14:nvPr/>
            </p14:nvContentPartPr>
            <p14:xfrm>
              <a:off x="1230240" y="1723167"/>
              <a:ext cx="216360" cy="233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F7883E4-B270-4A6B-BEBA-F2E500619D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2240" y="1705527"/>
                <a:ext cx="2520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DAC4682-8CDB-4508-A9B4-979C8F9292F3}"/>
                  </a:ext>
                </a:extLst>
              </p14:cNvPr>
              <p14:cNvContentPartPr/>
              <p14:nvPr/>
            </p14:nvContentPartPr>
            <p14:xfrm>
              <a:off x="1617960" y="1551447"/>
              <a:ext cx="238680" cy="360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DAC4682-8CDB-4508-A9B4-979C8F9292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00320" y="1533807"/>
                <a:ext cx="2743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853CFD3-D39F-4483-82F5-23503C9AF7C7}"/>
                  </a:ext>
                </a:extLst>
              </p14:cNvPr>
              <p14:cNvContentPartPr/>
              <p14:nvPr/>
            </p14:nvContentPartPr>
            <p14:xfrm>
              <a:off x="871680" y="2809647"/>
              <a:ext cx="1855080" cy="388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853CFD3-D39F-4483-82F5-23503C9AF7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4040" y="2791664"/>
                <a:ext cx="1890720" cy="42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BEA3C2E-7921-4842-B188-BABB1928DDFF}"/>
                  </a:ext>
                </a:extLst>
              </p14:cNvPr>
              <p14:cNvContentPartPr/>
              <p14:nvPr/>
            </p14:nvContentPartPr>
            <p14:xfrm>
              <a:off x="1047360" y="4271967"/>
              <a:ext cx="338400" cy="377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BEA3C2E-7921-4842-B188-BABB1928DD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9360" y="4254327"/>
                <a:ext cx="37404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5786273-0F4D-4A2F-9C7C-7674BB750C33}"/>
                  </a:ext>
                </a:extLst>
              </p14:cNvPr>
              <p14:cNvContentPartPr/>
              <p14:nvPr/>
            </p14:nvContentPartPr>
            <p14:xfrm>
              <a:off x="2321040" y="4250367"/>
              <a:ext cx="89640" cy="332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5786273-0F4D-4A2F-9C7C-7674BB750C3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03400" y="4232727"/>
                <a:ext cx="1252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2CA8205-276B-4AC5-BEAD-1C05C053D915}"/>
                  </a:ext>
                </a:extLst>
              </p14:cNvPr>
              <p14:cNvContentPartPr/>
              <p14:nvPr/>
            </p14:nvContentPartPr>
            <p14:xfrm>
              <a:off x="1806240" y="4427847"/>
              <a:ext cx="399960" cy="160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2CA8205-276B-4AC5-BEAD-1C05C053D9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88600" y="4409847"/>
                <a:ext cx="4356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AD88A92-2733-4C93-A13C-195A70D2E639}"/>
                  </a:ext>
                </a:extLst>
              </p14:cNvPr>
              <p14:cNvContentPartPr/>
              <p14:nvPr/>
            </p14:nvContentPartPr>
            <p14:xfrm>
              <a:off x="2831160" y="4095207"/>
              <a:ext cx="244800" cy="654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AD88A92-2733-4C93-A13C-195A70D2E6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13160" y="4077567"/>
                <a:ext cx="28044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0422CC5-D5C4-48B2-A002-AA79A1BCCB9C}"/>
                  </a:ext>
                </a:extLst>
              </p14:cNvPr>
              <p14:cNvContentPartPr/>
              <p14:nvPr/>
            </p14:nvContentPartPr>
            <p14:xfrm>
              <a:off x="747840" y="454167"/>
              <a:ext cx="8390520" cy="770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0422CC5-D5C4-48B2-A002-AA79A1BCCB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0200" y="436527"/>
                <a:ext cx="8426160" cy="8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133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F832ED-55D7-4E78-9C6E-B18E9F570CBF}"/>
                  </a:ext>
                </a:extLst>
              </p14:cNvPr>
              <p14:cNvContentPartPr/>
              <p14:nvPr/>
            </p14:nvContentPartPr>
            <p14:xfrm>
              <a:off x="2587440" y="625527"/>
              <a:ext cx="192600" cy="178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F832ED-55D7-4E78-9C6E-B18E9F570C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9800" y="607887"/>
                <a:ext cx="2282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E33D00-BCF1-4BE5-AC94-3274AD0AC815}"/>
                  </a:ext>
                </a:extLst>
              </p14:cNvPr>
              <p14:cNvContentPartPr/>
              <p14:nvPr/>
            </p14:nvContentPartPr>
            <p14:xfrm>
              <a:off x="2903880" y="620487"/>
              <a:ext cx="249840" cy="199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E33D00-BCF1-4BE5-AC94-3274AD0AC8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5880" y="602847"/>
                <a:ext cx="2854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227F60-9BF8-4826-9891-16AB41F4F1E2}"/>
                  </a:ext>
                </a:extLst>
              </p14:cNvPr>
              <p14:cNvContentPartPr/>
              <p14:nvPr/>
            </p14:nvContentPartPr>
            <p14:xfrm>
              <a:off x="6411720" y="443007"/>
              <a:ext cx="321840" cy="250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227F60-9BF8-4826-9891-16AB41F4F1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93720" y="425367"/>
                <a:ext cx="3574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1BF5C7E-292F-4E1E-9AD7-3DC770F97F44}"/>
                  </a:ext>
                </a:extLst>
              </p14:cNvPr>
              <p14:cNvContentPartPr/>
              <p14:nvPr/>
            </p14:nvContentPartPr>
            <p14:xfrm>
              <a:off x="6993480" y="648207"/>
              <a:ext cx="360" cy="11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1BF5C7E-292F-4E1E-9AD7-3DC770F97F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75840" y="630567"/>
                <a:ext cx="360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7CDF694-4414-43AE-8E78-FAA87204E44A}"/>
                  </a:ext>
                </a:extLst>
              </p14:cNvPr>
              <p14:cNvContentPartPr/>
              <p14:nvPr/>
            </p14:nvContentPartPr>
            <p14:xfrm>
              <a:off x="7104360" y="648207"/>
              <a:ext cx="16920" cy="22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7CDF694-4414-43AE-8E78-FAA87204E4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86720" y="630567"/>
                <a:ext cx="525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2920DE-1B94-47AC-BFF2-4C7570105473}"/>
                  </a:ext>
                </a:extLst>
              </p14:cNvPr>
              <p14:cNvContentPartPr/>
              <p14:nvPr/>
            </p14:nvContentPartPr>
            <p14:xfrm>
              <a:off x="7248360" y="653607"/>
              <a:ext cx="5760" cy="5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2920DE-1B94-47AC-BFF2-4C75701054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30720" y="635967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1191FD7-5E51-44C5-ACAF-80B770BF68D7}"/>
                  </a:ext>
                </a:extLst>
              </p14:cNvPr>
              <p14:cNvContentPartPr/>
              <p14:nvPr/>
            </p14:nvContentPartPr>
            <p14:xfrm>
              <a:off x="5425320" y="404487"/>
              <a:ext cx="837720" cy="35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1191FD7-5E51-44C5-ACAF-80B770BF68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07320" y="386469"/>
                <a:ext cx="873360" cy="390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C50EC7-FF70-40F9-A92B-429B70A89CE6}"/>
                  </a:ext>
                </a:extLst>
              </p14:cNvPr>
              <p14:cNvContentPartPr/>
              <p14:nvPr/>
            </p14:nvContentPartPr>
            <p14:xfrm>
              <a:off x="4848240" y="348687"/>
              <a:ext cx="178200" cy="394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C50EC7-FF70-40F9-A92B-429B70A89C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30600" y="330687"/>
                <a:ext cx="2138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D3AFF74-12A3-45D0-B5DD-58A9E4DD0016}"/>
                  </a:ext>
                </a:extLst>
              </p14:cNvPr>
              <p14:cNvContentPartPr/>
              <p14:nvPr/>
            </p14:nvContentPartPr>
            <p14:xfrm>
              <a:off x="4261440" y="459927"/>
              <a:ext cx="477000" cy="321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D3AFF74-12A3-45D0-B5DD-58A9E4DD00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43800" y="441947"/>
                <a:ext cx="512640" cy="3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B47EADA-B218-45AB-A6E9-6ECD19229A2C}"/>
                  </a:ext>
                </a:extLst>
              </p14:cNvPr>
              <p14:cNvContentPartPr/>
              <p14:nvPr/>
            </p14:nvContentPartPr>
            <p14:xfrm>
              <a:off x="3419040" y="476487"/>
              <a:ext cx="698760" cy="327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B47EADA-B218-45AB-A6E9-6ECD19229A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01049" y="458487"/>
                <a:ext cx="734382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83B29BB-15DB-46F3-A179-6325ED837076}"/>
                  </a:ext>
                </a:extLst>
              </p14:cNvPr>
              <p14:cNvContentPartPr/>
              <p14:nvPr/>
            </p14:nvContentPartPr>
            <p14:xfrm>
              <a:off x="2277480" y="559647"/>
              <a:ext cx="178560" cy="465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83B29BB-15DB-46F3-A179-6325ED8370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59804" y="541647"/>
                <a:ext cx="214272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213391D-8333-4F63-BE33-90E900F97CD9}"/>
                  </a:ext>
                </a:extLst>
              </p14:cNvPr>
              <p14:cNvContentPartPr/>
              <p14:nvPr/>
            </p14:nvContentPartPr>
            <p14:xfrm>
              <a:off x="802920" y="386847"/>
              <a:ext cx="1181520" cy="389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213391D-8333-4F63-BE33-90E900F97C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5280" y="369207"/>
                <a:ext cx="121716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BFB1FCA-129A-43CD-884F-DB36CD0AAEA8}"/>
                  </a:ext>
                </a:extLst>
              </p14:cNvPr>
              <p14:cNvContentPartPr/>
              <p14:nvPr/>
            </p14:nvContentPartPr>
            <p14:xfrm>
              <a:off x="974640" y="1313127"/>
              <a:ext cx="421920" cy="471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BFB1FCA-129A-43CD-884F-DB36CD0AAE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6640" y="1295474"/>
                <a:ext cx="457560" cy="507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AE56AA5-E3E9-4601-BD42-18C8209F6F00}"/>
                  </a:ext>
                </a:extLst>
              </p14:cNvPr>
              <p14:cNvContentPartPr/>
              <p14:nvPr/>
            </p14:nvContentPartPr>
            <p14:xfrm>
              <a:off x="974640" y="2926953"/>
              <a:ext cx="537840" cy="543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AE56AA5-E3E9-4601-BD42-18C8209F6F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6640" y="2908953"/>
                <a:ext cx="57348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9E5CB55-0E48-4619-885B-C7B7C3E59C89}"/>
                  </a:ext>
                </a:extLst>
              </p14:cNvPr>
              <p14:cNvContentPartPr/>
              <p14:nvPr/>
            </p14:nvContentPartPr>
            <p14:xfrm>
              <a:off x="1107480" y="3874473"/>
              <a:ext cx="488520" cy="571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9E5CB55-0E48-4619-885B-C7B7C3E59C8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9493" y="3856462"/>
                <a:ext cx="524134" cy="606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7745485-ED82-4478-BA2B-9506FF50FA10}"/>
                  </a:ext>
                </a:extLst>
              </p14:cNvPr>
              <p14:cNvContentPartPr/>
              <p14:nvPr/>
            </p14:nvContentPartPr>
            <p14:xfrm>
              <a:off x="1102080" y="4733433"/>
              <a:ext cx="504360" cy="454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745485-ED82-4478-BA2B-9506FF50FA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84093" y="4715433"/>
                <a:ext cx="539975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5FD5749-0715-4E09-B898-7328C20B4E00}"/>
                  </a:ext>
                </a:extLst>
              </p14:cNvPr>
              <p14:cNvContentPartPr/>
              <p14:nvPr/>
            </p14:nvContentPartPr>
            <p14:xfrm>
              <a:off x="1167600" y="5586633"/>
              <a:ext cx="455760" cy="493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5FD5749-0715-4E09-B898-7328C20B4E0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49600" y="5568646"/>
                <a:ext cx="491400" cy="529534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EE2D2DF-AD21-49B8-B185-EBE6993A500F}"/>
              </a:ext>
            </a:extLst>
          </p:cNvPr>
          <p:cNvGrpSpPr/>
          <p:nvPr/>
        </p:nvGrpSpPr>
        <p:grpSpPr>
          <a:xfrm>
            <a:off x="927916" y="2152505"/>
            <a:ext cx="579960" cy="534240"/>
            <a:chOff x="927916" y="2152505"/>
            <a:chExt cx="579960" cy="5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BBC7D3D-77D0-447B-B02E-89B90B5278F3}"/>
                    </a:ext>
                  </a:extLst>
                </p14:cNvPr>
                <p14:cNvContentPartPr/>
                <p14:nvPr/>
              </p14:nvContentPartPr>
              <p14:xfrm>
                <a:off x="927916" y="2191385"/>
                <a:ext cx="146520" cy="447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BBC7D3D-77D0-447B-B02E-89B90B5278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916" y="2173385"/>
                  <a:ext cx="1821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02FDB5-F4BC-4757-8E93-895DDB4AD72B}"/>
                    </a:ext>
                  </a:extLst>
                </p14:cNvPr>
                <p14:cNvContentPartPr/>
                <p14:nvPr/>
              </p14:nvContentPartPr>
              <p14:xfrm>
                <a:off x="990196" y="2173385"/>
                <a:ext cx="172800" cy="461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02FDB5-F4BC-4757-8E93-895DDB4AD7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2196" y="2155745"/>
                  <a:ext cx="2084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E4A1A2-8240-4453-A9D5-6A5D6979D3B6}"/>
                    </a:ext>
                  </a:extLst>
                </p14:cNvPr>
                <p14:cNvContentPartPr/>
                <p14:nvPr/>
              </p14:nvContentPartPr>
              <p14:xfrm>
                <a:off x="1097116" y="2152505"/>
                <a:ext cx="410760" cy="534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E4A1A2-8240-4453-A9D5-6A5D6979D3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79476" y="2134505"/>
                  <a:ext cx="446400" cy="56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318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5B4360-C39E-42BE-AB41-0EB86EF78C77}"/>
                  </a:ext>
                </a:extLst>
              </p14:cNvPr>
              <p14:cNvContentPartPr/>
              <p14:nvPr/>
            </p14:nvContentPartPr>
            <p14:xfrm>
              <a:off x="636960" y="909567"/>
              <a:ext cx="4073760" cy="38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5B4360-C39E-42BE-AB41-0EB86EF78C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9320" y="891927"/>
                <a:ext cx="41094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9836018-BA7B-4C4A-BC00-D662C9657CB0}"/>
                  </a:ext>
                </a:extLst>
              </p14:cNvPr>
              <p14:cNvContentPartPr/>
              <p14:nvPr/>
            </p14:nvContentPartPr>
            <p14:xfrm>
              <a:off x="3618480" y="1562607"/>
              <a:ext cx="399600" cy="210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9836018-BA7B-4C4A-BC00-D662C9657C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0824" y="1544967"/>
                <a:ext cx="435272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4C7009F-32AC-4D1E-862B-DDC0ECF3D9FC}"/>
                  </a:ext>
                </a:extLst>
              </p14:cNvPr>
              <p14:cNvContentPartPr/>
              <p14:nvPr/>
            </p14:nvContentPartPr>
            <p14:xfrm>
              <a:off x="2210880" y="1435167"/>
              <a:ext cx="1269720" cy="327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4C7009F-32AC-4D1E-862B-DDC0ECF3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3235" y="1417167"/>
                <a:ext cx="130537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B21935B-0316-4CE9-BD6D-4EC3275227C3}"/>
                  </a:ext>
                </a:extLst>
              </p14:cNvPr>
              <p14:cNvContentPartPr/>
              <p14:nvPr/>
            </p14:nvContentPartPr>
            <p14:xfrm>
              <a:off x="504120" y="1402407"/>
              <a:ext cx="1407960" cy="393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B21935B-0316-4CE9-BD6D-4EC3275227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6480" y="1384751"/>
                <a:ext cx="1443600" cy="429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D442875-0ED5-475C-BEED-BA58AE7A7704}"/>
                  </a:ext>
                </a:extLst>
              </p14:cNvPr>
              <p14:cNvContentPartPr/>
              <p14:nvPr/>
            </p14:nvContentPartPr>
            <p14:xfrm>
              <a:off x="3767520" y="486927"/>
              <a:ext cx="461160" cy="189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D442875-0ED5-475C-BEED-BA58AE7A77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49880" y="469287"/>
                <a:ext cx="496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9C4F732-B10D-42B5-8FA1-F027AB8941A5}"/>
                  </a:ext>
                </a:extLst>
              </p14:cNvPr>
              <p14:cNvContentPartPr/>
              <p14:nvPr/>
            </p14:nvContentPartPr>
            <p14:xfrm>
              <a:off x="2654400" y="376767"/>
              <a:ext cx="959040" cy="277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9C4F732-B10D-42B5-8FA1-F027AB8941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36400" y="358790"/>
                <a:ext cx="994680" cy="312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CD75D06-BAF1-43A1-95BD-DD9FCF1AC882}"/>
                  </a:ext>
                </a:extLst>
              </p14:cNvPr>
              <p14:cNvContentPartPr/>
              <p14:nvPr/>
            </p14:nvContentPartPr>
            <p14:xfrm>
              <a:off x="2011080" y="360207"/>
              <a:ext cx="494280" cy="310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CD75D06-BAF1-43A1-95BD-DD9FCF1AC8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93080" y="342207"/>
                <a:ext cx="5299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BF889C0-8E0F-4BD1-8853-5BA6E7599F7C}"/>
                  </a:ext>
                </a:extLst>
              </p14:cNvPr>
              <p14:cNvContentPartPr/>
              <p14:nvPr/>
            </p14:nvContentPartPr>
            <p14:xfrm>
              <a:off x="866280" y="354447"/>
              <a:ext cx="818640" cy="411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BF889C0-8E0F-4BD1-8853-5BA6E7599F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8280" y="336807"/>
                <a:ext cx="8542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C78C15B-8C6D-4825-B19D-CD6CF8D73656}"/>
                  </a:ext>
                </a:extLst>
              </p14:cNvPr>
              <p14:cNvContentPartPr/>
              <p14:nvPr/>
            </p14:nvContentPartPr>
            <p14:xfrm>
              <a:off x="564960" y="3052647"/>
              <a:ext cx="155880" cy="273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C78C15B-8C6D-4825-B19D-CD6CF8D7365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7320" y="3035007"/>
                <a:ext cx="1915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6536CE5-8065-4772-A307-9B1D87327803}"/>
                  </a:ext>
                </a:extLst>
              </p14:cNvPr>
              <p14:cNvContentPartPr/>
              <p14:nvPr/>
            </p14:nvContentPartPr>
            <p14:xfrm>
              <a:off x="1473960" y="3186207"/>
              <a:ext cx="88920" cy="16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6536CE5-8065-4772-A307-9B1D873278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55960" y="3168567"/>
                <a:ext cx="1245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5C391BC-32F3-40DD-A119-9FFBDC6B2F09}"/>
                  </a:ext>
                </a:extLst>
              </p14:cNvPr>
              <p14:cNvContentPartPr/>
              <p14:nvPr/>
            </p14:nvContentPartPr>
            <p14:xfrm>
              <a:off x="2094600" y="3114207"/>
              <a:ext cx="183240" cy="161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5C391BC-32F3-40DD-A119-9FFBDC6B2F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76960" y="3096567"/>
                <a:ext cx="2188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0B29A5C-0850-4708-A922-46744D617866}"/>
                  </a:ext>
                </a:extLst>
              </p14:cNvPr>
              <p14:cNvContentPartPr/>
              <p14:nvPr/>
            </p14:nvContentPartPr>
            <p14:xfrm>
              <a:off x="2404920" y="3153087"/>
              <a:ext cx="22680" cy="116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0B29A5C-0850-4708-A922-46744D6178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87280" y="3135447"/>
                <a:ext cx="583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C973D36-2B6D-4F8B-8834-E7D0D088C30D}"/>
                  </a:ext>
                </a:extLst>
              </p14:cNvPr>
              <p14:cNvContentPartPr/>
              <p14:nvPr/>
            </p14:nvContentPartPr>
            <p14:xfrm>
              <a:off x="2548920" y="3064527"/>
              <a:ext cx="50400" cy="233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C973D36-2B6D-4F8B-8834-E7D0D088C3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31280" y="3046527"/>
                <a:ext cx="860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94DE0AC-366B-4B5C-ABE5-D42EE63E4271}"/>
                  </a:ext>
                </a:extLst>
              </p14:cNvPr>
              <p14:cNvContentPartPr/>
              <p14:nvPr/>
            </p14:nvContentPartPr>
            <p14:xfrm>
              <a:off x="1745400" y="2997567"/>
              <a:ext cx="227880" cy="29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94DE0AC-366B-4B5C-ABE5-D42EE63E42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27760" y="2979927"/>
                <a:ext cx="2635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60CAB53-05D6-49CB-8FF4-FB2ED8C45766}"/>
                  </a:ext>
                </a:extLst>
              </p14:cNvPr>
              <p14:cNvContentPartPr/>
              <p14:nvPr/>
            </p14:nvContentPartPr>
            <p14:xfrm>
              <a:off x="858720" y="3025647"/>
              <a:ext cx="471600" cy="327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60CAB53-05D6-49CB-8FF4-FB2ED8C457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1067" y="3007988"/>
                <a:ext cx="507267" cy="363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14753D1-7C65-4289-8DE0-95E1C423B85B}"/>
                  </a:ext>
                </a:extLst>
              </p14:cNvPr>
              <p14:cNvContentPartPr/>
              <p14:nvPr/>
            </p14:nvContentPartPr>
            <p14:xfrm>
              <a:off x="2399520" y="2981367"/>
              <a:ext cx="360" cy="115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14753D1-7C65-4289-8DE0-95E1C423B8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81520" y="2963367"/>
                <a:ext cx="360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60BF609-0448-46AA-97D8-08BDEEC9C09F}"/>
                  </a:ext>
                </a:extLst>
              </p14:cNvPr>
              <p14:cNvContentPartPr/>
              <p14:nvPr/>
            </p14:nvContentPartPr>
            <p14:xfrm>
              <a:off x="5187000" y="3086487"/>
              <a:ext cx="122760" cy="153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60BF609-0448-46AA-97D8-08BDEEC9C09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69000" y="3068847"/>
                <a:ext cx="1584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E890260-3BB6-4038-9E84-1C3870ABCFCA}"/>
                  </a:ext>
                </a:extLst>
              </p14:cNvPr>
              <p14:cNvContentPartPr/>
              <p14:nvPr/>
            </p14:nvContentPartPr>
            <p14:xfrm>
              <a:off x="5396880" y="3085767"/>
              <a:ext cx="178920" cy="134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E890260-3BB6-4038-9E84-1C3870ABCFC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79240" y="3068127"/>
                <a:ext cx="2145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DD168ED-D010-4CBD-9D80-547AFFB16D5A}"/>
                  </a:ext>
                </a:extLst>
              </p14:cNvPr>
              <p14:cNvContentPartPr/>
              <p14:nvPr/>
            </p14:nvContentPartPr>
            <p14:xfrm>
              <a:off x="4760400" y="2997927"/>
              <a:ext cx="249840" cy="2610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DD168ED-D010-4CBD-9D80-547AFFB16D5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42400" y="2980287"/>
                <a:ext cx="2854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AA93D58-ACF2-43F2-93C2-5359AAEB76DF}"/>
                  </a:ext>
                </a:extLst>
              </p14:cNvPr>
              <p14:cNvContentPartPr/>
              <p14:nvPr/>
            </p14:nvContentPartPr>
            <p14:xfrm>
              <a:off x="4039680" y="2992527"/>
              <a:ext cx="582840" cy="2610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AA93D58-ACF2-43F2-93C2-5359AAEB76D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22040" y="2974527"/>
                <a:ext cx="6184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B8C23E9-6669-466D-B7DF-9172FFFEE03E}"/>
                  </a:ext>
                </a:extLst>
              </p14:cNvPr>
              <p14:cNvContentPartPr/>
              <p14:nvPr/>
            </p14:nvContentPartPr>
            <p14:xfrm>
              <a:off x="3657360" y="2953647"/>
              <a:ext cx="266400" cy="316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B8C23E9-6669-466D-B7DF-9172FFFEE03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39720" y="2935647"/>
                <a:ext cx="3020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EE66ED4-677E-4BEB-B702-E4DA6D957692}"/>
                  </a:ext>
                </a:extLst>
              </p14:cNvPr>
              <p14:cNvContentPartPr/>
              <p14:nvPr/>
            </p14:nvContentPartPr>
            <p14:xfrm>
              <a:off x="2748360" y="2997927"/>
              <a:ext cx="615600" cy="3272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EE66ED4-677E-4BEB-B702-E4DA6D95769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30720" y="2979927"/>
                <a:ext cx="65124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808C20C-B2EF-48D0-8162-0D13AEA2CF21}"/>
                  </a:ext>
                </a:extLst>
              </p14:cNvPr>
              <p14:cNvContentPartPr/>
              <p14:nvPr/>
            </p14:nvContentPartPr>
            <p14:xfrm>
              <a:off x="758280" y="4682727"/>
              <a:ext cx="51120" cy="2941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808C20C-B2EF-48D0-8162-0D13AEA2CF2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0280" y="4664727"/>
                <a:ext cx="867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F75FA17-8FAF-40E9-9C13-D6B2EC5D73F9}"/>
                  </a:ext>
                </a:extLst>
              </p14:cNvPr>
              <p14:cNvContentPartPr/>
              <p14:nvPr/>
            </p14:nvContentPartPr>
            <p14:xfrm>
              <a:off x="936480" y="4765887"/>
              <a:ext cx="156240" cy="1944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F75FA17-8FAF-40E9-9C13-D6B2EC5D73F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8480" y="4747887"/>
                <a:ext cx="1918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DD11930-044E-449C-8D31-D34357B5A1CD}"/>
                  </a:ext>
                </a:extLst>
              </p14:cNvPr>
              <p14:cNvContentPartPr/>
              <p14:nvPr/>
            </p14:nvContentPartPr>
            <p14:xfrm>
              <a:off x="1623720" y="4754727"/>
              <a:ext cx="111240" cy="1821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DD11930-044E-449C-8D31-D34357B5A1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05720" y="4736727"/>
                <a:ext cx="146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CA0E9A4-EAAB-4720-8B76-1C4B05B41278}"/>
                  </a:ext>
                </a:extLst>
              </p14:cNvPr>
              <p14:cNvContentPartPr/>
              <p14:nvPr/>
            </p14:nvContentPartPr>
            <p14:xfrm>
              <a:off x="1856280" y="4760127"/>
              <a:ext cx="183240" cy="1890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CA0E9A4-EAAB-4720-8B76-1C4B05B4127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38640" y="4742487"/>
                <a:ext cx="2188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2E722BA-AA29-401A-BEC5-E8621067FFA4}"/>
                  </a:ext>
                </a:extLst>
              </p14:cNvPr>
              <p14:cNvContentPartPr/>
              <p14:nvPr/>
            </p14:nvContentPartPr>
            <p14:xfrm>
              <a:off x="2155080" y="4804407"/>
              <a:ext cx="117360" cy="1332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2E722BA-AA29-401A-BEC5-E8621067FF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37080" y="4786767"/>
                <a:ext cx="1530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E27797A-4DBF-4E06-B970-B52F5C3E77A4}"/>
                  </a:ext>
                </a:extLst>
              </p14:cNvPr>
              <p14:cNvContentPartPr/>
              <p14:nvPr/>
            </p14:nvContentPartPr>
            <p14:xfrm>
              <a:off x="2421480" y="4655007"/>
              <a:ext cx="17280" cy="294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E27797A-4DBF-4E06-B970-B52F5C3E77A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03840" y="4637007"/>
                <a:ext cx="529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1C6F784-8C6E-47CC-A13A-A7914E8C6DA4}"/>
                  </a:ext>
                </a:extLst>
              </p14:cNvPr>
              <p14:cNvContentPartPr/>
              <p14:nvPr/>
            </p14:nvContentPartPr>
            <p14:xfrm>
              <a:off x="1202520" y="4643847"/>
              <a:ext cx="327240" cy="3052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1C6F784-8C6E-47CC-A13A-A7914E8C6DA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84520" y="4626207"/>
                <a:ext cx="3628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D3C736B-DE16-4F3F-A709-622ED3AB45BE}"/>
                  </a:ext>
                </a:extLst>
              </p14:cNvPr>
              <p14:cNvContentPartPr/>
              <p14:nvPr/>
            </p14:nvContentPartPr>
            <p14:xfrm>
              <a:off x="4549800" y="4693887"/>
              <a:ext cx="155520" cy="1666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D3C736B-DE16-4F3F-A709-622ED3AB45B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31800" y="4675887"/>
                <a:ext cx="191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9554F24-0F27-4E1C-BAB1-136124B0DE04}"/>
                  </a:ext>
                </a:extLst>
              </p14:cNvPr>
              <p14:cNvContentPartPr/>
              <p14:nvPr/>
            </p14:nvContentPartPr>
            <p14:xfrm>
              <a:off x="4821240" y="4710087"/>
              <a:ext cx="233640" cy="1616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9554F24-0F27-4E1C-BAB1-136124B0DE0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03240" y="4692087"/>
                <a:ext cx="2692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BB4DC01-6EB1-4E8D-B71D-394451751D61}"/>
                  </a:ext>
                </a:extLst>
              </p14:cNvPr>
              <p14:cNvContentPartPr/>
              <p14:nvPr/>
            </p14:nvContentPartPr>
            <p14:xfrm>
              <a:off x="3729360" y="4594167"/>
              <a:ext cx="615600" cy="2937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BB4DC01-6EB1-4E8D-B71D-394451751D6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11720" y="4576189"/>
                <a:ext cx="651240" cy="329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E4B3C0E-A0BB-4BB9-86F6-9E9118AA47D7}"/>
                  </a:ext>
                </a:extLst>
              </p14:cNvPr>
              <p14:cNvContentPartPr/>
              <p14:nvPr/>
            </p14:nvContentPartPr>
            <p14:xfrm>
              <a:off x="3252720" y="4627287"/>
              <a:ext cx="371880" cy="2502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E4B3C0E-A0BB-4BB9-86F6-9E9118AA47D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34720" y="4609313"/>
                <a:ext cx="407520" cy="285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D6B4371-536D-4044-B1D6-1DD8F683FB6C}"/>
                  </a:ext>
                </a:extLst>
              </p14:cNvPr>
              <p14:cNvContentPartPr/>
              <p14:nvPr/>
            </p14:nvContentPartPr>
            <p14:xfrm>
              <a:off x="2870400" y="4627287"/>
              <a:ext cx="283320" cy="2606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D6B4371-536D-4044-B1D6-1DD8F683FB6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52738" y="4609312"/>
                <a:ext cx="319005" cy="296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9CBC02-9F28-4C7F-AE13-AAC77CCB1230}"/>
                  </a:ext>
                </a:extLst>
              </p14:cNvPr>
              <p14:cNvContentPartPr/>
              <p14:nvPr/>
            </p14:nvContentPartPr>
            <p14:xfrm>
              <a:off x="6557400" y="299520"/>
              <a:ext cx="2594880" cy="38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9CBC02-9F28-4C7F-AE13-AAC77CCB123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78800" y="290160"/>
                <a:ext cx="32828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58DB63-5BFA-4306-8282-4E1352407CE0}"/>
                  </a:ext>
                </a:extLst>
              </p14:cNvPr>
              <p14:cNvContentPartPr/>
              <p14:nvPr/>
            </p14:nvContentPartPr>
            <p14:xfrm>
              <a:off x="9256680" y="113400"/>
              <a:ext cx="242280" cy="601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58DB63-5BFA-4306-8282-4E1352407CE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96160" y="104040"/>
                <a:ext cx="4412160" cy="61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AC4246B-643B-4710-A9C8-4EC1458959EF}"/>
              </a:ext>
            </a:extLst>
          </p:cNvPr>
          <p:cNvGrpSpPr/>
          <p:nvPr/>
        </p:nvGrpSpPr>
        <p:grpSpPr>
          <a:xfrm>
            <a:off x="5503876" y="131825"/>
            <a:ext cx="849600" cy="627840"/>
            <a:chOff x="5503876" y="131825"/>
            <a:chExt cx="849600" cy="62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E82D4C-D0F0-408E-B756-683F59E5513D}"/>
                    </a:ext>
                  </a:extLst>
                </p14:cNvPr>
                <p14:cNvContentPartPr/>
                <p14:nvPr/>
              </p14:nvContentPartPr>
              <p14:xfrm>
                <a:off x="5503876" y="159185"/>
                <a:ext cx="252000" cy="523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E82D4C-D0F0-408E-B756-683F59E5513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85876" y="141545"/>
                  <a:ext cx="28764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D4270B-D51E-48E9-9D45-CD175F279A37}"/>
                    </a:ext>
                  </a:extLst>
                </p14:cNvPr>
                <p14:cNvContentPartPr/>
                <p14:nvPr/>
              </p14:nvContentPartPr>
              <p14:xfrm>
                <a:off x="5887996" y="373025"/>
                <a:ext cx="110160" cy="28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D4270B-D51E-48E9-9D45-CD175F279A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70356" y="355385"/>
                  <a:ext cx="145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975F005-DFFE-4CC7-9181-D9D3CAC4A156}"/>
                    </a:ext>
                  </a:extLst>
                </p14:cNvPr>
                <p14:cNvContentPartPr/>
                <p14:nvPr/>
              </p14:nvContentPartPr>
              <p14:xfrm>
                <a:off x="5936236" y="491465"/>
                <a:ext cx="74160" cy="24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975F005-DFFE-4CC7-9181-D9D3CAC4A1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18596" y="473465"/>
                  <a:ext cx="109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05148D-F973-4909-977F-9E352AF50214}"/>
                    </a:ext>
                  </a:extLst>
                </p14:cNvPr>
                <p14:cNvContentPartPr/>
                <p14:nvPr/>
              </p14:nvContentPartPr>
              <p14:xfrm>
                <a:off x="6147556" y="131825"/>
                <a:ext cx="205920" cy="62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05148D-F973-4909-977F-9E352AF502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29916" y="114185"/>
                  <a:ext cx="241560" cy="66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252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43C8BE-3C9B-46EF-AB78-3853F89260CE}"/>
                  </a:ext>
                </a:extLst>
              </p14:cNvPr>
              <p14:cNvContentPartPr/>
              <p14:nvPr/>
            </p14:nvContentPartPr>
            <p14:xfrm>
              <a:off x="548400" y="287487"/>
              <a:ext cx="238680" cy="36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43C8BE-3C9B-46EF-AB78-3853F89260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400" y="269847"/>
                <a:ext cx="27432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1A8464-9DA2-4854-89A8-6D0F0A4E7FF1}"/>
                  </a:ext>
                </a:extLst>
              </p14:cNvPr>
              <p14:cNvContentPartPr/>
              <p14:nvPr/>
            </p14:nvContentPartPr>
            <p14:xfrm>
              <a:off x="892200" y="465327"/>
              <a:ext cx="166680" cy="24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1A8464-9DA2-4854-89A8-6D0F0A4E7F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4200" y="447327"/>
                <a:ext cx="2023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FBA7D9-6BD4-4896-842E-483082A7DC7A}"/>
                  </a:ext>
                </a:extLst>
              </p14:cNvPr>
              <p14:cNvContentPartPr/>
              <p14:nvPr/>
            </p14:nvContentPartPr>
            <p14:xfrm>
              <a:off x="1163640" y="492687"/>
              <a:ext cx="122400" cy="13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FBA7D9-6BD4-4896-842E-483082A7DC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5640" y="474687"/>
                <a:ext cx="1580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102107-95A3-4828-99CF-23D8649178BF}"/>
                  </a:ext>
                </a:extLst>
              </p14:cNvPr>
              <p14:cNvContentPartPr/>
              <p14:nvPr/>
            </p14:nvContentPartPr>
            <p14:xfrm>
              <a:off x="1845120" y="520767"/>
              <a:ext cx="155520" cy="111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102107-95A3-4828-99CF-23D8649178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27480" y="502767"/>
                <a:ext cx="1911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E23889-AFB3-4D7F-9D7F-3B2E8DD3806D}"/>
                  </a:ext>
                </a:extLst>
              </p14:cNvPr>
              <p14:cNvContentPartPr/>
              <p14:nvPr/>
            </p14:nvContentPartPr>
            <p14:xfrm>
              <a:off x="2122320" y="348687"/>
              <a:ext cx="66960" cy="294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E23889-AFB3-4D7F-9D7F-3B2E8DD380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4680" y="330687"/>
                <a:ext cx="1026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3F4D3E-409D-43B8-BEF3-95FB4E30827D}"/>
                  </a:ext>
                </a:extLst>
              </p14:cNvPr>
              <p14:cNvContentPartPr/>
              <p14:nvPr/>
            </p14:nvContentPartPr>
            <p14:xfrm>
              <a:off x="1778880" y="31556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3F4D3E-409D-43B8-BEF3-95FB4E3082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60880" y="2979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5DB88-101F-40D3-9219-C3EBBF7E4D20}"/>
                  </a:ext>
                </a:extLst>
              </p14:cNvPr>
              <p14:cNvContentPartPr/>
              <p14:nvPr/>
            </p14:nvContentPartPr>
            <p14:xfrm>
              <a:off x="2587800" y="365247"/>
              <a:ext cx="160920" cy="289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5DB88-101F-40D3-9219-C3EBBF7E4D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70160" y="347247"/>
                <a:ext cx="1965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D6E569-450E-4878-8103-1CF022A87D51}"/>
                  </a:ext>
                </a:extLst>
              </p14:cNvPr>
              <p14:cNvContentPartPr/>
              <p14:nvPr/>
            </p14:nvContentPartPr>
            <p14:xfrm>
              <a:off x="2853840" y="526167"/>
              <a:ext cx="194400" cy="122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D6E569-450E-4878-8103-1CF022A87D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36200" y="508167"/>
                <a:ext cx="2300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D5C982-55E7-4862-8CCA-CDFBB9461A4C}"/>
                  </a:ext>
                </a:extLst>
              </p14:cNvPr>
              <p14:cNvContentPartPr/>
              <p14:nvPr/>
            </p14:nvContentPartPr>
            <p14:xfrm>
              <a:off x="3563040" y="404487"/>
              <a:ext cx="133200" cy="216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D5C982-55E7-4862-8CCA-CDFBB9461A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45400" y="386487"/>
                <a:ext cx="1688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42519D-22F8-47A8-A86A-F10874827E8B}"/>
                  </a:ext>
                </a:extLst>
              </p14:cNvPr>
              <p14:cNvContentPartPr/>
              <p14:nvPr/>
            </p14:nvContentPartPr>
            <p14:xfrm>
              <a:off x="3186480" y="349047"/>
              <a:ext cx="227520" cy="282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42519D-22F8-47A8-A86A-F10874827E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68480" y="331047"/>
                <a:ext cx="2631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9CEC0D-8311-426C-8CD6-3A2FAEF299FE}"/>
                  </a:ext>
                </a:extLst>
              </p14:cNvPr>
              <p14:cNvContentPartPr/>
              <p14:nvPr/>
            </p14:nvContentPartPr>
            <p14:xfrm>
              <a:off x="1446240" y="470727"/>
              <a:ext cx="249840" cy="162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9CEC0D-8311-426C-8CD6-3A2FAEF299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28240" y="452727"/>
                <a:ext cx="2854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2839102-78B2-475D-A086-3899765D05DA}"/>
                  </a:ext>
                </a:extLst>
              </p14:cNvPr>
              <p14:cNvContentPartPr/>
              <p14:nvPr/>
            </p14:nvContentPartPr>
            <p14:xfrm>
              <a:off x="498720" y="808767"/>
              <a:ext cx="3203640" cy="78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2839102-78B2-475D-A086-3899765D05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0720" y="791127"/>
                <a:ext cx="3239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CE63D0D-936A-435D-9ED9-D3332B534A11}"/>
                  </a:ext>
                </a:extLst>
              </p14:cNvPr>
              <p14:cNvContentPartPr/>
              <p14:nvPr/>
            </p14:nvContentPartPr>
            <p14:xfrm>
              <a:off x="3175320" y="1235727"/>
              <a:ext cx="781560" cy="310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CE63D0D-936A-435D-9ED9-D3332B534A1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57328" y="1217727"/>
                <a:ext cx="817184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1976BEC-9BCF-418F-9889-7A690B40FE54}"/>
                  </a:ext>
                </a:extLst>
              </p14:cNvPr>
              <p14:cNvContentPartPr/>
              <p14:nvPr/>
            </p14:nvContentPartPr>
            <p14:xfrm>
              <a:off x="2161200" y="1268847"/>
              <a:ext cx="576720" cy="354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1976BEC-9BCF-418F-9889-7A690B40FE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43200" y="1251207"/>
                <a:ext cx="6123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C1A30F5-0808-47D6-9CFA-F46EE0B7776A}"/>
                  </a:ext>
                </a:extLst>
              </p14:cNvPr>
              <p14:cNvContentPartPr/>
              <p14:nvPr/>
            </p14:nvContentPartPr>
            <p14:xfrm>
              <a:off x="537240" y="1329687"/>
              <a:ext cx="1424880" cy="300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C1A30F5-0808-47D6-9CFA-F46EE0B7776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9596" y="1312047"/>
                <a:ext cx="1460529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6E1ED4B-1292-47F1-869E-C5A0D23635EE}"/>
                  </a:ext>
                </a:extLst>
              </p14:cNvPr>
              <p14:cNvContentPartPr/>
              <p14:nvPr/>
            </p14:nvContentPartPr>
            <p14:xfrm>
              <a:off x="2433000" y="3402567"/>
              <a:ext cx="858960" cy="300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6E1ED4B-1292-47F1-869E-C5A0D23635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15000" y="3384567"/>
                <a:ext cx="89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9751051-60C4-4DA4-A68D-6A0CAC08B7BD}"/>
                  </a:ext>
                </a:extLst>
              </p14:cNvPr>
              <p14:cNvContentPartPr/>
              <p14:nvPr/>
            </p14:nvContentPartPr>
            <p14:xfrm>
              <a:off x="687000" y="3357567"/>
              <a:ext cx="1425240" cy="527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9751051-60C4-4DA4-A68D-6A0CAC08B7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9356" y="3339927"/>
                <a:ext cx="1460889" cy="5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597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602843" y="3002555"/>
            <a:ext cx="89863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Set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6</cp:revision>
  <dcterms:created xsi:type="dcterms:W3CDTF">2018-03-12T20:33:51Z</dcterms:created>
  <dcterms:modified xsi:type="dcterms:W3CDTF">2020-03-04T17:37:31Z</dcterms:modified>
</cp:coreProperties>
</file>