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ECCE0-A4CD-4473-BF25-7E5E2F0AF7F4}" v="5" dt="2020-03-02T19:52:4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 varScale="1">
        <p:scale>
          <a:sx n="37" d="100"/>
          <a:sy n="37" d="100"/>
        </p:scale>
        <p:origin x="55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8E1ECCE0-A4CD-4473-BF25-7E5E2F0AF7F4}"/>
    <pc:docChg chg="addSld delSld modSld sldOrd">
      <pc:chgData name="Kimberly Brehm" userId="8c2b6ab9-3f19-41de-a892-34e3c36865ec" providerId="ADAL" clId="{8E1ECCE0-A4CD-4473-BF25-7E5E2F0AF7F4}" dt="2020-03-02T19:52:43.349" v="52"/>
      <pc:docMkLst>
        <pc:docMk/>
      </pc:docMkLst>
      <pc:sldChg chg="del">
        <pc:chgData name="Kimberly Brehm" userId="8c2b6ab9-3f19-41de-a892-34e3c36865ec" providerId="ADAL" clId="{8E1ECCE0-A4CD-4473-BF25-7E5E2F0AF7F4}" dt="2020-03-02T19:33:49.947" v="24" actId="47"/>
        <pc:sldMkLst>
          <pc:docMk/>
          <pc:sldMk cId="528760741" sldId="256"/>
        </pc:sldMkLst>
      </pc:sldChg>
      <pc:sldChg chg="del">
        <pc:chgData name="Kimberly Brehm" userId="8c2b6ab9-3f19-41de-a892-34e3c36865ec" providerId="ADAL" clId="{8E1ECCE0-A4CD-4473-BF25-7E5E2F0AF7F4}" dt="2020-03-02T19:33:56.413" v="27" actId="47"/>
        <pc:sldMkLst>
          <pc:docMk/>
          <pc:sldMk cId="189272211" sldId="265"/>
        </pc:sldMkLst>
      </pc:sldChg>
      <pc:sldChg chg="addSp delSp modSp">
        <pc:chgData name="Kimberly Brehm" userId="8c2b6ab9-3f19-41de-a892-34e3c36865ec" providerId="ADAL" clId="{8E1ECCE0-A4CD-4473-BF25-7E5E2F0AF7F4}" dt="2020-03-02T19:51:21.411" v="30"/>
        <pc:sldMkLst>
          <pc:docMk/>
          <pc:sldMk cId="601823240" sldId="266"/>
        </pc:sldMkLst>
        <pc:picChg chg="add del mod">
          <ac:chgData name="Kimberly Brehm" userId="8c2b6ab9-3f19-41de-a892-34e3c36865ec" providerId="ADAL" clId="{8E1ECCE0-A4CD-4473-BF25-7E5E2F0AF7F4}" dt="2020-03-02T19:51:21.411" v="30"/>
          <ac:picMkLst>
            <pc:docMk/>
            <pc:sldMk cId="601823240" sldId="266"/>
            <ac:picMk id="3" creationId="{82AAE820-8CE1-4BC2-B0E0-FC37678B462B}"/>
          </ac:picMkLst>
        </pc:picChg>
        <pc:picChg chg="add mod">
          <ac:chgData name="Kimberly Brehm" userId="8c2b6ab9-3f19-41de-a892-34e3c36865ec" providerId="ADAL" clId="{8E1ECCE0-A4CD-4473-BF25-7E5E2F0AF7F4}" dt="2020-03-02T19:51:21.411" v="30"/>
          <ac:picMkLst>
            <pc:docMk/>
            <pc:sldMk cId="601823240" sldId="266"/>
            <ac:picMk id="5" creationId="{34074EAF-B9FA-4198-8345-48452EF875B2}"/>
          </ac:picMkLst>
        </pc:picChg>
        <pc:picChg chg="del">
          <ac:chgData name="Kimberly Brehm" userId="8c2b6ab9-3f19-41de-a892-34e3c36865ec" providerId="ADAL" clId="{8E1ECCE0-A4CD-4473-BF25-7E5E2F0AF7F4}" dt="2020-03-02T19:50:03.043" v="29"/>
          <ac:picMkLst>
            <pc:docMk/>
            <pc:sldMk cId="601823240" sldId="266"/>
            <ac:picMk id="266" creationId="{2D0CA3AE-4156-4B9A-93C9-42F44269B0EE}"/>
          </ac:picMkLst>
        </pc:picChg>
        <pc:inkChg chg="add del">
          <ac:chgData name="Kimberly Brehm" userId="8c2b6ab9-3f19-41de-a892-34e3c36865ec" providerId="ADAL" clId="{8E1ECCE0-A4CD-4473-BF25-7E5E2F0AF7F4}" dt="2020-03-02T19:51:21.411" v="30"/>
          <ac:inkMkLst>
            <pc:docMk/>
            <pc:sldMk cId="601823240" sldId="266"/>
            <ac:inkMk id="2" creationId="{1B572C40-835F-4A56-99D7-5F7AA3F9DBCA}"/>
          </ac:inkMkLst>
        </pc:inkChg>
        <pc:inkChg chg="add">
          <ac:chgData name="Kimberly Brehm" userId="8c2b6ab9-3f19-41de-a892-34e3c36865ec" providerId="ADAL" clId="{8E1ECCE0-A4CD-4473-BF25-7E5E2F0AF7F4}" dt="2020-03-02T19:51:21.411" v="30"/>
          <ac:inkMkLst>
            <pc:docMk/>
            <pc:sldMk cId="601823240" sldId="266"/>
            <ac:inkMk id="4" creationId="{BA68C592-B001-4A7D-84C8-3CE82E4D7F52}"/>
          </ac:inkMkLst>
        </pc:inkChg>
        <pc:inkChg chg="del">
          <ac:chgData name="Kimberly Brehm" userId="8c2b6ab9-3f19-41de-a892-34e3c36865ec" providerId="ADAL" clId="{8E1ECCE0-A4CD-4473-BF25-7E5E2F0AF7F4}" dt="2020-03-02T19:50:03.043" v="29"/>
          <ac:inkMkLst>
            <pc:docMk/>
            <pc:sldMk cId="601823240" sldId="266"/>
            <ac:inkMk id="265" creationId="{4045C71C-0454-45D8-84E7-7A3B2E6CDE96}"/>
          </ac:inkMkLst>
        </pc:inkChg>
      </pc:sldChg>
      <pc:sldChg chg="addSp delSp modSp add">
        <pc:chgData name="Kimberly Brehm" userId="8c2b6ab9-3f19-41de-a892-34e3c36865ec" providerId="ADAL" clId="{8E1ECCE0-A4CD-4473-BF25-7E5E2F0AF7F4}" dt="2020-03-02T19:34:15.607" v="28"/>
        <pc:sldMkLst>
          <pc:docMk/>
          <pc:sldMk cId="4186269951" sldId="267"/>
        </pc:sldMkLst>
        <pc:spChg chg="mod">
          <ac:chgData name="Kimberly Brehm" userId="8c2b6ab9-3f19-41de-a892-34e3c36865ec" providerId="ADAL" clId="{8E1ECCE0-A4CD-4473-BF25-7E5E2F0AF7F4}" dt="2020-03-02T19:33:08.915" v="21" actId="1076"/>
          <ac:spMkLst>
            <pc:docMk/>
            <pc:sldMk cId="4186269951" sldId="267"/>
            <ac:spMk id="105" creationId="{D1DE2816-61E5-4F24-94C5-ADC024D6C6C2}"/>
          </ac:spMkLst>
        </pc:spChg>
        <pc:spChg chg="mod">
          <ac:chgData name="Kimberly Brehm" userId="8c2b6ab9-3f19-41de-a892-34e3c36865ec" providerId="ADAL" clId="{8E1ECCE0-A4CD-4473-BF25-7E5E2F0AF7F4}" dt="2020-03-02T19:33:41.765" v="23" actId="20577"/>
          <ac:spMkLst>
            <pc:docMk/>
            <pc:sldMk cId="4186269951" sldId="267"/>
            <ac:spMk id="113" creationId="{EB37F254-1F37-4D6F-B88B-E4B0ADE1D2AD}"/>
          </ac:spMkLst>
        </pc:spChg>
        <pc:picChg chg="del">
          <ac:chgData name="Kimberly Brehm" userId="8c2b6ab9-3f19-41de-a892-34e3c36865ec" providerId="ADAL" clId="{8E1ECCE0-A4CD-4473-BF25-7E5E2F0AF7F4}" dt="2020-03-02T19:34:15.607" v="28"/>
          <ac:picMkLst>
            <pc:docMk/>
            <pc:sldMk cId="4186269951" sldId="267"/>
            <ac:picMk id="2" creationId="{0F32B695-7EF5-42A8-AFB8-33AEF896336D}"/>
          </ac:picMkLst>
        </pc:picChg>
        <pc:picChg chg="add mod">
          <ac:chgData name="Kimberly Brehm" userId="8c2b6ab9-3f19-41de-a892-34e3c36865ec" providerId="ADAL" clId="{8E1ECCE0-A4CD-4473-BF25-7E5E2F0AF7F4}" dt="2020-03-02T19:34:15.607" v="28"/>
          <ac:picMkLst>
            <pc:docMk/>
            <pc:sldMk cId="4186269951" sldId="267"/>
            <ac:picMk id="3" creationId="{46B23F5C-4BCE-4075-9ED2-34E51B3D7D9F}"/>
          </ac:picMkLst>
        </pc:picChg>
      </pc:sldChg>
      <pc:sldChg chg="addSp delSp modSp add ord">
        <pc:chgData name="Kimberly Brehm" userId="8c2b6ab9-3f19-41de-a892-34e3c36865ec" providerId="ADAL" clId="{8E1ECCE0-A4CD-4473-BF25-7E5E2F0AF7F4}" dt="2020-03-02T19:52:43.349" v="52"/>
        <pc:sldMkLst>
          <pc:docMk/>
          <pc:sldMk cId="3505249617" sldId="268"/>
        </pc:sldMkLst>
        <pc:spChg chg="mod">
          <ac:chgData name="Kimberly Brehm" userId="8c2b6ab9-3f19-41de-a892-34e3c36865ec" providerId="ADAL" clId="{8E1ECCE0-A4CD-4473-BF25-7E5E2F0AF7F4}" dt="2020-03-02T19:52:13.088" v="50" actId="14100"/>
          <ac:spMkLst>
            <pc:docMk/>
            <pc:sldMk cId="3505249617" sldId="268"/>
            <ac:spMk id="2" creationId="{E1F50E47-2DF8-46E4-A54E-B5A634162102}"/>
          </ac:spMkLst>
        </pc:spChg>
        <pc:picChg chg="del">
          <ac:chgData name="Kimberly Brehm" userId="8c2b6ab9-3f19-41de-a892-34e3c36865ec" providerId="ADAL" clId="{8E1ECCE0-A4CD-4473-BF25-7E5E2F0AF7F4}" dt="2020-03-02T19:52:32.483" v="51"/>
          <ac:picMkLst>
            <pc:docMk/>
            <pc:sldMk cId="3505249617" sldId="268"/>
            <ac:picMk id="4" creationId="{96C79E0C-E6AB-4EF9-9B5B-BD4785530081}"/>
          </ac:picMkLst>
        </pc:picChg>
        <pc:picChg chg="add del mod">
          <ac:chgData name="Kimberly Brehm" userId="8c2b6ab9-3f19-41de-a892-34e3c36865ec" providerId="ADAL" clId="{8E1ECCE0-A4CD-4473-BF25-7E5E2F0AF7F4}" dt="2020-03-02T19:52:43.349" v="52"/>
          <ac:picMkLst>
            <pc:docMk/>
            <pc:sldMk cId="3505249617" sldId="268"/>
            <ac:picMk id="5" creationId="{64ABB8CC-4B2A-473D-AF48-CFAD2E680475}"/>
          </ac:picMkLst>
        </pc:picChg>
        <pc:picChg chg="add mod">
          <ac:chgData name="Kimberly Brehm" userId="8c2b6ab9-3f19-41de-a892-34e3c36865ec" providerId="ADAL" clId="{8E1ECCE0-A4CD-4473-BF25-7E5E2F0AF7F4}" dt="2020-03-02T19:52:43.349" v="52"/>
          <ac:picMkLst>
            <pc:docMk/>
            <pc:sldMk cId="3505249617" sldId="268"/>
            <ac:picMk id="6" creationId="{F1CCB38F-9410-4167-BA3F-FCB9D446242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43:15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2141 155 9136 0 0,'0'0'266'0'0,"0"0"1"0"0,0 0-123 0 0,0 0-31 0 0,0 0 34 0 0,0 0 189 0 0,0 0 15 0 0,0 0-19 0 0,0 0-83 0 0,0 0-32 0 0,0 0-7 0 0,0 0 0 0 0,0 2 13 0 0,0 10 152 0 0,0 1-103 0 0,0 7-7 0 0,0 12 63 0 0,0-19-156 0 0,0-12-155 0 0,0 1-1 0 0,0 0 1 0 0,0-1 0 0 0,1 1 0 0 0,-1-1-1 0 0,1 1 1 0 0,-1-1 0 0 0,1 1 0 0 0,-1-1-1 0 0,1 0 1 0 0,0 1 0 0 0,-1-1 0 0 0,1 0-17 0 0,6 12 105 0 0,-4 10 17 0 0,-3 18 137 0 0,0-6-56 0 0,2-16-115 0 0,4 4 28 0 0,-5-17-69 0 0,1 0 1 0 0,-1 0-1 0 0,0 1 0 0 0,0-1 1 0 0,0 4-48 0 0,-2 28 227 0 0,0 24 116 0 0,5-26-177 0 0,2-12-40 0 0,-4-18-73 0 0,-1 0 0 0 0,1 0 0 0 0,-1 0 0 0 0,-1 0 0 0 0,1 5-53 0 0,-1-3 62 0 0,1 0 1 0 0,0-1 0 0 0,1 1-1 0 0,0 0 1 0 0,0 1-63 0 0,0-2 49 0 0,0 0 0 0 0,-1 0-1 0 0,0 1 1 0 0,0-1 0 0 0,-1 1-49 0 0,0 9 84 0 0,0 33 104 0 0,0-22-16 0 0,1-20-95 0 0,0 0 1 0 0,1 0-1 0 0,-1-1 1 0 0,1 1 0 0 0,3 7-78 0 0,-4-13 18 0 0,3 15 162 0 0,-4-4-66 0 0,1 6 4 0 0,5-4-53 0 0,-5-12-50 0 0,0 0-1 0 0,0 0 0 0 0,0 0 1 0 0,0 0-1 0 0,0 0 1 0 0,-1 0-1 0 0,1 0 1 0 0,-1 1-1 0 0,0 2-14 0 0,0-2 13 0 0,1 0 1 0 0,-1-1-1 0 0,1 1 0 0 0,0 0 1 0 0,0 0-1 0 0,0 0 0 0 0,0-1 1 0 0,1 1-1 0 0,0-1 0 0 0,1 3-13 0 0,-2-4 4 0 0,0 1-1 0 0,-1-1 1 0 0,1 0-1 0 0,-1 0 1 0 0,1 0-1 0 0,-1 0 1 0 0,0 1-1 0 0,0-1 1 0 0,0 0-1 0 0,0 0 1 0 0,0 1-4 0 0,1 11 27 0 0,6-6-10 0 0,-6-8-15 0 0,-1 1 0 0 0,1-1 1 0 0,-1 0-1 0 0,0 1 0 0 0,1-1 0 0 0,-1 0 0 0 0,0 1 0 0 0,1-1 1 0 0,-1 0-1 0 0,0 1 0 0 0,1-1 0 0 0,-1 1 0 0 0,0-1 0 0 0,0 1 1 0 0,1-1-1 0 0,-1 0 0 0 0,0 1 0 0 0,0-1 0 0 0,0 1 0 0 0,0-1 1 0 0,0 1-1 0 0,0-1 0 0 0,0 1 0 0 0,0-1 0 0 0,0 1 0 0 0,0-1 0 0 0,0 1 1 0 0,0-1-1 0 0,0 1-2 0 0,0 27 186 0 0,0-28-184 0 0,0 0 0 0 0,0 0-1 0 0,0 1 1 0 0,0-1 0 0 0,0 0 0 0 0,0 0-1 0 0,0 0 1 0 0,0 0 0 0 0,0 0-1 0 0,0 0 1 0 0,0 0 0 0 0,0 0-1 0 0,0 0 1 0 0,0 0 0 0 0,0 1-1 0 0,0-1 1 0 0,0 0 0 0 0,0 0-1 0 0,0 0 1 0 0,0 0 0 0 0,0 0-1 0 0,0 0 1 0 0,0 0 0 0 0,0 0 0 0 0,0 0-1 0 0,0 0 1 0 0,0 0 0 0 0,0 0-1 0 0,0 0 1 0 0,0 1 0 0 0,0-1-1 0 0,1 0 1 0 0,-1 0 0 0 0,0 0-1 0 0,0 0 1 0 0,0 0 0 0 0,0 0-1 0 0,0 0 1 0 0,0 0 0 0 0,0 0-1 0 0,0 0 1 0 0,0 0 0 0 0,0 0 0 0 0,0 0-1 0 0,1 0 1 0 0,-1 0 0 0 0,0 0-1 0 0,0 0 1 0 0,0 0 0 0 0,0 0-1 0 0,0 0 1 0 0,0 0 0 0 0,0 0-1 0 0,0 0 1 0 0,0 0 0 0 0,0 0-1 0 0,1 0-1 0 0,7 2 68 0 0,-8-2-66 0 0,1 0 0 0 0,-1 1 0 0 0,0-1 0 0 0,1 1 0 0 0,-1-1 0 0 0,0 0 0 0 0,1 1 0 0 0,-1-1 0 0 0,0 1 0 0 0,0-1 0 0 0,1 1 0 0 0,-1-1 0 0 0,0 1 0 0 0,0-1 0 0 0,0 1 0 0 0,0-1 0 0 0,0 1 0 0 0,0-1 0 0 0,0 1 0 0 0,0-1 0 0 0,0 1 0 0 0,0 0-2 0 0,0 1 80 0 0,3-2 0 0 0,5 0-61 0 0,12 0 42 0 0,-4-2-7 0 0,-8-3-46 0 0,1-1-29 0 0,2 4-54 0 0,-6-1-68 0 0,5-7-17 0 0,-7 7 44 0 0,0 2 39 0 0,-1 0 24 0 0,1 2 20 0 0,0-1 1 0 0,-1-1-22 0 0,3-9-274 0 0,5 4-59 0 0,-9 5 258 0 0,0 0 48 0 0,0-1 31 0 0,0 0 35 0 0,1-1-12 0 0,-2 2-31 0 0,2 0-45 0 0,0 1-110 0 0,0-1-115 0 0,0 1 113 0 0,0 0-38 0 0,0 0-42 0 0,0 0-44 0 0,11-3-1088 0 0,3-10-54 0 0</inkml:trace>
  <inkml:trace contextRef="#ctx0" brushRef="#br0" timeOffset="298.84">2095 724 6880 0 0,'0'0'157'0'0,"0"0"23"0"0,0 0 11 0 0,-3-2-31 0 0,-3-5-108 0 0,2 3 29 0 0,2 2 84 0 0,1 2 190 0 0,1-1-35 0 0,0 0-70 0 0,-1 0-60 0 0,1 0-51 0 0,0-1-34 0 0,0 1-39 0 0,1-5 86 0 0,-1 6 6 0 0,0-3 519 0 0,0 1-139 0 0,0-3-397 0 0,0 4-106 0 0,0 0 0 0 0,0 0 0 0 0,0 0 1 0 0,0 0-1 0 0,0 0 0 0 0,0 0 0 0 0,0 1 0 0 0,0-1 0 0 0,0 0 0 0 0,0 0 0 0 0,0 0 0 0 0,1 0 1 0 0,-1 0-1 0 0,0 0 0 0 0,1 0 0 0 0,-1 1 0 0 0,1-1 0 0 0,-1 0 0 0 0,1 0 0 0 0,-1 0 1 0 0,1 1-1 0 0,-1-1 0 0 0,1 0 0 0 0,0 1 0 0 0,-1-1 0 0 0,1 1 0 0 0,0-1 0 0 0,0 1 1 0 0,-1-1-1 0 0,1 1 0 0 0,0-1 0 0 0,0 1 0 0 0,0 0 0 0 0,0-1 0 0 0,0 1-35 0 0,3-2 120 0 0,12-6 223 0 0,-8 3-64 0 0,-4-1-55 0 0,-3 5-199 0 0,0 0-1 0 0,-1 0 1 0 0,1 1-1 0 0,0-1 1 0 0,-1 0-1 0 0,1 1 0 0 0,0-1 1 0 0,-1 1-1 0 0,1-1 1 0 0,0 1-1 0 0,0-1 1 0 0,0 1-1 0 0,0 0 1 0 0,-1-1-1 0 0,1 1 1 0 0,0 0-1 0 0,0 0 0 0 0,0-1 1 0 0,0 1-25 0 0,16-5 166 0 0,-8 1-16 0 0,0 0 0 0 0,-1 0 1 0 0,1-1-1 0 0,1-1-150 0 0,20-8 237 0 0,-13 8-163 0 0,-1 1-39 0 0,-7 2-37 0 0,10-1 61 0 0,7 4-16 0 0,-6 1 7 0 0,-6-3 18 0 0,2-3-5 0 0,-10 3-35 0 0,1 0 1 0 0,-1 1 0 0 0,0 0 0 0 0,1 0 0 0 0,-1 0 0 0 0,4 1-29 0 0,14 0 64 0 0,3 0-71 0 0,1 0-69 0 0,-1 0-65 0 0,3 0-19 0 0</inkml:trace>
  <inkml:trace contextRef="#ctx0" brushRef="#br0" timeOffset="-1032.97">386 78 5696 0 0,'0'0'132'0'0,"0"0"17"0"0,0 0 10 0 0,0 0-46 0 0,0 0 12 0 0,0 0 68 0 0,0 0 184 0 0,0 0 337 0 0,0 0 29 0 0,0 0-10 0 0,2 0-70 0 0,-1 0-633 0 0,-1 0 0 0 0,1 0 0 0 0,-1 0 0 0 0,1 0 0 0 0,-1 0 0 0 0,1 0 0 0 0,-1 0 0 0 0,1-1 0 0 0,-1 1 0 0 0,1 0 0 0 0,-1 0 0 0 0,1 0 0 0 0,-1 0 0 0 0,1-1 0 0 0,-1 1 0 0 0,0 0-1 0 0,1 0 1 0 0,-1-1 0 0 0,1 1 0 0 0,-1 0 0 0 0,0-1 0 0 0,1 1 0 0 0,-1 0 0 0 0,0-1 0 0 0,0 1 0 0 0,1 0 0 0 0,-1-1 0 0 0,0 1 0 0 0,0-1 0 0 0,1 1 0 0 0,-1-1 0 0 0,0 1 0 0 0,0-1 0 0 0,0 1 0 0 0,0 0 0 0 0,0-1 0 0 0,0 1 0 0 0,0-1 0 0 0,0 1 0 0 0,0-1 0 0 0,0 1 0 0 0,0-1-30 0 0,0-2 610 0 0,0 3-54 0 0,1 0-303 0 0,-1-1-55 0 0,0 0-49 0 0,0-1-42 0 0,0 1-21 0 0,0-1-37 0 0,0-3 12 0 0,-1 3-9 0 0,1 1 59 0 0,0-12 398 0 0,0 10-80 0 0,-5 3-81 0 0,1-1-112 0 0,2 0-63 0 0,0-3-31 0 0,0 0-26 0 0,-1 2 11 0 0,-7-4 174 0 0,6 0-122 0 0,4 6-167 0 0,-1-1-1 0 0,1 1 0 0 0,0-1 0 0 0,0 1 1 0 0,-1 0-1 0 0,1-1 0 0 0,0 1 0 0 0,-1-1 0 0 0,1 1 1 0 0,0 0-1 0 0,-1-1 0 0 0,1 1 0 0 0,-1 0 1 0 0,1 0-1 0 0,0-1 0 0 0,-1 1 0 0 0,1 0 0 0 0,-1 0 1 0 0,1 0-1 0 0,-1 0 0 0 0,1-1 0 0 0,-1 1 1 0 0,1 0-1 0 0,-1 0 0 0 0,1 0 0 0 0,-1 0 0 0 0,1 0 1 0 0,-1 0-1 0 0,1 0 0 0 0,-1 0 0 0 0,1 0 1 0 0,-1 1-12 0 0,-10-1 375 0 0,2 0-85 0 0,-3 0 19 0 0,-8 0 104 0 0,11 0-213 0 0,-4 2-64 0 0,3 3-62 0 0,9-4-64 0 0,-1 0 0 0 0,1 0 0 0 0,-1 0 0 0 0,0 0 0 0 0,0-1 0 0 0,1 1 0 0 0,-1-1 0 0 0,0 1 0 0 0,0-1 0 0 0,0 1 0 0 0,0-1 0 0 0,0 0 0 0 0,-1 0-10 0 0,0 0 10 0 0,0 0 0 0 0,0 0-1 0 0,1 0 1 0 0,-1 1-1 0 0,0-1 1 0 0,0 1-1 0 0,0 0-9 0 0,-8 11 13 0 0,8-9-10 0 0,-1 0-1 0 0,-1 0 0 0 0,1-1 0 0 0,0 1 0 0 0,-1-1-2 0 0,0 0 9 0 0,1 0-1 0 0,0 0 1 0 0,0 1-1 0 0,0 0 1 0 0,-1 0-9 0 0,-5 13 10 0 0,-31 14 1 0 0,28-18 26 0 0,8-8-35 0 0,1 1 1 0 0,-1-1 0 0 0,1 1 0 0 0,0 0 0 0 0,0 0-1 0 0,-1 2-2 0 0,3-3 0 0 0,2-3 0 0 0,-1 0 0 0 0,1-1 0 0 0,0 1 0 0 0,0 0 0 0 0,-1-1 0 0 0,1 1 0 0 0,0-1 0 0 0,-1 1 0 0 0,1-1 0 0 0,-1 1 0 0 0,1-1 0 0 0,-1 1 0 0 0,1-1 0 0 0,-1 1 0 0 0,1-1 0 0 0,-1 0 0 0 0,1 1 0 0 0,-1-1 0 0 0,0 0 0 0 0,1 1 0 0 0,-1-1 0 0 0,0 0 0 0 0,-4 3 0 0 0,3-2 0 0 0,0 0 0 0 0,0 0 0 0 0,0 0-1 0 0,1 1 1 0 0,-1-1 0 0 0,0 1 0 0 0,1 0-1 0 0,-1-1 1 0 0,1 1 0 0 0,-1 0-1 0 0,1 0 1 0 0,0 0 0 0 0,-1 1 0 0 0,-5 10-29 0 0,4-6 1 0 0,1-3 28 0 0,0 0-1 0 0,0 0 0 0 0,0 1 0 0 0,1-1 0 0 0,0 0 0 0 0,0 1 0 0 0,0-1 0 0 0,0 1 0 0 0,1-1 0 0 0,0 1 0 0 0,0-1 0 0 0,0 1 0 0 0,0 0 1 0 0,0 2 0 0 0,0-5-1 0 0,-1 0 0 0 0,1 0 0 0 0,0 0 0 0 0,1 0 0 0 0,-1 0 0 0 0,0 0 0 0 0,1 0 0 0 0,-1 1 0 0 0,1-1 0 0 0,0 1 1 0 0,9 14-43 0 0,-7-4 34 0 0,-3-11 9 0 0,1 1 0 0 0,-1-1 0 0 0,1 0 0 0 0,0 0-1 0 0,-1 1 1 0 0,1-1 0 0 0,0 0 0 0 0,0 0 0 0 0,1 0 0 0 0,-1 0 0 0 0,0 0 0 0 0,1-1 0 0 0,-1 1-1 0 0,1 0 1 0 0,7 8-30 0 0,0 1-1 0 0,7 10 31 0 0,-4-4-3 0 0,-9-13 4 0 0,1 1-1 0 0,-1-1 0 0 0,1 0 0 0 0,0-1 0 0 0,0 1 0 0 0,1-1 0 0 0,-1 0 0 0 0,2 1 0 0 0,16 13-11 0 0,-1 9-32 0 0,7-5 32 0 0,-13-10 11 0 0,-7-4 0 0 0,1 0 0 0 0,1 0 0 0 0,-1-1 0 0 0,1-1 0 0 0,47 22 0 0 0,-15-8 0 0 0,11 10 0 0 0,-25-14 0 0 0,-20-11 0 0 0,0 0 0 0 0,0 1 0 0 0,4 3 0 0 0,3 3 0 0 0,-7-4 0 0 0,2 0 0 0 0,-1 0 0 0 0,0-1 0 0 0,1-1 0 0 0,-2-1 0 0 0,-5-3 0 0 0,1 1 0 0 0,-1-1 0 0 0,0 1 0 0 0,0 0 0 0 0,0 0 0 0 0,0 0 0 0 0,0 0 0 0 0,0 1 0 0 0,-1-1 0 0 0,1 1 0 0 0,-1 0 0 0 0,2 2 0 0 0,2 3 3 0 0,13 22-2 0 0,-18-29 4 0 0,0 1 1 0 0,-1 0-1 0 0,1 1 1 0 0,0-1-1 0 0,-1 0 1 0 0,1 0 0 0 0,-1 0-1 0 0,0 0 1 0 0,0 1-6 0 0,1 0 6 0 0,-1 0 0 0 0,0 0 0 0 0,1 0 0 0 0,-1 1 0 0 0,1-1 0 0 0,0 0 0 0 0,0 0 0 0 0,1 0 0 0 0,0 2-6 0 0,2 5 30 0 0,-3-9-25 0 0,-1 0-1 0 0,0 0 1 0 0,1 0 0 0 0,-1 0 0 0 0,0 0-1 0 0,0 0 1 0 0,0 0 0 0 0,0 0 0 0 0,0 0-1 0 0,0 0 1 0 0,0 0 0 0 0,0 0 0 0 0,-1 0-1 0 0,1 0 1 0 0,0 0 0 0 0,0 0 0 0 0,-1 0-1 0 0,1 0 1 0 0,-1 0 0 0 0,1 0 0 0 0,-1 0-1 0 0,1 0 1 0 0,-1 0 0 0 0,0 0-5 0 0,-5 10 44 0 0,4 6 8 0 0,3-14-38 0 0,-1 1 0 0 0,0-1 1 0 0,-1 0-1 0 0,1 0 0 0 0,-1 0 0 0 0,1 1 1 0 0,-1-1-1 0 0,0 0-14 0 0,-10 21 84 0 0,-12 14 99 0 0,-2 5 12 0 0,20-35-165 0 0,0-1-1 0 0,-1 0 0 0 0,0 0 0 0 0,0 0 0 0 0,0-1 0 0 0,-1 0 0 0 0,0 0 0 0 0,0-1 1 0 0,-5 3-30 0 0,2 0 29 0 0,-52 38 195 0 0,57-43-196 0 0,0 0 0 0 0,0 0 0 0 0,0-1 0 0 0,0 0 0 0 0,-1 0 0 0 0,1 0-1 0 0,-1 0 1 0 0,-5 0-28 0 0,4-1 40 0 0,0 1-1 0 0,-1 1 0 0 0,1-1 0 0 0,-3 2-39 0 0,-5 3 67 0 0,0-2-1 0 0,0 0 0 0 0,-1-1 0 0 0,0 0-66 0 0,1 0 51 0 0,12-3-42 0 0,0-1 0 0 0,-1 1 0 0 0,1 0 0 0 0,0-1-1 0 0,0 0 1 0 0,0 0 0 0 0,0 0 0 0 0,0 0 0 0 0,-1 0 0 0 0,1 0-1 0 0,0-1 1 0 0,0 0 0 0 0,-3 0-9 0 0,-15-9 45 0 0,-1 7-37 0 0,19 3-8 0 0,1-1 1 0 0,-1 1-1 0 0,1-1 0 0 0,-1 1 0 0 0,1-1 0 0 0,0 0 0 0 0,-1 0 0 0 0,1 0 0 0 0,0 0 0 0 0,0 0 0 0 0,0-1 0 0 0,0 1 0 0 0,0 0 0 0 0,-2-2 0 0 0,-25-28-4 0 0,14 15-25 0 0,3 5-119 0 0,-2-3-26 0 0,5 5 17 0 0,1-4-127 0 0,6 6 93 0 0,1 0-40 0 0,1 3 16 0 0,0 1-38 0 0,0-2-133 0 0,0 0-41 0 0,3-9-961 0 0,9-2-165 0 0</inkml:trace>
  <inkml:trace contextRef="#ctx0" brushRef="#br0" timeOffset="-468.23">909 786 5696 0 0,'0'0'132'0'0,"0"0"17"0"0,0 0 10 0 0,3 0-26 0 0,4 0-236 0 0,0 0 44 0 0,0 0 40 0 0,0 0 39 0 0,0 0 36 0 0,1 0 32 0 0,6 0 177 0 0,3 0 147 0 0,0 0 93 0 0,-1 0 50 0 0,23 0 809 0 0,-15 0-605 0 0,-10 0-378 0 0,-1 0-74 0 0,-2-2-61 0 0,2-4 31 0 0,-12 5-244 0 0,0 0 1 0 0,1 0-1 0 0,0 0 1 0 0,-1 1-1 0 0,1-1 1 0 0,-1 0-1 0 0,1 1 1 0 0,0-1-1 0 0,-1 1 1 0 0,1 0-1 0 0,0 0 1 0 0,0-1-1 0 0,0 1-33 0 0,8 1 182 0 0,-8-1-131 0 0,1 1 0 0 0,0-1-1 0 0,0 0 1 0 0,-1 0 0 0 0,1 0 0 0 0,0-1-1 0 0,0 1 1 0 0,-1-1 0 0 0,1 1 0 0 0,0-1-1 0 0,0 0-50 0 0,2-9 180 0 0,3 4-54 0 0,8-2 17 0 0,-11 6-98 0 0,10 0 95 0 0,-14 2-131 0 0,-1 0-1 0 0,1 0 0 0 0,0 0 0 0 0,0 0 0 0 0,0 0 0 0 0,0 0 0 0 0,-1 0 0 0 0,1-1 1 0 0,0 1-1 0 0,0 0 0 0 0,0 0 0 0 0,-1-1 0 0 0,1 1 0 0 0,0 0 0 0 0,0-1-8 0 0,5-10 100 0 0,-6 10-93 0 0,1 0 0 0 0,-1 0 0 0 0,1 0 0 0 0,-1 0 0 0 0,1 0-1 0 0,-1 0 1 0 0,1 0 0 0 0,0 0 0 0 0,-1 0 0 0 0,1 1-1 0 0,0-1 1 0 0,0 0 0 0 0,0 0 0 0 0,0 1 0 0 0,-1-1 0 0 0,2 0-7 0 0,4-2 44 0 0,-5 3-42 0 0,-1 0 0 0 0,1 0 0 0 0,-1 0 0 0 0,0 0 0 0 0,1 0 0 0 0,-1-1 0 0 0,1 1 0 0 0,-1 0 0 0 0,0 0 0 0 0,1 0 0 0 0,-1-1 0 0 0,1 1 0 0 0,-1 0 0 0 0,0-1 0 0 0,1 1 0 0 0,-1 0 0 0 0,0-1 0 0 0,0 1 0 0 0,1 0 0 0 0,-1-1 0 0 0,0 1 0 0 0,0-1 0 0 0,1 1 0 0 0,-1-1 0 0 0,0 1 0 0 0,0 0 0 0 0,0-1 0 0 0,0 1 0 0 0,0-1 0 0 0,0 1 0 0 0,0-1 0 0 0,0 1 0 0 0,0-1 0 0 0,0 1 0 0 0,0-1 0 0 0,0 1-2 0 0,0 0 0 0 0,0 0 1 0 0,0 0 0 0 0,0 0 0 0 0,0 0 0 0 0,0-1 0 0 0,0 1-1 0 0,0 0 1 0 0,0 0 0 0 0,0 0 0 0 0,0 0 0 0 0,0 0 0 0 0,0 0 0 0 0,0 0-1 0 0,0 0 1 0 0,0 0 0 0 0,0 0 0 0 0,0-1 0 0 0,0 1 0 0 0,0 0-1 0 0,0 0 1 0 0,0 0 0 0 0,0 0 0 0 0,0 0 0 0 0,0 0 0 0 0,0 0-1 0 0,0 0 1 0 0,0 0 0 0 0,0 0 0 0 0,1 0 0 0 0,-1 0 0 0 0,0 0 0 0 0,0-1-1 0 0,0 1 1 0 0,0 0 0 0 0,0 0 0 0 0,0 0 0 0 0,0 0 0 0 0,0 0-1 0 0,0 0 1 0 0,0 0 0 0 0,0 0 0 0 0,0 0 0 0 0,1 0 0 0 0,-1 0-1 0 0,0 0 1 0 0,0 0 0 0 0,0 0 0 0 0,0 0 0 0 0,0 0 0 0 0,0 0 0 0 0,0 0-1 0 0,0 0 1 0 0,0 0 0 0 0,0 0 0 0 0,0 0 0 0 0,1 0 0 0 0,-1 0-1 0 0,13-2 22 0 0,-1-8 32 0 0,-9 7 10 0 0,-6 0 5 0 0,-3-3-14 0 0,-5-5 82 0 0,3 3-36 0 0,5 5 49 0 0,0 2-9 0 0,-1 1-54 0 0,-1 0-32 0 0,-3 0-14 0 0,0 1 22 0 0,3-1 30 0 0,-5 0-34 0 0,-22 0 97 0 0,15 3-99 0 0,1 10 7 0 0,5-3-33 0 0,-11 12 33 0 0,12-8-71 0 0,-8 21 9 0 0,5-9 49 0 0,8-13-30 0 0,1-11-6 0 0,-2 4 13 0 0,2 9-18 0 0,3 9 80 0 0,2 30 146 0 0,0-32-177 0 0,-1-4 12 0 0,0 8 25 0 0,1-22-86 0 0,-1-1 0 0 0,1 1 1 0 0,0-1-1 0 0,0 1 0 0 0,1-1 0 0 0,-1 0 0 0 0,1 0 0 0 0,-1 1 1 0 0,1-1-1 0 0,1 1-10 0 0,5 11 8 0 0,2 11 65 0 0,3 8 17 0 0,-1-16-52 0 0,-9-13-30 0 0,0-1 0 0 0,-1 1 1 0 0,1-1-1 0 0,-1 1 1 0 0,1 3-9 0 0,0 0 21 0 0,2 9 32 0 0,16 1 17 0 0,-11-2-6 0 0,31 14 63 0 0,-35-24-103 0 0,-4-3-16 0 0,1 0 0 0 0,0-1 0 0 0,0 1 0 0 0,0 0 0 0 0,0-1-1 0 0,1 0 1 0 0,0 1-8 0 0,14 4 52 0 0,-12-5-51 0 0,17 5 42 0 0,7-3 60 0 0,-22-4-94 0 0,-5 0 4 0 0,0 0-1 0 0,-1 0 0 0 0,1 1 0 0 0,0-2 1 0 0,0 1-1 0 0,-1 0 0 0 0,1-1 0 0 0,0 1 1 0 0,0-1-1 0 0,-1 0 0 0 0,1 1 1 0 0,-1-1-1 0 0,1-1 0 0 0,-1 1 0 0 0,1 0 1 0 0,-1-1-1 0 0,0 1 0 0 0,1-1 0 0 0,0-1-12 0 0,13-12 51 0 0,3-4 53 0 0,-7 6-64 0 0,-2 2-54 0 0,0 0-67 0 0,-3 2-51 0 0,0-1-73 0 0,-1 0-84 0 0,0 0-96 0 0,-5 7 130 0 0,1 0-40 0 0,-1 0-37 0 0,1 0-33 0 0,0-1-237 0 0,0 0-55 0 0,3-4-776 0 0,1 0-606 0 0,3-2-1159 0 0,-9 10 3182 0 0</inkml:trace>
  <inkml:trace contextRef="#ctx0" brushRef="#br0" timeOffset="-154634.09">4943 740 7688 0 0,'0'0'166'0'0,"0"0"29"0"0,0 0 14 0 0,-3-3-25 0 0,-10-7-77 0 0,11 9-33 0 0,-2 1-53 0 0,0 0 27 0 0,2-1 78 0 0,-1 0 77 0 0,2 0-58 0 0,-1 0 33 0 0,1 0-94 0 0,0-1-26 0 0,-2-2 0 0 0,1 2 59 0 0,0 0 89 0 0,0 1-53 0 0,0 0 41 0 0,-1 3 31 0 0,1 0-96 0 0,-1 0-63 0 0,1 2-48 0 0,0-2 7 0 0,2-1 23 0 0,-4 1 157 0 0,0-1-107 0 0,-4-2-25 0 0,8 1-45 0 0,-9 1 126 0 0,1 1-77 0 0,-5 7 3 0 0,12-8-64 0 0,-4 3 91 0 0,-2-4-72 0 0,1 1-11 0 0,2 2 11 0 0,0 0 0 0 0,0 0 0 0 0,1 0 0 0 0,-1 1 0 0 0,-2 3-35 0 0,1-2 8 0 0,-42 42 3 0 0,45-45-12 0 0,-1 0 1 0 0,0 0 0 0 0,1 0-1 0 0,-1-1 1 0 0,0 1 0 0 0,-1 0 0 0 0,2-2-5 0 0,0 1 1 0 0,0 0-1 0 0,0 0 1 0 0,1 0-1 0 0,-1 0 1 0 0,0 0-1 0 0,1 1 1 0 0,-1-1-1 0 0,1 0 1 0 0,-1 1 0 0 0,1-1-1 0 0,0 1 1 0 0,-1 0 4 0 0,-44 91-76 0 0,45-91 76 0 0,0 0 0 0 0,0 0 0 0 0,1 0 0 0 0,-1 0 0 0 0,1 0 0 0 0,0 0 0 0 0,-1 1 0 0 0,1-1 0 0 0,0 0 0 0 0,0 0 0 0 0,0 0 0 0 0,1 1 0 0 0,-1-1 0 0 0,1 0 0 0 0,-1 0 0 0 0,1 0 0 0 0,0 0 0 0 0,-1 0 0 0 0,1 0 0 0 0,0 0 1 0 0,0 0-1 0 0,1 0 0 0 0,-1 1-2 0 0,0 0 1 0 0,1-1 0 0 0,-1 1-1 0 0,0 0 1 0 0,-1 0 0 0 0,1 0 0 0 0,0-1-1 0 0,-1 1 1 0 0,0 1 1 0 0,0-3-4 0 0,1 1 0 0 0,-1 0 1 0 0,0-1-1 0 0,0 1 0 0 0,1-1 0 0 0,-1 1 1 0 0,1-1-1 0 0,-1 1 0 0 0,1-1 0 0 0,0 1 0 0 0,0-1 1 0 0,-1 1-1 0 0,1-1 0 0 0,1 1 4 0 0,2 5 0 0 0,0 0 0 0 0,-3-4 0 0 0,0 0 0 0 0,0-1 0 0 0,0 1 0 0 0,1 0 0 0 0,-1-1 0 0 0,1 1 0 0 0,0-1 0 0 0,0 0 0 0 0,0 0 0 0 0,0 1 0 0 0,0-1 0 0 0,1-1 0 0 0,-1 1 0 0 0,0 0 0 0 0,2 0 0 0 0,6 3 0 0 0,-9-5 0 0 0,0 0 0 0 0,1 1 0 0 0,-1-1 0 0 0,0 0 0 0 0,0 1 0 0 0,0 0 0 0 0,0-1 0 0 0,0 1 0 0 0,0-1 0 0 0,0 1 0 0 0,-1 0 0 0 0,1 0 0 0 0,0 0 0 0 0,0-1 0 0 0,0 1 0 0 0,-1 0 0 0 0,1 0 0 0 0,0 1 0 0 0,3 8 0 0 0,-4-9 0 0 0,1 0 0 0 0,-1 0 0 0 0,0 0 0 0 0,1 0 0 0 0,-1 0 0 0 0,1 0 0 0 0,-1 0 0 0 0,1 0 0 0 0,0 0 0 0 0,-1 0 0 0 0,1 0 0 0 0,0 0 0 0 0,0 0 0 0 0,-1-1 0 0 0,1 1 0 0 0,0 0 0 0 0,0-1 0 0 0,0 1 0 0 0,0 0 0 0 0,0-1 0 0 0,0 1 0 0 0,0-1 0 0 0,0 1 0 0 0,0-1 0 0 0,0 0 0 0 0,0 0 0 0 0,1 1 0 0 0,-1-1 0 0 0,0 0 0 0 0,0 0 0 0 0,0 0 0 0 0,0 0 0 0 0,1 0 0 0 0,12 0-9 0 0,18 0 122 0 0,-16-3-33 0 0,0-9-8 0 0,-4-4-48 0 0,-7 3-24 0 0,5 8 0 0 0,6-23-15 0 0,-12 17-37 0 0,-3 10 42 0 0,-1 0-1 0 0,0 0 1 0 0,1 0 0 0 0,-1 0 0 0 0,1 0 0 0 0,-1 0 0 0 0,1 0 0 0 0,0 0-1 0 0,-1 0 1 0 0,1 0 0 0 0,0 0 0 0 0,0 0 0 0 0,-1 0 0 0 0,1 1 0 0 0,0-1 0 0 0,0 0-1 0 0,0 1 1 0 0,1-1 10 0 0,5-2-75 0 0,-1-2-56 0 0,-4-8-23 0 0,0-3 7 0 0,3-1-83 0 0,1 3-26 0 0,12-20-405 0 0,-5 10 221 0 0,-8-7-106 0 0,0 23 442 0 0,-4 7 85 0 0,0 0-1 0 0,-1-1 1 0 0,1 1 0 0 0,0-1-1 0 0,0 1 1 0 0,-1-1 0 0 0,1 1-1 0 0,-1-1 1 0 0,1 1 0 0 0,-1-1 0 0 0,0 0-1 0 0,1 1 1 0 0,-1-1 0 0 0,0 0 19 0 0,0 1-12 0 0,0 1 0 0 0,-1-1 0 0 0,1 0 0 0 0,1 0 0 0 0,-1 0 0 0 0,0 0 0 0 0,0 1 0 0 0,0-1 0 0 0,0 0 0 0 0,1 0 0 0 0,-1 0 0 0 0,0 1 0 0 0,0-1 0 0 0,1-1 12 0 0,10-3-155 0 0,-9-5 58 0 0,-2 8 50 0 0,0 2 95 0 0,0 0 39 0 0,0 0-11 0 0,0 0-4 0 0,0 0 25 0 0,0 0 106 0 0,0 0 42 0 0,0 0 10 0 0,0 0-5 0 0,0 0-22 0 0,0 0-10 0 0,0 0-2 0 0,-1 3-16 0 0,0 0-84 0 0,1 1-58 0 0,1 6 21 0 0,0-4 27 0 0,-1-3-10 0 0,0 1 41 0 0,2 4-11 0 0,3 3 1 0 0,-4-9-110 0 0,0-1 1 0 0,0 1-1 0 0,0 0 1 0 0,0 0 0 0 0,0-1-1 0 0,-1 1 1 0 0,1 0-1 0 0,-1 0 1 0 0,1 0-1 0 0,-1 0 1 0 0,0 0 0 0 0,0 0-18 0 0,0 9 84 0 0,0-6-56 0 0,0-1 1 0 0,0 1 0 0 0,0-1 0 0 0,1 0 0 0 0,0 1 0 0 0,0 1-29 0 0,5 9 94 0 0,-5-12-72 0 0,0 1 0 0 0,0-1 0 0 0,0 0 0 0 0,0 0 0 0 0,0 1 0 0 0,-1-1 0 0 0,1 0 1 0 0,-1 2-23 0 0,-1 30 212 0 0,0-24-154 0 0,1 1 1 0 0,0-1-1 0 0,0 0 0 0 0,1 0 1 0 0,2 9-59 0 0,1-6 53 0 0,4 20 75 0 0,-7-20-47 0 0,-1 3 41 0 0,0 31 141 0 0,0 0 38 0 0,0 100 685 0 0,0-143-1085 0 0,-1 0 104 0 0,-6 7 250 0 0,5-9-221 0 0,0 0-55 0 0,1 1-75 0 0,0-1-98 0 0,0-1 1 0 0,1 1-59 0 0,0 0-65 0 0,0 0-71 0 0,0-3 66 0 0,0 0-47 0 0,0 0-44 0 0,0 0-37 0 0,0 0-132 0 0,0 0-36 0 0,0 0-1368 0 0</inkml:trace>
  <inkml:trace contextRef="#ctx0" brushRef="#br0" timeOffset="-154146.44">5343 755 5344 0 0,'0'0'157'0'0,"0"0"-42"0"0,0 0-9 0 0,0 0 38 0 0,0 0 118 0 0,0 0 220 0 0,0 0 20 0 0,0 3 0 0 0,0 22 492 0 0,2-20-498 0 0,0-2-474 0 0,0-1 41 0 0,2 3 157 0 0,-2 1 82 0 0,1 11 475 0 0,-3-10-584 0 0,0-1-50 0 0,1 0-32 0 0,-1 0-1 0 0,1-1 1 0 0,1 0 0 0 0,-1 1 0 0 0,2 2-111 0 0,3 14 309 0 0,-4-8-156 0 0,-1 3 92 0 0,1-9-149 0 0,2 1 6 0 0,1 6 25 0 0,-1 2-14 0 0,-2-9-69 0 0,0-1 0 0 0,0 0 0 0 0,0 1-1 0 0,1-1 1 0 0,0 1-44 0 0,4 6 63 0 0,10 31 211 0 0,-12-27-185 0 0,0 10 63 0 0,5-8 0 0 0,-7-8-91 0 0,7 13 158 0 0,-9-23-195 0 0,0-1-1 0 0,0 1 0 0 0,0 0 1 0 0,0-1-1 0 0,1 1 0 0 0,-1-1 1 0 0,1 1-1 0 0,-1-1 0 0 0,1 0 1 0 0,0 0-1 0 0,-1 1 0 0 0,1-1 1 0 0,0 0-24 0 0,11 4 224 0 0,-9 1-78 0 0,-3-5-137 0 0,-1-1 1 0 0,0 1-1 0 0,0-1 1 0 0,1 0-1 0 0,-1 1 0 0 0,0-1 1 0 0,1 1-1 0 0,-1-1 1 0 0,0 0-1 0 0,1 1 1 0 0,-1-1-1 0 0,0 0 1 0 0,1 0-1 0 0,-1 1 1 0 0,1-1-1 0 0,-1 0 1 0 0,0 0-1 0 0,1 1 1 0 0,-1-1-1 0 0,1 0 1 0 0,-1 0-1 0 0,1 0 1 0 0,-1 0-1 0 0,1 0 1 0 0,-1 0-1 0 0,1 0 1 0 0,-1 0-1 0 0,1 0 0 0 0,-1 0 1 0 0,1 0-1 0 0,-1 0 1 0 0,1 0-10 0 0,6 0 111 0 0,11-1 406 0 0,-15 0-454 0 0,0 0-45 0 0,11-6 253 0 0,16-15 422 0 0,-20 12-470 0 0,-2 0-34 0 0,-1-1-49 0 0,-2-1-64 0 0,-1 1 60 0 0,0 3-41 0 0,0 1-20 0 0,3 0-7 0 0,3-8 62 0 0,-7 7-46 0 0,1-2 35 0 0,7-9-21 0 0,-8 15-77 0 0,-1 0 1 0 0,1 0-1 0 0,-1-1 1 0 0,0 1-1 0 0,1-3-21 0 0,0-5 35 0 0,-2 8-23 0 0,0 0 1 0 0,1 0-1 0 0,-1 1 0 0 0,1-1 1 0 0,-1 0-1 0 0,1 1 0 0 0,0-1 0 0 0,1 0-12 0 0,-1-1 2 0 0,1 0-1 0 0,-1-1 0 0 0,0 1 0 0 0,0-1 0 0 0,-1 1 0 0 0,0-1 0 0 0,0 0 0 0 0,0 0 0 0 0,-1 0 0 0 0,1 1 0 0 0,-2-6-1 0 0,1 9 0 0 0,0-1 0 0 0,0 1 0 0 0,0-1 0 0 0,1 1 0 0 0,-1-1 0 0 0,1 1 0 0 0,-1-1 0 0 0,1 1 0 0 0,0-1 0 0 0,0 1 0 0 0,0 0 0 0 0,1-2 0 0 0,-1 2 0 0 0,0 0 0 0 0,0-1 0 0 0,0 1 0 0 0,0-1 0 0 0,0 1 0 0 0,-1-1 0 0 0,1 1 0 0 0,-1-1 0 0 0,1 1 0 0 0,-1-1 0 0 0,0 1 0 0 0,0-2 0 0 0,0 1-148 0 0,0 0 50 0 0,0-1 45 0 0,0 1 37 0 0,0-4 66 0 0,0-13 296 0 0,0 10-277 0 0,0 4-102 0 0,0 0-83 0 0,0 0-102 0 0,0 3 64 0 0,0 1-32 0 0,0-3-142 0 0,0 1-80 0 0,0 0-85 0 0,0 0-94 0 0,0 0-101 0 0,0 0-107 0 0,0 0-114 0 0,0 1-123 0 0,0-4-1030 0 0,0-2-1166 0 0</inkml:trace>
  <inkml:trace contextRef="#ctx0" brushRef="#br0" timeOffset="-153502.41">6282 740 5696 0 0,'0'0'132'0'0,"0"0"17"0"0,0 0 10 0 0,0-3-26 0 0,-1-3-91 0 0,-1 2 19 0 0,-1 1 60 0 0,0 2-10 0 0,0-1 19 0 0,1 0 27 0 0,1 0-10 0 0,1-1 48 0 0,0 0 59 0 0,-1-2 67 0 0,1-5 187 0 0,0 7-118 0 0,-5 3-73 0 0,0-1-55 0 0,1 0-52 0 0,1-1-47 0 0,-1 0-46 0 0,2 0-41 0 0,-1 0-38 0 0,1 0-35 0 0,0-1 167 0 0,0 2-35 0 0,0 1-58 0 0,-7 1 21 0 0,9-1-97 0 0,0 0 1 0 0,0 0 0 0 0,-1 0-1 0 0,1 0 1 0 0,0 0 0 0 0,0 0-1 0 0,0 0 1 0 0,0 0 0 0 0,0 0 0 0 0,0 0-1 0 0,0 0 1 0 0,0 0 0 0 0,0 0-1 0 0,0 0 1 0 0,0 0 0 0 0,-1 0-1 0 0,1 0 1 0 0,0 0 0 0 0,0 0-1 0 0,0 0 1 0 0,0 0 0 0 0,0 0-1 0 0,0 0 1 0 0,0 0 0 0 0,0 0-1 0 0,0 0 1 0 0,0 0 0 0 0,0 0 0 0 0,0 0-1 0 0,-1 0 1 0 0,1 0 0 0 0,0 1-1 0 0,0-1 1 0 0,0 0 0 0 0,0 0-1 0 0,0 0 1 0 0,0 0 0 0 0,0 0-1 0 0,0 0 1 0 0,0 0 0 0 0,0 0-1 0 0,0 0 1 0 0,0 0 0 0 0,0 0-1 0 0,0 1 1 0 0,0-1 0 0 0,0 0 0 0 0,0 0-1 0 0,0 0 1 0 0,0 0 0 0 0,0 0-1 0 0,0 0 1 0 0,0 0 0 0 0,0 0-1 0 0,0 0 1 0 0,0 0 0 0 0,0 1-2 0 0,0-1 3 0 0,0 0 0 0 0,0 1 0 0 0,0-1 0 0 0,0 1 0 0 0,0-1 1 0 0,0 1-1 0 0,0-1 0 0 0,0 1 0 0 0,0-1 0 0 0,0 1 0 0 0,0-1 0 0 0,0 1 1 0 0,-1-1-1 0 0,1 1 0 0 0,0-1 0 0 0,0 0 0 0 0,-1 1 0 0 0,1-1 0 0 0,0 1 1 0 0,-1-1-1 0 0,1 0 0 0 0,0 1 0 0 0,-1-1 0 0 0,1 0 0 0 0,0 1 0 0 0,-1-1 1 0 0,1 0-1 0 0,-1 0 0 0 0,1 1 0 0 0,-1-1 0 0 0,1 0 0 0 0,0 0 0 0 0,-1 0 1 0 0,1 0-1 0 0,-1 0 0 0 0,1 0 0 0 0,-1 0 0 0 0,1 1 0 0 0,-1-1 0 0 0,1 0 1 0 0,-1-1-1 0 0,0 1-3 0 0,-4 3 53 0 0,-20 23-32 0 0,20-20-7 0 0,6-4 0 0 0,0-2-13 0 0,-1 0-1 0 0,0 0 1 0 0,0 1-1 0 0,0-1 1 0 0,0 0-1 0 0,0 0 1 0 0,0 0-1 0 0,1 0 1 0 0,-1 0-1 0 0,0 0 1 0 0,0 1-1 0 0,0-1 1 0 0,0 0-1 0 0,0 0 1 0 0,0 0-1 0 0,0 0 1 0 0,0 1-1 0 0,0-1 1 0 0,0 0-1 0 0,0 0 1 0 0,0 0-1 0 0,0 0 1 0 0,0 1-1 0 0,0-1 1 0 0,0 0-1 0 0,0 0 1 0 0,0 0-1 0 0,0 0 1 0 0,0 1-1 0 0,0-1 1 0 0,0 0-1 0 0,0 0 1 0 0,0 0-1 0 0,0 0 1 0 0,0 1-1 0 0,0-1 0 0 0,-16 19 8 0 0,14-18-8 0 0,1 0 0 0 0,0 0 0 0 0,0 0 0 0 0,0 1 0 0 0,-1-1 0 0 0,1 0 0 0 0,0 1 0 0 0,1-1 0 0 0,-1 1 0 0 0,0-1 0 0 0,0 1 0 0 0,1-1 0 0 0,-1 1 0 0 0,1-1 0 0 0,-1 1 0 0 0,1 0 0 0 0,0-1 0 0 0,-1 1 0 0 0,1 0 0 0 0,0 0 0 0 0,0-1 0 0 0,0 1 0 0 0,0 0 0 0 0,0 0 0 0 0,-1-1 0 0 0,1 1 0 0 0,-1 0 0 0 0,1-1 0 0 0,-1 1 0 0 0,0 0 0 0 0,0-1 0 0 0,1 1 0 0 0,-1-1 0 0 0,0 1 0 0 0,0-1 0 0 0,0 1 0 0 0,0-1 0 0 0,0 1 0 0 0,0-1 0 0 0,1 1 0 0 0,-1 0 0 0 0,0-1 0 0 0,1 1 0 0 0,0 0 0 0 0,-1 0 0 0 0,1-1 0 0 0,0 1 0 0 0,0 0 0 0 0,0 0-2 0 0,0-1 0 0 0,-1 1 1 0 0,1 0-1 0 0,0 0 1 0 0,-1-1-1 0 0,1 1 0 0 0,-1 0 1 0 0,1-1-1 0 0,-1 1 1 0 0,0-1-1 0 0,0 1 0 0 0,0-1 1 0 0,0 1 1 0 0,0-1-3 0 0,0 1 0 0 0,0-1 0 0 0,1 1 0 0 0,-1 0 0 0 0,0-1 0 0 0,1 1 0 0 0,-1 0 0 0 0,1-1 0 0 0,-1 1 0 0 0,1 0 0 0 0,0-1 0 0 0,0 1 0 0 0,-1 0 3 0 0,1 106-12 0 0,1-107 12 0 0,-1 1 0 0 0,0 0 0 0 0,0-1 0 0 0,0 1 0 0 0,1 0 0 0 0,-1-1 0 0 0,1 1 0 0 0,-1-1 0 0 0,1 1 0 0 0,0-1 0 0 0,0 1 0 0 0,-1-1 0 0 0,1 0 0 0 0,1 1 0 0 0,2 6 0 0 0,1 4 0 0 0,6-9 10 0 0,1-3 113 0 0,6 0 40 0 0,-15 0-31 0 0,0 0 52 0 0,-1 0-139 0 0,1-1 0 0 0,-1 0 0 0 0,1 0 1 0 0,-1 0-1 0 0,0 0 0 0 0,1 0 0 0 0,-1 0 1 0 0,0 0-1 0 0,0-1 0 0 0,0 1 0 0 0,0-1 0 0 0,0 0 1 0 0,1 0-46 0 0,12-13 203 0 0,-10 7-156 0 0,-1 2-51 0 0,-2 1 26 0 0,-1 4-17 0 0,-1 1 0 0 0,0-1 0 0 0,0 0 0 0 0,1 1 0 0 0,-1-1 0 0 0,0 1 1 0 0,1-1-1 0 0,-1 1 0 0 0,1-1 0 0 0,-1 1 0 0 0,0-1 0 0 0,1 1 0 0 0,0-1 0 0 0,-1 1 0 0 0,1-1 1 0 0,-1 1-1 0 0,1 0 0 0 0,-1-1 0 0 0,1 1 0 0 0,0 0 0 0 0,-1 0 0 0 0,1-1-5 0 0,4-1 14 0 0,-2-1-12 0 0,0 1-1 0 0,-1-1 1 0 0,1 0-1 0 0,-1 0 0 0 0,0 0 1 0 0,0-1-1 0 0,0 1 1 0 0,0 0-1 0 0,0-1 0 0 0,0-2-1 0 0,1-1 0 0 0,13-24 0 0 0,-14 16 0 0 0,-2 14 0 0 0,0 1 0 0 0,0-1 0 0 0,0 0 0 0 0,0 0 0 0 0,0 0 0 0 0,0 0 0 0 0,0 1 0 0 0,0-1 0 0 0,1 0 0 0 0,-1 0 0 0 0,0 0 0 0 0,0 1 0 0 0,1-1 0 0 0,-1 0 0 0 0,1 0 0 0 0,5-3 11 0 0,-5 4-10 0 0,-1 0 1 0 0,0-1 0 0 0,1 1 0 0 0,-1 0-1 0 0,1-1 1 0 0,-1 1 0 0 0,0 0-1 0 0,1 0 1 0 0,-1-1 0 0 0,0 1 0 0 0,1-1-1 0 0,-1 1 1 0 0,0 0 0 0 0,1-1 0 0 0,-1 1-1 0 0,0-1 1 0 0,0 1 0 0 0,0-1 0 0 0,1 1-1 0 0,-1 0 1 0 0,0-1 0 0 0,0 1 0 0 0,0-1-1 0 0,0 1 1 0 0,0-1 0 0 0,0 1 0 0 0,0-1-1 0 0,0 1 1 0 0,0-1 0 0 0,0 1 0 0 0,0-1-1 0 0,0 0-1 0 0,-1 0 2 0 0,1 1 0 0 0,0-1 1 0 0,0 0-1 0 0,0 0 0 0 0,0 0 0 0 0,0 0 0 0 0,0 1 0 0 0,0-1 0 0 0,1 0 0 0 0,-1 0 0 0 0,0 0 0 0 0,0 0 0 0 0,1 1 0 0 0,-1-1 0 0 0,0 0 0 0 0,1 0 1 0 0,-1 1-1 0 0,1-1 0 0 0,-1 0 0 0 0,1 1 0 0 0,-1-1 0 0 0,1 0-2 0 0,0 1 3 0 0,-1-1 1 0 0,1 0-1 0 0,-1 1 0 0 0,1-1 1 0 0,-1 0-1 0 0,1 0 0 0 0,-1 0 1 0 0,1 1-1 0 0,-1-1 1 0 0,1 0-1 0 0,-1 0 0 0 0,0 0 1 0 0,0 0-1 0 0,1 0-3 0 0,0-7 1 0 0,0-1-1 0 0,0 1 0 0 0,-1-1 1 0 0,0-1-1 0 0,0 10-1 0 0,0 0-1 0 0,0 0 1 0 0,0 0 0 0 0,0 0-1 0 0,0-1 1 0 0,0 1 0 0 0,0 0-1 0 0,0 0 1 0 0,0 0 0 0 0,0 0-1 0 0,0 0 1 0 0,0 0 0 0 0,0 0-1 0 0,0 0 1 0 0,0 0 0 0 0,0 0-1 0 0,0-1 1 0 0,0 1 0 0 0,0 0-1 0 0,0 0 1 0 0,0 0 0 0 0,0 0-1 0 0,0 0 1 0 0,0 0 0 0 0,0 0-1 0 0,0 0 1 0 0,0 0 0 0 0,0 0-1 0 0,0 0 1 0 0,0 0 0 0 0,0 0-1 0 0,1-1 1 0 0,-1 1 0 0 0,0 0-1 0 0,0 0 1 0 0,0 0 0 0 0,0 0-1 0 0,0 0 1 0 0,0 0 0 0 0,0 0-1 0 0,0 0 1 0 0,0 0 0 0 0,0 0-1 0 0,0 0 1 0 0,1 0 0 0 0,-1 0-1 0 0,0 0 1 0 0,0 0 0 0 0,0 0-1 0 0,0 0 1 0 0,0 0 0 0 0,0 0-1 0 0,0 0 1 0 0,0 0 0 0 0,0 0-1 0 0,0 0 1 0 0,1 0 1 0 0,10 3-79 0 0,3 7 45 0 0,-10-4-19 0 0,-3 0 43 0 0,-1 0 2 0 0,12 20-46 0 0,-11-17 53 0 0,2 2 3 0 0,1-3-2 0 0,-3-7 0 0 0,0 1 0 0 0,0-1 0 0 0,0 1 0 0 0,0-1 0 0 0,-1 1 0 0 0,1-1 0 0 0,0 1 0 0 0,-1-1 0 0 0,1 1 0 0 0,-1-1 0 0 0,0 1 0 0 0,0 0 0 0 0,0-1 0 0 0,1 1 0 0 0,-1 83 1 0 0,0-47-56 0 0,-1-33 48 0 0,1-3 5 0 0,13 22 1 0 0,-11-19-24 0 0,-1-1-65 0 0,-1-2-66 0 0,0 0-103 0 0,0-2 259 0 0,0 1-377 0 0,0 0-108 0 0,0 0 62 0 0,0-1-40 0 0,0 2-551 0 0,0 2-444 0 0,0 5-840 0 0</inkml:trace>
  <inkml:trace contextRef="#ctx0" brushRef="#br0" timeOffset="-153002.78">6805 232 6824 0 0,'0'0'149'0'0,"0"0"23"0"0,0 0 13 0 0,0 0-56 0 0,0 0-7 0 0,0 0 45 0 0,-2 0 143 0 0,-9 0 266 0 0,11 0-565 0 0,0-1-1 0 0,0 1 1 0 0,0 0-1 0 0,0 0 1 0 0,0 0-1 0 0,0 0 1 0 0,0 0-1 0 0,0 0 1 0 0,0 0-1 0 0,-1 0 1 0 0,1 0-1 0 0,0 0 1 0 0,0 0-1 0 0,0 0 1 0 0,0 0-1 0 0,0 0 1 0 0,0 0-1 0 0,0 0 1 0 0,0 0-1 0 0,0 0 0 0 0,0 1 1 0 0,0-1-1 0 0,-1 0 1 0 0,1 0-1 0 0,0 0 1 0 0,0 0-1 0 0,0 0 1 0 0,0 0-1 0 0,0 0 1 0 0,0 0-1 0 0,0 0 1 0 0,0 0-1 0 0,0 0 1 0 0,0 0-1 0 0,0 0 1 0 0,0 0-1 0 0,0 0 1 0 0,0 1-1 0 0,0-1 1 0 0,0 0-1 0 0,0 0 1 0 0,0 0-1 0 0,0 0 0 0 0,0 0 1 0 0,0 0-1 0 0,0 0 1 0 0,0 0-1 0 0,0 0 1 0 0,0 0-1 0 0,0 0 1 0 0,0 1-1 0 0,0-1 1 0 0,0 0-1 0 0,0 0 1 0 0,0 0-1 0 0,0 0 1 0 0,0 0-11 0 0,0 6 441 0 0,0 18 1417 0 0,0-17-1411 0 0,0 0-53 0 0,0 0-40 0 0,0 1-111 0 0,0-4-169 0 0,0 0-37 0 0,0 0-40 0 0,0 0-41 0 0,1 6 233 0 0,5 3 30 0 0,1-1-7 0 0,-6-1-35 0 0,-2 5 23 0 0,1-10-147 0 0,-1-1 0 0 0,1 0 0 0 0,0 0 0 0 0,1 0-1 0 0,-1 0 1 0 0,1 0 0 0 0,0 0 0 0 0,1 2-53 0 0,-1-2 24 0 0,2 1 15 0 0,-1 1 0 0 0,0 0 0 0 0,-1 0 0 0 0,1 0 0 0 0,-1 0 1 0 0,0 6-40 0 0,-1-5 40 0 0,1 0 0 0 0,0 0 0 0 0,0-1 0 0 0,1 1 0 0 0,1 1-40 0 0,-1-2 40 0 0,-1 0 0 0 0,1 0 0 0 0,-1 1 0 0 0,0-1 0 0 0,-1 1-40 0 0,0-1 40 0 0,1 1 0 0 0,0-1 1 0 0,0 0-1 0 0,1 0 1 0 0,0 0-41 0 0,0 1 46 0 0,0 0 0 0 0,0 0 0 0 0,-1 0 1 0 0,0 0-1 0 0,-1 2-46 0 0,1-3 43 0 0,-1 0-1 0 0,1 0 1 0 0,1 0 0 0 0,-1 0 0 0 0,1 1-43 0 0,1 0 48 0 0,-1 0 0 0 0,-1 0 0 0 0,0 0 0 0 0,0 0 1 0 0,0 1-49 0 0,-2 16 109 0 0,0-16-90 0 0,1 0-1 0 0,0-1 0 0 0,0 1 0 0 0,1 0 0 0 0,0 0 0 0 0,1 3-18 0 0,4 3 17 0 0,-5-12-10 0 0,0 0 1 0 0,1 0-1 0 0,-1 1 1 0 0,-1-1 0 0 0,1 0-1 0 0,0 1 1 0 0,-1-1-1 0 0,0 2-7 0 0,-1 11 56 0 0,1-13-39 0 0,0 1 0 0 0,0-1 0 0 0,0 1 0 0 0,0 0 0 0 0,1-1 0 0 0,-1 1 0 0 0,1-1 1 0 0,1 4-18 0 0,3 6 38 0 0,-4-11-37 0 0,0 0 0 0 0,0-1 1 0 0,-1 1-1 0 0,1 0 1 0 0,-1-1-1 0 0,1 1 1 0 0,-1 0-1 0 0,1 0 1 0 0,-1 0-2 0 0,1 20 65 0 0,0 15 86 0 0,-1-24-92 0 0,0-11-24 0 0,0-2-121 0 0,0 0-14 0 0,0 3-27 0 0,0-1 39 0 0,0 3-52 0 0,0-2 16 0 0,0 0-295 0 0,0-3 234 0 0,0 0-25 0 0,0 0-61 0 0,0 0 94 0 0,0 0-35 0 0,0 0-35 0 0,0 0-34 0 0,0 0-372 0 0,0 0 96 0 0,0 0-47 0 0,0 0-704 0 0,0 0-550 0 0,0 0-1048 0 0</inkml:trace>
  <inkml:trace contextRef="#ctx0" brushRef="#br0" timeOffset="-152595.34">7359 632 6704 0 0,'0'0'149'0'0,"0"0"23"0"0,0 0 12 0 0,3 2-25 0 0,7 11-75 0 0,-8-5 32 0 0,-1 0 38 0 0,1 7 165 0 0,3-7-158 0 0,1 2 65 0 0,-4 3 66 0 0,-2-6-122 0 0,0-5-111 0 0,0 0 0 0 0,-1 0 0 0 0,2 0 0 0 0,-1 0 0 0 0,0 0 1 0 0,0 0-1 0 0,1 0 0 0 0,-1 1 0 0 0,1-1 0 0 0,0 1-59 0 0,6 10 329 0 0,4 8 180 0 0,-6-6-213 0 0,-1-2-107 0 0,-3 2-73 0 0,-1-15-106 0 0,0 130 1656 0 0,0-45-493 0 0,-1-77-1138 0 0,-1-1-34 0 0,-8 6-78 0 0,8-10-11 0 0,2-3 25 0 0,0 0 106 0 0,0 1-154 0 0,0 0 43 0 0,0 0 38 0 0,0 0 97 0 0,0 2 309 0 0,0-2-272 0 0,-1-1-101 0 0,1 1-92 0 0,0 0-118 0 0,0-1 52 0 0,0 0-38 0 0,0 1-42 0 0,0-1-46 0 0,0 1-47 0 0,0-1-51 0 0,0 1-54 0 0,0 0-58 0 0,0-1-60 0 0,1 1-64 0 0,-1-1-1054 0 0,0 0-954 0 0</inkml:trace>
  <inkml:trace contextRef="#ctx0" brushRef="#br0" timeOffset="-152338.38">7282 293 9072 0 0,'0'0'200'0'0,"0"0"33"0"0,0 0 15 0 0,0 0-15 0 0,0 0-87 0 0,0 0-40 0 0,0 0-92 0 0,0 0-71 0 0,0 0-64 0 0,0 0-91 0 0,0 0-106 0 0,0 0-96 0 0,0 0 52 0 0,0 0-36 0 0,0 0-475 0 0,0 0-377 0 0,0 0-717 0 0</inkml:trace>
  <inkml:trace contextRef="#ctx0" brushRef="#br0" timeOffset="-155898.97">4219 139 6216 0 0,'0'0'133'0'0,"0"0"23"0"0,0 0 15 0 0,0 0-47 0 0,0 0 1 0 0,0 0 52 0 0,0 0 158 0 0,0 0 293 0 0,0 0 20 0 0,0 0-15 0 0,0 0-87 0 0,0-2-40 0 0,0 1-348 0 0,0 0-83 0 0,0 0-77 0 0,0-1-126 0 0,0 1 113 0 0,0 0 74 0 0,0 0 111 0 0,0 0 102 0 0,0 1-84 0 0,0-1 38 0 0,0 0 41 0 0,0 0 45 0 0,0 1 48 0 0,0-1 50 0 0,-3 1-304 0 0,2 0-115 0 0,-1 0 39 0 0,-1 1 122 0 0,-1 0 124 0 0,-3 3 489 0 0,4-2-555 0 0,2-1-105 0 0,-1 0-66 0 0,1 0-80 0 0,0 1-94 0 0,-2 0 327 0 0,3-2-8 0 0,0 0-35 0 0,0 0-18 0 0,-2 3-3 0 0,-9 10 13 0 0,6-1 56 0 0,-5-6 25 0 0,5 4 2 0 0,-5-5-12 0 0,5 1-103 0 0,5-5-103 0 0,0-1 0 0 0,0 1 0 0 0,-1-1 0 0 0,1 0 0 0 0,0 1 0 0 0,0-1 0 0 0,-1 1 0 0 0,1-1 0 0 0,0 0 0 0 0,-1 1 0 0 0,1-1 0 0 0,-1 0 0 0 0,1 0 0 0 0,0 1-1 0 0,-1-1 1 0 0,1 0 0 0 0,-1 0 0 0 0,1 1 0 0 0,-1-1 0 0 0,1 0 0 0 0,-1 0 0 0 0,1 0 0 0 0,-1 0 0 0 0,1 0 0 0 0,-1 0 0 0 0,1 0 0 0 0,-1 0 0 0 0,1 0 0 0 0,-1 0 0 0 0,1 0 0 0 0,0 0 0 0 0,-1 0-6 0 0,-1 0 14 0 0,0 0 1 0 0,1 0 0 0 0,-1 0 0 0 0,1 1 0 0 0,-1-1-1 0 0,0 1 1 0 0,1-1 0 0 0,-1 1 0 0 0,1-1-1 0 0,-1 1 1 0 0,1 0 0 0 0,0 0 0 0 0,-1 0 0 0 0,1 0-15 0 0,-7 4 69 0 0,-37 15 406 0 0,0-2-70 0 0,-1-3-82 0 0,-3-2-92 0 0,41-10-181 0 0,1 0-1 0 0,-1 0 1 0 0,-4 3-50 0 0,-12 5 108 0 0,6-4 11 0 0,0 1-52 0 0,13-5-54 0 0,0 0 0 0 0,0-1-1 0 0,-1 0 1 0 0,1 0 0 0 0,-1 0 0 0 0,1-1 0 0 0,-1 0 0 0 0,0 0 0 0 0,-4 0-13 0 0,9-1 5 0 0,-1 0-1 0 0,0 1 1 0 0,1-1 0 0 0,-1 0 0 0 0,0 1 0 0 0,1-1 0 0 0,-1 1-1 0 0,1-1 1 0 0,-1 1 0 0 0,1 0 0 0 0,-1-1 0 0 0,1 1 0 0 0,0 0-1 0 0,-1 0-4 0 0,-6 4 10 0 0,-7-2 33 0 0,0-3-33 0 0,-1 0-10 0 0,3 0 11 0 0,11 0 42 0 0,2 2 1 0 0,0 88-44 0 0,0-88-10 0 0,0-1 0 0 0,0 1 0 0 0,-1-1 0 0 0,1 1 0 0 0,0 0 0 0 0,-1-1 0 0 0,1 1 0 0 0,-1-1 0 0 0,0 1 0 0 0,1-1 0 0 0,-1 0 0 0 0,0 1 0 0 0,0 0 0 0 0,0 0 0 0 0,0-1 0 0 0,0 1 0 0 0,0 0 0 0 0,0-1 0 0 0,0 1 0 0 0,1 0 0 0 0,-1 0 0 0 0,1 0 0 0 0,-1 0 0 0 0,1-1 0 0 0,0 1 0 0 0,-1 0 0 0 0,1 2 0 0 0,0 14 0 0 0,-1-7 0 0 0,1 1 0 0 0,0 0 0 0 0,1-1 0 0 0,2 12 0 0 0,3-11 0 0 0,-5-10 0 0 0,0-1 0 0 0,0 1 0 0 0,-1-1 0 0 0,1 1 0 0 0,0-1 0 0 0,-1 1 0 0 0,1-1 0 0 0,-1 1 0 0 0,0-1 0 0 0,1 1 0 0 0,-1 0 0 0 0,0-1 0 0 0,0 1 0 0 0,0 0 0 0 0,0 179-65 0 0,0 5 58 0 0,0-184 7 0 0,0-1 0 0 0,0 1 0 0 0,1 0 0 0 0,-1 0 0 0 0,0-1 0 0 0,1 1 0 0 0,-1 0 0 0 0,1-1 0 0 0,0 1 0 0 0,0-1 0 0 0,-1 1 0 0 0,1-1 0 0 0,1 1 0 0 0,-1-1 0 0 0,-1 1 0 0 0,1-1 0 0 0,0 1 0 0 0,0 0 0 0 0,0-1 0 0 0,-1 1 0 0 0,1-1 0 0 0,-1 1 0 0 0,0 0 0 0 0,1 0 0 0 0,-1-1 0 0 0,0 1 0 0 0,0 0 0 0 0,0 0 0 0 0,0 0 0 0 0,1-1 0 0 0,-1 1 0 0 0,0 0 0 0 0,1-1 0 0 0,-1 1 0 0 0,1 0 0 0 0,-1-1 0 0 0,1 1 0 0 0,0 0 0 0 0,0-1 0 0 0,0 1 0 0 0,0-1 0 0 0,0 1 0 0 0,0-1 0 0 0,0 1 0 0 0,0-1 0 0 0,-1 1 0 0 0,1-1 0 0 0,0 1 0 0 0,-1 0 0 0 0,0-1 0 0 0,1 1 0 0 0,-1 0 0 0 0,0 0 0 0 0,1-1 0 0 0,-1 1 0 0 0,0 60 0 0 0,-1-61 0 0 0,1-1 0 0 0,0 1 0 0 0,0 0 0 0 0,0 0 0 0 0,1 0 0 0 0,-1 0 0 0 0,0-1 0 0 0,0 1 0 0 0,0 0 0 0 0,0 0 0 0 0,1 0 0 0 0,-1-1 0 0 0,0 1 0 0 0,1 1 0 0 0,12 3 0 0 0,0 5 11 0 0,-11-7 44 0 0,-2-3 14 0 0,3 2-4 0 0,10 8-11 0 0,0-7-33 0 0,-1-3 32 0 0,9 0-41 0 0,-6-3 36 0 0,-7-1-37 0 0,-6 3-6 0 0,-1 0-1 0 0,0 0 0 0 0,1 0 1 0 0,-1 0-1 0 0,1 1 0 0 0,-1-1 1 0 0,1 0-1 0 0,-1 1 1 0 0,1 0-1 0 0,-1-1 0 0 0,1 1 1 0 0,0 0-1 0 0,-1 0 0 0 0,1 0-4 0 0,5 0 10 0 0,-5 0-8 0 0,0 0-1 0 0,0 0 0 0 0,1 0 1 0 0,-1 0-1 0 0,0 0 0 0 0,0 0 0 0 0,0-1 1 0 0,0 1-1 0 0,0-1 0 0 0,1 0-1 0 0,5-4 21 0 0,-7 4-19 0 0,0 0 1 0 0,1 0-1 0 0,-1 1 0 0 0,1-1 1 0 0,-1 0-1 0 0,1 1 0 0 0,-1-1 1 0 0,1 1-1 0 0,-1-1 0 0 0,1 1 0 0 0,0 0 1 0 0,-1-1-1 0 0,1 1 0 0 0,0 0-2 0 0,29 0 0 0 0,-14-2 0 0 0,-11 0 0 0 0,1-1 0 0 0,-1 1 0 0 0,1 0 0 0 0,-1 1 0 0 0,1 0 0 0 0,0 0 0 0 0,0 0 0 0 0,-1 1 0 0 0,6 0 0 0 0,-9 1 0 0 0,0-1 0 0 0,0 0 0 0 0,0 0 0 0 0,1 0 0 0 0,-1 0 0 0 0,0-1 0 0 0,0 1 0 0 0,0-1 0 0 0,0 0 0 0 0,1 0 0 0 0,4-4 0 0 0,-7 4 0 0 0,0 1 0 0 0,1-1 0 0 0,-1 0 0 0 0,0 0 0 0 0,1 0 0 0 0,-1 1 0 0 0,1-1 0 0 0,0 1 0 0 0,-1-1 0 0 0,1 1 0 0 0,-1 0 0 0 0,1 0 0 0 0,0-1 0 0 0,-1 1 0 0 0,11 1-4 0 0,6-1-75 0 0,-9-1-6 0 0,-1-1-39 0 0,9-6-97 0 0,-14 7 184 0 0,0 0-1 0 0,0 0 1 0 0,0 0-1 0 0,0 1 1 0 0,0-1-1 0 0,0 1 0 0 0,2 0 38 0 0,-3 0-40 0 0,0 0-1 0 0,0 0 1 0 0,0 0-1 0 0,0-1 1 0 0,0 1-1 0 0,-1-1 0 0 0,1 1 1 0 0,0-1-1 0 0,0 0 1 0 0,0 1-1 0 0,-1-1 1 0 0,1 0-1 0 0,1-1 41 0 0,6-3-329 0 0,-3 3 122 0 0,1 2-36 0 0,-4 0 111 0 0,0-1 13 0 0,-2 1-14 0 0,1 0-43 0 0,0 0-11 0 0,-1-1-44 0 0,1 1-48 0 0,-1-1-56 0 0,1 0-46 0 0,-1 0-51 0 0,1 0-47 0 0,-1 0-41 0 0,1 0-150 0 0,0-1-41 0 0,0 0-184 0 0,1-1-495 0 0,-2 2 1167 0 0</inkml:trace>
  <inkml:trace contextRef="#ctx0" brushRef="#br0" timeOffset="-155529.42">3834 878 9072 0 0,'0'0'200'0'0,"3"0"33"0"0,37 0 192 0 0,-31 0-369 0 0,1 0-34 0 0,-3-1 4 0 0,-1 0 48 0 0,4-5 170 0 0,-9 5-199 0 0,1 0 0 0 0,-1 1-1 0 0,1-1 1 0 0,-1 0 0 0 0,1 0 0 0 0,0 1 0 0 0,-1-1 0 0 0,1 1 0 0 0,0-1 0 0 0,0 1 0 0 0,-1 0 0 0 0,1 0 0 0 0,0 0-45 0 0,12 0 467 0 0,-1 0-132 0 0,-1 0-59 0 0,-1-1-61 0 0,-2-1-62 0 0,6-3 178 0 0,-3 0-62 0 0,7 2 77 0 0,-7 3-74 0 0,-3 0-93 0 0,1 0-45 0 0,3 0 8 0 0,-11 0-115 0 0,12-1 163 0 0,-1-6 25 0 0,-12 6-189 0 0,1 0 0 0 0,-1 1-1 0 0,0-1 1 0 0,1 0-1 0 0,-1 0 1 0 0,1 1-1 0 0,-1-1 1 0 0,1 1-1 0 0,-1 0 1 0 0,1-1-1 0 0,0 1 1 0 0,-1 0 0 0 0,2 0-26 0 0,7-1 70 0 0,0-5-35 0 0,3 0-19 0 0,4 5 19 0 0,-15 1-34 0 0,0 0 1 0 0,1 0-1 0 0,-1 0 1 0 0,0 0 0 0 0,1 0-1 0 0,-1-1 1 0 0,0 1-1 0 0,1-1 1 0 0,-1 1 0 0 0,2-2-2 0 0,2-1-88 0 0,0 0 49 0 0,15-4 46 0 0,-12 4-38 0 0,-4 1-24 0 0,1 1-39 0 0,0-1-59 0 0,0 0-67 0 0,0 1-77 0 0,0-1-89 0 0,-3 2 57 0 0,0-1-51 0 0,0 1-45 0 0,0-1-41 0 0,1 1-136 0 0,0 0-40 0 0,0 0-167 0 0,3 0-446 0 0</inkml:trace>
  <inkml:trace contextRef="#ctx0" brushRef="#br0" timeOffset="-150927.03">8652 601 9416 0 0,'0'0'208'0'0,"0"0"33"0"0,3 3 16 0 0,4 3-106 0 0,-1-2-78 0 0,9-2-16 0 0,-14-2-58 0 0,0 0 0 0 0,0 0 1 0 0,-1 0-1 0 0,1 0 0 0 0,0 0 0 0 0,0 0 1 0 0,0 0-1 0 0,-1 1 0 0 0,1-1 0 0 0,0 0 1 0 0,0 0-1 0 0,0 1 0 0 0,-1-1 0 0 0,1 0 1 0 0,0 1 0 0 0,3 4 22 0 0,-2 1 44 0 0,3 2 115 0 0,2-1 102 0 0,6-2 303 0 0,-8 5 20 0 0,8-5-34 0 0,-11-3-503 0 0,1 0 1 0 0,0 0 0 0 0,-1 0 0 0 0,0 0 0 0 0,0 0-1 0 0,1 0 1 0 0,-1 1 0 0 0,0-1 0 0 0,-1 1 0 0 0,1-1-1 0 0,0 1 1 0 0,-1 0 0 0 0,1 1-70 0 0,6 9 293 0 0,1-1-37 0 0,-6-9-199 0 0,-1 0 1 0 0,0 0 0 0 0,0 0-1 0 0,0 0 1 0 0,0 1 0 0 0,0 0-58 0 0,0 0 51 0 0,0-1 0 0 0,0 0 0 0 0,0 0 0 0 0,0 1 0 0 0,0-1 0 0 0,2 0-51 0 0,-1 1 54 0 0,0-1 0 0 0,0 1 0 0 0,-1 0 0 0 0,1 0 1 0 0,0 1-55 0 0,5 12 140 0 0,-5-11-105 0 0,2 6 79 0 0,5-7-10 0 0,-3 6-45 0 0,-7-10-58 0 0,0 0 1 0 0,1 0 0 0 0,-1 0 0 0 0,1 0-1 0 0,-1 0 1 0 0,1 0 0 0 0,0 0-1 0 0,-1 0 1 0 0,1 0 0 0 0,0 0 0 0 0,0 0-1 0 0,-1-1 1 0 0,1 1 0 0 0,0 0-1 0 0,0-1 1 0 0,0 1-2 0 0,4 1 17 0 0,-4-1-14 0 0,-1-1 0 0 0,1 0 0 0 0,0 0 0 0 0,-1 1 0 0 0,1-1 0 0 0,-1 0 0 0 0,1 1 0 0 0,0-1-1 0 0,-1 1 1 0 0,1-1 0 0 0,-1 1 0 0 0,1-1 0 0 0,-1 1 0 0 0,0-1 0 0 0,1 1 0 0 0,-1-1-1 0 0,1 1 1 0 0,-1-1 0 0 0,0 1 0 0 0,0 0 0 0 0,1-1 0 0 0,-1 1-3 0 0,2 4 5 0 0,-1-4-1 0 0,0 0 0 0 0,-1 1 0 0 0,1-1 0 0 0,0 0 0 0 0,0 0 0 0 0,0 0 0 0 0,0 0 0 0 0,0-1 0 0 0,0 1 0 0 0,0 0 0 0 0,0 0 0 0 0,1 0-4 0 0,9 4 16 0 0,6 5 56 0 0,-11-6 38 0 0,0-5-78 0 0,-2-1 12 0 0,-2 4 54 0 0,2-1-149 0 0,3-1-49 0 0,-2 0-8 0 0,0 0-41 0 0,-2-1-12 0 0,0 1-39 0 0,-2 0-43 0 0,0 0-47 0 0,-1 0 50 0 0,1 0-36 0 0,0 0-371 0 0,-1-1 92 0 0,1 1-50 0 0,1-2-708 0 0,0 0 3 0 0,2-2-67 0 0,3-3-734 0 0</inkml:trace>
  <inkml:trace contextRef="#ctx0" brushRef="#br0" timeOffset="-150492.84">9160 447 6880 0 0,'0'0'157'0'0,"0"0"23"0"0,0 0 11 0 0,1 0-66 0 0,1-3-12 0 0,-2 3 130 0 0,1 0-73 0 0,-1-1-65 0 0,0 1-57 0 0,1-1-73 0 0,0 1-98 0 0,0-2-507 0 0,0 2 538 0 0,-1-1 44 0 0,1 1 59 0 0,-1-1 73 0 0,1 1 87 0 0,-1-1 101 0 0,1 1 69 0 0,0-1 101 0 0,-1 0 112 0 0,1 1 121 0 0,-1-1-289 0 0,0 1 35 0 0,1 0 34 0 0,-1-1 38 0 0,1 1 37 0 0,-1 0 39 0 0,0-1 40 0 0,1 1 42 0 0,-2 1-442 0 0,1 1-83 0 0,0 2-54 0 0,0 1-45 0 0,1-1-2 0 0,-1-2 23 0 0,0 5 6 0 0,0 3 3 0 0,0-3-4 0 0,0 2 36 0 0,0-4-58 0 0,1 16 45 0 0,-5-6 7 0 0,2-11-68 0 0,0 0 1 0 0,0 0 0 0 0,1 0-1 0 0,-1 1 1 0 0,1-1 0 0 0,0 0-1 0 0,0 1 1 0 0,0-1 0 0 0,1 1-1 0 0,0-1 1 0 0,0 0 0 0 0,0 1 0 0 0,0 3-16 0 0,1 4 7 0 0,-1 1 39 0 0,1 3 43 0 0,-1-3 61 0 0,0 1 0 0 0,-1 0 0 0 0,-2 12-150 0 0,-1-8 78 0 0,-2 8 3 0 0,3 4-56 0 0,3-21-35 0 0,-1 0 0 0 0,0-1 1 0 0,0 1-1 0 0,-1-1 0 0 0,0 2 10 0 0,-1-1-17 0 0,1 0-1 0 0,1 1 1 0 0,0-1-1 0 0,0 0 1 0 0,1 3 17 0 0,-5 36 68 0 0,-11 31 160 0 0,8-42-136 0 0,-7 40-72 0 0,10-10-20 0 0,1-49 0 0 0,-2 8 21 0 0,3 4 54 0 0,3-15-29 0 0,1-9-22 0 0,-1 0 0 0 0,0 0 0 0 0,-1 1 0 0 0,1-1 0 0 0,-1 0 0 0 0,0 1-24 0 0,-5 8 60 0 0,5-12-47 0 0,-1 0-1 0 0,1 0 0 0 0,0 1 0 0 0,1-1 0 0 0,-1 1 0 0 0,0-1 0 0 0,1 0 0 0 0,0 1 0 0 0,0 0-12 0 0,-1 3 23 0 0,1 0 0 0 0,-1 0 0 0 0,-1 0 0 0 0,1 0 0 0 0,-1 0 0 0 0,-2 5-23 0 0,2-7 9 0 0,1-2-1 0 0,0 1 0 0 0,0-1-1 0 0,1 1 1 0 0,-1-1 0 0 0,1 1-1 0 0,0-1 1 0 0,0 1 0 0 0,0-1-1 0 0,1 2-7 0 0,-1 5 24 0 0,1-5-9 0 0,-1 1-1 0 0,0-1 0 0 0,-1 0 0 0 0,1 1 0 0 0,-1-1 0 0 0,0 0 0 0 0,-1 4-14 0 0,-7 9 13 0 0,9-15-11 0 0,-1 0 0 0 0,0 0 0 0 0,0 0 0 0 0,1 0 0 0 0,0 0 0 0 0,0 1-1 0 0,0-1 1 0 0,0 0 0 0 0,0 0 0 0 0,0 1-2 0 0,1 7 35 0 0,-1-4-101 0 0,0-1 46 0 0,0-2 38 0 0,0 3 164 0 0,0-6-192 0 0,0-1-62 0 0,0 1-61 0 0,0 0-80 0 0,0 0-94 0 0,0 2-108 0 0,0-3-682 0 0</inkml:trace>
  <inkml:trace contextRef="#ctx0" brushRef="#br0" timeOffset="-151921.19">7929 201 5824 0 0,'0'0'166'0'0,"0"0"-39"0"0,0 0-2 0 0,0 0 51 0 0,0 0 154 0 0,0 0 284 0 0,0 0 24 0 0,0 0-25 0 0,0 0-110 0 0,0 0-45 0 0,0 0-8 0 0,0 0-18 0 0,0 0-70 0 0,0 0-36 0 0,3 2-6 0 0,7 9-22 0 0,-8-9-162 0 0,-1 1-49 0 0,0-1-33 0 0,-3 1-30 0 0,1 0-8 0 0,1-1 25 0 0,1 0 28 0 0,2 1 46 0 0,-1-1-144 0 0,0 1 36 0 0,1 2 99 0 0,0 2 114 0 0,0 13 427 0 0,-3-11-470 0 0,2 9 44 0 0,3 0-85 0 0,1 1-74 0 0,-4-2-65 0 0,-2-14 3 0 0,0 1 0 0 0,1-1 0 0 0,-1 0 0 0 0,0 0 1 0 0,1 0-1 0 0,0 0 0 0 0,0 0 0 0 0,0 0 0 0 0,2 3 0 0 0,2 9 13 0 0,-4-8 4 0 0,0 1-1 0 0,0-1 1 0 0,0 0 0 0 0,-2 7-17 0 0,3 17 20 0 0,4-8 16 0 0,-4-17-25 0 0,-1 0 0 0 0,0 0 0 0 0,1 1 0 0 0,-2-1 0 0 0,1 4-11 0 0,-1-2 36 0 0,1 0 0 0 0,0-1 0 0 0,1 1 1 0 0,-1-1-1 0 0,2 2-36 0 0,-1-2 37 0 0,-1 0 1 0 0,1 1-1 0 0,-1-1 0 0 0,0 1 1 0 0,-1 1-38 0 0,1-2 32 0 0,-1 1 1 0 0,1-1 0 0 0,1 1 0 0 0,-1-1 0 0 0,2 1-33 0 0,-1 0 30 0 0,0-1-1 0 0,-1 1 1 0 0,0-1-1 0 0,0 1 1 0 0,0 1-30 0 0,-1-1 30 0 0,1 1 1 0 0,0-1 0 0 0,1 0 0 0 0,0 0-1 0 0,0 1-30 0 0,0-2 24 0 0,0 0-1 0 0,-1 0 0 0 0,0 0 1 0 0,0 0-1 0 0,-1 1-23 0 0,0-1 22 0 0,1 0 0 0 0,0 0 0 0 0,1 0 0 0 0,-1 0 0 0 0,1-1 1 0 0,2 7-23 0 0,-2-8 13 0 0,-1-2-1 0 0,0 0 1 0 0,0 1 0 0 0,-1-1 0 0 0,1 1 0 0 0,-1-1 0 0 0,0 1 0 0 0,0 0 0 0 0,0-1 0 0 0,-1 2-13 0 0,0 5 28 0 0,1 13 85 0 0,0 7-18 0 0,0-17-29 0 0,0 2 52 0 0,0 1 74 0 0,0-6-192 0 0,0-7-38 0 0,0-3-35 0 0,0 0-175 0 0,0 0-25 0 0,0 0 145 0 0,0 0-43 0 0,0 0-69 0 0,0 0 77 0 0,0 0-34 0 0,0 0-37 0 0,0 0-34 0 0,0 0-359 0 0,0 0 87 0 0,0 0-46 0 0,0 0-688 0 0,0 0-539 0 0,0 0-1026 0 0</inkml:trace>
  <inkml:trace contextRef="#ctx0" brushRef="#br0" timeOffset="-151212.82">7821 632 7968 0 0,'0'0'233'0'0,"3"0"-9"0"0,4-1-154 0 0,-1-1 27 0 0,-5 1 32 0 0,1 0-44 0 0,0 0-26 0 0,0-1-27 0 0,2 0-4 0 0,-1 0 59 0 0,-1 1 74 0 0,1 0 114 0 0,0 0 64 0 0,0 1 121 0 0,-1 0-180 0 0,0 0 38 0 0,0-1 38 0 0,0 1 43 0 0,1 1-200 0 0,7-1 106 0 0,3-3 68 0 0,-9-4-141 0 0,-4 7-217 0 0,0 0-1 0 0,1-1 1 0 0,-1 1 0 0 0,0-1-1 0 0,0 1 1 0 0,1 0 0 0 0,-1-1-1 0 0,0 1 1 0 0,1-1 0 0 0,-1 1-1 0 0,0 0 1 0 0,1 0 0 0 0,-1-1-1 0 0,1 1 1 0 0,-1 0 0 0 0,1 0-1 0 0,-1-1 1 0 0,0 1 0 0 0,1 0-1 0 0,-1 0 1 0 0,1 0 0 0 0,-1 0-1 0 0,1 0 1 0 0,-1 0 0 0 0,1 0-1 0 0,-1 0 1 0 0,1 0 0 0 0,-1 0-1 0 0,1 0 1 0 0,-1 0 0 0 0,1 0-1 0 0,0 0-14 0 0,1 0 15 0 0,1 0 47 0 0,2 0 106 0 0,8 0 330 0 0,-9-1-381 0 0,-1-1-43 0 0,5-2 71 0 0,-6 3-118 0 0,-1 0 0 0 0,0 0 0 0 0,1 0 0 0 0,-1 0 0 0 0,1 1 0 0 0,-1-1 0 0 0,1 1 0 0 0,-1-1 0 0 0,1 1 0 0 0,-1-1 0 0 0,1 1 0 0 0,0 0 0 0 0,-1 0 1 0 0,1 0-28 0 0,40 0 536 0 0,-14 0-224 0 0,-11 0-153 0 0,0 0-38 0 0,1 0-45 0 0,-1 0-52 0 0,-16 0-27 0 0,1-1 1 0 0,-1 1 0 0 0,1 0-1 0 0,0 0 1 0 0,-1-1 0 0 0,1 1 0 0 0,-1-1-1 0 0,1 1 1 0 0,-1-1 0 0 0,1 1-1 0 0,-1-1 1 0 0,0 0 0 0 0,2-1 2 0 0,-2 1-3 0 0,1 0 1 0 0,0 0-1 0 0,-1 1 0 0 0,1-1 1 0 0,0 0-1 0 0,0 0 0 0 0,-1 1 1 0 0,1-1-1 0 0,0 1 0 0 0,0 0 1 0 0,0-1-1 0 0,0 1 1 0 0,1 0 2 0 0,8-1 0 0 0,0-1 0 0 0,0 0 0 0 0,0-1 0 0 0,0 0 0 0 0,1-2 0 0 0,-7 3 0 0 0,10-3 0 0 0,-11 3 0 0 0,-1 1 0 0 0,0 0 0 0 0,0 0 0 0 0,1 0 0 0 0,-1 1 0 0 0,0-1 0 0 0,1 1 0 0 0,0-1 0 0 0,0 1 0 0 0,-1 0 0 0 0,0 0 0 0 0,0 0 0 0 0,0-1 0 0 0,0 0 0 0 0,0 1 0 0 0,0-1 0 0 0,0 0 0 0 0,0-1 0 0 0,2 0 0 0 0,6-2 0 0 0,11-4-58 0 0,2 0-182 0 0,-22 7 167 0 0,1 1 0 0 0,0-1-1 0 0,0 1 1 0 0,-1-1 0 0 0,1 1 0 0 0,0 0-1 0 0,0 0 1 0 0,1 0 73 0 0,3 1-196 0 0,9-1-220 0 0</inkml:trace>
  <inkml:trace contextRef="#ctx0" brushRef="#br0" timeOffset="-148894.33">47 1756 5264 0 0,'0'0'116'0'0,"3"0"17"0"0,4 0-35 0 0,-4 0-32 0 0,2 0 46 0 0,8-3-85 0 0,2-4 97 0 0,-2 1-21 0 0,-8 5 4 0 0,-1 1 23 0 0,0 1 83 0 0,0-1-64 0 0,0 0 33 0 0,15 0 355 0 0,1 0-105 0 0,0 0-91 0 0,0 0-74 0 0,-1 0-77 0 0,0 0-38 0 0,69 0 400 0 0,-70 0-401 0 0,0 0 35 0 0,0 2-44 0 0,-3 4-54 0 0,1 0-32 0 0,2-4 32 0 0,3-3-17 0 0,-10 0-37 0 0,0 1 0 0 0,0 0 0 0 0,1 1 0 0 0,-1 0 1 0 0,1 1-35 0 0,4 3 32 0 0,-9-3-16 0 0,-1-1 0 0 0,1 1 0 0 0,-1-1 0 0 0,1 0 0 0 0,-1 0 0 0 0,1-1-16 0 0,98 0 130 0 0,-97 0-118 0 0,0 1 1 0 0,0 0-1 0 0,0 0 0 0 0,0 1 0 0 0,2 1-12 0 0,-3-1 33 0 0,0 0-1 0 0,0-1 1 0 0,0 0 0 0 0,1 0-1 0 0,1-1-32 0 0,71 0 357 0 0,0 0-54 0 0,1 0-51 0 0,1 0-49 0 0,0 0-46 0 0,-1 0-44 0 0,1 0-43 0 0,-1 0-39 0 0,-53-1 76 0 0,25-5-107 0 0,-25 2 101 0 0,30 0-101 0 0,263 4 320 0 0,-289-1-227 0 0,32-6-93 0 0,-33 3 51 0 0,29 1-51 0 0,-29 3 33 0 0,0 0 67 0 0,33-3-100 0 0,-37 0 7 0 0,19-2-19 0 0,32 0 12 0 0,29 5-76 0 0,4 0 96 0 0,-72-1 142 0 0,23-5-162 0 0,-18 1 203 0 0,27 2-203 0 0,-36 3 40 0 0,11 0 7 0 0,24-3-47 0 0,-31-1 25 0 0,4-1 22 0 0,32 1-47 0 0,60 4 31 0 0,72 0 159 0 0,12 0 61 0 0,-72 0-127 0 0,-20-7-124 0 0,2-1 0 0 0,-85 8 0 0 0,17 0 0 0 0,6-3 0 0 0,-20-1 0 0 0,16-1 12 0 0,12 2-12 0 0,240 3 113 0 0,1 0-102 0 0,-261 2-11 0 0,7 3 0 0 0,-24-1 0 0 0,0-2 0 0 0,-1-1 0 0 0,8-3 0 0 0,-1-2 1 0 0,10-1 62 0 0,19 2-63 0 0,223 3 192 0 0,-249 0-163 0 0,22 0 19 0 0,12-3-48 0 0,-42 0 24 0 0,41-4 32 0 0,1 4-56 0 0,73-5 106 0 0,0 1 15 0 0,-100 7-82 0 0,108-3 68 0 0,-108-1-93 0 0,107-5-14 0 0,470 9 0 0 0,-480 8 0 0 0,9 0 0 0 0,142-8 0 0 0,-148 8 0 0 0,-15-1 0 0 0,-48-7 21 0 0,-1 0 39 0 0,19 0 50 0 0,53 0 100 0 0,30 0 53 0 0,-64 0-120 0 0,-21 0-67 0 0,-1 0-53 0 0,-79-1-79 0 0,0-1 0 0 0,11-3 56 0 0,-15 2-30 0 0,0 0 0 0 0,8 2 30 0 0,9 1 38 0 0,13 0 79 0 0,-44 0-84 0 0,0-1 0 0 0,0 0 1 0 0,0 0-1 0 0,0-1 0 0 0,2-1-33 0 0,19-3 85 0 0,-3 4-1 0 0,-13 2-42 0 0,8 0 19 0 0,3 0 60 0 0,-6 0-48 0 0,2 0-40 0 0,45 0-28 0 0,-65 0-5 0 0,1 0 0 0 0,-1 0 0 0 0,1 0 0 0 0,0-1 0 0 0,-1 1 0 0 0,1 0 0 0 0,-1-1 0 0 0,1 0 0 0 0,-1 1 0 0 0,1-1 0 0 0,-1 0 0 0 0,1 0 0 0 0,-1 0 0 0 0,0 0 0 0 0,7-3 0 0 0,5 1-21 0 0,-10 3-88 0 0,-3 0-34 0 0,0 0 57 0 0,0 0-68 0 0,0 0-82 0 0,0 0 69 0 0,0 0-36 0 0,0 0-42 0 0,0 0-38 0 0,0 0-384 0 0,0 0 90 0 0,0 0-52 0 0,0 0-742 0 0,0 0-587 0 0,0 0-1112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2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47 7024 0 0,'0'0'157'0'0,"0"0"23"0"0,-3-3 12 0 0,-7-7-57 0 0,4 6-71 0 0,1 4-45 0 0,3 1-5 0 0,0-3 27 0 0,-1-3 119 0 0,1 0 60 0 0,-9 0 264 0 0,9 2-325 0 0,0-1 9 0 0,1 1-2 0 0,-1 1-18 0 0,-3 1 128 0 0,2 1-84 0 0,-2 0 43 0 0,-2 0 7 0 0,1 0-36 0 0,0 0 9 0 0,0 0 52 0 0,0 0 3 0 0,1 0 50 0 0,0 0 58 0 0,0 0 63 0 0,-6 1-321 0 0,-1 8 127 0 0,-2 1-108 0 0,5-4-109 0 0,-4 1-38 0 0,6-4-3 0 0,4-1 7 0 0,-1-1-1 0 0,1 1 1 0 0,-1 0 0 0 0,1-1 0 0 0,0 2 0 0 0,0-1-1 0 0,0 0 1 0 0,0 1 0 0 0,0-1 0 0 0,-2 3 4 0 0,1 6 0 0 0,3-10 0 0 0,1 0 0 0 0,0 0 0 0 0,-1 0 0 0 0,1 0 0 0 0,-1 0 0 0 0,1 0 0 0 0,-1 0 0 0 0,0 0 0 0 0,1 0 0 0 0,-1 0 0 0 0,0 0 0 0 0,0 0 0 0 0,1 0 0 0 0,-1-1 0 0 0,0 1 0 0 0,0 0 0 0 0,0 0 0 0 0,-1-1 0 0 0,-8 5 0 0 0,9-5 0 0 0,0 0 0 0 0,0 1 0 0 0,0-1 0 0 0,0 1 0 0 0,0-1 0 0 0,0 1 0 0 0,0-1 0 0 0,0 1 0 0 0,0-1 0 0 0,0 1 0 0 0,0 0 0 0 0,0-1 0 0 0,1 1 0 0 0,-1 0 0 0 0,0 0 0 0 0,0 0 0 0 0,1 0 0 0 0,-1 0 0 0 0,1 0 0 0 0,-1 0 0 0 0,1 0 0 0 0,-1 0 0 0 0,1 0 0 0 0,-1 0 0 0 0,1 0 0 0 0,0 0 0 0 0,0 0 0 0 0,-1 0 0 0 0,1 0 0 0 0,0 1 0 0 0,0-1 0 0 0,0 0 0 0 0,0 1 0 0 0,0-1 0 0 0,0 1 0 0 0,0 0 0 0 0,0-1 0 0 0,-1 1 0 0 0,1 0 0 0 0,0-1 0 0 0,-1 1 0 0 0,0-1 0 0 0,1 1 0 0 0,-1-1 0 0 0,0 1 0 0 0,0-1 0 0 0,0 0 0 0 0,0 1 0 0 0,-3 6 0 0 0,-2 4 0 0 0,0-7 0 0 0,6-5 0 0 0,-1 0 0 0 0,1 0 0 0 0,-1 1 0 0 0,1-1 0 0 0,-1 0 0 0 0,1 1 0 0 0,0-1 0 0 0,-1 0 0 0 0,1 1 0 0 0,0-1 0 0 0,-1 0 0 0 0,1 1 0 0 0,0-1 0 0 0,0 1 0 0 0,-1-1 0 0 0,1 0 0 0 0,0 1 0 0 0,0-1 0 0 0,0 1 0 0 0,-1-1 0 0 0,1 1 0 0 0,0-1 0 0 0,0 1 0 0 0,0-1 0 0 0,0 1 0 0 0,0-1 0 0 0,0 1 0 0 0,0-1 0 0 0,0 1 0 0 0,0-1 0 0 0,0 1 0 0 0,1-1 0 0 0,-2 10 34 0 0,2 17 176 0 0,1-20-157 0 0,11-2-60 0 0,0 5-94 0 0,-11-7 1 0 0,-2-3 56 0 0,0 0 47 0 0,1 0 40 0 0,1 0 75 0 0,4 1 15 0 0,3-2 31 0 0,1-3 1 0 0,-2 0-41 0 0,3-1 35 0 0,13-7-110 0 0,13-7-52 0 0,-32 17 3 0 0,-4 2 0 0 0,-1 0 0 0 0,1-1 0 0 0,-1 1 0 0 0,1 0 0 0 0,0-1 0 0 0,-1 1 0 0 0,1 0 0 0 0,-1-1 0 0 0,1 1 0 0 0,-1-1 0 0 0,1 1 0 0 0,-1-1 0 0 0,1 1 0 0 0,-1-1 0 0 0,1 1 0 0 0,-1-1 0 0 0,0 1 0 0 0,1-1 0 0 0,-1 0 0 0 0,0 1 0 0 0,0-1 0 0 0,1 0 0 0 0,1-4 0 0 0,1 3 0 0 0,-1-1 0 0 0,1 0 0 0 0,0 1 0 0 0,0 0 0 0 0,0-1 0 0 0,0 1 0 0 0,1 0 0 0 0,-1 1 0 0 0,1-1 0 0 0,2-1 0 0 0,1 0 0 0 0,23-12 0 0 0,1-1 0 0 0,-18 11 0 0 0,-8-5 0 0 0,-4 10 0 0 0,0-1 0 0 0,-1 1 0 0 0,1 0 0 0 0,0-1 0 0 0,0 1 0 0 0,0 0 0 0 0,-1 0 0 0 0,1-1 0 0 0,0 1 0 0 0,0 0 0 0 0,0 0 0 0 0,0 0 0 0 0,-1 0 0 0 0,2 0 0 0 0,-1 0 0 0 0,-1 0 0 0 0,0 0 0 0 0,1 0 0 0 0,-1 0 0 0 0,1 0 0 0 0,-1 0 0 0 0,1 0 0 0 0,-1 0 0 0 0,1 0 0 0 0,-1 0 0 0 0,1 0 0 0 0,-1 0 0 0 0,1 1 0 0 0,-1-1 0 0 0,1 0 0 0 0,-1 0 0 0 0,1 0 0 0 0,-1 1 0 0 0,0-1 0 0 0,1 0 0 0 0,-1 0 0 0 0,1 1 0 0 0,-1-1 0 0 0,0 0 0 0 0,1 1 0 0 0,-1-1 0 0 0,0 0 0 0 0,1 1 0 0 0,-1-1 0 0 0,0 1 0 0 0,0-1 0 0 0,1 1 0 0 0,3 5 0 0 0,2-1 0 0 0,-5-5-1 0 0,-1 0 1 0 0,1 0-1 0 0,-1 1 1 0 0,1-1-1 0 0,-1 0 1 0 0,0 0-1 0 0,1 1 1 0 0,-1-1-1 0 0,0 0 1 0 0,1 1-1 0 0,-1-1 1 0 0,0 1-1 0 0,1-1 1 0 0,-1 0-1 0 0,0 1 1 0 0,0-1-1 0 0,0 1 1 0 0,1-1-1 0 0,-1 1 1 0 0,0-1-1 0 0,0 1 1 0 0,0-1-1 0 0,0 0 1 0 0,0 1-1 0 0,0-1 1 0 0,0 1-1 0 0,0-1 1 0 0,0 1-1 0 0,0-1 1 0 0,0 1-1 0 0,0-1 1 0 0,0 1 0 0 0,0 1-10 0 0,0 0 0 0 0,0-1 0 0 0,1 1 1 0 0,-1 0-1 0 0,0 0 0 0 0,1-1 0 0 0,-1 1 1 0 0,1 0-1 0 0,0-1 0 0 0,0 1 0 0 0,0-1 1 0 0,-1 1-1 0 0,2-1 10 0 0,-1 1-11 0 0,-1-1 0 0 0,1 1-1 0 0,0-1 1 0 0,0 1 0 0 0,0 0 0 0 0,-1-1 0 0 0,1 1-1 0 0,-1 0 1 0 0,1-1 0 0 0,-1 1 0 0 0,0 0 0 0 0,0 0 0 0 0,0-1 11 0 0,3 10-67 0 0,2-6 41 0 0,-4-5 26 0 0,-1 1 0 0 0,1-1 0 0 0,-1 0-1 0 0,1 1 1 0 0,-1-1 0 0 0,1 1 0 0 0,-1-1 0 0 0,0 1 0 0 0,1-1 0 0 0,-1 1 0 0 0,1-1-1 0 0,-1 1 1 0 0,0 0 0 0 0,1-1 0 0 0,-1 1 0 0 0,0-1 0 0 0,0 1 0 0 0,0 0-1 0 0,1-1 1 0 0,-1 1 0 0 0,0 0 0 0 0,0-1 0 0 0,0 1 0 0 0,0 0 0 0 0,0-1 0 0 0,0 1 0 0 0,-1 6 0 0 0,1-5 2 0 0,0 0-1 0 0,0 0 1 0 0,0 1-1 0 0,0-1 1 0 0,0 0-1 0 0,1 0 1 0 0,-1 0 0 0 0,1 0-1 0 0,-1 0 1 0 0,1 1-2 0 0,4 5 33 0 0,-4-6-27 0 0,0-1-1 0 0,0 0 1 0 0,0 1 0 0 0,-1-1-1 0 0,1 1 1 0 0,0-1 0 0 0,-1 1 0 0 0,1 0-1 0 0,-1-1 1 0 0,1 1 0 0 0,-1 1-6 0 0,3 2 64 0 0,7 8-48 0 0,-1 3-16 0 0,-5-15 0 0 0,1 0 0 0 0,4 5-12 0 0,-5-2-28 0 0,-4-4 40 0 0,2 2-85 0 0,-2-1-92 0 0,0-1-143 0 0,0 0-6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44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 5728 0 0,'0'0'132'0'0,"0"0"17"0"0,0 0 10 0 0,0 0 35 0 0,0 0 148 0 0,0 0 66 0 0,-3 0 9 0 0,2 0-294 0 0,-3 0-93 0 0,3 0 12 0 0,0 0 43 0 0,-1 0 38 0 0,1 0 55 0 0,0 0 66 0 0,-1 0 74 0 0,2 3 34 0 0,0 7-4 0 0,0-10-342 0 0,0 0-1 0 0,0 0 1 0 0,0 0 0 0 0,0 0 0 0 0,0 1 0 0 0,0-1-1 0 0,0 0 1 0 0,0 0 0 0 0,0 0 0 0 0,0 0 0 0 0,0 0-1 0 0,0 0 1 0 0,0 0 0 0 0,0 0 0 0 0,0 0 0 0 0,0 0-1 0 0,0 1 1 0 0,0-1 0 0 0,0 0 0 0 0,0 0 0 0 0,0 0-1 0 0,0 0 1 0 0,0 0 0 0 0,0 0 0 0 0,0 0 0 0 0,0 0-1 0 0,0 0 1 0 0,0 0 0 0 0,0 0 0 0 0,0 0 0 0 0,0 0-1 0 0,0 1 1 0 0,0-1 0 0 0,-1 0 0 0 0,1 0 0 0 0,0 0-1 0 0,0 0 1 0 0,0 0 0 0 0,0 0 0 0 0,0 0 0 0 0,0 0-1 0 0,0 0 1 0 0,0 0 0 0 0,0 0 0 0 0,0 0 0 0 0,0 0-1 0 0,-1 0 1 0 0,1 0 0 0 0,0 0 0 0 0,0 0 0 0 0,0 0-1 0 0,0 0 1 0 0,0 0 0 0 0,0 0 0 0 0,0 0 0 0 0,0 0-1 0 0,0 0-5 0 0,-1 0 21 0 0,0 0 0 0 0,1 0 0 0 0,-1 0 0 0 0,0 0 0 0 0,1 0 0 0 0,-1 0 0 0 0,1 1 0 0 0,-1-1 0 0 0,0 0 0 0 0,1 0-1 0 0,-1 1 1 0 0,1-1 0 0 0,-1 0 0 0 0,1 1 0 0 0,-1-1 0 0 0,1 1 0 0 0,-1-1 0 0 0,1 1 0 0 0,-1-1 0 0 0,1 1 0 0 0,0-1 0 0 0,-1 1-1 0 0,1-1-20 0 0,-1 1 22 0 0,1-1-1 0 0,0 1 0 0 0,-1 0 0 0 0,1-1 0 0 0,-1 0 0 0 0,1 1 0 0 0,0-1 0 0 0,-1 1 0 0 0,1-1 0 0 0,-1 1 0 0 0,0-1 0 0 0,1 0 0 0 0,-1 1 0 0 0,1-1 0 0 0,-1 0 0 0 0,1 0 0 0 0,-1 0 0 0 0,0 1 0 0 0,1-1 1 0 0,-1 0-1 0 0,0 0 0 0 0,1 0 0 0 0,-1 0-21 0 0,1 0 6 0 0,0 0 0 0 0,0 0 0 0 0,0 0 0 0 0,0 0 0 0 0,-1 0-1 0 0,1 0 1 0 0,0 0 0 0 0,0 0 0 0 0,0 0 0 0 0,0 0 0 0 0,0 0 0 0 0,0 0 0 0 0,0 0 0 0 0,0 0 0 0 0,0 0 0 0 0,0 0 0 0 0,-1 0 0 0 0,1 0 0 0 0,0 0 0 0 0,0 0 0 0 0,0 0 0 0 0,0 0 0 0 0,0 0 0 0 0,0 0 0 0 0,0 0 0 0 0,0 0 0 0 0,0 0 0 0 0,0 0 0 0 0,0 0 0 0 0,0 0 0 0 0,0 1 0 0 0,-1-1 0 0 0,1 0-1 0 0,0 0 1 0 0,0 0 0 0 0,0 0 0 0 0,0 0 0 0 0,0 0 0 0 0,0 0 0 0 0,0 0 0 0 0,0 0 0 0 0,0 0 0 0 0,0 0 0 0 0,0 1 0 0 0,0-1 0 0 0,0 0 0 0 0,0 0 0 0 0,0 0 0 0 0,0 0 0 0 0,0 0 0 0 0,0 0 0 0 0,0 0 0 0 0,0 0 0 0 0,0 0 0 0 0,0 0 0 0 0,0 0 0 0 0,0 1-6 0 0,0 10 399 0 0,0 1-61 0 0,0-1-57 0 0,0 1-52 0 0,0 6 30 0 0,0 1-84 0 0,0-1-68 0 0,0 1-49 0 0,0 36 3 0 0,0-33 2 0 0,1-12-39 0 0,0 1 0 0 0,0-1 0 0 0,1 0 1 0 0,0 0-1 0 0,1 1-24 0 0,5 22 34 0 0,-3-15 3 0 0,-3-9-4 0 0,0 1 0 0 0,0-1 0 0 0,-1 1-1 0 0,0 0 1 0 0,-1 1-33 0 0,0 6 38 0 0,-1-6-2 0 0,1-1 0 0 0,0 0 0 0 0,1 0 0 0 0,2 9-36 0 0,1-1 45 0 0,-2-8 1 0 0,0-1-1 0 0,0 1 1 0 0,-1 0 0 0 0,1 7-46 0 0,-2-11 31 0 0,1 0 1 0 0,-1 0 0 0 0,2-1 0 0 0,-1 1 0 0 0,1 0-1 0 0,0 0-31 0 0,-1-2 44 0 0,1 1 0 0 0,-1 0 0 0 0,0 0 0 0 0,0 0 0 0 0,0 5-44 0 0,-1 29 332 0 0,0-9-117 0 0,0 55 222 0 0,0-83-354 0 0,0-2 50 0 0,0 0 25 0 0,0 0 2 0 0,0 0-43 0 0,0 0-123 0 0,0 0-51 0 0,0 0-87 0 0,0 0-14 0 0,0 0 50 0 0,0 0 2 0 0,0 0-45 0 0,0 0-135 0 0,0-2-249 0 0,0-2 299 0 0,0 3 117 0 0,0 0-35 0 0,0-1-7 0 0,0 1-34 0 0,0 0-41 0 0,0 1-44 0 0,0-1-49 0 0,0 0-44 0 0,0 1-40 0 0,0 0-35 0 0,0-1-129 0 0,0 1-34 0 0,0 0-1343 0 0</inkml:trace>
  <inkml:trace contextRef="#ctx0" brushRef="#br0" timeOffset="686.23">31 94 7568 0 0,'0'0'166'0'0,"0"0"29"0"0,0 0 14 0 0,0 0-68 0 0,0 0-19 0 0,0 0 35 0 0,0 0 125 0 0,0-3 232 0 0,0 1-441 0 0,0 1 32 0 0,0-3 165 0 0,0-7 451 0 0,1 8-523 0 0,0 0-74 0 0,-1 2-106 0 0,1 0-36 0 0,5-3 304 0 0,-5 4-269 0 0,-1-1 0 0 0,0 1 0 0 0,1 0 0 0 0,-1 0 0 0 0,1 0 0 0 0,-1-1 0 0 0,0 1 0 0 0,1 0 0 0 0,-1 0-1 0 0,0-1 1 0 0,0 1 0 0 0,1 0 0 0 0,-1-1 0 0 0,0 1 0 0 0,0 0 0 0 0,1-1 0 0 0,-1 1 0 0 0,0 0 0 0 0,0-1 0 0 0,0 1 0 0 0,0-1-1 0 0,0 1 1 0 0,1 0 0 0 0,-1-1 0 0 0,0 1 0 0 0,0-1 0 0 0,0 1 0 0 0,0-1 0 0 0,0 1 0 0 0,0 0 0 0 0,0-1-17 0 0,-1 1 6 0 0,1 0 1 0 0,0 0 0 0 0,0 0-1 0 0,0 0 1 0 0,0 0 0 0 0,0-1-1 0 0,0 1 1 0 0,0 0-1 0 0,0 0 1 0 0,0 0 0 0 0,0 0-1 0 0,0 0 1 0 0,0 0 0 0 0,0 0-1 0 0,0 0 1 0 0,0 0 0 0 0,0 0-1 0 0,0 0 1 0 0,0-1 0 0 0,0 1-1 0 0,0 0 1 0 0,1 0-1 0 0,-1 0 1 0 0,0 0 0 0 0,0 0-1 0 0,0 0 1 0 0,0 0 0 0 0,0 0-1 0 0,0 0 1 0 0,0 0 0 0 0,0 0-1 0 0,0 0 1 0 0,0 0 0 0 0,0-1-1 0 0,0 1 1 0 0,0 0-1 0 0,0 0 1 0 0,0 0 0 0 0,1 0-1 0 0,-1 0 1 0 0,0 0 0 0 0,0 0-1 0 0,0 0 1 0 0,0 0 0 0 0,0 0-1 0 0,0 0 1 0 0,0 0 0 0 0,0 0-1 0 0,0 0 1 0 0,0 0-1 0 0,1 0 1 0 0,-1 0 0 0 0,0 0-1 0 0,0 0 1 0 0,0 0 0 0 0,0 0-1 0 0,0 0-6 0 0,8-2 237 0 0,-7 2-223 0 0,-1 0 0 0 0,1-1 0 0 0,-1 1-1 0 0,0 0 1 0 0,1-1 0 0 0,-1 1 0 0 0,0-1 0 0 0,0 1-1 0 0,1 0 1 0 0,-1-1 0 0 0,0 1 0 0 0,0-1-1 0 0,0 1 1 0 0,1-1 0 0 0,-1 1 0 0 0,0-1-1 0 0,0 1 1 0 0,0-1 0 0 0,0 1 0 0 0,0-1 0 0 0,0 1-1 0 0,0-1-13 0 0,0 1 5 0 0,0-1-1 0 0,0 1 0 0 0,0 0 0 0 0,0 0 0 0 0,0 0 1 0 0,0 0-1 0 0,0 0 0 0 0,0 0 0 0 0,0 0 1 0 0,0 0-1 0 0,0 0 0 0 0,0 0 0 0 0,0 0 1 0 0,0-1-1 0 0,0 1 0 0 0,0 0 0 0 0,0 0 0 0 0,0 0 1 0 0,0 0-1 0 0,0 0 0 0 0,0 0 0 0 0,0 0 1 0 0,0 0-1 0 0,0 0 0 0 0,0 0 0 0 0,0 0 1 0 0,0-1-1 0 0,0 1 0 0 0,0 0 0 0 0,0 0 1 0 0,0 0-1 0 0,0 0 0 0 0,1 0 0 0 0,-1 0 0 0 0,0 0 1 0 0,0 0-1 0 0,0 0 0 0 0,0 0 0 0 0,0 0 1 0 0,0 0-1 0 0,0 0 0 0 0,0 0 0 0 0,0 0 1 0 0,0 0-1 0 0,0 0 0 0 0,1 0 0 0 0,-1 0 1 0 0,0 0-1 0 0,0 0 0 0 0,0 0 0 0 0,0 0 0 0 0,0 0 1 0 0,0 0-1 0 0,0 0 0 0 0,0 0 0 0 0,0 0 1 0 0,0 0-5 0 0,12-3 219 0 0,2-7 8 0 0,-11 8-52 0 0,1 1-79 0 0,0 0-47 0 0,1 2-25 0 0,-3 0 34 0 0,9-4 86 0 0,-7-2-57 0 0,-3 4-84 0 0,-1 1-1 0 0,1-1 1 0 0,-1 1-1 0 0,0-1 1 0 0,1 1-1 0 0,-1-1 1 0 0,1 1-1 0 0,-1-1 1 0 0,1 1-1 0 0,-1 0 0 0 0,1-1 1 0 0,0 1-1 0 0,-1 0 1 0 0,1-1-1 0 0,-1 1 1 0 0,1 0-1 0 0,0 0 1 0 0,-1 0-1 0 0,1-1 1 0 0,0 1-1 0 0,-1 0 1 0 0,1 0-1 0 0,0 0 1 0 0,-1 0-1 0 0,1 0 1 0 0,0 0-3 0 0,18 0 72 0 0,11-1-14 0 0,-5 5-44 0 0,-12 2-14 0 0,-12-5 0 0 0,0 0 0 0 0,1-1 0 0 0,-1 1 0 0 0,1 0 0 0 0,-1-1 0 0 0,1 1 0 0 0,-1-1 0 0 0,1 1 0 0 0,0-1 0 0 0,-1 0 0 0 0,1 1 0 0 0,0-1 0 0 0,-1 0 0 0 0,1 0 0 0 0,8-1-1 0 0,-7 1-1 0 0,1-1 1 0 0,-1 1 0 0 0,1 0-1 0 0,-1 0 1 0 0,1 1-1 0 0,-1-1 1 0 0,1 1 0 0 0,-1 0-1 0 0,2 0 2 0 0,70 25-66 0 0,-62-23 66 0 0,-11-3 0 0 0,0 0 0 0 0,1 1 0 0 0,-1-1 0 0 0,0 1 0 0 0,0-1 0 0 0,0 1 0 0 0,0 0 0 0 0,1 0 0 0 0,-1 0 0 0 0,0 0 0 0 0,-1 1 0 0 0,1-1 0 0 0,0 0 0 0 0,0 1 0 0 0,0 0 0 0 0,5 5 0 0 0,-4-3 0 0 0,0-1 0 0 0,0 0 0 0 0,1 0 0 0 0,-1 0 0 0 0,1-1 0 0 0,0 1 0 0 0,6 2 6 0 0,-8-4-1 0 0,0 0 0 0 0,1 0 1 0 0,-1 0-1 0 0,0 0 0 0 0,0 1 0 0 0,0-1 0 0 0,0 1 1 0 0,0-1-1 0 0,0 1-5 0 0,13 11 32 0 0,-8-10 7 0 0,-7-3-34 0 0,1 0-1 0 0,-1 0 1 0 0,1 0-1 0 0,-1 1 1 0 0,1-1-1 0 0,-1 0 1 0 0,0 0-1 0 0,1 1 1 0 0,-1-1-1 0 0,1 0 1 0 0,-1 0-1 0 0,0 1 1 0 0,1-1-1 0 0,-1 1 1 0 0,0-1-1 0 0,1 0 1 0 0,-1 1-1 0 0,0-1 1 0 0,1 1-1 0 0,-1-1 1 0 0,0 0-1 0 0,0 1 1 0 0,0-1-1 0 0,0 1 1 0 0,1-1-1 0 0,-1 1 1 0 0,0-1-1 0 0,0 1 1 0 0,0-1-1 0 0,0 1 1 0 0,0-1 0 0 0,0 1-1 0 0,0-1 1 0 0,0 1-1 0 0,0-1 1 0 0,0 1-1 0 0,-1-1 1 0 0,1 1-5 0 0,1 1 16 0 0,-1 0 1 0 0,0 0-1 0 0,1 0 1 0 0,-1 1 0 0 0,1-1-1 0 0,0 0 1 0 0,0 0 0 0 0,0 0-1 0 0,0 0 1 0 0,1 1-17 0 0,-1-1 20 0 0,0 0-1 0 0,0 0 1 0 0,0 0-1 0 0,0 1 1 0 0,0-1-1 0 0,-1 0 1 0 0,1 0 0 0 0,0 2-20 0 0,-1-3 12 0 0,0 1 1 0 0,0-1 0 0 0,0 0 0 0 0,-1 0 0 0 0,1 1-1 0 0,0-1 1 0 0,0 0 0 0 0,-1 1 0 0 0,1-1 0 0 0,-1 0 0 0 0,0 1-13 0 0,-22 36 293 0 0,3-14-178 0 0,7-9-43 0 0,0 3 15 0 0,-12 3-41 0 0,-1 2 47 0 0,5-4-36 0 0,8-9-48 0 0,-1 0 0 0 0,0 0 0 0 0,-5 1-9 0 0,-8 3 50 0 0,14-9-50 0 0,9 2 2 0 0,3-7 0 0 0,1 1 0 0 0,0-1-1 0 0,0 1 1 0 0,0-1-1 0 0,-1 0 1 0 0,1 1-1 0 0,0-1 1 0 0,-1 0 0 0 0,1 1-1 0 0,0-1 1 0 0,-1 0-1 0 0,1 1 1 0 0,-1-1 0 0 0,1 0-1 0 0,0 1 1 0 0,-1-1-1 0 0,1 0 1 0 0,-1 0-1 0 0,1 0 1 0 0,-1 0 0 0 0,1 1-1 0 0,-1-1 1 0 0,1 0-1 0 0,-1 0 1 0 0,1 0-1 0 0,-1 0 1 0 0,1 0 0 0 0,-1 0-1 0 0,1 0 1 0 0,-1 0-1 0 0,1 0 1 0 0,-1-1-2 0 0,0 1 1 0 0,0 0-1 0 0,1 0 1 0 0,-1 0 0 0 0,0 0 0 0 0,0 0-1 0 0,0 0 1 0 0,0 0 0 0 0,1 1 0 0 0,-1-1-1 0 0,0 0 1 0 0,0 0 0 0 0,0 1 0 0 0,1-1 0 0 0,-2 1-1 0 0,0 9-15 0 0,2-7-54 0 0,2-6 11 0 0,1 1 52 0 0,-1 1 0 0 0,1-1 0 0 0,-1 1 0 0 0,1-1 1 0 0,0 1-1 0 0,0 0 0 0 0,0 0 0 0 0,0 0 0 0 0,0 1 0 0 0,0-1 0 0 0,0 1 0 0 0,0 0 0 0 0,3-1 6 0 0,48 2-60 0 0,-33-1 43 0 0,-19 0 14 0 0,0 0 1 0 0,-1 0 0 0 0,1 1-1 0 0,-1-1 1 0 0,1 0-1 0 0,0 0 1 0 0,-1 1 0 0 0,1-1-1 0 0,-1 1 1 0 0,1 0 0 0 0,-1-1-1 0 0,1 1 1 0 0,-1 0 0 0 0,1 0 2 0 0,10 5-34 0 0,14-1 10 0 0,-6 6-19 0 0,6-6 33 0 0,-18-2 10 0 0,1 1 0 0 0,-1 0 0 0 0,0 1 0 0 0,1 1 0 0 0,-2-2 0 0 0,0 0 0 0 0,0 0 0 0 0,7 3 0 0 0,-10-6 0 0 0,-1 0 0 0 0,1 0 0 0 0,-1 0 0 0 0,1 1 0 0 0,-1 0 0 0 0,0 0 0 0 0,1 0 0 0 0,-1 0 0 0 0,0 0 0 0 0,0 0 0 0 0,-1 1 0 0 0,1 0 0 0 0,0-1 0 0 0,-1 1 0 0 0,1 1 0 0 0,26 27 0 0 0,-20-23 0 0 0,-8-7 0 0 0,1 0 0 0 0,0 1 0 0 0,0-1 0 0 0,-1 1 0 0 0,1-1 0 0 0,-1 1 0 0 0,1 0 0 0 0,-1 0 0 0 0,0 0 0 0 0,0 0 0 0 0,0 0 0 0 0,0 0 0 0 0,0 0 0 0 0,0 0 0 0 0,-1 0 0 0 0,1 0 0 0 0,-1 0 0 0 0,1 1 0 0 0,-1 0 0 0 0,0-1-1 0 0,0 0 1 0 0,1-1 0 0 0,-1 1 0 0 0,0 0 0 0 0,1-1 0 0 0,-1 1 0 0 0,1 0 0 0 0,0-1 0 0 0,-1 1 0 0 0,1 0 0 0 0,0-1 0 0 0,0 1 0 0 0,0-1 0 0 0,0 1 1 0 0,0-1-1 0 0,0 1 1 0 0,0-1 0 0 0,-1 1 0 0 0,1-1 0 0 0,0 1 0 0 0,-1 0 0 0 0,1-1 0 0 0,-1 1 0 0 0,0 0-1 0 0,0 0 1 0 0,1-1 0 0 0,-1 1-1 0 0,0 12 11 0 0,1 7 116 0 0,-1-18-86 0 0,0 0 1 0 0,0 0 0 0 0,-1 0-1 0 0,1 0 1 0 0,0 0 0 0 0,-1 0-1 0 0,0 0 1 0 0,0 0-42 0 0,-4 5 83 0 0,4-7-65 0 0,0 0 0 0 0,1 1 0 0 0,-1-1 0 0 0,0 1 0 0 0,0-1 0 0 0,1 1 0 0 0,-1-1 0 0 0,1 1 1 0 0,-1-1-1 0 0,1 1 0 0 0,0-1 0 0 0,-1 1 0 0 0,1 0 0 0 0,0 0-18 0 0,0-1 11 0 0,0 1 0 0 0,0 0 1 0 0,-1 0-1 0 0,1 0 0 0 0,-1-1 1 0 0,1 1-1 0 0,-1 0 0 0 0,0 0 1 0 0,0-1-1 0 0,0 1 0 0 0,0-1 1 0 0,0 1-1 0 0,0-1 0 0 0,0 1 0 0 0,0-1 1 0 0,-1 0-1 0 0,1 1 0 0 0,-1-1-11 0 0,-10 15 97 0 0,8-6-35 0 0,3-8-55 0 0,1-1 0 0 0,0 0 0 0 0,-1 0 0 0 0,1 0 0 0 0,-1 0 0 0 0,1 0 0 0 0,-1 0-1 0 0,0 0 1 0 0,1 0 0 0 0,-1 0 0 0 0,0 0 0 0 0,0-1 0 0 0,0 1 0 0 0,1 0 0 0 0,-1 0 0 0 0,0-1 0 0 0,0 1-1 0 0,-1 0-6 0 0,-24 12 156 0 0,-7 7-40 0 0,27-16-76 0 0,0 0 0 0 0,0-1-1 0 0,-1 0 1 0 0,-6 2-40 0 0,-25 5 106 0 0,19-5-77 0 0,3-1-19 0 0,10-2 5 0 0,-1 0 0 0 0,1-1 1 0 0,-1 1-1 0 0,1-1 0 0 0,-1-1 0 0 0,1 1-15 0 0,-9-2 36 0 0,7 1-13 0 0,1 0-1 0 0,-1 0 1 0 0,0 1 0 0 0,1 0-1 0 0,-2 0-22 0 0,-3 4 35 0 0,-8 2 21 0 0,3-9 13 0 0,9-1-37 0 0,-1 1-1 0 0,1 0 0 0 0,-1 0 0 0 0,-5 0-31 0 0,-15 1 83 0 0,21 1-60 0 0,5 1-14 0 0,0-1-1 0 0,0 0 1 0 0,0 0 0 0 0,0 0-1 0 0,0 0 1 0 0,1 0-1 0 0,-1-1 1 0 0,0 1 0 0 0,0-1-1 0 0,0 0 1 0 0,0 0-9 0 0,-15-9 10 0 0,-8 7-10 0 0,4 1-27 0 0,1-6-106 0 0,15 5 109 0 0,6 3-184 0 0,-1 0 88 0 0,0-1 73 0 0,0 1 61 0 0,0 0 94 0 0,-1-1 276 0 0,1 1-303 0 0,0 0-83 0 0,1 0-45 0 0,-1 0-38 0 0,1 0-45 0 0,-1 0-49 0 0,1 0-55 0 0,-1 0-59 0 0,1 0-65 0 0,-1 0-70 0 0,1 0-74 0 0,-1 0-81 0 0,1 0 82 0 0,-1 0-52 0 0,0 0-54 0 0,1 0-56 0 0,0 0-1466 0 0,0 0-1212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46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417 125 7024 0 0,'0'0'157'0'0,"0"0"23"0"0,0 0 12 0 0,0 0-54 0 0,0 0 9 0 0,0 0 75 0 0,0 0 207 0 0,0 0 380 0 0,0 0 30 0 0,0 0-343 0 0,0 0-199 0 0,0 0-44 0 0,0-2 65 0 0,-2-5-33 0 0,-3 2 40 0 0,1 2-59 0 0,1-1-30 0 0,2-1 18 0 0,0-2 67 0 0,1 7-307 0 0,0-1 0 0 0,0 1 0 0 0,0-1 0 0 0,0 1 0 0 0,0-1 0 0 0,0 1 0 0 0,0-1 0 0 0,0 1 0 0 0,0-1 0 0 0,0 1 0 0 0,0-1 0 0 0,0 1 0 0 0,-1-1 0 0 0,1 1 0 0 0,0 0 0 0 0,0-1 0 0 0,-1 1 0 0 0,1-1 0 0 0,0 1 0 0 0,0 0 0 0 0,-1-1 0 0 0,1 1 0 0 0,-1 0 0 0 0,1-1 0 0 0,0 1 0 0 0,-1 0 0 0 0,1-1 0 0 0,-1 1 0 0 0,1 0 0 0 0,0 0 0 0 0,-1 0 0 0 0,1-1 0 0 0,-1 1 0 0 0,1 0 0 0 0,-1 0 0 0 0,1 0 0 0 0,-1 0 0 0 0,1 0 0 0 0,-1 0 0 0 0,1 0 0 0 0,-1 0 0 0 0,1 0-14 0 0,-6-2 281 0 0,-4-9-29 0 0,7 9-89 0 0,1 0-56 0 0,-1 2-35 0 0,0 0-32 0 0,1 0-14 0 0,0-1 33 0 0,-3-5 91 0 0,5 5-141 0 0,0 1 0 0 0,0-1 0 0 0,-1 1 0 0 0,1 0 0 0 0,0-1 0 0 0,0 1 0 0 0,-1 0 0 0 0,1-1 0 0 0,0 1 0 0 0,-1 0 0 0 0,1-1 0 0 0,-1 1 0 0 0,1 0 0 0 0,0-1 0 0 0,-1 1 0 0 0,1 0 0 0 0,-1 0 0 0 0,1 0 0 0 0,-1-1 0 0 0,1 1 0 0 0,-1 0 0 0 0,1 0 0 0 0,0 0 0 0 0,-1 0 0 0 0,1 0 0 0 0,-1 0 0 0 0,1 0 0 0 0,-1 0 0 0 0,1 0 0 0 0,-1 0 0 0 0,1 0 0 0 0,-1 0-9 0 0,-14-3 157 0 0,-1-10 200 0 0,9 7-197 0 0,-1 0-50 0 0,6 5-85 0 0,0 1 0 0 0,0-1 0 0 0,0 1-1 0 0,0 0 1 0 0,0-1 0 0 0,1 1 0 0 0,-1 0 0 0 0,0 0 0 0 0,0 0-1 0 0,0 0 1 0 0,-1 1-25 0 0,1-1 23 0 0,0 0-1 0 0,0 0 0 0 0,1 0 1 0 0,-1 0-1 0 0,0 0 0 0 0,0 0 1 0 0,0-1-1 0 0,1 1 0 0 0,-1 0 1 0 0,0-1-1 0 0,-1 0-22 0 0,-3-3 54 0 0,-13-5 72 0 0,18 9-121 0 0,1-1 1 0 0,-1 1-1 0 0,0 0 1 0 0,1 0-1 0 0,-1 0 0 0 0,0 0 1 0 0,0 0-1 0 0,1 0 0 0 0,-1 0 1 0 0,0 0-1 0 0,0 0 1 0 0,1 0-1 0 0,-1 0 0 0 0,0 0 1 0 0,0 0-1 0 0,1 0 0 0 0,-1 1 1 0 0,0-1-1 0 0,1 0 1 0 0,-1 1-1 0 0,0-1 0 0 0,1 0 1 0 0,-1 1-1 0 0,0-1 0 0 0,1 1-5 0 0,-2 2 35 0 0,-4 4 10 0 0,-8-6-26 0 0,12-1-12 0 0,-1 0-1 0 0,1 0 1 0 0,0 0-1 0 0,0 0 0 0 0,-1 0 1 0 0,1 1-1 0 0,0-1 1 0 0,0 1-1 0 0,0-1 0 0 0,0 1 1 0 0,-1 0-7 0 0,-2 1 13 0 0,2 1-17 0 0,-4 4 26 0 0,-9 9 44 0 0,9-8-22 0 0,4-5-33 0 0,0 0 0 0 0,0 1 0 0 0,0-2 0 0 0,-1 1 0 0 0,0 0-1 0 0,0 0-10 0 0,0-1 19 0 0,3-2-16 0 0,0 0-1 0 0,1 1 1 0 0,-1-1 0 0 0,0 0 0 0 0,1 1 0 0 0,-1-1 0 0 0,1 0 0 0 0,-1 1 0 0 0,1-1 0 0 0,-1 1 0 0 0,1-1 0 0 0,-1 1-1 0 0,1-1 1 0 0,-1 1 0 0 0,1-1 0 0 0,0 1 0 0 0,-1-1 0 0 0,1 1 0 0 0,0-1 0 0 0,-1 1 0 0 0,1 0 0 0 0,0 0-3 0 0,-3 4-3 0 0,1 0 3 0 0,0-2 0 0 0,-22 19 0 0 0,22-20 0 0 0,0 0 0 0 0,0 1 0 0 0,0-1 0 0 0,1 0 0 0 0,-1 1 0 0 0,1-1 0 0 0,-1 1 0 0 0,1-1 0 0 0,0 1 0 0 0,-1 2 0 0 0,-13 28 0 0 0,5-20-12 0 0,6-5-48 0 0,7 1 57 0 0,-2-8-4 0 0,9 14-36 0 0,-5-2 18 0 0,5-8-34 0 0,-3 6 31 0 0,-7-10 25 0 0,0 0-1 0 0,1 0 1 0 0,-1 0 0 0 0,1 0-1 0 0,-1 0 1 0 0,1 0 0 0 0,0 0-1 0 0,-1 0 1 0 0,1 0 0 0 0,0-1-1 0 0,0 1 1 0 0,-1 0 0 0 0,1 0-1 0 0,0-1 1 0 0,0 1 0 0 0,0 0 3 0 0,9 3-17 0 0,-7-3 10 0 0,-1 0 0 0 0,0 0 0 0 0,0 1 0 0 0,0-1 0 0 0,0 0 0 0 0,0 1 0 0 0,0-1 0 0 0,0 1 0 0 0,0 0 7 0 0,11 10-38 0 0,1 0 1 0 0,0-1-1 0 0,0-1 1 0 0,12 6 37 0 0,65 32-87 0 0,-63-34 84 0 0,5 1-39 0 0,12 3 30 0 0,-12-5 12 0 0,-32-13 1 0 0,56 24 3 0 0,-22-10-27 0 0,-2 2 0 0 0,0 2 0 0 0,2 2 23 0 0,-25-13 0 0 0,-2 0 0 0 0,1 1 0 0 0,-1 0 0 0 0,4 6 0 0 0,6 4 0 0 0,-9-7 5 0 0,7 19 63 0 0,-13-25-65 0 0,-2-2 6 0 0,0 0 0 0 0,-1 0-1 0 0,1 0 1 0 0,-1 0-1 0 0,1 1 1 0 0,-1-1-1 0 0,0 0 1 0 0,0 0-1 0 0,-1 0 1 0 0,1 1-9 0 0,-1 7 57 0 0,2-10-53 0 0,-1-1 0 0 0,0 1 0 0 0,0-1 0 0 0,0 1 0 0 0,0-1 0 0 0,0 1 0 0 0,0-1 0 0 0,0 1 0 0 0,0-1 0 0 0,0 1 0 0 0,0-1 0 0 0,0 1 0 0 0,-1-1 0 0 0,1 1 0 0 0,0-1 0 0 0,0 0-1 0 0,0 1 1 0 0,-1-1 0 0 0,1 1 0 0 0,0-1 0 0 0,0 0 0 0 0,-1 1 0 0 0,1-1 0 0 0,0 1 0 0 0,-1-1 0 0 0,1 0 0 0 0,-1 1 0 0 0,1-1 0 0 0,0 0 0 0 0,-1 0 0 0 0,1 1 0 0 0,-1-1-4 0 0,-5 4 62 0 0,4-2-44 0 0,1 0 0 0 0,-1 1 0 0 0,1-1 0 0 0,0 0 0 0 0,0 0 0 0 0,0 1 0 0 0,0-1 0 0 0,0 1-18 0 0,1-1 15 0 0,-1 1 0 0 0,0-1 0 0 0,0 0 0 0 0,0 1 0 0 0,0-1 0 0 0,-1 0 0 0 0,1 0 0 0 0,-1 0-15 0 0,-11 3 72 0 0,-18 21 71 0 0,17-20-84 0 0,-5 0-14 0 0,9-3-20 0 0,-15 5 51 0 0,5-3-41 0 0,-12 3-4 0 0,17-3 6 0 0,12-3-32 0 0,0-1 0 0 0,-1 0-1 0 0,1 0 1 0 0,0 0 0 0 0,-1 0 0 0 0,1-1-1 0 0,-1 1 1 0 0,1-1 0 0 0,-1 0-5 0 0,-2 0 10 0 0,1 1 1 0 0,-1 0-1 0 0,0 0 0 0 0,1 0 1 0 0,-1 1-1 0 0,0 0-10 0 0,1 0 1 0 0,0-1 0 0 0,0 0 0 0 0,0 0 0 0 0,0 0-1 0 0,-4 0 0 0 0,-47-1 62 0 0,32 0-60 0 0,22 0-2 0 0,1 0 0 0 0,-1 0 0 0 0,0 0 0 0 0,0-1 0 0 0,1 1 0 0 0,-1-1 0 0 0,0 1 0 0 0,1-1 0 0 0,-1 0 0 0 0,1 0 0 0 0,-1 1 0 0 0,1-1 0 0 0,-1 0 0 0 0,1 0 0 0 0,-1 0 0 0 0,1 0 0 0 0,-1 0 0 0 0,0 0 0 0 0,1 1 0 0 0,-1-1 0 0 0,1 0 0 0 0,-1 1 0 0 0,0 0 0 0 0,0-1 0 0 0,1 1 0 0 0,-1 0 0 0 0,0 0 0 0 0,-13-3 0 0 0,-1-10 0 0 0,1 1-22 0 0,8 9-18 0 0,7 3 35 0 0,-1-1 0 0 0,1 1 0 0 0,0 0 1 0 0,-1 0-1 0 0,1 0 0 0 0,-1 0 0 0 0,1 0 0 0 0,-1-1 0 0 0,1 1 0 0 0,0 0 0 0 0,-1 0 0 0 0,1-1 0 0 0,0 1 1 0 0,-1 0-1 0 0,1-1 0 0 0,0 1 0 0 0,-1 0 0 0 0,1-1 0 0 0,0 1 0 0 0,0-1 0 0 0,-1 1 0 0 0,1 0 0 0 0,0-1 1 0 0,0 1-1 0 0,0-1 0 0 0,0 1 0 0 0,-1-1 0 0 0,1 1 0 0 0,0 0 0 0 0,0-1 0 0 0,0 1 0 0 0,0-1 0 0 0,0 1 1 0 0,0-1-1 0 0,0 1 0 0 0,0-1 5 0 0,0-2-71 0 0,-2 1-13 0 0,-2-2-48 0 0,-2-2-129 0 0,3 3-86 0 0,2 0 112 0 0,0 1 52 0 0,1-1-4 0 0,1 1 33 0 0,-1 1 3 0 0,-1 0-19 0 0,0 0-52 0 0,0 1-109 0 0,0-1-54 0 0,0 0-47 0 0,-1 1-41 0 0,0-1-597 0 0,-1-1-99 0 0,1-2-789 0 0,2-5-1100 0 0</inkml:trace>
  <inkml:trace contextRef="#ctx0" brushRef="#br0" timeOffset="706.9">771 2 6648 0 0,'0'0'149'0'0,"0"0"23"0"0,0 0 12 0 0,0 3-25 0 0,0 9-153 0 0,0-2 32 0 0,2 3 115 0 0,3 2 287 0 0,1-6-243 0 0,-6-8-147 0 0,1 1-1 0 0,-1-1 0 0 0,1 1 1 0 0,-1-1-1 0 0,0 1 0 0 0,1 0 1 0 0,-1-1-1 0 0,0 1 0 0 0,0-1 0 0 0,0 1 1 0 0,-1 0-50 0 0,1 12 348 0 0,3-1-60 0 0,5 4-3 0 0,-7-14-239 0 0,0 0-1 0 0,0 0 0 0 0,-1 0 1 0 0,1 0-1 0 0,-1 0 0 0 0,0 0 1 0 0,1 3-46 0 0,0 7 202 0 0,1-2-43 0 0,3 2-9 0 0,4 4 30 0 0,2 6 105 0 0,-7-11-69 0 0,-1 0-40 0 0,2 10 77 0 0,0-2-104 0 0,-2-11-65 0 0,0 0 0 0 0,0 0 0 0 0,4 8-84 0 0,17 35 271 0 0,-14-25-126 0 0,0-8-79 0 0,-7-15-45 0 0,0 0 0 0 0,-1 0-1 0 0,0 1 1 0 0,0-1 0 0 0,1 3-21 0 0,-2 9 49 0 0,-1-14-38 0 0,0 1 0 0 0,0-1 0 0 0,0 0 0 0 0,0 1 0 0 0,1-1 0 0 0,-1 0 0 0 0,0 1 0 0 0,1-1 1 0 0,0 0-1 0 0,0 2-11 0 0,4 4 37 0 0,-4-7-29 0 0,0 1 0 0 0,0-1 1 0 0,0 0-1 0 0,-1 1 0 0 0,1-1 0 0 0,0 1 0 0 0,-1-1 0 0 0,1 1 1 0 0,-1 0-1 0 0,1-1 0 0 0,-1 1 0 0 0,0 0 0 0 0,0-1 0 0 0,0 1 1 0 0,0 1-9 0 0,0 0 13 0 0,0 0 0 0 0,1 0 0 0 0,-1 0 0 0 0,1 0 0 0 0,-1 0 1 0 0,1 0-1 0 0,1 2-13 0 0,6 12 101 0 0,-6-11-25 0 0,-1 16 46 0 0,-2-12-41 0 0,1-3 15 0 0,0-1 43 0 0,0 0 57 0 0,1-1 66 0 0,-4-5-195 0 0,-7-3-14 0 0,9 2-52 0 0,1 1 1 0 0,0-1-1 0 0,-1 0 1 0 0,1 0 0 0 0,0 1-1 0 0,-1-1 1 0 0,1 0-1 0 0,0 0 1 0 0,0 0-1 0 0,0 0 1 0 0,0 1-1 0 0,0-1 1 0 0,0 0-1 0 0,0-1-1 0 0,0-5 21 0 0,1 5-18 0 0,-1 0 0 0 0,0 0 1 0 0,0 0-1 0 0,0 0 0 0 0,-1 0 0 0 0,1 0 1 0 0,0 0-1 0 0,-1 0 0 0 0,1 0 1 0 0,-1-1-4 0 0,-3-3 0 0 0,0-4 0 0 0,8-1 0 0 0,-3 9 0 0 0,0 1 0 0 0,0-1 0 0 0,-1 0 0 0 0,1 1 0 0 0,-1-1 0 0 0,1 0 0 0 0,-1 1 0 0 0,1-1 0 0 0,-1 0 0 0 0,0-1 0 0 0,-1-6 0 0 0,2 0 0 0 0,12-19 0 0 0,-9 18 0 0 0,-3 8 0 0 0,-1 1 0 0 0,0 0 0 0 0,1 0 0 0 0,-1 0 0 0 0,1 0 0 0 0,-1 0 0 0 0,1 0 0 0 0,0 0 0 0 0,-1 0 0 0 0,1 0 0 0 0,0 0 0 0 0,0 1 0 0 0,0-1 0 0 0,-1 0 0 0 0,1 0 0 0 0,0 1 0 0 0,0-1 0 0 0,1 0 0 0 0,11-4-19 0 0,-8-5-68 0 0,8 4 21 0 0,2-6 54 0 0,-10 7 0 0 0,1 1 1 0 0,-1 0 0 0 0,1 1 0 0 0,0-1 0 0 0,0 1 0 0 0,1 0 11 0 0,-2 0 3 0 0,-2 2-3 0 0,0 1 0 0 0,0-1 0 0 0,-1 0 0 0 0,1 1 0 0 0,0-1 0 0 0,0 1 0 0 0,0 0 0 0 0,0 0 0 0 0,0 0 0 0 0,0 1 0 0 0,0-1 0 0 0,6 1 0 0 0,82-1 69 0 0,-59 0-74 0 0,-30 0 5 0 0,-1 0 0 0 0,1 0 0 0 0,0 0 0 0 0,-1 0 0 0 0,1 1 0 0 0,0-1 0 0 0,-1 0 0 0 0,1 1 0 0 0,-1 0 0 0 0,1-1 0 0 0,-1 1 0 0 0,1 0 0 0 0,-1 0 0 0 0,1 0 0 0 0,10 5 0 0 0,1-3 2 0 0,5 2-4 0 0,-3 7 55 0 0,1-2-41 0 0,-14-10-8 0 0,0 1 0 0 0,0 0 1 0 0,0 1-1 0 0,1-1 0 0 0,-1 0 1 0 0,-1 1-1 0 0,1-1 0 0 0,0 1 1 0 0,0-1-1 0 0,0 1 1 0 0,-1 0-1 0 0,1 0-4 0 0,3 11 21 0 0,6-8 22 0 0,4 24 45 0 0,-13-14-35 0 0,-2-14-51 0 0,0-1 0 0 0,0 1 0 0 0,0 0 0 0 0,0 0 0 0 0,0 0 0 0 0,0 0 0 0 0,1-1 0 0 0,-1 1 0 0 0,0 0 0 0 0,0 0 0 0 0,0 0 0 0 0,1-1 0 0 0,-1 1 0 0 0,1 0 0 0 0,-1 0-2 0 0,4 1 22 0 0,2 3 20 0 0,-4 2-27 0 0,-1 0 1 0 0,0 0-1 0 0,-1 0 0 0 0,0 0 1 0 0,0 0-1 0 0,-1 5-15 0 0,1 6 49 0 0,0-17-48 0 0,0 1-1 0 0,0-1 1 0 0,0 0 0 0 0,0 0-1 0 0,0 0 1 0 0,0 0 0 0 0,1 0-1 0 0,-1 0 1 0 0,0 0 0 0 0,1 0-1 0 0,-1 0 1 0 0,0 0 0 0 0,1 0-1 0 0,-1 0 1 0 0,1 0 0 0 0,0 0-1 0 0,0 1 0 0 0,5 10 13 0 0,-5-8-1 0 0,0 1-1 0 0,0 0 1 0 0,-1-1 0 0 0,0 1 0 0 0,0 2-12 0 0,3 8 0 0 0,7-2-39 0 0,-8-10-135 0 0,0 0 63 0 0,-2 1 30 0 0,-1 1-28 0 0,1-4 69 0 0,0 0-117 0 0,0 0 62 0 0,0-1-36 0 0,0 0-13 0 0,0 0-36 0 0,0 0-41 0 0,0 0-48 0 0,0 0-50 0 0,0 0-48 0 0,0 0-41 0 0,0 0-36 0 0,0 0-131 0 0,0 0-35 0 0,0 0-1348 0 0</inkml:trace>
  <inkml:trace contextRef="#ctx0" brushRef="#br0" timeOffset="1211.2">1864 433 8352 0 0,'0'0'190'0'0,"-3"0"28"0"0,1 0-170 0 0,0 0 5 0 0,-2 0 0 0 0,-3 0 44 0 0,-6 0 69 0 0,3 0-128 0 0,-12 0-39 0 0,10 0 72 0 0,10 0 42 0 0,-1-2 127 0 0,-4-4-8 0 0,-1 2 82 0 0,-1 2 64 0 0,-2 0 44 0 0,-21 1 830 0 0,17 2-762 0 0,2 0-104 0 0,0-1-92 0 0,-1 4-39 0 0,3 5-78 0 0,5-5-30 0 0,1-4-95 0 0,0 1-19 0 0,0 9 57 0 0,-5-5-17 0 0,-5 23-58 0 0,12-12-15 0 0,3-16 0 0 0,0 1 0 0 0,0 0 0 0 0,0 0 0 0 0,0 0 0 0 0,0 0 0 0 0,0-1 0 0 0,0 1 0 0 0,0 0 0 0 0,0 0 0 0 0,-1 0 0 0 0,1-1 0 0 0,0 1 0 0 0,-1 0 0 0 0,1 0 0 0 0,-1 0 0 0 0,-2 1 0 0 0,-4 3 0 0 0,5 8-1 0 0,1-1 1 0 0,0 1 0 0 0,1 0 0 0 0,0-1 0 0 0,1 6 0 0 0,0 1-11 0 0,-1-15 5 0 0,0-1 1 0 0,0 0-1 0 0,0 0 1 0 0,1 0-1 0 0,0 0 1 0 0,0 1-1 0 0,0-1 1 0 0,0 0-1 0 0,1 2 6 0 0,3 10-10 0 0,-2-2 11 0 0,-3-11-2 0 0,1 1 0 0 0,-1-1 0 0 0,1 0 1 0 0,-1 0-1 0 0,1 1 0 0 0,0-1 0 0 0,0 0 0 0 0,0 0 1 0 0,0 0-1 0 0,0 0 0 0 0,0 0 0 0 0,1 0 0 0 0,-1-1 1 0 0,0 1-1 0 0,1 0 1 0 0,1 1-4 0 0,-1 0-1 0 0,0 0 1 0 0,0 0 0 0 0,0 1 0 0 0,0-1 0 0 0,-1 0-1 0 0,1 1 1 0 0,-1 0 4 0 0,0-2-1 0 0,0 0-1 0 0,0 1 0 0 0,-1-1 1 0 0,2 0-1 0 0,-1 0 0 0 0,0 0 1 0 0,0 0-1 0 0,1 0 0 0 0,-1 0 1 0 0,1 0-1 0 0,0 0 1 0 0,0 0 1 0 0,21 5-11 0 0,-13 6-32 0 0,-8-12 42 0 0,-1 1 0 0 0,0-1 0 0 0,1 0-1 0 0,0 0 1 0 0,-1-1 0 0 0,1 1 0 0 0,0 0 0 0 0,-1 0-1 0 0,1-1 1 0 0,0 1 0 0 0,0-1 1 0 0,19 8 3 0 0,-15-5-3 0 0,-4-1 0 0 0,1-1 0 0 0,0 0 0 0 0,0 1 0 0 0,0-1 0 0 0,0 0 0 0 0,1-1 0 0 0,-1 1 0 0 0,0 0 0 0 0,0-1 0 0 0,0 0 0 0 0,1 0 0 0 0,2 0 0 0 0,53 0 12 0 0,-57 0-3 0 0,-1 0 0 0 0,1 0 0 0 0,-1-1 0 0 0,1 1 0 0 0,0 0 0 0 0,-1-1 0 0 0,1 1 1 0 0,-1-1-1 0 0,1 0 0 0 0,-1 1 0 0 0,1-1 0 0 0,-1 0 0 0 0,0 0 0 0 0,1 0-9 0 0,6-4 63 0 0,2 1 32 0 0,-8 3-74 0 0,0 0 0 0 0,1 0 1 0 0,-1-1-1 0 0,0 1 0 0 0,0 0 0 0 0,0-1 0 0 0,0 1 0 0 0,0-1 1 0 0,0 0-22 0 0,15-14 170 0 0,-10 10-95 0 0,-1 1 1 0 0,0-1 0 0 0,-1 0-1 0 0,0 0 1 0 0,1 0 0 0 0,1-4-76 0 0,0-5 151 0 0,1-1-24 0 0,-7 12-91 0 0,0 0 0 0 0,0-1 0 0 0,0 1 0 0 0,-1 0 0 0 0,1 0 0 0 0,-1 0 0 0 0,0-1 0 0 0,-1 1 0 0 0,0-4-36 0 0,1-8 92 0 0,0 6-40 0 0,0 8-38 0 0,1-1 0 0 0,-1 0 0 0 0,0 0 0 0 0,0 1 0 0 0,0-1 0 0 0,-1 0 0 0 0,1 0 0 0 0,0 1 0 0 0,-1-1 0 0 0,0 0 0 0 0,0 0-14 0 0,-9-2 12 0 0,5-8 0 0 0,2 8-2 0 0,1 2 8 0 0,-22-20 3 0 0,12 8-74 0 0,9 10 33 0 0,3 4 15 0 0,0 0 0 0 0,-1 1 0 0 0,1-1 0 0 0,0 1 0 0 0,0-1-1 0 0,-1 0 1 0 0,1 1 0 0 0,-1-1 0 0 0,1 1 0 0 0,0-1 0 0 0,-1 1 0 0 0,1-1 0 0 0,-1 1 0 0 0,1 0 0 0 0,-1-1 0 0 0,0 1-1 0 0,1-1 1 0 0,-1 1 0 0 0,1 0 0 0 0,-1 0 0 0 0,0-1 0 0 0,0 1 5 0 0,-3-2-43 0 0,3 1-108 0 0,-1 0 50 0 0,1 1 42 0 0,0-1 35 0 0,-1 0 55 0 0,-3-4 179 0 0,4 4-184 0 0,-1-1-51 0 0,0 0-73 0 0,0 0-92 0 0,0 0-114 0 0,1 1 103 0 0,0 0-35 0 0,0 0-73 0 0,-1-1-51 0 0,1 1-54 0 0,0 0-59 0 0,0-1-61 0 0,-1 1-65 0 0,1-1-69 0 0,-1 1-72 0 0,-2-3-1056 0 0,-5-5-1014 0 0</inkml:trace>
  <inkml:trace contextRef="#ctx0" brushRef="#br0" timeOffset="1963.15">2326 449 6536 0 0,'0'0'141'0'0,"0"0"23"0"0,-3 0 13 0 0,-7-3-19 0 0,5-7-126 0 0,4 9-109 0 0,0 1 97 0 0,0-1 85 0 0,0 1 77 0 0,0 0 21 0 0,0 0 39 0 0,-1-1 337 0 0,-7 1 1634 0 0,8 0-1789 0 0,-1 0-56 0 0,1 0-68 0 0,-1 0-93 0 0,1 0-113 0 0,1 0-95 0 0,-1 0-34 0 0,1 0-51 0 0,-1 0-51 0 0,1 0-54 0 0,0 0-59 0 0,0 0 255 0 0,0 0-1 0 0,0 0 1 0 0,0 0 0 0 0,0 0 0 0 0,-1 0 0 0 0,1 0 0 0 0,0 0 0 0 0,0 0 0 0 0,0 0 0 0 0,0 0 0 0 0,0 0 0 0 0,0 0 0 0 0,0 0-1 0 0,0 0 1 0 0,0 0 0 0 0,0 0 0 0 0,0 0 0 0 0,-1 0 0 0 0,1 0 0 0 0,0 0 0 0 0,0 0 0 0 0,0 0 0 0 0,0 0 0 0 0,0 0-1 0 0,0 0 1 0 0,0 0 0 0 0,0 0 0 0 0,0 1 0 0 0,0-1 0 0 0,0 0 0 0 0,0 0 0 0 0,0 0 0 0 0,-1 0 0 0 0,1 0 0 0 0,0 0-1 0 0,0 0 1 0 0,0 0 0 0 0,0 0 0 0 0,0 0 0 0 0,0 0 0 0 0,0 0 0 0 0,0 1 0 0 0,0-1 0 0 0,0 0 0 0 0,0 0 0 0 0,0 0 0 0 0,0 0-1 0 0,0 0 1 0 0,0 0 0 0 0,0 0 0 0 0,0 0 0 0 0,0 0 0 0 0,0 0 0 0 0,0 0 0 0 0,0 1 0 0 0,0-1 0 0 0,0 0-5 0 0,0 10 272 0 0,0-7-34 0 0,0-1-12 0 0,0 8-54 0 0,0 14 303 0 0,0-11-282 0 0,0-7-133 0 0,0 0-32 0 0,3 7 93 0 0,2-3-46 0 0,0-2-34 0 0,12 30 138 0 0,-3-2-34 0 0,-3-10 19 0 0,7 3-24 0 0,-14-22-113 0 0,0-2 4 0 0,0-1 1 0 0,0 1 0 0 0,0-1 0 0 0,3 3-32 0 0,-4-5 18 0 0,0 1 0 0 0,0 0-1 0 0,-1 0 1 0 0,1 0 0 0 0,-1 0 0 0 0,1 0 0 0 0,-1 1-18 0 0,1 2 40 0 0,9 16 133 0 0,-11-20-152 0 0,1-1 0 0 0,-1 1 0 0 0,1-1 0 0 0,-1 1 0 0 0,1-1 0 0 0,0 0 0 0 0,-1 1 0 0 0,1-1 0 0 0,0 0 1 0 0,0 0-22 0 0,8 4 124 0 0,-7-4-98 0 0,-1 0 0 0 0,0 0 0 0 0,0 0 1 0 0,0 0-1 0 0,0 1 0 0 0,0-1 0 0 0,0 1 0 0 0,0-1 1 0 0,0 1-27 0 0,-1 0 12 0 0,0-1 0 0 0,1 0-1 0 0,-1 0 1 0 0,0 0 0 0 0,0 0 0 0 0,0 0 0 0 0,0 0-1 0 0,1 0 1 0 0,-1 0 0 0 0,0 0 0 0 0,1-1 0 0 0,-1 1-1 0 0,1 0 1 0 0,-1-1 0 0 0,1 1 0 0 0,-1-1 0 0 0,1 0-1 0 0,-1 1 1 0 0,1-1 0 0 0,0 0 0 0 0,-1 0 0 0 0,1 0 0 0 0,-1 0-12 0 0,-1 0 0 0 0,3 0 18 0 0,0 0 0 0 0,0 0 0 0 0,0 0 1 0 0,-1 0-1 0 0,1 1 0 0 0,0-1 1 0 0,1 1-19 0 0,2 6 98 0 0,-6-6-94 0 0,0-1 1 0 0,1 0-1 0 0,-1 1 1 0 0,0-1-1 0 0,0 0 1 0 0,0 1-1 0 0,1-1 1 0 0,-1 0-1 0 0,0 0 1 0 0,0 1-1 0 0,1-1 1 0 0,-1 0-1 0 0,0 0 1 0 0,0 1-1 0 0,1-1 1 0 0,-1 0-1 0 0,0 0 1 0 0,1 0-1 0 0,-1 0 1 0 0,0 1-1 0 0,1-1 1 0 0,-1 0-1 0 0,0 0 1 0 0,1 0-1 0 0,-1 0 1 0 0,0 0-1 0 0,1 0 1 0 0,-1 0-1 0 0,1 0 1 0 0,-1 0-1 0 0,0 0 1 0 0,1 0-1 0 0,-1 0 1 0 0,0 0-1 0 0,1 0 1 0 0,-1 0-1 0 0,0-1 1 0 0,1 1-1 0 0,-1 0 1 0 0,0 0-1 0 0,1 0 1 0 0,-1 0-1 0 0,0-1 1 0 0,0 1-1 0 0,1 0 1 0 0,-1-1-5 0 0,8-3 87 0 0,-7 3-67 0 0,1 0 0 0 0,-1 0 0 0 0,0 0 0 0 0,1 0 0 0 0,-1 1 0 0 0,1-1 0 0 0,-1 1 0 0 0,1-1 0 0 0,0 1 0 0 0,-1-1 0 0 0,1 1 0 0 0,-1 0 0 0 0,1 0 0 0 0,0 0-20 0 0,0 0 20 0 0,-1-1 1 0 0,1 1-1 0 0,-1 0 1 0 0,1 0-1 0 0,0-1 1 0 0,-1 1 0 0 0,1-1-1 0 0,-1 1 1 0 0,1-1-1 0 0,-1 0 1 0 0,1 0 0 0 0,-1 1-1 0 0,0-1 1 0 0,1 0-21 0 0,6-4 97 0 0,-4 2-42 0 0,-3 3-41 0 0,0 0 0 0 0,-1 0-1 0 0,1 0 1 0 0,0-1 0 0 0,-1 1 0 0 0,1 0 0 0 0,-1-1-1 0 0,1 1 1 0 0,-1-1 0 0 0,1 1 0 0 0,-1-1 0 0 0,1 1-1 0 0,-1-1 1 0 0,1 1 0 0 0,-1-1 0 0 0,0 1 0 0 0,1-1-1 0 0,-1 1 1 0 0,0-1 0 0 0,1 0 0 0 0,-1 1 0 0 0,0-1-14 0 0,3-4 55 0 0,5-7 94 0 0,4 1-33 0 0,-9 9-87 0 0,0-1 1 0 0,0 0-1 0 0,0 0 0 0 0,-1 0 0 0 0,1 0 0 0 0,1-3-29 0 0,2-9 91 0 0,-2-1-25 0 0,0 0-12 0 0,2 1 14 0 0,20-31 115 0 0,-25 44-179 0 0,-1 0 1 0 0,1 1 0 0 0,-1-1-1 0 0,0 0 1 0 0,1 0 0 0 0,-1 0-1 0 0,0 0 1 0 0,0 0-1 0 0,0 1 1 0 0,0-1 0 0 0,-1-1-5 0 0,1 1 4 0 0,0 0 1 0 0,0 0 0 0 0,0 0 0 0 0,0 0 0 0 0,0 1 0 0 0,0-1-1 0 0,1 0 1 0 0,-1 0 0 0 0,0 0 0 0 0,1 1 0 0 0,0-2-5 0 0,4-5 26 0 0,1-1 5 0 0,-4-18-11 0 0,-2 25 7 0 0,0 2-97 0 0,0 0-26 0 0,2-1 19 0 0,1 1 34 0 0,7 3 1 0 0,6 10 16 0 0,-5 2-21 0 0,1 10 34 0 0,0-2 1 0 0,-1-9-29 0 0,-9-11 44 0 0,1 0 0 0 0,-1 0 1 0 0,0 0-1 0 0,0 0 0 0 0,0 0 0 0 0,0 2-3 0 0,0-2 8 0 0,0 1 0 0 0,0-1 1 0 0,0 0-1 0 0,0 0 0 0 0,0 0 0 0 0,2 1-8 0 0,-2-1 11 0 0,0 0 0 0 0,1 0 0 0 0,-1 0 0 0 0,0 0 0 0 0,0 1 0 0 0,0 0-11 0 0,0-1 4 0 0,-1 1-1 0 0,1-1 0 0 0,0 0 0 0 0,1 0 0 0 0,-1 0 0 0 0,1 1-3 0 0,15 14 51 0 0,9 8-39 0 0,5 7-15 0 0,-26-28 3 0 0,-1-1 0 0 0,1 0 0 0 0,-1-1 0 0 0,1 1 0 0 0,0-1 0 0 0,1 0 0 0 0,-1-1 0 0 0,24 4 0 0 0,-22-2 0 0 0,-7-3 0 0 0,0 0 0 0 0,1 0 0 0 0,-1 0 0 0 0,0-1 0 0 0,1 1 0 0 0,-1 0 0 0 0,1-1 0 0 0,-1 1 0 0 0,1-1 0 0 0,-1 1 0 0 0,1-1 0 0 0,0 0 0 0 0,-1 1 0 0 0,1-1 0 0 0,-1 0 0 0 0,1 0 0 0 0,0 0 0 0 0,-1 0 0 0 0,1-1 0 0 0,-1 1 0 0 0,1 0 0 0 0,0-1 0 0 0,-1 1 0 0 0,1-1 0 0 0,6-4 8 0 0,-1 1-10 0 0,-2 2 46 0 0,1 0 46 0 0,2 2 66 0 0,-8 0-149 0 0,1 0 0 0 0,-1 0 0 0 0,0 0-1 0 0,1 0 1 0 0,-1 0 0 0 0,1 0 0 0 0,-1 0-1 0 0,1 0 1 0 0,-1 0 0 0 0,0 0-1 0 0,1 0 1 0 0,-1 0 0 0 0,1-1 0 0 0,-1 1-1 0 0,0 0 1 0 0,1 0 0 0 0,-1 0 0 0 0,0-1-1 0 0,1 1 1 0 0,-1 0 0 0 0,0 0 0 0 0,1-1-1 0 0,-1 1 1 0 0,0 0 0 0 0,0-1-1 0 0,1 1 1 0 0,-1 0 0 0 0,0-1 0 0 0,0 1-1 0 0,0 0 1 0 0,1-1-7 0 0,3-6 117 0 0,6 2 69 0 0,-4-5 8 0 0,4 5 4 0 0,-5-8-7 0 0,5 0-40 0 0,-7 10-38 0 0,-2-1-51 0 0,-2-4-16 0 0,1 5-9 0 0,0 1-23 0 0,0 1-1 0 0,-1-1 0 0 0,1 1 0 0 0,0-1 1 0 0,-1 0-1 0 0,1 1 0 0 0,-1-1 1 0 0,1 1-1 0 0,-1-1 0 0 0,0 1 0 0 0,1-1 1 0 0,-1 1-1 0 0,0 0 0 0 0,0-1-13 0 0,-4-6 53 0 0,-12-30 193 0 0,9 19-179 0 0,2 2-52 0 0,5 12 0 0 0,-1 1 0 0 0,0-1 0 0 0,-1 1 0 0 0,1 0-1 0 0,-1 0 1 0 0,1 0 0 0 0,-3-2-15 0 0,-23-23 50 0 0,12 14-51 0 0,14 13 2 0 0,0-1-1 0 0,0 0 0 0 0,0 1 1 0 0,0-1-1 0 0,1 0 0 0 0,-1-1 0 0 0,1 2 4 0 0,0 0 0 0 0,0 0 0 0 0,1 0 0 0 0,-2 0 0 0 0,1 1 0 0 0,0-1 0 0 0,0 1 0 0 0,0-1 0 0 0,-1 1 0 0 0,1-1 0 0 0,-1 1 0 0 0,1 0 0 0 0,-2-1-4 0 0,-10-3 10 0 0,8-6 1 0 0,-7 6 32 0 0,-1-5-49 0 0,9 5-85 0 0,4-1 52 0 0,-1 2 11 0 0,-2 1-14 0 0,-1 1 23 0 0,0 0-24 0 0,3 0-58 0 0,0-2-59 0 0,1-1-93 0 0,0 5-36 0 0,0 0 82 0 0,0 0-21 0 0,0 0-118 0 0,0 0 24 0 0,0 0-34 0 0,0 0-925 0 0,0 0-51 0 0,0 0-10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2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16 6824 0 0,'0'0'149'0'0,"0"0"23"0"0,0 0 13 0 0,0 0-55 0 0,0 0-6 0 0,0 0 47 0 0,0 0 148 0 0,0-2 272 0 0,0-9 17 0 0,0 11-598 0 0,0 0 1 0 0,0 0-1 0 0,0 0 0 0 0,0 0 1 0 0,0 0-1 0 0,0 0 1 0 0,0 0-1 0 0,0 0 0 0 0,0 0 1 0 0,0 0-1 0 0,0-1 0 0 0,0 1 1 0 0,0 0-1 0 0,0 0 0 0 0,0 0 1 0 0,0 0-1 0 0,0 0 1 0 0,0 0-1 0 0,0 0 0 0 0,0 0 1 0 0,0 0-1 0 0,0 0 0 0 0,0 0 1 0 0,0-1-1 0 0,0 1 0 0 0,0 0 1 0 0,0 0-1 0 0,-1 0 1 0 0,1 0-1 0 0,0 0 0 0 0,0 0 1 0 0,0 0-1 0 0,0 0 0 0 0,0 0 1 0 0,0 0-1 0 0,0 0 0 0 0,0 0 1 0 0,0 0-1 0 0,0 0 1 0 0,0 0-1 0 0,0 0 0 0 0,-1 0 1 0 0,1 0-1 0 0,0 0 0 0 0,0 0 1 0 0,0 0-1 0 0,0 0 0 0 0,0 0 1 0 0,0 0-1 0 0,0 0 1 0 0,0 0-1 0 0,0 0 0 0 0,0 0 1 0 0,0 0-1 0 0,-1 0 0 0 0,1 0 1 0 0,0 0-11 0 0,-8 0 296 0 0,-1 0 82 0 0,-1 0 110 0 0,-16 0 721 0 0,17 0-820 0 0,1 0-127 0 0,1 0-42 0 0,-1 0-51 0 0,1 0-60 0 0,-8 4 208 0 0,4 5-89 0 0,8-7-53 0 0,0-1-79 0 0,-1 0-50 0 0,-1-2-28 0 0,2 0 36 0 0,-7 1 73 0 0,-13 0 102 0 0,13 3-114 0 0,5 3-45 0 0,5-5-65 0 0,0-1-1 0 0,0 1 0 0 0,-1-1 1 0 0,1 0-1 0 0,0 1 1 0 0,0-1-1 0 0,-1 0 0 0 0,1 1 1 0 0,0-1-1 0 0,-1 0 0 0 0,1 1 1 0 0,-1-1-1 0 0,1 0 1 0 0,0 1-1 0 0,-1-1 0 0 0,1 0 1 0 0,-1 0-1 0 0,1 0 1 0 0,-1 1-1 0 0,1-1 0 0 0,-1 0 1 0 0,1 0-1 0 0,-1 0 0 0 0,1 0 1 0 0,-1 0-1 0 0,1 0 1 0 0,-1 0-1 0 0,1 0 0 0 0,0 0 1 0 0,-1 0-1 0 0,1 0 1 0 0,-1 0-5 0 0,0 0 4 0 0,0 0 1 0 0,1 0-1 0 0,-1 0 1 0 0,0 0-1 0 0,1 0 1 0 0,-1 0-1 0 0,0 0 1 0 0,1 0-1 0 0,-1 0 1 0 0,0 1-1 0 0,1-1 1 0 0,-1 0-1 0 0,0 0 1 0 0,1 1-1 0 0,-1-1 1 0 0,1 0-1 0 0,-1 1 1 0 0,1-1-1 0 0,-1 1 1 0 0,0 0-5 0 0,-6 7 34 0 0,-3-6-1 0 0,9-2-33 0 0,1 0 1 0 0,-1 0 0 0 0,0 0-1 0 0,1 0 1 0 0,-1 0-1 0 0,0 0 1 0 0,1 0-1 0 0,-1 0 1 0 0,0 1 0 0 0,1-1-1 0 0,-1 0 1 0 0,0 0-1 0 0,1 1 1 0 0,-1-1-1 0 0,1 0 1 0 0,-1 1-1 0 0,1-1 1 0 0,-1 1 0 0 0,0-1-1 0 0,1 0 1 0 0,0 1-1 0 0,-1-1 1 0 0,1 1-1 0 0,-1-1 1 0 0,1 1 0 0 0,-1 0-1 0 0,1-1 1 0 0,0 1 1 0 0,-1-1 0 0 0,1 1 0 0 0,0-1 0 0 0,-1 1 0 0 0,1-1 0 0 0,-1 1 0 0 0,1-1 0 0 0,-1 1 0 0 0,0-1-1 0 0,1 0 1 0 0,-1 1 0 0 0,1-1 0 0 0,-1 0 0 0 0,1 1 0 0 0,-1-1 0 0 0,0 0 0 0 0,1 0 0 0 0,-1 0-1 0 0,0 0 1 0 0,1 0 0 0 0,-1 1 0 0 0,0-1 0 0 0,1 0 0 0 0,-1 0 0 0 0,0-1-2 0 0,1 1 0 0 0,-1 0 1 0 0,1 0-1 0 0,-1 0 0 0 0,1 0 1 0 0,-1 0-1 0 0,1 0 0 0 0,-1 0 1 0 0,1 0-1 0 0,-1 0 0 0 0,1 0 1 0 0,-1 0-1 0 0,1 0 0 0 0,-1 0 1 0 0,1 1-1 0 0,-1-1 0 0 0,1 0 1 0 0,0 0-1 0 0,-1 0 0 0 0,1 1 1 0 0,-1-1-1 0 0,1 0 0 0 0,0 1 1 0 0,-1-1-1 0 0,1 0 0 0 0,-1 1 1 0 0,1-1-1 0 0,0 0 0 0 0,0 1 1 0 0,-1-1-1 0 0,1 1 0 0 0,0-1 1 0 0,-1 1-1 0 0,-3 5 0 0 0,-6-1 0 0 0,5 6 0 0 0,-6-6 0 0 0,6 5 0 0 0,-5-5 0 0 0,5 8 0 0 0,-8 2 0 0 0,-10 8 0 0 0,20-20 0 0 0,1 2 0 0 0,-3 8 0 0 0,-2-10 0 0 0,7-3 0 0 0,0 0 0 0 0,-1 0 0 0 0,1 0 0 0 0,0 0 0 0 0,0 0 0 0 0,0 0 0 0 0,-1 0 0 0 0,1 0 0 0 0,0 0 0 0 0,0 0 0 0 0,0 1 0 0 0,0-1 0 0 0,-1 0 0 0 0,1 0 0 0 0,0 0 0 0 0,0 0 0 0 0,0 0 0 0 0,0 0 0 0 0,0 0 0 0 0,-1 1 0 0 0,1-1 0 0 0,0 0 0 0 0,0 0 0 0 0,0 0 0 0 0,0 0 0 0 0,0 0 0 0 0,0 1 0 0 0,0-1 0 0 0,0 0 0 0 0,0 0 0 0 0,-1 0 0 0 0,1 0 0 0 0,0 1 0 0 0,0-1 0 0 0,0 0 0 0 0,0 0 0 0 0,-1 26 0 0 0,1-12 7 0 0,0 19-105 0 0,3-18 55 0 0,9 0 22 0 0,1 1-22 0 0,-10-11 37 0 0,-3-5 5 0 0,0 1 1 0 0,0-1-1 0 0,0 1 1 0 0,1 0 0 0 0,-1-1-1 0 0,0 1 1 0 0,1-1-1 0 0,-1 1 1 0 0,1-1 0 0 0,-1 1-1 0 0,1-1 1 0 0,-1 1-1 0 0,1-1 1 0 0,-1 1 0 0 0,1-1-1 0 0,-1 1 1 0 0,1-1-1 0 0,-1 0 1 0 0,1 1 0 0 0,0-1-1 0 0,-1 0 1 0 0,1 0 0 0 0,4 3-7 0 0,10 9-40 0 0,1 1 34 0 0,-3-8 13 0 0,-8 6 0 0 0,23 4 0 0 0,20 9-2 0 0,-3-1 7 0 0,-15-8 45 0 0,-26-14-49 0 0,0 0 1 0 0,1 0-1 0 0,-1-1 0 0 0,0 1 1 0 0,0-1-1 0 0,1 0 0 0 0,-1 0 1 0 0,0 0-1 0 0,4-1-1 0 0,8 0-1 0 0,-4 1-49 0 0,-1 0-82 0 0,-1 0-45 0 0,21 0-428 0 0,-16 0 375 0 0,-2 0-376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3.1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6968 0 0,'0'0'157'0'0,"0"0"23"0"0,0 0 11 0 0,3 0 31 0 0,3 0-57 0 0,1 0 74 0 0,17 0 751 0 0,-13 0-624 0 0,-6 0-209 0 0,1 0-63 0 0,6-2 224 0 0,-4-3-57 0 0,5-1 23 0 0,9 3 80 0 0,-11 3-138 0 0,0 0 73 0 0,0-1 26 0 0,1-5 46 0 0,0 0-6 0 0,-1 4-51 0 0,18 2 231 0 0,2 0-50 0 0,-10 0-206 0 0,1 0-41 0 0,-4 0-81 0 0,-1 0-38 0 0,0 0-45 0 0,0 0-48 0 0,-13 0-34 0 0,0 1 0 0 0,0-1 1 0 0,-1 1-1 0 0,1 0 0 0 0,0 0 0 0 0,0 0 1 0 0,-1 0-1 0 0,1 1 0 0 0,0-1 1 0 0,2 3-3 0 0,-4-3 0 0 0,1 0 0 0 0,0-1 0 0 0,0 1 1 0 0,0-1-1 0 0,0 1 0 0 0,-1-1 0 0 0,1 0 1 0 0,0 0-1 0 0,0 0 0 0 0,0 0 0 0 0,1-1 0 0 0,4 0 8 0 0,7 1 29 0 0,-12-1-35 0 0,0 1 0 0 0,0 0-1 0 0,0 0 1 0 0,0 0 0 0 0,-1 0-1 0 0,1 0 1 0 0,0 1-1 0 0,0 0 1 0 0,0-1 0 0 0,2 2-2 0 0,-1 0 7 0 0,0 0-1 0 0,0 0 1 0 0,0-1 0 0 0,1 1 0 0 0,-1-1 0 0 0,0 0 0 0 0,1 0 0 0 0,-1 0 0 0 0,1-1 0 0 0,-1 0 0 0 0,1 0 0 0 0,-1 0 0 0 0,2 0-7 0 0,9-1 19 0 0,-10 0-15 0 0,-1 1 0 0 0,0 0-1 0 0,0 0 1 0 0,1 0 0 0 0,-1 0 0 0 0,0 1 0 0 0,0-1 0 0 0,0 1 0 0 0,4 1-4 0 0,-2 1-3 0 0,11 5-51 0 0,9-6-77 0 0,-9-2 0 0 0,-4 0 13 0 0,-2 0-22 0 0,1 0-54 0 0,-3 0-19 0 0,1 0-58 0 0,-1 0-66 0 0,0 0-74 0 0,6 0-226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6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248 539 8928 0 0,'0'0'200'0'0,"0"0"33"0"0,0 0 14 0 0,-2 0-41 0 0,-11-3-164 0 0,5-2-51 0 0,-4-1 15 0 0,4 4 47 0 0,6 3 29 0 0,-1 1 92 0 0,-6 4 7 0 0,6-4-91 0 0,0-1 0 0 0,-1 0 0 0 0,1 0 0 0 0,0-1 0 0 0,-1 1-1 0 0,1-1 1 0 0,0 1 0 0 0,-3-1-90 0 0,-9 0 231 0 0,14 0-218 0 0,-4 2 153 0 0,-3 4-47 0 0,0 0 0 0 0,-1-1 1 0 0,0 0-1 0 0,0-1-119 0 0,9-4 1 0 0,-5 2 41 0 0,4-1-32 0 0,0-1 0 0 0,1 0 0 0 0,-1 0 0 0 0,1 1 1 0 0,-1-1-1 0 0,0 0 0 0 0,1 1 0 0 0,-1-1 0 0 0,1 1 0 0 0,-1-1 0 0 0,1 1 0 0 0,-1-1 1 0 0,1 1-1 0 0,-1-1 0 0 0,1 1 0 0 0,0-1 0 0 0,-1 1 0 0 0,1-1 0 0 0,0 1 0 0 0,-1 0 1 0 0,1-1-1 0 0,0 1-10 0 0,-2 4 41 0 0,-9 9 85 0 0,-4 0-57 0 0,13-12-63 0 0,-1 0 0 0 0,1 0 0 0 0,0 1 0 0 0,0-1 0 0 0,0 1 1 0 0,0 1-7 0 0,-16 35 120 0 0,5-3-70 0 0,12-33-44 0 0,0 0-1 0 0,0 1 0 0 0,1-1 0 0 0,-1 1 1 0 0,1 0-1 0 0,0-1 0 0 0,0 1 1 0 0,0-1-1 0 0,1 2-5 0 0,-1 5 6 0 0,-1 5-6 0 0,1-12 0 0 0,0 0 0 0 0,0-1 0 0 0,0 1 0 0 0,0 0 0 0 0,0 0 0 0 0,0 0 0 0 0,1 0 0 0 0,-1 0 0 0 0,1-1 0 0 0,1 4 0 0 0,1 0 0 0 0,-2-2 0 0 0,1-1 0 0 0,-1 1 0 0 0,1-1 0 0 0,0 0 0 0 0,0 1 0 0 0,0-1 0 0 0,1 0 0 0 0,-1 0 0 0 0,1-1 0 0 0,2 3 0 0 0,8 0 0 0 0,-8 6 0 0 0,23 4 0 0 0,-26-14 3 0 0,0 0 1 0 0,0-1 0 0 0,0 1 0 0 0,1-1 0 0 0,-1 1 0 0 0,0-1 0 0 0,0 0-1 0 0,0 1 1 0 0,1-1 0 0 0,-1 0 0 0 0,0-1 0 0 0,0 1 0 0 0,0 0 0 0 0,0-1-1 0 0,3 0-3 0 0,2-1 31 0 0,0-1-1 0 0,0 0 0 0 0,6-3-30 0 0,-7 3 12 0 0,38-26 94 0 0,-24 13-25 0 0,7-11-19 0 0,-10 9-18 0 0,-12 13-42 0 0,-1-1 1 0 0,0 1 0 0 0,0-1-1 0 0,3-5-2 0 0,0 0 1 0 0,-5 8-1 0 0,0-1 0 0 0,0 1 0 0 0,0-1 0 0 0,-1 0 0 0 0,1 1 0 0 0,-1-1 0 0 0,0 0 0 0 0,0-1 0 0 0,3-7 0 0 0,11-24 0 0 0,-11 26 0 0 0,-2 7 0 0 0,-1 0 0 0 0,0 0 0 0 0,0 0 0 0 0,0 0 0 0 0,0 0 0 0 0,0 0 0 0 0,-1 0 0 0 0,1 0 0 0 0,-1-1 0 0 0,0-1 0 0 0,0 1 0 0 0,1 0 0 0 0,-1 0 0 0 0,1 0 0 0 0,0 0 0 0 0,1 0 0 0 0,0-2 0 0 0,-1 3 0 0 0,0 0 0 0 0,0 0 0 0 0,0 0 0 0 0,0-1 0 0 0,0 1 0 0 0,-1-1 0 0 0,0 1 0 0 0,1 0 0 0 0,-1-1 0 0 0,0 1 0 0 0,-1-1 0 0 0,1-1 0 0 0,-5-10 0 0 0,3 8 2 0 0,0 1 0 0 0,1 0 0 0 0,0-1 1 0 0,0 1-1 0 0,0-1 0 0 0,1-3-2 0 0,-1-1 18 0 0,0 0 0 0 0,0-1 0 0 0,-3-9-18 0 0,-3-17 57 0 0,5 8 59 0 0,3 3-10 0 0,-1-40 162 0 0,-3 43-180 0 0,-2 1 3 0 0,3 13-42 0 0,-1 0 1 0 0,2-1 0 0 0,0 1 0 0 0,0-3-50 0 0,1-2 85 0 0,0-33 96 0 0,0 1-106 0 0,0 31-64 0 0,0 4-23 0 0,0 9-47 0 0,3 6 4 0 0,-2-2 54 0 0,0 0 0 0 0,0 1 0 0 0,0-1 0 0 0,0 1 0 0 0,0-1 0 0 0,0 1 0 0 0,0-1 0 0 0,-1 1 0 0 0,1 0 0 0 0,-1-1 0 0 0,1 1 0 0 0,-1 0 0 0 0,1 1 1 0 0,0 30 2 0 0,-1-28-1 0 0,0 44 52 0 0,0-26-43 0 0,-1 0-6 0 0,1-1-1 0 0,1 0 1 0 0,2 3-4 0 0,2-2 27 0 0,-3-13-20 0 0,0 0-1 0 0,0 1 1 0 0,-1-1 0 0 0,0 6-7 0 0,-1 153 72 0 0,-3-133-44 0 0,-5-1 49 0 0,6-29-60 0 0,0 8 37 0 0,0 1 0 0 0,1-1-1 0 0,1 0 1 0 0,0 0 0 0 0,1 5-54 0 0,0 12 106 0 0,-2-13-17 0 0,-5-3-22 0 0,0 1-7 0 0,4 2 17 0 0,2-12-131 0 0,0 1 83 0 0,0 7 103 0 0,0-9-122 0 0,0 2-42 0 0,0 0-38 0 0,0 0-49 0 0,0 2-58 0 0,0 0-66 0 0,0-8 18 0 0,0 0-40 0 0,0-1-367 0 0,0 1 80 0 0,0-1-52 0 0,0 0-716 0 0,0 0-564 0 0,0 0-1068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8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0 6048 0 0,'0'0'133'0'0,"0"0"23"0"0,0 0 11 0 0,0 0-50 0 0,0 0 10 0 0,0 0 64 0 0,-3 0 180 0 0,2 0-330 0 0,-1 0 66 0 0,0 0 56 0 0,0 0 47 0 0,-4 0 302 0 0,-8 0 828 0 0,10 0-994 0 0,0 0-78 0 0,2 0-156 0 0,1 0-42 0 0,-1 0-48 0 0,1 0-54 0 0,-4 3 499 0 0,1 1-396 0 0,0-2 59 0 0,-2 1 84 0 0,-4-1 182 0 0,-9 0 288 0 0,13-2-498 0 0,-2 0-40 0 0,6 0-116 0 0,-9 1 162 0 0,-1 6 12 0 0,0-1-13 0 0,1-5-19 0 0,-5-2 61 0 0,2 1-105 0 0,11-1-103 0 0,0 1 0 0 0,0 0-1 0 0,0 0 1 0 0,0 1 0 0 0,0-1-1 0 0,0 1 1 0 0,0-1 0 0 0,0 1 0 0 0,-2 1-25 0 0,-2 3 49 0 0,5-4-39 0 0,1 0-1 0 0,-1-1 1 0 0,1 1-1 0 0,0 0 1 0 0,-1 0-1 0 0,1-1 1 0 0,-1 1-1 0 0,1-1 1 0 0,-1 1-1 0 0,0-1 1 0 0,1 0-1 0 0,-1 0 1 0 0,0 1-1 0 0,1-1-9 0 0,-6 0 35 0 0,-9 0 107 0 0,8 2-113 0 0,-23 14-17 0 0,16-4-12 0 0,-7 9 0 0 0,19-18 0 0 0,-6 20 0 0 0,-4 1 0 0 0,13-23 0 0 0,0 4 0 0 0,1-4-1 0 0,-1-1 0 0 0,0 1 0 0 0,0-1 1 0 0,0 1-1 0 0,0-1 0 0 0,0 0 1 0 0,0 1-1 0 0,0-1 0 0 0,0 1 1 0 0,0-1-1 0 0,0 1 0 0 0,0-1 0 0 0,0 1 1 0 0,0-1-1 0 0,0 0 0 0 0,0 1 1 0 0,-1-1-1 0 0,1 1 0 0 0,0-1 1 0 0,0 0-1 0 0,0 1 0 0 0,-1-1 1 0 0,1 0-1 0 0,0 1 0 0 0,-1-1 0 0 0,1 0 1 0 0,0 1-1 0 0,0-1 0 0 0,-1 0 1 0 0,1 1-1 0 0,-1-1 0 0 0,1 0 1 0 0,0 0-1 0 0,-1 0 0 0 0,1 1 1 0 0,-1-1-2 0 0,1 0 0 0 0,-1 0 1 0 0,1 0-1 0 0,0 0 0 0 0,-1 1 0 0 0,1-1 0 0 0,0 0 0 0 0,-1 0 1 0 0,1 1-1 0 0,0-1 0 0 0,-1 0 0 0 0,1 0 0 0 0,0 1 0 0 0,0-1 1 0 0,-1 0-1 0 0,1 1 0 0 0,0-1 0 0 0,0 0 0 0 0,0 1 0 0 0,-1-1 1 0 0,1 1 1 0 0,-1 2-3 0 0,1 0 0 0 0,-1 0 0 0 0,0 1 0 0 0,1-1 1 0 0,0 0-1 0 0,0 0 0 0 0,0 2 3 0 0,3 10-43 0 0,12 16 33 0 0,-2-16 10 0 0,13 10 0 0 0,-18-21 0 0 0,4 1 0 0 0,-4-1 0 0 0,-7-3 1 0 0,1 0 0 0 0,-1 0-1 0 0,0 0 1 0 0,1 0 0 0 0,-1-1 0 0 0,1 1 0 0 0,-1-1 0 0 0,1 1-1 0 0,-1-1 1 0 0,1 1 0 0 0,0-1 0 0 0,-1 0 0 0 0,1 0 0 0 0,0 0-1 0 0,5 0 23 0 0,-5 0-12 0 0,0 0 0 0 0,0 0 0 0 0,0 0-1 0 0,0 0 1 0 0,0 0 0 0 0,0 0 0 0 0,1 1 0 0 0,-1-1 0 0 0,0 1 0 0 0,1 0-11 0 0,4 4 34 0 0,-5-4-26 0 0,-1 0 0 0 0,1-1 0 0 0,-1 1-1 0 0,0 0 1 0 0,1 0 0 0 0,-1-1 0 0 0,1 1 0 0 0,-1-1-1 0 0,1 1 1 0 0,0-1 0 0 0,-1 0 0 0 0,1 1 0 0 0,0-1 0 0 0,-1 0-8 0 0,15 1 60 0 0,-1 5-16 0 0,-13-4-40 0 0,1-1 1 0 0,-1 0-1 0 0,0 0 0 0 0,1 0 1 0 0,-1-1-1 0 0,0 1 0 0 0,1-1 1 0 0,-1 1-1 0 0,1-1 0 0 0,-1 0 1 0 0,3 0-5 0 0,23 1 105 0 0,-23 0-98 0 0,-1 0 0 0 0,0 0 0 0 0,0 0 0 0 0,0 1 0 0 0,0 0 0 0 0,0-1 0 0 0,1 2-7 0 0,-4-2 5 0 0,1-1 0 0 0,0 1-1 0 0,-1-1 1 0 0,1 0 0 0 0,0 1 0 0 0,0-1-1 0 0,0 0 1 0 0,-1 0 0 0 0,1 0 0 0 0,0 0-1 0 0,1 0-4 0 0,-1-1 5 0 0,0 1 0 0 0,0 0 0 0 0,0 0 0 0 0,-1 0 0 0 0,1 0 0 0 0,0 0 0 0 0,0 1 0 0 0,0-1 0 0 0,0 1 0 0 0,0-1 0 0 0,1 1-5 0 0,12 9 24 0 0,1-7 43 0 0,-15-3-55 0 0,1 0 1 0 0,-1 0-1 0 0,1 1 1 0 0,0-1-1 0 0,-1 0 1 0 0,1 1 0 0 0,-1-1-1 0 0,1 1 1 0 0,-1-1-1 0 0,1 1 1 0 0,-1 0 0 0 0,1 0-1 0 0,-1 0 1 0 0,0 0-1 0 0,1 0 1 0 0,-1 0 0 0 0,0 0-1 0 0,1 1-12 0 0,0 0 158 0 0,1-2 2 0 0,7 0-90 0 0,-3 0-39 0 0,-2 0-68 0 0,-1 0 1 0 0,-2 0-79 0 0,1 0 27 0 0,7 0 39 0 0,-8 0-122 0 0,-2 0-76 0 0,0 0 124 0 0,0 0-45 0 0,0 0-69 0 0,0 0 76 0 0,0 0-34 0 0,0 0-36 0 0,1 0-34 0 0,-1 0-356 0 0,0 0 87 0 0,0 0-47 0 0,2 0-681 0 0,2 0-535 0 0,5 0-1018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8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7136 0 0,'0'0'165'0'0,"0"0"22"0"0,0 0 6 0 0,0 0-62 0 0,0 0-6 0 0,1 0 48 0 0,1 0 151 0 0,4 1-28 0 0,0 1-34 0 0,0 2 19 0 0,2 2 95 0 0,-7-5-89 0 0,1 0-67 0 0,0 0-59 0 0,-1 0-49 0 0,1-1-30 0 0,0 0-40 0 0,3-1-6 0 0,-3 1 8 0 0,-1 0 53 0 0,8 0 367 0 0,0 0-61 0 0,0 0-55 0 0,1 0-48 0 0,1 0 4 0 0,1 0-51 0 0,0 0-2 0 0,5 0 56 0 0,-2 2 20 0 0,-6 2-103 0 0,3 2-43 0 0,-2-4-65 0 0,-1-1 1 0 0,1 0-1 0 0,-1 0 1 0 0,1-1-1 0 0,9-1-116 0 0,2 0 218 0 0,-4 1 80 0 0,-1 0-50 0 0,5 0 42 0 0,28 0 325 0 0,-42 0-525 0 0,10-2 113 0 0,6-4 160 0 0,-2 0-36 0 0,-8 5-150 0 0,2 1 32 0 0,-4-1-98 0 0,1 0-67 0 0,5-6-73 0 0,-8 3 46 0 0,-6 3-22 0 0,0 0-1 0 0,0 0 0 0 0,0 1 1 0 0,0-1-1 0 0,-1 1 0 0 0,1 0 0 0 0,0 0 1 0 0,0 0-1 0 0,0 0 0 0 0,0 0 0 0 0,1 1 6 0 0,4-1-23 0 0,7 1 4 0 0,3-1 36 0 0,-2-3 47 0 0,-8-2-50 0 0,-7 4-15 0 0,0 0-1 0 0,1 0 1 0 0,-1 0 0 0 0,1 1 0 0 0,-1-1 0 0 0,1 0 0 0 0,-1 1 0 0 0,1-1-1 0 0,-1 1 1 0 0,1-1 0 0 0,0 1 0 0 0,-1 0 0 0 0,1 0 0 0 0,0 0 1 0 0,-1 0 174 0 0,1 0-73 0 0,-1 0-70 0 0,1 0-70 0 0,0 0-69 0 0,0 0-65 0 0,0 0-66 0 0,0 0-63 0 0,0 0-62 0 0,0 0-60 0 0,0 0-60 0 0,0 0-56 0 0,0 0-56 0 0,0 0-55 0 0,0 0-52 0 0,0 0-51 0 0,5 0-1381 0 0,2 0-1216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9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1 8928 0 0,'0'0'200'0'0,"0"0"33"0"0,0 0 14 0 0,0 3-41 0 0,0 0-174 0 0,0 14-13 0 0,-2-12 40 0 0,-1-3 47 0 0,-1 0-6 0 0,1 0 15 0 0,2 0 20 0 0,0 0-10 0 0,0 0 40 0 0,1 2 48 0 0,0 1 56 0 0,0-3-246 0 0,0 0 76 0 0,0 1 62 0 0,0 0 53 0 0,0 2 122 0 0,0 9 745 0 0,0-8-660 0 0,0 0-121 0 0,0-1-105 0 0,0 9 22 0 0,0 23 356 0 0,0-25-440 0 0,0-1-46 0 0,-3 2 42 0 0,-2-3-51 0 0,4-8-69 0 0,0-1 0 0 0,0 1 1 0 0,1-1-1 0 0,-1 1 0 0 0,0 0 0 0 0,1-1 1 0 0,-1 1-1 0 0,1 0 0 0 0,-1-1 1 0 0,1 1-1 0 0,0 0 0 0 0,-1 0 1 0 0,1-1-10 0 0,0 18 71 0 0,0-15-57 0 0,0-1 0 0 0,-1 1 0 0 0,1-1 0 0 0,-1 1 0 0 0,0-1 0 0 0,0 0 0 0 0,0 1 0 0 0,-1-1-14 0 0,-3 9 74 0 0,1 2 27 0 0,4 7-11 0 0,1-10-42 0 0,-4 13 34 0 0,-2-2-46 0 0,0-6-34 0 0,0 15-2 0 0,4-28 0 0 0,-2 9 0 0 0,0 1 0 0 0,1-1 0 0 0,0 1 0 0 0,0 8 0 0 0,2-14-1 0 0,-1 0 1 0 0,0 0 0 0 0,0 0 0 0 0,-1 0 0 0 0,0 0-1 0 0,0 0 1 0 0,0 0 0 0 0,-3 3 0 0 0,-5 18 13 0 0,9-23-3 0 0,0-1 0 0 0,0 1-1 0 0,0 0 1 0 0,1 0 0 0 0,-1 3-10 0 0,2-4 5 0 0,-2 1 0 0 0,1-1 1 0 0,0 1-1 0 0,-1-1 1 0 0,0 1-1 0 0,0-1 1 0 0,0 0-1 0 0,-1 1 1 0 0,1-1-1 0 0,-1 0 0 0 0,0 0 1 0 0,-2 3-6 0 0,2-5 4 0 0,0 1 0 0 0,1-1 1 0 0,-1 1-1 0 0,1-1 0 0 0,0 1 0 0 0,-1 0 1 0 0,1 0-1 0 0,0 0 0 0 0,1-1 1 0 0,-1 1-1 0 0,0 0 0 0 0,1 0 0 0 0,0 0 1 0 0,0 0-1 0 0,0 2-4 0 0,0-3 4 0 0,0 0 0 0 0,-1 0 0 0 0,1 0 0 0 0,0-1 0 0 0,-1 1 0 0 0,1 0 1 0 0,-1 0-1 0 0,1 0 0 0 0,-1-1 0 0 0,0 1 0 0 0,0 0 0 0 0,0 0 0 0 0,-1 1-4 0 0,2-2 4 0 0,-1 0 0 0 0,0 1 0 0 0,0-1 0 0 0,0 0 0 0 0,1 1 0 0 0,-1-1-1 0 0,1 1 1 0 0,-1 0 0 0 0,1-1 0 0 0,0 1 0 0 0,0-1 0 0 0,-1 1 0 0 0,1 1-4 0 0,0-2 5 0 0,0 1 0 0 0,0 0-1 0 0,0-1 1 0 0,-1 1 0 0 0,1-1 0 0 0,-1 1 0 0 0,1-1 0 0 0,-1 1 0 0 0,1-1-1 0 0,-1 1 1 0 0,0-1 0 0 0,0 1 0 0 0,0-1 0 0 0,0 1-5 0 0,-4 5 12 0 0,0 6 41 0 0,-5-8-26 0 0,5 6 26 0 0,-8-6-29 0 0,0 5 3 0 0,11-7-103 0 0,2-3-55 0 0,0 0-11 0 0,0 0 44 0 0,0 0 2 0 0,0 0-42 0 0,0 0-124 0 0,0 0-227 0 0,0 0-20 0 0,0 0-46 0 0,0 0 281 0 0,0 0-185 0 0,0 0-352 0 0,0 0 495 0 0,0 0 50 0 0,0 0-18 0 0,0 0-75 0 0,0 0-90 0 0,0 0-80 0 0,0 0-381 0 0,0 0-94 0 0,0 0-409 0 0,0 0-782 0 0</inkml:trace>
  <inkml:trace contextRef="#ctx0" brushRef="#br0" timeOffset="557.49">355 47 8960 0 0,'0'0'264'0'0,"0"0"-8"0"0,0 0-141 0 0,0 0-36 0 0,0 0 95 0 0,0 0 187 0 0,0 0 338 0 0,0 0 34 0 0,0 0-299 0 0,0 0-175 0 0,0 0-41 0 0,0 0 52 0 0,0 0 130 0 0,0 0-16 0 0,0 0-32 0 0,0 0-106 0 0,0 0-44 0 0,0 0-8 0 0,0 0 7 0 0,0 3 39 0 0,0 3-73 0 0,0 5 241 0 0,0-5-260 0 0,0 2-51 0 0,-1 10-58 0 0,1-15-27 0 0,14 19 20 0 0,-12-7-32 0 0,-2-14 0 0 0,0 0 0 0 0,0 0 0 0 0,0 0 0 0 0,0-1 0 0 0,0 1 0 0 0,0 0 0 0 0,0 0 0 0 0,0 0 0 0 0,1 0 0 0 0,-1-1 0 0 0,0 1 0 0 0,0 0 0 0 0,1 0 0 0 0,-1-1 0 0 0,1 1 0 0 0,5 4 0 0 0,-5-5 0 0 0,-1 0 1 0 0,0 0-1 0 0,1 1 1 0 0,-1-1-1 0 0,1 0 1 0 0,-1 0-1 0 0,0 1 1 0 0,1-1-1 0 0,-1 0 1 0 0,0 1-1 0 0,1-1 1 0 0,-1 1-1 0 0,0-1 1 0 0,1 0-1 0 0,-1 1 1 0 0,0-1-1 0 0,0 1 1 0 0,0-1-1 0 0,1 1 1 0 0,-1-1-1 0 0,0 1 1 0 0,0-1-1 0 0,0 1 1 0 0,0-1-1 0 0,0 1 1 0 0,0-1-1 0 0,0 0 1 0 0,0 1-1 0 0,0-1 1 0 0,0 1-1 0 0,0-1 0 0 0,0 1 1 0 0,0 1 6 0 0,0 0 1 0 0,0-1 0 0 0,0 1 0 0 0,1-1 0 0 0,-1 1 0 0 0,0 0 0 0 0,1-1 0 0 0,0 1 0 0 0,-1-1 0 0 0,1 1 0 0 0,0-1 0 0 0,0 0 0 0 0,0 1 0 0 0,0-1-8 0 0,3 7 22 0 0,1 1-10 0 0,-2 0 1 0 0,1 1-1 0 0,0 4-12 0 0,1 3 34 0 0,-4-15-31 0 0,0 0 0 0 0,-1 0 0 0 0,2-1 0 0 0,-1 1 0 0 0,0 0 0 0 0,0-1 0 0 0,0 1 0 0 0,1-1 0 0 0,-1 1 0 0 0,1-1-3 0 0,-1 0 7 0 0,1 1 1 0 0,-1-1 0 0 0,0 1-1 0 0,1-1 1 0 0,-1 1 0 0 0,0 0-1 0 0,0-1 1 0 0,0 1 0 0 0,0 0-1 0 0,0 0-7 0 0,4 19 69 0 0,-3-14-44 0 0,0 0 0 0 0,0 0 0 0 0,0 0 1 0 0,3 3-26 0 0,8 17 76 0 0,22 51 273 0 0,-22-47-231 0 0,7 16 157 0 0,33 57 601 0 0,-35-70-637 0 0,-1-1-78 0 0,-1-4 117 0 0,1-1 0 0 0,5 4-278 0 0,5 8 302 0 0,-15-20-115 0 0,-1 0 33 0 0,-6-9-103 0 0,5 7 82 0 0,-7-15-78 0 0,-2 0-54 0 0,-2 6-18 0 0,1-6-10 0 0,0-3-33 0 0,0 1 0 0 0,0-1 0 0 0,-1 1-1 0 0,1-1 1 0 0,0 1 0 0 0,0-1 0 0 0,0 1-1 0 0,0-1 1 0 0,0 1 0 0 0,0-1-1 0 0,1 1 1 0 0,-1-1 0 0 0,0 1 0 0 0,0-1-1 0 0,0 1 1 0 0,0-1 0 0 0,0 1 0 0 0,1-1-1 0 0,-1 0 1 0 0,0 1 0 0 0,0-1 0 0 0,1 1-1 0 0,-1-1 1 0 0,0 0 0 0 0,1 1 0 0 0,-1-1-1 0 0,1 0 1 0 0,-1 1 0 0 0,0-1 0 0 0,1 0-1 0 0,-1 1 1 0 0,1-1 0 0 0,-1 0-1 0 0,1 0 1 0 0,-1 0 0 0 0,1 1 0 0 0,-1-1-1 0 0,1 0 1 0 0,-1 0 0 0 0,1 0 0 0 0,-1 0-1 0 0,1 0 1 0 0,-1 0 0 0 0,1 0 0 0 0,-1 0-1 0 0,1 0-5 0 0,-1 0 2 0 0,0 0 0 0 0,0 0-1 0 0,0 0 1 0 0,0 0 0 0 0,0 0-1 0 0,0 0 1 0 0,0 0-1 0 0,1 0 1 0 0,-1 0 0 0 0,0 0-1 0 0,0 0 1 0 0,0 0 0 0 0,0 0-1 0 0,0 0 1 0 0,0 0 0 0 0,0 0-1 0 0,0 0 1 0 0,0 0-1 0 0,0 0 1 0 0,0 0 0 0 0,1 0-1 0 0,-1 0 1 0 0,0 0 0 0 0,0 0-1 0 0,0 0 1 0 0,0 0 0 0 0,0 0-1 0 0,0 0 1 0 0,0 0-1 0 0,0 0 1 0 0,0 0 0 0 0,0 1-1 0 0,0-1 1 0 0,0 0 0 0 0,0 0-1 0 0,0 0 1 0 0,0 0 0 0 0,0 0-1 0 0,1 0 1 0 0,-1 0-1 0 0,0 0 1 0 0,0 0 0 0 0,0 0-1 0 0,0 0 1 0 0,0 1 0 0 0,0-1-1 0 0,0 0 1 0 0,0 0 0 0 0,0 0-1 0 0,0 0 1 0 0,0 0-1 0 0,0 0 1 0 0,0 0 0 0 0,0 0-1 0 0,-1 0 1 0 0,1 0 0 0 0,0 1-2 0 0,0 2 27 0 0,0-2-24 0 0,0 3 27 0 0,0 2 28 0 0,0 5 41 0 0,0-8-34 0 0,0-3 2 0 0,0 0 10 0 0,0 0-25 0 0,0 0-108 0 0,0 0-12 0 0,0 0-32 0 0,0 0-150 0 0,0 0-64 0 0,0 0-7 0 0,-1 0 77 0 0,-1 0 44 0 0,0 0-93 0 0,0 0 105 0 0,-1 0-122 0 0,2 0 184 0 0,0 0-44 0 0,0 0 147 0 0,1 0 0 0 0,0 0 0 0 0,0 0 0 0 0,0 0 0 0 0,0 0-1 0 0,0 0 1 0 0,0 0 0 0 0,0 0 0 0 0,0 0 0 0 0,0 0-1 0 0,0 0 1 0 0,0 0 0 0 0,-1 0 0 0 0,1 0 0 0 0,0 0 0 0 0,0 0-1 0 0,0 0 1 0 0,0 0 0 0 0,0 0 0 0 0,0 0 0 0 0,0 0-1 0 0,0 0 1 0 0,0 0 0 0 0,0 0 0 0 0,0 0 0 0 0,-1 0 0 0 0,1 0-1 0 0,0-1 1 0 0,0 1 0 0 0,0 0 0 0 0,0 0 0 0 0,0 0-1 0 0,0 0 1 0 0,0 0 0 0 0,0 0 0 0 0,0 0 0 0 0,0 0 0 0 0,0 0-1 0 0,0 0 1 0 0,0 0 0 0 0,0 0 0 0 0,0-1 0 0 0,0 1-1 0 0,0 0 1 0 0,0 0 0 0 0,0 0 0 0 0,0 0 0 0 0,0 0 0 0 0,0 0-1 0 0,0 0 1 0 0,0 0 0 0 0,0 0 0 0 0,0 0 0 0 0,0 0-1 0 0,0-1 1 0 0,0 1 0 0 0,0 0 23 0 0,0-3-432 0 0,0 1 74 0 0,0 1 85 0 0,0-1-51 0 0,0 1-59 0 0,0 0-71 0 0,0 0 36 0 0,0 1-47 0 0,0-1-40 0 0,0 1-36 0 0,0 0-149 0 0,0 0-35 0 0,0-1-1573 0 0</inkml:trace>
  <inkml:trace contextRef="#ctx0" brushRef="#br0" timeOffset="891.35">216 524 7344 0 0,'0'0'165'0'0,"0"0"22"0"0,0 0 9 0 0,0 0 54 0 0,1 0-58 0 0,1 0 35 0 0,1 0 36 0 0,1 0-34 0 0,2 0 139 0 0,-2 0-134 0 0,0 0-51 0 0,10 0 268 0 0,-7 0-223 0 0,0 0 95 0 0,-2 0-112 0 0,0 0 42 0 0,5-1 20 0 0,2-5 44 0 0,1 0 34 0 0,1 4-36 0 0,-4 2-126 0 0,2 0 33 0 0,31 0 597 0 0,-24 0-498 0 0,2 0-24 0 0,-11 0-106 0 0,-1 0-75 0 0,15 0 34 0 0,-22 0-137 0 0,0 0-1 0 0,0 0 1 0 0,0 0 0 0 0,0 1 0 0 0,0-1-1 0 0,0 1 1 0 0,-1-1 0 0 0,1 1-1 0 0,0 0 1 0 0,0-1 0 0 0,-1 1 0 0 0,1 0-1 0 0,1 1-12 0 0,-2-1 10 0 0,1 0-1 0 0,-1 0 0 0 0,0-1 1 0 0,1 1-1 0 0,-1 0 0 0 0,1-1 1 0 0,-1 1-1 0 0,1-1 0 0 0,0 1 1 0 0,-1-1-1 0 0,1 0 0 0 0,-1 0 1 0 0,2 0-10 0 0,1 0-145 0 0,-1 0 58 0 0,1 0 49 0 0,-1 0 40 0 0,3 0 88 0 0,9 0 254 0 0,-11 0-294 0 0,0 0-65 0 0,-1 0-35 0 0,-1 0-35 0 0,1 0-42 0 0,-1 0-45 0 0,1 0-68 0 0,0 0-65 0 0,0 0-69 0 0,0 0-76 0 0,0 0-81 0 0,0 0-88 0 0,0 0-93 0 0,0 0-99 0 0,3 0-1006 0 0,3 0-1035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6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8640 0 0,'0'0'197'0'0,"0"0"24"0"0,0 0 17 0 0,0 0-83 0 0,0 0-20 0 0,0 0 44 0 0,0 0 146 0 0,0 0 275 0 0,0 0 22 0 0,0 0-25 0 0,0 0-112 0 0,0 0-49 0 0,0 3-10 0 0,0 4-181 0 0,0 17 553 0 0,0-13-495 0 0,0-2-97 0 0,0-1-89 0 0,2 3 98 0 0,3-2-44 0 0,1 4 14 0 0,-4 4-3 0 0,-2-4-36 0 0,3 3 50 0 0,-1-11-169 0 0,4 15 31 0 0,-5-15-55 0 0,1 1 0 0 0,-1 0 0 0 0,-1-1 0 0 0,1 1 0 0 0,-1 0-3 0 0,0 12 0 0 0,0-5 7 0 0,0-1 0 0 0,0 1 0 0 0,3 6-7 0 0,7 17 101 0 0,-5 7-1 0 0,5 4-11 0 0,-5-4 1 0 0,6-7 4 0 0,-6 5 2 0 0,0-18-36 0 0,-3-13-26 0 0,0 1-1 0 0,0-1 0 0 0,-1 1 1 0 0,0 1-34 0 0,-1 17 85 0 0,0 12 93 0 0,0 1-1 0 0,0-15-108 0 0,0-26-62 0 0,0 1-1 0 0,0 0 0 0 0,0-1 1 0 0,0 1-1 0 0,0 0 1 0 0,1-1-1 0 0,-1 1 0 0 0,1-1 1 0 0,-1 1-1 0 0,1-1 1 0 0,0 1-1 0 0,-1-1 0 0 0,1 1 1 0 0,0-1-7 0 0,5 12 39 0 0,-4-5-14 0 0,-1 0-1 0 0,0 0 1 0 0,-1 0-1 0 0,0 0 1 0 0,-1 7-25 0 0,1 4 53 0 0,-3-4 27 0 0,-7-2 16 0 0,8-10-53 0 0,2-3-62 0 0,0 0-59 0 0,0 0-121 0 0,0 0-208 0 0,0 0 220 0 0,0-1-34 0 0,0 0-69 0 0,0 1 98 0 0,0-1-37 0 0,0 0-269 0 0,0-1-107 0 0,0-1-92 0 0,0 1-72 0 0,0-3-658 0 0,0-1-611 0 0,0-3-1148 0 0</inkml:trace>
  <inkml:trace contextRef="#ctx0" brushRef="#br0" timeOffset="618.09">31 108 8808 0 0,'0'0'197'0'0,"0"0"24"0"0,0 0 19 0 0,3-2-29 0 0,4-6-159 0 0,-2 3-33 0 0,4-4-72 0 0,-8 8 87 0 0,0 0 56 0 0,2-2 77 0 0,1-1 96 0 0,4-3 79 0 0,-2 4-79 0 0,1 1-12 0 0,1 1 37 0 0,2-1 120 0 0,3-4 38 0 0,-1 0-14 0 0,-1 5-49 0 0,0-1 14 0 0,-2-3-73 0 0,4-1-13 0 0,-7 4-204 0 0,1 1 0 0 0,-1 0 0 0 0,1 1 0 0 0,-1-1 0 0 0,6 1-107 0 0,22 1 305 0 0,-7 0-121 0 0,9-2-28 0 0,-23 0-103 0 0,1 0-1 0 0,-1 2 0 0 0,1-1 0 0 0,0 2 1 0 0,5 1-53 0 0,12 7 16 0 0,-3-5-6 0 0,-7 5 33 0 0,-8-7-34 0 0,-11-2-9 0 0,0-1 0 0 0,0 1 0 0 0,1-1 0 0 0,-1 1 1 0 0,0 0-1 0 0,0 0 0 0 0,0 0 0 0 0,0 0 0 0 0,0 0 0 0 0,0 0 0 0 0,0 1 0 0 0,0-1 0 0 0,0 1 1 0 0,0-1-1 0 0,59 61 74 0 0,-59-60-70 0 0,-1-1 0 0 0,1 1 1 0 0,-1 0-1 0 0,0 0 0 0 0,0 0 0 0 0,0 0 0 0 0,0 0 0 0 0,0 0 0 0 0,0 0 1 0 0,0 0-1 0 0,-1 0 0 0 0,1 0 0 0 0,0 2-4 0 0,0 30 51 0 0,-1-20-20 0 0,0-13-27 0 0,-1 1 0 0 0,1 0 0 0 0,0-1 0 0 0,0 1 0 0 0,-1 0 0 0 0,1-1 0 0 0,-1 1 0 0 0,1-1 0 0 0,-1 1-1 0 0,0-1 1 0 0,0 1 0 0 0,1-1 0 0 0,-1 0 0 0 0,0 1-4 0 0,-4 6 13 0 0,0 2 32 0 0,4-8-36 0 0,0 0 0 0 0,0 0 0 0 0,0 1 0 0 0,0-1 0 0 0,-1 0 0 0 0,1 0 1 0 0,-1 0-1 0 0,1-1 0 0 0,-1 1-9 0 0,-1 2 10 0 0,1-1 1 0 0,-1 1-1 0 0,1-1 1 0 0,0 1-1 0 0,0 0 1 0 0,0 0-1 0 0,1 0 1 0 0,-1 0-11 0 0,1-1 5 0 0,0 0-1 0 0,0 0 1 0 0,-1 0 0 0 0,1-1 0 0 0,-1 1-1 0 0,1-1 1 0 0,-2 2-5 0 0,-15 6 43 0 0,7-2-34 0 0,5-3-6 0 0,0-1 0 0 0,0 0 0 0 0,-1-1 0 0 0,-1 1-3 0 0,-25 25 54 0 0,26-26-54 0 0,1 0 0 0 0,-1 0 0 0 0,0 0 0 0 0,-2 0 0 0 0,2-1 0 0 0,0 1 0 0 0,0 0 0 0 0,0 0 0 0 0,-1 1 0 0 0,-1 2 0 0 0,-1-1 0 0 0,0 0 0 0 0,-1 0 0 0 0,1-1 0 0 0,-1 0 0 0 0,-7-2 0 0 0,2 1 0 0 0,4 7-11 0 0,9-7-45 0 0,3-3-19 0 0,3 0 19 0 0,26 0-10 0 0,44 0-10 0 0,-71-1 75 0 0,-1 2 0 0 0,1-1 0 0 0,0 0 0 0 0,-1 0 0 0 0,1 0 0 0 0,0 1 0 0 0,-1-1 1 0 0,1 1-1 0 0,-1-1 0 0 0,1 1 0 0 0,-1 0 0 0 0,1-1 0 0 0,-1 1 0 0 0,1 0 1 0 0,10 5 1 0 0,1-2-2 0 0,-11-4-3 0 0,0 0 1 0 0,0 1-1 0 0,1-1 0 0 0,-1 1 0 0 0,0 0 0 0 0,0 0 1 0 0,0 0-1 0 0,0 0 0 0 0,0 0 0 0 0,0 0 1 0 0,0 1-1 0 0,0-1 0 0 0,0 1 0 0 0,0-1 4 0 0,-1 1-1 0 0,1 0 1 0 0,0-1-1 0 0,0 1 0 0 0,0-1 0 0 0,1 0 0 0 0,-1 0 0 0 0,0 0 1 0 0,0 0-1 0 0,1 0 0 0 0,-1 0 0 0 0,0 0 0 0 0,1-1 1 0 0,0 1 0 0 0,-1-1-1 0 0,0 1 0 0 0,1-1 0 0 0,-1 1 0 0 0,0 0 0 0 0,1 0 1 0 0,-1 0-1 0 0,0 0 0 0 0,0 0 0 0 0,0 1 0 0 0,0-1 0 0 0,0 1 1 0 0,0-1-1 0 0,0 1 1 0 0,5 5-20 0 0,19 18-16 0 0,34 35 39 0 0,-57-56-3 0 0,0 1 1 0 0,0-1-1 0 0,0 0 1 0 0,0 1-1 0 0,0-1 1 0 0,-1 1 0 0 0,0 0-1 0 0,0 2 0 0 0,7 12 56 0 0,-4-11-46 0 0,-4-7-10 0 0,0 1 0 0 0,-1-1 0 0 0,1 0 0 0 0,0 1 0 0 0,0-1 1 0 0,-1 1-1 0 0,1-1 0 0 0,-1 1 0 0 0,1 0 0 0 0,-1-1 0 0 0,0 1 0 0 0,1-1 0 0 0,-1 1 1 0 0,0 0-1 0 0,0 9 1 0 0,1-8 1 0 0,-1 1 0 0 0,0-1 0 0 0,0 0 0 0 0,0 0 0 0 0,0 0 0 0 0,-1 0 0 0 0,1 0 0 0 0,-1 0 0 0 0,0 0 0 0 0,0 1-2 0 0,-4 4 43 0 0,4-7-31 0 0,1 1 1 0 0,-1-1-1 0 0,0 0 1 0 0,0 1-1 0 0,0-1 1 0 0,1 1-1 0 0,-1-1 0 0 0,1 1 1 0 0,-1 0-1 0 0,1-1 1 0 0,0 1-1 0 0,0-1 1 0 0,-1 1-1 0 0,1 0-12 0 0,-1 13 81 0 0,-6 3-59 0 0,3-8-19 0 0,2-6-3 0 0,1 0 0 0 0,0-1 1 0 0,-1 1-1 0 0,1-1 0 0 0,-1 0 1 0 0,0 0-1 0 0,0 1 1 0 0,-1-1-1 0 0,1 0 0 0 0,-1-1 1 0 0,1 1-1 0 0,-3 2 0 0 0,-1 0 6 0 0,4-2 10 0 0,-1 0 1 0 0,1 0-1 0 0,0 0 0 0 0,0 0 1 0 0,0 1-1 0 0,0 0-16 0 0,0 0 22 0 0,0-1 0 0 0,0 0 0 0 0,0 0 0 0 0,0 1 0 0 0,0-1-1 0 0,-2 0-21 0 0,-33 30 140 0 0,-23 8-8 0 0,32-22-78 0 0,18-15-37 0 0,1 1-1 0 0,-1-2 1 0 0,0 1 0 0 0,0-1-1 0 0,-1-1 1 0 0,-1 1-17 0 0,-6 1 33 0 0,-44 1-20 0 0,47 0-12 0 0,12-4 0 0 0,-1 0 0 0 0,1 0 0 0 0,0 0-1 0 0,0 0 1 0 0,0 0 0 0 0,-1-1 0 0 0,1 1 0 0 0,0-1 0 0 0,-1 0 0 0 0,1 0 0 0 0,0-1 0 0 0,-1 1-1 0 0,1-1 0 0 0,-12-4 24 0 0,12 4-18 0 0,0-1-1 0 0,0 1 1 0 0,0 0-1 0 0,0 1 1 0 0,0-1-1 0 0,0 0 1 0 0,-1 1-1 0 0,1 0 1 0 0,-3 0-6 0 0,2-1-136 0 0,0 1 49 0 0,0 0 42 0 0,0-1 36 0 0,-4-1 66 0 0,-15-6 307 0 0,14 3-279 0 0,3 1-101 0 0,0 0-77 0 0,0 0-95 0 0,1 0-113 0 0,1 1 6 0 0,1-1-73 0 0,0 1-80 0 0,-1-1-87 0 0,2 1-94 0 0,-1-1-100 0 0,1 0-107 0 0,-1 0-114 0 0,1-2-1032 0 0,2-3-1122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5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16 7136 0 0,'0'0'208'0'0,"0"0"-54"0"0,0 0-8 0 0,0 0 51 0 0,0 0 164 0 0,0 0 305 0 0,0 0 26 0 0,0 0-286 0 0,0 0-168 0 0,0 0-45 0 0,0 0 39 0 0,0-3 96 0 0,0 2-257 0 0,0-3-7 0 0,0 2 11 0 0,0 0 72 0 0,0-1 111 0 0,-3 3 67 0 0,1 0-344 0 0,-2-1 84 0 0,1 1 56 0 0,-1 0 44 0 0,-17 1 805 0 0,17 0-746 0 0,1 0-103 0 0,1 2-17 0 0,0 1 1 0 0,0-1-3 0 0,0-2-6 0 0,-2 1 90 0 0,0-2-53 0 0,-1 0 33 0 0,2 0-83 0 0,1 0-48 0 0,0 0 0 0 0,1-1 0 0 0,-1 1 0 0 0,0 1 0 0 0,0-1 0 0 0,1 0 0 0 0,-1 0 0 0 0,0 1 0 0 0,0-1 0 0 0,1 1 0 0 0,-2 0-35 0 0,-2 5 146 0 0,5-6-139 0 0,0 1 0 0 0,0-1 0 0 0,-1 1 0 0 0,1-1 0 0 0,0 1-1 0 0,0-1 1 0 0,-1 0 0 0 0,1 1 0 0 0,0-1 0 0 0,-1 0-1 0 0,1 1 1 0 0,-1-1 0 0 0,1 0 0 0 0,0 0 0 0 0,-1 1 0 0 0,1-1-1 0 0,-1 0 1 0 0,1 0 0 0 0,-1 0 0 0 0,1 1 0 0 0,-1-1 0 0 0,1 0-1 0 0,0 0 1 0 0,-1 0 0 0 0,1 0 0 0 0,-1 0 0 0 0,1 0 0 0 0,-1 0-1 0 0,1 0 1 0 0,-1 0 0 0 0,1 0 0 0 0,-1-1-7 0 0,0 1 5 0 0,1 0 0 0 0,-1 0 0 0 0,1 0 0 0 0,-1 0 0 0 0,1 0 0 0 0,-1 0 0 0 0,1 0 0 0 0,-1 0 0 0 0,1 0 0 0 0,-1 0 0 0 0,1 0 0 0 0,-1 0 0 0 0,1 1 0 0 0,0-1 0 0 0,-1 0 1 0 0,1 0-1 0 0,-1 0 0 0 0,1 1 0 0 0,-1-1 0 0 0,1 0 0 0 0,0 0 0 0 0,-1 1 0 0 0,1-1 0 0 0,-1 0 0 0 0,1 1 0 0 0,0-1 0 0 0,0 0 0 0 0,-1 1 0 0 0,1-1 0 0 0,0 1 0 0 0,0-1 0 0 0,-1 1-5 0 0,-3 5 74 0 0,-9-1 19 0 0,10-2-83 0 0,-1-1 1 0 0,1 1-1 0 0,0-1 0 0 0,0 1 1 0 0,0 0-1 0 0,1 0 0 0 0,-1 0 1 0 0,-1 4-11 0 0,-1 5 0 0 0,-6-6 0 0 0,-4 22 0 0 0,0 3 0 0 0,14-29 0 0 0,0 0 0 0 0,0 0 0 0 0,1 1 0 0 0,-1-1 0 0 0,1 0 0 0 0,-1 0 0 0 0,1 1 0 0 0,0-1 0 0 0,0 0 0 0 0,1 3 0 0 0,-3 11 0 0 0,-3-1 0 0 0,4-11 0 0 0,-1-1 0 0 0,1 0 0 0 0,0 0 0 0 0,0 0 0 0 0,1 1 0 0 0,-1-1 0 0 0,1 1 0 0 0,0 0 0 0 0,0 63 0 0 0,-1-49 7 0 0,0-6-25 0 0,1-1 0 0 0,0 1 0 0 0,1 0 1 0 0,2 10 17 0 0,3-9 0 0 0,-5-11 0 0 0,0-1 0 0 0,0 0 0 0 0,0 1 0 0 0,-1-1 0 0 0,1 0 0 0 0,-1 1 0 0 0,1-1 0 0 0,-1 1 0 0 0,0-1 0 0 0,1 1 0 0 0,-1 0 0 0 0,0-1 0 0 0,0 1 0 0 0,0-1 0 0 0,0 0 0 0 0,0 1 0 0 0,0-1 0 0 0,0 0 0 0 0,0 0 0 0 0,1 1 0 0 0,-1-1 0 0 0,0 0 0 0 0,1 0 0 0 0,-1 0 0 0 0,1 1 0 0 0,-1-1 0 0 0,1 0 0 0 0,-1 0 0 0 0,1 0 0 0 0,0 0 0 0 0,0 0 0 0 0,0 0 0 0 0,-1 0 0 0 0,1 0 0 0 0,0 0 0 0 0,0-1 0 0 0,0 1 0 0 0,0 0 0 0 0,1 0 0 0 0,11 4 0 0 0,-8 1 0 0 0,-5-5 0 0 0,0-1 0 0 0,0 1 0 0 0,0-1 0 0 0,1 1 0 0 0,-1-1 0 0 0,0 0 0 0 0,1 1 0 0 0,-1-1 0 0 0,0 0 0 0 0,1 1 0 0 0,-1-1 0 0 0,0 0 0 0 0,1 1 0 0 0,-1-1 0 0 0,1 0 0 0 0,-1 0 0 0 0,1 1 0 0 0,-1-1 0 0 0,1 0 0 0 0,-1 0 0 0 0,0 0 0 0 0,1 0 0 0 0,-1 0 0 0 0,1 0 0 0 0,-1 0 0 0 0,1 0 0 0 0,-1 0 0 0 0,1 0 0 0 0,-1 0 0 0 0,1 0 0 0 0,-1 0 0 0 0,1 0 0 0 0,0 0 0 0 0,0 0 0 0 0,-1 0 0 0 0,1 0 0 0 0,0 0 0 0 0,0 1 0 0 0,0-1 0 0 0,-1 0 0 0 0,1 0 0 0 0,0 1 0 0 0,-1-1 0 0 0,1 0 0 0 0,0 1 0 0 0,-1-1 0 0 0,1 1 0 0 0,0-1 0 0 0,-1 1 0 0 0,1-1 0 0 0,-1 1 0 0 0,1-1 0 0 0,-1 1 0 0 0,1 0 0 0 0,-1-1 0 0 0,0 1 0 0 0,1-1 0 0 0,-1 1 0 0 0,0-1 0 0 0,0 0 0 0 0,1 1 0 0 0,-1-1 0 0 0,0 1 0 0 0,1-1 0 0 0,-1 0 0 0 0,0 0 0 0 0,1 1 0 0 0,-1-1 0 0 0,0 0 0 0 0,1 0 0 0 0,-1 1 0 0 0,1-1 0 0 0,-1 0 0 0 0,1 0 0 0 0,-1 0 0 0 0,0 0 0 0 0,1 0 0 0 0,-1 1 0 0 0,1-1 0 0 0,-1 0 0 0 0,1 0 0 0 0,-1 0 0 0 0,1 0 0 0 0,-1 0 0 0 0,1-1 0 0 0,-1 1 0 0 0,1 0 0 0 0,-1 0 0 0 0,0 0 0 0 0,1 0 0 0 0,-1 0 0 0 0,1-1 0 0 0,-1 1 0 0 0,1 0 0 0 0,-1 0 0 0 0,8-5 0 0 0,-7 4 0 0 0,0 0 0 0 0,1 0 0 0 0,-1 0 0 0 0,1 1 0 0 0,-1-1 0 0 0,1 0 0 0 0,-1 1 0 0 0,1-1 0 0 0,-1 1 0 0 0,1 0 0 0 0,0-1 0 0 0,-1 1 0 0 0,1 0 0 0 0,0 0 0 0 0,-1 0 2 0 0,1 0 0 0 0,0 0 0 0 0,-1-1 1 0 0,1 1-1 0 0,-1 0 0 0 0,1-1 1 0 0,0 1-1 0 0,-1-1 0 0 0,1 0 1 0 0,-1 0-1 0 0,0 1 0 0 0,1-1 1 0 0,-1 0-1 0 0,1 0-2 0 0,6-4 21 0 0,2 0-11 0 0,-8 4-8 0 0,0 1-1 0 0,0-2 1 0 0,1 1 0 0 0,-1 0-1 0 0,0 0 1 0 0,0-1 0 0 0,0 1 0 0 0,-1-1-1 0 0,1 0-1 0 0,17-15 59 0 0,-11 9-28 0 0,0 1-1 0 0,0-2 1 0 0,-1 1 0 0 0,5-7-31 0 0,-8 8 14 0 0,2 0-2 0 0,-2-1-1 0 0,1 0 1 0 0,-1 0-1 0 0,0 0 1 0 0,2-8-12 0 0,-2 9 14 0 0,-1 0 1 0 0,1 0 0 0 0,0 0 0 0 0,2-1-15 0 0,-2 2 13 0 0,1-1 1 0 0,-1 0-1 0 0,-1 0 1 0 0,1-1-14 0 0,12-28 64 0 0,-15 27-57 0 0,1 1-4 0 0,10-19-2 0 0,3-4 9 0 0,-12 16 33 0 0,-3 2-44 0 0,1 21-48 0 0,5 3 30 0 0,1 2 1 0 0,-6-1-36 0 0,-1 42-57 0 0,0-1 51 0 0,1-46 51 0 0,0 1 0 0 0,0-1-1 0 0,0 0 1 0 0,0-1 0 0 0,1 1 0 0 0,3 5 9 0 0,-4-7 2 0 0,0-1-2 0 0,0-1 0 0 0,0 0 0 0 0,-1 0 0 0 0,1 0 0 0 0,-1 1 0 0 0,0-1 0 0 0,0 0 0 0 0,0 1 0 0 0,1 15 0 0 0,5-4 0 0 0,-5-12 0 0 0,0 0 0 0 0,0 0 0 0 0,0 0 0 0 0,0 0 0 0 0,0 0 0 0 0,-1 0 0 0 0,1 0 0 0 0,-1 1 0 0 0,0 2 0 0 0,2 2 0 0 0,-1 1 0 0 0,1 0 0 0 0,1-1 0 0 0,-1 0 0 0 0,1 0 0 0 0,3 5 0 0 0,3 11 0 0 0,-8-21 0 0 0,0-1 0 0 0,0 1 0 0 0,-1-1 0 0 0,1 1 0 0 0,0-1 0 0 0,0 0 0 0 0,0 0 0 0 0,1 0 0 0 0,-1 1 0 0 0,0-1 0 0 0,1 0 0 0 0,0-1 0 0 0,-1 1 0 0 0,1 0 0 0 0,0 0 0 0 0,-1-1 1 0 0,0 0-1 0 0,1 0 1 0 0,-1 1 0 0 0,0-1-1 0 0,0 1 1 0 0,0-1 0 0 0,0 1-1 0 0,0-1 1 0 0,-1 1-1 0 0,1 0 1 0 0,0-1 0 0 0,-1 1-1 0 0,1 0 1 0 0,-1 0 0 0 0,1-1-1 0 0,-1 2 0 0 0,2 2 43 0 0,12 5-31 0 0,-2-7-39 0 0,-9-3-110 0 0,-3 0-70 0 0,0 0 150 0 0,0 0-11 0 0,0 0-22 0 0,0 0-41 0 0,0 0-17 0 0,1 0-41 0 0,-1 0-47 0 0,1 0-54 0 0,0 0-57 0 0,0 0-53 0 0,0 0-48 0 0,0 0-41 0 0,1 0-144 0 0,0 0-42 0 0,0 0-173 0 0,1 0-469 0 0</inkml:trace>
  <inkml:trace contextRef="#ctx0" brushRef="#br0" timeOffset="441.11">787 78 11256 0 0,'0'0'256'0'0,"0"0"34"0"0,0 2 21 0 0,0 11-35 0 0,0-5-208 0 0,2-1-40 0 0,3 1-17 0 0,1 4-9 0 0,-4-1 48 0 0,-2 8 326 0 0,-1 3 72 0 0,2-8-183 0 0,0-3-98 0 0,1-2-75 0 0,4 4 82 0 0,-5-12-152 0 0,0 0 0 0 0,-1 0 0 0 0,1 1 1 0 0,0-1-1 0 0,-1 1 0 0 0,1-1 0 0 0,-1 1 0 0 0,1-1 1 0 0,-1 1-1 0 0,0-1 0 0 0,0 1 0 0 0,0-1 0 0 0,0 1-22 0 0,0 5 94 0 0,0-5-62 0 0,0 0 0 0 0,0 0 0 0 0,0 0 0 0 0,0 0 0 0 0,0 1 0 0 0,1-1 0 0 0,-1 0 0 0 0,0 0 0 0 0,1 0 0 0 0,0 1-32 0 0,4 5 120 0 0,0 1 66 0 0,-2 5 56 0 0,-3 8 171 0 0,0-1-29 0 0,0-18-173 0 0,0-3-4 0 0,0 0 9 0 0,0 0 35 0 0,0 0 18 0 0,0 0 3 0 0,0 0-18 0 0,0 0-81 0 0,0 0-40 0 0,0 0-5 0 0,0-3-9 0 0,3-13-27 0 0,10-9-18 0 0,-2 4-9 0 0,-5 6 9 0 0,5-3-32 0 0,-8 14-34 0 0,-1 0 0 0 0,1-1-1 0 0,-1 1 1 0 0,0 0-1 0 0,1-3-7 0 0,3-14 52 0 0,-6 17-49 0 0,1 0 0 0 0,0 0 0 0 0,1 0 0 0 0,-1 0 0 0 0,1 0 0 0 0,-1 0 0 0 0,1 1 0 0 0,0-1 0 0 0,1 1 0 0 0,-1-1 0 0 0,1 1 0 0 0,-1 0 0 0 0,3-2-3 0 0,13-19 47 0 0,-2 4-41 0 0,9 0-21 0 0,-4 9-47 0 0,-9 8 30 0 0,-8 2 21 0 0,0 0 0 0 0,0-1 0 0 0,0 1 0 0 0,-1-1 0 0 0,1 1 0 0 0,0-1 0 0 0,-1 0 0 0 0,1-1 11 0 0,0 1-1 0 0,0 0-1 0 0,1 0 0 0 0,-1 0 1 0 0,0 1-1 0 0,1 0 1 0 0,-1 0-1 0 0,3-1 2 0 0,12-3-12 0 0,-3 0-22 0 0,-13 3 29 0 0,0 1 1 0 0,0 0-1 0 0,0 0 1 0 0,1 0-1 0 0,-1 1 1 0 0,0-1-1 0 0,1 1 1 0 0,1-1 4 0 0,23 1-50 0 0,-10 0 33 0 0,-1 4-33 0 0,-15-3 46 0 0,0 0 0 0 0,0 0 1 0 0,0 0-1 0 0,-1 1 0 0 0,1-1 0 0 0,0 1 1 0 0,-1-1-1 0 0,1 1 4 0 0,14 11-40 0 0,-7-9 34 0 0,-6-3 2 0 0,0 1 1 0 0,0-1-1 0 0,0 1 1 0 0,0 0-1 0 0,0 0 0 0 0,3 2 4 0 0,-5-2-4 0 0,0-1 0 0 0,0 0 0 0 0,0 1-1 0 0,0-1 1 0 0,0 1 0 0 0,0 0-1 0 0,0-1 1 0 0,0 1 0 0 0,-1-1-1 0 0,1 2 5 0 0,4 22-12 0 0,1-12 13 0 0,-5-12-2 0 0,0 0 0 0 0,0 1 0 0 0,0-1 1 0 0,-1 1-1 0 0,1-1 0 0 0,-1 1 0 0 0,1-1 0 0 0,-1 1 1 0 0,1 0-1 0 0,-1-1 0 0 0,0 1 0 0 0,0 0 1 0 0,0-1-1 0 0,0 1 1 0 0,0 3-10 0 0,1 0 1 0 0,0 0-1 0 0,0 0 0 0 0,0 0 1 0 0,2 4 9 0 0,-1-3-1 0 0,0-1 0 0 0,-1 1 0 0 0,0 0 0 0 0,0 0 0 0 0,0-1 0 0 0,-1 2 1 0 0,0 0 0 0 0,-1 0 0 0 0,0 0 0 0 0,0 0 0 0 0,-1 0 0 0 0,1 0 0 0 0,-4 5 0 0 0,4-7 0 0 0,0-2 5 0 0,0 0 0 0 0,0 1 0 0 0,0-1-1 0 0,1 1 1 0 0,0 0 0 0 0,0-1-1 0 0,0 1 1 0 0,0-1 0 0 0,0 2-5 0 0,1 5 17 0 0,-1-8-15 0 0,0 0-1 0 0,0-1 0 0 0,0 1 0 0 0,-1 0 0 0 0,1 0 0 0 0,-1 0 1 0 0,1 0-1 0 0,-1 0 0 0 0,1-1 0 0 0,-1 1 0 0 0,0 0 0 0 0,0-1 1 0 0,-1 2-2 0 0,1-1 3 0 0,0-1 1 0 0,0 0 0 0 0,1 1 0 0 0,-1-1 0 0 0,0 1 0 0 0,1-1 0 0 0,-1 1-1 0 0,1-1 1 0 0,-1 1 0 0 0,1 0 0 0 0,0-1 0 0 0,0 1 0 0 0,0 1-4 0 0,0 24 13 0 0,0-11-37 0 0,0-13-95 0 0,0-3-73 0 0,0 0-28 0 0,0 0 49 0 0,0 0 75 0 0,0 0-34 0 0,0 0-38 0 0,0 0-36 0 0,0 0-152 0 0,0 0-41 0 0,2 0-1048 0 0,11 0-67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3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7800 0 0,'0'0'174'0'0,"0"0"29"0"0,0 0 13 0 0,2 0-31 0 0,1-1-149 0 0,1 2-26 0 0,5 14-18 0 0,-7-10 27 0 0,1-2 36 0 0,4 4 135 0 0,-6-5-125 0 0,1-1 1 0 0,0 1 0 0 0,-1 0-1 0 0,0-1 1 0 0,1 1-1 0 0,-1 0 1 0 0,0 0-1 0 0,0 0 1 0 0,0 0-1 0 0,0 1-65 0 0,1 10 209 0 0,-2-10-151 0 0,0 0 1 0 0,1 0 0 0 0,-1 0 0 0 0,1 0-1 0 0,-1 0 1 0 0,1 0 0 0 0,1 2-59 0 0,6 13 339 0 0,-6-11-165 0 0,0 0-40 0 0,-2 2-10 0 0,-1 3 21 0 0,0-4-16 0 0,1 7 161 0 0,-1 0-48 0 0,1-13-207 0 0,0 0 0 0 0,0-1 0 0 0,1 1 0 0 0,-1 0 0 0 0,0 0 0 0 0,1 0-1 0 0,-1 0 1 0 0,1-1 0 0 0,0 2-35 0 0,5 8 181 0 0,6 14 94 0 0,-10-21-237 0 0,0 0 0 0 0,-1 1 1 0 0,1-1-1 0 0,-1 0 0 0 0,0 1 0 0 0,-1-1 0 0 0,1 1 1 0 0,-1 1-39 0 0,4 9 102 0 0,8 1 157 0 0,0-1-44 0 0,-11-9-162 0 0,-1-2-32 0 0,1-1 27 0 0,0-1 30 0 0,2 1 46 0 0,7 7 132 0 0,-8-7 37 0 0,-2-3 10 0 0,20 0 744 0 0,-12 0-657 0 0,-3 0-223 0 0,-1 0-49 0 0,0 0-58 0 0,-1 0-69 0 0,2-3 251 0 0,-2 1-173 0 0,11-13 303 0 0,15-14 251 0 0,-17 11-363 0 0,-10 14-197 0 0,0 0 0 0 0,0 0 1 0 0,1 1-1 0 0,-1-1 0 0 0,4-2-63 0 0,5-8 168 0 0,-10 13-149 0 0,-1 0-1 0 0,1-1 1 0 0,-1 1-1 0 0,1-1 1 0 0,-1 1 0 0 0,0 0-1 0 0,1-1 1 0 0,-1 1-1 0 0,0-1 1 0 0,0 1-1 0 0,0-1-18 0 0,2-9 93 0 0,4-1-4 0 0,-1 4-43 0 0,7-16 105 0 0,-9 17-126 0 0,0-8-8 0 0,-4 14-17 0 0,1 0 0 0 0,0 1 0 0 0,0-1 0 0 0,0 0 0 0 0,0 0 0 0 0,1 0 0 0 0,-1 0 0 0 0,0 1 0 0 0,0-1 0 0 0,0 0 0 0 0,1 0 0 0 0,-1 0 0 0 0,0 1-1 0 0,1-1 1 0 0,-1 0 0 0 0,7-3-2 0 0,-3 0 11 0 0,-2 0-56 0 0,-2-5-65 0 0,0-1-74 0 0,0 8-20 0 0,0 2 67 0 0,0 0 4 0 0,0 0-57 0 0,3-3-172 0 0,-2 2 364 0 0,0 0-59 0 0,0-1-50 0 0,1 1-43 0 0,3-4-234 0 0,6-6-657 0 0,-9 9 778 0 0,0-1 66 0 0,0 1-275 0 0,-1 2-366 0 0,0 0 332 0 0,0 0 75 0 0,0 0-31 0 0,0 0 102 0 0,1 0 86 0 0,-1 0 72 0 0,0 0 19 0 0,2-1-130 0 0,-2 1 133 0 0,1-1-78 0 0,-1 1 82 0 0,-1-1-39 0 0,3-1-453 0 0,1 0-97 0 0,-1-1-246 0 0,3-3-611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3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63 10104 0 0,'0'0'230'0'0,"0"0"30"0"0,0 0 19 0 0,0-1-118 0 0,0-1-83 0 0,0-5-2 0 0,0 4-19 0 0,0 1 81 0 0,0 1 160 0 0,0 1 262 0 0,0 0 15 0 0,0 0-242 0 0,0 0-148 0 0,0 0-48 0 0,0 0 5 0 0,0 0 35 0 0,0 6-21 0 0,-2-1-50 0 0,-3 0 6 0 0,4-5-107 0 0,1 0-1 0 0,-1 1 1 0 0,1-1-1 0 0,-1 0 1 0 0,1 1 0 0 0,-1-1-1 0 0,1 1 1 0 0,-1-1 0 0 0,1 1-1 0 0,0-1 1 0 0,-1 1-1 0 0,1-1 1 0 0,0 1 0 0 0,-1-1-1 0 0,1 1 1 0 0,0 0-5 0 0,-1 6 56 0 0,2 1-2 0 0,0 7 18 0 0,-3-9-14 0 0,-1 1 33 0 0,-5 16 15 0 0,7-17-56 0 0,0-1 0 0 0,0 1 0 0 0,0 0 1 0 0,1 4-51 0 0,-1 5 79 0 0,1 10 14 0 0,3-6-37 0 0,3-6-12 0 0,-5-12-38 0 0,0 0 0 0 0,0 1-1 0 0,0-1 1 0 0,-1 1 0 0 0,1-1 0 0 0,-1 1-1 0 0,1-1 1 0 0,-1 1 0 0 0,1 0 0 0 0,-1-1 0 0 0,0 1-1 0 0,0 0 1 0 0,0-1 0 0 0,0 1-6 0 0,0 10 8 0 0,-1-4 16 0 0,1 0-1 0 0,1 0 0 0 0,-1 0 0 0 0,3 7-23 0 0,1 1 36 0 0,-2-9-31 0 0,0-1 1 0 0,-1 0 0 0 0,1 1-1 0 0,-2-1 1 0 0,1 1 0 0 0,-1 0-6 0 0,0 8 5 0 0,0-8 6 0 0,0 1 0 0 0,0-1 0 0 0,1 1 0 0 0,-1-1 0 0 0,2 2-11 0 0,2 7 10 0 0,-1-9 1 0 0,-2-1-1 0 0,1 1 0 0 0,-1-1 0 0 0,0 1 0 0 0,-1-1 1 0 0,1 1-11 0 0,-1 88 120 0 0,0-77-178 0 0,0 1 78 0 0,0 46 233 0 0,0-31-185 0 0,0-19-96 0 0,0 0-58 0 0,0-6-10 0 0,0-1-36 0 0,0 0-40 0 0,0-2-43 0 0,0-21-509 0 0,0 0-38 0 0</inkml:trace>
  <inkml:trace contextRef="#ctx0" brushRef="#br0" timeOffset="575.5">1 93 6000 0 0,'0'0'174'0'0,"0"-2"-7"0"0,0-2-139 0 0,0 3-28 0 0,0-1 1 0 0,0 0 0 0 0,0 0-1 0 0,0 0 1 0 0,0 1 0 0 0,0-1-1 0 0,1 0 1 0 0,-1 0-1 0 0,0 1 1 0 0,1-1 0 0 0,0-1-1 0 0,6-1 60 0 0,-5 3 22 0 0,0-2 39 0 0,-1-1 38 0 0,0-4 41 0 0,-1 7-171 0 0,0 1 0 0 0,0-1 0 0 0,0 1 0 0 0,0-1 0 0 0,0 1 0 0 0,0 0 0 0 0,0-1-1 0 0,0 1 1 0 0,0-1 0 0 0,0 1 0 0 0,0 0 0 0 0,0-1 0 0 0,1 1 0 0 0,-1 0 0 0 0,0-1 0 0 0,0 1-1 0 0,0-1 1 0 0,1 1 0 0 0,-1 0 0 0 0,0-1 0 0 0,0 1 0 0 0,1 0 0 0 0,-1 0 0 0 0,0-1-1 0 0,1 1 1 0 0,-1 0 0 0 0,0 0 0 0 0,1-1 0 0 0,-1 1 0 0 0,0 0 0 0 0,1 0-29 0 0,6-5 491 0 0,-3-1-42 0 0,0 1-73 0 0,6 3-101 0 0,18 2 392 0 0,-23-2-337 0 0,4-5-82 0 0,-6 6-156 0 0,0 0 0 0 0,1 0 0 0 0,-1 0 0 0 0,0 1 0 0 0,0-1 0 0 0,0 1 1 0 0,3-1-93 0 0,3 1 155 0 0,0 0-45 0 0,-8 0-94 0 0,14 0 276 0 0,-3 0-81 0 0,0 0-65 0 0,-1 0-45 0 0,21 0 92 0 0,-16 0-79 0 0,-7 1-89 0 0,-1 1 0 0 0,1 0 0 0 0,-1 0-1 0 0,0 1 1 0 0,0 0 0 0 0,5 3-25 0 0,11 3 38 0 0,-1-1 13 0 0,-16-5-48 0 0,-1 0-1 0 0,0 0 1 0 0,0 1-1 0 0,0-1 1 0 0,0 2-3 0 0,1 0 8 0 0,4 1 13 0 0,-5-2-11 0 0,0 0-1 0 0,0 0 1 0 0,-1 0 0 0 0,5 4-10 0 0,-6-3 0 0 0,1-1 0 0 0,0 0 0 0 0,0 0 0 0 0,1-1 0 0 0,-1 0 0 0 0,1 1 0 0 0,-1-1 0 0 0,0 1 0 0 0,0 0 0 0 0,0 0 0 0 0,0 0 0 0 0,26 27-16 0 0,-16-13-48 0 0,-2 5 72 0 0,-7-13 128 0 0,0-4-60 0 0,-6-5-72 0 0,1-1 1 0 0,-1 1 0 0 0,1-1-1 0 0,-1 1 1 0 0,1-1 0 0 0,-1 1 0 0 0,0-1-1 0 0,1 1 1 0 0,-1-1 0 0 0,0 1-1 0 0,1 0 1 0 0,-1-1 0 0 0,0 1 0 0 0,0-1-1 0 0,1 1 1 0 0,-1 0 0 0 0,0-1-1 0 0,0 1 1 0 0,0 0 0 0 0,0 0-5 0 0,-3 6 70 0 0,-1 1-9 0 0,3-7-48 0 0,0 1 1 0 0,0-1-1 0 0,0 1 0 0 0,0-1 1 0 0,1 1-1 0 0,-1-1 0 0 0,1 1 1 0 0,-1-1-1 0 0,1 1 0 0 0,-1-1 1 0 0,1 1-1 0 0,0 0 0 0 0,0-1 1 0 0,0 1-14 0 0,-3 12 115 0 0,-4-2-39 0 0,5-10-69 0 0,0 0 0 0 0,0 0 0 0 0,0 0 0 0 0,0 0 0 0 0,0 0 0 0 0,0-1 0 0 0,0 1 0 0 0,-1-1 0 0 0,1 1-7 0 0,-3 0 18 0 0,4-2-15 0 0,1 0-1 0 0,-1 1 1 0 0,1-1 0 0 0,-1 0 0 0 0,0 1 0 0 0,1-1 0 0 0,-1 0 0 0 0,1 1 0 0 0,-1-1 0 0 0,1 1 0 0 0,-1-1-1 0 0,1 1 1 0 0,-1-1 0 0 0,1 1 0 0 0,-1-1 0 0 0,1 1 0 0 0,0-1 0 0 0,-1 1 0 0 0,1 0 0 0 0,0-1 0 0 0,0 1-1 0 0,-1 0-2 0 0,-1 4 6 0 0,0-2 3 0 0,-1 1 1 0 0,0-1-1 0 0,0 1 1 0 0,0-1 0 0 0,0 0-1 0 0,0 0 1 0 0,0 0-1 0 0,-1 0 1 0 0,0-1-1 0 0,1 0 1 0 0,-1 1-1 0 0,0-1-9 0 0,-2 1 16 0 0,-1 1 0 0 0,1 1 0 0 0,0-1 1 0 0,-1 3-17 0 0,3-4 13 0 0,1-1 1 0 0,0 1 0 0 0,0-1 0 0 0,-1 0 0 0 0,1 0 0 0 0,-2 0-14 0 0,1 0 11 0 0,1 0-1 0 0,0 0 1 0 0,0 0-1 0 0,0 0 1 0 0,1 0-1 0 0,-2 1-10 0 0,-11 12 27 0 0,0-2 42 0 0,4-8-8 0 0,-7 6-12 0 0,16-9 25 0 0,4-2-15 0 0,3 0-54 0 0,10-1 1 0 0,-1 5-66 0 0,11 6 48 0 0,-6-9 12 0 0,-17-1 0 0 0,1 0 0 0 0,-1 0 0 0 0,0 0 0 0 0,1 0 0 0 0,-1 0 0 0 0,1 1 0 0 0,-1-1 0 0 0,0 1 0 0 0,0 0 0 0 0,3 0 0 0 0,12 9 0 0 0,9-4 0 0 0,-5 4 0 0 0,4-5 0 0 0,-4 5 0 0 0,0-4-7 0 0,-14-5-8 0 0,0 1 0 0 0,0 0 0 0 0,0 1 0 0 0,3 1 15 0 0,-4-1-14 0 0,1 0 0 0 0,0-1 0 0 0,7 2 14 0 0,-8-2-5 0 0,0-1 0 0 0,-1 1 0 0 0,1 0 0 0 0,-1 0 0 0 0,0 1 0 0 0,1 0 0 0 0,0 1 5 0 0,66 42-54 0 0,-36-15 44 0 0,-25-25 10 0 0,-9-5 0 0 0,1 1 0 0 0,0-1 0 0 0,0 1 0 0 0,-1-1 0 0 0,1 1 0 0 0,-1 0 0 0 0,0 0 0 0 0,0 0 0 0 0,1 1 0 0 0,-1-1 0 0 0,1 3 0 0 0,7 14 33 0 0,-4-8 18 0 0,-6-9-40 0 0,1 1 0 0 0,0-1 1 0 0,0 0-1 0 0,-1 0 1 0 0,1 0-1 0 0,-1 0 0 0 0,0 0 1 0 0,0 1-1 0 0,0-1 1 0 0,0 0-1 0 0,0 0 0 0 0,0 0 1 0 0,-1 1-1 0 0,1-1 1 0 0,-1 2-12 0 0,-1 3 61 0 0,-1 0 0 0 0,0 0 0 0 0,-4 6-61 0 0,4-7 42 0 0,-8 9 34 0 0,-11-1 144 0 0,17-11-166 0 0,1-1 0 0 0,0 0 1 0 0,0 1-1 0 0,0 0 1 0 0,-1 2-55 0 0,-11 6 164 0 0,-13-2 30 0 0,23-8-146 0 0,0 1 1 0 0,0 0-1 0 0,0 0 1 0 0,-2 1-49 0 0,-2 2 103 0 0,0-1 0 0 0,0-1 1 0 0,-10 2-104 0 0,-2 1 102 0 0,-1 2-47 0 0,6-1-24 0 0,1 0 20 0 0,-1 0 0 0 0,-7 0-51 0 0,-21 4 94 0 0,5-2 121 0 0,-16 7-215 0 0,47-13 1 0 0,0 0 1 0 0,1-1-1 0 0,-1 0 1 0 0,0-1-1 0 0,0 0 1 0 0,0 0-1 0 0,-4-1-1 0 0,-19 0-1 0 0,10 0-75 0 0,4 0-72 0 0,-2 0-107 0 0,14-1-32 0 0,1-1-63 0 0,2 0-48 0 0,1-1-36 0 0,2 2 366 0 0,-1 1 0 0 0,1-1 0 0 0,0 1 1 0 0,-1-1-1 0 0,1 1 0 0 0,0 0 0 0 0,-1-1 0 0 0,1 1 0 0 0,-1-1 1 0 0,1 1-1 0 0,-1 0 0 0 0,1-1 0 0 0,-1 1 0 0 0,1 0 1 0 0,-1 0-1 0 0,1 0 0 0 0,-1-1 0 0 0,1 1 0 0 0,-1 0 1 0 0,1 0-1 0 0,-1 0 0 0 0,0 0 0 0 0,1 0 0 0 0,-1 0 68 0 0,-2 0-1166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51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11 4928 0 0,'0'0'141'0'0,"0"0"-35"0"0,0 2-2 0 0,0-1-139 0 0,0 0 61 0 0,0 1 53 0 0,0 0 47 0 0,0 2 172 0 0,0 0 83 0 0,0 10 1055 0 0,0-11-1161 0 0,0 0-36 0 0,0-1-43 0 0,0 0-58 0 0,0 0-72 0 0,0-1-81 0 0,-2 4 678 0 0,-8 6-3 0 0,8-10-346 0 0,1 1-72 0 0,0 0-62 0 0,1-1-53 0 0,0 1-28 0 0,0 0-44 0 0,1 3 20 0 0,-1-4-12 0 0,0 0 58 0 0,0 4 14 0 0,0 1 100 0 0,1 0 88 0 0,-1 9 522 0 0,-1-10-581 0 0,0 0-41 0 0,-1 0-90 0 0,-2 2 81 0 0,-1 0-48 0 0,3-2 9 0 0,1 1 48 0 0,1 2 99 0 0,0 1-158 0 0,0-5-102 0 0,1 0 1 0 0,-1 0 0 0 0,0 0 0 0 0,-1 0-1 0 0,1 1 1 0 0,-1-1 0 0 0,0 0 0 0 0,0 0-63 0 0,-2 6 79 0 0,-3 9 55 0 0,0-4 33 0 0,-2 2 4 0 0,7-14-143 0 0,0 1 0 0 0,0-1-1 0 0,0 0 1 0 0,1 0 0 0 0,-1 1-1 0 0,1-1 1 0 0,0 3-28 0 0,-1 2 51 0 0,1-1 1 0 0,-1 1-1 0 0,-1 0 1 0 0,0-1-1 0 0,0 2-51 0 0,0-2 50 0 0,0 0 0 0 0,1 1 0 0 0,0-1 0 0 0,0 1 0 0 0,0 0-50 0 0,2 7 81 0 0,-1-6-37 0 0,0 0 1 0 0,0 0 0 0 0,-1 0 0 0 0,-1 5-45 0 0,-2 3 34 0 0,1-7-6 0 0,1 0 1 0 0,0 0-1 0 0,1-1 0 0 0,0 9-28 0 0,1-3 35 0 0,1-8-25 0 0,-1 1 1 0 0,0-1-1 0 0,-1 1 0 0 0,0 0 0 0 0,-1 0-10 0 0,-8 26 53 0 0,7-15-41 0 0,-9 34 56 0 0,11-50-62 0 0,0 0-1 0 0,0 0 1 0 0,1 0 0 0 0,-1 0-1 0 0,1 1 1 0 0,0-1-1 0 0,0 0 1 0 0,0 1-6 0 0,-1 13 35 0 0,-10 3-8 0 0,6 6 26 0 0,-1-13-40 0 0,5-12-12 0 0,0 1 0 0 0,1-1 0 0 0,-1 0 0 0 0,0 1 0 0 0,1-1 0 0 0,-1 1 0 0 0,1-1 0 0 0,-1 1 0 0 0,1-1 0 0 0,0 1 0 0 0,0-1 0 0 0,-1 1-1 0 0,1-1 0 0 0,1 1 4 0 0,-1-1-1 0 0,0 0 0 0 0,0 0 1 0 0,-1 1-1 0 0,1-1 0 0 0,0 0 0 0 0,0 0 1 0 0,0 0-1 0 0,-1 1 0 0 0,1-1 0 0 0,-1 0 1 0 0,1 0-1 0 0,-1 0 0 0 0,1 0 0 0 0,-1 0 1 0 0,0 0-1 0 0,0 0 0 0 0,0 1-3 0 0,-9 8 50 0 0,9-9-45 0 0,-6 9 16 0 0,12-5 22 0 0,-13 8-21 0 0,6 0 37 0 0,-1-8-4 0 0,0-2-155 0 0,1 0 60 0 0,1-1 48 0 0,0 0 34 0 0,2 1 206 0 0,1-2-234 0 0,-1-1-67 0 0,0-1-91 0 0,1 1-113 0 0,-2 0 12 0 0,0 0-68 0 0,0 0-74 0 0,0 0-79 0 0,-5 0 195 0 0,0 0-36 0 0,2 0-349 0 0,3 0 377 0 0,1 0 146 0 0,-1 0-34 0 0,0 0-4 0 0,1 0-34 0 0,-1 0-40 0 0,1 0-44 0 0,0 0-48 0 0,0 0-43 0 0,0 0-40 0 0,0 0-35 0 0,1 0-129 0 0,-1 0-33 0 0,5 0-1355 0 0</inkml:trace>
  <inkml:trace contextRef="#ctx0" brushRef="#br0" timeOffset="468.69">262 11 6448 0 0,'0'0'141'0'0,"0"0"23"0"0,0 0 13 0 0,0-1-55 0 0,0-1-12 0 0,0-1 701 0 0,0 1-82 0 0,0 1-76 0 0,0 0-73 0 0,0 0-68 0 0,0 1-65 0 0,0 0-61 0 0,-1 1-56 0 0,1 0-53 0 0,0 0-48 0 0,0 1-45 0 0,0 0-41 0 0,0 2 40 0 0,0 1-114 0 0,0 2-89 0 0,0 9-167 0 0,1-11 168 0 0,-1-1 51 0 0,1-1 32 0 0,-1-1 44 0 0,1 0 50 0 0,0 0 56 0 0,3 6-128 0 0,-3-7-71 0 0,0 0 1 0 0,0 1 0 0 0,0-1 0 0 0,0 0 0 0 0,-1 1-1 0 0,1-1 1 0 0,-1 1 0 0 0,1 0 0 0 0,-1-1-1 0 0,1 1 1 0 0,-1-1 0 0 0,0 1 0 0 0,0 0 0 0 0,0-1-16 0 0,0 6 65 0 0,1 11 245 0 0,1-12-261 0 0,3 2 24 0 0,-4-7-57 0 0,0 1 1 0 0,-1-1-1 0 0,1 1 1 0 0,0-1-1 0 0,0 1 1 0 0,-1-1-1 0 0,1 1 1 0 0,-1-1-1 0 0,1 1 1 0 0,-1-1-1 0 0,0 1 1 0 0,1 0-1 0 0,-1-1 1 0 0,0 1-17 0 0,4 15 157 0 0,9 6-43 0 0,-2-4-43 0 0,-3 0 30 0 0,1-4-46 0 0,-7-11-51 0 0,1 0-1 0 0,-1 0 1 0 0,0 1-1 0 0,0-1 1 0 0,-1 0 0 0 0,1 1-4 0 0,0 4-2 0 0,-1-3 14 0 0,1 1 1 0 0,0-1-1 0 0,1 1 0 0 0,0-1 1 0 0,2 5-13 0 0,26 60 22 0 0,-16-38 20 0 0,-7-17-34 0 0,-2 0-1 0 0,0 1 0 0 0,2 9-7 0 0,-4-11 27 0 0,1 0 0 0 0,4 10-27 0 0,-3-11 26 0 0,-1 0 1 0 0,2 11-27 0 0,-4-16 4 0 0,0-1 0 0 0,1 1 0 0 0,0-1-1 0 0,3 5-3 0 0,-2-5 14 0 0,-1 0 0 0 0,-1 0 0 0 0,0 0 0 0 0,2 5-14 0 0,-1 5 10 0 0,-2-11-6 0 0,-1 0-1 0 0,1 1 1 0 0,1-1-1 0 0,0 0 1 0 0,0 1-4 0 0,1 0 16 0 0,-2-5-9 0 0,0 0 0 0 0,-1-1-1 0 0,0 1 1 0 0,0 0-1 0 0,0 0 1 0 0,0 0 0 0 0,0 0-1 0 0,-1 0 1 0 0,1 0-1 0 0,-1 0 1 0 0,0 0 0 0 0,0 3-7 0 0,2 5 25 0 0,0 0 1 0 0,0-1-1 0 0,1 1 1 0 0,0 0-1 0 0,2 1-25 0 0,-4-7 13 0 0,6 8-2 0 0,-6-11-10 0 0,-1-1 0 0 0,1 0 0 0 0,0 1 0 0 0,-1-1 0 0 0,1 1 0 0 0,0-1 0 0 0,-1 1 0 0 0,0-1 0 0 0,1 1 0 0 0,-1-1 0 0 0,0 1 0 0 0,0-1 0 0 0,0 1-1 0 0,-1 14 45 0 0,1-12-35 0 0,-1 0 0 0 0,1 0 0 0 0,0 1 0 0 0,0-1 0 0 0,1 0 0 0 0,-1 0-1 0 0,1 0 1 0 0,0 1 0 0 0,1 2-10 0 0,2-1 32 0 0,2 2-48 0 0,-3-1 46 0 0,-2-2 55 0 0,-2 0 83 0 0,0-4-312 0 0,-2-1 55 0 0,-6-1-83 0 0,7 1 107 0 0,2 0-7 0 0,-1 0-21 0 0,1 0-39 0 0,-1-1-15 0 0,1 1-41 0 0,-1-1-47 0 0,1 1-51 0 0,-1-1-56 0 0,0 0-51 0 0,0 0-47 0 0,0-1-41 0 0,-1 1-140 0 0,0-1-41 0 0,0 0-170 0 0,-1-1-459 0 0</inkml:trace>
  <inkml:trace contextRef="#ctx0" brushRef="#br0" timeOffset="755.93">123 642 7856 0 0,'0'0'174'0'0,"3"0"29"0"0,7-3 13 0 0,-5-7-31 0 0,2 7-147 0 0,7 3-43 0 0,1 0 24 0 0,-7-2 52 0 0,0-3 103 0 0,-3 2-17 0 0,0 0 35 0 0,8 1 288 0 0,-6 1-228 0 0,-1 0-32 0 0,3-4 146 0 0,-8 4-315 0 0,1 0 0 0 0,0 0 0 0 0,-1 0 0 0 0,1 0 0 0 0,0 0 1 0 0,0 1-1 0 0,0-1 0 0 0,-1 1 0 0 0,1-1 0 0 0,0 1 0 0 0,0 0 0 0 0,0 0 0 0 0,2-1-51 0 0,9 0 162 0 0,9-5 127 0 0,0 0-13 0 0,-8 4-139 0 0,3 1 30 0 0,0-5-52 0 0,-2 0-37 0 0,14 3 77 0 0,2 3-75 0 0,-7 0-97 0 0,-3-2-99 0 0,13-8-139 0 0,-4 7-22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2:31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293 42 9560 0 0,'0'0'216'0'0,"0"0"32"0"0,0 0 10 0 0,0 0-107 0 0,0-2-78 0 0,0-9 61 0 0,0 4-37 0 0,0 2 116 0 0,0 2-93 0 0,0 1 428 0 0,0 2 18 0 0,0-3-455 0 0,0 1 36 0 0,0-1 242 0 0,1 1 106 0 0,0 1 80 0 0,-1 1-497 0 0,0-1 0 0 0,0 1 0 0 0,1 0 1 0 0,-1 0-1 0 0,0 0 0 0 0,0 0 0 0 0,0 0 0 0 0,1 0 1 0 0,-1 1-1 0 0,0-1 0 0 0,0 0 0 0 0,0 0 0 0 0,1 0 1 0 0,-1 0-1 0 0,0 0 0 0 0,0 0 0 0 0,0 0 0 0 0,0 0 1 0 0,1 0-1 0 0,-1 0 0 0 0,0 1 0 0 0,0-1 0 0 0,0 0 1 0 0,0 0-1 0 0,0 0 0 0 0,1 0 0 0 0,-1 0 0 0 0,0 1 1 0 0,0-1-1 0 0,0 0 0 0 0,0 0 0 0 0,0 0 0 0 0,0 1-78 0 0,2 1 696 0 0,-1 0-389 0 0,0-1-34 0 0,-1 1-40 0 0,1 0-46 0 0,0 0-52 0 0,-1 0-56 0 0,1 1-71 0 0,-1-1-125 0 0,1-1 8 0 0,-1 1-36 0 0,0-1-38 0 0,0 0-39 0 0,-1 30 300 0 0,0-19-56 0 0,1 0 1 0 0,0 0-1 0 0,1 0 0 0 0,0 0 1 0 0,1 5-23 0 0,-1-14 7 0 0,3 10 11 0 0,-1-1 0 0 0,-1 1 1 0 0,0-1-1 0 0,-1 9-18 0 0,0-8 28 0 0,0 1 0 0 0,0-1 0 0 0,1 0 0 0 0,1 1-28 0 0,0-2 21 0 0,-1-1-1 0 0,-1 1 1 0 0,0 0-1 0 0,0 0-20 0 0,-2 11 32 0 0,1-7 2 0 0,0 1-1 0 0,1-1 0 0 0,1 4-33 0 0,3 4 41 0 0,-2-9 3 0 0,-1 0 0 0 0,0 1-1 0 0,-1 7-43 0 0,-1 105 248 0 0,-1-110-204 0 0,-1 0 0 0 0,0 0 0 0 0,-4 11-44 0 0,4-22 12 0 0,-2 34 66 0 0,5 31 103 0 0,0-37-104 0 0,-2-27-52 0 0,1 0-1 0 0,-1 0 1 0 0,-1 0-1 0 0,1 0 0 0 0,-2 3-24 0 0,1-4 19 0 0,0 0 0 0 0,1 0 0 0 0,0 0 0 0 0,0 0-1 0 0,0 2-18 0 0,1 50 118 0 0,0-57-115 0 0,0 0 1 0 0,0-1-1 0 0,0 1 1 0 0,0 0 0 0 0,0-1-1 0 0,-1 1 1 0 0,1 0-1 0 0,-1-1 1 0 0,1 1 0 0 0,-1-1-1 0 0,0 1 1 0 0,0-1-1 0 0,1 1 1 0 0,-1-1-4 0 0,-6 11 40 0 0,6 1-28 0 0,1-11-4 0 0,0 0 1 0 0,0 0 0 0 0,0 1 0 0 0,0-1 0 0 0,-1 0 0 0 0,1 0-1 0 0,-1 0 1 0 0,1 0 0 0 0,-1 0 0 0 0,0 1-9 0 0,-9 19 12 0 0,7-14-16 0 0,-1-2 14 0 0,-1-5-31 0 0,-3 0-36 0 0,7-1 54 0 0,1 0 0 0 0,-1 0 0 0 0,1 0 0 0 0,-1 0 0 0 0,1 0 0 0 0,0 0 0 0 0,-1 0-1 0 0,1 0 1 0 0,-1 0 0 0 0,1 0 0 0 0,0-1 0 0 0,-1 1 0 0 0,1 0 0 0 0,0 0 0 0 0,-1 0-1 0 0,1 0 1 0 0,-1-1 0 0 0,1 1 0 0 0,0 0 0 0 0,-1 0 0 0 0,1-1 0 0 0,0 1-1 0 0,0 0 1 0 0,-1-1 0 0 0,1 1 0 0 0,0 0 0 0 0,0-1 0 0 0,-1 1 0 0 0,1 0 0 0 0,0-1-1 0 0,0 1 5 0 0,-2-4-72 0 0,-1 1-55 0 0,1 1-31 0 0,-1 1-45 0 0,-2-1-288 0 0,0-8-637 0 0,2 8 751 0 0,1 1 52 0 0,0 0 70 0 0,1 1-54 0 0,0-1-63 0 0,0 0-73 0 0,0 1 30 0 0,0-1-49 0 0,1-1-42 0 0,-1 1-39 0 0,1 0-150 0 0,0-1-38 0 0,0-3-1593 0 0</inkml:trace>
  <inkml:trace contextRef="#ctx0" brushRef="#br0" timeOffset="530.28">400 119 8840 0 0,'0'0'197'0'0,"0"0"24"0"0,0 0 19 0 0,0-2-29 0 0,0-2-178 0 0,3-2-23 0 0,7 0-10 0 0,-5 0 64 0 0,-2 1 118 0 0,4 4 124 0 0,-4 1 280 0 0,-2-1-357 0 0,-1 0-43 0 0,0 0-38 0 0,0 1-34 0 0,0-1-13 0 0,0 0-34 0 0,-1-2 15 0 0,1 0-19 0 0,-1 1 56 0 0,2 1 68 0 0,-1-1 109 0 0,0 2-130 0 0,1 1-37 0 0,1-1 40 0 0,2 0-85 0 0,2-1-17 0 0,-6 1 12 0 0,0 0-74 0 0,0 0 1 0 0,0 0 0 0 0,0 0-1 0 0,0 0 1 0 0,0 0-1 0 0,0 0 1 0 0,1 0 0 0 0,-1 0-1 0 0,0 0 1 0 0,0 0 0 0 0,0 0-1 0 0,0 0 1 0 0,0 0 0 0 0,0 0-1 0 0,0 0 1 0 0,0 0-1 0 0,0 0 1 0 0,0 0 0 0 0,0 0-1 0 0,1 0 1 0 0,-1 0 0 0 0,0 0-1 0 0,0 0 1 0 0,0 0 0 0 0,0 0-1 0 0,0 0 1 0 0,0 0-1 0 0,0 0 1 0 0,0 0 0 0 0,0 0-1 0 0,0 0 1 0 0,0 0 0 0 0,0 0-1 0 0,0 0 1 0 0,0-1 0 0 0,0 1-1 0 0,1 0 1 0 0,-1 0-1 0 0,0 0 1 0 0,0 0 0 0 0,0 0-1 0 0,0 0 1 0 0,0 0 0 0 0,0 0-1 0 0,0 0 1 0 0,0 0 0 0 0,0-1-1 0 0,0 1 1 0 0,0 0-1 0 0,0 0 1 0 0,0 0 0 0 0,0 0-1 0 0,0 0 1 0 0,0 0 0 0 0,0 0-1 0 0,0 0 1 0 0,-1 0-6 0 0,1-11 259 0 0,0 11-255 0 0,0 0 0 0 0,0 0 0 0 0,0 0 0 0 0,0 0 0 0 0,0 0 0 0 0,0 0 0 0 0,0 0 0 0 0,0 0 0 0 0,0 0 0 0 0,0-1 0 0 0,0 1 0 0 0,0 0 0 0 0,0 0 0 0 0,0 0 0 0 0,0 0 0 0 0,0 0 0 0 0,0 0 0 0 0,0 0 0 0 0,0 0 0 0 0,0 0 0 0 0,0 0 0 0 0,0 0 0 0 0,0-1 0 0 0,1 1 0 0 0,-1 0 0 0 0,0 0 0 0 0,0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0-4 0 0,14 0 258 0 0,1 0-67 0 0,1 0-94 0 0,-9 0-92 0 0,0 0-32 0 0,6 0 91 0 0,4 1 22 0 0,-14-1-79 0 0,0 1 0 0 0,0-1 0 0 0,-1 1 1 0 0,1 0-1 0 0,0 0 0 0 0,0 0 0 0 0,-1 1 0 0 0,2 0-7 0 0,2 1 29 0 0,-4-3-28 0 0,0 1 0 0 0,0 0 1 0 0,1-1-1 0 0,-1 1 1 0 0,1-1-1 0 0,-1 0 1 0 0,0 0-1 0 0,1 0 1 0 0,-1 0-1 0 0,1 0 1 0 0,-1 0-1 0 0,0-1-1 0 0,1 1 0 0 0,-1-1 0 0 0,1 1 0 0 0,-1 0-1 0 0,0 0 1 0 0,1 0 0 0 0,-1 0 0 0 0,1 1 0 0 0,-1-1 0 0 0,0 1 0 0 0,1-1 0 0 0,-1 1 0 0 0,0 0 0 0 0,11 9 0 0 0,-11-8 0 0 0,-1 0 0 0 0,1 0 0 0 0,0-1 0 0 0,0 1 0 0 0,0-1 0 0 0,0 0 0 0 0,0 0 0 0 0,0 1 0 0 0,2-1 0 0 0,21 5-15 0 0,11 9-58 0 0,-30-13 74 0 0,0 1 0 0 0,0 0 0 0 0,-1 1 0 0 0,1-1 1 0 0,-1 1-1 0 0,0 0 0 0 0,5 4-1 0 0,36 40 70 0 0,-20-22-20 0 0,-19-19-50 0 0,-3-4 10 0 0,-1 0 0 0 0,0 1 0 0 0,0-1 0 0 0,0 0 0 0 0,-1 1 0 0 0,1 0-10 0 0,13 36 49 0 0,-1-3 88 0 0,-14-35-126 0 0,-1 0 0 0 0,1 0 0 0 0,0 0-1 0 0,-1 1 1 0 0,1-1 0 0 0,-1 0 0 0 0,0 0 0 0 0,0 1 0 0 0,1-1-1 0 0,-2 0 1 0 0,1 0 0 0 0,0 1 0 0 0,0-1 0 0 0,-1 0-1 0 0,1 0 1 0 0,-1 0 0 0 0,0 1-11 0 0,-2 5 47 0 0,0-1-1 0 0,-1 1 1 0 0,0-1-1 0 0,0 0-46 0 0,-5 8 84 0 0,6-8-36 0 0,1-4-26 0 0,1 1-1 0 0,-1-1 0 0 0,1 0 0 0 0,-1 0 0 0 0,0-1 0 0 0,0 1 1 0 0,-1 0-1 0 0,1-1 0 0 0,0 1 0 0 0,-1-1 0 0 0,1 0 0 0 0,-1 1 1 0 0,-3 0-22 0 0,-1 1 38 0 0,0 0 1 0 0,0-1-1 0 0,0-1 1 0 0,-2 1-39 0 0,2 0 27 0 0,0-1 1 0 0,1 1-1 0 0,-1 0 1 0 0,-1 1-28 0 0,-30 19 110 0 0,-13-1-67 0 0,48-21-42 0 0,-30 10 38 0 0,26-10-29 0 0,1 1 0 0 0,1 0-1 0 0,-1 0 1 0 0,0 1 0 0 0,0-1-1 0 0,1 1 1 0 0,-3 2-10 0 0,4-3 1 0 0,0 0 1 0 0,-1 0-1 0 0,1 0 1 0 0,-1-1 0 0 0,1 1-1 0 0,-1-1 1 0 0,-1 0-2 0 0,-14 4 12 0 0,6 1 21 0 0,10-5-30 0 0,1 0 0 0 0,0 0 0 0 0,0 0 0 0 0,-1 0 0 0 0,1 0 0 0 0,-1-1 0 0 0,1 1 0 0 0,-1-1 0 0 0,1 0-3 0 0,-6 1 0 0 0,1 0 0 0 0,0 1 0 0 0,0 0 0 0 0,0 0 0 0 0,1 1 0 0 0,-1 0 0 0 0,-2 2 0 0 0,-14 4 0 0 0,20-8-224 0 0,1 0 87 0 0,-1 0 74 0 0,1 0 64 0 0,-1-1 48 0 0,1 1 38 0 0,-12-1 480 0 0,10 0-457 0 0,0 0-87 0 0,3 0-65 0 0,-1-1-49 0 0,0 1-57 0 0,0 0-64 0 0,0 0-84 0 0,1 0-86 0 0,-1-1-93 0 0,0 1-101 0 0,0 0-108 0 0,0 0-118 0 0,0 0-124 0 0,2 0 413 0 0,-1 0-33 0 0,2 0-1325 0 0,0 0-1058 0 0</inkml:trace>
  <inkml:trace contextRef="#ctx0" brushRef="#br0" timeOffset="1109.57">1262 627 8288 0 0,'0'0'190'0'0,"0"0"28"0"0,0 0 7 0 0,3 0-33 0 0,4 0-125 0 0,-4 0-9 0 0,-1 1 83 0 0,-1 1 161 0 0,-2 10 245 0 0,0 18 516 0 0,3-21-753 0 0,0-1-45 0 0,3 0-64 0 0,1 2 73 0 0,-4 3 65 0 0,-2-2-49 0 0,0-2-71 0 0,0 4 5 0 0,0 9 69 0 0,0-11-143 0 0,0 2 74 0 0,1-8-136 0 0,-1 0 0 0 0,1 0 1 0 0,0 0-1 0 0,0 0 0 0 0,2 5-88 0 0,4 13 276 0 0,-5-6-137 0 0,-3 8 73 0 0,0 16 106 0 0,5-15-148 0 0,1-11-86 0 0,1 2 31 0 0,-4 2 26 0 0,-3-5-77 0 0,1-7-26 0 0,-1 1 0 0 0,1 0 0 0 0,1-1 0 0 0,0 1 1 0 0,0 0-1 0 0,0 2-38 0 0,5 5 80 0 0,-5-12-61 0 0,1 0-1 0 0,-1 0 0 0 0,0 1 0 0 0,-1-1 1 0 0,1 0-1 0 0,0 1 0 0 0,-1-1 0 0 0,0 2-18 0 0,0 4 186 0 0,0 0-111 0 0,0 0-70 0 0,0 9-62 0 0,0-11 72 0 0,0 1 63 0 0,0-1 91 0 0,0-3-42 0 0,0-1 34 0 0,0 2 111 0 0,0-1 73 0 0,0 1 82 0 0,0-1 90 0 0,0-20-352 0 0,0 0-36 0 0,0-17 42 0 0,0-7-75 0 0,0-21-38 0 0,0 32-9 0 0,0 26-47 0 0,0 0-1 0 0,1 0 0 0 0,-1-1 1 0 0,1 1-1 0 0,-1 0 0 0 0,1 0 1 0 0,0 0-1 0 0,0 0 0 0 0,2-3-1 0 0,2-9 0 0 0,-2 4 0 0 0,-3 7 6 0 0,1 0 0 0 0,0 1 0 0 0,1-1 0 0 0,-1 0 0 0 0,0 1 0 0 0,1-1 0 0 0,0 1 0 0 0,0 0 0 0 0,1-2-6 0 0,4-6 3 0 0,-1-1 1 0 0,0 0-1 0 0,3-10-3 0 0,-8 20 0 0 0,-1 1 0 0 0,1-1 0 0 0,-1 0 0 0 0,1 1 0 0 0,0-1 0 0 0,0 0 0 0 0,0 1 0 0 0,0-1 0 0 0,0 1 0 0 0,0 0 0 0 0,0-1 0 0 0,1 1 0 0 0,-1 0 0 0 0,0-1 0 0 0,1 1 0 0 0,-1 0 0 0 0,1 0 0 0 0,10-9 0 0 0,-9 7 0 0 0,0 0 0 0 0,-1-1 0 0 0,0 1 0 0 0,1-1 0 0 0,-1 0 0 0 0,0 0 0 0 0,1-2 0 0 0,-2 2 0 0 0,0 0 0 0 0,1 1 0 0 0,0 0 0 0 0,0-1 0 0 0,0 1 0 0 0,0 0 0 0 0,0 0 0 0 0,1 0 0 0 0,-1 0 0 0 0,1 1 0 0 0,0-1 0 0 0,0 1 0 0 0,0-1 0 0 0,23-15-12 0 0,-5-8-36 0 0,22-7 36 0 0,-37 27 12 0 0,1 1 0 0 0,0 0 0 0 0,-1 0 0 0 0,2 1 0 0 0,-1 0 0 0 0,0 0 0 0 0,1 0 0 0 0,0 1 0 0 0,3-1 0 0 0,10-4 5 0 0,4-5-62 0 0,-7 4 37 0 0,-6 5 42 0 0,1 4-114 0 0,1 3-120 0 0,4 6-200 0 0,-14-7 312 0 0,9 3-298 0 0,-10-2 278 0 0,-2 0-69 0 0,1 0-80 0 0,0-1-81 0 0,2-1-84 0 0,2 0-87 0 0,2-1-283 0 0,-1 2 87 0 0,1 4-235 0 0,0 1 98 0 0,7 9-855 0 0</inkml:trace>
  <inkml:trace contextRef="#ctx0" brushRef="#br0" timeOffset="1576.01">2294 812 7256 0 0,'0'0'165'0'0,"0"0"22"0"0,0 0 7 0 0,-1 0-59 0 0,-1-2-8 0 0,-1-1 33 0 0,0-1 44 0 0,-1 1 39 0 0,0-1 37 0 0,-3-4 377 0 0,0 1 109 0 0,5 6-354 0 0,-2 1-61 0 0,-1 0-56 0 0,0 0-54 0 0,0 0-52 0 0,1 1-48 0 0,1-1-46 0 0,3 0-43 0 0,-7 0 212 0 0,-5 0 131 0 0,4 2-116 0 0,3 2-107 0 0,3 3-92 0 0,2-4 60 0 0,-15 2 101 0 0,0 5-70 0 0,2 2-62 0 0,3-1-55 0 0,4-6-43 0 0,2 1 33 0 0,5-3-34 0 0,-1-3-10 0 0,1 0 0 0 0,-1 0 0 0 0,0 0 0 0 0,0 0 0 0 0,0 1 0 0 0,0-1 0 0 0,0 0 0 0 0,0 0 0 0 0,0 0 1 0 0,1 0-1 0 0,-1 0 0 0 0,0 1 0 0 0,0-1 0 0 0,0 0 0 0 0,0 0 0 0 0,0 0 0 0 0,0 0 0 0 0,0 0 0 0 0,0 1 0 0 0,0-1 0 0 0,0 0 0 0 0,0 0 0 0 0,0 0 0 0 0,0 0 0 0 0,0 1 0 0 0,0-1 0 0 0,0 0 0 0 0,0 0 0 0 0,0 0 0 0 0,0 0 0 0 0,0 1 0 0 0,0-1 0 0 0,0 0 0 0 0,0 0 0 0 0,-1 0 0 0 0,1 0 0 0 0,-16 20 52 0 0,14-18-51 0 0,1 0 0 0 0,-1 1-1 0 0,0-1 1 0 0,1 1 0 0 0,-1 0 0 0 0,1 0 0 0 0,0-1 0 0 0,0 1-1 0 0,0 0 1 0 0,0 0 0 0 0,1 0 0 0 0,-1 0 0 0 0,1 0 0 0 0,0 2-1 0 0,-1 10-1 0 0,1-1 0 0 0,1 10 1 0 0,0 3 1 0 0,-1 34-1 0 0,0-59 0 0 0,0 0 0 0 0,1 0 0 0 0,-1-1 0 0 0,0 1 0 0 0,1 0 0 0 0,-1-1 0 0 0,1 1 0 0 0,0 0 0 0 0,-1-1 0 0 0,1 1 0 0 0,0-1 0 0 0,0 1 0 0 0,0-1 0 0 0,0 0 0 0 0,0 1 0 0 0,0-1 0 0 0,1 0 0 0 0,-1 0 0 0 0,1 1 0 0 0,10 14 0 0 0,-7-6 0 0 0,-4-8 0 0 0,0 0 0 0 0,0 0 0 0 0,0 1 0 0 0,0-1 0 0 0,1 0 0 0 0,-1 0 0 0 0,1 0 0 0 0,-1-1 0 0 0,1 1 0 0 0,4 4 0 0 0,-4-3 0 0 0,1 0 0 0 0,0-1 0 0 0,-1 1 0 0 0,1-1 0 0 0,0 0 0 0 0,1 0 0 0 0,-1 0 0 0 0,0 0 0 0 0,1 0 0 0 0,-1-1 0 0 0,1 1 0 0 0,2 0 0 0 0,4 1 0 0 0,24 9 12 0 0,-31-10 1 0 0,0 0 0 0 0,1-1 0 0 0,0 1 0 0 0,-1-1 1 0 0,1 0-1 0 0,0 0 0 0 0,0 0 0 0 0,-1 0 0 0 0,1-1 1 0 0,3 1-14 0 0,-5-1 7 0 0,-1 0 0 0 0,1 0 0 0 0,0 0 0 0 0,-1-1 1 0 0,1 1-1 0 0,0 0 0 0 0,-1-1 0 0 0,1 1 0 0 0,-1-1 1 0 0,1 1-1 0 0,-1-1 0 0 0,1 0 0 0 0,-1 0 0 0 0,1 0-7 0 0,10-5 73 0 0,4 5 52 0 0,-2 1 14 0 0,0-4 97 0 0,-11 2-165 0 0,0-1 1 0 0,0 1 0 0 0,0-1-1 0 0,0 1 1 0 0,0-1-1 0 0,2-2-71 0 0,-3 1 72 0 0,1 1 1 0 0,0 1-1 0 0,0-1 0 0 0,0 0 0 0 0,0 1 1 0 0,3-2-73 0 0,3 0 190 0 0,4-3 36 0 0,-12 6-200 0 0,1 1-1 0 0,0-2 0 0 0,-1 1 1 0 0,1 0-1 0 0,-1 0 0 0 0,0 0 1 0 0,1-1-1 0 0,-1 1 1 0 0,0 0-1 0 0,0-1 0 0 0,0 0 1 0 0,0 1-1 0 0,0-1 0 0 0,0 1 1 0 0,0-1-1 0 0,0 0 0 0 0,-1 0-25 0 0,6-24 207 0 0,0 11-58 0 0,3-6 63 0 0,-6 14-167 0 0,-1 1 0 0 0,0 0 0 0 0,-1 0 0 0 0,1 0 0 0 0,-1 0-1 0 0,0-1 1 0 0,-1 1 0 0 0,1-5-45 0 0,-1-64 241 0 0,0 74-236 0 0,0-1-1 0 0,-1 0 0 0 0,1 1 0 0 0,0-1 0 0 0,-1 0 0 0 0,1 1 0 0 0,-1-1 0 0 0,0 0 0 0 0,1 1 0 0 0,-1-1 0 0 0,0 1 0 0 0,0-1 1 0 0,0 1-1 0 0,0-1 0 0 0,0 1 0 0 0,0 0 0 0 0,-1 0 0 0 0,1 0 0 0 0,-1-1-4 0 0,-5-5-9 0 0,2-2-41 0 0,2 4 21 0 0,3 5 21 0 0,0-1 0 0 0,0 1 0 0 0,-1-1-1 0 0,1 0 1 0 0,0 1 0 0 0,-1-1 0 0 0,1 1 0 0 0,0-1 0 0 0,-1 1-1 0 0,1-1 1 0 0,-1 1 0 0 0,1-1 0 0 0,-1 1 0 0 0,1-1 0 0 0,-1 1 0 0 0,1-1-1 0 0,-1 1 1 0 0,0 0 0 0 0,1-1 0 0 0,-1 1 0 0 0,0 0 0 0 0,0 0 8 0 0,-3-3-35 0 0,-7-6-81 0 0,5-3-95 0 0,-1-1-107 0 0,6 12 291 0 0,1 1 0 0 0,-1-1 0 0 0,0 0 0 0 0,0 0-1 0 0,0 1 1 0 0,0-1 0 0 0,0 0 0 0 0,0 1 0 0 0,0-1-1 0 0,0 1 1 0 0,0-1 0 0 0,0 1 0 0 0,0 0 0 0 0,0-1 0 0 0,0 1-1 0 0,0 0 1 0 0,0 0 0 0 0,0 0 0 0 0,-1 0 0 0 0,1 0-1 0 0,-1 0 29 0 0,1 0-52 0 0,-1 0-1 0 0,1-1 1 0 0,-1 1 0 0 0,1 0 0 0 0,-1 0 0 0 0,1-1 0 0 0,-1 1 0 0 0,1-1 0 0 0,0 1 0 0 0,-2-2 52 0 0,-8-6-574 0 0,10 7 290 0 0,0 0 48 0 0,0 0 42 0 0,-1 1 35 0 0,1-1-14 0 0,-1 1 43 0 0,-3 0-192 0 0,3 1 132 0 0,0-1-71 0 0,2 0 88 0 0,-1 0-33 0 0,0 0-138 0 0,-1 0-43 0 0,1 0-39 0 0,-1 0-34 0 0,0 0-130 0 0,0 0-33 0 0,-3 0-1362 0 0</inkml:trace>
  <inkml:trace contextRef="#ctx0" brushRef="#br0" timeOffset="2066.66">2802 781 5848 0 0,'0'0'168'0'0,"2"0"-3"0"0,0 0-182 0 0,0 0 44 0 0,1 0 72 0 0,0 0 53 0 0,7 1 492 0 0,-7-1-410 0 0,-1 1-139 0 0,-1 0-45 0 0,4 9 622 0 0,1-7-275 0 0,-2-1-159 0 0,-1 1-35 0 0,-1 2-41 0 0,2 2-8 0 0,1 2 32 0 0,-3-5-79 0 0,4 9 186 0 0,-1-3-60 0 0,-1-2-62 0 0,0 3 78 0 0,-4 6-11 0 0,1-1-22 0 0,10 4 136 0 0,-6 9-12 0 0,20 63 480 0 0,-19-68-617 0 0,0-1-33 0 0,-2-8-74 0 0,-3-8-37 0 0,0 0 1 0 0,0 0-1 0 0,-1 0 0 0 0,0 0 1 0 0,-1 5-60 0 0,1-5 56 0 0,0 0 0 0 0,0-1 0 0 0,0 1 0 0 0,1 0 0 0 0,1 4-56 0 0,3 4 92 0 0,1 2 31 0 0,-4 0 24 0 0,-2-10-84 0 0,1 0 1 0 0,0 0-1 0 0,1 1 1 0 0,1 5-64 0 0,-1-5 50 0 0,0-1 0 0 0,0 1 0 0 0,-1 0 0 0 0,0 8-50 0 0,-1-9 24 0 0,1 0-1 0 0,0-1 1 0 0,0 1-1 0 0,1-1 1 0 0,-1 1-1 0 0,1-1-23 0 0,3 10 45 0 0,0 2 9 0 0,-2-5-14 0 0,0 0 1 0 0,0 0-1 0 0,-1 0 1 0 0,0 7-41 0 0,-2 2 68 0 0,0 2-19 0 0,0-21-44 0 0,0 0 0 0 0,0 0 0 0 0,0-1-1 0 0,1 1 1 0 0,-1 0 0 0 0,1 0 0 0 0,0-1 0 0 0,0 1 0 0 0,0 0 0 0 0,0-1 0 0 0,1 3-5 0 0,-1-3 4 0 0,0 0 1 0 0,0 0-1 0 0,0 0 1 0 0,0 0-1 0 0,-1 0 1 0 0,1 0 0 0 0,-1 0-1 0 0,1 0 1 0 0,-1 0-1 0 0,0 1 1 0 0,0 1-5 0 0,0-2 65 0 0,0-2 9 0 0,0 0-2 0 0,0 0 0 0 0,0 0-2 0 0,-1-7 14 0 0,2 1-81 0 0,-1-3-93 0 0,-2 0-69 0 0,-3 2 4 0 0,-1-3-85 0 0,4-6-67 0 0,2 6 190 0 0,0-1-116 0 0,1-3-150 0 0,-1 0-102 0 0,0-3-193 0 0,-4-7-447 0 0,-9-7-316 0 0</inkml:trace>
  <inkml:trace contextRef="#ctx0" brushRef="#br0" timeOffset="2340.86">2833 766 5728 0 0,'0'0'166'0'0,"2"-3"-6"0"0,8-9-126 0 0,-7-4-34 0 0,-2 10 39 0 0,1 1 69 0 0,0 2 52 0 0,1 1 36 0 0,3-5 343 0 0,-5 2-332 0 0,-1 5-195 0 0,0 0 0 0 0,0 0-1 0 0,0 0 1 0 0,0 0 0 0 0,0-1 0 0 0,0 1 0 0 0,0 0-1 0 0,0 0 1 0 0,0 0 0 0 0,0 0 0 0 0,0 0 0 0 0,0 0-1 0 0,0 0 1 0 0,0 0 0 0 0,0 0 0 0 0,0 0 0 0 0,0-1-1 0 0,0 1 1 0 0,0 0 0 0 0,0 0 0 0 0,0 0-1 0 0,0 0 1 0 0,0 0 0 0 0,0 0 0 0 0,0 0 0 0 0,0 0-1 0 0,1 0 1 0 0,-1 0 0 0 0,0 0 0 0 0,0 0 0 0 0,0 0-1 0 0,0-1 1 0 0,0 1 0 0 0,0 0 0 0 0,0 0 0 0 0,0 0-1 0 0,0 0 1 0 0,0 0 0 0 0,0 0 0 0 0,0 0-1 0 0,1 0 1 0 0,-1 0 0 0 0,0 0 0 0 0,0 0 0 0 0,0 0-1 0 0,0 0 1 0 0,0 0 0 0 0,0 0 0 0 0,0 0 0 0 0,0 0-1 0 0,0 0 1 0 0,0 0 0 0 0,0 0 0 0 0,1 0 0 0 0,-1 0-1 0 0,0 0 1 0 0,0 0-12 0 0,3 0 251 0 0,0 0 42 0 0,3-2 391 0 0,0-1 11 0 0,-5 3-552 0 0,0-1 0 0 0,-1 1 0 0 0,1-1 0 0 0,0 0 0 0 0,0 1 1 0 0,0-1-1 0 0,0 0 0 0 0,-1 0 0 0 0,1 0 0 0 0,0 0 0 0 0,-1 0 0 0 0,1 0-143 0 0,0 1 198 0 0,-1-1-47 0 0,2 1-41 0 0,-1 0-34 0 0,2 0-1 0 0,4 1-13 0 0,-6-1 39 0 0,6 0 72 0 0,6 0 50 0 0,-2 3-89 0 0,10 7 14 0 0,3 2 21 0 0,-7-4-21 0 0,16 21 139 0 0,-26-25-253 0 0,8 8 53 0 0,-6 2-64 0 0,-7-10-23 0 0,1-1 0 0 0,0 1 0 0 0,0-1 0 0 0,0 0 0 0 0,0 0 0 0 0,2 2 0 0 0,-2-3 0 0 0,0 1 0 0 0,-1-1 0 0 0,1 1 0 0 0,-1 0 0 0 0,0 0 0 0 0,2 2 0 0 0,5 18 0 0 0,0-2 14 0 0,-7-18 2 0 0,0 0-1 0 0,0 0 1 0 0,-1 0-1 0 0,1 1 0 0 0,-1-1 1 0 0,0 1-1 0 0,1-1 1 0 0,-1 1-16 0 0,0 27 236 0 0,-1-28-209 0 0,0 28 228 0 0,0-16-166 0 0,0 1-37 0 0,-2-6-34 0 0,-9-2 56 0 0,10-8-68 0 0,0 1 0 0 0,0-1 0 0 0,0 1 1 0 0,0 0-1 0 0,0-1 0 0 0,0 1 0 0 0,0 0 1 0 0,0 0-1 0 0,0 0 0 0 0,0-1 0 0 0,0 1 1 0 0,0 0-1 0 0,1 0 0 0 0,-1 0 0 0 0,0 1-6 0 0,-3 8 52 0 0,3-9-47 0 0,1 0 1 0 0,0 1-1 0 0,-1-1 0 0 0,1 0 0 0 0,-1 0 0 0 0,1 0 0 0 0,-1 0 1 0 0,0 0-1 0 0,1 0 0 0 0,-1 0 0 0 0,0-1 0 0 0,0 1 1 0 0,1 0-1 0 0,-1 0 0 0 0,0 0 0 0 0,0-1 0 0 0,0 1 1 0 0,-1 0-6 0 0,-9 4 47 0 0,-6 5-9 0 0,9-5 15 0 0,-12 6-26 0 0,10-9 26 0 0,5-1-45 0 0,1-1-1 0 0,0 1 0 0 0,0 0 1 0 0,0 0-1 0 0,0 0 1 0 0,1 1-1 0 0,-1-1 0 0 0,0 1 1 0 0,-2 1-8 0 0,4-2 3 0 0,0 0 1 0 0,-1-1 0 0 0,1 1-1 0 0,-1 0 1 0 0,0-1 0 0 0,1 0-1 0 0,-1 0 1 0 0,1 0-1 0 0,-2 0-3 0 0,-15-1-71 0 0,3 1-106 0 0,0 0 22 0 0,9 0 32 0 0,-1 0-32 0 0,0 0-36 0 0,1 0-39 0 0,-1 0-41 0 0,0 0-43 0 0,5-1 254 0 0,0 1-51 0 0,1 0-51 0 0,0-1-52 0 0,1 0-55 0 0,0 0-55 0 0,0 0-57 0 0,1-1-58 0 0,-1 1-42 0 0,0-1-58 0 0,0 0-58 0 0,-1 1-60 0 0,-2-1-926 0 0,-4 1-886 0 0</inkml:trace>
  <inkml:trace contextRef="#ctx0" brushRef="#br0" timeOffset="2918.81">3448 997 7800 0 0,'0'0'174'0'0,"0"0"29"0"0,3 0 13 0 0,37 0 46 0 0,-28 0-83 0 0,-7 0-35 0 0,1 0 42 0 0,-1 0 51 0 0,1 0 59 0 0,1-1-43 0 0,-1 0-34 0 0,3-4 146 0 0,-7 4-310 0 0,0 0 1 0 0,-1 0 0 0 0,1 0-1 0 0,0 0 1 0 0,-1 0 0 0 0,1 1-1 0 0,0-1 1 0 0,0 1-1 0 0,0-1 1 0 0,0 1 0 0 0,-1 0-1 0 0,1-1 1 0 0,2 1-56 0 0,4 1 139 0 0,13 0 142 0 0,-13-3-143 0 0,-1 0 39 0 0,0-3-5 0 0,-5 4-140 0 0,-1 0 1 0 0,1 0 0 0 0,-1 1-1 0 0,0-1 1 0 0,1 0 0 0 0,-1 0-1 0 0,1 1 1 0 0,-1-1 0 0 0,1 1-1 0 0,0 0 1 0 0,-1-1 0 0 0,1 1-1 0 0,0 0 1 0 0,-1 0-33 0 0,0 0 15 0 0,0 0-1 0 0,-1 0 1 0 0,1 0 0 0 0,0 0 0 0 0,-1 0-1 0 0,1 0 1 0 0,0 0 0 0 0,-1 0 0 0 0,1-1-1 0 0,0 1 1 0 0,-1 0 0 0 0,1 0 0 0 0,-1-1-1 0 0,1 1 1 0 0,0 0 0 0 0,-1-1 0 0 0,1 1-1 0 0,-1 0 1 0 0,1-1 0 0 0,-1 1 0 0 0,1-1-1 0 0,-1 1 1 0 0,1-1 0 0 0,-1 1-1 0 0,0-1 1 0 0,1 0-15 0 0,-1 1 14 0 0,0-1 0 0 0,1 1 0 0 0,-1-1 0 0 0,1 1 0 0 0,-1-1 0 0 0,1 1 0 0 0,-1-1 0 0 0,1 1 0 0 0,-1-1 0 0 0,1 1 0 0 0,-1 0 0 0 0,1-1 0 0 0,0 1 0 0 0,-1 0 0 0 0,1-1 0 0 0,-1 1 0 0 0,1 0 0 0 0,0 0 0 0 0,-1 0 0 0 0,1 0 0 0 0,0 0 0 0 0,-1 0 0 0 0,1 0 0 0 0,0 0 0 0 0,-1 0 0 0 0,1 0-14 0 0,12 0 161 0 0,10-1 155 0 0,-22 1-307 0 0,-1 0 0 0 0,1 0 0 0 0,-1 0 0 0 0,1-1 0 0 0,-1 1 0 0 0,1 0 0 0 0,-1-1 0 0 0,1 1 1 0 0,-1 0-1 0 0,1-1 0 0 0,-1 1 0 0 0,1 0 0 0 0,-1-1 0 0 0,0 1 0 0 0,1-1 0 0 0,-1 1 0 0 0,0-1 0 0 0,1 1 0 0 0,-1-1 0 0 0,0 1 1 0 0,1-1-1 0 0,-1 0 0 0 0,0 1 0 0 0,0-1 0 0 0,0 1 0 0 0,0-1 0 0 0,0 0 0 0 0,0 1 0 0 0,0-1 0 0 0,0 1 0 0 0,0-1 1 0 0,0 0-10 0 0,0 0 6 0 0,0 1 1 0 0,0-1 0 0 0,1 0 0 0 0,-1 0 0 0 0,0 1 0 0 0,0-1-1 0 0,0 0 1 0 0,1 1 0 0 0,-1-1 0 0 0,0 0 0 0 0,0 0 0 0 0,1 1 0 0 0,-1-1-1 0 0,1 1 1 0 0,-1-1 0 0 0,1 0 0 0 0,-1 1 0 0 0,1-1-7 0 0,10-7 82 0 0,1 1-23 0 0,-9 0 11 0 0,-3-1-67 0 0,-1 5 9 0 0,1 3-10 0 0,0-1 0 0 0,0 1 0 0 0,0-1 0 0 0,0 1 0 0 0,0-1 0 0 0,0 1 0 0 0,0-1 0 0 0,0 1 0 0 0,0-1 0 0 0,0 1 0 0 0,0-1 0 0 0,0 1 0 0 0,0-1 0 0 0,0 1 0 0 0,1-1 0 0 0,-1 1 0 0 0,0 0 0 0 0,0-1 0 0 0,0 1 0 0 0,1-1 0 0 0,-1 1 0 0 0,0 0 0 0 0,1-1 0 0 0,-1 1 0 0 0,0-1 0 0 0,1 1 0 0 0,-1 0 0 0 0,1 0-1 0 0,-1-1 1 0 0,0 1 0 0 0,1 0 0 0 0,0-1-2 0 0,5-3 17 0 0,-3-6 47 0 0,-6 5 3 0 0,-7-8-3 0 0,2-4 8 0 0,5 10-45 0 0,2 6-17 0 0,-3-2 10 0 0,-2-1 76 0 0,-3 5-70 0 0,6-1-5 0 0,-2 1 2 0 0,4-2-14 0 0,-6-3 23 0 0,-10-5 49 0 0,15 9-76 0 0,1-1 0 0 0,-1 1 0 0 0,1-1 0 0 0,-1 1 0 0 0,1-1 0 0 0,-1 1 0 0 0,1 0 0 0 0,-1 0 0 0 0,1 0 0 0 0,-1 0 0 0 0,0 0 0 0 0,1 0 0 0 0,-1 0 0 0 0,1 1 0 0 0,-1-1 0 0 0,1 1 0 0 0,-1-1-1 0 0,1 1 1 0 0,0-1 0 0 0,-1 1 0 0 0,1 0 0 0 0,-1 0 0 0 0,1-1 0 0 0,-1 2-5 0 0,1-1 4 0 0,-1 0 0 0 0,0 0 0 0 0,0 0 0 0 0,0 0 0 0 0,0 0 0 0 0,0-1 0 0 0,-1 1 0 0 0,1-1 0 0 0,0 1 0 0 0,-2-1-4 0 0,-11 3 0 0 0,-1 9 0 0 0,14-9 0 0 0,-1-1 0 0 0,0 0 0 0 0,0 0 0 0 0,0-1 0 0 0,1 1 0 0 0,-3 0 0 0 0,4-2 0 0 0,-1 1 0 0 0,0 0 0 0 0,0 0 0 0 0,0 0 0 0 0,1 0 0 0 0,-1 0 0 0 0,0 1 0 0 0,1-1 0 0 0,-1 0 0 0 0,1 1 0 0 0,0-1 0 0 0,-1 1 0 0 0,1 0 0 0 0,-5 11 0 0 0,0-8 0 0 0,6-5 0 0 0,-1 1 0 0 0,0-1 0 0 0,1 1 0 0 0,-1 0 0 0 0,0-1 0 0 0,1 1 0 0 0,-1 0 0 0 0,1 0 0 0 0,-1-1 0 0 0,1 1 0 0 0,-1 0 0 0 0,1 0 0 0 0,-1 0 0 0 0,1 0 0 0 0,0 0 0 0 0,0 0 0 0 0,-1-1 0 0 0,1 1 0 0 0,0 1 0 0 0,-3 8 0 0 0,-9 23 0 0 0,10-29-2 0 0,0-1 1 0 0,0 1 0 0 0,1-1 0 0 0,-1 1 0 0 0,1 0-1 0 0,0-1 1 0 0,0 1 0 0 0,1 0 0 0 0,-1 0 0 0 0,1 3 1 0 0,0-5-4 0 0,0 1 1 0 0,0 0 0 0 0,0-1 0 0 0,-1 1-1 0 0,1-1 1 0 0,-1 1 0 0 0,1-1 0 0 0,-1 1-1 0 0,0-1 1 0 0,0 0 0 0 0,0 1 0 0 0,-1 0 3 0 0,1-1-2 0 0,0 1 0 0 0,0-1 0 0 0,0 1 1 0 0,0-1-1 0 0,0 0 0 0 0,1 1 0 0 0,-1-1 1 0 0,1 1-1 0 0,0 0 0 0 0,-1-1 0 0 0,1 1 1 0 0,0 1 1 0 0,1-1 7 0 0,-1 1 0 0 0,1 0 1 0 0,-1 0-1 0 0,1 0 0 0 0,0 0 1 0 0,0-1-1 0 0,1 1 0 0 0,-1 0 1 0 0,1-1-1 0 0,1 3-7 0 0,-2-4 6 0 0,0 1 0 0 0,0-1 0 0 0,-1 0 1 0 0,1 0-1 0 0,-1 1 0 0 0,0-1 0 0 0,1 0 0 0 0,-1 1 0 0 0,0-1 1 0 0,-1 2-7 0 0,2 13 59 0 0,0-15-48 0 0,0 0-1 0 0,1 0 1 0 0,-1 0 0 0 0,0 0-1 0 0,1 0 1 0 0,-1 0-1 0 0,1 0 1 0 0,-1-1-1 0 0,2 2-10 0 0,8 10 63 0 0,-9-8-36 0 0,11 19 67 0 0,-11-19-78 0 0,1-1-1 0 0,0 1 1 0 0,0 0 0 0 0,1-1 0 0 0,-1 1-16 0 0,13 5 64 0 0,2 10 0 0 0,-1-14-26 0 0,-9-4-23 0 0,8 4 1 0 0,-13-5-6 0 0,0 0 1 0 0,0 0 0 0 0,0 0-1 0 0,1 0 1 0 0,-1 0 0 0 0,0-1-1 0 0,1 1 1 0 0,1-1-11 0 0,30 0 135 0 0,-9 0-56 0 0,-24 0-72 0 0,0 0 0 0 0,-1 0 0 0 0,1 0 0 0 0,-1-1 0 0 0,1 1 0 0 0,0 0 0 0 0,-1-1 0 0 0,1 1 0 0 0,-1-1 0 0 0,1 1 0 0 0,-1-1 0 0 0,1 0 0 0 0,-1 0 0 0 0,1 0-7 0 0,10-5 34 0 0,1 3-25 0 0,-11 3-13 0 0,0-1 0 0 0,1 1 0 0 0,-1-1 0 0 0,0 0 0 0 0,0 1 0 0 0,0-1-1 0 0,0 0 1 0 0,0 0 0 0 0,0-1 0 0 0,0 1 0 0 0,0 0 0 0 0,0-1 0 0 0,0 1-1 0 0,0-1 6 0 0,2-2-14 0 0,1 0 0 0 0,0 0 1 0 0,0 0-1 0 0,1 0 0 0 0,-1 1 13 0 0,3-1-51 0 0,-1-1-43 0 0,1-2-54 0 0,0 0-70 0 0,6-8-246 0 0,-2 0 38 0 0,-1 0 46 0 0,-2 1 54 0 0,4-1-278 0 0,5-6-420 0 0,-2-7 147 0 0,-1-3-3 0 0</inkml:trace>
  <inkml:trace contextRef="#ctx0" brushRef="#br0" timeOffset="3256.03">4079 674 6072 0 0,'0'0'133'0'0,"0"0"23"0"0,0 0 12 0 0,3 0-23 0 0,-3-1-144 0 0,1 1 0 0 0,-1 0 0 0 0,1 0 0 0 0,-1 0-1 0 0,1 0 1 0 0,-1 0 0 0 0,0 0 0 0 0,1 0-1 0 0,-1 0 1 0 0,1 1 0 0 0,-1-1 0 0 0,0 0-1 0 0,1 0 1 0 0,-1 0 0 0 0,1 0 0 0 0,-1 0-1 0 0,0 1 1 0 0,1-1 0 0 0,-1 0 0 0 0,0 0-1 0 0,1 1 1 0 0,-1-1 0 0 0,0 0 0 0 0,1 1 0 0 0,-1-1-1 0 0,0 0 1 0 0,0 1 0 0 0,1-1 0 0 0,-1 0-1 0 0,0 1 1 0 0,0-1 0 0 0,0 1 0 0 0,1-1-1 0 0,-1 0 1 0 0,0 1 0 0 0,0-1 0 0 0,0 1-1 0 0,0-1 1 0 0,0 0 0 0 0,0 1 0 0 0,0-1 0 0 0,0 1-1 0 0,0-1 1 0 0,0 1 0 0 0,0-1 0 0 0,0 0-1 0 0,0 1 0 0 0,0 1 0 0 0,0 0-1 0 0,0-1 0 0 0,0 1 0 0 0,0 0 1 0 0,1 0-1 0 0,-1-1 0 0 0,1 1 1 0 0,-1 0-1 0 0,1 0 1 0 0,6 7 15 0 0,-3-5 42 0 0,-2-1 60 0 0,-2 2 134 0 0,0 0-104 0 0,-1 7 54 0 0,1-3-26 0 0,1-1 18 0 0,2-1 59 0 0,7 11 253 0 0,-5 8 40 0 0,1-12-163 0 0,-2-1-52 0 0,-1 8 92 0 0,-3-6-147 0 0,0 9 128 0 0,3-1-37 0 0,2-8-138 0 0,-1-6-67 0 0,-2-1-13 0 0,-1-1 17 0 0,-1 3 49 0 0,4 18 237 0 0,4-2-46 0 0,-7-24-367 0 0,4 10 245 0 0,-1-3-48 0 0,3 6 113 0 0,-2 11 69 0 0,1-13-178 0 0,-1-3 6 0 0,-3 0-50 0 0,-2-7-32 0 0,0 0-50 0 0,1-1-44 0 0,-1 1-34 0 0,2 1-36 0 0,2 4-71 0 0,-2-5 108 0 0,0 0 78 0 0,-1 0 105 0 0,0-1-62 0 0,-1-1 36 0 0,1 2 128 0 0,0-1 78 0 0,-1 1 88 0 0,0 0 95 0 0,-3-5-374 0 0,-7-9-6 0 0,8 9-29 0 0,-1-1-12 0 0,-1-2-78 0 0,0 0 0 0 0,1-1-1 0 0,-1 0 1 0 0,0-2-83 0 0,-3-5 91 0 0,7 13-90 0 0,-3-15 83 0 0,3-6-15 0 0,1 13-37 0 0,-1-7 26 0 0,-1 12-53 0 0,1-1-1 0 0,0 0 0 0 0,1 0 0 0 0,-1 0 1 0 0,1 0-1 0 0,-1 0 0 0 0,1 0-4 0 0,10-17 12 0 0,-6-7 36 0 0,5 0-36 0 0,-9 24-12 0 0,0 1 0 0 0,0 0 0 0 0,1 0 0 0 0,-1-1 0 0 0,1 1 0 0 0,0 0 0 0 0,0 0 0 0 0,0 0 0 0 0,2-2 0 0 0,-2 3 0 0 0,0-1 0 0 0,0 0 0 0 0,0 0 0 0 0,0 0 0 0 0,0 0 0 0 0,-1 0 0 0 0,1 0 0 0 0,-1-1 0 0 0,1-2 0 0 0,-1 3 0 0 0,0-1 0 0 0,0 1 0 0 0,1 0 0 0 0,0 0 0 0 0,-1 0 0 0 0,1 0 0 0 0,0 0 0 0 0,0 0 0 0 0,0 0 0 0 0,1 1 0 0 0,-1-1 0 0 0,1 1 0 0 0,0 0 0 0 0,1-2 0 0 0,1 1 0 0 0,0-1 0 0 0,0 0 0 0 0,0 0 0 0 0,0-1 0 0 0,-1 0 0 0 0,0 0 0 0 0,0 0 0 0 0,2-3 0 0 0,-3 3 0 0 0,0 1 0 0 0,0 0 0 0 0,1 0 0 0 0,-1 0 0 0 0,1 0 0 0 0,0 0 0 0 0,0 1 0 0 0,0-1 0 0 0,0 1 0 0 0,1 0 0 0 0,3-1 0 0 0,15-1 0 0 0,-13-8 0 0 0,11-3 0 0 0,-13 4 0 0 0,20-4-18 0 0,3 1-170 0 0,-29 14 236 0 0,1 0-111 0 0,0 0-114 0 0,0 1-117 0 0,0 0-121 0 0,0 0-126 0 0,1 0-127 0 0,-3 0 285 0 0,1 0-34 0 0,-1 0-125 0 0,1 0-50 0 0,0 0-49 0 0,-1 0-50 0 0,6 0-1626 0 0,2 0-1319 0 0</inkml:trace>
  <inkml:trace contextRef="#ctx0" brushRef="#br0" timeOffset="4083.06">5850 150 8864 0 0,'0'0'200'0'0,"0"0"33"0"0,0 0 14 0 0,0 0-88 0 0,0 0-21 0 0,0 0 42 0 0,0 0 144 0 0,-3 0 268 0 0,3 0-562 0 0,-1 0 1 0 0,1 0-1 0 0,-1 0 1 0 0,1 0-1 0 0,-1 0 0 0 0,1 0 1 0 0,-1 0-1 0 0,1 0 1 0 0,-1 0-1 0 0,1 0 0 0 0,-1 0 1 0 0,1-1-1 0 0,0 1 1 0 0,-1 0-1 0 0,1 0 0 0 0,-1-1 1 0 0,1 1-1 0 0,0 0 1 0 0,-1 0-1 0 0,1-1 0 0 0,-1 1 1 0 0,1 0-1 0 0,0-1 0 0 0,0 1 1 0 0,-1-1-1 0 0,1 1 1 0 0,0 0-1 0 0,-1-1-30 0 0,0-6 341 0 0,1 5 115 0 0,-6 1-54 0 0,2-1-113 0 0,1-1-87 0 0,0 0-60 0 0,-4-3 127 0 0,2 5-113 0 0,0-1 125 0 0,-6-7-42 0 0,10 9-210 0 0,-1-1 1 0 0,1 0 0 0 0,-1 1 0 0 0,1-1-1 0 0,0 1 1 0 0,-1 0 0 0 0,0-1 0 0 0,1 1-1 0 0,-1 0 1 0 0,0 0-30 0 0,-9-2 157 0 0,-1-4 15 0 0,4 1-75 0 0,-10-4 143 0 0,5 3-82 0 0,11 5-121 0 0,-1 0 0 0 0,1 0-1 0 0,0 1 1 0 0,-1-1 0 0 0,1 1-1 0 0,-1 0 1 0 0,0-1 0 0 0,-1 1-37 0 0,-21 2 194 0 0,15-2-120 0 0,-11 0 88 0 0,2 0-48 0 0,-41 0 126 0 0,32 0-97 0 0,15 1-132 0 0,0 1-1 0 0,0 0 1 0 0,0 1-1 0 0,-7 2-10 0 0,2 0 32 0 0,9-3-30 0 0,1 1-1 0 0,0 0 1 0 0,-1 1 0 0 0,1 0 0 0 0,0 0-1 0 0,-6 4-1 0 0,-7 1 0 0 0,-2 0 0 0 0,-38 22 0 0 0,58-29 0 0 0,0 0 0 0 0,0 1 0 0 0,0-1 0 0 0,0 0 0 0 0,1 1 0 0 0,-1 0 0 0 0,1 0 0 0 0,-1 0 0 0 0,0 2 0 0 0,0 8-13 0 0,3-5-50 0 0,0 2 49 0 0,3 6-29 0 0,1-10 40 0 0,1 1 0 0 0,0-1 0 0 0,1 0 0 0 0,-1 0 0 0 0,1 0 0 0 0,4 1 3 0 0,8 10-46 0 0,-14-13 44 0 0,0 0-1 0 0,1 0 1 0 0,0-1 0 0 0,-1 0 0 0 0,3 1 2 0 0,-1 0 0 0 0,0 0 0 0 0,-1 0 0 0 0,1 0 0 0 0,-1 0 0 0 0,2 3 0 0 0,20 17 0 0 0,25 16 0 0 0,-42-32 0 0 0,83 58-64 0 0,-16 6 64 0 0,-74-69 0 0 0,2 0 0 0 0,-1-1 0 0 0,0 2 0 0 0,-1-1 0 0 0,1 0 0 0 0,0 1 0 0 0,-1-1 0 0 0,0 1 0 0 0,0 0 0 0 0,0 0 0 0 0,0 1 0 0 0,1 2 0 0 0,9 26 0 0 0,-10-24 0 0 0,0-1 0 0 0,0-1 0 0 0,1 1 0 0 0,1 1 0 0 0,1 1 0 0 0,-1 0 0 0 0,0 0 0 0 0,-1 0 0 0 0,0 1 0 0 0,0 0 0 0 0,-3-8 5 0 0,0 0 0 0 0,-1 0 0 0 0,1 0 0 0 0,-1 0-1 0 0,0 0 1 0 0,0 0 0 0 0,0 0 0 0 0,0 0 0 0 0,0 0-1 0 0,0 0 1 0 0,-1-1 0 0 0,0 1 0 0 0,1 0-1 0 0,-1 0 1 0 0,0 0 0 0 0,-1 0 0 0 0,1-1 0 0 0,0 1-1 0 0,-2 2-4 0 0,1-1 3 0 0,-3 27 206 0 0,-6-17-133 0 0,-11 8 143 0 0,11-12-129 0 0,3-1-37 0 0,7-7-43 0 0,-1-1 0 0 0,1 1 0 0 0,0 0 0 0 0,-1-1 0 0 0,0 1 0 0 0,1-1 0 0 0,-1 0 0 0 0,0 0 0 0 0,1 1 0 0 0,-1-1 0 0 0,0 0 0 0 0,0 0 0 0 0,0-1 0 0 0,0 1 0 0 0,0 0 0 0 0,0-1 0 0 0,0 1 0 0 0,0-1 0 0 0,-1 1 0 0 0,1-1 0 0 0,-1 0-10 0 0,-88 0 241 0 0,33 0-113 0 0,53-1-126 0 0,1 1-1 0 0,-1-1 0 0 0,0 0 1 0 0,0-1-1 0 0,0 1 0 0 0,1-1 1 0 0,-1 0-1 0 0,1 0 0 0 0,-1-1 0 0 0,1 1 1 0 0,0-1-1 0 0,0 0 0 0 0,-3-2-1 0 0,-21-13-34 0 0,4 3-104 0 0,13 8 26 0 0,-1 0-38 0 0,8 5 63 0 0,-14-7-188 0 0,12 6 160 0 0,0 0 1 0 0,1 0-1 0 0,-1-1 1 0 0,1 0-1 0 0,-1-1 115 0 0,-2-8-489 0 0,5 11 302 0 0,0 0 41 0 0,0 1 15 0 0,1-1-32 0 0,1 0 2 0 0,1-1-61 0 0,-1-1-76 0 0,1 0-87 0 0,0-7-330 0 0,0 9-11 0 0</inkml:trace>
  <inkml:trace contextRef="#ctx0" brushRef="#br0" timeOffset="4587.6">5865 535 7800 0 0,'3'0'174'0'0,"2"0"-51"0"0,10 0 281 0 0,-11 0-321 0 0,0 0-51 0 0,5 0-17 0 0,-5 0 42 0 0,-2 0 60 0 0,-2 0 134 0 0,3 0 28 0 0,0 0-52 0 0,0 1-46 0 0,0 0-40 0 0,0 0 1 0 0,0 0-46 0 0,5 5 108 0 0,-5-3-57 0 0,-1-1 121 0 0,1-1-114 0 0,-1 0-76 0 0,1-3-65 0 0,0 1 35 0 0,-1 1 93 0 0,0 2 88 0 0,0-1-65 0 0,-1 0 37 0 0,9 9-6 0 0,-7-7-89 0 0,-2 0-36 0 0,0-1-23 0 0,-2 1-23 0 0,2 2 29 0 0,6-1 39 0 0,-7-4-86 0 0,1 0-1 0 0,-1 1 0 0 0,1-1 1 0 0,-1 0-1 0 0,0 0 0 0 0,1 1 1 0 0,-1-1-1 0 0,0 0 0 0 0,1 1 0 0 0,-1-1 1 0 0,0 0-1 0 0,1 1 0 0 0,-1-1 1 0 0,0 1-1 0 0,0-1 0 0 0,1 1 1 0 0,-1-1-1 0 0,0 0 0 0 0,0 1 1 0 0,0-1-1 0 0,0 1 0 0 0,1-1 0 0 0,-1 1 1 0 0,0-1-1 0 0,0 1 0 0 0,0-1 1 0 0,0 1-1 0 0,0-1 0 0 0,0 1 1 0 0,0-1-1 0 0,0 1 0 0 0,-1 0-5 0 0,3 14 100 0 0,4 0-34 0 0,0 1 8 0 0,-4 2 42 0 0,1 4 64 0 0,6-1 102 0 0,-5-7-65 0 0,-4 7-31 0 0,-1-9-105 0 0,2 3-15 0 0,5 3-20 0 0,0-3-26 0 0,-1 11 44 0 0,5-6-32 0 0,-7-8-6 0 0,-3-11-23 0 0,0 0 0 0 0,0 0-1 0 0,0-1 1 0 0,1 1-1 0 0,-1 0 1 0 0,0 0-1 0 0,1 0 1 0 0,-1 0 0 0 0,0 0-1 0 0,1-1 1 0 0,-1 1-1 0 0,1 0 1 0 0,-1 0-1 0 0,1 0 1 0 0,0-1-1 0 0,-1 1 1 0 0,1 0 0 0 0,0-1-1 0 0,-1 1 1 0 0,1-1-1 0 0,0 1 1 0 0,0-1-1 0 0,-1 1 1 0 0,1-1-1 0 0,0 0 1 0 0,0 1 0 0 0,0-1-3 0 0,1 1 6 0 0,-1 0 0 0 0,0 0 0 0 0,1 0 0 0 0,-1 0 0 0 0,0 0 0 0 0,0 0 1 0 0,0 1-1 0 0,0-1 0 0 0,0 0 0 0 0,0 1 0 0 0,0-1 0 0 0,-1 1 0 0 0,1-1 1 0 0,0 0-1 0 0,0 2-6 0 0,8 13 115 0 0,-8-15-103 0 0,0-1 1 0 0,0 1 0 0 0,0 0 0 0 0,0-1-1 0 0,0 1 1 0 0,0-1 0 0 0,0 1 0 0 0,0-1-1 0 0,0 1 1 0 0,1-1 0 0 0,-1 0 0 0 0,0 1 0 0 0,0-1-1 0 0,0 0 1 0 0,0 0 0 0 0,1 0 0 0 0,-1 0-13 0 0,15 0 154 0 0,-1 0 37 0 0,1 0 46 0 0,-1 0 53 0 0,-3-2-54 0 0,-1-4-49 0 0,7-11 87 0 0,5-4-21 0 0,-16 16-207 0 0,8-6 88 0 0,-6-4 23 0 0,-1 1-81 0 0,5-6-21 0 0,-6 10-36 0 0,6-5 2 0 0,-11 14-14 0 0,0-1 0 0 0,-1 0 0 0 0,1 1 0 0 0,-1-1 0 0 0,1 0 0 0 0,-1 0 0 0 0,0 0 0 0 0,0 0 0 0 0,0 0-1 0 0,0-1-6 0 0,3-9 14 0 0,-3 8-7 0 0,0 0 0 0 0,0 0 0 0 0,1 0 0 0 0,-1 1 0 0 0,1-1 0 0 0,0 1 0 0 0,0-1 0 0 0,0 0-7 0 0,0 2 3 0 0,-1 0-2 0 0,1 0 0 0 0,0-1 0 0 0,-1 0 1 0 0,0 1-1 0 0,0-1 0 0 0,1 0 0 0 0,-1 1 0 0 0,-1-1 1 0 0,1 0-1 0 0,0 0 0 0 0,-1 0 0 0 0,0 0 1 0 0,1 0-1 0 0,-1 0 0 0 0,0 0-1 0 0,0-1 5 0 0,0 0 1 0 0,1 0-1 0 0,0 0 0 0 0,-1 1 1 0 0,1-1-1 0 0,1 0 0 0 0,-1 1 1 0 0,1-1-1 0 0,-1 0 0 0 0,3-2-5 0 0,-4 5 0 0 0,1 0 0 0 0,-1-1 0 0 0,0 1 0 0 0,1 0 0 0 0,-1-1 0 0 0,0 1 0 0 0,0 0 0 0 0,0-1 0 0 0,0 1 0 0 0,0-1 0 0 0,3-16 11 0 0,2 5 9 0 0,1-5 9 0 0,-4-38-35 0 0,-2 53-50 0 0,0 3-26 0 0,2 3-11 0 0,-1-2 88 0 0,0 0 1 0 0,1 0-1 0 0,-1 1 0 0 0,0-1 1 0 0,0 0-1 0 0,-1 1 0 0 0,1-1 1 0 0,0 0-1 0 0,0 1 0 0 0,-1-1 1 0 0,1 1-1 0 0,-1-1 0 0 0,1 1 1 0 0,-1 0-1 0 0,0-1 0 0 0,1 1 1 0 0,-1 0-1 0 0,0 0 5 0 0,0 0-5 0 0,0 0 0 0 0,0-1 0 0 0,1 1 1 0 0,-1 0-1 0 0,0-1 0 0 0,1 1 0 0 0,0 0 0 0 0,-1-1 0 0 0,1 1 0 0 0,0 0 0 0 0,0-1 0 0 0,0 1 1 0 0,0-1 4 0 0,0 1-2 0 0,0-1 1 0 0,-1 1 0 0 0,1-1 0 0 0,0 1 0 0 0,0-1 0 0 0,-1 1-1 0 0,1 0 1 0 0,-1-1 0 0 0,1 1 0 0 0,-1 0 0 0 0,0 0 0 0 0,0-1 0 0 0,0 1 0 0 0,0 13-43 0 0,0-8 41 0 0,0 0 0 0 0,0-1 0 0 0,0 1 0 0 0,1 0-1 0 0,1 3 4 0 0,4 2-2 0 0,-5-10-2 0 0,0-1 1 0 0,-1 1-1 0 0,1-1 0 0 0,0 1 1 0 0,-1-1-1 0 0,1 1 1 0 0,-1-1-1 0 0,1 1 0 0 0,-1 0 1 0 0,0-1-1 0 0,1 1 0 0 0,-1 0 1 0 0,0-1-1 0 0,0 1 4 0 0,-1 7-8 0 0,1-7 8 0 0,-1 1 0 0 0,1 0 0 0 0,0 0-1 0 0,0 0 1 0 0,0 0 0 0 0,1 0 0 0 0,-1 0-1 0 0,1 0 1 0 0,-1-1 0 0 0,1 1-1 0 0,0 1 1 0 0,4 4 0 0 0,-4-7 0 0 0,0 0 0 0 0,0 1 0 0 0,0-1 0 0 0,-1 1 0 0 0,1-1 0 0 0,0 1 0 0 0,-1-1 0 0 0,1 1 0 0 0,-1-1 0 0 0,0 1 0 0 0,1-1 0 0 0,-1 1 0 0 0,0 0 0 0 0,0 0 0 0 0,0 4 0 0 0,0-3 0 0 0,-1-1 0 0 0,1 0 0 0 0,0 0 0 0 0,1 0 0 0 0,-1 0 0 0 0,0 0 0 0 0,1 0 0 0 0,-1 0 0 0 0,1 0 0 0 0,0 1 0 0 0,3 5 0 0 0,-3-7 0 0 0,0 1 0 0 0,0-1 0 0 0,0 1 0 0 0,0-1 0 0 0,-1 1 0 0 0,1-1 0 0 0,0 1 0 0 0,-1-1 0 0 0,0 1 0 0 0,1-1 0 0 0,-1 1 0 0 0,0 0 0 0 0,0-1 0 0 0,0 1 0 0 0,3 13 0 0 0,10 1 0 0 0,0-3-36 0 0,-11-11-147 0 0,-2-2-55 0 0,0 0-8 0 0,1 0 80 0 0,1 0 6 0 0,2 0-67 0 0,2 0-46 0 0,9 0-673 0 0,-12 0 118 0 0</inkml:trace>
  <inkml:trace contextRef="#ctx0" brushRef="#br0" timeOffset="5130.89">6866 196 6832 0 0,'0'0'200'0'0,"2"-2"-8"0"0,6-6-125 0 0,-5 6-13 0 0,-2 0 197 0 0,1 1-76 0 0,-1 0-63 0 0,0 1-50 0 0,0 0-37 0 0,3 0-63 0 0,-3 1 60 0 0,0-1 24 0 0,-1 0 36 0 0,1 0 44 0 0,0 1 50 0 0,0-1 60 0 0,0 0 66 0 0,0-1 76 0 0,0 1 83 0 0,1 3-120 0 0,1-1-250 0 0,1 2 73 0 0,7 7 290 0 0,-8-7-327 0 0,0 0-45 0 0,-1-1-80 0 0,6 15 300 0 0,-4-6-141 0 0,-1 0-35 0 0,2 5 29 0 0,6 3 47 0 0,-6 8-12 0 0,-2-12-99 0 0,1-1 25 0 0,0 1-1 0 0,1-1 1 0 0,0 0 0 0 0,2 1-116 0 0,-4-9 47 0 0,-1-1 0 0 0,1 1 0 0 0,-1 0 0 0 0,0 1 0 0 0,-1-1 0 0 0,1 6-47 0 0,1 6 86 0 0,7 15 102 0 0,11 58 448 0 0,-18-78-544 0 0,4 15 57 0 0,-5 8-78 0 0,-1-30-52 0 0,0 1 1 0 0,1 0 0 0 0,-1 0 0 0 0,1 0 0 0 0,4 7-20 0 0,-6-13 3 0 0,4 15 91 0 0,-5-1-20 0 0,0 1-2 0 0,4 0 18 0 0,-1-12-72 0 0,6 19 93 0 0,-5 6 88 0 0,-3-28-315 0 0,0 0 52 0 0,0 1 46 0 0,0 0 42 0 0,0 2 53 0 0,0-1 43 0 0,0 3 126 0 0,0-1 51 0 0,0 2 235 0 0,0-6-208 0 0,0-2-154 0 0,0-2-38 0 0,0-2-46 0 0,0-2-57 0 0,3-7 134 0 0,2 3-38 0 0,-4 9-111 0 0,0-1 0 0 0,0 1-1 0 0,0-1 1 0 0,-1 1 0 0 0,1-1 0 0 0,0 0 0 0 0,-1 1 0 0 0,1-1 0 0 0,-1 0 0 0 0,0 1 0 0 0,0-1 0 0 0,1 0-1 0 0,-1 0-13 0 0,0-20 79 0 0,1 18-67 0 0,-1 0 0 0 0,1 0 0 0 0,0 0 0 0 0,0 0-1 0 0,0 0 1 0 0,1 1 0 0 0,-1-1 0 0 0,1 0 0 0 0,0 0-12 0 0,-1 2 1 0 0,0-1 0 0 0,0 1 0 0 0,-1 0 0 0 0,1 0 0 0 0,-1-1 0 0 0,1 1 1 0 0,-1 0-1 0 0,0-1 0 0 0,0 1 0 0 0,-1-3-1 0 0,3-11-1 0 0,-2 14 1 0 0,1 0 0 0 0,0 1 0 0 0,0-1 0 0 0,0 0 0 0 0,0 1 0 0 0,0-1 0 0 0,1 1 0 0 0,-1-1 0 0 0,0 1 0 0 0,1 0 0 0 0,0-1 0 0 0,-1 1 0 0 0,0-1 0 0 0,1 1 0 0 0,-1-1 0 0 0,0 0 0 0 0,0 1 0 0 0,0-1 0 0 0,0 0 0 0 0,0 0 0 0 0,0 0 0 0 0,2-10 0 0 0,-2 9 0 0 0,-1 1 0 0 0,1 0 0 0 0,-1-1 0 0 0,1 1 0 0 0,0 0 0 0 0,0 0 0 0 0,0 0 0 0 0,0 0 0 0 0,0 0 0 0 0,0 0 0 0 0,1 0 0 0 0,-1 0 0 0 0,0 0 0 0 0,1 1 0 0 0,1-3 1 0 0,0 0-1 0 0,0 0 0 0 0,0 0 0 0 0,-1 0 0 0 0,1-2 0 0 0,-1 3-1 0 0,-1 0 0 0 0,1 1 0 0 0,-1-1 0 0 0,1 0 0 0 0,0 1 0 0 0,0-1 0 0 0,0 1-1 0 0,0 0 1 0 0,0 0 0 0 0,1 0 0 0 0,-1 0 0 0 0,1 0 0 0 0,0 0 1 0 0,7-3-35 0 0,14-8 3 0 0,-21 10 32 0 0,1 1 0 0 0,-1 0 0 0 0,1 1 0 0 0,0-1 0 0 0,0 1 0 0 0,2-1 0 0 0,-4 1 0 0 0,6-1 0 0 0,0 0 0 0 0,0 0 0 0 0,0-1 0 0 0,4-3 0 0 0,-10 6-2 0 0,-1-1-1 0 0,0 1 0 0 0,1-1 0 0 0,-1 1 1 0 0,1 0-1 0 0,0-1 0 0 0,-1 1 0 0 0,1 0 1 0 0,-1 0-1 0 0,1 0 0 0 0,-1 0 0 0 0,1 0 1 0 0,-1 1-1 0 0,1-1 0 0 0,-1 0 0 0 0,1 1 1 0 0,-1-1-1 0 0,1 1 0 0 0,-1-1 0 0 0,1 1 1 0 0,-1 0-1 0 0,0 0 0 0 0,1-1 0 0 0,-1 2 3 0 0,1-1-5 0 0,0 0-1 0 0,0 0 0 0 0,0 0 0 0 0,0 0 0 0 0,0 0 0 0 0,0-1 0 0 0,0 1 0 0 0,0-1 0 0 0,1 1 0 0 0,1-1 6 0 0,-2 0-5 0 0,1 0 1 0 0,0 1-1 0 0,0-1 0 0 0,-1 0 1 0 0,1 1-1 0 0,0 0 0 0 0,-1 0 1 0 0,1 0-1 0 0,-1 0 0 0 0,1 0 0 0 0,-1 0 1 0 0,0 1-1 0 0,1-1 0 0 0,-1 1 1 0 0,0-1-1 0 0,0 1 5 0 0,17 10-29 0 0,-8-7-10 0 0,-10-5 37 0 0,0 1 0 0 0,0-1 0 0 0,0 0 0 0 0,0 1 0 0 0,0-1 0 0 0,0 1-1 0 0,0 0 1 0 0,0-1 0 0 0,0 1 0 0 0,0 0 0 0 0,0-1 0 0 0,0 1 0 0 0,0 0-1 0 0,0 0 1 0 0,-1 0 0 0 0,1 0 0 0 0,0 0 0 0 0,0 0 2 0 0,1 4-13 0 0,-2-4 11 0 0,0-1 0 0 0,1 1 0 0 0,-1 0 0 0 0,0-1-1 0 0,0 1 1 0 0,1-1 0 0 0,-1 1 0 0 0,1 0 0 0 0,-1-1 0 0 0,1 1 0 0 0,-1-1 0 0 0,0 1-1 0 0,1-1 1 0 0,0 0 0 0 0,-1 1 0 0 0,1-1 0 0 0,-1 1 0 0 0,1-1 0 0 0,-1 0 0 0 0,1 0-1 0 0,0 1 1 0 0,0-1 2 0 0,3 2-4 0 0,-2-1-1 0 0,-1 0 1 0 0,1 1-1 0 0,-1-1 1 0 0,0 0-1 0 0,1 0 1 0 0,-1 1-1 0 0,0-1 1 0 0,0 1 0 0 0,0-1-1 0 0,0 2 5 0 0,11 18-11 0 0,-9-14 13 0 0,-2-3-2 0 0,0 1 0 0 0,0-1 0 0 0,0 1 0 0 0,-1-1 0 0 0,0 1 0 0 0,0-1 0 0 0,0 1 0 0 0,0 0 0 0 0,-1-1 0 0 0,1 1 0 0 0,-1-1 0 0 0,-1 4 0 0 0,-3-1 0 0 0,4-5 0 0 0,0-1 0 0 0,0 0 0 0 0,0 1 0 0 0,1-1 0 0 0,-1 1 0 0 0,0-1 0 0 0,1 1 0 0 0,-1-1 0 0 0,1 1 0 0 0,0 0 0 0 0,-1-1 0 0 0,1 1 0 0 0,0-1 0 0 0,0 1 0 0 0,0 0 0 0 0,0-1 0 0 0,0 0-1 0 0,0 1 1 0 0,-1-1 0 0 0,1 0-1 0 0,0 0 1 0 0,0 1 0 0 0,-1-1-1 0 0,1 0 1 0 0,-1 0-1 0 0,1 1 1 0 0,-1-1 0 0 0,0 0 0 0 0,-1 1 4 0 0,1 0 0 0 0,-1-1 1 0 0,1 1-1 0 0,-1-1 0 0 0,0 0 1 0 0,0 0-1 0 0,0 1 0 0 0,1-1 1 0 0,-1 0-1 0 0,-1 0-4 0 0,0 0 6 0 0,0 1 0 0 0,0-1 0 0 0,0 1 0 0 0,0 0 0 0 0,1 0 0 0 0,-2 1-6 0 0,-42 44 120 0 0,44-46-116 0 0,0 1-1 0 0,0 0 1 0 0,0-1 0 0 0,0 0-1 0 0,-1 1 1 0 0,1-1 0 0 0,0 0-1 0 0,0 0 1 0 0,-1 0 0 0 0,1-1-1 0 0,-1 1 1 0 0,1 0 0 0 0,-1-1-4 0 0,1 1 2 0 0,-1-1 0 0 0,1 1 1 0 0,0 0-1 0 0,-1-1 0 0 0,1 1 0 0 0,0 0 1 0 0,0 1-1 0 0,0-1 0 0 0,0 0 1 0 0,0 1-1 0 0,0-1 0 0 0,0 1 0 0 0,0-1-2 0 0,0 1 4 0 0,-1 0 0 0 0,1 0 0 0 0,-1 0 0 0 0,0-1-1 0 0,1 0 1 0 0,-1 1 0 0 0,0-1 0 0 0,0 0 0 0 0,0 0-1 0 0,1-1 1 0 0,-1 1 0 0 0,0 0 0 0 0,0-1 0 0 0,-2 0-4 0 0,-10 1 9 0 0,0-1-1 0 0,-8-1-8 0 0,-4 0-60 0 0,18 1-106 0 0,-4 0-72 0 0,9 0 123 0 0,0-1-38 0 0,1 1-12 0 0,0-1-42 0 0,0 1-50 0 0,0-1-55 0 0,0 0 3 0 0,1 0-48 0 0,-1 0-52 0 0,1-1-56 0 0,-1 1-61 0 0,1-1-64 0 0,0 0-69 0 0,-1-1-73 0 0,-4-3-1401 0 0,-1-3-724 0 0</inkml:trace>
  <inkml:trace contextRef="#ctx0" brushRef="#br0" timeOffset="5757.44">8143 535 8432 0 0,'0'0'190'0'0,"-2"-3"28"0"0,-1 0 7 0 0,3 3-199 0 0,-7-7 151 0 0,-11-11-133 0 0,2 5-44 0 0,11 11 9 0 0,1 0 35 0 0,2 0 36 0 0,0 0 39 0 0,0-3 40 0 0,-1 0-17 0 0,0 1 37 0 0,-1 0 40 0 0,-17-8 611 0 0,12 7-509 0 0,3 2-93 0 0,-5 1 88 0 0,-1 2-43 0 0,11 0-240 0 0,-1 1 0 0 0,1-1 0 0 0,0 0 0 0 0,0 0 0 0 0,-1 0 0 0 0,1 0 0 0 0,0 0 0 0 0,0-1 0 0 0,-1 1 0 0 0,1 0 0 0 0,0 0 0 0 0,0-1 0 0 0,-1 1 0 0 0,1-1 1 0 0,0 1-1 0 0,0-1-33 0 0,-3-5 216 0 0,4 5-204 0 0,-1 1 0 0 0,1-1 0 0 0,0 1 0 0 0,0 0 1 0 0,-1-1-1 0 0,1 1 0 0 0,0-1 0 0 0,-1 1 0 0 0,1 0 0 0 0,0-1 1 0 0,-1 1-1 0 0,1 0 0 0 0,-1 0 0 0 0,1-1 0 0 0,0 1 0 0 0,-1 0 0 0 0,1 0 1 0 0,-1-1-1 0 0,1 1 0 0 0,-1 0 0 0 0,1 0 0 0 0,-1 0 0 0 0,1 0 1 0 0,-1 0-1 0 0,1 0 0 0 0,-1 0 0 0 0,1 0 0 0 0,-1 0 0 0 0,1 0 1 0 0,-1 0-1 0 0,1 0 0 0 0,-1 0-12 0 0,-10 0 187 0 0,-25 1 389 0 0,21 3-366 0 0,3 4-94 0 0,9-5-15 0 0,0-2-35 0 0,1 0-21 0 0,-1-2-23 0 0,-2 2 20 0 0,0 9 25 0 0,3-8-61 0 0,0-1 0 0 0,0 1 0 0 0,0-1 1 0 0,-1 0-1 0 0,1 0 0 0 0,0 0 0 0 0,-1 0 0 0 0,1 0-6 0 0,-1-1 4 0 0,1 1 1 0 0,-1 0-1 0 0,1 0 0 0 0,0 0 0 0 0,0 1 0 0 0,0-1 0 0 0,-1 0 1 0 0,1 1-5 0 0,-3 11 0 0 0,-10 15 0 0 0,8-24 0 0 0,7-3 0 0 0,-1-1 0 0 0,1 0 0 0 0,-1 0 0 0 0,1 1 0 0 0,0-1 0 0 0,-1 0 0 0 0,1 0 0 0 0,0 1 0 0 0,-1-1 0 0 0,1 0 0 0 0,0 1 0 0 0,-1-1 0 0 0,1 1 0 0 0,0-1 0 0 0,0 1 0 0 0,-1-1 0 0 0,1 0 0 0 0,0 1 0 0 0,0-1 0 0 0,0 1 0 0 0,0-1 0 0 0,-1 1 0 0 0,1-1 0 0 0,0 1 0 0 0,0-1 0 0 0,0 1 0 0 0,0-1 0 0 0,0 1 0 0 0,0-1 0 0 0,0 1 0 0 0,1-1 0 0 0,-1 1 0 0 0,0 30 0 0 0,2-16 0 0 0,24 31 0 0 0,-24-41-1 0 0,-1-4 1 0 0,-1-1 0 0 0,0 1 1 0 0,0 0-1 0 0,1-1 0 0 0,-1 1 0 0 0,0-1 1 0 0,1 1-1 0 0,-1 0 0 0 0,1-1 0 0 0,-1 1 0 0 0,0-1 1 0 0,1 1-1 0 0,-1-1 0 0 0,1 0 0 0 0,0 1 0 0 0,-1-1 1 0 0,1 1-1 0 0,-1-1 0 0 0,1 0 0 0 0,0 0 0 0 0,-1 1 1 0 0,1-1-1 0 0,4 2 8 0 0,12 10 42 0 0,7 13-40 0 0,-2-1 0 0 0,-6-10 33 0 0,-2-5-40 0 0,0 1 1 0 0,-1 0 0 0 0,5 7-4 0 0,-15-15 0 0 0,0 1 0 0 0,0-1 0 0 0,0 0 0 0 0,0 0 0 0 0,1 0 0 0 0,0 0 0 0 0,-1 0 0 0 0,1 0 0 0 0,-1-1 0 0 0,1 2 0 0 0,-1-1 0 0 0,0 0 0 0 0,1 2 0 0 0,8 8 0 0 0,-8-8 0 0 0,1 0 0 0 0,-1 1 0 0 0,0-1 0 0 0,0 1 0 0 0,-1 0 0 0 0,0 0 0 0 0,1 0 0 0 0,-2 1 0 0 0,1 0 0 0 0,-2-5 0 0 0,0 0 0 0 0,-1 0 0 0 0,1 0 0 0 0,0 0 0 0 0,0 0 0 0 0,0 0 0 0 0,0 0 0 0 0,0 0 0 0 0,0 0 0 0 0,0-1 0 0 0,0 1 0 0 0,0 0 0 0 0,0-1 0 0 0,0 1 0 0 0,0-1 0 0 0,0 0 0 0 0,0 1 0 0 0,0-1 0 0 0,-1 0 0 0 0,1 1 0 0 0,0-1 0 0 0,-1 0 0 0 0,1 1 0 0 0,0-1 0 0 0,-1 1 0 0 0,1-1 0 0 0,-1 1 0 0 0,1-1 0 0 0,-1 1 0 0 0,1 0 0 0 0,-1-1 0 0 0,1 1 0 0 0,-1-1 0 0 0,1 1 0 0 0,-1 0 0 0 0,0 0 0 0 0,1-1 0 0 0,-1 1 0 0 0,0 0 0 0 0,0 0 0 0 0,0-1 0 0 0,0 1 0 0 0,1 0 0 0 0,-1 0 0 0 0,0 0 0 0 0,0 4 26 0 0,0 21 113 0 0,0-20-88 0 0,0-5-37 0 0,0 0-1 0 0,0 0 0 0 0,0 0 1 0 0,1 0-1 0 0,-1 0 0 0 0,0 0 0 0 0,0 0 1 0 0,0 0-1 0 0,-1 0 0 0 0,1-1 1 0 0,0 1-1 0 0,0 0 0 0 0,0 0 1 0 0,-1 0-1 0 0,1 0 0 0 0,0 0 1 0 0,-1 0-1 0 0,1-1 0 0 0,-1 1 1 0 0,1 0-1 0 0,-1 0 0 0 0,1-1 0 0 0,-1 1 1 0 0,0 0-1 0 0,1-1 0 0 0,-1 1 1 0 0,0 0-1 0 0,0-1 0 0 0,1 1 1 0 0,-1-1-1 0 0,0 0 0 0 0,0 1 1 0 0,0-1-1 0 0,0 1 0 0 0,1-1 1 0 0,-2 0-14 0 0,-11 10 162 0 0,10-7-71 0 0,0-2-42 0 0,-6-2-19 0 0,6 1-4 0 0,-33 0 158 0 0,11 0-126 0 0,23 0-47 0 0,-1 0 0 0 0,1-1 0 0 0,0 1 0 0 0,0 0 1 0 0,-1-1-1 0 0,1 0 0 0 0,0 1 0 0 0,0-1 0 0 0,0 0 1 0 0,0 0-1 0 0,-2-1-11 0 0,-17-8 20 0 0,-3-3-20 0 0,5 0 11 0 0,6 8 2 0 0,10 0-68 0 0,1 0-33 0 0,-9-1-119 0 0,10 5 191 0 0,0 1 1 0 0,0 0-1 0 0,0-1 0 0 0,0 1 1 0 0,0-1-1 0 0,0 0 1 0 0,0 1-1 0 0,0-1 1 0 0,0 0-1 0 0,0 1 0 0 0,0-1 1 0 0,1 0-1 0 0,-1 0 1 0 0,0 0-1 0 0,1 0 1 0 0,-1 0 15 0 0,-4-12-264 0 0,2 11 142 0 0,-1 0 12 0 0,1 1-2 0 0,2-1-12 0 0,0 0 9 0 0,0-1-37 0 0,1-1-46 0 0,0 0-53 0 0,0-9-199 0 0,0 6 180 0 0,0 1-33 0 0,3 1-330 0 0,-3 5 633 0 0,3-4-264 0 0,0 1-11 0 0,-1 0-64 0 0,-1 2 120 0 0,0-1-39 0 0,-1 1-41 0 0,1-1-39 0 0,0-1-436 0 0,-1-1-288 0 0,0-1-678 0 0</inkml:trace>
  <inkml:trace contextRef="#ctx0" brushRef="#br0" timeOffset="6259.52">8513 643 6272 0 0,'0'0'141'0'0,"0"0"23"0"0,0 0 11 0 0,2 0-29 0 0,21 0-91 0 0,-20 0-4 0 0,-1 0 72 0 0,-1 2 143 0 0,-1-1-233 0 0,0 0 0 0 0,0 0 0 0 0,0-1 0 0 0,1 1 0 0 0,-1 0 0 0 0,0-1 0 0 0,1 1 0 0 0,-1 0 0 0 0,0-1 0 0 0,1 1 0 0 0,-1-1 0 0 0,1 1 0 0 0,-1 0 0 0 0,1-1 0 0 0,0 1 0 0 0,-1-1 0 0 0,1 1 0 0 0,-1-1 0 0 0,1 0 1 0 0,0 1-1 0 0,-1-1 0 0 0,1 0 0 0 0,0 1 0 0 0,-1-1 0 0 0,1 0 0 0 0,0 0 0 0 0,0 0 0 0 0,-1 1 0 0 0,1-1 0 0 0,0 0 0 0 0,0 0 0 0 0,-1 0 0 0 0,1 0 0 0 0,0 0 0 0 0,0-1 0 0 0,-1 1 0 0 0,1 0 0 0 0,0 0 0 0 0,-1 0 0 0 0,1-1 0 0 0,0 1 0 0 0,0 0 0 0 0,-1-1 0 0 0,1 1 0 0 0,0 0 0 0 0,-1-1 0 0 0,1 1-33 0 0,1-3 171 0 0,0-1-15 0 0,0 1-11 0 0,0 1 3 0 0,-1 2-14 0 0,2-1 44 0 0,1 1 52 0 0,0 0 63 0 0,5 0 68 0 0,14 0 318 0 0,-14 0-369 0 0,-4 0-106 0 0,0 0 34 0 0,1 0 40 0 0,-1 0 46 0 0,3-2-119 0 0,3-3-9 0 0,2-2-22 0 0,-1 5-15 0 0,-2 1-14 0 0,2-5-35 0 0,1 0 11 0 0,0 4 47 0 0,-12 2-161 0 0,13 0 73 0 0,-13 0-77 0 0,0 0 0 0 0,1-1 0 0 0,-1 1 0 0 0,0 0 0 0 0,1 0 0 0 0,-1-1 0 0 0,0 1 0 0 0,0 0 0 0 0,0-1 0 0 0,1 1 0 0 0,-1-1 1 0 0,0 0-1 0 0,0 1 0 0 0,0-1 0 0 0,0 0 0 0 0,0 0 0 0 0,0 0 0 0 0,0 0 0 0 0,0 0 0 0 0,0 0 0 0 0,0 0 0 0 0,-1 0 0 0 0,1 0-3 0 0,2-6 9 0 0,-3 6-9 0 0,1 1 1 0 0,-1-1-1 0 0,0 1 1 0 0,0-1-1 0 0,0 1 1 0 0,1 0-1 0 0,-1-1 1 0 0,0 1-1 0 0,0-1 1 0 0,1 1-1 0 0,-1-1 0 0 0,0 1 1 0 0,1 0-1 0 0,-1-1 1 0 0,0 1-1 0 0,1 0 1 0 0,-1 0-1 0 0,1-1 1 0 0,-1 1-1 0 0,1 0 1 0 0,-1 0-1 0 0,0-1 1 0 0,1 1-1 0 0,-1 0 1 0 0,1 0-1 0 0,-1 0 0 0 0,1 0 1 0 0,-1 0-1 0 0,1 0 1 0 0,-1 0-1 0 0,1 0 1 0 0,-1 0-1 0 0,1 0 1 0 0,-1 0-1 0 0,1 0 1 0 0,-1 0-1 0 0,1 0 1 0 0,-1 0-1 0 0,2 0 10 0 0,0 0 0 0 0,0-1 1 0 0,0 1-1 0 0,-1 0 1 0 0,1-1-1 0 0,0 0 1 0 0,0 1-1 0 0,-1-1 1 0 0,1 0-1 0 0,0 0 1 0 0,-1 0-1 0 0,1 0 0 0 0,-1 0 1 0 0,1 0-1 0 0,-1 0 1 0 0,0-1-1 0 0,1 1 1 0 0,-1-1-11 0 0,15-10 81 0 0,-4 7-70 0 0,-11 4-11 0 0,-1 0 0 0 0,1 1 0 0 0,-1-1 0 0 0,0 0 0 0 0,0 0 0 0 0,1 0 0 0 0,-1 1 0 0 0,0-1 0 0 0,0 0 0 0 0,0 0 0 0 0,0 0 0 0 0,0 0 0 0 0,0 1 0 0 0,0-2 0 0 0,0-11 12 0 0,0 11 46 0 0,0-1 8 0 0,-3-10-2 0 0,3 12-61 0 0,-1 0 0 0 0,1 0 0 0 0,-1 0 0 0 0,0 0 0 0 0,1 1 1 0 0,-1-1-1 0 0,0 0 0 0 0,0 0 0 0 0,0 0 0 0 0,0 1 0 0 0,0-1 1 0 0,0 0-1 0 0,0 1 0 0 0,0-1 0 0 0,0 1 0 0 0,0-1 0 0 0,0 1 1 0 0,0 0-1 0 0,0-1 0 0 0,-1 1-3 0 0,-12-2 45 0 0,-2 3 46 0 0,4-1 20 0 0,-1 2-45 0 0,-2 11-13 0 0,11-10-51 0 0,0 0 1 0 0,0 0 0 0 0,0 0-1 0 0,0-1 1 0 0,-2 1-3 0 0,3-1 0 0 0,1-1 0 0 0,-1 1-1 0 0,0-1 1 0 0,0 1 0 0 0,1 0 0 0 0,-1 0 0 0 0,1 0-1 0 0,0 0 1 0 0,0 0 0 0 0,0 1 0 0 0,0-1 0 0 0,0 1 0 0 0,0 0 0 0 0,-1 2 1 0 0,3-4 1 0 0,0-1 0 0 0,0 1 0 0 0,-1 0 0 0 0,1-1 0 0 0,0 1 0 0 0,-1 0 0 0 0,1-1 0 0 0,-1 1 0 0 0,1-1 0 0 0,0 1-1 0 0,-1-1 1 0 0,1 1 0 0 0,-1-1 0 0 0,1 0 0 0 0,-1 1 0 0 0,0-1 0 0 0,1 1 0 0 0,-1-1 0 0 0,1 0 0 0 0,-1 0 0 0 0,0 1 0 0 0,0-1-2 0 0,-3 2 9 0 0,2 0-8 0 0,0-1 0 0 0,1 0 0 0 0,-1 0 0 0 0,1 1 0 0 0,0-1 0 0 0,-1 1 0 0 0,1 0 0 0 0,0-1 0 0 0,0 1 0 0 0,0 0 0 0 0,0 0 0 0 0,0-1 0 0 0,0 2-1 0 0,0 0 0 0 0,-1 0-1 0 0,0 0 1 0 0,1 0-1 0 0,-1 0 1 0 0,0 0 0 0 0,-1 0 0 0 0,1-2 0 0 0,1 0 0 0 0,0 0 0 0 0,0 0 0 0 0,0 1 0 0 0,0-1 0 0 0,0 0 0 0 0,0 0 0 0 0,0 1 0 0 0,0-1 0 0 0,0 0 0 0 0,1 1 0 0 0,-1-1 0 0 0,0 1 0 0 0,1-1 0 0 0,0 1 0 0 0,-1-1 0 0 0,1 1 0 0 0,0-1 0 0 0,-1 1 0 0 0,1-1 0 0 0,0 1 0 0 0,0 0 0 0 0,0-1 0 0 0,0 3 0 0 0,0 0 0 0 0,-1 0 0 0 0,1 0 0 0 0,-1 0 0 0 0,0-1 0 0 0,-1 1 0 0 0,1 0 0 0 0,0-1 0 0 0,-1 1 0 0 0,-1 2 0 0 0,2-5 0 0 0,1 1 0 0 0,-1-1 0 0 0,1 0 0 0 0,-1 0 0 0 0,1 1 0 0 0,0-1 0 0 0,0 1 0 0 0,0-1 0 0 0,0 0 0 0 0,0 2 0 0 0,-3 14 0 0 0,-8 25-7 0 0,11-37 11 0 0,-1-1-1 0 0,0 0 1 0 0,1 0 0 0 0,0 0-1 0 0,0 1 1 0 0,1-1 0 0 0,-1 0-1 0 0,1 0 1 0 0,0 4-4 0 0,14 23 266 0 0,1 4 40 0 0,-6-13-279 0 0,-9-20-28 0 0,0 0-1 0 0,0 0 1 0 0,1-1 0 0 0,-1 1 0 0 0,0 0 0 0 0,1-1 0 0 0,0 1 0 0 0,-1-1 0 0 0,1 0 0 0 0,0 1 0 0 0,0-1 1 0 0,4 1-15 0 0,-2-1 0 0 0,20 14 8 0 0,-1-3 74 0 0,-3-8 34 0 0,-18-4-93 0 0,-1 0 0 0 0,1 0 1 0 0,-1 0-1 0 0,1 1 0 0 0,-1-1 1 0 0,1 0-1 0 0,-1 1 0 0 0,1-1 1 0 0,-1 1-1 0 0,1 0 0 0 0,-1-1 1 0 0,0 1-1 0 0,1 0-8 0 0,11 5 33 0 0,-10-5-28 0 0,0 0 1 0 0,1 0 0 0 0,-1-1-1 0 0,1 1 1 0 0,-1-1-1 0 0,1 0 1 0 0,2-1-6 0 0,12 1 62 0 0,4 1-20 0 0,19 0-22 0 0,-33-1-33 0 0,0-1 0 0 0,0 0 0 0 0,-1 0 0 0 0,2-1 13 0 0,6-1-5 0 0,5-2-29 0 0,0 0-49 0 0,-1-2-68 0 0,-1-1-87 0 0,-12 5 128 0 0,3-1-6 0 0,8-4-81 0 0,-11 5 98 0 0,-1 0-34 0 0,0 0-12 0 0,-1 0-36 0 0,0 0-45 0 0,-1 0-48 0 0,0 0-20 0 0,-1 0-45 0 0,1 0-43 0 0,-1 0-36 0 0,3-4-590 0 0,1 0-98 0 0,4-1-695 0 0,8-2-1015 0 0</inkml:trace>
  <inkml:trace contextRef="#ctx0" brushRef="#br0" timeOffset="6680.72">9575 58 7688 0 0,'0'0'166'0'0,"0"0"29"0"0,0 0 14 0 0,0 0-57 0 0,0 0 8 0 0,0 0 78 0 0,3 2 218 0 0,-2 0-385 0 0,0-1 116 0 0,1 1 141 0 0,0 0 94 0 0,1 0 53 0 0,2 4 711 0 0,-2-3-526 0 0,-1-1-335 0 0,0-1-70 0 0,0 1-81 0 0,-1-2-132 0 0,0 1-33 0 0,0 0-36 0 0,-1-1-39 0 0,1 1-42 0 0,0-1-44 0 0,6 3 384 0 0,-7-3-206 0 0,1 0 0 0 0,-1 0 0 0 0,0 1 0 0 0,1-1 0 0 0,-1 0 0 0 0,1 0 0 0 0,-1 0 0 0 0,1 1 0 0 0,-1-1 0 0 0,0 0 0 0 0,1 0 0 0 0,-1 1 0 0 0,0-1 0 0 0,1 1 0 0 0,-1-1 0 0 0,0 0 0 0 0,1 1 0 0 0,-1-1 0 0 0,0 1-26 0 0,1 8 287 0 0,2 1-56 0 0,2-5-55 0 0,-4-4-165 0 0,-1-1 1 0 0,1 0-1 0 0,-1 1 0 0 0,1-1 1 0 0,-1 1-1 0 0,1-1 0 0 0,-1 1 1 0 0,0-1-1 0 0,1 1 0 0 0,-1-1 1 0 0,1 1-1 0 0,-1 0 0 0 0,0-1 1 0 0,1 1-1 0 0,-1-1 0 0 0,0 1 1 0 0,0 0-1 0 0,0-1 0 0 0,1 1 1 0 0,-1 0-1 0 0,0-1 0 0 0,0 1 1 0 0,0 0-1 0 0,0-1 0 0 0,0 1 1 0 0,0 0-12 0 0,0 0 22 0 0,0 1 1 0 0,0 0 0 0 0,0-1 0 0 0,0 1 0 0 0,1-1 0 0 0,-1 1-1 0 0,1-1 1 0 0,-1 1 0 0 0,1-1 0 0 0,0 1 0 0 0,-1-1 0 0 0,1 1-1 0 0,1 0-22 0 0,4 11 193 0 0,-4 1-18 0 0,-2 37 283 0 0,0-40-417 0 0,0-2-60 0 0,0 45 9 0 0,0-5 67 0 0,0 8 80 0 0,0 35 159 0 0,-1-80-244 0 0,0 1 0 0 0,-1 0 0 0 0,-1-1 0 0 0,-2 9-52 0 0,4-18 11 0 0,-1 11 38 0 0,0 1 0 0 0,1-1-1 0 0,1 0 1 0 0,0 0-1 0 0,2 5-48 0 0,-1 12 76 0 0,-1-28-70 0 0,0 0 0 0 0,0 0 0 0 0,0 1 0 0 0,1-1 0 0 0,0 0 0 0 0,0 0 0 0 0,-1 0 0 0 0,2 0 0 0 0,0 3-6 0 0,3 9 26 0 0,-4-10-18 0 0,0 0 0 0 0,-1 0 0 0 0,0 0 0 0 0,0 0 0 0 0,-1 3-8 0 0,1-4 13 0 0,0 0 1 0 0,-1-1-1 0 0,1 1 0 0 0,1 0 1 0 0,-1 0-1 0 0,1 0 0 0 0,-1 0 1 0 0,1 0-1 0 0,0 0 0 0 0,1 0-13 0 0,1 4 14 0 0,8 12 56 0 0,5 1 86 0 0,2-3-17 0 0,-10-10-86 0 0,-1-5 34 0 0,2-3-64 0 0,-7-1-5 0 0,7 1 20 0 0,4 0-12 0 0,11 0 54 0 0,-17 1-44 0 0,5-1 2 0 0,0-3-50 0 0,16-13-168 0 0,-21 6 78 0 0,-7 9 88 0 0,0 0 0 0 0,1 0 0 0 0,-1 0 0 0 0,1 0 0 0 0,-1 0 0 0 0,1 0 0 0 0,-1 0-1 0 0,1 0 1 0 0,0 0 0 0 0,0 0 0 0 0,-1 0 0 0 0,1 1 0 0 0,0-1 0 0 0,0 0 0 0 0,0 1 0 0 0,0-1 14 0 0,4-2-105 0 0,1 1 10 0 0,1-1-5 0 0,-2 0-17 0 0,-1-1-52 0 0,3-2-94 0 0,-4 2 78 0 0,2 0 54 0 0,7-10-134 0 0,-8 10 139 0 0,1 0-42 0 0,-1 1-13 0 0,-1 0-47 0 0,1 0-54 0 0,-1 1-63 0 0,-1 1 28 0 0,0 1-53 0 0,0-1-46 0 0,0 1-41 0 0,2-1-540 0 0,0-1-91 0 0,2-2-759 0 0,3-5-1040 0 0,-9 9 2872 0 0</inkml:trace>
  <inkml:trace contextRef="#ctx0" brushRef="#br0" timeOffset="6964.01">9375 443 9760 0 0,'0'0'222'0'0,"0"0"30"0"0,0 0 18 0 0,0 0 36 0 0,0 0 145 0 0,0 0 58 0 0,0 0 17 0 0,3-3-17 0 0,14-8 28 0 0,-1 5-221 0 0,-4 1-109 0 0,-2 2-74 0 0,-9 2-123 0 0,35-4 748 0 0,-24 1-591 0 0,12-5 223 0 0,-1 1-20 0 0,-16 6-287 0 0,-1 0-34 0 0,7-2 48 0 0,3 4-60 0 0,3-2-36 0 0,43-23 9 0 0,-31 20 33 0 0,2-6-32 0 0,-14 8-11 0 0,-8 2 0 0 0,-1-1 0 0 0,1-1 0 0 0,-1 0 0 0 0,6-3 0 0 0,-6 3 0 0 0,0 0 0 0 0,1 1 0 0 0,2-1 0 0 0,18-3-14 0 0,2-5-39 0 0,-13 9 34 0 0,1-1-31 0 0,-2-2-76 0 0,-2 0-30 0 0,24 0-186 0 0,-29 1 184 0 0,-8 3 65 0 0,0 0-34 0 0,-1 0-29 0 0,1-1-43 0 0,-1 1-50 0 0,0 0-57 0 0,0 1-39 0 0,0-1-51 0 0,1 1-46 0 0,-1-1-38 0 0,0 1-142 0 0,1 0-39 0 0,0 0-169 0 0,3 0-458 0 0</inkml:trace>
  <inkml:trace contextRef="#ctx0" brushRef="#br0" timeOffset="7558.29">10760 227 7544 0 0,'0'0'166'0'0,"0"0"29"0"0,0 0 13 0 0,-2 0 33 0 0,-8 0 114 0 0,9 0-348 0 0,1 0 0 0 0,0 0 0 0 0,0 0 0 0 0,0 0 1 0 0,0 0-1 0 0,0 0 0 0 0,0 0 0 0 0,0 0 0 0 0,0 0 0 0 0,0 0 0 0 0,0 0 0 0 0,0 0 0 0 0,-1 0 0 0 0,1 0 0 0 0,0 0 0 0 0,0 0 1 0 0,0 0-1 0 0,0 0 0 0 0,0 0 0 0 0,0 0 0 0 0,0 0 0 0 0,0 0 0 0 0,0 0 0 0 0,0 0 0 0 0,0 0 0 0 0,-1 0 0 0 0,1 0 1 0 0,0 0-1 0 0,0 0 0 0 0,0 0 0 0 0,0 0 0 0 0,0 0 0 0 0,0 0 0 0 0,0-1 0 0 0,0 1 0 0 0,0 0 0 0 0,0 0 0 0 0,0 0 0 0 0,0 0 1 0 0,0 0-1 0 0,0 0 0 0 0,0 0 0 0 0,0 0 0 0 0,0 0 0 0 0,0 0 0 0 0,0 0 0 0 0,0-1 0 0 0,0 1 0 0 0,0 0 0 0 0,0 0 1 0 0,0 0-1 0 0,0 0 0 0 0,0 0 0 0 0,0 0 0 0 0,0 0 0 0 0,0 0 0 0 0,0 0-7 0 0,-2-8 240 0 0,-3 4 88 0 0,-14 3 392 0 0,12 1-553 0 0,3-1-106 0 0,1 0 37 0 0,-2 0 54 0 0,-1-3 123 0 0,-9-3 274 0 0,10 6-411 0 0,-1 0-43 0 0,0 1 110 0 0,-11 0 342 0 0,7 0-279 0 0,5 0-159 0 0,2 0-102 0 0,3 0 6 0 0,-1 0 1 0 0,1 1 0 0 0,0-1 0 0 0,-1 0 0 0 0,1 0 0 0 0,0 0 0 0 0,-1 0-1 0 0,1 0 1 0 0,0 0 0 0 0,0-1 0 0 0,-1 1 0 0 0,1 0 0 0 0,0 0-1 0 0,-1 0 1 0 0,1 0 0 0 0,0 0 0 0 0,-1 0 0 0 0,1 0 0 0 0,0-1 0 0 0,0 1-1 0 0,-1 0 1 0 0,1 0 0 0 0,0 0 0 0 0,0-1 0 0 0,0 1 0 0 0,-1 0-14 0 0,0-2 49 0 0,-1 1 0 0 0,0-1 1 0 0,0 1-1 0 0,1 0 0 0 0,-1 0 1 0 0,0 0-1 0 0,0 0 0 0 0,-1-1-48 0 0,-10 0 148 0 0,0 6-37 0 0,5 0-51 0 0,6-3-48 0 0,1 0 0 0 0,0 0 0 0 0,-1 0 0 0 0,1 0 0 0 0,-1-1 0 0 0,1 1 0 0 0,-1-1 0 0 0,1 1 0 0 0,-1-1 0 0 0,1 1 0 0 0,-1-1 0 0 0,0 0 1 0 0,1 0-1 0 0,-1 0-13 0 0,-8 0 71 0 0,7-1-52 0 0,0 1-1 0 0,1 0 1 0 0,-1 0-1 0 0,0 0 1 0 0,0 0 0 0 0,1 0-1 0 0,-1 1 1 0 0,0-1-1 0 0,1 1 1 0 0,-1 0 0 0 0,-1 0-19 0 0,0 5 48 0 0,4-5-47 0 0,0-1 0 0 0,-1 1 0 0 0,1-1 1 0 0,0 0-1 0 0,-1 1 0 0 0,1-1 0 0 0,0 1 1 0 0,0-1-1 0 0,-1 0 0 0 0,1 1 0 0 0,-1-1 1 0 0,1 0-1 0 0,0 0 0 0 0,-1 1 0 0 0,1-1 1 0 0,-1 0-1 0 0,1 0 0 0 0,-1 1 0 0 0,1-1 1 0 0,0 0-1 0 0,-1 0 0 0 0,1 0 0 0 0,-1 0 1 0 0,1 0-1 0 0,-1 0 0 0 0,1 0 0 0 0,-1 0 1 0 0,1 0-1 0 0,-1 0 0 0 0,1 0 0 0 0,-1 0 1 0 0,0 0-2 0 0,1 0 0 0 0,-1-1 0 0 0,1 1 0 0 0,-1 0 0 0 0,1 0 0 0 0,-1 0 0 0 0,1 0 0 0 0,-1 0 0 0 0,1 0 0 0 0,-1 0 0 0 0,1 0 0 0 0,0 1 0 0 0,-1-1 0 0 0,1 0 0 0 0,-1 0 0 0 0,1 0 0 0 0,-1 0 0 0 0,1 1 0 0 0,-1-1 0 0 0,1 0 0 0 0,0 0 0 0 0,-1 1 0 0 0,1-1 0 0 0,-1 0 0 0 0,1 1 0 0 0,0-1 0 0 0,-1 0 0 0 0,1 1 0 0 0,0-1 0 0 0,0 0 0 0 0,-1 1 0 0 0,1-1 0 0 0,0 1 0 0 0,-5 6 0 0 0,-7-2 0 0 0,-4 8 0 0 0,3 2 0 0 0,8-2 0 0 0,-2-10 0 0 0,7-3 0 0 0,0 0 0 0 0,0 0 0 0 0,0 0 0 0 0,-1 0 0 0 0,1 0 0 0 0,0 0 0 0 0,0 0 0 0 0,0 0 0 0 0,-1 0 0 0 0,1 0 0 0 0,0 0 0 0 0,0 0 0 0 0,0 0 0 0 0,0 1 0 0 0,0-1 0 0 0,-1 0 0 0 0,1 0 0 0 0,0 0 0 0 0,0 0 0 0 0,0 0 0 0 0,0 0 0 0 0,0 1 0 0 0,-1-1 0 0 0,1 0 0 0 0,0 0 0 0 0,0 0 0 0 0,0 0 0 0 0,0 0 0 0 0,0 1 0 0 0,0-1 0 0 0,0 0 0 0 0,0 0 0 0 0,0 0 0 0 0,0 1 0 0 0,0-1 0 0 0,0 0 0 0 0,-2 26 0 0 0,2 5 0 0 0,0-29 0 0 0,1-1 0 0 0,-1 1 0 0 0,0-1 0 0 0,0 1 0 0 0,1 0 0 0 0,-1-1 0 0 0,1 1 0 0 0,-1-1 0 0 0,1 1 0 0 0,0-1 0 0 0,0 1 0 0 0,-1-1 0 0 0,1 0 0 0 0,0 1 0 0 0,4 6 0 0 0,0 4 0 0 0,6-6 0 0 0,-5 4 0 0 0,-6-8 0 0 0,1-1 0 0 0,-1 0 0 0 0,1 0 0 0 0,-1 0 0 0 0,1 0 0 0 0,-1-1 0 0 0,1 1 0 0 0,0 0 0 0 0,-1 0 0 0 0,1 0 0 0 0,0 0 0 0 0,0-1 0 0 0,-1 1 0 0 0,1 0 0 0 0,0-1 0 0 0,1 1 0 0 0,10 4 0 0 0,-7 6-12 0 0,8-6-36 0 0,-7-2 46 0 0,-1 1 0 0 0,0 0 0 0 0,0 0 0 0 0,-1 0 0 0 0,1 0 0 0 0,-1 1 1 0 0,3 4 1 0 0,-1-2 0 0 0,-1-1 0 0 0,2 0 0 0 0,-1 0 0 0 0,1 0 1 0 0,1 0-1 0 0,14 4 0 0 0,-18-8 0 0 0,1 0 0 0 0,-1-1 0 0 0,0 1 0 0 0,0 1 0 0 0,0-1 0 0 0,0 1 0 0 0,-1-1 0 0 0,2 2 0 0 0,-2-1 0 0 0,0-1 0 0 0,0 0 0 0 0,0 0 0 0 0,0 0 0 0 0,0 0 0 0 0,2 0 0 0 0,-2 0 0 0 0,1 0 0 0 0,-1 0 0 0 0,0 0 0 0 0,0 0 0 0 0,0 0 0 0 0,1 2 0 0 0,8 9 0 0 0,-8-9 0 0 0,0 1 0 0 0,1 0 0 0 0,-1-1 0 0 0,1 0 0 0 0,0 0 0 0 0,2 0 0 0 0,-5-3 0 0 0,0 0 1 0 0,0 0 0 0 0,0 0 0 0 0,0 0 0 0 0,-1 1-1 0 0,1-1 1 0 0,0 0 0 0 0,-1 1 0 0 0,1-1 0 0 0,-1 1 0 0 0,1-1-1 0 0,-1 1 1 0 0,0 0 0 0 0,0 0 0 0 0,0-1 0 0 0,0 1-1 0 0,1 2 0 0 0,-2-3 3 0 0,8 11 102 0 0,4-1-49 0 0,-4-3-26 0 0,-5-2 18 0 0,-1 1 27 0 0,-1 3 43 0 0,-1 15 120 0 0,-3-20-48 0 0,-7 12 80 0 0,2-3-49 0 0,-5 1 97 0 0,-5-3-142 0 0,14-10-135 0 0,0 0 0 0 0,1 0 1 0 0,-1 1-1 0 0,0-1 0 0 0,-2 4-41 0 0,5-5 11 0 0,0 0-1 0 0,0 1 0 0 0,-1-1 0 0 0,1 0 0 0 0,0 0 1 0 0,-1 0-1 0 0,1 0 0 0 0,0 0 0 0 0,-1 0 0 0 0,1-1 1 0 0,-1 1-1 0 0,1 0 0 0 0,-1-1 0 0 0,0 1 0 0 0,1-1 1 0 0,-1 0-1 0 0,0 1 0 0 0,1-1 0 0 0,-1 0 1 0 0,0 0-12 0 0,-14 2 89 0 0,1 4-33 0 0,0 0 24 0 0,-1-5 51 0 0,1 1 12 0 0,0 4-39 0 0,-1 0-1 0 0,1-4 37 0 0,-8-2-9 0 0,19 1-111 0 0,0-1 0 0 0,0 1-1 0 0,0 0 1 0 0,1 0 0 0 0,-1 0-1 0 0,0 1 1 0 0,0-1 0 0 0,1 1-1 0 0,-2 1-18 0 0,-13 1 80 0 0,-13-5-74 0 0,21 0-4 0 0,-15 1 53 0 0,-10 0-48 0 0,-13 0 9 0 0,31 0 29 0 0,-1 0 35 0 0,3-4-65 0 0,4-5-34 0 0,8 7-66 0 0,3 2-13 0 0,0 0-83 0 0,0 0 39 0 0,0 0-43 0 0,-1 0 114 0 0,0 0 55 0 0,-3 0 123 0 0,2 0-105 0 0,1 0-36 0 0,0 0-35 0 0,0 0-39 0 0,0 0-48 0 0,1 0-28 0 0,-1 0-49 0 0,0 0-53 0 0,1 0-58 0 0,0 0-62 0 0,-1 0-69 0 0,1 0-73 0 0,0 0-77 0 0,0 0-764 0 0</inkml:trace>
  <inkml:trace contextRef="#ctx0" brushRef="#br0" timeOffset="8900.1">0 1951 5960 0 0,'3'0'132'0'0,"11"0"-40"0"0,23 0 213 0 0,-25 0-242 0 0,-1 0-39 0 0,2-2-8 0 0,-4-3 33 0 0,2-1 43 0 0,5 4 41 0 0,-1 2 44 0 0,29 0 418 0 0,-31 0-471 0 0,4 0 2 0 0,-1 0-37 0 0,54 0 133 0 0,-63 0-196 0 0,0-1 5 0 0,0 1 1 0 0,0-1-1 0 0,0-1 0 0 0,0 1 1 0 0,0-1-1 0 0,5-2-31 0 0,-7 2 19 0 0,11-2 68 0 0,4 5-8 0 0,-7-1-33 0 0,171 0 688 0 0,-165 0-563 0 0,0-2-1 0 0,17-4-170 0 0,-20 3 145 0 0,1 1 0 0 0,15 0-145 0 0,13 2 127 0 0,17 0-6 0 0,2 0-13 0 0,-17 0-5 0 0,-18-1 84 0 0,24-6-187 0 0,-25 4 193 0 0,26-1-193 0 0,-29 3 116 0 0,1-1 0 0 0,12-3-116 0 0,-14 1 116 0 0,0 2 0 0 0,14 0-116 0 0,30-1 380 0 0,26-6-380 0 0,-43 3 66 0 0,-11 1-18 0 0,-7 1 13 0 0,0 2 0 0 0,2 0-61 0 0,-9 2 44 0 0,1-2 0 0 0,0 0 0 0 0,-1-2 0 0 0,6-3-44 0 0,5 1 142 0 0,38-2-142 0 0,-35 4 50 0 0,-1 0-8 0 0,4-1 12 0 0,29 1-54 0 0,-35 4 0 0 0,1-3 0 0 0,0-1 0 0 0,13-4 0 0 0,-5 0 39 0 0,36-1-39 0 0,-33 4 57 0 0,12-4-57 0 0,51-6 119 0 0,9 4-119 0 0,-94 9 14 0 0,20-2-5 0 0,8 0-7 0 0,25-6-2 0 0,-29 2 40 0 0,26 1-40 0 0,-36 4 26 0 0,44-7-2 0 0,-20 7 26 0 0,6 3-50 0 0,0 1 88 0 0,9-4-88 0 0,-33-2 35 0 0,16 0 14 0 0,12 2-49 0 0,64-5 114 0 0,-1 0-12 0 0,142 8 98 0 0,-190 0-162 0 0,2 0 38 0 0,338 0 438 0 0,-298 0-423 0 0,-2 0-90 0 0,-74 2-1 0 0,9 4 0 0 0,-6-1 0 0 0,10-2 0 0 0,298-3 0 0 0,-310-2 25 0 0,7-3-25 0 0,8-1 35 0 0,161 4-7 0 0,16-1 20 0 0,-189-1-47 0 0,111-5 82 0 0,124 9 30 0 0,-2 0-61 0 0,665 0-24 0 0,-544 0 60 0 0,-252-7-36 0 0,15-1 75 0 0,177 8 121 0 0,-181-8-118 0 0,3 0 10 0 0,-70 9-23 0 0,142-4 176 0 0,-135-8-173 0 0,-57 8-101 0 0,29-2-60 0 0,2-5-60 0 0,79-7-75 0 0,-56 10 152 0 0,-50 3 73 0 0,48-1 66 0 0,-13-5 12 0 0,-37 5-55 0 0,14 0-48 0 0,-5-3-63 0 0,55-6-92 0 0,-58 9-41 0 0,17-7 172 0 0,92-9-18 0 0,-105 14 18 0 0,-39 5 24 0 0,19 1-24 0 0,14-1 73 0 0,2-9 31 0 0,-36 8-74 0 0,11-1 70 0 0,-10 0-66 0 0,-14 3-56 0 0,1-1-37 0 0,6-1-94 0 0,1 0-104 0 0,33-7-381 0 0,-41 8 436 0 0,-7 1 14 0 0,-1 1 2 0 0,-1-1-55 0 0,-1 0-67 0 0,1 0-79 0 0,-3 1 44 0 0,1-1-46 0 0,-1 0-39 0 0,1-1-35 0 0,0 1-133 0 0,0-1-34 0 0,7-3-1381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03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62 5848 0 0,'0'0'168'0'0,"0"0"-33"0"0,0 0 12 0 0,0 0 71 0 0,0 0 203 0 0,0 0 374 0 0,0 3 33 0 0,0 3-342 0 0,0-2-199 0 0,0-2-50 0 0,-2-1 54 0 0,1-2-271 0 0,1 1 0 0 0,-1 0 0 0 0,1 0-1 0 0,-1 0 1 0 0,1 0 0 0 0,-1 0 0 0 0,1 1 0 0 0,0-1 0 0 0,-1 0-1 0 0,1 0 1 0 0,-1 0 0 0 0,1 0 0 0 0,-1 0 0 0 0,1 1 0 0 0,-1-1-1 0 0,1 0 1 0 0,0 0 0 0 0,-1 1 0 0 0,1-1 0 0 0,-1 0 0 0 0,1 1 0 0 0,0-1-1 0 0,-1 0 1 0 0,1 1 0 0 0,0-1 0 0 0,0 1 0 0 0,-1-1 0 0 0,1 0-1 0 0,0 1 1 0 0,0-1 0 0 0,0 1 0 0 0,-1-1 0 0 0,1 1 0 0 0,0-1-1 0 0,0 1 1 0 0,0-1 0 0 0,0 1 0 0 0,0-1 0 0 0,0 1 0 0 0,0-1-1 0 0,0 1 1 0 0,0-1-20 0 0,0 0 7 0 0,0 1-1 0 0,0-1 1 0 0,0 0-1 0 0,0 0 0 0 0,0 0 1 0 0,0 0-1 0 0,0 0 1 0 0,0 0-1 0 0,0 0 0 0 0,0 0 1 0 0,0 0-1 0 0,0 0 1 0 0,0 0-1 0 0,0 1 0 0 0,0-1 1 0 0,0 0-1 0 0,0 0 1 0 0,0 0-1 0 0,0 0 1 0 0,0 0-1 0 0,0 0 0 0 0,0 0 1 0 0,0 0-1 0 0,0 0 1 0 0,0 0-1 0 0,0 0 0 0 0,0 1 1 0 0,0-1-1 0 0,0 0 1 0 0,0 0-1 0 0,0 0 0 0 0,-1 0 1 0 0,1 0-1 0 0,0 0 1 0 0,0 0-1 0 0,0 0 0 0 0,0 0 1 0 0,0 0-1 0 0,0 0 1 0 0,0 0-1 0 0,0 0 1 0 0,0 0-1 0 0,0 0 0 0 0,0 0 1 0 0,-1 0-1 0 0,1 0 1 0 0,0 0-1 0 0,0 0 0 0 0,0 0 1 0 0,0 0-1 0 0,0 0 1 0 0,0 0-1 0 0,0 0 0 0 0,0 0 1 0 0,0 0-1 0 0,0 0 1 0 0,-1 0-7 0 0,-5 1 126 0 0,2 4 6 0 0,-1 2-36 0 0,-5-2 34 0 0,8-3-107 0 0,1 0 1 0 0,-1 0 0 0 0,1 1 0 0 0,0-1 0 0 0,0 0-1 0 0,0 1 1 0 0,0-1 0 0 0,0 1-24 0 0,1-1 21 0 0,-1 1 0 0 0,0-1 1 0 0,0 0-1 0 0,0 0 0 0 0,0 0 0 0 0,-1 1 0 0 0,1-1 1 0 0,-1 0-22 0 0,-8 3 112 0 0,-3 19 67 0 0,11-20-152 0 0,-4 27 151 0 0,2-23-137 0 0,3-7-31 0 0,0 0 0 0 0,0 1 0 0 0,0-1 1 0 0,0 1-1 0 0,1-1 0 0 0,-1 1 0 0 0,1-1 0 0 0,-1 1 0 0 0,1 0 0 0 0,-1-1 0 0 0,1 1 1 0 0,0-1-1 0 0,0 1 0 0 0,0 0 0 0 0,0 0-10 0 0,-1 4 32 0 0,1-1 0 0 0,-1 0 0 0 0,0 0-1 0 0,-1 0 1 0 0,-1 4-32 0 0,2-4 29 0 0,-1 1 0 0 0,0-1 0 0 0,1 1-1 0 0,0 0 1 0 0,1 0 0 0 0,-1 0-29 0 0,1 0 22 0 0,0 0 0 0 0,-1 0 0 0 0,0 1 1 0 0,0-1-1 0 0,0 0 0 0 0,-1 0 0 0 0,-1 1-22 0 0,-6 25 120 0 0,7-22-97 0 0,-1 0 0 0 0,1 0 1 0 0,0 0 0 0 0,0 0-1 0 0,1 0 1 0 0,0 2-24 0 0,-1 9 17 0 0,-6 11 75 0 0,1-8-41 0 0,-4 7-24 0 0,6-3 37 0 0,0-13-43 0 0,3-12-10 0 0,1 0 0 0 0,0 0 0 0 0,0 1 0 0 0,0-1 1 0 0,0 0-1 0 0,1 1 0 0 0,0-1 0 0 0,-1 2-11 0 0,1 18 97 0 0,-1-15-67 0 0,0 0 0 0 0,0 0 0 0 0,-1 0 0 0 0,0 0 0 0 0,0 1-30 0 0,-7 16 102 0 0,9-25-101 0 0,-4 11 27 0 0,3-8-22 0 0,-1-1-1 0 0,1 1 1 0 0,0 0-1 0 0,0 0 1 0 0,0 0-1 0 0,1 1 1 0 0,-1-1 0 0 0,1 0-1 0 0,0 0 1 0 0,0 3-6 0 0,0 11 56 0 0,1-5-14 0 0,-1 0 0 0 0,0-1 0 0 0,-1 1 0 0 0,-2 11-42 0 0,-10 3 63 0 0,11-24-54 0 0,0 1 0 0 0,0 0 0 0 0,1 0 1 0 0,-1 0-1 0 0,1 0 0 0 0,0 0 1 0 0,0 0-1 0 0,0 0 0 0 0,0 0 1 0 0,0 0-1 0 0,1 3-9 0 0,0-3 5 0 0,-2 29 52 0 0,2-30-55 0 0,0 0 0 0 0,-1-1 0 0 0,1 1 0 0 0,-1 0 0 0 0,0 0-1 0 0,1-1 1 0 0,-1 1 0 0 0,0 0 0 0 0,0-1 0 0 0,0 1 0 0 0,0-1 0 0 0,0 1 0 0 0,-1 0-2 0 0,-1 3 48 0 0,3 5-58 0 0,0-7-106 0 0,0-3-60 0 0,0 0-16 0 0,0 0 58 0 0,0 0-4 0 0,0 0-61 0 0,0 0-182 0 0,0 0-328 0 0,0 0-24 0 0</inkml:trace>
  <inkml:trace contextRef="#ctx0" brushRef="#br0" timeOffset="523.43">200 1 7920 0 0,'0'0'174'0'0,"0"0"29"0"0,0 0 13 0 0,0 2-31 0 0,0 6-121 0 0,0-6-10 0 0,0 0 75 0 0,0-1 148 0 0,0-1 239 0 0,0 0 18 0 0,0 0-9 0 0,1 3-284 0 0,-1-1-43 0 0,1 2 93 0 0,1-1-83 0 0,2 0-39 0 0,-2-1-54 0 0,0-1 3 0 0,-1 1 20 0 0,0 0 51 0 0,0 0 13 0 0,-1 1 49 0 0,1 0 55 0 0,-1 0 61 0 0,0 2-271 0 0,0 10 226 0 0,0-11-263 0 0,0-2-46 0 0,2 3 141 0 0,9 5 13 0 0,-9-7-39 0 0,-1 0-46 0 0,0 0-30 0 0,-1 1-26 0 0,0-1-5 0 0,1-1 21 0 0,3 6 48 0 0,9 16 124 0 0,1-7 10 0 0,1 7-28 0 0,-2-2-56 0 0,-10-15-99 0 0,1 0 0 0 0,-1 0 0 0 0,-1 0 0 0 0,1 1-41 0 0,6 15 97 0 0,-2-10-70 0 0,3 3 16 0 0,3 1-21 0 0,-1 1 5 0 0,-1-2 25 0 0,-8-11-49 0 0,0 1 1 0 0,-1 0 0 0 0,0 0-1 0 0,1 0 1 0 0,-2 1 0 0 0,2 4-4 0 0,-1-3 12 0 0,0 1-1 0 0,1-1 1 0 0,0 1 0 0 0,1 0-12 0 0,19 30 21 0 0,-17-31-6 0 0,0 1 0 0 0,-1 1 0 0 0,0-1 1 0 0,0 1-1 0 0,-1-1 0 0 0,1 4-15 0 0,-1 5 35 0 0,-3-11 4 0 0,1 0-1 0 0,0 1 1 0 0,0-1-1 0 0,1 0 1 0 0,1 1-39 0 0,10 27 222 0 0,2 22 192 0 0,-3-13-68 0 0,-8-32-170 0 0,-1-1-38 0 0,1 4 33 0 0,-1 8-2 0 0,-1 9 112 0 0,4-9-123 0 0,-4-16-131 0 0,-2-4-16 0 0,-1-1-1 0 0,1 1 0 0 0,-1 0 0 0 0,0-1 1 0 0,1 1-1 0 0,-1 0 0 0 0,0-1 1 0 0,-1 3-11 0 0,1-4 5 0 0,0 1 1 0 0,0 0 0 0 0,0 0 0 0 0,0 0 0 0 0,0 0 0 0 0,0-1 0 0 0,0 1-1 0 0,1 0 1 0 0,-1 0 0 0 0,1-1 0 0 0,0 3-6 0 0,5 4 13 0 0,-1 1 3 0 0,-3 20 44 0 0,-2-25-327 0 0,0 0 87 0 0,0-1 77 0 0,0 0 67 0 0,0-1 65 0 0,0 0 59 0 0,0 0 155 0 0,0 1 466 0 0,0-3-547 0 0,0 0-67 0 0,0 1-85 0 0,0-1-89 0 0,0 1-105 0 0,0-1-121 0 0,0 2-85 0 0,0-1-121 0 0,0 0 205 0 0,0 0-34 0 0,0 0-37 0 0,0 0-37 0 0,0 0-40 0 0,0 1-42 0 0,0-1-41 0 0,0 1-44 0 0,0 0-46 0 0,0 0-47 0 0,0 0-47 0 0,0 0-51 0 0,0-2-1215 0 0,0 0-1115 0 0</inkml:trace>
  <inkml:trace contextRef="#ctx0" brushRef="#br0" timeOffset="1088.84">170 739 6768 0 0,'0'3'149'0'0,"0"-2"-37"0"0,0 0-34 0 0,0 0-7 0 0,0-1-83 0 0,0 1-46 0 0,0-2-236 0 0,0 2 227 0 0,0-1 70 0 0,0 1 34 0 0,0 0 41 0 0,0 0 46 0 0,0 1 31 0 0,0 0 47 0 0,0 0 51 0 0,0 0 57 0 0,0 2 60 0 0,0-1 65 0 0,0 1 69 0 0,0 1 75 0 0,0-5-442 0 0,0 1-37 0 0,0-1 2 0 0,0 1-96 0 0,0-1-52 0 0,0 2-225 0 0,0-1 220 0 0,0 0 66 0 0,0-1 37 0 0,0 1 46 0 0,0-1 51 0 0,0 1 34 0 0,0-1 51 0 0,0 1 59 0 0,0 0 61 0 0,0-1 68 0 0,0 1 72 0 0,0 0 78 0 0,0 0 82 0 0,2-1-324 0 0,8 0-2 0 0,-7 0-20 0 0,0 0-84 0 0,3 0-147 0 0,21 0 394 0 0,-17 0-345 0 0,-9 0-118 0 0,0 0-1 0 0,-1 0 1 0 0,1 0-1 0 0,0 0 0 0 0,-1 0 1 0 0,1 0-1 0 0,0-1 1 0 0,-1 1-1 0 0,1 0 1 0 0,0 0-1 0 0,-1 0 1 0 0,1-1-1 0 0,-1 1 1 0 0,1 0-1 0 0,0-1 0 0 0,-1 1 1 0 0,1 0-1 0 0,-1-1 1 0 0,1 1-1 0 0,-1-1 1 0 0,1 1-1 0 0,-1-1 1 0 0,0 1-1 0 0,1-1 1 0 0,-1 1-1 0 0,1-1-7 0 0,-1 0 7 0 0,0 1 0 0 0,1-1 1 0 0,-1 1-1 0 0,1-1 0 0 0,-1 1 0 0 0,1-1 0 0 0,-1 1 1 0 0,1-1-1 0 0,-1 1 0 0 0,1 0 0 0 0,-1-1 1 0 0,1 1-1 0 0,-1 0 0 0 0,1-1 0 0 0,0 1 0 0 0,-1 0 1 0 0,1 0-1 0 0,0 0 0 0 0,-1-1 0 0 0,1 1 0 0 0,0 0 1 0 0,-1 0-1 0 0,1 0 0 0 0,0 0 0 0 0,-1 0 1 0 0,1 0-8 0 0,10 1 83 0 0,-7-1-61 0 0,-1 0 0 0 0,0 1-1 0 0,0-1 1 0 0,0 0-1 0 0,0-1 1 0 0,0 1 0 0 0,1-1-1 0 0,-1 1 1 0 0,0-1 0 0 0,0 0-22 0 0,5-4 48 0 0,4-2 23 0 0,2 6 58 0 0,-13 1-121 0 0,0 0 0 0 0,1-1 0 0 0,-1 1 0 0 0,1 0 0 0 0,-1-1 0 0 0,0 1 0 0 0,1-1 0 0 0,-1 1 0 0 0,0-1 0 0 0,0 1 0 0 0,1-1 0 0 0,0-1-8 0 0,0 1 7 0 0,-1 0 1 0 0,1 0 0 0 0,0 0 0 0 0,0 0 0 0 0,0 1-1 0 0,0-1 1 0 0,0 0 0 0 0,0 1 0 0 0,0-1-1 0 0,0 1 1 0 0,0 0 0 0 0,0 0 0 0 0,1-1-8 0 0,10 1 21 0 0,2-2 22 0 0,0-8-32 0 0,1 7-11 0 0,12 3-39 0 0,-26 0-45 0 0,-1 0-36 0 0,1-2-168 0 0,1-1 181 0 0,-1 0-15 0 0,0 2 7 0 0,-1 0-39 0 0,0-1-47 0 0,0 1-55 0 0,0 1 13 0 0,0-1-37 0 0,-1 0-373 0 0,1 1 93 0 0,-1 0-49 0 0,0 0-714 0 0,0 0-559 0 0,0 0-1066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02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94 8328 0 0,'0'0'241'0'0,"0"0"0"0"0,0-1-177 0 0,0-1-37 0 0,0-4 8 0 0,0 2 55 0 0,0 2 97 0 0,0 1 221 0 0,0 1 391 0 0,0 0 38 0 0,0 0-345 0 0,0 0-211 0 0,0 0-61 0 0,0 0 27 0 0,0 0 84 0 0,0 0-31 0 0,0 0-8 0 0,0 0-18 0 0,0 0-8 0 0,0 0-2 0 0,3 0-4 0 0,7 0-18 0 0,-10 0-238 0 0,0 0 0 0 0,0 0 1 0 0,0 0-1 0 0,0 0 0 0 0,0 0 0 0 0,1 0 0 0 0,-1 0 0 0 0,0 0 0 0 0,0 0 0 0 0,0 0 0 0 0,0 0 0 0 0,0 0 0 0 0,0 0 1 0 0,0 0-1 0 0,0 0 0 0 0,0 0 0 0 0,0 0 0 0 0,1 0 0 0 0,-1 0 0 0 0,0 0 0 0 0,0 0 0 0 0,0 0 0 0 0,0 0 0 0 0,0 0 1 0 0,0 0-1 0 0,0 0 0 0 0,0 1 0 0 0,0-1 0 0 0,0 0 0 0 0,0 0 0 0 0,0 0 0 0 0,0 0 0 0 0,0 0 0 0 0,1 0 0 0 0,-1 0 1 0 0,0 0-1 0 0,0 0 0 0 0,0 0 0 0 0,0 0 0 0 0,0 0 0 0 0,0 0 0 0 0,0 1 0 0 0,0-1 0 0 0,0 0 0 0 0,0 0 1 0 0,0 0-1 0 0,0 0 0 0 0,0 0 0 0 0,0 0 0 0 0,0 0 0 0 0,0 0 0 0 0,0 0 0 0 0,0 0 0 0 0,0 1 0 0 0,0-1 0 0 0,0 0 1 0 0,0 0-5 0 0,0 0 10 0 0,-1 1 1 0 0,1-1 0 0 0,0 1 0 0 0,0-1 0 0 0,0 1-1 0 0,1-1 1 0 0,-1 1 0 0 0,0-1 0 0 0,0 1-1 0 0,0-1 1 0 0,0 1 0 0 0,0-1 0 0 0,0 0 0 0 0,1 1-1 0 0,-1-1 1 0 0,0 1 0 0 0,0-1 0 0 0,1 1 0 0 0,-1-1-1 0 0,0 0 1 0 0,1 1 0 0 0,-1-1 0 0 0,0 0 0 0 0,1 1-1 0 0,-1-1 1 0 0,1 0 0 0 0,-1 0 0 0 0,0 1 0 0 0,1-1-1 0 0,-1 0 1 0 0,1 0 0 0 0,-1 0 0 0 0,1 0 0 0 0,-1 1-1 0 0,1-1 1 0 0,-1 0 0 0 0,1 0 0 0 0,-1 0-1 0 0,1 0 1 0 0,-1 0 0 0 0,1 0 0 0 0,-1 0-11 0 0,0 0 3 0 0,1 0 0 0 0,-1 0 0 0 0,0 0 0 0 0,0 0 0 0 0,0-1 1 0 0,0 1-1 0 0,0 0 0 0 0,0 0 0 0 0,0 0 0 0 0,0 0 0 0 0,0 0 0 0 0,0 0 0 0 0,1 0 0 0 0,-1 0 1 0 0,0 0-1 0 0,0 0 0 0 0,0 1 0 0 0,0-1 0 0 0,0 0 0 0 0,0 0 0 0 0,0 0 0 0 0,0 0 0 0 0,0 0 1 0 0,0 0-1 0 0,0 0 0 0 0,0 0 0 0 0,1 0 0 0 0,-1 0 0 0 0,0 0 0 0 0,0 0 0 0 0,0 0 0 0 0,0 0 1 0 0,0 0-1 0 0,0 0 0 0 0,0 0 0 0 0,0 0 0 0 0,0 1 0 0 0,0-1 0 0 0,0 0 0 0 0,0 0 0 0 0,0 0 1 0 0,0 0-1 0 0,0 0 0 0 0,0 0 0 0 0,0 0 0 0 0,0 0 0 0 0,0 0 0 0 0,0 0 0 0 0,0 1 0 0 0,0-1 1 0 0,0 0-1 0 0,0 0 0 0 0,0 0 0 0 0,0 0 0 0 0,0 0 0 0 0,0 0 0 0 0,0 0-3 0 0,3 12 150 0 0,7 2 14 0 0,-8-11-56 0 0,-1-1-39 0 0,0 1-26 0 0,-1 1-23 0 0,1 2 28 0 0,4 2 17 0 0,-4-7-50 0 0,0 0-1 0 0,-1 1 1 0 0,1-1 0 0 0,0 1 0 0 0,0-1-1 0 0,-1 1 1 0 0,1-1 0 0 0,-1 1 0 0 0,1-1-1 0 0,-1 1 1 0 0,0 0 0 0 0,1-1 0 0 0,-1 1 0 0 0,0 0-16 0 0,-1 8 98 0 0,1-8-69 0 0,0 1 1 0 0,-1 0-1 0 0,1 0 0 0 0,0-1 1 0 0,1 1-1 0 0,-1 0 0 0 0,0 0 1 0 0,1-1-1 0 0,-1 1 0 0 0,1 0 0 0 0,0 0-28 0 0,3-1 51 0 0,3 4 34 0 0,-6 9 4 0 0,-1-12-73 0 0,0 0 1 0 0,0 0 0 0 0,0 0-1 0 0,1 0 1 0 0,-1 1-1 0 0,1-1 1 0 0,0 0 0 0 0,0 1-17 0 0,1 3 17 0 0,5 16 61 0 0,-3 8 33 0 0,-4-23-106 0 0,1 0-1 0 0,1 0 0 0 0,-1 0 0 0 0,2-1 0 0 0,2 8-4 0 0,-5-12 3 0 0,1 0 5 0 0,0 0-1 0 0,0 0 0 0 0,-1 0 0 0 0,1 1 0 0 0,-1-1 0 0 0,0 0 0 0 0,0 0 0 0 0,0 1-7 0 0,2 15 3 0 0,2-3-2 0 0,-2-9 9 0 0,0-1 0 0 0,-1 1 0 0 0,0-1 0 0 0,0 1 0 0 0,0-1-1 0 0,-1 1-9 0 0,0 31 23 0 0,0 2 53 0 0,0 141 509 0 0,2-163-492 0 0,5 0-20 0 0,-3-8-31 0 0,-3-9-35 0 0,-1 0-1 0 0,0 0 1 0 0,0 0-1 0 0,0 0 0 0 0,1 1 1 0 0,-1-1-1 0 0,0 0 1 0 0,0 0-1 0 0,0 0 0 0 0,-1 0 1 0 0,1 0-1 0 0,0 0 0 0 0,0 0 1 0 0,0 0-1 0 0,-1 0 1 0 0,1 0-1 0 0,-1 0 0 0 0,1 0 1 0 0,-1 0-1 0 0,1 0 1 0 0,-1 0-1 0 0,1 0 0 0 0,-1 0 1 0 0,0 0-1 0 0,0 0-6 0 0,0-1 5 0 0,1 1-1 0 0,-1-1 1 0 0,1 1-1 0 0,-1 0 1 0 0,1-1-1 0 0,-1 1 1 0 0,1 0-1 0 0,0-1 1 0 0,-1 1-1 0 0,1 0 1 0 0,0-1-1 0 0,0 1 1 0 0,-1 0-1 0 0,1 0 1 0 0,0-1-1 0 0,0 1 1 0 0,0 0-1 0 0,0 0 1 0 0,0 0-1 0 0,0-1 1 0 0,0 1-1 0 0,0 0 1 0 0,0 0-1 0 0,0-1 1 0 0,0 1-1 0 0,1 0 1 0 0,-1 0-1 0 0,0-1 1 0 0,1 1-1 0 0,-1 0-4 0 0,4 6 14 0 0,-3-7-11 0 0,0 1 0 0 0,-1 0 0 0 0,1-1-1 0 0,0 1 1 0 0,-1 0 0 0 0,1 0 0 0 0,-1-1 0 0 0,0 1 0 0 0,1 0-1 0 0,-1 0 1 0 0,1 0 0 0 0,-1 0 0 0 0,0 0 0 0 0,0 0 0 0 0,0 0 0 0 0,1-1-1 0 0,-1 1 1 0 0,0 0 0 0 0,0 0 0 0 0,0 0 0 0 0,0 0 0 0 0,-1 0-1 0 0,1 0 1 0 0,0 0 0 0 0,0 0 0 0 0,0 0 0 0 0,-1 0-3 0 0,-9 12 28 0 0,6-7 36 0 0,5 3-59 0 0,-1-6 6 0 0,0 12 55 0 0,0-14-61 0 0,1 0 0 0 0,-1-1 0 0 0,0 1-1 0 0,0 0 1 0 0,-1 0 0 0 0,1 0 0 0 0,0 0 0 0 0,0-1-1 0 0,0 1 1 0 0,0 0 0 0 0,-1 0 0 0 0,1 0-1 0 0,0-1 1 0 0,-1 2-5 0 0,-9 0 25 0 0,9-2-24 0 0,1 0 0 0 0,0 0 0 0 0,0 0 0 0 0,0 0 0 0 0,0 0-1 0 0,0 0 1 0 0,0 0 0 0 0,0 0 0 0 0,0 0 0 0 0,0 0 0 0 0,0 0 0 0 0,-1 0-1 0 0,1 0 1 0 0,0 0 0 0 0,0 0 0 0 0,0 0 0 0 0,0 0 0 0 0,0 0-1 0 0,0 0 1 0 0,0 0 0 0 0,0 0 0 0 0,0 0 0 0 0,0 0 0 0 0,0 0-1 0 0,-1 0 1 0 0,1 1 0 0 0,0-1 0 0 0,0 0 0 0 0,0 0 0 0 0,0 0 0 0 0,0 0-1 0 0,0 0 1 0 0,0 0 0 0 0,0 0 0 0 0,0 0 0 0 0,0 0 0 0 0,0 0-1 0 0,0 0 1 0 0,0 0 0 0 0,0 0 0 0 0,0 1 0 0 0,0-1 0 0 0,0 0-1 0 0,0 0 1 0 0,0 0 0 0 0,0 0 0 0 0,0 0 0 0 0,0 0 0 0 0,0 0 0 0 0,0 0-1 0 0,0 0 1 0 0,0 0 0 0 0,0 1 0 0 0,0-1 0 0 0,0 0 0 0 0,0 0-1 0 0,0 0 0 0 0,0 0 0 0 0,0 1 0 0 0,0-1 0 0 0,0 1 0 0 0,0-1 0 0 0,0 1 0 0 0,0-1 0 0 0,0 1 0 0 0,0-1 0 0 0,0 1-1 0 0,0-1 1 0 0,-1 1 0 0 0,1-1 0 0 0,0 1 0 0 0,0-1 0 0 0,0 0 0 0 0,-1 1 0 0 0,1-1 0 0 0,0 1 0 0 0,-1-1 0 0 0,1 0-1 0 0,0 1 1 0 0,-1-1 0 0 0,1 0 0 0 0,0 1 0 0 0,-1-1 0 0 0,1 0 0 0 0,0 0 0 0 0,-1 1 0 0 0,1-1 0 0 0,-1 0-1 0 0,1 0 1 0 0,-1 0 0 0 0,1 1 0 0 0,-1-1 0 0 0,1 0 0 0 0,-1 0 0 0 0,1 0 0 0 0,-1 0 0 0 0,1 0 0 0 0,-1 0-1 0 0,1 0 1 0 0,-1 0 0 0 0,-1 0-77 0 0,2 0 7 0 0,0 0 7 0 0,0 0-34 0 0,0 0-17 0 0,0 0-35 0 0,0 0-40 0 0,0 0-45 0 0,0 0-48 0 0,0 0-47 0 0,0 0-41 0 0,0 0-38 0 0,0 0-267 0 0,0 0-63 0 0,0 0-50 0 0,0 0-35 0 0,0 0-1478 0 0,0 0-1311 0 0</inkml:trace>
  <inkml:trace contextRef="#ctx0" brushRef="#br0" timeOffset="732.57">1001 140 5824 0 0,'0'0'166'0'0,"0"-3"-6"0"0,0-3-108 0 0,0 2 22 0 0,0 2 75 0 0,0 1 174 0 0,0 1 291 0 0,0-2 24 0 0,0 1-451 0 0,0 0-95 0 0,0 1-72 0 0,0-1-36 0 0,0 0-124 0 0,0 0 126 0 0,0 0 86 0 0,0 0 9 0 0,0 1 37 0 0,0-1 22 0 0,0 0 38 0 0,0 1 41 0 0,0-1 44 0 0,0 0 48 0 0,0 1 51 0 0,0-1 56 0 0,0 0 59 0 0,-3 1-61 0 0,0 0-262 0 0,-4-3 93 0 0,5 0-73 0 0,1-1 93 0 0,1 1-78 0 0,0 1 44 0 0,-2-1 199 0 0,-8-7 0 0 0,7 7-22 0 0,0 1-88 0 0,1-1-282 0 0,-2-1 100 0 0,-11-10 373 0 0,11 9-389 0 0,1 2 92 0 0,1 1-21 0 0,-9-7-28 0 0,-4 5 35 0 0,10 2-86 0 0,-5-9-27 0 0,4 9-7 0 0,-17-1 46 0 0,23 3-127 0 0,0 0 1 0 0,-1 0 0 0 0,1 0-1 0 0,0 0 1 0 0,0 0-1 0 0,-1 0 1 0 0,1-1 0 0 0,0 1-1 0 0,0 0 1 0 0,0 0-1 0 0,-1 0 1 0 0,1-1-1 0 0,0 1 1 0 0,0 0 0 0 0,0 0-1 0 0,-1 0 1 0 0,1-1-1 0 0,0 1 1 0 0,0 0 0 0 0,0 0-1 0 0,0-1 1 0 0,0 1-1 0 0,0 0 1 0 0,0-1-2 0 0,-1 1 0 0 0,1 0 1 0 0,0-1 0 0 0,0 1-1 0 0,0 0 1 0 0,0 0-1 0 0,0-1 1 0 0,0 1-1 0 0,0 0 1 0 0,-1-1-1 0 0,1 1 1 0 0,0 0 0 0 0,0 0-1 0 0,0 0 1 0 0,-1-1-1 0 0,1 1 1 0 0,0 0-1 0 0,0 0 1 0 0,-1 0-1 0 0,1-1 1 0 0,0 1 0 0 0,0 0-1 0 0,-1 0 1 0 0,1 0-1 0 0,0 0 1 0 0,-1 0-1 0 0,-25-3 60 0 0,26 3-60 0 0,0 0 1 0 0,-1 0 0 0 0,1 0 0 0 0,-1 0-1 0 0,1 0 1 0 0,-1 0 0 0 0,1 0 0 0 0,-1 0-1 0 0,1 0 1 0 0,-1 0 0 0 0,1 0 0 0 0,-1 0 0 0 0,1 0-1 0 0,-1 1 1 0 0,1-1 0 0 0,-1 0 0 0 0,1 0-1 0 0,-1 0 1 0 0,1 1 0 0 0,0-1 0 0 0,-1 0 0 0 0,1 0-1 0 0,0 1 1 0 0,-1-1 0 0 0,1 1 0 0 0,0-1-1 0 0,-1 0 1 0 0,1 1 0 0 0,0-1 0 0 0,-1 0-1 0 0,1 1 1 0 0,0 0-1 0 0,-5 5 29 0 0,5-5-28 0 0,-1-1-1 0 0,0 0 1 0 0,0 1 0 0 0,1-1 0 0 0,-1 0-1 0 0,0 0 1 0 0,0 1 0 0 0,0-1 0 0 0,1 0-1 0 0,-1 0 1 0 0,0 0 0 0 0,0 0 0 0 0,0 0-1 0 0,0 0 1 0 0,-21-2-1 0 0,20 3 0 0 0,-21 13 0 0 0,-7 1 0 0 0,17-10 0 0 0,8 5 0 0 0,-6-5 0 0 0,6 6 0 0 0,-5-6 0 0 0,5 5 0 0 0,-1-6 0 0 0,5-3 0 0 0,1-1 0 0 0,-1 0 0 0 0,1 0 0 0 0,-1 1 0 0 0,1-1 0 0 0,0 0 0 0 0,-1 1 0 0 0,1-1 0 0 0,0 0 0 0 0,-1 1 0 0 0,1-1 0 0 0,0 0 0 0 0,-1 1 0 0 0,1-1 0 0 0,0 1 0 0 0,0-1 0 0 0,-1 0 0 0 0,1 1 0 0 0,0-1 0 0 0,0 1 0 0 0,0-1 0 0 0,0 1 0 0 0,0-1 0 0 0,0 1 0 0 0,0-1 0 0 0,0 1 0 0 0,0-1 0 0 0,0 1 0 0 0,0-1 0 0 0,0 1 0 0 0,0-1 0 0 0,0 1 0 0 0,-2 14 0 0 0,-11 1 0 0 0,11-15 0 0 0,1 0 0 0 0,0 0 0 0 0,0 0 0 0 0,0 1 0 0 0,0-1 0 0 0,0 0 0 0 0,0 1 0 0 0,0-1 0 0 0,0 1 0 0 0,0-1 0 0 0,0 1 0 0 0,1-1 0 0 0,-1 1 0 0 0,1-1 0 0 0,-1 1 0 0 0,1 0 0 0 0,0-1 0 0 0,0 1 0 0 0,-1 0 0 0 0,1 0 0 0 0,0-1 0 0 0,0 1 0 0 0,0 0 0 0 0,0-1 0 0 0,-1 1 0 0 0,1-1 0 0 0,0 1 0 0 0,-1-1 0 0 0,0 1 0 0 0,1-1 0 0 0,-1 1 0 0 0,0-1 0 0 0,0 1 0 0 0,0-1 0 0 0,0 1 0 0 0,-3 5 0 0 0,3-5 0 0 0,0 0 0 0 0,1-1 0 0 0,0 1 0 0 0,-1-1 0 0 0,1 1 0 0 0,0 0 0 0 0,0-1 0 0 0,0 1 0 0 0,0 0 0 0 0,0-1 0 0 0,0 123 0 0 0,-1-108 0 0 0,0-9 0 0 0,1 0 0 0 0,0 0 0 0 0,0 0 0 0 0,0 0 0 0 0,1 1 0 0 0,0-1 0 0 0,2 4 0 0 0,-2-6 0 0 0,2 2 0 0 0,-1-1 0 0 0,0 1 0 0 0,-1-1 0 0 0,0 1 0 0 0,0 0 0 0 0,0 0 0 0 0,-1 0 0 0 0,0 25-2 0 0,0 2 35 0 0,0 66 191 0 0,0-98-217 0 0,0 0-1 0 0,0-1 0 0 0,1 1 1 0 0,-1 0-1 0 0,0-1 0 0 0,1 1 1 0 0,-1-1-1 0 0,0 1 0 0 0,1-1 1 0 0,0 1-1 0 0,-1-1 0 0 0,1 1 1 0 0,0-1-1 0 0,0 1-6 0 0,5 10 45 0 0,-4-2-22 0 0,0 3 35 0 0,-3 61 366 0 0,1-55-335 0 0,0-14 23 0 0,0-3-6 0 0,0 13-12 0 0,0 9-15 0 0,0-11-20 0 0,0 2 46 0 0,0 6 68 0 0,-3-16-106 0 0,-4 1-71 0 0,1-2-55 0 0,5-3 110 0 0,0-1-47 0 0,0 0-44 0 0,-1 1-41 0 0,1-1-38 0 0,-1 0-36 0 0,-1 1-252 0 0,1-1 109 0 0,1 0-35 0 0,-3 0-420 0 0,0 0-257 0 0,0 0-589 0 0,2 0 354 0 0,0 0-765 0 0,2 0-1134 0 0</inkml:trace>
  <inkml:trace contextRef="#ctx0" brushRef="#br0" timeOffset="1027.93">323 571 9152 0 0,'0'0'208'0'0,"0"2"33"0"0,0 9 14 0 0,0-11-252 0 0,0 0 1 0 0,0 0 0 0 0,0 0 0 0 0,0 0-1 0 0,0 0 1 0 0,0 0 0 0 0,0 0 0 0 0,0 0-1 0 0,0 0 1 0 0,0 1 0 0 0,0-1 0 0 0,0 0-1 0 0,0 0 1 0 0,0 0 0 0 0,0 0 0 0 0,0 0-1 0 0,0 0 1 0 0,0 0 0 0 0,0 0 0 0 0,0 0-1 0 0,0 0 1 0 0,0 1 0 0 0,0-1 0 0 0,1 0-1 0 0,-1 0 1 0 0,0 0 0 0 0,0 0 0 0 0,0 0-1 0 0,0 0 1 0 0,0 0 0 0 0,0 0-1 0 0,0 0 1 0 0,0 0 0 0 0,0 0 0 0 0,0 0-1 0 0,0 0 1 0 0,0 0 0 0 0,0 0 0 0 0,1 0-1 0 0,-1 0 1 0 0,0 0 0 0 0,0 0 0 0 0,0 0-1 0 0,0 0 1 0 0,0 1 0 0 0,0-1 0 0 0,0 0-1 0 0,0 0 1 0 0,0-1 0 0 0,0 1 0 0 0,0 0-1 0 0,1 0 1 0 0,-1 0 0 0 0,0 0 0 0 0,0 0-1 0 0,0 0 1 0 0,0 0-4 0 0,3 0 31 0 0,3 0-18 0 0,13 0 71 0 0,-13 0 37 0 0,-2-1 101 0 0,8-5 654 0 0,-9 5-699 0 0,-1-1-47 0 0,1 1-63 0 0,1-1-80 0 0,13 1 383 0 0,-2 0-45 0 0,-1-2-44 0 0,-9 2-214 0 0,1-2 42 0 0,1 1 0 0 0,0 0-1 0 0,0 1 1 0 0,0-1-1 0 0,0 1 1 0 0,6 0-109 0 0,11-1 261 0 0,-3-4-62 0 0,-5 2-89 0 0,15-1 86 0 0,3-6-10 0 0,7 6-33 0 0,-8-5-112 0 0,-7 4 18 0 0,0 0-52 0 0,8-2-78 0 0,-1-1-94 0 0,-1 0-98 0 0,-1-2-101 0 0,2-4-129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06.9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477 1 5840 0 0,'0'0'132'0'0,"0"0"17"0"0,0 0 11 0 0,0 0 31 0 0,0 0 101 0 0,-2 0 41 0 0,-2 0-250 0 0,1 1 97 0 0,0 0 97 0 0,-5 3 457 0 0,6-2-520 0 0,0-1-92 0 0,1 0-49 0 0,-1 0-59 0 0,1 0-71 0 0,0 1 274 0 0,-1-1-44 0 0,1-1-39 0 0,-1 1-33 0 0,0-1-5 0 0,1 0-40 0 0,-4-1 22 0 0,4 1-3 0 0,1 0 0 0 0,-8 0 542 0 0,0 1-61 0 0,2-1-66 0 0,0 2-75 0 0,1-1-81 0 0,0 2-89 0 0,1-1-95 0 0,0 2-103 0 0,2-3 169 0 0,0 0-50 0 0,1 0-42 0 0,-1-1-36 0 0,-2 1 17 0 0,-1-2-54 0 0,4 1-8 0 0,0-1 40 0 0,-7 1 130 0 0,1-2-41 0 0,1-2-8 0 0,-2-2 27 0 0,8 6-186 0 0,0-1 0 0 0,0 1 0 0 0,0 0 0 0 0,0 0 0 0 0,0 0 0 0 0,0 0 0 0 0,0 0 0 0 0,0 0 0 0 0,0 0 1 0 0,0 0-1 0 0,0-1 0 0 0,0 1 0 0 0,0 0 0 0 0,-1 0 0 0 0,1 0 0 0 0,0 0 0 0 0,0 0 0 0 0,0 0 0 0 0,0 0 1 0 0,0 0-1 0 0,0 0 0 0 0,0 0 0 0 0,0 0 0 0 0,-1 0 0 0 0,1 0 0 0 0,0 0 0 0 0,0 0 0 0 0,0 0 0 0 0,0 0 1 0 0,0 0-1 0 0,0 0 0 0 0,-1 0 0 0 0,1 0 0 0 0,0 0 0 0 0,0 0 0 0 0,0 0 0 0 0,0 0 0 0 0,0 0 0 0 0,0 0 1 0 0,0 0-1 0 0,-1 0 0 0 0,1 0 0 0 0,0 0 0 0 0,0 0 0 0 0,0 0 0 0 0,0 0 0 0 0,0 1 0 0 0,0-1 0 0 0,0 0 1 0 0,0 0-1 0 0,0 0 0 0 0,0 0 0 0 0,0 0 0 0 0,-1 0 0 0 0,1 0 0 0 0,0 0 0 0 0,0 1-5 0 0,-7 4 158 0 0,6-4-125 0 0,-1 0-1 0 0,1 0 0 0 0,-1 0 0 0 0,1 0 0 0 0,-1-1 1 0 0,1 1-1 0 0,-1 0 0 0 0,0-1 0 0 0,1 0 0 0 0,-1 1 1 0 0,0-1-1 0 0,0 0 0 0 0,1 0 0 0 0,-2 0-32 0 0,-8-3 126 0 0,-2-7 35 0 0,9 7-14 0 0,0 2-75 0 0,-5 4-18 0 0,8-2-28 0 0,-12 9 91 0 0,10-8-26 0 0,-1-1-40 0 0,-4-1-14 0 0,5-1-6 0 0,-12 4 70 0 0,6 2-55 0 0,8-4-41 0 0,0 0 0 0 0,-1 0 1 0 0,1 0-1 0 0,-1-1 0 0 0,1 1 0 0 0,-1 0 1 0 0,1-1-1 0 0,-1 1 0 0 0,0-1 1 0 0,1 0-1 0 0,-2 1-5 0 0,-3 1 53 0 0,-6 9-39 0 0,-1-9-4 0 0,8 1 33 0 0,-8 7-32 0 0,0-5-11 0 0,9 2 0 0 0,3-7 0 0 0,1 0 0 0 0,0 1 1 0 0,0-1-1 0 0,-1 1 0 0 0,1-1 1 0 0,0 0-1 0 0,0 1 0 0 0,-1-1 1 0 0,1 1-1 0 0,-1-1 0 0 0,1 0 1 0 0,0 0-1 0 0,-1 1 0 0 0,1-1 1 0 0,-1 0-1 0 0,1 0 0 0 0,0 1 1 0 0,-1-1-1 0 0,1 0 0 0 0,-1 0 1 0 0,1 0-1 0 0,-1 0 0 0 0,1 0 1 0 0,-1 0-1 0 0,1 1 0 0 0,-1-1 1 0 0,1 0-1 0 0,-1-1 0 0 0,1 1 1 0 0,-1 0-1 0 0,1 0 0 0 0,-1 0 0 0 0,0 0 2 0 0,1 0-1 0 0,0 0 1 0 0,-1 0 0 0 0,1 0-1 0 0,-1 0 1 0 0,1 0-1 0 0,-1 0 1 0 0,1 0-1 0 0,-1 0 1 0 0,1 0 0 0 0,-1 0-1 0 0,1 0 1 0 0,-1 0-1 0 0,1 0 1 0 0,-1 0 0 0 0,1 1-1 0 0,-1-1 1 0 0,1 0-1 0 0,0 0 1 0 0,-1 1 0 0 0,1-1-1 0 0,-1 0 1 0 0,1 1-1 0 0,0-1 1 0 0,-1 0-1 0 0,1 1 1 0 0,0-1 0 0 0,-1 0-1 0 0,1 1 1 0 0,0-1-1 0 0,0 1 1 0 0,-1-1-2 0 0,-3 7 13 0 0,-9-2 30 0 0,-11 9-30 0 0,24-14-12 0 0,-4-1 6 0 0,4 1-6 0 0,0 0 0 0 0,0 0-1 0 0,0 0 1 0 0,0 0 0 0 0,0 0 0 0 0,-1 0-1 0 0,1 0 1 0 0,0 0 0 0 0,0 0 0 0 0,0 0-1 0 0,0 0 1 0 0,0 0 0 0 0,0 0 0 0 0,0 0-1 0 0,0 0 1 0 0,0 0 0 0 0,0 0 0 0 0,-1 0-1 0 0,1 0 1 0 0,0 0 0 0 0,0 0 0 0 0,0 0-1 0 0,0 0 1 0 0,0 0 0 0 0,0 0 0 0 0,0 0-1 0 0,0 0 1 0 0,0 0 0 0 0,0 0 0 0 0,0 0-1 0 0,0 0 1 0 0,0 0 0 0 0,-1 0 0 0 0,1 0-1 0 0,0 1 1 0 0,0-1 0 0 0,0 0 0 0 0,0 0-1 0 0,0 0 1 0 0,0 0 0 0 0,0 0 0 0 0,0 0-1 0 0,0 0 1 0 0,0 0 0 0 0,0 0 0 0 0,0 0-1 0 0,0 1 1 0 0,0-1 0 0 0,0 0 0 0 0,0 0-1 0 0,0 0 1 0 0,0 0 0 0 0,0 0 0 0 0,0 0-1 0 0,0 0 1 0 0,0 0 0 0 0,0 0-1 0 0,1 1 0 0 0,-1-1 1 0 0,0 0-1 0 0,0 0 0 0 0,0 1 1 0 0,0-1-1 0 0,0 0 0 0 0,0 0 1 0 0,0 1-1 0 0,0-1 0 0 0,0 0 1 0 0,0 1-1 0 0,0-1 0 0 0,0 0 1 0 0,0 0-1 0 0,0 1 0 0 0,0-1 1 0 0,0 0-1 0 0,0 0 0 0 0,0 1 1 0 0,-1-1-1 0 0,1 0 0 0 0,0 0 1 0 0,0 1-1 0 0,0-1 0 0 0,0 0 1 0 0,0 0-1 0 0,-1 0 0 0 0,1 1 1 0 0,0-1-1 0 0,0 0 0 0 0,0 0 1 0 0,-1 0-1 0 0,1 0 0 0 0,-1 1 0 0 0,-1 0 0 0 0,1 0 0 0 0,0 0 0 0 0,0 0 0 0 0,0 0 0 0 0,0 1 0 0 0,0-1 0 0 0,0 0 0 0 0,0 0 0 0 0,0 1 0 0 0,0-1 0 0 0,1 0 0 0 0,-1 1 0 0 0,0-1-1 0 0,0 2 1 0 0,-24 43 0 0 0,22-31 0 0 0,3-14 0 0 0,0 0 0 0 0,0 0 0 0 0,0 0 0 0 0,0-1 0 0 0,0 1 0 0 0,0 0 0 0 0,0 0 0 0 0,1 0 0 0 0,-1-1 0 0 0,0 1 0 0 0,0 0 0 0 0,1 0 0 0 0,-1 0 0 0 0,1 0 0 0 0,9 4 0 0 0,-10-4 0 0 0,1 0 0 0 0,-1-1 0 0 0,1 1 0 0 0,-1 0 0 0 0,0 0 0 0 0,0 0 0 0 0,0-1 0 0 0,1 1 0 0 0,-1 0 0 0 0,0 0 0 0 0,0 0 0 0 0,0 0 0 0 0,0-1 0 0 0,0 2 0 0 0,2 13 0 0 0,11 1 0 0 0,18 15 0 0 0,-29-30 0 0 0,-1 1 0 0 0,1-1 0 0 0,0 1 0 0 0,0-1 0 0 0,0 1 0 0 0,1-1 0 0 0,-1 0 0 0 0,0 0 0 0 0,0 0 0 0 0,9 4 0 0 0,4 7 0 0 0,-14-10 1 0 0,0-1 0 0 0,0 0-1 0 0,0 0 1 0 0,1 0-1 0 0,-1 1 1 0 0,0-1-1 0 0,1-1 1 0 0,-1 1-1 0 0,1 0 1 0 0,-1 0-1 0 0,1 0 1 0 0,-1-1-1 0 0,1 1 1 0 0,-1-1-1 0 0,1 1 1 0 0,0-1 0 0 0,-1 0-1 0 0,1 1 1 0 0,0-1-1 0 0,0 0 0 0 0,0 0 4 0 0,-1 0 0 0 0,1 0 0 0 0,0 0 0 0 0,-1 1 0 0 0,1-1 0 0 0,0 1 0 0 0,-1-1 0 0 0,1 1 0 0 0,0 0 0 0 0,-1 0 0 0 0,1-1 0 0 0,-1 1 0 0 0,1 0-4 0 0,-1 0 0 0 0,1 0 0 0 0,-1 0 0 0 0,1 0 0 0 0,-1 0 1 0 0,1-1-1 0 0,0 1 0 0 0,-1 0 0 0 0,1-1 0 0 0,0 0 0 0 0,0 1 0 0 0,-1-1 0 0 0,1 0 0 0 0,0 0 0 0 0,-1 0 2 0 0,1 0 0 0 0,0 0 0 0 0,-1 1 0 0 0,1-1 0 0 0,-1 0 0 0 0,1 1 0 0 0,-1-1 0 0 0,1 1 0 0 0,-1 0-1 0 0,0-1 1 0 0,1 1 0 0 0,-1 0 0 0 0,0 0-2 0 0,12 5 29 0 0,14-2-15 0 0,23-5 69 0 0,-22 1-23 0 0,0 0-6 0 0,-20 0-50 0 0,5 0 51 0 0,-8 0-48 0 0,16 0 8 0 0,12 0 59 0 0,-28 0-60 0 0,-3 0-3 0 0,22-13 35 0 0,-9 10-22 0 0,-14 3-265 0 0,0 0 76 0 0,-1 0 67 0 0,1 0 60 0 0,0 0 84 0 0,-1 0 103 0 0,3 0 575 0 0,-3 0-613 0 0,1 0-46 0 0,0 0-60 0 0,-1 0-76 0 0,1 0-91 0 0,-1 0-105 0 0,1 0-72 0 0,-1 0-106 0 0,1 0-116 0 0,-1 0 234 0 0,1 0-34 0 0,-1 0-33 0 0,0 0-36 0 0,1 0-36 0 0,-1 0-38 0 0,1 0-40 0 0,-1 0-40 0 0,0 0-43 0 0,1 0-42 0 0,-1 0-1174 0 0,0 0-1035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07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6416 0 0,'0'0'141'0'0,"0"0"23"0"0,0 0 13 0 0,0 0 51 0 0,0 0-48 0 0,0 0 35 0 0,0 0 256 0 0,0 0 10 0 0,0 0-8 0 0,0 0-55 0 0,0 0-30 0 0,0 0-4 0 0,0 0 2 0 0,3 0 12 0 0,9 3-25 0 0,2 7 54 0 0,-13-9-232 0 0,1 0-45 0 0,1 1 41 0 0,1-2-96 0 0,1-1-48 0 0,-3 1-8 0 0,-1 0 36 0 0,18 0 414 0 0,30 0 745 0 0,-34 0-887 0 0,0 0-40 0 0,4 0 35 0 0,-9 0-225 0 0,-1 0-43 0 0,5 2 140 0 0,-5 2-44 0 0,4 2 0 0 0,-7-4-96 0 0,1-1 0 0 0,0 0 0 0 0,0 0 0 0 0,0-1 0 0 0,4 0-74 0 0,23-1 207 0 0,-11 0-73 0 0,-11 1-74 0 0,8 0 11 0 0,18 0-41 0 0,-26 0-1 0 0,0 0-20 0 0,-6-1-6 0 0,1 1 0 0 0,0 0 0 0 0,0 1 0 0 0,-1 0 0 0 0,6 1-3 0 0,1 4 35 0 0,-12-5-31 0 0,0 0-1 0 0,1-1 0 0 0,-1 1 0 0 0,0 0 0 0 0,1-1 1 0 0,-1 1-1 0 0,1-1 0 0 0,-1 1 0 0 0,1-1 1 0 0,-1 0-1 0 0,1 0 0 0 0,0 0 0 0 0,-1 0-3 0 0,25 0 52 0 0,-18-1-52 0 0,1 0 0 0 0,0 1 1 0 0,-1 1-1 0 0,1 0 0 0 0,0 0 0 0 0,3 1 0 0 0,1 4 0 0 0,-12-5 1 0 0,0 0 0 0 0,1 0 0 0 0,-1-1 0 0 0,1 1-1 0 0,-1 0 1 0 0,0-1 0 0 0,1 1 0 0 0,-1-1 0 0 0,1 0 0 0 0,0 0-1 0 0,-1 1 1 0 0,1-1 0 0 0,-1 0-1 0 0,13 0-86 0 0,-1 0 89 0 0,1 0 59 0 0,19 0 146 0 0,-12 0-160 0 0,-9 0-91 0 0,0 0-75 0 0,1 0-110 0 0,-7 0 67 0 0,1 0-35 0 0,-1 0-37 0 0,0 0-40 0 0,0 0-43 0 0,1 0-45 0 0,8 0-539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07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6120 0 0,'0'0'176'0'0,"0"-3"-4"0"0,0 1 898 0 0,0 0-108 0 0,0 1-103 0 0,0 0-97 0 0,0 1-91 0 0,0 0-88 0 0,0 1-80 0 0,0 0-76 0 0,0 0-71 0 0,0 1-64 0 0,0 0-60 0 0,0 0-54 0 0,0 1-48 0 0,0-1-44 0 0,0 4-22 0 0,0 2-124 0 0,0 11-269 0 0,0-13 279 0 0,0-1 69 0 0,0-1 50 0 0,0-1 58 0 0,0 0 67 0 0,0-1 75 0 0,1 16-218 0 0,-1-10-32 0 0,2 0 1 0 0,-1 0 0 0 0,3 8-20 0 0,1 0 53 0 0,-4-12-40 0 0,0-1 1 0 0,-1 0 0 0 0,1 0-1 0 0,-1 1 1 0 0,1-1-1 0 0,-1 0 1 0 0,0 0-1 0 0,0 1-13 0 0,1 15 47 0 0,25 74 161 0 0,-25-86-190 0 0,0 0 1 0 0,-1 0 0 0 0,1 0 0 0 0,-1 0-1 0 0,-1 3-18 0 0,1-4 17 0 0,-1-1-1 0 0,1 1 0 0 0,1-1 1 0 0,-1 1-1 0 0,1 0 1 0 0,1 4-17 0 0,3 5 40 0 0,-3-12-36 0 0,-1 1 0 0 0,0-1 1 0 0,0 0-1 0 0,0 1 1 0 0,0-1-1 0 0,-1 0 1 0 0,0 1-1 0 0,1-1 1 0 0,-1 1-5 0 0,0 3 22 0 0,1 0 0 0 0,0 0 1 0 0,0 0-1 0 0,1 0 1 0 0,0 0-1 0 0,2 5-22 0 0,-2-7 11 0 0,-1-1 1 0 0,-1-1 1 0 0,1 0 0 0 0,0 1-1 0 0,-1-1 1 0 0,0 1-1 0 0,1-1 1 0 0,-1 1-1 0 0,-1 0 1 0 0,1 1-13 0 0,-1 7 30 0 0,1 0-26 0 0,0 0 35 0 0,0 16 169 0 0,0 58 466 0 0,0-84-878 0 0,0-2 66 0 0,0 1 59 0 0,0 0 51 0 0,0-1 52 0 0,0 1 49 0 0,0-1 61 0 0,0 1 116 0 0,0-1 1 0 0,0 1-134 0 0,0 0-73 0 0,0-1-66 0 0,0 1-56 0 0,0 0-66 0 0,0 0-73 0 0,0 1-82 0 0,0-1-21 0 0,0 0-67 0 0,0 1-75 0 0,0 0-79 0 0,0 0-84 0 0,0 0-89 0 0,0 1-94 0 0,0 0-100 0 0,0-7-905 0 0,0-5-1026 0 0</inkml:trace>
  <inkml:trace contextRef="#ctx0" brushRef="#br0" timeOffset="846.03">0 79 9184 0 0,'0'0'208'0'0,"0"0"33"0"0,3 0 14 0 0,4-2-116 0 0,-4-2-53 0 0,2-3-55 0 0,8 2-31 0 0,-4-2 16 0 0,-5 1 44 0 0,0-2 125 0 0,0 4 48 0 0,-3 3-179 0 0,0 1 1 0 0,0-1-1 0 0,0 1 1 0 0,0-1-1 0 0,0 1 0 0 0,1 0 1 0 0,-1 0-1 0 0,0-1 1 0 0,0 1-1 0 0,0 0 1 0 0,1 0-1 0 0,-1 0 1 0 0,0 0-1 0 0,0 0 1 0 0,1 1-55 0 0,4-1 161 0 0,-4 0-118 0 0,-1 0 0 0 0,0-1 0 0 0,1 1 0 0 0,-1 0 0 0 0,1 0 0 0 0,-1-1 0 0 0,0 1 0 0 0,1-1 0 0 0,-1 1 0 0 0,0-1 0 0 0,1 0 0 0 0,-1 1 0 0 0,0-1 0 0 0,0 0-43 0 0,10-8 349 0 0,-4 2-139 0 0,1 2-53 0 0,8 1 91 0 0,2 4-68 0 0,-3 1-62 0 0,-13-1-105 0 0,1 0 0 0 0,-1 0 0 0 0,0 0 0 0 0,1 0 0 0 0,-1 0 0 0 0,0 1 0 0 0,1-1 1 0 0,-1 1-1 0 0,0 0 0 0 0,0-1 0 0 0,0 1 0 0 0,1 0 0 0 0,-1 0 0 0 0,0 1 0 0 0,0-1 1 0 0,0 0-1 0 0,-1 1 0 0 0,1-1 0 0 0,1 1-13 0 0,-1 1 10 0 0,1-1-1 0 0,0 0 1 0 0,0 0 0 0 0,0 0-1 0 0,0 0 1 0 0,1 0-10 0 0,0 0 9 0 0,-1 0 0 0 0,1 0 1 0 0,-1 0-1 0 0,1 0 0 0 0,-1 1 0 0 0,1 0-9 0 0,24 25 55 0 0,14 14-61 0 0,-23-23 22 0 0,0 0 39 0 0,-16-15-43 0 0,0 0 0 0 0,0 0 0 0 0,0 1 0 0 0,0-1 0 0 0,0 1 0 0 0,-1 0 0 0 0,0-1 1 0 0,0 3-13 0 0,7 12-3 0 0,-5-11 2 0 0,7 18-72 0 0,0 2 69 0 0,-9 3 59 0 0,-2 15 32 0 0,0-44-82 0 0,0-1 1 0 0,0 1 0 0 0,0-1 0 0 0,-1 1 0 0 0,1 0-1 0 0,-1-1 1 0 0,1 1 0 0 0,-1-1 0 0 0,1 1-1 0 0,-1-1 1 0 0,0 1 0 0 0,0-1 0 0 0,0 0 0 0 0,0 1-6 0 0,-4 6 11 0 0,0 7 37 0 0,-8 1-24 0 0,12-15-18 0 0,-1 1 0 0 0,1 0 1 0 0,-1 0-1 0 0,1 0 0 0 0,-1 0 1 0 0,1 0-1 0 0,0 1 0 0 0,0-1 1 0 0,0 0-7 0 0,-4 8 19 0 0,-7 6 61 0 0,3-9-25 0 0,-4 0-26 0 0,-2 2-7 0 0,3 1 28 0 0,-1 0-28 0 0,0-7 32 0 0,8-3 10 0 0,-5 0 0 0 0,7 0 0 0 0,6 0-11 0 0,-3 0-53 0 0,1 0 0 0 0,-1 0 1 0 0,1 0-1 0 0,-1 0 0 0 0,1 0 1 0 0,-1 0-1 0 0,1 0 0 0 0,-1-1 1 0 0,1 1-1 0 0,-1 0 0 0 0,1 0 0 0 0,-1 0 1 0 0,1-1-1 0 0,-1 1 0 0 0,1 0 1 0 0,-1 0-1 0 0,0-1 0 0 0,1 1 1 0 0,-1 0-1 0 0,0-1 0 0 0,1 1 0 0 0,-1-1 1 0 0,0 1-1 0 0,1 0 0 0 0,-1-1 1 0 0,0 0-1 0 0,8-6 34 0 0,4 6 71 0 0,-11 0-96 0 0,1 1 1 0 0,0 0 0 0 0,0-1 0 0 0,-1 1 0 0 0,1-1 0 0 0,0 0 0 0 0,-1 1-1 0 0,1-1 1 0 0,-1 0 0 0 0,1 0 0 0 0,-1 0 0 0 0,1 0 0 0 0,-1 0 0 0 0,0 0 0 0 0,1-1-10 0 0,2-1 82 0 0,-1 2-36 0 0,6 2-8 0 0,-7-1-8 0 0,8 0 60 0 0,13 0 109 0 0,-16 1-164 0 0,-1 1-34 0 0,2 2 9 0 0,4 3 25 0 0,-1-5 23 0 0,-9-2-50 0 0,0 0 0 0 0,-1 0 1 0 0,1 0-1 0 0,0 1 0 0 0,0-1 0 0 0,-1 1 1 0 0,1-1-1 0 0,0 1 0 0 0,-1 0 1 0 0,1-1-1 0 0,-1 1 0 0 0,1 0 1 0 0,-1 0-9 0 0,1 0 7 0 0,-1 0 1 0 0,1 0-1 0 0,-1 0 0 0 0,1 0 1 0 0,-1-1-1 0 0,1 1 0 0 0,0-1 1 0 0,0 1-1 0 0,-1-1 0 0 0,1 0 1 0 0,0 1-1 0 0,-1-1 1 0 0,1 0-8 0 0,16 3 53 0 0,8 9-42 0 0,-10-2 0 0 0,17 9 168 0 0,-28-17-156 0 0,-5-2-18 0 0,1 0 0 0 0,-1 1 1 0 0,1-1-1 0 0,0 0 1 0 0,-1 1-1 0 0,1-1 1 0 0,-1 0-1 0 0,1 1 0 0 0,-1-1 1 0 0,1 1-1 0 0,-1-1 1 0 0,1 1-1 0 0,-1-1 0 0 0,1 1 1 0 0,-1-1-1 0 0,1 1 1 0 0,-1-1-1 0 0,0 1 0 0 0,1-1 1 0 0,-1 1-1 0 0,0 0 1 0 0,0 0-6 0 0,3 4 23 0 0,-3-4-14 0 0,1 0 0 0 0,0 0 0 0 0,0 0 0 0 0,0 0 0 0 0,0 0 0 0 0,0 0-1 0 0,0 0 1 0 0,0 0 0 0 0,0 0 0 0 0,0-1 0 0 0,0 1 0 0 0,0 0 0 0 0,1-1-1 0 0,-1 1-8 0 0,0-1 8 0 0,0 0-1 0 0,0 1 1 0 0,-1-1-1 0 0,1 0 0 0 0,-1 1 1 0 0,1-1-1 0 0,0 0 1 0 0,-1 1-1 0 0,1-1 1 0 0,-1 1-1 0 0,1-1 0 0 0,-1 1 1 0 0,1-1-1 0 0,-1 1 1 0 0,1-1-1 0 0,-1 1 0 0 0,1 0 1 0 0,-1-1-1 0 0,0 1 1 0 0,1 0-1 0 0,-1-1 0 0 0,0 1 1 0 0,0 0-1 0 0,1-1 1 0 0,-1 1-1 0 0,0 0 1 0 0,0 0-9 0 0,2 4 105 0 0,15 9 1 0 0,-12-14-84 0 0,-5 0-20 0 0,0 0-1 0 0,0 0 0 0 0,0 0 1 0 0,0 0-1 0 0,1 0 1 0 0,-1 0-1 0 0,0 0 1 0 0,0-1-1 0 0,0 1 0 0 0,0 0 1 0 0,0 0-1 0 0,0 0 1 0 0,0 0-1 0 0,0 0 1 0 0,1 0-1 0 0,-1 0 0 0 0,0 0 1 0 0,0 0-1 0 0,0 0 1 0 0,0 0-1 0 0,0 0 1 0 0,0 0-1 0 0,0 0 0 0 0,1 0 1 0 0,-1 1-1 0 0,0-1 1 0 0,0 0-1 0 0,0 0 1 0 0,0 0-1 0 0,0 0 0 0 0,0 0 1 0 0,0 0-1 0 0,0 0 1 0 0,0 0-1 0 0,1 0 1 0 0,-1 0-1 0 0,0 0 0 0 0,0 0 1 0 0,0 1-1 0 0,0-1 1 0 0,0 0-1 0 0,0 0 1 0 0,0 0-1 0 0,0 0 0 0 0,0 0 1 0 0,0 0-1 0 0,1 1 2 0 0,-1 0 0 0 0,0-1 0 0 0,1 1 1 0 0,-1 0-1 0 0,0 0 0 0 0,0 0 0 0 0,1-1 0 0 0,-1 1 1 0 0,0 0-1 0 0,0 0 0 0 0,0 0 0 0 0,0 0 0 0 0,0-1 0 0 0,0 2-2 0 0,2 13 80 0 0,11 9 129 0 0,-6-11-61 0 0,-1-3-34 0 0,-4-5-42 0 0,-1 8 162 0 0,-1-6-152 0 0,-1-2-117 0 0,1 30-23 0 0,0-23 74 0 0,0-10-3 0 0,0 0 0 0 0,0-1 1 0 0,0 1-1 0 0,-1 0 0 0 0,1 0 1 0 0,-1 0-1 0 0,0 0 0 0 0,0 0 1 0 0,1-1-1 0 0,-1 1 0 0 0,0 0 1 0 0,-1 0-14 0 0,1-1 10 0 0,0 1 1 0 0,1-1-1 0 0,-1 0 1 0 0,0 1-1 0 0,1-1 1 0 0,-1 1 0 0 0,1-1-1 0 0,-1 1 1 0 0,1-1-1 0 0,-1 1 1 0 0,1 0-1 0 0,0-1-10 0 0,-2 4 68 0 0,0-4-60 0 0,1 1-1 0 0,0-1 0 0 0,0 0 0 0 0,0 0 0 0 0,0 1 0 0 0,0-1 0 0 0,0 1 0 0 0,1-1 0 0 0,-1 0 1 0 0,0 1-1 0 0,1 0 0 0 0,-1-1 0 0 0,1 1 0 0 0,-1-1 0 0 0,1 1 0 0 0,0 0 0 0 0,0-1 0 0 0,0 2-7 0 0,0-2 8 0 0,0 1-1 0 0,-1-1 0 0 0,1 1 0 0 0,0 0 1 0 0,-1-1-1 0 0,1 1 0 0 0,-1-1 0 0 0,1 1 1 0 0,-1-1-1 0 0,0 1 0 0 0,1-1 0 0 0,-1 1 1 0 0,0-1-1 0 0,0 1-7 0 0,-4 5 34 0 0,0 6 38 0 0,-6-8 0 0 0,6 8-12 0 0,3-9-42 0 0,-1 0-1 0 0,-1 0 0 0 0,1 0 0 0 0,0-1 0 0 0,-4 4-17 0 0,1-2 1 0 0,-10 11 66 0 0,9-8-35 0 0,4-6-16 0 0,-2 0 2 0 0,-10 1 16 0 0,14-4-30 0 0,0 1 0 0 0,1 0 0 0 0,-1 0 1 0 0,0 0-1 0 0,0 0 0 0 0,0 1 0 0 0,1-1 0 0 0,-1 0 0 0 0,0 0 1 0 0,0 0-1 0 0,0 1 0 0 0,1-1 0 0 0,-1 0 0 0 0,0 1 0 0 0,0-1-4 0 0,-3 7 19 0 0,4-7-18 0 0,-1 1 1 0 0,1-1-1 0 0,0 0 1 0 0,0 1 0 0 0,-1-1-1 0 0,1 1 1 0 0,0-1-1 0 0,-1 0 1 0 0,1 1 0 0 0,0-1-1 0 0,-1 0 1 0 0,1 1-1 0 0,-1-1 1 0 0,1 0 0 0 0,0 0-1 0 0,-1 1 1 0 0,1-1-1 0 0,-1 0 1 0 0,1 0 0 0 0,-1 0-1 0 0,1 0 1 0 0,-1 0-1 0 0,1 1 1 0 0,-1-1 0 0 0,1 0-1 0 0,-1 0 1 0 0,1 0-1 0 0,-1 0 1 0 0,1 0 0 0 0,0-1-1 0 0,-1 1 1 0 0,0 0-2 0 0,0 0 2 0 0,-1 0 1 0 0,0 0 0 0 0,1 1-1 0 0,-1-1 1 0 0,1 0 0 0 0,-1 1-1 0 0,1-1 1 0 0,-1 1 0 0 0,1-1-1 0 0,-1 1 1 0 0,1 0 0 0 0,-1 0-1 0 0,0 0-2 0 0,-9 5 57 0 0,4-4 6 0 0,-2-1 33 0 0,8-1-85 0 0,-1 0-1 0 0,1 0 1 0 0,-1 1-1 0 0,1-1 1 0 0,-1 0-1 0 0,1 1 1 0 0,-1 0-1 0 0,1-1 1 0 0,-1 1-1 0 0,1 0 1 0 0,0 0-1 0 0,-1 0-10 0 0,1 0 13 0 0,-1 0-1 0 0,0 0 0 0 0,1 0 0 0 0,-1-1 0 0 0,0 1 0 0 0,0 0 1 0 0,0-1-1 0 0,0 1 0 0 0,0-1 0 0 0,1 1 0 0 0,-1-1 0 0 0,-1 0-12 0 0,-4 0 46 0 0,-8 0 143 0 0,10 1-152 0 0,1 1-37 0 0,-11 8 30 0 0,-1-8 36 0 0,1-2 0 0 0,-1 0-52 0 0,1 3-14 0 0,7 2 0 0 0,7-4 0 0 0,0 0 0 0 0,-1-1 0 0 0,1 1 0 0 0,-1 0 0 0 0,1 0 0 0 0,-1-1 0 0 0,1 1 0 0 0,-1-1 0 0 0,1 1 0 0 0,-1-1 0 0 0,0 0 0 0 0,1 1 0 0 0,-1-1 0 0 0,0 0 0 0 0,-10 1 0 0 0,-4-1 0 0 0,-17-14 0 0 0,30 13 0 0 0,0 0 0 0 0,1 0 0 0 0,-1 1 0 0 0,0-1 0 0 0,0 1 1 0 0,0 0-1 0 0,0 0 0 0 0,1 0 0 0 0,-1 0 0 0 0,0 0 0 0 0,0 1 0 0 0,-12-1 53 0 0,-13 0-43 0 0,22 0-9 0 0,-1 0-3 0 0,-24 0-33 0 0,29 0-146 0 0,2 0-42 0 0,0 0-1 0 0,0 0 62 0 0,0 0-32 0 0,0 0-110 0 0,0 0-302 0 0,0 0-549 0 0,0 0 683 0 0,0 0 272 0 0,0 0-37 0 0,0 0 5 0 0,0 0-37 0 0,0 0-42 0 0,0 0-48 0 0,0 0-50 0 0,0 0-48 0 0,0 0-42 0 0,0 0-37 0 0,0 0-148 0 0,0 0-36 0 0,0 0-1569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14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9904 0 0,'0'0'222'0'0,"0"0"30"0"0,0 0 20 0 0,0 0 40 0 0,0 0 115 0 0,0 3 48 0 0,0-3-447 0 0,0 1 0 0 0,0-1 0 0 0,0 1 1 0 0,0-1-1 0 0,0 1 0 0 0,0 0 0 0 0,0-1 1 0 0,0 1-1 0 0,1-1 0 0 0,-1 1 0 0 0,0-1 1 0 0,0 1-1 0 0,1-1 0 0 0,-1 1 0 0 0,0-1 1 0 0,1 1-1 0 0,-1-1 0 0 0,0 0 0 0 0,1 1 1 0 0,-1-1-1 0 0,1 1 0 0 0,-1-1 1 0 0,1 0-1 0 0,0 1-28 0 0,4 4 340 0 0,-2 6-85 0 0,-3-4-1 0 0,0 1-36 0 0,-1 7 124 0 0,0-3-150 0 0,1 1-44 0 0,0-6-66 0 0,0 0 0 0 0,0-1 0 0 0,0 1 0 0 0,1 0 0 0 0,0 0 1 0 0,1 2-83 0 0,4 6 184 0 0,-2-3-45 0 0,-1 10 6 0 0,-3-10-73 0 0,-1 8 54 0 0,5-3 16 0 0,1 0-43 0 0,-3-9-57 0 0,0 1-1 0 0,-1-1 1 0 0,0 1-1 0 0,0 4-41 0 0,0 15 111 0 0,-1-19-76 0 0,1-1 0 0 0,0 1 1 0 0,0 0-1 0 0,3 6-35 0 0,-2-6 32 0 0,0 0 1 0 0,0 1-1 0 0,-1-1 0 0 0,0 9-32 0 0,-1 90 223 0 0,0-101-195 0 0,1 0 0 0 0,0 0 0 0 0,0 0 0 0 0,1 0 0 0 0,0 0-28 0 0,0 1 36 0 0,0 0 1 0 0,0 0-1 0 0,-1 1 1 0 0,0-1-1 0 0,-1 1-36 0 0,0 77 271 0 0,0-61-182 0 0,0-22-79 0 0,0 1-1 0 0,-1 0 0 0 0,1 0 1 0 0,-1 0-1 0 0,0 0 0 0 0,0-1 1 0 0,-1 1-1 0 0,1 0 0 0 0,-1-1 1 0 0,-1 3-10 0 0,0 3 47 0 0,1 17-7 0 0,3-16 9 0 0,0 0 50 0 0,-1-1 70 0 0,0-8-161 0 0,0-1-1 0 0,0 1 1 0 0,0 0 0 0 0,0-1 0 0 0,0 1 0 0 0,0-1-1 0 0,-1 1 1 0 0,1-1 0 0 0,0 1 0 0 0,0-1-1 0 0,0 1 1 0 0,-1-1 0 0 0,1 1 0 0 0,0-1 0 0 0,-1 1-1 0 0,1-1 1 0 0,0 1 0 0 0,-1-1 0 0 0,1 1 0 0 0,-1-1-1 0 0,1 0 1 0 0,-1 1 0 0 0,1-1 0 0 0,-1 0-8 0 0,-5 6 54 0 0,4 5-97 0 0,2-10-131 0 0,0 0 112 0 0,0 0 76 0 0,0 0 44 0 0,0 1 230 0 0,0-1-220 0 0,0 0-101 0 0,0 0-38 0 0,0-1-43 0 0,0 1-30 0 0,0 0-45 0 0,0-1-48 0 0,0 1-52 0 0,0 0-58 0 0,0-1-61 0 0,0 1-65 0 0,0 0-71 0 0,0-1-126 0 0</inkml:trace>
  <inkml:trace contextRef="#ctx0" brushRef="#br0" timeOffset="867.59">16 200 9096 0 0,'0'0'200'0'0,"0"0"33"0"0,2 0 16 0 0,9-2-31 0 0,-9-3-180 0 0,1-1-32 0 0,1 3 20 0 0,2 0 55 0 0,1-1 58 0 0,0 1 60 0 0,-3 1 25 0 0,4-2 163 0 0,-1 1-47 0 0,-1-1-25 0 0,4 0 111 0 0,-6 2-168 0 0,0 1-34 0 0,6-1 134 0 0,-2 2-157 0 0,0 0-45 0 0,7 1 58 0 0,-5 0-61 0 0,2-1 74 0 0,0 0-43 0 0,10 0 86 0 0,-3 0-108 0 0,26 0 140 0 0,-37 0-245 0 0,-1 1 0 0 0,1 0 0 0 0,-1 1-1 0 0,0-1 1 0 0,2 2-57 0 0,-2-1 52 0 0,1-1 1 0 0,-1 1-1 0 0,1-1 0 0 0,0 0 1 0 0,1-1-53 0 0,22 3 146 0 0,6 10 3 0 0,2 0-6 0 0,-13-7-134 0 0,-2-1-88 0 0,6 4-96 0 0,-22-6 131 0 0,19 6-16 0 0,-19-6 57 0 0,-1 0 0 0 0,1 0 0 0 0,6 4 3 0 0,6 5 0 0 0,-15-10 0 0 0,-1 1 0 0 0,0-1 0 0 0,0 1 0 0 0,-1-1 0 0 0,1 1 0 0 0,0 1 0 0 0,4 4 0 0 0,-5-5 0 0 0,0 0 0 0 0,0 0 0 0 0,0 0 0 0 0,1 0 0 0 0,-1 0 0 0 0,1-1 0 0 0,-3-1 0 0 0,0-1 0 0 0,0 0 1 0 0,0 1-1 0 0,0-1 0 0 0,0 1 1 0 0,0-1-1 0 0,-1 1 0 0 0,1-1 0 0 0,0 1 1 0 0,0 0-1 0 0,-1-1 0 0 0,1 1 1 0 0,0 0-1 0 0,-1 0 0 0 0,1-1 1 0 0,-1 1-1 0 0,1 0 0 0 0,-1 0 1 0 0,1 0-1 0 0,0 13 58 0 0,-1-7-24 0 0,0-2-8 0 0,0 10 71 0 0,-3-4-78 0 0,-2-3-18 0 0,1 1 1 0 0,-2 0 0 0 0,0-1 0 0 0,0 0-1 0 0,0 0 1 0 0,-5 3-2 0 0,-3 3 80 0 0,-1 0 0 0 0,-6 3-80 0 0,-6 0 30 0 0,-1-4-38 0 0,21-11 8 0 0,0 0 0 0 0,0 1 0 0 0,0 0 0 0 0,0 0 0 0 0,1 0 0 0 0,-1 1 0 0 0,-4 4 0 0 0,4-3 0 0 0,-14 4 0 0 0,-2 0 0 0 0,20-7 0 0 0,-1 0 0 0 0,1-1 0 0 0,-1 1 0 0 0,0-1 0 0 0,1 0 0 0 0,-1 0 0 0 0,0 0 0 0 0,0 0 0 0 0,0-1 0 0 0,-3 1 0 0 0,6-1 0 0 0,-1 0 0 0 0,0 0 0 0 0,1 0 0 0 0,-1 0 0 0 0,0 0 0 0 0,1 1 0 0 0,-1-1 0 0 0,1 1 0 0 0,-1-1 0 0 0,1 1 0 0 0,-1 0 0 0 0,1-1 0 0 0,-1 1 0 0 0,1 0 0 0 0,-1 1 0 0 0,-6 2 0 0 0,-7-1 0 0 0,-1-3 0 0 0,12 0-1 0 0,3 0 5 0 0,22-3 58 0 0,-9-7 9 0 0,-5 7 26 0 0,2 3-71 0 0,-7 1-5 0 0,48-1 176 0 0,-7 0-77 0 0,-42 0-119 0 0,1 0 0 0 0,-1 0-1 0 0,1 0 1 0 0,-1 1 0 0 0,1-1 0 0 0,-1 0 0 0 0,1 1 0 0 0,-1-1-1 0 0,1 1 1 0 0,-1 0 0 0 0,1 0 0 0 0,-1-1 0 0 0,0 1-1 0 0,12 5-1 0 0,-9-5 5 0 0,1 0 0 0 0,-1 0 0 0 0,0-1 0 0 0,1 0 0 0 0,-1 1 0 0 0,3-2-4 0 0,4 1 30 0 0,-10 0-29 0 0,1 0 0 0 0,-1 0-1 0 0,1 1 1 0 0,-1-1 0 0 0,1 0 0 0 0,-1 1 0 0 0,1-1 0 0 0,-1 1-1 0 0,1-1 1 0 0,-1 1 0 0 0,1 0 0 0 0,-1 0 0 0 0,0 0-1 0 0,12 5-1 0 0,13-1 1 0 0,-19-2 0 0 0,0 0 0 0 0,-1 0 1 0 0,7 5-1 0 0,2 1-1 0 0,1-4 12 0 0,-1 8 32 0 0,1-1-33 0 0,-12-9-10 0 0,-3-3 0 0 0,0 0 0 0 0,-1 0 0 0 0,1 1 0 0 0,0-1 0 0 0,-1 0 0 0 0,1 1 0 0 0,-1-1 0 0 0,1 1 0 0 0,-1-1 0 0 0,1 0 0 0 0,-1 1 0 0 0,1-1 0 0 0,-1 1 0 0 0,1-1 0 0 0,-1 1 0 0 0,0 0 0 0 0,1-1 0 0 0,-1 1 0 0 0,0-1 0 0 0,1 1 0 0 0,-1 0 0 0 0,0 0 0 0 0,3 3 0 0 0,9 23 28 0 0,-11-19-12 0 0,1-2 0 0 0,5 2 4 0 0,-6-8-19 0 0,-1 1 1 0 0,0-1-1 0 0,1 0 1 0 0,-1 1 0 0 0,1-1-1 0 0,-1 0 1 0 0,0 1-1 0 0,1-1 1 0 0,-1 0 0 0 0,0 1-1 0 0,0-1 1 0 0,1 1-1 0 0,-1-1 1 0 0,0 1 0 0 0,0-1-1 0 0,1 0 1 0 0,-1 1-1 0 0,0-1 1 0 0,0 1-1 0 0,0-1 1 0 0,0 1 0 0 0,0-1-1 0 0,0 1 1 0 0,0-1-1 0 0,0 1 1 0 0,0-1 0 0 0,0 1-1 0 0,0-1 1 0 0,0 1-2 0 0,0 4 8 0 0,0 2 3 0 0,0 12 59 0 0,0-8-19 0 0,1-8-44 0 0,-1 0 1 0 0,0 1 0 0 0,0-1-1 0 0,0 0 1 0 0,0 0-1 0 0,-1 0 1 0 0,1 0 0 0 0,-1 0-1 0 0,0 0 1 0 0,0 1-8 0 0,-3 4 9 0 0,3-7-4 0 0,0 0-1 0 0,0 1 1 0 0,0-1-1 0 0,0 1 0 0 0,0-1 1 0 0,1 1-1 0 0,-1-1 0 0 0,1 1 1 0 0,-1-1-1 0 0,1 1 0 0 0,0 0 1 0 0,0-1-1 0 0,-1 1 0 0 0,1 0-4 0 0,1-2 2 0 0,-1 1-1 0 0,0-1 1 0 0,0 1-1 0 0,0-1 0 0 0,0 1 1 0 0,0-1-1 0 0,0 1 0 0 0,0-1 1 0 0,0 1-1 0 0,0-1 0 0 0,0 1 1 0 0,0-1-1 0 0,-1 0 0 0 0,1 1 1 0 0,0-1-1 0 0,0 1 0 0 0,0-1 1 0 0,-1 1-1 0 0,1-1 0 0 0,0 1 1 0 0,0-1-1 0 0,-1 0 0 0 0,1 1 1 0 0,0-1-1 0 0,-1 0 0 0 0,1 1 1 0 0,-1-1-1 0 0,1 0 0 0 0,0 1 1 0 0,-1-1-1 0 0,1 0 0 0 0,-1 0-1 0 0,-5 5 36 0 0,4-3-28 0 0,1-1 0 0 0,0 1 0 0 0,-1 0 0 0 0,1 0 0 0 0,0 1 0 0 0,1-1 0 0 0,-1 0 0 0 0,0 1-8 0 0,0-1 21 0 0,0 1 1 0 0,0-1-1 0 0,0 1 0 0 0,0-1 0 0 0,0 1 0 0 0,-1-1 0 0 0,-1 3-21 0 0,-10 0 81 0 0,-18 21 97 0 0,21-22-109 0 0,8-3-54 0 0,0 0 0 0 0,0 0 1 0 0,-1 0-1 0 0,1 1 0 0 0,0-1 1 0 0,0 0-1 0 0,0 1 0 0 0,1 0 0 0 0,-1 0-15 0 0,-2 1 37 0 0,0 0 0 0 0,-1 0 0 0 0,1 0 0 0 0,0 0 0 0 0,-1 0 0 0 0,0-1 0 0 0,0 0-1 0 0,0 0 1 0 0,0 0-37 0 0,-30 8 180 0 0,10-3-74 0 0,-10-2 172 0 0,6 6-134 0 0,28-11-137 0 0,-27 8 161 0 0,11-1 29 0 0,3-3 16 0 0,-7-5-24 0 0,13 0-99 0 0,-25 1 164 0 0,3 0-94 0 0,-3 0-57 0 0,-44 0 58 0 0,47 0-55 0 0,13 0-41 0 0,11 0-48 0 0,5 0-19 0 0,-7 0 17 0 0,-6 0 30 0 0,-17 0-33 0 0,3 0-22 0 0,25 0-45 0 0,3 0-16 0 0,0 0-5 0 0,0 0-20 0 0,0 0-14 0 0,0 0 18 0 0,0 0 10 0 0,0 0-35 0 0,0 0 24 0 0,0 0-89 0 0,0 0-162 0 0,0 0-9 0 0,0 0 105 0 0,0 0-16 0 0,0 0-130 0 0,0 0 30 0 0,0 0-37 0 0,0 0-1044 0 0,0 0-53 0 0,0 0-6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12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109 416 8272 0 0,'0'0'241'0'0,"2"-3"-10"0"0,8-7-192 0 0,7-6-36 0 0,-11 14 12 0 0,0 2 42 0 0,-1 0 21 0 0,3-1 301 0 0,7-6 439 0 0,-5 2-161 0 0,-4 3-265 0 0,1 1 59 0 0,0 1-2 0 0,-1-2-79 0 0,-1-1-65 0 0,0 0-49 0 0,3-1 89 0 0,-1 0-2 0 0,-1 1-51 0 0,1-1 10 0 0,3-1 99 0 0,-2 3-85 0 0,-1 2-37 0 0,1-1-28 0 0,0-1-49 0 0,-7 2-185 0 0,0-1 5 0 0,0 0-1 0 0,0 1 0 0 0,-1-1 1 0 0,1 1-1 0 0,0-1 1 0 0,0 1-1 0 0,0 0 0 0 0,0-1 1 0 0,0 1-1 0 0,0 0 0 0 0,-1 0 1 0 0,1-1-1 0 0,0 1 0 0 0,0 0 1 0 0,0 0-1 0 0,0 0 0 0 0,0 0 1 0 0,0 0-1 0 0,0 0 0 0 0,0 1 1 0 0,0-1-1 0 0,0 0 1 0 0,0 0-1 0 0,0 1 0 0 0,-1-1 1 0 0,1 0-1 0 0,0 1 0 0 0,0-1 1 0 0,0 1-1 0 0,0-1 0 0 0,0 2-21 0 0,0-2 16 0 0,9 2 226 0 0,-3-4-123 0 0,0-2-33 0 0,-5 3-67 0 0,0 0 0 0 0,-1 0-1 0 0,1 0 1 0 0,0 0 0 0 0,0 0-1 0 0,0 1 1 0 0,-1-1-1 0 0,1 1 1 0 0,0-1 0 0 0,0 1-1 0 0,0 0 1 0 0,1-1-19 0 0,40 1 239 0 0,-18 0-171 0 0,-3 0-75 0 0,-16 0 17 0 0,0-1-1 0 0,0 0 1 0 0,0 0-1 0 0,0 0 1 0 0,3-2-10 0 0,22-4 49 0 0,-9 8 35 0 0,-7 5-20 0 0,2 0 22 0 0,0-5 20 0 0,-7-1-57 0 0,0 0-47 0 0,2 0-42 0 0,-1 0-42 0 0,5 0-79 0 0,0 0-60 0 0,-1 0-55 0 0,0 0-51 0 0,-4-1 31 0 0,2-6-61 0 0,-2 1 13 0 0,-3 5 46 0 0,-5 1-180 0 0,-3 0-123 0 0,0 0-58 0 0,0 0-11 0 0,0 0-2 0 0</inkml:trace>
  <inkml:trace contextRef="#ctx0" brushRef="#br0" timeOffset="330.81">1 708 7512 0 0,'0'0'166'0'0,"0"0"29"0"0,0 0 13 0 0,2 0-29 0 0,6 0 95 0 0,1 0 67 0 0,6 0 339 0 0,10 0 544 0 0,-14 0-725 0 0,0 0-45 0 0,0 0-82 0 0,-2 0-65 0 0,-2-1-83 0 0,-1-1-39 0 0,2-2-7 0 0,1 0-11 0 0,-2 1-4 0 0,1 2 38 0 0,2 1 84 0 0,-4 0-166 0 0,2 0 34 0 0,30 0 687 0 0,-27 0-657 0 0,-2 0-91 0 0,5 0 124 0 0,-1 0-56 0 0,37 0 337 0 0,-33-2-281 0 0,0-4-49 0 0,-2 1-49 0 0,16 1 133 0 0,1 5-33 0 0,-2 0-50 0 0,0-4-45 0 0,-16-1-66 0 0,21-3 92 0 0,-4 5 4 0 0,-20 2-109 0 0,-4 1-14 0 0,-1-1 0 0 0,1 0 0 0 0,0-1 0 0 0,-1 0-1 0 0,6-1-29 0 0,3-3 62 0 0,-12 3-58 0 0,0 1 0 0 0,1 0 1 0 0,-1 0-1 0 0,0 0 0 0 0,1 1 1 0 0,-1-1-1 0 0,0 1 0 0 0,2 0-4 0 0,9 0-3 0 0,9 0 6 0 0,-14-3-80 0 0,-7 2-36 0 0,-1-1 42 0 0,-1 1 26 0 0,1-1 25 0 0,0 0 1 0 0,0 0-25 0 0,0 2-29 0 0,0-1-47 0 0,1 0-112 0 0,1 1-114 0 0,-2-1 123 0 0,1 1-37 0 0,0 0-40 0 0,1 0-43 0 0,-2 0 72 0 0,0 0-35 0 0,1 0-401 0 0,0 0 108 0 0,-1 0-49 0 0,2 0-750 0 0,-1 0-585 0 0,-1 0-1114 0 0</inkml:trace>
  <inkml:trace contextRef="#ctx0" brushRef="#br0" timeOffset="703.53">570 0 8840 0 0,'0'0'197'0'0,"0"0"24"0"0,0 0 19 0 0,0 0 8 0 0,0 0-18 0 0,0 0-8 0 0,0 0-4 0 0,-2 3-28 0 0,-10 9-127 0 0,3-4 40 0 0,-5 6 338 0 0,11-11-292 0 0,0 1-85 0 0,0-2 204 0 0,2 1-98 0 0,0 0-62 0 0,1 1-59 0 0,0-1-19 0 0,0 0 43 0 0,-13 20 166 0 0,0 0-90 0 0,12-22-140 0 0,1 0 1 0 0,-1 1 0 0 0,1-1 0 0 0,0 0 0 0 0,0 1 0 0 0,-1-1-1 0 0,1 0 1 0 0,0 1 0 0 0,0-1 0 0 0,0 1-10 0 0,-2 16 92 0 0,-6 11-1 0 0,4-15-34 0 0,1-1 0 0 0,-2 0 0 0 0,-3 8-57 0 0,2-10 26 0 0,1 0 0 0 0,0 0 1 0 0,1 0-1 0 0,1 1 1 0 0,-3 9-27 0 0,4-3 24 0 0,0-8-4 0 0,1 0 1 0 0,-2 0 0 0 0,1 0 0 0 0,-1 0 0 0 0,-2 1-21 0 0,1 4 33 0 0,0-1 1 0 0,0 0 0 0 0,0 14-34 0 0,1-10 45 0 0,-1 0 1 0 0,-3 11-46 0 0,-1-4 32 0 0,-1-1 34 0 0,-4 17 102 0 0,-19 54 334 0 0,18-38-190 0 0,5-17-104 0 0,1-16-112 0 0,-4 17 121 0 0,11-34-168 0 0,-1 0 0 0 0,0 0 0 0 0,0-1-1 0 0,-1 1 1 0 0,0-1 0 0 0,-3 5-49 0 0,4-8 29 0 0,0 1 1 0 0,0 0-1 0 0,0-1 0 0 0,1 1 0 0 0,-1 0 0 0 0,1 0 0 0 0,0-1 1 0 0,0 2-30 0 0,-3 7 72 0 0,-11 22 150 0 0,5-22-151 0 0,7-9-18 0 0,3-3-75 0 0,0 0-53 0 0,0 0-89 0 0,0 0 115 0 0,0 0-13 0 0,0 0-25 0 0,0 0-41 0 0,0 0-18 0 0,0 0-43 0 0,0 0-48 0 0,0 0-54 0 0,0 0-59 0 0,0 0-55 0 0,0 0-48 0 0,0 0-42 0 0,0 0-146 0 0,0 0-43 0 0,0 0-176 0 0,0 0-476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3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6120 0 0,'0'0'176'0'0,"2"3"-4"0"0,11 9-136 0 0,-4-3-26 0 0,-5-5 28 0 0,-4-4-38 0 0,3 3 178 0 0,-1-2-68 0 0,1-1-42 0 0,-1-1-34 0 0,1 0 11 0 0,-1 1 43 0 0,1 1 45 0 0,0 1 75 0 0,7 9 97 0 0,-8-10-149 0 0,0 0-43 0 0,2 0 16 0 0,3-2-24 0 0,-7 1-65 0 0,16 0 612 0 0,-8 0-294 0 0,-4 0-169 0 0,-1 0-91 0 0,2-2 301 0 0,-4 1-349 0 0,2-2 49 0 0,4-2 73 0 0,0 2-12 0 0,-1 2 24 0 0,1 1 85 0 0,5-3-36 0 0,2-7 42 0 0,-12 7 28 0 0,-2 3 17 0 0,3-2 7 0 0,11-8 11 0 0,-3 7-79 0 0,-5 0 0 0 0,6-7-3 0 0,-5 7-149 0 0,0-1 66 0 0,-5-4-43 0 0,-2 8-127 0 0,0 0-1 0 0,0 0 0 0 0,0 0 1 0 0,0-1-1 0 0,0 1 0 0 0,0 0 1 0 0,0 0-1 0 0,0 0 0 0 0,0 0 1 0 0,0 0-1 0 0,0 0 0 0 0,0 0 1 0 0,0 0-1 0 0,0 0 0 0 0,0 0 1 0 0,0-1-1 0 0,0 1 0 0 0,0 0 1 0 0,0 0-1 0 0,0 0 0 0 0,0 0 1 0 0,0 0-1 0 0,0 0 0 0 0,0 0 1 0 0,0 0-1 0 0,0 0 0 0 0,0 0 1 0 0,0 0-1 0 0,0 0 0 0 0,0 0 1 0 0,0-1-1 0 0,0 1 0 0 0,0 0 1 0 0,0 0-1 0 0,1 0 0 0 0,-1 0 1 0 0,0 0-1 0 0,0 0 0 0 0,0 0 1 0 0,0 0-1 0 0,0 0 1 0 0,0 0-1 0 0,0 0 0 0 0,0 0 1 0 0,0 0-1 0 0,0 0 0 0 0,0 0 1 0 0,1 0-1 0 0,-1 0 0 0 0,0 0 1 0 0,0 0-1 0 0,0 0 0 0 0,0 0 1 0 0,0 0-1 0 0,0 0 0 0 0,0 0 1 0 0,0 0-3 0 0,3 0 42 0 0,2 1 10 0 0,-3-1 6 0 0,1-1 38 0 0,-3-1-11 0 0,0-2-73 0 0,0-3 41 0 0,0-17 222 0 0,0 18-204 0 0,0 3 41 0 0,0 1 9 0 0,0 1-113 0 0,0 1 0 0 0,0-1 0 0 0,0 1 1 0 0,0-1-1 0 0,0 1 0 0 0,0-1 0 0 0,0 1 0 0 0,0-1 0 0 0,0 1 0 0 0,0-1 1 0 0,0 1-1 0 0,-1-1 0 0 0,1 1 0 0 0,0-1 0 0 0,0 1 0 0 0,0 0 1 0 0,-1-1-1 0 0,1 1 0 0 0,0-1 0 0 0,-1 1 0 0 0,1 0 0 0 0,0-1 1 0 0,-1 1-1 0 0,1 0 0 0 0,0 0 0 0 0,-1-1 0 0 0,1 1 0 0 0,-1 0 0 0 0,1 0 1 0 0,-1-1-1 0 0,1 1 0 0 0,0 0 0 0 0,-1 0 0 0 0,1 0 0 0 0,-1 0 1 0 0,1 0-1 0 0,-1 0 0 0 0,1 0 0 0 0,-1 0 0 0 0,1 0 0 0 0,-1 0 1 0 0,0 0-9 0 0,-4-3 184 0 0,-5-7-18 0 0,7 7-71 0 0,1 3-39 0 0,-2 0-51 0 0,3 0 3 0 0,-1 0 0 0 0,0 0 0 0 0,0 0-1 0 0,1 0 1 0 0,-1 0 0 0 0,0 0 0 0 0,0 0-1 0 0,0 1 1 0 0,1-1 0 0 0,-1 1 0 0 0,-1 0-8 0 0,-1 5 18 0 0,4-5-16 0 0,-1-1 0 0 0,1 1 0 0 0,0-1-1 0 0,0 0 1 0 0,-1 1 0 0 0,1-1 0 0 0,0 1-1 0 0,-1-1 1 0 0,1 0 0 0 0,0 1 0 0 0,-1-1 0 0 0,1 0-1 0 0,0 0 1 0 0,-1 1 0 0 0,1-1 0 0 0,-1 0 0 0 0,1 0-1 0 0,-1 1 1 0 0,1-1 0 0 0,-1 0 0 0 0,1 0 0 0 0,-1 0-1 0 0,1 0 1 0 0,-1 0 0 0 0,1 0 0 0 0,-1 0 0 0 0,1 0-1 0 0,0 0 1 0 0,-1 0 0 0 0,1 0 0 0 0,-1 0 0 0 0,0 0-2 0 0,0 0 2 0 0,1 0 0 0 0,-1 0 0 0 0,0 0 0 0 0,0 0 0 0 0,1 0 0 0 0,-1 0 0 0 0,0 1 0 0 0,0-1 0 0 0,1 0 0 0 0,-1 0 0 0 0,0 1 0 0 0,0-1 0 0 0,1 1 0 0 0,-1-1 0 0 0,1 0 0 0 0,-1 1 0 0 0,0 0 0 0 0,1-1 0 0 0,-1 1 0 0 0,1-1 0 0 0,-1 1 0 0 0,1-1 0 0 0,-1 1 0 0 0,1 0 0 0 0,0-1 0 0 0,-1 1 0 0 0,1 0 0 0 0,0 0 0 0 0,-1 0-2 0 0,1 0 1 0 0,-1 0 0 0 0,1 0 0 0 0,-1 0 1 0 0,0 1-1 0 0,1-1 0 0 0,-1 0 0 0 0,0 0 0 0 0,0-1 0 0 0,0 1 1 0 0,1 0-1 0 0,-1 0 0 0 0,0 0 0 0 0,0 0 0 0 0,0-1 1 0 0,-1 1-2 0 0,-9 4 1 0 0,0 1-1 0 0,0 3 52 0 0,7-5-44 0 0,0 0-8 0 0,0-1 1 0 0,1 1-1 0 0,0 0 1 0 0,-1 0 0 0 0,0 2-1 0 0,0 4 0 0 0,3-8 0 0 0,0 0 0 0 0,0 1 0 0 0,0-1 0 0 0,-1 0 0 0 0,1 0 0 0 0,-1 0 0 0 0,1 0 0 0 0,-1 0 0 0 0,0-1 0 0 0,1 1 0 0 0,-1 0 0 0 0,1 0 0 0 0,0 0 0 0 0,-1 0 0 0 0,1 0 0 0 0,0 0 0 0 0,0 0 0 0 0,0 0 0 0 0,0 0 0 0 0,1 0 0 0 0,-1 0 0 0 0,0 1 0 0 0,1-1 0 0 0,0 0 0 0 0,-4 11 0 0 0,-9 13 0 0 0,11-23 0 0 0,0-1 0 0 0,1 1 0 0 0,-1 0 0 0 0,1 0 0 0 0,-1 0 0 0 0,1 0 0 0 0,0 0 0 0 0,0 0 0 0 0,1 0 0 0 0,-1 0 0 0 0,0 3 0 0 0,1 51 10 0 0,3-47 33 0 0,10 13-32 0 0,-1-5-1 0 0,-9-13 2 0 0,-3-5-10 0 0,0 1 0 0 0,0 0 0 0 0,1-1 0 0 0,-1 1 0 0 0,0 0 0 0 0,1-1 0 0 0,-1 1 0 0 0,1-1 0 0 0,-1 1 0 0 0,0-1 0 0 0,1 1 0 0 0,-1-1-1 0 0,1 1 1 0 0,-1-1 0 0 0,1 0 0 0 0,0 1 0 0 0,-1-1 0 0 0,1 0 0 0 0,-1 1 0 0 0,1-1 0 0 0,0 0 0 0 0,0 1-2 0 0,3 1-1 0 0,12 10 29 0 0,0 1 17 0 0,-1-10-44 0 0,0-3 42 0 0,3-2-32 0 0,-8-3-13 0 0,-7 4 3 0 0,0 0 0 0 0,0-1-1 0 0,0 1 1 0 0,0 0-1 0 0,0 1 1 0 0,1-1-1 0 0,-1 0 1 0 0,0 1 0 0 0,3 0-1 0 0,-1-1-156 0 0,0 0 75 0 0,7-4-7 0 0,-9 3 33 0 0,0 0-44 0 0,0 0-58 0 0,1 1-75 0 0,-1 0 29 0 0,0 1-45 0 0,0-1-49 0 0,1 1-54 0 0,-1 0-7 0 0,-1 0-52 0 0,1 0-47 0 0,0 0-40 0 0,0 0-146 0 0,1 0-40 0 0,0 0-175 0 0,3 0-473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11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1 7312 0 0,'0'0'165'0'0,"0"0"22"0"0,0 0 9 0 0,0 0-61 0 0,0 0-13 0 0,0 0 38 0 0,0 0 132 0 0,0 0 245 0 0,0 0 21 0 0,0 0-33 0 0,0 0-144 0 0,0 0-58 0 0,0 0-16 0 0,0 0-15 0 0,0 0-50 0 0,-3 0-18 0 0,-7 0-6 0 0,10 0-215 0 0,0 0 1 0 0,0 0 0 0 0,0 0 0 0 0,0 0-1 0 0,0 0 1 0 0,0 0 0 0 0,-1 0 0 0 0,1 0-1 0 0,0 0 1 0 0,0 0 0 0 0,0 0 0 0 0,0 0-1 0 0,0 0 1 0 0,0 0 0 0 0,0 0 0 0 0,0 0-1 0 0,0 0 1 0 0,0 0 0 0 0,0 0-1 0 0,-1 0 1 0 0,1 0 0 0 0,0 0 0 0 0,0 0-1 0 0,0 0 1 0 0,0 0 0 0 0,0 0 0 0 0,0 0-1 0 0,0 0 1 0 0,0 0 0 0 0,0 0 0 0 0,0 0-1 0 0,0 0 1 0 0,0 0 0 0 0,0 0 0 0 0,0 1-1 0 0,0-1 1 0 0,-1 0 0 0 0,1 0 0 0 0,0 0-1 0 0,0 0 1 0 0,0 0 0 0 0,0 0 0 0 0,0 0-1 0 0,0 0 1 0 0,0 0 0 0 0,0 0 0 0 0,0 1-1 0 0,0-1 1 0 0,0 0 0 0 0,0 0-1 0 0,0 0 1 0 0,0 0 0 0 0,0 0 0 0 0,0 0-1 0 0,0 0 1 0 0,0 0 0 0 0,1 0-4 0 0,-1 1 13 0 0,-1 0 0 0 0,1-1 0 0 0,0 1 1 0 0,0 0-1 0 0,0-1 0 0 0,0 1 0 0 0,0-1 0 0 0,-1 1 0 0 0,1 0 1 0 0,0-1-1 0 0,-1 1 0 0 0,1-1 0 0 0,0 1 0 0 0,-1-1 0 0 0,1 1 1 0 0,0-1-1 0 0,-1 1 0 0 0,1-1 0 0 0,-1 1 0 0 0,1-1 0 0 0,-1 0 1 0 0,1 1-1 0 0,-1-1-13 0 0,0 1 13 0 0,1-1 0 0 0,-1 0 0 0 0,1 1 0 0 0,-1-1 0 0 0,1 0 0 0 0,-1 1 0 0 0,1-1 0 0 0,-1 1 0 0 0,1-1 0 0 0,0 1 0 0 0,-1 0 0 0 0,1-1 0 0 0,0 1 0 0 0,-1-1 0 0 0,1 1 0 0 0,0-1 0 0 0,0 1 0 0 0,0 0 0 0 0,-1-1 1 0 0,1 1-1 0 0,0 0 0 0 0,0-1 0 0 0,0 1-13 0 0,-2 4 182 0 0,0-4-169 0 0,1 1 0 0 0,0-1 0 0 0,0 0-1 0 0,0 1 1 0 0,0-1 0 0 0,0 1 0 0 0,0-1 0 0 0,0 1-1 0 0,1 0 1 0 0,-1-1 0 0 0,0 1 0 0 0,1 0 0 0 0,-1-1-1 0 0,1 1 1 0 0,0 1-13 0 0,-3 2 74 0 0,0-1-58 0 0,0 0 1 0 0,0 0 0 0 0,1 0 0 0 0,-1 0-1 0 0,1 1 1 0 0,0-1 0 0 0,0 1 0 0 0,0 2-17 0 0,0-3 10 0 0,1 1 0 0 0,0-1 0 0 0,0 1 0 0 0,1-1 0 0 0,-1 5-10 0 0,1-5 11 0 0,0-1 1 0 0,-1 1-1 0 0,1 0 1 0 0,-1 0-1 0 0,0 0 1 0 0,-1 1-12 0 0,-1 3 5 0 0,0-1-1 0 0,-1 1 1 0 0,-3 5-5 0 0,3-7 1 0 0,1 0 0 0 0,-1 0 0 0 0,2 0 1 0 0,-1 1-1 0 0,1-1 0 0 0,-2 6-1 0 0,1 7 21 0 0,2-12-13 0 0,0 1-1 0 0,0-1 1 0 0,-1 0 0 0 0,0 0-1 0 0,-1 0 1 0 0,-2 5-8 0 0,-41 93 133 0 0,32-60-81 0 0,12-35-27 0 0,-1 0-1 0 0,0 1 1 0 0,-6 8-25 0 0,6-12 21 0 0,1 0 0 0 0,-1 0 0 0 0,-1 7-21 0 0,3-9 10 0 0,-1 1 0 0 0,1 0 0 0 0,-2-1 0 0 0,1 1 0 0 0,0-1 0 0 0,-1 0 0 0 0,-1 2-10 0 0,-7 15 35 0 0,10-18-30 0 0,-1 0 0 0 0,0 1 0 0 0,0-1 0 0 0,0 0 0 0 0,0 0 0 0 0,-1-1 0 0 0,1 1 0 0 0,-2 1-5 0 0,2-4 3 0 0,1 1 0 0 0,-1 0 0 0 0,1 0 0 0 0,0 0 0 0 0,-1 0 1 0 0,1 0-1 0 0,0 0 0 0 0,0 0 0 0 0,0 0 0 0 0,1 1 0 0 0,-1-1 0 0 0,0 0 1 0 0,1 0-1 0 0,0 1 0 0 0,-1-1 0 0 0,1 0 0 0 0,0 1 0 0 0,0-1 1 0 0,0 1-4 0 0,1-1 2 0 0,-1 0 0 0 0,0-1 1 0 0,0 1-1 0 0,-1 0 1 0 0,1-1-1 0 0,0 1 0 0 0,-1 0 1 0 0,1-1-1 0 0,-1 1 1 0 0,1-1-3 0 0,-13 15 64 0 0,0-3-4 0 0,11-11-120 0 0,2-2 2 0 0,0 0-8 0 0,0 0-41 0 0,0 0-108 0 0,0 0-194 0 0,0-1-137 0 0,0 0 86 0 0,1 0 71 0 0,-1-1 61 0 0,0 0-154 0 0,-1-2-465 0 0,1 3 534 0 0,0 0-109 0 0,0-1-1069 0 0,0 2-896 0 0</inkml:trace>
  <inkml:trace contextRef="#ctx0" brushRef="#br0" timeOffset="405.61">216 170 6272 0 0,'9'-1'89'0'0,"5"-6"233"0"0,-11 5-263 0 0,-1-1-49 0 0,2-3 84 0 0,-3 0-36 0 0,0 0-34 0 0,1 1-43 0 0,2-2 34 0 0,5-11 93 0 0,-7 13-12 0 0,1 1 34 0 0,0 0 61 0 0,-1-1 42 0 0,0 0 40 0 0,-1-1 40 0 0,1 1 419 0 0,9-5-18 0 0,-9 7-90 0 0,-2 1-42 0 0,0 2-436 0 0,0 0-40 0 0,0-1 5 0 0,0 1-103 0 0,0-1-54 0 0,1-2-232 0 0,-1 2 229 0 0,0 0 69 0 0,0 0 39 0 0,0 1 48 0 0,0-1 56 0 0,0 0 35 0 0,0 1 56 0 0,0-1 60 0 0,0 1 67 0 0,0-1 72 0 0,0 1 78 0 0,-1-1 82 0 0,1 1 88 0 0,1 1-606 0 0,1-1-42 0 0,4 0-19 0 0,-1-1 9 0 0,-1 1 44 0 0,-3 0-83 0 0,-1 0 1 0 0,0 0-1 0 0,1 0 1 0 0,-1 0-1 0 0,1 0 1 0 0,-1 0-1 0 0,0 0 1 0 0,1 0-1 0 0,-1 0 1 0 0,1 0 0 0 0,-1 0-1 0 0,0 0 1 0 0,1 1-1 0 0,-1-1 1 0 0,1 0-1 0 0,-1 0 1 0 0,0 0-1 0 0,1 1 1 0 0,-1-1-1 0 0,0 0 1 0 0,1 1 0 0 0,-1-1-1 0 0,0 0 1 0 0,0 0-1 0 0,1 1 1 0 0,-1-1-1 0 0,0 0 1 0 0,0 1-1 0 0,0-1 1 0 0,1 1-1 0 0,-1-1-4 0 0,5 7 112 0 0,5-2 68 0 0,-5 8 4 0 0,2-4-84 0 0,-1-3-64 0 0,-1 0-44 0 0,6 4-39 0 0,-9-7 28 0 0,0 0 0 0 0,0 0 0 0 0,0 0 0 0 0,0 0 0 0 0,0 1 0 0 0,-1-1 0 0 0,1 0 0 0 0,-1 1 0 0 0,0 0 19 0 0,7 13-3 0 0,9 11 94 0 0,5 8 59 0 0,-12-12-105 0 0,-7-7-32 0 0,-1-9-13 0 0,0-1 0 0 0,0 1 1 0 0,0-1-1 0 0,1 0 1 0 0,0 1-1 0 0,16 28 20 0 0,0 0 90 0 0,5 17-110 0 0,-6-12 27 0 0,5-7 40 0 0,-13-6 13 0 0,11-7 0 0 0,-20-20-74 0 0,0 1 1 0 0,0 0 0 0 0,-1 0 0 0 0,1 0 0 0 0,-1 0 0 0 0,1 0-1 0 0,-1 0 1 0 0,1 1-7 0 0,1 7 26 0 0,8 14 47 0 0,15 14 92 0 0,-17-26-107 0 0,-6-8-37 0 0,1-1 0 0 0,-2 1 1 0 0,1-1-1 0 0,0 1 0 0 0,-1 0 1 0 0,1 0-1 0 0,-1 0 0 0 0,0 0-21 0 0,2 8 53 0 0,11 14 117 0 0,-13-23-145 0 0,1 0-1 0 0,0-1 1 0 0,-1 1 0 0 0,1 0-1 0 0,-1 0 1 0 0,0 0 0 0 0,0 0 0 0 0,0 0-1 0 0,0 1 1 0 0,0-1 0 0 0,-1 3-25 0 0,1 5 71 0 0,4 11 175 0 0,-2-17-199 0 0,1 0-35 0 0,-1-2 98 0 0,-3-3 2 0 0,0 0-32 0 0,-11-1-150 0 0,9 2-44 0 0,1-1-15 0 0,0 0-42 0 0,0-1-143 0 0,-1-1-48 0 0,-1-1-29 0 0,-4-4-560 0 0,5 5 412 0 0,1 1 78 0 0,1 1-36 0 0,0 0 198 0 0,0 0-38 0 0,0 0-43 0 0,0 0-39 0 0,0 0-519 0 0,0 0-321 0 0,0 0-781 0 0</inkml:trace>
  <inkml:trace contextRef="#ctx0" brushRef="#br0" timeOffset="668.61">170 524 8032 0 0,'0'0'182'0'0,"0"0"29"0"0,0 0 12 0 0,1 0-74 0 0,1 0-4 0 0,0 0-29 0 0,2 0 49 0 0,-1 1 41 0 0,1-1 34 0 0,3 0 232 0 0,9 1 712 0 0,-10-2-806 0 0,-1 1-107 0 0,-1-1-56 0 0,0 0-67 0 0,0 0-81 0 0,3-4 228 0 0,3-1 114 0 0,3 4 99 0 0,-5 1-210 0 0,-1-1-57 0 0,0-3-9 0 0,2-3 39 0 0,7-4 146 0 0,-9 10-241 0 0,1 1 37 0 0,-1 1-36 0 0,0-1-52 0 0,0-2-29 0 0,3 0-25 0 0,5-3 2 0 0,13 1 33 0 0,-13 0-43 0 0,-12 3-52 0 0,0 1 1 0 0,1 0 0 0 0,-1 0 0 0 0,1 0 0 0 0,-1 0-1 0 0,1 1 1 0 0,-1-1 0 0 0,1 1 0 0 0,2 0-12 0 0,10 1 11 0 0,-7-1-13 0 0,0 1 0 0 0,0-2 0 0 0,0 1 0 0 0,0-1 0 0 0,4-1 2 0 0,-9 1 29 0 0,0 0-32 0 0,1-1-48 0 0,0 1-44 0 0,-1 0-43 0 0,1 0-42 0 0,-1 0-38 0 0,1 0-37 0 0,-1 0-36 0 0,5 0-386 0 0,-1 0-117 0 0,1 0-99 0 0,-1 1-85 0 0,7 0-984 0 0,4 0-1118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10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1 109 6504 0 0,'0'0'190'0'0,"0"0"-43"0"0,0 0 9 0 0,0 0 73 0 0,0 0 210 0 0,0 0 388 0 0,0 0 33 0 0,0 0-356 0 0,0 0-211 0 0,0 0-56 0 0,0 0 43 0 0,2 0 116 0 0,-1 0-375 0 0,-1 0-1 0 0,1 0 1 0 0,-1 0-1 0 0,1 0 1 0 0,-1 0-1 0 0,1 0 1 0 0,-1 0-1 0 0,1 0 1 0 0,-1 0-1 0 0,1 0 1 0 0,-1 1-1 0 0,1-1 1 0 0,-1 0-1 0 0,1 0 1 0 0,-1 1-1 0 0,1-1 1 0 0,-1 0-1 0 0,0 0 1 0 0,1 1-1 0 0,-1-1 1 0 0,1 1-1 0 0,-1-1-20 0 0,2 9 265 0 0,1-4-49 0 0,0-1-144 0 0,0 1 0 0 0,0 0-1 0 0,0 0 1 0 0,0 0-1 0 0,-1 0 1 0 0,2 5-72 0 0,5 10 250 0 0,9 16 207 0 0,-14-23-340 0 0,0-1-51 0 0,0 6 42 0 0,-3-11-56 0 0,1 0-1 0 0,0 1 1 0 0,1-1-1 0 0,0 0 1 0 0,0 1-52 0 0,0-1 46 0 0,0 1 0 0 0,0 0 0 0 0,-1 0 0 0 0,1-1 0 0 0,-2 1 0 0 0,1 2-46 0 0,0 1 49 0 0,0 0-1 0 0,1-1 0 0 0,0 1 0 0 0,1 0-48 0 0,-1-3 34 0 0,-1 0 0 0 0,0 0-1 0 0,2 7-33 0 0,-2 2 104 0 0,-1 0-1 0 0,0 15-103 0 0,0-25 17 0 0,-1 0-1 0 0,1-1 1 0 0,0 1 0 0 0,1-1 0 0 0,-1 1 0 0 0,2-1-17 0 0,1 10 23 0 0,1 12 4 0 0,1-13 21 0 0,-5-12-37 0 0,0 0 1 0 0,0 1-1 0 0,0-1 1 0 0,0 0-1 0 0,0 1 0 0 0,-1-1 1 0 0,1 1-1 0 0,-1-1 0 0 0,0 1-11 0 0,0 11 32 0 0,-1-9-15 0 0,1 0-1 0 0,0 0 0 0 0,1 1 0 0 0,-1-1 0 0 0,1 0 1 0 0,1 1-17 0 0,3 8 46 0 0,-4-12-33 0 0,1 0 0 0 0,-1 1 0 0 0,0-1 1 0 0,0 0-1 0 0,-1 1 0 0 0,1-1 0 0 0,-1 0 1 0 0,0 2-14 0 0,2 13 78 0 0,4-2-21 0 0,0-1-7 0 0,-4 0 14 0 0,-2 15-33 0 0,0-1 43 0 0,0-26 17 0 0,0-3 8 0 0,0 0-3 0 0,0 0 12 0 0,0 0 50 0 0,0 0 24 0 0,0 0 2 0 0,0 0-18 0 0,0 0-71 0 0,0-3-23 0 0,-1-16 38 0 0,1-11-26 0 0,-1 24-73 0 0,2 0 1 0 0,-1 1 0 0 0,1-1 0 0 0,-1 0 0 0 0,2-3-12 0 0,4-3 27 0 0,-5 10-25 0 0,0 1 0 0 0,0 0 0 0 0,0-1 0 0 0,-1 1 0 0 0,1-1 0 0 0,-1 0-1 0 0,1 1 1 0 0,-1-1 0 0 0,1 1 0 0 0,-1-1 0 0 0,0 0 0 0 0,0 1 0 0 0,0-1-1 0 0,0 0-1 0 0,2-9 0 0 0,-1 0 0 0 0,2 0 0 0 0,0 1 0 0 0,0-1 0 0 0,1-1 0 0 0,-2 6 0 0 0,0 2 0 0 0,0 0 0 0 0,1 1 0 0 0,-1-1 0 0 0,1 0 0 0 0,0 1 0 0 0,0 0 0 0 0,0 0 0 0 0,0 0 0 0 0,1 0 0 0 0,0-1 0 0 0,8-6 0 0 0,3-6 0 0 0,-11 10-1 0 0,1 1 0 0 0,-1 1 0 0 0,1-1 0 0 0,0 1 0 0 0,1-1 0 0 0,-1 2 0 0 0,1-1 0 0 0,-1 0 0 0 0,1 1 0 0 0,0 0-1 0 0,1 0 2 0 0,-1 1-13 0 0,0 0-1 0 0,1 0 0 0 0,0 0-1 0 0,-1 1 1 0 0,1-1 0 0 0,0 2-1 0 0,-1-1 1 0 0,1 1 14 0 0,5-1-9 0 0,10 1-9 0 0,-10 3-26 0 0,35 23 20 0 0,-35-21-24 0 0,-6 5 36 0 0,4-5 12 0 0,5 24 0 0 0,-14-25 0 0 0,1 0 0 0 0,-2 0 0 0 0,1 0 0 0 0,0 0 0 0 0,-1 1 0 0 0,0-1 0 0 0,0 0 0 0 0,0 0 0 0 0,-1 4 0 0 0,0 8 0 0 0,2-11 0 0 0,-2-3 0 0 0,-12 22 0 0 0,8-14 0 0 0,4-8 0 0 0,0 1 0 0 0,0-1 0 0 0,0 0 0 0 0,0 0 0 0 0,0 0 0 0 0,-1 0 0 0 0,1 0 0 0 0,-1 0 0 0 0,0 0 0 0 0,-15 16-2 0 0,12-12 13 0 0,0 0 0 0 0,-1 0 0 0 0,0-1 0 0 0,0 1 0 0 0,0-1 0 0 0,-5 2-11 0 0,1-3 0 0 0,8-3 0 0 0,0 0 0 0 0,0 0 0 0 0,-1 1 0 0 0,1-1 0 0 0,0 0 0 0 0,0 1 0 0 0,0-1 0 0 0,1 1 0 0 0,-1 0 0 0 0,0-1 0 0 0,0 1 0 0 0,0-1 0 0 0,0 1 0 0 0,0-1 0 0 0,0 1 0 0 0,0-1 0 0 0,0 0 0 0 0,0 0 0 0 0,0 0 0 0 0,-1-1 0 0 0,1 1 0 0 0,0 0 0 0 0,-1-1 0 0 0,1 1 0 0 0,-1-1 0 0 0,1 0 0 0 0,0 0 0 0 0,-1 0 0 0 0,1 0 0 0 0,-1 0 0 0 0,0-1 0 0 0,-9 1 0 0 0,11 0-2 0 0,-1 0-1 0 0,0 0 0 0 0,1 1 0 0 0,-1-1 0 0 0,1 0 0 0 0,-1 1 1 0 0,1-1-1 0 0,-1 1 0 0 0,1-1 0 0 0,0 1 0 0 0,-1 0 0 0 0,1 0 0 0 0,0 0 3 0 0,-12 5-43 0 0,-9-3 0 0 0,11-3-47 0 0,0-1-90 0 0,0 3-38 0 0,-1 4-14 0 0,0 0-23 0 0,1-4-5 0 0,1-2-173 0 0,-4 1-39 0 0,9-1 277 0 0,1-1-34 0 0,0 1 5 0 0,1-1-38 0 0,1 0-42 0 0,0 0-49 0 0,2 0 70 0 0,-1 0-39 0 0,0-2-421 0 0,0 0-180 0 0,-1 1-81 0 0,-2 0-622 0 0,-5 1-906 0 0</inkml:trace>
  <inkml:trace contextRef="#ctx0" brushRef="#br0" timeOffset="505.28">786 478 6704 0 0,'0'0'149'0'0,"2"0"23"0"0,9 0 12 0 0,-11 0-181 0 0,0 0 0 0 0,0 0-1 0 0,0 0 1 0 0,0 0 0 0 0,0 0 0 0 0,0 0 0 0 0,0 0-1 0 0,0 0 1 0 0,0 0 0 0 0,0 0 0 0 0,1 0 0 0 0,-1 0-1 0 0,0 0 1 0 0,0 0 0 0 0,0 0 0 0 0,0 0-1 0 0,0 0 1 0 0,0 0 0 0 0,0 0 0 0 0,0 0 0 0 0,0 0-1 0 0,0 0 1 0 0,0 0 0 0 0,1 0 0 0 0,-1 0-1 0 0,0 0 1 0 0,0 0 0 0 0,0 0 0 0 0,0 1 0 0 0,0-1-1 0 0,0 0 1 0 0,0 0 0 0 0,0 0 0 0 0,0 0 0 0 0,0 0-1 0 0,0 0 1 0 0,0 0 0 0 0,0 0 0 0 0,0 0-1 0 0,0 0 1 0 0,0 0 0 0 0,0 0 0 0 0,0 1 0 0 0,0-1-1 0 0,0 0 1 0 0,0 0 0 0 0,0 0 0 0 0,0 0 0 0 0,0 0-1 0 0,0 0 1 0 0,0 0 0 0 0,0 0 0 0 0,0 0-1 0 0,0 0 1 0 0,0 1 0 0 0,0-1 0 0 0,0 0-3 0 0,-1 2 21 0 0,2 2-17 0 0,15 5 59 0 0,-12-6 3 0 0,0 0 45 0 0,3 3 143 0 0,6 12 424 0 0,-11-12-520 0 0,-2-1-55 0 0,3 0 237 0 0,2 2-167 0 0,10 19 426 0 0,-10-15-380 0 0,-4-11-216 0 0,-1 2 47 0 0,1-1 1 0 0,-1 1-1 0 0,1 0 0 0 0,-1 0 1 0 0,0 0-1 0 0,1 0 1 0 0,-1-1-1 0 0,0 1 1 0 0,0 0-1 0 0,0 0 1 0 0,-1 1-51 0 0,1-1 52 0 0,0 0 1 0 0,0-1 0 0 0,0 1 0 0 0,0 0 0 0 0,0 0 0 0 0,0 0-1 0 0,0 0 1 0 0,1 0 0 0 0,-1 0 0 0 0,1-1 0 0 0,0 2-53 0 0,3 5 178 0 0,-3-7-145 0 0,0 0 0 0 0,0 1-1 0 0,0-1 1 0 0,0 1-1 0 0,-1-1 1 0 0,1 1 0 0 0,0-1-1 0 0,-1 1 1 0 0,1 0 0 0 0,-1-1-1 0 0,0 1 1 0 0,0-1-1 0 0,1 1 1 0 0,-1 0 0 0 0,0 0-33 0 0,1 13 146 0 0,4 1 56 0 0,3 4 92 0 0,6 9 208 0 0,-9-19-322 0 0,-2-5-129 0 0,4 2 161 0 0,4 5 61 0 0,-9-9-229 0 0,1 1-43 0 0,-3-3-1 0 0,0 0 1 0 0,0 0-1 0 0,1 0 1 0 0,-1-1-1 0 0,0 1 1 0 0,1 0-1 0 0,-1 0 1 0 0,1 0-1 0 0,0-1 1 0 0,-1 1-1 0 0,1 0 1 0 0,-1-1-1 0 0,1 1 1 0 0,0 0-1 0 0,-1-1 1 0 0,1 1-1 0 0,0-1 1 0 0,0 1-1 0 0,0-1 1 0 0,-1 1-1 0 0,1-1 1 0 0,0 0-1 0 0,0 1 0 0 0,0-1 1 0 0,0 0-1 0 0,0 0 1 0 0,0 0-1 0 0,0 0 1 0 0,0 0-1 0 0,-1 0 1 0 0,1 0-1 0 0,0 0 1 0 0,0 0-1 0 0,0 0 1 0 0,0 0-1 0 0,0 0 0 0 0,6-1 10 0 0,6 1 49 0 0,11 0 170 0 0,-15 0-164 0 0,-8 1-61 0 0,-1-1 0 0 0,0 0 0 0 0,1 0 0 0 0,-1 0 0 0 0,1 0 0 0 0,-1 0 0 0 0,1 0 0 0 0,-1 0 0 0 0,1 0 0 0 0,-1 0 0 0 0,1 0 0 0 0,-1 0 0 0 0,1-1 0 0 0,-1 1 0 0 0,1 0 0 0 0,-1 0 0 0 0,1 0 0 0 0,-1-1 0 0 0,0 1 0 0 0,1 0 0 0 0,-1 0 0 0 0,1-1 0 0 0,-1 1 0 0 0,0 0 0 0 0,1-1 0 0 0,-1 1 0 0 0,0-1 0 0 0,1 1 0 0 0,-1 0 0 0 0,0-1 0 0 0,0 1 0 0 0,1-1-4 0 0,3-5 63 0 0,24-10 127 0 0,-17 12-127 0 0,-10 3-56 0 0,0 1-1 0 0,0 0 0 0 0,0-1 1 0 0,0 1-1 0 0,0-1 0 0 0,0 1 1 0 0,0-1-1 0 0,0 0 0 0 0,0 1 1 0 0,0-1-1 0 0,0 0 1 0 0,0 0-1 0 0,0 1 0 0 0,-1-1 1 0 0,1 0-1 0 0,0 0 0 0 0,-1 0 1 0 0,1-1-7 0 0,4-8 61 0 0,-5 9-55 0 0,1-1-1 0 0,-1 1 1 0 0,0 0 0 0 0,1 0-1 0 0,-1 0 1 0 0,1 0-1 0 0,0 0 1 0 0,-1 0-1 0 0,1 0 1 0 0,0 0-1 0 0,-1 0 1 0 0,1 1-1 0 0,0-1 1 0 0,0 0-1 0 0,0 0 1 0 0,0 1-1 0 0,0-1 1 0 0,0 0-6 0 0,10-3 14 0 0,-10 3-14 0 0,0 1 0 0 0,0 0 0 0 0,0-1 0 0 0,1 1 0 0 0,-1-1 0 0 0,0 1 0 0 0,0-1 0 0 0,0 0 0 0 0,-1 1 0 0 0,1-1 0 0 0,0 0 0 0 0,0 0 0 0 0,0 0 0 0 0,0 1 0 0 0,-1-1 0 0 0,1 0 1 0 0,0 0-1 0 0,0-1 0 0 0,45-90 117 0 0,-44 76-106 0 0,1 1-11 0 0,2 7 0 0 0,-4 7 0 0 0,0-1 0 0 0,-1 1 0 0 0,1 0 0 0 0,0-1 0 0 0,0 1 0 0 0,-1-1 0 0 0,1 1 0 0 0,-1-1 0 0 0,1 0 0 0 0,-1 1 0 0 0,0-1 0 0 0,1 1 0 0 0,-1-1 0 0 0,0 0 0 0 0,0 2 0 0 0,0-1 0 0 0,-1 1-1 0 0,1-1 1 0 0,0 1 0 0 0,0-1 0 0 0,0 1 0 0 0,0-1 0 0 0,0 1 0 0 0,0-1 0 0 0,0 1 0 0 0,1-1 0 0 0,-1 1 0 0 0,0-1 0 0 0,0 1 0 0 0,0 0 0 0 0,0-1 0 0 0,1 1 0 0 0,-1-1 0 0 0,0 1 0 0 0,0-1 0 0 0,1 1 0 0 0,-1 0 0 0 0,0-1 0 0 0,1 1 0 0 0,-1 0 0 0 0,0-1 0 0 0,1 1 0 0 0,-1 0 0 0 0,1-1 0 0 0,-1 1 0 0 0,0 0 0 0 0,1 0 0 0 0,6-5-14 0 0,-5-5-57 0 0,-2 7-3 0 0,0 6-2 0 0,0-3 73 0 0,0 1 0 0 0,0-1 0 0 0,0 1 0 0 0,0-1 1 0 0,0 0-1 0 0,0 1 0 0 0,0-1 0 0 0,0 1 0 0 0,0-1 1 0 0,0 0-1 0 0,1 1 0 0 0,-1-1 0 0 0,0 1 0 0 0,0-1 1 0 0,0 0-1 0 0,0 1 0 0 0,1-1 0 0 0,-1 0 1 0 0,0 1-1 0 0,0-1 0 0 0,1 0 0 0 0,-1 1 0 0 0,0-1 1 0 0,1 0-1 0 0,-1 0 0 0 0,0 1 0 0 0,1-1 0 0 0,-1 0 1 0 0,0 0-1 0 0,1 0 0 0 0,-1 1 3 0 0,7 3-16 0 0,8 25-37 0 0,-14-27 53 0 0,0 0 0 0 0,-1 0 0 0 0,1 0 0 0 0,-1 0 0 0 0,0 0 0 0 0,1 0 0 0 0,-1 0 0 0 0,0 0 0 0 0,0 0 0 0 0,-1 1 0 0 0,1 4 0 0 0,3 9 0 0 0,7 2 0 0 0,-9-14 0 0 0,-1 0 0 0 0,1 0 0 0 0,-1 0 0 0 0,0 0 0 0 0,0 4 0 0 0,0-8 0 0 0,0 4 0 0 0,0 0 0 0 0,0 0 0 0 0,1 1 0 0 0,-1-1 0 0 0,2 3 0 0 0,4 6 0 0 0,-5-12 0 0 0,0 1 0 0 0,0-1 0 0 0,-1 0 0 0 0,1 1 0 0 0,0-1 0 0 0,-1 1 0 0 0,0-1 0 0 0,1 1 0 0 0,-1-1 0 0 0,0 1 0 0 0,1-1 0 0 0,-1 1 0 0 0,0-1 0 0 0,0 46 0 0 0,2-32 0 0 0,5-6-33 0 0,-3-5-84 0 0,-4-4 117 0 0,2 2-242 0 0,-2-2-284 0 0,0 0-482 0 0,0 0-42 0 0,0 0-6 0 0</inkml:trace>
  <inkml:trace contextRef="#ctx0" brushRef="#br0" timeOffset="826.27">1632 1 9184 0 0,'0'0'208'0'0,"0"0"33"0"0,0 0 14 0 0,3 0-42 0 0,7 0-137 0 0,-7 0 89 0 0,0 0-12 0 0,-1 0-69 0 0,-1 0-44 0 0,3 0-2 0 0,-3 0 12 0 0,1 0 34 0 0,0 0 50 0 0,-2 3 85 0 0,0-3-210 0 0,0 0 0 0 0,0 1 1 0 0,0-1-1 0 0,0 1 1 0 0,0-1-1 0 0,0 0 1 0 0,0 1-1 0 0,0-1 0 0 0,0 1 1 0 0,0-1-1 0 0,1 0 1 0 0,-1 1-1 0 0,0-1 1 0 0,0 1-1 0 0,0-1 0 0 0,0 0 1 0 0,1 1-1 0 0,-1-1 1 0 0,0 0-1 0 0,0 1 0 0 0,1-1 1 0 0,-1 0-1 0 0,0 1 1 0 0,1-1-1 0 0,-1 0 1 0 0,0 0-1 0 0,1 0 0 0 0,-1 1 1 0 0,0-1-1 0 0,1 0 1 0 0,-1 0-10 0 0,7 5 156 0 0,-2 3 17 0 0,3 8 13 0 0,-6-12-129 0 0,-1-2-31 0 0,0 0-1 0 0,-1 0 1 0 0,1 0 0 0 0,-1 0 0 0 0,0-1 0 0 0,1 1 0 0 0,-1 0 0 0 0,0 0 0 0 0,0 0 0 0 0,0 0 0 0 0,-1 1-26 0 0,1 7 99 0 0,2 8 49 0 0,7 13 212 0 0,-2-6-91 0 0,-3-9-118 0 0,-2-10-79 0 0,0 1 0 0 0,0-1 0 0 0,-1 1 0 0 0,0-1 0 0 0,-1 1 0 0 0,1-1-72 0 0,-2 7 84 0 0,1 7 35 0 0,3-4-4 0 0,23 74 279 0 0,-25-83-352 0 0,0 1 1 0 0,0-1-1 0 0,-1 0 1 0 0,0 1-1 0 0,0 3-42 0 0,-1-4 38 0 0,1 0 0 0 0,0-1-1 0 0,1 1 1 0 0,-1 0 0 0 0,2 3-38 0 0,16 42 191 0 0,-10-29-119 0 0,-5-7-13 0 0,-3 6-12 0 0,0-19-39 0 0,0 0-1 0 0,0 0 1 0 0,0 0 0 0 0,0 0-1 0 0,1 0 1 0 0,-1-1 0 0 0,1 1-8 0 0,5 10 20 0 0,-5-11-14 0 0,0-1 0 0 0,0 0-1 0 0,-1 1 1 0 0,1-1 0 0 0,0 1 0 0 0,-1-1 0 0 0,0 0-1 0 0,1 1 1 0 0,-1 0 0 0 0,0-1 0 0 0,1 1 0 0 0,-1-1 0 0 0,0 1-6 0 0,0-1 1 0 0,0 1 0 0 0,0 0 1 0 0,0 0-1 0 0,1-1 1 0 0,-1 1-1 0 0,1 0 1 0 0,-1-1-1 0 0,1 1 1 0 0,0 0-1 0 0,0-1 1 0 0,-1 1-1 0 0,1-1 1 0 0,0 1-2 0 0,0-1 4 0 0,0 1 0 0 0,0-1 1 0 0,0 1-1 0 0,0-1 1 0 0,-1 1-1 0 0,1 0 0 0 0,0-1 1 0 0,-1 1-1 0 0,0 0 0 0 0,1 0 1 0 0,-1-1-1 0 0,0 1 1 0 0,0 0-5 0 0,0 3 8 0 0,0 2 4 0 0,0 14 84 0 0,0-10-160 0 0,0-9-59 0 0,0-2-18 0 0,0 0 42 0 0,0 0-2 0 0,0 0-48 0 0,0 0-137 0 0,0 0-249 0 0,0 0 299 0 0,0 0 118 0 0,0 0-35 0 0,0 0-6 0 0,0 0-35 0 0,0 0-39 0 0,0 0-44 0 0,0 0-48 0 0,0 0-45 0 0,0 0-38 0 0,0 0-35 0 0,0 0-127 0 0,0 0-35 0 0,0 0-1326 0 0</inkml:trace>
  <inkml:trace contextRef="#ctx0" brushRef="#br0" timeOffset="1074.3">1463 463 9040 0 0,'0'0'266'0'0,"0"-3"1"0"0,3-5-182 0 0,3 2-61 0 0,15-4-27 0 0,-5 3 78 0 0,-10 5 18 0 0,2-2 123 0 0,16-10 615 0 0,-16 6-533 0 0,1 1-24 0 0,0 3-44 0 0,2 1 1 0 0,6 2 60 0 0,-13 2-210 0 0,0-1 0 0 0,0-1 0 0 0,0 1 0 0 0,-1-1 0 0 0,1 1 0 0 0,2-2-81 0 0,14-8 480 0 0,9 5-32 0 0,-13 0-276 0 0,-10 3-108 0 0,0 1 0 0 0,1-1 1 0 0,-1 1-1 0 0,1 0 1 0 0,-1 0-1 0 0,1 1-64 0 0,0 0 57 0 0,-1-1 1 0 0,1 0-1 0 0,-1 0 0 0 0,1 0 0 0 0,-1-1 0 0 0,1 0-57 0 0,9-3 84 0 0,9-1-40 0 0,29-8-49 0 0,-49 12 2 0 0,7-2-28 0 0,1 0-34 0 0,1 2-38 0 0,1 1-42 0 0,0 1-42 0 0,-6 0 33 0 0,0 0-1 0 0,0 0 0 0 0,0-1 1 0 0,4-1 154 0 0,31-11-416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3:25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4808 0 0,'0'0'101'0'0,"0"0"22"0"0,0 0 8 0 0,0 0 38 0 0,0 3 120 0 0,0 7 51 0 0,0-7 11 0 0,0-1-1 0 0,0 10 231 0 0,0 0-97 0 0,0 0-81 0 0,0 1-66 0 0,0 9 150 0 0,0 15 175 0 0,0-21-350 0 0,0-13-274 0 0,0 0 0 0 0,0 0 0 0 0,1 0 0 0 0,-1 0 0 0 0,1 0 0 0 0,0 0 0 0 0,1 2-38 0 0,6 12 238 0 0,-7-14-189 0 0,-1-1 1 0 0,1 0-1 0 0,0 1 0 0 0,-1-1 1 0 0,1 1-1 0 0,-1-1 1 0 0,0 1-1 0 0,0 1-49 0 0,0 9 151 0 0,-1-1-34 0 0,0-2-23 0 0,1 25 326 0 0,0-2-86 0 0,0-12-183 0 0,0 1-77 0 0,0-22-73 0 0,0 0 1 0 0,1 1 0 0 0,-1-1 0 0 0,0 1 0 0 0,0-1-1 0 0,0 1 1 0 0,0-1 0 0 0,0 1 0 0 0,0-1 0 0 0,0 1-1 0 0,0-1 1 0 0,-1 1 0 0 0,1-1 0 0 0,0 0 0 0 0,0 1 0 0 0,0-1-1 0 0,0 1 1 0 0,-1-1 0 0 0,1 1 0 0 0,0-1 0 0 0,0 0-1 0 0,-1 1 1 0 0,1-1 0 0 0,0 0 0 0 0,0 1 0 0 0,-1-1-1 0 0,1 0 1 0 0,-1 1 0 0 0,1-1 0 0 0,0 0 0 0 0,-1 1-1 0 0,1-1 1 0 0,-1 0-2 0 0,-5 6 5 0 0,5-3-7 0 0,0-1 0 0 0,1 1-1 0 0,-1 0 1 0 0,1 0-1 0 0,0-1 1 0 0,0 1 0 0 0,0 2 2 0 0,0-2-80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19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385 0 7344 0 0,'0'0'216'0'0,"-3"0"-11"0"0,-4 0-135 0 0,4 0-15 0 0,1 0 80 0 0,2 0 152 0 0,0 0 251 0 0,0 0 20 0 0,0 0-12 0 0,0 0-54 0 0,0 0-20 0 0,-3 3-6 0 0,0 0-336 0 0,-12 13 596 0 0,10-11-577 0 0,3-3-121 0 0,1 0-39 0 0,-3 8 186 0 0,3-7-138 0 0,0-1 1 0 0,0 0-1 0 0,0 0 1 0 0,-1 0-1 0 0,1 0 1 0 0,-1 0-1 0 0,1 0 1 0 0,-1 0-1 0 0,0 0-37 0 0,-6 9 161 0 0,-7 15 282 0 0,8-17-317 0 0,-3 4 51 0 0,2 7-2 0 0,7-16-135 0 0,0 0 0 0 0,-1 0 0 0 0,1 0 0 0 0,-1 0 0 0 0,0 0 0 0 0,-2 3-40 0 0,-4 5 77 0 0,-17 25 176 0 0,19-24-195 0 0,1-3-33 0 0,-18 56 94 0 0,-14 27-30 0 0,33-83-81 0 0,-11 39 7 0 0,2 22 60 0 0,8-34-53 0 0,-7 25 39 0 0,8-45-58 0 0,0-1 0 0 0,-5 10-3 0 0,0-1 37 0 0,1 2-1 0 0,-1 7-36 0 0,7-26 4 0 0,-3 21 49 0 0,-5-9-26 0 0,5 6 26 0 0,-2-13-35 0 0,7-12-12 0 0,-1 0 0 0 0,0 1-1 0 0,0-1 1 0 0,1 1 0 0 0,-1-1 0 0 0,1 0 0 0 0,-1 1-1 0 0,1-1 1 0 0,-1 1 0 0 0,1 0 0 0 0,0-1 0 0 0,0 1 0 0 0,0-1-6 0 0,1 4 12 0 0,-2-3-13 0 0,-3 5 20 0 0,-5 10 47 0 0,-2 6-51 0 0,10-21-23 0 0,-2 1-1 0 0,0 0-88 0 0,3-3-63 0 0,0 0 66 0 0,0 0-59 0 0,0 0-73 0 0,0 0 68 0 0,0 0-34 0 0,0 0-37 0 0,0 0-36 0 0,0 0-359 0 0,0 0 86 0 0,0 0-48 0 0,0 0-690 0 0,0 0-544 0 0,0 0-1032 0 0</inkml:trace>
  <inkml:trace contextRef="#ctx0" brushRef="#br0" timeOffset="429.89">385 93 7976 0 0,'0'0'174'0'0,"0"0"29"0"0,0 0 14 0 0,0-3-26 0 0,0 0-126 0 0,0 2-151 0 0,0 0 94 0 0,0-2 33 0 0,0 0 33 0 0,0-2 43 0 0,0-1 53 0 0,0-3 58 0 0,0 7 169 0 0,0-2 63 0 0,0 0 79 0 0,0 0 93 0 0,0 0 107 0 0,0 1 123 0 0,0 2-382 0 0,0-1 37 0 0,0 1 37 0 0,0 1 40 0 0,3 13-446 0 0,8 8-71 0 0,3 6-12 0 0,-9-1-51 0 0,6-5-14 0 0,-8-9 0 0 0,-2-8 0 0 0,0 0 0 0 0,0 0 0 0 0,1-1 0 0 0,-1 1 0 0 0,1 0 0 0 0,0-1 0 0 0,0 1 0 0 0,1 0 0 0 0,2 6 11 0 0,0 0 1 0 0,0 0 0 0 0,-1 0 0 0 0,1 3-12 0 0,1 6 26 0 0,25 78 106 0 0,-27-86-99 0 0,-1 0-1 0 0,0 0 1 0 0,-1 0 0 0 0,0 1-33 0 0,0 1 44 0 0,1 0 0 0 0,0 0 0 0 0,1 0 0 0 0,1 2-44 0 0,4 9 104 0 0,-1 0 0 0 0,3 15-104 0 0,-9-31 21 0 0,0 4 30 0 0,0-1-1 0 0,2 1 1 0 0,0 0 0 0 0,0 0-51 0 0,8 32 117 0 0,-10-33-70 0 0,1 1-1 0 0,1-1 1 0 0,-1 0 0 0 0,4 5-47 0 0,-5-11 21 0 0,1 1 0 0 0,-1-1 0 0 0,0 0 1 0 0,-1 1-1 0 0,1-1 0 0 0,-1 1 1 0 0,0-1-1 0 0,0 1 0 0 0,-1 4-21 0 0,2 8 87 0 0,4-1-27 0 0,0-3-1 0 0,-4 1 23 0 0,-1-4-7 0 0,5 1-15 0 0,0 1 49 0 0,-4 0 55 0 0,-2-10-171 0 0,0 2 57 0 0,0 14 287 0 0,0-10-230 0 0,0-5-87 0 0,0 0-47 0 0,-3-4-150 0 0,-7 0-14 0 0,8 0 66 0 0,2 0 9 0 0,0 0-41 0 0,-3-3-135 0 0,-7-7-252 0 0,9 9-73 0 0,0-1 89 0 0,0 1 76 0 0,0-1 65 0 0,1 1 17 0 0,0-1 51 0 0,0-2-570 0 0,1 3 480 0 0,-1 0 129 0 0,0 1-38 0 0,0 0-122 0 0,0-2-1489 0 0,0 1-1082 0 0</inkml:trace>
  <inkml:trace contextRef="#ctx0" brushRef="#br0" timeOffset="708.38">77 570 9384 0 0,'0'0'208'0'0,"0"0"33"0"0,0 0 16 0 0,0 0 26 0 0,0 3 57 0 0,0-3-324 0 0,0 0 0 0 0,0 1 0 0 0,0-1 0 0 0,0 1 0 0 0,0-1 0 0 0,0 1 0 0 0,0-1 0 0 0,0 1 0 0 0,1-1 0 0 0,-1 1 0 0 0,0-1 0 0 0,0 0 0 0 0,0 1 0 0 0,0-1 0 0 0,1 1 0 0 0,-1-1 1 0 0,0 0-1 0 0,1 1 0 0 0,-1-1 0 0 0,0 1 0 0 0,1-1 0 0 0,-1 0 0 0 0,0 0 0 0 0,1 1 0 0 0,-1-1 0 0 0,0 0 0 0 0,1 0 0 0 0,-1 1 0 0 0,1-1 0 0 0,-1 0-16 0 0,17 1 490 0 0,-13-1-366 0 0,1-2 244 0 0,6-8 0 0 0,-10 8-188 0 0,1 1-41 0 0,1 0 37 0 0,1 1-87 0 0,1 1-45 0 0,-3-1-8 0 0,-1 0 33 0 0,7 0 105 0 0,-1 0-45 0 0,-1 0-24 0 0,17 0 203 0 0,-15 0-168 0 0,1 0 63 0 0,0 0-47 0 0,-2-2-42 0 0,1 0-7 0 0,-2-1-50 0 0,10-4 15 0 0,2 6 44 0 0,-8 1-76 0 0,-7 1-23 0 0,1-1 0 0 0,-1 0 0 0 0,1 0 0 0 0,0 0 0 0 0,-1-1 0 0 0,1 1-1 0 0,-1-1 1 0 0,1 0 0 0 0,1 0-17 0 0,-1-1 7 0 0,3 0-5 0 0,0 0 0 0 0,0 0 0 0 0,0 0-1 0 0,0 1 1 0 0,0 0 0 0 0,6 0-2 0 0,-1 2-2 0 0,8-1 3 0 0,-4-3-44 0 0,-5-2-33 0 0,-2 1-16 0 0,-1 2-14 0 0,1 0-26 0 0,1 2-53 0 0,18 0-196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18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310 0 8088 0 0,'0'0'182'0'0,"0"0"29"0"0,0 0 12 0 0,-2 0-37 0 0,-2 0-186 0 0,1 1 72 0 0,-2 1 162 0 0,-2 2 266 0 0,4-2-316 0 0,1 0-57 0 0,0 0-92 0 0,0-1 258 0 0,1 0-68 0 0,-1 0-57 0 0,0-1-49 0 0,0 1-27 0 0,0-1-42 0 0,-2-1 12 0 0,2 1-10 0 0,1-1 53 0 0,-9 4 228 0 0,5 2-41 0 0,4-4-272 0 0,1-1 1 0 0,0 1 0 0 0,-1-1 0 0 0,1 1 0 0 0,-1-1 0 0 0,1 1 0 0 0,-1-1 0 0 0,1 1 0 0 0,-1-1-1 0 0,1 0 1 0 0,-1 1 0 0 0,1-1 0 0 0,-1 0 0 0 0,0 1 0 0 0,1-1 0 0 0,-1 0 0 0 0,0 0 0 0 0,1 1-1 0 0,-1-1 1 0 0,0 0 0 0 0,1 0 0 0 0,-1 0 0 0 0,0 0 0 0 0,1 0 0 0 0,-1 0 0 0 0,0 0-21 0 0,-5 0 142 0 0,-7 5 418 0 0,9-2-361 0 0,0 0-107 0 0,0-1-87 0 0,-8 3 309 0 0,7 5-25 0 0,-3-5-130 0 0,-9 3-14 0 0,13-6-100 0 0,-17 8 155 0 0,16-8-155 0 0,1 0-1 0 0,-1 0 0 0 0,1 1 0 0 0,0-1 1 0 0,-1 1-45 0 0,-13 12 122 0 0,-8 11 45 0 0,22-22-150 0 0,1 0 1 0 0,0 0-1 0 0,0 0 1 0 0,1 1-1 0 0,-1 0 1 0 0,1-1-1 0 0,0 1 1 0 0,-1 2-18 0 0,-5 12 31 0 0,3-11-31 0 0,4-7 0 0 0,0 1 0 0 0,0-1 0 0 0,0 0 0 0 0,0 1 0 0 0,1-1 0 0 0,-1 1 0 0 0,1-1 0 0 0,-1 1 0 0 0,1 0 0 0 0,-1-1 0 0 0,1 1 0 0 0,0 0 0 0 0,0-1 0 0 0,0 1 0 0 0,0 1 0 0 0,0 0 0 0 0,-1 1 0 0 0,1 0 0 0 0,-1 0 0 0 0,0 0 0 0 0,0 0 0 0 0,0-1 0 0 0,-1 1 0 0 0,1 0 0 0 0,-1-1 0 0 0,-1 3 0 0 0,2-3 0 0 0,0 0 0 0 0,0 0 0 0 0,1-1 0 0 0,-1 1 0 0 0,1 0 0 0 0,0 0 0 0 0,0 0 0 0 0,0 0 0 0 0,0 0 0 0 0,0 0 0 0 0,1 0 0 0 0,-1 6 0 0 0,0 0 0 0 0,1-1 0 0 0,-1 1 0 0 0,1 0 0 0 0,1-1 0 0 0,0 1 0 0 0,0-1 0 0 0,3 9 0 0 0,0 19 0 0 0,-3-31-10 0 0,3 11 30 0 0,-3-12-7 0 0,0 0-1 0 0,-1 1 1 0 0,2-1 0 0 0,-1 0-1 0 0,0 0 1 0 0,1 0 0 0 0,0 0 0 0 0,1 1-13 0 0,-2-3 20 0 0,0 1 0 0 0,1 0 0 0 0,-1 0 1 0 0,0 0-1 0 0,-1 1 0 0 0,2 0-20 0 0,-2 0 25 0 0,1-1 0 0 0,0 0 0 0 0,0 1 0 0 0,0-1 0 0 0,1 0 1 0 0,0 1-26 0 0,9 9 79 0 0,-8-9-40 0 0,1 1 0 0 0,-1 0 0 0 0,1-1 0 0 0,0 0 0 0 0,0 0 0 0 0,2 0-39 0 0,-1-1 51 0 0,0 0 0 0 0,0 0 0 0 0,1-1 0 0 0,-1 0 1 0 0,1-1-1 0 0,0 0 0 0 0,0 0-51 0 0,26 1 226 0 0,-8-2-34 0 0,-10 0-62 0 0,44 0 6 0 0,-57 0-135 0 0,0 0 0 0 0,-1 0 0 0 0,1 0 0 0 0,-1-1 0 0 0,1 1-1 0 0,-1 0 1 0 0,1-1 0 0 0,0 0 0 0 0,-1 1 0 0 0,1-1 0 0 0,-1 0-1 0 0,0 0 1 0 0,1 0 0 0 0,-1 0-1 0 0,7-3 0 0 0,27-14-6 0 0,-21 11-71 0 0,-8 4-2 0 0,1 0-35 0 0,-2 1-16 0 0,3 1 24 0 0,-4 1 31 0 0,0 0-60 0 0,-1 0-88 0 0,-1 0-33 0 0,0 0-85 0 0,-1 0 90 0 0,-1 0-38 0 0,1 0-385 0 0,0 0 95 0 0,-1-1-51 0 0,2 0-739 0 0,0-2 200 0 0,2 0-341 0 0,3-4-812 0 0</inkml:trace>
  <inkml:trace contextRef="#ctx0" brushRef="#br0" timeOffset="250.47">95 400 7976 0 0,'0'0'174'0'0,"0"0"29"0"0,0 0 14 0 0,0 0 37 0 0,0 0 102 0 0,0 0 41 0 0,0 0 10 0 0,0 0-18 0 0,2 0-77 0 0,23 0 191 0 0,-6 0-202 0 0,-3 0-91 0 0,-1 0-53 0 0,-14 0-139 0 0,1 0 0 0 0,0 0 1 0 0,0 0-1 0 0,-1-1 1 0 0,1 1-1 0 0,0-1 1 0 0,-1 1-1 0 0,1-1 0 0 0,0 0 1 0 0,-1 0-1 0 0,1 1 1 0 0,-1-1-1 0 0,1 0-18 0 0,-1 0 12 0 0,1 0 0 0 0,-1 0 0 0 0,1 0 1 0 0,-1 0-1 0 0,1 1 0 0 0,0-1 0 0 0,-1 0 0 0 0,1 1 0 0 0,0 0 1 0 0,-1-1-1 0 0,1 1 0 0 0,0 0 0 0 0,0 0-12 0 0,22-3 71 0 0,5-5-13 0 0,-23 6-40 0 0,-3 1-19 0 0,0 0 0 0 0,0 1 0 0 0,1-1 0 0 0,-1 1 0 0 0,0-1-1 0 0,1 1 1 0 0,-1 0 0 0 0,1 0 1 0 0,17-1-29 0 0,-6-3-17 0 0,-10 3-9 0 0,0-1-33 0 0,-1 1-18 0 0,0-1-34 0 0,0 1-40 0 0,0-1-45 0 0,0 1-48 0 0,0-1-44 0 0,-1 1-41 0 0,1-1-34 0 0,0 0-118 0 0,-1 0-34 0 0,9-3-1208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16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172 1 9272 0 0,'0'0'208'0'0,"0"0"33"0"0,0 0 14 0 0,-2 0-42 0 0,-8 2-170 0 0,7 4-34 0 0,0-1 58 0 0,-2-3 95 0 0,0 1 62 0 0,0 7 267 0 0,-1-6-164 0 0,0 1 77 0 0,5 4-164 0 0,-2 5 34 0 0,-1-7-131 0 0,-2 0-34 0 0,4-6-82 0 0,0 1 0 0 0,1-1 0 0 0,-1 1 0 0 0,1 0 0 0 0,0 0 0 0 0,-1 0 0 0 0,1 0 0 0 0,0 0 0 0 0,0 0 0 0 0,0 1-27 0 0,-4 22 226 0 0,-5-4-22 0 0,4 7-10 0 0,3-12-101 0 0,-10 31 192 0 0,1-17-145 0 0,8-21-70 0 0,0 1 0 0 0,1 0 0 0 0,-3 11-70 0 0,-8 23 140 0 0,11-32-127 0 0,-1-1 0 0 0,1 0 1 0 0,1 1-1 0 0,0 0 0 0 0,1-1 1 0 0,0 5-14 0 0,0 29 88 0 0,2 3-88 0 0,0 5 20 0 0,-1 114 44 0 0,1-140-64 0 0,1-1 0 0 0,3 7 0 0 0,0 7 0 0 0,-3-11 0 0 0,-1-13 0 0 0,1-1 0 0 0,0 1 0 0 0,1-1 0 0 0,5 14 0 0 0,-2-8-2 0 0,-2 0 1 0 0,2 11 1 0 0,-3-13 7 0 0,1-1 1 0 0,4 10-8 0 0,5 10 181 0 0,16 28-181 0 0,-12-33 118 0 0,1-3 63 0 0,2-8 104 0 0,-4-6-51 0 0,-9-3-108 0 0,-3 4-86 0 0,0-11-31 0 0,-3-5-5 0 0,1 0-1 0 0,-1 0 1 0 0,0 0 0 0 0,1 0-1 0 0,-1-1 1 0 0,1 1 0 0 0,-1-1-1 0 0,1 1 1 0 0,1 0-4 0 0,-1-1 2 0 0,0 1 0 0 0,1 0 0 0 0,-1 0 0 0 0,0 0 0 0 0,1 0 0 0 0,-1 0 0 0 0,0 0 0 0 0,0 1 0 0 0,0-1 1 0 0,1 2-3 0 0,12 12-13 0 0,-2-2-53 0 0,-13-13 62 0 0,1 0 0 0 0,-1 1 0 0 0,0-1-1 0 0,0 0 1 0 0,0 0 0 0 0,1 0 0 0 0,-1 1 0 0 0,0-1 0 0 0,1 0 0 0 0,-1 0 0 0 0,0 0 0 0 0,0 0 0 0 0,1 0-1 0 0,-1 1 1 0 0,0-1 0 0 0,1 0 0 0 0,-1 0 0 0 0,0 0 0 0 0,1 0 0 0 0,-1 0 0 0 0,0 0 0 0 0,1 0-1 0 0,-1 0 1 0 0,0 0 0 0 0,0 0 0 0 0,1-1 4 0 0,1 1-79 0 0,6 0 32 0 0,-4 0-23 0 0,-1 0-84 0 0,-1 0 32 0 0,0 0-36 0 0,0 0-67 0 0,1 0-59 0 0,-1 0-64 0 0,1 0-72 0 0,0 0-78 0 0,0 0-85 0 0,0 0-92 0 0,0 0-99 0 0,8 0-1117 0 0,7 0-1075 0 0</inkml:trace>
  <inkml:trace contextRef="#ctx0" brushRef="#br0" timeOffset="551.58">819 570 9328 0 0,'0'0'208'0'0,"0"0"33"0"0,0 0 15 0 0,0 0 23 0 0,0 0 69 0 0,0 0 32 0 0,0 0 4 0 0,2 3-11 0 0,9 10-45 0 0,-6 0-21 0 0,8-6-3 0 0,-2 9-92 0 0,8 9 117 0 0,-14-19-246 0 0,0-1 0 0 0,-1 0 1 0 0,0 1-1 0 0,2 2-83 0 0,19 43 370 0 0,-12-24-141 0 0,6 9 85 0 0,1-3-69 0 0,18 37 167 0 0,-35-65-371 0 0,0 0 0 0 0,1 0 0 0 0,0 0 0 0 0,0 0 0 0 0,0 0 0 0 0,5 3-41 0 0,-4-3 39 0 0,-1-1 0 0 0,0 1 0 0 0,0-1 0 0 0,0 1 1 0 0,-1 0-1 0 0,4 6-39 0 0,11 21 246 0 0,2 0 0 0 0,1-2 0 0 0,7 6-246 0 0,-10-12 160 0 0,-6-6-53 0 0,-3-4-1 0 0,3 0 32 0 0,-9-11-92 0 0,-1 0 0 0 0,1 1 0 0 0,-1-1 0 0 0,0 1 1 0 0,0 0-1 0 0,0 0 0 0 0,1 3-46 0 0,5 15 157 0 0,-7-17-132 0 0,5 10 127 0 0,4-10-60 0 0,-5 3-29 0 0,3 8-27 0 0,-6-11-27 0 0,1 7 66 0 0,-3-9-6 0 0,0-3-5 0 0,0 0-33 0 0,0 0-143 0 0,-3-3-73 0 0,-7-7-21 0 0,7 8 63 0 0,3 2-10 0 0,1-2-175 0 0,-1 1 70 0 0,0 0 62 0 0,0 0 51 0 0,0-1 27 0 0,0 1 43 0 0,0-3-50 0 0,-1 3 39 0 0,1 1-68 0 0,0-2-193 0 0,0 1 189 0 0,0 1-36 0 0,-1-1-2 0 0,1 1-36 0 0,-1-1-41 0 0,1 1-47 0 0,-1-2-211 0 0,-1 1-87 0 0,0-1-94 0 0,0 0-61 0 0,0 0-215 0 0,-2-2-560 0 0</inkml:trace>
  <inkml:trace contextRef="#ctx0" brushRef="#br0" timeOffset="903.07">1081 401 6504 0 0,'0'0'190'0'0,"-1"1"-47"0"0,-1 1 0 0 0,1-1-1 0 0,0-1-84 0 0,1 1-56 0 0,-2 1-68 0 0,0-1 84 0 0,2 0 52 0 0,-1 0 62 0 0,0 0 96 0 0,-1 0 108 0 0,2 0-120 0 0,-1 0 33 0 0,0 0 37 0 0,0-1 39 0 0,0 2 45 0 0,1-1-112 0 0,0 0-127 0 0,0 0-43 0 0,1 1-6 0 0,0 2-55 0 0,-1-2 24 0 0,-1 0 92 0 0,0 0-23 0 0,0-1 40 0 0,-8 10 113 0 0,8-9-240 0 0,1-1 0 0 0,-1 1 1 0 0,1-1-1 0 0,-1 0 0 0 0,1 1 0 0 0,-1-1 1 0 0,1 1-1 0 0,0-1 0 0 0,0 1 1 0 0,0 1-34 0 0,-2 8 182 0 0,-3-2-43 0 0,-1 4 6 0 0,1 13 73 0 0,-2-11-38 0 0,3-6-40 0 0,-1 3 45 0 0,-11 22 177 0 0,11-26-257 0 0,1 0 0 0 0,0 0 1 0 0,1 1-1 0 0,-1 0 0 0 0,-1 7-105 0 0,2 3 111 0 0,2-8-33 0 0,-1-1 0 0 0,-1 0 0 0 0,0 0 0 0 0,-3 7-78 0 0,-13 34 248 0 0,-1 2-61 0 0,1 2-54 0 0,0-1-45 0 0,5 3 17 0 0,11-40-46 0 0,-1 0 1 0 0,-5 12-60 0 0,-15 26 121 0 0,-15 21 107 0 0,9-19-55 0 0,27-51-151 0 0,0 0 1 0 0,0 0-1 0 0,-1 0 0 0 0,0 0 0 0 0,0 0 1 0 0,-5 4-23 0 0,4-5 20 0 0,1 1 1 0 0,0-1 0 0 0,1 1-1 0 0,-1 0 1 0 0,1 0 0 0 0,0 1-21 0 0,0-2 4 0 0,2-2 13 0 0,0 6 107 0 0,1-6-98 0 0,0 1-60 0 0,-1 0-95 0 0,1-2 18 0 0,0 0-36 0 0,-1 0-39 0 0,0 0-45 0 0,0-1 10 0 0,0 1-37 0 0,-1 1-356 0 0,0-1 80 0 0,1 0-51 0 0,-2 1-696 0 0,3-3 1281 0 0,-2 2-1836 0 0,1-2-1052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13.9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0 201 8696 0 0,'0'0'197'0'0,"0"0"24"0"0,0 0 18 0 0,0 0-81 0 0,0 0-21 0 0,0 0 40 0 0,0 0 143 0 0,0 0 265 0 0,3 0 21 0 0,7 0-41 0 0,-8 0-391 0 0,-1 2 37 0 0,-1 2-111 0 0,0-1 65 0 0,1 0 96 0 0,2 2 194 0 0,0 0-13 0 0,1-1-205 0 0,-1-1-101 0 0,1 1-74 0 0,6 6 256 0 0,-7-7-131 0 0,-2 0-69 0 0,-1-1-45 0 0,-1 1-40 0 0,-1 0-3 0 0,3-1 36 0 0,0 0 44 0 0,1 1 67 0 0,10 16 138 0 0,-5-6-177 0 0,0-4-47 0 0,-7-9-87 0 0,0 0 1 0 0,1 1 0 0 0,-1-1 0 0 0,0 0 0 0 0,0 0 0 0 0,0 1 0 0 0,1-1 0 0 0,-1 0 0 0 0,0 0 0 0 0,0 1 0 0 0,0-1 0 0 0,0 0 0 0 0,0 1-1 0 0,0-1 1 0 0,1 0 0 0 0,-1 1 0 0 0,0-1 0 0 0,0 0 0 0 0,0 1 0 0 0,0-1 0 0 0,0 0 0 0 0,0 0 0 0 0,0 1 0 0 0,0-1 0 0 0,0 0 0 0 0,-1 1-5 0 0,1-1 0 0 0,0 2 16 0 0,0 1 1 0 0,0-1 0 0 0,1 1 0 0 0,-1-1 0 0 0,0 0 0 0 0,1 1 0 0 0,0 0-17 0 0,6 5 65 0 0,-7-8-62 0 0,1 0-1 0 0,-1 1 1 0 0,1-1-1 0 0,-1 0 0 0 0,1 1 1 0 0,-1-1-1 0 0,0 1 1 0 0,1-1-1 0 0,-1 1 0 0 0,0-1 1 0 0,1 1-1 0 0,-1-1 1 0 0,0 1-1 0 0,1-1 0 0 0,-1 1 1 0 0,0-1-1 0 0,0 1 1 0 0,0 0-1 0 0,0-1 0 0 0,0 1 1 0 0,0-1-1 0 0,0 1 0 0 0,0 0 1 0 0,0-1-1 0 0,0 1 1 0 0,0-1-1 0 0,0 1 0 0 0,0-1 1 0 0,0 1-3 0 0,4 23 26 0 0,11 15 119 0 0,-6-14-92 0 0,-4-12-36 0 0,-3-5 4 0 0,0 0-1 0 0,1 0 0 0 0,0-1 1 0 0,1 1-1 0 0,0-1 0 0 0,0 0 1 0 0,5 6-21 0 0,3 2 9 0 0,-5-6 10 0 0,0 0-1 0 0,-1 0 1 0 0,0 1 0 0 0,0 0-19 0 0,55 97 126 0 0,-54-96-101 0 0,0 0 0 0 0,0-1-1 0 0,1 0 1 0 0,0 0-1 0 0,1-1 1 0 0,7 7-25 0 0,-3-3 70 0 0,0 0-1 0 0,4 8-69 0 0,-8-10 33 0 0,0 2 19 0 0,0-1-1 0 0,1 0 0 0 0,1 0 0 0 0,-1-2 0 0 0,12 9-51 0 0,-15-13 38 0 0,0-1 0 0 0,-1 1 0 0 0,0 0-1 0 0,0 0 1 0 0,0 0 0 0 0,-1 1-1 0 0,1 0-37 0 0,11 11 85 0 0,-12-13-45 0 0,0 1 1 0 0,0-1-1 0 0,0 1 1 0 0,1 3-41 0 0,12 17 105 0 0,5-6-1 0 0,-16-2-30 0 0,-6-16-64 0 0,-1 0 1 0 0,1 0-1 0 0,0 0 0 0 0,0 1 1 0 0,0-1-1 0 0,0 0 1 0 0,0 0-1 0 0,0 0 1 0 0,0-1-1 0 0,1 1 1 0 0,-1 0-1 0 0,1 0-10 0 0,1 1 107 0 0,1 1-67 0 0,10 10-102 0 0,-11-11 94 0 0,-1 1 47 0 0,0 0 84 0 0,-1 0 96 0 0,0 1 116 0 0,0-3-137 0 0,-1 1 36 0 0,2-6-151 0 0,11-7-22 0 0,-5 8-46 0 0,-7 2-53 0 0,-1 0 0 0 0,0 0 0 0 0,0 0-1 0 0,0 0 1 0 0,1 0 0 0 0,-1 0 0 0 0,0 0-1 0 0,0 0 1 0 0,1 0 0 0 0,-1-1-1 0 0,0 1 1 0 0,0 0 0 0 0,0 0 0 0 0,1 0-1 0 0,-1 0 1 0 0,0 0 0 0 0,0 0 0 0 0,0 0-1 0 0,0-1 1 0 0,1 1 0 0 0,-1 0-1 0 0,0 0 1 0 0,0 0 0 0 0,0 0 0 0 0,0-1-1 0 0,0 1 1 0 0,1 0 0 0 0,-1 0 0 0 0,0 0-1 0 0,0-1 1 0 0,0 1 0 0 0,0 0-1 0 0,0 0 1 0 0,0-1-2 0 0,1-8 62 0 0,-1-8 46 0 0,1 5-53 0 0,-1 8-46 0 0,1 0 1 0 0,-1 0-1 0 0,-1 0 0 0 0,1 0 1 0 0,0 0-1 0 0,-1 1 0 0 0,0-1 1 0 0,0-2-10 0 0,-4-4 9 0 0,-1-8 11 0 0,4 0 28 0 0,3 8-37 0 0,-1-10 12 0 0,-4 4 23 0 0,-14-47-15 0 0,11 36 11 0 0,5 18-40 0 0,0-1 0 0 0,1 1 0 0 0,1-1 0 0 0,-1 1 0 0 0,2-1 0 0 0,0-6-2 0 0,0-22 0 0 0,-2 24 0 0 0,0 0 0 0 0,-1 0 0 0 0,-1-1 0 0 0,0 0 0 0 0,1 0 0 0 0,0 0 0 0 0,1-3 0 0 0,1-103 0 0 0,0 100 0 0 0,-1 9 0 0 0,1 1 0 0 0,1-1 0 0 0,1-9 0 0 0,4-2 0 0 0,-4 17 0 0 0,0 0 0 0 0,-1 0 0 0 0,0 0 0 0 0,0 0 0 0 0,-1-5 0 0 0,-1-14 0 0 0,1 14 0 0 0,0 1 0 0 0,0-1 0 0 0,0 1 0 0 0,1-1 0 0 0,2-3 0 0 0,22-61 0 0 0,-24 72 0 0 0,0 0 0 0 0,0 0 0 0 0,-1 0 0 0 0,1 0 0 0 0,-1-1 0 0 0,0 1 0 0 0,0 0 0 0 0,0-1 0 0 0,2-13 0 0 0,8-3-10 0 0,-5-6-33 0 0,1 13 33 0 0,-5 12 10 0 0,0 0 0 0 0,0-1 0 0 0,-1 1 0 0 0,1-1 0 0 0,0 1 0 0 0,-1-1 0 0 0,1 1 0 0 0,-1-1-1 0 0,0 1 1 0 0,0-1 0 0 0,1 1 0 0 0,-1-1 0 0 0,0 1 0 0 0,0-13-26 0 0,0-15 81 0 0,0 19-84 0 0,0-2-82 0 0,0 6 15 0 0,0 0-33 0 0,-3 6-5 0 0,-7 0-130 0 0,7 0-59 0 0,3 0-12 0 0,0 0 123 0 0,0 0 38 0 0,0 0-43 0 0,0 0-165 0 0,0 0-306 0 0,0 0 406 0 0,0 0 3 0 0,0 0-53 0 0,0 0 121 0 0,0 0-34 0 0,0 0-38 0 0,0 0-36 0 0,0 0-414 0 0,0 0 113 0 0,0 0-49 0 0,0 0-774 0 0,0 0-599 0 0,0 0-1146 0 0</inkml:trace>
  <inkml:trace contextRef="#ctx0" brushRef="#br0" timeOffset="505.6">278 693 7800 0 0,'0'0'174'0'0,"0"0"29"0"0,0 0 13 0 0,0 0-69 0 0,0 0-7 0 0,0 0 54 0 0,0 0 168 0 0,0 0 310 0 0,0 0 28 0 0,0 0-32 0 0,0 0-151 0 0,0-2-62 0 0,0 0-355 0 0,0-1-4 0 0,0 1 13 0 0,0 0-20 0 0,0 1 32 0 0,0 0 40 0 0,0-1 44 0 0,2 2 200 0 0,1 0-300 0 0,1-1 39 0 0,6-3 427 0 0,-7 1-365 0 0,0 1-76 0 0,-1 0-109 0 0,-1 1-35 0 0,2-1 231 0 0,-1 0-75 0 0,1 2-47 0 0,-1 0-47 0 0,1 0-19 0 0,-1-1 45 0 0,1-9 208 0 0,-3 10-278 0 0,0 0 1 0 0,0 0-1 0 0,0 0 1 0 0,0-1 0 0 0,0 1-1 0 0,0 0 1 0 0,0 0 0 0 0,0 0-1 0 0,-1 0 1 0 0,1 0 0 0 0,0 0-1 0 0,0 0 1 0 0,1 0 0 0 0,-1 0-1 0 0,0 0 1 0 0,0 0 0 0 0,0-1-1 0 0,0 1 1 0 0,0 0 0 0 0,0 0-1 0 0,0 0 1 0 0,0 0 0 0 0,0 0-1 0 0,0 0 1 0 0,0 0 0 0 0,0 0-1 0 0,0 0 1 0 0,0 0 0 0 0,0 0-1 0 0,0 0 1 0 0,0-1-1 0 0,0 1 1 0 0,0 0 0 0 0,0 0-1 0 0,0 0 1 0 0,1 0 0 0 0,-1 0-1 0 0,0 0 1 0 0,0 0 0 0 0,0 0-1 0 0,0 0 1 0 0,0 0 0 0 0,0 0-1 0 0,0 0 1 0 0,0 0 0 0 0,0 0-1 0 0,0 0 1 0 0,1 0 0 0 0,-1 0-1 0 0,0 0 1 0 0,0 0 0 0 0,0 0-1 0 0,0 0 1 0 0,0 0 0 0 0,0 0-1 0 0,0 0 1 0 0,0 0-5 0 0,2 0 51 0 0,1-1 0 0 0,-1 1-1 0 0,0-1 1 0 0,0 1 0 0 0,0-1 0 0 0,0 0 0 0 0,0 0 0 0 0,1-1-51 0 0,8-4 185 0 0,-1 4-73 0 0,0 2 30 0 0,-1 0-39 0 0,1 0-22 0 0,0 0-32 0 0,13-3 28 0 0,-10-3-59 0 0,-12 5-17 0 0,0 0-1 0 0,1 1 1 0 0,-1-1 0 0 0,1 0 0 0 0,-1 1 0 0 0,1-1 0 0 0,-1 1 0 0 0,1-1 0 0 0,-1 1-1 0 0,1 0 1 0 0,-1 0 0 0 0,1 0 0 0 0,-1 0-1 0 0,22 0 49 0 0,6 0-46 0 0,-17 0-2 0 0,-8-1-1 0 0,0 1 0 0 0,0-1 0 0 0,0 1 0 0 0,0-1 0 0 0,-1 0 0 0 0,1 0 0 0 0,0-1 0 0 0,-1 1 0 0 0,1-1 0 0 0,2-1 0 0 0,-5 2 1 0 0,1 1-1 0 0,-1-1 0 0 0,0 1 0 0 0,1 0 0 0 0,-1-1 0 0 0,0 1 0 0 0,1 0 0 0 0,-1 0 0 0 0,0 0 1 0 0,2 0-1 0 0,14-2-26 0 0,-6-3-14 0 0,3-1-29 0 0,5 4-52 0 0,-13 1 79 0 0,0 0-54 0 0,-2-1-47 0 0,0-1-40 0 0,2 0-96 0 0,1 0-39 0 0,6-1-178 0 0,-6 2 144 0 0,1 0-43 0 0,1-2-51 0 0,1-2-63 0 0,18-9-625 0 0</inkml:trace>
  <inkml:trace contextRef="#ctx0" brushRef="#br0" timeOffset="1810.79">909 540 8784 0 0,'0'0'197'0'0,"0"0"24"0"0,0 0 19 0 0,0 0-76 0 0,0 0-17 0 0,0 0 49 0 0,0 0 163 0 0,0 0 302 0 0,0 0 19 0 0,0 0-280 0 0,0 0-167 0 0,0 0-44 0 0,0 0 33 0 0,0 0 90 0 0,0 2-21 0 0,0 1-189 0 0,0 8 72 0 0,0-6-65 0 0,0 0 48 0 0,0-1 85 0 0,2-1-2 0 0,9 14 34 0 0,-6-7-139 0 0,0-3-18 0 0,5 5 165 0 0,0-4-155 0 0,3-1-51 0 0,-10-5-63 0 0,0-1-1 0 0,0 1 0 0 0,-1 0 1 0 0,1 0-1 0 0,0 0 0 0 0,-1 0 1 0 0,1 0-1 0 0,-1 0 1 0 0,1 1-1 0 0,-1-1 0 0 0,0 1 1 0 0,0 1-13 0 0,7 18 88 0 0,0-1-23 0 0,-1-9 1 0 0,-3-4-5 0 0,0-1-1 0 0,1 0 1 0 0,4 5-61 0 0,4 1 75 0 0,-12-11-61 0 0,1-1-1 0 0,-1 1 1 0 0,0 0 0 0 0,0 0-1 0 0,0 0 1 0 0,0 0 0 0 0,-1 1-1 0 0,1-1 1 0 0,0 0 0 0 0,-1 1-1 0 0,0-1 1 0 0,1 1 0 0 0,-1-1-1 0 0,0 1 1 0 0,0 0-14 0 0,1 7 54 0 0,-2-8-37 0 0,0 0-1 0 0,1 0 0 0 0,-1 0 1 0 0,1 0-1 0 0,0 0 0 0 0,-1 0 1 0 0,1 0-1 0 0,1 0-16 0 0,21 19 205 0 0,-17-14-107 0 0,0 1 0 0 0,0 0 0 0 0,0 0 0 0 0,1 6-98 0 0,8 9 232 0 0,3-1 32 0 0,-8-10-101 0 0,-2-1-35 0 0,7 9 52 0 0,-3-9-85 0 0,-1-1 28 0 0,-3 3 20 0 0,-6-9-93 0 0,1-1-1 0 0,-1 1 0 0 0,1 0 0 0 0,0-1 0 0 0,2 2-49 0 0,20 18 185 0 0,-12-10-97 0 0,-9-8 5 0 0,-4 0-57 0 0,2 0-17 0 0,8-2 8 0 0,-8-3 39 0 0,-2 2 1 0 0,0 5-52 0 0,0 0 22 0 0,0 5 38 0 0,0-10-114 0 0,0-1-54 0 0,0-1-38 0 0,0 0-132 0 0,0 0-238 0 0,0 0 282 0 0,1 0-26 0 0,0 0-69 0 0,-1 0 107 0 0,1 0-37 0 0,0 0-42 0 0,0-1-39 0 0,1 1-430 0 0,0 0 112 0 0,-1 0-54 0 0,2-2-812 0 0,-1-2-633 0 0,-1-5-1206 0 0</inkml:trace>
  <inkml:trace contextRef="#ctx0" brushRef="#br0" timeOffset="2277.3">1340 355 6568 0 0,'-26'0'190'0'0,"21"0"-47"0"0,5 2-2 0 0,-1 3 59 0 0,0-1 39 0 0,1-4-201 0 0,-1 1-1 0 0,1-1 1 0 0,0 0-1 0 0,-1 1 0 0 0,1-1 1 0 0,-1 0-1 0 0,1 0 1 0 0,-1 1-1 0 0,1-1 1 0 0,0 0-1 0 0,-1 0 1 0 0,1 1-1 0 0,-1-1 1 0 0,1 0-1 0 0,-1 0 0 0 0,1 0 1 0 0,-1 0-1 0 0,1 0 1 0 0,-1 0-1 0 0,1 0 1 0 0,-1 0-1 0 0,0 0-37 0 0,1 0 13 0 0,0 0-1 0 0,0 0 1 0 0,0 0-1 0 0,0 0 1 0 0,0 0-1 0 0,0 0 1 0 0,-1 0-1 0 0,1 0 0 0 0,0 0 1 0 0,0 0-1 0 0,0 0 1 0 0,0 0-1 0 0,0 0 1 0 0,0 0-1 0 0,0 0 1 0 0,0 0-1 0 0,0 0 1 0 0,0 0-1 0 0,0 0 1 0 0,-1 0-1 0 0,1 0 1 0 0,0 0-1 0 0,0 0 1 0 0,0 0-1 0 0,0 0 1 0 0,0 0-1 0 0,0 0 1 0 0,0 1-1 0 0,0-1 1 0 0,0 0-1 0 0,0 0 1 0 0,0 0-1 0 0,0 0 1 0 0,0 0-1 0 0,0 0 1 0 0,0 0-1 0 0,-1 0 1 0 0,1 0-1 0 0,0 0 1 0 0,0 0-1 0 0,0 0 1 0 0,0 1-1 0 0,0-1 1 0 0,0 0-1 0 0,0 0 1 0 0,0 0-1 0 0,0 0 1 0 0,0 0-1 0 0,0 0 1 0 0,0 0-1 0 0,0 0 1 0 0,0 0-1 0 0,0 0 1 0 0,0 0-1 0 0,0 1 1 0 0,0-1-1 0 0,1 0-12 0 0,-3 5 405 0 0,-2 0-60 0 0,-1-1-52 0 0,-1-1-45 0 0,0 1-21 0 0,0 0-37 0 0,5-2 38 0 0,0 0-52 0 0,0-1-45 0 0,1 1-38 0 0,-1 2 17 0 0,2 1-61 0 0,0-4-7 0 0,-1 0 41 0 0,-1 5 78 0 0,0-1-44 0 0,-4 6 96 0 0,0-3-56 0 0,3-2 15 0 0,1 0 38 0 0,0 1 77 0 0,1-6-270 0 0,0-1 1 0 0,0 1-1 0 0,0 0 0 0 0,0-1 0 0 0,0 1 0 0 0,0 0 1 0 0,0-1-1 0 0,-1 1 0 0 0,1-1 0 0 0,0 1 0 0 0,0 0 1 0 0,-1-1-1 0 0,1 1 0 0 0,0-1 0 0 0,-1 1 0 0 0,1-1 1 0 0,-1 1-1 0 0,1-1 0 0 0,0 1 0 0 0,-1-1 0 0 0,0 1-17 0 0,0 0 28 0 0,0 0 0 0 0,0 0-1 0 0,-1 0 1 0 0,1 1 0 0 0,0-1-1 0 0,1 1 1 0 0,-1-1 0 0 0,0 0 0 0 0,0 1-1 0 0,1 0 1 0 0,-1-1 0 0 0,0 1-28 0 0,-3 8 87 0 0,-3 8 49 0 0,6 0-2 0 0,1-15-117 0 0,0 0 0 0 0,-1 0 1 0 0,1 0-1 0 0,0 0 0 0 0,-1 0 0 0 0,0 0 1 0 0,0 0-1 0 0,0 0 0 0 0,0-1 0 0 0,0 1 1 0 0,0 0-1 0 0,-1 0 0 0 0,1-1 0 0 0,-1 1 1 0 0,-1 0-18 0 0,0 2 27 0 0,1 0 0 0 0,-1 0 0 0 0,1 0 0 0 0,0 1 0 0 0,0 2-27 0 0,-8 30 91 0 0,6-20-64 0 0,0-1-16 0 0,3-9 5 0 0,-1-1 0 0 0,0 1 0 0 0,-1-1 0 0 0,0 0 0 0 0,0 1-16 0 0,-10 17 14 0 0,6-14 0 0 0,1 1 0 0 0,0 0-1 0 0,1 1 1 0 0,-2 6-14 0 0,0 13 10 0 0,6-24-10 0 0,0-1 0 0 0,-1 1 0 0 0,0 0 0 0 0,-1-1 0 0 0,0 1 0 0 0,0-1 1 0 0,0 0-1 0 0,-5 6 0 0 0,4-7 0 0 0,0 0 1 0 0,0 1 0 0 0,0-1 0 0 0,1 1 0 0 0,0 0 0 0 0,1 0 0 0 0,-1 2-1 0 0,2-3 12 0 0,0 1-1 0 0,0 0 1 0 0,0 0 0 0 0,1 4-12 0 0,0-9 5 0 0,0 1 0 0 0,0 0 0 0 0,0 0 0 0 0,-1-1 1 0 0,1 1-1 0 0,-1 0 0 0 0,1-1 0 0 0,-1 1 0 0 0,0 0 0 0 0,0-1 1 0 0,-1 1-1 0 0,1-1 0 0 0,0 0 0 0 0,-1 1 0 0 0,1-1 0 0 0,-3 2-5 0 0,-8 15 31 0 0,11-17-24 0 0,0 0 0 0 0,1 0 0 0 0,-1 1 0 0 0,1-1 1 0 0,-1 0-1 0 0,1 1 0 0 0,0-1 0 0 0,0 0 0 0 0,0 1 0 0 0,0 1-7 0 0,-1 12 16 0 0,0-13-9 0 0,-1 0 0 0 0,1-1 0 0 0,-1 1 0 0 0,0-1-1 0 0,1 1 1 0 0,-1-1 0 0 0,0 0 0 0 0,-1 0 0 0 0,1 0 0 0 0,-1 1-7 0 0,-4 4 10 0 0,-10 9 53 0 0,10-10-35 0 0,5-3-19 0 0,-1 2 4 0 0,-2 8-2 0 0,-5-8-11 0 0,5 6 10 0 0,-5-9 0 0 0,8-2-135 0 0,0 0 41 0 0,-1 0 11 0 0,2 0 74 0 0,-2 0 87 0 0,2 0-119 0 0,0 0-56 0 0,0 0-78 0 0,0 0-94 0 0,0 0-113 0 0,0 0 138 0 0,0 0-35 0 0,1 0-62 0 0,0 0-51 0 0,0 0-44 0 0,0 0-39 0 0,0 0-136 0 0,0 0-39 0 0,0 0-165 0 0,0 0-443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27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1 678 8576 0 0,'0'0'197'0'0,"0"0"24"0"0,0 0 17 0 0,2-2 40 0 0,2-2-119 0 0,2-3 122 0 0,-4 6-87 0 0,-1-1-33 0 0,0 0 73 0 0,0 0-74 0 0,-2-1-69 0 0,1 0-28 0 0,2 1 68 0 0,8-3 398 0 0,-5-5 6 0 0,1 5-186 0 0,-5 5-326 0 0,-1 0-1 0 0,1 0 1 0 0,-1-1-1 0 0,0 1 1 0 0,1 0 0 0 0,-1 0-1 0 0,1-1 1 0 0,-1 1-1 0 0,0 0 1 0 0,1-1-1 0 0,-1 1 1 0 0,0-1 0 0 0,0 1-1 0 0,1 0 1 0 0,-1-1-1 0 0,0 1 1 0 0,0-1 0 0 0,1 1-1 0 0,-1-1 1 0 0,0 1-1 0 0,0-1 1 0 0,0 1-1 0 0,0-1 1 0 0,0 1 0 0 0,0-1-1 0 0,0 1 1 0 0,0-1-1 0 0,0 1 1 0 0,0 0-1 0 0,0-1 1 0 0,0 1 0 0 0,0-1-23 0 0,0 0 21 0 0,-1 1 1 0 0,1-1 0 0 0,0 1 0 0 0,0-1 0 0 0,0 1 0 0 0,0-1 0 0 0,0 1 0 0 0,0-1 0 0 0,0 1-1 0 0,0-1 1 0 0,1 1 0 0 0,-1-1 0 0 0,0 1 0 0 0,0-1 0 0 0,0 1 0 0 0,0 0 0 0 0,1-1 0 0 0,-1 1-1 0 0,0-1 1 0 0,0 1 0 0 0,1-1 0 0 0,-1 1 0 0 0,0 0 0 0 0,1-1 0 0 0,-1 1 0 0 0,0 0-1 0 0,1-1 1 0 0,-1 1 0 0 0,0 0 0 0 0,1 0 0 0 0,-1-1 0 0 0,1 1-22 0 0,6-4 313 0 0,-2-4 54 0 0,3-8 59 0 0,-6 11-288 0 0,3-5 174 0 0,-1 2-51 0 0,5-4 60 0 0,0-1-22 0 0,-3-5 42 0 0,0 0-10 0 0,4 5-46 0 0,-2 4-100 0 0,-1 0-44 0 0,-5 6-81 0 0,1-1 0 0 0,-1 0 0 0 0,0 0 0 0 0,0-1-1 0 0,0 0-59 0 0,2-7 185 0 0,1 3-34 0 0,5-3 68 0 0,4-7-67 0 0,-9 12-115 0 0,17-26 109 0 0,1-3-41 0 0,-1-1-44 0 0,-1-1-45 0 0,-7 12-4 0 0,10-12 50 0 0,-1 2-1 0 0,-10 13-49 0 0,-8 13 18 0 0,-4 7-27 0 0,0 1-1 0 0,0 0 1 0 0,0 0-1 0 0,0 0 1 0 0,1 0 0 0 0,-1 0-1 0 0,1 0 1 0 0,-1 0-1 0 0,1 0-2 0 0,-1 1 0 0 0,1 0 0 0 0,-1 0 0 0 0,0-1 0 0 0,0 1 0 0 0,0 0 0 0 0,0-1 0 0 0,0 1 0 0 0,0 0 0 0 0,0-1 0 0 0,0 1 0 0 0,-1-1 0 0 0,1 1 0 0 0,-1-1 0 0 0,1 0 0 0 0,-1 1 0 0 0,1-1 0 0 0,-1 0 0 0 0,0 1 0 0 0,0-1 0 0 0,0 0 0 0 0,0 2 0 0 0,0-1 0 0 0,0 1 0 0 0,0-1 0 0 0,0 1 0 0 0,0-1 0 0 0,0 1 0 0 0,0-1 0 0 0,0 1 0 0 0,0-1 0 0 0,0 1 0 0 0,0-1 0 0 0,0 1 0 0 0,0-1 0 0 0,1 1 0 0 0,-1-1 0 0 0,0 1 0 0 0,0 0 0 0 0,0-1 0 0 0,1 1 0 0 0,-1-1 0 0 0,0 1 0 0 0,1 0 0 0 0,-1-1 0 0 0,0 1 0 0 0,1-1 0 0 0,-1 1 0 0 0,0 0 0 0 0,1 0 0 0 0,-1-1 0 0 0,1 1 0 0 0,-1 0 0 0 0,1-1 0 0 0,5-3-14 0 0,-1-9-34 0 0,6 0 92 0 0,-9 11 48 0 0,-2 2 10 0 0,0 0-4 0 0,0 0-28 0 0,0 0 8 0 0,0 0 50 0 0,0 0 1 0 0,0 0-8 0 0,3 2-41 0 0,7 9-156 0 0,-7-9-22 0 0,-1 1 23 0 0,8 10 60 0 0,-7 2 15 0 0,-3-14 0 0 0,0 0 0 0 0,0-1 0 0 0,0 1 0 0 0,0 0 0 0 0,0 0 0 0 0,0 0 0 0 0,0 0 0 0 0,0-1 0 0 0,0 1 0 0 0,1 0 0 0 0,-1 0 0 0 0,0-1 0 0 0,1 1 0 0 0,-1 0 0 0 0,1 0 0 0 0,9 4 16 0 0,5 23 143 0 0,-8-13-102 0 0,-1 4-42 0 0,-3-9-14 0 0,2 7-1 0 0,-4-13 0 0 0,0 0 0 0 0,1 0 0 0 0,-1-1 0 0 0,1 1 0 0 0,0-1 0 0 0,2 4 0 0 0,-1-2 0 0 0,0 0 0 0 0,-1 1 0 0 0,1-1 0 0 0,-1 0 0 0 0,0 1 0 0 0,-1 0 0 0 0,1 1 0 0 0,0 0 0 0 0,0 0 0 0 0,1 0 0 0 0,2 7 0 0 0,42 91 0 0 0,-34-61 0 0 0,-10-33 0 0 0,0-1 0 0 0,0 0 0 0 0,5 10 0 0 0,7 8-9 0 0,28 50-208 0 0,-24-48 195 0 0,-16-27 22 0 0,-1 1 0 0 0,1-1 0 0 0,-1 0 0 0 0,1 0 0 0 0,0 0 0 0 0,0 0 0 0 0,0-1 0 0 0,1 1 0 0 0,1 0 0 0 0,0 0-1 0 0,-4-3 3 0 0,-1 0 0 0 0,1 1 0 0 0,-1-1 0 0 0,1 0 0 0 0,0 0 0 0 0,-1 1 0 0 0,1-1-1 0 0,-1 1 1 0 0,1-1 0 0 0,-1 0 0 0 0,1 1 0 0 0,-1-1 0 0 0,1 1 0 0 0,-1-1 0 0 0,1 1 0 0 0,-1 0 0 0 0,0-1 0 0 0,1 1 0 0 0,-1-1 0 0 0,0 1 0 0 0,0 0 0 0 0,1 0-2 0 0,1 3 12 0 0,-1-3-11 0 0,-1 0 1 0 0,1 0 0 0 0,0 0 0 0 0,-1 0-1 0 0,1 0 1 0 0,0-1 0 0 0,0 1 0 0 0,0 0-1 0 0,0 0 1 0 0,-1-1 0 0 0,1 1 0 0 0,0-1-1 0 0,0 1 1 0 0,0-1 0 0 0,0 1 0 0 0,1-1-2 0 0,9 6 49 0 0,-6 5-14 0 0,-2-9 10 0 0,0 0-25 0 0,1 0 5 0 0,-2 1 43 0 0,-2 0 48 0 0,1 3 72 0 0,1-6-106 0 0,8 0-8 0 0,-7 0-44 0 0,-3 0-52 0 0,0 0-52 0 0,0 0-100 0 0,0 0-138 0 0,0 0 0 0 0,0 0 102 0 0,0 0 0 0 0,0 0-90 0 0,0 0-273 0 0,0 0-498 0 0,0 0-36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28.4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0 154 9096 0 0,'0'0'200'0'0,"0"0"33"0"0,0 0 16 0 0,3 0-31 0 0,1 0-184 0 0,2-2-24 0 0,-3-4-1 0 0,-1 1 55 0 0,4 2 117 0 0,1 1 10 0 0,-4 1-122 0 0,-1-1 41 0 0,3-2 141 0 0,6-7 416 0 0,-8 8-508 0 0,-1 1-50 0 0,-1 0-70 0 0,0 2-48 0 0,9-9 348 0 0,-1 3-102 0 0,1 0-44 0 0,6-1 14 0 0,-5 2-41 0 0,-3 2-12 0 0,-2 0-77 0 0,23-14 412 0 0,-18 8-327 0 0,-9 8-148 0 0,-1 0 1 0 0,0 0 0 0 0,0-1 0 0 0,0 1 0 0 0,1 0-1 0 0,-1 0 1 0 0,0 0 0 0 0,1 0 0 0 0,-1 1 0 0 0,1-1-1 0 0,-1 0 1 0 0,1 0 0 0 0,-1 1 0 0 0,1-1 0 0 0,0 1-1 0 0,-1 0 1 0 0,1-1 0 0 0,0 1 0 0 0,-1 0 0 0 0,1 0-15 0 0,0 0 13 0 0,-1 0 0 0 0,1 0 0 0 0,-1-1 0 0 0,1 1 1 0 0,0 0-1 0 0,-1-1 0 0 0,0 1 0 0 0,1-1 0 0 0,-1 1 1 0 0,1-1-1 0 0,-1 0 0 0 0,0 0 0 0 0,1 0-13 0 0,11-5 75 0 0,-9 5-58 0 0,0 0 0 0 0,1 1 0 0 0,-1-1 0 0 0,0 1 0 0 0,1 0-1 0 0,1 0-16 0 0,5 1 34 0 0,-9-1-30 0 0,0-1 0 0 0,-1 1 1 0 0,1 0-1 0 0,-1 0 0 0 0,1-1 0 0 0,-1 1 0 0 0,1-1 1 0 0,0 1-1 0 0,-1-1 0 0 0,1 0 0 0 0,-1 0 1 0 0,0 1-1 0 0,1-1 0 0 0,-1-1-4 0 0,7-2 32 0 0,7 1-6 0 0,1 6 28 0 0,-3 7 10 0 0,-10-8 3 0 0,-1 0-48 0 0,3-3-77 0 0,-3 0 67 0 0,1 1 99 0 0,-1 1 48 0 0,1 1 87 0 0,7 8-119 0 0,-7-7-16 0 0,-3 0-4 0 0,0-2-91 0 0,1 1 1 0 0,-1 0 0 0 0,0 0-1 0 0,1-1 1 0 0,-1 1 0 0 0,1 0-1 0 0,0-1 1 0 0,0 1 0 0 0,0-1-1 0 0,0 1 1 0 0,0-1 0 0 0,0 1-1 0 0,0-1 1 0 0,0 0 0 0 0,1 1-14 0 0,2 4 105 0 0,-4 0-68 0 0,1 0-8 0 0,4 2 9 0 0,-4-7-31 0 0,0 1 1 0 0,-1-1 0 0 0,1 0 0 0 0,0 1-1 0 0,0-1 1 0 0,-1 1 0 0 0,1-1 0 0 0,-1 1-1 0 0,1 0 1 0 0,-1-1 0 0 0,0 1 0 0 0,1-1-1 0 0,-1 1 1 0 0,0 0-8 0 0,0 4 15 0 0,0 12 74 0 0,2-11-86 0 0,3 1 23 0 0,-4-7-22 0 0,0 0-1 0 0,0 1 1 0 0,0-1 0 0 0,-1 1-1 0 0,1-1 1 0 0,0 1 0 0 0,-1-1-1 0 0,1 1 1 0 0,-1-1 0 0 0,1 1-1 0 0,-1-1 1 0 0,0 1 0 0 0,0 0-1 0 0,0 0-3 0 0,1 6 18 0 0,-1 0 0 0 0,2-1 1 0 0,-1 1-1 0 0,1 0 0 0 0,0 1-18 0 0,0-2 7 0 0,0-1-1 0 0,-1 1 1 0 0,0 0-1 0 0,1 7-6 0 0,-2-4 0 0 0,0-1 0 0 0,1 0 0 0 0,0 0 0 0 0,1 0 0 0 0,0 0 0 0 0,1 2 0 0 0,0 3 0 0 0,-2-9 0 0 0,0 0 0 0 0,0 1 0 0 0,-1-1 0 0 0,0 5 0 0 0,3 23 0 0 0,22 41 0 0 0,-13-12 1 0 0,-3-13-2 0 0,16 69 1 0 0,-22-106 0 0 0,-2-4 0 0 0,0-1 0 0 0,1 0 0 0 0,1 1 0 0 0,-1-1 0 0 0,1 0 0 0 0,0 1 0 0 0,0-1 6 0 0,0-1 0 0 0,-1 1-1 0 0,0 0 1 0 0,0 1-1 0 0,-1-1 1 0 0,1 6-6 0 0,1 6 20 0 0,8 17-10 0 0,-6 5 2 0 0,0-18 21 0 0,-3-17-25 0 0,0 0 0 0 0,-1 0 0 0 0,0 1 1 0 0,0-1-1 0 0,0 4-8 0 0,-2 5 27 0 0,1-7-16 0 0,0-1 0 0 0,0 1 0 0 0,1-1 0 0 0,0 1 0 0 0,0 1-11 0 0,4 6 33 0 0,-3-12-21 0 0,-1 0-1 0 0,0 0 0 0 0,0 0 0 0 0,0 0 0 0 0,0 0 0 0 0,-1 0 1 0 0,1 0-1 0 0,-1 0 0 0 0,0 4-11 0 0,0-4 4 0 0,0 0 1 0 0,0 0-1 0 0,1 0 1 0 0,-1 0-1 0 0,1 0 1 0 0,0 0-1 0 0,1 2-4 0 0,6 12 75 0 0,-5-7-7 0 0,-2 11 5 0 0,-2-12-20 0 0,0 3 41 0 0,1-2-36 0 0,0 4 38 0 0,0 31 301 0 0,0-43-332 0 0,0-2-1 0 0,0 0 0 0 0,0 0 0 0 0,0 0 0 0 0,0 0 0 0 0,-2 3-10 0 0,-9 7-30 0 0,9-7 42 0 0,-1-1 1 0 0,-7 9-43 0 0,5-9 29 0 0,-8 1 1 0 0,0 7-33 0 0,13-10-19 0 0,0 1-1 0 0,0-1 1 0 0,-1 0 0 0 0,1 0-1 0 0,0 0 1 0 0,0 1 0 0 0,-1-1-1 0 0,1 0 1 0 0,0 0 0 0 0,0 0-1 0 0,-1 0 1 0 0,1 0-1 0 0,0 1 1 0 0,-1-1 0 0 0,1 0-1 0 0,0 0 1 0 0,-1 0 0 0 0,1 0-1 0 0,0 0 1 0 0,0 0 0 0 0,-1 0-1 0 0,1 0 1 0 0,0 0-1 0 0,-1 0 1 0 0,1 0 0 0 0,0 0-2 0 0,-5-1 1 0 0,1 1 0 0 0,0-1 0 0 0,0 0 1 0 0,0 0-1 0 0,0 0 0 0 0,1-1 0 0 0,-1 1 0 0 0,0-1 0 0 0,-1-1-1 0 0,-12-1-2 0 0,-12 4 51 0 0,13 1-32 0 0,-133-1 134 0 0,113 0-139 0 0,6 0-30 0 0,0 0-35 0 0,0 0-43 0 0,0 0-52 0 0,25-2-4 0 0,4 1 113 0 0,-2-1-5 0 0,-3-3 19 0 0,1 2-61 0 0,2 2-25 0 0,-1 1-62 0 0,0-1-79 0 0,-1 1-92 0 0,5 0 155 0 0,0 0 59 0 0,-1 0 59 0 0,1 0 35 0 0,0 0 45 0 0,-1 1 75 0 0,-1-1 196 0 0,1 0-225 0 0,0 0-37 0 0,0 0-65 0 0,0 0-94 0 0,0 0-65 0 0,0 0-95 0 0,0-1-107 0 0,0 1-120 0 0,1 0 214 0 0,-1 0-34 0 0,1-1-37 0 0,-1 1-38 0 0,1 0-41 0 0,-1-1-40 0 0,1 1-44 0 0,-1-1-44 0 0,-2-2-1037 0 0,-1-1-57 0 0,-1-2-231 0 0</inkml:trace>
  <inkml:trace contextRef="#ctx0" brushRef="#br0" timeOffset="496.2">539 616 5008 0 0,'0'0'108'0'0,"0"0"17"0"0,0 0 13 0 0,0 0 29 0 0,0 0 83 0 0,0 0 35 0 0,0 0 10 0 0,0 0 30 0 0,0 0 123 0 0,0 0 52 0 0,0 0 11 0 0,-3 0-21 0 0,-1 0-324 0 0,-1 0 79 0 0,-2 0 91 0 0,-12 0 521 0 0,12 0-589 0 0,3 0-97 0 0,-1 0-39 0 0,1 0-48 0 0,0 0-57 0 0,-9 2 324 0 0,3 4-77 0 0,3-1-115 0 0,-6 1-11 0 0,2-2-77 0 0,-12 6 30 0 0,20-8-83 0 0,0 0 1 0 0,-1 0-1 0 0,0-1 1 0 0,1 0-1 0 0,-1 1 1 0 0,0-1-1 0 0,0-1 1 0 0,1 1-1 0 0,-1 0 1 0 0,-3-1-19 0 0,5 0 13 0 0,0 0 0 0 0,1 0 0 0 0,-1 0 0 0 0,1 1 0 0 0,-1-1 0 0 0,0 0 0 0 0,1 1 0 0 0,-1-1 0 0 0,1 1 0 0 0,-1-1 0 0 0,1 1 0 0 0,-1 0 0 0 0,1 0 0 0 0,-1 0 0 0 0,0 0-13 0 0,-6 4 60 0 0,-53 26 540 0 0,46-29-447 0 0,14-2-142 0 0,0 0 0 0 0,0 0-1 0 0,0 0 1 0 0,1 0-1 0 0,-1 0 1 0 0,0 0-1 0 0,0 0 1 0 0,0 0-1 0 0,0 1 1 0 0,1-1-1 0 0,-1 0 1 0 0,0 1 0 0 0,0-1-1 0 0,1 0 1 0 0,-1 1-11 0 0,-4 5 99 0 0,5-5-93 0 0,0-1 0 0 0,0 1 1 0 0,-1-1-1 0 0,1 0 1 0 0,0 1-1 0 0,0-1 1 0 0,-1 1-1 0 0,1-1 0 0 0,0 0 1 0 0,-1 1-1 0 0,1-1 1 0 0,-1 0-1 0 0,1 0 0 0 0,0 1 1 0 0,-1-1-1 0 0,1 0 1 0 0,-1 0-1 0 0,1 1 0 0 0,-1-1 1 0 0,1 0-1 0 0,-1 0 1 0 0,1 0-1 0 0,-1 0 0 0 0,1 0 1 0 0,-1 0-1 0 0,1 0 1 0 0,-1 0-1 0 0,1 0 0 0 0,0 0 1 0 0,-1 0-1 0 0,1 0 1 0 0,-1 0-7 0 0,-6 0 58 0 0,2 1-73 0 0,-8 7-218 0 0,9-4 215 0 0,2-2-150 0 0,2-2-100 0 0,0 0-42 0 0,0 0 160 0 0,0 0-59 0 0,0 0 78 0 0,0 0-33 0 0,0 0-37 0 0,0 0-42 0 0,0 0-46 0 0,0 0-42 0 0,0 0-438 0 0,0 0-299 0 0,0 0-695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25.3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33 124 7144 0 0,'0'0'257'0'0,"0"0"-80"0"0,0 0-29 0 0,0 0 158 0 0,0 0 290 0 0,0 0 32 0 0,0 0-38 0 0,0 0-404 0 0,0 0 47 0 0,-2 2 115 0 0,-8 9-17 0 0,7-8-102 0 0,2-1-86 0 0,1 0-54 0 0,1 1-48 0 0,0 0 4 0 0,-1-1 50 0 0,-1 0 56 0 0,-2 1 88 0 0,-2 4-51 0 0,1 3 51 0 0,0 6 154 0 0,3-12-284 0 0,1 1 0 0 0,0-1 0 0 0,0 0-1 0 0,0 0 1 0 0,0 0 0 0 0,1 1 0 0 0,-1-1 0 0 0,1 0 0 0 0,1 2-109 0 0,0-1 68 0 0,5 20 208 0 0,-3 4-100 0 0,-3 11-41 0 0,-1-28-95 0 0,1 0-1 0 0,1 1 1 0 0,0-1-1 0 0,1-1 1 0 0,3 12-40 0 0,-1-8 79 0 0,-2 0 0 0 0,2 11-79 0 0,-3-12 65 0 0,1-1 0 0 0,1 1 0 0 0,0-1 1 0 0,1 3-66 0 0,1 4 89 0 0,0 1 1 0 0,-2-1 0 0 0,2 15-90 0 0,0 2 91 0 0,6 32 94 0 0,-3-14-34 0 0,-4-33-72 0 0,-3-11-35 0 0,0-1 0 0 0,0 0 0 0 0,-1 1 1 0 0,0 2-45 0 0,-2 5 66 0 0,1-11-30 0 0,0 0 0 0 0,0 0 1 0 0,1 0-1 0 0,0 1 1 0 0,0 2-37 0 0,4 6 60 0 0,-3-10-30 0 0,0 0 0 0 0,-1 1 0 0 0,0-1 0 0 0,0 1 0 0 0,0 0 0 0 0,-1-1-30 0 0,0 1 28 0 0,0 41 135 0 0,0-26-67 0 0,-1-6-29 0 0,-4-4-22 0 0,4-10-40 0 0,0-1 0 0 0,0 1 0 0 0,0 0 0 0 0,0 0 0 0 0,0 0 1 0 0,1 0-1 0 0,-1 0 0 0 0,1 2-5 0 0,-2 24 71 0 0,-1-23-17 0 0,-2 0-52 0 0,0 0-47 0 0,3-3-41 0 0,1-1-100 0 0,1-8-292 0 0,1 0 77 0 0,-2 1 58 0 0,1 0 63 0 0,-2 1 68 0 0,0 2 31 0 0,-1-2 16 0 0,0 1 36 0 0,2 1 8 0 0,0 1-23 0 0,0-1-54 0 0,0 1-21 0 0,0-1-56 0 0,1 0-66 0 0,0 0-74 0 0,0 2 80 0 0,0-1-44 0 0,0 0-38 0 0,0 1-33 0 0,0-1-129 0 0,0 0-33 0 0,0-3-1340 0 0</inkml:trace>
  <inkml:trace contextRef="#ctx0" brushRef="#br0" timeOffset="556.8">64 401 6056 0 0,'0'0'176'0'0,"0"-3"-4"0"0,-1-12-162 0 0,-1 6 92 0 0,-1 5 75 0 0,-1 2 59 0 0,1 0 69 0 0,1-7 206 0 0,2 7 193 0 0,-1-1-404 0 0,1 1-42 0 0,0 0-37 0 0,1 0-34 0 0,0 0 38 0 0,1 0-55 0 0,2-2 57 0 0,2-1 56 0 0,-4 2-148 0 0,-2 0 48 0 0,3-3 264 0 0,-1 4-391 0 0,2-2 100 0 0,10-9 334 0 0,-10 9-373 0 0,0 2-45 0 0,9-3 202 0 0,-8-6 13 0 0,5 5-6 0 0,4-1-59 0 0,-10 5-134 0 0,-2 1-52 0 0,0 1 1 0 0,0-1 0 0 0,0 1-1 0 0,0-1 1 0 0,-1 1-1 0 0,1 0 1 0 0,0 0 0 0 0,0 0-1 0 0,0 0 1 0 0,0 0 0 0 0,1 0-37 0 0,6 0 113 0 0,-5 0-82 0 0,-1 0 0 0 0,0 0 0 0 0,0-1 0 0 0,0 1 0 0 0,0-1 0 0 0,0 0 0 0 0,2 0-31 0 0,12-7 187 0 0,-8 5-67 0 0,1 2-44 0 0,15 5 37 0 0,-5 6-16 0 0,6-5-7 0 0,10 10 8 0 0,-29-11-86 0 0,0-1-1 0 0,0 1 1 0 0,0 0 0 0 0,-1 1-1 0 0,1 0 1 0 0,-1 0-1 0 0,0 0 1 0 0,-1 0-1 0 0,4 5-11 0 0,1 1 3 0 0,-1 0 0 0 0,0 0-1 0 0,-1 1 1 0 0,-1 0 0 0 0,1 2-3 0 0,4 20 59 0 0,-9-24-25 0 0,-2-7-25 0 0,0 1 0 0 0,0-1 1 0 0,0 1-1 0 0,-1 0 0 0 0,1-1 0 0 0,-1 1 1 0 0,0 0-1 0 0,0 0 0 0 0,-1-1 0 0 0,1 1 1 0 0,-1 0-1 0 0,1-1 0 0 0,-1 1 0 0 0,0-1 0 0 0,-1 2-9 0 0,-7 15 25 0 0,8-18-26 0 0,0 1 1 0 0,1-1 0 0 0,-1 0-1 0 0,1 0 1 0 0,-1 1 0 0 0,1-1 0 0 0,0 0-1 0 0,0 1 1 0 0,0-1 0 0 0,0 2 0 0 0,-1 13 15 0 0,-1-14-7 0 0,0 1 0 0 0,0-1 0 0 0,0 1 0 0 0,0-1 0 0 0,-1 0 0 0 0,1 0 0 0 0,-1 0 0 0 0,0 0 0 0 0,0-1 0 0 0,0 1 0 0 0,-1 0-8 0 0,0-1 12 0 0,1 1 0 0 0,0 0 0 0 0,0 0 0 0 0,0 0 0 0 0,0 0 0 0 0,1 0 0 0 0,-3 4-12 0 0,2 0 75 0 0,2-5-46 0 0,0 1 0 0 0,0 0 0 0 0,-1 0 0 0 0,1-1 0 0 0,-1 1 1 0 0,0-1-1 0 0,1 0 0 0 0,-1 1 0 0 0,0-1 0 0 0,0 0 0 0 0,-1 0 0 0 0,1 0 0 0 0,0 0 0 0 0,-1-1 1 0 0,0 1-30 0 0,-6 3 101 0 0,1-1-47 0 0,1-1-39 0 0,0 1-33 0 0,-6 1-98 0 0,8 5-7 0 0,-4-4 38 0 0,-2-1 58 0 0,8-5 26 0 0,1 1 1 0 0,0 0 0 0 0,-1 0 0 0 0,1 0 0 0 0,0 0 0 0 0,0 1 0 0 0,0-1 0 0 0,-1 1 0 0 0,-2 8 21 0 0,-5-7 82 0 0,7-3 3 0 0,3 0-38 0 0,0 0-125 0 0,0 0-58 0 0,0 0-11 0 0,0 0 4 0 0,3 0 29 0 0,5 0 41 0 0,15 0-31 0 0,-19-1 74 0 0,-2 1 9 0 0,0 0 0 0 0,0 0 0 0 0,1 0-1 0 0,-1 0 1 0 0,0 1 0 0 0,1-1 0 0 0,-1 0 0 0 0,0 1 0 0 0,2 0 0 0 0,42 25-64 0 0,-45-26 64 0 0,1 1 0 0 0,-1-1 0 0 0,0 1 0 0 0,1-1 0 0 0,-1 0 0 0 0,0 0 0 0 0,1 1 0 0 0,-1-1 0 0 0,0 0 0 0 0,2 0 0 0 0,14 2-11 0 0,-4 4-8 0 0,0 1 1 0 0,-1 0-1 0 0,11 9 19 0 0,-12-8 3 0 0,-6-5-3 0 0,-1 0 0 0 0,0 1 0 0 0,0 0 0 0 0,-1 0 0 0 0,1 0 0 0 0,-1 0 0 0 0,1 1 0 0 0,-1 1 0 0 0,15 16 0 0 0,-2-10 0 0 0,-13-11 0 0 0,0 1 0 0 0,0 0 0 0 0,-1 0 0 0 0,1 0 0 0 0,-1 0 0 0 0,1 1 0 0 0,-1-1 0 0 0,0 1 0 0 0,2 2 0 0 0,5 15 0 0 0,0 3 0 0 0,-7-19 1 0 0,0 0 0 0 0,0 0 0 0 0,0 1 0 0 0,-1-1 0 0 0,0 0 0 0 0,0 1 0 0 0,0-1 0 0 0,0 1 0 0 0,-1-1 0 0 0,0 1 0 0 0,0-1 0 0 0,0 1 0 0 0,0 0-1 0 0,0 9 64 0 0,0 11-3 0 0,-3-5-39 0 0,-3-5 40 0 0,-3 6 68 0 0,-2 0-40 0 0,2-9 9 0 0,-1 0 0 0 0,-1-1 1 0 0,-2 2-100 0 0,8-8 26 0 0,2-2-7 0 0,0-1 0 0 0,0 0-1 0 0,0 1 1 0 0,-1-1 0 0 0,1-1 0 0 0,-2 2-19 0 0,2-2 15 0 0,0 1 1 0 0,0 0-1 0 0,-1 0 1 0 0,1 0-1 0 0,0 1 1 0 0,0 0-16 0 0,-1 0 7 0 0,0 1 0 0 0,0-1 0 0 0,0 0 1 0 0,0 0-1 0 0,0 0 0 0 0,-1-1 0 0 0,1 1 1 0 0,-1-1-1 0 0,-1 0-7 0 0,-16 7 34 0 0,-1-2 7 0 0,4-5-41 0 0,7-1 1 0 0,-9-1-41 0 0,5-4-92 0 0,11 3 54 0 0,-8-4 67 0 0,7 3-63 0 0,2 1-15 0 0,1-1-45 0 0,-1 1-53 0 0,1-1-64 0 0,0 1-12 0 0,0-1-56 0 0,0 0-59 0 0,1 1-66 0 0,-1-1-71 0 0,1 0-75 0 0,-1 0-81 0 0,1 0-86 0 0,-3-3-758 0 0,-2-2-854 0 0,4 4 1425 0 0</inkml:trace>
  <inkml:trace contextRef="#ctx0" brushRef="#br0" timeOffset="1016.92">741 1 7672 0 0,'0'0'224'0'0,"3"0"-12"0"0,0 0-183 0 0,2 0-17 0 0,15 0 77 0 0,-13 0 81 0 0,0-1 58 0 0,10 4 384 0 0,8 9 255 0 0,-13-7-544 0 0,0 0-59 0 0,-7-3-185 0 0,0 0-43 0 0,10 3 252 0 0,-1-1-65 0 0,-11-3-176 0 0,0 1 0 0 0,0-1-1 0 0,0 0 1 0 0,-1 1-1 0 0,1 0 1 0 0,0 0-1 0 0,-1-1 1 0 0,1 2-47 0 0,7 6 217 0 0,4 4-3 0 0,-2-4-59 0 0,-8-6-119 0 0,-1-1 1 0 0,1 1-1 0 0,-1 0 0 0 0,0 0 1 0 0,0 0-1 0 0,0 1 1 0 0,0-1-1 0 0,0 1 1 0 0,-1-1-1 0 0,0 1 1 0 0,1 1-37 0 0,14 25 228 0 0,13 10 35 0 0,-13-18-106 0 0,28 42 223 0 0,-30-42-286 0 0,-3-3-44 0 0,-1 0 9 0 0,0-2 3 0 0,-1 1 1 0 0,-1-1-1 0 0,0 2 1 0 0,5 17-63 0 0,5 18 85 0 0,8 25-20 0 0,-14-27 16 0 0,2 53 103 0 0,-12-57-97 0 0,-3-35-50 0 0,0-1 0 0 0,2 10-37 0 0,4 0 13 0 0,-5-18-8 0 0,1 0 0 0 0,-1 1 0 0 0,0-1 0 0 0,-1 1 0 0 0,1-1 0 0 0,-1 1 0 0 0,0-1 0 0 0,0 1 0 0 0,0 0 0 0 0,0-1 0 0 0,-1 2-5 0 0,-4 10 10 0 0,3-10 2 0 0,0 1-1 0 0,1-1 1 0 0,0 1 0 0 0,0-1-1 0 0,0 1 1 0 0,1 0-12 0 0,0 10 50 0 0,1-9-29 0 0,-1-1 0 0 0,0 1 0 0 0,-1-1 1 0 0,1 0-1 0 0,-1 1 0 0 0,-1-1 0 0 0,1 0 0 0 0,-1 1 0 0 0,-1-1 0 0 0,1 0 1 0 0,-3 2-22 0 0,2 0 39 0 0,-1 0 1 0 0,1 1-1 0 0,0-1 1 0 0,1 1-40 0 0,0-1 46 0 0,-1 0 1 0 0,0 1-1 0 0,0-1 1 0 0,-1 0-47 0 0,-28 50 243 0 0,23-44-188 0 0,0-1 0 0 0,-1-1 0 0 0,-1 1 1 0 0,-11 9-56 0 0,20-21-211 0 0,0 0 93 0 0,0 0 78 0 0,0-1 63 0 0,-2 2 132 0 0,-2 0 222 0 0,3-1-245 0 0,1-1-74 0 0,0 0-36 0 0,0 0-43 0 0,0 0-52 0 0,0 0-61 0 0,0 0-70 0 0,0 0-78 0 0,0 1-86 0 0,1-1 70 0 0,-1 0-45 0 0,1 0-48 0 0,0 0-49 0 0,-1 0-54 0 0,1 1-54 0 0,-1-1-58 0 0,1 1-60 0 0,-2 0-758 0 0,-1 2-50 0 0,-2 2-582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5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0 248 7312 0 0,'0'0'165'0'0,"3"0"22"0"0,5 0-55 0 0,-1 0-44 0 0,6 0 64 0 0,-6 0-123 0 0,-5 0-29 0 0,0 1 1 0 0,0-1 0 0 0,0 0 0 0 0,1 0-1 0 0,-1-1 1 0 0,0 1 0 0 0,0 0-1 0 0,0-1 1 0 0,0 0 0 0 0,1 0-1 0 0,5-3 9 0 0,-3 1 39 0 0,0 0 53 0 0,0 1 70 0 0,0 2 89 0 0,3-3 385 0 0,-5 2-508 0 0,0-1-52 0 0,2 0 7 0 0,-3 1-21 0 0,0-1 40 0 0,1 1 19 0 0,1-1 41 0 0,0 0 48 0 0,1 0 55 0 0,8-3-17 0 0,3 0-36 0 0,-4-1 14 0 0,13-6 221 0 0,11-7 121 0 0,-29 15-471 0 0,3-4 113 0 0,5-5 125 0 0,-9 11-265 0 0,0 1-33 0 0,-1-1 130 0 0,5-9-14 0 0,-7 9-54 0 0,-3 2-20 0 0,0-3-6 0 0,0 3-78 0 0,0-1 1 0 0,0 1-1 0 0,0-1 1 0 0,0 1-1 0 0,0-1 1 0 0,0 1 0 0 0,0-1-1 0 0,0 1 1 0 0,0-1-1 0 0,1 1 1 0 0,-1-1-1 0 0,0 1 1 0 0,0-1-1 0 0,1 1 1 0 0,-1 0 0 0 0,0-1-1 0 0,0 1 1 0 0,1-1-1 0 0,-1 1 1 0 0,1 0-1 0 0,-1-1 1 0 0,0 1 0 0 0,1 0-1 0 0,-1-1 1 0 0,1 1-1 0 0,-1 0-4 0 0,6-6 118 0 0,-4 1-11 0 0,-1-3 46 0 0,-1 4-104 0 0,1 2-25 0 0,-1 1-1 0 0,0-1 0 0 0,0 0 0 0 0,0 0 0 0 0,0 0 0 0 0,-1 1 0 0 0,1-1 0 0 0,0 0 0 0 0,-1 0 0 0 0,1 1 1 0 0,-1-2-24 0 0,-6-2 111 0 0,7 5-104 0 0,-1 0-1 0 0,1 0 1 0 0,0 0 0 0 0,-1-1 0 0 0,1 1-1 0 0,-1 0 1 0 0,1 0 0 0 0,0-1 0 0 0,0 1-1 0 0,-1 0 1 0 0,1-1 0 0 0,0 1-1 0 0,-1 0 1 0 0,1-1 0 0 0,0 1 0 0 0,0 0-1 0 0,0-1 1 0 0,-1 1 0 0 0,1 0 0 0 0,0-1-1 0 0,0 1 1 0 0,0-1 0 0 0,0 1-1 0 0,0 0 1 0 0,0-1 0 0 0,0 1 0 0 0,0-1-1 0 0,0 1 1 0 0,0 0 0 0 0,0-1 0 0 0,0 0-7 0 0,-3-4 149 0 0,2 4-133 0 0,0 0-6 0 0,0 0 0 0 0,0 0 0 0 0,0 0 0 0 0,0 0 0 0 0,1 0 0 0 0,-1 0 0 0 0,0 0 0 0 0,0-1 1 0 0,1 1-1 0 0,-1 0 0 0 0,1-1 0 0 0,-1 0-10 0 0,-1-11 154 0 0,2 2-69 0 0,0 11-84 0 0,1 0 0 0 0,-1 0 1 0 0,0 0-1 0 0,0 0 0 0 0,0 0 1 0 0,0 0-1 0 0,0 0 0 0 0,0 0 1 0 0,0 0-1 0 0,0-1 0 0 0,0 1 1 0 0,0 0-1 0 0,0 0 0 0 0,0 0 1 0 0,0 0-1 0 0,0 0 0 0 0,0 0 0 0 0,0 0 1 0 0,0 0-1 0 0,0 0 0 0 0,-1 0 1 0 0,1-1-1 0 0,0 1 0 0 0,0 0 1 0 0,0 0-1 0 0,0 0 0 0 0,0 0 1 0 0,0 0-1 0 0,0 0 0 0 0,0 0 0 0 0,0 0 1 0 0,0 0-1 0 0,0 0 0 0 0,0 0 1 0 0,0 0-1 0 0,0 0 0 0 0,0 0 1 0 0,-1 0-1 0 0,1 0 0 0 0,0 0 1 0 0,0 0-1 0 0,0 0 0 0 0,0 0 0 0 0,0 0 1 0 0,0-1-1 0 0,0 1 0 0 0,0 0 1 0 0,0 0-1 0 0,0 1 0 0 0,0-1 1 0 0,-1 0-1 0 0,1 0 0 0 0,0 0 1 0 0,0 0-1 0 0,0 0 0 0 0,0 0 1 0 0,0 0-2 0 0,-13-1 89 0 0,-17 1 56 0 0,14 3-103 0 0,0 10-20 0 0,-1 4 24 0 0,10-12-43 0 0,1 0 0 0 0,0 1 0 0 0,1 0 0 0 0,0 0 0 0 0,0 1 0 0 0,-3 3-3 0 0,4-1 28 0 0,-9 15-2 0 0,6-12-26 0 0,2 1 0 0 0,-1 0 0 0 0,-2 12 0 0 0,5-16 0 0 0,2-6 0 0 0,1 0 0 0 0,-1 0 0 0 0,0 0 0 0 0,1 1 0 0 0,0-1 0 0 0,-1 0 0 0 0,1 0 0 0 0,1 1 0 0 0,-3 13 0 0 0,-4-4 0 0 0,5-12 0 0 0,0 1 0 0 0,0-1 0 0 0,1 0 0 0 0,-1 1 0 0 0,1-1 0 0 0,-1 1 0 0 0,1-1 0 0 0,-1 1 0 0 0,1-1 0 0 0,0 1 0 0 0,-1-1 0 0 0,1 1 0 0 0,0-1 0 0 0,0 11 0 0 0,-1-9 0 0 0,1 0 0 0 0,0 0 0 0 0,0 0 0 0 0,0 1 0 0 0,0-1 0 0 0,1 0 0 0 0,-1 0 0 0 0,1 0 0 0 0,0 0 0 0 0,0 1 0 0 0,14 26 10 0 0,-14-28-6 0 0,0-1-1 0 0,-1 0 1 0 0,1 0-1 0 0,0 0 1 0 0,0 0 0 0 0,0 0-1 0 0,0 0 1 0 0,0 0-1 0 0,0 0 1 0 0,0-1-1 0 0,0 1 1 0 0,1 0-4 0 0,3 2 6 0 0,-4-3-5 0 0,-1 0-1 0 0,1 0 0 0 0,-1 1 1 0 0,1-1-1 0 0,0 0 1 0 0,-1 1-1 0 0,1-1 0 0 0,-1 0 1 0 0,1 1-1 0 0,-1-1 1 0 0,1 1-1 0 0,-1-1 0 0 0,1 1 1 0 0,-1-1-1 0 0,1 1 0 0 0,-1-1 1 0 0,0 1-1 0 0,1 0 1 0 0,-1-1-1 0 0,0 1 0 0 0,0-1 1 0 0,1 1-1 0 0,1 4 6 0 0,-1-4-5 0 0,0 1 0 0 0,0-1 0 0 0,0 0 0 0 0,0 0 0 0 0,0 0 0 0 0,0 0 0 0 0,0 0 0 0 0,0 0 1 0 0,1 0-1 0 0,-1 0 0 0 0,0-1 0 0 0,1 1 0 0 0,-1 0 0 0 0,0-1 0 0 0,1 1 0 0 0,-1-1 0 0 0,1 0 0 0 0,-1 1 0 0 0,1-1 0 0 0,-1 0 0 0 0,2 0-1 0 0,17 1-78 0 0,-9-1-10 0 0,0-1-44 0 0,0 1-62 0 0,-1 0-65 0 0,16 0-296 0 0,-8 0-19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24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340 18 7976 0 0,'0'0'174'0'0,"0"0"29"0"0,0 0 14 0 0,3 0 38 0 0,0-1-206 0 0,0 1 79 0 0,-1-1 65 0 0,-1 0 54 0 0,-2-1 225 0 0,-2-1 315 0 0,-1 0-248 0 0,1 2-229 0 0,0 0-100 0 0,0 0-54 0 0,1 0-76 0 0,-1 1-52 0 0,0-1-60 0 0,1 1-64 0 0,-8 0 439 0 0,-6-1 61 0 0,15 1-361 0 0,-1 0 0 0 0,1 0 1 0 0,0 0-1 0 0,0 0 0 0 0,-1 0 1 0 0,1 0-1 0 0,0 1 1 0 0,0-1-1 0 0,-1 0 0 0 0,1 1 1 0 0,0-1-1 0 0,0 1 0 0 0,-1 0-43 0 0,-2 5 262 0 0,4-5-246 0 0,0-1 0 0 0,-1 0 0 0 0,1 1 0 0 0,0-1 0 0 0,0 1 0 0 0,-1-1 0 0 0,1 0-1 0 0,0 1 1 0 0,-1-1 0 0 0,1 0 0 0 0,-1 1 0 0 0,1-1 0 0 0,0 0 0 0 0,-1 1 0 0 0,1-1 0 0 0,-1 0 0 0 0,1 0-1 0 0,-1 0 1 0 0,1 1 0 0 0,0-1 0 0 0,-1 0 0 0 0,1 0 0 0 0,-1 0 0 0 0,1 0 0 0 0,-1 0 0 0 0,1 0-1 0 0,-1 0 1 0 0,1 0 0 0 0,-1 0 0 0 0,1 0 0 0 0,-1 0 0 0 0,0 0-16 0 0,-14-1 253 0 0,-5 0-39 0 0,17 1-183 0 0,1 0 0 0 0,-1 0 0 0 0,1 0 0 0 0,-1 0 0 0 0,0 1 0 0 0,1-1 0 0 0,-1 1 0 0 0,1 0 1 0 0,-1 0-32 0 0,-20 12 143 0 0,0 0-34 0 0,18-11-91 0 0,4-2-13 0 0,0 1-1 0 0,1-1 0 0 0,-1 0 1 0 0,1 0-1 0 0,-1 1 0 0 0,0-1 1 0 0,1 0-1 0 0,-1 1 0 0 0,1-1 1 0 0,-1 1-1 0 0,1-1 0 0 0,-1 1 1 0 0,1-1-1 0 0,0 1 0 0 0,-1-1 1 0 0,1 1-1 0 0,-1-1 0 0 0,1 1 1 0 0,0 0-1 0 0,0-1 0 0 0,-1 1 1 0 0,1 0-5 0 0,-2 4 11 0 0,1-4-9 0 0,0 0 0 0 0,1-1 0 0 0,-1 1 0 0 0,0 0 0 0 0,1 0-1 0 0,-1 0 1 0 0,0-1 0 0 0,0 1 0 0 0,0 0 0 0 0,0-1 0 0 0,0 1 0 0 0,0 0 0 0 0,0-1 0 0 0,0 0 0 0 0,0 1 0 0 0,0-1-2 0 0,-10 7 70 0 0,6 6-11 0 0,3-8-48 0 0,-1-2-17 0 0,-4 3 31 0 0,-9 10 52 0 0,7-8-27 0 0,7-6-29 0 0,-1 1-1 0 0,0 0 1 0 0,1 0 0 0 0,-1-1 0 0 0,1 1-1 0 0,-1 1-20 0 0,3-2 12 0 0,-1-1-1 0 0,0 1 0 0 0,1-1 1 0 0,-1 1-1 0 0,1-1 0 0 0,0 1 1 0 0,-1-1-1 0 0,1 1 0 0 0,0 0 1 0 0,0 0-12 0 0,0 0 9 0 0,0-1 1 0 0,0 1 0 0 0,-1-1-1 0 0,1 1 1 0 0,0-1 0 0 0,-1 1 0 0 0,1-1-1 0 0,-1 1 1 0 0,1-1 0 0 0,-1 0-1 0 0,0 1 1 0 0,1-1 0 0 0,-2 1-10 0 0,-7 8 52 0 0,-1 3-55 0 0,9-11-7 0 0,0-1-1 0 0,1 0 1 0 0,-1 1 0 0 0,1-1-1 0 0,-1 0 1 0 0,1 1-1 0 0,0-1 1 0 0,-1 1 0 0 0,1-1-1 0 0,0 1 1 0 0,0 0 10 0 0,0 14-113 0 0,0 0 44 0 0,0-1 45 0 0,0-3 46 0 0,0-10-12 0 0,0-1 1 0 0,0 1-1 0 0,0 0 0 0 0,0-1 1 0 0,-1 1-1 0 0,1 0 0 0 0,-1-1 1 0 0,1 1-1 0 0,-1-1 0 0 0,1 1 1 0 0,-1-1-1 0 0,0 1 0 0 0,0-1 1 0 0,0 1-11 0 0,-5 10 64 0 0,2 13 14 0 0,4-23-76 0 0,0-1 0 0 0,1 1 1 0 0,-1 0-1 0 0,0 0 0 0 0,1 0 0 0 0,-1 0 0 0 0,1-1 0 0 0,-1 1 1 0 0,1 1-3 0 0,2 2 0 0 0,-1-2 0 0 0,-1 0 0 0 0,0 0 0 0 0,1 0 0 0 0,-1 0 0 0 0,0 0 0 0 0,-1 0 0 0 0,1 0 0 0 0,0 0 0 0 0,-1 1 0 0 0,0-1 0 0 0,0 0 0 0 0,0 3 0 0 0,-1 4 6 0 0,0 16-75 0 0,1-24 50 0 0,0 1 0 0 0,0-1 0 0 0,1 1 0 0 0,-1-1 0 0 0,1 1 0 0 0,-1-1 0 0 0,1 1 0 0 0,1 0 19 0 0,4 10-63 0 0,6 11 37 0 0,-10-20 32 0 0,0 0 1 0 0,-1 0 0 0 0,0 0-1 0 0,0 0 1 0 0,0 0 0 0 0,0 0-1 0 0,-1 0 1 0 0,1 2-7 0 0,-1-5 3 0 0,0 1 1 0 0,0 0 0 0 0,0-1-1 0 0,0 1 1 0 0,1 0-1 0 0,-1-1 1 0 0,0 1-1 0 0,1-1 1 0 0,-1 1-1 0 0,1-1 1 0 0,0 1-1 0 0,0-1 1 0 0,-1 1 0 0 0,1-1-1 0 0,1 1-3 0 0,3 6 35 0 0,-2-1-5 0 0,-2-4-23 0 0,0-1 1 0 0,0 1 0 0 0,1 0 0 0 0,-1-1 0 0 0,1 1-1 0 0,0-1 1 0 0,-1 1 0 0 0,1-1 0 0 0,0 0 0 0 0,0 0-1 0 0,1 0 1 0 0,-1 0 0 0 0,0 0 0 0 0,1 0 0 0 0,0 0-8 0 0,7 2 15 0 0,-8-3-15 0 0,1 0 0 0 0,-1 0 0 0 0,0 1 0 0 0,0-1 0 0 0,0 0 0 0 0,0 1 0 0 0,0-1 0 0 0,0 1 1 0 0,0 0-1 0 0,4 5 0 0 0,-4-5 0 0 0,0 0 0 0 0,0 1 0 0 0,1-1 0 0 0,-1 0 0 0 0,0 0 0 0 0,0-1 0 0 0,1 1 0 0 0,0 0 0 0 0,-1-1 0 0 0,2 1 0 0 0,22 3 0 0 0,-13 1 3 0 0,-12-5 1 0 0,0 0-1 0 0,1 0 1 0 0,-1-1 0 0 0,0 1 0 0 0,1 0 0 0 0,-1-1 0 0 0,1 1 0 0 0,-1-1-1 0 0,1 0 1 0 0,-1 1 0 0 0,1-1 0 0 0,0 0 0 0 0,-1 0-4 0 0,168 0 11 0 0,-166 0-11 0 0,-1 0 0 0 0,1 0 0 0 0,-1-1 0 0 0,0 1 0 0 0,1 0 0 0 0,-1-1 0 0 0,0 0 0 0 0,0 1 0 0 0,1-1 0 0 0,-1 0 1 0 0,0 0-1 0 0,0 0 0 0 0,1-1-2 0 0,-1 1 1 0 0,1 0 0 0 0,-1 0 0 0 0,1 0 0 0 0,-1 0-1 0 0,1 1 1 0 0,0-1 0 0 0,-1 1 0 0 0,1 0 0 0 0,0-1-1 0 0,-1 1 1 0 0,2 0 1 0 0,12 0-46 0 0,-6-3-37 0 0,-1-2-37 0 0,-1-2-57 0 0,-5 5 166 0 0,0-1-32 0 0,3-1-141 0 0,1 0-127 0 0,1 1-124 0 0,-1 0-120 0 0,0 0-117 0 0,0 1-113 0 0,-1 0-108 0 0,-1 0-112 0 0,3 0-771 0 0,2 1-1002 0 0</inkml:trace>
  <inkml:trace contextRef="#ctx0" brushRef="#br0" timeOffset="371.16">48 418 5384 0 0,'0'0'116'0'0,"0"0"17"0"0,0 0 12 0 0,0 0 50 0 0,0 0-70 0 0,0 0 105 0 0,0 0 195 0 0,0 0 14 0 0,0 0-9 0 0,0 0-39 0 0,2 2-20 0 0,9 7-51 0 0,4-5 82 0 0,-10-6-102 0 0,-1-2-257 0 0,1 1 45 0 0,1 1 59 0 0,4-1 120 0 0,1 2-5 0 0,-3 1-124 0 0,-2 0-63 0 0,1 0-48 0 0,3 0 82 0 0,-9 0-80 0 0,1 0-1 0 0,0 1 0 0 0,0-1 0 0 0,0-1 0 0 0,0 1 0 0 0,0 0 0 0 0,0 0 0 0 0,0-1 0 0 0,0 1 1 0 0,0-1-1 0 0,0 0-28 0 0,12-6 158 0 0,-10 6-128 0 0,-1 0 0 0 0,0 0-1 0 0,0 0 1 0 0,1 1 0 0 0,-1-1 0 0 0,1 1 0 0 0,-1 0-1 0 0,2 0-29 0 0,13-1 140 0 0,-8 2-81 0 0,-7-1-36 0 0,1 1 0 0 0,-1-1 0 0 0,1 0 0 0 0,-1 0 0 0 0,1-1 0 0 0,-1 1 0 0 0,1-1 0 0 0,-1 0 0 0 0,2 0-23 0 0,3-2-64 0 0,7-2 77 0 0,-9 4-53 0 0,1-1-61 0 0,-1 1-47 0 0,0 1-71 0 0,1-1-86 0 0,0 1-100 0 0,-5 0 149 0 0,1 0-38 0 0,2 0-391 0 0,2 0-268 0 0,4 0-624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23.5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7968 0 0,'0'0'233'0'0,"0"0"-62"0"0,0 0-17 0 0,0 0 48 0 0,0 0 162 0 0,0 0 306 0 0,0 0 24 0 0,0 0-37 0 0,1 0-442 0 0,1 3 65 0 0,1 0-224 0 0,1 1 61 0 0,3 3 174 0 0,7 7 276 0 0,-9-9-353 0 0,1 1-51 0 0,-1-1-81 0 0,8 7 86 0 0,-2-3-69 0 0,10 12 56 0 0,-14-12-70 0 0,2 4 43 0 0,8 11 46 0 0,10 8 39 0 0,-10-12-31 0 0,-2 7 6 0 0,4 6 16 0 0,7 0-18 0 0,-6 8-2 0 0,-5-19-14 0 0,0-1 1 0 0,4 1-171 0 0,4 8 139 0 0,26 44 285 0 0,-47-71-405 0 0,0 0 0 0 0,0-1 0 0 0,0 0 0 0 0,1 1 0 0 0,-1-1 1 0 0,1 0-1 0 0,-1 0 0 0 0,1 0 0 0 0,1 0-19 0 0,-2-1 13 0 0,-1 0-1 0 0,1 0 0 0 0,0 0 1 0 0,0 1-1 0 0,0-1 1 0 0,-1 1-1 0 0,1 0 1 0 0,0 0-13 0 0,5 16 95 0 0,-6-16-81 0 0,-1 0 0 0 0,1 1 0 0 0,0-1 0 0 0,-1 0 0 0 0,1 0 0 0 0,0 0 0 0 0,1 0 0 0 0,-1 0 0 0 0,0 0 0 0 0,0-1 0 0 0,1 1 0 0 0,-1 0-14 0 0,2 1 33 0 0,-1 0-1 0 0,1 0 1 0 0,-1 0-1 0 0,0 0 1 0 0,0 1-1 0 0,0 0-32 0 0,0 0 31 0 0,-1-1-1 0 0,1 0 0 0 0,0 0 0 0 0,1 0 0 0 0,-1 0 0 0 0,1 1-30 0 0,10 9 86 0 0,-9-8-10 0 0,-4 1-45 0 0,1-2-8 0 0,9 1 41 0 0,-7 6 0 0 0,-3-9-25 0 0,0-2-107 0 0,0 0-48 0 0,0 0-11 0 0,0 0 39 0 0,0 0-5 0 0,0 0-45 0 0,0 0-130 0 0,0 0-243 0 0,0 0 292 0 0,0 0-12 0 0,0 0-55 0 0,0 0-115 0 0,0 0 148 0 0,0 0-33 0 0,0 0-374 0 0,0 0 100 0 0,1-1-47 0 0,1 0-703 0 0,0-2 159 0 0,1 0-34 0 0,4-4-1239 0 0</inkml:trace>
  <inkml:trace contextRef="#ctx0" brushRef="#br0" timeOffset="281.64">385 16 6768 0 0,'0'0'149'0'0,"0"0"23"0"0,0 0 12 0 0,0 2-25 0 0,-3 9-127 0 0,0-9-15 0 0,0 0 36 0 0,0-1 41 0 0,1 1 42 0 0,1 2 43 0 0,0 3 46 0 0,1 0 115 0 0,-2-1-33 0 0,-4 3 230 0 0,2-1-152 0 0,1-1-17 0 0,0-1-88 0 0,1-1-65 0 0,-1 0-48 0 0,-3 11 230 0 0,2-9-179 0 0,-1 4 5 0 0,1-1-38 0 0,-2 11 93 0 0,-7 17 32 0 0,-10 21 33 0 0,8-22-128 0 0,7-15-105 0 0,-6 8 40 0 0,-7 4-15 0 0,5-9-32 0 0,5-4-1 0 0,-6 9 35 0 0,-13 10-20 0 0,13-17-59 0 0,5-8-25 0 0,5-7-9 0 0,0 1 1 0 0,1 1 0 0 0,0-1 0 0 0,0 1-25 0 0,-15 23 47 0 0,-19 11 83 0 0,29-30-162 0 0,10-13 22 0 0,0 0 1 0 0,1 1 0 0 0,-1-1 0 0 0,1 0-1 0 0,-1 1 1 0 0,1-1 0 0 0,0 1-1 0 0,0-1 1 0 0,-1 1 0 0 0,1-1-1 0 0,0 1 10 0 0,0 0 27 0 0,0 0-33 0 0,0 0-35 0 0,0 0-34 0 0,-1-1-35 0 0,1 1-37 0 0,-1-1-36 0 0,0 0-37 0 0,0-1-39 0 0,1 1-39 0 0,-2-1-39 0 0,1 1-40 0 0,0-1-41 0 0,0 0-42 0 0,-1 0-42 0 0,1 0-42 0 0,-1 0-1141 0 0,1 0-958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22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1 478 7856 0 0,'0'0'174'0'0,"0"0"29"0"0,0 0 13 0 0,0 0 15 0 0,5 0 34 0 0,-3 0-225 0 0,1 0 0 0 0,-1 0-1 0 0,1-1 1 0 0,-1 1 0 0 0,0-1 0 0 0,1 1 0 0 0,0-1-40 0 0,8-9 280 0 0,3 8-100 0 0,-1 2 8 0 0,-6-1-34 0 0,0-1 58 0 0,7-5 180 0 0,1 1-80 0 0,33-7 459 0 0,-20 8-268 0 0,-14-1-170 0 0,-1 2-36 0 0,11 1 81 0 0,1 2-77 0 0,2-3-47 0 0,0-1-51 0 0,-1 0-56 0 0,-13 2-94 0 0,-2 0 25 0 0,-1 0 0 0 0,0 0 0 0 0,4-3-78 0 0,18-5 144 0 0,10 3 27 0 0,-21 3-53 0 0,0-1 1 0 0,18-8-119 0 0,-7 3 101 0 0,-26 9-94 0 0,-1 1 1 0 0,0 1-1 0 0,0-1 1 0 0,0 1-1 0 0,1 0-7 0 0,1-1 9 0 0,0 1 0 0 0,-1-1 0 0 0,1 0-1 0 0,-1-1 1 0 0,1 0 0 0 0,-1 0-9 0 0,10-2 1 0 0,12-1 11 0 0,-13-1 22 0 0,-11 5-31 0 0,-1-1 0 0 0,0 1 1 0 0,0 0-1 0 0,0 1 0 0 0,1-1 0 0 0,-1 0 0 0 0,1 1 1 0 0,0 0-4 0 0,-2 0 1 0 0,-1 0 1 0 0,0 0 0 0 0,1 0-1 0 0,-1 0 1 0 0,0 0 0 0 0,0 0-1 0 0,1-1 1 0 0,-1 1 0 0 0,0 0-1 0 0,1-1 1 0 0,-1 1 0 0 0,0-1-1 0 0,0 1 1 0 0,0-1 0 0 0,0 0-1 0 0,1 1 1 0 0,-1-2-2 0 0,11-4 33 0 0,18 3-22 0 0,-30 3-11 0 0,1 0 0 0 0,0 0 0 0 0,0 0 0 0 0,0 0 0 0 0,0 0 0 0 0,-1 0 0 0 0,1 1 0 0 0,0-1 0 0 0,0 0 0 0 0,0 0 0 0 0,-1 1 0 0 0,1-1 0 0 0,0 0 0 0 0,0 1 0 0 0,2 9-24 0 0,-3-7-99 0 0,0-3-36 0 0,0 0-7 0 0,0 0 54 0 0,0 0 5 0 0,0 0-43 0 0,2 0-131 0 0,0 0 176 0 0,-1 0 43 0 0,2-1 1 0 0,-2 1 6 0 0,0 0-35 0 0,0 0-20 0 0,1 0-37 0 0,-1 1-44 0 0,0-1-50 0 0,-1 0-303 0 0</inkml:trace>
  <inkml:trace contextRef="#ctx0" brushRef="#br0" timeOffset="603.07">493 0 5192 0 0,'0'0'151'0'0,"0"0"-29"0"0,0 0 15 0 0,0 0 72 0 0,0 0 197 0 0,0 0 363 0 0,0 0 30 0 0,0 0-327 0 0,0 0-192 0 0,0 0-46 0 0,0 0 55 0 0,0 0 128 0 0,0 0-22 0 0,0 0-19 0 0,0 0-67 0 0,0 0-28 0 0,0 0-7 0 0,0 0-4 0 0,0 0-4 0 0,0 0-2 0 0,0 0 0 0 0,0 0-18 0 0,0 3-71 0 0,0 7-30 0 0,0-10-142 0 0,0 0-1 0 0,0 0 1 0 0,0 0-1 0 0,0 1 0 0 0,0-1 1 0 0,0 0-1 0 0,0 0 1 0 0,0 0-1 0 0,0 0 0 0 0,0 0 1 0 0,0 0-1 0 0,0 0 1 0 0,0 0-1 0 0,0 0 0 0 0,0 0 1 0 0,0 1-1 0 0,0-1 1 0 0,0 0-1 0 0,0 0 0 0 0,0 0 1 0 0,0 0-1 0 0,0 0 1 0 0,0 0-1 0 0,0 0 1 0 0,0 0-1 0 0,0 0 0 0 0,0 0 1 0 0,1 0-1 0 0,-1 0 1 0 0,0 0-1 0 0,0 1 0 0 0,0-1 1 0 0,0 0-1 0 0,0 0 1 0 0,0 0-1 0 0,0 0 0 0 0,0 0 1 0 0,0 0-1 0 0,0 0 1 0 0,0 0-1 0 0,0 0 0 0 0,1 0 1 0 0,-1 0-1 0 0,0 0 1 0 0,0 0-1 0 0,0 0 1 0 0,0 0-1 0 0,0 0 0 0 0,0 0 1 0 0,0 0-1 0 0,0 0 1 0 0,0 0-1 0 0,0 0 0 0 0,1 0 1 0 0,-1 0-1 0 0,0 0 1 0 0,0 0-3 0 0,0 0 5 0 0,1 0 0 0 0,-1 0 0 0 0,0 0 0 0 0,1 0 0 0 0,-1 0 0 0 0,1 0 0 0 0,-1 0 0 0 0,1 0 0 0 0,-1 0 0 0 0,0 0 0 0 0,1 0 0 0 0,-1 0 0 0 0,0 0 0 0 0,1 1 1 0 0,-1-1-1 0 0,1 0 0 0 0,-1 0 0 0 0,0 0 0 0 0,1 1 0 0 0,-1-1 0 0 0,0 0 0 0 0,0 1 0 0 0,1-1 0 0 0,-1 0 0 0 0,0 0 0 0 0,1 1 0 0 0,-1-1 0 0 0,0 1 0 0 0,0-1 0 0 0,0 0 0 0 0,1 1-5 0 0,3 6 57 0 0,6-2 10 0 0,-4 5-3 0 0,4-5-11 0 0,-5 5-26 0 0,8-5 37 0 0,18 21 48 0 0,-21-21-112 0 0,-8-4 0 0 0,0 0 0 0 0,0 0 0 0 0,1 0 0 0 0,-1 0 0 0 0,0 1 0 0 0,0-1 0 0 0,0 1 0 0 0,-1-1 0 0 0,1 1 0 0 0,4 2 0 0 0,-1 1 0 0 0,1-2 0 0 0,-1 1 0 0 0,1-1 0 0 0,0 1 0 0 0,1-1 0 0 0,-1-1 0 0 0,-2 1 0 0 0,-3-3 0 0 0,0 0 0 0 0,-1 0 0 0 0,1 1 0 0 0,0-1 0 0 0,-1 0 0 0 0,1 1 0 0 0,-1-1 0 0 0,1 0 0 0 0,-1 1 0 0 0,1-1 0 0 0,-1 1 0 0 0,1-1 0 0 0,-1 1 0 0 0,1-1 0 0 0,-1 1 0 0 0,0-1 0 0 0,1 1 0 0 0,-1 0 0 0 0,0-1 0 0 0,1 1 0 0 0,-1-1 0 0 0,0 1 0 0 0,3 4 0 0 0,-1-2 0 0 0,1 0 0 0 0,0-1 0 0 0,0 1 0 0 0,0-1 0 0 0,0 0 0 0 0,0 0 0 0 0,0 0 0 0 0,1 0 0 0 0,-1 0 0 0 0,4 0 0 0 0,-1 1 0 0 0,5 2 33 0 0,-9-4-16 0 0,0 0-1 0 0,0 0 1 0 0,0 0 0 0 0,0 0-1 0 0,0 1 1 0 0,0-1-1 0 0,0 0 1 0 0,0 1-1 0 0,-1-1 1 0 0,1 1 0 0 0,0 0-17 0 0,8 8 96 0 0,-6-4-62 0 0,-5-3-7 0 0,1-3-26 0 0,0 0 0 0 0,-1 0-1 0 0,1 0 1 0 0,0 0 0 0 0,0 0-1 0 0,0 1 1 0 0,0-1 0 0 0,0 0 0 0 0,0 0-1 0 0,0 0 1 0 0,0 0 0 0 0,-1 0-1 0 0,1 1 1 0 0,0-1 0 0 0,0 0 0 0 0,0 0-1 0 0,0 0 1 0 0,0 0 0 0 0,0 1-1 0 0,0-1 1 0 0,0 0 0 0 0,0 0 0 0 0,0 0-1 0 0,0 0 1 0 0,0 1 0 0 0,0-1 0 0 0,0 0-1 0 0,0 0 1 0 0,0 0 0 0 0,0 0-1 0 0,0 1 1 0 0,0-1 0 0 0,1 0 0 0 0,-1 0-1 0 0,0 0 1 0 0,0 0-1 0 0,16 20 9 0 0,-3-5-9 0 0,-13-14-1 0 0,0 0 1 0 0,1 0 0 0 0,-1 1 0 0 0,1-1 0 0 0,-1 0-1 0 0,1 0 1 0 0,0 0 0 0 0,-1 0 0 0 0,1 0-1 0 0,0-1 1 0 0,0 1 0 0 0,-1 0 0 0 0,1 0 0 0 0,0 0-1 0 0,0-1 1 0 0,0 1 0 0 0,0 0 0 0 0,1 0 0 0 0,1 3 3 0 0,-2 20 14 0 0,-1-17 16 0 0,-1 11 158 0 0,-1-12-181 0 0,-11 18 5 0 0,12-22-17 0 0,2 3 3 0 0,-3 10-1 0 0,-14 4 49 0 0,6-7-34 0 0,-5 19-15 0 0,9-18 10 0 0,-4-8 33 0 0,9-3-42 0 0,-1-1 1 0 0,1 1 0 0 0,0 1-1 0 0,0-1 1 0 0,0 0-1 0 0,0 0 1 0 0,0 0 0 0 0,0 1-2 0 0,1-1 6 0 0,-1 1 0 0 0,0 0 1 0 0,0-1-1 0 0,-1 1 1 0 0,1-1-1 0 0,0 0 0 0 0,-1 1 1 0 0,1-1-7 0 0,-10 3 27 0 0,7 2 21 0 0,-2 6-16 0 0,1 1-1 0 0,0-7 18 0 0,-2-3-30 0 0,7-4-17 0 0,0 1 0 0 0,-1-1 0 0 0,1 0 0 0 0,-1 0-1 0 0,1 1 1 0 0,0-1 0 0 0,-1 0 0 0 0,1 1 0 0 0,-1-1 0 0 0,1 0 0 0 0,0 1 0 0 0,0-1 0 0 0,-1 1 0 0 0,1-1 0 0 0,0 0 0 0 0,0 1 0 0 0,-1-1 0 0 0,1 1 0 0 0,0-1 0 0 0,0 1 0 0 0,0-1 0 0 0,0 1 0 0 0,0-1 0 0 0,0 1 0 0 0,-1-1 0 0 0,1 1 0 0 0,0-1 0 0 0,1 1 0 0 0,-1-1 0 0 0,0 1 0 0 0,0-1 0 0 0,0 1-2 0 0,0-1 2 0 0,0 1-1 0 0,0-1 0 0 0,0 1 1 0 0,0-1-1 0 0,0 1 1 0 0,0-1-1 0 0,0 1 0 0 0,0-1 1 0 0,0 1-1 0 0,0-1 0 0 0,0 1 1 0 0,0-1-1 0 0,0 1 1 0 0,0-1-1 0 0,0 1 0 0 0,-1-1 1 0 0,1 0-1 0 0,0 1 1 0 0,0-1-1 0 0,-1 1 0 0 0,1-1 1 0 0,0 0-1 0 0,-1 1 0 0 0,1-1 1 0 0,0 1-1 0 0,-1-1 1 0 0,1 0-1 0 0,0 0 0 0 0,-1 1 1 0 0,1-1-1 0 0,-1 0 1 0 0,1 1-3 0 0,-7 3 37 0 0,-8 24 31 0 0,14-22-59 0 0,0 1 1 0 0,-2-2 38 0 0,-10 8-24 0 0,0 2 25 0 0,4 4-83 0 0,7-14-29 0 0,1-4-33 0 0,1 0-55 0 0,-1-1-15 0 0,-1 2-48 0 0,1-1-7 0 0,0 0-35 0 0,1 0-353 0 0,-1-1 82 0 0,1 0-48 0 0,0 0-681 0 0,0 0-537 0 0,0 0-1020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30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109 46 6568 0 0,'0'0'190'0'0,"0"0"-43"0"0,0 0 9 0 0,0 0 73 0 0,0 0 210 0 0,0 0 388 0 0,0 0 33 0 0,0 0-354 0 0,0 0-204 0 0,0 0-48 0 0,0 0 65 0 0,0 0 153 0 0,0 0-21 0 0,0 0-9 0 0,0 0-20 0 0,0 0-8 0 0,0 3-4 0 0,0-1-352 0 0,0 0 48 0 0,0 1 127 0 0,0 6 425 0 0,0-6-484 0 0,0-1-38 0 0,1 2-39 0 0,0-2-102 0 0,-1-1-44 0 0,10 12 365 0 0,-7-10-126 0 0,-2-1-70 0 0,0 1-45 0 0,-1 1-42 0 0,0 0-9 0 0,1-2 34 0 0,24 29 399 0 0,-20-20-321 0 0,-2-2-50 0 0,-2-6-64 0 0,0 0 0 0 0,0 0 0 0 0,1 0-1 0 0,-1 0 1 0 0,1 0 0 0 0,0 0 0 0 0,1 2-22 0 0,14 18 127 0 0,48 67 439 0 0,-42-49-360 0 0,-21-37-185 0 0,1 0 0 0 0,0 1 0 0 0,0-1 0 0 0,0 0 0 0 0,1-1 0 0 0,-1 1-1 0 0,1 0 1 0 0,2 0-21 0 0,4 6 53 0 0,0 5 51 0 0,13 3-2 0 0,11 26 68 0 0,-21-31-90 0 0,-10-7-5 0 0,-4 3-66 0 0,1-9-2 0 0,0 0-6 0 0,0 1 1 0 0,0-1-1 0 0,0 0 0 0 0,0 0 0 0 0,0 0 0 0 0,0 1 1 0 0,0-1-1 0 0,0 0 0 0 0,1 0 0 0 0,-1 0 1 0 0,0 1-1 0 0,0-1 0 0 0,0 0 0 0 0,0 0 0 0 0,0 0 1 0 0,0 1-1 0 0,1-1 0 0 0,-1 0 0 0 0,0 0 0 0 0,0 0 1 0 0,0 0-1 0 0,0 0 0 0 0,1 1 0 0 0,-1-1 1 0 0,0 0-1 0 0,0 0 0 0 0,0 0 0 0 0,1 0 0 0 0,-1 0 1 0 0,0 0-1 0 0,0 0 0 0 0,0 0 0 0 0,1 0 1 0 0,-1 0-1 0 0,0 0-1 0 0,23 13 21 0 0,-7 0 32 0 0,-14-11 11 0 0,-2-2 0 0 0,0 0 0 0 0,1 0-38 0 0,1 0-46 0 0,2 0-50 0 0,2 0-100 0 0,-3 0-176 0 0,-1 0-26 0 0,0 0 336 0 0,0 0-36 0 0,2-1-163 0 0,-1 0-74 0 0,5-3-496 0 0,-6 2 596 0 0,-1 1 42 0 0,1-1 44 0 0,0 1 108 0 0,1-2-837 0 0</inkml:trace>
  <inkml:trace contextRef="#ctx0" brushRef="#br0" timeOffset="303.77">463 0 8088 0 0,'0'0'182'0'0,"0"0"29"0"0,0 0 12 0 0,-3 3-37 0 0,-7 9-148 0 0,8-4-12 0 0,1 0 54 0 0,1-1 59 0 0,-2 1 62 0 0,-8 5 273 0 0,8-11-238 0 0,1-1-55 0 0,0 1-45 0 0,1 0-40 0 0,0 0-22 0 0,0 0-32 0 0,1 3 12 0 0,-1-4-10 0 0,0 0 43 0 0,0 13 261 0 0,-2-2-41 0 0,-3-2-45 0 0,-3 0-49 0 0,1-2-23 0 0,1 2-41 0 0,-2 9 46 0 0,3-7-129 0 0,0-2-36 0 0,-26 39 195 0 0,17-26-82 0 0,6-11-35 0 0,-1 2 34 0 0,-9 17 110 0 0,2 3-76 0 0,-5 8-33 0 0,16-33-116 0 0,0 0 1 0 0,0 0 0 0 0,-1-1-1 0 0,-1 0 1 0 0,-5 6-28 0 0,-13 6 24 0 0,1 10 29 0 0,3-3-25 0 0,-1-9 24 0 0,13-12-42 0 0,-19 13 44 0 0,24-16-40 0 0,0 0 0 0 0,0 0 0 0 0,0 1 0 0 0,0-1 0 0 0,1 1 0 0 0,0 0 0 0 0,0 0 0 0 0,0 0 0 0 0,0 0-14 0 0,1 1 10 0 0,1-4-10 0 0,1 0 1 0 0,0-1-1 0 0,0 1 0 0 0,-1-1 0 0 0,1 1 1 0 0,0 0-1 0 0,-1-1 0 0 0,1 1 1 0 0,0-1-1 0 0,-1 1 0 0 0,1-1 0 0 0,-1 1 1 0 0,1-1-1 0 0,-1 0 0 0 0,1 1 1 0 0,-1-1-1 0 0,0 1 0 0 0,1-1 0 0 0,-1 0 1 0 0,1 0-1 0 0,-1 1 0 0 0,0-1 0 0 0,-4 2 0 0 0,-10 11 0 0 0,2 0-16 0 0,12-13 3 0 0,1 1 1 0 0,0-1 0 0 0,-1 0 0 0 0,1 1 0 0 0,-1-1 0 0 0,1 0 0 0 0,-1 1 0 0 0,1-1 0 0 0,-1 0-1 0 0,1 0 1 0 0,-1 0 0 0 0,1 1 0 0 0,-1-1 0 0 0,1 0 0 0 0,-1 0 0 0 0,0 0 0 0 0,1 0-1 0 0,-1 0 1 0 0,1 0 0 0 0,-1 0 12 0 0,-2-1-150 0 0,2 1-101 0 0,0 0 108 0 0,1 0-68 0 0,-1 0-33 0 0,0 0-334 0 0,1 0 78 0 0,0 0-47 0 0,0 0-645 0 0,0 0-510 0 0,0 0-969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32.4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219 1 5936 0 0,'-16'0'228'0'0,"4"0"-19"0"0,3 0 46 0 0,3 0 107 0 0,3 0 378 0 0,3 0 27 0 0,0 0-313 0 0,0 0-183 0 0,0 0-41 0 0,-3 0 59 0 0,2 0-250 0 0,-1 0 41 0 0,-1 0 179 0 0,0 1 86 0 0,-4 3 556 0 0,5-3-664 0 0,0 1-46 0 0,0-1-60 0 0,0 1-83 0 0,0 0-100 0 0,0 0-116 0 0,-10 14 429 0 0,9-1-42 0 0,0 0 6 0 0,-10 1 27 0 0,-2 2-51 0 0,3 7-68 0 0,0 22 16 0 0,8-30-93 0 0,0 1-5 0 0,2-11-39 0 0,1 0-1 0 0,-1 1 0 0 0,-1-1 0 0 0,0 0 1 0 0,0 1-12 0 0,-1 1 12 0 0,0 1 0 0 0,1 0 0 0 0,0 0 0 0 0,1 0 0 0 0,0 0 0 0 0,0 5-12 0 0,-9 37 41 0 0,5-28-40 0 0,2 1 1 0 0,0 0-1 0 0,1 0 1 0 0,2 1 0 0 0,1-1-1 0 0,0 0 1 0 0,5 25-2 0 0,6 17 0 0 0,-6 5 0 0 0,5-5 0 0 0,-7-33 0 0 0,-1-11 0 0 0,1 0 0 0 0,0-1 0 0 0,4 9 0 0 0,6 14 0 0 0,10 38 0 0 0,18 35 0 0 0,-39-112 4 0 0,1-1 1 0 0,0 1 0 0 0,0-1-1 0 0,0 0 1 0 0,1 0 0 0 0,2 3-5 0 0,-3-4 8 0 0,1 0 0 0 0,-1 0 0 0 0,0 1 0 0 0,-1 0 1 0 0,1-1-1 0 0,-1 1 0 0 0,0 0 0 0 0,1 2-8 0 0,9 24 115 0 0,-3-10-22 0 0,0 3 54 0 0,-7-19-125 0 0,0-1 0 0 0,0 0 1 0 0,1 0-1 0 0,-1 0 1 0 0,1 0-1 0 0,0 0 0 0 0,0-1 1 0 0,0 1-1 0 0,0-1 0 0 0,1 1-22 0 0,22 16 145 0 0,-10-8-81 0 0,-1-1 6 0 0,-4 1-35 0 0,-3-4-22 0 0,7 4 59 0 0,-6-9-18 0 0,2-1-37 0 0,19-3-91 0 0,-24 0 28 0 0,0 1-63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34.9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48 8928 0 0,'0'0'200'0'0,"0"0"33"0"0,0 0 14 0 0,0 0 31 0 0,0 0 130 0 0,-2 0 59 0 0,-1 0-41 0 0,0 0-33 0 0,-2 1 296 0 0,1 1-119 0 0,1 1-106 0 0,0-1-97 0 0,1 2-84 0 0,0 0-74 0 0,0 0-62 0 0,1 2-38 0 0,0 0-54 0 0,1 15-19 0 0,0-12 32 0 0,0-1 73 0 0,0-1 111 0 0,0-5-241 0 0,0-1 0 0 0,1 1 0 0 0,-1-1 1 0 0,0 1-1 0 0,0-1 0 0 0,1 1 0 0 0,-1-1 0 0 0,1 1 0 0 0,0-1 0 0 0,-1 1 0 0 0,1-1 0 0 0,0 1 0 0 0,1 0-11 0 0,-1 0 13 0 0,0-1-1 0 0,0 1 0 0 0,-1 0 0 0 0,1-1 1 0 0,0 1-1 0 0,0 0 0 0 0,-1 0 1 0 0,1 0-1 0 0,-1-1 0 0 0,0 1 1 0 0,0 0-1 0 0,1 0 0 0 0,-1 2-12 0 0,0 2 36 0 0,1-1 0 0 0,0 1 0 0 0,0 0 0 0 0,1 0 0 0 0,0 0 0 0 0,0-1 0 0 0,0 1 0 0 0,2 2-36 0 0,9 27 190 0 0,-7-7-68 0 0,0 6-75 0 0,2 15-48 0 0,4-10 1 0 0,-7-25 0 0 0,-1 1 0 0 0,1 7 0 0 0,0 21-20 0 0,5-7-76 0 0,-4 5-4 0 0,-1-18 41 0 0,0-3 28 0 0,-3 1 45 0 0,-1-13 13 0 0,-1-1 1 0 0,1 0-1 0 0,1 0 1 0 0,-1 0-1 0 0,2 1-27 0 0,-1 0 30 0 0,0 0 0 0 0,-1 0 0 0 0,0-1-1 0 0,0 1 1 0 0,0 2-30 0 0,-1-5 28 0 0,1 1-1 0 0,0 0 1 0 0,0 0-1 0 0,0-1 1 0 0,1 1-1 0 0,0 0-27 0 0,0-1 32 0 0,-1-1 0 0 0,0 1 0 0 0,0 0 0 0 0,0 0 1 0 0,0 5-33 0 0,-1 15 133 0 0,0 7-43 0 0,0 3 47 0 0,0-32-46 0 0,-2 0-27 0 0,-9 7-40 0 0,9-8-4 0 0,2-2-70 0 0,0 0-37 0 0,0 0-127 0 0,0 0 101 0 0,0 0-58 0 0,0 0-78 0 0,0 0 77 0 0,0 0-37 0 0,0 0-40 0 0,0 0-39 0 0,0 0-387 0 0,0 0 93 0 0,0 0-52 0 0,0-2-746 0 0,0-2-586 0 0,0-5-1114 0 0</inkml:trace>
  <inkml:trace contextRef="#ctx0" brushRef="#br0" timeOffset="919.32">17 94 7800 0 0,'0'0'174'0'0,"0"0"29"0"0,0 0 13 0 0,0 0-72 0 0,0-2-16 0 0,0-2 562 0 0,0 1-77 0 0,-1 0-69 0 0,1 0-67 0 0,0 0-47 0 0,0 0-61 0 0,0 0-54 0 0,0 0-51 0 0,0 0-45 0 0,0 1-38 0 0,1-3 82 0 0,1 1-69 0 0,4-1 21 0 0,-1 5-96 0 0,0-3 211 0 0,-4 2-295 0 0,0 0 1 0 0,1 0-1 0 0,-1 0 0 0 0,0 0 1 0 0,1 0-1 0 0,-1 0 1 0 0,1 0-1 0 0,0 0 1 0 0,-1 0-1 0 0,1 1 1 0 0,0-1-1 0 0,-1 1 1 0 0,1-1-1 0 0,0 1 1 0 0,0 0-36 0 0,3-3 186 0 0,9-7 3 0 0,1 7-28 0 0,-14 3-146 0 0,1 0 1 0 0,-1 0 0 0 0,1 0 0 0 0,-1-1-1 0 0,1 1 1 0 0,-1-1 0 0 0,1 1 0 0 0,-1-1 0 0 0,1 1-1 0 0,-1-1 1 0 0,0 0 0 0 0,1 0 0 0 0,-1 1-16 0 0,12-7 95 0 0,-1 5-39 0 0,3 0 49 0 0,35 3 359 0 0,-22 0-188 0 0,4 1-249 0 0,-25 0-27 0 0,-1-1 0 0 0,1 1 0 0 0,-1 1 0 0 0,0-1 0 0 0,0 1 0 0 0,0 0 0 0 0,0 1 0 0 0,0-1 0 0 0,1 3 0 0 0,15 4 0 0 0,-17-9 0 0 0,-1 1 0 0 0,0 0 0 0 0,0 0 0 0 0,0 0 0 0 0,0 0 0 0 0,0 1 0 0 0,0 0 0 0 0,0 0 0 0 0,14 14 0 0 0,-12-12 2 0 0,0 1-1 0 0,0-1 1 0 0,0 1 0 0 0,-1 0-1 0 0,0 1 1 0 0,2 3-2 0 0,4 13 52 0 0,9 28-36 0 0,-19-47-3 0 0,0 1 0 0 0,0-1 0 0 0,0 0 0 0 0,-1 0 0 0 0,0 0-1 0 0,0 1 1 0 0,0-1 0 0 0,0 0 0 0 0,-1 0 0 0 0,1 1-13 0 0,-11 35 70 0 0,9-34-62 0 0,-11 27 14 0 0,6-19 19 0 0,6-13-34 0 0,-27 33 85 0 0,16-17-37 0 0,-2 0-1 0 0,-1 1-54 0 0,-6 4 15 0 0,14-14 10 0 0,4-5-19 0 0,0 0 0 0 0,0 0 0 0 0,0 0 0 0 0,-1 0 0 0 0,1 0-1 0 0,-1-1-5 0 0,-1 1 0 0 0,4-3 0 0 0,0 0 0 0 0,1 0 0 0 0,-1 1 0 0 0,1-1 0 0 0,-1 0 0 0 0,0 1 0 0 0,1-1 0 0 0,-1 0 0 0 0,1 1 0 0 0,-1-1 0 0 0,1 1 0 0 0,-1-1 0 0 0,1 1 0 0 0,0-1 0 0 0,-1 1 0 0 0,1 0 0 0 0,-1-1 0 0 0,1 1 0 0 0,0-1 0 0 0,0 1 0 0 0,-1 0 0 0 0,1 0 0 0 0,-2 3 0 0 0,1-3 0 0 0,1 0 0 0 0,-1 0 0 0 0,1 0 0 0 0,-1 0 0 0 0,0-1 0 0 0,1 1 0 0 0,-1 0 0 0 0,0 0 0 0 0,0-1 0 0 0,1 1 0 0 0,-1 0 0 0 0,0-1 0 0 0,0 1 0 0 0,0-1 0 0 0,0 1 0 0 0,0-1 0 0 0,0 0 0 0 0,0 1 0 0 0,0-1 0 0 0,0 0 0 0 0,0 0 0 0 0,0 1 0 0 0,0-1 0 0 0,0 0 0 0 0,0 0 0 0 0,-1 0 0 0 0,0 0 1 0 0,0 0 0 0 0,-1 0 1 0 0,1 1-1 0 0,0-1 1 0 0,0 1-1 0 0,-1 0 1 0 0,1-1-1 0 0,0 1-1 0 0,-13 12 43 0 0,2 0-43 0 0,16-16-51 0 0,7-4 48 0 0,2 2-7 0 0,-8-2-17 0 0,-4 7 26 0 0,0-1 0 0 0,0 1 1 0 0,0 0-1 0 0,0 0 1 0 0,0 0-1 0 0,0-1 0 0 0,0 1 1 0 0,0 0-1 0 0,0 0 1 0 0,0 0-1 0 0,0 0 0 0 0,0-1 1 0 0,0 1-1 0 0,0 0 1 0 0,0 0-1 0 0,0 0 0 0 0,1 0 1 0 0,-1 0-1 0 0,0-1 1 0 0,0 1-1 0 0,0 0 0 0 0,0 0 1 0 0,0 0-1 0 0,1 0 1 0 0,-1 0-1 0 0,0 0 0 0 0,0 0 1 0 0,0-1-1 0 0,0 1 1 0 0,1 0-1 0 0,-1 0 0 0 0,0 0 1 0 0,0 0-1 0 0,0 0 1 0 0,0 0-1 0 0,1 0 1 0 0,25-1-15 0 0,-19 1-6 0 0,-5-1 18 0 0,0 1 0 0 0,0 0-1 0 0,0 0 1 0 0,0 0 0 0 0,0 0 0 0 0,0 1-1 0 0,1-1 1 0 0,-1 1 0 0 0,0-1-1 0 0,1 1 4 0 0,25 15 0 0 0,-26-13 0 0 0,3 4 0 0 0,-2-6 0 0 0,0-1 0 0 0,0 1 0 0 0,-1-1 0 0 0,1 1 0 0 0,0-1 0 0 0,0 0 0 0 0,1 0 0 0 0,6-1 0 0 0,-8 1 0 0 0,1 0 0 0 0,0 0 0 0 0,-1 0 0 0 0,1 0 0 0 0,0 1 0 0 0,-1-1 0 0 0,1 1 0 0 0,2 0 0 0 0,23 12 0 0 0,18 5 0 0 0,-45-18 1 0 0,0 1 0 0 0,0 0 0 0 0,0-1 0 0 0,-1 1 0 0 0,1 0 0 0 0,0 0-1 0 0,0 0 1 0 0,-1-1 0 0 0,1 1 0 0 0,0 0 0 0 0,-1 0 0 0 0,1 0 0 0 0,-1 0-1 0 0,1 0 1 0 0,-1 0 0 0 0,1 1-1 0 0,5 9 40 0 0,7-6-30 0 0,17 20 44 0 0,-25-22-50 0 0,-4-3-2 0 0,0 0 1 0 0,-1 0-1 0 0,1 1 0 0 0,-1-1 0 0 0,1 0 0 0 0,0 1 0 0 0,-1-1 0 0 0,1 0 0 0 0,-1 1 1 0 0,1-1-1 0 0,-1 1 0 0 0,1-1 0 0 0,-1 1 0 0 0,1-1 0 0 0,-1 1 0 0 0,0-1 1 0 0,1 1-1 0 0,-1 0 0 0 0,0-1 0 0 0,1 1 0 0 0,-1 0 0 0 0,0-1-2 0 0,2 5 13 0 0,8 12 16 0 0,-7-14-23 0 0,-1 1 0 0 0,0 0 1 0 0,0 0-1 0 0,0 0 1 0 0,0 0-1 0 0,0 1 1 0 0,-1-1-1 0 0,0 0 0 0 0,1 2-6 0 0,-2 10 59 0 0,1 5-36 0 0,-5-9 46 0 0,-1-4-34 0 0,4-7-29 0 0,0 1 1 0 0,1-1-1 0 0,-1 0 0 0 0,0 1 0 0 0,0-1 1 0 0,1 1-1 0 0,-1-1 0 0 0,1 1 1 0 0,-1 0-1 0 0,1-1 0 0 0,0 1 0 0 0,-1-1 1 0 0,1 1-1 0 0,0 0-6 0 0,0-1 3 0 0,0 1 0 0 0,0 0 0 0 0,0-1 0 0 0,-1 1 0 0 0,1 0 0 0 0,-1-1 0 0 0,1 1 0 0 0,-1-1 0 0 0,1 1 0 0 0,-1-1 0 0 0,0 1 1 0 0,0-1-1 0 0,0 0 0 0 0,0 1-3 0 0,-4 6 21 0 0,-1 6-38 0 0,-1 1 37 0 0,0 2 45 0 0,-1 0 40 0 0,-1-2 37 0 0,-2-1 33 0 0,-2 1-41 0 0,11-10-119 0 0,1-4-15 0 0,1-1 1 0 0,0 1-1 0 0,0 0 1 0 0,-1-1-1 0 0,1 1 0 0 0,0 0 1 0 0,-1-1-1 0 0,1 1 1 0 0,-1-1-1 0 0,1 1 1 0 0,-1-1-1 0 0,1 1 1 0 0,-1-1-1 0 0,1 0 1 0 0,-1 1-1 0 0,1-1 1 0 0,-1 1-1 0 0,1-1 1 0 0,-1 0-1 0 0,0 0 1 0 0,1 1-1 0 0,-1-1 0 0 0,-4 2 1 0 0,-10 11-1 0 0,7-5 0 0 0,5-5 0 0 0,0 0 0 0 0,0 0 0 0 0,0 0 0 0 0,-1 0 0 0 0,1 0 0 0 0,-1-1 0 0 0,-27 14 0 0 0,0-1 0 0 0,27-13 0 0 0,-1-1 0 0 0,-17-1 0 0 0,-6 0 11 0 0,23 2 45 0 0,-5 9 21 0 0,10-11-75 0 0,0 0-1 0 0,0 0 1 0 0,0 0-1 0 0,0 0 0 0 0,-1 0 1 0 0,1 0-1 0 0,0 0 1 0 0,0 1-1 0 0,0-1 0 0 0,0 0 1 0 0,0 0-1 0 0,0 0 1 0 0,0 0-1 0 0,0 0 1 0 0,0 0-1 0 0,0 0 0 0 0,-1 0 1 0 0,1 0-1 0 0,0 0 1 0 0,0 0-1 0 0,0 0 0 0 0,0 0 1 0 0,0 0-1 0 0,0 0 1 0 0,0 0-1 0 0,-1 0 0 0 0,1 1 1 0 0,0-1-1 0 0,0 0 1 0 0,0 0-1 0 0,0-1 0 0 0,0 1 1 0 0,0 0-1 0 0,0 0 1 0 0,-1 0-1 0 0,1 0 0 0 0,0 0 1 0 0,0 0-1 0 0,0 0 1 0 0,0 0-1 0 0,0 0 0 0 0,0 0 1 0 0,0 0-1 0 0,0 0 1 0 0,-1 0-1 0 0,1 0 0 0 0,0 0 1 0 0,0 0-1 0 0,0 0 1 0 0,0-1-1 0 0,0 1 0 0 0,0 0 1 0 0,0 0-1 0 0,0 0 1 0 0,0 0-1 0 0,0 0 0 0 0,0 0-1 0 0,-13-11 67 0 0,-3 9-42 0 0,16 2-23 0 0,-1 0 0 0 0,1-1 0 0 0,-1 1 0 0 0,1 0-1 0 0,0 0 1 0 0,-1 0 0 0 0,1 0 0 0 0,-1 0-1 0 0,1 0 1 0 0,-1 0 0 0 0,1 1 0 0 0,-1-1-1 0 0,1 0 1 0 0,-1 0 0 0 0,1 0 0 0 0,-1 0 0 0 0,1 1-1 0 0,-1-1 1 0 0,1 0 0 0 0,0 0 0 0 0,-1 1-1 0 0,1-1 1 0 0,-1 0 0 0 0,1 1 0 0 0,0-1 0 0 0,-1 0-1 0 0,1 1 1 0 0,0-1 0 0 0,0 1 0 0 0,-1-1-1 0 0,1 0 1 0 0,0 1-2 0 0,-5 6 3 0 0,5-7-3 0 0,0 0 0 0 0,-1 0 0 0 0,1 1 0 0 0,-1-1 0 0 0,1 0 0 0 0,-1 0 0 0 0,1 0 0 0 0,-1 0 0 0 0,1 0 0 0 0,-1 0 0 0 0,1 1 0 0 0,-1-1 0 0 0,1 0 0 0 0,-1 0 0 0 0,1-1 0 0 0,-1 1 0 0 0,1 0 0 0 0,-1 0 0 0 0,1 0 0 0 0,-1 0 0 0 0,1 0 0 0 0,-1 0 0 0 0,1-1 0 0 0,0 1 0 0 0,-1 0 0 0 0,1 0 0 0 0,-16-11 0 0 0,3 9 11 0 0,8-1 32 0 0,-5-7-43 0 0,7 5-43 0 0,1-8 20 0 0,-8 0-42 0 0,7 11-27 0 0,3 2 15 0 0,0-3-3 0 0,0-7 20 0 0,0 8-33 0 0,0 1-42 0 0,0 1-196 0 0,0 0-21 0 0,0 0-40 0 0,0 0-141 0 0,0 0-62 0 0,0 0-11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34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308 16 5984 0 0,'0'0'133'0'0,"0"0"23"0"0,0 0 11 0 0,0 0-48 0 0,0 0 14 0 0,0 0 71 0 0,0 0 196 0 0,-2-2 354 0 0,0 1-594 0 0,1-1-60 0 0,-2-1 11 0 0,2 2-28 0 0,0 0 45 0 0,0 0 21 0 0,0 0 46 0 0,-1-1 54 0 0,1 1 60 0 0,1 1-137 0 0,0 0-17 0 0,-1 1-28 0 0,-1-1-61 0 0,-4 0-27 0 0,1-1 14 0 0,3 1 12 0 0,0 0 37 0 0,-23 0 1001 0 0,14 0-666 0 0,-1 0-20 0 0,1 0-103 0 0,10 0-296 0 0,1 0 0 0 0,-1 0 1 0 0,0 0-1 0 0,1 0 0 0 0,-1 0 1 0 0,0 0-1 0 0,1 0 0 0 0,-1 0 1 0 0,0 1-1 0 0,1-1 0 0 0,-1 0 1 0 0,0 0-1 0 0,1 1 1 0 0,-1-1-1 0 0,1 0 0 0 0,-1 1 1 0 0,1-1-1 0 0,-1 0 0 0 0,0 1 1 0 0,1-1-1 0 0,0 1 0 0 0,-1-1 1 0 0,1 1-1 0 0,-1-1 0 0 0,1 1 1 0 0,-1 0-19 0 0,-3 4 215 0 0,-7-3-38 0 0,-2 1 7 0 0,3 2-42 0 0,2 0-41 0 0,-5 0 88 0 0,8 6-77 0 0,-7-6-31 0 0,9-3-66 0 0,0-1 0 0 0,1 2 0 0 0,-1-1 0 0 0,1 0 0 0 0,-1 0 0 0 0,1 1 0 0 0,0-1-1 0 0,0 1 1 0 0,0 0 0 0 0,1 0 0 0 0,-1-1 0 0 0,1 1 0 0 0,-1 0 0 0 0,1 2-15 0 0,-2-1 17 0 0,1 0-6 0 0,0-1 0 0 0,0-1 0 0 0,-1 1 0 0 0,1 0 0 0 0,-1 0 0 0 0,0-1-11 0 0,-18 22 58 0 0,20-23-59 0 0,1 0 0 0 0,-1 1 0 0 0,0-1 0 0 0,1 0 0 0 0,-1 1-1 0 0,1-1 1 0 0,-1 1 0 0 0,1-1 0 0 0,0 1 0 0 0,0-1 0 0 0,0 2 1 0 0,0-2 0 0 0,0-1 0 0 0,0 1 0 0 0,0 0 0 0 0,0-1 0 0 0,0 1 0 0 0,-1 0 0 0 0,1-1 0 0 0,0 1 0 0 0,0 0 0 0 0,0-1 0 0 0,0 1 0 0 0,-1-1 0 0 0,1 1 0 0 0,0 0 0 0 0,-1-1 0 0 0,1 1 0 0 0,-1-1 0 0 0,1 1 0 0 0,0-1 0 0 0,-1 1 0 0 0,1-1 0 0 0,-1 1 0 0 0,1-1 0 0 0,-1 1 0 0 0,1-1 0 0 0,-1 0 0 0 0,0 1 0 0 0,1-1 0 0 0,-1 0 0 0 0,1 1 0 0 0,-1-1 0 0 0,1 1 0 0 0,-1-1 0 0 0,1 1 0 0 0,-1-1 0 0 0,1 1 0 0 0,0-1 0 0 0,-1 1 0 0 0,1-1 0 0 0,0 1 0 0 0,-1 0 0 0 0,1-1 0 0 0,0 1 0 0 0,0 0 0 0 0,-1-1 0 0 0,1 1 0 0 0,0 0 0 0 0,0-1 0 0 0,0 1 0 0 0,0 0 0 0 0,0-1 0 0 0,0 1 0 0 0,0 0 0 0 0,0 0 0 0 0,0 1 0 0 0,0 0 0 0 0,-1 0 0 0 0,1-1 0 0 0,0 1 0 0 0,-1 0 0 0 0,1-1 0 0 0,-1 1 0 0 0,0 0 0 0 0,0-1 0 0 0,0 1 0 0 0,1-1 0 0 0,-2 1 0 0 0,1-1 0 0 0,1 1 0 0 0,-1-1 0 0 0,0 1 0 0 0,0-1 0 0 0,0 1 0 0 0,1 0 0 0 0,-1-1 0 0 0,1 1 0 0 0,0 0 0 0 0,-1 0 0 0 0,1-1 0 0 0,0 1 0 0 0,0 0 0 0 0,0 0 0 0 0,0-1 0 0 0,-1 1 0 0 0,1 0 0 0 0,0 0 0 0 0,-1-1 0 0 0,1 1 0 0 0,-1 0 0 0 0,0-1 0 0 0,1 1 0 0 0,-1-1 0 0 0,0 1 0 0 0,0-1 0 0 0,0 1 0 0 0,0-1 0 0 0,0 1 0 0 0,0-1 0 0 0,0 1 0 0 0,1 0 0 0 0,-1-1 0 0 0,0 1 0 0 0,1 0 0 0 0,-1-1 0 0 0,1 1 0 0 0,0 0 0 0 0,0-1 0 0 0,-1 1 0 0 0,1 0 0 0 0,0 30-7 0 0,0 44 92 0 0,0-75-78 0 0,1 1 1 0 0,-1 0-1 0 0,0-1 0 0 0,0 1 0 0 0,1-1 0 0 0,-1 1 1 0 0,1-1-1 0 0,-1 0 0 0 0,1 1 0 0 0,-1-1 0 0 0,1 1 1 0 0,0-1-1 0 0,0 0-7 0 0,5 12 33 0 0,-1 13-6 0 0,-1-18 18 0 0,-1 0 0 0 0,1 0 0 0 0,0-1 0 0 0,1 0 0 0 0,2 4-45 0 0,-5-9 7 0 0,13 21 65 0 0,-2-15 13 0 0,-8 5 55 0 0,-4-11-116 0 0,0 0 0 0 0,1 0 0 0 0,-1 1-1 0 0,1-1 1 0 0,-1 0 0 0 0,1-1 0 0 0,0 1 0 0 0,0 0 0 0 0,0 0 0 0 0,0-1 0 0 0,2 2-24 0 0,-2-2 18 0 0,0 0 1 0 0,-1 0-1 0 0,1 0 1 0 0,0-1-1 0 0,0 1 1 0 0,0-1-1 0 0,0 1 1 0 0,0-1-1 0 0,0 0 1 0 0,0 1 0 0 0,1-1-19 0 0,1 0 8 0 0,0 0 0 0 0,0 1 0 0 0,0-1 0 0 0,-1 1 0 0 0,1 0 0 0 0,0 1 0 0 0,0-1 1 0 0,-1 0-1 0 0,1 1 0 0 0,2 1-8 0 0,24 3 11 0 0,-22-2-11 0 0,-6-3 0 0 0,-1 0 0 0 0,0 0 0 0 0,1 0 0 0 0,-1 0 0 0 0,1-1 0 0 0,-1 1 0 0 0,1-1 0 0 0,-1 1 0 0 0,1-1 0 0 0,0 1 0 0 0,-1-1 0 0 0,1 0 0 0 0,-1 0 0 0 0,1 0 0 0 0,15 0-27 0 0,-2 0 42 0 0,0 0 43 0 0,0 0 48 0 0,-2-2-36 0 0,-3-3-47 0 0,0-1-50 0 0,3 4-51 0 0,-6 2 31 0 0,8 0-35 0 0,-6-3-49 0 0,-6 2-30 0 0,0-1 51 0 0,1 0 1 0 0,6-2 10 0 0,-6 3 17 0 0,-1 0-67 0 0,1 0-123 0 0,-1 1 85 0 0,-1 0-41 0 0,1 0-44 0 0,0 0-47 0 0,0 0-53 0 0,1 0-56 0 0,-4 0 87 0 0,1 0-44 0 0,0 0-38 0 0,1 0-35 0 0,-1 0-129 0 0,1 0-34 0 0,3 0-1360 0 0</inkml:trace>
  <inkml:trace contextRef="#ctx0" brushRef="#br0" timeOffset="285.34">16 324 7368 0 0,'0'0'165'0'0,"0"0"22"0"0,0 0 10 0 0,2-2-16 0 0,1 0-261 0 0,-1 0 58 0 0,1 0 51 0 0,0 1 44 0 0,1-1 89 0 0,0 1 52 0 0,13-2 616 0 0,-9 3-534 0 0,-7 0-268 0 0,-1 0 1 0 0,1 0 0 0 0,0 0 0 0 0,-1 0-1 0 0,1 0 1 0 0,0 0 0 0 0,-1 0-1 0 0,1-1 1 0 0,0 1 0 0 0,-1 0-1 0 0,1 0 1 0 0,-1 0 0 0 0,1-1 0 0 0,0 1-1 0 0,-1 0 1 0 0,1-1 0 0 0,-1 1-1 0 0,1-1 1 0 0,-1 1 0 0 0,1 0-1 0 0,-1-1 1 0 0,1 1 0 0 0,-1-1 0 0 0,1 0-1 0 0,-1 1 1 0 0,0-1-29 0 0,1 1 27 0 0,-1-1 0 0 0,0 0 0 0 0,1 1 0 0 0,-1-1 0 0 0,1 1 0 0 0,-1 0 0 0 0,1-1 0 0 0,-1 1 0 0 0,1-1 0 0 0,-1 1 0 0 0,1-1 0 0 0,-1 1 0 0 0,1 0 0 0 0,0 0 0 0 0,-1-1 0 0 0,1 1 0 0 0,0 0 0 0 0,-1 0 0 0 0,1 0 0 0 0,0 0 0 0 0,-1-1 0 0 0,1 1 0 0 0,0 0 0 0 0,-1 0 0 0 0,1 0 0 0 0,0 0-27 0 0,10 1 360 0 0,11-1 223 0 0,-9-3-292 0 0,-8 0-219 0 0,-2 2-13 0 0,0-1 0 0 0,0 1 1 0 0,0 0-1 0 0,0 0 1 0 0,0 0-1 0 0,0 0 0 0 0,1 0 1 0 0,-1 1-1 0 0,0-1 0 0 0,0 1 1 0 0,0 0-1 0 0,4 0-59 0 0,2 0-12 0 0,18 0 113 0 0,-17 0-116 0 0,-1 0-73 0 0,0 0-105 0 0,-5 0 49 0 0,-1 0-38 0 0,-3 0 182 0 0,5 0-413 0 0,-1 0-117 0 0,-1 0 69 0 0,0-1-44 0 0,3 0-601 0 0,4-4-478 0 0,8-3-910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33.0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93 110 7312 0 0,'1'0'100'0'0,"0"0"-81"0"0,6 0-125 0 0,-6 0 138 0 0,0 0 31 0 0,-2 0 42 0 0,0 0 50 0 0,-1 0 56 0 0,-1 0 66 0 0,-1 0 73 0 0,4 0 462 0 0,3-3 27 0 0,-2 2-670 0 0,1-1-57 0 0,1 0 8 0 0,-2 1-33 0 0,0-1 45 0 0,0 1 20 0 0,0 0 47 0 0,0 0 53 0 0,1-1 62 0 0,-2 2 354 0 0,0 0-10 0 0,0 0-275 0 0,2-2-158 0 0,9-5 113 0 0,-11 7-321 0 0,1 0 1 0 0,0 0-1 0 0,0 0 1 0 0,-1 0 0 0 0,1 0-1 0 0,0 1 1 0 0,-1-1-1 0 0,1 0 1 0 0,0 0 0 0 0,0 0-1 0 0,-1 1 1 0 0,1-1-1 0 0,0 0 1 0 0,-1 1 0 0 0,1-1-1 0 0,-1 0 1 0 0,1 1-1 0 0,0-1 1 0 0,-1 1 0 0 0,1-1-1 0 0,-1 1 1 0 0,1 0-18 0 0,2 1 299 0 0,-3 4-48 0 0,1-3-88 0 0,0 0-49 0 0,3-1-34 0 0,0 0-13 0 0,-2 0 18 0 0,5 9 129 0 0,0 2-52 0 0,-5-8-106 0 0,3 7 54 0 0,-1-2-50 0 0,5 11 24 0 0,24 27 129 0 0,-11-17-134 0 0,-3-2-44 0 0,-4-1-14 0 0,-11-20 7 0 0,1 1 1 0 0,-1-1-1 0 0,4 3-28 0 0,1 0 37 0 0,-1 1 0 0 0,-1 0 0 0 0,0 1 0 0 0,-1-1-1 0 0,1 2-36 0 0,13 32 272 0 0,13 19-272 0 0,-9-19 96 0 0,-6-17-25 0 0,-14-23-59 0 0,0 0 0 0 0,0 0 1 0 0,-1 1-1 0 0,1-1 0 0 0,-1 1 0 0 0,0 3-12 0 0,-2 9 43 0 0,-1-17-33 0 0,0 0 0 0 0,0 1 0 0 0,0-1 1 0 0,0 0-1 0 0,1 1 0 0 0,-1-1 0 0 0,1 0 0 0 0,-1 1 0 0 0,1-1 0 0 0,0 2-10 0 0,4 4 32 0 0,-4-6-27 0 0,0-1-1 0 0,0 1 0 0 0,0-1 1 0 0,0 1-1 0 0,-1-1 1 0 0,1 1-1 0 0,0-1 0 0 0,-1 1 1 0 0,0-1-1 0 0,1 1 0 0 0,-1 1-4 0 0,3 2 75 0 0,-2-3-65 0 0,0-1 0 0 0,0 1 0 0 0,0-1 0 0 0,0 0 0 0 0,0 1 0 0 0,0 0 0 0 0,0-1 0 0 0,-1 1 0 0 0,1-1 0 0 0,0 3-10 0 0,2 19 145 0 0,-3-21-57 0 0,0 1-14 0 0,0 0-64 0 0,0 3-7 0 0,0 10-31 0 0,0-13-123 0 0,0-1-46 0 0,0-1 192 0 0,0-1 0 0 0,0 0 1 0 0,0 0-1 0 0,0 0 0 0 0,0 1 0 0 0,0-1 0 0 0,0 0 0 0 0,0 0 1 0 0,0 0-1 0 0,0 0 0 0 0,0 1 0 0 0,0-1 0 0 0,0 0 0 0 0,0 0 0 0 0,0 0 1 0 0,0 1-1 0 0,0-1 0 0 0,0 0 0 0 0,0 0 0 0 0,0 0 0 0 0,0 1 1 0 0,0-1-1 0 0,0 0 0 0 0,0 0 0 0 0,0 0 0 0 0,-1 0 0 0 0,1 1 1 0 0,0-1-1 0 0,0 0 0 0 0,0 0 0 0 0,0 0 0 0 0,0 0 0 0 0,0 0 0 0 0,-1 1 1 0 0,1-1-1 0 0,0 0 0 0 0,0 0 0 0 0,0 0 0 0 0,-1 0 0 0 0,1 0 1 0 0,0 0-1 0 0,0 0 0 0 0,0 0 0 0 0,0 0 0 0 0,-1 0 0 0 0,1 0 0 0 0,0 0 1 0 0,0 0 4 0 0,-9-7-249 0 0,7 6-2 0 0,1 0 57 0 0,1-1 49 0 0,-1 1 43 0 0,1 0 26 0 0,0 0 37 0 0,1-2 26 0 0,0 2-15 0 0,-1-1-69 0 0,0 1-28 0 0,0 0-63 0 0,0 0-25 0 0,-1 0-60 0 0,0-1-67 0 0,0 1-73 0 0,1 1 413 0 0,-2-2-549 0 0,0 0-116 0 0,0-1 104 0 0,0 1-43 0 0,-1-4-697 0 0,1-5-541 0 0,2-7-1032 0 0</inkml:trace>
  <inkml:trace contextRef="#ctx0" brushRef="#br0" timeOffset="341.39">355 2 7792 0 0,'0'0'230'0'0,"0"0"-58"0"0,-3 0 6 0 0,2 0 669 0 0,0 0-71 0 0,-1 0-69 0 0,0 0-66 0 0,1 0-63 0 0,-1 0-59 0 0,1-1-58 0 0,-1 1-54 0 0,0 0 135 0 0,0 0-118 0 0,-1 0-105 0 0,1 0-95 0 0,-1 0-64 0 0,1 0-99 0 0,0 0-68 0 0,0 0-36 0 0,-1 1-118 0 0,-3 3-219 0 0,5-3 309 0 0,0 2 62 0 0,0-1 63 0 0,0 0 68 0 0,1 1 80 0 0,0 0 91 0 0,0-1-283 0 0,-1-1 0 0 0,1 1 0 0 0,0 0 0 0 0,-1-1 0 0 0,0 1 0 0 0,1-1 0 0 0,-1 1 0 0 0,0 0 0 0 0,0-1 0 0 0,1 0 0 0 0,-1 1 0 0 0,0-1 0 0 0,-1 1 0 0 0,1-1 0 0 0,0 0 0 0 0,0 0 0 0 0,-1 1-10 0 0,-11 15 56 0 0,-5 29-3 0 0,12-32-50 0 0,0 0 1 0 0,2 0-1 0 0,0 1 0 0 0,-2 11-3 0 0,2-7-1 0 0,-1 0 0 0 0,-6 16 1 0 0,3-18-2 0 0,1 0 8 0 0,1-1 0 0 0,-2 9-6 0 0,2 5 39 0 0,4-20-34 0 0,0 1 0 0 0,-1-1 0 0 0,-2 3-5 0 0,2-3 0 0 0,-1 1 0 0 0,2-1 0 0 0,-1 1 1 0 0,1 1-1 0 0,1-4 8 0 0,-1 0 1 0 0,1 0 0 0 0,-2 0-1 0 0,1 0 1 0 0,-1-1 0 0 0,-1 2-9 0 0,-1 2 6 0 0,2-1 0 0 0,-1 1 0 0 0,1-1 0 0 0,0 6-6 0 0,1-7 15 0 0,0 0 0 0 0,0 0 0 0 0,-1-1 0 0 0,-1 2-15 0 0,2-7 7 0 0,0 1-1 0 0,0-1 1 0 0,0 1 0 0 0,1-1 0 0 0,-1 1 0 0 0,1-1-1 0 0,0 1 1 0 0,0 0 0 0 0,1 0 0 0 0,-1 0-1 0 0,1-1 1 0 0,-1 3-7 0 0,1-3 2 0 0,0-1-1 0 0,0 1 1 0 0,0 0 0 0 0,0 0-1 0 0,-1-1 1 0 0,0 1-1 0 0,1 0 1 0 0,-1-1 0 0 0,0 1-1 0 0,0-1 1 0 0,0 1-1 0 0,-1-1 1 0 0,1 1 0 0 0,-1-1-1 0 0,1 0 1 0 0,-3 2-2 0 0,-8 15 48 0 0,11-17-47 0 0,0 0 0 0 0,0 0 0 0 0,-1 1 0 0 0,1-1 1 0 0,-1 0-1 0 0,1-1 0 0 0,-1 1 0 0 0,0 0 1 0 0,0 0-1 0 0,1-1 0 0 0,-2 1-1 0 0,-6 6 9 0 0,8-7-6 0 0,1 0 0 0 0,-1 0 0 0 0,0 0-1 0 0,1 0 1 0 0,-1 0 0 0 0,1 0 0 0 0,0 1-1 0 0,-1-1 1 0 0,1 0 0 0 0,0 0 0 0 0,0 1 0 0 0,-1-1-1 0 0,1 0 1 0 0,0 0 0 0 0,0 1 0 0 0,1-1-1 0 0,-1 0 1 0 0,0 1-3 0 0,0-1 0 0 0,1 0 0 0 0,-1 0 1 0 0,0-1-1 0 0,0 1 0 0 0,0 0 0 0 0,0 0 0 0 0,0 0 0 0 0,0-1 0 0 0,0 1 0 0 0,0 0 1 0 0,0 0-1 0 0,0 0 0 0 0,0-1 0 0 0,-1 1 0 0 0,1 0 0 0 0,0 0 0 0 0,-1-1 0 0 0,1 1 1 0 0,0 0-1 0 0,-1-1 0 0 0,1 1 0 0 0,-1 0 0 0 0,1-1 0 0 0,-1 1 0 0 0,1-1 1 0 0,-1 1-1 0 0,-9 2-2 0 0,-3 1-19 0 0,13-4 18 0 0,0 1 0 0 0,0-1 0 0 0,-1 0 0 0 0,1 1 0 0 0,0-1 0 0 0,-1 1 0 0 0,1-1 0 0 0,0 0 1 0 0,0 1-1 0 0,0-1 0 0 0,-1 1 0 0 0,1-1 0 0 0,0 1 0 0 0,0-1 0 0 0,0 1 0 0 0,0-1 0 0 0,0 0 0 0 0,0 1 0 0 0,0 0 3 0 0,0 1-59 0 0,0-2-74 0 0,0 0-84 0 0,0 0 61 0 0,0 0-36 0 0,0 0-41 0 0,0 0-37 0 0,0 0-370 0 0,0 0 85 0 0,0 0-52 0 0,0 0-716 0 0,0 0-567 0 0,0 0-1076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40.1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1 724 8352 0 0,'0'0'190'0'0,"0"0"28"0"0,0 0 7 0 0,0 0 36 0 0,0 0 131 0 0,0 0 59 0 0,0 0 12 0 0,0 0-15 0 0,0 0-67 0 0,0-3-28 0 0,0 1-314 0 0,0 0 64 0 0,0-3 139 0 0,0-12 658 0 0,0 10-588 0 0,1 4-217 0 0,-1 1-38 0 0,1 0-44 0 0,0 1-50 0 0,5-3 188 0 0,-6 3-142 0 0,1 1 0 0 0,-1 0 0 0 0,1 0 0 0 0,-1-1-1 0 0,1 1 1 0 0,-1 0 0 0 0,0 0 0 0 0,1-1 0 0 0,-1 1 0 0 0,0 0 0 0 0,1-1 0 0 0,-1 1 0 0 0,0-1 0 0 0,0 1 0 0 0,1-1 0 0 0,-1 1 0 0 0,0 0 0 0 0,0-1 0 0 0,0 1 0 0 0,1-1 0 0 0,-1 1 0 0 0,0-1 0 0 0,0 1 0 0 0,0-1 0 0 0,0 1 0 0 0,0-1 0 0 0,0 1 0 0 0,0-1 0 0 0,0 1 0 0 0,0-1 0 0 0,0 1 0 0 0,-1-1-9 0 0,1-2 43 0 0,-1-4 65 0 0,1-1 60 0 0,1-1 64 0 0,2 3 65 0 0,7-8-67 0 0,-7 2-26 0 0,-1 7 27 0 0,8-9 23 0 0,-7 0-29 0 0,0 0-29 0 0,2 5-58 0 0,0 1-51 0 0,3-10 109 0 0,-3 2-56 0 0,-3 9-94 0 0,0 1 1 0 0,1 0 0 0 0,-1-1-1 0 0,1 1 1 0 0,1 0 0 0 0,0-2-47 0 0,-1 3 24 0 0,0 0 1 0 0,-1-1-1 0 0,0 1 1 0 0,0-1-1 0 0,0 0 1 0 0,0-4-25 0 0,-1 4 23 0 0,0 0 0 0 0,1 0 1 0 0,0 1-1 0 0,0-1 0 0 0,0 1 0 0 0,3-5-23 0 0,-2 5 20 0 0,0 0-1 0 0,0 0 0 0 0,-1-1 0 0 0,1 1 0 0 0,-2-1 1 0 0,1 0-1 0 0,0-1-19 0 0,0 0 23 0 0,0 0 0 0 0,0 0 0 0 0,4-6-23 0 0,2-2 32 0 0,-4 6-11 0 0,1 1 1 0 0,-1-1-1 0 0,-1 0 1 0 0,1-3-22 0 0,0-5 11 0 0,-2 9 7 0 0,-1 1 0 0 0,2 0 0 0 0,-1-1 0 0 0,1 1 0 0 0,0-1-18 0 0,10-25 89 0 0,-10 25-58 0 0,0 0 0 0 0,0 0 0 0 0,1 0 0 0 0,1-1-31 0 0,14-21 123 0 0,-10 11-102 0 0,-4 6-21 0 0,2 9 0 0 0,-7 4 0 0 0,1 0 0 0 0,-1-1 0 0 0,0 1 0 0 0,1 0 0 0 0,-1 0 0 0 0,1-1 0 0 0,-1 1 0 0 0,0 0 0 0 0,1-1 0 0 0,-1 1 0 0 0,0 0 0 0 0,1-1 0 0 0,-1 1 0 0 0,0-1 0 0 0,0 1 0 0 0,1-1 0 0 0,-1 1 0 0 0,0 0 0 0 0,0-1 0 0 0,0 1 0 0 0,0-1 0 0 0,1 1 0 0 0,-1-1 0 0 0,0 1 0 0 0,0-1 0 0 0,0 1 0 0 0,0-1 0 0 0,0 1 0 0 0,0-1 0 0 0,0 1 0 0 0,-1-1 0 0 0,1 0 0 0 0,0-11 16 0 0,0 9 59 0 0,0 3-6 0 0,3 3-15 0 0,11 13-76 0 0,-14-11 0 0 0,0-5 22 0 0,0 0 0 0 0,0 0-1 0 0,0 0 1 0 0,0 1-1 0 0,-1-1 1 0 0,1 0-1 0 0,0 0 1 0 0,0 0 0 0 0,0 0-1 0 0,0 0 1 0 0,0 0-1 0 0,0 0 1 0 0,0 1 0 0 0,0-1-1 0 0,0 0 1 0 0,0 0-1 0 0,0 0 1 0 0,0 0-1 0 0,0 0 1 0 0,0 0 0 0 0,0 0-1 0 0,0 1 1 0 0,0-1-1 0 0,0 0 1 0 0,0 0 0 0 0,0 0-1 0 0,0 0 1 0 0,1 0-1 0 0,-1 0 1 0 0,0 0-1 0 0,0 0 1 0 0,0 0 0 0 0,0 1-1 0 0,0-1 1 0 0,0 0-1 0 0,0 0 1 0 0,0 0-1 0 0,0 0 1 0 0,0 0 0 0 0,0 0-1 0 0,1 0 1 0 0,-1 0-1 0 0,0 0 1 0 0,0 0 0 0 0,0 0-1 0 0,0 0 1 0 0,7 5-14 0 0,-7-5 14 0 0,0 0 1 0 0,1 0-1 0 0,-1 1 0 0 0,1-1 1 0 0,-1 0-1 0 0,0 0 0 0 0,1 1 1 0 0,-1-1-1 0 0,1 0 0 0 0,-1 1 1 0 0,0-1-1 0 0,0 1 0 0 0,1-1 0 0 0,-1 0 1 0 0,0 1-1 0 0,0-1 0 0 0,1 1 1 0 0,-1-1-1 0 0,0 1 0 0 0,0-1 1 0 0,0 1-1 0 0,0-1 0 0 0,0 0 1 0 0,0 1-1 0 0,0-1 0 0 0,0 1 1 0 0,0-1-1 0 0,0 1 0 0 0,0-1 0 0 0,0 1 1 0 0,0-1-1 0 0,0 1 0 0 0,3 15 43 0 0,-1-12-36 0 0,4 9-16 0 0,1-2-43 0 0,3-6-12 0 0,-4 5 14 0 0,4 11 36 0 0,-7-9 14 0 0,-3-9 0 0 0,0-1 0 0 0,1 0 0 0 0,0 0 0 0 0,-1 1 0 0 0,1-1 0 0 0,0 0 0 0 0,0 0 0 0 0,0 0 0 0 0,0 0 0 0 0,0 0 0 0 0,1 0 0 0 0,-1 0 0 0 0,1-1 0 0 0,0 1 0 0 0,0 1 0 0 0,1 0 0 0 0,0 0 0 0 0,0 0 0 0 0,-1 0 0 0 0,0 1 0 0 0,0-1 0 0 0,0 1 0 0 0,0-1 0 0 0,0 1 0 0 0,-1 0 0 0 0,1-1 0 0 0,-1 1 0 0 0,0 2 0 0 0,4 9 0 0 0,2 2 0 0 0,1 0 0 0 0,1-1 0 0 0,0 0 0 0 0,1 0 0 0 0,21 38 0 0 0,-11-21 0 0 0,-14-26 0 0 0,-2 1 0 0 0,1-1 0 0 0,-1 2 0 0 0,1 1 0 0 0,13 34 31 0 0,2-3 86 0 0,-7-16-21 0 0,-3-12-13 0 0,-7-9-12 0 0,-2 0-36 0 0,-2 3-6 0 0,1-7-19 0 0,0 8 85 0 0,0-3-68 0 0,0-2-5 0 0,0-1 50 0 0,0-2-1 0 0,0 3-6 0 0,0 3-61 0 0,0-2-104 0 0,0-2-134 0 0,0-1-13 0 0,0-1-37 0 0,0 0-764 0 0,0 0-50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44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247 0 10016 0 0,'0'0'230'0'0,"0"0"30"0"0,0 0 18 0 0,0 0 3 0 0,0 0 6 0 0,0 0 1 0 0,0 3 0 0 0,1 4-120 0 0,3 1-28 0 0,3 0 13 0 0,-1 2 34 0 0,12 19 35 0 0,-2-3-42 0 0,-7-9-96 0 0,7 15 58 0 0,2 14 20 0 0,-5-14-40 0 0,9 39 26 0 0,-13-41-32 0 0,8 18-116 0 0,0-13 54 0 0,-10-23-24 0 0,-1 1 0 0 0,-1 0 0 0 0,4 12-30 0 0,-2 5 57 0 0,-2 0 1 0 0,1 19-58 0 0,-2-11 66 0 0,5 10-66 0 0,-1-12 10 0 0,1 3-9 0 0,2 24-1 0 0,4 73 0 0 0,-12-108 0 0 0,-1-1 0 0 0,-2 1 0 0 0,-1 1 0 0 0,0 18 0 0 0,1-35 20 0 0,-1 0 0 0 0,-2 11-20 0 0,-9 23 120 0 0,0 0 38 0 0,10-31-106 0 0,-4 16 50 0 0,-13 11 40 0 0,-3 8 53 0 0,11-18-61 0 0,-19 43 238 0 0,25-61-314 0 0,-8 13 48 0 0,-7 6-9 0 0,9-16-49 0 0,-20 27 105 0 0,23-33-95 0 0,1-1 0 0 0,0 1 1 0 0,-4 8-59 0 0,2-3 113 0 0,0 0 0 0 0,-6 7-113 0 0,-1-4 68 0 0,0-7-47 0 0,13-10-13 0 0,0 0-1 0 0,0 0 1 0 0,0 0 0 0 0,1 0 0 0 0,-1 0-1 0 0,1 0 1 0 0,0 1 0 0 0,-1-1 0 0 0,0 3-8 0 0,-2 2 10 0 0,-7 8 8 0 0,-2-6 51 0 0,-17 17 120 0 0,15-19-85 0 0,3 0-36 0 0,11-6-64 0 0,-11 4 26 0 0,9 2 6 0 0,4-7-35 0 0,0 0 0 0 0,-1 1 1 0 0,1-1-1 0 0,0 1 0 0 0,0-1 1 0 0,-1 0-1 0 0,1 1 1 0 0,0-1-1 0 0,-1 0 0 0 0,1 1 1 0 0,0-1-1 0 0,-1 0 1 0 0,1 1-1 0 0,-1-1 0 0 0,1 0 1 0 0,-1 0-1 0 0,1 1 0 0 0,0-1 1 0 0,-1 0-1 0 0,1 0 1 0 0,-1 0-1 0 0,1 0 0 0 0,-1 0 1 0 0,1 0-1 0 0,-1 0 0 0 0,1 0 1 0 0,-1 0-1 0 0,1 0 1 0 0,-1 0-1 0 0,1 0 0 0 0,-1 0 1 0 0,0 0-2 0 0,-14 3 53 0 0,0 7-40 0 0,-1-8-13 0 0,-12-2-148 0 0,25 0-50 0 0,3 0-24 0 0,0 0 78 0 0,0 0 17 0 0,0 0-41 0 0,0 0-139 0 0,0 0-261 0 0,0 0-21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7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1 294 6880 0 0,'15'0'122'0'0,"24"0"339"0"0,-28 0-362 0 0,-2 0-61 0 0,-2 0-3 0 0,-5 0 61 0 0,-4 0 48 0 0,-1 0 34 0 0,-11 0 610 0 0,20-1-454 0 0,0-1-41 0 0,1-3 87 0 0,-1 0-48 0 0,-4 4-85 0 0,-1 0-46 0 0,1 0-40 0 0,-1 0-37 0 0,0 1-16 0 0,1 0-36 0 0,-1 0-21 0 0,2 0-17 0 0,0 0 32 0 0,-1-1 74 0 0,8-5 198 0 0,0 0-63 0 0,0-1-41 0 0,4 0 55 0 0,-5 4-90 0 0,-2 1-52 0 0,3-1 21 0 0,10-4 94 0 0,-17 6-214 0 0,15-6 318 0 0,-5-3-123 0 0,2-1-117 0 0,0 7-65 0 0,-12 3-55 0 0,-1 1 0 0 0,1-1 0 0 0,-1 0 1 0 0,0 0-1 0 0,1 0 0 0 0,-1 0 0 0 0,0 0 1 0 0,0 0-1 0 0,0 0 0 0 0,0-1 0 0 0,0 1 1 0 0,0-1-1 0 0,0 0-6 0 0,4-3-3 0 0,-2 2 28 0 0,-1-1 0 0 0,1 1 0 0 0,-1-1 1 0 0,0 0-1 0 0,2-4-25 0 0,0-4 64 0 0,2 7-37 0 0,-2 2 59 0 0,-4-7 73 0 0,-1 1 30 0 0,0-15 452 0 0,0 17-497 0 0,0 0-70 0 0,-1 0 15 0 0,-1 0 41 0 0,-11-9 357 0 0,7 9-283 0 0,0-2-87 0 0,3 3-43 0 0,3 5-67 0 0,0 1 1 0 0,0 0-1 0 0,0-1 1 0 0,0 1-1 0 0,-1-1 0 0 0,1 1 1 0 0,0-1-1 0 0,0 1 1 0 0,0 0-1 0 0,-1-1 0 0 0,1 1 1 0 0,0-1-1 0 0,-1 1 1 0 0,1 0-1 0 0,0-1 0 0 0,-1 1 1 0 0,1 0-1 0 0,0 0 1 0 0,-1-1-1 0 0,1 1 0 0 0,-1 0 1 0 0,1 0-1 0 0,0 0 1 0 0,-1-1-1 0 0,1 1 0 0 0,-1 0 1 0 0,1 0-1 0 0,-1 0 1 0 0,1 0-1 0 0,0 0 0 0 0,-1 0 1 0 0,1 0-1 0 0,-1 0 1 0 0,1 0-1 0 0,-1 0 1 0 0,1 0-9 0 0,-5-3 141 0 0,-8-7-112 0 0,10 9-23 0 0,0 0 0 0 0,0 1-1 0 0,0-1 1 0 0,0 1-1 0 0,0-1 1 0 0,0 1-1 0 0,0 0 1 0 0,0 0 0 0 0,0 0-1 0 0,0 1 1 0 0,0-1-1 0 0,0 1 1 0 0,0 0-1 0 0,-1 0-4 0 0,-29 17 56 0 0,11 2-46 0 0,18-16-10 0 0,0 0-1 0 0,0-1 1 0 0,0 1-1 0 0,-5 2 1 0 0,-2 0 0 0 0,8-4 0 0 0,0 0 0 0 0,0-1 0 0 0,0 1 0 0 0,0 0 0 0 0,0 1 0 0 0,0-1 0 0 0,1 0 0 0 0,-1 1 0 0 0,1 0 0 0 0,0-1 0 0 0,-1 1 0 0 0,0 4 0 0 0,0 0 0 0 0,0 0 0 0 0,0 0 0 0 0,0 1 0 0 0,1-1 0 0 0,-1 1 0 0 0,0-1 0 0 0,0-1 0 0 0,-1 2 0 0 0,1-4 0 0 0,1-1 0 0 0,0 1 0 0 0,1-1 0 0 0,-1 1 0 0 0,1 0 0 0 0,-1 0 0 0 0,1 0 0 0 0,0 0 0 0 0,-2 8 0 0 0,-4 5 0 0 0,6-15 0 0 0,-1 0 0 0 0,1 1 0 0 0,1-1 0 0 0,-1 0 0 0 0,0 1 0 0 0,0-1 0 0 0,1 0 0 0 0,0 1 0 0 0,-1-1 0 0 0,1 1 0 0 0,0-1 0 0 0,0 0 0 0 0,0 1 0 0 0,0-1 0 0 0,1 1 0 0 0,-1-1 0 0 0,1 0 0 0 0,-1 1 0 0 0,1-1 0 0 0,0 1 0 0 0,4 7 0 0 0,-4-7 0 0 0,0 0 0 0 0,1 0 0 0 0,-1 0 0 0 0,0 0 0 0 0,-1 0 0 0 0,1 0 0 0 0,0 0 0 0 0,-1 1 0 0 0,0-1 0 0 0,0 2 0 0 0,3 20 19 0 0,-1-21-26 0 0,-1 0 1 0 0,1 1 0 0 0,0-1-1 0 0,0 0 1 0 0,0 0-1 0 0,2 2 7 0 0,8 9 6 0 0,1 1 50 0 0,-3-6 23 0 0,1 1 40 0 0,-2-5-31 0 0,-1-1 0 0 0,1 1 0 0 0,-1-2-1 0 0,2 1-87 0 0,-10-5 1 0 0,4 1 39 0 0,1 0-1 0 0,-1 0 0 0 0,0 0 0 0 0,1-1 0 0 0,-1 1 0 0 0,1-1 1 0 0,-1 0-1 0 0,1-1 0 0 0,0 1-39 0 0,12-4 102 0 0,-10-1-70 0 0,-5 4-25 0 0,-1 0 0 0 0,0 0 0 0 0,1 0 0 0 0,-1 1 0 0 0,1-1 0 0 0,-1 0 0 0 0,1 1 0 0 0,-1-1 0 0 0,1 1 0 0 0,0 0 0 0 0,-1-1 0 0 0,1 1-1 0 0,-1 0 1 0 0,1 0-7 0 0,0 0 5 0 0,0 0-1 0 0,-1 0 1 0 0,1-1 0 0 0,-1 1-1 0 0,1 0 1 0 0,0-1-1 0 0,-1 1 1 0 0,1-1-1 0 0,-1 0 1 0 0,1 1-1 0 0,-1-1 1 0 0,0 0-1 0 0,1 0 1 0 0,-1 0-5 0 0,7-4 0 0 0,16-7 20 0 0,-1 0-114 0 0,0 1-109 0 0,-1 0-104 0 0,-15 9 204 0 0,-3 0 2 0 0,-2 1-49 0 0,0-2-38 0 0,-1 1-43 0 0,1-3-320 0 0,11-1-683 0 0,3-6-55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43.2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416 1 5904 0 0,'0'0'132'0'0,"0"0"17"0"0,0 0 11 0 0,0 0-43 0 0,-2 0 11 0 0,-2 0 68 0 0,-3 0 186 0 0,7 0-370 0 0,0 0 1 0 0,0 0 0 0 0,0 0 0 0 0,0 0-1 0 0,0 0 1 0 0,0 0 0 0 0,0 0-1 0 0,0 0 1 0 0,-1 0 0 0 0,1 0-1 0 0,0 0 1 0 0,0 0 0 0 0,0 0 0 0 0,0 0-1 0 0,0 0 1 0 0,0 0 0 0 0,0 0-1 0 0,0 0 1 0 0,0 0 0 0 0,0 0 0 0 0,0 0-1 0 0,-1 0 1 0 0,1 0 0 0 0,0 0-1 0 0,0 0 1 0 0,0 0 0 0 0,0 0-1 0 0,0 0 1 0 0,0 0 0 0 0,0 0 0 0 0,0 0-1 0 0,0 0 1 0 0,0 0 0 0 0,0 0-1 0 0,0 1 1 0 0,0-1 0 0 0,0 0-1 0 0,0 0 1 0 0,0 0 0 0 0,0 0 0 0 0,0 0-1 0 0,0 0 1 0 0,-1 0 0 0 0,1 0-1 0 0,0 0 1 0 0,0 0 0 0 0,0 0-1 0 0,0 1 1 0 0,0-1 0 0 0,0 0 0 0 0,1 0-1 0 0,-1 0 1 0 0,0 0 0 0 0,0 0-1 0 0,0 0 1 0 0,0 0 0 0 0,0 0-13 0 0,0 11 756 0 0,0-11-743 0 0,0 0 0 0 0,0 0-1 0 0,0 0 1 0 0,0 0 0 0 0,0 0 0 0 0,0 0 0 0 0,0 0 0 0 0,0 0 0 0 0,0 0 0 0 0,0 0 0 0 0,0 1-1 0 0,0-1 1 0 0,0 0 0 0 0,0 0 0 0 0,0 0 0 0 0,0 0 0 0 0,0 0 0 0 0,0 0 0 0 0,0 0 0 0 0,0 0-1 0 0,0 0 1 0 0,0 0 0 0 0,0 0 0 0 0,0 1 0 0 0,0-1 0 0 0,0 0 0 0 0,-1 0 0 0 0,1 0-1 0 0,0 0 1 0 0,0 0 0 0 0,0 0 0 0 0,0 0 0 0 0,0 0 0 0 0,0 0 0 0 0,0 0 0 0 0,0 0 0 0 0,0 0-1 0 0,0 0 1 0 0,0 0 0 0 0,0 0 0 0 0,-1 0 0 0 0,1 0 0 0 0,0 0 0 0 0,0 0 0 0 0,0 0 0 0 0,0 0-1 0 0,0 0 1 0 0,0 0 0 0 0,0 0 0 0 0,0 0 0 0 0,0 0 0 0 0,0 0 0 0 0,0 0 0 0 0,-1 0 0 0 0,1 0-1 0 0,0 0 1 0 0,0 0-13 0 0,-4 0 213 0 0,-1 0 134 0 0,-7 1 608 0 0,9 1-647 0 0,1 0-60 0 0,0 2-84 0 0,2 0-111 0 0,0-2 81 0 0,-3 1 3 0 0,-9 7 32 0 0,5-7-101 0 0,6-3-62 0 0,1 1 0 0 0,-1-1 0 0 0,1 0 0 0 0,-1 0 0 0 0,1 0 0 0 0,-1 1 1 0 0,1-1-1 0 0,0 0 0 0 0,-1 0 0 0 0,1 1 0 0 0,-1-1 0 0 0,1 0 0 0 0,0 1 0 0 0,-1-1 0 0 0,1 0 0 0 0,0 1 0 0 0,-1-1 0 0 0,1 1 0 0 0,0-1 1 0 0,0 1-1 0 0,-1-1 0 0 0,1 0 0 0 0,0 1 0 0 0,0-1 0 0 0,0 1 0 0 0,0-1 0 0 0,0 1 0 0 0,0-1 0 0 0,0 1 0 0 0,0-1 0 0 0,0 1 0 0 0,0-1 1 0 0,0 1-1 0 0,0-1 0 0 0,0 1 0 0 0,0-1 0 0 0,0 1 0 0 0,0-1-6 0 0,0 1 10 0 0,0 0-1 0 0,0 0 1 0 0,0-1 0 0 0,0 1 0 0 0,0 0 0 0 0,-1 0-1 0 0,1 0 1 0 0,0-1 0 0 0,0 1 0 0 0,-1 0-1 0 0,1-1 1 0 0,0 1 0 0 0,-1 0 0 0 0,1-1 0 0 0,-1 1-1 0 0,1 0 1 0 0,-1-1 0 0 0,1 1 0 0 0,-1-1-1 0 0,1 1 1 0 0,-1-1 0 0 0,0 1 0 0 0,1-1-1 0 0,-1 1 1 0 0,0-1 0 0 0,1 0 0 0 0,-1 1 0 0 0,0-1-1 0 0,0 0-9 0 0,0 1 12 0 0,0-1-1 0 0,-1 1 1 0 0,1-1-1 0 0,0 1 0 0 0,0 0 1 0 0,0 0-1 0 0,0-1 1 0 0,0 1-1 0 0,0 0 1 0 0,1 0-1 0 0,-1 0 0 0 0,0 0 1 0 0,0 0-1 0 0,1 0 1 0 0,-1 0-12 0 0,-4 9 105 0 0,4-7-79 0 0,0-1 1 0 0,0 0-1 0 0,0 0 1 0 0,0 0-1 0 0,-1 0 1 0 0,1 0-1 0 0,-1 0 1 0 0,1 0 0 0 0,-1 0-27 0 0,0 0 27 0 0,0 0 1 0 0,1 0 0 0 0,-1 0 0 0 0,1 0 0 0 0,-1 1 0 0 0,1-1 0 0 0,0 0 0 0 0,-1 2-28 0 0,-4 20 168 0 0,4-18-122 0 0,1 0 0 0 0,-1 0-1 0 0,0 0 1 0 0,-2 2-46 0 0,-9 17 95 0 0,6-13-59 0 0,1-1 1 0 0,0 2 0 0 0,1-1 0 0 0,-1 7-37 0 0,-1 11 49 0 0,5-19-39 0 0,0-1-1 0 0,-1 0 0 0 0,-1 4-9 0 0,-4 5 33 0 0,0 1 1 0 0,2 0-1 0 0,1 1 0 0 0,-2 12-33 0 0,3-18 17 0 0,0-1-1 0 0,-1 1 1 0 0,-2 2-17 0 0,-1 1 28 0 0,2 1 1 0 0,-1 3-29 0 0,1 7 48 0 0,5-23-43 0 0,0 0 1 0 0,-1 0-1 0 0,0 0 0 0 0,0 0 0 0 0,0-1 1 0 0,-1 3-6 0 0,-11 15 40 0 0,12-19-36 0 0,0-1 0 0 0,0 1 0 0 0,1 0 0 0 0,-1 0 0 0 0,1 0 1 0 0,0 0-1 0 0,0 1-4 0 0,1-1 4 0 0,-1-1-1 0 0,0 1 1 0 0,0-1 0 0 0,0 0 0 0 0,0 0 0 0 0,-1 1-1 0 0,1-1 1 0 0,-1 0 0 0 0,0 0 0 0 0,1 0 0 0 0,-2-1 0 0 0,0 2-4 0 0,1-2 2 0 0,1 0 1 0 0,0 0-1 0 0,-1 0 1 0 0,1 0 0 0 0,0 0-1 0 0,0 0 1 0 0,0 0-1 0 0,0 0 1 0 0,0 0 0 0 0,0 0-1 0 0,1 0 1 0 0,-1 1-1 0 0,1-1 1 0 0,-1 0-3 0 0,-2 11 24 0 0,0-6-4 0 0,0 0 1 0 0,0 0 0 0 0,-5 5-21 0 0,-1 4 24 0 0,4-1 19 0 0,-5-2-48 0 0,7-10-86 0 0,3-3-58 0 0,0 0-13 0 0,0 0 44 0 0,0 0-18 0 0,0 0-75 0 0,0 0-204 0 0,3-3-370 0 0,7-10-30 0 0,-7-2-7 0 0</inkml:trace>
  <inkml:trace contextRef="#ctx0" brushRef="#br0" timeOffset="376.16">308 124 5792 0 0,'0'0'166'0'0,"0"0"-29"0"0,0 0 26 0 0,0 0 91 0 0,0 0 247 0 0,0 0 450 0 0,0 0 38 0 0,0 0-405 0 0,0 0-236 0 0,0 0-57 0 0,0 0 70 0 0,3-3 164 0 0,7-7-21 0 0,-8 9-293 0 0,-1 0-47 0 0,0 0-41 0 0,1 0-34 0 0,0 1 21 0 0,1 1-66 0 0,-1 0 13 0 0,0-1 91 0 0,0 0 28 0 0,-1 0 80 0 0,-1 0 176 0 0,0 0-185 0 0,0 0-118 0 0,4 1-43 0 0,-1-1-35 0 0,4-1-23 0 0,4 1-54 0 0,-8 2 39 0 0,2 4-9 0 0,-5-5-1 0 0,0-1 0 0 0,0 1 1 0 0,1-1-1 0 0,-1 1 0 0 0,0-1 0 0 0,0 0 0 0 0,1 1 0 0 0,-1-1 0 0 0,0 0 0 0 0,1 1 0 0 0,-1-1 0 0 0,1 0 0 0 0,-1 1 0 0 0,0-1 0 0 0,1 0 0 0 0,-1 0 0 0 0,1 1 0 0 0,-1-1 0 0 0,1 0 1 0 0,-1 0-1 0 0,1 0 0 0 0,-1 0 0 0 0,1 0 0 0 0,-1 0 0 0 0,1 0 0 0 0,-1 0 0 0 0,0 0 0 0 0,1 0 0 0 0,-1 0 0 0 0,1 0 0 0 0,-1 0 0 0 0,1 0-3 0 0,0 0 7 0 0,0 0-1 0 0,0 0 0 0 0,0 0 1 0 0,0 0-1 0 0,-1 0 0 0 0,1 1 1 0 0,0-1-1 0 0,0 0 1 0 0,0 1-1 0 0,-1-1 0 0 0,1 0 1 0 0,0 1-1 0 0,0-1 0 0 0,-1 1 1 0 0,1-1-1 0 0,0 1 1 0 0,-1-1-1 0 0,1 1 0 0 0,0 0 1 0 0,-1-1-1 0 0,1 1 0 0 0,-1 0 1 0 0,1-1-1 0 0,-1 1 0 0 0,0 0 1 0 0,1 0-1 0 0,-1 0 1 0 0,1 0-7 0 0,4 8 70 0 0,4 1 43 0 0,-6-5-74 0 0,0-1 0 0 0,1 1 0 0 0,-2 0 0 0 0,1 0 1 0 0,-1 0-1 0 0,2 5-39 0 0,5 10 126 0 0,6 18 52 0 0,-6 2-53 0 0,-2-10-53 0 0,-2-14-41 0 0,-3-10-23 0 0,0 1 0 0 0,-1-1 0 0 0,0 1 1 0 0,0-1-1 0 0,0 1 0 0 0,-1 0-8 0 0,0 0 24 0 0,1 0 1 0 0,0 0-1 0 0,0 0 1 0 0,1 0-1 0 0,0 2-24 0 0,1-1 29 0 0,-2 0-1 0 0,1 0 0 0 0,-1-1 0 0 0,0 1 1 0 0,-1 4-29 0 0,0 106 272 0 0,0-24 12 0 0,1-88-265 0 0,-1 0 1 0 0,1 0-1 0 0,1-1 1 0 0,-1 1-1 0 0,1 0 1 0 0,0 0-20 0 0,-1-2 20 0 0,1 1 1 0 0,-1 0-1 0 0,0 0 1 0 0,0 0 0 0 0,0 5-21 0 0,-1 25 64 0 0,0 38 26 0 0,0-72-86 0 0,0 1-1 0 0,0 0 1 0 0,0-1 0 0 0,0 1-1 0 0,1 0 1 0 0,-1-1 0 0 0,0 1-1 0 0,1-1 1 0 0,-1 1 0 0 0,1-1-1 0 0,0 1 1 0 0,0-1 0 0 0,-1 1-1 0 0,1-1 1 0 0,1 1-4 0 0,3 6 9 0 0,-3 7 34 0 0,-2-9-35 0 0,0 0 1 0 0,0 11 55 0 0,0-15-34 0 0,0-2-39 0 0,0 0-54 0 0,0 0-46 0 0,0 0-174 0 0,0 0 140 0 0,0 0-44 0 0,0 0-71 0 0,0 0 83 0 0,0 0-34 0 0,0 0-39 0 0,0 0-37 0 0,0 0-379 0 0,0 0 94 0 0,0 0-50 0 0,0 0-727 0 0,0 0-570 0 0,0 0-1088 0 0</inkml:trace>
  <inkml:trace contextRef="#ctx0" brushRef="#br0" timeOffset="636.69">324 601 5456 0 0,'0'0'158'0'0,"0"0"-30"0"0,0 0 15 0 0,0 0 73 0 0,2 3 203 0 0,9 7 367 0 0,-10-9-386 0 0,1 0-93 0 0,0 0-77 0 0,-1 0-67 0 0,1-1-38 0 0,0 0-55 0 0,3-1 23 0 0,-4 1-17 0 0,1 0 72 0 0,2-1 109 0 0,1 1 90 0 0,12 0 746 0 0,-10 0-673 0 0,-4 0-230 0 0,1 1-42 0 0,-1 0-51 0 0,0 0-61 0 0,4 4 190 0 0,6 1 107 0 0,0-4-80 0 0,-4-2-114 0 0,3-1 38 0 0,26 0 357 0 0,-22 2-341 0 0,0 0-51 0 0,-4 1-111 0 0,0 5 59 0 0,-3-3-38 0 0,6-2-40 0 0,28-2-13 0 0,-27 0-41 0 0,0 0-57 0 0,-1 0-78 0 0,0 0-98 0 0,-11 0 177 0 0,-1 0-11 0 0,-1 0-31 0 0,1 0-61 0 0,0 0-49 0 0,0 0-74 0 0,-1 0 27 0 0,1 0-43 0 0,-1 0-38 0 0,1 0-35 0 0,0 0-119 0 0,1 0-34 0 0,7 0-1248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41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447 554 4384 0 0,'0'0'127'0'0,"0"0"-25"0"0,0 0 6 0 0,0 0 50 0 0,0 0 143 0 0,-2 0 264 0 0,1 0-531 0 0,1 0 1 0 0,-1 1-1 0 0,0-1 0 0 0,1 0 1 0 0,-1 0-1 0 0,1 0 0 0 0,-1 0 1 0 0,1 0-1 0 0,-1 0 0 0 0,1 1 1 0 0,-1-1-1 0 0,1 0 0 0 0,-1 1 1 0 0,1-1-1 0 0,-1 0 0 0 0,1 1 1 0 0,-1-1-1 0 0,1 0 0 0 0,0 1 1 0 0,-1-1-1 0 0,1 1 0 0 0,0-1 1 0 0,-1 1-1 0 0,1 0-34 0 0,-6 4 432 0 0,-4-2-69 0 0,1-2-30 0 0,-13 8 565 0 0,15-6-636 0 0,-2 2-63 0 0,1 0 19 0 0,-2 0 70 0 0,0-2 70 0 0,5-1 76 0 0,1 2-265 0 0,2-1-88 0 0,0-1-1 0 0,0 1 1 0 0,-1-1-1 0 0,1 0 1 0 0,-1 0-1 0 0,1 0 1 0 0,-1 0-1 0 0,0-1 1 0 0,-2 2-81 0 0,-7 0 214 0 0,-4 1 91 0 0,1 7 33 0 0,7-4-202 0 0,6-3-88 0 0,-2-1-1 0 0,1 0 1 0 0,0 0-1 0 0,-1 0 1 0 0,1-1-1 0 0,-1 1-47 0 0,-6 1 108 0 0,-1 1 6 0 0,1 7-41 0 0,-8 13-46 0 0,6-15-27 0 0,10-8 0 0 0,0-1 0 0 0,1 1 0 0 0,-1 0 0 0 0,0 0 0 0 0,0-1 0 0 0,1 1 0 0 0,-1 0 0 0 0,1 0 0 0 0,0 1 0 0 0,0-1 0 0 0,-1 1 0 0 0,0 0 3 0 0,0 0 0 0 0,0 0 1 0 0,-1 0-1 0 0,0 0 1 0 0,1 0-1 0 0,-1 0 1 0 0,-1 0-4 0 0,0 1 15 0 0,0 0 1 0 0,-1 0 0 0 0,1 1-1 0 0,-1 2-15 0 0,-2 4 36 0 0,3-4-4 0 0,0-2 0 0 0,0 1 0 0 0,0 0 0 0 0,-4 3-32 0 0,5-5 26 0 0,0-1-1 0 0,1 1 1 0 0,-1 0-1 0 0,1 0 1 0 0,0 0-1 0 0,0 0 1 0 0,0 0-1 0 0,0 2-25 0 0,-8 16 82 0 0,8-19-73 0 0,-3 4 58 0 0,1 0 0 0 0,-1 0 0 0 0,1 1 0 0 0,1 0 0 0 0,-2 3-67 0 0,0 15 128 0 0,-2-13-44 0 0,7-12-69 0 0,-1 0-1 0 0,0 1 1 0 0,0-1-1 0 0,1 1 1 0 0,-1-1-1 0 0,1 1 1 0 0,-1-1-1 0 0,1 1 1 0 0,-1-1-1 0 0,1 1 1 0 0,0-1-1 0 0,0 1 1 0 0,0-1-15 0 0,0 22 234 0 0,0 1-36 0 0,0-2-44 0 0,0-1-53 0 0,2-16-41 0 0,2-1-54 0 0,-1 0 1 0 0,-1 0 0 0 0,1 1-1 0 0,-1-1 1 0 0,0 1 0 0 0,2 3-7 0 0,6 14 52 0 0,4-3 34 0 0,-11-16-60 0 0,-1 0 0 0 0,1 0-1 0 0,-1 1 1 0 0,0-1 0 0 0,1 4-26 0 0,-2-4 15 0 0,0-1 0 0 0,1 1-1 0 0,-1-1 1 0 0,0 0 0 0 0,1 0 0 0 0,-1 1-1 0 0,1-1 1 0 0,0 0 0 0 0,0 0 0 0 0,-1-1 0 0 0,1 1-1 0 0,0 0 1 0 0,1-1 0 0 0,-1 1 0 0 0,0-1-1 0 0,0 1 1 0 0,3 0-15 0 0,18 3 142 0 0,-13 8 2 0 0,-6-10-117 0 0,1 1 1 0 0,-1-1-1 0 0,1 0 1 0 0,-1 0-1 0 0,1-1 1 0 0,0 1 0 0 0,0-1-1 0 0,0 0 1 0 0,0 0-28 0 0,17 1 72 0 0,0 0 7 0 0,-10 2-37 0 0,-10-4-38 0 0,0 0-1 0 0,1 0 0 0 0,-1 0 0 0 0,1 0 0 0 0,-1 0 0 0 0,1 0 1 0 0,-1-1-1 0 0,1 0 0 0 0,-1 1 0 0 0,1-1 0 0 0,-1 0 1 0 0,2 0-4 0 0,33 0-3 0 0,-5 0 14 0 0,-11 0 34 0 0,-19 0-42 0 0,-1 0 0 0 0,1 0 0 0 0,-1-1 1 0 0,1 1-1 0 0,-1 0 0 0 0,1-1 0 0 0,0 1 0 0 0,-1-1 0 0 0,1 0 1 0 0,-1 1-1 0 0,0-1 0 0 0,1 0 0 0 0,0 0-3 0 0,0-1 3 0 0,-1 1-1 0 0,1 1 1 0 0,0-1-1 0 0,-1 0 1 0 0,1 0 0 0 0,0 1-1 0 0,0-1 1 0 0,0 1-1 0 0,-1-1 1 0 0,1 1-1 0 0,0 0 1 0 0,0-1-1 0 0,2 1-2 0 0,0 0-1 0 0,0 0-1 0 0,-1-1 1 0 0,1 1-1 0 0,0-1 1 0 0,0 0-1 0 0,0-1 0 0 0,-1 1 1 0 0,1 0-1 0 0,-1-1 1 0 0,3-1 1 0 0,25-3-136 0 0,-29 5-7 0 0,0 0 37 0 0,3-1-15 0 0,0 0 91 0 0,6-4 92 0 0,-7 4-95 0 0,0 0-67 0 0,0 0-93 0 0,0 0-119 0 0,-2 1 104 0 0,0 0-40 0 0,0 0-41 0 0,0 0-46 0 0,0 0-48 0 0,0 0-51 0 0,1 0-56 0 0,-1 0-57 0 0,0 0-61 0 0,0 0-65 0 0,4-3-1170 0 0,3-5-1043 0 0</inkml:trace>
  <inkml:trace contextRef="#ctx0" brushRef="#br0" timeOffset="420.96">47 1032 5936 0 0,'0'0'169'0'0,"0"0"-34"0"0,0 0 2 0 0,0 0 56 0 0,0 0 169 0 0,0 0 310 0 0,3 0 28 0 0,4 0-101 0 0,0 0-64 0 0,1 0-60 0 0,-1 0-50 0 0,1 0-45 0 0,0 0-38 0 0,6 0 256 0 0,-14 0-581 0 0,1 0 0 0 0,-1 0 1 0 0,1 0-1 0 0,-1 0 0 0 0,1 0 0 0 0,-1 0 0 0 0,1 0 0 0 0,-1 0 0 0 0,1 0 0 0 0,-1 0 0 0 0,1 0 0 0 0,-1-1 0 0 0,1 1 0 0 0,-1 0 0 0 0,0 0 0 0 0,1 0 1 0 0,-1-1-1 0 0,1 1 0 0 0,-1 0 0 0 0,1 0 0 0 0,-1-1 0 0 0,0 1 0 0 0,1 0 0 0 0,-1-1 0 0 0,0 1 0 0 0,1-1 0 0 0,-1 1 0 0 0,0 0 0 0 0,1-1-17 0 0,6-6 343 0 0,-2 5-228 0 0,2 1 64 0 0,25 1 551 0 0,-19 0-498 0 0,-6 0-155 0 0,-2 0-74 0 0,10-2 218 0 0,-6-2-51 0 0,3-3-9 0 0,1 5-42 0 0,10 2 142 0 0,1 0-10 0 0,-12-3-150 0 0,0-3-4 0 0,-10 5-87 0 0,-1 1 1 0 0,1-1-1 0 0,-1 0 1 0 0,1 0-1 0 0,-1 1 1 0 0,1-1-1 0 0,-1 1 1 0 0,1-1-1 0 0,0 1 1 0 0,-1 0-1 0 0,1 0 1 0 0,0-1-1 0 0,-1 1 1 0 0,1 1-11 0 0,2-2 17 0 0,0 1 1 0 0,0-1-1 0 0,0 1 1 0 0,-1-1 0 0 0,1 0-1 0 0,0 0 1 0 0,0-1-1 0 0,-1 1 1 0 0,1-1 0 0 0,2-1-18 0 0,-5 2 1 0 0,1 0 0 0 0,0 1 0 0 0,-1-1 0 0 0,1 1 0 0 0,0-1 0 0 0,-1 1 0 0 0,1 0 0 0 0,0-1 0 0 0,-1 1 0 0 0,1 0 0 0 0,0 0 0 0 0,0 0 0 0 0,-1 1 0 0 0,1-1 0 0 0,0 0 0 0 0,0 1 0 0 0,0-1-1 0 0,-1 1 0 0 0,1-1 0 0 0,0 0 0 0 0,-1 1 0 0 0,1-1 0 0 0,0 0-1 0 0,0 0 1 0 0,-1 0 0 0 0,1 0 0 0 0,0 0 0 0 0,0 0 0 0 0,-1-1 0 0 0,1 1 0 0 0,0-1 0 0 0,-1 1 0 0 0,1-1 0 0 0,-1 0 0 0 0,1 1 0 0 0,4-3 12 0 0,2-2-48 0 0,1 2-74 0 0,2 1-69 0 0,4 2-62 0 0,-10 0 163 0 0,-1 0-1 0 0,-1 0-19 0 0,1 0-39 0 0,-2 0-13 0 0,1 0-40 0 0,-1 0-44 0 0,1 0-50 0 0,-1 0-55 0 0,0 0-50 0 0,0 0-45 0 0,0 0-38 0 0,0 0-140 0 0,0 0-38 0 0,0 0-167 0 0,2 0-450 0 0</inkml:trace>
  <inkml:trace contextRef="#ctx0" brushRef="#br0" timeOffset="970.69">386 0 5960 0 0,'0'0'132'0'0,"0"0"17"0"0,0 0 12 0 0,0 0-41 0 0,0 0 11 0 0,0 0 65 0 0,0 0 185 0 0,0 0 335 0 0,0 0 27 0 0,0 0-307 0 0,0 0-187 0 0,0 0-54 0 0,0 0 24 0 0,0 0 77 0 0,0 3-28 0 0,-3 9-18 0 0,-7 2 52 0 0,7-11-53 0 0,2 0-110 0 0,1 1-70 0 0,1 1-34 0 0,-1-3 49 0 0,0-1-73 0 0,1-1 1 0 0,-1 1-1 0 0,0-1 0 0 0,0 1 1 0 0,0-1-1 0 0,0 1 1 0 0,0-1-1 0 0,0 1 1 0 0,0-1-1 0 0,-1 1 1 0 0,1-1-1 0 0,0 1 1 0 0,0-1-1 0 0,0 1 0 0 0,0-1 1 0 0,-1 1-1 0 0,1-1 1 0 0,0 1-1 0 0,0-1 1 0 0,-1 0-1 0 0,1 1 1 0 0,0-1-1 0 0,-1 1 1 0 0,1-1-1 0 0,-1 0 0 0 0,1 1 1 0 0,0-1-1 0 0,-1 0 1 0 0,1 0-12 0 0,-7 8 220 0 0,5 6-56 0 0,2 2 14 0 0,-4-5 8 0 0,-4 7 41 0 0,5-8-142 0 0,2 8-1 0 0,1 82 47 0 0,0 25 69 0 0,0-39-143 0 0,-1-70-42 0 0,-1 0 0 0 0,-3 15-15 0 0,2-12 11 0 0,1-1 0 0 0,0 1 1 0 0,1 0-12 0 0,1 258 64 0 0,-1-255-65 0 0,-1-1 1 0 0,-2 8 0 0 0,0-6 5 0 0,2 1 1 0 0,0 9-6 0 0,-1 11 41 0 0,-7 22-27 0 0,5-38-15 0 0,-1 1 3 0 0,-4 18 77 0 0,0-2 6 0 0,6-22-41 0 0,2-11-16 0 0,-1-1 1 0 0,1 0 0 0 0,-5 9-29 0 0,4-10 24 0 0,-1 0 1 0 0,2 0 0 0 0,-1 0-1 0 0,1 8-24 0 0,-2 1 30 0 0,-6 14 34 0 0,4-7-30 0 0,-9 28-4 0 0,11-44-30 0 0,3-7 0 0 0,-1 0 0 0 0,1 0 0 0 0,0 0 0 0 0,0 0 0 0 0,0 0 0 0 0,1 0 0 0 0,-1 1 0 0 0,1-1 0 0 0,0 2 0 0 0,0-3 2 0 0,-1 0 0 0 0,1 0 0 0 0,0-1 1 0 0,0 1-1 0 0,-1 0 0 0 0,1-1 0 0 0,-1 1 1 0 0,0 0-1 0 0,1-1 0 0 0,-1 1 0 0 0,0-1 1 0 0,0 1-1 0 0,0-1-2 0 0,0 1 3 0 0,0-1 1 0 0,0 1-1 0 0,0-1 1 0 0,1 1-1 0 0,-1 0 1 0 0,0-1-1 0 0,1 1 1 0 0,-1 0-1 0 0,1-1 1 0 0,0 1-1 0 0,-1 0 1 0 0,1 0-1 0 0,0-1-3 0 0,0 0 3 0 0,0 0 0 0 0,0 0 0 0 0,0 0 0 0 0,0 0 0 0 0,0-1 1 0 0,0 1-1 0 0,0 0 0 0 0,0 0 0 0 0,0 0 0 0 0,-1 0 0 0 0,1-1 0 0 0,0 1 0 0 0,-1 0 0 0 0,1 0-3 0 0,-11 4 11 0 0,9 6-23 0 0,2-9-35 0 0,0-2-73 0 0,0 0-78 0 0,0 0 56 0 0,0 0-34 0 0,0 0-36 0 0,0 0-35 0 0,0 0-337 0 0,0 0 79 0 0,0 0-47 0 0,0 0-651 0 0,0 0-509 0 0,0 0-970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4:40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1 8576 0 0,'0'0'197'0'0,"0"0"24"0"0,-2 0 17 0 0,-8 0 43 0 0,8 0-118 0 0,1 0 130 0 0,1 0 242 0 0,0 0 10 0 0,0 0-225 0 0,0 0-137 0 0,0 0-41 0 0,0 0 18 0 0,0 0 55 0 0,0 0-20 0 0,0 0 13 0 0,0 2 65 0 0,2 7-33 0 0,9 16 197 0 0,-6-15-209 0 0,12 15 170 0 0,3-4-88 0 0,-14-16-218 0 0,-1 0 0 0 0,0 1-1 0 0,0 0 1 0 0,0 0 0 0 0,-1 0 0 0 0,3 6-92 0 0,5 8 153 0 0,7 6 17 0 0,-12-16-77 0 0,0-1 0 0 0,0 1 1 0 0,3 8-94 0 0,4 5 139 0 0,1-2-40 0 0,-7-12-37 0 0,-1 1 0 0 0,0 1 0 0 0,3 7-62 0 0,1 1 106 0 0,-1 0 1 0 0,3 1-107 0 0,12 12 105 0 0,7 5 71 0 0,-16-15-105 0 0,-15-20-67 0 0,27 32 22 0 0,-23-24 8 0 0,-4-8-30 0 0,0 0 0 0 0,0 0 0 0 0,0 1 1 0 0,1-1-1 0 0,-1 0 0 0 0,0 0 0 0 0,1 0 0 0 0,0-1 0 0 0,-1 1-4 0 0,4 4 17 0 0,-1-1-1 0 0,0 1 1 0 0,-1-1-1 0 0,1 1 1 0 0,-1 0-1 0 0,0 1-16 0 0,0-1 21 0 0,2 6 6 0 0,1-7 11 0 0,-5-5-37 0 0,-1 0 0 0 0,1 1 1 0 0,-1-1-1 0 0,0 0 0 0 0,1 0 1 0 0,-1 0-1 0 0,0 1 1 0 0,1-1-1 0 0,-1 0 0 0 0,0 1 1 0 0,0-1-1 0 0,1 0 0 0 0,-1 1 1 0 0,0-1-1 0 0,0 0 0 0 0,1 1 1 0 0,-1-1-1 0 0,0 0 0 0 0,0 1 1 0 0,0-1-1 0 0,0 0 1 0 0,1 1-1 0 0,-1-1 0 0 0,0 1 1 0 0,0-1-1 0 0,0 1 0 0 0,0-1 1 0 0,0 0-1 0 0,0 1 0 0 0,0-1 1 0 0,0 1-2 0 0,0 1 20 0 0,0-2-47 0 0,0 0-60 0 0,0 0-129 0 0,0 0-227 0 0,0 0 331 0 0,0 0 9 0 0,0 0-16 0 0,0 0-41 0 0,0 0-11 0 0,0 0-40 0 0,0 0-47 0 0,0 0-52 0 0,0 0-57 0 0,0 0-52 0 0,0 0-46 0 0,0 0-41 0 0,0 0-146 0 0,0 0-41 0 0,0 0-177 0 0,0 0-478 0 0</inkml:trace>
  <inkml:trace contextRef="#ctx0" brushRef="#br0" timeOffset="350.13">508 1 5584 0 0,'0'0'124'0'0,"0"0"17"0"0,0 0 11 0 0,0 0 45 0 0,0 0-70 0 0,-2 0 108 0 0,-3 0 122 0 0,0-1-62 0 0,-2 1 27 0 0,0 0-94 0 0,0 1-78 0 0,1 0-63 0 0,-1 1-40 0 0,6-1-46 0 0,0-1 0 0 0,0 1 0 0 0,0-1 0 0 0,0 1 0 0 0,0 0-1 0 0,0-1 1 0 0,1 1 0 0 0,-1 0 0 0 0,0 0 0 0 0,0-1 0 0 0,1 1 0 0 0,-1 0 0 0 0,0 0 0 0 0,1 0 0 0 0,-1 0-1 0 0,-1 4 4 0 0,-2 2 39 0 0,-3-3 58 0 0,2-2-47 0 0,3 0-22 0 0,0-1-1 0 0,1 1 0 0 0,-1 0 0 0 0,0 0 0 0 0,0 0 0 0 0,1 0 0 0 0,-1 0 0 0 0,1 0 1 0 0,0 0-1 0 0,0 0 0 0 0,-1 1 0 0 0,1 1-31 0 0,-9 14 184 0 0,1-5-72 0 0,-4 7 164 0 0,0-1 1 0 0,-1 6-277 0 0,4 3 183 0 0,2-2-25 0 0,-2 2-24 0 0,-1 0-1 0 0,4-2 22 0 0,-1-1-17 0 0,-2-2-46 0 0,2-9-33 0 0,-1 1 1 0 0,0-1-1 0 0,-4 3-59 0 0,8-9 37 0 0,0-1 1 0 0,1 1 0 0 0,-3 5-38 0 0,-8 15 63 0 0,-28 34-47 0 0,33-48-12 0 0,-1 1 0 0 0,0-2 0 0 0,-1 1-4 0 0,6-8 31 0 0,0 1 1 0 0,0 0 0 0 0,1 0-1 0 0,0 0 1 0 0,-2 5-32 0 0,-7 9 94 0 0,7-10-56 0 0,-10 14 104 0 0,16-22-115 0 0,-1-1 1 0 0,0 0-1 0 0,-1 1 1 0 0,1-1-1 0 0,0 0 1 0 0,0-1-1 0 0,-1 1 1 0 0,-2 1-28 0 0,-2 0 68 0 0,7-3-60 0 0,0 0 0 0 0,-1 1 0 0 0,1-1-1 0 0,-1 0 1 0 0,1 0 0 0 0,-1 0 0 0 0,1 1 0 0 0,-1-1 0 0 0,1 0 0 0 0,0 0-1 0 0,-1 1 1 0 0,1-1 0 0 0,0 0 0 0 0,-1 1 0 0 0,1-1 0 0 0,0 0-1 0 0,-1 1 1 0 0,1-1 0 0 0,0 1-8 0 0,-1 8 60 0 0,1-6-125 0 0,0 0 49 0 0,-2 3 104 0 0,0-5-84 0 0,1 0-40 0 0,0 0-40 0 0,-1-1-60 0 0,0 0-69 0 0,-1 0-79 0 0,0 1-93 0 0,3-1 119 0 0,0 0-41 0 0,0 0-399 0 0,0 0-277 0 0,0 0-641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5.6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9416 0 0,'0'0'208'0'0,"0"3"33"0"0,1-1-215 0 0,-1-1-1 0 0,0 1 1 0 0,0-1 0 0 0,1 1-1 0 0,-1-1 1 0 0,1 1-1 0 0,-1-1 1 0 0,1 1 0 0 0,0-1-1 0 0,0 0 1 0 0,0 1 0 0 0,-1-1-26 0 0,7 12 176 0 0,-5-1-133 0 0,-2-1-3 0 0,0 0 71 0 0,0 0 62 0 0,0 1 48 0 0,0 6 196 0 0,0 24 663 0 0,0-27-740 0 0,0 1-50 0 0,0-1-106 0 0,-1-6 29 0 0,0-1-61 0 0,-1-1-33 0 0,-2 3-15 0 0,-1 5 42 0 0,2-1 5 0 0,3 27 279 0 0,1-30-350 0 0,1-3-57 0 0,4 7 43 0 0,-5-12-52 0 0,0 1-1 0 0,0-1 0 0 0,0 0 1 0 0,0 0-1 0 0,0 1 1 0 0,-1-1-1 0 0,1 0 1 0 0,-1 2-14 0 0,-1 10 74 0 0,1-12-43 0 0,-1 0 0 0 0,1 0 0 0 0,0 0 0 0 0,0 0 0 0 0,1 0 0 0 0,-1-1 0 0 0,0 1 0 0 0,1 0 0 0 0,0 0 0 0 0,0 2-31 0 0,4 3 80 0 0,-4-6-59 0 0,0-1 0 0 0,0 0 0 0 0,0 1 0 0 0,0-1 0 0 0,-1 1 0 0 0,1 0 0 0 0,0-1 0 0 0,-1 1-1 0 0,0-1 1 0 0,1 1 0 0 0,-1 1-21 0 0,3 2 112 0 0,-2-3-99 0 0,0-1-1 0 0,0 0 1 0 0,1 1-1 0 0,-1-1 1 0 0,0 0-1 0 0,0 1 0 0 0,-1 0 1 0 0,1-1-1 0 0,0 1 1 0 0,0 0-13 0 0,1 10 21 0 0,-2-12-218 0 0,0 0-14 0 0,2 0-36 0 0,8 0-680 0 0,-7 0-53 0 0,-3 0-10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6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31 8496 0 0,'0'3'190'0'0,"0"1"-101"0"0,0 6 46 0 0,0-5-55 0 0,0 1 56 0 0,0 2 72 0 0,-2 8-157 0 0,-9 9-60 0 0,8-14 29 0 0,2 2 40 0 0,1 0 44 0 0,1-1 44 0 0,0-2 90 0 0,-1-3-16 0 0,0-1-41 0 0,0 1 1 0 0,0-2-42 0 0,0 9 200 0 0,0-7-164 0 0,0 1 81 0 0,0-3-87 0 0,0 0 34 0 0,0 4 66 0 0,1-2-76 0 0,1 0-35 0 0,2 1-6 0 0,0 1-7 0 0,-2-3-1 0 0,0 1 33 0 0,-2 2 71 0 0,0 18 525 0 0,0 0-70 0 0,0 0-79 0 0,0-3-88 0 0,0-21-249 0 0,0-3-6 0 0,0 0-23 0 0,3 0-17 0 0,1-1-143 0 0,0 0 44 0 0,9-7 424 0 0,-10 3-381 0 0,0-1-102 0 0,-2 2-98 0 0,-1 1-44 0 0,2-3 131 0 0,-1 6-69 0 0,0-1 2 0 0,0 0 1 0 0,0 0-1 0 0,0-1 1 0 0,0 1-1 0 0,0 0 1 0 0,0 0-1 0 0,0-1 0 0 0,0 1 1 0 0,-1-1-1 0 0,1 1 1 0 0,-1-1-1 0 0,1 1 1 0 0,-1-1-1 0 0,1 1 0 0 0,-1-1 1 0 0,0 1-1 0 0,0-1 1 0 0,0 1-1 0 0,0-1 0 0 0,0 0-6 0 0,1-7 3 0 0,0 1-1 0 0,0 0 0 0 0,0-1 0 0 0,1 1 0 0 0,0 0 0 0 0,1 0 0 0 0,1-1-2 0 0,26-57-16 0 0,-29 63 13 0 0,2-4-23 0 0,0 0-1 0 0,0 0 0 0 0,0-7 27 0 0,-1 9-13 0 0,-1-1-1 0 0,1 0 0 0 0,0 1 1 0 0,1-1-1 0 0,-1 1 0 0 0,1 0 0 0 0,1-2 14 0 0,9-16-121 0 0,-11 18 82 0 0,1 0-1 0 0,0 0 0 0 0,0 0 0 0 0,0 0 0 0 0,1-1 40 0 0,11-4-160 0 0,-6-2 72 0 0,-8 9 74 0 0,1 1 0 0 0,-1-1-1 0 0,1 1 1 0 0,-1 0 0 0 0,1-1 0 0 0,0 1 0 0 0,0 0 0 0 0,0 0 0 0 0,0 0 0 0 0,0 1-1 0 0,1-1 15 0 0,28-14-132 0 0,-16 14 79 0 0,1 4 32 0 0,-9 1-3 0 0,-4-2 22 0 0,-1 0 0 0 0,1 0 0 0 0,-1 1 0 0 0,1-1 0 0 0,-1 0 0 0 0,1 1 0 0 0,-1 0 0 0 0,0-1 0 0 0,1 1 0 0 0,-1 0 0 0 0,0 0 0 0 0,0 0 0 0 0,-1 0 0 0 0,1 1 0 0 0,0 0 2 0 0,4 23 0 0 0,6-2 0 0 0,-10-21 0 0 0,0 0 0 0 0,0 0 0 0 0,-1-1 0 0 0,1 1 0 0 0,-1 0 0 0 0,0 0 0 0 0,0 1 0 0 0,0-1 0 0 0,0 0 0 0 0,0 0 0 0 0,-1 0 0 0 0,1 3 0 0 0,-1-1 0 0 0,1-1 0 0 0,-1 1 0 0 0,1-1 0 0 0,0 0 0 0 0,1 3 0 0 0,1 0 0 0 0,-1-1 0 0 0,-1 1 0 0 0,1 0 0 0 0,-1 0 0 0 0,0 2 0 0 0,-1-7 0 0 0,0-1 0 0 0,0 1 0 0 0,0 0 0 0 0,1-1 0 0 0,-1 1 0 0 0,0 0 0 0 0,1-1 0 0 0,-1 1 0 0 0,1-1 0 0 0,-1 1 0 0 0,1-1 0 0 0,0 1 0 0 0,0-1 0 0 0,0 1 0 0 0,0 0 0 0 0,4 5 0 0 0,-2 9 0 0 0,-1-1-42 0 0,5-5-85 0 0,8 5-156 0 0,-11-12 157 0 0,-3-1 44 0 0,0-2-3 0 0,-1 1-21 0 0,1-1-42 0 0,-1 0-16 0 0,1 0-43 0 0,-1 0-49 0 0,1 0-56 0 0,0 0-59 0 0,0 0-56 0 0,0 0-49 0 0,0 0-44 0 0,1 0-151 0 0,-1 0-43 0 0,1 0-184 0 0,2 0-494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6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431 17 9672 0 0,'0'0'216'0'0,"-2"0"32"0"0,-1 0-162 0 0,-12 0 181 0 0,7-3-124 0 0,4-3-89 0 0,4 5-54 0 0,-1 1 0 0 0,1-1 0 0 0,0 1-1 0 0,0 0 1 0 0,-1-1 0 0 0,1 1 0 0 0,0-1 0 0 0,-1 1-1 0 0,1 0 1 0 0,0-1 0 0 0,-1 1 0 0 0,1 0 0 0 0,0-1-1 0 0,-1 1 1 0 0,1 0 0 0 0,-1 0 0 0 0,1 0 0 0 0,-1-1-1 0 0,1 1 1 0 0,-1 0 0 0 0,1 0 0 0 0,-1 0 0 0 0,1 0-1 0 0,0 0 1 0 0,-1 0 0 0 0,1 0 0 0 0,-1 0 0 0 0,1 0-1 0 0,-1 0 1 0 0,1 0 0 0 0,-1 0 0 0 0,0 0 0 0 0,-8 0 41 0 0,0 0 71 0 0,-5-1 99 0 0,-14 2 383 0 0,21 0-439 0 0,2 1-36 0 0,-5 8 271 0 0,5-9-341 0 0,-3-1 73 0 0,-12 2 218 0 0,12 0-225 0 0,-6 5 9 0 0,-1 1-57 0 0,-17 8-10 0 0,30-15-56 0 0,1-1 1 0 0,0 1 0 0 0,0 0 0 0 0,0-1-1 0 0,1 1 1 0 0,-1 0 0 0 0,0 0-1 0 0,0 0 1 0 0,0 0 0 0 0,0 0 0 0 0,1 0-1 0 0,-1 0 1 0 0,1 0 0 0 0,-1 1-2 0 0,-2 10 82 0 0,1-7 2 0 0,-2-2-63 0 0,3-1-6 0 0,-10 21 67 0 0,7-16-101 0 0,3-7 14 0 0,0 1 0 0 0,1 0 1 0 0,-1-1-1 0 0,1 1 0 0 0,-1 0 0 0 0,0 0 1 0 0,1-1-1 0 0,0 1 0 0 0,-1 0 0 0 0,1 0 1 0 0,0 0-1 0 0,-1 0 0 0 0,1 0 1 0 0,0 0-1 0 0,0 0 0 0 0,0-1 0 0 0,-1 1 1 0 0,1 0-1 0 0,0 0 0 0 0,0 0 0 0 0,1 0 1 0 0,-1 0-1 0 0,0 0 0 0 0,0 0 0 0 0,0 0 1 0 0,1 0-1 0 0,-1 0 5 0 0,13 14-61 0 0,-10-11 60 0 0,0 0 0 0 0,1 1 0 0 0,-2-1 0 0 0,1 1 0 0 0,0-1 1 0 0,-1 1-1 0 0,0 0 0 0 0,0 1 1 0 0,7 14 72 0 0,6 9 13 0 0,-7-13-24 0 0,0 0 60 0 0,-6-13-97 0 0,0 0 0 0 0,0 0 1 0 0,1 0-1 0 0,-1 0 1 0 0,1 0-1 0 0,2 1-24 0 0,-2-1 28 0 0,0 0 1 0 0,0 0-1 0 0,0 0 0 0 0,0 0 0 0 0,0 1 1 0 0,1 1-29 0 0,5 18 155 0 0,0-2-50 0 0,19 12 168 0 0,-25-26-200 0 0,3 4 30 0 0,-4-7-75 0 0,-1-1 1 0 0,0 0 0 0 0,0 1-1 0 0,0-1 1 0 0,0 1-1 0 0,0 1-28 0 0,0 5 88 0 0,-1 3 40 0 0,1-4-75 0 0,-1-4-27 0 0,0 1-1 0 0,1-1 1 0 0,-1 0 0 0 0,-1 0-1 0 0,1 0 1 0 0,-1 0 0 0 0,0 0-1 0 0,-1 2-25 0 0,0-3 46 0 0,-4 9 93 0 0,3-8-44 0 0,0 1 1 0 0,-1-1-1 0 0,1 0 0 0 0,-3 3-95 0 0,-10 5 173 0 0,3-8-97 0 0,5 8-55 0 0,4-10-10 0 0,0-1 0 0 0,0 1-1 0 0,0-1 1 0 0,0 1 0 0 0,-1-1-11 0 0,-3 2 15 0 0,6-3-9 0 0,-1 1-1 0 0,0-1 0 0 0,0 1 1 0 0,0-1-1 0 0,0 0 0 0 0,-1 0 1 0 0,1 0-1 0 0,0-1 0 0 0,0 1 1 0 0,0-1-1 0 0,-2 0-5 0 0,2 0 5 0 0,1 0 0 0 0,-1 1 0 0 0,1-1 0 0 0,-1 0 0 0 0,1 1 0 0 0,-1-1-1 0 0,1 1 1 0 0,-1 0 0 0 0,1 0 0 0 0,0 0 0 0 0,-2 1-5 0 0,2-1 0 0 0,-1 0 0 0 0,1 0 0 0 0,0 0 0 0 0,-1 0 0 0 0,1 0 0 0 0,-1-1 0 0 0,1 1 0 0 0,0-1 0 0 0,-1 1 0 0 0,1-1 0 0 0,-3 0 0 0 0,0 0 0 0 0,0 0 0 0 0,-1 0 0 0 0,1 0 0 0 0,0-1 0 0 0,0 0 0 0 0,0 0 0 0 0,-3-1 0 0 0,-10-6-77 0 0,6 3-211 0 0,2 1 57 0 0,-11-5-225 0 0,3-6-158 0 0,2-1-8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6.7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31 13200 0 0,'-7'-6'182'0'0,"-14"-7"351"0"0,15 10-412 0 0,0 0-53 0 0,0 0-68 0 0,-9 0 16 0 0,14 3-157 0 0,1 0 43 0 0,-1 0 39 0 0,1 0 35 0 0,-1 0 33 0 0,1 1 34 0 0,-1-1 44 0 0,0 0 84 0 0,0 0 35 0 0,0 0-99 0 0,0 0-55 0 0,1 0-47 0 0,-1 0-45 0 0,0 0-49 0 0,1 0-56 0 0,-1 0-63 0 0,1 0-19 0 0,-1 0-52 0 0,1 0-58 0 0,-1 0-62 0 0,0 0-65 0 0,1 0-70 0 0,-1 0-74 0 0,0-1-79 0 0,1 1-1057 0 0,0 0-997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8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1 279 5672 0 0,'0'0'165'0'0,"2"0"-10"0"0,5 1-122 0 0,-3 4-28 0 0,1 2-11 0 0,7-2 6 0 0,-3 1 22 0 0,-5-2 60 0 0,-2-3 142 0 0,-1 0-40 0 0,2 1 83 0 0,0-2-84 0 0,1 0-66 0 0,-1 0-16 0 0,-1 1 51 0 0,6 4 184 0 0,2 0 161 0 0,6-2 86 0 0,21-3 302 0 0,2 0 79 0 0,51 0 1353 0 0,-76-3-2089 0 0,-5-2-54 0 0,-1 0-50 0 0,6-2 67 0 0,-1 1-53 0 0,0-1-61 0 0,-7 3-60 0 0,0 0 1 0 0,0 0-1 0 0,0-1 1 0 0,0 0-1 0 0,1-2-17 0 0,9-5 53 0 0,-12 9-47 0 0,-3 3-4 0 0,0 0 1 0 0,-1-1-1 0 0,1 1 0 0 0,-1 0 0 0 0,1 0 0 0 0,0-1 0 0 0,-1 1 1 0 0,1-1-1 0 0,-1 1 0 0 0,1 0 0 0 0,-1-1 0 0 0,1 1 1 0 0,-1-1-1 0 0,1 1 0 0 0,-1-1 0 0 0,0 0 0 0 0,1 1 0 0 0,-1-1 1 0 0,0 1-1 0 0,1-1 0 0 0,-1 0 0 0 0,0 0-2 0 0,2-3 13 0 0,1-2-7 0 0,6-15 6 0 0,-8-1 34 0 0,0 13-38 0 0,-1 6-8 0 0,1 1 0 0 0,-1-1 1 0 0,0 0-1 0 0,0 0 0 0 0,0 0 0 0 0,-1 0 1 0 0,1 0-1 0 0,-1 0 0 0 0,1 0 0 0 0,-1 1 1 0 0,0-2-1 0 0,-30-57-18 0 0,29 57 0 0 0,-1 1-1 0 0,1 0 0 0 0,-1 0 0 0 0,1 0 1 0 0,-1 0-1 0 0,-3-1 19 0 0,3 1-9 0 0,0 0-1 0 0,1 0 1 0 0,-1 1 0 0 0,0-2 0 0 0,1 1-1 0 0,-2-3 10 0 0,2 2-18 0 0,1 3 11 0 0,1 0 1 0 0,0 1-1 0 0,0-1 1 0 0,-1 0-1 0 0,1 1 0 0 0,0-1 1 0 0,-1 1-1 0 0,1-1 1 0 0,-1 1-1 0 0,1-1 0 0 0,-1 1 1 0 0,1-1-1 0 0,-1 1 0 0 0,1-1 1 0 0,-1 1-1 0 0,1 0 1 0 0,-1-1-1 0 0,1 1 0 0 0,-1 0 1 0 0,0-1-1 0 0,1 1 1 0 0,-1 0 6 0 0,-4-3-27 0 0,-8-7-77 0 0,10 8 13 0 0,-1 1 41 0 0,-4 1 8 0 0,5 1 7 0 0,-7-2-70 0 0,7 1 71 0 0,1-1 0 0 0,-1 1 0 0 0,0 0 0 0 0,0 0 0 0 0,1 0 0 0 0,-1 1 0 0 0,0-1 0 0 0,0 1 0 0 0,1-1 1 0 0,-1 1-1 0 0,0 0 34 0 0,-3 9-152 0 0,-6-4 76 0 0,7-3 64 0 0,1 0 1 0 0,0 0-1 0 0,1 1 0 0 0,-1-1 1 0 0,1 1-1 0 0,-1 0 1 0 0,1 1-1 0 0,0-1 1 0 0,1 0-1 0 0,-3 4 12 0 0,-2 3-3 0 0,3-4-3 0 0,0 1 0 0 0,1 0 0 0 0,-1 0 1 0 0,2 0-1 0 0,-1 0 0 0 0,1 0 0 0 0,0 0 0 0 0,0 7 6 0 0,-5 17-6 0 0,-2 2 6 0 0,4-19 0 0 0,1 1 0 0 0,1 0 0 0 0,0 0 0 0 0,1 0 0 0 0,0 12 0 0 0,2-22 7 0 0,0 0 1 0 0,0 0 0 0 0,0 0 0 0 0,1 0-1 0 0,0-1 1 0 0,0 1 0 0 0,1 0 0 0 0,0-1-1 0 0,0 1 1 0 0,0-1 0 0 0,2 4-8 0 0,-1-5 25 0 0,-1 0-1 0 0,0 0 1 0 0,-1 0-1 0 0,1 0 1 0 0,0 0 0 0 0,0 4-25 0 0,-2-5 14 0 0,1-1 1 0 0,0 1-1 0 0,0 0 1 0 0,0-1 0 0 0,0 1-1 0 0,1-1 1 0 0,-1 1-1 0 0,0-1 1 0 0,1 1-1 0 0,0-1 1 0 0,0 0 0 0 0,0 0-15 0 0,13 14 109 0 0,14 15 64 0 0,-27-29-159 0 0,0-1 1 0 0,0 0-1 0 0,0 1 0 0 0,-1-1 1 0 0,2 0-1 0 0,-1 0 0 0 0,0 0 1 0 0,0 0-1 0 0,0 0 0 0 0,0 0 0 0 0,1 0 1 0 0,-1-1-1 0 0,0 1 0 0 0,2-1-14 0 0,24 0 113 0 0,1 1-58 0 0,-1-3-77 0 0,-1-2-87 0 0,0-6-93 0 0,-17 4 79 0 0,-6 4 41 0 0,-1 0-35 0 0,0 1-13 0 0,0-1-35 0 0,-1 1-40 0 0,1-1-45 0 0,-1 1-49 0 0,0-1-44 0 0,0 1-41 0 0,0-1-35 0 0,0 0-123 0 0,0 0-34 0 0,4-3-1274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2.6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7072 0 0,'0'0'202'0'0,"0"3"1"0"0,0 29-126 0 0,0-26-9 0 0,0-1 99 0 0,3 0 193 0 0,-1-1-211 0 0,3 7 134 0 0,-2-3-38 0 0,-1 1 49 0 0,-1-4-103 0 0,-1 0 35 0 0,0 3 128 0 0,2-1-100 0 0,0 1-45 0 0,2 2-7 0 0,1 0 19 0 0,-1 2 108 0 0,0-3-60 0 0,3 6 124 0 0,-2 13 77 0 0,-1-13-278 0 0,5 9 192 0 0,-1 0-16 0 0,-3-10-206 0 0,0 14 176 0 0,5-7-55 0 0,-5 7-26 0 0,4 5 15 0 0,1 4 15 0 0,-5-12-61 0 0,-2-3 6 0 0,-2 0 57 0 0,-1-9-64 0 0,0 1-64 0 0,0 31 183 0 0,0-27-147 0 0,0-16-117 0 0,0-2-1 0 0,0 0-6 0 0,0 0-1 0 0,0 0 0 0 0,0 0 4 0 0,-2 0 0 0 0,-8 0-44 0 0,10 0-30 0 0,0 0-1 0 0,-1 0 0 0 0,1 0 0 0 0,0 0 0 0 0,0 0 0 0 0,0 0 0 0 0,0 0 0 0 0,0 0 1 0 0,0 0-1 0 0,0 0 0 0 0,0 0 0 0 0,0 0 0 0 0,0 0 0 0 0,-1 0 0 0 0,1 0 0 0 0,0 0 1 0 0,0 0-1 0 0,0 0 0 0 0,0 0 0 0 0,0 0 0 0 0,0 0 0 0 0,0 0 0 0 0,0 0 0 0 0,0 0 1 0 0,0 0-1 0 0,0 0 0 0 0,0 0 0 0 0,-1 0 0 0 0,1 0 0 0 0,0 0 0 0 0,0 0 0 0 0,0 0 1 0 0,0 0-1 0 0,0-1 0 0 0,0 1 0 0 0,0 0 0 0 0,0 0 0 0 0,0 0 0 0 0,0 0 0 0 0,0 0 1 0 0,0 0-1 0 0,0 0 0 0 0,0 0 0 0 0,0 0 0 0 0,0 0 0 0 0,0 0 0 0 0,0-1 0 0 0,0 1 1 0 0,0 0-1 0 0,0 0 0 0 0,0 0 0 0 0,0 0 0 0 0,0 0 0 0 0,0 0 0 0 0,0 0 0 0 0,0 0 0 0 0,0 0-1 0 0,0-2 4 0 0,0 0 0 0 0,-1 1 0 0 0,1-1 0 0 0,0 1-1 0 0,-1-1 1 0 0,1 1 0 0 0,-1-1 0 0 0,0 1 0 0 0,1-1-1 0 0,-1 1 1 0 0,0 0 0 0 0,0-1-4 0 0,0 1 4 0 0,0-1 0 0 0,0 0-1 0 0,0 1 1 0 0,0-1 0 0 0,1 0 0 0 0,-1 0-1 0 0,0 0 1 0 0,1 1 0 0 0,-1-1 0 0 0,1 0-1 0 0,0 0 1 0 0,0-1-4 0 0,0-4 21 0 0,0 5-18 0 0,0 0 0 0 0,0 0 1 0 0,0 0-1 0 0,0-1 0 0 0,0 1 0 0 0,0 0 1 0 0,-1 0-1 0 0,1 0 0 0 0,-1 0 0 0 0,0-1-3 0 0,-4-5 0 0 0,4 7-1 0 0,0 0 0 0 0,1-1 0 0 0,-1 1 0 0 0,0-1 0 0 0,0 1 0 0 0,1-1 0 0 0,-1 1 0 0 0,1-1 0 0 0,-1 1 1 0 0,1-1-1 0 0,0 0 0 0 0,-1 1 0 0 0,1-1 0 0 0,0 1 0 0 0,0-2 1 0 0,0-16-69 0 0,0 0-51 0 0,0-51-410 0 0,0 39 354 0 0,1 19 105 0 0,1-1 0 0 0,-1 0 1 0 0,2 1-1 0 0,2-9 71 0 0,-4 18-15 0 0,4-59-249 0 0,-1 50 217 0 0,1-1 1 0 0,1 1-1 0 0,-1 0 1 0 0,6-7 46 0 0,-3 6-57 0 0,-2 0 0 0 0,6-13 57 0 0,-12 24-3 0 0,1 0 0 0 0,-1 0 0 0 0,1 1 0 0 0,0-1 1 0 0,0 0-1 0 0,0 1 0 0 0,0-1 0 0 0,0 1 0 0 0,0-1 0 0 0,0 1 1 0 0,0-1-1 0 0,1 1 0 0 0,-1 0 0 0 0,0 0 0 0 0,2-1 3 0 0,8-9-23 0 0,-5-3 12 0 0,-6 13 8 0 0,0 0 1 0 0,0 0 0 0 0,1 0 0 0 0,-1 0 0 0 0,0 0 0 0 0,1 1-1 0 0,-1-1 1 0 0,1 0 0 0 0,-1 0 0 0 0,1 0 0 0 0,-1 1-1 0 0,1-1 1 0 0,0 0 0 0 0,-1 1 0 0 0,1-1 0 0 0,0 1-1 0 0,-1-1 1 0 0,1 0 0 0 0,0 1 0 0 0,0 0 0 0 0,0-1 0 0 0,-1 1-1 0 0,1-1 1 0 0,0 1 2 0 0,15-10-10 0 0,-1 7 10 0 0,-11 3-2 0 0,0 1 1 0 0,0-1 0 0 0,-1 1 0 0 0,1 0 0 0 0,0 0 0 0 0,-1 0 0 0 0,1 0 0 0 0,-1 1 0 0 0,1-1 0 0 0,-1 1 0 0 0,0 0-1 0 0,0 0 1 0 0,1 0 0 0 0,-1 1 0 0 0,-1-1 0 0 0,1 1 0 0 0,0-1 0 0 0,-1 1 0 0 0,1 0 0 0 0,0 2 1 0 0,7 9-8 0 0,-1 1 0 0 0,-1-1 0 0 0,0 2 0 0 0,1 3 8 0 0,-2-3 0 0 0,0-1 0 0 0,5 5 0 0 0,-3-6 33 0 0,13 21 77 0 0,1 0 0 0 0,-5-9-29 0 0,-11-6-15 0 0,-6-16-52 0 0,1 0 0 0 0,-1 0-1 0 0,1 0 1 0 0,-1-1 0 0 0,1 1 0 0 0,2 2-14 0 0,-2-2 5 0 0,0-1 0 0 0,0 1 0 0 0,-1 0 1 0 0,1 0-1 0 0,-1 0 0 0 0,0 0 0 0 0,0 1-5 0 0,-1-1 11 0 0,1-1-1 0 0,0 1 0 0 0,0-1 0 0 0,0 0 1 0 0,0 0-1 0 0,1 0 0 0 0,-1 1 1 0 0,1-1-1 0 0,0 0 0 0 0,-1-1 1 0 0,2 1-1 0 0,0 1-10 0 0,1 2 1 0 0,0-1 1 0 0,0 1 0 0 0,0-1-1 0 0,-1 1 1 0 0,0 0 0 0 0,0 1-2 0 0,0-1 1 0 0,2 6-1 0 0,6-9-40 0 0,-9-3-47 0 0,-2 0-41 0 0,0 0-189 0 0,0 0-31 0 0,0 0-4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6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1 6536 0 0,'0'0'141'0'0,"0"0"23"0"0,-3 0 13 0 0,-12 0-44 0 0,6 3-74 0 0,3 3-59 0 0,2-1 5 0 0,-5-4 77 0 0,-2 1 241 0 0,6 4 96 0 0,5-6-384 0 0,0 1 0 0 0,-1-1 0 0 0,1 1 0 0 0,-1-1 1 0 0,1 1-1 0 0,-1-1 0 0 0,1 1 0 0 0,-1-1 0 0 0,1 1 0 0 0,-1-1 1 0 0,1 0-1 0 0,-1 1 0 0 0,1-1 0 0 0,-1 0 0 0 0,0 1 0 0 0,1-1 1 0 0,-1 0-1 0 0,0 0 0 0 0,1 0 0 0 0,-1 0 0 0 0,0 0 0 0 0,1 0 1 0 0,-1 0-1 0 0,0 0 0 0 0,1 0 0 0 0,-1 0-35 0 0,-9 2 398 0 0,6 3-84 0 0,0 1-102 0 0,-9-1 52 0 0,8-2-183 0 0,0 1 33 0 0,-20 22 532 0 0,19-20-542 0 0,1-1-54 0 0,-3 2 73 0 0,5-4-59 0 0,0 0 1 0 0,0 0-1 0 0,0 1 0 0 0,0-1 0 0 0,0 1 0 0 0,1 0-64 0 0,-3 9 236 0 0,1-11-150 0 0,-3 3 60 0 0,2 18 86 0 0,-10 13 166 0 0,12-28-360 0 0,-4 14 126 0 0,4 10 96 0 0,3-18-186 0 0,0 29 155 0 0,3-28-160 0 0,3-2 8 0 0,-5-12-66 0 0,-1 0-1 0 0,1 1 1 0 0,0-1-1 0 0,0 0 1 0 0,-1 1-1 0 0,1-1 1 0 0,-1 1 0 0 0,0-1-1 0 0,1 1 1 0 0,-1-1-1 0 0,0 1 1 0 0,0-1-1 0 0,0 1-10 0 0,0-1 6 0 0,0 0 0 0 0,0-1-1 0 0,0 1 1 0 0,1 0 0 0 0,-1 0 0 0 0,0-1-1 0 0,0 1 1 0 0,0 0 0 0 0,1 0 0 0 0,-1-1-1 0 0,0 1 1 0 0,1 0 0 0 0,-1-1-1 0 0,1 1 1 0 0,-1 0 0 0 0,1-1 0 0 0,-1 1-1 0 0,1-1 1 0 0,-1 1 0 0 0,1 0 0 0 0,-1-1-1 0 0,1 0 1 0 0,0 1 0 0 0,-1-1 0 0 0,1 1-1 0 0,0-1 1 0 0,0 0 0 0 0,-1 1-1 0 0,2-1-5 0 0,-1 0 7 0 0,0 1 0 0 0,0 0 0 0 0,0-1-1 0 0,0 1 1 0 0,0 0 0 0 0,0-1-1 0 0,0 1 1 0 0,0 0 0 0 0,0 0-1 0 0,0 0 1 0 0,0 0 0 0 0,-1 0 0 0 0,1 0-1 0 0,0 0 1 0 0,0 0-7 0 0,1 4 25 0 0,-2-5-19 0 0,0 1 1 0 0,1 0 0 0 0,-1-1-1 0 0,0 1 1 0 0,1-1 0 0 0,-1 1-1 0 0,0 0 1 0 0,1-1-1 0 0,-1 1 1 0 0,1-1 0 0 0,-1 1-1 0 0,1-1 1 0 0,-1 0 0 0 0,1 1-1 0 0,-1-1 1 0 0,1 1-1 0 0,-1-1 1 0 0,1 0 0 0 0,-1 1-1 0 0,1-1 1 0 0,0 0 0 0 0,0 0-7 0 0,4 3 28 0 0,2 2 22 0 0,-5-4-38 0 0,-1-1 0 0 0,0 1 0 0 0,1 0 0 0 0,-1 0 0 0 0,1 0 0 0 0,-1-1 0 0 0,1 1 0 0 0,-1-1 0 0 0,1 1 0 0 0,0-1 0 0 0,-1 0 0 0 0,1 0 0 0 0,-1 1 0 0 0,1-1-12 0 0,5 0 41 0 0,0 0 40 0 0,6 1 97 0 0,15-3 316 0 0,-21 0-354 0 0,-2-1-72 0 0,25-13 385 0 0,-19 7-304 0 0,4-4-6 0 0,-10 11-111 0 0,-4 1-25 0 0,0 1 0 0 0,-1 0 0 0 0,1 0 0 0 0,-1-1 1 0 0,1 1-1 0 0,0 0 0 0 0,-1-1 0 0 0,1 1 1 0 0,-1-1-1 0 0,1 1 0 0 0,-1 0 0 0 0,1-1 0 0 0,-1 1 1 0 0,1-1-1 0 0,-1 0 0 0 0,0 1 0 0 0,1-1 1 0 0,-1 1-1 0 0,0-1 0 0 0,1 0 0 0 0,-1 1 1 0 0,0-1-8 0 0,2-4 28 0 0,1 0 9 0 0,0-2-16 0 0,0 1 0 0 0,0 0 0 0 0,1 1 0 0 0,0-1 0 0 0,0 1 1 0 0,1-1-22 0 0,-4 4 3 0 0,1 0 1 0 0,-1 1 0 0 0,0-1 0 0 0,1 0-1 0 0,-1 0 1 0 0,0 0 0 0 0,0 0 0 0 0,0 0-1 0 0,0 0 1 0 0,-1 0 0 0 0,1-1 0 0 0,-1 1-1 0 0,1-1-3 0 0,0-31 55 0 0,-1 20-23 0 0,0 11-30 0 0,0 1-1 0 0,0-1 0 0 0,1 1 0 0 0,-1-1 0 0 0,0 1 0 0 0,1 0 0 0 0,0-1 1 0 0,0 1-1 0 0,0-1 0 0 0,0 1 0 0 0,1-2-1 0 0,4-11 15 0 0,-5-1 23 0 0,-1 2-26 0 0,0-5-14 0 0,0-7 45 0 0,0 24-88 0 0,0 2-33 0 0,2 7 0 0 0,-3 8 78 0 0,0-6-14 0 0,1 2-25 0 0,-1-8 37 0 0,1 0 0 0 0,0 0 0 0 0,0 1 0 0 0,0-1 0 0 0,0 0 0 0 0,1 0 0 0 0,-1 0 0 0 0,1 0 0 0 0,0 0 0 0 0,0 1 2 0 0,1 0 0 0 0,0 0 0 0 0,0 0 0 0 0,0 0 0 0 0,-1 0 0 0 0,0 1 0 0 0,0-1 0 0 0,0 0 0 0 0,0 1 0 0 0,-1-1 0 0 0,1 1 0 0 0,-1-1 0 0 0,0 1 0 0 0,-1 3-1 0 0,1 64 1 0 0,0-71 0 0 0,0 1 0 0 0,0 0 0 0 0,0-1 0 0 0,0 1 0 0 0,1 0 0 0 0,-1-1 0 0 0,0 1 0 0 0,1-1 0 0 0,-1 1 0 0 0,1-1 0 0 0,0 1 0 0 0,0-1 0 0 0,-1 1 0 0 0,1-1 0 0 0,1 1 1 0 0,3 6-2 0 0,10 23 1 0 0,-12-25-15 0 0,-2 6 46 0 0,-2-1-85 0 0,1 6-95 0 0,2-17-57 0 0,2 0 98 0 0,-2 0-59 0 0,1 0-77 0 0,-2 0 75 0 0,-1 0-36 0 0,1 0-40 0 0,0 0-38 0 0,-1 0-381 0 0,1 0 91 0 0,-1 0-50 0 0,0 0-736 0 0,0 0-578 0 0,0 0-1100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6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93 6896 0 0,'0'0'200'0'0,"-3"-2"-8"0"0,-13-12-147 0 0,11 14-20 0 0,5 0-23 0 0,0 0-1 0 0,0 0 1 0 0,0 0 0 0 0,-1 0-1 0 0,1 0 1 0 0,0 0 0 0 0,0 0-1 0 0,0 0 1 0 0,0 0 0 0 0,0 0 0 0 0,0 0-1 0 0,0 0 1 0 0,0 0 0 0 0,-1 0-1 0 0,1 0 1 0 0,0 0 0 0 0,0 0-1 0 0,0 0 1 0 0,0 0 0 0 0,0 0-1 0 0,0 0 1 0 0,0 0 0 0 0,-1 0 0 0 0,1 0-1 0 0,0 0 1 0 0,0 0 0 0 0,0 0-1 0 0,0 0 1 0 0,0 0 0 0 0,0 0-1 0 0,0 0 1 0 0,0 0 0 0 0,0 0-1 0 0,-1 0 1 0 0,1-1 0 0 0,0 1 0 0 0,0 0-1 0 0,0 0 1 0 0,0 0 0 0 0,0 0-1 0 0,0 0 1 0 0,0 0 0 0 0,0 0-1 0 0,0 0 1 0 0,0 0 0 0 0,0-1-2 0 0,-3-4 231 0 0,1 0 92 0 0,-9 0 400 0 0,7-1-239 0 0,-1 0 115 0 0,-4 5-238 0 0,4 1-166 0 0,0-1-36 0 0,-1-2-4 0 0,-1-1 30 0 0,-5-2 106 0 0,1 5-25 0 0,4 0-100 0 0,1-1-43 0 0,-4-3 29 0 0,9 4-138 0 0,-1 0 0 0 0,1 0 0 0 0,-1 0 0 0 0,1 1 0 0 0,-1-1 0 0 0,0 0 0 0 0,1 1 0 0 0,-1-1 0 0 0,0 1-1 0 0,0 0 1 0 0,1 0 0 0 0,-1-1 0 0 0,0 1-14 0 0,1 0 10 0 0,-1 0 0 0 0,0 0 0 0 0,1 0 1 0 0,-1-1-1 0 0,1 1 0 0 0,-1 0 0 0 0,1-1 0 0 0,-1 1 0 0 0,1-1 0 0 0,0 0 0 0 0,-1 1 0 0 0,1-1 0 0 0,0 0-10 0 0,-12-5 76 0 0,4 3-48 0 0,-1 2 53 0 0,-48 1 535 0 0,43 1-526 0 0,2-1-92 0 0,-5 0 45 0 0,-8 3-46 0 0,13 3-36 0 0,12-5 31 0 0,-1-1 1 0 0,1 1-1 0 0,0 0 0 0 0,-1 0 1 0 0,1-1-1 0 0,-1 1 1 0 0,1-1-1 0 0,-1 0 0 0 0,1 1 1 0 0,-1-1-1 0 0,1 0 0 0 0,-1 0 1 0 0,1 0 7 0 0,-8 1-25 0 0,4 1 63 0 0,-5 4 108 0 0,5-2-129 0 0,3 0 52 0 0,1 0-41 0 0,4 5-36 0 0,-3-8 15 0 0,13 15-7 0 0,16 10 0 0 0,-17-15 0 0 0,0 1 0 0 0,0 0 0 0 0,-1 0 0 0 0,6 9 0 0 0,-13-14 0 0 0,0-2 0 0 0,1 1 0 0 0,0 0 0 0 0,0-1 0 0 0,1 0 0 0 0,0 0 0 0 0,5 3 0 0 0,12 13 8 0 0,11 21-92 0 0,-2-3-39 0 0,-27-35 101 0 0,-2 0 0 0 0,1 0-1 0 0,0 1 1 0 0,2 4 22 0 0,3 15-43 0 0,-4-7 44 0 0,6 2 50 0 0,-9-16-39 0 0,0-1-1 0 0,0 1 1 0 0,0 0 0 0 0,0 0-1 0 0,-1 0 1 0 0,0 0 0 0 0,1 0-1 0 0,-1 1 1 0 0,0-1 0 0 0,-1 0-1 0 0,1 0 1 0 0,0 1-12 0 0,-1 8 4 0 0,0-1-43 0 0,0 12-67 0 0,-1-17 74 0 0,-1-2 33 0 0,-3 1 50 0 0,-1-2 39 0 0,5-2-72 0 0,0-1 1 0 0,0 1-1 0 0,0-1 0 0 0,0 1 0 0 0,0 0 0 0 0,0-1 1 0 0,0 1-1 0 0,0 0 0 0 0,0 0 0 0 0,0 0 1 0 0,0 0-1 0 0,1 0 0 0 0,-1 0 0 0 0,0 0 1 0 0,0 0-19 0 0,-2 6 111 0 0,3-7-101 0 0,0 1 0 0 0,0-1 0 0 0,0 1 0 0 0,0-1 0 0 0,-1 1 0 0 0,1-1 0 0 0,0 0 0 0 0,0 1 0 0 0,-1-1 0 0 0,1 1 0 0 0,0-1 0 0 0,-1 0 0 0 0,1 1 1 0 0,0-1-1 0 0,-1 0 0 0 0,1 1 0 0 0,0-1 0 0 0,-1 0 0 0 0,1 1 0 0 0,-1-1 0 0 0,1 0 0 0 0,-1 0 0 0 0,1 0 0 0 0,-1 1 0 0 0,1-1 0 0 0,-1 0 0 0 0,1 0 0 0 0,-1 0 0 0 0,1 0 0 0 0,-1 0 1 0 0,1 0-1 0 0,-1 0 0 0 0,1 0 0 0 0,-1 0 0 0 0,1 0 0 0 0,-1 0 0 0 0,1 0 0 0 0,-1-1-10 0 0,-11 4 107 0 0,2 2-49 0 0,9-4-50 0 0,-1 0-1 0 0,1 0 1 0 0,-1-1 0 0 0,0 1 0 0 0,0 0 0 0 0,1 0 0 0 0,-1-1-1 0 0,0 1 1 0 0,0-1 0 0 0,0 0 0 0 0,0 1 0 0 0,0-1 0 0 0,-1 0-8 0 0,-9 0 30 0 0,7 1-26 0 0,-1-1 0 0 0,1 1 1 0 0,-1-2-1 0 0,1 1 0 0 0,-1 0 0 0 0,1-1 0 0 0,-1 0 1 0 0,0-1-5 0 0,-4-2 0 0 0,7 2 0 0 0,0 1 0 0 0,0 0 0 0 0,0 0 0 0 0,0 0 0 0 0,0 0 0 0 0,-1 1 0 0 0,1-1 0 0 0,0 1 0 0 0,-2-1 0 0 0,3 1-4 0 0,0 0 1 0 0,0 0-1 0 0,1 0 1 0 0,-1-1-1 0 0,0 1 1 0 0,0-1 0 0 0,1 1-1 0 0,-1-1 1 0 0,1 0-1 0 0,-1 1 1 0 0,0-1-1 0 0,1 0 1 0 0,-1 0 3 0 0,1 0-8 0 0,0 0-1 0 0,-1 0 1 0 0,0 0 0 0 0,1 0 0 0 0,-1 1-1 0 0,1-1 1 0 0,-1 1 0 0 0,0-1 0 0 0,0 1-1 0 0,1-1 1 0 0,-1 1 0 0 0,0 0 0 0 0,0 0 8 0 0,-9-2-121 0 0,-6-8 20 0 0,10 4 28 0 0,0-1-53 0 0,3 2 1 0 0,0 0-44 0 0,-1 1-101 0 0,1-1-87 0 0,3 4-86 0 0,0 0-111 0 0,1 1 78 0 0,-1 0-41 0 0,-1 0-607 0 0,-2 0-478 0 0,-5 0-908 0 0</inkml:trace>
  <inkml:trace contextRef="#ctx0" brushRef="#br0" timeOffset="524.32">878 170 8032 0 0,'0'0'233'0'0,"-1"0"-63"0"0,-1-2-20 0 0,1 0-39 0 0,-1 1-61 0 0,0-2 9 0 0,1 2 4 0 0,0 0 40 0 0,-1 0 22 0 0,1 0 41 0 0,0-1 49 0 0,-1 1 53 0 0,2 2 33 0 0,-1-1-66 0 0,-1 0-57 0 0,1 0-48 0 0,-1-1 9 0 0,-4-1-23 0 0,6 1-61 0 0,0 1 38 0 0,-3-5 144 0 0,3 0-36 0 0,0 5-201 0 0,0 0 7 0 0,0 0-1 0 0,0 0 0 0 0,0 0 1 0 0,0 0-1 0 0,0 0 0 0 0,0 0 1 0 0,0-1-1 0 0,0 1 0 0 0,0 0 1 0 0,0 0-1 0 0,0 0 0 0 0,0 0 1 0 0,0 0-1 0 0,0 0 0 0 0,0 0 1 0 0,0 0-1 0 0,0 0 0 0 0,0 0 1 0 0,0-1-1 0 0,0 1 0 0 0,0 0 1 0 0,0 0-1 0 0,0 0 0 0 0,0 0 1 0 0,0 0-1 0 0,0 0 0 0 0,0 0 1 0 0,0 0-1 0 0,0 0 0 0 0,0 0 1 0 0,0 0-1 0 0,-1 0 0 0 0,1 0 1 0 0,0 0-1 0 0,0 0 1 0 0,0-1-1 0 0,0 1 0 0 0,0 0 1 0 0,0 0-1 0 0,0 0 0 0 0,0 0 1 0 0,0 0-1 0 0,0 0 0 0 0,0 0 1 0 0,-1 0-1 0 0,1 0 0 0 0,0 0 1 0 0,0 0-1 0 0,0 0 0 0 0,0 0 1 0 0,0 0-1 0 0,0 0 0 0 0,0 0 1 0 0,0 0-1 0 0,0 0 0 0 0,0 0 1 0 0,-1 1-7 0 0,-7-1 262 0 0,-17 0 425 0 0,17 0-483 0 0,0 0-48 0 0,1 0-89 0 0,2 2 127 0 0,2 1-156 0 0,1-1-17 0 0,-5 0 14 0 0,-9 6 50 0 0,-15 18 100 0 0,21-21-124 0 0,7-4-48 0 0,1 0 0 0 0,0 0 0 0 0,0 0 0 0 0,0 0 0 0 0,0 1 0 0 0,0-1 0 0 0,0 1 0 0 0,0-1 0 0 0,0 1-13 0 0,-16 15 74 0 0,9-9-43 0 0,1 0 1 0 0,0 0-1 0 0,1 0 1 0 0,-4 7-32 0 0,-12 22 73 0 0,2 1-66 0 0,20-34-7 0 0,0 0 0 0 0,0 0 0 0 0,0 0 0 0 0,1 1 0 0 0,-1-1 0 0 0,1 0 0 0 0,0 0 0 0 0,1 1 0 0 0,0 2 0 0 0,-1 9 0 0 0,0-15 0 0 0,0-1 0 0 0,0 1 0 0 0,0-1 0 0 0,0 1 0 0 0,0-1 0 0 0,0 1 0 0 0,0-1 0 0 0,0 1 0 0 0,0-1 0 0 0,0 1 0 0 0,0-1 0 0 0,0 0 0 0 0,0 1 0 0 0,1-1 0 0 0,-1 1 0 0 0,0-1 0 0 0,0 1 0 0 0,0-1 0 0 0,1 1 0 0 0,-1-1 0 0 0,0 0 0 0 0,1 1 0 0 0,-1-1 0 0 0,0 0 0 0 0,1 1 0 0 0,-1-1 0 0 0,0 0 0 0 0,1 1 0 0 0,-1-1 0 0 0,1 0 0 0 0,-1 0 0 0 0,1 1 0 0 0,5 3 0 0 0,-1 6 0 0 0,8-4 10 0 0,-8-2 5 0 0,1 1 15 0 0,4 1 51 0 0,10 4-9 0 0,-10-7 0 0 0,-4-3-51 0 0,-3 1-16 0 0,0-1-1 0 0,0 0 1 0 0,0 0 0 0 0,0 0-1 0 0,0 0 1 0 0,0 0-1 0 0,0-1 1 0 0,0 1-1 0 0,-1-1 1 0 0,1 0 0 0 0,0 0-5 0 0,10-4 10 0 0,1 0 0 0 0,13-4-10 0 0,-6 3 33 0 0,-18 5-28 0 0,0 0 0 0 0,0 0 1 0 0,0 1-1 0 0,1-1 0 0 0,-1 1 0 0 0,0 0 1 0 0,0 0-1 0 0,1 0-5 0 0,13-2 35 0 0,-2-4-13 0 0,6-3 36 0 0,-15 7-56 0 0,-1-1 0 0 0,0 0 0 0 0,0 0 1 0 0,0 0-1 0 0,0-1 0 0 0,0 1 0 0 0,3-4-2 0 0,34-35-3 0 0,-23 22 5 0 0,-16 17-2 0 0,0-1-1 0 0,-1 0 1 0 0,1 0 0 0 0,-1 0 0 0 0,0 0 0 0 0,0 0 0 0 0,0 0 0 0 0,0-2 0 0 0,8-16 11 0 0,-5 14 5 0 0,-3 7-13 0 0,-1 0 0 0 0,0 0 0 0 0,-1-1 0 0 0,1 1 0 0 0,0 0 0 0 0,0-1 0 0 0,-1 1 0 0 0,1-1 0 0 0,0 1 0 0 0,-1-1 0 0 0,0 0 0 0 0,1 1 0 0 0,-1-1 0 0 0,0 1 0 0 0,0-1 0 0 0,0 0-3 0 0,0 0 4 0 0,0 1 0 0 0,0 0 1 0 0,1-1-1 0 0,-1 1 0 0 0,0-1 0 0 0,1 1 0 0 0,-1-1 0 0 0,0 1 0 0 0,1 0 0 0 0,0-1 0 0 0,-1 1-4 0 0,12-13 9 0 0,1-1-9 0 0,-11 2-15 0 0,-2 11-14 0 0,3 4-1 0 0,13 12 14 0 0,-11-14 13 0 0,-5 0 2 0 0,0 0 1 0 0,0 0 0 0 0,1 0 0 0 0,-1 0-1 0 0,0 0 1 0 0,0 0 0 0 0,0 0 0 0 0,0-1-1 0 0,0 1 1 0 0,0 0 0 0 0,0 0-1 0 0,1 0 1 0 0,-1 0 0 0 0,0 0 0 0 0,0 0-1 0 0,0 0 1 0 0,0 0 0 0 0,0 0 0 0 0,0 0-1 0 0,0 0 1 0 0,0 0 0 0 0,1 0-1 0 0,-1 0 1 0 0,0 0 0 0 0,0 1 0 0 0,0-1-1 0 0,0 0 1 0 0,0 0 0 0 0,0 0 0 0 0,0 0-1 0 0,0 0 1 0 0,1 0 0 0 0,-1 0-1 0 0,0 0 1 0 0,0 0 0 0 0,0 0 0 0 0,0 0-1 0 0,0 0 1 0 0,0 1 0 0 0,0-1 0 0 0,0 0-1 0 0,0 0 1 0 0,0 0 0 0 0,0 0-1 0 0,0 0 1 0 0,0 0 0 0 0,1 1-5 0 0,-1 0-1 0 0,1-1 0 0 0,-1 1 1 0 0,0 0-1 0 0,0 0 0 0 0,1 0 1 0 0,-1-1-1 0 0,0 1 0 0 0,0 0 1 0 0,0 0-1 0 0,0 0 0 0 0,0 0 1 0 0,0 0-1 0 0,0 0 6 0 0,0 0-4 0 0,0 0-1 0 0,0 0 1 0 0,0-1 0 0 0,0 1-1 0 0,0 0 1 0 0,0 0 0 0 0,0 0-1 0 0,0 0 1 0 0,1-1 0 0 0,-1 1-1 0 0,0 0 1 0 0,0 0 0 0 0,1 0-1 0 0,0 0 5 0 0,5 3-12 0 0,-6-4 12 0 0,1 1 0 0 0,-1-1 0 0 0,1 0 0 0 0,-1 0 0 0 0,0 1 0 0 0,1-1 0 0 0,-1 0 0 0 0,1 1 0 0 0,-1-1 1 0 0,0 0-1 0 0,0 1 0 0 0,1-1 0 0 0,-1 1 0 0 0,0-1 0 0 0,1 0 0 0 0,-1 1 0 0 0,0-1 0 0 0,0 1 0 0 0,0-1 0 0 0,0 1 0 0 0,1-1 0 0 0,-1 1 0 0 0,0-1 0 0 0,0 1 0 0 0,0-1 0 0 0,0 1 0 0 0,0-1 0 0 0,0 1 0 0 0,0-1 0 0 0,0 1 1 0 0,0-1-1 0 0,-1 1 0 0 0,2 6-1 0 0,-1-1 0 0 0,1 1 1 0 0,0 0-1 0 0,1 0 0 0 0,0-1 1 0 0,0 1-1 0 0,0-1 1 0 0,0 0-7 0 0,-1-4 2 0 0,0 1 0 0 0,-1 0 0 0 0,0-1 0 0 0,1 1 1 0 0,-1 0-1 0 0,0 0 0 0 0,0-1 0 0 0,-1 2 5 0 0,1-2-2 0 0,0 0 0 0 0,0 0 0 0 0,0 0 0 0 0,0 0 0 0 0,0-1 0 0 0,0 1 1 0 0,1 0-1 0 0,-1 0 0 0 0,0 0 0 0 0,1-1 0 0 0,0 3 2 0 0,25 42 0 0 0,-21-15 0 0 0,9-3 7 0 0,3 5-45 0 0,-17-32 28 0 0,1 0 0 0 0,0 0 0 0 0,-1 0 1 0 0,1 0-1 0 0,0-1 0 0 0,0 1 0 0 0,0 0 0 0 0,-1 0 1 0 0,1-1-1 0 0,0 1 0 0 0,0-1 0 0 0,0 1 0 0 0,0-1 1 0 0,0 1-1 0 0,0-1 0 0 0,1 1 10 0 0,9 5-156 0 0,-10-3 91 0 0,0-1-26 0 0,0 0-1 0 0,-1-1-35 0 0,1 0-42 0 0,0 0-50 0 0,0 0-57 0 0,0 0-53 0 0,0-1-45 0 0,1 1-40 0 0,1 0-492 0 0,-1 1-87 0 0,0 2-709 0 0,-2 4-965 0 0</inkml:trace>
  <inkml:trace contextRef="#ctx0" brushRef="#br0" timeOffset="1217.33">1447 93 7632 0 0,'0'0'166'0'0,"0"0"29"0"0,0 3 14 0 0,1 3-106 0 0,1-4-42 0 0,-1-1-52 0 0,0 0-1 0 0,1 0 0 0 0,-1 0 1 0 0,0 0-1 0 0,0 0 1 0 0,0 0-1 0 0,0 0 1 0 0,0 0-1 0 0,0 1 1 0 0,0-1-1 0 0,0 0 1 0 0,-1 1-1 0 0,1-1 1 0 0,0 1-1 0 0,-1 0-8 0 0,5 7 161 0 0,-2-4-12 0 0,2 4 117 0 0,3 6 197 0 0,-3-7-219 0 0,-2 4 99 0 0,-3-1-42 0 0,-1-9-251 0 0,1 0 0 0 0,0 0-1 0 0,0 0 1 0 0,0 0 0 0 0,0-1-1 0 0,0 1 1 0 0,1 0-1 0 0,-1 0 1 0 0,1 0 0 0 0,-1 0-1 0 0,1 0-49 0 0,10 11 295 0 0,-9-11-251 0 0,-1 0 0 0 0,1-1-1 0 0,0 1 1 0 0,-1 0 0 0 0,0 0 0 0 0,1 0 0 0 0,-1 0 0 0 0,0 0 0 0 0,1 2-44 0 0,-1 13 222 0 0,-1-4-40 0 0,2-6-57 0 0,0 2 34 0 0,2 3 1 0 0,5 12 189 0 0,-1-1-32 0 0,-3-10-211 0 0,-1-1 48 0 0,1-4-33 0 0,2 8 89 0 0,-5-1-33 0 0,-3-12-159 0 0,1-1 0 0 0,0 1-1 0 0,1-1 1 0 0,-1 1 0 0 0,0-1 0 0 0,1 1-1 0 0,-1-1 1 0 0,1 1 0 0 0,0-1 0 0 0,0 0-1 0 0,0 1 1 0 0,0-1 0 0 0,0 0 0 0 0,1 0-1 0 0,-1 0 1 0 0,1 1-18 0 0,1 0 96 0 0,-2 0-39 0 0,-2 6 18 0 0,1-8-56 0 0,0 1 16 0 0,0 0 34 0 0,0 3 149 0 0,0-1 67 0 0,0 4 454 0 0,0-6-546 0 0,0 0-40 0 0,0-1-50 0 0,0 1-69 0 0,0-1-83 0 0,0 0-98 0 0,0 2 267 0 0,0-3-6 0 0,0 0 3 0 0,0-3 23 0 0,0 0-83 0 0,0 0-30 0 0,-1 1 0 0 0,1 0 1 0 0,0-1-1 0 0,1 1 0 0 0,-1 0 1 0 0,0-1-1 0 0,1 1 0 0 0,-1 0 0 0 0,2-2-27 0 0,-1 0 9 0 0,2 1 34 0 0,1-5 128 0 0,2-2 115 0 0,5-14 479 0 0,-6 5-320 0 0,-1 5-154 0 0,-2 5-128 0 0,1 2-57 0 0,1 0-34 0 0,6-11-185 0 0,-6 6-37 0 0,-1 0-34 0 0,-2 7 102 0 0,1 1-1 0 0,-1-1 1 0 0,1 1 0 0 0,-1 0-1 0 0,1-1 1 0 0,0 1-1 0 0,1 0 83 0 0,3-4-184 0 0,-1-1 39 0 0,6-6-44 0 0,-4 6 118 0 0,1-1 37 0 0,19-20 5 0 0,-14 16-26 0 0,-8 10 39 0 0,1 0 0 0 0,-1 0 0 0 0,1 0 0 0 0,0 1-1 0 0,0 0 1 0 0,1 0 16 0 0,-2 0-16 0 0,-3 2 15 0 0,-1 0 0 0 0,1 1 1 0 0,0-1-1 0 0,-1 1 0 0 0,1-1 0 0 0,0 1 0 0 0,0 0 0 0 0,-1 0 1 0 0,1 0-1 0 0,0 0 1 0 0,2 0-9 0 0,0 1-1 0 0,0-1 1 0 0,-1 1 0 0 0,1 0 0 0 0,0 1-1 0 0,0-1 1 0 0,-1 1 0 0 0,1-1 0 0 0,1 2 9 0 0,-1-1 0 0 0,0 0 0 0 0,-3-1 0 0 0,0-1 0 0 0,-1 0 0 0 0,1 0 0 0 0,0 1 0 0 0,-1-1 0 0 0,1 0 0 0 0,-1 1 0 0 0,1-1 0 0 0,-1 1 0 0 0,1-1 0 0 0,-1 1 0 0 0,1-1 0 0 0,-1 1 0 0 0,1-1 0 0 0,-1 1 0 0 0,0-1 0 0 0,1 1 0 0 0,-1-1 0 0 0,0 1 0 0 0,1 0 0 0 0,-1-1 0 0 0,0 1 0 0 0,3 4 0 0 0,22 26 0 0 0,-9 0-66 0 0,-11-1-1 0 0,0-22 58 0 0,-4-6 9 0 0,-1-1 0 0 0,1 0 0 0 0,0 1 0 0 0,0-1-1 0 0,0 1 1 0 0,-1-1 0 0 0,1 1 0 0 0,-1-1 0 0 0,1 1 0 0 0,-1 0 0 0 0,0-1 0 0 0,0 1 0 0 0,1-1-1 0 0,-1 1 1 0 0,0 105-1 0 0,0-60 62 0 0,0-46-58 0 0,0 0-1 0 0,0-1 1 0 0,0 1-1 0 0,0 0 1 0 0,-1 0-1 0 0,1-1 1 0 0,0 1-1 0 0,0 0 1 0 0,0-1-1 0 0,-1 1 1 0 0,1 0-1 0 0,0-1 1 0 0,-1 1-1 0 0,1 0 1 0 0,0-1-1 0 0,-1 1 1 0 0,1-1-1 0 0,-1 1 1 0 0,1 0-1 0 0,-1-1 1 0 0,1 1-1 0 0,-1-1 1 0 0,1 0-1 0 0,-1 1 1 0 0,0-1-3 0 0,1 1 5 0 0,-1-1 0 0 0,1 0 1 0 0,-1 1-1 0 0,1-1 0 0 0,-1 0 0 0 0,1 1 1 0 0,0-1-1 0 0,-1 0 0 0 0,1 1 0 0 0,0-1 0 0 0,-1 1 1 0 0,1-1-1 0 0,0 1 0 0 0,-1-1 0 0 0,1 1 1 0 0,0-1-1 0 0,0 1 0 0 0,0 0 0 0 0,0-1 1 0 0,-1 1-1 0 0,1-1 0 0 0,0 1 0 0 0,0-1 0 0 0,0 1-5 0 0,0 2 96 0 0,0-3 0 0 0,0 0-5 0 0,0 0-22 0 0,0 0-5 0 0,0 0 0 0 0,0 0 3 0 0,0 0 10 0 0,0 0 5 0 0,0 0 4 0 0,0 0 2 0 0,0-3 0 0 0,0 1-73 0 0,1 0-1 0 0,-1 0 0 0 0,1 0 1 0 0,-1 0-1 0 0,1 0 0 0 0,0 0 0 0 0,-1 0 1 0 0,1 0-1 0 0,0 0 0 0 0,1-1-14 0 0,8-20 105 0 0,0-2-25 0 0,-2 8-15 0 0,-6 15-64 0 0,-1 1 1 0 0,0 0-1 0 0,0 0 1 0 0,0 0-1 0 0,1 0 1 0 0,-1 0-1 0 0,0 0 1 0 0,1 0 0 0 0,1-1-2 0 0,5-3 1 0 0,-6 4 1 0 0,-1 0-1 0 0,0 0 1 0 0,0 0 0 0 0,1 0-1 0 0,-1 0 1 0 0,0 0-1 0 0,0-1 1 0 0,0 1-1 0 0,0 0 1 0 0,0-1-1 0 0,-1 1 1 0 0,1-1-1 0 0,0 1 1 0 0,-1-1-1 0 0,1 1 1 0 0,-1-1-1 0 0,1 1 1 0 0,-1-1-1 0 0,0 0-1 0 0,6-14 31 0 0,-4 13-29 0 0,0 1-1 0 0,0 0 1 0 0,1 0-1 0 0,-1 1 1 0 0,0-1-1 0 0,1 0 1 0 0,-1 1-1 0 0,3-1-1 0 0,1-2 0 0 0,8-4 0 0 0,21-13 0 0 0,-32 19 0 0 0,0-1 0 0 0,0 1 0 0 0,0-1 0 0 0,0 1 0 0 0,-1-1 0 0 0,1 0 0 0 0,-1 0 0 0 0,0 0 0 0 0,2-3 0 0 0,-4 5 0 0 0,1 0 0 0 0,0-1 0 0 0,0 1 0 0 0,0 0 0 0 0,0 0 0 0 0,0 0 0 0 0,1 0 0 0 0,-1 0 0 0 0,0 0 0 0 0,0 0 0 0 0,1 1 0 0 0,-1-1 0 0 0,0 0 0 0 0,1 1 0 0 0,-1-1 0 0 0,1 1 0 0 0,16-5 0 0 0,-14 4-1 0 0,0 0 0 0 0,0 0 0 0 0,-1 0 0 0 0,1 0 0 0 0,0-1-1 0 0,-1 1 1 0 0,1-1 0 0 0,-1 0 0 0 0,0 0 0 0 0,0 0 0 0 0,1 0 0 0 0,-1-1 0 0 0,0 0 1 0 0,-3 3-1 0 0,0 0 0 0 0,0 0 0 0 0,0 0 0 0 0,0 0 0 0 0,0 0 0 0 0,0 0 0 0 0,1 0 0 0 0,-1 0 0 0 0,0 0-1 0 0,0 0 1 0 0,0 0 0 0 0,0 0 0 0 0,0 0 0 0 0,0-1 0 0 0,0 1 0 0 0,0 0 0 0 0,0 0 0 0 0,0 0 0 0 0,0 0 0 0 0,0 0 0 0 0,1 0 0 0 0,-1 0 0 0 0,0 0 0 0 0,0-1 0 0 0,0 1 0 0 0,0 0 0 0 0,0 0 0 0 0,0 0 0 0 0,0 0 0 0 0,0 0 0 0 0,0 0 0 0 0,0-1 0 0 0,0 1 0 0 0,0 0 0 0 0,0 0 0 0 0,0 0 0 0 0,-1 0 0 0 0,1 0 0 0 0,0 0 0 0 0,0 0 0 0 0,0-1 0 0 0,0 1 0 0 0,0 0-1 0 0,0 0 1 0 0,0 0 0 0 0,0 0 0 0 0,0 0 0 0 0,0 0 0 0 0,0 0 0 0 0,0 0 0 0 0,-1 0 0 0 0,1 0 0 0 0,0 0 0 0 0,0-1 0 0 0,0 1 0 0 0,0 0 0 0 0,0 0 1 0 0,-11-10-27 0 0,13 8-29 0 0,9 1 52 0 0,-9 2 2 0 0,0-1-1 0 0,-1 0 1 0 0,1 0-1 0 0,-1 0 0 0 0,1 1 1 0 0,0-1-1 0 0,-1 1 1 0 0,1-1-1 0 0,-1 1 0 0 0,1 0 1 0 0,-1 0-1 0 0,0 0 1 0 0,1-1-1 0 0,-1 2 3 0 0,7 2-24 0 0,12 5-24 0 0,-15-7 44 0 0,-1 0-1 0 0,0 0 1 0 0,1 0 0 0 0,-1 0 0 0 0,0 1 0 0 0,0-1 0 0 0,0 1 0 0 0,0 0-1 0 0,-1 1 1 0 0,1-1 0 0 0,-1 0 0 0 0,0 1 0 0 0,3 4 4 0 0,4 14-36 0 0,-8-18 34 0 0,-1 0 0 0 0,1 0 0 0 0,0 1-1 0 0,1-1 1 0 0,-1 0 0 0 0,0-1 0 0 0,1 1-1 0 0,1 1 3 0 0,-3-4 0 0 0,0 0 0 0 0,1 0 0 0 0,-1 0 0 0 0,0 0 0 0 0,0 1 0 0 0,0-1 0 0 0,0 0 0 0 0,0 1 0 0 0,0-1 0 0 0,-1 1 0 0 0,1-1 0 0 0,0 1 0 0 0,-1 0 0 0 0,1-1 0 0 0,-1 1 0 0 0,1-1 0 0 0,-1 1 0 0 0,0 0 0 0 0,0-1 0 0 0,0 1 0 0 0,0 1 0 0 0,0-1 0 0 0,0 1 0 0 0,1-1 0 0 0,-1 1 0 0 0,1-1 0 0 0,-1 1 0 0 0,1-1 0 0 0,0 1 0 0 0,0-1 0 0 0,0 0 0 0 0,1 2 0 0 0,-1-2 0 0 0,0 1 0 0 0,0-1 0 0 0,0 0 0 0 0,0 1 0 0 0,0-1 0 0 0,-1 1 0 0 0,1-1 0 0 0,-1 0 0 0 0,0 1 0 0 0,1-1 0 0 0,-1 3 0 0 0,0 6 0 0 0,1-7-2 0 0,-1-1 1 0 0,0 0 0 0 0,0 0-1 0 0,0 0 1 0 0,0 0-1 0 0,-1 0 1 0 0,1 1 0 0 0,-1-1-1 0 0,0 0 1 0 0,0 0 1 0 0,1-2-3 0 0,-1 0 0 0 0,0 0 0 0 0,1 0 1 0 0,-1-1-1 0 0,1 1 0 0 0,-1 0 1 0 0,1 0-1 0 0,0 0 0 0 0,-1 0 1 0 0,1 0-1 0 0,0-1 0 0 0,0 1 1 0 0,-1 0-1 0 0,1 0 0 0 0,0 0 1 0 0,0 0-1 0 0,0 0 0 0 0,0 0 1 0 0,0 0-1 0 0,0 0 0 0 0,1 0 1 0 0,-1 0-1 0 0,0 0 0 0 0,0 0 1 0 0,1-1-1 0 0,-1 1 0 0 0,0 0 1 0 0,1 0-1 0 0,-1 0 0 0 0,1 0 1 0 0,-1-1-1 0 0,2 2 3 0 0,-2-1-1 0 0,2 3 47 0 0,-1 1-59 0 0,-1 2-93 0 0,0 0-68 0 0,0 8-224 0 0,2-7 208 0 0,3 0-25 0 0,1 2-142 0 0,-5-5 131 0 0,0 0-34 0 0,-1-3 14 0 0,0-1-4 0 0,0-1-55 0 0,0 0 110 0 0,0 0-33 0 0,0 0-37 0 0,0 0-33 0 0,0 0-390 0 0,0 0 105 0 0,1 1-47 0 0,1 1-730 0 0,2 2-796 0 0,4 4-621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7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0 246 5584 0 0,'0'0'124'0'0,"0"0"17"0"0,0 3 11 0 0,0 10-20 0 0,0-5-90 0 0,0-3 23 0 0,0-3 65 0 0,0-2 149 0 0,3 0 249 0 0,4 0-22 0 0,1 1 90 0 0,10-1 718 0 0,-13 0-910 0 0,1 0-44 0 0,-2-1-104 0 0,0 1-50 0 0,0-1-59 0 0,-1 0-69 0 0,0-1-42 0 0,0-1 38 0 0,4-3 168 0 0,16-16 753 0 0,-18 16-774 0 0,0 1-84 0 0,8-7 147 0 0,8-9 158 0 0,-11 8-195 0 0,-8 6-182 0 0,1 1-31 0 0,7 1-23 0 0,-5-8-11 0 0,8-2 0 0 0,-9 9 5 0 0,0 1 1 0 0,0-1 0 0 0,0 1 0 0 0,-1-1 0 0 0,0 0 0 0 0,0-1-6 0 0,0 1 18 0 0,-1 3-12 0 0,-1-3-2 0 0,-1-15-3 0 0,1 10-1 0 0,-1 9 0 0 0,0 1 0 0 0,0-1 0 0 0,0 0 0 0 0,0 1 0 0 0,0-1 0 0 0,0 0 0 0 0,0 1 0 0 0,0-1 0 0 0,0 0 0 0 0,-1 1 0 0 0,1-1 0 0 0,-1 1 0 0 0,1-1 0 0 0,-1 1 0 0 0,0-1 0 0 0,0 1 0 0 0,1-1 0 0 0,-1 1 0 0 0,0 0 0 0 0,0-1 0 0 0,0 1 0 0 0,-1 0 0 0 0,1 0 0 0 0,-1-1 0 0 0,-3-8 0 0 0,5 9 0 0 0,-1 1 0 0 0,1 0 0 0 0,0 0 0 0 0,0 0 0 0 0,-1-1 0 0 0,1 1 0 0 0,0 0 0 0 0,-1 0 0 0 0,1 0 0 0 0,0 0 0 0 0,0 0 0 0 0,-1 0 0 0 0,1-1 0 0 0,0 1 0 0 0,-1 0 0 0 0,1 0 0 0 0,0 0 0 0 0,-1 0 0 0 0,1 0 0 0 0,0 0 0 0 0,0 0 0 0 0,-1 0 0 0 0,1 1 0 0 0,0-1 0 0 0,-1 0 0 0 0,1 0 0 0 0,0 0 0 0 0,-1 0 0 0 0,1 0 0 0 0,0 0 0 0 0,0 1 0 0 0,-1-1 0 0 0,1 0 0 0 0,0 0 0 0 0,0 0 0 0 0,-1 1 0 0 0,1-1 0 0 0,0 0 0 0 0,0 0 0 0 0,0 0 0 0 0,0 1 0 0 0,-1-1 0 0 0,1 0 0 0 0,0 1 0 0 0,0-1 0 0 0,0 0 0 0 0,0 0 0 0 0,0 1 0 0 0,0-1 0 0 0,0 0 0 0 0,-1 1 0 0 0,1-1 0 0 0,0 0 0 0 0,0 1 0 0 0,-3 4 0 0 0,-7 1 0 0 0,8-5 0 0 0,1-1 0 0 0,0 0 0 0 0,0 1 0 0 0,0-1 0 0 0,0 1 0 0 0,1-1 0 0 0,-1 1 0 0 0,0 0 0 0 0,0-1 0 0 0,0 1 0 0 0,0 0 0 0 0,1 0 0 0 0,-1 0 0 0 0,0 0 0 0 0,1 0 0 0 0,-1 0 0 0 0,-4 12 0 0 0,-8-6 0 0 0,10-4 0 0 0,1 1 0 0 0,0-1 0 0 0,0 1 0 0 0,0-1 0 0 0,1 1 0 0 0,-2 2 0 0 0,-13 26 0 0 0,12-25 0 0 0,1 1 0 0 0,-1-1 0 0 0,2 1 0 0 0,-1 1 0 0 0,1-3 0 0 0,-1 1 0 0 0,0-1 0 0 0,0 1 0 0 0,-1 0 0 0 0,2-4 0 0 0,1-1 0 0 0,-1 1 0 0 0,0-1 0 0 0,1 1 0 0 0,0 0 0 0 0,0-1 0 0 0,0 1 0 0 0,0 0 0 0 0,0 0 0 0 0,0 0 0 0 0,1 0 0 0 0,-1 0 0 0 0,1 0 0 0 0,0 0 0 0 0,0 1 0 0 0,0-1 0 0 0,0-1 0 0 0,0 1 0 0 0,0 0 0 0 0,-1-1 0 0 0,1 1 0 0 0,-1-1 0 0 0,1 1 0 0 0,-1-1 0 0 0,0 1 0 0 0,0-1 0 0 0,0 0 0 0 0,-1 2 0 0 0,1-2 0 0 0,0 0 0 0 0,0 1 0 0 0,0-1 0 0 0,0 0 0 0 0,0 1 0 0 0,1-1 0 0 0,-1 1 0 0 0,1-1 0 0 0,-1 1 0 0 0,1 0 0 0 0,0-1 0 0 0,0 2 0 0 0,0 6 1 0 0,-1 21 7 0 0,5-13 63 0 0,1-10-57 0 0,-4-7-8 0 0,0 1 0 0 0,-1-1-1 0 0,1 0 1 0 0,0 1 0 0 0,0-1 0 0 0,-1 1 0 0 0,1-1 0 0 0,-1 1-1 0 0,1 0 1 0 0,-1-1 0 0 0,0 1 0 0 0,1-1 0 0 0,-1 1 0 0 0,0 0-6 0 0,1 4-32 0 0,-1-5 32 0 0,1 0 1 0 0,-1 0-1 0 0,0 0 0 0 0,1-1 1 0 0,-1 1-1 0 0,1 0 0 0 0,0-1 1 0 0,-1 1-1 0 0,1 0 0 0 0,0-1 1 0 0,-1 1-1 0 0,1-1 0 0 0,0 1 0 0 0,3 2-32 0 0,0-1-41 0 0,-1-1-27 0 0,0 1-43 0 0,0 0-53 0 0,-1 0-58 0 0,-1-1 46 0 0,-1-1-34 0 0,1 1-329 0 0,0-1 78 0 0,-1 1-47 0 0,2-1-635 0 0,2 0-501 0 0,5 0-953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7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324 462 7920 0 0,'-8'-1'115'0'0,"-7"-7"292"0"0,11 6-345 0 0,1 0-53 0 0,-13 0 176 0 0,-11 2-154 0 0,17 0 6 0 0,1 0 35 0 0,1 0 26 0 0,1 0 42 0 0,0 0 49 0 0,1 0 59 0 0,1 2 159 0 0,-9 7-3 0 0,10-8-299 0 0,1 0-1 0 0,-1 0 1 0 0,0-1-1 0 0,1 1 1 0 0,-1-1-1 0 0,0 0 1 0 0,0 0-105 0 0,-5 1 220 0 0,1 2-33 0 0,7-2-165 0 0,0-1 0 0 0,0 1 0 0 0,0 0 0 0 0,0-1 0 0 0,0 1 0 0 0,0 0 0 0 0,1 0 0 0 0,-1 0 0 0 0,0-1 0 0 0,1 1 0 0 0,-1 0 0 0 0,0 0 0 0 0,1 0-22 0 0,-2 4 69 0 0,1-4-56 0 0,1-1-1 0 0,0 1 1 0 0,0 0 0 0 0,-1-1-1 0 0,1 1 1 0 0,0 0 0 0 0,-1-1-1 0 0,1 1 1 0 0,-1-1 0 0 0,1 1-1 0 0,-1-1 1 0 0,1 1 0 0 0,-1-1 0 0 0,1 0-1 0 0,-1 1 1 0 0,1-1 0 0 0,-1 1-1 0 0,1-1 1 0 0,-1 0 0 0 0,0 0-1 0 0,1 1 1 0 0,-1-1-13 0 0,-4 2 45 0 0,-6 5 49 0 0,0 3 35 0 0,5-4 1 0 0,1 1-1 0 0,-1 0 1 0 0,1-1-1 0 0,-3 8-129 0 0,1 1 198 0 0,-2 6 193 0 0,3-6-162 0 0,0 11-82 0 0,1-11-90 0 0,3-12-46 0 0,1 0 0 0 0,0 0-1 0 0,0 1 1 0 0,0-1 0 0 0,1 0 0 0 0,-1 1 0 0 0,1-1 0 0 0,0 2-11 0 0,-1-1 11 0 0,1-1 1 0 0,0 1 0 0 0,-1-1 0 0 0,0 1 0 0 0,0-1 0 0 0,0 1 0 0 0,0-1 0 0 0,0 1 0 0 0,-1 0-12 0 0,0-2 11 0 0,1 1 1 0 0,0 0-1 0 0,0 0 1 0 0,0 0 0 0 0,1 0-1 0 0,-1 0 1 0 0,0 1-12 0 0,1-1 13 0 0,0-1 0 0 0,1 1 0 0 0,-1-1 0 0 0,0 1 0 0 0,1-1 0 0 0,-1 1 1 0 0,2 1-14 0 0,2 6 28 0 0,-3-7-23 0 0,1 0 0 0 0,-1 0 0 0 0,0 0-1 0 0,0 0 1 0 0,0 1 0 0 0,-1-1 0 0 0,1 0 0 0 0,-1 0 0 0 0,1 3-5 0 0,-1-4 1 0 0,0 0 0 0 0,0 0 1 0 0,1 0-1 0 0,-1 0 0 0 0,1 0 1 0 0,0 0-1 0 0,0 0 0 0 0,-1-1 1 0 0,1 1-1 0 0,0 0 0 0 0,1 1-1 0 0,0 0 7 0 0,0 0 0 0 0,0-1 0 0 0,0 1 0 0 0,1 0 0 0 0,-1-1 0 0 0,1 0-1 0 0,-1 1 1 0 0,1-1 0 0 0,0 0 0 0 0,0 0 0 0 0,-1 0 0 0 0,2-1 0 0 0,-1 1 0 0 0,0-1 0 0 0,0 0-1 0 0,0 0 1 0 0,1 0 0 0 0,0 0-7 0 0,34-2 86 0 0,-24-5-45 0 0,-4 0-28 0 0,0 2 32 0 0,-8 3-35 0 0,0 0 0 0 0,1 0 1 0 0,-1 0-1 0 0,0-1 0 0 0,0 1 1 0 0,0-1-1 0 0,0 1 0 0 0,0-1 1 0 0,0 0-11 0 0,16-15 76 0 0,4-4-26 0 0,-1-5-48 0 0,-18 22-2 0 0,6-9 0 0 0,-1 0 0 0 0,0 0 0 0 0,-1-1 0 0 0,2-6 0 0 0,-4-5 0 0 0,0 9 0 0 0,-3 13 0 0 0,-1 0 0 0 0,0 0 0 0 0,0 0 0 0 0,0-1 0 0 0,0 1 0 0 0,-1 0 0 0 0,0-1 0 0 0,1 0 0 0 0,-1 0 0 0 0,0 1 0 0 0,0 0 0 0 0,0 0 0 0 0,1 0 0 0 0,0-1 0 0 0,0 1 0 0 0,0 0 0 0 0,0 0 0 0 0,1-2 0 0 0,3-10 0 0 0,-3 7 0 0 0,-1-1 0 0 0,-1 1 0 0 0,0 0 0 0 0,0-1 0 0 0,-1 1 0 0 0,0 0 0 0 0,0 0 0 0 0,-1 0 0 0 0,-1-4 0 0 0,1 2 0 0 0,0-1 0 0 0,0 0 0 0 0,1-7 0 0 0,1-4 4 0 0,0 11 33 0 0,0-1 0 0 0,-1 0 1 0 0,-1-8-38 0 0,-8-16 100 0 0,5-5-4 0 0,0 18-41 0 0,2 13-45 0 0,1-1 0 0 0,1 1 0 0 0,0-1 1 0 0,0-1-11 0 0,1-15 51 0 0,0 1-81 0 0,0-35-181 0 0,0 35 160 0 0,0 11 58 0 0,0 1 33 0 0,0-2 40 0 0,0 1 50 0 0,0 12 8 0 0,0 3 20 0 0,0 3 2 0 0,0 17 19 0 0,0 2-65 0 0,0 4-42 0 0,0 16-34 0 0,0-29-31 0 0,0-6-44 0 0,1 0 0 0 0,0 1 0 0 0,1-1 0 0 0,1 6 37 0 0,-1-5-32 0 0,0 0 0 0 0,0 0 0 0 0,-1 0 0 0 0,0 8 32 0 0,1 8-5 0 0,5 8 69 0 0,-3-14-15 0 0,3 19 55 0 0,-2-5-46 0 0,4 22-30 0 0,-5-31-28 0 0,-1-13 0 0 0,-1 1 0 0 0,0-1 0 0 0,-1 1 0 0 0,-1 1 0 0 0,1-2 10 0 0,-1-1 1 0 0,1 0 0 0 0,1 1 0 0 0,0-1 0 0 0,0 2-11 0 0,1-3 27 0 0,-2 1 0 0 0,1-1 1 0 0,-1 1-1 0 0,0 0 0 0 0,-1 1-27 0 0,0-1 24 0 0,1 0 0 0 0,0 0 0 0 0,0 0 0 0 0,1 0 0 0 0,1-1-24 0 0,-1 1 12 0 0,0 0-1 0 0,-1 0 1 0 0,0 0-1 0 0,0 0 0 0 0,-1 0-11 0 0,-1 16 54 0 0,1-16-37 0 0,-1 0 1 0 0,1 0 0 0 0,1 0 0 0 0,-1 0 0 0 0,2-1-1 0 0,0 4-17 0 0,3 3 16 0 0,-3-12-15 0 0,-1 1 1 0 0,0-1 0 0 0,0 0-1 0 0,0 0 1 0 0,-1 1-1 0 0,1-1 1 0 0,-1 0-1 0 0,1 2-1 0 0,-2 4 25 0 0,1-7-22 0 0,0-1-1 0 0,0 1 1 0 0,0-1 0 0 0,0 1 0 0 0,0-1-1 0 0,0 1 1 0 0,0-1 0 0 0,0 1 0 0 0,1-1-1 0 0,-1 1 1 0 0,1-1 0 0 0,-1 0 0 0 0,1 2-4 0 0,6 1-5 0 0,-3 0-42 0 0,-2 6-37 0 0,-2-9-72 0 0,0-1 48 0 0,0 1 44 0 0,0-1 36 0 0,0 1 36 0 0,0 0 36 0 0,0 0 206 0 0,0 0-79 0 0,0 0-100 0 0,0 0-57 0 0,0-1-55 0 0,0 1-44 0 0,0-1-55 0 0,0 1-61 0 0,0 0-71 0 0,0-1-12 0 0,0 1-59 0 0,0-1-61 0 0,0 1-68 0 0,0-1-70 0 0,0 1-75 0 0,0 0-80 0 0,0-1-84 0 0,0 0-1224 0 0,0 0-1140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8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8576 0 0,'0'0'197'0'0,"0"0"24"0"0,0 0 17 0 0,0 0-183 0 0,0 0-111 0 0,0 0-93 0 0,0 0 28 0 0,0 0-36 0 0,0 0-39 0 0,0 0-36 0 0,0 0-324 0 0,0 0-235 0 0,0 0-534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0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10536 0 0,'0'3'233'0'0,"-1"5"-55"0"0,-5 3 41 0 0,0 2 18 0 0,4-1-48 0 0,2 3-288 0 0,0-1 101 0 0,0 0 74 0 0,0-1 61 0 0,0 0 51 0 0,0-1 43 0 0,0 5 117 0 0,0 31 741 0 0,0-28-658 0 0,0-1-108 0 0,0 0-85 0 0,0 2-112 0 0,0-11-115 0 0,0 0-40 0 0,0 1-43 0 0,0 0-46 0 0,0 0-51 0 0,0 0-54 0 0,0-10 12 0 0,0 0-36 0 0,0 0-347 0 0,0-1 76 0 0,0 1-51 0 0,0 1-677 0 0,0 2-540 0 0,0 4-1021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2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7424 0 0,'0'0'166'0'0,"0"2"29"0"0,0-1-183 0 0,0-1 0 0 0,0 1 0 0 0,-1-1 0 0 0,1 1 0 0 0,0 0 0 0 0,0-1 0 0 0,0 1 0 0 0,0-1 0 0 0,0 1 0 0 0,-1-1 0 0 0,1 1 0 0 0,0-1 0 0 0,0 1 0 0 0,-1-1 0 0 0,1 1 0 0 0,0-1 0 0 0,-1 1 0 0 0,1-1 0 0 0,-1 0 0 0 0,1 1 0 0 0,-1-1 0 0 0,1 0 0 0 0,0 1 0 0 0,-1-1-12 0 0,-5 6 110 0 0,3 4-93 0 0,3 28 479 0 0,0-2 55 0 0,0 0 49 0 0,0 0 46 0 0,0 0 39 0 0,0 0 36 0 0,0 39 809 0 0,0-70-1223 0 0,0 0-92 0 0,0 1-50 0 0,0 4-28 0 0,0 1 14 0 0,0-4 44 0 0,0-1 81 0 0,0-3-87 0 0,0 0 40 0 0,0 0-3 0 0,0 0 33 0 0,0-1 38 0 0,0 1 39 0 0,0-1 43 0 0,0 1 45 0 0,0-1 47 0 0,0 1 51 0 0,3-6-331 0 0,5-8-29 0 0,-3-3 37 0 0,-3 6-56 0 0,1 3-110 0 0,5-13 65 0 0,-6-3 28 0 0,0 2-18 0 0,8-12 125 0 0,4 0 8 0 0,-4 11-119 0 0,0 1-62 0 0,-3 5-33 0 0,2 0-49 0 0,17-26-147 0 0,-22 33 145 0 0,10-11-52 0 0,-9 12 71 0 0,0 1 1 0 0,1-1 0 0 0,0 1 0 0 0,0 1 0 0 0,0-1-1 0 0,3-1 5 0 0,11-5-60 0 0,-7 0 46 0 0,-11 9 14 0 0,-1 0 0 0 0,1 1 0 0 0,0-1 0 0 0,0 1 0 0 0,0-1 0 0 0,0 1 0 0 0,0 0 0 0 0,0 0 0 0 0,2-1 0 0 0,-1 1 0 0 0,0 0 0 0 0,1 0 0 0 0,-1 1 0 0 0,1-1 0 0 0,-1 1 0 0 0,1 0 0 0 0,-1 0 0 0 0,1 0 0 0 0,-1 1 0 0 0,1-1 0 0 0,-1 1 0 0 0,1 0 0 0 0,-1-1 0 0 0,1 2 0 0 0,-1-1 0 0 0,0 0 0 0 0,0 1 0 0 0,0-1 0 0 0,0 1 0 0 0,0 0 0 0 0,1 1 0 0 0,11 10 0 0 0,4 1 9 0 0,-2 6-53 0 0,-3 4-68 0 0,-5 0-85 0 0,-3 1 77 0 0,4-4 96 0 0,-5 5 24 0 0,0-12 0 0 0,-3-10 0 0 0,-1-1 0 0 0,0 0 0 0 0,0 0 0 0 0,0 1 0 0 0,0-1 0 0 0,-1 1 0 0 0,1-1 0 0 0,-1 1 0 0 0,0-1 0 0 0,0 12 1 0 0,0 45-92 0 0,1-51 49 0 0,0-3-59 0 0,2 0-62 0 0,0-2-62 0 0,-1 1-66 0 0,1 0-67 0 0,-1 2-70 0 0,-2 2-71 0 0,0 19-639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4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15 11432 0 0,'0'0'256'0'0,"0"0"34"0"0,0-2 22 0 0,-3-8-30 0 0,-7 7-162 0 0,7 3 6 0 0,3 0 24 0 0,0 0-124 0 0,0 0-92 0 0,0 0-83 0 0,0 0-116 0 0,0 0 81 0 0,0 0-33 0 0,0 0-307 0 0,0 0 66 0 0,0 0-47 0 0,0 0-601 0 0,0 0-480 0 0,0 0-908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4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64 7888 0 0,'-13'-13'174'0'0,"10"10"-35"0"0,1 2-52 0 0,-1 1-30 0 0,1 1-28 0 0,-1 0-3 0 0,1-1 26 0 0,-1-1 31 0 0,0-1 48 0 0,1-2-94 0 0,0 3-27 0 0,-22-10-19 0 0,16 6 45 0 0,-1 0 115 0 0,-5 2 126 0 0,0 0 186 0 0,0-6 82 0 0,13 7-305 0 0,-1 1-56 0 0,0 0-49 0 0,1 1-40 0 0,-1 0-24 0 0,0 0-35 0 0,-3 1 2 0 0,3-1 2 0 0,1 0 45 0 0,-5 0 12 0 0,1 0 52 0 0,-5 0 183 0 0,-7 0 289 0 0,9 0-379 0 0,1 0-43 0 0,-1 0-69 0 0,7 0-114 0 0,0 0 1 0 0,1 0-1 0 0,-1 0 0 0 0,0 0 0 0 0,1 0 0 0 0,-1 0 0 0 0,0 0 0 0 0,1 0 0 0 0,-1 1 1 0 0,0-1-1 0 0,1 0 0 0 0,-1 0 0 0 0,1 1 0 0 0,-1-1 0 0 0,0 0 0 0 0,1 1 1 0 0,-1-1-1 0 0,1 0 0 0 0,-1 1 0 0 0,1-1 0 0 0,-1 1 0 0 0,1-1 0 0 0,-1 1 0 0 0,1-1 1 0 0,0 1-1 0 0,-1 0-16 0 0,1-1 13 0 0,0 1 1 0 0,-1-1 0 0 0,1 1-1 0 0,-1-1 1 0 0,1 1 0 0 0,-1-1-1 0 0,1 1 1 0 0,-1-1 0 0 0,1 1-1 0 0,-1-1 1 0 0,1 0 0 0 0,-1 1-1 0 0,0-1 1 0 0,1 0 0 0 0,-1 0-1 0 0,1 1 1 0 0,-1-1 0 0 0,0 0-1 0 0,1 0 1 0 0,-1 0 0 0 0,0 0-1 0 0,1 0 1 0 0,-1 0 0 0 0,0 0-1 0 0,1 0 1 0 0,-1 0-14 0 0,0 0 16 0 0,0 0-1 0 0,0 1 1 0 0,0-1-1 0 0,0 0 1 0 0,0 0 0 0 0,0 1-1 0 0,0-1 1 0 0,0 0 0 0 0,1 1-1 0 0,-1-1 1 0 0,0 1-1 0 0,0-1 1 0 0,0 1 0 0 0,1-1-1 0 0,-1 1 1 0 0,0 0 0 0 0,1-1-1 0 0,-1 1 1 0 0,0 0 0 0 0,1 0-1 0 0,-1-1 1 0 0,1 1-1 0 0,-1 0 1 0 0,1 0 0 0 0,-1 0-1 0 0,1 0 1 0 0,0 0-16 0 0,-11 14 165 0 0,3-7-77 0 0,1 1 0 0 0,1 0 0 0 0,-1 1-88 0 0,-9 16 90 0 0,12-16-77 0 0,3-8-13 0 0,0 0 0 0 0,0 1 0 0 0,0-1 0 0 0,-1 0 0 0 0,1 0 0 0 0,0 0 0 0 0,-1 0 0 0 0,0 0 1 0 0,0-1-1 0 0,-3 6 0 0 0,0 0 0 0 0,1-1 0 0 0,-1 1 0 0 0,1 1 0 0 0,1-1 0 0 0,-1 0 0 0 0,1 1 0 0 0,0 0 0 0 0,-1 6 0 0 0,1-3 0 0 0,2-7 0 0 0,0-1 0 0 0,0 1 0 0 0,1-1 0 0 0,-1 1 0 0 0,1-1 0 0 0,0 1 0 0 0,0-1 0 0 0,0 1 0 0 0,1 1 0 0 0,-1 4 0 0 0,0 56 0 0 0,0-64 0 0 0,1 1 0 0 0,-1 0 0 0 0,0 0 0 0 0,1-1 0 0 0,-1 1 0 0 0,1 0 0 0 0,-1-1 0 0 0,1 1 0 0 0,0-1 0 0 0,-1 1 0 0 0,1-1 0 0 0,0 1 0 0 0,0-1 0 0 0,0 1 0 0 0,0-1 0 0 0,1 0 0 0 0,-1 0 0 0 0,0 1 0 0 0,1-1 0 0 0,11 15 0 0 0,-9-6 0 0 0,-3-8 0 0 0,0 0 0 0 0,0 1 0 0 0,0-1 0 0 0,1 0 0 0 0,-1 0 0 0 0,0 0 0 0 0,1 0 0 0 0,0 0 0 0 0,-1 0 0 0 0,0-2 0 0 0,3 5-9 0 0,0-1-1 0 0,1-1 1 0 0,-1 1 0 0 0,1-1-1 0 0,0 1 10 0 0,13 2-27 0 0,-2-5 50 0 0,-4 0 56 0 0,-8-1-54 0 0,0 1 1 0 0,0-1-1 0 0,0-1 1 0 0,0 1-1 0 0,-1 0 1 0 0,1-1-1 0 0,0 0 1 0 0,2 0-26 0 0,4-3 19 0 0,1 0 1 0 0,-1 0 0 0 0,0-1-1 0 0,0 0 1 0 0,0-1-20 0 0,20-16 71 0 0,15-18 104 0 0,-32 28-114 0 0,1-2 48 0 0,2-6 98 0 0,-11 11-104 0 0,0-3 21 0 0,3-1-44 0 0,0 1-58 0 0,-3 1-34 0 0,-2 1-73 0 0,-3-22-47 0 0,0 5 97 0 0,0 4 58 0 0,0 2 61 0 0,0 17-64 0 0,0 3-46 0 0,0-4 44 0 0,0-6 46 0 0,0-11 68 0 0,0 26-124 0 0,-1-2-8 0 0,1 0 0 0 0,0 1 1 0 0,0-1-1 0 0,0 0 0 0 0,1 1 1 0 0,-1-1-1 0 0,1 0 0 0 0,-1 0 1 0 0,1 2-1 0 0,10 14 0 0 0,-8-5 0 0 0,-3-11 0 0 0,0 0 0 0 0,1 0 0 0 0,0 1 0 0 0,-1-1 0 0 0,1 0 0 0 0,0 0 0 0 0,0 0 0 0 0,0 0 0 0 0,0 0 0 0 0,0 0 0 0 0,1 0 0 0 0,-1 0 0 0 0,1 0 0 0 0,0 0 0 0 0,0 1 0 0 0,0-1 0 0 0,1 1 0 0 0,-1 1 0 0 0,0-1 0 0 0,0 0 0 0 0,0 2 0 0 0,0-2 0 0 0,-1 0 0 0 0,1 1 0 0 0,0-1 0 0 0,1 0 0 0 0,-1 0 0 0 0,1 1 0 0 0,1-1 0 0 0,-1 1 0 0 0,1 0 0 0 0,-1 0 0 0 0,0 1 0 0 0,-1-1 0 0 0,1 0 0 0 0,-1 1 0 0 0,0 0 0 0 0,1 0 0 0 0,-2-2 0 0 0,-1 0 0 0 0,1-1 0 0 0,-1 1 0 0 0,1-1 0 0 0,0 0 0 0 0,0 0 0 0 0,1 1 0 0 0,-1-1 0 0 0,0 0 0 0 0,1 0 0 0 0,-1 0 0 0 0,1 0 0 0 0,-1 0 0 0 0,2 0 0 0 0,-1 1 0 0 0,0 0 0 0 0,1 0 0 0 0,-1 0 0 0 0,0 0 0 0 0,0 0 0 0 0,0 2 0 0 0,0-2 0 0 0,-1 1 0 0 0,1-1 0 0 0,0 0 0 0 0,1 0 0 0 0,-1 0 0 0 0,1 1 0 0 0,10 11 0 0 0,-8-2 0 0 0,6-8 0 0 0,-6 8-32 0 0,5 0-136 0 0,-8-10-67 0 0,-1-3 115 0 0,-1 0-49 0 0,1 1-72 0 0,-1-1 77 0 0,1 1-35 0 0,0 0-38 0 0,0 0-34 0 0,1 1-366 0 0,0 0 89 0 0,-1 0-48 0 0,2 0-701 0 0,-1 0-550 0 0,-1-1-1048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5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1 138 8208 0 0,'0'0'234'0'0,"0"0"6"0"0,0 0-176 0 0,2 0-37 0 0,-1 0-26 0 0,-1 0 0 0 0,1 0 0 0 0,0 0-1 0 0,-1 0 1 0 0,1 0 0 0 0,0 1 0 0 0,-1-1 0 0 0,1 0-1 0 0,-1 1 1 0 0,1-1 0 0 0,-1 0 0 0 0,1 1 0 0 0,0-1 0 0 0,-1 0-1 0 0,1 1 1 0 0,-1-1 0 0 0,0 1 0 0 0,1-1 0 0 0,-1 1-1 0 0,1-1 1 0 0,-1 1-1 0 0,6 8 66 0 0,-2-2 23 0 0,0-2 47 0 0,-4-5-123 0 0,0 0 0 0 0,1 1 0 0 0,-1-1 0 0 0,0 0 0 0 0,0 0 0 0 0,0 1 0 0 0,1-1-1 0 0,-1 0 1 0 0,0 0 0 0 0,0 1 0 0 0,0-1 0 0 0,0 0 0 0 0,0 1 0 0 0,0-1 0 0 0,0 0 0 0 0,1 0 0 0 0,-1 1 0 0 0,0-1 0 0 0,0 0 0 0 0,0 1-1 0 0,0-1 1 0 0,0 0 0 0 0,0 1 0 0 0,0-1 0 0 0,-1 0 0 0 0,1 1-13 0 0,1 8 151 0 0,11 25 381 0 0,-6-18-331 0 0,-1-2-71 0 0,0-3-83 0 0,12 45 359 0 0,3 25 353 0 0,-11-46-424 0 0,-8-28-255 0 0,0 0 1 0 0,0 0-1 0 0,-1 0 0 0 0,0 0 0 0 0,-1 3-80 0 0,1-2 81 0 0,0-1 0 0 0,0 0 0 0 0,0 0 0 0 0,1 0 0 0 0,1 5-81 0 0,2 4 132 0 0,-2-10-79 0 0,0 0 0 0 0,0 1 1 0 0,-1-1-1 0 0,0 1 0 0 0,-1-1 1 0 0,1 1-54 0 0,-1 0 51 0 0,1 0 1 0 0,0 0-1 0 0,0 0 1 0 0,1 0 0 0 0,0 0-1 0 0,2 5-51 0 0,-2-7 31 0 0,1 12 97 0 0,-3-5-70 0 0,2 5-23 0 0,3-1-20 0 0,-3-13-7 0 0,-1 0-1 0 0,0 0 1 0 0,0 0 0 0 0,0 1 0 0 0,-1-1 0 0 0,1 0-1 0 0,-1 1 1 0 0,1 1-8 0 0,-1-4 6 0 0,0 1 0 0 0,0 0 0 0 0,0 0 0 0 0,0 0 0 0 0,1 0-1 0 0,-1 0 1 0 0,1 0 0 0 0,-1-1 0 0 0,1 1 0 0 0,0 0 0 0 0,0 0 0 0 0,0-1-1 0 0,1 2-5 0 0,-1-1 11 0 0,0-1-1 0 0,-1 0 1 0 0,1 1-1 0 0,0-1 1 0 0,-1 1-1 0 0,1-1 1 0 0,-1 1-1 0 0,1-1 0 0 0,-1 1 1 0 0,0-1-1 0 0,1 1 1 0 0,-1-1-1 0 0,0 2-10 0 0,0 26 160 0 0,0-27-86 0 0,0-2-2 0 0,0 0 0 0 0,0 0 5 0 0,0 0 23 0 0,0 0 11 0 0,0 0 1 0 0,-3-2 6 0 0,-4-9-13 0 0,3-2 41 0 0,3-20 181 0 0,1 28-289 0 0,-1-2 2 0 0,0-1-1 0 0,0 1 0 0 0,0 0 1 0 0,-3-6-40 0 0,2 5 37 0 0,0 0 0 0 0,1 0 0 0 0,-1 0 0 0 0,1-8-37 0 0,1-65 102 0 0,0 0-52 0 0,0-80-56 0 0,2 134-48 0 0,1 0 0 0 0,1 0 0 0 0,7-21 54 0 0,-3 10-62 0 0,-7 31 51 0 0,1 0 0 0 0,-1 0 0 0 0,1 0 1 0 0,0 1-1 0 0,0-1 0 0 0,1 0 0 0 0,0 1 0 0 0,0 0 0 0 0,1 0 0 0 0,0 0 0 0 0,3-4 11 0 0,6-11-120 0 0,7-17 120 0 0,-18 36-3 0 0,0 0 0 0 0,0 0-1 0 0,0 0 1 0 0,0 0 0 0 0,0 0 0 0 0,0 0-1 0 0,1 1 1 0 0,-1-1 0 0 0,1 1 0 0 0,-1-1-1 0 0,1 1 1 0 0,0 0 0 0 0,0 0 3 0 0,-1 0-3 0 0,1 0 0 0 0,-1 0 0 0 0,0 0-1 0 0,1 1 1 0 0,-1-1 0 0 0,1 1 0 0 0,-1-1 0 0 0,1 1 0 0 0,-1 0 0 0 0,1 0 0 0 0,-1 0 0 0 0,1 0 0 0 0,1 1 3 0 0,7 9 0 0 0,1-6-2 0 0,2 0-15 0 0,1 6-36 0 0,8 16-39 0 0,-15-16 26 0 0,-1 0 0 0 0,0 0 0 0 0,-1 1 0 0 0,0 0 0 0 0,2 7 66 0 0,1 9-42 0 0,-4 1 42 0 0,1-12 0 0 0,-5-13 0 0 0,0 0 0 0 0,0 0 0 0 0,0 0 0 0 0,0 1 0 0 0,0-1 0 0 0,-1 0 0 0 0,1 1 0 0 0,-1 1 0 0 0,0 1 2 0 0,0 12 39 0 0,0 18 132 0 0,0-30-159 0 0,0-3-2 0 0,0 0 0 0 0,-1 0 0 0 0,1 0 0 0 0,-1 0 1 0 0,1 0-1 0 0,-1 0 0 0 0,-1 2-12 0 0,-6 13-9 0 0,3 13-200 0 0,0-24 162 0 0,-3 1 35 0 0,1 0 37 0 0,1-1 38 0 0,2 4 44 0 0,4-10-94 0 0,-1 0-1 0 0,1 0 0 0 0,-1 1 1 0 0,1-1-1 0 0,-1 0 0 0 0,1 0 1 0 0,-1 0-1 0 0,1 0 0 0 0,-1-1 1 0 0,0 1-1 0 0,0 0 0 0 0,1 0 1 0 0,-1 0-1 0 0,0 0 1 0 0,0-1-1 0 0,0 1 0 0 0,0 0 1 0 0,-1 0-13 0 0,-8 3 109 0 0,2 0-55 0 0,-4 6-41 0 0,9-8-171 0 0,0 1 61 0 0,0-1 52 0 0,0-1 43 0 0,-1 1 46 0 0,-1 0 37 0 0,-8 1 239 0 0,6-2-205 0 0,0-1-93 0 0,2 0-83 0 0,0 0-77 0 0,1 0-46 0 0,0 0-72 0 0,0 0-81 0 0,0 0-87 0 0,2-1 126 0 0,-1 1-35 0 0,1 0-39 0 0,0 0-38 0 0,-1 0-42 0 0,1 0-43 0 0,0 0-44 0 0,-1 0-46 0 0,-3 0-1257 0 0,-3 0-1048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0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0 140 6648 0 0,'7'7'76'0'0,"-5"-5"-17"0"0,1 1-1 0 0,-1 0 1 0 0,1-1 0 0 0,-1 0-1 0 0,1 0 1 0 0,0 0-1 0 0,0 0 1 0 0,1 1-59 0 0,10-1 119 0 0,-3 0-85 0 0,1 4-31 0 0,-4-1-8 0 0,1-2 22 0 0,-3-3 46 0 0,2 0 141 0 0,0 1 41 0 0,-2-1 6 0 0,0 0 0 0 0,0 1 1 0 0,0-2-1 0 0,0 1 1 0 0,2-1-252 0 0,0-2 288 0 0,0-2-99 0 0,-7 4-156 0 0,1 1 0 0 0,-1-1 0 0 0,0 0 0 0 0,1 0 0 0 0,-1 0 0 0 0,1 1 0 0 0,-1-1 0 0 0,1 1 0 0 0,0-1 0 0 0,-1 1 0 0 0,1 0 0 0 0,-1 0 0 0 0,1-1 0 0 0,0 1-33 0 0,-1 0 18 0 0,-1 0 0 0 0,1 0 0 0 0,0 0 0 0 0,0 0 0 0 0,0 0 1 0 0,-1 0-1 0 0,1-1 0 0 0,0 1 0 0 0,-1 0 0 0 0,1 0 0 0 0,0-1 0 0 0,0 1 0 0 0,-1-1 0 0 0,1 1 0 0 0,0 0 0 0 0,-1-1 0 0 0,1 1 0 0 0,-1-1 1 0 0,1 0-1 0 0,-1 1 0 0 0,1-1 0 0 0,-1 1 0 0 0,1-1 0 0 0,-1 0 0 0 0,0 1 0 0 0,1-1 0 0 0,-1 0 0 0 0,0 0 0 0 0,1 0-18 0 0,-1 0 25 0 0,1 0 0 0 0,-1 0 0 0 0,1 0 1 0 0,0-1-1 0 0,-1 1 0 0 0,1 0 0 0 0,0 0 0 0 0,0 1 0 0 0,0-1 0 0 0,-1 0 0 0 0,1 0 0 0 0,0 0 0 0 0,0 0 0 0 0,0 1 0 0 0,1-1-25 0 0,4-2 150 0 0,-5 3-134 0 0,-1 0 0 0 0,0 0 0 0 0,1 0 0 0 0,-1 0 0 0 0,1-1 0 0 0,-1 1 0 0 0,1 0 0 0 0,-1 0 0 0 0,0 0 0 0 0,1-1 0 0 0,-1 1 0 0 0,0 0 0 0 0,1-1 0 0 0,-1 1 0 0 0,0 0 0 0 0,1-1 0 0 0,-1 1 0 0 0,0 0 0 0 0,1-1 0 0 0,-1 1 0 0 0,0 0 0 0 0,0-1 0 0 0,0 1 0 0 0,1-1 0 0 0,-1 1 0 0 0,0-1 0 0 0,0 1 0 0 0,0-1 0 0 0,0 1 0 0 0,0 0 1 0 0,0-1-1 0 0,0 1 0 0 0,0-1 0 0 0,0 1 0 0 0,0-1 0 0 0,0 1-16 0 0,3-5 349 0 0,7-8-80 0 0,-5 0-39 0 0,1 9-84 0 0,-5 3-137 0 0,-1 1 0 0 0,1 0 1 0 0,-1 0-1 0 0,1-1 1 0 0,-1 1-1 0 0,0 0 0 0 0,1 0 1 0 0,-1-1-1 0 0,0 1 1 0 0,1-1-1 0 0,-1 1 0 0 0,0 0 1 0 0,1-1-1 0 0,-1 1 1 0 0,0-1-1 0 0,0 1 0 0 0,0 0 1 0 0,1-1-1 0 0,-1 1 1 0 0,0-1-1 0 0,0 1 0 0 0,0-1 1 0 0,0 1-1 0 0,0-1 1 0 0,0 1-1 0 0,0-1 0 0 0,0 1 1 0 0,0-1-1 0 0,0 1 0 0 0,0-1 1 0 0,0 1-1 0 0,0-1-9 0 0,0-12 216 0 0,0 11-6 0 0,0-1-2 0 0,0-17 144 0 0,0 16-318 0 0,0 2-38 0 0,-3-3 78 0 0,-2-1-21 0 0,-12-10 216 0 0,14 13-231 0 0,0 0 114 0 0,-4 3-20 0 0,2 0-102 0 0,-8 1-49 0 0,10 1 38 0 0,1 1 5 0 0,1 0-3 0 0,-14 6-12 0 0,12-7-13 0 0,1-1 0 0 0,-1 1 1 0 0,1 0-1 0 0,-1 1 1 0 0,1-1-1 0 0,0 0 1 0 0,0 1-1 0 0,0-1 1 0 0,0 1-1 0 0,1-1 0 0 0,-1 1 1 0 0,1 0-1 0 0,-1 1 4 0 0,0 0-5 0 0,-1 0 0 0 0,1 0 0 0 0,-1 0 0 0 0,0 0 0 0 0,-1 1 5 0 0,1-2 0 0 0,1 0 0 0 0,-1 0 0 0 0,1 0 0 0 0,0 0 0 0 0,0 1 0 0 0,0 0 0 0 0,1 0 0 0 0,-1-1 0 0 0,0 0 0 0 0,0 0 0 0 0,0 0 0 0 0,-1 0 0 0 0,0 1 0 0 0,0-1 0 0 0,1 0 0 0 0,-1 1 0 0 0,1-1 0 0 0,0 1 0 0 0,0-1 0 0 0,0 1 0 0 0,1 0 0 0 0,-1-1 0 0 0,1 1 0 0 0,0 0 0 0 0,0 2 0 0 0,-10 26 0 0 0,6-24 0 0 0,4-7 0 0 0,0 1 0 0 0,0-1 0 0 0,0 0 0 0 0,0 1 0 0 0,1-1 0 0 0,-1 1 0 0 0,1-1 0 0 0,-1 1 0 0 0,1 0 0 0 0,-1-1 0 0 0,1 1 0 0 0,0-1 0 0 0,0 1 0 0 0,0 0 0 0 0,0 44-58 0 0,0 0 52 0 0,0-44 6 0 0,0 0 0 0 0,0-1 0 0 0,0 1 0 0 0,1-1 0 0 0,-1 1 0 0 0,1 0 0 0 0,-1-1 0 0 0,1 1 0 0 0,-1-1 0 0 0,1 1 0 0 0,0-1 0 0 0,0 0 0 0 0,0 1 0 0 0,0-1 0 0 0,4 7 0 0 0,-1 4 0 0 0,0-3-1 0 0,21 16 12 0 0,-20-19 7 0 0,-2-3-14 0 0,0-1-1 0 0,-1 1 1 0 0,1 0 0 0 0,0-1 0 0 0,0 0 0 0 0,0 0 0 0 0,1 0 0 0 0,-1 0 0 0 0,0 0-1 0 0,1-1 1 0 0,-1 1 0 0 0,4 0-4 0 0,52 23 107 0 0,-45-21-111 0 0,7-5-68 0 0,-13 1 20 0 0,9-2-99 0 0,0-4 15 0 0,-2 1 34 0 0,15 3-127 0 0,-25 2 161 0 0,-1 0 1 0 0,0-1 0 0 0,0 1 0 0 0,0 0-1 0 0,4-2 68 0 0,13-8-380 0 0,-13 8 230 0 0,-2 1-28 0 0,-3 0 33 0 0,1 1-44 0 0,-1-1-50 0 0,1 0-60 0 0,-1 1-5 0 0,0-1-44 0 0,0 0-39 0 0,0-1-33 0 0,1 1-122 0 0,-1-1-34 0 0,8-3-1269 0 0,-10 5 1829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3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31 9312 0 0,'0'0'268'0'0,"-3"-2"4"0"0,2 0-246 0 0,-10-9 45 0 0,-5-2-30 0 0,15 12-105 0 0,-1 1 40 0 0,-1-1 75 0 0,-1 1 86 0 0,-6-1 421 0 0,6 1-373 0 0,2 0-127 0 0,0 0-48 0 0,2 0-8 0 0,0 0 1 0 0,0 0-1 0 0,0 0 0 0 0,0 0 0 0 0,0 0 1 0 0,0 0-1 0 0,-1 0 0 0 0,1 0 1 0 0,0 0-1 0 0,0 0 0 0 0,0 0 1 0 0,0 0-1 0 0,0 0 0 0 0,0 0 0 0 0,0 0 1 0 0,0 0-1 0 0,0 0 0 0 0,0 0 1 0 0,-1 0-1 0 0,1 0 0 0 0,0 0 0 0 0,0 0 1 0 0,0 0-1 0 0,0 1 0 0 0,0-1 1 0 0,0 0-1 0 0,0 0 0 0 0,0 0 0 0 0,0 0 1 0 0,0 0-1 0 0,0 0 0 0 0,0 0 1 0 0,0 0-1 0 0,0 0 0 0 0,-1 0 1 0 0,1 0-1 0 0,0 0 0 0 0,0 0 0 0 0,0 1 1 0 0,0-1-1 0 0,0 0 0 0 0,0 0 1 0 0,0 0-1 0 0,0 0 0 0 0,0 0 0 0 0,0 0 1 0 0,0 0-1 0 0,0 0 0 0 0,0 0 1 0 0,0 0-1 0 0,0 0 0 0 0,0 1 0 0 0,0-1 1 0 0,0 0-1 0 0,0 0 0 0 0,0 0 1 0 0,0 0-3 0 0,0 2 15 0 0,0-1 0 0 0,0 1 0 0 0,0-1 1 0 0,-1 1-1 0 0,1-1 0 0 0,-1 1 1 0 0,0-1-1 0 0,1 1 0 0 0,-1-1 0 0 0,0 1 1 0 0,0-1-1 0 0,0 0-15 0 0,0 1 12 0 0,0-1 1 0 0,0 1-1 0 0,0 0 1 0 0,1 0-1 0 0,-1-1 1 0 0,0 1-1 0 0,1 0 1 0 0,-1 0-1 0 0,1 0 1 0 0,0 0-1 0 0,-1 0 1 0 0,1 1-13 0 0,0-2 7 0 0,0 1 0 0 0,0-1-1 0 0,0 1 1 0 0,-1-1 0 0 0,1 1 0 0 0,-1-1 0 0 0,1 1 0 0 0,-1-1-1 0 0,1 1 1 0 0,-1-1 0 0 0,0 0 0 0 0,0 1 0 0 0,1-1-7 0 0,-7 12 42 0 0,4 1-10 0 0,2 1 42 0 0,2 20 161 0 0,0-7 1 0 0,-1-5-83 0 0,0 39 280 0 0,0-44-330 0 0,0-3-35 0 0,0 11 71 0 0,0 31 127 0 0,0-27-123 0 0,-1-13-89 0 0,1-6-14 0 0,0-1-1 0 0,0 0 1 0 0,1 1-1 0 0,1 7-39 0 0,2 0 39 0 0,-1-8-5 0 0,-1 0-1 0 0,0-1 1 0 0,-1 1 0 0 0,0 8-34 0 0,-1 37 97 0 0,0 19-1 0 0,0-25 10 0 0,0-9 45 0 0,0 1 83 0 0,0-39-144 0 0,0-2 13 0 0,0 0 8 0 0,0 0 1 0 0,0 0-3 0 0,0 0-12 0 0,0 0-7 0 0,0 0-2 0 0,0-2-15 0 0,0-3-71 0 0,0 1 0 0 0,0-1 0 0 0,0 0 0 0 0,-1 1 0 0 0,1-1 1 0 0,-1 1-1 0 0,0-1 0 0 0,-1 1 0 0 0,1 0 0 0 0,-1-1 0 0 0,0 1 0 0 0,-1-1-2 0 0,-1-12 29 0 0,5-1-55 0 0,0 7-9 0 0,-1-97-348 0 0,0 54 227 0 0,0 0 34 0 0,-1 48 114 0 0,1 0 1 0 0,-1 0-1 0 0,0-1 1 0 0,0 1-1 0 0,-2-4 8 0 0,-3-13-29 0 0,4 11 19 0 0,1 1-1 0 0,0-1 1 0 0,1 1 10 0 0,1-41-108 0 0,-1 14-3 0 0,1 31 85 0 0,-1 0 1 0 0,1 0 0 0 0,1 0-1 0 0,-1 0 1 0 0,1 0 0 0 0,2-5 25 0 0,-2 7-10 0 0,-1 2 4 0 0,0 0-1 0 0,0 0 1 0 0,-1-1-1 0 0,1 1 1 0 0,-1 0-1 0 0,0 0 0 0 0,0-1 1 0 0,0 1 6 0 0,1-14-42 0 0,10-4 10 0 0,-6-4-32 0 0,-3 18 57 0 0,0 2 0 0 0,1-1 0 0 0,0 0 0 0 0,0 0 0 0 0,2-1 7 0 0,5-5-41 0 0,-7 9 39 0 0,1 0 0 0 0,0 0 0 0 0,0 0 0 0 0,0 1 0 0 0,0 0 0 0 0,1-1 2 0 0,16-9-12 0 0,-18 10 6 0 0,0 0 0 0 0,1 0 0 0 0,-1 1 0 0 0,1-1 0 0 0,-1 1 0 0 0,1 0 0 0 0,0 0 0 0 0,-1 0 0 0 0,3 0 6 0 0,39 0-8 0 0,-35 1 10 0 0,62-16 16 0 0,-50 16 79 0 0,2 0-6 0 0,-22 0-82 0 0,-1 0-1 0 0,1 0 1 0 0,0 0-1 0 0,-1 1 1 0 0,1-1-1 0 0,-1 0 1 0 0,1 1-1 0 0,0-1 1 0 0,-1 1-1 0 0,1-1 1 0 0,-1 1-1 0 0,1 0 1 0 0,-1 0-1 0 0,1 0 1 0 0,0 0-9 0 0,5 4 34 0 0,4-1 19 0 0,-10-4-48 0 0,0 0 0 0 0,0 0 0 0 0,1 1 1 0 0,-1-1-1 0 0,0 1 0 0 0,0-1 0 0 0,0 1 0 0 0,0-1 0 0 0,0 1 1 0 0,0 0-1 0 0,1 0-5 0 0,7 12 108 0 0,-8-11-98 0 0,9 22 79 0 0,-10-22-78 0 0,1-1 0 0 0,-1 1 0 0 0,1 0 0 0 0,-1 0-1 0 0,0 0 1 0 0,0 0 0 0 0,0 0 0 0 0,0-1 0 0 0,0 1-1 0 0,0 0 1 0 0,0 0 0 0 0,-1 0 0 0 0,1 0 0 0 0,-1-1 0 0 0,0 3-11 0 0,-2 3 68 0 0,-1 1 0 0 0,2 0 0 0 0,-1 0 0 0 0,0 5-68 0 0,3-11 10 0 0,-1 1 20 0 0,0 1 1 0 0,-1-1-1 0 0,1 1 0 0 0,0-1 0 0 0,-1 0 1 0 0,0 0-1 0 0,-1 3-30 0 0,1-4 30 0 0,0 0 0 0 0,0 1 0 0 0,0-1 0 0 0,0 0 0 0 0,-1 0 0 0 0,1 0 0 0 0,-1 0-30 0 0,-21 17 194 0 0,4 6-79 0 0,18-22-103 0 0,0 0 0 0 0,-1-1 0 0 0,1 1 0 0 0,-1 0 0 0 0,0-1 0 0 0,1 1 0 0 0,-1-1 0 0 0,-1 0 0 0 0,1 0 0 0 0,0 0 0 0 0,-1 0-12 0 0,0 0 17 0 0,-1 1-1 0 0,1-1 1 0 0,0 1-1 0 0,0 0 1 0 0,-2 3-17 0 0,-17 12 33 0 0,21-17-27 0 0,0 1-1 0 0,-1 0 1 0 0,1-1-1 0 0,0 1 1 0 0,0 0-1 0 0,0 0 1 0 0,0 0-1 0 0,0 0 1 0 0,1 1-1 0 0,-1-1 1 0 0,1 0-1 0 0,-1 1 1 0 0,1 0-6 0 0,-1 0 8 0 0,0 0 1 0 0,-1 0 0 0 0,1-1-1 0 0,0 1 1 0 0,-1 0-1 0 0,0-1 1 0 0,0 1 0 0 0,0-1-1 0 0,-2 2-8 0 0,-8 1 43 0 0,8 5-22 0 0,-6-5 22 0 0,11-4-43 0 0,0-1 1 0 0,0 1-1 0 0,-1-1 0 0 0,1 0 1 0 0,0 1-1 0 0,0-1 1 0 0,0 1-1 0 0,0-1 1 0 0,0 1-1 0 0,0-1 0 0 0,-1 1 1 0 0,1-1-1 0 0,0 1 1 0 0,0-1-1 0 0,1 1 0 0 0,-1-1 1 0 0,0 1-1 0 0,0-1 1 0 0,0 1-1 0 0,0-1 0 0 0,0 1 1 0 0,0-1-1 0 0,1 1 1 0 0,-1-1-1 0 0,0 1 1 0 0,0-1-1 0 0,1 1 0 0 0,0 0 0 0 0,-1 0 0 0 0,1 0 0 0 0,0 0 0 0 0,-1-1 0 0 0,1 1 0 0 0,0 0 0 0 0,0 0 0 0 0,0-1 0 0 0,0 1 0 0 0,0-1 0 0 0,0 1 0 0 0,0-1 0 0 0,0 1 0 0 0,0-1 0 0 0,0 1 0 0 0,10 5 0 0 0,-6 4 0 0 0,23 6 0 0 0,-19-12 0 0 0,1 0 0 0 0,-1-1 0 0 0,6 1 0 0 0,1 1 0 0 0,-13-4 0 0 0,-1 0 0 0 0,0 0 0 0 0,0 0 0 0 0,0 1 0 0 0,-1-1 0 0 0,1 0 0 0 0,0 1 0 0 0,0-1 0 0 0,-1 1 0 0 0,1 0 0 0 0,13 11 0 0 0,-6-6 0 0 0,-4-3 0 0 0,1-1 0 0 0,-1 1 0 0 0,0-1 0 0 0,1 0 0 0 0,5 2 0 0 0,-3-3 0 0 0,9 3 0 0 0,4 18 0 0 0,22 11 0 0 0,1-1 0 0 0,-38-25-1 0 0,1-1 0 0 0,-2 1 1 0 0,1 0-1 0 0,2 6 1 0 0,7 10 10 0 0,2-3 36 0 0,-5-6-15 0 0,2 11 111 0 0,-12-21-114 0 0,2 8 28 0 0,-4 1 55 0 0,0-11-73 0 0,-1-1 0 0 0,1 1 0 0 0,-1 0 0 0 0,0-1-1 0 0,0 1 1 0 0,0-1 0 0 0,0 1 0 0 0,-1-1 0 0 0,1 1-1 0 0,-1-1 1 0 0,1 0 0 0 0,-1 0 0 0 0,-1 1-38 0 0,-9 12 270 0 0,9-10-195 0 0,-1 2 101 0 0,-2-3-43 0 0,1-2-97 0 0,-8 5 66 0 0,-24 10 161 0 0,25-14-214 0 0,-1-2-37 0 0,12-1-9 0 0,-1 0 0 0 0,0 0 1 0 0,1 1-1 0 0,-1-1 1 0 0,0 0-1 0 0,1 0 0 0 0,-1 1 1 0 0,1-1-1 0 0,-1 1 0 0 0,1 0 1 0 0,-1-1-1 0 0,1 1 0 0 0,-1 0 1 0 0,1 0-4 0 0,-12 5 37 0 0,2-4-20 0 0,0 0 1 0 0,-1-2-1 0 0,0 1 1 0 0,1-1-1 0 0,-9-1-17 0 0,-8 0 11 0 0,21 0 0 0 0,0 1-1 0 0,0-1 0 0 0,0-1 1 0 0,0 1-1 0 0,0-1 0 0 0,-5-2-10 0 0,7 2-2 0 0,2 1 2 0 0,0 0 0 0 0,0 0 0 0 0,-1 1 0 0 0,1-1 0 0 0,0 1 0 0 0,0 0 0 0 0,-1 0 0 0 0,1 0 0 0 0,-17-1 0 0 0,1-5 0 0 0,-13-6-128 0 0,9 4-18 0 0,14 5 51 0 0,-15-7-195 0 0,17 7 159 0 0,0-1-55 0 0,5 4 140 0 0,1-1 19 0 0,0 0 0 0 0,1 1 0 0 0,-1-1 0 0 0,0 0 0 0 0,0 0 1 0 0,0 1-1 0 0,1-1 0 0 0,-1 0 0 0 0,0 0 0 0 0,1 0 0 0 0,-1 0 0 0 0,0 0 0 0 0,1 0 1 0 0,0 0-1 0 0,-1 0 0 0 0,1 0 27 0 0,-7-10-397 0 0,1 7 110 0 0,1 0-84 0 0,3-6-83 0 0,2-5-272 0 0,0-1-10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4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1 8752 0 0,'0'0'197'0'0,"0"0"24"0"0,0 0 19 0 0,0 0 40 0 0,0 0 116 0 0,0 0 55 0 0,0 0 12 0 0,0 0-30 0 0,0 0-129 0 0,0 0-59 0 0,3 0-11 0 0,2 1-156 0 0,-2 3 57 0 0,2 10 256 0 0,-4 24 540 0 0,-2-29-725 0 0,1 0-49 0 0,1-2-63 0 0,0-2-78 0 0,9 5 238 0 0,-7 1-144 0 0,-3 12 102 0 0,0 0-20 0 0,3-11-104 0 0,2 3 40 0 0,-4-12-103 0 0,1 1-1 0 0,-1-1 1 0 0,0 0 0 0 0,-1 1 0 0 0,1-1 0 0 0,0 0 0 0 0,-1 1 0 0 0,0-1 0 0 0,0 1-25 0 0,0 8 66 0 0,-1 9 51 0 0,5-5 12 0 0,2 0-32 0 0,1 4-64 0 0,0 0-59 0 0,-1-4-58 0 0,-2 4-26 0 0,-6-7 47 0 0,1 0 49 0 0,5 7 51 0 0,6 21 108 0 0,-7-7 13 0 0,-4-32-156 0 0,2 1 0 0 0,-1-1-1 0 0,0 1 1 0 0,0-1 0 0 0,1 1 0 0 0,0-1 0 0 0,-1 1 0 0 0,1-1-1 0 0,0 0 1 0 0,0 1 0 0 0,1 1-2 0 0,-1-2 0 0 0,1 0 0 0 0,-1 0 0 0 0,-1 1 0 0 0,1-1-1 0 0,0 1 1 0 0,0-1 0 0 0,-1 0 0 0 0,0 1 0 0 0,1-1 0 0 0,-1 1 0 0 0,0 1 0 0 0,0 25-19 0 0,0 35-160 0 0,0-64 179 0 0,0 1-1 0 0,0-1 1 0 0,-1 1 0 0 0,1-1-1 0 0,0 1 1 0 0,0-1 0 0 0,0 1-1 0 0,0-1 1 0 0,0 0-1 0 0,0 1 1 0 0,0-1 0 0 0,1 1-1 0 0,-1-1 1 0 0,0 1 0 0 0,0-1-1 0 0,0 1 1 0 0,0-1-1 0 0,1 0 1 0 0,-1 1 0 0 0,0-1-1 0 0,0 1 1 0 0,1-1-1 0 0,-1 0 1 0 0,0 1 0 0 0,1-1-1 0 0,-1 0 1 0 0,0 1 0 0 0,1-1-1 0 0,-1 0 1 0 0,0 1-1 0 0,1-1 1 0 0,-1 0 0 0 0,1 0 0 0 0,5 6 2 0 0,-5-3 0 0 0,0 0 0 0 0,-1-1 1 0 0,1 1-1 0 0,-1 0 0 0 0,0 0 0 0 0,0-1 1 0 0,0 3-3 0 0,0-2 74 0 0,0-3-4 0 0,0 1-50 0 0,0 1-60 0 0,0-2-148 0 0,0 0 51 0 0,0 1 45 0 0,0-1 41 0 0,0 0 36 0 0,0 1 43 0 0,0-1 76 0 0,0 1 48 0 0,0-1 121 0 0,0 1-119 0 0,0 0-72 0 0,0-1-64 0 0,0 1-66 0 0,0-1-70 0 0,0 1-80 0 0,0-1-93 0 0,0 1-30 0 0,0-1-79 0 0,0 1-85 0 0,0 0-93 0 0,0-1-99 0 0,0 1-104 0 0,0 0-114 0 0,0-1-117 0 0,0 0-737 0 0,0 0-982 0 0</inkml:trace>
  <inkml:trace contextRef="#ctx0" brushRef="#br0" timeOffset="807.89">1 370 5520 0 0,'0'0'158'0'0,"2"0"-4"0"0,8 0-203 0 0,1 0 65 0 0,0 0 71 0 0,1 0 78 0 0,0 0 83 0 0,-1 0 90 0 0,1 0 97 0 0,-1 0 102 0 0,-4 0-298 0 0,-2-2-37 0 0,4-2 111 0 0,4-3-27 0 0,5 4 13 0 0,15 4 228 0 0,0-1 15 0 0,-15-3-219 0 0,-3-2 41 0 0,-3 0-46 0 0,10 2 92 0 0,-1 1-34 0 0,-2-4-112 0 0,-2 1-115 0 0,0 3-85 0 0,0 0 18 0 0,0-3-19 0 0,-2-1-29 0 0,13 1-18 0 0,-12-1-16 0 0,-13 5 0 0 0,0 0 0 0 0,0 0 0 0 0,0 0 0 0 0,1 0 0 0 0,-1 0 0 0 0,0 1 0 0 0,1-1 0 0 0,0 1 0 0 0,-2 0 0 0 0,0 0-1 0 0,0 0 1 0 0,0 0 0 0 0,-1 0 0 0 0,1-1 0 0 0,0 1 0 0 0,-1-1 0 0 0,1 1 0 0 0,0-1 0 0 0,-1 0 0 0 0,1 1-1 0 0,0-1 1 0 0,-1 0 0 0 0,1-1 0 0 0,8-3-23 0 0,6 3-44 0 0,-12 2 52 0 0,0-1 0 0 0,-1 1 0 0 0,1-1 0 0 0,0 0 0 0 0,0 0 0 0 0,0 0 0 0 0,-1-1 0 0 0,1 1 0 0 0,-1-1 0 0 0,3-1 15 0 0,10 1-76 0 0,-16 2 71 0 0,1 0-1 0 0,0 0 1 0 0,0 0-1 0 0,0 0 1 0 0,0 0-1 0 0,-1 0 1 0 0,1-1-1 0 0,0 1 1 0 0,0 0-1 0 0,0 0 1 0 0,-1-1-1 0 0,1 1 1 0 0,0 0-1 0 0,0-1 1 0 0,0 1 5 0 0,3-7-53 0 0,-4 7 50 0 0,0 0-1 0 0,1-1 1 0 0,-1 1-1 0 0,0-1 1 0 0,0 1-1 0 0,1 0 0 0 0,-1-1 1 0 0,0 1-1 0 0,1-1 1 0 0,-1 1-1 0 0,0 0 1 0 0,1 0-1 0 0,-1-1 0 0 0,1 1 1 0 0,-1 0-1 0 0,1 0 1 0 0,-1-1-1 0 0,0 1 0 0 0,1 0 1 0 0,-1 0-1 0 0,1 0 1 0 0,-1 0-1 0 0,1 0 1 0 0,-1 0-1 0 0,1-1 0 0 0,-1 1 1 0 0,1 0-1 0 0,-1 1 1 0 0,1-1-1 0 0,-1 0 1 0 0,1 0-1 0 0,0 0 4 0 0,0 0-13 0 0,1 0 0 0 0,-1 0 0 0 0,1-1 1 0 0,0 1-1 0 0,-1 0 0 0 0,1-1 0 0 0,-1 1 0 0 0,1-1 0 0 0,-1 0 0 0 0,1 1 0 0 0,-1-1 1 0 0,1 0-1 0 0,-1 0 0 0 0,0 0 13 0 0,7-4-61 0 0,5 0-67 0 0,-8-2 46 0 0,-5 7 80 0 0,0 0 0 0 0,0-1 0 0 0,1 1 0 0 0,-1-1 0 0 0,0 1 0 0 0,0 0 0 0 0,0-1 0 0 0,1 1 0 0 0,-1 0 0 0 0,0 0 0 0 0,1-1 0 0 0,-1 1 0 0 0,0 0 0 0 0,1 0 0 0 0,-1-1 0 0 0,0 1 0 0 0,1 0 0 0 0,-1 0 0 0 0,0 0 0 0 0,1-1 0 0 0,-1 1 0 0 0,1 0 0 0 0,-1 0 0 0 0,0 0 0 0 0,1 0 0 0 0,-1 0 0 0 0,1 0 0 0 0,-1 0 0 0 0,1 0 0 0 0,-1 0 0 0 0,1 0 2 0 0,4-2-64 0 0,-2-2 50 0 0,-1 3 17 0 0,4-2-22 0 0,11-5-47 0 0,-4-2 38 0 0,-8 6-23 0 0,0 4 38 0 0,0-1 6 0 0,0-9-46 0 0,6 7-11 0 0,-9 3 0 0 0,1 0 10 0 0,10 3 44 0 0,-12-3 10 0 0,0 1 0 0 0,0 0 0 0 0,0-1 0 0 0,0 1 0 0 0,0 0 0 0 0,0 0 0 0 0,0 0 0 0 0,0 0 0 0 0,0 0 0 0 0,-1 0 0 0 0,1 0 0 0 0,0 1 0 0 0,4 8 13 0 0,-3-7 4 0 0,0 1 1 0 0,0-1-1 0 0,-1 0 0 0 0,1 1 1 0 0,-1-1-1 0 0,0 1 0 0 0,0-1 1 0 0,0 4-18 0 0,2-2 70 0 0,-2-4-62 0 0,0 0 0 0 0,0 0-1 0 0,0 1 1 0 0,0-1-1 0 0,-1 0 1 0 0,1 0 0 0 0,0 1-1 0 0,0-1 1 0 0,-1 0 0 0 0,1 1-1 0 0,-1-1 1 0 0,1 0-1 0 0,-1 1 1 0 0,0-1 0 0 0,0 1-1 0 0,0-1 1 0 0,1 1 0 0 0,-1-1-1 0 0,0 1 1 0 0,-1 0-8 0 0,2 12 66 0 0,3 5 37 0 0,-3-16-95 0 0,4 10 49 0 0,10 29 214 0 0,-8-26-183 0 0,0-3 66 0 0,-2 1 1 0 0,3 8-155 0 0,11 53 321 0 0,-9-30-143 0 0,-5-29-118 0 0,-3-9-30 0 0,0-1 0 0 0,-1 1 0 0 0,0-1 0 0 0,0 1 0 0 0,0-1 0 0 0,-1 1-30 0 0,0-4 18 0 0,0 1 0 0 0,0-1 0 0 0,1 0 1 0 0,-1 1-1 0 0,1-1 0 0 0,0 0 1 0 0,1 3-20 0 0,6 11 115 0 0,-4-3-3 0 0,-5 7-9 0 0,0-12-52 0 0,1 5 55 0 0,1 10 114 0 0,-1-23-212 0 0,0-1 0 0 0,0 1-1 0 0,0-1 1 0 0,0 1 0 0 0,1-1-1 0 0,-1 1 1 0 0,0-1 0 0 0,0 1-1 0 0,1-1 1 0 0,-1 1-1 0 0,0-1 1 0 0,0 0 0 0 0,1 1-1 0 0,-1-1 1 0 0,1 1 0 0 0,-1-1-1 0 0,0 0 1 0 0,1 0 0 0 0,-1 1-1 0 0,1-1 1 0 0,-1 0 0 0 0,0 1-1 0 0,1-1 1 0 0,-1 0-1 0 0,1 0 1 0 0,-1 0 0 0 0,1 0-1 0 0,-1 0 1 0 0,1 1 0 0 0,-1-1-1 0 0,1 0 1 0 0,-1 0 0 0 0,1 0-7 0 0,2 0 136 0 0,-3 0 9 0 0,0 0 38 0 0,0 0 10 0 0,0 0 6 0 0,0 0-6 0 0,0 0-29 0 0,0 0-17 0 0,0 0-3 0 0,0-3-12 0 0,0 1-123 0 0,0 1 0 0 0,0-1 0 0 0,1 1 1 0 0,-1-1-1 0 0,1 1 0 0 0,-1-1 0 0 0,1 1 1 0 0,0-1-1 0 0,-1 1 0 0 0,1-1 0 0 0,0 1 1 0 0,0 0-10 0 0,0-1 4 0 0,0 1 1 0 0,0-1-1 0 0,0 0 0 0 0,0 0 1 0 0,-1 1-1 0 0,1-1 1 0 0,0 0-1 0 0,-1 0 0 0 0,0 0 1 0 0,1 0-1 0 0,-1 0 1 0 0,0-1-5 0 0,3-16 62 0 0,8 1-43 0 0,-9 15-19 0 0,0-1 0 0 0,0 1-1 0 0,0 0 1 0 0,0 0 0 0 0,0-1 0 0 0,0-3 0 0 0,2-5 0 0 0,-3 8 0 0 0,0 0 0 0 0,0 0 0 0 0,1 0 0 0 0,-1 1 0 0 0,1-1 0 0 0,0 0 0 0 0,0 1 0 0 0,0-1 0 0 0,1 0 0 0 0,-1 0 0 0 0,0 0 0 0 0,0 0 0 0 0,-1-1 0 0 0,1 1 0 0 0,-1 0 1 0 0,0-1-1 0 0,5-16-13 0 0,5-1-35 0 0,17-15-14 0 0,6 0-56 0 0,-33 36 117 0 0,2-3-5 0 0,2 0 0 0 0,-1 0 0 0 0,0 0 0 0 0,1 1 0 0 0,0-1 6 0 0,-2 3-4 0 0,-1 0-1 0 0,1 0 1 0 0,0 0-1 0 0,0 0 1 0 0,-1 0-1 0 0,1 1 1 0 0,0-1-1 0 0,0 1 1 0 0,0 0-1 0 0,0 0 1 0 0,0 0 4 0 0,12-1 0 0 0,20 2 0 0 0,-34-1 0 0 0,1 1 0 0 0,-1-1 0 0 0,0 0 0 0 0,1 0 0 0 0,-1 1 0 0 0,0-1 0 0 0,1 1 0 0 0,-1-1 0 0 0,0 1 0 0 0,0 0 0 0 0,0-1 0 0 0,0 1 0 0 0,0 0 0 0 0,1 0 0 0 0,-1 0 0 0 0,-1 0 0 0 0,1 0 0 0 0,0 0 0 0 0,0 0 0 0 0,0 0 0 0 0,0 0 0 0 0,4 12 0 0 0,5-8 0 0 0,-5 8 0 0 0,8 3 0 0 0,-12-15 0 0 0,1 0 0 0 0,-1 0 0 0 0,0 1 0 0 0,0-1 0 0 0,0 0 0 0 0,0 1 0 0 0,0-1 0 0 0,0 1 0 0 0,0-1 0 0 0,0 1 0 0 0,0-1 0 0 0,-1 1 0 0 0,1 0 0 0 0,-1-1 0 0 0,1 1 0 0 0,-1 0 0 0 0,0-1 0 0 0,0 1 0 0 0,1 0 0 0 0,-2 5 0 0 0,1-5 0 0 0,0 0 0 0 0,0 1 0 0 0,0-1 0 0 0,0 0 0 0 0,0 0 0 0 0,1 0 0 0 0,-1 0 0 0 0,0 0 0 0 0,1 0 0 0 0,0 1 0 0 0,4 5 0 0 0,-4-7 0 0 0,0 0 0 0 0,0 1 0 0 0,-1-1 0 0 0,1 1 0 0 0,0-1 0 0 0,0 1 0 0 0,-1-1 0 0 0,1 1 0 0 0,-1 0 0 0 0,0-1 0 0 0,1 1 0 0 0,-1-1 0 0 0,0 1 0 0 0,0 0 0 0 0,0 0 0 0 0,-1 7 0 0 0,1-6 0 0 0,0 0 0 0 0,-1 0 0 0 0,1-1 0 0 0,0 1 0 0 0,1 0 0 0 0,-1 0 0 0 0,0 0 0 0 0,1 0 0 0 0,-1 0 0 0 0,1 0 0 0 0,0 0 0 0 0,10 12 0 0 0,-9 1 0 0 0,-2-7-3 0 0,0 0-78 0 0,0 3-87 0 0,0 1-150 0 0,0-10 16 0 0,3 0-42 0 0,1 1 149 0 0,0 3-49 0 0,-1 0-56 0 0,-1 0-67 0 0,-2-4-239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3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 12608 0 0,'0'0'289'0'0,"0"0"40"0"0,0 0 21 0 0,0 0-150 0 0,0 0-96 0 0,0 0 72 0 0,0 0-47 0 0,0 0 136 0 0,-2 0 241 0 0,-2 0-323 0 0,1 0 6 0 0,-4 0 310 0 0,2 0-243 0 0,3 0-158 0 0,0 1-45 0 0,0 0-56 0 0,1-1-66 0 0,-4 8 153 0 0,-8-13-29 0 0,3 9-45 0 0,5 0-9 0 0,-4-2-15 0 0,2-2-34 0 0,6 0-39 0 0,0 0 68 0 0,-4-1 64 0 0,3 1-71 0 0,0 0-55 0 0,0 1-42 0 0,1-1-66 0 0,-1 1-76 0 0,0 1-88 0 0,-10 11-47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1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370 248 6992 0 0,'0'0'157'0'0,"-2"0"23"0"0,-6-1-79 0 0,-14 1 124 0 0,8 3-160 0 0,6 2-65 0 0,7-4 0 0 0,0 0 0 0 0,-1 0 0 0 0,1 0 0 0 0,-1-1 0 0 0,1 1 0 0 0,-1 0 0 0 0,1-1 0 0 0,-1 1 0 0 0,1-1 0 0 0,-1 0 0 0 0,1 1 0 0 0,-1-1 0 0 0,0 0 0 0 0,0 0 0 0 0,-11 2 45 0 0,3 4 66 0 0,9-5-91 0 0,-1 0 0 0 0,1 0 0 0 0,-1-1 0 0 0,1 1 0 0 0,-1 0 0 0 0,1-1 0 0 0,-1 1 0 0 0,0-1 0 0 0,0 1 0 0 0,1-1 0 0 0,-1 0 0 0 0,0 0 0 0 0,0 0-20 0 0,-13 3 206 0 0,3 3-56 0 0,-9 3-24 0 0,-2 3-96 0 0,-15 12 59 0 0,27-16-65 0 0,-7 7 140 0 0,0 1 29 0 0,7-10-115 0 0,8-4-53 0 0,0-1 1 0 0,0 1-1 0 0,0 0 1 0 0,0 0-1 0 0,0 0 0 0 0,0 1 1 0 0,1-1-1 0 0,-1 1 1 0 0,1-1-1 0 0,-1 1 1 0 0,1 0-26 0 0,-8 19 105 0 0,8-17-79 0 0,1-1 1 0 0,-1 0-1 0 0,0 0 0 0 0,0 0 1 0 0,-1 0-1 0 0,1 0 0 0 0,-1 0 1 0 0,-1 0-27 0 0,3-2 11 0 0,-1 0 0 0 0,1 0-1 0 0,-1 0 1 0 0,1 0 0 0 0,0 0 0 0 0,0 0 0 0 0,-1 0 0 0 0,2 1 0 0 0,-1-1 0 0 0,0 0 0 0 0,0 1 0 0 0,1-1 0 0 0,-1 0 0 0 0,1 1-11 0 0,-1 36 192 0 0,2-18-47 0 0,-1-20-132 0 0,0 0 0 0 0,0 0 0 0 0,0 1 0 0 0,0-1 0 0 0,0 0 0 0 0,1 0 0 0 0,-1 1 0 0 0,0-1 0 0 0,1 0 0 0 0,-1 0 0 0 0,1 0 1 0 0,-1 1-1 0 0,1-1 0 0 0,-1 0 0 0 0,1 0 0 0 0,0 0 0 0 0,0 0 0 0 0,0 0 0 0 0,-1 0 0 0 0,1 0 0 0 0,0-1 0 0 0,0 1 0 0 0,0 0 0 0 0,0 0 0 0 0,1 0-13 0 0,11 4 176 0 0,-5 8 26 0 0,-5-10-123 0 0,5 2-19 0 0,-3-3 36 0 0,1 1 73 0 0,3 2 106 0 0,-1-2-161 0 0,1 1 60 0 0,5-1 91 0 0,14 0 186 0 0,-20-3-362 0 0,13 1 94 0 0,-7-5 20 0 0,-6-1-96 0 0,-7 4-89 0 0,1 0 1 0 0,-1 0-1 0 0,1 1 0 0 0,-1-1 0 0 0,1 0 0 0 0,-1 1 0 0 0,1-1 1 0 0,-1 0-1 0 0,1 1 0 0 0,-1 0 0 0 0,1-1 0 0 0,0 1 0 0 0,-1 0 0 0 0,1 0 1 0 0,1 0-19 0 0,-1 0 15 0 0,1 0 1 0 0,0 0-1 0 0,-1 0 1 0 0,1-1 0 0 0,-1 1-1 0 0,1-1 1 0 0,-1 0 0 0 0,1 0-1 0 0,-1 0 1 0 0,1 0 0 0 0,0 0-16 0 0,2-3 44 0 0,0 1 1 0 0,-1-1-1 0 0,1 0 1 0 0,-1 0-1 0 0,1-1-44 0 0,13-10 159 0 0,-15 13-124 0 0,1 0 1 0 0,0-1 0 0 0,0 1 0 0 0,0 0 0 0 0,2 0-36 0 0,17-8 228 0 0,-22 9-209 0 0,0 0 0 0 0,0 0 0 0 0,0 0-1 0 0,0 0 1 0 0,-1-1 0 0 0,1 1 0 0 0,0 0 0 0 0,-1-1 0 0 0,1 1-1 0 0,0-1-18 0 0,3-7 96 0 0,12-17 111 0 0,-6 11-94 0 0,-3 3 48 0 0,-2 6-102 0 0,0-4-56 0 0,-4 2 22 0 0,-1-8 35 0 0,1-1-60 0 0,-3 1-93 0 0,-4 1-113 0 0,2 7 55 0 0,-3 0-37 0 0,7 8 188 0 0,-4-4-177 0 0,-2-5-160 0 0,0-3-295 0 0,-4 6-28 0 0,10 6 612 0 0,-1-1 1 0 0,1 0-1 0 0,0 0 1 0 0,-1 1-1 0 0,1-1 1 0 0,0 0 0 0 0,0 0-1 0 0,0 0 1 0 0,0 1-1 0 0,-1-1 1 0 0,1 0-1 0 0,0 0 1 0 0,0 0 0 0 0,1 0 47 0 0</inkml:trace>
  <inkml:trace contextRef="#ctx0" brushRef="#br0" timeOffset="439.4">1063 94 8696 0 0,'0'0'197'0'0,"0"-3"24"0"0,0-3-111 0 0,1-18 181 0 0,-2 17-230 0 0,-1 3-37 0 0,-5 0-24 0 0,7 4 0 0 0,-1-1 0 0 0,1 1 0 0 0,0 0 0 0 0,-1 0 0 0 0,1-1 0 0 0,-1 1 0 0 0,1 0 0 0 0,0-1 0 0 0,-1 1 0 0 0,1 0 0 0 0,0-1 0 0 0,-1 1 0 0 0,1-1 0 0 0,0 1 0 0 0,0 0 0 0 0,-1-1 0 0 0,1 1 0 0 0,0-1 0 0 0,0 1 0 0 0,0-1 0 0 0,0 1 0 0 0,-1-1 0 0 0,1 1 0 0 0,0-1 0 0 0,0 1 0 0 0,0-1 0 0 0,0 1 0 0 0,0-1 0 0 0,0 1 0 0 0,0 0 0 0 0,1-1 0 0 0,-1 0 0 0 0,-1-7 32 0 0,-1 4 65 0 0,-2 1 71 0 0,-2 3 72 0 0,1-3 337 0 0,-5-7 21 0 0,8 8-290 0 0,0 1-86 0 0,0 0-73 0 0,0 1-58 0 0,0 0-39 0 0,-3 1-31 0 0,4-1 30 0 0,1 0 15 0 0,-2 0 262 0 0,1 1-179 0 0,0-1-32 0 0,-1 0 34 0 0,0 0-83 0 0,-5-1-18 0 0,7 1 19 0 0,-9 0 135 0 0,-1 0-62 0 0,-5 3 0 0 0,-13 12 14 0 0,23-4-84 0 0,-5-5-15 0 0,-4 1-42 0 0,10-5-15 0 0,-6 3 0 0 0,7-4 1 0 0,1 0 0 0 0,0 0 0 0 0,0 0 0 0 0,0 0 1 0 0,0 0-1 0 0,0 1 0 0 0,0-1 0 0 0,0 1 0 0 0,0 0-1 0 0,-5 5 22 0 0,4-3-17 0 0,0-1 0 0 0,0 0 1 0 0,-1 0-1 0 0,1 0 0 0 0,-1-1 1 0 0,0 1-6 0 0,-6 2 0 0 0,8-4 0 0 0,0 0 0 0 0,-1 0 0 0 0,1 0 0 0 0,0 0 0 0 0,0 1 0 0 0,0-1 0 0 0,0 1 0 0 0,0-1 0 0 0,0 1 0 0 0,-44 44 0 0 0,45-44 0 0 0,-1 0 0 0 0,1 0 0 0 0,-1-1 0 0 0,1 1 0 0 0,0 0 0 0 0,0 0 0 0 0,0 0 0 0 0,0 1 0 0 0,0-1 0 0 0,0 0 0 0 0,1 0 0 0 0,-1 0 0 0 0,1 1 0 0 0,-1-1 0 0 0,-2 11 0 0 0,-7 7 0 0 0,5 9 0 0 0,1-15 0 0 0,2-5 0 0 0,0 0 0 0 0,0 0 0 0 0,1 0 0 0 0,0 0 0 0 0,0 0 0 0 0,1 2 0 0 0,0 123 0 0 0,0-128 0 0 0,1 0 0 0 0,-1 0 0 0 0,1 1 0 0 0,1-1 0 0 0,-1 0 0 0 0,1 1 0 0 0,4 15 0 0 0,-1 19 0 0 0,5-7 10 0 0,-6-16 16 0 0,-3-14-21 0 0,0 1 0 0 0,0 0-1 0 0,0-1 1 0 0,1 1 0 0 0,0-1 0 0 0,0 1-1 0 0,0-1 1 0 0,0 1-5 0 0,1-1 9 0 0,0 0 0 0 0,-1 1 0 0 0,0-1 0 0 0,0 1 0 0 0,0-1 0 0 0,0 3-9 0 0,-1-2 11 0 0,1 0 0 0 0,0-1 0 0 0,0 1 0 0 0,0-1 0 0 0,0 0 0 0 0,2 2-11 0 0,6 17 24 0 0,-8-19-13 0 0,-1 0 0 0 0,1 0-1 0 0,0 0 1 0 0,1 0 0 0 0,-1 0-1 0 0,0 0 1 0 0,1 0 0 0 0,1 0-11 0 0,1 2 24 0 0,-3-5-18 0 0,-1 0 1 0 0,0 1-1 0 0,0-1 0 0 0,1 1 1 0 0,-1 0-1 0 0,0-1 1 0 0,0 1-1 0 0,-1 0 1 0 0,1-1-1 0 0,0 3-6 0 0,10 18 72 0 0,-8-10-46 0 0,-3-9-16 0 0,0-3-57 0 0,0 0-72 0 0,0 0-130 0 0,0 0 112 0 0,0 0 48 0 0,0 0-37 0 0,0 0-13 0 0,0 0-38 0 0,0 0-42 0 0,0 0-47 0 0,0 0-52 0 0,0 0-48 0 0,0 0-42 0 0,0 0-38 0 0,0 0-130 0 0,0 0-36 0 0,0 0-1354 0 0</inkml:trace>
  <inkml:trace contextRef="#ctx0" brushRef="#br0" timeOffset="710.22">571 479 9328 0 0,'0'0'208'0'0,"0"0"33"0"0,0 0 15 0 0,0 0-108 0 0,2 0-77 0 0,51 0 1032 0 0,-36 0-688 0 0,-9 0-229 0 0,0 0-42 0 0,0 0-51 0 0,1 0-61 0 0,14-4 202 0 0,4-8-42 0 0,-22 9-154 0 0,-1 1 1 0 0,1 0-1 0 0,0 0 1 0 0,0 0 0 0 0,0 0-39 0 0,57-3 444 0 0,-46 1-333 0 0,-10 2-61 0 0,1 0 0 0 0,-1 0 0 0 0,1 1 0 0 0,-1 0-1 0 0,1 1 1 0 0,-1-1-50 0 0,9 2 31 0 0,-7-1-29 0 0,-1 0-1 0 0,1 0 0 0 0,0-1 0 0 0,-1 0 1 0 0,2 0-2 0 0,-1-1 43 0 0,-4 0-71 0 0,0 1-35 0 0,1 0-85 0 0,1-1-78 0 0,-1 1-84 0 0,1 0-90 0 0,-1 0-98 0 0,1 0-103 0 0,0 0-109 0 0,1 1-117 0 0,5 0-836 0 0,6 0-954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0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0 9672 0 0,'0'0'216'0'0,"0"0"32"0"0,0 0 13 0 0,1 0-104 0 0,1 0-79 0 0,3 2-103 0 0,-1 2 58 0 0,-1 2 51 0 0,-2 2 40 0 0,0 7 139 0 0,-2 10 206 0 0,1-5-65 0 0,0 51 62 0 0,0-24-235 0 0,0-18-21 0 0,1-17-59 0 0,-1-1 0 0 0,0 1 0 0 0,-1 0 1 0 0,-2 9-152 0 0,-1-3 124 0 0,1-8-30 0 0,1-1 0 0 0,1 1 1 0 0,-1 0-1 0 0,1 8-94 0 0,1-5-136 0 0,0-1 79 0 0,0 1 67 0 0,0 0 57 0 0,0-1 43 0 0,0 0 34 0 0,0 46 666 0 0,0-40-622 0 0,0 1-82 0 0,0-8-94 0 0,0 0-45 0 0,0 1-53 0 0,0-1-58 0 0,0 2-83 0 0,0-1-82 0 0,0 2-91 0 0,0-1-97 0 0,0 0-106 0 0,0 1-114 0 0,0 0-121 0 0,0-6 370 0 0,0-1-32 0 0,0-7-1247 0 0,0 0-991 0 0</inkml:trace>
  <inkml:trace contextRef="#ctx0" brushRef="#br0" timeOffset="279.9">16 308 8840 0 0,'0'0'197'0'0,"-3"3"24"0"0,2-2-169 0 0,-1 1-24 0 0,-1 0 1 0 0,1 0 40 0 0,0 1 50 0 0,-1-1 78 0 0,5-1 18 0 0,0-1-92 0 0,2 0-58 0 0,1 0-35 0 0,-2-1 49 0 0,2 2 9 0 0,0-1 59 0 0,22 0 701 0 0,-22-2-710 0 0,1 1-47 0 0,14-6 247 0 0,10-4 89 0 0,-9 5-217 0 0,-4 3-114 0 0,1 2-98 0 0,-12 0 22 0 0,1 1-1 0 0,-1-1 1 0 0,1-1 0 0 0,-1 1 0 0 0,1-1 0 0 0,-1 0-1 0 0,0-1 1 0 0,3 0-20 0 0,-3 0 19 0 0,1 0-1 0 0,0 1 1 0 0,0 0-1 0 0,-1 0 1 0 0,1 0-1 0 0,1 1 1 0 0,-1 0 0 0 0,3 1-19 0 0,5-1 47 0 0,0-1 0 0 0,14-3-47 0 0,2 0-23 0 0,-16 3-28 0 0,-2 1-35 0 0,23 1-163 0 0,8 0-20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9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6216 0 0,'0'0'133'0'0,"0"0"23"0"0,0 0 15 0 0,3 3-15 0 0,3 5-114 0 0,-1 7-65 0 0,-4-6 31 0 0,-1 0 50 0 0,0-2 21 0 0,0 1 42 0 0,0-3-17 0 0,0 2-17 0 0,0 1 35 0 0,0 35 598 0 0,1-34-603 0 0,1-1-38 0 0,2 8 55 0 0,-2-10-86 0 0,0 0-1 0 0,0 1 1 0 0,-1-1 0 0 0,0 1 0 0 0,-1 0-1 0 0,1-1-47 0 0,-2 22 153 0 0,1-11 17 0 0,0 0-1 0 0,1 0 1 0 0,1 9-170 0 0,4-3 216 0 0,-4-17-137 0 0,-1 0 0 0 0,1 0 1 0 0,-1 0-1 0 0,-1 1 0 0 0,1-1 1 0 0,-1 1-80 0 0,3 23 246 0 0,13 48 474 0 0,-11-56-544 0 0,-1-3-46 0 0,2 12 148 0 0,-1-16-149 0 0,-4-12-108 0 0,1 0-1 0 0,-1 0 1 0 0,0 1 0 0 0,0-1 0 0 0,-1 0 0 0 0,1 1 0 0 0,-1-1 0 0 0,0 2-21 0 0,0-3 14 0 0,0 0-1 0 0,1 0 1 0 0,-1 0-1 0 0,0-1 1 0 0,1 1-1 0 0,-1 0 1 0 0,1 0-1 0 0,-1 0 0 0 0,1-1 1 0 0,0 1-1 0 0,0 0 1 0 0,0 0-1 0 0,1 1-13 0 0,-2-2 12 0 0,1 0 0 0 0,0 1 0 0 0,0-1 0 0 0,0 1 0 0 0,-1-1 0 0 0,1 0-1 0 0,-1 1 1 0 0,1 0 0 0 0,-1-1 0 0 0,0 1 0 0 0,1-1 0 0 0,-1 1 0 0 0,0 1-12 0 0,0 0 118 0 0,0 0-61 0 0,0 0-50 0 0,0 3-71 0 0,0 1-27 0 0,1-3 92 0 0,-1 0 74 0 0,0 0 95 0 0,-1-1 63 0 0,1 0 98 0 0,0 0 114 0 0,0-2-175 0 0,0 1 34 0 0,2-2-184 0 0,-1 0-115 0 0,-1 0 0 0 0,1 0 0 0 0,-1 0 1 0 0,1 0-1 0 0,-1 0 0 0 0,1 0 0 0 0,-1 0 1 0 0,1 0-1 0 0,-1-1 0 0 0,1 1 0 0 0,-1 0 1 0 0,1 0-1 0 0,-1 0 0 0 0,0-1 0 0 0,1 1 1 0 0,-1 0-1 0 0,1 0 0 0 0,-1-1 0 0 0,0 1 1 0 0,1 0-1 0 0,-1-1 0 0 0,0 1 0 0 0,1 0 1 0 0,-1-1-1 0 0,0 1 0 0 0,1-1 0 0 0,-1 1 1 0 0,0 0-1 0 0,0-1 0 0 0,0 1 0 0 0,1-1 1 0 0,-1 1-1 0 0,0-1-5 0 0,0-19 184 0 0,-1 3-88 0 0,5 1-57 0 0,6-2 9 0 0,-5-7-26 0 0,5 4 21 0 0,-6 9-34 0 0,-3 8-9 0 0,0 0 0 0 0,0 0 1 0 0,1 0-1 0 0,-1 1 0 0 0,1-1 0 0 0,0 0 0 0 0,0 1 1 0 0,0-1-1 0 0,6-8-32 0 0,1 1 1 0 0,7-8 31 0 0,-13 15-12 0 0,0 1 0 0 0,0 0-1 0 0,1 0 1 0 0,0 0 0 0 0,0 0 0 0 0,-1 1-1 0 0,2-1 1 0 0,-1 1 0 0 0,0 0-1 0 0,1 0 13 0 0,28-13-63 0 0,-2 1 8 0 0,-29 13 53 0 0,0 1 0 0 0,0-1 0 0 0,-1 1 0 0 0,1-1 0 0 0,0 1 0 0 0,0 0 1 0 0,0 0-1 0 0,0 0 0 0 0,0 0 0 0 0,0 0 0 0 0,0 0 0 0 0,0 1 1 0 0,1-1 1 0 0,4 3 0 0 0,0 0 0 0 0,0 1 0 0 0,5 3 0 0 0,4 2 0 0 0,-11-7 0 0 0,-5-1 0 0 0,1-1 0 0 0,0 0-1 0 0,-1 0 1 0 0,1 1 0 0 0,-1-1 0 0 0,1 0-1 0 0,0 1 1 0 0,-1-1 0 0 0,1 1-1 0 0,-1-1 1 0 0,1 0 0 0 0,-1 1 0 0 0,0-1-1 0 0,1 1 1 0 0,-1 0 0 0 0,1-1-1 0 0,-1 1 1 0 0,0-1 0 0 0,1 1 0 0 0,-1 0-1 0 0,0-1 1 0 0,0 1 0 0 0,3 4-10 0 0,22 26-124 0 0,-12 2 63 0 0,-10-23 45 0 0,-2-4 23 0 0,0-1-1 0 0,0 0 1 0 0,0 0-1 0 0,-1 1 1 0 0,1-1 0 0 0,-1 4 3 0 0,-1-6 4 0 0,1 0 0 0 0,0-1 0 0 0,0 1 0 0 0,-1 0 0 0 0,0-1 0 0 0,1 1 0 0 0,-2 2-4 0 0,-1 0 31 0 0,-1 3 43 0 0,2-3 2 0 0,-1 0 0 0 0,0 0 1 0 0,0 0-1 0 0,0-1 1 0 0,-4 5-77 0 0,-6 6 153 0 0,12-14-152 0 0,1 0 1 0 0,-1 0-1 0 0,0 1 1 0 0,1-1-1 0 0,-1 0 1 0 0,0 0-1 0 0,0-1 0 0 0,0 1 1 0 0,0 0-1 0 0,0 0 1 0 0,0 0-1 0 0,0 0 1 0 0,0-1-1 0 0,0 1 1 0 0,0-1-1 0 0,0 1 1 0 0,0-1-1 0 0,-1 1 0 0 0,1-1 1 0 0,0 1-1 0 0,0-1 1 0 0,-1 0-2 0 0,0 1 1 0 0,0-1-1 0 0,0 1 1 0 0,0 0 0 0 0,0-1 0 0 0,0 1-1 0 0,0 0 1 0 0,0 0 0 0 0,0 0 0 0 0,0 1 0 0 0,0-1-1 0 0,1 0 1 0 0,-2 2-1 0 0,1-2 6 0 0,1 1 1 0 0,-1-1-1 0 0,0 1 0 0 0,0-1 0 0 0,0 0 0 0 0,0 0 1 0 0,0 0-1 0 0,0 0 0 0 0,0 0 0 0 0,-1 0 0 0 0,1-1 1 0 0,0 1-1 0 0,0-1 0 0 0,-1 1-6 0 0,-10 2 31 0 0,-2 2 13 0 0,12-3-33 0 0,0-1-1 0 0,0 0 0 0 0,-1 0 1 0 0,1 0-1 0 0,0 0 1 0 0,0-1-1 0 0,-1 0 1 0 0,-1 1-11 0 0,3-1 4 0 0,-1 0 0 0 0,1 0 0 0 0,-1 0 0 0 0,0 0 0 0 0,1 1 0 0 0,-1-1 0 0 0,1 1 0 0 0,-1 0 0 0 0,1-1 0 0 0,0 1 0 0 0,-1 1 0 0 0,0-1-4 0 0,1 1 1 0 0,-1-1 0 0 0,1 0 1 0 0,0 0-1 0 0,-1 0 0 0 0,1-1 1 0 0,-1 1-1 0 0,1-1 0 0 0,-1 1 1 0 0,1-1-1 0 0,-1 0 0 0 0,0 0 1 0 0,0 0-2 0 0,-25 0-58 0 0,-16 0-178 0 0,36 0 111 0 0,-4-4-20 0 0,9 2 47 0 0,0 0-68 0 0,1 1 12 0 0,0 0-44 0 0,0-1-52 0 0,0 1-56 0 0,1 1-26 0 0,-1-1-50 0 0,1 1-44 0 0,-1-1-40 0 0,0 1-136 0 0,1 0-38 0 0,-2 0-166 0 0,0 0-444 0 0</inkml:trace>
  <inkml:trace contextRef="#ctx0" brushRef="#br0" timeOffset="550.62">954 308 7248 0 0,'0'0'209'0'0,"-2"0"-5"0"0,-1 0-175 0 0,1 0-28 0 0,0 1 0 0 0,0-1 1 0 0,0 0-1 0 0,1 0 0 0 0,-1-1 0 0 0,0 1 1 0 0,0 0-1 0 0,1 0 0 0 0,-1-1 0 0 0,0 1 1 0 0,-1-2-2 0 0,-1-4 20 0 0,0 1 123 0 0,1 4-22 0 0,-4 1 32 0 0,-1 0 319 0 0,0 0-92 0 0,0 0-82 0 0,0 0-71 0 0,-3 0-5 0 0,-1 0-86 0 0,-25 0 94 0 0,29 0-153 0 0,0 0 34 0 0,7 0-98 0 0,-1 0 1 0 0,1 0-1 0 0,-1 0 0 0 0,0 1 0 0 0,1-1 0 0 0,-1 0 0 0 0,1 1 0 0 0,-1 0 0 0 0,1-1 1 0 0,-1 1-1 0 0,1 0 0 0 0,-1 0 0 0 0,1 0 0 0 0,0 0-13 0 0,-7 3 58 0 0,-2 2 36 0 0,-11 4 111 0 0,8-8-7 0 0,8 1 1 0 0,-8 7-33 0 0,8-9-143 0 0,1 1-14 0 0,-5 13-7 0 0,-4 9-2 0 0,13-22 0 0 0,0 3 0 0 0,0-5 0 0 0,0 1 0 0 0,0-1 0 0 0,0 0 0 0 0,0 1 0 0 0,0-1 0 0 0,0 1 0 0 0,0-1 0 0 0,-1 0 0 0 0,1 1 0 0 0,0-1 0 0 0,1 0 0 0 0,-1 1 0 0 0,0-1 0 0 0,0 1 0 0 0,0-1 0 0 0,0 0 0 0 0,0 1 0 0 0,0-1 0 0 0,0 0 0 0 0,0 1 0 0 0,1-1 0 0 0,-1 0 0 0 0,0 1 0 0 0,0-1 0 0 0,0 0 0 0 0,1 1 0 0 0,-1-1 0 0 0,0 0 0 0 0,1 1 0 0 0,-1-1 0 0 0,0 0 0 0 0,2 1 0 0 0,-1 0 0 0 0,0 0 0 0 0,0 0 0 0 0,0 0 0 0 0,1 0 0 0 0,-1 1 0 0 0,0-1 0 0 0,0 0 0 0 0,-1 0 0 0 0,1 1 0 0 0,0-1 0 0 0,0 1 0 0 0,-1-1 0 0 0,1 2 0 0 0,12 15-3 0 0,15 9 61 0 0,-10-11-17 0 0,-2 2 23 0 0,14 23 5 0 0,-28-38-68 0 0,0-1 0 0 0,0 1 0 0 0,0-1-1 0 0,0 0 1 0 0,0 0 0 0 0,1 0 0 0 0,-1 0 0 0 0,1 0 0 0 0,-1-1 0 0 0,1 1 0 0 0,-1-1 0 0 0,2 1-1 0 0,-1-1 1 0 0,0 1 0 0 0,-1-1 0 0 0,1 1 0 0 0,-1-1 0 0 0,1 1 0 0 0,-1 0 0 0 0,1 0 0 0 0,-1 0 0 0 0,0 1 0 0 0,0-1 0 0 0,0 0 0 0 0,0 2-1 0 0,11 14 38 0 0,0-1 1 0 0,9 8-39 0 0,-8-11 43 0 0,-10-9-30 0 0,0 1 1 0 0,0-1 0 0 0,0 1 0 0 0,-1 0-1 0 0,0 0 1 0 0,0 1-14 0 0,0-2 4 0 0,-2-1 12 0 0,0-1-1 0 0,-1 0 1 0 0,1 1-1 0 0,-1-1 1 0 0,1 1-1 0 0,-1-1 0 0 0,0 1 1 0 0,-1-1-1 0 0,1 2-15 0 0,-1 3 43 0 0,1-8-42 0 0,0 0 0 0 0,1 0 0 0 0,-1 0 0 0 0,0 0 0 0 0,0 0 0 0 0,0 0 0 0 0,0 1 1 0 0,0-1-1 0 0,0 0 0 0 0,0 0 0 0 0,0 0 0 0 0,0 0 0 0 0,0 0 0 0 0,0 0 0 0 0,0 0 1 0 0,0 0-1 0 0,0 0 0 0 0,0 0 0 0 0,0 0 0 0 0,-1 1 0 0 0,1-1 0 0 0,0 0 0 0 0,0 0 1 0 0,0 0-1 0 0,0 0 0 0 0,0 0 0 0 0,0 0 0 0 0,0 0 0 0 0,0 0 0 0 0,0 0 0 0 0,0 0 1 0 0,0 0-1 0 0,0 0 0 0 0,0 0 0 0 0,0 0 0 0 0,0 0 0 0 0,0 1 0 0 0,-1-1 0 0 0,1 0 1 0 0,0 0-1 0 0,0 0 0 0 0,0 0 0 0 0,0 0 0 0 0,0 0 0 0 0,0 0 0 0 0,0 0 0 0 0,0 0 1 0 0,0 0-1 0 0,0 0 0 0 0,-1 0 0 0 0,1 0 0 0 0,0 0 0 0 0,0 0 0 0 0,0 0 0 0 0,0 0 1 0 0,0 0-1 0 0,0-1-1 0 0,-1 1 3 0 0,1 0 1 0 0,0 0-1 0 0,-1 0 0 0 0,1 0 1 0 0,-1 0-1 0 0,1 0 1 0 0,0 0-1 0 0,-1 0 1 0 0,1 1-1 0 0,-1-1 0 0 0,1 0 1 0 0,0 0-1 0 0,-1 0 1 0 0,1 0-1 0 0,-1 0 1 0 0,1 1-1 0 0,0-1 1 0 0,-1 0-1 0 0,1 0 0 0 0,0 1 1 0 0,-1-1-1 0 0,1 0 1 0 0,0 1-1 0 0,0-1 1 0 0,-1 0-1 0 0,1 1 0 0 0,0-1 1 0 0,0 0-1 0 0,0 1 1 0 0,-1-1-1 0 0,1 1-3 0 0,-5 5 86 0 0,-23 10 178 0 0,12-13-131 0 0,-2-3-69 0 0,6-1-45 0 0,-15 1 58 0 0,22 0-65 0 0,2 0-36 0 0,-11 0-87 0 0,12 0 123 0 0,-1 0-122 0 0,-1 0-127 0 0,2 0 68 0 0,1 0-33 0 0,-1 0-34 0 0,0 0-35 0 0,0 0-37 0 0,0 0-35 0 0,0 0-38 0 0,0 0-37 0 0,0 0-38 0 0,0 0-39 0 0,-4 0-1037 0 0,-3 0-868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8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61 7920 0 0,'0'0'174'0'0,"0"0"29"0"0,0 0 13 0 0,-3-2-31 0 0,0-2-170 0 0,-2-1 101 0 0,0 0 78 0 0,3 3-75 0 0,0 1-1 0 0,0-1 0 0 0,-1 0 0 0 0,1 1 0 0 0,0-1 0 0 0,-1 1 0 0 0,0-1-118 0 0,-6 0 270 0 0,4 0 192 0 0,4 1-416 0 0,0 0 0 0 0,-1 0 0 0 0,1 0-1 0 0,0 0 1 0 0,-1 0 0 0 0,1 0-1 0 0,-1 0 1 0 0,1 0 0 0 0,-1 1 0 0 0,0-1-1 0 0,0 1-45 0 0,-24-3 595 0 0,18 3-415 0 0,1-2-41 0 0,-1 0-11 0 0,-2-2 22 0 0,0-1 23 0 0,9 5-144 0 0,0 0-1 0 0,0-1 1 0 0,0 1-1 0 0,0 0 1 0 0,-1 0-1 0 0,1 0 1 0 0,0-1-1 0 0,0 1 1 0 0,0 1-1 0 0,0-1 1 0 0,0 0-1 0 0,-1 0-28 0 0,-8 6 279 0 0,-1-1-38 0 0,-8-2 51 0 0,-2-4-85 0 0,-10 0 35 0 0,10 6-47 0 0,10-1-138 0 0,8-3-46 0 0,0 1 0 0 0,0-1 0 0 0,0 0 0 0 0,0 0 1 0 0,0 0-1 0 0,0-1 0 0 0,0 1 0 0 0,-1-1 0 0 0,-1 0-11 0 0,3 1 5 0 0,1-1 0 0 0,-1 0-1 0 0,0 0 1 0 0,1 0 0 0 0,-1 1 0 0 0,1-1 0 0 0,-1 1 0 0 0,1-1-1 0 0,-1 1 1 0 0,1 0 0 0 0,-1 0 0 0 0,1-1 0 0 0,-1 1 0 0 0,1 1-5 0 0,-7 2 9 0 0,-4 1 24 0 0,4-1-14 0 0,-18 21-17 0 0,25-24-3 0 0,-1 0 0 0 0,1 0 0 0 0,0 1 0 0 0,0-1 0 0 0,-1 0 0 0 0,1 1 1 0 0,0-1-1 0 0,1 1 0 0 0,-1 0 0 0 0,0-1 0 0 0,0 1 0 0 0,1-1 0 0 0,-1 1 0 0 0,1 0 1 0 0,-1 0-1 0 0,1-1 0 0 0,0 2 1 0 0,-3 2-59 0 0,-7 8 34 0 0,7 2-31 0 0,5-4 8 0 0,4 1 18 0 0,-1-4 17 0 0,5 15-54 0 0,-4-10 36 0 0,-1-3-17 0 0,-4-8 39 0 0,2 1 1 0 0,-1-1 0 0 0,0 0 0 0 0,0-1 0 0 0,1 1 0 0 0,-1 0-1 0 0,1-1 1 0 0,-1 1 0 0 0,1-1 0 0 0,0 0 0 0 0,-1 0 0 0 0,1 0-1 0 0,3 1 9 0 0,13 6-5 0 0,-16-6 8 0 0,-1 0 0 0 0,1 0-1 0 0,-1 0 1 0 0,0 1 0 0 0,0-1 0 0 0,0 1 0 0 0,0-1 0 0 0,0 1 0 0 0,0 1-3 0 0,-1-2 5 0 0,0 0 0 0 0,1-1 0 0 0,-1 1 0 0 0,0 0 0 0 0,1 0 0 0 0,-1-1 0 0 0,1 1 0 0 0,1 0-5 0 0,16 6 17 0 0,-15-7-18 0 0,0 1 1 0 0,0 0-1 0 0,0-1 0 0 0,0 1 1 0 0,3 3 0 0 0,14 6-12 0 0,-16-9 5 0 0,0 1 0 0 0,1 0 0 0 0,-1 0 0 0 0,-1 0 0 0 0,1 0 0 0 0,0 2 7 0 0,8 9-11 0 0,-10-11 11 0 0,0 1 0 0 0,1-1 0 0 0,-1 1 0 0 0,1-1 0 0 0,0 0 0 0 0,0 0 0 0 0,0-1 1 0 0,3 3-1 0 0,0-3 8 0 0,-1 2 1 0 0,0-1 0 0 0,0 1 0 0 0,-1 0 0 0 0,1 0 0 0 0,4 5-9 0 0,-5-4 3 0 0,0-1-1 0 0,0 0 1 0 0,0 0 0 0 0,1-1-1 0 0,-1 0-2 0 0,1 1 0 0 0,-1-1-1 0 0,0 1 1 0 0,0 0-1 0 0,0 0 1 0 0,0 0 0 0 0,-4-3 0 0 0,3 3 0 0 0,0 0 0 0 0,0 1 0 0 0,-1-1 0 0 0,1 1 0 0 0,0 0 0 0 0,-3-2 0 0 0,0-1 0 0 0,0 1 0 0 0,0 0 0 0 0,0-1 0 0 0,-1 1 0 0 0,1 0 0 0 0,-1 0 0 0 0,1 0 0 0 0,-1 0 0 0 0,0-1 0 0 0,0 2 0 0 0,0-3-4 0 0,0 1 0 0 0,0-1 0 0 0,0 0 0 0 0,0 1 1 0 0,-1-1-1 0 0,1 0 0 0 0,0 1 0 0 0,-1-1 1 0 0,1 0-1 0 0,-1 1 0 0 0,1-1 0 0 0,-1 0 1 0 0,0 0-1 0 0,1 0 0 0 0,-1 0 0 0 0,0 1 0 0 0,0-1 4 0 0,-7 4-1 0 0,-22 11 139 0 0,-1-11-74 0 0,-28 20-138 0 0,55-24 72 0 0,1 0 1 0 0,-1 0-1 0 0,1 0 0 0 0,-1-1 0 0 0,1 0 0 0 0,-1 0 0 0 0,1 0 0 0 0,-1 0 0 0 0,-1 0 2 0 0,-4-1-9 0 0,-69 1-136 0 0,62 0 83 0 0,-1 0-34 0 0,9-1-81 0 0,3-4-188 0 0,0-2 54 0 0,5 7 276 0 0,-1-1 1 0 0,0 1 0 0 0,0 0-1 0 0,1-1 1 0 0,-1 1 0 0 0,0 0 0 0 0,0 0-1 0 0,0 0 1 0 0,0 0 0 0 0,1-1-1 0 0,-1 1 1 0 0,0 0 0 0 0,0 0 0 0 0,0 1 34 0 0</inkml:trace>
  <inkml:trace contextRef="#ctx0" brushRef="#br0" timeOffset="460.33">585 200 5584 0 0,'0'0'124'0'0,"0"0"17"0"0,0 2 11 0 0,3 11-20 0 0,11 15-78 0 0,-8-19 63 0 0,-1 0 97 0 0,-2-2-26 0 0,-2 0-40 0 0,-1 2-9 0 0,-1 4 26 0 0,1-5-19 0 0,0 6 144 0 0,0-3-104 0 0,2 10 130 0 0,4-6-43 0 0,-2-2-49 0 0,-1 5 63 0 0,-2-8-97 0 0,0-2-53 0 0,1-1-26 0 0,2 2-10 0 0,2 6 64 0 0,-5-7-63 0 0,0 2 42 0 0,0 2-18 0 0,2 3 177 0 0,1 0 0 0 0,4 9-303 0 0,-6-18 54 0 0,2 4 81 0 0,11 19 333 0 0,-6-19-293 0 0,2-1 44 0 0,19 7 416 0 0,-25-13-531 0 0,11 1 243 0 0,13-5 46 0 0,-10 0-149 0 0,-16 1-212 0 0,0 0 1 0 0,0 0 0 0 0,0-1 0 0 0,0 1 0 0 0,0-1 0 0 0,0 0 0 0 0,2 0-33 0 0,13-7 227 0 0,13 2 284 0 0,-16-5-279 0 0,0-6-86 0 0,-12 13-118 0 0,1 1 0 0 0,-1-1 0 0 0,1 0 1 0 0,-1 1-1 0 0,1 0 0 0 0,0 0 1 0 0,2-1-29 0 0,11-6 100 0 0,-16 9-95 0 0,-1 0 0 0 0,1 0 0 0 0,0 0 0 0 0,0 0 0 0 0,-1 0 0 0 0,1 0-1 0 0,-1 0 1 0 0,1-1 0 0 0,-1 1 0 0 0,1 0 0 0 0,-1 0 0 0 0,1 0 0 0 0,-1-1-5 0 0,9-21 100 0 0,8-14 49 0 0,-9 15-138 0 0,-7 19-11 0 0,0-1 0 0 0,0 1 0 0 0,-1-1 0 0 0,1 1 0 0 0,-1-1 0 0 0,0 1 0 0 0,0-1 0 0 0,0 1 0 0 0,-1-2 0 0 0,1-5 0 0 0,0-28-41 0 0,0-65 126 0 0,0 60-121 0 0,0 23-23 0 0,0 1-35 0 0,0 0-42 0 0,0-1-47 0 0,0 51-120 0 0,0-8 141 0 0,0-5 84 0 0,0-2 74 0 0,0-13-2 0 0,0 0 0 0 0,0 0 0 0 0,1 0 1 0 0,-1 1-1 0 0,1-1 0 0 0,0 0 0 0 0,0 0 0 0 0,0 0 1 0 0,1 3 5 0 0,4 8-1 0 0,-1 15 1 0 0,0-15 0 0 0,-3-10 0 0 0,-1-1 0 0 0,0 0 0 0 0,0 0 0 0 0,0 1 0 0 0,-1-1 0 0 0,1 1 0 0 0,-1-1 0 0 0,0 1 0 0 0,1-1 0 0 0,-1 2 0 0 0,0-1 0 0 0,1 1 0 0 0,0-1 0 0 0,0 0 0 0 0,1 1 0 0 0,-1-1 0 0 0,1 0 0 0 0,0 0 0 0 0,0 0 0 0 0,2 4 0 0 0,8 16 0 0 0,3 12 0 0 0,-12-24-2 0 0,1 4-29 0 0,-4-15 24 0 0,1 0 0 0 0,-1 0 0 0 0,1 0 1 0 0,-1 0-1 0 0,1 0 0 0 0,-1-1 1 0 0,1 1-1 0 0,0 0 0 0 0,-1 0 1 0 0,1-1-1 0 0,0 1 0 0 0,0 0 1 0 0,0-1-1 0 0,-1 1 0 0 0,2 0 7 0 0,3 1-40 0 0,-4-2 30 0 0,-1 0-1 0 0,1 1 1 0 0,-1-1-1 0 0,1 0 1 0 0,0 1-1 0 0,-1-1 0 0 0,1 0 1 0 0,-1 1-1 0 0,1-1 1 0 0,-1 1-1 0 0,1-1 1 0 0,-1 1-1 0 0,1-1 1 0 0,-1 1-1 0 0,1-1 1 0 0,-1 1-1 0 0,0-1 0 0 0,1 1 1 0 0,-1 0-1 0 0,0-1 1 0 0,0 1-1 0 0,1 0 11 0 0,1 4-42 0 0,0-2 54 0 0,1 0-66 0 0,2 3-96 0 0,8 7-281 0 0,-10-10 350 0 0,-1-1-61 0 0,-2-2 56 0 0,0 0-34 0 0,0 0-12 0 0,0 0-34 0 0,0 0-39 0 0,0 0-43 0 0,0 0-48 0 0,0 0-43 0 0,0 0-39 0 0,0 0-34 0 0,0 0-121 0 0,0 0-33 0 0,0 0-1251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6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9184 0 0,'0'0'208'0'0,"0"0"33"0"0,0 0 14 0 0,3 2-42 0 0,1 3-180 0 0,2 3-23 0 0,-1 5-10 0 0,2-9 47 0 0,-3 0 105 0 0,-2 6 113 0 0,-1 0 16 0 0,1-1-67 0 0,1-1-20 0 0,5 3 29 0 0,1 3 55 0 0,-4-2-7 0 0,-1-1-159 0 0,-2 1-37 0 0,10 27 51 0 0,-5-22-86 0 0,7 17 33 0 0,-7-11 16 0 0,0 7 132 0 0,-5-19-110 0 0,0-1-1 0 0,1 0 1 0 0,1 3-111 0 0,6 19 269 0 0,-5-6-51 0 0,-2-7-96 0 0,3 5 0 0 0,-4-18-90 0 0,-1 0 1 0 0,1 0-1 0 0,-1 0 1 0 0,0 0-1 0 0,-1 5-32 0 0,2 9 77 0 0,4 5-26 0 0,0 1 53 0 0,-4-2 70 0 0,-2 28 204 0 0,0-16-57 0 0,0-1 12 0 0,0 8 76 0 0,0-42-407 0 0,0 0 1 0 0,0 0-1 0 0,0 0 1 0 0,0-1-1 0 0,0 1 1 0 0,0 0-1 0 0,-1 0 1 0 0,1 0-1 0 0,0 0 1 0 0,0-1-1 0 0,-1 1 1 0 0,1 0-1 0 0,0 0 1 0 0,-1 0-3 0 0,-6 1-13 0 0,1-4-30 0 0,1-1 0 0 0,2 0-30 0 0,0 0-45 0 0,0 0-50 0 0,-1 0-58 0 0,1-1-64 0 0,-1 1-71 0 0,1 0-18 0 0,0 0-65 0 0,2 1 99 0 0,-1 1-50 0 0,1-1-43 0 0,-1 1-39 0 0,0-1-137 0 0,1 0-39 0 0,-5-3-1435 0 0</inkml:trace>
  <inkml:trace contextRef="#ctx0" brushRef="#br0" timeOffset="265.06">139 32 7248 0 0,'0'0'209'0'0,"0"0"-54"0"0,2 0-15 0 0,0 0-78 0 0,-1 0 0 0 0,1-1 1 0 0,-1 1-1 0 0,0 0 0 0 0,1-1 1 0 0,-1 1-1 0 0,0-1 0 0 0,1 1 1 0 0,-1-1-1 0 0,0 0 0 0 0,2 0-62 0 0,5-6 405 0 0,-6 6-174 0 0,-1-1-41 0 0,1 1 88 0 0,0 1-168 0 0,-1-1-33 0 0,0 2-18 0 0,1-1-17 0 0,0 0 23 0 0,-1 0-10 0 0,0-1 34 0 0,4-6 255 0 0,-5 7-323 0 0,0 0 0 0 0,0-1-1 0 0,1 1 1 0 0,-1-1-1 0 0,0 1 1 0 0,0 0-1 0 0,1-1 1 0 0,-1 1-1 0 0,0-1 1 0 0,1 1-1 0 0,-1 0 1 0 0,1 0-1 0 0,-1-1 1 0 0,0 1 0 0 0,1 0-1 0 0,-1 0 1 0 0,1-1-1 0 0,-1 1 1 0 0,1 0-1 0 0,-1 0 1 0 0,1 0-1 0 0,-1 0 1 0 0,1 0-1 0 0,-1 0 1 0 0,1 0-1 0 0,-1 0 1 0 0,1 0 0 0 0,-1 0-1 0 0,1 0 1 0 0,-1 0-1 0 0,0 0 1 0 0,1 0-21 0 0,7 0 272 0 0,0 0-37 0 0,2-1 38 0 0,0 1-41 0 0,-7 0-166 0 0,0 1 0 0 0,-1-1 1 0 0,1 0-1 0 0,0 1 0 0 0,-1 0 0 0 0,1-1 1 0 0,0 1-1 0 0,-1 0 0 0 0,1 1 1 0 0,1 0-67 0 0,9 8 334 0 0,2 5-168 0 0,13 13 230 0 0,-16-16-251 0 0,-2-2-67 0 0,-1-1-48 0 0,-7-8-30 0 0,-1 1 0 0 0,0-1 0 0 0,0 0 0 0 0,0 0 0 0 0,0 0 0 0 0,0 1 0 0 0,0-1 0 0 0,-1 0 0 0 0,1 1 0 0 0,0-1 0 0 0,-1 1 0 0 0,1-1 0 0 0,-1 1 0 0 0,1 0 0 0 0,-1-1 0 0 0,0 1 0 0 0,1-1 0 0 0,-1 1 0 0 0,0 0 0 0 0,0-1 0 0 0,0 2 0 0 0,0 1 0 0 0,0 0 0 0 0,0-1 0 0 0,0 1 0 0 0,1 0 0 0 0,0 0 0 0 0,0-1 0 0 0,0 3 0 0 0,1-1 0 0 0,1 2 0 0 0,-1-1 0 0 0,-1 1 0 0 0,1-1 0 0 0,-1 1 0 0 0,0 0 0 0 0,0 0 0 0 0,-1 0 0 0 0,0 17 31 0 0,0-5 54 0 0,0-17-74 0 0,0 0 1 0 0,0 0 0 0 0,0 0-1 0 0,-1 0 1 0 0,1-1 0 0 0,-1 1-1 0 0,1 0 1 0 0,-1 0 0 0 0,1 0-1 0 0,-1-1 1 0 0,0 1 0 0 0,0 0 0 0 0,-1 1-12 0 0,1-2 11 0 0,0 0 1 0 0,0 1 0 0 0,1-1 0 0 0,-1 1 0 0 0,0-1-1 0 0,1 1 1 0 0,-1-1 0 0 0,1 1 0 0 0,-1-1 0 0 0,1 1-1 0 0,0-1 1 0 0,0 1 0 0 0,0 1-12 0 0,0-2 11 0 0,0-1 1 0 0,0 1-1 0 0,0 0 0 0 0,-1 0 1 0 0,1 0-1 0 0,0-1 0 0 0,0 1 1 0 0,0 0-1 0 0,-1 0 0 0 0,1-1 1 0 0,0 1-1 0 0,-1 0 1 0 0,1-1-1 0 0,-1 1 0 0 0,1 0 1 0 0,-1-1-1 0 0,1 1 0 0 0,-1-1 1 0 0,1 1-1 0 0,-1-1 0 0 0,1 1 1 0 0,-1-1-1 0 0,0 1 1 0 0,1-1-1 0 0,-1 0 0 0 0,0 1 1 0 0,0-1-1 0 0,1 0 0 0 0,-2 1-11 0 0,1-1 15 0 0,0 1-1 0 0,0-1 1 0 0,0 1-1 0 0,0 0 1 0 0,0-1-1 0 0,0 1 1 0 0,0 0-1 0 0,0 0 1 0 0,0 0-1 0 0,0 0 1 0 0,0-1-1 0 0,1 1 1 0 0,-1 0-1 0 0,0 0 1 0 0,0 1-15 0 0,-1 2 54 0 0,-2 3 49 0 0,-3-3-66 0 0,3-1-39 0 0,-12 9-9 0 0,1 4-32 0 0,-1-3 43 0 0,9-11 66 0 0,-3-1-87 0 0,1-1-69 0 0,-1 0-52 0 0,0-1-84 0 0,7 1 156 0 0,1 0-4 0 0,0 0-18 0 0,0 0-39 0 0,0 0-13 0 0,1 0-38 0 0,-1 0-44 0 0,1 0-48 0 0,-1 0-54 0 0,1 0-48 0 0,-1 0-45 0 0,1 0-37 0 0,-1 0-134 0 0,0 0-39 0 0,-4 0-1391 0 0</inkml:trace>
  <inkml:trace contextRef="#ctx0" brushRef="#br0" timeOffset="710.82">585 309 5728 0 0,'8'0'157'0'0,"1"0"-39"0"0,7 0 23 0 0,0 0-90 0 0,20 0-33 0 0,-24 0 22 0 0,-1 0 42 0 0,0 0 61 0 0,1 0 78 0 0,0 0 92 0 0,-1 0 109 0 0,-1-1-64 0 0,-2-1-104 0 0,1-1-42 0 0,1-2 28 0 0,-6 3-118 0 0,1 0 191 0 0,-1 0-107 0 0,-1 2-68 0 0,0 0-68 0 0,-1 0-30 0 0,2-1 67 0 0,0-1 10 0 0,10-5 188 0 0,-4 1 36 0 0,-7-1-212 0 0,-1 1-58 0 0,5-4 41 0 0,20-17 235 0 0,-20 20-237 0 0,-5 5 16 0 0,-1 0-33 0 0,0-2 13 0 0,-2-3-11 0 0,1 7-61 0 0,0-5 90 0 0,0 0-35 0 0,0-4 8 0 0,0 2-74 0 0,0-9-27 0 0,0 9 53 0 0,-3-3-25 0 0,-6 3 107 0 0,8 7-119 0 0,0-1-1 0 0,0 1 0 0 0,0-1 1 0 0,0 1-1 0 0,0-1 0 0 0,0 0 1 0 0,0 1-1 0 0,0-1 0 0 0,0 0 1 0 0,0 1-1 0 0,1-1 0 0 0,-1 0 0 0 0,0 0 1 0 0,1 0-1 0 0,-1 0 0 0 0,0 0 1 0 0,1 0-1 0 0,-1 0 0 0 0,1 0 1 0 0,-1 0-12 0 0,-1-11 74 0 0,2 11-64 0 0,0 0 0 0 0,0 1 0 0 0,-1-1 0 0 0,1 0 0 0 0,0 0 0 0 0,0 0 0 0 0,-1 0 0 0 0,1 0 0 0 0,-1 1 0 0 0,1-1 0 0 0,0 0 0 0 0,-1 0 1 0 0,0 0-11 0 0,-9-6 132 0 0,9 6-126 0 0,0 1 1 0 0,0-1-1 0 0,0 0 1 0 0,0 0-1 0 0,0 1 0 0 0,0-1 1 0 0,1 0-1 0 0,-1 0 1 0 0,0 0-1 0 0,1 0 0 0 0,-1 0 1 0 0,1 0-1 0 0,-1 0 1 0 0,1 0-1 0 0,-1 0 0 0 0,1 0-6 0 0,-6-10 65 0 0,-7 6-1 0 0,-3-8 42 0 0,10 8-19 0 0,-1 0 35 0 0,-1 1 42 0 0,-1 3 46 0 0,-11 2 212 0 0,10 1-202 0 0,2 3-100 0 0,-1 2-75 0 0,-6 6 41 0 0,3-5-24 0 0,1 3-14 0 0,1 1-24 0 0,-16 8-12 0 0,15-6-11 0 0,1-1 0 0 0,1 2 0 0 0,0-1 0 0 0,0 1 1 0 0,-3 11-2 0 0,8-17 4 0 0,1-4 3 0 0,1 0 0 0 0,0 0 1 0 0,0 0-1 0 0,0 1 0 0 0,1-1 0 0 0,0 1 0 0 0,0 0 0 0 0,0-1 0 0 0,0 6-7 0 0,1-8 12 0 0,0 0-1 0 0,0 0 0 0 0,0 0 1 0 0,-1 0-1 0 0,0 1 1 0 0,1-1-1 0 0,-1 0 0 0 0,-1 0 1 0 0,0 2-12 0 0,-3 10 47 0 0,4-10-25 0 0,0 1 0 0 0,1-1 0 0 0,0 0 0 0 0,0 1 0 0 0,0-1 0 0 0,1 0 0 0 0,0 0 0 0 0,0 0 0 0 0,0 1 0 0 0,1-1 0 0 0,-1 0 0 0 0,2 1-22 0 0,-1 0 8 0 0,0-1 4 0 0,0-1 0 0 0,0 1 0 0 0,0 0 1 0 0,1-1-1 0 0,0 0 0 0 0,0 1 1 0 0,0-1-1 0 0,1 0 0 0 0,-1 0 1 0 0,1-1-1 0 0,3 3-12 0 0,4 5 59 0 0,0-2 62 0 0,18 7 310 0 0,-23-13-361 0 0,8 1 117 0 0,7-5-51 0 0,-13 1-78 0 0,10 0 65 0 0,-2 0-25 0 0,0 0-12 0 0,1 0 17 0 0,-9-1-98 0 0,0 0 0 0 0,0-1-1 0 0,0 1 1 0 0,-1-1 0 0 0,8-3-5 0 0,-12 4 0 0 0,0 0 0 0 0,1 0 0 0 0,0 0 0 0 0,-1 0 0 0 0,1 1 0 0 0,0-1 0 0 0,0 1 0 0 0,1 0 0 0 0,-3 0-3 0 0,0 0-1 0 0,-1 0 0 0 0,1 0 1 0 0,0 0-1 0 0,0 0 0 0 0,-1-1 1 0 0,1 1-1 0 0,0-1 1 0 0,1 0 3 0 0,11-9-77 0 0,-11 7 29 0 0,1 0 1 0 0,0 1-1 0 0,0-1 0 0 0,0 1 1 0 0,0 0-1 0 0,0 0 0 0 0,0 0 1 0 0,2 0 47 0 0,16-8-252 0 0,-11 1-102 0 0,4-5-344 0 0,-8 6 298 0 0,8-7-437 0 0</inkml:trace>
  <inkml:trace contextRef="#ctx0" brushRef="#br0" timeOffset="1001.1">1247 217 8640 0 0,'2'2'43'0'0,"0"0"0"0"0,-1 0 0 0 0,1 0 0 0 0,-1 1 0 0 0,1-1 0 0 0,-1 0-1 0 0,0 1 1 0 0,0 0 0 0 0,0-1 0 0 0,-1 1 0 0 0,1 0 0 0 0,0-1 0 0 0,-1 1 0 0 0,0 1-43 0 0,1 19 255 0 0,-1-12-165 0 0,-1 1-36 0 0,1 0-44 0 0,0-1-60 0 0,0 8 452 0 0,0 21 745 0 0,0-37-784 0 0,0-1-13 0 0,0 0-274 0 0,0-1-35 0 0,0 2 0 0 0,0-1 60 0 0,0 0 72 0 0,0 1 114 0 0,-3-3 210 0 0,2 0-460 0 0,1 0-1 0 0,-1 0 1 0 0,0 0-1 0 0,1 1 1 0 0,-1-1-1 0 0,1 0 0 0 0,-1 0 1 0 0,0 0-1 0 0,1 1 1 0 0,-1-1-1 0 0,1 0 1 0 0,-1 1-1 0 0,1-1 1 0 0,-1 0-1 0 0,1 1 1 0 0,-1-1-1 0 0,1 1 1 0 0,-1-1-1 0 0,1 1 0 0 0,-1-1 1 0 0,1 1-1 0 0,0-1 1 0 0,-1 1-37 0 0,1-1 36 0 0,-1 1 0 0 0,1 0 0 0 0,0-1 1 0 0,-1 1-1 0 0,1-1 0 0 0,-1 1 0 0 0,1-1 0 0 0,-1 0 0 0 0,1 1 1 0 0,-1-1-1 0 0,1 0 0 0 0,-1 1 0 0 0,1-1 0 0 0,-1 0 0 0 0,1 1 1 0 0,-1-1-1 0 0,0 0 0 0 0,1 0 0 0 0,-1 0 0 0 0,0 0 1 0 0,1 1-1 0 0,-1-1 0 0 0,0 0-36 0 0,-1 0 472 0 0,-1-3-31 0 0,-7-7-7 0 0,8 8-203 0 0,0 1-64 0 0,0 0-53 0 0,0 1-42 0 0,0 0-27 0 0,-2 1-10 0 0,3-1 12 0 0,1 0 7 0 0,-1 0-49 0 0,1 0 1 0 0,0 0 0 0 0,0 0-1 0 0,0 0 1 0 0,0 0 0 0 0,0 0-1 0 0,0 0 1 0 0,0 0 0 0 0,0 0-1 0 0,0 0 1 0 0,0 0-1 0 0,0 0 1 0 0,-1 0 0 0 0,1 0-1 0 0,0 0 1 0 0,0 0 0 0 0,0 0-1 0 0,0 0 1 0 0,0 0 0 0 0,0 0-1 0 0,0 0 1 0 0,0 0-1 0 0,0 0 1 0 0,0 0 0 0 0,0 0-1 0 0,-1 0 1 0 0,1 0 0 0 0,0 0-1 0 0,0 0 1 0 0,0 0 0 0 0,0 0-1 0 0,0 0 1 0 0,0 0-1 0 0,0 0 1 0 0,0-1 0 0 0,0 1-1 0 0,0 0 1 0 0,0 0 0 0 0,0 0-1 0 0,0 0 1 0 0,0 0 0 0 0,0 0-1 0 0,0 0 1 0 0,0 0-1 0 0,0 0 1 0 0,0 0 0 0 0,0 0-1 0 0,0-1 1 0 0,0 1 0 0 0,0 0-1 0 0,0 0 1 0 0,0 0 0 0 0,0 0-1 0 0,0 0 1 0 0,0 0-1 0 0,0 0 1 0 0,0 0-6 0 0,0-4 109 0 0,0 3-64 0 0,0-1 0 0 0,1 0 0 0 0,-1 0 0 0 0,0 0 0 0 0,-1 1 1 0 0,1-1-1 0 0,0 0 0 0 0,-1 0 0 0 0,1 1 0 0 0,-1-1 0 0 0,0-1-45 0 0,-5-1 143 0 0,6 4-136 0 0,-1-1 1 0 0,1 1-1 0 0,-1 0 0 0 0,1 0 0 0 0,-1-1 0 0 0,1 1 0 0 0,0 0 1 0 0,-1-1-1 0 0,1 1 0 0 0,0 0 0 0 0,-1-1 0 0 0,1 1 0 0 0,0-1 1 0 0,0 1-1 0 0,-1 0 0 0 0,1-1 0 0 0,0 1 0 0 0,0-1 0 0 0,0 1 1 0 0,-1-1-1 0 0,1 1 0 0 0,0-1 0 0 0,0 1 0 0 0,0-1 0 0 0,0 1 0 0 0,0-1 1 0 0,0 1-1 0 0,0-1 0 0 0,0 1 0 0 0,0-1 0 0 0,0 1 0 0 0,1-1-7 0 0,-1-15 170 0 0,0 0-46 0 0,0 1-46 0 0,0 3-46 0 0,0 10-22 0 0,0-1 0 0 0,0 1 0 0 0,0 0 0 0 0,1-1 0 0 0,-1 1 0 0 0,1 0 0 0 0,-1 0 0 0 0,1-1 0 0 0,0 1 0 0 0,0 0 0 0 0,0 0 0 0 0,1-2-10 0 0,8-16 66 0 0,-8 15-65 0 0,0 0 0 0 0,1 0 0 0 0,0 0 1 0 0,0 1-1 0 0,1-1 0 0 0,-1 1 0 0 0,1 0 0 0 0,3-3-1 0 0,21-26 19 0 0,-22 22 10 0 0,-5 8-16 0 0,1 0 0 0 0,0 0 0 0 0,0 0 0 0 0,0 0 1 0 0,0 0-1 0 0,0 0 0 0 0,1 1 0 0 0,0-1 0 0 0,-1 1 0 0 0,1-1 0 0 0,0 1-13 0 0,3-2 17 0 0,30-17 103 0 0,-17 13-96 0 0,0-3-18 0 0,-15 8 5 0 0,0 1 0 0 0,0-1 0 0 0,1 1 0 0 0,-1 0-1 0 0,3-1-10 0 0,12-2 3 0 0,1 0-48 0 0,-3-3-39 0 0,-13 6-94 0 0,-1-1 65 0 0,2 1 43 0 0,-2-1 73 0 0,1 1 48 0 0,3-3 129 0 0,-3 3-122 0 0,-2 1-69 0 0,0 0-38 0 0,0 0-49 0 0,0 0-55 0 0,1 0-93 0 0,0 0-90 0 0,0 0-104 0 0,0 0-114 0 0,-1 0 230 0 0,0 0-32 0 0,0 1-35 0 0,0-1-36 0 0,0 0-37 0 0,0 0-39 0 0,0 1-40 0 0,1-1-42 0 0,7-3-1674 0 0,8-5-1282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5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1 201 7280 0 0,'28'25'165'0'0,"-19"-19"-75"0"0,-8-6-77 0 0,0 1 1 0 0,-1-1 0 0 0,1 1-1 0 0,-1-1 1 0 0,1 0 0 0 0,0 1-1 0 0,-1-1 1 0 0,1 1 0 0 0,-1-1-1 0 0,0 1 1 0 0,1-1 0 0 0,-1 1-1 0 0,1-1 1 0 0,-1 1 0 0 0,0 0-1 0 0,1-1 1 0 0,-1 1 0 0 0,0 0-14 0 0,2 4 47 0 0,3 2 51 0 0,0 4-13 0 0,1 4-56 0 0,7 9-29 0 0,0-4 0 0 0,-9-11 38 0 0,-1 0 67 0 0,1 1 84 0 0,0 4 163 0 0,1 3 54 0 0,1-2 4 0 0,-1 0 3 0 0,-3 1-86 0 0,0-3-11 0 0,4 1 0 0 0,0-3-47 0 0,-5 0-26 0 0,-1-10-197 0 0,0 1 1 0 0,1 0-1 0 0,-1-1 1 0 0,0 1-1 0 0,1-1 1 0 0,-1 1-1 0 0,1-1 1 0 0,-1 1-1 0 0,1 0 1 0 0,0-1-1 0 0,-1 0 1 0 0,1 1-1 0 0,0-1 1 0 0,0 0-1 0 0,0 1 1 0 0,0-1-1 0 0,0 0 1 0 0,1 1-47 0 0,0-1 248 0 0,-1 1-56 0 0,-1 0-49 0 0,1 0-42 0 0,-1-1-22 0 0,0 1-34 0 0,-1 3 18 0 0,1-3-12 0 0,0-1 46 0 0,0 12 380 0 0,0-11-145 0 0,0-2-63 0 0,0 0-11 0 0,0 0 7 0 0,0 0 39 0 0,0 0 15 0 0,0 0 1 0 0,0 0-6 0 0,0 0-21 0 0,0 0-5 0 0,0-2 0 0 0,-3-10-28 0 0,-7-2-9 0 0,8 11-92 0 0,0 1-58 0 0,2-2-38 0 0,-1 0-33 0 0,1-1-6 0 0,0 2 24 0 0,-2-2 2 0 0,-6-19 81 0 0,5-6-104 0 0,3-19-24 0 0,0-25 154 0 0,0 71-150 0 0,0-1 0 0 0,0 1-1 0 0,1-1 1 0 0,0 1 0 0 0,-1 0-1 0 0,1-1 1 0 0,1 1 0 0 0,-1 0-1 0 0,0-1-6 0 0,5-10-10 0 0,-1-12-60 0 0,5 5 2 0 0,-4 0 25 0 0,-5 17 41 0 0,0 0 0 0 0,0 0 1 0 0,0 0-1 0 0,0 0 1 0 0,1 1-1 0 0,0-1 1 0 0,0 0-1 0 0,0 1 1 0 0,0-1-1 0 0,0 1 1 0 0,1-1-1 0 0,-1 1 0 0 0,3-2 2 0 0,-1 1 5 0 0,-1 1 0 0 0,0-1 0 0 0,0 0 0 0 0,-1 0 0 0 0,3-4-5 0 0,-4 4 2 0 0,1 1 1 0 0,0 0-1 0 0,0 0 1 0 0,0 0-1 0 0,1 0 0 0 0,-1 0 1 0 0,1 1-1 0 0,0-1 0 0 0,-1 0 1 0 0,1 1-1 0 0,1-1-2 0 0,32-20-66 0 0,-17 11 23 0 0,-2 1-35 0 0,-14 9 41 0 0,1 0-1 0 0,-1 0 0 0 0,1 0 0 0 0,0 1 0 0 0,0-1 0 0 0,-1 1 1 0 0,1 0-1 0 0,1 0 38 0 0,7-3-106 0 0,3-1-50 0 0,3-1-38 0 0,-5 4 32 0 0,-6 2-27 0 0,1 0-20 0 0,-2 0 48 0 0,15 0-382 0 0,-13 0 300 0 0,2 0-107 0 0,-3 0 118 0 0,21 0-472 0 0</inkml:trace>
  <inkml:trace contextRef="#ctx0" brushRef="#br0" timeOffset="387">955 185 7632 0 0,'0'0'166'0'0,"0"0"29"0"0,-2-2 14 0 0,1 1-205 0 0,-10-8 159 0 0,4 6-116 0 0,0 5-39 0 0,3 5-8 0 0,3-7 0 0 0,1 1 0 0 0,0-1 0 0 0,0 0 0 0 0,-1 1 0 0 0,1-1 0 0 0,0 1 0 0 0,0-1 0 0 0,-1 0 0 0 0,1 1 0 0 0,-1-1 0 0 0,1 0 0 0 0,0 1 0 0 0,-1-1 0 0 0,1 0 0 0 0,-1 0 0 0 0,1 1 0 0 0,0-1 0 0 0,-1 0 0 0 0,1 0 0 0 0,-1 0 0 0 0,1 0 0 0 0,-1 0 0 0 0,1 1 0 0 0,-1-1 0 0 0,1 0 0 0 0,-1 0 0 0 0,1 0 0 0 0,-1 0 0 0 0,1 0 0 0 0,-1-1 0 0 0,1 1 0 0 0,-1 0 0 0 0,-4 0-16 0 0,1 0 36 0 0,-6 0 111 0 0,-1 0 141 0 0,-5 0 243 0 0,15 0-495 0 0,1 0 0 0 0,-1 0 0 0 0,1 0-1 0 0,-1 0 1 0 0,1 0 0 0 0,-1 0 0 0 0,1 0-1 0 0,0 0 1 0 0,-1 0 0 0 0,1 0 0 0 0,-1 0 0 0 0,1 0-1 0 0,-1 0 1 0 0,1 0 0 0 0,-1 0 0 0 0,1 1-1 0 0,-1-1 1 0 0,1 0 0 0 0,0 0 0 0 0,-1 0-1 0 0,1 1 1 0 0,-1-1 0 0 0,1 0 0 0 0,0 1 0 0 0,-1-1-1 0 0,1 0 1 0 0,0 1 0 0 0,-1-1 0 0 0,1 1-1 0 0,0-1 1 0 0,0 0 0 0 0,-1 1-20 0 0,-6 9 303 0 0,-8 1-128 0 0,-11 8-11 0 0,19-11-114 0 0,-8 6 39 0 0,6-2-3 0 0,-9 13 169 0 0,-7-4 53 0 0,16-11-170 0 0,-12 21 252 0 0,14-20-280 0 0,1 0-42 0 0,0-2-62 0 0,2-3 5 0 0,1 1-1 0 0,0-1 1 0 0,0 1 0 0 0,0 0-1 0 0,1 0 1 0 0,0 0 0 0 0,0 2-11 0 0,-4 12 14 0 0,5-20-12 0 0,1 0 0 0 0,0 0 0 0 0,0 0 0 0 0,-1 0 0 0 0,1 0 0 0 0,0 0 0 0 0,0 0 0 0 0,0 0-1 0 0,0 0 1 0 0,0 0 0 0 0,0 0 0 0 0,1 0 0 0 0,-1 0 0 0 0,0 0 0 0 0,0 0 0 0 0,1 0 0 0 0,-1 0 0 0 0,1 0-1 0 0,-1 0 1 0 0,1 0 0 0 0,-1 0 0 0 0,1 0 0 0 0,-1 0 0 0 0,1 0 0 0 0,0 0-2 0 0,4 6 6 0 0,0 3 0 0 0,-4-8-1 0 0,0 1 1 0 0,0-1-1 0 0,0 0 0 0 0,0 0 0 0 0,1 0 0 0 0,-1 0 1 0 0,1 0-1 0 0,-1 0 0 0 0,1 0-5 0 0,11 13 11 0 0,-13-14-10 0 0,0 0 0 0 0,1 0 1 0 0,-1 0-1 0 0,1-1 0 0 0,-1 1 1 0 0,1 0-1 0 0,-1 0 0 0 0,1-1 1 0 0,-1 1-1 0 0,1 0 0 0 0,0-1 1 0 0,-1 1-1 0 0,1 0 0 0 0,0-1 1 0 0,-1 1-1 0 0,1-1 0 0 0,0 1 1 0 0,0-1-1 0 0,0 0 0 0 0,0 1 1 0 0,-1-1-1 0 0,1 0 0 0 0,0 1 1 0 0,0-1-1 0 0,0 0 0 0 0,0 0-1 0 0,9 3 26 0 0,-5 2-9 0 0,0 0 32 0 0,2-2 13 0 0,3-2 74 0 0,8-1 173 0 0,1-1 83 0 0,-1 1 84 0 0,-10-1-277 0 0,0 0-48 0 0,-1-1-17 0 0,3-3 15 0 0,1 1 21 0 0,-1 1 125 0 0,0-1-58 0 0,1-1-52 0 0,-1 0-43 0 0,1-1-21 0 0,0 0-41 0 0,16-14 36 0 0,-20 8-23 0 0,6 4-12 0 0,-12 7-75 0 0,0-1-1 0 0,1 1 1 0 0,-1-1-1 0 0,-1 0 1 0 0,1 1-1 0 0,0-1 1 0 0,0 1 0 0 0,-1-1-1 0 0,1 0 1 0 0,0 0-1 0 0,-1 0-5 0 0,8-19 85 0 0,-3 13-51 0 0,-4 7-27 0 0,0-1 1 0 0,0 1-1 0 0,-1 0 0 0 0,1-1 0 0 0,0 1 1 0 0,-1-1-1 0 0,1 1 0 0 0,0-1 0 0 0,-1 0 1 0 0,0 1-1 0 0,1-1 0 0 0,-1 1 0 0 0,0-1 1 0 0,0 0-8 0 0,0-5 29 0 0,0 5-19 0 0,1 0 0 0 0,-1 0-1 0 0,0 0 1 0 0,-1 0 0 0 0,1-1 0 0 0,0 1 0 0 0,-1 0 0 0 0,1 0 0 0 0,-1 0-1 0 0,0-1-8 0 0,-9-15 52 0 0,5-7-42 0 0,-1 10 7 0 0,-1 1-42 0 0,-10-14-130 0 0,5 7-29 0 0,-2-9-148 0 0,9 19 115 0 0,1 1 40 0 0,-6-7-84 0 0,-2-7-22 0 0,10 20 144 0 0,1 0 55 0 0,-6-10-62 0 0,5 10 19 0 0,1 2 24 0 0,0 1-34 0 0,0-1-39 0 0,1 0-43 0 0,-1 0-49 0 0,0 1-55 0 0,1-2-199 0 0,-1 1-118 0 0,1 1 272 0 0,0 0-34 0 0,0-1-36 0 0,0 1-37 0 0,0-1-1254 0 0,0 2-977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3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8840 0 0,'0'0'197'0'0,"0"0"24"0"0,0 0 19 0 0,0 2-29 0 0,0 2-186 0 0,0 1 30 0 0,0 2 38 0 0,1-1 48 0 0,1-2 58 0 0,4 0 124 0 0,-5-4-302 0 0,-1 1 1 0 0,1-1-1 0 0,-1 0 1 0 0,1 0-1 0 0,-1 1 1 0 0,0-1-1 0 0,1 0 1 0 0,-1 1-1 0 0,0-1 1 0 0,1 0-1 0 0,-1 1 0 0 0,0-1 1 0 0,1 1-1 0 0,-1-1 1 0 0,0 0-1 0 0,0 1 1 0 0,1-1-1 0 0,-1 1 1 0 0,0-1-1 0 0,0 1 1 0 0,0-1-1 0 0,0 1 1 0 0,0-1-1 0 0,0 1 0 0 0,0-1 1 0 0,0 1-1 0 0,0-1 1 0 0,0 1-1 0 0,0-1 1 0 0,0 1-1 0 0,0-1 1 0 0,0 1-22 0 0,0 5 191 0 0,1-1-36 0 0,2 1 21 0 0,1 0-45 0 0,2 6 85 0 0,-5-1-32 0 0,1 0-17 0 0,3 0 17 0 0,2 2 45 0 0,-5 1 12 0 0,-3-6-114 0 0,0 4 18 0 0,1-3-20 0 0,2-1 11 0 0,0-2 41 0 0,3 4 18 0 0,0 0-49 0 0,2 10 34 0 0,-3-7-124 0 0,-2-5-27 0 0,0 1-1 0 0,0 0 1 0 0,-1 0-1 0 0,-1 0 1 0 0,0 2-29 0 0,1-9 3 0 0,-1 0 0 0 0,0 0 0 0 0,1 0 0 0 0,-1 0 1 0 0,1 0-1 0 0,-1 0 0 0 0,1-1 0 0 0,0 1 0 0 0,0 0 1 0 0,0 0-1 0 0,0 0-3 0 0,0-1 3 0 0,0 1 0 0 0,0 0 1 0 0,0 0-1 0 0,0 0 0 0 0,-1 0 1 0 0,1 0-1 0 0,0 0 1 0 0,-1 0-1 0 0,0 0 0 0 0,1 0 1 0 0,-1 0-4 0 0,0 11-16 0 0,0-11-37 0 0,0-1-74 0 0,0-1-78 0 0,0 0 58 0 0,0 0-33 0 0,0 0-38 0 0,0 0-35 0 0,0 0-344 0 0,0 0 80 0 0,0 0-48 0 0,0 0-667 0 0,0 0-525 0 0,0 0-1000 0 0</inkml:trace>
  <inkml:trace contextRef="#ctx0" brushRef="#br0" timeOffset="442.11">570 17 9072 0 0,'0'0'200'0'0,"0"0"33"0"0,0 0 15 0 0,0-3-36 0 0,0 3-206 0 0,0-1 0 0 0,0 1 0 0 0,0-1 0 0 0,0 0 0 0 0,-1 1 0 0 0,1-1 0 0 0,0 1 0 0 0,0-1 0 0 0,-1 1 0 0 0,1-1 0 0 0,0 0 0 0 0,-1 1 0 0 0,1-1 0 0 0,0 1 0 0 0,-1 0 0 0 0,1-1 0 0 0,-1 1 1 0 0,1-1-1 0 0,-1 1 0 0 0,1 0 0 0 0,-1-1 0 0 0,1 1 0 0 0,-1 0 0 0 0,1-1 0 0 0,-1 1 0 0 0,1 0 0 0 0,-1 0 0 0 0,1 0 0 0 0,-1-1 0 0 0,0 1 0 0 0,1 0 0 0 0,-1 0 0 0 0,1 0 0 0 0,-1 0-6 0 0,-6-1 91 0 0,-1 1 43 0 0,-1 0 55 0 0,1 1 70 0 0,-1-1 106 0 0,0 1 109 0 0,-4-1 46 0 0,-2 0-66 0 0,-1 0-82 0 0,3 0-98 0 0,8 2 0 0 0,4-1-245 0 0,-1 1 0 0 0,1-1 1 0 0,-1 0-1 0 0,0 0 0 0 0,0 0 0 0 0,0 0 1 0 0,0 0-1 0 0,1-1 0 0 0,-1 1 1 0 0,0 0-1 0 0,0-1 0 0 0,0 0 1 0 0,0 1-1 0 0,-1-1-29 0 0,-12 1 75 0 0,9-2-68 0 0,5 2-4 0 0,-23 12-2 0 0,11-8-1 0 0,8 5 0 0 0,-5-5 0 0 0,5 6 0 0 0,-6-6 0 0 0,11-5 0 0 0,0 1 0 0 0,-1 0 0 0 0,1 0 0 0 0,0-1 0 0 0,-1 1 0 0 0,1 0 0 0 0,0 0 0 0 0,0 0 0 0 0,0 0 0 0 0,0-1 0 0 0,0 1 0 0 0,0 0 0 0 0,0 0 0 0 0,0 0 0 0 0,2 15 0 0 0,11-1 0 0 0,18 16 0 0 0,-13-16 0 0 0,5 1 0 0 0,-13-3-15 0 0,13-6-44 0 0,-20-5 57 0 0,-1 1 0 0 0,0-1 0 0 0,1 0 0 0 0,-1 1 0 0 0,0-1-1 0 0,-1 1 1 0 0,2 1 2 0 0,13 16 1 0 0,-3-7-1 0 0,23 25 0 0 0,-32-34 0 0 0,0 0 0 0 0,-1 1 0 0 0,0-1 0 0 0,0 1 0 0 0,-1 0 0 0 0,1 0 0 0 0,0 2 0 0 0,7 15 0 0 0,-9-20 0 0 0,0-1 0 0 0,0 2 0 0 0,0-1 0 0 0,0 0 0 0 0,0 0 0 0 0,-1 0 0 0 0,1 0 0 0 0,-1 0 0 0 0,1 1 0 0 0,-1-1 0 0 0,0 2 0 0 0,0-2 3 0 0,1-1 0 0 0,-1 1 0 0 0,0 0 0 0 0,1 0 1 0 0,-1-1-1 0 0,1 1 0 0 0,0-1 0 0 0,-1 1 1 0 0,1 0-1 0 0,0-1 0 0 0,1 2-3 0 0,-1-3 6 0 0,-1 1 0 0 0,1 0 0 0 0,0 0 0 0 0,-1 0 0 0 0,1 0 1 0 0,-1 0-1 0 0,1 0 0 0 0,-1 0 0 0 0,0 0 0 0 0,1 0 0 0 0,-1 0 0 0 0,0 0 0 0 0,0 0 0 0 0,0 0 0 0 0,0 0 0 0 0,0 0 0 0 0,0 0 0 0 0,0 0 1 0 0,0 1-1 0 0,0-1 0 0 0,0 0 0 0 0,0 0 0 0 0,-1 0 0 0 0,1 0-6 0 0,-5 7 62 0 0,0 2 40 0 0,2 3 34 0 0,3-13-129 0 0,0 1 0 0 0,0-1 0 0 0,0 1 0 0 0,1-1 0 0 0,-1 1 0 0 0,0-1 0 0 0,0 1 0 0 0,0-1 0 0 0,-1 1 0 0 0,1-1 0 0 0,0 1 0 0 0,0-1 0 0 0,0 1 0 0 0,0-1 0 0 0,0 1 0 0 0,-1-1 0 0 0,1 0 0 0 0,0 1 1 0 0,0-1-1 0 0,-1 1 0 0 0,1-1 0 0 0,0 0 0 0 0,0 1 0 0 0,-1-1 0 0 0,1 1 0 0 0,-1-1 0 0 0,1 0 0 0 0,0 0 0 0 0,-1 1 0 0 0,1-1 0 0 0,-1 0 0 0 0,1 1-7 0 0,-7 3 108 0 0,2 9 54 0 0,3-10-127 0 0,0 0 1 0 0,0 0-1 0 0,-1 0 1 0 0,1-1-1 0 0,-1 1 1 0 0,0-1-1 0 0,1 1 1 0 0,-1-1 0 0 0,-3 2-36 0 0,-7 1 133 0 0,9 1-111 0 0,4-5-23 0 0,-1-1-1 0 0,1 1 0 0 0,0-1 0 0 0,0 1 0 0 0,-1-1 0 0 0,1 0 0 0 0,0 1 0 0 0,-1-1 1 0 0,1 0-1 0 0,0 1 0 0 0,-1-1 0 0 0,1 0 0 0 0,-1 1 0 0 0,1-1 0 0 0,0 0 0 0 0,-1 0 1 0 0,1 1-1 0 0,-1-1 0 0 0,1 0 0 0 0,-1 0 0 0 0,1 0 0 0 0,-1 0 0 0 0,1 0 1 0 0,-1 0-1 0 0,1 0 0 0 0,-1 0 0 0 0,1 0 0 0 0,-1 0 0 0 0,1 0 0 0 0,-1 0 0 0 0,1 0 1 0 0,-1 0 1 0 0,-14 0-46 0 0,7 0-21 0 0,0 0-32 0 0,1 0-36 0 0,-1 0-39 0 0,0 0-41 0 0,1 0-44 0 0,-9 0-218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2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78 8576 0 0,'0'-3'197'0'0,"0"0"-123"0"0,-1 1-39 0 0,1 0 0 0 0,0 0 0 0 0,0 1 0 0 0,0-1 0 0 0,0 0 0 0 0,1 0 0 0 0,-1 0 0 0 0,0 1 0 0 0,1-1 0 0 0,-1 0 0 0 0,1-1-35 0 0,10-2 200 0 0,-9-2-131 0 0,-2 4-9 0 0,0 3-60 0 0,0-2 145 0 0,0 1 166 0 0,0 1 274 0 0,0 0 21 0 0,0 0-252 0 0,0 0-148 0 0,0 0-41 0 0,0 0 27 0 0,0 0 75 0 0,0 0-13 0 0,0 0 18 0 0,0 0 95 0 0,-1 3-78 0 0,0-1-98 0 0,-1 1-62 0 0,-2 0-58 0 0,1 0-21 0 0,1-1 55 0 0,0 13 290 0 0,2-14-371 0 0,0 0-1 0 0,0-1 1 0 0,0 1-1 0 0,0 0 1 0 0,0 0 0 0 0,0 0-1 0 0,0 0 1 0 0,0-1-1 0 0,-1 1 1 0 0,1 0-1 0 0,0 0 1 0 0,-1 0 0 0 0,1-1-1 0 0,0 1 1 0 0,-1 0-24 0 0,-5 3 205 0 0,5-3-192 0 0,1-1 0 0 0,-1 0 0 0 0,1 0 0 0 0,0 1 0 0 0,-1-1 0 0 0,1 0 0 0 0,-1 0 0 0 0,1 1 0 0 0,0-1 0 0 0,-1 0-1 0 0,1 1 1 0 0,0-1 0 0 0,0 1 0 0 0,-1-1 0 0 0,1 1 0 0 0,0-1 0 0 0,0 0 0 0 0,-1 1 0 0 0,1-1 0 0 0,0 1 0 0 0,0-1-1 0 0,0 1 1 0 0,0-1 0 0 0,0 1 0 0 0,0-1 0 0 0,0 1 0 0 0,0-1 0 0 0,0 1 0 0 0,0-1 0 0 0,0 1 0 0 0,0-1 0 0 0,0 1-13 0 0,-1 7 172 0 0,-1 1-55 0 0,-3 0-33 0 0,-4 5-34 0 0,-2 5-1 0 0,10-16-42 0 0,0 0 1 0 0,1 1 0 0 0,-1-1-1 0 0,1 0 1 0 0,-1 0 0 0 0,1 1 0 0 0,0-1-1 0 0,0 1-7 0 0,-1 15 3 0 0,-25 42-3 0 0,20-31-1 0 0,4-19 6 0 0,0-1 0 0 0,-1 0 0 0 0,-2 4-5 0 0,-8 30 68 0 0,10-33-44 0 0,0-1 0 0 0,0 0 0 0 0,-5 10-24 0 0,5-14 11 0 0,0 1-1 0 0,0 0 0 0 0,0 7-10 0 0,1-8 7 0 0,1-1 0 0 0,-1 1-1 0 0,0 0 1 0 0,-1-1-1 0 0,1 0 1 0 0,-1 1-1 0 0,-1 0-6 0 0,0 1 2 0 0,1 0-1 0 0,0 0 1 0 0,0 0-1 0 0,0 1-1 0 0,1-1 12 0 0,-1 0 0 0 0,0 0 0 0 0,0 0 0 0 0,-1 1-12 0 0,-14 21 24 0 0,-4 13 68 0 0,18-33-72 0 0,4-4-12 0 0,-1 2 1 0 0,-3-1 38 0 0,-6 11-37 0 0,5-6-9 0 0,-5 2-43 0 0,7-11-166 0 0,3-2-48 0 0,0 0-6 0 0,0 0 90 0 0,0 0 17 0 0,0 0-53 0 0,0 0-172 0 0,0 0-317 0 0,0 0 414 0 0,0 0 26 0 0,0 0-34 0 0,0 0-94 0 0,0 0-112 0 0,0 0-99 0 0,0 0 96 0 0,1-1-38 0 0,1 0-617 0 0,2-4-535 0 0,4-3-786 0 0</inkml:trace>
  <inkml:trace contextRef="#ctx0" brushRef="#br0" timeOffset="316.71">277 31 8088 0 0,'0'0'182'0'0,"0"0"29"0"0,0 0 12 0 0,3-2-37 0 0,7-11-148 0 0,-5 0-38 0 0,1 11 20 0 0,-2 2 52 0 0,-4 0-72 0 0,2 0 149 0 0,-1 0 172 0 0,-1 0 287 0 0,0 0 22 0 0,0 0-264 0 0,0 0-158 0 0,0 0-48 0 0,0 0 14 0 0,2 2 51 0 0,5 5-69 0 0,7 6 62 0 0,-5-4-115 0 0,-2-1-70 0 0,-3-1-66 0 0,1 3 64 0 0,-5-8-28 0 0,1-1-1 0 0,-1 0 1 0 0,0 0 0 0 0,1 0-1 0 0,-1 0 1 0 0,1 0-1 0 0,0 0 1 0 0,-1 0-1 0 0,1 0 1 0 0,0 0 0 0 0,-1 0-1 0 0,1-1 1 0 0,0 1-1 0 0,0 0 1 0 0,0 0-1 0 0,0-1 1 0 0,0 1 0 0 0,0 0-3 0 0,14 8 115 0 0,-14-9-107 0 0,0 1 0 0 0,1 0 0 0 0,-1 1 1 0 0,-1-1-1 0 0,1 0 0 0 0,0 0 0 0 0,0 0 0 0 0,0 1 0 0 0,0-1 0 0 0,-1 0 0 0 0,1 1 0 0 0,-1-1 0 0 0,1 0 0 0 0,-1 1 0 0 0,0-1 0 0 0,1 1 1 0 0,-1 0-9 0 0,6 17 123 0 0,4 10 19 0 0,-7-18-75 0 0,1 6 87 0 0,7 3 52 0 0,5 9 16 0 0,-5 1-58 0 0,8 17 3 0 0,0-11-107 0 0,7 16 35 0 0,-9-15 61 0 0,-4-7 148 0 0,16 25-304 0 0,-10-22 399 0 0,12 34-399 0 0,-24-49 53 0 0,-3-7-6 0 0,0-1 0 0 0,0 1 0 0 0,1-1 0 0 0,2 2-47 0 0,-4-7 32 0 0,-1-1 1 0 0,1 1 0 0 0,-1 0-1 0 0,0 1 1 0 0,0-1-1 0 0,0 0 1 0 0,-1 2-33 0 0,0-2 22 0 0,0-1 0 0 0,1 1 0 0 0,-1-1 0 0 0,1 0 0 0 0,0 0 0 0 0,0 0 1 0 0,1 1-23 0 0,7 13 101 0 0,-6-2-41 0 0,0-4-29 0 0,1 3 9 0 0,-3-12-35 0 0,-1 0 0 0 0,0 1 0 0 0,0-1 0 0 0,0 0 0 0 0,-1 1 0 0 0,1-1 0 0 0,-1 0 0 0 0,1 2-5 0 0,-1 41 181 0 0,0-43-154 0 0,0-3-61 0 0,0 0-59 0 0,0 0-103 0 0,0 0 89 0 0,0 0-55 0 0,0 0-76 0 0,0 0 74 0 0,0 0-36 0 0,0 0-38 0 0,-1 0-36 0 0,1 0-371 0 0,0 0 90 0 0,0 0-51 0 0,-2 0-712 0 0,-2 0-561 0 0,-5 0-1068 0 0</inkml:trace>
  <inkml:trace contextRef="#ctx0" brushRef="#br0" timeOffset="594.72">277 509 9072 0 0,'0'0'200'0'0,"0"0"33"0"0,0 0 15 0 0,0 0 48 0 0,0 0-126 0 0,0 0 129 0 0,0 0 241 0 0,0-3 18 0 0,0 2-527 0 0,0 1 1 0 0,0-1-1 0 0,0 1 1 0 0,0-1 0 0 0,0 1-1 0 0,0-1 1 0 0,0 1-1 0 0,1-1 1 0 0,-1 0-1 0 0,0 1 1 0 0,0-1 0 0 0,1 1-1 0 0,-1-1 1 0 0,0 1-1 0 0,0-1 1 0 0,1 1 0 0 0,-1-1-32 0 0,1 1 26 0 0,-1 0 1 0 0,1-1-1 0 0,-1 1 1 0 0,1 0-1 0 0,-1-1 1 0 0,1 1-1 0 0,-1 0 1 0 0,1 0-1 0 0,-1 0 1 0 0,1 0-1 0 0,-1-1 1 0 0,1 1-1 0 0,-1 0 1 0 0,1 0 0 0 0,0 0-1 0 0,-1 0 1 0 0,1 0-27 0 0,4-2 410 0 0,-2-1-309 0 0,-1 1-1 0 0,1 0 0 0 0,0 0 0 0 0,0 0 1 0 0,0 0-1 0 0,2-1-100 0 0,3 0 162 0 0,1 0-42 0 0,3 0-50 0 0,1 1-116 0 0,-6 1-28 0 0,0 1-39 0 0,0 0-42 0 0,0-1-45 0 0,-7 1 200 0 0,3 0-201 0 0,-1 0-35 0 0,4 0-328 0 0,-2 0 71 0 0,0 0-48 0 0,6-2-643 0 0,2-2-512 0 0,6-5-969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30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0 8808 0 0,'0'0'197'0'0,"0"0"24"0"0,0 0 19 0 0,0 3 38 0 0,-1 9 333 0 0,1 1-93 0 0,0-3-200 0 0,-1 0-40 0 0,1 1-37 0 0,0 0-35 0 0,1 9 116 0 0,2-2-96 0 0,-2-14-188 0 0,6 25 256 0 0,-5-20-175 0 0,-1-1-1 0 0,0 1 1 0 0,0 7-119 0 0,-1 5 207 0 0,0 3 9 0 0,3 10 49 0 0,9 29 211 0 0,-5-24-228 0 0,-1-5-100 0 0,-4-16 2 0 0,-1 0 1 0 0,-1 7-151 0 0,2 22 199 0 0,9 2-7 0 0,-6-6-28 0 0,0-20-65 0 0,-3-13-47 0 0,0 1 0 0 0,0-1 0 0 0,-1 1 1 0 0,0 1-53 0 0,-1 68 201 0 0,0-6-100 0 0,1-56-62 0 0,6 0-23 0 0,-3-8-7 0 0,-3-8-7 0 0,-1-1 1 0 0,0 0-1 0 0,1 0 0 0 0,-1 0 0 0 0,0 1 1 0 0,0-1-1 0 0,0 0 0 0 0,0 0 0 0 0,0 1 1 0 0,0-1-1 0 0,0 0 0 0 0,-1 0 1 0 0,1 0-1 0 0,0 1 0 0 0,-1-1 0 0 0,1 0 1 0 0,-1 0-1 0 0,1 0 0 0 0,-1 0 0 0 0,1 0 1 0 0,-1 0-1 0 0,0 0 0 0 0,0 1-2 0 0,0-1 1 0 0,0 0 0 0 0,0 1 0 0 0,1-1 0 0 0,-1 0 0 0 0,0 1 0 0 0,1-1 0 0 0,-1 0 0 0 0,1 1 0 0 0,-1-1 0 0 0,1 1 0 0 0,0-1 0 0 0,0 1 1 0 0,0 0-2 0 0,0 11 32 0 0,0-5-156 0 0,0-3 60 0 0,0-3 24 0 0,-1 0-50 0 0,1-1-65 0 0,-1-1-80 0 0,1 0 70 0 0,-1 0-37 0 0,0 0-40 0 0,0 0-38 0 0,-1 0-380 0 0,0 0 89 0 0,1 0-51 0 0,-2 0-732 0 0,1 0-578 0 0,1 0-1096 0 0</inkml:trace>
  <inkml:trace contextRef="#ctx0" brushRef="#br0" timeOffset="597">0 431 5904 0 0,'0'0'169'0'0,"0"0"-65"0"0,0 0 33 0 0,3-2 261 0 0,7-8 67 0 0,-9 8-272 0 0,1 1-35 0 0,0 0 65 0 0,1 0-82 0 0,1 1-78 0 0,0 0-24 0 0,-2 0 56 0 0,3-3-1 0 0,17-8 167 0 0,-3-4-81 0 0,-4 2-70 0 0,-11 11-90 0 0,-1-1-1 0 0,1 1 1 0 0,0 0 0 0 0,0 1 0 0 0,0-1 0 0 0,1 1-1 0 0,1-1-19 0 0,9-3 64 0 0,15-7 3 0 0,-2-1 0 0 0,19-12-67 0 0,0 1 26 0 0,-10 5-42 0 0,-1 0-73 0 0,0 2 0 0 0,27-8 89 0 0,-45 14-81 0 0,-14 9 53 0 0,0-1-1 0 0,0 0 1 0 0,1 1 0 0 0,-1 0 0 0 0,3-1 28 0 0,16-2-94 0 0,-13-5 76 0 0,0 8 18 0 0,0 1 0 0 0,0 0 0 0 0,0 0 0 0 0,0 1 0 0 0,0 0 0 0 0,6 2 0 0 0,11-2-12 0 0,-27 0 10 0 0,1 0 0 0 0,-1 0 0 0 0,1 0 1 0 0,-1 0-1 0 0,1 0 0 0 0,-1 0 0 0 0,1 0 1 0 0,-1 0-1 0 0,1 0 0 0 0,-1 0 0 0 0,1 0 0 0 0,-1 0 1 0 0,1 0-1 0 0,-1 1 0 0 0,0-1 0 0 0,1 0 1 0 0,-1 0-1 0 0,1 0 0 0 0,-1 1 0 0 0,1-1 1 0 0,-1 0-1 0 0,0 1 0 0 0,1-1 0 0 0,-1 0 0 0 0,0 1 1 0 0,1-1-1 0 0,-1 0 0 0 0,0 1 0 0 0,1-1 1 0 0,-1 1-1 0 0,0-1 0 0 0,0 1 2 0 0,5 5-3 0 0,8-1 3 0 0,-11-3 0 0 0,1 0 0 0 0,-1-1 0 0 0,0 1 0 0 0,1 0 0 0 0,-1 0 0 0 0,0 0 0 0 0,0 1 0 0 0,-1-1 0 0 0,1 1 0 0 0,0-1 0 0 0,-1 1 0 0 0,1-1 0 0 0,-1 1 0 0 0,0 0 0 0 0,1 0 0 0 0,1 4 0 0 0,3 6 0 0 0,-1 0 0 0 0,3 14 0 0 0,-1-6 12 0 0,-6-17-5 0 0,-1-1 0 0 0,1 0 0 0 0,0 0 1 0 0,-1 0-1 0 0,0 1 0 0 0,1-1 0 0 0,-1 0 0 0 0,-1 1-7 0 0,3 18 19 0 0,2-4 10 0 0,-2-9-9 0 0,0 1 1 0 0,0 0 0 0 0,-1 0 0 0 0,1 7-21 0 0,-2-11 43 0 0,0 0 0 0 0,1 1 0 0 0,0-1 0 0 0,1 0 1 0 0,1 4-44 0 0,2 13 112 0 0,-1 11 26 0 0,-5 23 125 0 0,1-30-136 0 0,-1 12 104 0 0,0 14 101 0 0,6-19-51 0 0,-1-19-154 0 0,-1-5-2 0 0,0 1 38 0 0,-1 2 40 0 0,-2 2 48 0 0,0-3-107 0 0,0 3 79 0 0,0 1 78 0 0,0-2 78 0 0,0-12-17 0 0,0 1 12 0 0,0 0-313 0 0,0-1 87 0 0,0 0 154 0 0,1-3 288 0 0,0-2 260 0 0,1 1-616 0 0,-1 1-47 0 0,1 0-78 0 0,0 0-50 0 0,0 0-60 0 0,0 1-66 0 0,-2 0 74 0 0,0 0 1 0 0,0 0-1 0 0,0 0 1 0 0,1 0-1 0 0,-1 0 1 0 0,0 0-1 0 0,0 0 1 0 0,0 0-1 0 0,0 0 1 0 0,0 0-1 0 0,0 0 1 0 0,0 0-1 0 0,0 0 1 0 0,0 0 0 0 0,0 0-1 0 0,1 0 1 0 0,-1 0-1 0 0,0 0 1 0 0,0 0-1 0 0,0 0 1 0 0,0 0-1 0 0,0 0 1 0 0,0 0-1 0 0,0 0 1 0 0,0 0-1 0 0,0 0 1 0 0,0 0-1 0 0,0 0 1 0 0,0 0-1 0 0,0 0 1 0 0,1 0 0 0 0,-1 0-1 0 0,0 0 1 0 0,0-1-1 0 0,0 1 1 0 0,0 0-1 0 0,0 0 1 0 0,0 0-1 0 0,0 0 1 0 0,0 0-1 0 0,0 0 1 0 0,0 0-1 0 0,0 0 1 0 0,0 0-1 0 0,0 0 1 0 0,0 0 0 0 0,0-1-1 0 0,0 1 1 0 0,0 0-1 0 0,0 0 1 0 0,0 0-1 0 0,0 0 1 0 0,0 0-1 0 0,0 0 1 0 0,0 0-1 0 0,0 0 1 0 0,0 0-8 0 0,0-4 132 0 0,-1 1-82 0 0,1 1 1 0 0,0 0-1 0 0,0-1 0 0 0,0 1 1 0 0,1 0-1 0 0,-1 0 0 0 0,1-1 1 0 0,-1 1-1 0 0,1-2-50 0 0,10-14 257 0 0,-6-7-26 0 0,5 4-107 0 0,-5-4-48 0 0,5 4-11 0 0,-6 9-35 0 0,-3 8-26 0 0,0 0 1 0 0,0 0-1 0 0,0 0 0 0 0,1 0 1 0 0,0 1-1 0 0,0-1 0 0 0,0 1 0 0 0,0-1-4 0 0,27-40 0 0 0,-28 42 0 0 0,0 0 0 0 0,0-1 0 0 0,1 1 0 0 0,-1 0 0 0 0,1 0 0 0 0,-1 0 0 0 0,1 0 0 0 0,0 0 0 0 0,0 0 0 0 0,0 0 0 0 0,1 0 0 0 0,-2 1 0 0 0,1-1 0 0 0,0 0 0 0 0,0 0 0 0 0,-1 0 0 0 0,1 0 0 0 0,-1 0 0 0 0,1-1 0 0 0,-1 1 0 0 0,0-1 0 0 0,12-12-14 0 0,3 2-56 0 0,-14 12 63 0 0,0 0-1 0 0,0 1 0 0 0,1-1 0 0 0,-1 1 0 0 0,0 0 0 0 0,0 0 0 0 0,1 0 0 0 0,-1 0 0 0 0,2 0 8 0 0,0 0-7 0 0,-4 0 6 0 0,0 0 0 0 0,0 0 0 0 0,0 0-1 0 0,1 0 1 0 0,-1 0 0 0 0,0 0 0 0 0,0 0 0 0 0,0 0 0 0 0,0 0 0 0 0,0 0 0 0 0,0 0 0 0 0,1 1 0 0 0,-1-1 0 0 0,0 0 0 0 0,0 0-1 0 0,0 0 1 0 0,0 0 0 0 0,0 0 0 0 0,0 0 0 0 0,0 0 0 0 0,1 0 0 0 0,-1 0 0 0 0,0 0 0 0 0,0 1 0 0 0,0-1 0 0 0,0 0-1 0 0,0 0 1 0 0,0 0 0 0 0,0 0 0 0 0,0 0 0 0 0,0 0 0 0 0,0 1 0 0 0,0-1 0 0 0,0 0 0 0 0,0 0 0 0 0,0 0 0 0 0,0 0 0 0 0,0 0-1 0 0,0 0 1 0 0,0 1 0 0 0,0-1 0 0 0,0 0 0 0 0,0 0 0 0 0,0 0 0 0 0,0 0 0 0 0,0 0 0 0 0,0 0 0 0 0,0 1 0 0 0,0-1 0 0 0,0 0-1 0 0,0 0 1 0 0,0 0 0 0 0,0 0 0 0 0,-1 0 1 0 0,1 4-12 0 0,0-3 9 0 0,0-1 0 0 0,0 1 0 0 0,0 0 0 0 0,0 0 0 0 0,0 0 1 0 0,0 0-1 0 0,0 0 0 0 0,1 0 0 0 0,-1 0 0 0 0,0 0 0 0 0,0 0 0 0 0,1 0 0 0 0,-1 0 0 0 0,0 0 0 0 0,1-1 0 0 0,-1 1 0 0 0,1 0 0 0 0,-1 0 0 0 0,1 0 0 0 0,0-1 0 0 0,-1 1 0 0 0,1 0 0 0 0,0-1 0 0 0,-1 1 0 0 0,1-1 0 0 0,0 1 0 0 0,0-1 0 0 0,0 1 0 0 0,0-1 0 0 0,-1 1 0 0 0,1-1 0 0 0,1 1 3 0 0,-1-1-3 0 0,0 1-1 0 0,0-1 0 0 0,0 1 0 0 0,-1-1 0 0 0,1 1 0 0 0,0 0 0 0 0,0-1 0 0 0,0 1 0 0 0,-1 0 0 0 0,1 0 0 0 0,0-1 0 0 0,-1 1 0 0 0,1 1 4 0 0,0-1-2 0 0,-1 1-1 0 0,1 0 1 0 0,-1-1-1 0 0,1 1 1 0 0,-1-1-1 0 0,0 1 1 0 0,0 0-1 0 0,0-1 1 0 0,0 1-1 0 0,0 0 1 0 0,0 0 2 0 0,-1 0-5 0 0,1 0 0 0 0,0 1 0 0 0,0-1 0 0 0,0 0 0 0 0,1 1 0 0 0,-1-1 0 0 0,0 0 0 0 0,1 1 0 0 0,0-1 0 0 0,-1 0 0 0 0,2 2 5 0 0,23 42-75 0 0,-24-44 76 0 0,0 0-1 0 0,0 1 1 0 0,-1-1-1 0 0,1 0 0 0 0,-1 1 1 0 0,0-1-1 0 0,0 0 0 0 0,0 1 1 0 0,0-1-1 0 0,0 1 1 0 0,-1-1-1 0 0,1 0 0 0 0,-1 14-34 0 0,5-1-94 0 0,0-7 57 0 0,-3-6 55 0 0,0-1 0 0 0,0 0 1 0 0,0 1-1 0 0,0-1 0 0 0,-1 1 1 0 0,1-1-1 0 0,0 1 0 0 0,-1-1 1 0 0,0 1-1 0 0,1-1 0 0 0,-1 1 1 0 0,0 0-1 0 0,0-1 1 0 0,0 1 14 0 0,1 5-82 0 0,1-1-45 0 0,0-1-48 0 0,1 0-54 0 0,0 0-57 0 0,-1 0-62 0 0,0 1-67 0 0,-1 1-72 0 0,-1 9-618 0 0</inkml:trace>
  <inkml:trace contextRef="#ctx0" brushRef="#br0" timeOffset="972.45">1293 770 5264 0 0,'0'0'116'0'0,"0"0"17"0"0,3 0 12 0 0,9 0-59 0 0,-3 0-35 0 0,2-1-19 0 0,-10 1-33 0 0,-1 0 1 0 0,1 0-1 0 0,-1 0 1 0 0,0 0 0 0 0,1 0-1 0 0,-1 0 1 0 0,1-1 0 0 0,-1 1-1 0 0,0 0 1 0 0,1 0-1 0 0,-1 0 1 0 0,1-1 0 0 0,-1 1-1 0 0,0 0 1 0 0,1 0-1 0 0,-1-1 1 0 0,0 1 0 0 0,1 0-1 0 0,-1-1 1 0 0,0 1-1 0 0,0-1 1 0 0,1 1 0 0 0,1-3 31 0 0,1-1 34 0 0,3 2 149 0 0,1 2 77 0 0,-6 0-243 0 0,0 0 0 0 0,-1 0 0 0 0,1 0 0 0 0,0 0 1 0 0,0 0-1 0 0,0 0 0 0 0,0 0 0 0 0,-1-1 0 0 0,1 1 0 0 0,0 0 0 0 0,0 0 0 0 0,0-1 0 0 0,-1 1 0 0 0,2-1-48 0 0,0-2 259 0 0,3-4 182 0 0,6 4-110 0 0,-1-2 121 0 0,-2-5-42 0 0,-1 2-131 0 0,8-2 226 0 0,-1 3-136 0 0,-7 1-177 0 0,-5 4-112 0 0,1-1 1 0 0,-2 0-1 0 0,1 0 0 0 0,0 0 0 0 0,0 0 0 0 0,-1-1-80 0 0,9-11 389 0 0,-2 8-181 0 0,-2 4-68 0 0,6-3 70 0 0,-4 1-119 0 0,0-1-36 0 0,-7 5-46 0 0,0 0-1 0 0,0-1 0 0 0,0 1 0 0 0,0 0 0 0 0,0-1 0 0 0,0 1 0 0 0,0 0 0 0 0,0-1 0 0 0,-1 1 0 0 0,1-1-8 0 0,1-12 93 0 0,-2 13-88 0 0,0 1 0 0 0,0-1 0 0 0,0 1-1 0 0,0-1 1 0 0,0 1 0 0 0,0-1-1 0 0,0 1 1 0 0,0-1 0 0 0,0 1 0 0 0,0 0-1 0 0,0-1 1 0 0,0 1 0 0 0,0-1 0 0 0,0 1-1 0 0,1-1 1 0 0,-1 1 0 0 0,0-1 0 0 0,0 1-1 0 0,1-1 1 0 0,-1 1 0 0 0,0 0 0 0 0,0-1-1 0 0,1 1 1 0 0,-1 0 0 0 0,0-1 0 0 0,1 1-1 0 0,-1 0 1 0 0,1-1 0 0 0,-1 1-1 0 0,0 0 1 0 0,1 0 0 0 0,0-1-5 0 0,5-3 110 0 0,1-7 69 0 0,-1-2-35 0 0,-4 9-87 0 0,2-12 247 0 0,-4-3 105 0 0,-1 5-64 0 0,-2 2-237 0 0,-7-2-34 0 0,8 12-10 0 0,-1 2-11 0 0,-10 2-29 0 0,9 1-10 0 0,0 0 0 0 0,0 0 1 0 0,0 1-1 0 0,1-1 0 0 0,-2 3-14 0 0,1-2 9 0 0,4-4-7 0 0,-1 1 1 0 0,1-1-1 0 0,-1 1 1 0 0,1-1 0 0 0,0 1-1 0 0,-1-1 1 0 0,1 1-1 0 0,0-1 1 0 0,0 1-1 0 0,-1-1 1 0 0,1 1-1 0 0,0 0 1 0 0,0-1-1 0 0,0 1 1 0 0,0-1-1 0 0,0 1 1 0 0,-1-1-1 0 0,1 1 1 0 0,0 0-1 0 0,1-1 1 0 0,-1 1-3 0 0,-1 5 14 0 0,-10 7-14 0 0,9-12 0 0 0,1 1 0 0 0,-1 0 0 0 0,1-1 0 0 0,-1 1 0 0 0,1 0 0 0 0,-1 0 0 0 0,1 0 0 0 0,0 0 0 0 0,-1 2 0 0 0,-3 22 0 0 0,0-11 0 0 0,3-12 0 0 0,1 0 0 0 0,0 0 0 0 0,0 1 0 0 0,0-1 0 0 0,0 0 0 0 0,1 1 0 0 0,0-1 0 0 0,-1 1 0 0 0,1 0 0 0 0,0 23 0 0 0,-2-10 0 0 0,2-1 0 0 0,0 1 0 0 0,1-1 0 0 0,3 11 0 0 0,6-6 0 0 0,-6-9 0 0 0,-4-8 0 0 0,2 0 0 0 0,-1 0 0 0 0,0 0 0 0 0,1-1 0 0 0,0 1 0 0 0,-1 0 0 0 0,2-1 0 0 0,-1 1 0 0 0,13 19 0 0 0,1-13 0 0 0,-9-1 0 0 0,-5-7 0 0 0,-1 0 0 0 0,1 0 0 0 0,0 0 0 0 0,-1-1 0 0 0,1 1 0 0 0,0 0 0 0 0,0-1 0 0 0,0 0 0 0 0,0 1 0 0 0,1-1 0 0 0,0 0 0 0 0,4 4 2 0 0,-5-4-3 0 0,-1 0-1 0 0,0 0 1 0 0,1 0 0 0 0,-1 0-1 0 0,1-1 1 0 0,-1 1 0 0 0,1-1 0 0 0,-1 1-1 0 0,1-1 1 0 0,0 1 0 0 0,-1-1-1 0 0,1 0 1 0 0,0 0 0 0 0,-1 0-1 0 0,2 0 2 0 0,1 0-72 0 0,0 0 33 0 0,11 1 46 0 0,3 0 8 0 0,-11-1-54 0 0,-1 0-38 0 0,-1 0-23 0 0,1 0-39 0 0,-1 0-44 0 0,0 0-51 0 0,-1 0-4 0 0,0-1-41 0 0,-1 1-47 0 0,1-1-48 0 0,0 1-52 0 0,-1-1-55 0 0,0 1-59 0 0,0-1-63 0 0,5-3-1087 0 0,2-5-962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0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48 200 7136 0 0,'0'0'165'0'0,"2"0"22"0"0,19 0 144 0 0,-14 0-270 0 0,2 0-43 0 0,-2 0 35 0 0,2 0 134 0 0,-3 0 71 0 0,2 0 420 0 0,-4 0-503 0 0,2 0-40 0 0,3-1 236 0 0,3-5 37 0 0,0 0-10 0 0,-4 4-47 0 0,-3-1 145 0 0,-3 2-424 0 0,0 0 1 0 0,0-1-1 0 0,0 1 1 0 0,1 0-1 0 0,-1 0 0 0 0,0 0 1 0 0,0 0-1 0 0,1 0 1 0 0,-1 0-1 0 0,0 1 1 0 0,1-1-1 0 0,-1 1 1 0 0,0 0-1 0 0,1-1 1 0 0,-1 1-1 0 0,1 0 1 0 0,-1 1-73 0 0,4-4 352 0 0,7-7-11 0 0,-1 7-145 0 0,-7 1-39 0 0,-3 0-138 0 0,-1 1-1 0 0,0 0 1 0 0,1 0 0 0 0,-1 0-1 0 0,1 0 1 0 0,-1 0-1 0 0,1 0 1 0 0,-1 0-1 0 0,1 1 1 0 0,0-1 0 0 0,-1 0-1 0 0,1 1 1 0 0,0 0-1 0 0,-1-1 1 0 0,2 1-19 0 0,2-3 88 0 0,5-7-21 0 0,-7 7-3 0 0,0 3-11 0 0,7-2-42 0 0,-8-8 6 0 0,1 5 67 0 0,7-6 5 0 0,-7 9-7 0 0,-3 2 0 0 0,0 0 12 0 0,0 0 2 0 0,-3 0 0 0 0,-5-2-29 0 0,7 1-65 0 0,1 1 0 0 0,0 0 0 0 0,-1-1 0 0 0,1 1 0 0 0,0 0 0 0 0,-1-1 0 0 0,1 1 0 0 0,0-1 0 0 0,0 1 0 0 0,-1-1 0 0 0,1 1 0 0 0,0-1 0 0 0,0 1 0 0 0,0-1 0 0 0,0 1 0 0 0,-1-1 0 0 0,1 1 0 0 0,0-1 0 0 0,0 1 0 0 0,0-1 0 0 0,0 1 1 0 0,0-1-3 0 0,-2-4 64 0 0,-8-6-32 0 0,9 11-29 0 0,0 0 0 0 0,1-1 0 0 0,-1 1 0 0 0,1 0 0 0 0,-1-1 0 0 0,1 1 0 0 0,-1 0 0 0 0,0-1 0 0 0,1 1 0 0 0,-1 0 0 0 0,1 0 1 0 0,-1 0-1 0 0,0 0 0 0 0,1 0 0 0 0,-1 0 0 0 0,0 0 0 0 0,1 0 0 0 0,-1 0 0 0 0,0 0 0 0 0,1 0 0 0 0,-1 0 0 0 0,0 0 0 0 0,1 0 1 0 0,-1 0-4 0 0,-1 1 6 0 0,0-1-2 0 0,0 0 0 0 0,0-1 0 0 0,1 1 0 0 0,-1 0 0 0 0,0-1 1 0 0,1 1-1 0 0,-1-1 0 0 0,1 1 0 0 0,-1-1 0 0 0,1 0 1 0 0,-1 0-1 0 0,1 0 0 0 0,-1 0 0 0 0,1 0-4 0 0,-6-3 14 0 0,-9 2-14 0 0,5 1-29 0 0,-4 1 114 0 0,-6 2 178 0 0,3 3-23 0 0,13-2-202 0 0,1 0-33 0 0,-3 1-73 0 0,-2-5 17 0 0,7 1 22 0 0,1 0 16 0 0,-1 0 0 0 0,1 0 0 0 0,-1 0 0 0 0,1 0 0 0 0,-1 1 0 0 0,1-1 0 0 0,0 1 0 0 0,-1-1 0 0 0,1 1-1 0 0,-1-1 1 0 0,1 1 13 0 0,-13 10-89 0 0,-1 2 68 0 0,4-8 21 0 0,10-5 0 0 0,0 0 0 0 0,0 1 0 0 0,0-1 0 0 0,0 1 0 0 0,0-1 0 0 0,0 1 0 0 0,0-1 0 0 0,0 1 0 0 0,0 0 0 0 0,0-1 0 0 0,0 1 0 0 0,0 0 0 0 0,0 0 0 0 0,1 0 0 0 0,-1-1 0 0 0,0 1 0 0 0,1 0 0 0 0,-1 1 0 0 0,-4 9 0 0 0,5-10 0 0 0,-1 0 0 0 0,1 0 0 0 0,0 0 0 0 0,-1 0 0 0 0,1 0 0 0 0,-1 0 0 0 0,0 0 0 0 0,1 0 0 0 0,-1 0 0 0 0,0 0 0 0 0,1 0 0 0 0,-1 0 0 0 0,0 0 0 0 0,0-1 0 0 0,0 1 0 0 0,0 0 0 0 0,0-1 0 0 0,0 1 0 0 0,-10 4 0 0 0,10-5 0 0 0,0 0 1 0 0,0 1 0 0 0,0-1 0 0 0,0 1-1 0 0,-1-1 1 0 0,1 1 0 0 0,0-1-1 0 0,1 1 1 0 0,-1 0 0 0 0,0-1 0 0 0,0 1-1 0 0,0 0 1 0 0,0 0 0 0 0,0 0 0 0 0,1 0-1 0 0,-1 0 1 0 0,0 0 0 0 0,0 0-1 0 0,-10 23 69 0 0,7-17-61 0 0,0 5 32 0 0,5 22-17 0 0,-1-18 21 0 0,0-13-43 0 0,0-1 0 0 0,1 1 0 0 0,-1 0 0 0 0,0 0 0 0 0,1 0 0 0 0,-1 0 0 0 0,1-1 0 0 0,0 1 0 0 0,0 0 0 0 0,0 0 0 0 0,1 0-1 0 0,1 1 0 0 0,0 1 0 0 0,1 0 0 0 0,0-1 0 0 0,0 0-1 0 0,0 0 1 0 0,-3-3 1 0 0,7 7-1 0 0,-3-4 2 0 0,-1 0 1 0 0,0 1 0 0 0,0 0-1 0 0,2 3-2 0 0,9 15 43 0 0,1-13-32 0 0,-9-1-11 0 0,4 2 15 0 0,2-3 23 0 0,-11-6-37 0 0,1 0 1 0 0,0 0 0 0 0,-1 0-1 0 0,0 0 1 0 0,1 0-1 0 0,-1 1 1 0 0,1 0-2 0 0,-1 0 1 0 0,0-1 0 0 0,0 0 0 0 0,0 1 0 0 0,0-1 0 0 0,1 0 0 0 0,-1 0 0 0 0,1-1 0 0 0,-1 1 0 0 0,1 0 0 0 0,2 0-1 0 0,20 2 40 0 0,20-5-25 0 0,-27 1-16 0 0,3 0-48 0 0,2 0-154 0 0,-21 0 180 0 0,12-2-194 0 0,-5-3 36 0 0,4-1-2 0 0,-1 3 37 0 0,4-1-116 0 0,-9-1 70 0 0,1-1-55 0 0,0 0-24 0 0,4 0-40 0 0,-7 4 154 0 0,1 1-104 0 0,-3 0 86 0 0,1 1-39 0 0,-1-1-42 0 0,0 0-51 0 0,-1 0-8 0 0,0 0-42 0 0,2-1-463 0 0,0-1-308 0 0,2-3-725 0 0</inkml:trace>
  <inkml:trace contextRef="#ctx0" brushRef="#br0" timeOffset="295.57">679 62 6824 0 0,'0'0'149'0'0,"0"0"23"0"0,0 0 13 0 0,2 0-21 0 0,-1 0-162 0 0,-1 0-1 0 0,1 0 0 0 0,-1 0 0 0 0,0 0 0 0 0,1 0 0 0 0,-1 0 0 0 0,1 0 0 0 0,-1 0 0 0 0,0 0 0 0 0,1 0 0 0 0,-1 0 0 0 0,1 0 1 0 0,-1 1-1 0 0,0-1 0 0 0,1 0 0 0 0,-1 0 0 0 0,0 0 0 0 0,1 1 0 0 0,-1-1 0 0 0,0 0 0 0 0,1 0 0 0 0,-1 1 0 0 0,0-1 0 0 0,1 0 1 0 0,-1 1-1 0 0,0-1 0 0 0,0 0 0 0 0,0 1 0 0 0,1-1 0 0 0,-1 0 0 0 0,0 1-1 0 0,5 6 0 0 0,1-4 17 0 0,-2-1 47 0 0,-1 3 110 0 0,-1 0 68 0 0,5-1 105 0 0,-7-3-324 0 0,0-1 0 0 0,1 0 1 0 0,-1 0-1 0 0,1 1 0 0 0,-1-1 1 0 0,0 0-1 0 0,1 1 1 0 0,-1-1-1 0 0,1 0 0 0 0,-1 1 1 0 0,0-1-1 0 0,0 0 1 0 0,1 1-1 0 0,-1-1 0 0 0,0 1 1 0 0,0-1-1 0 0,1 0 0 0 0,-1 1 1 0 0,0-1-1 0 0,0 1 1 0 0,0-1-1 0 0,0 1 0 0 0,0-1 1 0 0,0 1-1 0 0,0-1 0 0 0,0 1 1 0 0,0-1-1 0 0,0 1 1 0 0,0-1-1 0 0,0 1 0 0 0,0-1 1 0 0,0 1-24 0 0,2 10 392 0 0,4 1 35 0 0,0 0-17 0 0,-5-1-47 0 0,2 2 69 0 0,2-3-92 0 0,0-2-124 0 0,0 2 29 0 0,2 4-14 0 0,-3-7-122 0 0,-1 4 64 0 0,-2 5-10 0 0,0 0-4 0 0,1-10-85 0 0,1-1 54 0 0,9 8 373 0 0,-7-8-312 0 0,-3-2-140 0 0,-1-1-42 0 0,3 4 140 0 0,-1 0-44 0 0,2 5 5 0 0,-1-3-85 0 0,1 4-12 0 0,5-6-11 0 0,-5 4 10 0 0,8-5 33 0 0,0 5-22 0 0,-6-6-17 0 0,1-5-54 0 0,-5 1 27 0 0,0 0 51 0 0,0-1-61 0 0,-1 1-63 0 0,0-1-64 0 0,-1 0-66 0 0,0 0-69 0 0,0 0-69 0 0,0-1-71 0 0,-1 1-57 0 0,1-1-69 0 0,0 1-73 0 0,1-1-74 0 0,2 0-991 0 0,5 1-967 0 0</inkml:trace>
  <inkml:trace contextRef="#ctx0" brushRef="#br0" timeOffset="561.52">1033 0 7248 0 0,'0'0'209'0'0,"0"0"36"0"0,0 3 3 0 0,0-1-217 0 0,0 0 36 0 0,0 2 116 0 0,0 6 350 0 0,-1-6-385 0 0,0-1-60 0 0,0 0-103 0 0,-3 5 168 0 0,-2 2 65 0 0,3 3 58 0 0,3-5-96 0 0,-6 2 50 0 0,4-7-129 0 0,-1 1 48 0 0,0 0 65 0 0,-1 3 81 0 0,0 6-43 0 0,1-5-132 0 0,0 0 37 0 0,-2 4 143 0 0,0-4-163 0 0,4-7-116 0 0,0 0 1 0 0,1 1-1 0 0,-1-1 0 0 0,0 1 1 0 0,0-1-1 0 0,1 1 1 0 0,-1-1-1 0 0,1 1 0 0 0,-1-1 1 0 0,1 1-1 0 0,0 0 0 0 0,-1-1 1 0 0,1 1-1 0 0,0 0 1 0 0,0 0-22 0 0,0 6 69 0 0,-1-1 0 0 0,0 0 0 0 0,-1 0 0 0 0,-1 6-69 0 0,-3 15 186 0 0,4-8-30 0 0,2-14-98 0 0,-1 0 0 0 0,1-1 0 0 0,-1 1 0 0 0,-1 0 0 0 0,1 0-58 0 0,-10 27 242 0 0,-1 4-23 0 0,7-11-82 0 0,-1 5-10 0 0,1-1-12 0 0,0-4 1 0 0,1-10-18 0 0,-1-1 1 0 0,-6 13-99 0 0,4-13 72 0 0,2 0 1 0 0,-4 14-73 0 0,5-6 60 0 0,2-11-19 0 0,-1-1 0 0 0,1 0 0 0 0,-5 9-41 0 0,3-9 59 0 0,0 1 1 0 0,1-1-1 0 0,-1 12-59 0 0,2-12 64 0 0,-1 1 0 0 0,0-1 1 0 0,-5 11-65 0 0,1-5 54 0 0,-4 11 41 0 0,1 1 37 0 0,3 4 35 0 0,6-25-113 0 0,0 0 0 0 0,-1 1-1 0 0,0-1 1 0 0,-1 0 0 0 0,0 0 0 0 0,0 0-1 0 0,-1-1 1 0 0,-3 7-54 0 0,-2 7 87 0 0,0 1 52 0 0,4-14-86 0 0,4-6-44 0 0,0-1-1 0 0,0 0 1 0 0,0 1 0 0 0,1-1 0 0 0,-1 1-1 0 0,0-1 1 0 0,1 1 0 0 0,-1-1 0 0 0,1 1-1 0 0,0-1 1 0 0,-1 1 0 0 0,1 0 0 0 0,0-1 0 0 0,0 1-9 0 0,0-1 1 0 0,0-1 1 0 0,0 1 0 0 0,0-1-1 0 0,1 1 1 0 0,-1-1 0 0 0,0 1 0 0 0,0-1-1 0 0,0 1 1 0 0,0-1 0 0 0,0 1 0 0 0,-1-1-1 0 0,1 1 1 0 0,0-1 0 0 0,0 1 0 0 0,0-1-1 0 0,0 1 1 0 0,0-1 0 0 0,-1 0 0 0 0,1 1-1 0 0,0-1 1 0 0,-1 1 0 0 0,1-1 0 0 0,0 1-1 0 0,0-1 1 0 0,-1 0 0 0 0,1 1-1 0 0,-1-1 1 0 0,1 0 0 0 0,0 1 0 0 0,-1-1-1 0 0,1 0 1 0 0,-1 0 0 0 0,1 1 0 0 0,-1-1-1 0 0,1 0 1 0 0,-1 0 0 0 0,1 0 0 0 0,-1 0-1 0 0,1 1 1 0 0,-1-1 0 0 0,1 0 0 0 0,-1 0-1 0 0,1 0 1 0 0,-1 0 0 0 0,1 0 0 0 0,-1 0-2 0 0,-1 0 27 0 0,2 0-42 0 0,0 0-57 0 0,0 0-106 0 0,0 0-162 0 0,0 0 255 0 0,0 0-1 0 0,0 0-17 0 0,0 0-41 0 0,0 0-14 0 0,0 0-40 0 0,0 0-47 0 0,0 0-52 0 0,0 0-56 0 0,0 0-51 0 0,0 0-48 0 0,0 0-39 0 0,0 0-145 0 0,0 0-40 0 0,0 0-173 0 0,0 0-468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9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63 10192 0 0,'0'0'230'0'0,"0"0"30"0"0,0 0 19 0 0,0 0-30 0 0,0 0-94 0 0,0 0-43 0 0,0 0 117 0 0,0 0 210 0 0,0 0 17 0 0,0 0-16 0 0,0 0-93 0 0,0 5-41 0 0,1 3-193 0 0,-1 2 21 0 0,1 3 45 0 0,-2 1 56 0 0,-2 0 68 0 0,1-9-235 0 0,-1 1 48 0 0,1 1 1 0 0,0 0-1 0 0,1 0 0 0 0,0 0 0 0 0,0 0 1 0 0,0 6-117 0 0,1 0 166 0 0,0-1-37 0 0,1 15 43 0 0,-1-17-134 0 0,-1-1 1 0 0,0 0-1 0 0,-1 6-38 0 0,0-5 16 0 0,-2 7 18 0 0,1 1 1 0 0,1 0-1 0 0,0 6-34 0 0,3-3 9 0 0,-1-9-8 0 0,0 0-1 0 0,-1-1 1 0 0,-1 10-1 0 0,-8 15 0 0 0,4 5 10 0 0,-4-8 33 0 0,-5 29 21 0 0,10-1 0 0 0,-1-46-55 0 0,5-12-8 0 0,0 0 1 0 0,0 0-1 0 0,0 0 0 0 0,0 0 1 0 0,0 0-1 0 0,1 1 1 0 0,-1-1-1 0 0,1 0 0 0 0,0 3-1 0 0,-3 20 39 0 0,-9 13-22 0 0,9-30-13 0 0,0 0 0 0 0,0 0 0 0 0,1 0 0 0 0,0 0 0 0 0,0 1 0 0 0,1 4-4 0 0,-1-1-79 0 0,-4-1-81 0 0,1-4 59 0 0,0 3-61 0 0,-5 6-176 0 0,8-15 142 0 0,1-1 33 0 0,0 1-77 0 0,0 1 70 0 0,2 0 61 0 0,-1 0 23 0 0,-1-1-59 0 0,0-2-30 0 0,1 0 56 0 0,-1 1 47 0 0,1-1 41 0 0,-1 0 37 0 0,1 0 34 0 0,-2 0 158 0 0,1-1-146 0 0,1 1-37 0 0,-1 0-53 0 0,0 0-71 0 0,0 0-11 0 0,1 0-44 0 0,-1 1-48 0 0,1-1-55 0 0,-1 0 1 0 0,0 0-44 0 0,1 1-47 0 0,-1-1-49 0 0,0 1-52 0 0,1-1-55 0 0,-1 1-58 0 0,0 0-61 0 0,-3 3-1047 0 0,-5 4-938 0 0</inkml:trace>
  <inkml:trace contextRef="#ctx0" brushRef="#br0" timeOffset="343.41">62 63 7200 0 0,'0'0'165'0'0,"0"-3"22"0"0,0 1-157 0 0,0 1 1 0 0,1-1-1 0 0,-1 0 1 0 0,1 0-1 0 0,-1 1 1 0 0,1-1-1 0 0,0 1 1 0 0,0-1-1 0 0,0 0 1 0 0,-1 1-1 0 0,2-2-30 0 0,3-4 57 0 0,-2 1-35 0 0,-1 1 43 0 0,2-1 168 0 0,-2 2 183 0 0,0 1 336 0 0,-1 3-272 0 0,0-2-209 0 0,0 0-94 0 0,1-1-56 0 0,-2 3 96 0 0,1 0-49 0 0,0-1-42 0 0,0 1-35 0 0,2 0 13 0 0,3 1-36 0 0,-5-1 27 0 0,4 3 291 0 0,9 5-49 0 0,2 1-135 0 0,-15-9-195 0 0,0 1 0 0 0,0 0 0 0 0,0 0 0 0 0,-1 0 1 0 0,1-1-1 0 0,0 1 0 0 0,0 0 0 0 0,0 0 0 0 0,-1 0 0 0 0,1 0 0 0 0,0 1 0 0 0,-1-1 1 0 0,1 0-8 0 0,2 12 46 0 0,-3-11-36 0 0,1 1 0 0 0,-1-1 0 0 0,1 0-1 0 0,-1 0 1 0 0,1 0 0 0 0,0 1 0 0 0,0-1 0 0 0,0 0 0 0 0,0 0 0 0 0,1 0 0 0 0,-1 0 0 0 0,0-1 0 0 0,1 1 0 0 0,0 0-10 0 0,3 3 35 0 0,-1 1 0 0 0,1-1 0 0 0,-1 1 0 0 0,1 2-35 0 0,20 42 156 0 0,-12-22-64 0 0,49 108 445 0 0,-49-108-366 0 0,-10-22-99 0 0,1 1 0 0 0,-1 0-1 0 0,-1 1 1 0 0,1 0-72 0 0,4 22 227 0 0,-6-20-141 0 0,2 1-1 0 0,0-1 1 0 0,1 3-86 0 0,23 42 300 0 0,-20-44-211 0 0,-1 1-1 0 0,0 0 1 0 0,-1 0-1 0 0,3 12-88 0 0,-3 4 91 0 0,5-7-35 0 0,-6-9-47 0 0,-3-8 2 0 0,0 0-1 0 0,0 0 0 0 0,1 0 0 0 0,-1-1 0 0 0,1 1 0 0 0,0 0 0 0 0,0-1 1 0 0,0 1-11 0 0,1 0 6 0 0,-1 0 1 0 0,0 1-1 0 0,-1-1 1 0 0,1 0-1 0 0,-1 1 1 0 0,0-1-1 0 0,0 3-6 0 0,4 12 44 0 0,2-6-26 0 0,-6-11-13 0 0,-1-1 0 0 0,1 0 0 0 0,0 1 0 0 0,-1-1-1 0 0,1 1 1 0 0,0-1 0 0 0,-1 0 0 0 0,0 1 0 0 0,1 0 0 0 0,-1-1 0 0 0,0 1-1 0 0,0-1 1 0 0,0 1-5 0 0,0 0 4 0 0,0-1-1 0 0,1 1 1 0 0,-1 0-1 0 0,0-1 1 0 0,1 1-1 0 0,-1 0 1 0 0,1-1-1 0 0,-1 1 1 0 0,1 0-1 0 0,0-1 1 0 0,0 1-1 0 0,0-1 1 0 0,0 1-4 0 0,0-1 3 0 0,0 1 0 0 0,0-1 1 0 0,0 1-1 0 0,-1-1 0 0 0,1 1 0 0 0,0 0 1 0 0,-1-1-1 0 0,0 1 0 0 0,1 0 0 0 0,-1 0 1 0 0,0-1-1 0 0,1 1 0 0 0,-1 0-3 0 0,2 13 43 0 0,8 1-32 0 0,-7-8-21 0 0,-3-3-24 0 0,0-5 34 0 0,0 2-72 0 0,0-2-80 0 0,0 0-132 0 0,0 0 151 0 0,0 0-40 0 0,0 0-67 0 0,0 0 78 0 0,0 0-33 0 0,0 0-36 0 0,0 0-34 0 0,0 0-355 0 0,0 0 87 0 0,0 0-46 0 0,0 0-678 0 0,0 0-534 0 0,0 0-1014 0 0</inkml:trace>
  <inkml:trace contextRef="#ctx0" brushRef="#br0" timeOffset="560.61">170 648 8032 0 0,'0'0'233'0'0,"2"0"-9"0"0,2 0-187 0 0,3 0-17 0 0,-6 0-20 0 0,0 0-1 0 0,0 0 0 0 0,0 0 0 0 0,0 0 0 0 0,0 0 1 0 0,1 0-1 0 0,-1-1 0 0 0,0 1 0 0 0,0 0 0 0 0,0-1 0 0 0,0 1 1 0 0,0 0-1 0 0,0-1 1 0 0,3-5-17 0 0,1 0 30 0 0,4 5 84 0 0,-7 1-38 0 0,-1 0 0 0 0,1 0 0 0 0,0 0 0 0 0,0-1 0 0 0,-1 1 0 0 0,1-1 0 0 0,0 1 0 0 0,-1-1 0 0 0,1 0 0 0 0,-1 0 0 0 0,1 1 0 0 0,-1-1 0 0 0,1 0-59 0 0,8-5 416 0 0,-4 4-169 0 0,1 2 38 0 0,-1-1-39 0 0,0 0-49 0 0,-2-1-40 0 0,1-1-33 0 0,7-3 85 0 0,-7 5-158 0 0,-1 0 0 0 0,0 1 1 0 0,0-1-1 0 0,0 1 0 0 0,4 0-51 0 0,-4 1 47 0 0,0-1 0 0 0,0-1 0 0 0,0 1 0 0 0,1-1 0 0 0,2 0-47 0 0,8-5 151 0 0,0 1-51 0 0,1 3-66 0 0,51 2 14 0 0,-39 0-149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8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7424 0 0,'0'0'166'0'0,"0"0"29"0"0,0 0 12 0 0,-2 0-34 0 0,-9 3-138 0 0,11-2-35 0 0,-1-1 0 0 0,1 1 0 0 0,0 0 0 0 0,0 0 0 0 0,-1 0 0 0 0,1-1 0 0 0,0 1 0 0 0,0 0 0 0 0,0 0 0 0 0,0 0 0 0 0,0 0 0 0 0,0-1 0 0 0,0 1 0 0 0,0 1 0 0 0,0 1-35 0 0,0 0 96 0 0,0 0 53 0 0,0 0 42 0 0,0 9 755 0 0,1-8-706 0 0,0-1-101 0 0,4 4 280 0 0,1 3 185 0 0,-4 6 78 0 0,-3 5-227 0 0,1 0-128 0 0,0-13-141 0 0,0 0 0 0 0,0 1 0 0 0,1-1 0 0 0,2 7-151 0 0,-2-12 44 0 0,3 16 158 0 0,0-1-56 0 0,0 16 30 0 0,-4 61 260 0 0,1-78-333 0 0,6 6 116 0 0,-2-2-9 0 0,-3-7-98 0 0,-2 0 57 0 0,0-1-49 0 0,0 24 111 0 0,2-22-158 0 0,9-2-46 0 0,-9-11 3 0 0,-2-2-114 0 0,0 0-69 0 0,0 0 107 0 0,0 0-13 0 0,0 0-22 0 0,0 0-40 0 0,0 0-16 0 0,0 0-39 0 0,0 0-46 0 0,0 0-51 0 0,0 0-54 0 0,0 0-51 0 0,0 0-45 0 0,0 0-40 0 0,0 0-137 0 0,0 0-39 0 0,0 0-165 0 0,0 0-444 0 0</inkml:trace>
  <inkml:trace contextRef="#ctx0" brushRef="#br0" timeOffset="410.56">247 62 6592 0 0,'0'2'18'0'0,"0"0"0"0"0,0-1-1 0 0,1 1 1 0 0,-1 0 0 0 0,1-1 0 0 0,-1 1 0 0 0,1 0 0 0 0,-1-1 0 0 0,1 1 0 0 0,0 0-1 0 0,0-1 1 0 0,0 1 0 0 0,0-1-18 0 0,5 11 143 0 0,-5-1-14 0 0,0 2-6 0 0,1-2-67 0 0,6 18-60 0 0,-6-23 13 0 0,1 12-14 0 0,-3-10 25 0 0,2 2 66 0 0,6 14 331 0 0,-6-16-250 0 0,-1 1 35 0 0,0-1 5 0 0,0 0 42 0 0,-1 2 51 0 0,0 0 58 0 0,0-7-252 0 0,0 0-1 0 0,1 0 1 0 0,-1 0-1 0 0,1 0 1 0 0,0 0 0 0 0,-1 0-1 0 0,2 2-105 0 0,6 13 593 0 0,-5-11-293 0 0,-2 0-68 0 0,-1 2-20 0 0,-1 3 35 0 0,1-4-27 0 0,-1-7-186 0 0,1 0 0 0 0,0 0 0 0 0,0-1 1 0 0,0 1-1 0 0,0 0 0 0 0,0 0 0 0 0,0-1 1 0 0,1 1-1 0 0,-1 0 0 0 0,0 0 0 0 0,0-1 0 0 0,0 1 1 0 0,1 0-1 0 0,-1 0 0 0 0,0-1 0 0 0,1 1 1 0 0,-1-1-1 0 0,1 1 0 0 0,-1 0 0 0 0,1-1 1 0 0,-1 1-1 0 0,1-1 0 0 0,-1 1 0 0 0,1-1 0 0 0,-1 1 1 0 0,1-1-1 0 0,0 1-34 0 0,-1-1 30 0 0,1 0 1 0 0,-1 1-1 0 0,1-1 0 0 0,-1 1 1 0 0,1-1-1 0 0,-1 0 0 0 0,1 1 1 0 0,-1-1-1 0 0,0 1 0 0 0,1-1 1 0 0,-1 1-1 0 0,0-1 1 0 0,1 1-1 0 0,-1 0 0 0 0,0-1 1 0 0,0 1-1 0 0,1-1 0 0 0,-1 1 1 0 0,0 0-1 0 0,0-1 0 0 0,0 1 1 0 0,0-1-1 0 0,0 1 1 0 0,0 0-1 0 0,0-1 0 0 0,0 1 1 0 0,0 0-31 0 0,-1 12 674 0 0,1 8 303 0 0,0-15-693 0 0,1 0-43 0 0,-4-6 57 0 0,-7 0-123 0 0,8 0-58 0 0,2 0-11 0 0,0 0-7 0 0,0 0-16 0 0,0 0-10 0 0,0-3-1 0 0,0-18 18 0 0,0 6-37 0 0,0-17-3 0 0,0 11-11 0 0,0 18-36 0 0,0 1 0 0 0,0-1 0 0 0,0 1 0 0 0,0 0 0 0 0,1-1 0 0 0,-1 1 0 0 0,1 0 0 0 0,0 0-1 0 0,0-1 1 0 0,0 1 0 0 0,0 0 0 0 0,0 0-3 0 0,0-1 3 0 0,0 1 0 0 0,1-1 0 0 0,-2 1 1 0 0,1-1-1 0 0,0 1 0 0 0,0-1 0 0 0,-1 0 0 0 0,1 1 0 0 0,-1-1 0 0 0,0 0 0 0 0,0 1 0 0 0,0-2-3 0 0,0 2 0 0 0,0 0 0 0 0,0-1 0 0 0,0 1 0 0 0,0 0 0 0 0,0-1 0 0 0,1 1 0 0 0,-1 0 0 0 0,1 0 0 0 0,0-1 0 0 0,-1 1 0 0 0,1 0 0 0 0,0 0 0 0 0,0 0 0 0 0,1 0 0 0 0,-1 0 0 0 0,0 0 0 0 0,1 0 0 0 0,-1 0 0 0 0,1 0 0 0 0,2-2-5 0 0,-1 0-1 0 0,1 0 0 0 0,-1 0 0 0 0,0 0 0 0 0,-1 0 0 0 0,1-1 0 0 0,-1 1 0 0 0,0-1 0 0 0,1-1 6 0 0,-3 4-1 0 0,0 1-1 0 0,0 1 0 0 0,0-1 0 0 0,0 0-1 0 0,1 1 1 0 0,-1-1 0 0 0,0 0-1 0 0,0 1 1 0 0,0-1 0 0 0,1 0-1 0 0,-1 1 1 0 0,0-1 0 0 0,1 0 0 0 0,-1 1-1 0 0,0-1 1 0 0,1 1 0 0 0,-1-1-1 0 0,1 1 1 0 0,-1-1 0 0 0,1 1 0 0 0,-1-1-1 0 0,1 1 1 0 0,-1-1 0 0 0,1 1-1 0 0,0 0 1 0 0,-1-1 0 0 0,1 1-1 0 0,0 0 3 0 0,6-3-28 0 0,23-23-68 0 0,-1 13 80 0 0,-24 21 16 0 0,-5-8 0 0 0,1 1-1 0 0,0-1 0 0 0,0 0 0 0 0,-1 1 0 0 0,1-1 0 0 0,0 0 0 0 0,0 0 1 0 0,0 1-1 0 0,-1-1 0 0 0,1 0 0 0 0,0 0 0 0 0,0 0 0 0 0,0 0 0 0 0,0 0 0 0 0,0 0 1 0 0,14 2-40 0 0,-12 0 35 0 0,-1-1 0 0 0,1 1 0 0 0,-1 0 0 0 0,0 1 0 0 0,1-1 0 0 0,-1 0 0 0 0,0 1 0 0 0,0-1 0 0 0,-1 1 0 0 0,1-1 0 0 0,0 1 0 0 0,-1 0 0 0 0,1 1 5 0 0,0 0-2 0 0,0 0 0 0 0,1 0 0 0 0,0 0 0 0 0,0 0 0 0 0,1 1 2 0 0,-2-3 1 0 0,-1 0 0 0 0,1 0-1 0 0,-1 0 1 0 0,0 0-1 0 0,1 0 1 0 0,-1 0 0 0 0,0 0-1 0 0,0 1 1 0 0,0-1-1 0 0,-1 0 1 0 0,1 1 0 0 0,-1-1-1 0 0,1 1 1 0 0,-1-1-1 0 0,0 0 1 0 0,0 1 0 0 0,0-1-1 0 0,0 1 1 0 0,0 0-1 0 0,0 1 9 0 0,0-1 0 0 0,0 1 0 0 0,0 0 0 0 0,1 0 0 0 0,0 0 0 0 0,0 1-9 0 0,5 10 48 0 0,-5-12-37 0 0,0 1 1 0 0,0-1-1 0 0,0 0 0 0 0,0 1 1 0 0,0-1-1 0 0,-1 0 1 0 0,1 1-1 0 0,-1-1 0 0 0,0 1-11 0 0,0 0 14 0 0,0 0-1 0 0,1 0 0 0 0,-1-1 1 0 0,1 1-1 0 0,0 0 0 0 0,0-1 1 0 0,0 1-1 0 0,0 0 0 0 0,1-1 1 0 0,-1 0-1 0 0,3 3-13 0 0,-3-3 2 0 0,0 0-1 0 0,-1 0 0 0 0,1 0 1 0 0,-1-1-1 0 0,1 1 1 0 0,-1 0-1 0 0,0 0 1 0 0,0 0-1 0 0,0 0 0 0 0,-1 0 1 0 0,1 0-2 0 0,-1 6 9 0 0,4 17 50 0 0,4-9-70 0 0,-4-11-3 0 0,-2-4-8 0 0,0 0 0 0 0,-1 1 0 0 0,1-1 0 0 0,-1 1 0 0 0,1-1-1 0 0,-1 1 1 0 0,0-1 0 0 0,0 1 0 0 0,0 0 22 0 0,-1 8-121 0 0,1-4-82 0 0,0-5-75 0 0,0-1 6 0 0,0-1-34 0 0,0 0-814 0 0,0 0-50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6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8328 0 0,'0'0'241'0'0,"0"0"0"0"0,0 0-177 0 0,0 2-37 0 0,2 8 35 0 0,3-1 127 0 0,-2-3-26 0 0,0-1 43 0 0,-1 1 44 0 0,-1 2 45 0 0,-1 0 40 0 0,1-1-35 0 0,1 7 201 0 0,2-1-122 0 0,0-2-109 0 0,-3-5-161 0 0,2 3 173 0 0,-2-2-60 0 0,-1 6 97 0 0,2 7 66 0 0,2-4-85 0 0,2 5 83 0 0,-4 3-40 0 0,-2-9-144 0 0,0-7-79 0 0,0-1-1 0 0,0 1 1 0 0,1-1 0 0 0,-1 1 0 0 0,2 1-120 0 0,3 6 190 0 0,1 2 26 0 0,-4-1-37 0 0,-3-7-116 0 0,1 12 61 0 0,3-7 14 0 0,2-6-65 0 0,-4-7-62 0 0,0 1 0 0 0,0-1 0 0 0,0 0-1 0 0,-1 1 1 0 0,1-1 0 0 0,0 1 0 0 0,-1-1 0 0 0,1 1-1 0 0,-1 0 1 0 0,1-1 0 0 0,-1 1 0 0 0,0-1-1 0 0,0 1 1 0 0,0 0-11 0 0,0 9 45 0 0,-1 11-1 0 0,5-9 13 0 0,11 18 12 0 0,-5-18-85 0 0,-7-11-132 0 0,-3-2-87 0 0,0 0 113 0 0,0 0-51 0 0,0 0-74 0 0,0 0 78 0 0,0 0-36 0 0,0 0-38 0 0,0 0-37 0 0,0 0-376 0 0,0 0 91 0 0,0 0-49 0 0,0 0-721 0 0,0 0-566 0 0,0 0-1075 0 0</inkml:trace>
  <inkml:trace contextRef="#ctx0" brushRef="#br0" timeOffset="381.86">370 31 8808 0 0,'0'0'197'0'0,"0"0"24"0"0,0 3 19 0 0,0-2-232 0 0,0-1-1 0 0,0 1 1 0 0,0-1 0 0 0,0 1-1 0 0,0-1 1 0 0,0 1-1 0 0,0-1 1 0 0,1 1-1 0 0,-1 0 1 0 0,0-1-1 0 0,0 1 1 0 0,0-1-1 0 0,1 1 1 0 0,-1-1-1 0 0,0 0 1 0 0,1 1 0 0 0,-1-1-1 0 0,1 1 1 0 0,-1-1-1 0 0,0 1 1 0 0,1-1-1 0 0,-1 0 1 0 0,1 1-1 0 0,0-1-7 0 0,4 5 54 0 0,-2 6-35 0 0,-3-4-24 0 0,0 8 5 0 0,3-6 50 0 0,3 4 103 0 0,-5-10-110 0 0,0 0 0 0 0,0-1 0 0 0,0 1 0 0 0,0 0 0 0 0,-1 0 0 0 0,1 0 0 0 0,-1 3-43 0 0,0 5 135 0 0,1 3 47 0 0,0 2-13 0 0,2-6-25 0 0,1-1 9 0 0,0 0 39 0 0,-1-2 3 0 0,-2 0-43 0 0,-1 2-10 0 0,-1 3 26 0 0,1-4-19 0 0,0 2 59 0 0,0-2-52 0 0,0-1-19 0 0,0 2 19 0 0,0-1 16 0 0,0 0-8 0 0,0-1 25 0 0,0 3 62 0 0,0 42 946 0 0,0-22-565 0 0,0-10-246 0 0,0-4-98 0 0,0-1-38 0 0,0-12-20 0 0,0-3-7 0 0,0 0-15 0 0,0 0-66 0 0,0 0-29 0 0,0 0-8 0 0,0 0-5 0 0,0 0-17 0 0,0 0-10 0 0,10-3 26 0 0,-5-5-38 0 0,-4-17-11 0 0,1 2-22 0 0,8 2 25 0 0,-5-7-40 0 0,-1 11-14 0 0,-2 6-2 0 0,1 1 0 0 0,0 0 0 0 0,0 0 1 0 0,1 0-1 0 0,0 0 0 0 0,1-2 3 0 0,-2 8-23 0 0,0 0-1 0 0,-1 0 1 0 0,0-1 0 0 0,0 1 0 0 0,0-1-1 0 0,0-2 24 0 0,-1 2-24 0 0,1 1 0 0 0,0-1-1 0 0,0 1 1 0 0,0-1 0 0 0,1 1-1 0 0,0-2 25 0 0,3-3-43 0 0,1-2 22 0 0,0 0 0 0 0,1 1 0 0 0,7-7 21 0 0,4 3-56 0 0,-9 9 43 0 0,-8 4 11 0 0,0 0 1 0 0,1 0-1 0 0,-1 0 0 0 0,0 0 1 0 0,0-1-1 0 0,0 1 0 0 0,0-1 1 0 0,0 1-1 0 0,0-1 2 0 0,-2 2-1 0 0,13-12-49 0 0,-12 12 49 0 0,-1-1 0 0 0,1 1 0 0 0,-1 0 0 0 0,0 0 0 0 0,1-1 0 0 0,-1 1-1 0 0,1 0 1 0 0,-1 0 0 0 0,1 0 0 0 0,-1-1 0 0 0,1 1 0 0 0,-1 0 0 0 0,0 0 0 0 0,1 0 0 0 0,-1 0 0 0 0,1 0 0 0 0,-1 0 0 0 0,1 0 0 0 0,-1 0 0 0 0,1 0 0 0 0,-1 0-1 0 0,1 0 1 0 0,-1 0 0 0 0,1 0 0 0 0,-1 1 0 0 0,1-1 0 0 0,-1 0 0 0 0,0 0 0 0 0,1 0 0 0 0,-1 1 0 0 0,1-1 1 0 0,4 10-43 0 0,23 6 32 0 0,-18-12 13 0 0,-9-3-3 0 0,1-1 1 0 0,-1 1 0 0 0,0 0 0 0 0,1-1-1 0 0,-1 1 1 0 0,0 0 0 0 0,0 0 0 0 0,0 0-1 0 0,0 0 1 0 0,1 0 0 0 0,8 22 16 0 0,0-5 34 0 0,-7-14-29 0 0,0 0-1 0 0,-1 1 1 0 0,0-1 0 0 0,1 0-1 0 0,-1 3-20 0 0,-1 9 47 0 0,-1-13-44 0 0,0-1 1 0 0,0 0-1 0 0,0 1 0 0 0,0-1 1 0 0,1 0-1 0 0,-1 1 0 0 0,0-1 1 0 0,1 0-1 0 0,0 0 0 0 0,0 3-3 0 0,11 18 5 0 0,2 13 44 0 0,-13-33-48 0 0,0 0 0 0 0,0 1 0 0 0,-1-1 0 0 0,1 1 0 0 0,-1-1 1 0 0,0 1-1 0 0,0 0 0 0 0,0-1 0 0 0,-1 2-1 0 0,1 5 0 0 0,0-9 0 0 0,0 1 0 0 0,0 0 0 0 0,0-1 0 0 0,0 1 0 0 0,0 0 0 0 0,1-1 0 0 0,-1 1-1 0 0,1-1 1 0 0,-1 1 0 0 0,1 0 0 0 0,0-1 0 0 0,0 1 0 0 0,0 0 0 0 0,8 8-37 0 0,-2-3-24 0 0,-1 1-41 0 0,-4-3 17 0 0,0 1 21 0 0,2 2-34 0 0,-3-6 28 0 0,0 0-35 0 0,1 0-15 0 0,-1-1-34 0 0,1 0-41 0 0,1 1-46 0 0,-2-2-43 0 0,1 1-47 0 0,0 0-42 0 0,-1-1-39 0 0,1 1-164 0 0,0-1-45 0 0,1 2-720 0 0,-1 2-697 0 0,-2 5-1156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4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201 201 7224 0 0,'-3'0'209'0'0,"-7"-3"-5"0"0,10 2-201 0 0,-1 1 0 0 0,1-1 0 0 0,-1 0 0 0 0,1 0 0 0 0,0 0 0 0 0,0 1 0 0 0,0-1 0 0 0,-1 0 1 0 0,1 0-1 0 0,0 0 0 0 0,0 0 0 0 0,0 1 0 0 0,0-1 0 0 0,0-1-3 0 0,0 1 0 0 0,0 1-1 0 0,0-1 1 0 0,0 0 0 0 0,0 1 0 0 0,0-1-1 0 0,0 0 1 0 0,0 0 0 0 0,0 1 0 0 0,-1-1 0 0 0,1 0-1 0 0,0 1 1 0 0,0-1 0 0 0,-1 0 0 0 0,1 1-1 0 0,-1-1 1 0 0,1 1 0 0 0,0-1 0 0 0,-1 0 0 0 0,-3-2 37 0 0,1 1 35 0 0,1 0 52 0 0,1-1 66 0 0,0-2 79 0 0,1 5-256 0 0,0 0 0 0 0,0 0 0 0 0,0 0 1 0 0,0 0-1 0 0,0 0 0 0 0,0-1 0 0 0,0 1 0 0 0,0 0 1 0 0,0 0-1 0 0,0 0 0 0 0,0 0 0 0 0,0 0 1 0 0,0 0-1 0 0,0 0 0 0 0,0 0 0 0 0,0 0 0 0 0,0 0 1 0 0,0-1-1 0 0,0 1 0 0 0,0 0 0 0 0,0 0 1 0 0,0 0-1 0 0,0 0 0 0 0,0 0 0 0 0,0 0 0 0 0,0 0 1 0 0,0 0-1 0 0,0 0 0 0 0,0 0 0 0 0,0 0 0 0 0,0 0 1 0 0,-1 0-1 0 0,1 0 0 0 0,0-1 0 0 0,0 1 1 0 0,0 0-1 0 0,0 0 0 0 0,0 0 0 0 0,0 0 0 0 0,0 0 1 0 0,0 0-1 0 0,0 0 0 0 0,0 0 0 0 0,0 0 0 0 0,-1 0 1 0 0,1 0-1 0 0,0 0 0 0 0,0 0 0 0 0,0 0 1 0 0,0 0-1 0 0,0 0 0 0 0,0 0 0 0 0,0 0 0 0 0,0 0 1 0 0,0 0-1 0 0,0 0 0 0 0,-1 0-13 0 0,-2 0 255 0 0,0 0-63 0 0,-6-4 262 0 0,5 1-206 0 0,2 1-80 0 0,0 0 39 0 0,-1 0 47 0 0,1 0 53 0 0,1 1 10 0 0,0 1-100 0 0,-1 0-109 0 0,1 0-35 0 0,-2-1-3 0 0,-2 1-14 0 0,4 0-9 0 0,0-1 33 0 0,-12-9 380 0 0,10 8-56 0 0,3 2-20 0 0,0-1-205 0 0,-1 1-40 0 0,-2 0 41 0 0,0 0-85 0 0,-2 0-55 0 0,3 1-6 0 0,1-1 41 0 0,1-1-62 0 0,-1 1 0 0 0,1 0 0 0 0,-1 0 0 0 0,1 0 0 0 0,-1 0 0 0 0,1 0 0 0 0,-1 0 1 0 0,1 0-1 0 0,-1 0 0 0 0,1 0 0 0 0,-1 0 0 0 0,1 0 0 0 0,-1 0 0 0 0,1 1 1 0 0,-1-1-1 0 0,1 0 0 0 0,-1 0 0 0 0,1 0 0 0 0,-1 1 0 0 0,1-1 0 0 0,-1 0 0 0 0,1 0 1 0 0,0 1-1 0 0,-1-1 0 0 0,1 0 0 0 0,-1 1 0 0 0,1-1 0 0 0,0 1 0 0 0,0-1 0 0 0,-1 0 1 0 0,1 1-1 0 0,0-1 0 0 0,0 1 0 0 0,-1-1 0 0 0,1 1 0 0 0,0-1 0 0 0,0 1 1 0 0,0-1-1 0 0,0 1 0 0 0,0-1 0 0 0,0 1 0 0 0,-1-1 0 0 0,1 1 0 0 0,1-1 0 0 0,-1 1 1 0 0,0-1-14 0 0,0 1 5 0 0,0-1 0 0 0,0 0 0 0 0,0 0 0 0 0,0 0 0 0 0,0 0 0 0 0,0 0 0 0 0,0 0 0 0 0,0 0 0 0 0,0 0 0 0 0,0 0 0 0 0,0 0 0 0 0,0 0 0 0 0,0 1 0 0 0,0-1 0 0 0,0 0 0 0 0,0 0 0 0 0,0 0 0 0 0,0 0 1 0 0,0 0-1 0 0,0 0 0 0 0,0 0 0 0 0,0 0 0 0 0,0 0 0 0 0,0 0 0 0 0,0 0 0 0 0,-1 1 0 0 0,1-1 0 0 0,0 0 0 0 0,0 0 0 0 0,0 0 0 0 0,0 0 0 0 0,0 0 0 0 0,0 0 0 0 0,0 0 0 0 0,0 0 0 0 0,0 0 0 0 0,0 0 1 0 0,0 0-1 0 0,0 0 0 0 0,0 0 0 0 0,-1 0 0 0 0,1 0 0 0 0,0 0 0 0 0,0 0 0 0 0,0 0 0 0 0,0 0 0 0 0,0 0 0 0 0,0 0 0 0 0,0 0 0 0 0,0 0 0 0 0,0 0 0 0 0,0 0 0 0 0,-1 0 0 0 0,1 0 0 0 0,0 0 0 0 0,0 0 1 0 0,0 0-6 0 0,-10 2 259 0 0,1 4-44 0 0,2 3-60 0 0,5 5-72 0 0,2-14-80 0 0,0 1 1 0 0,0-1 0 0 0,0 1 0 0 0,0-1 0 0 0,0 1 0 0 0,0-1 0 0 0,0 1 0 0 0,0-1 0 0 0,0 1 0 0 0,0-1 0 0 0,0 1 0 0 0,0-1 0 0 0,-1 1 0 0 0,1-1 0 0 0,0 1 0 0 0,0-1 0 0 0,0 1 0 0 0,-1-1 0 0 0,1 0 0 0 0,0 1-1 0 0,-1-1 1 0 0,1 1 0 0 0,0-1 0 0 0,-1 0 0 0 0,1 1 0 0 0,0-1 0 0 0,-1 0 0 0 0,1 0 0 0 0,-1 1-4 0 0,-6 6 24 0 0,2 16 19 0 0,-1-10-33 0 0,5-12-10 0 0,0 0 0 0 0,0 1 0 0 0,1-1 0 0 0,-1 1 0 0 0,0-1 0 0 0,1 1 0 0 0,-1 0 0 0 0,1-1 0 0 0,0 1 0 0 0,-1-1 0 0 0,1 1 0 0 0,0 0 0 0 0,0-1 1 0 0,0 1-1 0 0,0 10 0 0 0,1-4 0 0 0,-1 0 0 0 0,-1 0 0 0 0,1 0 0 0 0,-3 7 0 0 0,-1 1 0 0 0,2-9 0 0 0,0-1 0 0 0,1 1 0 0 0,0-1 0 0 0,0 1 0 0 0,0-1 0 0 0,1 1 0 0 0,0 119 0 0 0,0-126 0 0 0,0 8 0 0 0,0 0 0 0 0,0-1 0 0 0,2 8 0 0 0,8 8 0 0 0,-4-3 0 0 0,-6-15 0 0 0,1-1 0 0 0,1 1 0 0 0,-1-1 0 0 0,1 1 0 0 0,-1-1 0 0 0,1 0 0 0 0,1 2 0 0 0,14 22-1 0 0,-15-24 0 0 0,0 1 0 0 0,0-1 0 0 0,1 1 1 0 0,0-1-1 0 0,-1 0 0 0 0,1 0 0 0 0,1-1 0 0 0,-1 1 0 0 0,1-1 0 0 0,-1 1 0 0 0,1-1 0 0 0,0 0 1 0 0,2 1 0 0 0,12 9-59 0 0,2-4 16 0 0,-12-7-18 0 0,0 0-46 0 0,-2-2-25 0 0,1 1-49 0 0,0-1-56 0 0,-1-1-64 0 0,0 0-3 0 0,-1 0-54 0 0,1 0-58 0 0,-1 0-63 0 0,0-1-67 0 0,0 0-72 0 0,-1-1-75 0 0,1 1-80 0 0,3-5-1015 0 0,2-2-1008 0 0</inkml:trace>
  <inkml:trace contextRef="#ctx0" brushRef="#br0" timeOffset="375.27">616 216 7136 0 0,'0'0'165'0'0,"0"0"22"0"0,0 0 6 0 0,0 0 42 0 0,-2 3 150 0 0,0-1-297 0 0,-1 0 57 0 0,-9 11 604 0 0,9-10-584 0 0,-1 0 8 0 0,3-2-135 0 0,0 0-43 0 0,-3 4 235 0 0,0-1-37 0 0,-2 4 100 0 0,0 2-57 0 0,-1 4 21 0 0,3-6-80 0 0,1-1-24 0 0,0 1-42 0 0,0 0-16 0 0,0 3 5 0 0,0-1 9 0 0,-4 12 179 0 0,1-1-77 0 0,-10 39 232 0 0,14-53-385 0 0,0 3 37 0 0,1 1 0 0 0,0-1 0 0 0,1 1 0 0 0,0-1 0 0 0,1 5-95 0 0,0 10 154 0 0,-1-17-88 0 0,1 1 0 0 0,0-1 0 0 0,1 0 0 0 0,2 7-66 0 0,-2-8 56 0 0,-1 0 1 0 0,1 0-1 0 0,-1 1 0 0 0,0 5-56 0 0,1 11 72 0 0,4-3-62 0 0,-1-7 3 0 0,4 11 49 0 0,-3-11-41 0 0,-3-2 9 0 0,-3-11-24 0 0,0 1 0 0 0,0-1 0 0 0,0 1-1 0 0,1-1 1 0 0,-1 1 0 0 0,0-1-1 0 0,1 0 1 0 0,-1 1 0 0 0,1-1-1 0 0,0 1 1 0 0,-1-1 0 0 0,1 0 0 0 0,0 0-1 0 0,0 1 1 0 0,0-1 0 0 0,0 0-1 0 0,0 0 1 0 0,0 0 0 0 0,0 0 0 0 0,0 0-1 0 0,1 1-5 0 0,9 3 48 0 0,6 5 62 0 0,-13-8 77 0 0,-1 0-79 0 0,1-2-48 0 0,1-1-19 0 0,-3 1 32 0 0,5 0 52 0 0,-5 0-82 0 0,1 0 1 0 0,-1 0 0 0 0,0 0-1 0 0,0 0 1 0 0,0 0 0 0 0,0 0-1 0 0,0-1 1 0 0,0 1 0 0 0,0-1-1 0 0,1 0-43 0 0,4-2 145 0 0,2-1 61 0 0,11-9 340 0 0,-12 5-269 0 0,-4-2-9 0 0,0 1-71 0 0,6-3 5 0 0,-8 9-155 0 0,0 1 0 0 0,0-1-1 0 0,0 0 1 0 0,0 0-1 0 0,0 0 1 0 0,0 0 0 0 0,-1 0-1 0 0,0 0 1 0 0,1 0-47 0 0,3-14 153 0 0,-2 0-48 0 0,1 3-61 0 0,-1 1-47 0 0,3-2 34 0 0,-5 12-28 0 0,0 0-1 0 0,0 0 1 0 0,0-1 0 0 0,0 1 0 0 0,0 0 0 0 0,-1-1 0 0 0,1 1-1 0 0,-1-2-2 0 0,1-22-31 0 0,-1 20-1 0 0,0 0-1 0 0,0-1 1 0 0,0 1-1 0 0,-1 0 0 0 0,0-1 1 0 0,-1-1 32 0 0,-11-37-220 0 0,7 23 71 0 0,0 0-44 0 0,5 20 167 0 0,-1-8-101 0 0,-1 0 0 0 0,0 0 0 0 0,-1 0 0 0 0,0 0 0 0 0,-1 1 1 0 0,0-1-1 0 0,-2 0 127 0 0,0 0-210 0 0,1 1 36 0 0,-11-17-229 0 0,7 10 162 0 0,3 6 45 0 0,0 1-2 0 0,0-1-44 0 0,-9-9-242 0 0,12 15 276 0 0,-1 1 1 0 0,0-1 0 0 0,0 1 0 0 0,-4-2 207 0 0,2 1-276 0 0,3 1 1 0 0,1 1-55 0 0,1 2 119 0 0,1-1-35 0 0,0 2 153 0 0,0-2-216 0 0,-1 1-40 0 0,-1-2-449 0 0,-1-1-294 0 0,-1-2-697 0 0</inkml:trace>
  <inkml:trace contextRef="#ctx0" brushRef="#br0" timeOffset="800.11">955 278 5960 0 0,'-1'1'11'0'0,"0"-1"1"0"0,0 2-1 0 0,0-1 0 0 0,0 0 1 0 0,0 0-1 0 0,0 0 0 0 0,0 0 1 0 0,0 1-1 0 0,0-1 0 0 0,1 0 1 0 0,-1 1-1 0 0,0-1 0 0 0,1 0 1 0 0,0 1-1 0 0,-1-1 0 0 0,1 1 1 0 0,0-1-12 0 0,4 11 147 0 0,8 2 99 0 0,-12-13-240 0 0,7 7 25 0 0,-6-7-32 0 0,0 1 0 0 0,-1-1 1 0 0,1 1-1 0 0,0 0 1 0 0,-1-1-1 0 0,1 1 1 0 0,-1 0-1 0 0,0-1 0 0 0,0 1 1 0 0,0 0-1 0 0,1-1 1 0 0,-2 2 0 0 0,1 0 0 0 0,0 0 0 0 0,0-1 0 0 0,1 1 0 0 0,-1 0 0 0 0,0 0 0 0 0,1-1 0 0 0,0 2 0 0 0,6 3 30 0 0,-4-4 41 0 0,-1 2 30 0 0,-1 2 32 0 0,1 5 153 0 0,4 3 182 0 0,-2-3-72 0 0,-1 7 120 0 0,-2-4 18 0 0,1-4-87 0 0,1-3-79 0 0,1 1-69 0 0,-1-4-166 0 0,2 26 897 0 0,0-23-776 0 0,1 2 107 0 0,-4 3 92 0 0,-2-12-578 0 0,0 0 35 0 0,0 1 11 0 0,0 0 120 0 0,0 1 106 0 0,0 0 149 0 0,0-1 105 0 0,0 2 185 0 0,0 0 413 0 0,0-1-149 0 0,0-2-321 0 0,0 0-132 0 0,0-2-56 0 0,0 0-15 0 0,0 0-214 0 0,0 0-37 0 0,0 0-43 0 0,0-1-45 0 0,0 0-50 0 0,0-1-52 0 0,0-27 238 0 0,0-1-72 0 0,0-61-49 0 0,0 85-2 0 0,1 0 0 0 0,0 0 0 0 0,0 0 0 0 0,2-5 0 0 0,0 3 0 0 0,-1 1 0 0 0,-1-1 0 0 0,1 0 0 0 0,-1 1 0 0 0,-1-2 0 0 0,3-15-7 0 0,-2 19-4 0 0,1 1 0 0 0,0 0 0 0 0,0 0 0 0 0,1 0 0 0 0,-1 0 0 0 0,1 0 0 0 0,1 0 0 0 0,1-2 11 0 0,-1 1-6 0 0,9-20-47 0 0,-12 24 50 0 0,-1 1 3 0 0,0 1-1 0 0,0-1 1 0 0,0 0-1 0 0,0 0 1 0 0,0 1-1 0 0,0-1 1 0 0,1 0-1 0 0,-1 1 1 0 0,0-1-1 0 0,0 0 1 0 0,1 1-1 0 0,-1-1 1 0 0,0 1-1 0 0,1-1 1 0 0,-1 1-1 0 0,1-1 1 0 0,-1 0-1 0 0,1 1 1 0 0,-1 0-1 0 0,1-1 1 0 0,-1 1-1 0 0,1-1 1 0 0,-1 1 0 0 0,1 0-1 0 0,0-1 1 0 0,-1 1-1 0 0,1-1 1 0 0,6-2-10 0 0,8-7-38 0 0,-2 8 24 0 0,5 5-44 0 0,-16-2 63 0 0,0 0-1 0 0,-1 0 1 0 0,1 1-1 0 0,0-1 1 0 0,0 0-1 0 0,-1 1 1 0 0,1-1-1 0 0,0 1 6 0 0,13 11-25 0 0,1-3-29 0 0,-15-9 53 0 0,0 0 0 0 0,0 0 0 0 0,0 0 0 0 0,-1 0 0 0 0,1 0 0 0 0,0 0 0 0 0,-1 0 0 0 0,1 0 0 0 0,-1 1 0 0 0,1-1 1 0 0,-1 0-1 0 0,0 0 0 0 0,1 1 1 0 0,7 21-1 0 0,5-5 1 0 0,-12-16 0 0 0,1 1 0 0 0,0-1 0 0 0,-1 0 0 0 0,1 1 0 0 0,-1-1 0 0 0,0 0 0 0 0,0 1 0 0 0,0 0 0 0 0,0-1 0 0 0,0 1 0 0 0,-1 0 0 0 0,1-1 0 0 0,-1 1 0 0 0,0 0 0 0 0,1-1 0 0 0,-1 4 0 0 0,-1 3 0 0 0,1-5 0 0 0,-1-1 0 0 0,1 1 0 0 0,0-1 0 0 0,0 1 0 0 0,1-1 0 0 0,-1 1 0 0 0,1-1 0 0 0,0 1 0 0 0,0 1 0 0 0,25 54 0 0 0,-25-56 0 0 0,0-1 0 0 0,-1 1 0 0 0,1 0 0 0 0,-1 0 0 0 0,1 0 0 0 0,-1 0 0 0 0,0 0 0 0 0,0 0 0 0 0,0 0 0 0 0,0-1 0 0 0,-1 2 0 0 0,0 5 0 0 0,4 4-8 0 0,3-8-54 0 0,-6-5 56 0 0,1 1-1 0 0,-1-1 1 0 0,1 0 0 0 0,-1 1-1 0 0,1-1 1 0 0,-1 1 0 0 0,0-1 0 0 0,1 1-1 0 0,-1-1 1 0 0,1 1 0 0 0,-1-1 0 0 0,0 1-1 0 0,0-1 1 0 0,1 1 0 0 0,-1-1-1 0 0,0 1 1 0 0,0 0 0 0 0,1-1 0 0 0,-1 1-1 0 0,0-1 1 0 0,0 1 0 0 0,0 0 0 0 0,0-1-1 0 0,0 1 1 0 0,0-1 0 0 0,0 1 0 0 0,0 0 5 0 0,0-1-216 0 0,0 1 104 0 0,-1 0 86 0 0,1-1 66 0 0,0 1 57 0 0,0 2 197 0 0,-1-2-178 0 0,1 0-108 0 0,0 0-57 0 0,1 0-71 0 0,-1 0-84 0 0,0 0-39 0 0,0 0-76 0 0,0 0-82 0 0,1 0-91 0 0,-1-1-97 0 0,1 1-107 0 0,0 0-113 0 0,-1 0-121 0 0,4 2-672 0 0,0 1-60 0 0,1 2-192 0 0</inkml:trace>
  <inkml:trace contextRef="#ctx0" brushRef="#br0" timeOffset="1188.17">1802 0 9216 0 0,'0'0'208'0'0,"0"0"33"0"0,0 0 14 0 0,-3 0-42 0 0,3 0-97 0 0,-1 0-35 0 0,-1 0-10 0 0,1 0-86 0 0,-1 0-49 0 0,-3 0-263 0 0,3 0 245 0 0,0 0 79 0 0,1 0 34 0 0,0 0 42 0 0,-1 0 48 0 0,1 0 33 0 0,0 0 49 0 0,0 0 52 0 0,0 0 59 0 0,-1 0 62 0 0,1 0 67 0 0,0 0 73 0 0,0 0 77 0 0,1 3-313 0 0,0 1-181 0 0,0-2-55 0 0,0 1 1 0 0,1-1 0 0 0,-2 0-1 0 0,1 0 1 0 0,0 1-1 0 0,0-1 1 0 0,-1 0-1 0 0,1 0 1 0 0,-2 2-45 0 0,-2 4 90 0 0,3-6-73 0 0,0-1 1 0 0,0 1 0 0 0,0-1-1 0 0,0 1 1 0 0,0 0 0 0 0,1-1-1 0 0,-1 1 1 0 0,1 0 0 0 0,-1 0-1 0 0,1-1 1 0 0,0 1 0 0 0,-1 0-1 0 0,1 0 1 0 0,0-1 0 0 0,0 1-1 0 0,0 0 1 0 0,0 0 0 0 0,1 0 0 0 0,-1-1-1 0 0,1 1 1 0 0,-1 0 0 0 0,1 1-18 0 0,3 7 59 0 0,3 8 34 0 0,-5-2 9 0 0,-1-2-15 0 0,5 2-17 0 0,0 0-17 0 0,-5-11-24 0 0,0 1 0 0 0,-1-1 0 0 0,0 1 1 0 0,0 3-30 0 0,3 21 147 0 0,-2-26-130 0 0,2 8 61 0 0,0 1-1 0 0,-1-1 1 0 0,0 1 0 0 0,0 8-78 0 0,-2-12 64 0 0,1 1 0 0 0,0-1 0 0 0,0 1 0 0 0,3 7-64 0 0,2 7 96 0 0,1 22 85 0 0,-1-2 5 0 0,1-8-16 0 0,-3-18-117 0 0,-1-8-17 0 0,-1-1 0 0 0,0 1 0 0 0,-1 0 0 0 0,0 7-36 0 0,-1-8 30 0 0,1-1 1 0 0,0 0-1 0 0,1 0 0 0 0,2 7-30 0 0,-2-8 13 0 0,0 0 0 0 0,-1 1-1 0 0,0-1 1 0 0,0 6-13 0 0,-1-8 8 0 0,0-1 1 0 0,0 1-1 0 0,0-1 0 0 0,0 1 0 0 0,0-1 0 0 0,1 1 1 0 0,0-1-1 0 0,0 0 0 0 0,0 1 0 0 0,1-1 0 0 0,0 0 1 0 0,-1 0-1 0 0,3 3-8 0 0,-3-5 1 0 0,-1-1 0 0 0,1 1 1 0 0,-1-1-1 0 0,0 0 0 0 0,1 1 0 0 0,-1-1 1 0 0,0 1-1 0 0,0-1 0 0 0,0 1 0 0 0,0-1 1 0 0,0 1-1 0 0,0-1 0 0 0,0 1 0 0 0,-1-1 1 0 0,1 1-1 0 0,0-1 0 0 0,-1 1 0 0 0,0 0-1 0 0,-9 0 36 0 0,7-2-93 0 0,3 0-62 0 0,0 0 40 0 0,0 0-72 0 0,0 0-85 0 0,0 0 68 0 0,0 0-37 0 0,0 0-43 0 0,0 0-38 0 0,0 0-391 0 0,1 0 91 0 0,-1 0-53 0 0,2 0-755 0 0,2 0-594 0 0,5 0-1130 0 0</inkml:trace>
  <inkml:trace contextRef="#ctx0" brushRef="#br0" timeOffset="1453.16">1478 278 7344 0 0,'-2'2'56'0'0,"-3"3"-63"0"0,3-3 65 0 0,-1 1 94 0 0,2-2-28 0 0,-1 1 41 0 0,10-4 1 0 0,-1 1-120 0 0,5-4-3 0 0,-2 1 93 0 0,1 1 99 0 0,0 3 105 0 0,-4-1-83 0 0,-2 1-34 0 0,5-2 140 0 0,-2-2-38 0 0,3-3 56 0 0,-3 1-118 0 0,-3 3-51 0 0,1 0 1 0 0,1 0 44 0 0,7 1 39 0 0,0-1-95 0 0,2-1-11 0 0,-10 2-106 0 0,1 0 0 0 0,-1 0 0 0 0,1 1 0 0 0,-1 0 0 0 0,1 1 1 0 0,0-1-85 0 0,17-1 235 0 0,-3-4-91 0 0,-5 2-91 0 0,19-5 33 0 0,0 1-49 0 0,0 0-69 0 0,-4 2-89 0 0,-20 4 20 0 0,12 1 14 0 0,-16 1-8 0 0,1 0-92 0 0,-4 0 47 0 0,1-1-36 0 0,-1 0-42 0 0,1 1-46 0 0,-1-1-10 0 0,0 0-40 0 0,4-1-416 0 0,2-1-286 0 0,6-3-672 0 0,-15 6 1488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23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47 462 8088 0 0,'0'-2'234'0'0,"0"-11"-4"0"0,0 3-155 0 0,0 7-20 0 0,0 1 79 0 0,0 1 154 0 0,0 1 248 0 0,0 0 9 0 0,0 0-17 0 0,0 0-95 0 0,0 0-45 0 0,0 0-10 0 0,0 4-131 0 0,0-1-79 0 0,1 1-60 0 0,-1 0-51 0 0,-2 7 1 0 0,1-8 22 0 0,-6 1 15 0 0,7-4-89 0 0,-1 0-1 0 0,1 1 0 0 0,0-1 1 0 0,-1 0-1 0 0,1 0 0 0 0,-1 1 1 0 0,1-1-1 0 0,0 0 0 0 0,-1 1 1 0 0,1-1-1 0 0,0 0 0 0 0,-1 1 1 0 0,1-1-1 0 0,0 1 0 0 0,0-1 1 0 0,-1 1-1 0 0,1-1 0 0 0,0 0 0 0 0,0 1 1 0 0,0-1-1 0 0,0 1 0 0 0,-1-1 1 0 0,1 1-1 0 0,0-1 0 0 0,0 1 1 0 0,0-1-1 0 0,0 1 0 0 0,0-1 1 0 0,0 1-1 0 0,0-1 0 0 0,1 1 1 0 0,-1 0-6 0 0,0 0 1 0 0,0 1 1 0 0,-1-1 0 0 0,1 1 0 0 0,0-1 0 0 0,0 1 0 0 0,-1-1 0 0 0,1 1 0 0 0,-1-1 0 0 0,0 1 0 0 0,1-1-1 0 0,-1 0 1 0 0,0 1 0 0 0,0-1-2 0 0,-5 12 0 0 0,4 4 0 0 0,3-14 0 0 0,-1 0 0 0 0,0 1 0 0 0,-1-1 0 0 0,1 0 0 0 0,-1 0 0 0 0,1 0 0 0 0,-1 1 0 0 0,0-1 0 0 0,-3 7 1 0 0,1 0 1 0 0,1 0 0 0 0,0 1-1 0 0,0-1-1 0 0,2-5 7 0 0,0 0 0 0 0,0 0-1 0 0,0-1 1 0 0,0 1 0 0 0,1 0-1 0 0,-1 0 1 0 0,2 0-7 0 0,3 10 12 0 0,-4-12-12 0 0,1 0 0 0 0,-1 0 0 0 0,0 0 0 0 0,-1 0-1 0 0,1 0 1 0 0,0 0 0 0 0,-1 0 0 0 0,0 0 0 0 0,0 4 0 0 0,1-1 0 0 0,0 1 0 0 0,0 0 0 0 0,0 0 0 0 0,1-1 0 0 0,1 3 0 0 0,1 8 0 0 0,-3-16 0 0 0,0 7 0 0 0,2 0 0 0 0,-1 0 0 0 0,1 0 0 0 0,3 5 0 0 0,2 8 0 0 0,-8-19 0 0 0,1 0 0 0 0,-1-1 0 0 0,1 1 0 0 0,-1 0 0 0 0,1-1 0 0 0,0 1 0 0 0,0 0 0 0 0,0-1 0 0 0,0 1 0 0 0,0-1 0 0 0,1 1 0 0 0,10 6 0 0 0,-5 2 18 0 0,-7-9-13 0 0,0 0 0 0 0,1 1 0 0 0,-1-1 0 0 0,1 0 1 0 0,-1-1-1 0 0,1 1 0 0 0,0 0 0 0 0,-1 0 0 0 0,1 0 1 0 0,0 0-1 0 0,0 0 0 0 0,-1-1 0 0 0,1 1 1 0 0,0 0-1 0 0,0-1 0 0 0,0 1-5 0 0,3 1-41 0 0,0-1 38 0 0,4 0 90 0 0,3-1 147 0 0,7 0 266 0 0,-1-1 38 0 0,-9 0-404 0 0,-2-2 49 0 0,11-9 494 0 0,-10 5-372 0 0,1 2-84 0 0,3 0 26 0 0,-3 1-89 0 0,-7 4-147 0 0,0-1-1 0 0,-1 1 1 0 0,1-1 0 0 0,0 1 0 0 0,0-1 0 0 0,-1 0-1 0 0,1 1 1 0 0,0-1 0 0 0,-1 0 0 0 0,1 1-1 0 0,-1-1 1 0 0,1 0 0 0 0,-1 0-11 0 0,5-12 149 0 0,2 8-59 0 0,-7 5-85 0 0,1 0 0 0 0,-1 0 0 0 0,1 0 0 0 0,-1-1 0 0 0,0 1 0 0 0,1 0 0 0 0,-1-1 0 0 0,0 1 0 0 0,1 0 0 0 0,-1-1 0 0 0,0 1 0 0 0,1 0 0 0 0,-1-1 0 0 0,0 1 0 0 0,1-1 0 0 0,-1 1 0 0 0,0-1 1 0 0,0 1-1 0 0,0-1 0 0 0,0 1 0 0 0,1 0 0 0 0,-1-1 0 0 0,0 1 0 0 0,0-1 0 0 0,0 1 0 0 0,0-1 0 0 0,0 1 0 0 0,0-1 0 0 0,0 1 0 0 0,0-1 0 0 0,0 1 0 0 0,-1-1-5 0 0,1-1 4 0 0,1 0 1 0 0,-1 1-1 0 0,0-1 1 0 0,1 0-1 0 0,-1 1 0 0 0,1-1 1 0 0,-1 0-1 0 0,1 1 1 0 0,0-1-1 0 0,0 0-4 0 0,4-10 32 0 0,-10 0-22 0 0,4 11-9 0 0,1-1 0 0 0,-1 1 0 0 0,0-1 0 0 0,1 1 1 0 0,-1-1-1 0 0,1 0 0 0 0,-1 1 0 0 0,1-1 0 0 0,0 0 0 0 0,-1-1-1 0 0,1 2 4 0 0,0-1 0 0 0,0 0-1 0 0,0 1 1 0 0,-1-1 0 0 0,1 1 0 0 0,-1-1 0 0 0,1 0-1 0 0,-1 1 1 0 0,1-1 0 0 0,-1 1 0 0 0,0 0-1 0 0,0-1 1 0 0,0 1 0 0 0,0-1-4 0 0,-4-6 0 0 0,1-2 0 0 0,3 8 0 0 0,0 0 0 0 0,0 0 0 0 0,0-1 0 0 0,-1 1 0 0 0,1 0 0 0 0,0 0 0 0 0,-1 0 0 0 0,0 1 0 0 0,1-1 0 0 0,-5-4-17 0 0,2 0-1 0 0,-1 0 1 0 0,1 0-1 0 0,-2-3 18 0 0,-10-14-128 0 0,13 20 88 0 0,0-1 0 0 0,0 1 1 0 0,-1 0-1 0 0,0 0 0 0 0,-3-2 40 0 0,1 0-122 0 0,1 1 40 0 0,-11-10-77 0 0,9 7 56 0 0,4 3 8 0 0,-1-1-35 0 0,0-1-58 0 0,0 0-59 0 0,-1 0-69 0 0,0-1-79 0 0,4 4 146 0 0,-1 1-33 0 0,-1-4-374 0 0,1 2 96 0 0,0 0-46 0 0,-3-6-708 0 0,0 0-235 0 0,0 0-56 0 0,0 0-27 0 0</inkml:trace>
  <inkml:trace contextRef="#ctx0" brushRef="#br0" timeOffset="338.2">524 0 10368 0 0,'0'0'233'0'0,"0"0"39"0"0,0 0 15 0 0,0 1-125 0 0,0 1-84 0 0,0 11-10 0 0,0 3-48 0 0,0-14 25 0 0,0 1 51 0 0,0-1 15 0 0,0 0 43 0 0,0 2 51 0 0,0 0 57 0 0,2 5 74 0 0,3-1-57 0 0,1 6 31 0 0,-4 3-98 0 0,-2-1-39 0 0,3-3-6 0 0,8 15 67 0 0,-6 0-12 0 0,5-4-39 0 0,-5 14-20 0 0,5-5-3 0 0,-4-2 0 0 0,-6-27-143 0 0,4 8 59 0 0,-1 0-1 0 0,-1 1 1 0 0,0 0 0 0 0,-1 8-76 0 0,-1-3 82 0 0,0-10-23 0 0,0 1 0 0 0,0 0-1 0 0,1-1 1 0 0,1 6-59 0 0,4 15 102 0 0,7 21 96 0 0,-6-23-79 0 0,-5-17-59 0 0,-1 1 1 0 0,0 0 0 0 0,-1 0 0 0 0,0 1 0 0 0,-1 8-61 0 0,0 15 175 0 0,1-24-197 0 0,0 2 49 0 0,0 28 210 0 0,0-23-166 0 0,0-7-65 0 0,0 0-40 0 0,0 1-55 0 0,0-1-68 0 0,0 1-78 0 0,0-1-90 0 0,0-11-129 0 0</inkml:trace>
  <inkml:trace contextRef="#ctx0" brushRef="#br0" timeOffset="619.07">447 401 7424 0 0,'0'0'166'0'0,"0"0"29"0"0,0 0 12 0 0,6 0-34 0 0,-1 0-227 0 0,2 0 107 0 0,0 1 62 0 0,0-1 60 0 0,1 0 53 0 0,0 0 50 0 0,0 0 43 0 0,1-1 39 0 0,6-2 455 0 0,-12 2-708 0 0,21-7 535 0 0,-5 1-304 0 0,-4 1-150 0 0,-2 0-114 0 0,-7 3 4 0 0,0 1-56 0 0,-1 0-61 0 0,1 0-68 0 0,-1 1-73 0 0,0-1-80 0 0,1 1-86 0 0,0 0-91 0 0,-2 0 66 0 0,0 0-51 0 0,0 0-54 0 0,1 0-57 0 0,7-3-920 0 0,7-5-836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8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0 186 6056 0 0,'0'0'176'0'0,"0"2"-4"0"0,0 10-269 0 0,0-2 98 0 0,0 0 83 0 0,0-1 70 0 0,0-1 50 0 0,0-1 41 0 0,0 14 673 0 0,0-13-551 0 0,0 1-61 0 0,0 0-108 0 0,0 0 188 0 0,2-2-95 0 0,0 1-39 0 0,1 2 4 0 0,3 4 89 0 0,-5 6 90 0 0,-1-14-274 0 0,0 1 35 0 0,2 0 50 0 0,0 2 66 0 0,0-4-188 0 0,5 20 396 0 0,-4-11-307 0 0,-2 1-41 0 0,-1-8-90 0 0,0-1 0 0 0,1 1 1 0 0,0-1-1 0 0,2 5-82 0 0,7 22 260 0 0,-7-25-193 0 0,0 0 1 0 0,0 0 0 0 0,-1 0-1 0 0,-1 0 1 0 0,1 1 0 0 0,-1-1 0 0 0,0 4-68 0 0,-1-4 44 0 0,1-1 0 0 0,0 1 0 0 0,1 0 0 0 0,-1 0 1 0 0,2-1-1 0 0,-1 1 0 0 0,1-1 0 0 0,3 5-44 0 0,8 25 168 0 0,12 35 28 0 0,-25-69-184 0 0,-1 0 0 0 0,1 0 0 0 0,0 1 0 0 0,-1-1 0 0 0,0 0 0 0 0,0 0 0 0 0,0 0 0 0 0,0 1-12 0 0,2 13 47 0 0,0-11-13 0 0,1 0 1 0 0,-1 1 0 0 0,2-2-1 0 0,-1 1 1 0 0,1 0 0 0 0,3 4-35 0 0,-4-7 64 0 0,-3-1 0 0 0,0 9-35 0 0,0-11-31 0 0,0 0 0 0 0,0 0 0 0 0,0 0 0 0 0,0 0 0 0 0,0 0 0 0 0,0 0-1 0 0,0 0 1 0 0,0 0 0 0 0,0 0 0 0 0,0 1 0 0 0,0-1 0 0 0,0 0 0 0 0,0 0 0 0 0,0 0 0 0 0,0 0 0 0 0,0 0 0 0 0,0 0 0 0 0,0 0 0 0 0,0 0 0 0 0,0 0 0 0 0,0 0 0 0 0,0 0 0 0 0,0 1-1 0 0,0-1 1 0 0,0 0 0 0 0,0 0 0 0 0,0 0 0 0 0,0 0 0 0 0,0 0 0 0 0,0 0 0 0 0,0 0 0 0 0,0 0 0 0 0,1 0 0 0 0,-1 0 0 0 0,0 0 0 0 0,0 0 0 0 0,0 0 0 0 0,0 0 0 0 0,0 0 0 0 0,0 0-1 0 0,0 0 1 0 0,0 0 0 0 0,0 0 0 0 0,0 0 0 0 0,0 0 0 0 0,1 0 0 0 0,-1 0 0 0 0,0 0 0 0 0,0 0 0 0 0,0 0 0 0 0,0 0 0 0 0,0 0 0 0 0,0 0 0 0 0,0 0 0 0 0,0 0 0 0 0,0 0 0 0 0,1 0 2 0 0,9 0-184 0 0,-9 0 133 0 0,0 0-11 0 0,-1 0-21 0 0,0 0-39 0 0,0 0-17 0 0,0 0-39 0 0,0 0-45 0 0,0 0-50 0 0,0 0-55 0 0,0 0-51 0 0,0 0-45 0 0,0 0-39 0 0,0 0-137 0 0,0 0-38 0 0,0 0-167 0 0,0 0-443 0 0</inkml:trace>
  <inkml:trace contextRef="#ctx0" brushRef="#br0" timeOffset="289.45">308 724 6416 0 0,'0'0'141'0'0,"0"0"23"0"0,0 0 13 0 0,2 0-19 0 0,2 0-255 0 0,-1-1 66 0 0,-1 0 60 0 0,1 0 50 0 0,0-1 75 0 0,1 0 51 0 0,-1-1 91 0 0,3-2 207 0 0,-1 0 38 0 0,-1 1-220 0 0,0 2-99 0 0,-1 0-59 0 0,2 0 135 0 0,0-1-42 0 0,4-1 166 0 0,-4 1-177 0 0,2-3-37 0 0,4-6 233 0 0,-7 7-253 0 0,0 1-1 0 0,0 0 0 0 0,0 0 1 0 0,0 0-1 0 0,4-2-187 0 0,4 1 273 0 0,1 3-34 0 0,-9 2-204 0 0,-3 0-22 0 0,1 0 0 0 0,-1 0 1 0 0,0 0-1 0 0,0 0 0 0 0,0 0 1 0 0,1 0-1 0 0,-1 0 1 0 0,0-1-1 0 0,0 1 0 0 0,0 0 1 0 0,0-1-1 0 0,0 1 0 0 0,0-1 1 0 0,1 1-14 0 0,7-12 202 0 0,0 1-56 0 0,5 4-56 0 0,-3 1-59 0 0,-2-1-34 0 0,4-6 13 0 0,-9 6 65 0 0,-5-2-50 0 0,1 7-7 0 0,0-21 142 0 0,0 15-139 0 0,0-13-9 0 0,-1 15-9 0 0,-1 2 3 0 0,-11-11 37 0 0,1 2-20 0 0,5 10 34 0 0,-2 3-58 0 0,7 1 5 0 0,1-2-4 0 0,1 1 0 0 0,-1 0 0 0 0,1 0 0 0 0,-1 0 0 0 0,1 0 0 0 0,-1 0 0 0 0,1 0 0 0 0,-1 0 0 0 0,1 0 0 0 0,-1 0 0 0 0,1 0 0 0 0,-1 1 0 0 0,1-1 0 0 0,-1 0 0 0 0,1 0 0 0 0,0 0 0 0 0,-1 0 0 0 0,1 1 0 0 0,-1-1 0 0 0,1 0 0 0 0,-1 0 0 0 0,1 1 0 0 0,0-1 0 0 0,-1 0 0 0 0,1 1 0 0 0,0-1 0 0 0,-1 1 0 0 0,1-1 0 0 0,0 0 0 0 0,0 1 0 0 0,-1-1 0 0 0,1 1 0 0 0,-4 5 0 0 0,-7 1 0 0 0,10-7 0 0 0,0 1 0 0 0,0-1 0 0 0,0 0 0 0 0,0 1 0 0 0,0-1 0 0 0,0 1 0 0 0,0 0 0 0 0,0-1 0 0 0,0 1 0 0 0,0 0 0 0 0,1 0 0 0 0,-1-1 0 0 0,0 1 0 0 0,0 0 0 0 0,1 0 0 0 0,-1 0 0 0 0,-10 24 0 0 0,-9 25 0 0 0,15-14 0 0 0,1-26 0 0 0,2-7 0 0 0,1 0 0 0 0,0 0 0 0 0,0 0 0 0 0,0 0 0 0 0,0 0 0 0 0,0 0 0 0 0,1 0 0 0 0,0 0 0 0 0,-1 0 0 0 0,1 3 0 0 0,0 2 0 0 0,-1-5 0 0 0,1 0 0 0 0,0 0 0 0 0,0 0 0 0 0,0 0 0 0 0,0 0 0 0 0,0 0 0 0 0,1 0 0 0 0,-1-1 0 0 0,1 1 0 0 0,0 0 0 0 0,0 1 0 0 0,1-1 0 0 0,0 0 0 0 0,-1 1 0 0 0,1 0 0 0 0,-1-1 0 0 0,0 1 0 0 0,0 0 0 0 0,0 0 0 0 0,0-1 0 0 0,-1 1 0 0 0,1 3 0 0 0,0 6 0 0 0,4-9 0 0 0,1 0 0 0 0,0 8 0 0 0,-3-6 0 0 0,1-1 0 0 0,0 0 0 0 0,0-1 0 0 0,0 1 0 0 0,1-1 0 0 0,1 2 0 0 0,7 6 14 0 0,-8-9 10 0 0,0 1 0 0 0,1-1 0 0 0,-1 0 1 0 0,0 0-1 0 0,1 0 0 0 0,0-1 0 0 0,0 0 0 0 0,4 1-24 0 0,-5-1 9 0 0,17 2 48 0 0,6-5-52 0 0,-16 0-3 0 0,6 1-2 0 0,-1 0-43 0 0,-3 0-44 0 0,-2 0-42 0 0,9-2-174 0 0,7-11-15 0 0</inkml:trace>
  <inkml:trace contextRef="#ctx0" brushRef="#br0" timeOffset="953.45">847 386 7424 0 0,'0'2'166'0'0,"0"2"-94"0"0,-1-2-35 0 0,1 1-1 0 0,0-1 1 0 0,0 0 0 0 0,0 1-1 0 0,1-1 1 0 0,-1 0-1 0 0,0 0 1 0 0,1 1 0 0 0,0 0-37 0 0,4 5 97 0 0,1 2-9 0 0,-4 3-65 0 0,-2-5-104 0 0,0 0 36 0 0,0 7 52 0 0,0 1 118 0 0,0 0 100 0 0,0-1 60 0 0,0 0 59 0 0,0 11 325 0 0,0 35 1012 0 0,0-42-1230 0 0,0 0-72 0 0,-1-10-208 0 0,1 12 169 0 0,1-14-187 0 0,2 0 35 0 0,3 6 67 0 0,-5-10-196 0 0,0 0-1 0 0,0 0 0 0 0,0 0 0 0 0,0 1 0 0 0,-1-1 0 0 0,1 0 1 0 0,-1 1-59 0 0,0 6 171 0 0,0 2 65 0 0,0-8-51 0 0,0 0-39 0 0,0 2 52 0 0,0 2-79 0 0,0 2-34 0 0,0-5-18 0 0,0 0 59 0 0,0-2 8 0 0,0 0 50 0 0,0 0 15 0 0,0 0 48 0 0,0 0 53 0 0,0-1 60 0 0,0-43-161 0 0,3 34-135 0 0,-1 2-50 0 0,6-14 27 0 0,-5-1-48 0 0,-2 12-26 0 0,0 0 0 0 0,0 1 0 0 0,1-1 0 0 0,0 0-1 0 0,2-3 34 0 0,3-13-84 0 0,18-51-283 0 0,-22 62 235 0 0,1-1 0 0 0,0 1 0 0 0,2-5 132 0 0,2 0-158 0 0,1-1-34 0 0,-1 2 5 0 0,4-6-609 0 0,12-20 796 0 0,-17 34-162 0 0,-1 0 1 0 0,1 1 0 0 0,6-6 161 0 0,7-6-277 0 0,-6 6 172 0 0,-5 5 122 0 0,-9 9-18 0 0,0-1 0 0 0,1 1 0 0 0,-1 0 0 0 0,0 0 0 0 0,0 0 1 0 0,0 0-1 0 0,0 0 0 0 0,0 0 0 0 0,0 0 0 0 0,0 0 0 0 0,0-1 0 0 0,0 1 1 0 0,0 0-1 0 0,0 0 0 0 0,0 0 0 0 0,1 0 0 0 0,-1 0 0 0 0,0 0 1 0 0,0 0-1 0 0,0 0 0 0 0,0 0 0 0 0,0 0 0 0 0,0 0 0 0 0,0 0 1 0 0,1 0-1 0 0,-1 0 0 0 0,0 0 0 0 0,0 0 0 0 0,0 0 0 0 0,0 0 0 0 0,0 0 1 0 0,0 0-1 0 0,0 0 0 0 0,1 0 0 0 0,-1 0 0 0 0,0 0 0 0 0,0 0 1 0 0,0 0-1 0 0,0 0 0 0 0,0 0 0 0 0,0 0 0 0 0,0 0 0 0 0,1 0 1 0 0,-1 0-1 0 0,0 0 0 0 0,0 0 0 0 0,0 1 0 0 0,0-1 0 0 0,0 0 0 0 0,0 0 1 0 0,0 0-1 0 0,0 0 0 0 0,0 0 0 0 0,0 0 0 0 0,0 0 0 0 0,0 0 1 0 0,1 1 0 0 0,3 3-11 0 0,-1-1 11 0 0,1 1 0 0 0,0-1-1 0 0,-1 1 1 0 0,0 0 0 0 0,1 2 0 0 0,1 4 9 0 0,-4-8-2 0 0,0 0 0 0 0,0 1 0 0 0,0-1 0 0 0,0 0 0 0 0,1 0 0 0 0,-1 0 1 0 0,1 0-1 0 0,-1 0 0 0 0,1 0-7 0 0,9 13 34 0 0,-7 9 98 0 0,-1-2-61 0 0,2-6-25 0 0,-3-9-23 0 0,-1-1 0 0 0,1 0 0 0 0,-1 1 0 0 0,0-1 0 0 0,0 1 0 0 0,-1 0-23 0 0,0 34 171 0 0,0 27 192 0 0,0-39-231 0 0,0-25-111 0 0,0-1 1 0 0,0 0 0 0 0,1 1 0 0 0,-1-1 0 0 0,1 0 0 0 0,0 0 0 0 0,1 3-22 0 0,6 12 135 0 0,-7-16-103 0 0,0 1 0 0 0,-1 0 0 0 0,1 0 1 0 0,0 0-1 0 0,-1-1 0 0 0,0 1 0 0 0,0 0 1 0 0,0 0-1 0 0,0 1-32 0 0,-1 15 153 0 0,0-8-76 0 0,1-1 99 0 0,0 15 118 0 0,-1-20-197 0 0,-1 1 80 0 0,-1 0 86 0 0,-1 0 114 0 0,2-3-137 0 0,-1 0 39 0 0,4-6-200 0 0,0-2-39 0 0,0-3-15 0 0,3 0-11 0 0,-3 7-14 0 0,0 0 1 0 0,0-1-1 0 0,0 1 0 0 0,0-1 0 0 0,-1 1 0 0 0,1-1 0 0 0,-1 1 0 0 0,1-1 1 0 0,-1 1-1 0 0,1-1 0 0 0,-1 1 0 0 0,0-1 0 0 0,0 0 0 0 0,0 0 0 0 0,0 0 0 0 0,1 0 0 0 0,-1 0 0 0 0,0-1 0 0 0,1 1 0 0 0,-1 0 0 0 0,1 0 0 0 0,0 0 0 0 0,0 0 0 0 0,0 0 0 0 0,0 0 0 0 0,1-2 0 0 0,7-17 0 0 0,1-4-16 0 0,2-1-34 0 0,16-28-148 0 0,-3 7-83 0 0,-18 33 186 0 0,-5 7 44 0 0,1 1-1 0 0,0 0 1 0 0,0 1-1 0 0,1-1 1 0 0,0 0-1 0 0,3-3 52 0 0,13-6-179 0 0,-8 7 54 0 0,0-2-37 0 0,-2-1-13 0 0,1 2 41 0 0,9-5-48 0 0,-16 12 160 0 0,-1 0-1 0 0,1 0 1 0 0,1 1 0 0 0,-1 0-1 0 0,0-1 1 0 0,0 2 0 0 0,0-1-1 0 0,1 0 1 0 0,-1 1 0 0 0,0 0 0 0 0,2 0 22 0 0,9 0-60 0 0,-14 0 59 0 0,0 0 0 0 0,0 0 0 0 0,0 0 0 0 0,0 0 0 0 0,-1 0 0 0 0,1 0 1 0 0,0 0-1 0 0,0 0 0 0 0,0 0 0 0 0,0 1 0 0 0,-1-1 0 0 0,1 0 0 0 0,0 1 1 0 0,0-1 0 0 0,4 11-11 0 0,-1-9-4 0 0,3 3-13 0 0,-2 18 30 0 0,1-10 33 0 0,-5-11-29 0 0,0-1 0 0 0,-1 0 0 0 0,1 1 0 0 0,0-1 0 0 0,-1 1 0 0 0,1-1 0 0 0,-1 1 0 0 0,1-1 0 0 0,-1 1 0 0 0,0-1 0 0 0,0 1 0 0 0,1-1 0 0 0,-1 1-6 0 0,0 9 17 0 0,0-7 5 0 0,0 0 0 0 0,0 1 1 0 0,0-1-1 0 0,-1 1 0 0 0,0-1 1 0 0,0 2-23 0 0,-5 10 87 0 0,5-13-69 0 0,0 0 1 0 0,0 0-1 0 0,0 0 1 0 0,0 1 0 0 0,0-1-1 0 0,1 0 1 0 0,-1 1 0 0 0,1 1-19 0 0,0 25 180 0 0,0 15-7 0 0,0-23-69 0 0,0 2-93 0 0,0 42 75 0 0,-1-61-74 0 0,2-3 1 0 0,12 22-1 0 0,-10-15-47 0 0,-3-7-4 0 0,0 0-37 0 0,0 0-13 0 0,0-2-1 0 0,0 0-65 0 0,1 0-81 0 0,-1 0 70 0 0,1 0-37 0 0,0 0-40 0 0,0 0-38 0 0,1 0-382 0 0,0 0 91 0 0,0 1-52 0 0,3 1-737 0 0,1 2-579 0 0,3 4-1102 0 0</inkml:trace>
  <inkml:trace contextRef="#ctx0" brushRef="#br0" timeOffset="1425.35">1678 724 7456 0 0,'0'0'166'0'0,"3"0"29"0"0,-3 0-185 0 0,1 0 0 0 0,-1 0 0 0 0,1 0 1 0 0,-1 0-1 0 0,1 0 0 0 0,-1 0 0 0 0,1 0 0 0 0,0 0 0 0 0,-1-1 0 0 0,1 1 0 0 0,-1 0 1 0 0,1 0-1 0 0,-1-1 0 0 0,1 1 0 0 0,-1 0 0 0 0,0-1 0 0 0,1 1 0 0 0,-1-1 0 0 0,1 1 1 0 0,-1 0-1 0 0,0-1 0 0 0,1 1 0 0 0,-1-1 0 0 0,1 0-10 0 0,6-5 138 0 0,2 4-104 0 0,-9 2-34 0 0,1 0 0 0 0,-1 0 0 0 0,1 0 0 0 0,-1 0 0 0 0,1 0 0 0 0,-1 0 0 0 0,1 0 0 0 0,-1 0 0 0 0,1 0 0 0 0,-1 0 0 0 0,1 0 0 0 0,-1 0 0 0 0,0 0 0 0 0,1 0 0 0 0,-1 0 0 0 0,1-1 0 0 0,-1 1 0 0 0,1 0 0 0 0,-1 0 0 0 0,1-1 0 0 0,-1 1 0 0 0,0 0 0 0 0,1-1 0 0 0,-1 1 0 0 0,0 0 0 0 0,1-1 0 0 0,-1 1 0 0 0,0 0 0 0 0,1-1 0 0 0,-1 1 0 0 0,0-1 0 0 0,0 0 0 0 0,5-5 0 0 0,-1 3 26 0 0,2-1 54 0 0,1 1 57 0 0,0 0 60 0 0,-3 1 25 0 0,6-3 281 0 0,3-1 101 0 0,0 1-16 0 0,-3 0-113 0 0,-4 0-291 0 0,0-5 33 0 0,0 0 26 0 0,4 3-25 0 0,4 0-60 0 0,-10 5-106 0 0,7-3 25 0 0,3-2-40 0 0,-5-1 19 0 0,-6 4-45 0 0,3-2-2 0 0,13-13 55 0 0,-2 2-9 0 0,-9 10-43 0 0,-5 3-3 0 0,1-3 43 0 0,-5-1-54 0 0,1 5 6 0 0,0-10 44 0 0,0 10-39 0 0,0 1 1 0 0,1-1 0 0 0,-1 1-1 0 0,-1-1 1 0 0,1 0 0 0 0,0 1 0 0 0,-1-1-1 0 0,1 1 1 0 0,-1-1 0 0 0,0 1 0 0 0,0-1-1 0 0,-1-1-9 0 0,-10-12 78 0 0,8 13-68 0 0,0-2-1 0 0,-4-2 39 0 0,-5-4-37 0 0,13 11-11 0 0,-1 0 0 0 0,1 0 0 0 0,-1-1 0 0 0,0 1 0 0 0,0 0 0 0 0,1 0 0 0 0,-1 0 0 0 0,0 0 0 0 0,1-1 0 0 0,-1 1 0 0 0,0 0 0 0 0,0 1 0 0 0,1-1 0 0 0,-1 0 0 0 0,0 0 0 0 0,1 0 0 0 0,-1 0 0 0 0,0 0 0 0 0,1 1 0 0 0,-1-1 0 0 0,0 0 0 0 0,-14 13 0 0 0,7-5 0 0 0,6-5 2 0 0,-2 0-1 0 0,1 0 1 0 0,0 0 0 0 0,-1 0 0 0 0,1 0-1 0 0,-1-1-1 0 0,-15 13 46 0 0,13-9-43 0 0,0 1 1 0 0,1 0-1 0 0,-4 7-3 0 0,2-3 6 0 0,1 0-1 0 0,0 1 1 0 0,1 0 0 0 0,-1 1-6 0 0,-1 13 156 0 0,4-16-78 0 0,1 0 1 0 0,0 0-1 0 0,0 9-78 0 0,1-2 125 0 0,1 2 63 0 0,1-4-33 0 0,6 3-32 0 0,-3-8-50 0 0,-3-7-48 0 0,5 12 118 0 0,5 0-1 0 0,2 1-12 0 0,-3-1 1 0 0,7-2-31 0 0,5 5-5 0 0,-19-15-81 0 0,1 0 1 0 0,0 0-1 0 0,0 0 0 0 0,0-1 0 0 0,0 1 0 0 0,0-1 0 0 0,0 0 1 0 0,1 0-1 0 0,3 0-14 0 0,-4 0 9 0 0,1-1 0 0 0,0 0 0 0 0,0 0 0 0 0,0-1 1 0 0,4 1-10 0 0,-5-1 6 0 0,-1 0 0 0 0,1 1 1 0 0,0-1-1 0 0,0 1 1 0 0,-1 0-1 0 0,1 0 1 0 0,0 0-1 0 0,-1 0 0 0 0,1 1 1 0 0,-1-1-1 0 0,3 3-6 0 0,8-1 8 0 0,7-3-132 0 0,-12-1 27 0 0,2 1-98 0 0,3-4 10 0 0,-9 2 78 0 0,1 0-99 0 0,-4 1 59 0 0,1-1-38 0 0,-1 1-44 0 0,1 0-49 0 0,-1 1-49 0 0,0-1-49 0 0,0 1-42 0 0,0-1-38 0 0,0 1-133 0 0,0 0-38 0 0,4 0-1381 0 0</inkml:trace>
  <inkml:trace contextRef="#ctx0" brushRef="#br0" timeOffset="1869.16">2248 463 6056 0 0,'0'0'176'0'0,"0"2"-4"0"0,0 3-239 0 0,0 0 71 0 0,0 0 64 0 0,0 0 57 0 0,0 4 191 0 0,0-1 105 0 0,0 1 59 0 0,0 12 711 0 0,0-15-855 0 0,0 1-34 0 0,0-1-41 0 0,0 1-62 0 0,0-1-73 0 0,0 0-87 0 0,-2 6 350 0 0,-3-3-79 0 0,-1 4 24 0 0,3-2-112 0 0,1 24 300 0 0,3-18-267 0 0,0-3 19 0 0,-1 1 71 0 0,0-1-151 0 0,0 1 54 0 0,0 39 711 0 0,0-32-600 0 0,0 6 173 0 0,0-10-84 0 0,0-3 35 0 0,0-8-193 0 0,0 0 39 0 0,0-5-132 0 0,0-2-6 0 0,0 0-6 0 0,0 0-10 0 0,0 0-38 0 0,0 0-10 0 0,0 0-6 0 0,0-2-5 0 0,0 0-104 0 0,0 1-1 0 0,1-1 0 0 0,-1 1 0 0 0,0 0 0 0 0,1-1 0 0 0,-1 1 0 0 0,1 0 1 0 0,-1-1-1 0 0,1 1 0 0 0,-1 0 0 0 0,1 0 0 0 0,1-2-11 0 0,-1 2 11 0 0,0-1 0 0 0,0 0 0 0 0,0 0 0 0 0,0 0 0 0 0,0 1 0 0 0,-1-1 0 0 0,1 0 0 0 0,-1 0 0 0 0,1 0 0 0 0,-1 0 0 0 0,0 0 0 0 0,0 0-1 0 0,1-2-10 0 0,1-14 59 0 0,4-1-33 0 0,-4 14-25 0 0,-1 0-1 0 0,0 0 1 0 0,0-1 0 0 0,0 1-1 0 0,0-3 0 0 0,-1 4 0 0 0,0 1 0 0 0,0 0 0 0 0,1 0 0 0 0,-1 0 0 0 0,1 0 0 0 0,0 0 0 0 0,0-1 0 0 0,0 1 0 0 0,1-2 0 0 0,4-10 0 0 0,0-15-10 0 0,-4 19-6 0 0,0 1-1 0 0,1 0 0 0 0,2-3 17 0 0,6-14-14 0 0,1 1-37 0 0,3-4-49 0 0,8-11-99 0 0,-18 35 134 0 0,-1 1 0 0 0,1-1-1 0 0,1 1 1 0 0,4-4 65 0 0,7-7-104 0 0,-5-1 37 0 0,-9 11 41 0 0,-3 5 23 0 0,0 1 0 0 0,1-1-1 0 0,-1 1 1 0 0,0-1 0 0 0,0 1 0 0 0,0-1-1 0 0,1 1 1 0 0,-1 0 0 0 0,0-1 0 0 0,1 1 0 0 0,-1-1-1 0 0,0 1 1 0 0,1 0 0 0 0,-1-1 0 0 0,0 1 0 0 0,1 0-1 0 0,-1-1 1 0 0,1 1 0 0 0,-1 0 0 0 0,1 0 3 0 0,19-1-42 0 0,-1 1 36 0 0,-18 0 3 0 0,0 0 0 0 0,-1 0 1 0 0,1 0-1 0 0,0 0 0 0 0,0 0 1 0 0,0 1-1 0 0,-1-1 0 0 0,1 0 1 0 0,0 1-1 0 0,0-1 0 0 0,-1 0 0 0 0,1 1 1 0 0,0-1-1 0 0,-1 1 0 0 0,1-1 1 0 0,0 1-1 0 0,-1-1 3 0 0,2 3-1 0 0,0-1 0 0 0,0 0-1 0 0,-1 1 1 0 0,1 0 0 0 0,-1-1 0 0 0,2 4 1 0 0,-1-1-1 0 0,3 25 1 0 0,-2-26 0 0 0,-1 0 0 0 0,-1 0 0 0 0,1 1 0 0 0,-1-1 0 0 0,1 0 0 0 0,-1 1 0 0 0,0-1 0 0 0,-1 0 0 0 0,1 1 0 0 0,-1-1 0 0 0,0 1 0 0 0,0-1 0 0 0,-1 5 0 0 0,1 5 0 0 0,-1-3 0 0 0,1 0 0 0 0,1 0 0 0 0,0-1 0 0 0,1 7 0 0 0,3-2 0 0 0,-3-12 0 0 0,-1 0 0 0 0,0 0 0 0 0,0 0 0 0 0,0 0 0 0 0,-1 0 0 0 0,1 0 0 0 0,-1 1 0 0 0,0-1 0 0 0,1 0 0 0 0,-1 0 0 0 0,0-1 0 0 0,0 1 0 0 0,0-1 0 0 0,1 1 0 0 0,-1-1 0 0 0,1 0 0 0 0,-1 1 0 0 0,1-1 0 0 0,0 1 0 0 0,0-1 0 0 0,1 2 0 0 0,0-2 0 0 0,-1 0 0 0 0,0 1 0 0 0,0-1 0 0 0,-1 0 0 0 0,1 1 0 0 0,0-1 0 0 0,-1 1 0 0 0,1-1 0 0 0,-1 1 0 0 0,0-1 0 0 0,0 3 0 0 0,0-5 0 0 0,0 1 0 0 0,0-1 0 0 0,0 1 0 0 0,0-1 0 0 0,0 1 0 0 0,0-1 0 0 0,0 1 0 0 0,0-1 0 0 0,0 1 0 0 0,0-1 0 0 0,0 0 0 0 0,0 1 0 0 0,0-1 0 0 0,0 1 0 0 0,0-1 0 0 0,1 1 0 0 0,-1-1 0 0 0,0 1 0 0 0,0-1 0 0 0,1 0 0 0 0,-1 1 0 0 0,0-1 0 0 0,1 1 0 0 0,-1-1 0 0 0,0 0 0 0 0,1 1 0 0 0,-1-1 0 0 0,0 0 0 0 0,1 0 0 0 0,-1 1 0 0 0,1-1 0 0 0,-1 0 0 0 0,7 5 0 0 0,8 23 0 0 0,-14-18 1 0 0,0 1-3 0 0,0-10 6 0 0,0 0 1 0 0,0 0-1 0 0,0 1 1 0 0,0-1 0 0 0,1 0-1 0 0,-1 0 1 0 0,0-1-1 0 0,0 1 1 0 0,1 0 0 0 0,-1 0-1 0 0,0-1 1 0 0,1 1-5 0 0,6 4 4 0 0,-3 0-40 0 0,-3-2-57 0 0,-1-3-41 0 0,-1 0-191 0 0,0 0-24 0 0</inkml:trace>
  <inkml:trace contextRef="#ctx0" brushRef="#br0" timeOffset="2199.25">2940 1 8032 0 0,'0'0'182'0'0,"0"2"29"0"0,0 1-164 0 0,-1 0 0 0 0,0 0 0 0 0,0 0 0 0 0,0 0 0 0 0,0 0 0 0 0,0 0 0 0 0,-1 1-47 0 0,-4 8 99 0 0,2-5-80 0 0,-2 2-8 0 0,-1 0 39 0 0,1 3 51 0 0,1 2 122 0 0,2 2 116 0 0,2 4 113 0 0,-3 7-58 0 0,-4 0-75 0 0,7-25-291 0 0,-1 7 124 0 0,1-2-32 0 0,1 13 118 0 0,1-7-105 0 0,-1 41 363 0 0,0 0 60 0 0,0 124 1436 0 0,0-102-1173 0 0,0-30-374 0 0,0 0-46 0 0,0 2-33 0 0,0 1-79 0 0,0 0-92 0 0,0 0-105 0 0,0-24-24 0 0,0-9 14 0 0,0-14 0 0 0,0-2-29 0 0,0 0-115 0 0,0 0-19 0 0</inkml:trace>
  <inkml:trace contextRef="#ctx0" brushRef="#br0" timeOffset="2470.33">2679 478 8960 0 0,'0'0'264'0'0,"0"0"-8"0"0,0 0-191 0 0,2 0-37 0 0,2 0-22 0 0,2 0 39 0 0,0 0 44 0 0,0-1 50 0 0,0-1 53 0 0,2-2 48 0 0,2-2 115 0 0,3 4 102 0 0,3 1 88 0 0,-2-2-104 0 0,-2 0-97 0 0,-1-1-91 0 0,-5 2-148 0 0,6-1 316 0 0,-2 2-97 0 0,0 1-76 0 0,-1 1-55 0 0,18 0 242 0 0,-13-4-210 0 0,-9 1-174 0 0,6-1 77 0 0,15-4 232 0 0,-16 6-258 0 0,0 1-37 0 0,0 2-63 0 0,11 9 12 0 0,-17-10-14 0 0,0-1 0 0 0,0 1 0 0 0,0-1 0 0 0,0 0 0 0 0,4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7.4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247 216 5792 0 0,'0'0'166'0'0,"-2"-3"-6"0"0,-11-7-126 0 0,10 9 1 0 0,0 0 64 0 0,0 0 53 0 0,-1 1 44 0 0,-2 0 237 0 0,-10 0 685 0 0,9 0-724 0 0,4 1-248 0 0,-1-1-43 0 0,-5 0 294 0 0,-7 0 82 0 0,11 2-97 0 0,-9 8 12 0 0,-1-7-76 0 0,15-3-296 0 0,-1 0-1 0 0,0 0 1 0 0,0 0-1 0 0,1 0 1 0 0,-1 0 0 0 0,0 0-1 0 0,0 1 1 0 0,1-1-1 0 0,-1 0 1 0 0,0 0-1 0 0,1 1 1 0 0,-1-1-1 0 0,0 1 1 0 0,1-1-1 0 0,-1 0 1 0 0,1 1 0 0 0,-1-1-1 0 0,0 1 1 0 0,1-1-1 0 0,-1 1-21 0 0,-5 9 259 0 0,2-3-108 0 0,-2 1-41 0 0,-10 5 37 0 0,5-6-80 0 0,11-6-63 0 0,-1-1-1 0 0,1 1 1 0 0,-1 0 0 0 0,1 0 0 0 0,0 0 0 0 0,-1 0-1 0 0,1-1 1 0 0,0 1 0 0 0,-1 0 0 0 0,1 0 0 0 0,0 0-1 0 0,0 0 1 0 0,0 0-4 0 0,-3 10 28 0 0,-12 25 36 0 0,-11 36 18 0 0,25-69-75 0 0,0 0-1 0 0,1 1 0 0 0,-1-1 1 0 0,1 0-1 0 0,-1 0 1 0 0,1 1-1 0 0,0-1 0 0 0,0 1-6 0 0,-1 15 16 0 0,-3-4 13 0 0,-3 11 16 0 0,5-6 40 0 0,2-5-15 0 0,0-10-46 0 0,-1 1-1 0 0,1 0 1 0 0,1 0-1 0 0,-1 0 1 0 0,1-1 0 0 0,1 3-24 0 0,5 0 84 0 0,-7-8-79 0 0,1 0 0 0 0,-1 0 0 0 0,1 1 0 0 0,-1-1-1 0 0,0 0 1 0 0,1 1 0 0 0,-1-1 0 0 0,0 0 0 0 0,1 1-1 0 0,-1-1 1 0 0,0 1 0 0 0,0-1 0 0 0,1 0 0 0 0,-1 1-1 0 0,0-1 1 0 0,0 1 0 0 0,0-1 0 0 0,1 1 0 0 0,-1-1-1 0 0,0 1 1 0 0,0-1 0 0 0,0 1 0 0 0,0-1 0 0 0,0 1-1 0 0,0-1 1 0 0,0 1 0 0 0,0-1 0 0 0,0 1 0 0 0,0-1-5 0 0,1 9 33 0 0,2-1 43 0 0,-2-6-34 0 0,0 0-1 0 0,1 1 0 0 0,-1-1 1 0 0,1 0-1 0 0,0 0 1 0 0,0 0-1 0 0,0 0 1 0 0,0 0-1 0 0,0 0-41 0 0,7 4 135 0 0,-7-5-104 0 0,4 1 33 0 0,-2-2 11 0 0,0 0 8 0 0,1 0 40 0 0,25 0-38 0 0,-19 0-73 0 0,-9 0-5 0 0,1 0 1 0 0,-1 0-1 0 0,1-1 0 0 0,-1 1 0 0 0,1 0 0 0 0,-1-1 1 0 0,1 0-1 0 0,-1 1 0 0 0,0-1 0 0 0,1 0 0 0 0,-1 0 1 0 0,0 0-1 0 0,0-1 0 0 0,1 1-7 0 0,12-7 81 0 0,6-3-17 0 0,-7 2 34 0 0,0-5-71 0 0,-6 4-8 0 0,4-2 21 0 0,10-9 40 0 0,-13 8-56 0 0,-6 8-19 0 0,0 0 0 0 0,-1 0 1 0 0,0 0-1 0 0,0-1 0 0 0,0 1 1 0 0,-1-1-1 0 0,0 1 0 0 0,0-1 1 0 0,0 1-1 0 0,-1-1-5 0 0,3-10 0 0 0,2 6-33 0 0,-4 9 25 0 0,0-1 0 0 0,0 1 1 0 0,0-1-1 0 0,-1 0 0 0 0,1 1 0 0 0,0-1 1 0 0,-1 0-1 0 0,1 1 0 0 0,-1-1 0 0 0,0 0 1 0 0,0 1-1 0 0,1-1 0 0 0,-1 0 1 0 0,0 0 7 0 0,0-8-24 0 0,1 7 19 0 0,-1-1 1 0 0,0 0-1 0 0,0 1 1 0 0,0-1-1 0 0,-1 1 1 0 0,1-1 0 0 0,-1 1-1 0 0,1-1 1 0 0,-2-1 4 0 0,-1-3 0 0 0,1 6 0 0 0,1-1 0 0 0,0 1 0 0 0,0-1 0 0 0,0 1 0 0 0,0-1 0 0 0,0 1 0 0 0,1-1 0 0 0,-1 0 0 0 0,1 0 0 0 0,-1 1 0 0 0,1-1 0 0 0,0 0 0 0 0,0 0 0 0 0,1 1 0 0 0,-1-1 0 0 0,0 0 0 0 0,1 1 0 0 0,0-2 0 0 0,4-3-1 0 0,1-3 2 0 0,-4-16-12 0 0,-2 23-48 0 0,-1 7-28 0 0,1 5 81 0 0,1-6-7 0 0,-1-3 11 0 0,0 1 0 0 0,0 0 0 0 0,0-1 0 0 0,0 1 0 0 0,0 0 0 0 0,0-1 0 0 0,0 1 0 0 0,0 0 0 0 0,0-1 0 0 0,0 1 0 0 0,1-1 0 0 0,-1 1 0 0 0,0 0 0 0 0,1-1 0 0 0,-1 1 0 0 0,0-1 0 0 0,1 1 0 0 0,-1-1 0 0 0,1 1 0 0 0,-1-1 0 0 0,0 1 0 0 0,1-1 0 0 0,0 1 0 0 0,-1-1 0 0 0,1 1 0 0 0,-1-1 2 0 0,1 0-2 0 0,-1 1 1 0 0,1-1 0 0 0,0 0 0 0 0,-1 1 0 0 0,1-1 0 0 0,-1 1 0 0 0,0-1 0 0 0,1 1 0 0 0,-1-1 0 0 0,1 1 0 0 0,-1 0 0 0 0,0-1 0 0 0,1 1-1 0 0,-1-1 1 0 0,0 1 0 0 0,0 0 0 0 0,1-1 0 0 0,-1 1 0 0 0,0 0 0 0 0,0-1 0 0 0,0 1 0 0 0,0-1 0 0 0,0 1 0 0 0,0 0 0 0 0,0 0 0 0 0,0-1 1 0 0,0 4 0 0 0,0-1 0 0 0,1 0 0 0 0,-1 0 0 0 0,1 0 0 0 0,0 0 0 0 0,0 1 0 0 0,0-1 0 0 0,0 0 0 0 0,2 2 0 0 0,1 5 0 0 0,16 41-16 0 0,-17-45 2 0 0,-1-1 0 0 0,1 0 0 0 0,0 0 0 0 0,1 0 1 0 0,0 1 13 0 0,-1-2-1 0 0,0 0 0 0 0,-1-1 0 0 0,1 1 0 0 0,-1 0 0 0 0,0 0 0 0 0,0 0 0 0 0,0 1 0 0 0,-1-1 0 0 0,1 0 0 0 0,-1 1 0 0 0,0-1 1 0 0,0 5 0 0 0,-1-8 0 0 0,0 1 0 0 0,0-1 0 0 0,0 1 0 0 0,0-1 0 0 0,0 1 0 0 0,1-1 0 0 0,-1 0 0 0 0,0 1 0 0 0,1-1 0 0 0,-1 0 0 0 0,1 1 0 0 0,0-1 0 0 0,-1 0 0 0 0,1 1 0 0 0,0-1 0 0 0,0 0 0 0 0,0 0 0 0 0,0 0 0 0 0,0 1 0 0 0,4 3 0 0 0,-1 0 0 0 0,0 1 0 0 0,-1-1 0 0 0,0 1 0 0 0,1 2 0 0 0,-3-7-2 0 0,0 0 0 0 0,-1 0 0 0 0,1 0 0 0 0,0 0 0 0 0,0 0 0 0 0,-1 0 0 0 0,1-1 0 0 0,0 1 0 0 0,0 0 0 0 0,0 0 0 0 0,0-1 0 0 0,0 1 0 0 0,0 0 0 0 0,1-1 2 0 0,10 3-98 0 0,-10-3 14 0 0,-2 0 13 0 0,0 1-38 0 0,1-1-16 0 0,-1 0-38 0 0,0 1-43 0 0,0 0-49 0 0,0-1-52 0 0,0 1-48 0 0,0 1-44 0 0,0-1-37 0 0,0 0-130 0 0,0 1-37 0 0,0 3-1336 0 0</inkml:trace>
  <inkml:trace contextRef="#ctx0" brushRef="#br0" timeOffset="436.61">571 0 6336 0 0,'2'3'141'0'0,"7"8"1"0"0,-8-10-123 0 0,-1 1 1 0 0,1-1 0 0 0,-1 1-1 0 0,1-1 1 0 0,-1 0 0 0 0,0 1 0 0 0,1 0-1 0 0,-1-1 1 0 0,0 1 0 0 0,0 0-20 0 0,0 1 12 0 0,0-1 0 0 0,0 1 0 0 0,1-1 0 0 0,-1 1 0 0 0,1-1 0 0 0,-1 1 0 0 0,1-1 0 0 0,0 0 0 0 0,0 1 0 0 0,0-1 0 0 0,1 2-12 0 0,-1-2 4 0 0,0 0 0 0 0,0 1 0 0 0,0-1 0 0 0,0 0 0 0 0,0 1 0 0 0,-1-1 0 0 0,1 1 0 0 0,-1-1 0 0 0,0 1 0 0 0,0-1 0 0 0,1 3-4 0 0,-1-2-2 0 0,0 0 0 0 0,0 0 0 0 0,1 0 0 0 0,-1 1 0 0 0,1-1 0 0 0,0 0 0 0 0,0 0 0 0 0,0 0 0 0 0,1 0 2 0 0,1 4 37 0 0,-1 1 45 0 0,1 6 119 0 0,-1 0 121 0 0,4 1 154 0 0,-2-2-73 0 0,-1 5 119 0 0,-3-10-250 0 0,0-1-41 0 0,0 5 127 0 0,0-1-117 0 0,0 17 252 0 0,0-17-227 0 0,1-1 16 0 0,0-2-71 0 0,1 0-27 0 0,3 2 14 0 0,-1 1 15 0 0,1 1 120 0 0,-1-1-74 0 0,1 4 66 0 0,-1 8 56 0 0,-4-18-168 0 0,0-1-68 0 0,0 10 126 0 0,0-8-113 0 0,0-3-14 0 0,0 0 54 0 0,0 1 87 0 0,0-1 92 0 0,0 1 108 0 0,0-3-197 0 0,0 1 33 0 0,-2-2-150 0 0,-8 0 15 0 0,3-1-59 0 0,-1-2 2 0 0,7 2-124 0 0,1 0 0 0 0,-1 0 1 0 0,1 0-1 0 0,0 0 0 0 0,-1 0 1 0 0,1 0-1 0 0,0 0 0 0 0,0 0 0 0 0,-1 0 1 0 0,1 0-1 0 0,0 0 0 0 0,0 0 1 0 0,0 0-1 0 0,0 0-5 0 0,0-11 58 0 0,0 12-57 0 0,-1-33 85 0 0,0-15-3 0 0,2 40-75 0 0,-1-1 0 0 0,1 1 0 0 0,0-1-1 0 0,1 1-7 0 0,24-66 0 0 0,-23 56-3 0 0,-3 13 3 0 0,1 1-1 0 0,0-1 1 0 0,0 1 0 0 0,1-1-1 0 0,-1 1 1 0 0,1-1-1 0 0,1-1 1 0 0,0 1-15 0 0,0 1-1 0 0,1-1 1 0 0,-1 1-1 0 0,1 0 0 0 0,0-1 16 0 0,7-5-26 0 0,-2 0-3 0 0,0 1 1 0 0,1 0 0 0 0,0 1 0 0 0,1-1 0 0 0,0 2-1 0 0,8-5 29 0 0,27-16-128 0 0,-27 19 70 0 0,-15 7 51 0 0,0 1-1 0 0,1-1 1 0 0,-1 1 0 0 0,0 0-1 0 0,1 0 1 0 0,-1 1 0 0 0,0-1-1 0 0,2 1 8 0 0,-4 0-3 0 0,0 0 1 0 0,-1 0-1 0 0,1 0 0 0 0,-1 0 0 0 0,1 0 0 0 0,0 1 1 0 0,-1-1-1 0 0,1 1 0 0 0,-1-1 0 0 0,1 1 1 0 0,-1-1-1 0 0,1 1 0 0 0,-1 0 0 0 0,0 0 0 0 0,1 0 1 0 0,-1-1-1 0 0,1 2 3 0 0,6 4-17 0 0,9 6 11 0 0,0 0 1 0 0,9 10 5 0 0,-21-17 0 0 0,0 0 0 0 0,-1-1 0 0 0,1 2 0 0 0,-1-1 0 0 0,0 0 0 0 0,0 1 0 0 0,-1 0 0 0 0,1 0 0 0 0,1 5 1 0 0,16 66-2 0 0,-16-61 2 0 0,-4-13 0 0 0,1 0 0 0 0,-1 0 1 0 0,0 0-1 0 0,0 1 0 0 0,-1-1 1 0 0,1 0-1 0 0,-1 1 0 0 0,0 1-1 0 0,0-2 9 0 0,0 0 1 0 0,1 0-1 0 0,-1 0 0 0 0,1 0 0 0 0,-1 0 0 0 0,1 1 0 0 0,0-1 1 0 0,0 0-1 0 0,0 0 0 0 0,2 2-9 0 0,1 5 27 0 0,2 7 35 0 0,0 1-12 0 0,-2-7-20 0 0,-1 6 16 0 0,-3 3-67 0 0,-1-11-9 0 0,1 1 82 0 0,1-6-66 0 0,-1 0-35 0 0,1-1-42 0 0,-1 0-48 0 0,1 0-54 0 0,0 0-60 0 0,0 0-191 0 0,0-1 173 0 0,0-1-35 0 0,-1 1-38 0 0,1 0-38 0 0,0 0-42 0 0,0-1-43 0 0,1 2-222 0 0,-1 0-83 0 0,1 3-1234 0 0,-1 3-1140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4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0 8664 0 0,'0'0'197'0'0,"0"0"24"0"0,0 0 18 0 0,0 3-34 0 0,-1 14-186 0 0,0-7 5 0 0,1 1 39 0 0,0-4 12 0 0,0 1 33 0 0,1 4 163 0 0,1-6-84 0 0,-1 0 38 0 0,18 56 791 0 0,-15-48-836 0 0,-1 0-38 0 0,2 47 510 0 0,5-27-322 0 0,-4 7 46 0 0,4-5 22 0 0,-7-17-215 0 0,2 8 97 0 0,5 4 39 0 0,-2-4 61 0 0,-1 0 0 0 0,3 20-380 0 0,-7-30 106 0 0,2 9 97 0 0,2 7 2 0 0,-4-15-111 0 0,0 15 128 0 0,-3-28-165 0 0,0 0 0 0 0,0 1 0 0 0,1-1 0 0 0,0 5-57 0 0,3 2 88 0 0,4 30 164 0 0,-7-19-114 0 0,0-7-40 0 0,-1-4-36 0 0,1-8-51 0 0,0 0 1 0 0,0 1-1 0 0,1-1 1 0 0,-1 0-1 0 0,1-1 1 0 0,0 1-1 0 0,0 1-11 0 0,-2-4 3 0 0,1 0 0 0 0,-1-1 0 0 0,0 1-1 0 0,0 0 1 0 0,1-1 0 0 0,-1 1 0 0 0,0 0 0 0 0,0-1 0 0 0,0 1 0 0 0,0 0-1 0 0,0 0 1 0 0,0-1 0 0 0,0 1 0 0 0,0 0 0 0 0,0-1 0 0 0,-1 1-1 0 0,1 0 1 0 0,0 0-3 0 0,-10 13 33 0 0,9-14-30 0 0,-2 6 50 0 0,3 6-28 0 0,0-3-18 0 0,0-5-72 0 0,0-2-27 0 0,0-2-36 0 0,0 1-201 0 0,0-1-457 0 0,0 0-48 0 0</inkml:trace>
  <inkml:trace contextRef="#ctx0" brushRef="#br0" timeOffset="264.6">1 462 9384 0 0,'0'0'208'0'0,"0"0"33"0"0,0 0 16 0 0,0 0-106 0 0,2 0-78 0 0,6-2-28 0 0,-1-8-48 0 0,0-1 27 0 0,0 6 50 0 0,4 0 305 0 0,16-7 600 0 0,-17 8-652 0 0,-1 0-44 0 0,1 0-61 0 0,0 0-80 0 0,13-6 179 0 0,-18 8-253 0 0,1 1 1 0 0,-1 0-1 0 0,0 0 0 0 0,0 1 1 0 0,1-1-1 0 0,0 1-68 0 0,23-2 266 0 0,-5-3-79 0 0,1-1-56 0 0,8 4-44 0 0,-21 1-84 0 0,1 0 0 0 0,-1-1 0 0 0,1-1 0 0 0,7-2-3 0 0,-16 4 0 0 0,6-1 0 0 0,-1 1 0 0 0,1 0 0 0 0,0 0 0 0 0,0 1 0 0 0,0 0 0 0 0,4 1 0 0 0,21 0 0 0 0,-18 0 3 0 0,19-2-2 0 0,-15-1-43 0 0,2-3-65 0 0,-13 2 21 0 0,0 1-1 0 0,1 1 1 0 0,-1 0-1 0 0,3 0 87 0 0,-7 1-19 0 0,-1 0-36 0 0,0 0-35 0 0,0 0-33 0 0,5 0-214 0 0,-1 0-108 0 0,0 0-96 0 0,0 0-79 0 0,-1 0-66 0 0,1 0-50 0 0,-4 0 383 0 0,13 0-1275 0 0,10 0-920 0 0</inkml:trace>
  <inkml:trace contextRef="#ctx0" brushRef="#br0" timeOffset="698.63">1063 216 6392 0 0,'0'0'141'0'0,"0"0"23"0"0,0 2 12 0 0,-3 9-24 0 0,-3-9-106 0 0,2-2 19 0 0,4 0-65 0 0,-2 0 130 0 0,2 0 150 0 0,-5 0 256 0 0,-9 2-197 0 0,4 1-83 0 0,2 1-13 0 0,-2 0 37 0 0,-20 1 840 0 0,12 5-560 0 0,-8-4-34 0 0,20-4-372 0 0,0 0-1 0 0,0 1 0 0 0,0 0 0 0 0,1 0 1 0 0,-2 1-154 0 0,-6 7 265 0 0,1-2-45 0 0,-7-3 14 0 0,1 0-15 0 0,6 4-26 0 0,-2 1 16 0 0,0-3-54 0 0,0 0-31 0 0,12-6-105 0 0,-1 0 0 0 0,1 1 1 0 0,-1-1-1 0 0,1 0 1 0 0,0 1-1 0 0,0-1 1 0 0,-2 3-20 0 0,-3 6 13 0 0,4-5 8 0 0,-1 0-1 0 0,0 0 1 0 0,0 0 0 0 0,-5 3-21 0 0,5-4 4 0 0,-1 1 1 0 0,1-1-1 0 0,0 1 1 0 0,-3 5-5 0 0,1 0-2 0 0,0-3 2 0 0,5-7 0 0 0,0 0 0 0 0,0 0 0 0 0,0 1 0 0 0,0-1 0 0 0,0 1 0 0 0,0-1 0 0 0,1 1 0 0 0,-1-1 0 0 0,1 1 0 0 0,-1-1 0 0 0,1 1 0 0 0,0-1 0 0 0,-1 1 0 0 0,1-1 0 0 0,0 1 0 0 0,0 0 0 0 0,0 1 0 0 0,0 7 0 0 0,-1-6 0 0 0,0 1 0 0 0,1 0 0 0 0,0-1 0 0 0,0 1 0 0 0,1 0 0 0 0,-1-1 0 0 0,1 1 0 0 0,0-1 0 0 0,1 4 0 0 0,23 22 17 0 0,-20-19 38 0 0,-5-10-50 0 0,1 0 1 0 0,-1 0 0 0 0,0 0-1 0 0,1 0 1 0 0,-1 0 0 0 0,1 0-1 0 0,0 0 1 0 0,-1 0 0 0 0,1 0 0 0 0,0 0-1 0 0,-1 0 1 0 0,1 0 0 0 0,0 0-1 0 0,0 0 1 0 0,0-1 0 0 0,0 1 0 0 0,0 0-1 0 0,0 0-5 0 0,8 3 53 0 0,1-1-1 0 0,-1 1 0 0 0,6 0-52 0 0,1 1 53 0 0,-8-2-32 0 0,-8-3-16 0 0,1 0 1 0 0,0 1-1 0 0,0-1 0 0 0,0 0 1 0 0,0 1-1 0 0,0-1 0 0 0,0 0 1 0 0,0 0-1 0 0,0 0 0 0 0,0 0 1 0 0,0 0-1 0 0,0 0 0 0 0,-1 0 1 0 0,1 0-1 0 0,0 0 0 0 0,0 0 0 0 0,0 0 1 0 0,0-1-1 0 0,0 1 0 0 0,0 0 1 0 0,0-1-1 0 0,0 1-5 0 0,6-3 22 0 0,-1 2-1 0 0,-1 0 0 0 0,0 1 0 0 0,1-1 0 0 0,-1 1 0 0 0,4 0-21 0 0,-3 1 11 0 0,-1-1 0 0 0,1 0 0 0 0,-1-1 0 0 0,0 1 0 0 0,4-2-11 0 0,12-8 74 0 0,-9 6-40 0 0,-8 3-29 0 0,0 0-1 0 0,0 0 1 0 0,0 0-1 0 0,-1-1 0 0 0,1 0 1 0 0,-1 0-1 0 0,1 0 1 0 0,0 0-5 0 0,13-10 2 0 0,22-20 82 0 0,-34 24-14 0 0,2-2-33 0 0,-4 6-23 0 0,0 1-1 0 0,-1 0 0 0 0,0-1 1 0 0,0 1-1 0 0,0-1 1 0 0,-1 0-1 0 0,1 0 1 0 0,-1 1-1 0 0,1-1 0 0 0,-1 0 1 0 0,0-2-14 0 0,-1 4 1 0 0,0 1 0 0 0,0-1 0 0 0,0 1 0 0 0,1-1 0 0 0,-1 1 0 0 0,0-1 0 0 0,1 1 0 0 0,-1-1 0 0 0,1 1 0 0 0,0-1 0 0 0,-1 1 0 0 0,1 0 0 0 0,0-1-1 0 0,5-10-2 0 0,-5 8 2 0 0,0 0 0 0 0,-1 0 0 0 0,0 0 0 0 0,0 0 0 0 0,0 0 0 0 0,0-3 0 0 0,-1 3 0 0 0,1 0 0 0 0,0 0 0 0 0,0 0 0 0 0,0 0 0 0 0,0 0 0 0 0,1 0 0 0 0,-1 0 0 0 0,1 0 0 0 0,0 1 0 0 0,1-2 0 0 0,0 1 0 0 0,-1 3 0 0 0,-1 0 0 0 0,1 0 0 0 0,-1 0 0 0 0,1 0 0 0 0,-1 0 0 0 0,1 0 0 0 0,-1 0 0 0 0,0 0 0 0 0,1 0 0 0 0,-1 0 0 0 0,0 0 0 0 0,0-1 0 0 0,-5-23 0 0 0,5 23 0 0 0,0 1 0 0 0,1 0 0 0 0,-1 0 0 0 0,0 0 0 0 0,0 0 0 0 0,1 0 0 0 0,-1 0 0 0 0,1 0 0 0 0,-1 0 0 0 0,1 0 0 0 0,-1 0 0 0 0,1 0 0 0 0,2-3 0 0 0,-1-9-15 0 0,-2 10-54 0 0,0 6 11 0 0,0 9 33 0 0,-1-8 13 0 0,1 1 1 0 0,0-1 0 0 0,0 1-1 0 0,0 0 1 0 0,0-1-1 0 0,1 1 1 0 0,-1 0 0 0 0,1-1-1 0 0,1 2 12 0 0,3 1-8 0 0,0 3 28 0 0,-2 6 42 0 0,-4-4-31 0 0,0 16 57 0 0,5-6 21 0 0,-2-16-92 0 0,6 17 83 0 0,-5 7 65 0 0,-3-23-131 0 0,0-5-29 0 0,0 0 0 0 0,0 0 1 0 0,0 0-1 0 0,0 0 0 0 0,0 0 0 0 0,0 0 0 0 0,1 0 0 0 0,-1 1 0 0 0,1-1 1 0 0,0 1-6 0 0,4 4 31 0 0,-4-5-23 0 0,-1-1-1 0 0,1 0 0 0 0,0 1 0 0 0,0-1 1 0 0,0 1-1 0 0,-1-1 0 0 0,1 1 0 0 0,-1-1 1 0 0,1 1-1 0 0,-1 0 0 0 0,0-1 0 0 0,0 1 1 0 0,1-1-1 0 0,-1 1-7 0 0,-1 5 8 0 0,1-6-8 0 0,0 1 1 0 0,0-1-1 0 0,0 1 0 0 0,0 0 0 0 0,0-1 0 0 0,0 1 1 0 0,0-1-1 0 0,1 1 0 0 0,-1 0 0 0 0,1-1 0 0 0,-1 1 1 0 0,1 1-1 0 0,9 2 10 0 0,-4 5 33 0 0,4-5-48 0 0,-8-2-48 0 0,0 1 61 0 0,0-2-8 0 0,-1-1-29 0 0,0 0-23 0 0,0 0-34 0 0,0-1-18 0 0,0 1-33 0 0,1-1-38 0 0,0 0-43 0 0,-1 0-15 0 0,-1 0-39 0 0,1 0-371 0 0,0 0 86 0 0,-1 0-52 0 0,0 0-719 0 0,0 0-569 0 0,0 0-1078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3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2 7136 0 0,'0'0'208'0'0,"-1"0"-58"0"0,-1 0-18 0 0,-6 0 191 0 0,-1 0 96 0 0,1 0 55 0 0,-11 0 696 0 0,13 0-840 0 0,0 0-32 0 0,-3 0 121 0 0,0-1-89 0 0,1 1-108 0 0,2 0-43 0 0,-5 0 52 0 0,8 1-181 0 0,0-1 0 0 0,1 0 0 0 0,0 1 0 0 0,-1 0 0 0 0,1-1 0 0 0,-1 1 0 0 0,1 0 0 0 0,0 0 0 0 0,-1 1-50 0 0,-4 2 185 0 0,0 3 52 0 0,3-4-164 0 0,0 0 0 0 0,0 0 0 0 0,-1-1 1 0 0,1 1-1 0 0,0-1 0 0 0,-5 1-73 0 0,-17 10 261 0 0,11-2-158 0 0,-2 6 30 0 0,-3 1-56 0 0,17-15-65 0 0,-1 1 1 0 0,1-1-1 0 0,0 1 0 0 0,0 0 0 0 0,0 0 1 0 0,0 1-13 0 0,-1 5 14 0 0,3-8-8 0 0,0 1-1 0 0,0-1 1 0 0,0 0 0 0 0,-1 0-1 0 0,1 0 1 0 0,0 0 0 0 0,-1 0-1 0 0,0 0 1 0 0,1 0-6 0 0,-1-1 1 0 0,0 1 0 0 0,1 0-1 0 0,0 0 1 0 0,-1 0 0 0 0,1 0 0 0 0,0 0 0 0 0,0 0 0 0 0,0 0 0 0 0,0 0 0 0 0,1 0-1 0 0,-1 1 1 0 0,0-1 0 0 0,1 0 0 0 0,0 1-1 0 0,-3 9 11 0 0,-10 14 44 0 0,0 0-50 0 0,11-17-5 0 0,1 0 0 0 0,1 1 0 0 0,-1-1 0 0 0,1 1 0 0 0,1 0 0 0 0,-1 5 0 0 0,0 46 0 0 0,0-60 0 0 0,0 0-1 0 0,0 0 1 0 0,0 1 0 0 0,0-1 0 0 0,0 0 0 0 0,0 0 0 0 0,0 0 0 0 0,0 0 0 0 0,1 0 0 0 0,-1 0 0 0 0,0 0 0 0 0,0 0 0 0 0,1 0 0 0 0,-1 0 0 0 0,1 0 0 0 0,0 1 0 0 0,2 3 2 0 0,-1-1 0 0 0,0 1 1 0 0,0-1-1 0 0,0 1 0 0 0,1 4-2 0 0,-2-5 4 0 0,0-1 0 0 0,1 0 0 0 0,-1 0-1 0 0,1 0 1 0 0,-1 0 0 0 0,1 0 0 0 0,0 0 0 0 0,0-1 0 0 0,0 1-1 0 0,0-1 1 0 0,1 1 0 0 0,-1-1 0 0 0,1 0 0 0 0,0 0-4 0 0,9 4-11 0 0,-4 6-32 0 0,-4-8 9 0 0,3 1 77 0 0,-2-3-100 0 0,1 1-75 0 0,3 1-105 0 0,14 7-198 0 0,-5-9-11 0 0</inkml:trace>
  <inkml:trace contextRef="#ctx0" brushRef="#br0" timeOffset="356.27">632 48 6896 0 0,'-2'0'200'0'0,"-2"1"-127"0"0,4-1-50 0 0,-24-14 113 0 0,8 12-141 0 0,9 1 27 0 0,-1-1 71 0 0,4 0-7 0 0,0 0 38 0 0,-2-2 150 0 0,-1 1 70 0 0,-3 0 131 0 0,9 3-406 0 0,0 0 1 0 0,0 0-1 0 0,-1 1 0 0 0,1-1 1 0 0,0 0-1 0 0,0 0 0 0 0,-1 1 1 0 0,1-1-1 0 0,0 0 0 0 0,0 1 1 0 0,-1 0-70 0 0,-6 4 363 0 0,-2 0 43 0 0,-3-2-101 0 0,6-4-184 0 0,5 1-85 0 0,0 0-1 0 0,0 0 1 0 0,0 0-1 0 0,-1 0 1 0 0,1 0-1 0 0,0 1 1 0 0,0-1-1 0 0,0 1 1 0 0,0-1-1 0 0,-1 1-35 0 0,-24 15 349 0 0,1 4-48 0 0,3 5-72 0 0,21-22-211 0 0,0 0 0 0 0,0 1 1 0 0,0-1-1 0 0,1 1 0 0 0,-1-1 1 0 0,1 1-1 0 0,-1 1-18 0 0,-13 57 195 0 0,13-49-130 0 0,1 0-1 0 0,0 1 1 0 0,0-1 0 0 0,3 13-65 0 0,-2 2 85 0 0,0-13-47 0 0,0-9-29 0 0,0 1-1 0 0,0-1 1 0 0,0 0 0 0 0,1 0 0 0 0,0 1-1 0 0,0-1-8 0 0,9 15 43 0 0,-6-9-33 0 0,2 7 14 0 0,2-4 22 0 0,-2-4-10 0 0,-4-8-22 0 0,0 0 1 0 0,0 0-1 0 0,-1 0 1 0 0,2 0-1 0 0,-1 0 0 0 0,0 0 1 0 0,1-1-1 0 0,-1 1 1 0 0,1-1-1 0 0,0 0 1 0 0,0 1-15 0 0,22 9 109 0 0,11 6 150 0 0,-32-15-234 0 0,-1-1 0 0 0,1 0 0 0 0,0 0 1 0 0,0-1-1 0 0,-1 1 0 0 0,1-1 0 0 0,0 0 1 0 0,1 0-1 0 0,-1 0 0 0 0,0 0 0 0 0,3-1-25 0 0,6 0 96 0 0,1-4 33 0 0,-4 0-48 0 0,8-3 64 0 0,0 5 47 0 0,-7 1-77 0 0,0-1 1 0 0,0 0 0 0 0,0-1-1 0 0,-1 0 1 0 0,3-2-116 0 0,-8 3 36 0 0,-3 2-15 0 0,0-1-1 0 0,0 0 1 0 0,0-1-1 0 0,0 1 1 0 0,0 0-1 0 0,0-1 1 0 0,0 1-1 0 0,-1-1 1 0 0,1 1-1 0 0,0-1 0 0 0,-1 0 1 0 0,1 1-1 0 0,-1-1 1 0 0,0 0-1 0 0,0 0 1 0 0,0 0-1 0 0,0 0 1 0 0,0-1-1 0 0,0 1 1 0 0,0 0-21 0 0,3-7 109 0 0,2-2-17 0 0,-3 5-59 0 0,0 0 1 0 0,0 1 0 0 0,0-1-1 0 0,-1 0 1 0 0,0 0 0 0 0,0-1-1 0 0,-1 1 1 0 0,1 0 0 0 0,-1-6-34 0 0,-1 9 6 0 0,0 0 1 0 0,-1-1-1 0 0,1 1 1 0 0,-1 0-1 0 0,1 0 1 0 0,-1 0 0 0 0,0 0-1 0 0,-1 0 1 0 0,1 0-7 0 0,-5-12 30 0 0,5-5-12 0 0,1 17-12 0 0,0 0 0 0 0,0 0-1 0 0,0-1 1 0 0,-1 1 0 0 0,1 0-1 0 0,-1 0 1 0 0,0-1 0 0 0,0 1-6 0 0,-3-9-21 0 0,-5-12-105 0 0,1 1-27 0 0,4 10 84 0 0,-5-17-286 0 0,3 6-64 0 0,0-1-81 0 0,-7-6-106 0 0</inkml:trace>
  <inkml:trace contextRef="#ctx0" brushRef="#br0" timeOffset="748.83">910 233 8520 0 0,'7'7'89'0'0,"-4"-4"-36"0"0,1 0 0 0 0,-1 0 0 0 0,0 0 1 0 0,-1 1-1 0 0,1 0 0 0 0,0 0-53 0 0,13 28 304 0 0,-9-17-179 0 0,1-1-74 0 0,-6 1-80 0 0,-2-7 57 0 0,3 0 86 0 0,13 18 681 0 0,-7-11-251 0 0,-7-12-248 0 0,-1-1-50 0 0,-1 0-46 0 0,1 0-41 0 0,-1-1-15 0 0,1 0-43 0 0,-1 1-12 0 0,-1-1-48 0 0,1 2 30 0 0,1-1-5 0 0,0-1 45 0 0,4 8 172 0 0,2-2-58 0 0,6 9 190 0 0,-10-1-52 0 0,-3-12-285 0 0,0 0 45 0 0,0 13 641 0 0,0-12-614 0 0,0-3-114 0 0,0 0-33 0 0,0 1 389 0 0,0 1-6 0 0,0-2-282 0 0,-1 1-75 0 0,1 1-29 0 0,0-2 45 0 0,0 0 44 0 0,0 0 30 0 0,0 0 50 0 0,0 0 56 0 0,1 1 64 0 0,-2-2-68 0 0,-1 0-47 0 0,-2 0 36 0 0,-2 0 155 0 0,6 0-354 0 0,0 0 1 0 0,0 0-1 0 0,0 0 1 0 0,0 0-1 0 0,-1 0 1 0 0,1 0-1 0 0,0 0 1 0 0,0 0-1 0 0,0 0 1 0 0,0 0-1 0 0,0 0 1 0 0,0 0-1 0 0,0 0 1 0 0,0 0-1 0 0,0 0 1 0 0,0 0-1 0 0,-1 0 1 0 0,1 0-1 0 0,0 0 1 0 0,0 0-1 0 0,0 0 1 0 0,0 0-1 0 0,0 0 1 0 0,0 0-1 0 0,0 0 1 0 0,0 0 0 0 0,0 0-1 0 0,0 0 1 0 0,0-1-1 0 0,0 1 1 0 0,0 0-1 0 0,-1 0 1 0 0,1 0-1 0 0,0 0 1 0 0,0 0-1 0 0,0 0 1 0 0,0 0-1 0 0,0 0 1 0 0,0 0-1 0 0,0 0 1 0 0,0 0-1 0 0,0 0 1 0 0,0-1-1 0 0,0 1 1 0 0,0 0-1 0 0,0 0 1 0 0,0 0-1 0 0,0 0 1 0 0,0 0-1 0 0,0 0 1 0 0,0 0-1 0 0,0 0 1 0 0,0 0-1 0 0,0 0 1 0 0,0 0-1 0 0,0-1 1 0 0,0 1-12 0 0,0-3 225 0 0,0-12 443 0 0,-1 11-493 0 0,0 1-50 0 0,-3 0-100 0 0,2 2-56 0 0,-1-1-54 0 0,1 0-36 0 0,0-11-155 0 0,2-1 27 0 0,-1-12-203 0 0,1 15 297 0 0,2-1 56 0 0,0 3 111 0 0,8-11-24 0 0,-5-8 12 0 0,10-37 0 0 0,-12 55 0 0 0,-1-1 0 0 0,2 0 0 0 0,-1 1 0 0 0,1 0 0 0 0,1 0 0 0 0,0 0 0 0 0,1 0 0 0 0,-1 1 0 0 0,2 0 0 0 0,-1 0 0 0 0,6-5 0 0 0,0 1 0 0 0,-4 4 0 0 0,0 1 0 0 0,1-1 0 0 0,0 1 0 0 0,6-4 0 0 0,-6 6 0 0 0,-5 3 0 0 0,-1 0 0 0 0,1 1 0 0 0,-1-1 0 0 0,1 1 0 0 0,0 0 0 0 0,0 0 0 0 0,0 0 0 0 0,0 1 0 0 0,0-1 0 0 0,1 1 0 0 0,2-1 0 0 0,27 2 0 0 0,-6 3 0 0 0,-26-3 0 0 0,0 1 0 0 0,-1-1 0 0 0,1 1 0 0 0,0-1 0 0 0,-1 1 0 0 0,1 0 0 0 0,0-1 0 0 0,-1 1 0 0 0,1 0 0 0 0,-1 0 0 0 0,1 0 0 0 0,-1 1 0 0 0,0-1 0 0 0,1 0 0 0 0,-1 0 0 0 0,0 1 0 0 0,0-1 0 0 0,0 1 0 0 0,0-1 0 0 0,0 1 0 0 0,0-1 0 0 0,0 1 0 0 0,-1-1 0 0 0,1 2 0 0 0,25 28 0 0 0,-14 3 0 0 0,-9-24 0 0 0,13 36 0 0 0,-15-43-6 0 0,0 1-1 0 0,-1-1 0 0 0,1 1 1 0 0,-1-1-1 0 0,1 1 0 0 0,-1-1 0 0 0,0 1 1 0 0,0-1-1 0 0,-1 3 7 0 0,0 3-36 0 0,2 16-73 0 0,-1-21 92 0 0,1 0 1 0 0,-1-1-1 0 0,1 1 1 0 0,0 0 0 0 0,0-1-1 0 0,1 1 1 0 0,-1-1 0 0 0,1 1-1 0 0,1 2 17 0 0,1 8 10 0 0,-5 21 135 0 0,1-25-116 0 0,0-5-32 0 0,0 6 19 0 0,0 5 80 0 0,0-12-91 0 0,0-2-69 0 0,0 0-84 0 0,0 1-98 0 0,0-2 78 0 0,0 1-33 0 0,0-1-61 0 0,0 0-43 0 0,0-1-41 0 0,0 0-36 0 0,0 1-251 0 0,0-1-60 0 0,0 0-48 0 0,0 0-34 0 0,0 0-1398 0 0,0 0-1242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2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88 10536 0 0,'0'0'233'0'0,"0"0"39"0"0,0 0 17 0 0,0 0-27 0 0,-1-1-197 0 0,-1-1-37 0 0,-8-8 25 0 0,8 8 17 0 0,1 1 82 0 0,1 1 145 0 0,0 0 14 0 0,0 0-22 0 0,0 0-94 0 0,0 0-41 0 0,-7 9 33 0 0,1 3-20 0 0,4 3-32 0 0,2-2-6 0 0,0 67 365 0 0,0-24-260 0 0,0-49-200 0 0,1 0 0 0 0,0 0 1 0 0,0 0-1 0 0,1 0 0 0 0,-1-1-34 0 0,2 3 43 0 0,-1-1-1 0 0,0 0 1 0 0,-1 1-1 0 0,0-1 1 0 0,-1 1-43 0 0,2 15 96 0 0,4 6-1 0 0,0 0 13 0 0,-4-6 10 0 0,-2 37 215 0 0,0-36-215 0 0,0-6-70 0 0,0-1-44 0 0,0-12-4 0 0,1 0 0 0 0,0 0 0 0 0,0-1 0 0 0,0 1 0 0 0,1-1 0 0 0,0 1 0 0 0,0-1 0 0 0,-1 0 0 0 0,0 0 0 0 0,0 0 0 0 0,0 0 0 0 0,0 5 0 0 0,-1 14 6 0 0,0 7-11 0 0,0-14 46 0 0,0 6 41 0 0,0-11-57 0 0,0-9 6 0 0,0 0-126 0 0,0 0 21 0 0,0 0-68 0 0,0-1-84 0 0,0-1 66 0 0,0 0-37 0 0,0 0-40 0 0,0-1-38 0 0,0 1-377 0 0,0-1 88 0 0,-1 0-52 0 0,0 0-728 0 0,-3 0-574 0 0,-5 0-1090 0 0</inkml:trace>
  <inkml:trace contextRef="#ctx0" brushRef="#br0" timeOffset="600.98">62 26 7424 0 0,'0'0'166'0'0,"0"0"29"0"0,0 0 12 0 0,0 0 37 0 0,0 0-102 0 0,0 0 112 0 0,0 0 211 0 0,0 0 14 0 0,0 0-38 0 0,0 0-312 0 0,0 0 21 0 0,0 0 56 0 0,0 0-12 0 0,2 0-8 0 0,2 0-125 0 0,0 0 51 0 0,6 0 206 0 0,-7-1-235 0 0,0 1-40 0 0,-1-1-66 0 0,2-6 104 0 0,-4 7-76 0 0,1-1 0 0 0,-1 1 0 0 0,0-1 0 0 0,0 1-1 0 0,1 0 1 0 0,-1-1 0 0 0,0 1 0 0 0,1 0 0 0 0,-1-1 0 0 0,0 1-1 0 0,1 0 1 0 0,-1-1 0 0 0,0 1 0 0 0,1 0 0 0 0,-1 0 0 0 0,1-1-1 0 0,-1 1 1 0 0,1 0 0 0 0,-1 0 0 0 0,1 0 0 0 0,-1 0-1 0 0,1-1 1 0 0,-1 1 0 0 0,1 0 0 0 0,-1 0 0 0 0,0 0 0 0 0,1 0-1 0 0,-1 0 1 0 0,1 0 0 0 0,-1 0 0 0 0,1 1 0 0 0,0-1-5 0 0,1 0 14 0 0,-1-1 0 0 0,1 1 0 0 0,0 0 0 0 0,-1-1 0 0 0,1 1-1 0 0,0-1 1 0 0,-1 1 0 0 0,1-1 0 0 0,-1 0 0 0 0,2 0-14 0 0,9-4 82 0 0,-1 10-8 0 0,-9-4-63 0 0,-1-1 1 0 0,1 1-1 0 0,-1 0 0 0 0,1-1 0 0 0,0 1 1 0 0,-1 0-1 0 0,1-1 0 0 0,0 0 0 0 0,-1 1 1 0 0,2-1-12 0 0,8 0 57 0 0,-6-1-40 0 0,-1 1 1 0 0,0 0-1 0 0,1 1 0 0 0,-1-1 1 0 0,1 1-1 0 0,1 0-17 0 0,15 10 31 0 0,-9-8 0 0 0,-10-3-26 0 0,1 0 0 0 0,-1 1-1 0 0,0 0 1 0 0,0-1-1 0 0,1 1 1 0 0,-1 0-1 0 0,0 0 1 0 0,0 0 0 0 0,0 0-1 0 0,0 0 1 0 0,0 1-1 0 0,-1-1 1 0 0,1 1 0 0 0,0 0-5 0 0,22 19 36 0 0,-18-16-29 0 0,-1 0 0 0 0,0 0 1 0 0,0 1-1 0 0,0-1 0 0 0,-1 1 1 0 0,4 5-8 0 0,-1 0 2 0 0,2 1 18 0 0,-1 0 1 0 0,-1 0 0 0 0,5 13-21 0 0,-9-16 31 0 0,0-1-8 0 0,0 0 0 0 0,0 0 0 0 0,-1 0 0 0 0,-1 1 0 0 0,1-1 0 0 0,-1 1 0 0 0,-1 0-23 0 0,-2 10 49 0 0,-4-2-32 0 0,1-6-3 0 0,-5 14 95 0 0,-9 5-4 0 0,15-24-78 0 0,-4 5 48 0 0,-1 0 0 0 0,0-1 1 0 0,0 0-1 0 0,-2 0-75 0 0,-17 13 138 0 0,14-16-44 0 0,-1-1-12 0 0,-2 1-2 0 0,2 6 12 0 0,5-4-61 0 0,-1-3-40 0 0,-15 0-55 0 0,13 0 19 0 0,12-5 40 0 0,-1-1-1 0 0,1 1 0 0 0,0 0 0 0 0,-1 0 0 0 0,1-1 1 0 0,-1 1-1 0 0,1-1 0 0 0,-1 0 0 0 0,1 1 1 0 0,-1-1-1 0 0,1 0 0 0 0,-1 0 0 0 0,1 0 6 0 0,-30 0 33 0 0,0 0 61 0 0,16-2-95 0 0,13 1-6 0 0,1 0 0 0 0,0 1 0 0 0,0-1 0 0 0,0 0 0 0 0,0 0 0 0 0,0 0 0 0 0,0 0 0 0 0,0 0 0 0 0,0 0 0 0 0,1 0 0 0 0,-1 0 0 0 0,0-1 7 0 0,-2-7-88 0 0,2 8 73 0 0,1-1 1 0 0,-1 1-1 0 0,1-1 0 0 0,0 1 1 0 0,0-1-1 0 0,0 1 0 0 0,0-1 1 0 0,0 0-1 0 0,0 1 0 0 0,0-1 1 0 0,1 1-1 0 0,-1-1 0 0 0,0 1 1 0 0,1-1-1 0 0,-1 1 0 0 0,1 0 1 0 0,0-1-1 0 0,-1 1 0 0 0,2-2 15 0 0,10-6-69 0 0,-1 3 7 0 0,1-1 33 0 0,11-5 24 0 0,-21 11-1 0 0,1 0 0 0 0,0 0 1 0 0,0 1-1 0 0,0-1 0 0 0,-1 1 1 0 0,1 0-1 0 0,0-1 0 0 0,0 1 1 0 0,0 1-1 0 0,2-1 6 0 0,11 1-7 0 0,-2-1 8 0 0,23 0-2 0 0,-17 3 30 0 0,1 7 118 0 0,-1-5-19 0 0,-16-4-96 0 0,1 0 0 0 0,-1 0 0 0 0,1 0 0 0 0,-1 1 0 0 0,0 0 0 0 0,1 0 0 0 0,0 1-32 0 0,36 22 132 0 0,-2-4-88 0 0,-33-17-41 0 0,-1-1 1 0 0,1 1 0 0 0,-1 1-1 0 0,1-1 1 0 0,-1 1 0 0 0,-1 0-1 0 0,1 0 1 0 0,-1 0 0 0 0,1 3-4 0 0,21 21 27 0 0,-13-13-27 0 0,-2 2 70 0 0,-6-6 57 0 0,-1-1 0 0 0,0 1 1 0 0,2 11-128 0 0,-2 5 177 0 0,-5-19-89 0 0,-2 0 36 0 0,-5 9 79 0 0,7-15-168 0 0,0 0-1 0 0,1 0 0 0 0,-1 0 1 0 0,0 0-1 0 0,1 0 1 0 0,0 0-1 0 0,0 2-34 0 0,0-3 34 0 0,-1 0-1 0 0,1 0 1 0 0,0 0 0 0 0,-1 0-1 0 0,1 0 1 0 0,-1 0 0 0 0,1-1-1 0 0,-2 3-33 0 0,-8 13 217 0 0,-21 12 138 0 0,15-14-149 0 0,-3 0-22 0 0,-9 1-36 0 0,1-1-26 0 0,13-6-41 0 0,10-6-61 0 0,1 0-1 0 0,-1-1 1 0 0,1 0-1 0 0,-1 0 1 0 0,0 0-1 0 0,0 0 1 0 0,0-1-1 0 0,-1 1-19 0 0,-13 3 64 0 0,5-2-11 0 0,0 1 0 0 0,0-2 0 0 0,0 0 0 0 0,-7 0-53 0 0,3 0 64 0 0,0 3-41 0 0,2 1-22 0 0,-4-4-11 0 0,10-3 20 0 0,1 0 0 0 0,-1 0 0 0 0,0-1 0 0 0,-2-1-10 0 0,-10-2-47 0 0,2 3-105 0 0,17 2 121 0 0,0 0-1 0 0,0 0 1 0 0,0-1-1 0 0,0 1 1 0 0,0 0-1 0 0,1-1 1 0 0,-1 1-1 0 0,-1-2 32 0 0,-2 0-157 0 0,0-1-96 0 0,2 0-55 0 0,0 0-112 0 0,1 1 162 0 0,1 0-35 0 0,-1 1-37 0 0,1-1-42 0 0,-1 0-145 0 0,0 0-71 0 0,0-1-75 0 0,-1 1-79 0 0,-3-4-1264 0 0,-3-3-1137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29.6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0 7512 0 0,'0'0'166'0'0,"0"0"29"0"0,0 0 13 0 0,0 0 32 0 0,0 0 108 0 0,0 0 48 0 0,0 0 11 0 0,0 0 9 0 0,0 0 34 0 0,0 0 20 0 0,0 0 2 0 0,0 0-27 0 0,0 0-112 0 0,0 3-49 0 0,0-2-273 0 0,0 1 34 0 0,0 4 130 0 0,0 1 74 0 0,0 13 412 0 0,0-15-491 0 0,0 0-41 0 0,0 0-46 0 0,0-2-100 0 0,0-3 24 0 0,0 1 1 0 0,0-1-1 0 0,0 0 1 0 0,0 0 0 0 0,0 1-1 0 0,0-1 1 0 0,0 0-1 0 0,0 1 1 0 0,0-1-1 0 0,0 0 1 0 0,0 1 0 0 0,0-1-1 0 0,0 0 1 0 0,0 1-1 0 0,1-1 1 0 0,-1 0 0 0 0,0 0-1 0 0,0 1 1 0 0,0-1-1 0 0,0 0 1 0 0,1 0 0 0 0,-1 1-1 0 0,0-1 1 0 0,0 0-1 0 0,0 0 1 0 0,1 1-8 0 0,5 7 100 0 0,-1 8 105 0 0,-4 2 4 0 0,0-4-101 0 0,-1-11-90 0 0,1 12 70 0 0,6 3-21 0 0,-3-8-27 0 0,1 3 23 0 0,-2-6-29 0 0,-1 0 1 0 0,0 1-1 0 0,0 0 0 0 0,0-1 1 0 0,-1 1-1 0 0,0 0 1 0 0,-1 6-35 0 0,1-5 31 0 0,-1 0 0 0 0,1 0 0 0 0,1 0 0 0 0,0 0 1 0 0,0 0-32 0 0,0-1 29 0 0,0 1 1 0 0,0 0-1 0 0,-1 0 1 0 0,-1 0 0 0 0,1 1-30 0 0,-1 7 54 0 0,-1-4-8 0 0,1-1 0 0 0,1 1 0 0 0,1 6-46 0 0,4 4 58 0 0,-4-17-47 0 0,-1 0-1 0 0,1 0 0 0 0,-1 0 1 0 0,-1 0-1 0 0,1 5-10 0 0,-1 220 364 0 0,-2-216-310 0 0,-9 1-1 0 0,2-1-169 0 0,5-14 15 0 0,2-2 26 0 0,2 1 68 0 0,0 0 1 0 0,0 0 0 0 0,0 0-1 0 0,0 0 1 0 0,-1 0 0 0 0,1 0-1 0 0,0 0 1 0 0,0 0-1 0 0,0 0 1 0 0,0 0 0 0 0,0 0-1 0 0,0 0 1 0 0,0 0-1 0 0,0 0 1 0 0,0 0 0 0 0,0 0-1 0 0,-1 0 1 0 0,1 0 0 0 0,0 0-1 0 0,0 0 1 0 0,0 0-1 0 0,0 0 1 0 0,0 0 0 0 0,0 0-1 0 0,0 0 1 0 0,0 0-1 0 0,0 0 1 0 0,0 0 0 0 0,0 0-1 0 0,0 0 1 0 0,0 0 0 0 0,-1 0-1 0 0,1 0 1 0 0,0-1-1 0 0,0 1 1 0 0,0 0 0 0 0,0 0-1 0 0,0 0 1 0 0,0 0-1 0 0,0 0 1 0 0,0 0 0 0 0,0 0-1 0 0,0 0 1 0 0,0 0-1 0 0,0 0 1 0 0,0 0 0 0 0,0-1-1 0 0,0 1 1 0 0,0 0 0 0 0,0 0-1 0 0,0 0 1 0 0,0 0-1 0 0,0 0 1 0 0,0 0 0 0 0,0 0-1 0 0,0 0 1 0 0,0 0 6 0 0,0 0-168 0 0,0-1 53 0 0,1 1 23 0 0,-1-1 104 0 0,0 1 68 0 0,0-2 181 0 0,1 1-209 0 0,-1 0-33 0 0,0 0-58 0 0,0 0-86 0 0,-1 0-59 0 0,1 0-84 0 0,0 0-98 0 0,0 0-108 0 0,-1 0-121 0 0,1 1 249 0 0,-1-1-35 0 0,1 1-35 0 0,0-1-38 0 0,-1 1-39 0 0,1-1-40 0 0,-3-1-605 0 0,0-1-34 0 0,-4-5-1250 0 0</inkml:trace>
  <inkml:trace contextRef="#ctx0" brushRef="#br0" timeOffset="686.08">1 293 7344 0 0,'0'0'165'0'0,"0"0"22"0"0,2 0 9 0 0,2 0-39 0 0,20 0-102 0 0,-17 0-63 0 0,8 0 7 0 0,-6-3 84 0 0,-1-1 65 0 0,2-2 158 0 0,6 4 119 0 0,-10 2-296 0 0,2 0 37 0 0,18 0 373 0 0,-15 0-339 0 0,1-1-44 0 0,-1-1-107 0 0,81-24 455 0 0,-74 22-415 0 0,-11 3-44 0 0,0-1-1 0 0,1 0 1 0 0,-1 0-1 0 0,0-1 1 0 0,1-1-45 0 0,0 1 70 0 0,1-1 0 0 0,0 1 0 0 0,8-1-70 0 0,8-3 83 0 0,-1-2-72 0 0,-21 7-12 0 0,72-37 66 0 0,-42 18-77 0 0,23-10-112 0 0,-52 29 102 0 0,0 0 0 0 0,0 0-1 0 0,0 0 1 0 0,0 0 0 0 0,0 1 0 0 0,4-1 22 0 0,8-4-119 0 0,0-6-53 0 0,-2 1 4 0 0,-13 10 149 0 0,0 1 0 0 0,1-1 0 0 0,-1 1 0 0 0,0-1 0 0 0,1 1 0 0 0,-1 0 0 0 0,1-1 0 0 0,-1 1 0 0 0,1 0-1 0 0,-1 0 1 0 0,1 0 19 0 0,9-2-111 0 0,1-4-11 0 0,-4 1 53 0 0,3 0-36 0 0,6-5-68 0 0,-14 7 97 0 0,0 2 41 0 0,5 2 11 0 0,-4-1-59 0 0,-1 0 29 0 0,9 0 33 0 0,1 0-10 0 0,-10 0 79 0 0,-1 3 7 0 0,13 14-43 0 0,-16-13-11 0 0,1-4-1 0 0,0 0 0 0 0,0 1 0 0 0,0-1 0 0 0,0 0 0 0 0,0 0 0 0 0,0 0-1 0 0,0 0 1 0 0,0 0 0 0 0,0 0 0 0 0,0 0 0 0 0,0 0 0 0 0,0 1 0 0 0,0-1 0 0 0,0 0 0 0 0,0 0 0 0 0,0 0 0 0 0,0 0 0 0 0,0 0 0 0 0,0 0 0 0 0,0 0 0 0 0,0 1 0 0 0,0-1 0 0 0,0 0 0 0 0,0 0 0 0 0,0 0 0 0 0,0 0 0 0 0,0 0 0 0 0,0 0-1 0 0,0 0 1 0 0,0 0 0 0 0,0 1 0 0 0,0-1 0 0 0,0 0 0 0 0,1 0 0 0 0,-1 0 0 0 0,0 0 0 0 0,0 0 0 0 0,0 0 0 0 0,0 0 0 0 0,0 0 0 0 0,0 0 0 0 0,0 0 0 0 0,0 0 0 0 0,0 0 0 0 0,1 0 0 0 0,-1 0 0 0 0,6 5-3 0 0,-5-5 3 0 0,-1 0 1 0 0,0 0-1 0 0,1 1 1 0 0,-1-1 0 0 0,1 0-1 0 0,-1 1 1 0 0,0-1 0 0 0,1 0-1 0 0,-1 1 1 0 0,0-1 0 0 0,1 0-1 0 0,-1 1 1 0 0,0-1 0 0 0,1 1-1 0 0,-1-1 1 0 0,0 0-1 0 0,0 1 1 0 0,0-1 0 0 0,1 1-1 0 0,-1-1 1 0 0,0 1 0 0 0,0-1-1 0 0,0 1 1 0 0,0-1 0 0 0,0 1-1 0 0,0-1 1 0 0,0 1-1 0 0,0-1 1 0 0,0 1 0 0 0,0-1-1 0 0,0 1 1 0 0,0-1-1 0 0,0 11 79 0 0,0 14 210 0 0,0-18-254 0 0,0-6-39 0 0,1 17 145 0 0,6-2-47 0 0,-2-1-6 0 0,-3 0 37 0 0,-2 95 856 0 0,0-74-718 0 0,0 3-91 0 0,0-31-142 0 0,1 0 1 0 0,0 0-1 0 0,1 0 0 0 0,0-1 1 0 0,0 2-31 0 0,0-2 35 0 0,0 0 1 0 0,-1 1-1 0 0,0-1 1 0 0,0 0-1 0 0,-1 1-35 0 0,0 14 36 0 0,0-1 66 0 0,0 0 49 0 0,0 0 40 0 0,0 47 540 0 0,0-40-444 0 0,0 4-37 0 0,0-29-63 0 0,0-3 35 0 0,0 0-4 0 0,0 0-20 0 0,0 0-71 0 0,0 0-30 0 0,0 0-7 0 0,0 0 4 0 0,0 0 30 0 0,3-3 18 0 0,-1 1-125 0 0,3-2 52 0 0,8-10 159 0 0,-7 6-152 0 0,-2-2-10 0 0,-3 8-52 0 0,0-1 1 0 0,0 1-1 0 0,0 0 0 0 0,1 0 0 0 0,-1 0 0 0 0,0 0 0 0 0,1 0 0 0 0,0 0 1 0 0,0 0-15 0 0,10-13 80 0 0,-11 12-74 0 0,1 1 0 0 0,-1 0 0 0 0,0 0 0 0 0,1-1 0 0 0,0 1 0 0 0,-1 0 0 0 0,1 0 0 0 0,0 1 0 0 0,0-1 0 0 0,0 0-6 0 0,0 0 5 0 0,0 0 1 0 0,0 1 0 0 0,0-1 0 0 0,0 0-1 0 0,-1 0 1 0 0,1-1 0 0 0,-1 1-1 0 0,1 0 1 0 0,-1 0 0 0 0,0-1-6 0 0,14-16 57 0 0,-11 14-55 0 0,0 1 0 0 0,0 1 0 0 0,0-1 0 0 0,1 1 0 0 0,3-3-2 0 0,53-25 0 0 0,-57 29 0 0 0,2 1 0 0 0,15 2 0 0 0,-5 1 12 0 0,-1 11 47 0 0,-2 2 1 0 0,-8-2-32 0 0,1-8 15 0 0,-5-5-41 0 0,-1 0-1 0 0,1 0 1 0 0,-1 1 0 0 0,1-1-1 0 0,-1 0 1 0 0,0 0-1 0 0,1 1 1 0 0,-1-1-1 0 0,0 0 1 0 0,1 1-1 0 0,-1-1 1 0 0,0 1-1 0 0,1-1 1 0 0,-1 0-1 0 0,0 1 1 0 0,0-1-1 0 0,0 1 1 0 0,1-1 0 0 0,-1 1-1 0 0,0-1 1 0 0,0 1-1 0 0,0-1 1 0 0,0 0-1 0 0,0 1 1 0 0,0-1-1 0 0,0 1 1 0 0,0-1-1 0 0,0 1 1 0 0,0-1-1 0 0,0 1 1 0 0,0-1-1 0 0,0 1-1 0 0,0 1 5 0 0,0 0-1 0 0,0-1 1 0 0,1 1-1 0 0,-1 0 0 0 0,0 0 1 0 0,1-1-1 0 0,-1 1 1 0 0,1 0-1 0 0,0-1 0 0 0,0 1 1 0 0,-1-1-1 0 0,1 1 1 0 0,1-1-5 0 0,-1 1 1 0 0,-1-1 0 0 0,1 1 0 0 0,0-1 0 0 0,0 1 0 0 0,0 0 1 0 0,-1-1-1 0 0,1 1 0 0 0,-1 0 0 0 0,0-1 0 0 0,1 1 0 0 0,-1 0 0 0 0,0 0 1 0 0,0-1-2 0 0,0 6 23 0 0,0-5-20 0 0,0 1 1 0 0,0-1 0 0 0,0 0-1 0 0,0 0 1 0 0,0 0 0 0 0,0 0-1 0 0,1 0 1 0 0,-1 0 0 0 0,1 0-1 0 0,0 1-3 0 0,4 5 2 0 0,1 4-3 0 0,-4 2 54 0 0,-2-2-43 0 0,0-11-10 0 0,-1 0 0 0 0,1 0 0 0 0,0 0 0 0 0,0 0 0 0 0,1-1 0 0 0,-1 1 0 0 0,0 0 0 0 0,0 0 0 0 0,0 0 0 0 0,0-1 0 0 0,1 1 0 0 0,-1 0 0 0 0,0 0 0 0 0,1 0 0 0 0,6 4-10 0 0,-3-2-49 0 0,-2 5-56 0 0,-2-6-103 0 0,2-1-368 0 0,-1 0 83 0 0,1 0 69 0 0,-1 0 57 0 0,0 0-21 0 0,3 4-593 0 0,-3-3 529 0 0,-1-2 8 0 0,1 1-84 0 0,1 1-1431 0 0,-2-1-1116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10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0 278 9096 0 0,'3'0'69'0'0,"2"0"-81"0"0,-3 0 83 0 0,-1 0 6 0 0,0 0 37 0 0,1 0 43 0 0,0 0 49 0 0,-2 2 12 0 0,-1 5-176 0 0,-5 6-36 0 0,3-8 33 0 0,0 0 61 0 0,1 2 89 0 0,1 0 115 0 0,1 25 1154 0 0,0-18-869 0 0,0 1-13 0 0,0-7-332 0 0,0 0-37 0 0,2 2 142 0 0,2 1-77 0 0,1-2-61 0 0,1 1-47 0 0,5 9 126 0 0,-10-17-225 0 0,0 1 0 0 0,-1 0 0 0 0,1-1 1 0 0,-1 1-1 0 0,0 0 0 0 0,0 0 0 0 0,0-1 1 0 0,0 2-66 0 0,-1-2 46 0 0,1 0 0 0 0,0 0 1 0 0,0 0-1 0 0,0 0 0 0 0,0-1 1 0 0,1 1-1 0 0,-1 0 0 0 0,0 0 1 0 0,1 0-1 0 0,-1-1 1 0 0,2 3-47 0 0,8 8 205 0 0,-10-11-199 0 0,0-1-1 0 0,1 0 1 0 0,-1 0 0 0 0,0 1 0 0 0,0-1-1 0 0,0 0 1 0 0,0 0 0 0 0,1 1 0 0 0,-1-1-1 0 0,0 0 1 0 0,0 0 0 0 0,0 1-1 0 0,0-1 1 0 0,0 0 0 0 0,0 1 0 0 0,1-1-1 0 0,-1 0 1 0 0,0 1 0 0 0,0-1 0 0 0,0 0-1 0 0,0 1 1 0 0,0-1 0 0 0,0 0 0 0 0,0 0-1 0 0,-1 1 1 0 0,1-1-6 0 0,0 21 137 0 0,0-21-132 0 0,0 0 0 0 0,0 1 0 0 0,0-1 0 0 0,0 0 0 0 0,0 1 0 0 0,0-1 0 0 0,0 0-1 0 0,0 1 1 0 0,0-1 0 0 0,0 0 0 0 0,0 0 0 0 0,0 1 0 0 0,1-1 0 0 0,-1 0 0 0 0,0 1-1 0 0,0-1 1 0 0,0 0 0 0 0,0 0 0 0 0,0 1 0 0 0,1-1 0 0 0,-1 0 0 0 0,0 0 0 0 0,0 1-1 0 0,0-1 1 0 0,1 0 0 0 0,-1 0-5 0 0,1 2 10 0 0,0-1 1 0 0,1 0-1 0 0,-1 1 0 0 0,0-1 0 0 0,0 1 0 0 0,0-1 1 0 0,-1 1-1 0 0,1-1 0 0 0,0 1 0 0 0,0 0 1 0 0,-1-1-1 0 0,1 1 0 0 0,-1 0 0 0 0,0-1 0 0 0,1 2-10 0 0,-1 0 64 0 0,2-1-10 0 0,9 11-44 0 0,-9-4-42 0 0,-2-5-85 0 0,0-4 117 0 0,0 2-243 0 0,0-2-283 0 0,2 0 46 0 0,-1 0 105 0 0,1 0 90 0 0,-1 0 77 0 0,0 0 49 0 0,0 0 61 0 0,2 0-41 0 0,-1 0 47 0 0,-1 0-5 0 0,1 0-45 0 0,13 0-928 0 0</inkml:trace>
  <inkml:trace contextRef="#ctx0" brushRef="#br0" timeOffset="440.62">508 355 9616 0 0,'0'0'216'0'0,"0"0"32"0"0,0 2 12 0 0,-1 23-101 0 0,1-15-72 0 0,4-1-57 0 0,0 0 16 0 0,0-1 78 0 0,-1 3 139 0 0,-2 10 247 0 0,0-9-315 0 0,-2 3 395 0 0,1-2-192 0 0,0-1-94 0 0,1-1-95 0 0,1-3-95 0 0,4 5 120 0 0,-1-4-8 0 0,-3 5 49 0 0,-2-7-161 0 0,-1 6 40 0 0,1-3-18 0 0,1-3 17 0 0,2-3 51 0 0,3 1 61 0 0,-6-5-248 0 0,1 0 0 0 0,-1 0 0 0 0,1 1 0 0 0,-1-1 1 0 0,0 0-1 0 0,1 1 0 0 0,-1-1 0 0 0,1 0 0 0 0,-1 1 0 0 0,0-1 1 0 0,1 0-1 0 0,-1 1 0 0 0,0-1 0 0 0,0 0 0 0 0,1 1 1 0 0,-1-1-1 0 0,0 1 0 0 0,0-1 0 0 0,0 1 0 0 0,0-1 1 0 0,1 1-1 0 0,-1-1 0 0 0,0 1 0 0 0,0-1 0 0 0,0 1 0 0 0,0-1 1 0 0,0 1-1 0 0,0-1 0 0 0,0 1 0 0 0,0-1 0 0 0,0 1 1 0 0,-1-1-18 0 0,2 12 275 0 0,0-2-72 0 0,2 0-31 0 0,5 2 2 0 0,-7-11-38 0 0,0 0-44 0 0,0 1-14 0 0,0 0-95 0 0,-1 3-99 0 0,0-4 134 0 0,-1 0 57 0 0,1 0 97 0 0,0 0 118 0 0,0 0-93 0 0,0 0 38 0 0,0-1 42 0 0,0 1 45 0 0,2-1-255 0 0,9-3-43 0 0,-11 3-20 0 0,0-1 0 0 0,1 0 0 0 0,-1 0-1 0 0,0 1 1 0 0,1-1 0 0 0,-1 0 0 0 0,0 0 0 0 0,0 0-1 0 0,0 1 1 0 0,0-1 0 0 0,0 0 0 0 0,0 0 0 0 0,0 0-1 0 0,0 0-3 0 0,0-1 5 0 0,0 0 0 0 0,1 0 1 0 0,-1 1-1 0 0,0-1 0 0 0,1 0 0 0 0,-1 1 0 0 0,1-1 0 0 0,-1 0 0 0 0,1 1 0 0 0,0-1 0 0 0,0 1 0 0 0,0-1 0 0 0,0 0-5 0 0,0 1 5 0 0,0 0 0 0 0,0-1 0 0 0,-1 0 0 0 0,1 1 0 0 0,0-1 0 0 0,-1 1 0 0 0,1-1 0 0 0,-1 0 0 0 0,1 1 0 0 0,-1-1 0 0 0,0 0 0 0 0,0 0 0 0 0,1 0-5 0 0,-1-41 80 0 0,0 40-78 0 0,0-1-1 0 0,0 1 1 0 0,0 0-1 0 0,1 0 1 0 0,0 0-1 0 0,-1 0 0 0 0,1 0 1 0 0,0 0-1 0 0,2-3-1 0 0,2-9 0 0 0,-3 4-5 0 0,-1 0 0 0 0,0 0-1 0 0,0 0 1 0 0,-2-1-1 0 0,1 0 6 0 0,-1-10-53 0 0,1 20 48 0 0,0 0-1 0 0,0 0 1 0 0,1 0-1 0 0,-1 0 1 0 0,0 0-1 0 0,1 0 1 0 0,0 0-1 0 0,-1 0 1 0 0,1 0-1 0 0,0 0 1 0 0,0 1-1 0 0,0-1 1 0 0,1-1 5 0 0,-1 2-5 0 0,-1 0 0 0 0,1 0 1 0 0,0 0-1 0 0,-1-1 1 0 0,1 1-1 0 0,-1 0 1 0 0,1-1-1 0 0,-1 1 0 0 0,1 0 1 0 0,-1-1-1 0 0,0 1 1 0 0,0-2 4 0 0,3-2-59 0 0,7-5 34 0 0,-5 7-18 0 0,11 6 32 0 0,9 9 11 0 0,-7 4 0 0 0,-10-9 0 0 0,-5-4-2 0 0,0 0 1 0 0,0 0-1 0 0,0 1 0 0 0,0-1 0 0 0,0 1 1 0 0,0 0 1 0 0,12 26-64 0 0,-14-28 59 0 0,-1 0 0 0 0,1 0 0 0 0,-1 0 1 0 0,1 0-1 0 0,-1 0 0 0 0,0 0 0 0 0,0 0 0 0 0,0 0 1 0 0,0 0-1 0 0,0 0 0 0 0,0 0 5 0 0,-1 8-1 0 0,1-8 1 0 0,0 1-1 0 0,0-1 0 0 0,1 1 1 0 0,-1-1-1 0 0,0 1 0 0 0,1-1 1 0 0,-1 1-1 0 0,1-1 0 0 0,0 1 1 0 0,0-1-1 0 0,0 0 0 0 0,0 0 1 0 0,0 1-1 0 0,1-1 0 0 0,-1 0 1 0 0,1 1 0 0 0,1 2-43 0 0,-1 8 32 0 0,1-9 11 0 0,0-1 0 0 0,-1 1 0 0 0,1-1 0 0 0,0 0 0 0 0,1 0 0 0 0,-1 0 0 0 0,5 5 0 0 0,14 13-10 0 0,-9-9-46 0 0,-12-11 34 0 0,1 0-1 0 0,-1 0 1 0 0,1 0 0 0 0,-1 0-1 0 0,1-1 1 0 0,0 1-1 0 0,-1 0 1 0 0,1-1 0 0 0,1 1 22 0 0,4 1-81 0 0,-2 0-33 0 0,6 0-58 0 0,-8-2 91 0 0,0 0-37 0 0,0 0-72 0 0,0 0-82 0 0,1 0-100 0 0,-1-1-119 0 0,-1 1 187 0 0,0 0-38 0 0,0 0-42 0 0,0 0-43 0 0,0 0-47 0 0,0 0-48 0 0,0 0-52 0 0,0 0-54 0 0,8 0-1434 0 0,8 0-1166 0 0</inkml:trace>
  <inkml:trace contextRef="#ctx0" brushRef="#br0" timeOffset="964.02">1324 185 9728 0 0,'-3'-2'222'0'0,"2"0"-168"0"0,-1 1-26 0 0,0-2 3 0 0,0 1 43 0 0,-1 0 52 0 0,1-1 83 0 0,2 3-206 0 0,-1 0 1 0 0,1 0-1 0 0,0 0 1 0 0,0 0-1 0 0,0 0 0 0 0,0 0 1 0 0,0 1-1 0 0,0-1 1 0 0,-1 0-1 0 0,1 0 1 0 0,0 0-1 0 0,0 0 1 0 0,0 0-1 0 0,0 0 1 0 0,0 0-1 0 0,0 0 1 0 0,0 1-1 0 0,0-1 0 0 0,0 0 1 0 0,0 0-1 0 0,0 0 1 0 0,0 0-1 0 0,0 0 1 0 0,0 1-1 0 0,0-1 1 0 0,0 0-1 0 0,0 0 1 0 0,0 0-1 0 0,0 0 0 0 0,0 0 1 0 0,0 0-1 0 0,0 1 1 0 0,0-1-1 0 0,0 0 1 0 0,0 0-1 0 0,0 0 1 0 0,0 0-1 0 0,0 0 1 0 0,0 1-1 0 0,0-1 1 0 0,0 0-1 0 0,0 0 0 0 0,0 0 1 0 0,0 0-1 0 0,0 0 1 0 0,1 0-1 0 0,-1 0 1 0 0,0 0-1 0 0,0 1-3 0 0,0-1 2 0 0,0 0-1 0 0,0 0 1 0 0,0 0 0 0 0,0 0-1 0 0,0 0 1 0 0,0 0-1 0 0,0 0 1 0 0,1 0 0 0 0,-1 0-1 0 0,0 0 1 0 0,0 0-1 0 0,0 0 1 0 0,0 0 0 0 0,0 0-1 0 0,0 1 1 0 0,0-1-1 0 0,0 0 1 0 0,0 0 0 0 0,0 0-1 0 0,0 0 1 0 0,0 0-1 0 0,0 0 1 0 0,0 0 0 0 0,0 0-1 0 0,0 0 1 0 0,0 0-1 0 0,0 1 1 0 0,0-1 0 0 0,0 0-1 0 0,0 0 1 0 0,0 0-1 0 0,0 0 1 0 0,0 0 0 0 0,0 0-1 0 0,0 0 1 0 0,0 0-1 0 0,0 0 1 0 0,0 0 0 0 0,0 0-1 0 0,0 1 1 0 0,0-1-1 0 0,0 0 1 0 0,0 0 0 0 0,-1 0-1 0 0,1 0 1 0 0,0 0-1 0 0,0 0 1 0 0,0 0-2 0 0,-15 9 26 0 0,9-5 11 0 0,1 3 60 0 0,-9 19 360 0 0,11-19-320 0 0,-2 3 117 0 0,0 0 12 0 0,-3 0-64 0 0,-4 8 38 0 0,4 1-58 0 0,-3 3-46 0 0,6-13-72 0 0,-5 6 34 0 0,8-12-77 0 0,0 0-1 0 0,0 1 0 0 0,0-1 1 0 0,1 0-1 0 0,0 1 1 0 0,-1-1-1 0 0,1 1 1 0 0,1 0-21 0 0,-2 21 162 0 0,2-18-115 0 0,0-5-32 0 0,0 0 1 0 0,0 0-1 0 0,0 0 0 0 0,0 0 0 0 0,0 0 0 0 0,-1 1 0 0 0,1-1 0 0 0,0 0 0 0 0,-1 0 0 0 0,0 1-15 0 0,0-2 5 0 0,1-1 0 0 0,-1 1 1 0 0,1 0-1 0 0,-1 0 0 0 0,1 0 1 0 0,-1-1-1 0 0,1 1 1 0 0,-1 0-1 0 0,1 0 1 0 0,0 0-1 0 0,0 0 1 0 0,-1 0-1 0 0,1 0 0 0 0,0 0 1 0 0,0 0-1 0 0,0 0 1 0 0,0 0-1 0 0,0 0 1 0 0,0-1-1 0 0,0 1 0 0 0,0 0 1 0 0,1 0-1 0 0,-1 0 1 0 0,0 0-1 0 0,1 0 1 0 0,-1 0-1 0 0,0 0 1 0 0,1 0-1 0 0,-1-1 0 0 0,1 1 1 0 0,-1 0-1 0 0,1 0-5 0 0,0 0 5 0 0,2 12 87 0 0,-3-10 17 0 0,0-3 10 0 0,2 2 1 0 0,14 8 61 0 0,-1-5 35 0 0,-8-5-81 0 0,0 0 33 0 0,0-2 41 0 0,0 0 44 0 0,0-1-149 0 0,22-14 343 0 0,-21 8-288 0 0,-6 2-55 0 0,-3 1-36 0 0,-5-4-11 0 0,5 10-57 0 0,0-1 0 0 0,1 1 0 0 0,-1-1 0 0 0,1 0 1 0 0,-1 1-1 0 0,1-1 0 0 0,-1 0 0 0 0,1 1 0 0 0,-1-1 0 0 0,1 0 0 0 0,0 0 0 0 0,0 0 0 0 0,-1 1 0 0 0,1-1 0 0 0,0 0 0 0 0,0 0 1 0 0,0 0-1 0 0,0 1 0 0 0,0-1 0 0 0,0 0 0 0 0,0 0 0 0 0,0 0 0 0 0,0 0 0 0 0,0 1 0 0 0,0-1 0 0 0,0 0 0 0 0,1 0 0 0 0,-1 0 1 0 0,0 0-1 0 0,11-17 0 0 0,-6-7 0 0 0,1 9 7 0 0,3-4 46 0 0,-6 11-50 0 0,14-38 66 0 0,-9 31-65 0 0,4-5-4 0 0,-10 17 0 0 0,1 0 0 0 0,-1 0 0 0 0,1 0 0 0 0,-1 0 0 0 0,1 1 0 0 0,1-2 0 0 0,4-3 0 0 0,-6 7 0 0 0,0 0 0 0 0,0-1 0 0 0,-1 1 0 0 0,1-1 0 0 0,-1 1 0 0 0,1-1 0 0 0,-1 0 0 0 0,1 0 0 0 0,-1 0 0 0 0,0 0 0 0 0,0 0 0 0 0,0 0 0 0 0,0 0 0 0 0,-1 0 0 0 0,1 0 0 0 0,0 0 0 0 0,-1 0 0 0 0,1-1 0 0 0,-1 0 0 0 0,0 2 0 0 0,0 0 0 0 0,0 0 0 0 0,0 1 0 0 0,0-1 0 0 0,0 0 0 0 0,0 0 0 0 0,0 0 0 0 0,0 0 0 0 0,1 1 0 0 0,-1-1 0 0 0,0 0 0 0 0,0 0 0 0 0,1 1 0 0 0,0-2 0 0 0,9 0-14 0 0,-10 2 13 0 0,0 0 0 0 0,0-1 0 0 0,0 1 0 0 0,0 0 0 0 0,0 0 1 0 0,0 0-1 0 0,0 0 0 0 0,1 0 0 0 0,-1 0 0 0 0,0 0 0 0 0,0 0 0 0 0,0 0 0 0 0,0 0 0 0 0,0 0 0 0 0,0 0 0 0 0,0 0 0 0 0,0 0 0 0 0,0 0 0 0 0,0 0 0 0 0,1 1 1 0 0,-1-1-1 0 0,0 0 0 0 0,0 0 0 0 0,0 0 0 0 0,0 0 0 0 0,0 0 0 0 0,0 0 0 0 0,0 0 0 0 0,0 0 0 0 0,0 0 0 0 0,0 0 0 0 0,0 0 0 0 0,0 0 0 0 0,0 0 0 0 0,0 0 0 0 0,0 0 1 0 0,0 0-1 0 0,1 1 0 0 0,-1-1 0 0 0,0 0 0 0 0,0 0 0 0 0,0 0 0 0 0,0 0 0 0 0,0 0 0 0 0,0 0 0 0 0,0 0 0 0 0,0 0 0 0 0,0 0 0 0 0,0 0 0 0 0,0 1 0 0 0,0-1 1 0 0,0 0-1 0 0,0 0 0 0 0,0 0 0 0 0,0 0 0 0 0,-1 0 0 0 0,1 0 1 0 0,0 1-1 0 0,0-1 1 0 0,0 1-1 0 0,1-1 0 0 0,-1 1 1 0 0,0 0-1 0 0,0-1 1 0 0,0 1-1 0 0,0-1 0 0 0,0 1 1 0 0,1-1-1 0 0,-1 1 1 0 0,0-1-1 0 0,0 1 0 0 0,1-1 1 0 0,-1 1-1 0 0,1-1 1 0 0,-1 1-1 0 0,0-1 0 0 0,1 0 1 0 0,-1 1-1 0 0,1-1 1 0 0,-1 0-1 0 0,1 1 0 0 0,-1-1 1 0 0,1 1 0 0 0,0-1 0 0 0,-1 0 0 0 0,1 1 1 0 0,-1-1-1 0 0,1 1 0 0 0,-1-1 0 0 0,1 1 0 0 0,-1 0 0 0 0,1-1 0 0 0,-1 1 0 0 0,1-1 0 0 0,-1 1 0 0 0,0 0 0 0 0,1-1 0 0 0,-1 1 0 0 0,0 0 0 0 0,0-1 0 0 0,0 1 0 0 0,1 0 0 0 0,-1 0 0 0 0,0-1 0 0 0,0 1 0 0 0,0 0 0 0 0,0-1 1 0 0,0 1-1 0 0,0 83-9 0 0,0-56-40 0 0,0 1-60 0 0,0-21 93 0 0,1-1 0 0 0,0 0 0 0 0,1 0 1 0 0,1 6 15 0 0,-1-5-1 0 0,0 0 1 0 0,0 0-1 0 0,-1 0 1 0 0,0 8 0 0 0,-1-3 4 0 0,1 0 0 0 0,0-1 1 0 0,1 7-5 0 0,10 19 79 0 0,-9-28-55 0 0,0 0 1 0 0,-1 0 0 0 0,0 0 0 0 0,0 0-1 0 0,-1 0 1 0 0,0 6-25 0 0,0 40 183 0 0,-1-49-156 0 0,4 27 99 0 0,4 3 33 0 0,-7-34-143 0 0,0 6 53 0 0,1 0 0 0 0,-1 0 0 0 0,-1 0 0 0 0,0 1 0 0 0,0-1 0 0 0,-2 5-69 0 0,1 20 229 0 0,1-27-162 0 0,0-1 1 0 0,1 1-1 0 0,0-1 0 0 0,1 4-67 0 0,2 6 131 0 0,2 5 12 0 0,-3 3-54 0 0,-3 26 25 0 0,0-15-29 0 0,0-9 17 0 0,-1-18-65 0 0,0-1 0 0 0,0 1 0 0 0,-1 0-1 0 0,0 0 1 0 0,-3 7-37 0 0,4-13 8 0 0,-1 16 81 0 0,2-17-82 0 0,0 1 0 0 0,0-1 0 0 0,0 0 0 0 0,-1 1 1 0 0,1-1-1 0 0,0 0 0 0 0,0 1 0 0 0,-1-1 0 0 0,1 0 0 0 0,-1 1-7 0 0,-2 3 17 0 0,1-1 0 0 0,-1-1-1 0 0,0 1 1 0 0,0 0 0 0 0,-1-1-1 0 0,1 1 1 0 0,-1-1-17 0 0,2-1 11 0 0,0-1 1 0 0,0 1-1 0 0,0 0 0 0 0,0-1 1 0 0,0 0-1 0 0,-1 1 0 0 0,1-1 1 0 0,0 0-1 0 0,-1 0 0 0 0,1 0 1 0 0,0-1-1 0 0,-1 1 0 0 0,0 0-11 0 0,1-1 72 0 0,-3 0 0 0 0,-6 0-40 0 0,-4 0-62 0 0,0 0-66 0 0,2 0-72 0 0,13 0 168 0 0,-2 0-40 0 0,0 0 1 0 0,1 0-1 0 0,-1 0 1 0 0,1-1-1 0 0,-1 1 1 0 0,0 0-1 0 0,1 0 1 0 0,-1-1 0 0 0,0 1-1 0 0,1-1 40 0 0,-15-12-415 0 0</inkml:trace>
  <inkml:trace contextRef="#ctx0" brushRef="#br0" timeOffset="1221.24">293 16 13936 0 0,'0'0'314'0'0,"0"0"46"0"0,0 0 23 0 0,0 0-160 0 0,0 0-107 0 0,0 0-83 0 0,0 0-48 0 0,0 0-36 0 0,0-1-45 0 0,0 1-27 0 0,0 0-44 0 0,0-1-51 0 0,0 0-56 0 0,0 1-61 0 0,0-1-56 0 0,0 0-51 0 0,0-1-43 0 0,0 1-146 0 0,0-1-44 0 0,0 0-176 0 0,0-1-472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08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5096 0 0,'0'0'108'0'0,"0"0"17"0"0,0 0 14 0 0,0 0 30 0 0,0 3 60 0 0,0 0-271 0 0,0 0 101 0 0,0 1 43 0 0,0 0 39 0 0,0 2 159 0 0,1 10 466 0 0,0-12-580 0 0,0-1-51 0 0,4 5 82 0 0,0 2 93 0 0,-2 3 39 0 0,-4-1-128 0 0,1-9-175 0 0,-1 0-1 0 0,1 0 0 0 0,0 0 1 0 0,0 0-1 0 0,1 0 0 0 0,-1 1 1 0 0,1-1-1 0 0,-1 0 0 0 0,1 0 1 0 0,0 0-46 0 0,4 5 91 0 0,1 2 61 0 0,-4 6 78 0 0,0-3-86 0 0,3 8 127 0 0,2 2 32 0 0,-6-6-136 0 0,1 0 12 0 0,5 6 166 0 0,-2-2-24 0 0,-3-8-148 0 0,-2 0 61 0 0,0-1-55 0 0,0 6 33 0 0,0 23 151 0 0,0-28-200 0 0,0 1 63 0 0,3 0-3 0 0,7 0 33 0 0,-8-11-27 0 0,-2-3-45 0 0,1 2-54 0 0,-1 1-53 0 0,0-1-33 0 0,0 1-25 0 0,-1-1 34 0 0,1 1 99 0 0,0-3-35 0 0,0 0-18 0 0,0 0-3 0 0,0 0 6 0 0,0 0 29 0 0,0 0 12 0 0,0 0 1 0 0,0 0-8 0 0,0 0-35 0 0,-2-3-18 0 0,-9-7-3 0 0,8 5 23 0 0,2-2-59 0 0,0 1-6 0 0,-3-2 15 0 0,3 7-41 0 0,0 0 0 0 0,0-1 0 0 0,0 1 0 0 0,0-1 0 0 0,1 1 0 0 0,-1-1 1 0 0,0 1-1 0 0,1-1 0 0 0,-1 1 0 0 0,1-1 0 0 0,0 1 0 0 0,0-1 0 0 0,0 0 1 0 0,-1 0-13 0 0,1-33 93 0 0,0-57-57 0 0,0 50 35 0 0,0 39-62 0 0,1-1 0 0 0,-1 1 1 0 0,0 0-1 0 0,1 0 0 0 0,0-1 1 0 0,-1 1-1 0 0,2-3-9 0 0,6-11 15 0 0,-7 15-18 0 0,0 1 0 0 0,-1-1 0 0 0,1 0 1 0 0,-1 1-1 0 0,1-1 0 0 0,-1 0 0 0 0,0 1 1 0 0,1-1-1 0 0,-1 0 0 0 0,0 0 0 0 0,0 1 1 0 0,0-1-1 0 0,-1 0 0 0 0,1 0 0 0 0,0 1 1 0 0,-1-1-1 0 0,1 0 3 0 0,-1 0-4 0 0,1 1 0 0 0,0-1 1 0 0,-1 0-1 0 0,1 1 0 0 0,0-1 0 0 0,0 0 0 0 0,0 0 1 0 0,0 1-1 0 0,0-1 0 0 0,0 0 0 0 0,1 0 1 0 0,-1 1-1 0 0,1-1 0 0 0,-1 0 0 0 0,1 1 1 0 0,0-1-1 0 0,-1 0 4 0 0,13-18-57 0 0,-3 5 32 0 0,-2-1-20 0 0,5-7 35 0 0,-12 22 9 0 0,0-1 1 0 0,0 1 0 0 0,0 0 0 0 0,0 0 0 0 0,1 0 0 0 0,-1 0 0 0 0,0 0 0 0 0,0 0 0 0 0,1 0 0 0 0,-1 0 0 0 0,1 0 0 0 0,-1 0 0 0 0,1 1 0 0 0,8-7 11 0 0,-5-3 32 0 0,-4 10-42 0 0,0-1-1 0 0,0 1 1 0 0,-1 0 0 0 0,1-1 0 0 0,0 1-1 0 0,0 0 1 0 0,0 0 0 0 0,-1 0 0 0 0,1-1-1 0 0,0 1 1 0 0,0 0 0 0 0,0 0 0 0 0,0 0 0 0 0,0 1-1 0 0,30 0-14 0 0,-25 2-6 0 0,-2 2-35 0 0,4 4-72 0 0,-4-5 88 0 0,8 7-9 0 0,-2 2 39 0 0,-2 6-23 0 0,5 8-19 0 0,-1-12 54 0 0,-11-13-3 0 0,1-1 0 0 0,-1 0 0 0 0,0 0 0 0 0,0 0 0 0 0,0 0 0 0 0,0 0 0 0 0,0 1 0 0 0,0-1 0 0 0,0 0 0 0 0,-1 1 0 0 0,1-1 0 0 0,0 1 0 0 0,-1-1 0 0 0,1 1 0 0 0,-1-1 0 0 0,1 1 0 0 0,-1-1 0 0 0,0 1 0 0 0,0-1 0 0 0,1 1 0 0 0,-1-1 0 0 0,0 1 0 0 0,-1 0 0 0 0,2 3 0 0 0,0 1 0 0 0,-1 0 0 0 0,2-1 0 0 0,-1 1 0 0 0,1-1 0 0 0,0 0 0 0 0,0 0 0 0 0,0 1 0 0 0,1-1 0 0 0,-1 0 0 0 0,0-1 0 0 0,0 0 0 0 0,0 0 0 0 0,0 0 0 0 0,-1 0 0 0 0,0 1 0 0 0,0-1 0 0 0,0 1 0 0 0,0-1 0 0 0,-1 1 0 0 0,1-1 0 0 0,-1 1 0 0 0,0-1 0 0 0,-1 1 0 0 0,1-3 0 0 0,0 0 0 0 0,1 0 0 0 0,-1-1 0 0 0,0 1 0 0 0,1 0 0 0 0,-1-1 0 0 0,1 1 0 0 0,-1 0 0 0 0,1-1 0 0 0,0 1 0 0 0,0-1 0 0 0,0 1 0 0 0,0-1 0 0 0,0 1 0 0 0,0-1 0 0 0,0 1 0 0 0,-1-1 0 0 0,1 1 0 0 0,0 0 0 0 0,-1-1 0 0 0,1 1 0 0 0,-1 0 0 0 0,1-1 0 0 0,-1 1 0 0 0,0 0 0 0 0,1 0 0 0 0,-1-1 0 0 0,-1 0 0 0 0,1 0 0 0 0,0 0 0 0 0,0 0 0 0 0,0 0 0 0 0,0-1 0 0 0,1 1 0 0 0,-1 0 0 0 0,0 0 0 0 0,0 0 0 0 0,0 0 0 0 0,1-1 0 0 0,-1 1 0 0 0,0 0 0 0 0,1 0 0 0 0,9 4 0 0 0,-8-2 69 0 0,-1-1-87 0 0,0 5-89 0 0,-1-5 108 0 0,0 2 38 0 0,-1 0 61 0 0,1 2 74 0 0,0 0 91 0 0,0 1 107 0 0,0-15-307 0 0,0-12 36 0 0,-1-13 35 0 0,0 17-114 0 0,1 0 1 0 0,0 0 0 0 0,1 0-1 0 0,3-10-22 0 0,21-51 64 0 0,-22 66-64 0 0,-2 7 0 0 0,-1 0 0 0 0,1 0 0 0 0,1 1 0 0 0,-1-1 0 0 0,0 1 0 0 0,1-1 0 0 0,0 1 0 0 0,0-1 0 0 0,1-1 0 0 0,7-17 0 0 0,-8 18 0 0 0,0 0 0 0 0,-1 0 0 0 0,1-1 0 0 0,1 1 0 0 0,-1 0 0 0 0,1 1 0 0 0,-1-1 0 0 0,2-1 0 0 0,27-25 0 0 0,-16 17 0 0 0,16-3 0 0 0,-16 14-10 0 0,1 4-33 0 0,12 14-28 0 0,-23-3 59 0 0,-4-12 13 0 0,0 0-1 0 0,0 1 1 0 0,0-1-1 0 0,0 0 0 0 0,0 0 1 0 0,0 0-1 0 0,0 0 0 0 0,0 0 1 0 0,1 1-1 0 0,10 9-11 0 0,-4 1-42 0 0,17 30 41 0 0,6 35 12 0 0,-30-75 0 0 0,0 0 0 0 0,0 0 0 0 0,-1 0 0 0 0,1 1 0 0 0,-1-1 0 0 0,0 0 0 0 0,1 1 0 0 0,-1-1 0 0 0,0 0 0 0 0,-1 3 0 0 0,2 11 0 0 0,5-4 1 0 0,-5-10-2 0 0,0-1 1 0 0,0 1 0 0 0,0-1 0 0 0,-1 1 0 0 0,1-1 0 0 0,0 1 0 0 0,-1-1 0 0 0,0 1 0 0 0,1 0 0 0 0,-1-1 0 0 0,0 1 0 0 0,0-1 0 0 0,0 1 0 0 0,0 0 0 0 0,0 103 0 0 0,0-94 5 0 0,0 12-58 0 0,0-23-12 0 0,0 1 36 0 0,0 0 31 0 0,0 2 99 0 0,0-2-122 0 0,0 0-51 0 0,0 0-48 0 0,0 0-67 0 0,0 1-76 0 0,0-1-89 0 0,0-1 105 0 0,0 0-40 0 0,0 0-388 0 0,1 0 92 0 0,-1 0-53 0 0,2 0-749 0 0,2 0-592 0 0,5 0-1122 0 0</inkml:trace>
  <inkml:trace contextRef="#ctx0" brushRef="#br0" timeOffset="485.39">863 247 5520 0 0,'0'0'158'0'0,"1"0"-32"0"0,1 0 8 0 0,7 0 320 0 0,1 0 43 0 0,23 0 1253 0 0,-19 0-1032 0 0,-5 0-324 0 0,0 0-36 0 0,0 0-24 0 0,0 0-61 0 0,0 0-72 0 0,1 0-81 0 0,0-2 157 0 0,3-4 39 0 0,-1 0-11 0 0,-1 5-47 0 0,-5 1-131 0 0,9-1 343 0 0,-11 1-371 0 0,-1-2-76 0 0,1-4 113 0 0,0 1-26 0 0,0 4-29 0 0,4 0 40 0 0,-6 1-108 0 0,-1 0 1 0 0,0 0 0 0 0,0 0 0 0 0,0 0-1 0 0,0 0 1 0 0,0 0 0 0 0,0-1 0 0 0,0 1-1 0 0,0-1 1 0 0,0 1 0 0 0,0 0 0 0 0,1-1-14 0 0,14-14 103 0 0,-6 5-81 0 0,-9 10-20 0 0,-1-1-1 0 0,0 1 1 0 0,1 0-1 0 0,-1-1 1 0 0,0 1-1 0 0,0 0 1 0 0,1 0-1 0 0,-1-1 1 0 0,1 1-1 0 0,-1 0 1 0 0,0 0-1 0 0,1 0 1 0 0,-1-1-1 0 0,0 1 1 0 0,1 0-1 0 0,-1 0 1 0 0,1 0-1 0 0,-1 0 1 0 0,1 0-1 0 0,-1 0 1 0 0,0 0-1 0 0,1 0 1 0 0,-1 0-1 0 0,1 0 1 0 0,-1 0-1 0 0,1 0 1 0 0,-1 0-2 0 0,5-1 13 0 0,0-6-15 0 0,-5 7 2 0 0,0 0 0 0 0,0-1 1 0 0,0 1-1 0 0,0-1 1 0 0,1 1-1 0 0,-1 0 0 0 0,0-1 1 0 0,0 1-1 0 0,1 0 1 0 0,-1 0-1 0 0,0-1 0 0 0,1 1 1 0 0,-1 0-1 0 0,0-1 1 0 0,1 1-1 0 0,-1 0 0 0 0,0 0 1 0 0,1 0-1 0 0,-1 0 1 0 0,1-1-1 0 0,-1 1 1 0 0,0 0-1 0 0,1 0 0 0 0,-1 0 1 0 0,1 0-1 0 0,-1 0 1 0 0,0 0-1 0 0,1 0 0 0 0,-1 0 1 0 0,1 0-1 0 0,-1 0 0 0 0,0 0 1 0 0,0 0 0 0 0,1 0 0 0 0,-1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0 0 0 0,0 0 0 0 0,0 0 0 0 0,0-1 0 0 0,0 1 0 0 0,0 0 0 0 0,0 0 0 0 0,0 0 0 0 0,0 0 0 0 0,0 0 0 0 0,0 0 0 0 0,0 0-1 0 0,0 0 1 0 0,0 0 0 0 0,0 0 0 0 0,0 0 0 0 0,0-1 0 0 0,0 1 0 0 0,0 0 0 0 0,0 0 0 0 0,0 0 0 0 0,0 0 0 0 0,0 0 0 0 0,0 0 0 0 0,0 0 0 0 0,0 0 0 0 0,0 0-1 0 0,0-2 11 0 0,0 0-1 0 0,1 0 1 0 0,-1 1-1 0 0,1-1 1 0 0,-1 0-1 0 0,1 1 1 0 0,0-1-1 0 0,0 0 1 0 0,-1 1-1 0 0,1-1 1 0 0,0 1-1 0 0,0-1 1 0 0,1 1-1 0 0,-1 0 1 0 0,1-1-11 0 0,0-1 80 0 0,-2 1-14 0 0,-2-11-52 0 0,-9-2-14 0 0,11 9 10 0 0,-2 2 20 0 0,-14-4 3 0 0,-30-18-18 0 0,42 25-10 0 0,0 0 1 0 0,0 0 0 0 0,0 0 0 0 0,-1 1 0 0 0,1-1 0 0 0,0 1-1 0 0,0 0 1 0 0,-1 1 0 0 0,-3 0-6 0 0,-7-1 12 0 0,-9 0-12 0 0,14-1 0 0 0,0 1 0 0 0,1 0 0 0 0,-1 0 0 0 0,0 1 0 0 0,-7 2 0 0 0,-16 12 0 0 0,17-2 0 0 0,14-11 0 0 0,-1 0 0 0 0,0 0 0 0 0,1 0 0 0 0,-1 0 0 0 0,0 0 0 0 0,-2 0 0 0 0,4-2 0 0 0,-1 1 0 0 0,1-1 0 0 0,-1 1 0 0 0,1 0 0 0 0,0-1 0 0 0,0 1 0 0 0,-1 0 0 0 0,1 0 0 0 0,0 0 0 0 0,0-1 0 0 0,0 1 0 0 0,0 1 0 0 0,0-1 0 0 0,0 0 0 0 0,0 0 0 0 0,0 0 0 0 0,1 0 0 0 0,-1 1 0 0 0,0-1 0 0 0,1 0 0 0 0,-1 1 0 0 0,1-1 0 0 0,-1 0 0 0 0,1 1 0 0 0,0-1 0 0 0,-1 1 0 0 0,1-1 0 0 0,0 1 0 0 0,0-1 0 0 0,0 6 0 0 0,0-5 0 0 0,1 0 0 0 0,-1 1 0 0 0,0-1 0 0 0,-1 0 0 0 0,1 0 0 0 0,0 0 0 0 0,0 0 0 0 0,-1 0 0 0 0,0 0 0 0 0,0 1 0 0 0,-3 5 0 0 0,3-7 0 0 0,0 0 0 0 0,0 1 0 0 0,0-1 0 0 0,0 1 0 0 0,1-1 0 0 0,-1 1 0 0 0,0-1 0 0 0,1 1 0 0 0,0 0 0 0 0,-1-1 0 0 0,1 1 0 0 0,0-1 0 0 0,0 1 0 0 0,0 0 0 0 0,0 0 0 0 0,0 2 0 0 0,0 0 0 0 0,1 0 0 0 0,-1 0 0 0 0,1 0 0 0 0,0 0 0 0 0,1-1 0 0 0,-1 1 0 0 0,0 0 0 0 0,1-1 0 0 0,1 3 0 0 0,-2-4 2 0 0,0 0 1 0 0,0 1-1 0 0,-1-1 1 0 0,1 0 0 0 0,-1 1-1 0 0,0-1 1 0 0,1 0 0 0 0,-1 1-1 0 0,0-1 1 0 0,-1 2-3 0 0,3 13 27 0 0,-1-13-25 0 0,1 1 0 0 0,1-1 1 0 0,-1 0-1 0 0,1 1 0 0 0,1 0-2 0 0,6 14 0 0 0,-9-17 0 0 0,-1-1 0 0 0,1 1 0 0 0,-1 0 0 0 0,1-1 0 0 0,0 1 0 0 0,0 0 0 0 0,0-1 0 0 0,0 1 0 0 0,0-1 0 0 0,0 1 0 0 0,0-1 0 0 0,0 0 0 0 0,1 0 0 0 0,-1 1 0 0 0,0-1 0 0 0,1 0 0 0 0,0 0 0 0 0,10 9 0 0 0,5 12-1 0 0,-15-19 3 0 0,0 1-1 0 0,0-1 0 0 0,1 1 0 0 0,-1-1 0 0 0,1 0 1 0 0,0 0-1 0 0,0 0 0 0 0,0-1 0 0 0,1 1 1 0 0,1 0-2 0 0,17 6 54 0 0,-1 0-38 0 0,4 4 29 0 0,-3-10-36 0 0,-19-3-9 0 0,0 0 0 0 0,0 0 0 0 0,0 1 0 0 0,0-1 0 0 0,1 1 0 0 0,-1 0 0 0 0,0 0 0 0 0,2 1 0 0 0,11 2 0 0 0,-4-8 0 0 0,-4 0 0 0 0,6 2-6 0 0,1 1-70 0 0,0 1-69 0 0,0-2-74 0 0,14-7-216 0 0,0-3 73 0 0,-12 5 139 0 0,16-9-303 0 0</inkml:trace>
  <inkml:trace contextRef="#ctx0" brushRef="#br0" timeOffset="1007.91">1787 62 6000 0 0,'0'0'174'0'0,"-1"0"-41"0"0,-1-2-2 0 0,-2-3 63 0 0,-2 1 65 0 0,-2 1 71 0 0,-2 2 74 0 0,1 0 7 0 0,1-2-61 0 0,2-1-48 0 0,1-1-34 0 0,5 5-246 0 0,0 0 0 0 0,-1-1 0 0 0,1 1 0 0 0,0 0 0 0 0,0 0 1 0 0,-1 0-1 0 0,1-1 0 0 0,0 1 0 0 0,0 0 0 0 0,-1 0 0 0 0,1 0 1 0 0,0 0-1 0 0,-1 0 0 0 0,1 0 0 0 0,0-1 0 0 0,0 1 0 0 0,-1 0 0 0 0,1 0 1 0 0,0 0-1 0 0,-1 0 0 0 0,1 0 0 0 0,0 0 0 0 0,-1 0 0 0 0,1 0 1 0 0,0 0-1 0 0,-1 1-22 0 0,-2-1 117 0 0,1 0-64 0 0,-3 0 12 0 0,3 0-13 0 0,0 0 35 0 0,-1 0 20 0 0,-1 0 40 0 0,0 0 46 0 0,-1 0 54 0 0,-1 0-86 0 0,0 1-1 0 0,0 1 1 0 0,0-1 0 0 0,1 1 0 0 0,-6 2-161 0 0,-9 4 303 0 0,7-3-131 0 0,1 0-67 0 0,9-4-67 0 0,-12 4 166 0 0,-1 7-42 0 0,13-9-131 0 0,-1-1 1 0 0,1 1 0 0 0,-1-1-1 0 0,0 1 1 0 0,0-1 0 0 0,-1 0-1 0 0,1-1 1 0 0,-1 1-32 0 0,-18 9 97 0 0,21-10-72 0 0,-1 1-1 0 0,0 1 1 0 0,0-1-1 0 0,1 0 1 0 0,-1 1-1 0 0,1-1 1 0 0,0 1-1 0 0,0 0 1 0 0,0-1-1 0 0,0 1 1 0 0,0 0-1 0 0,1 0 1 0 0,-2 4-25 0 0,0 0 63 0 0,-8 6 46 0 0,9-12-93 0 0,0 1 0 0 0,1 0 1 0 0,-1-1-1 0 0,1 1 0 0 0,-1 0 1 0 0,1 0-1 0 0,0 0 0 0 0,0 0 1 0 0,-1 2-17 0 0,0 13 82 0 0,2-4-14 0 0,-3 3 38 0 0,-2-5-56 0 0,4-9-43 0 0,0 1 1 0 0,0 0 0 0 0,-1 0 0 0 0,2 0 0 0 0,-1 0-1 0 0,0 0 1 0 0,1 1 0 0 0,-1-1 0 0 0,1 0 0 0 0,0 2-8 0 0,-1 4 0 0 0,1-6 0 0 0,0 0 0 0 0,-1 0 0 0 0,1-1 0 0 0,0 1 0 0 0,1 0 0 0 0,-1 0 0 0 0,0 0 0 0 0,1 0 0 0 0,0 0 0 0 0,-1 0 0 0 0,2 0 0 0 0,8 15 10 0 0,-5 8 44 0 0,-2-19-26 0 0,0 0 0 0 0,0-1 0 0 0,5 7-28 0 0,1 2 70 0 0,-7-10-48 0 0,-2-4-19 0 0,0 0-1 0 0,1-1 0 0 0,-1 1 1 0 0,0-1-1 0 0,1 1 1 0 0,-1 0-1 0 0,0-1 1 0 0,1 1-1 0 0,-1-1 1 0 0,1 1-1 0 0,-1-1 1 0 0,1 1-1 0 0,-1-1 1 0 0,1 0-1 0 0,-1 1 1 0 0,1-1-1 0 0,-1 1 1 0 0,1-1-1 0 0,-1 0 1 0 0,1 0-1 0 0,0 1 1 0 0,0-1-3 0 0,4 2 7 0 0,10 11 47 0 0,-14-12-47 0 0,1 1 0 0 0,-1 0 0 0 0,1-1 0 0 0,0 0 0 0 0,0 1 0 0 0,0-1 0 0 0,-1 0 0 0 0,2 0-7 0 0,14 3 137 0 0,10-4 38 0 0,5 0 109 0 0,-30 0-273 0 0,-1-1 0 0 0,1 1 0 0 0,-1 0 0 0 0,1 0 0 0 0,0-1 0 0 0,-1 1 1 0 0,0-1-1 0 0,1 1 0 0 0,-1-1 0 0 0,1 1 0 0 0,-1-1 0 0 0,0 0 0 0 0,1 0-11 0 0,11-5 64 0 0,12 1 32 0 0,1-7 33 0 0,-16 4-89 0 0,0 1 0 0 0,0-1 0 0 0,-1-1 0 0 0,2-3-40 0 0,-7 9 15 0 0,-1-1-5 0 0,1 0 0 0 0,-1-1 0 0 0,0 1 1 0 0,-1-1-1 0 0,1 1 0 0 0,-1-1 0 0 0,0 0 1 0 0,1-1-11 0 0,5-14 10 0 0,-3 12 13 0 0,-4 7-20 0 0,0 0 0 0 0,0-1 0 0 0,0 1 0 0 0,-1-1 1 0 0,1 1-1 0 0,0-1 0 0 0,-1 1 0 0 0,1-1 0 0 0,-1 1 0 0 0,0-1 1 0 0,1 0-1 0 0,-1 1 0 0 0,0-1 0 0 0,0 0 0 0 0,0 0-3 0 0,0-82 106 0 0,0 60-123 0 0,0-4-41 0 0,3 30-10 0 0,-2 0 66 0 0,0-1 0 0 0,0 1 0 0 0,0-1 1 0 0,0 1-1 0 0,0-1 0 0 0,0 1 0 0 0,0-1 1 0 0,0 1-1 0 0,-1 0 0 0 0,1 0 0 0 0,-1-1 0 0 0,1 1 1 0 0,-1 0-1 0 0,0 0 0 0 0,1 0 2 0 0,-1 15-53 0 0,0-16 50 0 0,1 1 0 0 0,-1 0 0 0 0,0-1 0 0 0,0 1 0 0 0,1-1 0 0 0,-1 1 0 0 0,1-1 0 0 0,-1 1 0 0 0,1-1 0 0 0,-1 0 0 0 0,1 1 0 0 0,0-1 1 0 0,0 0 2 0 0,5 12-29 0 0,-3 4 27 0 0,-3 36-60 0 0,0-36 52 0 0,0-15 10 0 0,0 0 0 0 0,0 0 0 0 0,0 0 0 0 0,1 0 0 0 0,-1 0 0 0 0,0 0 0 0 0,1-1 0 0 0,0 1 0 0 0,-1 0 0 0 0,1 0 0 0 0,0-1 0 0 0,0 1 0 0 0,1 1 0 0 0,-1-2 0 0 0,0 1 0 0 0,0-1 0 0 0,-1 1 0 0 0,1-1 0 0 0,0 1 0 0 0,-1-1 0 0 0,1 1 0 0 0,-1-1 0 0 0,0 1 0 0 0,1-1 0 0 0,-1 1 0 0 0,0-1 0 0 0,0 2 0 0 0,0-1 0 0 0,0 0 0 0 0,1-1 0 0 0,-1 1 0 0 0,0-1 0 0 0,1 1 0 0 0,-1-1 0 0 0,1 1 0 0 0,-1 0 0 0 0,1-1 0 0 0,0 0 0 0 0,-1 1 0 0 0,1-1 0 0 0,0 1 0 0 0,0-1 0 0 0,4 7 0 0 0,0 7 0 0 0,-4-13 0 0 0,0-1 0 0 0,-1 0 0 0 0,1 0 0 0 0,0 0 0 0 0,0 0 0 0 0,0 0 0 0 0,0 0 0 0 0,0 0 0 0 0,0 0 0 0 0,0-1 0 0 0,0 1 0 0 0,1 0 0 0 0,13 2-29 0 0,1-1-110 0 0,-3 9-63 0 0,-12-10-316 0 0,1 0 72 0 0,0 0 61 0 0,-1-1 48 0 0,2 1-181 0 0,2-2-241 0 0,-4 1 406 0 0,0-1-87 0 0,1 1-88 0 0,4 0-1252 0 0,3 0-1010 0 0</inkml:trace>
  <inkml:trace contextRef="#ctx0" brushRef="#br0" timeOffset="1497.89">2172 93 7224 0 0,'0'0'209'0'0,"0"3"-5"0"0,0 0-293 0 0,0 0 80 0 0,-1 1 51 0 0,1-1 38 0 0,0 6 179 0 0,1 0 182 0 0,1 3 360 0 0,3-2-392 0 0,-2-2-82 0 0,-2-5-182 0 0,0 1-1 0 0,0-1 1 0 0,0 1-1 0 0,-1 0 1 0 0,1-1-1 0 0,-1 3-144 0 0,0 2 215 0 0,0 1 33 0 0,2 2 31 0 0,3 0 28 0 0,2 2 3 0 0,-5 1-41 0 0,-3-4-138 0 0,0 15 175 0 0,1-23-252 0 0,0 1-1 0 0,0-1 0 0 0,0 1 0 0 0,1-1 0 0 0,-1 1 0 0 0,1-1 0 0 0,0 1 1 0 0,0 1-54 0 0,4 4 131 0 0,1 1 65 0 0,-4 4 69 0 0,-2-10-210 0 0,2 29 634 0 0,1-18-399 0 0,1-9-181 0 0,0 0-32 0 0,-2-1 120 0 0,-1-1-88 0 0,0 1-55 0 0,-2 1-28 0 0,0-3 40 0 0,2-1-52 0 0,-1 0 0 0 0,0 0 0 0 0,0 0 0 0 0,-1-1 0 0 0,1 1 0 0 0,0 0 0 0 0,0 0 0 0 0,0-1 0 0 0,0 1 0 0 0,-1 0 0 0 0,1 0 0 0 0,0-1 0 0 0,-1 1 1 0 0,1 0-1 0 0,-1 0-14 0 0,1-1 9 0 0,-1 1-1 0 0,1-1 1 0 0,0 0 0 0 0,-1 0 0 0 0,1 1 0 0 0,-1-1 0 0 0,1 0 0 0 0,-1 0 0 0 0,1 0 0 0 0,-1 1 0 0 0,0-1 0 0 0,1 0 0 0 0,-1 0 0 0 0,1 0 0 0 0,-1 0 0 0 0,1 0 0 0 0,-1 0 0 0 0,1 0-9 0 0,-3 0 132 0 0,3 0-4 0 0,0 2-6 0 0,0 9-21 0 0,0-9-6 0 0,0-2-6 0 0,0 0-2 0 0,0 0-6 0 0,0 0-1 0 0,3-2 0 0 0,7-11-2 0 0,-9 11-72 0 0,-1 0 0 0 0,1 1 0 0 0,-1-1 0 0 0,0 0 1 0 0,1 0-1 0 0,-1 0 0 0 0,0 0 0 0 0,0 0 0 0 0,0 1 0 0 0,0-1 0 0 0,-1-1-6 0 0,1 1 5 0 0,0 0 0 0 0,0 0 0 0 0,0 0-1 0 0,0 1 1 0 0,0-1 0 0 0,0 0 0 0 0,1 0 0 0 0,-1 0-1 0 0,0 0 1 0 0,1 0 0 0 0,0 0-5 0 0,9-16 21 0 0,-5-8 22 0 0,1 11-30 0 0,-5 12-7 0 0,0 0-1 0 0,1 0 1 0 0,-1-1 0 0 0,-1 1-1 0 0,1-1 1 0 0,0 1 0 0 0,-1 0-1 0 0,0-1 1 0 0,0 0-6 0 0,1 0 1 0 0,-1-1 0 0 0,1 1 0 0 0,0 0 0 0 0,0-1 0 0 0,0 1 0 0 0,1 0 0 0 0,0 0 0 0 0,-1 0 0 0 0,1 0 1 0 0,3-4-2 0 0,6-16-1 0 0,-8 18-10 0 0,0 0 0 0 0,0 0 0 0 0,1 0-1 0 0,-1 0 1 0 0,1 1 0 0 0,0-1-1 0 0,1 1 1 0 0,-1 0 0 0 0,1 1-1 0 0,0-1 1 0 0,1 0 11 0 0,10-10-20 0 0,-1 3 8 0 0,0 9-36 0 0,-12 3 47 0 0,0 0-1 0 0,0 0 1 0 0,0 0-1 0 0,0 1 1 0 0,0-1-1 0 0,0 1 1 0 0,0-1-1 0 0,0 1 1 0 0,-1 0-1 0 0,1 0 1 0 0,0 1-1 0 0,0-1 1 0 0,-1 0-1 0 0,1 1 1 0 0,0 1 1 0 0,-1-2-6 0 0,0 1 1 0 0,-1 0 0 0 0,1 0-1 0 0,-1-1 1 0 0,1 1 0 0 0,-1 0-1 0 0,0 0 1 0 0,0 1 5 0 0,11 21-11 0 0,7 26 11 0 0,-18-47 0 0 0,0 0 0 0 0,0 1 0 0 0,-1-1 0 0 0,1 0 0 0 0,-1 0 0 0 0,0 0 0 0 0,0 1 0 0 0,0-1 0 0 0,1 14 0 0 0,5-4 0 0 0,-5-12 0 0 0,0 0 0 0 0,0 1 0 0 0,0-1 0 0 0,-1 1 0 0 0,1-1 0 0 0,-1 1 0 0 0,1 0 0 0 0,-1-1 0 0 0,1 1 0 0 0,-1-1 0 0 0,0 1 0 0 0,0 0 0 0 0,0-1 0 0 0,0 1 0 0 0,0 46-6 0 0,0 68 87 0 0,0-115-80 0 0,0-1 0 0 0,0 0-1 0 0,0 0 1 0 0,0 0 0 0 0,0 0 0 0 0,0 0-1 0 0,0 0 1 0 0,0 0 0 0 0,0 0 0 0 0,0 0-1 0 0,0 0 1 0 0,0 0 0 0 0,0 1 0 0 0,0-1-1 0 0,0 0 1 0 0,0 0 0 0 0,0 0 0 0 0,0 0-1 0 0,0 0 1 0 0,0 0 0 0 0,0 0 0 0 0,0 0-1 0 0,0 0 1 0 0,0 0 0 0 0,0 0 0 0 0,0 1-1 0 0,0-1 1 0 0,0 0 0 0 0,0 0 0 0 0,1 0-1 0 0,-1 0 1 0 0,0 0 0 0 0,0 0 0 0 0,0 0-1 0 0,0 0 1 0 0,0 0 0 0 0,0 0 0 0 0,0 0-1 0 0,0 0 1 0 0,0 0 0 0 0,0 0 0 0 0,0 0-1 0 0,0 0 1 0 0,1 0 0 0 0,-1 0 0 0 0,0 0-1 0 0,0 0 1 0 0,0 0 0 0 0,0 0 0 0 0,0 0-1 0 0,0 0 1 0 0,0 0 0 0 0,0 0 0 0 0,0 0-1 0 0,0 0 1 0 0,1 0 0 0 0,-1 0-1 0 0,10 3 10 0 0,-8 3-38 0 0,-1-2-74 0 0,-1-2-111 0 0,0-2-255 0 0,2 0-462 0 0,11 0-48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51.6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185 16 5400 0 0,'0'0'158'0'0,"0"0"-36"0"0,0 0 0 0 0,0 0 51 0 0,0 0 153 0 0,0-3 287 0 0,0 2-495 0 0,0 1-49 0 0,0-1-31 0 0,0-1-50 0 0,0 1 31 0 0,0 0 45 0 0,0 0 67 0 0,0 0 58 0 0,0-1 85 0 0,0 1 100 0 0,0-1 114 0 0,-3 2-36 0 0,2 0-414 0 0,-1 0 51 0 0,0 0 43 0 0,0 0 38 0 0,-3 0 312 0 0,-8 0 806 0 0,8 0-912 0 0,1 0-164 0 0,1 0-87 0 0,0 0-107 0 0,1 0-55 0 0,1 0-34 0 0,-8 1 271 0 0,4 5 57 0 0,1 0-64 0 0,-7-1 97 0 0,6 8-26 0 0,-6 2-112 0 0,-4-1-33 0 0,11-10-91 0 0,0-1 1 0 0,0 1-1 0 0,0 0 1 0 0,0-1-1 0 0,1 2 1 0 0,0-1-1 0 0,-1 2-28 0 0,-14 40 28 0 0,13-38-17 0 0,4-5-8 0 0,-1 0 1 0 0,1-1-1 0 0,0 1 1 0 0,0 0 0 0 0,0 0-1 0 0,0 0 1 0 0,0 0-1 0 0,0 0 1 0 0,1 0-1 0 0,0 0 1 0 0,0 0 0 0 0,-1 3-4 0 0,1-1 0 0 0,-1 1 0 0 0,0 0 0 0 0,0-1 0 0 0,-1 1 0 0 0,-1 2 0 0 0,2-2 0 0 0,-1-1 0 0 0,1 0 0 0 0,0 0 0 0 0,0 1 0 0 0,0 2 0 0 0,1 87 0 0 0,0-92 0 0 0,0-1 0 0 0,0 1 0 0 0,1-1 0 0 0,-1 1 0 0 0,1-1 0 0 0,-1 1 0 0 0,1-1 0 0 0,0 0 0 0 0,0 1 0 0 0,0-1 0 0 0,1 2 0 0 0,-1-2 0 0 0,0 1 0 0 0,0-1 0 0 0,0 0 0 0 0,0 1 0 0 0,0-1 0 0 0,-1 0 0 0 0,1 1 0 0 0,-1-1 0 0 0,0 1 0 0 0,0-1 0 0 0,0 3 0 0 0,0-4 0 0 0,0 0 0 0 0,0 1 0 0 0,0-1 0 0 0,1 0 0 0 0,-1 0 0 0 0,0 1 0 0 0,0-1 0 0 0,1 0 0 0 0,-1 0 0 0 0,1 1 0 0 0,-1-1 0 0 0,1 0 0 0 0,-1 0 0 0 0,1 0 0 0 0,0 0 0 0 0,-1 0 0 0 0,1 0 0 0 0,0 0 0 0 0,0 0 0 0 0,0 0 0 0 0,0 0 0 0 0,0 0 0 0 0,0-1 0 0 0,0 1 0 0 0,1 0 0 0 0,3 1 0 0 0,-5-1 0 0 0,1-1 0 0 0,0 0 0 0 0,-1 0 0 0 0,1 1 0 0 0,-1-1 0 0 0,1 0 0 0 0,0 1 0 0 0,-1-1 0 0 0,1 1 0 0 0,-1-1 0 0 0,1 1 0 0 0,-1-1 0 0 0,1 1 0 0 0,-1-1 0 0 0,0 1 0 0 0,1-1 0 0 0,-1 1 0 0 0,0-1 0 0 0,1 1 0 0 0,-1 0 0 0 0,0-1 0 0 0,0 1 0 0 0,3 4 0 0 0,-2-2 0 0 0,-1-3 0 0 0,1 1 0 0 0,-1 0 0 0 0,0-1 0 0 0,0 1 0 0 0,1-1 0 0 0,-1 1 0 0 0,0-1 0 0 0,1 1 0 0 0,-1-1 0 0 0,1 1 0 0 0,-1-1 0 0 0,1 1 0 0 0,-1-1 0 0 0,1 1 0 0 0,-1-1 0 0 0,1 0 0 0 0,-1 1 0 0 0,1-1 0 0 0,-1 0 0 0 0,1 1 0 0 0,4 0 0 0 0,0-1 0 0 0,-1 1 0 0 0,1-1 0 0 0,0 1 0 0 0,4-2 0 0 0,13 0 31 0 0,-20 1-19 0 0,-1-1-1 0 0,1 1 1 0 0,0-1 0 0 0,0 0-1 0 0,0 1 1 0 0,-1-1-1 0 0,1 0 1 0 0,0 0-1 0 0,-1 0 1 0 0,1 0-1 0 0,-1-1 1 0 0,1 1-1 0 0,-1 0 1 0 0,1-1-12 0 0,0 0 27 0 0,1 0 0 0 0,0 0 1 0 0,-1 0-1 0 0,1 0 0 0 0,0 1 0 0 0,1-1-27 0 0,-2 1 17 0 0,0 0-1 0 0,0 0 1 0 0,0 1-1 0 0,0-2 1 0 0,-1 1 0 0 0,1 0-1 0 0,-1 0 1 0 0,1 0-1 0 0,-1-1 1 0 0,1 1-1 0 0,-1-1 1 0 0,0 1 0 0 0,1-2-17 0 0,3-7 74 0 0,-4 8-59 0 0,0 0 0 0 0,0-1 1 0 0,0 1-1 0 0,0 0 0 0 0,1 0 1 0 0,-1 0-1 0 0,1 0 0 0 0,-1 0 1 0 0,1 1-16 0 0,6-7 50 0 0,-5 5-25 0 0,0 0 0 0 0,0 0 0 0 0,0 0 0 0 0,0-1 1 0 0,0 1-1 0 0,-1-1-25 0 0,2-3 38 0 0,8-20 9 0 0,-7-1 24 0 0,5 0-8 0 0,-7 10-39 0 0,-3 8 11 0 0,1 7-26 0 0,-1 1 1 0 0,0-1-1 0 0,0 0 1 0 0,0 0-1 0 0,0 1 1 0 0,0-1-1 0 0,-1 0 1 0 0,1 0-1 0 0,-1 1 1 0 0,0-1 0 0 0,0-1-10 0 0,-5 0 19 0 0,5 4-16 0 0,1 0-1 0 0,0-1 0 0 0,-1 1 1 0 0,1 0-1 0 0,-1 0 1 0 0,1-1-1 0 0,0 1 0 0 0,-1 0 1 0 0,1-1-1 0 0,0 1 0 0 0,-1 0 1 0 0,1-1-1 0 0,0 1 1 0 0,-1-1-1 0 0,1 1 0 0 0,0-1 1 0 0,0 1-1 0 0,0 0 1 0 0,-1-1-1 0 0,1 1 0 0 0,0-1 1 0 0,0 1-1 0 0,0-1 0 0 0,0 1 1 0 0,0-1-1 0 0,0 1 1 0 0,0-1-1 0 0,0 1 0 0 0,0-1 1 0 0,0 1-1 0 0,0-1 1 0 0,0 0-3 0 0,0 0 0 0 0,1 0 1 0 0,-2 0-1 0 0,1-1 1 0 0,0 1 0 0 0,0 0-1 0 0,0 0 1 0 0,0-1 0 0 0,-1 1-1 0 0,1 0 1 0 0,-1 0 0 0 0,1 0-1 0 0,-1-1 1 0 0,1 1-1 0 0,-1 0 1 0 0,0 0 0 0 0,0 0-1 0 0,1 0 1 0 0,-1 0 0 0 0,0 0-1 0 0,0 0 1 0 0,0 1 0 0 0,0-1-1 0 0,0 0 1 0 0,0 0 0 0 0,-1 0-1 0 0,1 1-2 0 0,0-1 0 0 0,0 1 1 0 0,0-1-1 0 0,0 0 0 0 0,0 1 0 0 0,0-1 1 0 0,0 0-1 0 0,0 1 0 0 0,0-1 1 0 0,0 0-1 0 0,0 0 0 0 0,0 0 1 0 0,0-1 1 0 0,0-13-81 0 0,1 10 53 0 0,-3 0-147 0 0,0 2 94 0 0,1 1-34 0 0,0 0-48 0 0,0 0-85 0 0,1 1 39 0 0,0 0-16 0 0,1 1-34 0 0,-1-1-352 0 0,0 0 85 0 0,1 1-48 0 0,0-2-675 0 0,0-2-531 0 0,0-5-1010 0 0</inkml:trace>
  <inkml:trace contextRef="#ctx0" brushRef="#br0" timeOffset="684.87">508 108 8752 0 0,'0'0'197'0'0,"0"0"24"0"0,0 0 19 0 0,3 3-29 0 0,1 1-178 0 0,2 4-23 0 0,-4-1-4 0 0,1-1 64 0 0,3-3 106 0 0,-2-1 36 0 0,3 9 262 0 0,0 2-91 0 0,-5-8-232 0 0,3 4 190 0 0,-1 0-86 0 0,2 3 39 0 0,-1 19 416 0 0,8-15-369 0 0,0-1-36 0 0,-6-1-104 0 0,-1-1 58 0 0,2 4 110 0 0,4 7 252 0 0,0 2 28 0 0,-4-10-255 0 0,-1-2-112 0 0,0 1-57 0 0,6 1 31 0 0,-1-1-14 0 0,-9-3-36 0 0,-1-7 11 0 0,7 6-28 0 0,-5 4 37 0 0,-4-13-99 0 0,0-2-30 0 0,0 0-8 0 0,0 0-1 0 0,0 0 0 0 0,0 0 0 0 0,0 0 0 0 0,0 0 16 0 0,0 0 67 0 0,0 0 28 0 0,3-2 7 0 0,3-6-125 0 0,-3 1 50 0 0,-1-1 36 0 0,0-11 185 0 0,-2 4-176 0 0,0 10-147 0 0,-1-11 40 0 0,0 9-38 0 0,1 0 0 0 0,-1 0 0 0 0,2 0 0 0 0,-1-1 0 0 0,1 1 0 0 0,0 0 0 0 0,1-4-31 0 0,2 1 2 0 0,0-1 0 0 0,0 1 0 0 0,1 0 0 0 0,0 0 0 0 0,1 0-2 0 0,4-4 0 0 0,-1 1 0 0 0,2 0 0 0 0,6-6 0 0 0,-5 3 0 0 0,-10 14 1 0 0,-1 0-1 0 0,0-1 0 0 0,0 1 0 0 0,1 0 0 0 0,0 0 0 0 0,-1 0 1 0 0,1 0-1 0 0,0 0 0 0 0,0 0 0 0 0,0 0 0 0 0,7-6-17 0 0,0-7-52 0 0,-7 13 60 0 0,-1-1 0 0 0,1 1-1 0 0,0 0 1 0 0,0 0 0 0 0,0-1-1 0 0,0 1 1 0 0,0 0 0 0 0,0 1-1 0 0,0-1 1 0 0,1 0 0 0 0,-1 1-1 0 0,1-1 1 0 0,1 0 9 0 0,24-3-11 0 0,-2-3 11 0 0,-20 12-2 0 0,-2 0-12 0 0,13-2-41 0 0,-2-2-13 0 0,-8 0 15 0 0,-2 3-43 0 0,9 11 10 0 0,1 1 106 0 0,30 30 230 0 0,-41-41-251 0 0,-1 0 1 0 0,0 0-1 0 0,-1 0 0 0 0,1 0 0 0 0,-1 0 0 0 0,1 1 0 0 0,-1-1 0 0 0,-1 1 0 0 0,2 1 1 0 0,-2-1-15 0 0,0-1-1 0 0,0 0 1 0 0,0 1-1 0 0,-1-1 1 0 0,1 5 15 0 0,-1-8-11 0 0,0 1-1 0 0,0 0 1 0 0,0-1 0 0 0,0 1-1 0 0,1 0 1 0 0,-1-1-1 0 0,1 1 1 0 0,-1-1 0 0 0,1 1-1 0 0,-1 0 1 0 0,1-1-1 0 0,0 0 1 0 0,0 1 0 0 0,0-1-1 0 0,0 1 12 0 0,4 6-56 0 0,2 6-38 0 0,1 3 68 0 0,-7-15 26 0 0,0-1 0 0 0,-1 1 0 0 0,1-1 0 0 0,-1 1 0 0 0,1 0 0 0 0,-1-1 0 0 0,0 1 0 0 0,1 0-1 0 0,-1 0 1 0 0,0-1 0 0 0,0 1 0 0 0,0 0 0 0 0,-1 0 0 0 0,1-1 0 0 0,0 1 0 0 0,-1 0 0 0 0,1 0 0 0 0,-1-1 1 0 0,1 1 0 0 0,0 0 0 0 0,-1 0 1 0 0,1-1-1 0 0,0 1 0 0 0,0 0 1 0 0,0-1-1 0 0,0 1 0 0 0,0 0 0 0 0,0 0 1 0 0,1-1-1 0 0,-1 1 0 0 0,1 0 1 0 0,-1-1-1 0 0,1 1 0 0 0,0 0 0 0 0,-1 0-1 0 0,5 5 41 0 0,-4-5-29 0 0,0-1 0 0 0,0 0 1 0 0,0 1-1 0 0,-1-1 0 0 0,1 1 0 0 0,0-1 1 0 0,-1 1-1 0 0,1-1 0 0 0,-1 1 0 0 0,1 0 1 0 0,-1-1-1 0 0,0 1 0 0 0,0-1 0 0 0,0 1-12 0 0,2 14 96 0 0,4-1-22 0 0,-5-13-64 0 0,0 1 0 0 0,0-1 0 0 0,0 0-1 0 0,0 1 1 0 0,0-1 0 0 0,-1 0 0 0 0,1 1-1 0 0,-1-1 1 0 0,0 1 0 0 0,1-1 0 0 0,-1 3-10 0 0,0 36 109 0 0,0-24-37 0 0,0 8 64 0 0,0-2 9 0 0,0 7 57 0 0,0-28-112 0 0,0-2 2 0 0,0 0-16 0 0,0 0-4 0 0,0 0 0 0 0,0 0-1 0 0,0 0-30 0 0,0 0-72 0 0,0 0-92 0 0,0 0-70 0 0,0 0-201 0 0,0 0-347 0 0,0 0 565 0 0,0 0 23 0 0,0 0-12 0 0,0 0-48 0 0,0 0-10 0 0,0 0-49 0 0,0 0-55 0 0,0 0-62 0 0,0 0-66 0 0,0 0-63 0 0,0 0-56 0 0,0 0-47 0 0,0 0-179 0 0,0 0-48 0 0,0 0-216 0 0,0 0-583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9.85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188 416 5472 0 0,'0'0'124'0'0,"0"0"17"0"0,0 0 10 0 0,0 2-25 0 0,0 4 89 0 0,0-1-113 0 0,0-2-84 0 0,0 0-44 0 0,0 1-173 0 0,0-3 160 0 0,0-1 94 0 0,0 0 23 0 0,0 1 41 0 0,0-1 28 0 0,0 0 41 0 0,0 1 47 0 0,0-1 50 0 0,0 1 54 0 0,0 0 59 0 0,0 0 62 0 0,0 1 68 0 0,-3 0 204 0 0,2-1-694 0 0,0 0 73 0 0,0 1 62 0 0,-1-1 54 0 0,1 1 77 0 0,-1 0 41 0 0,-4 4 890 0 0,3-4-740 0 0,1 0-234 0 0,1-1-34 0 0,-1 1 33 0 0,1-1-176 0 0,1 0-37 0 0,-1 0-38 0 0,0-1-44 0 0,1 1-47 0 0,0-1-50 0 0,-3 2 534 0 0,3-2-163 0 0,0 0-40 0 0,0 0 47 0 0,-3 0 113 0 0,-11 5 24 0 0,3 3-126 0 0,8-5-100 0 0,2-4-70 0 0,-2 1-42 0 0,-7 1-18 0 0,9-1-4 0 0,0 0-20 0 0,1 0 0 0 0,-1-1 0 0 0,1 1 0 0 0,-1 0 0 0 0,1 0 0 0 0,-1 0 1 0 0,1 0-1 0 0,-1 0 0 0 0,1 0 0 0 0,-1 1 0 0 0,1-1 0 0 0,0 0 1 0 0,-1 0-1 0 0,1 0 0 0 0,-1 0 0 0 0,1 0 0 0 0,-1 1 0 0 0,1-1 1 0 0,-1 0-1 0 0,1 0 0 0 0,0 1 0 0 0,-1-1 0 0 0,1 0 0 0 0,0 1 0 0 0,-1-1 1 0 0,1 0-1 0 0,0 1 0 0 0,-1-1 0 0 0,1 1 0 0 0,0-1 0 0 0,0 0 1 0 0,-1 1-4 0 0,-3 6 32 0 0,-6-2-5 0 0,4 8 47 0 0,-6 2-4 0 0,3-7-37 0 0,8-7-28 0 0,-1 0-1 0 0,0 1 1 0 0,0-1-1 0 0,1 1 0 0 0,-1 0 1 0 0,1-1-1 0 0,0 1 0 0 0,-1 0 1 0 0,1 0-1 0 0,0 0 1 0 0,0 0-1 0 0,0 0 0 0 0,0 0 1 0 0,0 0-1 0 0,1 0 1 0 0,-1 0-1 0 0,1 1 0 0 0,-1-1 1 0 0,1 1-5 0 0,0-1 1 0 0,0-1-1 0 0,-1 1 1 0 0,1 0 0 0 0,0-1 0 0 0,-1 1-1 0 0,1-1 1 0 0,-1 1 0 0 0,1-1 0 0 0,-1 1-1 0 0,0-1 1 0 0,1 1 0 0 0,-1-1-1 0 0,0 1 1 0 0,0-1-1 0 0,-4 7 1 0 0,-10 23-1 0 0,14-28-4 0 0,0-1 0 0 0,0 1 0 0 0,0 0 0 0 0,1 0 0 0 0,0 0 0 0 0,-1 0 0 0 0,1 0 0 0 0,0-1 0 0 0,1 1 0 0 0,-1 0 0 0 0,0 1 4 0 0,1 4-16 0 0,-1 26 3 0 0,0-1-40 0 0,-1-23 44 0 0,1-5 8 0 0,-1-1-1 0 0,1 1 1 0 0,0 0 0 0 0,0 0-1 0 0,0-1 1 0 0,1 1 0 0 0,0-1-1 0 0,0 1 1 0 0,1 2 1 0 0,2 1-21 0 0,-3-7 19 0 0,0 1-1 0 0,0-1 1 0 0,0 0 0 0 0,0 1-1 0 0,-1-1 1 0 0,1 1 0 0 0,0-1-1 0 0,-1 1 1 0 0,0 0 0 0 0,1-1-1 0 0,-1 1 1 0 0,0-1 0 0 0,0 1 0 0 0,0 0 2 0 0,3 13 0 0 0,10 1 0 0 0,2-4 0 0 0,-14-11 0 0 0,-1-1 0 0 0,1 0 0 0 0,0 1 0 0 0,0-1 0 0 0,-1 0 0 0 0,1 0 0 0 0,0 0 0 0 0,-1 0 0 0 0,1 0 0 0 0,0 0 0 0 0,-1 0 0 0 0,1 0 0 0 0,0 0 0 0 0,0 0 0 0 0,-1 0 0 0 0,1 0 0 0 0,0 0 0 0 0,-1-1 0 0 0,1 1 0 0 0,0 0 0 0 0,0-1 0 0 0,14-11 16 0 0,-8 4 17 0 0,-3 6-4 0 0,-1-2 0 0 0,0 1 0 0 0,0 0 0 0 0,0-1 0 0 0,0 1 1 0 0,-1-1-30 0 0,5-9 120 0 0,0 0-35 0 0,1-1-20 0 0,4-5-9 0 0,-11 16-49 0 0,4-4 28 0 0,0 0 0 0 0,-1-1 1 0 0,0 1-1 0 0,0-1 0 0 0,1-3-35 0 0,0-15 21 0 0,8 0 32 0 0,-1 4 6 0 0,-9 6 26 0 0,-3 9-48 0 0,0 5-24 0 0,0 0-1 0 0,-1 0 0 0 0,2-1 1 0 0,-1 1-1 0 0,0 0 0 0 0,0 0 1 0 0,1 0-1 0 0,-1 0 0 0 0,1 0 0 0 0,0-1-12 0 0,3-5 38 0 0,-3 7-34 0 0,0-1 0 0 0,0 1 0 0 0,0 0 0 0 0,0-1 0 0 0,-1 1 0 0 0,1-1 0 0 0,0 1 0 0 0,-1-1 0 0 0,1 1 0 0 0,-1-1 0 0 0,0 0 0 0 0,0 1 0 0 0,0-1 0 0 0,1 0-4 0 0,-1-11 34 0 0,0-7 56 0 0,0-6-81 0 0,0 24-74 0 0,0 4 3 0 0,-1-1 61 0 0,1-1 0 0 0,0 0 0 0 0,0 1 0 0 0,0-1 0 0 0,0 1 0 0 0,0-1 0 0 0,0 0-1 0 0,1 1 1 0 0,-1-1 0 0 0,0 1 0 0 0,0-1 0 0 0,0 0 0 0 0,0 1 0 0 0,0-1 0 0 0,1 1-1 0 0,-1-1 1 0 0,0 0 0 0 0,0 1 0 0 0,1-1 0 0 0,-1 0 0 0 0,0 1 0 0 0,0-1-1 0 0,1 0 1 0 0,-1 0 0 0 0,0 1 0 0 0,1-1 0 0 0,-1 0 0 0 0,0 0 0 0 0,1 0 0 0 0,-1 1-1 0 0,1-1 2 0 0,5 5-30 0 0,10 23 19 0 0,-11 3 1 0 0,1-20-23 0 0,-3-6 31 0 0,0 1 0 0 0,0 0-1 0 0,0 0 1 0 0,-1 0 0 0 0,0 0-1 0 0,0 0 1 0 0,-1 0 0 0 0,1 1-1 0 0,-1 5 3 0 0,-1-9 0 0 0,1 0 0 0 0,-1 0 0 0 0,0 0 0 0 0,1 1 0 0 0,0-1 0 0 0,0 0 0 0 0,0 0 0 0 0,0 0 0 0 0,2 2 0 0 0,1 5 0 0 0,5 13 0 0 0,-8-19 0 0 0,1 0 0 0 0,-1 0 0 0 0,0 0 0 0 0,0 0 0 0 0,0 0 0 0 0,0 0 0 0 0,-1 0 0 0 0,1 3 0 0 0,-1-5 0 0 0,0 0 0 0 0,0-1 0 0 0,0 1 0 0 0,1 0 0 0 0,-1 0 0 0 0,1 0 0 0 0,-1 0 0 0 0,1 0 0 0 0,-1-1 0 0 0,1 1 0 0 0,0 0 0 0 0,0-1 0 0 0,1 2 0 0 0,-1-1 0 0 0,0-1 0 0 0,0 0 0 0 0,-1 1 0 0 0,1-1 0 0 0,0 1 0 0 0,-1-1 0 0 0,1 1 0 0 0,-1-1 0 0 0,1 1 0 0 0,-1-1 0 0 0,0 1 0 0 0,0 0 0 0 0,0 0 0 0 0,0 0 0 0 0,0-1 0 0 0,0 1 0 0 0,0-1 0 0 0,0 1 0 0 0,0-1 0 0 0,1 1 0 0 0,-1-1 0 0 0,0 1 0 0 0,1-1 0 0 0,-1 0 0 0 0,1 1 0 0 0,-1-1 0 0 0,1 0 0 0 0,0 1 0 0 0,0-1 0 0 0,0 1 0 0 0,10 20 0 0 0,-6-14-2 0 0,1 2-44 0 0,-4 0-94 0 0,-2-10 136 0 0,0 0 0 0 0,0 0 0 0 0,0 0 0 0 0,0 0 0 0 0,0 0 0 0 0,0 0-1 0 0,0 1 1 0 0,0-1 0 0 0,0 0 0 0 0,0 0 0 0 0,0 0 0 0 0,0 0-1 0 0,0 0 1 0 0,0 0 0 0 0,0 0 0 0 0,0 0 0 0 0,0 0 0 0 0,0 0-1 0 0,0 0 1 0 0,0 1 0 0 0,0-1 0 0 0,0 0 0 0 0,0 0 0 0 0,0 0-1 0 0,0 0 1 0 0,0 0 0 0 0,0 0 0 0 0,0 0 0 0 0,0 0 0 0 0,1 0-1 0 0,-1 0 1 0 0,0 0 0 0 0,0 0 0 0 0,0 0 0 0 0,0 0 0 0 0,0 0-1 0 0,0 1 1 0 0,0-1 0 0 0,0 0 0 0 0,0 0 0 0 0,0 0 0 0 0,0 0-1 0 0,0 0 1 0 0,1 0 0 0 0,-1 0 0 0 0,0 0 0 0 0,0 0 0 0 0,0 0-1 0 0,0 0 1 0 0,0 0 0 0 0,0 0 0 0 0,0 0 0 0 0,0 0 0 0 0,0 0-1 0 0,0 0 1 0 0,1 0 0 0 0,-1-1 4 0 0,2 1-65 0 0,-1 0-10 0 0,1 0-22 0 0,-1 0-44 0 0,0 0-18 0 0,0 0-43 0 0,0 0-51 0 0,0 0-56 0 0,0 0-61 0 0,-1 0-57 0 0,1 0-49 0 0,-1 0-45 0 0,0 0-153 0 0,0 0-43 0 0,0 0-186 0 0,0 0-498 0 0</inkml:trace>
  <inkml:trace contextRef="#ctx0" brushRef="#br0" timeOffset="448.01">727 0 8952 0 0,'0'0'200'0'0,"0"0"33"0"0,0 0 15 0 0,0 0 39 0 0,0 0 134 0 0,0 0 56 0 0,0 0 17 0 0,0 0-28 0 0,0 0-123 0 0,0 0-58 0 0,0 0-11 0 0,0 0-6 0 0,0 3-18 0 0,-1 0-218 0 0,1 0 36 0 0,0 5 100 0 0,1 12 290 0 0,0-15-359 0 0,0-1-44 0 0,7 14 87 0 0,-7-15-119 0 0,0 0-1 0 0,0 0 0 0 0,0 0 0 0 0,-1 0 0 0 0,1 0 0 0 0,-1 0 1 0 0,0 2-23 0 0,0-3 15 0 0,0-1 0 0 0,0 1 0 0 0,0-1 0 0 0,0 1 0 0 0,0 0 0 0 0,1-1 0 0 0,-1 1 0 0 0,1-1 0 0 0,-1 1 0 0 0,1-1 0 0 0,-1 1 0 0 0,1-1 0 0 0,0 0 1 0 0,0 1-1 0 0,1 0-15 0 0,5 11 95 0 0,-4-6-54 0 0,-1 0 0 0 0,1 0-1 0 0,-2 0 1 0 0,1 1 0 0 0,-1-1-41 0 0,5 22 163 0 0,5 5 17 0 0,-8-15-104 0 0,-2-9-14 0 0,1 1 0 0 0,1-1 0 0 0,0 0 0 0 0,3 7-62 0 0,-2-3 84 0 0,0 0 0 0 0,-1 0 0 0 0,2 14-84 0 0,-2-10 101 0 0,1 0 0 0 0,3 12-101 0 0,4 15 134 0 0,-4-13-10 0 0,4 1-18 0 0,-6 8-74 0 0,0-18-3 0 0,-3-17-24 0 0,0 0 0 0 0,-1 0 0 0 0,0 0 0 0 0,0 0 0 0 0,-1 5-5 0 0,1-3 9 0 0,0-1 0 0 0,0 1 1 0 0,0 0-1 0 0,1-1 1 0 0,0 2-10 0 0,0-2 13 0 0,0 0 0 0 0,0 1 0 0 0,-1-1 0 0 0,-1 1-1 0 0,1 1-12 0 0,-1 50 98 0 0,2-41-25 0 0,4-2-22 0 0,0-2-9 0 0,-5 2 14 0 0,-1-13-191 0 0,0 1 90 0 0,1 1 80 0 0,-1 2 131 0 0,1 3 71 0 0,-1-4-170 0 0,0-1-127 0 0,0-2-24 0 0,0-1-42 0 0,0 0-15 0 0,0 1-36 0 0,0-1-39 0 0,0 0-42 0 0,-1 0-45 0 0,1 0-48 0 0,0-1-50 0 0,-1 1-54 0 0,1-2 84 0 0,0 0-51 0 0,0 0-46 0 0,0 0-40 0 0,0 0-148 0 0,0 0-39 0 0,0 0-177 0 0,0 0-480 0 0</inkml:trace>
  <inkml:trace contextRef="#ctx0" brushRef="#br0" timeOffset="1057.65">496 539 7912 0 0,'0'0'232'0'0,"0"-3"-14"0"0,0 2-154 0 0,0-1 102 0 0,0 0 88 0 0,0 0 74 0 0,0 0 52 0 0,0-1 43 0 0,0-7 1741 0 0,0 7-1578 0 0,0 0-105 0 0,2 1-65 0 0,3-3-309 0 0,0 2 54 0 0,1 1 42 0 0,0 0 35 0 0,30 1 872 0 0,-30 1-953 0 0,0 0-106 0 0,-3 1-43 0 0,0-1 0 0 0,0 0 0 0 0,0 0 1 0 0,0 0-1 0 0,0 0 0 0 0,0 0 0 0 0,-1-1 0 0 0,1 1 1 0 0,0-1-1 0 0,0 0 0 0 0,0 0-8 0 0,5-3 26 0 0,-6 3-22 0 0,-1 0 0 0 0,0 0-1 0 0,1 0 1 0 0,-1 0-1 0 0,1 0 1 0 0,-1 1 0 0 0,1-1-1 0 0,-1 1 1 0 0,1-1 0 0 0,-1 1-1 0 0,1 0 1 0 0,0 0 0 0 0,-1-1-1 0 0,1 1-3 0 0,10 1 36 0 0,-8-1-34 0 0,0 1 0 0 0,0-1 1 0 0,0 0-1 0 0,0-1 0 0 0,0 1 0 0 0,-1-1 0 0 0,1 0 1 0 0,2 0-3 0 0,4-3 0 0 0,-7 2 1 0 0,0 1 0 0 0,0 0 0 0 0,0 0 0 0 0,0 0 1 0 0,0 0-1 0 0,1 0 0 0 0,-1 1 0 0 0,0-1 0 0 0,3 1-1 0 0,10-4 45 0 0,7-9-36 0 0,-3 2-9 0 0,4 2-5 0 0,0 0 1 0 0,0-1 0 0 0,0-2-1 0 0,18-12 5 0 0,-38 21-18 0 0,-1 1-1 0 0,1 0 1 0 0,-1 1-1 0 0,1-1 1 0 0,0 1 0 0 0,3-1 18 0 0,13-6-63 0 0,11-12-44 0 0,-11 14-25 0 0,-10 4 52 0 0,10-4-90 0 0,12-6-216 0 0,-20 8 236 0 0,-1 0 40 0 0,1 0-137 0 0,-1 0 39 0 0,4-2-80 0 0,8 2-59 0 0,-2 4-81 0 0,-2 0 34 0 0,3 0-43 0 0,11 0-175 0 0,-25 1 530 0 0,-1 2-38 0 0,9 9-324 0 0,-9-5 260 0 0,2-1 79 0 0,-3-3 37 0 0,-5-3 62 0 0,-1 0 0 0 0,1 0 0 0 0,-1 0-1 0 0,1 0 1 0 0,-1 0 0 0 0,1 1 0 0 0,-1-1 0 0 0,0 0 0 0 0,1 1 0 0 0,-1-1 0 0 0,1 0 0 0 0,-1 0 0 0 0,0 1 0 0 0,1-1 0 0 0,-1 1 0 0 0,0-1 0 0 0,1 0 0 0 0,-1 1 0 0 0,0-1 0 0 0,0 1 0 0 0,1-1 0 0 0,-1 1-1 0 0,0-1 1 0 0,0 1 0 0 0,0-1 0 0 0,0 1 0 0 0,0-1 0 0 0,0 1 0 0 0,0-1 0 0 0,1 1 0 0 0,-1-1 0 0 0,-1 1 0 0 0,1-1 0 0 0,0 1 0 0 0,0-1 0 0 0,0 1 0 0 0,0-1 0 0 0,0 0 6 0 0,2 13-105 0 0,3-3 69 0 0,-4-9 35 0 0,0 1 0 0 0,0-1 0 0 0,0 1 0 0 0,0 0 0 0 0,0 0 0 0 0,-1-1 0 0 0,1 1-1 0 0,-1 0 1 0 0,1 0 0 0 0,-1 0 0 0 0,0 0 0 0 0,0 0 0 0 0,0 1 1 0 0,0 33-49 0 0,0-9 51 0 0,0-5 35 0 0,0-2 42 0 0,1-13-50 0 0,-1-1 0 0 0,1 0 0 0 0,1 1-1 0 0,0 3-28 0 0,3 13 100 0 0,-10-10 9 0 0,2-5-31 0 0,-1 20 138 0 0,5 23 250 0 0,-1-27-214 0 0,0 0 92 0 0,0-3-47 0 0,0 6 36 0 0,0 0-69 0 0,0 4-61 0 0,0 8-49 0 0,0-37-229 0 0,0-2-47 0 0,0 0-6 0 0</inkml:trace>
  <inkml:trace contextRef="#ctx0" brushRef="#br0" timeOffset="1309.4">1250 108 11376 0 0,'0'0'256'0'0,"0"0"34"0"0,0 0 21 0 0,0 0-35 0 0,0 0-208 0 0,-3-3-40 0 0,-3-3-7 0 0,2 2 22 0 0,2 2 44 0 0,2 2 99 0 0,0 0 170 0 0,0 0 18 0 0,-1 0-159 0 0,-1 0-100 0 0,-2-1-38 0 0,0-1-7 0 0,4 1-229 0 0,0 1 71 0 0,1-1 59 0 0,-1 1 49 0 0,0-1 51 0 0,2 0 239 0 0,-2 1-207 0 0,1-1-69 0 0,0 1-68 0 0,-1-1-42 0 0,1 1-49 0 0,-1-1-56 0 0,1 1-63 0 0,-1-1-69 0 0,1 1 63 0 0,-1-1-36 0 0,1 1-38 0 0,-1-1-39 0 0,0 0-42 0 0,1 1-43 0 0,-1-1-46 0 0,1 0-48 0 0,-1 1-1180 0 0,0 0-986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8.74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186 447 9040 0 0,'0'0'200'0'0,"0"0"33"0"0,0 0 15 0 0,0 0 20 0 0,0 0 57 0 0,-2 0 25 0 0,-2 0-229 0 0,-11 1 512 0 0,11-1-526 0 0,2 1-103 0 0,1 0-43 0 0,-3 5 106 0 0,3-5-63 0 0,1-1-1 0 0,0 1 1 0 0,0-1 0 0 0,-1 0-1 0 0,1 1 1 0 0,0-1-1 0 0,0 0 1 0 0,-1 1-1 0 0,1-1 1 0 0,-1 0 0 0 0,1 1-1 0 0,0-1 1 0 0,-1 0-1 0 0,1 1 1 0 0,-1-1-1 0 0,1 0 1 0 0,0 0 0 0 0,-1 0-1 0 0,1 1 1 0 0,-1-1-1 0 0,1 0 1 0 0,-1 0-1 0 0,1 0 1 0 0,-1 0 0 0 0,1 0-1 0 0,-1 0 1 0 0,1 0-1 0 0,-1 0 1 0 0,1 0-1 0 0,-1 0 1 0 0,1 0 0 0 0,-1 0-4 0 0,-4 0 38 0 0,-1 1 40 0 0,-21 11 473 0 0,19-7-434 0 0,4-2-74 0 0,-4 4 160 0 0,-4 3 103 0 0,5-5-186 0 0,4-3-74 0 0,-12 6 170 0 0,1 1-81 0 0,4 3-65 0 0,9-11-67 0 0,0 1-1 0 0,1-1 0 0 0,-1 0 0 0 0,1 0 1 0 0,0 1-1 0 0,-1-1 0 0 0,1 0 1 0 0,0 1-1 0 0,0-1 0 0 0,0 1-2 0 0,-3 4 43 0 0,1-4-42 0 0,1 1-1 0 0,-1 0 1 0 0,1 1 0 0 0,-1-1-1 0 0,1 0 1 0 0,0 0 0 0 0,0 1-1 0 0,0-1 1 0 0,1 0 0 0 0,-1 1-1 0 0,1-1 1 0 0,0 1 0 0 0,0-1 0 0 0,0 0-1 0 0,0 3 0 0 0,0-4 1 0 0,0 0-2 0 0,0-1 1 0 0,0 1 0 0 0,1 0 0 0 0,-1-1 0 0 0,0 1 0 0 0,1-1 0 0 0,-1 1 0 0 0,0 0-1 0 0,1-1 1 0 0,0 1 0 0 0,-1-1 0 0 0,1 1 0 0 0,0-1 0 0 0,0 1 0 0 0,1 0 0 0 0,2 5-10 0 0,1 3-22 0 0,8 14 4 0 0,-10-19 23 0 0,0 0 1 0 0,-1 0-1 0 0,0 0 1 0 0,0 1-1 0 0,0 1 5 0 0,-1-3-3 0 0,0 0 0 0 0,0 0-1 0 0,1 0 1 0 0,-1 0 0 0 0,1-1-1 0 0,0 1 1 0 0,0 0 0 0 0,0-1-1 0 0,1 1 1 0 0,-1-1 0 0 0,1 0 0 0 0,-1 0-1 0 0,1 0 1 0 0,0 0 0 0 0,2 1 3 0 0,26 15-72 0 0,12 5 72 0 0,-38-23-5 0 0,0 1 1 0 0,-1-2 0 0 0,1 1 0 0 0,0 0-1 0 0,-1-1 1 0 0,1 0 0 0 0,0 0 0 0 0,-1 0 0 0 0,1-1-1 0 0,0 0 1 0 0,-1 0 0 0 0,5-1 4 0 0,16-11 93 0 0,-4 1 158 0 0,-16 10-148 0 0,0-1-1 0 0,0 0 0 0 0,-1 0 0 0 0,1-1 1 0 0,2-2-103 0 0,3-7 185 0 0,12-31 794 0 0,-13 27-626 0 0,-7 8-240 0 0,0-2-37 0 0,-3-20 25 0 0,0 25-73 0 0,1 6-26 0 0,0-1 0 0 0,0 1 0 0 0,0 0 1 0 0,0 0-1 0 0,0-1 0 0 0,0 1 1 0 0,0 0-1 0 0,0-1 0 0 0,0 1 1 0 0,0 0-1 0 0,0-1 0 0 0,0 1 1 0 0,0 0-1 0 0,0-1 0 0 0,0 1 0 0 0,0 0 1 0 0,-1 0-1 0 0,1-1 0 0 0,0 1 1 0 0,0 0-1 0 0,0 0 0 0 0,0-1 1 0 0,-1 1-1 0 0,1 0 0 0 0,0 0 1 0 0,0-1-3 0 0,-5-4 2 0 0,2 0 0 0 0,-1-1 0 0 0,1 1 0 0 0,-1-1 0 0 0,1 0 0 0 0,1-1-2 0 0,-18-30 0 0 0,10 15 0 0 0,8 18 1 0 0,1 0 0 0 0,-1 0-1 0 0,0-1 1 0 0,-1 1-1 0 0,1 1 1 0 0,0-1-1 0 0,-1 0 1 0 0,-1-1-1 0 0,-1 1-110 0 0,-3-4 6 0 0,0 1 12 0 0,3 2 2 0 0,1 1-19 0 0,0 0-41 0 0,1 0-15 0 0,1 1-44 0 0,-1 0-49 0 0,2-1-55 0 0,0 3 46 0 0,0-1-41 0 0,1 0-37 0 0,-1 1-32 0 0,1-1-149 0 0,-1 0-39 0 0,-1-1-650 0 0,-2 1-626 0 0,-4 2-1040 0 0</inkml:trace>
  <inkml:trace contextRef="#ctx0" brushRef="#br0" timeOffset="369.89">879 1 9728 0 0,'0'0'222'0'0,"0"0"30"0"0,0 0 18 0 0,-1 0-117 0 0,-1 2-80 0 0,-12 15 73 0 0,14-12-77 0 0,0-5-67 0 0,0 0 0 0 0,0 0-1 0 0,0 0 1 0 0,1 0 0 0 0,-1 0 0 0 0,0 1 0 0 0,0-1 0 0 0,0 0 0 0 0,0 0 0 0 0,0 0 0 0 0,0 0-1 0 0,0 0 1 0 0,0 0 0 0 0,0 0 0 0 0,0 0 0 0 0,0 1 0 0 0,0-1 0 0 0,0 0 0 0 0,0 0 0 0 0,0 0-1 0 0,0 0 1 0 0,0 0 0 0 0,0 0 0 0 0,0 0 0 0 0,0 1 0 0 0,0-1 0 0 0,0 0 0 0 0,0 0 0 0 0,-1 0-1 0 0,1 0 1 0 0,0 0 0 0 0,0 0 0 0 0,0 0 0 0 0,0 0 0 0 0,0 0 0 0 0,0 1 0 0 0,0-1 0 0 0,0 0-1 0 0,0 0 1 0 0,0 0 0 0 0,-1 0 0 0 0,1 0 0 0 0,0 0 0 0 0,0 0 0 0 0,0 0 0 0 0,0 0-2 0 0,-10 5 256 0 0,5 5 0 0 0,-2-5-86 0 0,7-5-156 0 0,-1 0-1 0 0,1 0 0 0 0,-1 1 0 0 0,1-1 1 0 0,0 0-1 0 0,-1 1 0 0 0,1-1 0 0 0,0 0 1 0 0,-1 1-1 0 0,1-1 0 0 0,0 0 0 0 0,-1 1 1 0 0,1-1-1 0 0,0 0 0 0 0,-1 1 0 0 0,1-1 1 0 0,0 1-1 0 0,0-1 0 0 0,0 1 0 0 0,0-1 1 0 0,-1 1-1 0 0,1-1 0 0 0,0 1 0 0 0,0-1 1 0 0,0 1-1 0 0,0-1 0 0 0,0 1 0 0 0,0-1 1 0 0,0 1-1 0 0,0-1 0 0 0,0 1 0 0 0,1-1-13 0 0,-1 7 160 0 0,0-5-106 0 0,0 1 0 0 0,0-1 0 0 0,0 0 1 0 0,0 0-1 0 0,0 0 0 0 0,0 0 0 0 0,-1 0 0 0 0,1 0 0 0 0,-1 0 1 0 0,0 1-55 0 0,-4 5 164 0 0,0 2 74 0 0,2 6 56 0 0,3-5-140 0 0,0-3-21 0 0,0 0 1 0 0,0 0-1 0 0,1 0 1 0 0,1 8-134 0 0,2-1 170 0 0,-2-8-101 0 0,0-1 1 0 0,0 0 0 0 0,-1 1-1 0 0,0-1 1 0 0,-1 1 0 0 0,1 3-70 0 0,0 7 167 0 0,0 0 0 0 0,4 14-167 0 0,-2-13 163 0 0,0 0 1 0 0,-1 17-164 0 0,-1-23 46 0 0,-1-1 0 0 0,2 1-1 0 0,0 0 1 0 0,0 0-46 0 0,1 1 50 0 0,-1 0 0 0 0,0 0 0 0 0,-1 0 0 0 0,-1 1-50 0 0,0 3 46 0 0,-1-8-20 0 0,1 0 0 0 0,0 0 0 0 0,1-1 0 0 0,0 1 0 0 0,1 5-26 0 0,3 2 31 0 0,-3-10-23 0 0,-1 1 0 0 0,1-1 0 0 0,-1 1 0 0 0,0-1 0 0 0,0 1 1 0 0,-1-1-9 0 0,0 2 22 0 0,1 0 1 0 0,0 0 0 0 0,1-1-1 0 0,-1 1 1 0 0,2 1-23 0 0,-1-2 17 0 0,0 0 0 0 0,-1 1-1 0 0,0-1 1 0 0,0 0 0 0 0,-1 2-17 0 0,0 9 14 0 0,0 24 79 0 0,3-28-79 0 0,2 1 28 0 0,-3-12-36 0 0,-1 1-1 0 0,0-1 1 0 0,0 0 0 0 0,0 0-1 0 0,0 1 1 0 0,-1-1-1 0 0,0 0 1 0 0,1 2-6 0 0,-1-3 5 0 0,0 0 0 0 0,0 0 0 0 0,0 0 0 0 0,0 0 0 0 0,1 0 0 0 0,-1-1 0 0 0,1 1 0 0 0,0 0 0 0 0,-1 0 0 0 0,1 0 0 0 0,0-1 0 0 0,0 1 0 0 0,1 1-5 0 0,-1-2 0 0 0,0 1 0 0 0,-1-1 0 0 0,1 0 1 0 0,0 1-1 0 0,-1-1 0 0 0,1 1 0 0 0,0-1 0 0 0,-1 1 0 0 0,0-1 0 0 0,1 1 0 0 0,-1 0 0 0 0,0-1 0 0 0,0 2 0 0 0,0-1-117 0 0,0 0 76 0 0,0 1 66 0 0,0 0 102 0 0,0 2 34 0 0,0-2-125 0 0,0-1-93 0 0,0 0-110 0 0,0 1-77 0 0,0-1-114 0 0,0-1 131 0 0,0 0-35 0 0,0 0-36 0 0,0 0-39 0 0,0-1-25 0 0,0 0-55 0 0,0 0-48 0 0,0 0-42 0 0,0 0-149 0 0,0 0-42 0 0,0 0-179 0 0,0 0-485 0 0</inkml:trace>
  <inkml:trace contextRef="#ctx0" brushRef="#br0" timeOffset="633.47">617 570 8752 0 0,'0'0'197'0'0,"3"0"24"0"0,-3 0-210 0 0,1 1-1 0 0,-1-1 0 0 0,0 0 0 0 0,1 0 0 0 0,-1 0 0 0 0,1 0 1 0 0,-1-1-1 0 0,0 1 0 0 0,1 0 0 0 0,-1 0 0 0 0,1 0 0 0 0,-1 0 0 0 0,0 0 1 0 0,1 0-1 0 0,-1-1 0 0 0,1 1 0 0 0,-1 0 0 0 0,0 0 0 0 0,1-1 1 0 0,-1 1-1 0 0,0 0 0 0 0,0 0 0 0 0,1-1 0 0 0,-1 1 0 0 0,0 0 1 0 0,0-1-1 0 0,1 1 0 0 0,-1 0 0 0 0,0-1 0 0 0,0 1 0 0 0,0-1-10 0 0,5-5 136 0 0,5-1-84 0 0,11-2-61 0 0,-9 6 6 0 0,-8 2 6 0 0,0 0 0 0 0,0-1 0 0 0,0 1 0 0 0,0-1 0 0 0,-1 1 0 0 0,1-1 0 0 0,-1 0 0 0 0,1-1-3 0 0,30-17 122 0 0,9-6 55 0 0,-12 9-75 0 0,20-5 134 0 0,3-1 24 0 0,-46 20-288 0 0,-1 0 38 0 0,28-8 196 0 0,-24 9-217 0 0,0-1-90 0 0,-5 1 8 0 0,-1 0-35 0 0,1 0-38 0 0,0 0-43 0 0,-2 0-24 0 0,0 1-40 0 0,4-2-374 0 0,3-1-264 0 0,6-2-607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47.64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10104 0 0,'0'0'230'0'0,"0"0"30"0"0,0 0 19 0 0,0 0 29 0 0,0 0 92 0 0,0 0 44 0 0,0 0 11 0 0,0 0-27 0 0,3 2-119 0 0,2 5-168 0 0,9 16 250 0 0,-7-9-209 0 0,-7-14-180 0 0,5 13 120 0 0,-1-1-61 0 0,5 9 13 0 0,-4-9-29 0 0,1 1-1 0 0,-1-1 1 0 0,-1 1-1 0 0,-1 0 1 0 0,1 0-1 0 0,-1 8-44 0 0,0-7 37 0 0,3 7 29 0 0,0 1 0 0 0,2-1 0 0 0,5 11-66 0 0,-2-5 65 0 0,-8-17-42 0 0,1 1 1 0 0,-2 1 0 0 0,1-1-1 0 0,-2 1-23 0 0,1 1 31 0 0,1 0 0 0 0,0 0 0 0 0,1 0 1 0 0,1 2-32 0 0,1 2 39 0 0,-1 0 1 0 0,2 11-40 0 0,9 33 86 0 0,9 11 61 0 0,-16-49-96 0 0,-1-1 10 0 0,-7-6-48 0 0,-1 19 73 0 0,0-5-25 0 0,0-29-281 0 0,0 0 86 0 0,0 1 74 0 0,0-1 61 0 0,0 1 48 0 0,0-1 38 0 0,0 5 485 0 0,0-4-455 0 0,0 0-84 0 0,0-1-66 0 0,0 0-48 0 0,0 0-54 0 0,0 0-61 0 0,0 0-90 0 0,0 0-87 0 0,0 0-93 0 0,0 0-104 0 0,0 0-112 0 0,0 0-118 0 0,0 0 352 0 0,0-1-33 0 0,0 1-34 0 0,0-1-35 0 0,0 0-1197 0 0,0 0-983 0 0</inkml:trace>
  <inkml:trace contextRef="#ctx0" brushRef="#br0" timeOffset="379">139 155 6648 0 0,'0'-3'149'0'0,"1"0"-89"0"0,-1 3-66 0 0,-1-2 39 0 0,-3-4 74 0 0,0-1 23 0 0,-1-3 61 0 0,-6-13-147 0 0,10 21-16 0 0,-2-1 26 0 0,1 1 167 0 0,2 1-42 0 0,-2-2 70 0 0,2 1-142 0 0,0 0-39 0 0,1-3 51 0 0,-1 5-28 0 0,0-1-7 0 0,0-1 576 0 0,0 2-19 0 0,0 0-94 0 0,0-1-227 0 0,0-1-111 0 0,0 1-112 0 0,0 1-41 0 0,0-2-28 0 0,-1-1-60 0 0,1 2 46 0 0,0 0 55 0 0,0-1 84 0 0,1 1 57 0 0,-1 0 92 0 0,1-1 109 0 0,0 2-160 0 0,0-1 33 0 0,9-9-35 0 0,-6 7-104 0 0,0 2-79 0 0,3 2-27 0 0,-7-1-20 0 0,13 0 116 0 0,-4 2-48 0 0,1 0-27 0 0,3 3-15 0 0,9 4 38 0 0,-13-6-55 0 0,-1 1 1 0 0,0 0-1 0 0,1 1 1 0 0,-2 0-1 0 0,1 0 1 0 0,6 6-29 0 0,10 10 183 0 0,12 13-183 0 0,-24-22 38 0 0,-3-5-4 0 0,-1 1 0 0 0,-1 1 0 0 0,0-1 0 0 0,7 10-34 0 0,-3 2 44 0 0,-6-11-22 0 0,-1-1 0 0 0,1 0 0 0 0,0 0 0 0 0,1-1 0 0 0,0 0 0 0 0,0 0-22 0 0,11 11 132 0 0,13 18-132 0 0,-15-16 132 0 0,16 14-132 0 0,10 5 288 0 0,23 14-288 0 0,-48-38 77 0 0,0 0 0 0 0,0 1-77 0 0,-4-3 107 0 0,0-1 0 0 0,11 7-107 0 0,100 74 664 0 0,-88-73-472 0 0,-11-7-48 0 0,-7-2-26 0 0,-2 0-35 0 0,3 3 40 0 0,0 1 0 0 0,9 11-123 0 0,-12-13 54 0 0,-2-8-28 0 0,-8 5 49 0 0,2-5-25 0 0,-7-5-47 0 0,1 0 0 0 0,-1 0 0 0 0,1 0 0 0 0,-1 1 0 0 0,0-1 0 0 0,1 0 0 0 0,-1 0 0 0 0,0 1 0 0 0,1-1 0 0 0,-1 0 0 0 0,0 1 0 0 0,0-1 0 0 0,1 0 0 0 0,-1 1 0 0 0,0-1-1 0 0,0 0 1 0 0,0 1 0 0 0,1-1 0 0 0,-1 0 0 0 0,0 1 0 0 0,0-1 0 0 0,0 1 0 0 0,0-1 0 0 0,0 0 0 0 0,0 1 0 0 0,0-1 0 0 0,0 1 0 0 0,0-1 0 0 0,0 0 0 0 0,0 1 0 0 0,0 0-4 0 0,0 1 73 0 0,0-2 0 0 0,0 0-26 0 0,0 0-113 0 0,3-2-49 0 0,7-9-11 0 0,-7 9-116 0 0,-1 0 56 0 0,1 2 16 0 0,0 0-25 0 0,-1 0-33 0 0,0-1 16 0 0,1-9-1034 0 0,-3 7-58 0 0</inkml:trace>
  <inkml:trace contextRef="#ctx0" brushRef="#br0" timeOffset="689.39">893 62 9096 0 0,'0'0'200'0'0,"0"-2"33"0"0,-2-8 16 0 0,1 9-233 0 0,0 1-1 0 0,0-1 1 0 0,1 1-1 0 0,-1 0 1 0 0,0 0 0 0 0,0-1-1 0 0,0 1 1 0 0,1 0-1 0 0,-1 0 1 0 0,0 0-1 0 0,0 0 1 0 0,0 0-1 0 0,0 0 1 0 0,0 0-16 0 0,-9 0 72 0 0,7 0-15 0 0,1 0 81 0 0,1 0 157 0 0,1 0 253 0 0,0 0 18 0 0,0 0-36 0 0,0 0-363 0 0,0 0 40 0 0,0 0 95 0 0,0 0-12 0 0,3 0-29 0 0,-2 0-255 0 0,-1 0 1 0 0,0 0-1 0 0,1 0 1 0 0,-1 0-1 0 0,1 0 1 0 0,-1 0-1 0 0,1 0 1 0 0,-1 1-1 0 0,1-1 1 0 0,-1 0-1 0 0,0 0 1 0 0,1 0-1 0 0,-1 0 1 0 0,1 1-1 0 0,-1-1 1 0 0,0 0-1 0 0,1 1 1 0 0,-1-1-1 0 0,0 0 1 0 0,1 1-7 0 0,3 13 74 0 0,-2-4-37 0 0,14 26 123 0 0,-7-15-103 0 0,-5-15-39 0 0,-1 1-1 0 0,-1-1 1 0 0,1 1 0 0 0,-1-1 0 0 0,0 3-18 0 0,2 10 33 0 0,-3-9-3 0 0,1 1-1 0 0,1-1 1 0 0,0 0 0 0 0,2 7-30 0 0,6 7 66 0 0,-3-5 34 0 0,0 1 1 0 0,-1 0 0 0 0,3 17-101 0 0,-6-12 68 0 0,-2-9-3 0 0,1 0 1 0 0,1 0 0 0 0,1 4-66 0 0,6 25 147 0 0,-4-13-7 0 0,3 1 4 0 0,-5 8 0 0 0,1-18-50 0 0,-4-17-55 0 0,0 0 0 0 0,-1 0-1 0 0,0 0 1 0 0,0 0 0 0 0,-1 5-39 0 0,0 1 58 0 0,-1-8-38 0 0,1-1 1 0 0,0 1-1 0 0,0-1 0 0 0,0 1 0 0 0,0 0 0 0 0,1-1 0 0 0,0 0 0 0 0,-1 1 1 0 0,2 1-21 0 0,2 5 39 0 0,3 8 26 0 0,-5 0 15 0 0,-3-9-49 0 0,1-7-21 0 0,-1 1 0 0 0,1 0 0 0 0,0 0 0 0 0,0 0 0 0 0,0 0 0 0 0,1 0 0 0 0,-1 0 0 0 0,0 0 0 0 0,1-1 0 0 0,0 1 0 0 0,0 1-10 0 0,4 4 10 0 0,1 4 25 0 0,-4-2 21 0 0,-2 2-9 0 0,0 0-20 0 0,0 8 49 0 0,0-17-31 0 0,0-3-133 0 0,0 0 16 0 0,0 0-72 0 0,0 0-85 0 0,0 0 65 0 0,0 0-38 0 0,0 0-41 0 0,0 0-39 0 0,0 0-387 0 0,0 0 90 0 0,0 0-53 0 0,0 0-749 0 0,0 0-593 0 0,0 0-1124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56.79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64 0 10656 0 0,'0'0'241'0'0,"0"0"38"0"0,0 0 10 0 0,0 0-33 0 0,0 0-109 0 0,0 0-50 0 0,0 0 99 0 0,-3 3 181 0 0,-7 7 21 0 0,7-8-241 0 0,2 0-37 0 0,-2-1 31 0 0,2-1-97 0 0,0-2-43 0 0,-1 0-26 0 0,-1 2 73 0 0,0 2 38 0 0,-1 1 65 0 0,-1 2 79 0 0,-3 2 95 0 0,-4 6-365 0 0,9-10-95 0 0,2 0 46 0 0,1 1 23 0 0,1 1-13 0 0,-1-5 42 0 0,0 3-187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57.1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 1 11088 0 0,'0'0'248'0'0,"-3"3"34"0"0,-7 7 22 0 0,5-8-29 0 0,-5-2-103 0 0,8 0-40 0 0,1 0 141 0 0,1 0 258 0 0,0 0 21 0 0,0 0-33 0 0,0 0-326 0 0,0 0-36 0 0,0 0 115 0 0,0 0-14 0 0,0 0-32 0 0,0 0-119 0 0,0 0-115 0 0,0 0-95 0 0,0 0-93 0 0,0 0 50 0 0,0 0-38 0 0,0 0-42 0 0,0 0-38 0 0,0 0-368 0 0,0 0 82 0 0,0 0-54 0 0,0 0-719 0 0,0 0-572 0 0,0 0-1083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59.8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571 16 5520 0 0,'0'0'158'0'0,"0"0"-34"0"0,0 0 4 0 0,0 0 58 0 0,0 0 167 0 0,0-3 307 0 0,0 3-472 0 0,0-1-52 0 0,0 1-46 0 0,0 0-41 0 0,0-1-43 0 0,0 0-70 0 0,0 0-312 0 0,0 0 307 0 0,0 0 91 0 0,0 1 53 0 0,0-1 62 0 0,0 1 71 0 0,0-1 48 0 0,0 0 72 0 0,0 1 79 0 0,0-1 87 0 0,0 0 94 0 0,0 1 101 0 0,0-1 107 0 0,0 0 115 0 0,-3 1-527 0 0,-8 0 168 0 0,1 0-42 0 0,-1 0-41 0 0,0 0-40 0 0,1 0-37 0 0,0 0-36 0 0,-1 0-35 0 0,1 0-33 0 0,-11 0 195 0 0,0 0-112 0 0,0 0-102 0 0,-1 0-87 0 0,9 0-107 0 0,11 0-70 0 0,0 0-1 0 0,1 1 1 0 0,-1-1 0 0 0,0 0 0 0 0,0 1 0 0 0,1-1 0 0 0,-1 1-1 0 0,0-1 1 0 0,1 1 0 0 0,-1 0 0 0 0,1 0 0 0 0,-1 0-1 0 0,1 0-4 0 0,-1 0 5 0 0,1 0 0 0 0,-1 0 0 0 0,1-1 0 0 0,-1 1 0 0 0,0 0 0 0 0,1-1 0 0 0,-1 1 0 0 0,0-1 0 0 0,1 1 0 0 0,-1-1 0 0 0,0 0 0 0 0,1 0-1 0 0,-1 1-4 0 0,-8 0 71 0 0,-3 5 123 0 0,0 0 15 0 0,2-4-123 0 0,5-2-13 0 0,-7 0 8 0 0,4 2-67 0 0,4 9-14 0 0,-23 4 54 0 0,13-13-43 0 0,14-2-11 0 0,0 0 0 0 0,0 0 0 0 0,0 0 0 0 0,1 0 0 0 0,-1 0 0 0 0,0 1 0 0 0,0-1 0 0 0,0 0 0 0 0,0 0 0 0 0,1 0 0 0 0,-1 1 0 0 0,0-1 0 0 0,0 0-1 0 0,1 1 1 0 0,-1-1 0 0 0,-5 11 0 0 0,-6-6 0 0 0,-4 7 0 0 0,1 1-10 0 0,2-8-33 0 0,8 6 32 0 0,-8-6-1 0 0,-2 8-36 0 0,-14 15 47 0 0,26-23 46 0 0,2 1-36 0 0,0-2-10 0 0,-9 1 1 0 0,5 6 0 0 0,1-10 0 0 0,1 0 0 0 0,-5 15 0 0 0,-5-1 0 0 0,0-2 11 0 0,10-8 32 0 0,3 5-47 0 0,-2-5-55 0 0,-8 6 55 0 0,7-6 47 0 0,3 8-33 0 0,0-1-20 0 0,0-6-33 0 0,3 6 32 0 0,10 12 11 0 0,-13-22 0 0 0,-1 3 0 0 0,1-4 0 0 0,0 0 0 0 0,0 0 0 0 0,0 0 0 0 0,0-1 0 0 0,0 1 0 0 0,0 0 0 0 0,1 0 0 0 0,-1 0 0 0 0,0-1 0 0 0,0 1 0 0 0,0 0 0 0 0,1 0 0 0 0,-1 0 0 0 0,1 0 0 0 0,9 4 0 0 0,-5 8 0 0 0,4-2-8 0 0,-2-4-37 0 0,3 6 34 0 0,-2 2 11 0 0,-5-14 0 0 0,1 1 0 0 0,1 8 11 0 0,6-5 32 0 0,-6 5-33 0 0,5-4-10 0 0,-5 4-10 0 0,6-5-33 0 0,-10-1 36 0 0,0-1 4 0 0,14 5 70 0 0,1 3 3 0 0,-1-9-56 0 0,-13-2-13 0 0,0 0 0 0 0,-1 0 0 0 0,1 1 0 0 0,-1-1 0 0 0,1 0 0 0 0,0 1 0 0 0,-1-1 0 0 0,1 1-1 0 0,-1 0 1 0 0,1-1 0 0 0,-1 1 0 0 0,0 0 0 0 0,1 0 0 0 0,-1 0 0 0 0,0 0 0 0 0,1 0 0 0 0,-1 0-1 0 0,0 1 0 0 0,6 2 78 0 0,2-5-73 0 0,-7 1 8 0 0,14 2 51 0 0,-8 3-50 0 0,-7-4-13 0 0,0 0 0 0 0,1 0 0 0 0,-1-1 0 0 0,1 1 0 0 0,-1 0 0 0 0,1-1 0 0 0,-1 1 0 0 0,1-1 0 0 0,-1 1-1 0 0,1-1 1 0 0,0 1 0 0 0,-1-1 0 0 0,1 0 0 0 0,0 0-1 0 0,28 0 53 0 0,-13 0-33 0 0,-1 0-39 0 0,37 0-152 0 0,-31 0 125 0 0,-21 0 48 0 0,0 0-1 0 0,0 0 0 0 0,0 0 0 0 0,0 0 0 0 0,0 0 0 0 0,1 0 0 0 0,-1 0 0 0 0,0-1 0 0 0,0 1 0 0 0,0 0 0 0 0,0-1 0 0 0,0 1 1 0 0,-1-1-1 0 0,1 1 0 0 0,0-1 0 0 0,0 1 0 0 0,0-1 0 0 0,0 0-1 0 0,11-5 34 0 0,-6 5-19 0 0,-1 0 0 0 0,0 0 0 0 0,1 1 0 0 0,-1-1-1 0 0,1 2-14 0 0,20-4 54 0 0,-13-3-44 0 0,-12 5-10 0 0,0 0 0 0 0,1 0 0 0 0,-1 1 0 0 0,1-1 0 0 0,-1 0 0 0 0,1 1 0 0 0,-1-1 0 0 0,1 1 0 0 0,-1 0 0 0 0,1-1 0 0 0,-1 1 0 0 0,1 0 0 0 0,-1 0 0 0 0,46 0-13 0 0,-17 0-54 0 0,-14 0 67 0 0,-4 0-58 0 0,0 0 116 0 0,-12 0-110 0 0,1 0-17 0 0,1 0-38 0 0,0 0-45 0 0,2 0-52 0 0,1 0 140 0 0,0 0-55 0 0,0 0-45 0 0,1 0-39 0 0,5 0-277 0 0,16 0-761 0 0,-19 0 914 0 0,-1 0 62 0 0,-6 0 222 0 0,0 0 0 0 0,0 0 0 0 0,-1 0 1 0 0,1 0-1 0 0,0 0 0 0 0,-1 0 1 0 0,1 0-1 0 0,0 0 0 0 0,-1-1 1 0 0,1 1-1 0 0,0 0 0 0 0,-1 0 1 0 0,1-1-1 0 0,-1 1 0 0 0,1 0 0 0 0,0-1 1 0 0,-1 1-1 0 0,1-1 43 0 0,1-1-206 0 0,-1 0-47 0 0,0 1-5 0 0,0 0-52 0 0,0-1-61 0 0,1 1-69 0 0,0 0-78 0 0,0 0-86 0 0,1 1-95 0 0,0 0-104 0 0,3 0-796 0 0,4 0-891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00.6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49 47 5472 0 0,'-5'-6'42'0'0,"2"4"-26"0"0,0-1 23 0 0,1 1 26 0 0,-1-1 38 0 0,3 3 48 0 0,0-2-25 0 0,0-4-81 0 0,0 2 32 0 0,0 2 79 0 0,-2 1 181 0 0,2 1-135 0 0,0 0-106 0 0,-1 0-78 0 0,0 0-41 0 0,-2 1-144 0 0,2-1 148 0 0,-1 0 97 0 0,2 0 12 0 0,-1 0 41 0 0,0 0 25 0 0,1 0 42 0 0,-1 0 46 0 0,1 0 50 0 0,-1 0 53 0 0,1-1 58 0 0,-1 1 62 0 0,1 0 65 0 0,0-1-242 0 0,-1 1-84 0 0,1-1-71 0 0,0 0-60 0 0,0 0-50 0 0,1-3-148 0 0,-1 3 145 0 0,0 0 81 0 0,1 0 115 0 0,-1 0-57 0 0,0 1 40 0 0,0-1 137 0 0,0 0 87 0 0,-1 0 97 0 0,1 1 106 0 0,0 0-314 0 0,-1 0-74 0 0,0 0-63 0 0,0 0-54 0 0,-2 0-8 0 0,1 0-93 0 0,-2 0-28 0 0,3 0 43 0 0,1 0 41 0 0,-2 0 210 0 0,2 0-28 0 0,0 0 6 0 0,0 0 46 0 0,0 0 22 0 0,0 5-102 0 0,-1 0-39 0 0,1 6 90 0 0,-1-3-143 0 0,1 1-45 0 0,1 20 83 0 0,2-17-69 0 0,1-1-74 0 0,2 7 21 0 0,0 2 14 0 0,-1 2-24 0 0,-3-7-24 0 0,2 0 0 0 0,0 0 0 0 0,1-1 0 0 0,3 8-22 0 0,-5-16 7 0 0,-1 1 1 0 0,1 0-1 0 0,-1 0 1 0 0,0 0 0 0 0,-1 1-1 0 0,1 5-7 0 0,1 6 31 0 0,7 14 39 0 0,-6-15-29 0 0,-2-11-20 0 0,-1 0-1 0 0,1 1 1 0 0,1-1 0 0 0,0 0-1 0 0,0 1-20 0 0,3 5 23 0 0,-1 1 0 0 0,-1 0 0 0 0,0 0-1 0 0,-1 0 1 0 0,0 2-23 0 0,5 22 33 0 0,3-7 22 0 0,-6-3 15 0 0,5-7 2 0 0,-5 7 0 0 0,1-13-36 0 0,-5-12-25 0 0,0-1 0 0 0,0 2 0 0 0,0-1 1 0 0,0 0-1 0 0,0 0 0 0 0,-1 0 0 0 0,1 0 0 0 0,-1 0 0 0 0,0 4-11 0 0,-1 1 24 0 0,1-5-15 0 0,0 0 1 0 0,-1 0-1 0 0,1 0 1 0 0,0-1-1 0 0,1 1 1 0 0,-1 0-1 0 0,0 0 1 0 0,1 0-1 0 0,0 0 1 0 0,-1 0-1 0 0,2 0-9 0 0,-1 0 13 0 0,1 1 0 0 0,0-1 0 0 0,-1 1 0 0 0,1-1 0 0 0,-1 1 0 0 0,0-1 0 0 0,-1 1 0 0 0,1 0-1 0 0,0 3-12 0 0,-1 4 53 0 0,0 3 34 0 0,0-12-50 0 0,1 2-26 0 0,-1 4-16 0 0,0-2 52 0 0,0-2 62 0 0,-1 1 92 0 0,1-5-165 0 0,-2 0-48 0 0,0-1-117 0 0,0 1 39 0 0,-1-1 2 0 0,-3-8 106 0 0,6 6-63 0 0,-1 0-64 0 0,1-1-84 0 0,0 1-106 0 0,0 0 29 0 0,0 0-63 0 0,1 1-70 0 0,-1-1-77 0 0,0 0-176 0 0,0 0-119 0 0,0 2 339 0 0,0-1-34 0 0,0 1-35 0 0,0-1-35 0 0,0-4-1613 0 0,0-3-1218 0 0</inkml:trace>
  <inkml:trace contextRef="#ctx0" brushRef="#br0" timeOffset="814.81">172 155 7512 0 0,'0'0'166'0'0,"0"0"29"0"0,0-3 13 0 0,-3-7-29 0 0,-3 7-127 0 0,2 3 16 0 0,4 0-68 0 0,-1 0 172 0 0,0 0-33 0 0,-1 0 53 0 0,-1 1-80 0 0,1-1-84 0 0,0 0-29 0 0,1 1 43 0 0,0-1 44 0 0,0-1 66 0 0,0 1 38 0 0,0 0 68 0 0,0 0 79 0 0,0-1 89 0 0,0 0-120 0 0,0 1-82 0 0,-1-1-69 0 0,2 0-60 0 0,-1 0-43 0 0,0 0-50 0 0,0-2-100 0 0,0 2 109 0 0,0 0 39 0 0,1 1 39 0 0,-1-1 107 0 0,1 0 104 0 0,-1 0 45 0 0,0 0 97 0 0,-1 1 108 0 0,1-1 120 0 0,1 0-402 0 0,0 0-73 0 0,0-1-61 0 0,0 1-49 0 0,1-1-24 0 0,-1-2-2 0 0,0 2 45 0 0,-1 0 58 0 0,1 1 110 0 0,2 1 36 0 0,9 0-10 0 0,-11 0-294 0 0,0 0 1 0 0,0 0-1 0 0,0 1 1 0 0,0-1-1 0 0,0 0 1 0 0,0 0-1 0 0,0 0 1 0 0,0 0-1 0 0,0 0 1 0 0,1 0-1 0 0,-1 0 1 0 0,0 0-1 0 0,0 0 1 0 0,0 0-1 0 0,0 0 1 0 0,0 0-1 0 0,0 0 1 0 0,0 0-1 0 0,0-1 1 0 0,0 1-1 0 0,0 0 1 0 0,0 0-1 0 0,1 0 1 0 0,-1 0-1 0 0,0 0 1 0 0,0 0-1 0 0,0 0 1 0 0,0 0-1 0 0,0 0 1 0 0,0 0-1 0 0,0 0 1 0 0,0 0-1 0 0,0 0 1 0 0,0 0 0 0 0,0 0-1 0 0,0 0 1 0 0,0-1-1 0 0,0 1 1 0 0,0 0-1 0 0,0 0 1 0 0,0 0-1 0 0,0 0 1 0 0,0 0-1 0 0,0 0 1 0 0,0 0-1 0 0,0 0 1 0 0,0 0-1 0 0,0 0 1 0 0,0 0-1 0 0,0-1 1 0 0,0 1-1 0 0,0 0 1 0 0,0 0-1 0 0,0 0 1 0 0,0 0-1 0 0,0 0 1 0 0,0 0-5 0 0,2-8 76 0 0,2 5-53 0 0,3-2-19 0 0,-3-1-3 0 0,0 1-7 0 0,0 4 36 0 0,5 1 39 0 0,-6 0-37 0 0,-1 0-20 0 0,-1 0 1 0 0,1 0-1 0 0,0 0 1 0 0,0 0-1 0 0,0 0 1 0 0,-1 0-1 0 0,1-1 1 0 0,0 1-1 0 0,0 0 1 0 0,-1-1-1 0 0,2 0-12 0 0,2-5 52 0 0,-5 5-50 0 0,0 1 1 0 0,0-1 0 0 0,0 1-1 0 0,1 0 1 0 0,-1-1-1 0 0,0 1 1 0 0,1-1-1 0 0,-1 1 1 0 0,0 0 0 0 0,1-1-1 0 0,-1 1 1 0 0,0 0-1 0 0,1-1 1 0 0,-1 1-1 0 0,1 0 1 0 0,-1 0-1 0 0,1 0 1 0 0,-1-1 0 0 0,1 1-1 0 0,-1 0 1 0 0,0 0-1 0 0,1 0 1 0 0,-1 0-1 0 0,1 0 1 0 0,-1 0-1 0 0,1 0 1 0 0,-1 0 0 0 0,1 0-1 0 0,-1 0 1 0 0,1 0-1 0 0,-1 0 1 0 0,1 0-3 0 0,1 0 5 0 0,0 0-1 0 0,-1 0 1 0 0,1 0 0 0 0,0-1-1 0 0,0 1 1 0 0,-1-1 0 0 0,1 1-1 0 0,0-1 1 0 0,-1 0 0 0 0,1 0 0 0 0,-1 1-1 0 0,1-1 1 0 0,-1 0-5 0 0,1 0 8 0 0,-1 0-1 0 0,1 0 1 0 0,-1 0-1 0 0,1 0 1 0 0,0 0 0 0 0,-1 1-1 0 0,1-1 1 0 0,0 1-1 0 0,-1 0 1 0 0,1-1 0 0 0,0 1-1 0 0,-1 0 1 0 0,1 0-8 0 0,96 0 198 0 0,-60 0-151 0 0,-36 0-43 0 0,0 0-1 0 0,-1 0 1 0 0,1 0-1 0 0,0 0 1 0 0,-1 1-1 0 0,1-1 1 0 0,-1 0-1 0 0,1 1 1 0 0,0-1-1 0 0,-1 1 1 0 0,1 0 0 0 0,-1 0-1 0 0,0-1 1 0 0,1 1-1 0 0,0 1-3 0 0,6 3 0 0 0,11 3 0 0 0,-14-6 0 0 0,0 0 0 0 0,0 0 0 0 0,0 1 0 0 0,-1-1 0 0 0,1 1 0 0 0,-1 0 0 0 0,0 1 0 0 0,1 0 0 0 0,26 27 0 0 0,-29-30 0 0 0,-1 1 0 0 0,0-1 0 0 0,1 1 0 0 0,-1-1 0 0 0,0 1 0 0 0,0-1 0 0 0,0 1 0 0 0,0 0 0 0 0,0 0 0 0 0,0 0 0 0 0,4 23 0 0 0,1-14 0 0 0,-6-10 0 0 0,1-1 0 0 0,-1 1 0 0 0,1-1 0 0 0,-1 1 0 0 0,1-1 0 0 0,-1 1 0 0 0,1 0 0 0 0,-1-1 0 0 0,0 1 0 0 0,1-1 0 0 0,-1 1 0 0 0,0 0 0 0 0,0 0 0 0 0,1-1 0 0 0,-1 1 0 0 0,0 0 0 0 0,0-1 0 0 0,0 1 0 0 0,0 0 0 0 0,0 0 0 0 0,0-1 0 0 0,0 1 0 0 0,0 0 0 0 0,0-1 0 0 0,-1 1 0 0 0,1 0 0 0 0,0 0 0 0 0,0-1 0 0 0,-1 1 0 0 0,-5 4 4 0 0,5-5-2 0 0,1 0-1 0 0,0 0 1 0 0,-1 0 0 0 0,1 1 0 0 0,-1-1-1 0 0,1 0 1 0 0,0 1 0 0 0,-1-1 0 0 0,1 0 0 0 0,0 1-1 0 0,-1-1 1 0 0,1 0 0 0 0,0 1 0 0 0,0-1-1 0 0,-1 1 1 0 0,1-1 0 0 0,0 1 0 0 0,0-1-1 0 0,0 0 1 0 0,-1 1 0 0 0,1-1 0 0 0,0 1 0 0 0,0-1-1 0 0,0 1 1 0 0,0-1 0 0 0,0 1 0 0 0,0-1-1 0 0,0 1 1 0 0,0-1 0 0 0,0 1 0 0 0,0-1-1 0 0,0 1-1 0 0,1 6 11 0 0,-1-5-10 0 0,0 0 0 0 0,0 0 0 0 0,0 1 1 0 0,0-1-1 0 0,0 0 0 0 0,-1 0 0 0 0,1 0 1 0 0,0 0-1 0 0,-1 0 0 0 0,0 1-1 0 0,-9 15 43 0 0,5 5-33 0 0,-8-13-10 0 0,0 11 12 0 0,13-21-9 0 0,0 1-1 0 0,-1-1 0 0 0,1 1 1 0 0,0-1-1 0 0,0 1 0 0 0,-1-1 0 0 0,1 0 1 0 0,0 1-1 0 0,-1-1 0 0 0,1 1 1 0 0,0-1-1 0 0,-1 0 0 0 0,1 1 0 0 0,0-1 1 0 0,-1 0-1 0 0,1 0 0 0 0,-1 1 1 0 0,1-1-1 0 0,-1 0 0 0 0,1 0 0 0 0,-1 0-2 0 0,-19 13 12 0 0,9 3 2 0 0,6-12 0 0 0,0 0 0 0 0,0-1 0 0 0,-1 0 0 0 0,1 1 0 0 0,-1-1-14 0 0,-1 0 12 0 0,0 0 0 0 0,1 1 0 0 0,0 0 0 0 0,0 1 0 0 0,-1 1-12 0 0,4-3 2 0 0,-1-1-1 0 0,1 1 1 0 0,0-1-1 0 0,0 1 1 0 0,-4 0-2 0 0,-30 12 53 0 0,4-3-50 0 0,32-11-3 0 0,0 0 0 0 0,0-1 0 0 0,0 1 0 0 0,0-1-1 0 0,0 0 1 0 0,0 1 0 0 0,0-1 0 0 0,0 0 0 0 0,0 0-1 0 0,0 0 1 0 0,0 0 0 0 0,0 1 0 0 0,0-2-1 0 0,0 1 1 0 0,0 0 0 0 0,-1 0 0 0 0,-26-1 57 0 0,13 1-36 0 0,14 0-19 0 0,1 0 0 0 0,-1 0-1 0 0,1 0 1 0 0,0 1 0 0 0,-1-1 0 0 0,1 0 0 0 0,-1 0-1 0 0,1 0 1 0 0,-1-1 0 0 0,1 1 0 0 0,0 0-1 0 0,-1 0 1 0 0,1 0 0 0 0,-1 0 0 0 0,1 0 0 0 0,-1 0-1 0 0,1 0 1 0 0,0-1 0 0 0,-1 1 0 0 0,1 0-1 0 0,0 0 1 0 0,-1-1 0 0 0,1 1 0 0 0,-1-1-2 0 0,2 1 0 0 0,-1-1 1 0 0,0 0 0 0 0,1 1-1 0 0,-1-1 1 0 0,1 0 0 0 0,-1 0-1 0 0,1 1 1 0 0,0-1 0 0 0,-1 1-1 0 0,1-1 1 0 0,0 1 0 0 0,-1-1-1 0 0,1 1 1 0 0,0-1 0 0 0,-1 1-1 0 0,2-1 0 0 0,44-19 0 0 0,-38 15 0 0 0,-7 4 0 0 0,0 0 0 0 0,1 0 0 0 0,-1 0 0 0 0,1 1 0 0 0,-1-1 0 0 0,1 0 0 0 0,-1 1 0 0 0,1-1 0 0 0,-1 1 0 0 0,1 0 0 0 0,-1-1 0 0 0,1 1 0 0 0,0 0 0 0 0,0 0 0 0 0,121 0 0 0 0,-122 0 1 0 0,1 0-1 0 0,0 0 0 0 0,0 1 0 0 0,-1-1 0 0 0,1 0 0 0 0,0 1 0 0 0,-1 0 0 0 0,1-1 0 0 0,0 1 0 0 0,-1 0 0 0 0,1 0 0 0 0,-1-1 1 0 0,1 2-1 0 0,-1-1-1 0 0,1 0-1 0 0,-1-1 1 0 0,1 1 0 0 0,-1 0 0 0 0,1 0 0 0 0,0-1 0 0 0,-1 1 0 0 0,1-1 0 0 0,0 1 0 0 0,0-1 0 0 0,-1 0 0 0 0,1 0 0 0 0,0 0 1 0 0,16 3-48 0 0,10 10 36 0 0,18 5 12 0 0,-37-11 14 0 0,-5 0 53 0 0,-2-2 54 0 0,-1 1 77 0 0,1-1 272 0 0,4 1-170 0 0,1 1 3 0 0,-1-1-162 0 0,-1-1-89 0 0,0 0-82 0 0,-1-1-73 0 0,0 1-81 0 0,1-1-94 0 0,-1 1-106 0 0,0-3 267 0 0,-3 0-3 0 0,3 7-7 0 0,3 6 12 0 0,-2-7 116 0 0,0 1 22 0 0,-2 5 37 0 0,-3 32 136 0 0,0-46-194 0 0,0 1 0 0 0,0-1 0 0 0,0 1 0 0 0,0-1 0 0 0,0 1 0 0 0,0-1 0 0 0,0 1 0 0 0,0-1 0 0 0,0 1 0 0 0,0-1 0 0 0,0 1 0 0 0,0-1-1 0 0,0 1 1 0 0,-1-1 0 0 0,1 0 0 0 0,0 1 0 0 0,0-1 0 0 0,0 1 0 0 0,-1-1 0 0 0,1 1 0 0 0,0-1 0 0 0,-1 0 0 0 0,1 1 0 0 0,0-1 0 0 0,-1 0 0 0 0,1 1-1 0 0,0-1 1 0 0,-1 0 0 0 0,1 1 0 0 0,-1-1 0 0 0,1 0 0 0 0,-1 0-2 0 0,-5 5 16 0 0,3 5 50 0 0,2 4 68 0 0,1-13-130 0 0,-1 0 1 0 0,1 0-1 0 0,0 0 1 0 0,-1 0 0 0 0,1 0-1 0 0,-1 0 1 0 0,1 0-1 0 0,-1-1 1 0 0,0 1-1 0 0,1 0 1 0 0,-1 0-1 0 0,0 0 1 0 0,1-1-1 0 0,-1 1 1 0 0,0 0-1 0 0,0-1 1 0 0,0 1-1 0 0,0-1 1 0 0,1 1-1 0 0,-2 0-4 0 0,-3 1 20 0 0,4-2-16 0 0,1 1 1 0 0,-1-1 0 0 0,0 0 0 0 0,1 0 0 0 0,-1 1-1 0 0,1-1 1 0 0,-1 0 0 0 0,1 1 0 0 0,-1-1-1 0 0,1 1 1 0 0,-1-1 0 0 0,1 1 0 0 0,-1-1-1 0 0,1 1 1 0 0,-1-1 0 0 0,1 1 0 0 0,0-1-1 0 0,-1 1 1 0 0,1 0 0 0 0,0-1 0 0 0,0 1-1 0 0,-1 0-3 0 0,-1 4 17 0 0,-2 0-3 0 0,1 0 1 0 0,-1 0-1 0 0,-1 0 0 0 0,1-1 0 0 0,-1 0 1 0 0,-1 2-16 0 0,-7 6 64 0 0,10-9-45 0 0,0-1 0 0 0,0 0 1 0 0,0 1-1 0 0,0-1 0 0 0,-1-1 0 0 0,-1 2-19 0 0,2-2 19 0 0,0 1 0 0 0,0 0 0 0 0,0 0 0 0 0,0 0 0 0 0,0 1 0 0 0,-1 0-19 0 0,3-2 8 0 0,0 0 0 0 0,0 1 0 0 0,0-1 0 0 0,-1 0 0 0 0,1 0 0 0 0,0 0 0 0 0,-1 0 0 0 0,1 0 0 0 0,-1 0 0 0 0,1-1 0 0 0,-1 1 0 0 0,1 0 0 0 0,-1-1 0 0 0,1 1 0 0 0,-1-1 0 0 0,0 0 0 0 0,1 1 0 0 0,-1-1 0 0 0,0 0 0 0 0,0 0-8 0 0,1 0 9 0 0,-1 0-1 0 0,1 0 0 0 0,-1 1 0 0 0,1-1 1 0 0,-1 0-1 0 0,1 1 0 0 0,-1-1 1 0 0,1 1-1 0 0,-1 0 0 0 0,1-1 0 0 0,-1 1 1 0 0,1 0-1 0 0,0 0-8 0 0,-12 5 52 0 0,-13-1 28 0 0,13 1-27 0 0,12-5-46 0 0,0 0 1 0 0,-1 0 0 0 0,1-1-1 0 0,0 1 1 0 0,-1 0 0 0 0,1-1-1 0 0,-1 1 1 0 0,1-1 0 0 0,-1 0-1 0 0,1 1 1 0 0,-1-1 0 0 0,1 0-1 0 0,-1 0-7 0 0,-155 0 578 0 0,106 0-422 0 0,-3 0-54 0 0,53 0-98 0 0,-1 0 0 0 0,1 0-1 0 0,-1 0 1 0 0,1 0 0 0 0,-1 0 0 0 0,1 0-1 0 0,0-1 1 0 0,-1 1 0 0 0,1-1-1 0 0,-1 1 1 0 0,1-1 0 0 0,0 1 0 0 0,-1-1-1 0 0,1 0 1 0 0,0 1 0 0 0,-1-1-4 0 0,-20-11 0 0 0,17 9 1 0 0,-2 0 4 0 0,-12-6 43 0 0,10 2-49 0 0,3 1-37 0 0,6 6 38 0 0,-11-11-189 0 0,9 9 119 0 0,-1-1-288 0 0,3 3 184 0 0,0 0 77 0 0,0 0-34 0 0,0-1-10 0 0,0 1-33 0 0,0-1-39 0 0,0 1-44 0 0,0-1-46 0 0,0 0-45 0 0,0 0-41 0 0,0 0-36 0 0,0-1-274 0 0,0 0-60 0 0,0 1-49 0 0,0 0-34 0 0,0-2-1507 0 0,0 3-1331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40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0 370 6592 0 0,'0'0'149'0'0,"0"0"23"0"0,0 0 11 0 0,0 0 35 0 0,0 3 148 0 0,0 7 67 0 0,0-10-425 0 0,0 0 0 0 0,0 0 0 0 0,0 0-1 0 0,0 0 1 0 0,0 0 0 0 0,0 1 0 0 0,0-1 0 0 0,0 0 0 0 0,0 0-1 0 0,0 0 1 0 0,0 0 0 0 0,0 0 0 0 0,0 0 0 0 0,0 0 0 0 0,0 0-1 0 0,0 0 1 0 0,0 0 0 0 0,0 0 0 0 0,0 1 0 0 0,0-1 0 0 0,0 0-1 0 0,0 0 1 0 0,0 0 0 0 0,0 0 0 0 0,0 0 0 0 0,1 0 0 0 0,-1 0-1 0 0,0 0 1 0 0,0 0 0 0 0,0 0 0 0 0,0 0 0 0 0,0 0 0 0 0,0 0 0 0 0,0 1-1 0 0,0-1 1 0 0,0 0 0 0 0,0 0 0 0 0,0 0 0 0 0,0 0 0 0 0,0 0-1 0 0,1 0 1 0 0,-1 0 0 0 0,0 0 0 0 0,0 0 0 0 0,0 0 0 0 0,0 0-1 0 0,0 0 1 0 0,0 0 0 0 0,0 0 0 0 0,0 0 0 0 0,0 0 0 0 0,0 0-1 0 0,1 0 1 0 0,-1 0 0 0 0,0 0 0 0 0,0 0 0 0 0,0 0-8 0 0,0-1 21 0 0,1 1 0 0 0,-1 0 1 0 0,1 0-1 0 0,-1 0 1 0 0,1 0-1 0 0,-1 0 0 0 0,1 1 1 0 0,-1-1-1 0 0,1 0 0 0 0,-1 0 1 0 0,1 0-1 0 0,-1 0 0 0 0,1 0 1 0 0,-1 1-1 0 0,0-1 1 0 0,1 0-1 0 0,-1 0 0 0 0,1 1 1 0 0,-1-1-1 0 0,0 0 0 0 0,1 1 1 0 0,-1-1-1 0 0,0 0 0 0 0,1 1 1 0 0,-1-1-1 0 0,0 1 1 0 0,0-1-1 0 0,1 0 0 0 0,-1 1 1 0 0,0-1-1 0 0,0 1 0 0 0,0-1 1 0 0,1 1-1 0 0,-1-1 1 0 0,0 1-1 0 0,0-1 0 0 0,0 1 1 0 0,0-1-1 0 0,0 1 0 0 0,0-1 1 0 0,0 1-1 0 0,0-1-21 0 0,0 0 8 0 0,0 1 0 0 0,0-1 0 0 0,0 0 0 0 0,0 0 0 0 0,0 0 0 0 0,0 0 0 0 0,0 0 0 0 0,0 0 0 0 0,-1 0 0 0 0,1 0 0 0 0,0 0 0 0 0,0 0 0 0 0,1 0 0 0 0,-1 1 0 0 0,0-1 0 0 0,0 0 0 0 0,0 0 0 0 0,0 0 0 0 0,0 0 0 0 0,0 0 0 0 0,0 0 0 0 0,0 0 0 0 0,0 0-1 0 0,0 0 1 0 0,0 0 0 0 0,0 0 0 0 0,0 1 0 0 0,0-1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0-8 0 0,22 0 758 0 0,1 0-79 0 0,0 0-77 0 0,1 0-73 0 0,-1 0-73 0 0,1 0-69 0 0,0 0-68 0 0,-1 0-65 0 0,-3 0-83 0 0,0 0-46 0 0,-2-2 16 0 0,-2-4-37 0 0,-1 0-28 0 0,0 5 15 0 0,1-1-24 0 0,1-5-17 0 0,-6 3-19 0 0,2-1 15 0 0,-1-2-19 0 0,-4 3-15 0 0,5-1 41 0 0,-8-5-26 0 0,8 5 26 0 0,0-5-23 0 0,-10 4 43 0 0,-4-4-58 0 0,1 10-7 0 0,0-5 69 0 0,-2-8 6 0 0,1 12-77 0 0,0 0 0 0 0,1 0 1 0 0,-1 0-1 0 0,0 0 1 0 0,0 0-1 0 0,0 0 1 0 0,0 0-1 0 0,0 0 1 0 0,0 0-1 0 0,0 0 0 0 0,0 0 1 0 0,-1 0-7 0 0,-11-4 56 0 0,9-1-43 0 0,4 5-11 0 0,-1 1-1 0 0,1 0 1 0 0,0-1-1 0 0,0 1 1 0 0,-1-1 0 0 0,1 1-1 0 0,0 0 1 0 0,-1-1-1 0 0,1 1 1 0 0,0 0-1 0 0,-1-1 1 0 0,1 1 0 0 0,0 0-1 0 0,-1-1 1 0 0,1 1-1 0 0,-1 0 1 0 0,1 0 0 0 0,-1 0-1 0 0,1-1 1 0 0,-1 1-1 0 0,1 0 1 0 0,-1 0 0 0 0,1 0-1 0 0,-1 0 1 0 0,1 0-1 0 0,-1 0 1 0 0,1 0 0 0 0,0 0-1 0 0,-1 0 1 0 0,1 0-1 0 0,-1 0 1 0 0,0 0-2 0 0,-1 0 1 0 0,0 0 0 0 0,0-1 1 0 0,0 1-1 0 0,-1-1 0 0 0,1 1 1 0 0,0-1-1 0 0,0 0 0 0 0,0 0 1 0 0,0 0-1 0 0,-1-1-1 0 0,2 1 0 0 0,-1 0 0 0 0,1 0 0 0 0,0 1-1 0 0,-1-1 1 0 0,1 0 0 0 0,-1 1 0 0 0,1-1 0 0 0,-1 1 0 0 0,1-1 0 0 0,-1 1 0 0 0,1 0 0 0 0,-1-1 0 0 0,1 1-1 0 0,-1 0 1 0 0,1 0 0 0 0,-1 0 0 0 0,1 0 0 0 0,-1 1 0 0 0,1-1 0 0 0,-1 0 0 0 0,1 1 0 0 0,-1-1 0 0 0,1 1 0 0 0,-1 0 0 0 0,-6 3 0 0 0,6-3 0 0 0,1 0 0 0 0,0 0 0 0 0,-1 0 0 0 0,1 0 0 0 0,-1-1 0 0 0,1 1 0 0 0,-1-1 0 0 0,1 1 0 0 0,-1-1 0 0 0,1 1 0 0 0,-1-1 0 0 0,0 0 0 0 0,1 0 0 0 0,-1 0 0 0 0,-14 3 0 0 0,1 10 0 0 0,10-9 0 0 0,-1 0 0 0 0,1 0 0 0 0,-1 0 0 0 0,0-1 0 0 0,0 0 0 0 0,-1 0 0 0 0,2 0 0 0 0,0-1-3 0 0,4-1 1 0 0,1-1-1 0 0,-1 0 0 0 0,0 0 1 0 0,1 1-1 0 0,-1-1 0 0 0,1 0 1 0 0,-1 1-1 0 0,1-1 0 0 0,-1 1 1 0 0,1-1-1 0 0,-1 0 0 0 0,1 1 1 0 0,-1-1-1 0 0,1 1 0 0 0,-1 0 1 0 0,1-1-1 0 0,0 1 0 0 0,-1-1 1 0 0,1 1-1 0 0,0 0 0 0 0,0-1 1 0 0,-1 1 2 0 0,-1 4-13 0 0,-13 13-25 0 0,11-15 31 0 0,0 1 0 0 0,0 0 1 0 0,0 0-1 0 0,1 0 0 0 0,-1 0 1 0 0,1 1 6 0 0,-2 5 0 0 0,0 0 0 0 0,0 0 0 0 0,1 1 0 0 0,1 0 0 0 0,0-1 0 0 0,0 1 0 0 0,1 0 0 0 0,0 1 0 0 0,1-1 0 0 0,0 8 0 0 0,1 68 0 0 0,0-84 0 0 0,1 0 0 0 0,-1 1 0 0 0,0-1 0 0 0,1 0 0 0 0,-1 0 0 0 0,1 0 0 0 0,0 0 0 0 0,0 0 0 0 0,1 0 0 0 0,0 2 0 0 0,2 5 0 0 0,2 8 0 0 0,-5-15 0 0 0,0 1 0 0 0,0 0 0 0 0,1 0 0 0 0,-1-1 0 0 0,1 1 0 0 0,2 2 0 0 0,8 15 0 0 0,-10-17 0 0 0,0 0 0 0 0,1 0 0 0 0,-1 0 0 0 0,1 0 0 0 0,0 0 0 0 0,1 0 0 0 0,1 2 0 0 0,2 0 0 0 0,-1 1 0 0 0,1 0 0 0 0,0-1 0 0 0,0-1 0 0 0,0 1 0 0 0,1-1 0 0 0,0 0 0 0 0,4 1 0 0 0,22 7 1 0 0,12 5 0 0 0,-43-17-3 0 0,0-1 1 0 0,0 1 0 0 0,1-1 0 0 0,-1 1 0 0 0,0-1 0 0 0,1 0 0 0 0,-1 0 0 0 0,1 0 0 0 0,-1-1 0 0 0,0 1 0 0 0,1-1 0 0 0,0 0 1 0 0,8-5-34 0 0,-3 1-37 0 0,6 3-56 0 0,-12 2 98 0 0,0 0 0 0 0,0 0 0 0 0,0 0-1 0 0,0-1 1 0 0,0 1 0 0 0,0-1 0 0 0,2-1 29 0 0,-3 2-23 0 0,0-1 0 0 0,0 0 0 0 0,0-1-1 0 0,0 1 1 0 0,-1 0 0 0 0,1 0 0 0 0,0-1 0 0 0,0 0 23 0 0,5-4-83 0 0,0 2-40 0 0,16-7-357 0 0,-9 5 208 0 0,-6 2 163 0 0,10-11-352 0 0</inkml:trace>
  <inkml:trace contextRef="#ctx0" brushRef="#br0" timeOffset="265.51">832 31 6768 0 0,'0'0'149'0'0,"0"0"23"0"0,0 0 12 0 0,0 3-25 0 0,0 10-127 0 0,0-4-17 0 0,2-3 42 0 0,3 2 89 0 0,0 2 147 0 0,-2 3 108 0 0,-3 2 127 0 0,-1 0-89 0 0,0 2-72 0 0,1-1-63 0 0,0 2-1 0 0,5 6 76 0 0,0-9-79 0 0,-1-3-50 0 0,-1 10 53 0 0,0 0-4 0 0,5 9 239 0 0,-4-19-354 0 0,-1 0-33 0 0,23 80 904 0 0,-21-63-725 0 0,5-9-54 0 0,-4 8-20 0 0,-2-12-130 0 0,-2-9-68 0 0,0-1 1 0 0,-1 0 0 0 0,0 1-1 0 0,0 0 1 0 0,0-1 0 0 0,-1 1-59 0 0,2 12 97 0 0,5 7 0 0 0,-3-10-47 0 0,1 13 46 0 0,6-9-16 0 0,-6 6-50 0 0,1-13 9 0 0,-5-12-35 0 0,0 0 0 0 0,-1 1-1 0 0,1-1 1 0 0,0 1 0 0 0,-1-1-1 0 0,1 0 1 0 0,-1 1 0 0 0,1-1-1 0 0,-1 1 1 0 0,0 0 0 0 0,0-1-1 0 0,1 1 1 0 0,-1-1-4 0 0,0 1 5 0 0,0-1-1 0 0,0 1 1 0 0,0 0 0 0 0,1-1-1 0 0,-1 1 1 0 0,0-1 0 0 0,1 1 0 0 0,0 0-1 0 0,-1-1 1 0 0,1 0 0 0 0,0 1 0 0 0,0-1-1 0 0,0 1 1 0 0,0-1-5 0 0,3 7 1 0 0,-1 5 9 0 0,-3-11 13 0 0,0-2-119 0 0,0 0-81 0 0,0 1 48 0 0,0-1 43 0 0,0 0 38 0 0,0 1 37 0 0,0 0 66 0 0,0 3 276 0 0,0-2-272 0 0,0-1-82 0 0,0 0-49 0 0,0 0-57 0 0,0-1-66 0 0,0 1-43 0 0,0 0-67 0 0,0-1-73 0 0,0 1-80 0 0,0-1-86 0 0,0 1-93 0 0,0-1-100 0 0,0 0-105 0 0,0 0-1017 0 0,0 0-1055 0 0</inkml:trace>
  <inkml:trace contextRef="#ctx0" brushRef="#br0" timeOffset="776.41">1278 586 5248 0 0,'0'0'152'0'0,"3"0"0"0"0,3-2-118 0 0,0-3-42 0 0,1-2 29 0 0,2 5 81 0 0,-3 2 110 0 0,4 1 222 0 0,2-4 325 0 0,-8-4-218 0 0,-3 7-507 0 0,-1-1 0 0 0,0 1 0 0 0,0 0 1 0 0,1-1-1 0 0,-1 1 0 0 0,0-1 0 0 0,0 1 1 0 0,1 0-1 0 0,-1-1 0 0 0,0 1 0 0 0,1 0 1 0 0,-1-1-1 0 0,1 1 0 0 0,-1 0 0 0 0,1 0 1 0 0,-1-1-1 0 0,0 1 0 0 0,1 0 0 0 0,-1 0 1 0 0,1 0-1 0 0,-1 0 0 0 0,1 0 0 0 0,-1-1 0 0 0,1 1 1 0 0,-1 0-1 0 0,1 0 0 0 0,-1 0 0 0 0,1 0 1 0 0,-1 0-1 0 0,1 1 0 0 0,-1-1 0 0 0,1 0-34 0 0,13 0 581 0 0,-2-2-80 0 0,-2-3-79 0 0,0-4-76 0 0,7-3 249 0 0,-3 9-154 0 0,1 0-33 0 0,0-9 40 0 0,1-1-38 0 0,11 0 146 0 0,-10 4-225 0 0,-5 3-127 0 0,1 0-45 0 0,-1 0-58 0 0,0 0-68 0 0,0 1 33 0 0,-7-6-13 0 0,6 6-42 0 0,-7-2-14 0 0,-3 7 4 0 0,-1 0-1 0 0,0-1 1 0 0,0 1-1 0 0,0 0 1 0 0,1-1-1 0 0,-1 1 0 0 0,0 0 1 0 0,0-1-1 0 0,1 1 1 0 0,-1 0-1 0 0,0-1 0 0 0,0 1 1 0 0,1 0-1 0 0,-1 0 1 0 0,1-1-1 0 0,-1 1 0 0 0,0 0 1 0 0,1 0-1 0 0,-1 0 1 0 0,0 0-1 0 0,1 0 1 0 0,-1-1-1 0 0,1 1 0 0 0,-1 0 1 0 0,0 0-1 0 0,1 0 1 0 0,-1 0-1 0 0,1 0 0 0 0,-1 0 1 0 0,0 0-1 0 0,1 0 0 0 0,-1 0 1 0 0,0 0 0 0 0,0 0-1 0 0,0 0 1 0 0,1 0 0 0 0,-1 1 0 0 0,0-1-1 0 0,0 0 1 0 0,0 0 0 0 0,0 0 0 0 0,0 0-1 0 0,0 0 1 0 0,0 0 0 0 0,0 0 0 0 0,0 0-1 0 0,0 0 1 0 0,0 0 0 0 0,1-1 0 0 0,-1 1-1 0 0,0 0 1 0 0,0 0 0 0 0,0 0 0 0 0,0 0-1 0 0,0 0 1 0 0,0 0 0 0 0,0 0 0 0 0,0 0-1 0 0,0 0 1 0 0,0 0 0 0 0,0 0 0 0 0,0 0-1 0 0,1 0 1 0 0,-1 0 0 0 0,0 0 0 0 0,0 0-1 0 0,0 0 1 0 0,0 0 0 0 0,0-1 0 0 0,0 1-1 0 0,0 0 1 0 0,0 0 0 0 0,0 0 0 0 0,0 0-1 0 0,0 0 1 0 0,0 0 0 0 0,0 0 0 0 0,0 0-1 0 0,0 0 1 0 0,0 0 0 0 0,0-1 0 0 0,0 1-1 0 0,0 0 1 0 0,0 0 0 0 0,0 0 0 0 0,0 0-1 0 0,0 0 1 0 0,0 0 0 0 0,0 0-1 0 0,0-8 13 0 0,0 0 49 0 0,-3-4 3 0 0,-10-4 4 0 0,-3 0 0 0 0,10 9-40 0 0,3 4-22 0 0,-2 1 7 0 0,-8-3-3 0 0,8-2-9 0 0,5 7 0 0 0,0 0 0 0 0,0-1-1 0 0,-1 1 1 0 0,1-1-1 0 0,0 1 1 0 0,0 0 0 0 0,-1-1-1 0 0,1 1 1 0 0,0-1-1 0 0,-1 1 1 0 0,1 0-1 0 0,-1 0 1 0 0,1-1 0 0 0,0 1-1 0 0,-1 0 1 0 0,1 0-1 0 0,-1-1 1 0 0,1 1-1 0 0,-1 0 1 0 0,1 0 0 0 0,-1 0-1 0 0,1 0 1 0 0,-1 0-1 0 0,1 0 1 0 0,0-1-1 0 0,-1 1 1 0 0,1 0 0 0 0,-1 1-1 0 0,1-1 1 0 0,-1 0-1 0 0,1 0 1 0 0,-1 0-2 0 0,-6 0 8 0 0,6 0-8 0 0,-1 1 1 0 0,1-1-1 0 0,-1 0 0 0 0,0 0 0 0 0,1 0 0 0 0,-1-1 1 0 0,1 1-1 0 0,-1 0 0 0 0,0 0 0 0 0,1-1 0 0 0,-1 1 1 0 0,0-2-1 0 0,-2-3 0 0 0,4 4 0 0 0,0 1 0 0 0,0 0 0 0 0,0-1 0 0 0,0 1 0 0 0,-1 0 0 0 0,1-1 0 0 0,0 1 0 0 0,0 0 0 0 0,0-1 0 0 0,-1 1 0 0 0,1 0 0 0 0,0-1 0 0 0,0 1 0 0 0,-1 0 0 0 0,1 0 0 0 0,0-1 0 0 0,0 1 0 0 0,-1 0 0 0 0,1 0 0 0 0,0 0 0 0 0,-1-1 0 0 0,1 1 0 0 0,0 0 0 0 0,-1 0 0 0 0,1 0 0 0 0,0 0 0 0 0,-1 0 0 0 0,1 0 0 0 0,-1 0 0 0 0,1 0 0 0 0,0 0 0 0 0,-1 0 0 0 0,1 0 0 0 0,0 0 0 0 0,-1 0 0 0 0,1 0 0 0 0,-1 0 0 0 0,1 0 0 0 0,0 0 0 0 0,-1 0 0 0 0,1 0 0 0 0,0 1 0 0 0,-1-1 0 0 0,1 0 0 0 0,0 0 0 0 0,-1 0 0 0 0,1 1 0 0 0,0-1 0 0 0,0 0 0 0 0,-16 10 10 0 0,1-7 44 0 0,-9-3 44 0 0,19 3-73 0 0,5-2-24 0 0,-1 0-1 0 0,1 0 0 0 0,-1 0 0 0 0,0 0 1 0 0,0 0-1 0 0,1 0 0 0 0,-1 0 0 0 0,0 0 0 0 0,0 0 1 0 0,0-1-1 0 0,0 1 0 0 0,0 0 0 0 0,0-1 1 0 0,0 1-1 0 0,0-1 0 0 0,0 1 0 0 0,0-1 1 0 0,-1 1-1 0 0,0 0-1 0 0,1-1 1 0 0,0 1-1 0 0,0 0 1 0 0,0 0-1 0 0,0 0 1 0 0,0-1-1 0 0,1 1 1 0 0,-1 0-1 0 0,0 0 1 0 0,0 1-1 0 0,0-1 1 0 0,1 0 0 0 0,-1 0-1 0 0,1 0 1 0 0,-1 0-1 0 0,1 1 1 0 0,-1-1-1 0 0,1 0 1 0 0,0 0-1 0 0,0 1 1 0 0,-1-1-1 0 0,1 0 1 0 0,0 1 0 0 0,-2 3-43 0 0,0-4 37 0 0,1 1 1 0 0,0-1-1 0 0,0 1 0 0 0,0-1 0 0 0,0 1 1 0 0,1-1-1 0 0,-1 1 0 0 0,0 0 0 0 0,1-1 1 0 0,-1 1 5 0 0,-3 23-5 0 0,4 29 81 0 0,1-32-31 0 0,-1-8-35 0 0,-1-10-10 0 0,1 0 0 0 0,0 0 0 0 0,1 0 0 0 0,-1 0 0 0 0,1 0 0 0 0,-1-1 1 0 0,1 2-1 0 0,10 15 10 0 0,-6 1 24 0 0,-3-14-29 0 0,0 1 0 0 0,0-1 0 0 0,0 0 0 0 0,3 2-5 0 0,6 23 22 0 0,-9-25-8 0 0,1-1 0 0 0,-1 1 0 0 0,1 0 0 0 0,4 5-14 0 0,-6-9-1 0 0,1-1 0 0 0,0 1 1 0 0,0-1-1 0 0,0 0 0 0 0,0 1 0 0 0,1-1 0 0 0,-1 0 1 0 0,2 1 0 0 0,2 0 0 0 0,-1 1 0 0 0,0 0 0 0 0,0 1 0 0 0,-1-1 0 0 0,1 1 0 0 0,-1 0 0 0 0,0 0 0 0 0,2 3 0 0 0,-5-6 0 0 0,0-1 0 0 0,0 1 0 0 0,0-1 0 0 0,0 0 0 0 0,1 0 0 0 0,-1 0 0 0 0,0 0 0 0 0,1 0 0 0 0,-1 0 0 0 0,0 0 0 0 0,1 0 0 0 0,-1 0 0 0 0,1 0 0 0 0,0-1 0 0 0,-1 1 0 0 0,1-1 0 0 0,0 1 0 0 0,-1-1 0 0 0,1 0 0 0 0,0 0 0 0 0,0 0 0 0 0,10 3 0 0 0,-8-1 0 0 0,0-1 0 0 0,-1 1 0 0 0,1 0 0 0 0,0 1 0 0 0,2 0 0 0 0,-4-1 0 0 0,1 0 0 0 0,0 0 0 0 0,-1-1 0 0 0,1 1 0 0 0,0-1 0 0 0,0 0 0 0 0,1 1 0 0 0,10 0-1 0 0,-1-1 1 0 0,1 0 0 0 0,-1-1 0 0 0,13-1 0 0 0,2 0-31 0 0,-14 1-88 0 0,14 0 45 0 0,-17-2-51 0 0,-5 0-8 0 0,1-1-61 0 0,-1-1-73 0 0,2 0-85 0 0,-6 2 126 0 0,0 1-33 0 0,4-2-349 0 0,-2 0 86 0 0,0 1-47 0 0,3-3-666 0 0,1-1-519 0 0,2-3-995 0 0,-10 9 2735 0 0</inkml:trace>
  <inkml:trace contextRef="#ctx0" brushRef="#br0" timeOffset="1480.64">2002 324 6704 0 0,'0'0'149'0'0,"0"0"23"0"0,0 0 12 0 0,0 3-25 0 0,-1 0-134 0 0,1-1-24 0 0,0-1-1 0 0,0 1 1 0 0,0 0 0 0 0,0 0-1 0 0,0 0 1 0 0,0-1-1 0 0,1 1 1 0 0,-1 0 0 0 0,1 0-1 0 0,-1-1 1 0 0,1 2-1 0 0,5 2 49 0 0,-1-2 111 0 0,-3 7 121 0 0,-2-9-258 0 0,0-1 0 0 0,0 1-1 0 0,0-1 1 0 0,-1 1-1 0 0,1-1 1 0 0,0 1 0 0 0,0-1-1 0 0,0 0 1 0 0,1 1-1 0 0,-1-1 1 0 0,0 1-1 0 0,0-1 1 0 0,0 1 0 0 0,0-1-1 0 0,0 1 1 0 0,1-1-1 0 0,-1 1 1 0 0,0-1 0 0 0,0 1-1 0 0,1-1 1 0 0,-1 0-1 0 0,0 1 1 0 0,0-1-1 0 0,1 0 1 0 0,-1 1 0 0 0,1-1-1 0 0,-1 0 1 0 0,0 1-1 0 0,1-1 1 0 0,-1 0 0 0 0,1 0-1 0 0,-1 1-22 0 0,7 3 356 0 0,-4 0-81 0 0,0 2-36 0 0,1 3 13 0 0,1 3 85 0 0,0 14 215 0 0,5-5 121 0 0,-4-11-388 0 0,0 0-42 0 0,0 0-63 0 0,0-1-46 0 0,-2-1-49 0 0,-1 1-56 0 0,3 8 167 0 0,-5-13-152 0 0,0-1 0 0 0,0 1 0 0 0,1 0 0 0 0,-1-1 0 0 0,1 1 0 0 0,2 3-44 0 0,1 1 170 0 0,0 1 0 0 0,0-1 0 0 0,-1 1 1 0 0,0 2-171 0 0,-1-2 103 0 0,0-2-40 0 0,0 3 91 0 0,0-3-51 0 0,-1-3-72 0 0,0-1 0 0 0,0 0 0 0 0,0 0-1 0 0,0 0 1 0 0,1-1 0 0 0,-1 1-1 0 0,1-1 1 0 0,0 1-31 0 0,5 6 113 0 0,-6-8-100 0 0,-1 0 0 0 0,0 0 1 0 0,0 1-1 0 0,0-1 0 0 0,0 1 1 0 0,0-1-1 0 0,0 1 0 0 0,0-1 1 0 0,-1 1-1 0 0,1 0 0 0 0,0-1 1 0 0,-1 1-1 0 0,1 0 0 0 0,-1 0 1 0 0,0 0-14 0 0,0 1 104 0 0,0-3 0 0 0,0 0 5 0 0,0 0 23 0 0,0 0 11 0 0,0 0 1 0 0,0 0-8 0 0,0 0-32 0 0,0 0-10 0 0,0 0-4 0 0,0-3-6 0 0,0-2-48 0 0,0-8-7 0 0,0-2 64 0 0,0-72 37 0 0,0-21-54 0 0,1 102-76 0 0,-1 0 0 0 0,1 0 0 0 0,0 0 0 0 0,1 0 0 0 0,-1 0 0 0 0,1 0 0 0 0,1 0 0 0 0,-1 1 0 0 0,3-6 0 0 0,-3 7 0 0 0,1 0 0 0 0,-1 0 0 0 0,1 0 0 0 0,0 0 0 0 0,0 0 0 0 0,0 1 0 0 0,1-1 0 0 0,-1 1 0 0 0,1 0 0 0 0,0 0 0 0 0,0 0 0 0 0,2 0 0 0 0,10-10 0 0 0,-15 12 0 0 0,0-1 0 0 0,0 1 0 0 0,0 0 0 0 0,1 0 0 0 0,-1 0 0 0 0,1 0 0 0 0,-1 0 0 0 0,0 0 0 0 0,1 0 0 0 0,0 0 0 0 0,-1 0 0 0 0,1 1 0 0 0,-1-1 0 0 0,1 1 0 0 0,0-1 0 0 0,-1 1 0 0 0,1 0 0 0 0,0-1 0 0 0,0 1 0 0 0,0 0-3 0 0,0 0 1 0 0,-1 0-1 0 0,1 0 1 0 0,0-1-1 0 0,-1 1 1 0 0,1-1-1 0 0,0 1 1 0 0,-1-1-1 0 0,1 0 1 0 0,0 1-1 0 0,-1-1 1 0 0,1 0 0 0 0,-1 0 2 0 0,1 0-3 0 0,-1 0 1 0 0,1 0-1 0 0,-1 0 1 0 0,1 0-1 0 0,-1 1 1 0 0,1-1-1 0 0,0 1 1 0 0,-1-1-1 0 0,1 1 1 0 0,0-1-1 0 0,0 1 1 0 0,-1 0 0 0 0,1 0 2 0 0,5 0 0 0 0,-5 0 0 0 0,0-1 0 0 0,0 1 0 0 0,1 0 0 0 0,-1 0 0 0 0,0 1 0 0 0,0-1 0 0 0,0 0 0 0 0,0 1 0 0 0,0 0 0 0 0,1 0 0 0 0,59 29-11 0 0,-48-19-28 0 0,1 12 24 0 0,-13-19 15 0 0,0 0 0 0 0,1 0 0 0 0,-1 0 0 0 0,1 0 1 0 0,2 1-1 0 0,-2-1 0 0 0,0 0 0 0 0,1 1 0 0 0,-2-1 0 0 0,1 1 0 0 0,0-1 0 0 0,-1 1 0 0 0,0 0 0 0 0,0 1 0 0 0,7 14 0 0 0,-7-17 0 0 0,0 1 0 0 0,-1-1 0 0 0,1 1 0 0 0,-1 0 0 0 0,0-1 0 0 0,0 1 0 0 0,0 0 0 0 0,0 0 0 0 0,-1 0 0 0 0,1 3 0 0 0,-1-6 0 0 0,0 1 0 0 0,0-1 0 0 0,0 1 0 0 0,0 0 0 0 0,1-1 0 0 0,-1 1 0 0 0,1 0 0 0 0,-1-1 0 0 0,1 1 0 0 0,-1-1 0 0 0,1 1 0 0 0,0-1 0 0 0,0 1 0 0 0,0-1 0 0 0,5 11 0 0 0,-1 14 0 0 0,1-13-1 0 0,-5-12 2 0 0,0 1 0 0 0,0-1 0 0 0,-1 0 0 0 0,1 1 0 0 0,0-1 0 0 0,-1 1 1 0 0,0-1-1 0 0,1 1 0 0 0,-1-1 0 0 0,0 1 0 0 0,1-1 0 0 0,-1 1 0 0 0,0-1-1 0 0,0 16 74 0 0,0 41 193 0 0,0-56-209 0 0,0-2 22 0 0,-5 1-15 0 0,-3-4-47 0 0,7 2-12 0 0,1 0-1 0 0,0 1 0 0 0,-1-1 1 0 0,1 0-1 0 0,0 0 0 0 0,0 0 1 0 0,-1 1-1 0 0,1-1 0 0 0,0 0 1 0 0,0 0-1 0 0,0 0 0 0 0,0 0 1 0 0,0 1-1 0 0,0-2-5 0 0,0-13 55 0 0,0 9-50 0 0,0-1 1 0 0,0 0 0 0 0,0 0-1 0 0,1 0 1 0 0,1-3-6 0 0,3-5 38 0 0,-3 12-33 0 0,-1 0 1 0 0,0-1-1 0 0,0 1 0 0 0,0 0 0 0 0,0-1 0 0 0,-1 1 1 0 0,0 0-1 0 0,1-2-5 0 0,0-12 45 0 0,5 0-25 0 0,0 2-19 0 0,-1-13-1 0 0,5 7 0 0 0,-7 9 0 0 0,-3 9 0 0 0,1 1 0 0 0,-1 0 0 0 0,1 0 0 0 0,0-1 0 0 0,-1 1 0 0 0,1 0 0 0 0,0 0 0 0 0,0 0 0 0 0,1 0 0 0 0,-1 0 0 0 0,0 0 0 0 0,1 0 0 0 0,-1 1 0 0 0,1-1 0 0 0,5-5 0 0 0,-3 4 0 0 0,-1 0 0 0 0,0-1 0 0 0,0 1 0 0 0,0 0 0 0 0,-1-1 0 0 0,1 0 0 0 0,2-6 0 0 0,-5 9 0 0 0,0 0 0 0 0,0 0 0 0 0,1 0 0 0 0,-1 0 0 0 0,1 0 0 0 0,-1 0 0 0 0,1 0 0 0 0,-1 0 0 0 0,1 0 0 0 0,0 0 0 0 0,-1 0 0 0 0,1 0 0 0 0,0 0 0 0 0,0 1 0 0 0,0-1 0 0 0,-1 0 0 0 0,1 1 0 0 0,0-1 0 0 0,0 0 0 0 0,0 1 0 0 0,0-1 0 0 0,0 1 0 0 0,0-1 0 0 0,1 1 0 0 0,-1 0 0 0 0,0 0 0 0 0,0-1 0 0 0,0 1 0 0 0,0 0 0 0 0,0 0 0 0 0,0 0 0 0 0,1 0 0 0 0,-1 0 0 0 0,0 0 0 0 0,-1 0 0 0 0,1 1 0 0 0,-1-1 0 0 0,1 0 0 0 0,-1 0 0 0 0,0 0 0 0 0,1 0 0 0 0,-1 0 0 0 0,1 0 0 0 0,-1 0 0 0 0,1 0 0 0 0,-1 0 0 0 0,1 0 0 0 0,-1 0 0 0 0,0-1 0 0 0,1 1 0 0 0,-1 0 0 0 0,1 0 0 0 0,-1 0 0 0 0,0-1 0 0 0,1 1 0 0 0,-1 0 0 0 0,1 0 0 0 0,-1-1 0 0 0,0 1 0 0 0,1 0 0 0 0,-1 0 0 0 0,0-1 0 0 0,0 1 0 0 0,1-1 0 0 0,-1 1 0 0 0,0 0 0 0 0,0-1 0 0 0,1 1 0 0 0,-1-1 0 0 0,0 1 0 0 0,0 0 0 0 0,0-1 0 0 0,0 1 0 0 0,1-1 0 0 0,-1 1 0 0 0,0 0 0 0 0,0-1 0 0 0,0 1 0 0 0,1 0 0 0 0,-1-1 0 0 0,0 1 0 0 0,0 0 0 0 0,1 0 0 0 0,-1-1 0 0 0,0 1 0 0 0,1 0 0 0 0,-1 0 0 0 0,0-1 0 0 0,1 1 0 0 0,-1 0 0 0 0,1 0 0 0 0,2-1 0 0 0,0 0 0 0 0,0 1 0 0 0,1-1 0 0 0,-1 1 0 0 0,0 0 0 0 0,0 0 0 0 0,2 0 0 0 0,-4 0 0 0 0,1 0 0 0 0,0 0 0 0 0,-1 0 0 0 0,1 1 0 0 0,-1-1 0 0 0,1 1 0 0 0,-1-1 0 0 0,1 1 0 0 0,-1-1 0 0 0,1 1 0 0 0,-1 0 0 0 0,1 0 0 0 0,-1 0 0 0 0,1 0 0 0 0,5 4 0 0 0,4-1 1 0 0,-10-4-1 0 0,0 1 1 0 0,0-1-1 0 0,1 1 1 0 0,-1-1-1 0 0,0 1 1 0 0,0-1 0 0 0,0 1-1 0 0,0-1 1 0 0,-1 1-1 0 0,1 0 1 0 0,0 0 0 0 0,0-1-1 0 0,0 1 1 0 0,0 0-1 0 0,-1 0 1 0 0,1 0 0 0 0,0 0-1 0 0,0 1 0 0 0,1 2 12 0 0,-2-3-10 0 0,0 0 0 0 0,1-1 0 0 0,-1 1 0 0 0,0 0 0 0 0,1-1 0 0 0,-1 1 0 0 0,0-1 0 0 0,1 1 0 0 0,-1-1 0 0 0,1 1 0 0 0,-1-1 0 0 0,1 1-1 0 0,-1-1 1 0 0,1 1 0 0 0,-1-1 0 0 0,1 0 0 0 0,-1 1 0 0 0,1-1 0 0 0,0 0 0 0 0,-1 1 0 0 0,1-1 0 0 0,0 0-2 0 0,4 3-2 0 0,-4-2 2 0 0,1 0 0 0 0,-1 0 0 0 0,1 1 0 0 0,-1-1 0 0 0,1 1 0 0 0,-1-1 0 0 0,0 1 0 0 0,0-1 0 0 0,0 1 0 0 0,0 0 0 0 0,0 0 0 0 0,0 0 0 0 0,0 0 0 0 0,1 1 0 0 0,-1 0 0 0 0,1 0 0 0 0,0 0 0 0 0,0 0 0 0 0,0 0 0 0 0,0 0 0 0 0,2 1 0 0 0,-1 0 0 0 0,1 0 0 0 0,-1 0 0 0 0,0 0 0 0 0,-1 0 0 0 0,1 1 0 0 0,-1-1 0 0 0,0 1 0 0 0,1 1 0 0 0,-2-2-7 0 0,0 0-1 0 0,1 0 0 0 0,0 0 0 0 0,0 0 0 0 0,0 0 0 0 0,0-1 0 0 0,2 3 8 0 0,-2-3-5 0 0,13 25-7 0 0,-3-10 15 0 0,-10-15 2 0 0,0 0 0 0 0,0 0 0 0 0,0 0 0 0 0,0 0 0 0 0,-1 1 1 0 0,1-1-1 0 0,-1 0 0 0 0,0 1 0 0 0,0-1 0 0 0,0 1 0 0 0,0-1 0 0 0,0 1-5 0 0,-1-2 0 0 0,0 0 0 0 0,0-1 0 0 0,0 1 0 0 0,1 0 0 0 0,-1-1 0 0 0,1 1 0 0 0,-1-1 0 0 0,1 1 0 0 0,-1-1 0 0 0,1 1 0 0 0,0-1 0 0 0,0 1 0 0 0,0-1 0 0 0,0 0 0 0 0,4 7 0 0 0,10 23-21 0 0,-10-18-80 0 0,5-8-1 0 0,-5 1 40 0 0,0 0-23 0 0,3-5-19 0 0,-6-1 52 0 0,0 0 1 0 0,-1 0-1 0 0,1 0 1 0 0,-1 1-1 0 0,1-1 1 0 0,0 1-1 0 0,-1-1 1 0 0,1 1-1 0 0,-1-1 1 0 0,1 1-1 0 0,-1 0 1 0 0,1 0-1 0 0,-1 0 1 0 0,0 0-1 0 0,0 0 1 0 0,1 0-1 0 0,-1 0 1 0 0,1 1 51 0 0,-1-1-125 0 0,0-1 14 0 0,-1 1-12 0 0,1-2-38 0 0,-1 1-9 0 0,0 0-38 0 0,1-1-43 0 0,0 1-49 0 0,0-1-67 0 0,0 0-52 0 0,0 0-46 0 0,0-1-41 0 0,1 1-107 0 0,-1-1-35 0 0,5-3-1418 0 0</inkml:trace>
  <inkml:trace contextRef="#ctx0" brushRef="#br0" timeOffset="2056.99">3248 539 5344 0 0,'3'0'157'0'0,"1"0"-26"0"0,20 0-83 0 0,-19 0-15 0 0,-1 0 60 0 0,1 0 52 0 0,0 0 43 0 0,4 0 272 0 0,12 0 751 0 0,-15 0-897 0 0,1 0-70 0 0,-1 0 118 0 0,-1-1-58 0 0,0-1 1 0 0,2-2 78 0 0,5-2 234 0 0,-7 5-369 0 0,1 0 43 0 0,1 0 47 0 0,-1 0-39 0 0,4-5 204 0 0,-2 1-164 0 0,11-3 433 0 0,3-2 18 0 0,-2-5-103 0 0,-16 12-559 0 0,0-1 0 0 0,0 1 0 0 0,0 1 0 0 0,0-1 0 0 0,4-1-128 0 0,13-5 346 0 0,2 4-89 0 0,-17-2-183 0 0,-4 3-56 0 0,11-1-7 0 0,2-8-11 0 0,-2 1-14 0 0,-10 6-47 0 0,-3-4 46 0 0,0 10 7 0 0,-1 0 7 0 0,1 0 0 0 0,0 0 0 0 0,0 0-1 0 0,0 0 1 0 0,0 0 0 0 0,0 0 0 0 0,0-1-1 0 0,0 1 1 0 0,0 0 0 0 0,0 0 0 0 0,0 0 0 0 0,0 0-1 0 0,0 0 1 0 0,0 0 0 0 0,0 0 0 0 0,0 0-1 0 0,0 0 1 0 0,0 0 0 0 0,0 0 0 0 0,0-1 0 0 0,0 1-1 0 0,1 0 1 0 0,-1 0 0 0 0,0 0 0 0 0,0 0 0 0 0,0 0-1 0 0,0 0 1 0 0,0 0 0 0 0,0 0 0 0 0,0 0-1 0 0,0 0 1 0 0,0 0 0 0 0,0 0 0 0 0,0 0 0 0 0,0 0-1 0 0,0 0 1 0 0,0-1 0 0 0,0 1 0 0 0,1 0 0 0 0,-1 0-1 0 0,0 0 1 0 0,0 0 0 0 0,0 0 0 0 0,0 0-1 0 0,0 0 1 0 0,0 0 0 0 0,0 0 0 0 0,0 0 0 0 0,0 0-1 0 0,0 0 1 0 0,1 0 0 0 0,-1 0 0 0 0,0 0-1 0 0,0 0 1 0 0,0 0 0 0 0,0 0 0 0 0,0 1 1 0 0,10-4-17 0 0,-9 3 17 0 0,-1-1 1 0 0,0 1 0 0 0,1 0 0 0 0,-1 0 0 0 0,0-1 0 0 0,0 1 0 0 0,1 0 0 0 0,-1-1 0 0 0,0 1 0 0 0,0 0 0 0 0,0-1 0 0 0,0 1 0 0 0,1-1 0 0 0,-1 1 0 0 0,0 0 0 0 0,0-1 0 0 0,0 1 0 0 0,0-1 0 0 0,0 1 0 0 0,0 0 0 0 0,0-1 0 0 0,0 1-1 0 0,0-1 1 0 0,0 1 0 0 0,0 0 0 0 0,0-1 0 0 0,0 1 0 0 0,0-1 0 0 0,-1 1 0 0 0,1 0 0 0 0,0-1 0 0 0,0 1 0 0 0,0 0 0 0 0,-1-1 0 0 0,1 1 0 0 0,0 0 0 0 0,0-1 0 0 0,-1 1 0 0 0,1 0 0 0 0,0-1 0 0 0,-1 1-1 0 0,-16-11 52 0 0,9 6-51 0 0,3-5 47 0 0,3 8-43 0 0,-1 1 1 0 0,1 0-1 0 0,0-1 1 0 0,0 1-1 0 0,0 0 1 0 0,-1 0-1 0 0,1 0 1 0 0,-1 1-6 0 0,1-1 5 0 0,-1 0 0 0 0,1 0 1 0 0,0 0-1 0 0,-1 0 0 0 0,1 0 1 0 0,0 0-1 0 0,0-1 0 0 0,0 0-5 0 0,-3-4 29 0 0,5 6-28 0 0,0-1-1 0 0,0 1 1 0 0,-1-1 0 0 0,1 1 0 0 0,0-1-1 0 0,-1 1 1 0 0,1 0 0 0 0,0-1 0 0 0,-1 1-1 0 0,1 0 1 0 0,0-1 0 0 0,-1 1 0 0 0,1 0 0 0 0,-1 0-1 0 0,1-1 1 0 0,0 1 0 0 0,-1 0 0 0 0,1 0-1 0 0,-1 0 1 0 0,1-1 0 0 0,-1 1 0 0 0,1 0 0 0 0,-1 0-1 0 0,1 0 1 0 0,-1 0 0 0 0,1 0 0 0 0,-1 0-1 0 0,1 0 1 0 0,-1 0 0 0 0,1 0 0 0 0,-1 0 0 0 0,1 1-1 0 0,-10-1 0 0 0,7 0 0 0 0,0 1 0 0 0,0-1 0 0 0,1 0 0 0 0,-1 0 0 0 0,0 0 0 0 0,0 0 0 0 0,1-1 0 0 0,-1 1 0 0 0,0-1 0 0 0,1 0 0 0 0,-2 0 0 0 0,1-5 0 0 0,2 6 0 0 0,1 0 0 0 0,0-1 0 0 0,0 1 0 0 0,0 0 0 0 0,0-1 0 0 0,0 1 0 0 0,0 0 0 0 0,-1-1 0 0 0,1 1 0 0 0,0 0 0 0 0,0-1 0 0 0,-1 1 0 0 0,1 0 0 0 0,0 0 0 0 0,0-1 0 0 0,-1 1 0 0 0,1 0 0 0 0,0 0 0 0 0,-1-1 0 0 0,1 1 0 0 0,0 0 0 0 0,-1 0 0 0 0,1 0 0 0 0,0 0 0 0 0,-1 0 0 0 0,1-1 0 0 0,0 1 0 0 0,-1 0 0 0 0,1 0 0 0 0,0 0 0 0 0,-1 0 0 0 0,1 0 0 0 0,-1 0 0 0 0,1 0 0 0 0,0 0 0 0 0,-1 0 0 0 0,1 0 0 0 0,0 1 0 0 0,-1-1 0 0 0,1 0 0 0 0,0 0 0 0 0,-1 0 0 0 0,1 0 0 0 0,0 1 0 0 0,-1-1 0 0 0,1 0 0 0 0,0 0 0 0 0,-1 0 0 0 0,1 1 0 0 0,-15 9 0 0 0,-1-7 0 0 0,16-4 0 0 0,-1 1 0 0 0,1 0 0 0 0,-1 0 0 0 0,1 0 0 0 0,-1 0 0 0 0,1 0 0 0 0,-1 0 0 0 0,1 0 0 0 0,-1 0 0 0 0,1 0 0 0 0,-1 0 0 0 0,1 0 0 0 0,-1 1 0 0 0,1-1 0 0 0,0 0 0 0 0,-1 0 0 0 0,1 0 0 0 0,-1 1 0 0 0,1-1 0 0 0,-1 0 0 0 0,1 0 0 0 0,0 1 0 0 0,-1-1 0 0 0,1 0 0 0 0,0 1 0 0 0,-1-1 0 0 0,1 1 0 0 0,0-1 0 0 0,-1 0 0 0 0,1 1 0 0 0,0-1 0 0 0,0 1 0 0 0,-5 5 0 0 0,-5 0-11 0 0,-3 18-44 0 0,11-20 57 0 0,-29 57-2 0 0,30-58 0 0 0,0 0 0 0 0,0 0 0 0 0,1 0 0 0 0,-1-1 0 0 0,1 1 0 0 0,0 0 0 0 0,0 0 0 0 0,0 0 0 0 0,0 0 0 0 0,0 0 0 0 0,1 0 0 0 0,-1 6 0 0 0,-1 18 0 0 0,1-20 0 0 0,0 0 0 0 0,0 1 0 0 0,0-1 0 0 0,1 0 0 0 0,0 1 0 0 0,1 0 0 0 0,23 67 0 0 0,-9-29 0 0 0,-16-43 0 0 0,1 0 0 0 0,0 0 0 0 0,0-1 0 0 0,0 1 0 0 0,0 0 0 0 0,1-1 0 0 0,-1 1 0 0 0,1 0 0 0 0,-1-1 0 0 0,1 0 0 0 0,0 1 0 0 0,0-1 0 0 0,0 0 0 0 0,0 0 0 0 0,1 0 0 0 0,-1 0 0 0 0,0-1 0 0 0,3 2 0 0 0,26 13 0 0 0,-30-16 1 0 0,1 1 0 0 0,-1-1 0 0 0,0 0 1 0 0,1 1-1 0 0,-1-1 0 0 0,0 0 1 0 0,1 0-1 0 0,-1 0 0 0 0,0 0 0 0 0,2 0-1 0 0,14 3 41 0 0,-11-1-35 0 0,-3-1-6 0 0,-1 0 1 0 0,1 0 0 0 0,0 0-1 0 0,0-1 1 0 0,-1 1 0 0 0,1-1 0 0 0,1 0-1 0 0,15-4 0 0 0,-16 3 0 0 0,0 0 0 0 0,0 0 0 0 0,0 0 0 0 0,0 0 0 0 0,0 1 0 0 0,0 0 0 0 0,3-1 0 0 0,-4 1-1 0 0,0 0 0 0 0,1 0 0 0 0,-1 0 0 0 0,1-1 0 0 0,-1 1 1 0 0,0-1-1 0 0,0 1 0 0 0,1-1 0 0 0,-1 0 0 0 0,0 0 0 0 0,0 0 1 0 0,0 0-1 0 0,0-1 0 0 0,0 1 0 0 0,0 0 0 0 0,1-1 1 0 0,8-6-59 0 0,4 1-74 0 0,-8 5 37 0 0,4-1 19 0 0,3 0-44 0 0,-4 0-68 0 0,-1-1-89 0 0,-5 1 87 0 0,0 0-42 0 0,0 0-72 0 0,0 0-53 0 0,-1 0-48 0 0,1 0-42 0 0,4-4-550 0 0,0 1-96 0 0,4-2-761 0 0,6-2-1050 0 0</inkml:trace>
  <inkml:trace contextRef="#ctx0" brushRef="#br0" timeOffset="2493.48">4080 339 6192 0 0,'0'3'133'0'0,"0"-1"-111"0"0,0-1 0 0 0,1 1-1 0 0,-1 0 1 0 0,1 0 0 0 0,-1-1-1 0 0,1 1 1 0 0,0 0 0 0 0,-1-1-1 0 0,1 1 1 0 0,0-1 0 0 0,0 1-1 0 0,0-1 1 0 0,0 0 0 0 0,1 1-1 0 0,0 0-21 0 0,0 1 120 0 0,-1 0-63 0 0,-1 1-43 0 0,0 1-35 0 0,-1-2 33 0 0,1-2-13 0 0,0 1 1 0 0,1 0-1 0 0,-1 0 1 0 0,0-1-1 0 0,1 1 1 0 0,-1 0-1 0 0,1-1 1 0 0,-1 1-1 0 0,1-1 1 0 0,0 1-1 0 0,0 0 1 0 0,0-1-1 0 0,0 1 1 0 0,5 10 20 0 0,-4-1 43 0 0,-2-10-20 0 0,0 1-1 0 0,0-1 1 0 0,0 1 0 0 0,0-1 0 0 0,1 1 0 0 0,-1-1 0 0 0,1 1-1 0 0,-1-1 1 0 0,1 1 0 0 0,0-1 0 0 0,-1 1 0 0 0,1-1 0 0 0,0 0-43 0 0,5 12 337 0 0,-1 13 189 0 0,5-6 20 0 0,-4-9-118 0 0,-2-9-263 0 0,2 3 110 0 0,-5-3-282 0 0,-1 1 57 0 0,0 1 48 0 0,0 0 36 0 0,2 17 580 0 0,0-14-479 0 0,3 1-64 0 0,1 2 65 0 0,-4 3 55 0 0,-2 0 46 0 0,0-11-28 0 0,0 1-11 0 0,0 7-2 0 0,0-7 1 0 0,0-3 6 0 0,0 0 1 0 0,0 0 0 0 0,-3 0-86 0 0,1 0-103 0 0,1 0-67 0 0,-3 0-22 0 0,3 0 37 0 0,-1 0 52 0 0,0 0 76 0 0,2-3-38 0 0,0-1-84 0 0,0 2-31 0 0,0 0-1 0 0,0 0 1 0 0,0-1-1 0 0,0 1 1 0 0,0 0-1 0 0,-1-1 1 0 0,1 1-1 0 0,-1 0 1 0 0,0-2-38 0 0,-3-3 92 0 0,3 7-81 0 0,0-1 0 0 0,1 0 0 0 0,-1 1 1 0 0,1-1-1 0 0,-1 0 0 0 0,0 0 0 0 0,1 1 1 0 0,0-1-1 0 0,-1 0 0 0 0,1 0 0 0 0,-1 0 1 0 0,1 0-1 0 0,0 0 0 0 0,0 0 0 0 0,0 0 1 0 0,-1 1-1 0 0,1-1 0 0 0,0 0 0 0 0,0 0 1 0 0,0 0-1 0 0,0 0 0 0 0,1 0 1 0 0,-1 0-1 0 0,0 0 0 0 0,0 0 0 0 0,1 0 1 0 0,-1 0-12 0 0,7-13 34 0 0,-6 11-32 0 0,0-1-1 0 0,0 1 1 0 0,0 0 0 0 0,-1-1 0 0 0,1 1 0 0 0,-1 0 0 0 0,0-1 0 0 0,1-1-2 0 0,-1-13 40 0 0,1 7-38 0 0,1 0 0 0 0,0 0 0 0 0,1 1 0 0 0,0-1 0 0 0,2-1-2 0 0,-3 6 1 0 0,-1 4-1 0 0,0 0 0 0 0,0 0 0 0 0,0 0 0 0 0,0 0 0 0 0,0 0 0 0 0,1 0 0 0 0,-1 1 0 0 0,1-1 0 0 0,0 0 0 0 0,0 0 0 0 0,11-13 0 0 0,-7 5 0 0 0,-5 7 0 0 0,1 0 0 0 0,-1 1 0 0 0,1-1 0 0 0,-1 0 0 0 0,1 1 0 0 0,0 0 0 0 0,0-1 0 0 0,0 1 0 0 0,1 0 0 0 0,-1 0 0 0 0,3-2 0 0 0,5 0 0 0 0,-8 3 0 0 0,0 0 0 0 0,1 0 0 0 0,-1-1 0 0 0,0 1 0 0 0,0 0 0 0 0,0-1 0 0 0,0 1 0 0 0,0-1 0 0 0,-1 0 0 0 0,1 1 0 0 0,0-1 0 0 0,0 1 0 0 0,0-1 0 0 0,0 1 0 0 0,0 0 0 0 0,0 0 0 0 0,0 0 0 0 0,0 0 0 0 0,0 0 0 0 0,0 0 0 0 0,0 1 0 0 0,1-1 0 0 0,-1 1 0 0 0,0 0 0 0 0,11-4 0 0 0,0-2-1 0 0,-12 5 2 0 0,1 0 0 0 0,-1 1 0 0 0,0-1 0 0 0,1 0 0 0 0,-1 1 0 0 0,1-1 0 0 0,-1 1 0 0 0,1-1 0 0 0,-1 1 0 0 0,1 0 0 0 0,-1 0 0 0 0,1 0 0 0 0,-1 0-1 0 0,40 0 145 0 0,-20 0-30 0 0,-19 0-106 0 0,-1 0 1 0 0,1 0-1 0 0,-1 0 1 0 0,1 1 0 0 0,0-1-1 0 0,-1 0 1 0 0,1 1 0 0 0,-1 0-1 0 0,1-1 1 0 0,-1 1 0 0 0,1 0-1 0 0,-1 0 1 0 0,0 0 0 0 0,1 0-10 0 0,6 3 22 0 0,5 2 3 0 0,-8 4 34 0 0,6-4-34 0 0,-10-6-22 0 0,0 1 0 0 0,0-1-1 0 0,0 1 1 0 0,0-1 0 0 0,0 1-1 0 0,0-1 1 0 0,-1 1 0 0 0,1 0-1 0 0,0-1 1 0 0,0 1 0 0 0,0 0-1 0 0,0 0 1 0 0,-1 0 0 0 0,1 0-1 0 0,0-1 1 0 0,-1 2-3 0 0,5 8 10 0 0,-4-8-10 0 0,0 0 0 0 0,0 1 0 0 0,0-1 0 0 0,1 0 0 0 0,-1 0 0 0 0,0 0 0 0 0,1 0 0 0 0,0 0 1 0 0,-1 0-1 0 0,9 9 3 0 0,-6 2 51 0 0,-2 16 97 0 0,-2-18-120 0 0,0-3-117 0 0,0-1 36 0 0,0 7 41 0 0,0-1 84 0 0,0 16 203 0 0,0-20-220 0 0,0 1-38 0 0,0 2-64 0 0,0 2-97 0 0,0-6 18 0 0,0 1-39 0 0,0 0-42 0 0,0 1-45 0 0,0 0-49 0 0,0 1-53 0 0,0 1-56 0 0,0 0-61 0 0,2-12-170 0 0,11 0-2 0 0</inkml:trace>
  <inkml:trace contextRef="#ctx0" brushRef="#br0" timeOffset="2841.62">4772 16 7632 0 0,'0'0'166'0'0,"0"0"29"0"0,0 0 14 0 0,0-2-25 0 0,0-9-78 0 0,0 9 4 0 0,0 2 126 0 0,0 0 206 0 0,0 0 7 0 0,0 0-14 0 0,0 0-83 0 0,0 0-38 0 0,0 0-8 0 0,0 0 6 0 0,3 2 32 0 0,7 9 9 0 0,-8-10-177 0 0,-1 1-41 0 0,0 1 38 0 0,-1 1-86 0 0,-1 1-42 0 0,1-3 62 0 0,0 51 880 0 0,0-31-595 0 0,0 3-39 0 0,0-12-223 0 0,0-1-39 0 0,0 2-42 0 0,0-7 16 0 0,1 0 0 0 0,0 0 0 0 0,0 0 0 0 0,1 0-1 0 0,0 0 1 0 0,2 5-65 0 0,-2-7 35 0 0,1 11 107 0 0,-3 5-31 0 0,-1-9-50 0 0,1 98 427 0 0,1-102-454 0 0,0 0 0 0 0,0 0 0 0 0,1 0 0 0 0,0-1 1 0 0,3 8-35 0 0,-4-12 4 0 0,0 0 4 0 0,0 0-1 0 0,0 1 0 0 0,-1-1 1 0 0,1 1-1 0 0,-1-1 0 0 0,0 1 0 0 0,0-1 1 0 0,0 1-1 0 0,-1 1-7 0 0,1 7 24 0 0,-1 3-15 0 0,0-10 2 0 0,1 1-1 0 0,0-1 1 0 0,0 0 0 0 0,0 1-1 0 0,1-1 1 0 0,-1 0 0 0 0,1 0 0 0 0,1 2-11 0 0,0-1-8 0 0,1 1 20 0 0,-1-1-1 0 0,-1 1 0 0 0,1-1 1 0 0,-1 1-1 0 0,0 0 0 0 0,0 0 0 0 0,-1-1-10 0 0,0-4 1 0 0,0 0 0 0 0,0 0 1 0 0,1-1-1 0 0,-1 1 1 0 0,1 0-1 0 0,-1 0 1 0 0,1-1-1 0 0,-1 1 1 0 0,1-1-1 0 0,0 1 1 0 0,0-1-1 0 0,0 1 0 0 0,0 0-2 0 0,0-1 3 0 0,0 0-1 0 0,0 1 1 0 0,-1 0-1 0 0,1-1 1 0 0,0 1-1 0 0,-1-1 1 0 0,1 1-1 0 0,-1 0 1 0 0,1 0-1 0 0,-1-1 1 0 0,0 1-1 0 0,0 0 0 0 0,0 0-2 0 0,0-1-122 0 0,0 1 39 0 0,0 0 15 0 0,0 0 93 0 0,0-1 53 0 0,0 3 297 0 0,0-1-282 0 0,0-2-88 0 0,0 0-39 0 0,0 1-46 0 0,0 0-54 0 0,0 0-36 0 0,0 0-54 0 0,0 1-59 0 0,0 0-64 0 0,0 0-70 0 0,0 0-74 0 0,0 1-80 0 0,0 1-86 0 0,0-5-125 0 0</inkml:trace>
  <inkml:trace contextRef="#ctx0" brushRef="#br0" timeOffset="3086.69">4542 432 8984 0 0,'0'0'200'0'0,"0"-3"33"0"0,-1 1-163 0 0,1-2-7 0 0,5 0 43 0 0,0 2-13 0 0,1-1 35 0 0,4-2-282 0 0,0 0 122 0 0,-1 0 108 0 0,1-1 93 0 0,2 0 122 0 0,-1 0 79 0 0,2 0 109 0 0,18-9 714 0 0,-20 10-805 0 0,-3 2-125 0 0,1-1-39 0 0,0 1-49 0 0,-1 0-56 0 0,10 1 369 0 0,-10 1-243 0 0,0-1-34 0 0,1-3-74 0 0,-1 2-47 0 0,-4 2-61 0 0,-1 0 0 0 0,1 0 0 0 0,-1 0 0 0 0,1 1 0 0 0,0-1 0 0 0,1 1-29 0 0,12 0 121 0 0,3 0-31 0 0,1 0-113 0 0,1 0-109 0 0,0 0-105 0 0,0 0-101 0 0,-1 0-96 0 0,-1 0-94 0 0,-1 0-88 0 0,-1 0-38 0 0</inkml:trace>
  <inkml:trace contextRef="#ctx0" brushRef="#br0" timeOffset="3693.67">5481 247 5528 0 0,'0'0'124'0'0,"0"0"17"0"0,0 0 11 0 0,2 0-20 0 0,8-3-105 0 0,-7-3-12 0 0,-3 0 40 0 0,0 4 15 0 0,-1-1-44 0 0,1-1 5 0 0,0 2 90 0 0,0-1 98 0 0,1 2-55 0 0,-1 0 41 0 0,-1 2 42 0 0,0-1-57 0 0,0 0-51 0 0,0 0-41 0 0,-2-1 1 0 0,-2-1-18 0 0,4 2-31 0 0,1 0 38 0 0,-5-13 423 0 0,-5 0 8 0 0,8 12-309 0 0,1 0-39 0 0,-2-1 71 0 0,0 2-87 0 0,-1 0-81 0 0,1 0-19 0 0,1-1 60 0 0,-5-3 83 0 0,-2-4 206 0 0,0-1 44 0 0,2 5-184 0 0,0 2-95 0 0,0 1-66 0 0,-5 0 60 0 0,2 0-35 0 0,9 1-108 0 0,-1-1 0 0 0,0 1 0 0 0,0-1 0 0 0,1 1 0 0 0,-1-1 0 0 0,1 0 0 0 0,-1 1 0 0 0,1-1-1 0 0,-1 0 1 0 0,1 0 0 0 0,-1 0 0 0 0,1 0 0 0 0,-1-1-20 0 0,-1-1 123 0 0,-1 2-57 0 0,-4 2-31 0 0,5-1-3 0 0,-43 0 315 0 0,37 0-312 0 0,2 0-45 0 0,-8 3 53 0 0,0 7-32 0 0,-1-1-11 0 0,15-4 0 0 0,2-1 0 0 0,1 18 0 0 0,-3-20 0 0 0,-13 20 0 0 0,12-18 1 0 0,2 2-1 0 0,0 15-13 0 0,-1-16-10 0 0,2-3 3 0 0,12 22 3 0 0,-9-12 2 0 0,0-4-17 0 0,21 18 15 0 0,-22-24 12 0 0,0 1 0 0 0,0-1 0 0 0,0 0 0 0 0,0 0 0 0 0,0 0 0 0 0,1 0 5 0 0,0-1-6 0 0,-1 1 0 0 0,1 0 1 0 0,-1 1-1 0 0,0-1 0 0 0,0 0 1 0 0,1 2 5 0 0,-2-2 0 0 0,0-1 0 0 0,1 1 0 0 0,-1-1 0 0 0,0 1 0 0 0,0-1 0 0 0,1 0 0 0 0,-1 1 0 0 0,1-1 0 0 0,0 0 0 0 0,-1-1 0 0 0,1 1 0 0 0,-1 0 0 0 0,2-1 0 0 0,-2 1 0 0 0,0-1 0 0 0,0 1 0 0 0,1 0 0 0 0,-1 0 0 0 0,0 0 0 0 0,0 0 0 0 0,0 0 0 0 0,0 0 0 0 0,0 0 0 0 0,0 1 0 0 0,-1-1 0 0 0,2 2 0 0 0,9 8 0 0 0,1-1 0 0 0,0 0 0 0 0,8 5 0 0 0,-4 0 12 0 0,2 1 36 0 0,-1-4-44 0 0,0 2 0 0 0,-1 1 0 0 0,4 5-4 0 0,-18-17 0 0 0,0 1 0 0 0,0-1-1 0 0,-1 1 1 0 0,1-1 0 0 0,-1 1 0 0 0,0 0 0 0 0,0 0 0 0 0,-1 0 0 0 0,1 0 0 0 0,-1 0 0 0 0,1 0 0 0 0,-1 4 0 0 0,3 22 37 0 0,-4 0 75 0 0,0-22-68 0 0,-1 9 205 0 0,-4 1 0 0 0,-6-4-9 0 0,0-2-7 0 0,6-7-110 0 0,-8 6 39 0 0,0-6-2 0 0,9 1-58 0 0,3-5-96 0 0,1-1 0 0 0,0 0 0 0 0,0 1 0 0 0,-1-1-1 0 0,1 1 1 0 0,0-1 0 0 0,0 0 0 0 0,-1 1-1 0 0,1-1 1 0 0,-1 0 0 0 0,1 1 0 0 0,0-1 0 0 0,-1 0-1 0 0,1 1 1 0 0,-1-1 0 0 0,1 0 0 0 0,0 0 0 0 0,-1 0-1 0 0,1 1 1 0 0,-1-1 0 0 0,1 0 0 0 0,-1 0-1 0 0,1 0 1 0 0,-1 0 0 0 0,1 0 0 0 0,-1 0 0 0 0,1 0-1 0 0,-1 0 1 0 0,1 0 0 0 0,-1 0 0 0 0,1 0 0 0 0,-1 0-6 0 0,-6-1 58 0 0,5 1-39 0 0,0 0 0 0 0,0 0 0 0 0,0 0 0 0 0,0 0 0 0 0,-1 0 0 0 0,1 1 0 0 0,0-1 0 0 0,0 1 0 0 0,0-1 0 0 0,-1 1-19 0 0,-1 2 32 0 0,3-3-26 0 0,0 1-1 0 0,0 0 1 0 0,0-1 0 0 0,0 1-1 0 0,0-1 1 0 0,0 0-1 0 0,0 1 1 0 0,0-1 0 0 0,0 0-1 0 0,0 1 1 0 0,0-1 0 0 0,-1 0-6 0 0,-17-5 19 0 0,13 2-18 0 0,2 2-1 0 0,0 1 0 0 0,0-1 0 0 0,0 1 0 0 0,1 0 0 0 0,-1 0 0 0 0,0 0 1 0 0,-2 1-1 0 0,4-1-1 0 0,1 0 0 0 0,-1 1 0 0 0,0-1 0 0 0,0 0 0 0 0,0 0 0 0 0,1 0 0 0 0,-1 0 0 0 0,0-1 0 0 0,0 1 0 0 0,1 0 0 0 0,-1-1 0 0 0,0 1 0 0 0,0-1 0 0 0,1 0 0 0 0,-2 0 1 0 0,-2-9-96 0 0,-8 5-136 0 0,0-6-50 0 0,12 10-126 0 0,-1 0 46 0 0,1 0 41 0 0,0 0 35 0 0,0 1-18 0 0,-1 0 35 0 0,0 0-422 0 0,0 1 223 0 0,1-2 113 0 0,0 1 13 0 0,0-1-56 0 0,-1-3-1310 0 0,1-5-964 0 0</inkml:trace>
  <inkml:trace contextRef="#ctx0" brushRef="#br0" timeOffset="3983.64">5927 524 13184 0 0,'0'0'298'0'0,"0"0"46"0"0,0 0 22 0 0,0 0-156 0 0,0 0-102 0 0,0 0 78 0 0,0 0-53 0 0,0 0 139 0 0,0 0 252 0 0,0 0 20 0 0,0 0-226 0 0,0 0-142 0 0,0 0-46 0 0,0 0 0 0 0,0 0 24 0 0,0 0-24 0 0,-3 0-23 0 0,-7 3-86 0 0,5 9-21 0 0,-5 1-12 0 0,2-9-75 0 0,1-5 59 0 0,6 1 19 0 0,-1 0-62 0 0,2 2-74 0 0,0 1-16 0 0,0 0-39 0 0,0 4-288 0 0,0 6-645 0 0,0-10-54 0 0,0-3-11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5:57.98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123 31 7256 0 0,'0'0'165'0'0,"0"0"22"0"0,0 0 7 0 0,0 0 52 0 0,0 0-56 0 0,0 0 37 0 0,0 0 269 0 0,0 0 15 0 0,0 0-22 0 0,0 0-94 0 0,0 0-41 0 0,0 0-8 0 0,0 0-6 0 0,0 0-16 0 0,0 0-4 0 0,0 0 0 0 0,0 0 1 0 0,0 0 6 0 0,0 0 1 0 0,0 0 0 0 0,0 0-12 0 0,0 0-52 0 0,0 3-28 0 0,1 1-149 0 0,-1-2-47 0 0,0 0 0 0 0,0 1 0 0 0,0-1 0 0 0,0 0 0 0 0,-1 1 0 0 0,1-1-1 0 0,0 0 1 0 0,-1 0 0 0 0,0 2-40 0 0,-4 4 76 0 0,4-7-63 0 0,0 1 0 0 0,0-1 0 0 0,1 1 0 0 0,-1-1 0 0 0,0 0-1 0 0,0 1 1 0 0,1 0 0 0 0,-1-1 0 0 0,1 1 0 0 0,0-1 0 0 0,-1 1 0 0 0,1-1-1 0 0,0 1 1 0 0,0 0-13 0 0,1 9 83 0 0,-1 11 31 0 0,-4-9-101 0 0,3-10-9 0 0,-1 1 1 0 0,0-1 0 0 0,1 1 0 0 0,-1-1 0 0 0,1 1 0 0 0,0 0-1 0 0,0-1 1 0 0,1 1 0 0 0,-1 0 0 0 0,1 0 0 0 0,0 2-5 0 0,0 46 11 0 0,-2-38-11 0 0,1 0 0 0 0,-2 0 0 0 0,0 0 0 0 0,-1 1 0 0 0,2-6 10 0 0,1 0 1 0 0,0 0-1 0 0,1 0 1 0 0,0 0-1 0 0,0 0 1 0 0,1 0-11 0 0,0 2 26 0 0,-1-1 0 0 0,0 1 0 0 0,-1-1 1 0 0,-1 11-27 0 0,-2-3 13 0 0,-3 14 21 0 0,5-7 25 0 0,3 0 1 0 0,-1-15-42 0 0,1 1 0 0 0,-2-1 0 0 0,1 1 1 0 0,-1-1-1 0 0,-2 5-18 0 0,-1 1 37 0 0,2-10-17 0 0,0 1 0 0 0,1-1 0 0 0,-1 1 0 0 0,1-1 0 0 0,1 1 0 0 0,-1 0-20 0 0,2 7 32 0 0,-1-6-15 0 0,0 0 1 0 0,0-1-1 0 0,-1 1 0 0 0,0-1 1 0 0,0 2-18 0 0,-4 7 10 0 0,3-10 3 0 0,1 1 1 0 0,-1-1-1 0 0,1 1 1 0 0,0-1-1 0 0,0 1 1 0 0,1 0-14 0 0,0 7 14 0 0,1-7 1 0 0,-1-1 1 0 0,0 0 0 0 0,-1 1 0 0 0,1-1 0 0 0,-1 0 0 0 0,-1 1-16 0 0,-4 6 55 0 0,5-12-47 0 0,1 0 0 0 0,-1 1 1 0 0,0-1-1 0 0,0 0 0 0 0,1 1 1 0 0,-1-1-1 0 0,1 1 0 0 0,0-1 0 0 0,-1 1 1 0 0,1-1-1 0 0,0 1 0 0 0,0-1 0 0 0,0 1-8 0 0,0 5 37 0 0,0-5-24 0 0,0 0 0 0 0,0 0-1 0 0,0 0 1 0 0,0 1-1 0 0,0-1 1 0 0,0 0-1 0 0,-1 0 1 0 0,1 0 0 0 0,-1 0-1 0 0,0 1-12 0 0,-4 5 48 0 0,-1 4 30 0 0,5-6-9 0 0,0 1 37 0 0,1 3-8 0 0,0-7-24 0 0,0-3 8 0 0,0 0-8 0 0,0 0-27 0 0,0 0-72 0 0,0 0-61 0 0,0 0-36 0 0,0 0-121 0 0,9-1-417 0 0,-8 0 402 0 0,0 1-35 0 0,0-1 17 0 0,0 0-36 0 0,-1 0-39 0 0,1 0-46 0 0,0-1-164 0 0,0 1-86 0 0,0-1-96 0 0,0 0-107 0 0,3 0-1090 0 0,5 2-1094 0 0</inkml:trace>
  <inkml:trace contextRef="#ctx0" brushRef="#br0" timeOffset="533.26">185 1 7688 0 0,'0'0'166'0'0,"0"0"29"0"0,0 0 14 0 0,0 0-66 0 0,0 0-14 0 0,0 0 43 0 0,0 0 143 0 0,0 0 262 0 0,0 0 21 0 0,0 0-24 0 0,0 0-106 0 0,0 0-48 0 0,0 0-10 0 0,0 0-12 0 0,0 0-36 0 0,0 0-12 0 0,0 0-4 0 0,0 0-9 0 0,0 0-28 0 0,0 0-11 0 0,0 0-2 0 0,0 2-7 0 0,0 1-229 0 0,0-1 53 0 0,0 13 637 0 0,0-10-614 0 0,0-2-113 0 0,0 0-37 0 0,0 25 39 0 0,3-12 50 0 0,1-9-31 0 0,-3-5-39 0 0,0-1-1 0 0,0 0 0 0 0,0 1 1 0 0,0-1-1 0 0,-1 1 1 0 0,1-1-1 0 0,-1 1 1 0 0,1-1-1 0 0,-1 1 1 0 0,1 0-1 0 0,-1-1 1 0 0,0 1-1 0 0,0 0 1 0 0,0-1-5 0 0,0 6 23 0 0,0-5-20 0 0,0 0 1 0 0,0 1 0 0 0,0-1-1 0 0,0 0 1 0 0,0 0 0 0 0,0 0-1 0 0,1 0 1 0 0,-1 0 0 0 0,1 0-1 0 0,0 1-2 0 0,4 5-1 0 0,-4-7 4 0 0,0 1 1 0 0,-1-1-1 0 0,1 0 0 0 0,0 1 0 0 0,0-1 1 0 0,-1 1-1 0 0,1-1 0 0 0,-1 1 0 0 0,1 0 1 0 0,-1-1-1 0 0,0 1 0 0 0,1-1 0 0 0,-1 1 1 0 0,0 0-6 0 0,0 1 2 0 0,0 1 0 0 0,1-1 0 0 0,-1 1-1 0 0,1-1 1 0 0,0 1 0 0 0,0-1 0 0 0,0 0-1 0 0,1 0 1 0 0,-1 1 0 0 0,1-1 0 0 0,0 0-1 0 0,0 0 1 0 0,0 0-1 0 0,2 2 14 0 0,-1 1 0 0 0,0 0 0 0 0,0 0 0 0 0,1 4-14 0 0,7 14 11 0 0,-7-17-11 0 0,-1 0 0 0 0,0 1-1 0 0,2 5 1 0 0,-1 5 1 0 0,-4-13-1 0 0,1 0 0 0 0,0-1 0 0 0,1 1 0 0 0,-1 0 0 0 0,1-1 0 0 0,0 0 0 0 0,0 1 0 0 0,1-1 0 0 0,58 94 79 0 0,-49-78 7 0 0,-1 0-1 0 0,0 3-85 0 0,2 4 61 0 0,-10-18-35 0 0,1 0 0 0 0,-1 0-1 0 0,-1 0 1 0 0,1 0-26 0 0,-1 1 24 0 0,1-1 1 0 0,0 1-1 0 0,0-1 0 0 0,1 0-24 0 0,2 6 51 0 0,0 1 0 0 0,-2-1-1 0 0,0 1 1 0 0,2 13-51 0 0,-3-15 39 0 0,2 17 79 0 0,5-8 2 0 0,-5 13 7 0 0,5-13 29 0 0,-6-4-10 0 0,-4 39 319 0 0,-1-30-287 0 0,1-19-123 0 0,0 18 261 0 0,0-19-231 0 0,0-5 11 0 0,0-1-5 0 0,0 8-22 0 0,0-7 1 0 0,0-3 15 0 0,0 0-12 0 0,0 0-15 0 0,0 0-77 0 0,0 0-60 0 0,0 0-34 0 0,0 0-116 0 0,0 0-211 0 0,0 0 240 0 0,0 0-37 0 0,0 0-76 0 0,0 0 105 0 0,0 0-40 0 0,0 0-43 0 0,0 0-41 0 0,0 0-38 0 0,0 0-34 0 0,0 0-257 0 0,0-1-57 0 0,0-1-837 0 0,0-2-656 0 0,0-4-1246 0 0</inkml:trace>
  <inkml:trace contextRef="#ctx0" brushRef="#br0" timeOffset="824.11">123 616 6000 0 0,'0'0'174'0'0,"0"0"-39"0"0,0 0 8 0 0,1 0 64 0 0,1-2 188 0 0,0 0-379 0 0,0 0 42 0 0,0 1 36 0 0,1 0 33 0 0,0-1 64 0 0,0 1 34 0 0,1 0 81 0 0,2 0 199 0 0,5-1 358 0 0,-4 2-353 0 0,0 0-173 0 0,-4 0-210 0 0,0 0-34 0 0,-3 0-89 0 0,6-3 558 0 0,0-2-304 0 0,1 1 42 0 0,-3 3-153 0 0,0 0 1 0 0,-1 1 0 0 0,1-1 0 0 0,0 1-1 0 0,-1 0 1 0 0,1-1 0 0 0,0 2-148 0 0,9-4 433 0 0,-3-2-101 0 0,0 0-90 0 0,3 2-79 0 0,-11 3-154 0 0,-1 0 0 0 0,1 0 0 0 0,0 0 0 0 0,-1-1-1 0 0,1 1 1 0 0,-1-1 0 0 0,1 1 0 0 0,-1-1 0 0 0,0 1 0 0 0,1-1-1 0 0,-1 0 1 0 0,1 1 0 0 0,-1-1-9 0 0,12-6 43 0 0,-6 6 0 0 0,2 0-48 0 0,11 1-112 0 0,-13 0 24 0 0,0 0 0 0 0,0-1 0 0 0,0 1 0 0 0,3-2 93 0 0,-3 0-77 0 0,-2 1-3 0 0,-2-1-19 0 0,1 1-40 0 0,1-1-162 0 0,-3 1 99 0 0,0 0-39 0 0,1 0-65 0 0,-1 1-45 0 0,0-1-40 0 0,0 1-35 0 0,0 0-125 0 0,0 0-35 0 0,3-1-1293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26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631 141 5072 0 0,'0'0'144'0'0,"0"0"-25"0"0,2 0 13 0 0,-1 0-45 0 0,0 0-39 0 0,2 0-8 0 0,-2 0 3 0 0,1 0 101 0 0,-1 0-6 0 0,0 0 55 0 0,0 0 63 0 0,1 0 74 0 0,-2 2 405 0 0,0 0-431 0 0,0-1-55 0 0,0 0-52 0 0,0 0-47 0 0,1 0-44 0 0,-1 0-38 0 0,1 0-34 0 0,-1 0-73 0 0,1 0-36 0 0,0 0-109 0 0,2 0-311 0 0,-2-1 389 0 0,1 0 49 0 0,-1 0 59 0 0,0 0 63 0 0,0 0 73 0 0,1 0 86 0 0,-1 0-39 0 0,0 0 40 0 0,-1 0 41 0 0,1 0 45 0 0,0 0 48 0 0,0 0 49 0 0,0 0 53 0 0,0 0 55 0 0,0 0 58 0 0,0 0 60 0 0,0 0 63 0 0,0 0 66 0 0,1 1 69 0 0,-1-1 70 0 0,0 0 74 0 0,0 0 76 0 0,-4-2-900 0 0,-7-9 2 0 0,8 8-42 0 0,0 1-39 0 0,2 0-22 0 0,0-1-22 0 0,0 0-9 0 0,-1 1 21 0 0,-9-3 127 0 0,5-5-12 0 0,-8 4-49 0 0,10 5-89 0 0,0-1-1 0 0,1 0 1 0 0,-1 0-1 0 0,1 0 1 0 0,0 0-1 0 0,-2-2-17 0 0,1 0 22 0 0,-1 0 0 0 0,1 0 0 0 0,-1 1-1 0 0,0-1 1 0 0,0 1 0 0 0,-1-1-22 0 0,-15-4 11 0 0,15 6 0 0 0,0 0-1 0 0,0 0 1 0 0,1-1 0 0 0,-1 1-1 0 0,1-1 1 0 0,-1 0-1 0 0,1 0 1 0 0,-1-2-11 0 0,0 1 15 0 0,-1 0 0 0 0,1 0 0 0 0,-1 0 0 0 0,0 1 1 0 0,0 0-1 0 0,-1 0-15 0 0,2 0 16 0 0,1 2-15 0 0,0 0 0 0 0,0 0 0 0 0,1 0 0 0 0,-1 1 0 0 0,0-1 0 0 0,0 1 0 0 0,0 0 0 0 0,0 0 0 0 0,0 1 0 0 0,-2-1-1 0 0,-13 1-10 0 0,10-1-5 0 0,6-1 12 0 0,0 1-1 0 0,1 0 1 0 0,-1 0-1 0 0,0 0 1 0 0,0 0-1 0 0,0 0 1 0 0,0 1-1 0 0,0-1 0 0 0,0 1 1 0 0,1 0-1 0 0,-2 0 4 0 0,-16 11 0 0 0,-4 2 0 0 0,21-13 0 0 0,-1 0 0 0 0,1 0 0 0 0,-1 1 0 0 0,1 0 0 0 0,0-1 0 0 0,-1 1 0 0 0,1 0 0 0 0,0 1 0 0 0,0-1 0 0 0,0 1 0 0 0,1-1 0 0 0,-3 3 0 0 0,0 1 0 0 0,0-2 1 0 0,0 0-1 0 0,0 0 0 0 0,0 0 0 0 0,-1 0 0 0 0,1-1 0 0 0,-1 0-2 0 0,1 1 0 0 0,0-1-1 0 0,0 1 1 0 0,0 1 0 0 0,0-1 2 0 0,-19 14-47 0 0,4-3 40 0 0,6 4 7 0 0,11-13 0 0 0,-1-1 0 0 0,0 0 0 0 0,-1 1 0 0 0,0 0 0 0 0,-2 0 0 0 0,1-1 0 0 0,1 0 0 0 0,0 1 0 0 0,0-1 0 0 0,0 1 0 0 0,0 0 0 0 0,1 0 0 0 0,0 0 0 0 0,1 1 0 0 0,-1-1 0 0 0,0 4 0 0 0,2-2 2 0 0,1-1-13 0 0,-1 0 0 0 0,0-1 0 0 0,-1 1 0 0 0,0-1 0 0 0,-2 4 11 0 0,-3 6-3 0 0,1 1-1 0 0,1-1 0 0 0,-1 7 4 0 0,-8 39 0 0 0,13-55-5 0 0,1 0 0 0 0,0 1 0 0 0,1-1-1 0 0,0 7 6 0 0,-2 17-32 0 0,-3-10 22 0 0,3-18 10 0 0,1 0 0 0 0,0 1 0 0 0,0-1 0 0 0,1 1 0 0 0,-1-1 0 0 0,1 1 0 0 0,0-1 0 0 0,0 1 0 0 0,0-1 0 0 0,0 1 0 0 0,0-1-1 0 0,1 2 1 0 0,3 13 0 0 0,-1-9 0 0 0,-1 1 0 0 0,0 0 0 0 0,-1 0 0 0 0,0 7 0 0 0,-1-2 0 0 0,-1-7 0 0 0,1-1 0 0 0,0 1 0 0 0,1-1 0 0 0,0 1 0 0 0,1 1 0 0 0,1 6 0 0 0,1 1 0 0 0,0-1 0 0 0,1 1 0 0 0,0-1 0 0 0,2 0 0 0 0,1 0 0 0 0,12 29 0 0 0,-20-42 0 0 0,1 0 0 0 0,0-1 0 0 0,-1 1 0 0 0,1 0 0 0 0,0-1 0 0 0,0 1 0 0 0,0 0 0 0 0,0-1 0 0 0,0 0 0 0 0,0 1 0 0 0,0-1 0 0 0,0 1 0 0 0,0-1 0 0 0,1 0 0 0 0,-1 0 0 0 0,1 0 0 0 0,0 1 0 0 0,10 7 0 0 0,0 8 0 0 0,-11-14 0 0 0,1-1 0 0 0,0 1 0 0 0,0 0 0 0 0,0 0 0 0 0,0-1 0 0 0,1 0 0 0 0,-1 1 0 0 0,1-1 0 0 0,2 2 0 0 0,6 2 0 0 0,1-1 0 0 0,0 0 0 0 0,0-1 0 0 0,1 0 0 0 0,1 0 0 0 0,48 1 54 0 0,-48-1-47 0 0,-4-1-2 0 0,0-1-1 0 0,-1 0 1 0 0,7 0-5 0 0,-11-2 7 0 0,0 0 1 0 0,-1 0-1 0 0,1 0 0 0 0,-1-1 0 0 0,0 1 0 0 0,2-2-7 0 0,21-4 12 0 0,14-5-33 0 0,-4 3-38 0 0,1-2-21 0 0,-27 7 25 0 0,-1-1-40 0 0,-1 0-27 0 0,-1 0-48 0 0,1 0-58 0 0,1-1-66 0 0,24-10-717 0 0,9 0-47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0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431 62 7744 0 0,'0'0'174'0'0,"0"0"29"0"0,0 0 12 0 0,-3-3-35 0 0,-4-4-117 0 0,4 4-8 0 0,2 1 118 0 0,-1 1-35 0 0,0 0 54 0 0,0 1-75 0 0,-1 1-58 0 0,0 1 22 0 0,1-3 77 0 0,0 0 83 0 0,0 0-72 0 0,1 0 37 0 0,0 0-96 0 0,0-1-48 0 0,-2-2 29 0 0,1 2 33 0 0,-1 0 69 0 0,2 1-56 0 0,-1 0 35 0 0,-3 2 109 0 0,1-1-102 0 0,1-3-58 0 0,0-3-21 0 0,1 3-42 0 0,1 1 32 0 0,-4 0 24 0 0,-4 2-13 0 0,2 1 32 0 0,3-1-18 0 0,1-1 48 0 0,-2-3 44 0 0,0 0-80 0 0,5 3-116 0 0,-1 1-1 0 0,1-1 1 0 0,-1 1 0 0 0,0-1 0 0 0,1 0 0 0 0,-1 1 0 0 0,1-1 0 0 0,-1 1 0 0 0,0 0 0 0 0,0-1 0 0 0,1 1-1 0 0,-1 0 1 0 0,0-1 0 0 0,0 1 0 0 0,0 0 0 0 0,1 0 0 0 0,-2-1-11 0 0,-6 4 129 0 0,-5 7 95 0 0,10-8-44 0 0,-1 0-82 0 0,0-2-55 0 0,0-1-31 0 0,1 1 39 0 0,-43 0 398 0 0,45-1-447 0 0,1 1 1 0 0,-1 0-1 0 0,1 0 0 0 0,0 0 1 0 0,-1 0-1 0 0,1 0 1 0 0,-1 0-1 0 0,1 0 0 0 0,-1 0 1 0 0,1 0-1 0 0,-1 0 0 0 0,1 0 1 0 0,-1 1-1 0 0,1-1 1 0 0,-1 0-1 0 0,1 0 0 0 0,-1 0 1 0 0,1 1-1 0 0,0-1 1 0 0,-1 0-1 0 0,1 0 0 0 0,-1 1 1 0 0,1-1-1 0 0,0 0 0 0 0,-1 1 1 0 0,1-1-1 0 0,0 1 1 0 0,-1-1-1 0 0,1 0 0 0 0,0 1 1 0 0,0-1-1 0 0,-1 1-2 0 0,-3 5 15 0 0,-9 0 33 0 0,-18 19 17 0 0,25-22-59 0 0,3-2-6 0 0,0 1 1 0 0,0-1-1 0 0,1 0 0 0 0,-1 1 1 0 0,1-1-1 0 0,-1 1 0 0 0,1 0 1 0 0,0 0-1 0 0,-1 0 0 0 0,1 0 0 0 0,0 0 1 0 0,0 0-1 0 0,0 1 0 0 0,1-1 1 0 0,-1 2-1 0 0,-1 0 0 0 0,3-3 0 0 0,0 0 0 0 0,0-1 0 0 0,-1 1 0 0 0,1-1 0 0 0,0 1 0 0 0,-1 0 0 0 0,1-1 0 0 0,0 1 0 0 0,-1-1 0 0 0,1 1 0 0 0,-1-1 0 0 0,1 1 0 0 0,-1-1 0 0 0,1 1 0 0 0,-1-1 0 0 0,1 0 0 0 0,-1 1 0 0 0,0-1 0 0 0,1 0 0 0 0,-1 1 0 0 0,1-1 0 0 0,-1 0 0 0 0,-4 2 0 0 0,1 1 0 0 0,0 0 0 0 0,1-1 0 0 0,0 1 0 0 0,-1 0 0 0 0,1 1 0 0 0,0-1 0 0 0,-4 5 0 0 0,-24 22 0 0 0,27-25 0 0 0,1-1 0 0 0,-8 18 0 0 0,-4 9 0 0 0,5-16 0 0 0,7 1 0 0 0,3 15 0 0 0,3-16 10 0 0,12 13 44 0 0,-4-21-58 0 0,-10-7 5 0 0,0 0 0 0 0,0 1 1 0 0,0-1-1 0 0,0 1 0 0 0,0-1 0 0 0,0 1 0 0 0,0 0 0 0 0,0-1 0 0 0,-1 1 0 0 0,1 0 1 0 0,0-1-1 0 0,0 1 0 0 0,0 0 0 0 0,-1 0 0 0 0,1 0 0 0 0,0 0-1 0 0,1 4 18 0 0,-2-4-15 0 0,0-1 0 0 0,1 1 0 0 0,-1 0 0 0 0,0-1-1 0 0,1 1 1 0 0,-1-1 0 0 0,0 1 0 0 0,1-1 0 0 0,-1 1 0 0 0,1-1 0 0 0,-1 1 0 0 0,1-1 0 0 0,-1 1 0 0 0,1-1 0 0 0,-1 1 0 0 0,1-1 0 0 0,-1 0 0 0 0,1 1 0 0 0,0-1 0 0 0,-1 0 0 0 0,1 1 0 0 0,0-1-3 0 0,4 2 7 0 0,41 24 146 0 0,-42-25-142 0 0,1 0 1 0 0,-1 0-1 0 0,1 0 1 0 0,0-1-1 0 0,-1 0 0 0 0,1 0 1 0 0,0 0-1 0 0,-1 0 1 0 0,4-1-12 0 0,2 0 8 0 0,8 1 67 0 0,24 0 4 0 0,-23 0 1 0 0,-3-1-18 0 0,2-6-19 0 0,-8 3-25 0 0,1 0 22 0 0,0-1 0 0 0,0 1 0 0 0,3-3-40 0 0,-12 6 1 0 0,28-25 86 0 0,-19 22-50 0 0,-9 3-32 0 0,0 0-1 0 0,0 0 1 0 0,0 0-1 0 0,1-1 0 0 0,-1 1 1 0 0,0-1-1 0 0,-1 1 1 0 0,1-1-1 0 0,0 0-4 0 0,6-5 22 0 0,-5 4-15 0 0,0 0 0 0 0,0 0 0 0 0,0 0 0 0 0,0-1 0 0 0,0 1 0 0 0,-1-1-7 0 0,3-6 30 0 0,-4 7-27 0 0,0 1-1 0 0,0 0 1 0 0,0 0-1 0 0,1 0 1 0 0,-1 0 0 0 0,0 0-1 0 0,1 0 1 0 0,0 0 0 0 0,-1 0-3 0 0,12-14-3 0 0,-1-10 45 0 0,-3 6-17 0 0,-4 12-25 0 0,-4 7 0 0 0,-1 0 0 0 0,1-1 0 0 0,0 1 0 0 0,0-1 0 0 0,0 1 0 0 0,-1-1 0 0 0,1 1 0 0 0,-1-1 0 0 0,1 1 0 0 0,-1-1 0 0 0,0 1 0 0 0,0-1 0 0 0,1 0 0 0 0,-1 0 0 0 0,-1-9-2 0 0,1-7 13 0 0,3 1 33 0 0,1 11-36 0 0,-3 6-8 0 0,0-1 1 0 0,-1 1-1 0 0,1-1 0 0 0,-1 0 0 0 0,1 1 0 0 0,-1-1 0 0 0,1 0 0 0 0,-1 1 0 0 0,1-1 0 0 0,-1 0 0 0 0,0 0 0 0 0,1 1 0 0 0,-1-1 0 0 0,0 0 1 0 0,0 0-1 0 0,0 1 0 0 0,1-1 0 0 0,-1 0 0 0 0,0 0 0 0 0,0 0 0 0 0,0 0 0 0 0,0 1 0 0 0,0-1 0 0 0,0 0 0 0 0,-1 0 0 0 0,1 0 0 0 0,0 1 1 0 0,-1-2-1 0 0,-5-1-1 0 0,5 3 1 0 0,1 0 0 0 0,0 0 0 0 0,0 0 0 0 0,0 0 0 0 0,0 0 0 0 0,-1 0 0 0 0,1 0 0 0 0,0-1 1 0 0,0 1-1 0 0,0 0 0 0 0,-1 0 0 0 0,1 0 0 0 0,0 0 0 0 0,0 0 0 0 0,0 0 0 0 0,0 0 0 0 0,-1-1 0 0 0,1 1 0 0 0,0 0 0 0 0,0 0 0 0 0,0 0 0 0 0,0 0 0 0 0,0 0 0 0 0,0-1 0 0 0,0 1 0 0 0,-1 0 0 0 0,1 0 0 0 0,0 0 0 0 0,0-1 0 0 0,0 1 0 0 0,0 0 0 0 0,0 0 0 0 0,-1-24-12 0 0,1 22-47 0 0,0 2-6 0 0,0 2 11 0 0,0 88 44 0 0,0-88 10 0 0,0-1 0 0 0,0 1 0 0 0,0 0 0 0 0,1-1 0 0 0,-1 1 0 0 0,0-1 0 0 0,1 1 0 0 0,0-1 0 0 0,-1 1 0 0 0,1-1 0 0 0,0 1 0 0 0,0-1 0 0 0,0 1 0 0 0,0-1 0 0 0,3 7 0 0 0,7 15 2 0 0,9 28 140 0 0,-10-29-53 0 0,-9-20-76 0 0,0 0-1 0 0,0 0 0 0 0,0 0 1 0 0,0 0-1 0 0,0 0 0 0 0,-1 0 1 0 0,1 0-1 0 0,-1 0 0 0 0,1 1 1 0 0,-1-1-1 0 0,0 2-12 0 0,0-2 12 0 0,0-1 1 0 0,1 1-1 0 0,-1-1 1 0 0,0 1-1 0 0,0-1 1 0 0,1 1-1 0 0,-1-1 1 0 0,1 1-1 0 0,0-1 1 0 0,-1 0-1 0 0,1 1 1 0 0,0-1-1 0 0,0 0-12 0 0,5 12 86 0 0,-5-8-48 0 0,0 0 1 0 0,-1 0-1 0 0,1 0 1 0 0,-1 0-1 0 0,0 4-38 0 0,0-2 73 0 0,2-1 35 0 0,3 0-82 0 0,-4-4 0 0 0,0 1 1 0 0,0-1 0 0 0,0 0-1 0 0,0 1 1 0 0,0-1 0 0 0,-1 1-1 0 0,1-1 1 0 0,-1 1 0 0 0,0-1-27 0 0,1 11 38 0 0,-1-10-25 0 0,0-3-11 0 0,0 1 1 0 0,0 0 0 0 0,0-1 0 0 0,0 1 0 0 0,0 0 0 0 0,0 0 0 0 0,0-1-1 0 0,0 1 1 0 0,1 0 0 0 0,-1-1 0 0 0,0 1 0 0 0,0 0 0 0 0,1-1 0 0 0,-1 1-1 0 0,0 0 1 0 0,1-1 0 0 0,-1 1 0 0 0,1-1 0 0 0,-1 1 0 0 0,1-1 0 0 0,-1 1-1 0 0,1-1 1 0 0,-1 1 0 0 0,1-1 0 0 0,-1 1 0 0 0,1-1 0 0 0,0 1-3 0 0,8 7 62 0 0,1-2-1 0 0,-9-6-61 0 0,-1 1-1 0 0,0 0 0 0 0,1 0 1 0 0,-1-1-1 0 0,0 1 0 0 0,0 0 1 0 0,1 0-1 0 0,-1 0 0 0 0,0-1 1 0 0,0 1-1 0 0,0 0 0 0 0,0 0 1 0 0,0 0-1 0 0,0 0 1 0 0,0 0-113 0 0,0 0 36 0 0,0 0 10 0 0,0 0 84 0 0,0-1 48 0 0,0 3 255 0 0,0-2-244 0 0,0-1-77 0 0,0 1-35 0 0,0 0-41 0 0,0-1-49 0 0,0 1-33 0 0,0-1-48 0 0,0 1-54 0 0,0 0-58 0 0,0-1-62 0 0,0 1-69 0 0,0 0-71 0 0,0 0-78 0 0,0-1 239 0 0,0 0-50 0 0,0 0-44 0 0,0 0-38 0 0,0 0-141 0 0,0 0-38 0 0,0 0-1475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1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78 5696 0 0,'0'0'132'0'0,"0"0"17"0"0,0 0 10 0 0,0 2-26 0 0,3 11-106 0 0,-1-9 14 0 0,1 0 69 0 0,0 1 148 0 0,-2-3-193 0 0,0-1-1 0 0,-1 1 1 0 0,1 0 0 0 0,0-1 0 0 0,-1 1-1 0 0,0-1 1 0 0,1 1 0 0 0,-1 0 0 0 0,0-1-1 0 0,0 1 1 0 0,0 1-65 0 0,1 5 406 0 0,5 3 61 0 0,0 2 16 0 0,-4-2-84 0 0,1 2 37 0 0,2-3-91 0 0,0-2-98 0 0,4 12 397 0 0,-1-3-104 0 0,-7-13-417 0 0,1-1-1 0 0,0 1 1 0 0,0-1-1 0 0,1 0 1 0 0,-1 0 0 0 0,2 2-123 0 0,9 10 459 0 0,-1 12 169 0 0,-3-8-187 0 0,6 9 140 0 0,-5-22-356 0 0,-3 4-17 0 0,0 4-48 0 0,-5-10-100 0 0,2 6 69 0 0,-3-8-103 0 0,0 0 1 0 0,0 1-1 0 0,1-1 0 0 0,-1 0 1 0 0,0 0-1 0 0,1 0 0 0 0,-1 0 0 0 0,1 0 1 0 0,0 0-27 0 0,1 1-28 0 0,-1 0 35 0 0,2 3 95 0 0,-1 1 74 0 0,0 8 312 0 0,-3-10-376 0 0,0-1-41 0 0,0-1 126 0 0,0-3 21 0 0,0 0 8 0 0,0 0 4 0 0,0 0 9 0 0,0 0 28 0 0,0 0 11 0 0,0 0 2 0 0,0 0-9 0 0,0 0-38 0 0,-2-3-10 0 0,-7-8-33 0 0,5-3 36 0 0,1 8-99 0 0,2 5-113 0 0,0 0-1 0 0,0-1 1 0 0,0 1 0 0 0,0-1 0 0 0,0 1 0 0 0,0-1-1 0 0,0 1 1 0 0,1-1 0 0 0,-1 0-14 0 0,-3-18 90 0 0,3-3-34 0 0,2-1-36 0 0,-1 1-36 0 0,0 22 19 0 0,1-1-1 0 0,-1 0 0 0 0,0 1 1 0 0,0-1-1 0 0,1 0 0 0 0,-1 1 1 0 0,1-1-1 0 0,-1 1 0 0 0,1-1 1 0 0,0 1-1 0 0,0-1 0 0 0,-1 1 1 0 0,1 0-1 0 0,0-1-2 0 0,4-6 21 0 0,0-2-11 0 0,-4 8-10 0 0,0 0 0 0 0,0 0 0 0 0,0-1 0 0 0,0 1 0 0 0,1 0 0 0 0,-1 0 0 0 0,1 0 0 0 0,-1 1 0 0 0,1-1 0 0 0,0 0 0 0 0,-1 0 0 0 0,1 0 0 0 0,-1 0 0 0 0,1 0 0 0 0,-1 0 0 0 0,0 0 0 0 0,0-1 0 0 0,0 1 0 0 0,0 0 0 0 0,0-1 0 0 0,-1 1 0 0 0,1 0 0 0 0,0-1 0 0 0,-1 1 0 0 0,0-1 0 0 0,1 1 0 0 0,0-1 0 0 0,0 1 0 0 0,0 0 0 0 0,0-1 0 0 0,0 1 0 0 0,0 0 0 0 0,1 0 0 0 0,-1 0 0 0 0,0 0 0 0 0,1 0 0 0 0,0 0 0 0 0,106-106 0 0 0,-103 104 0 0 0,0 0 0 0 0,1 0 0 0 0,0 0 0 0 0,0 1 0 0 0,0 0 0 0 0,0 0 0 0 0,0 0 0 0 0,-2 1 1 0 0,0 0-1 0 0,0 1 0 0 0,0-1 1 0 0,0 1-1 0 0,1 0 1 0 0,1 0-1 0 0,-2 0-5 0 0,0 0 1 0 0,1 0-1 0 0,-1-1 1 0 0,0 1 0 0 0,0-1-1 0 0,1 0 5 0 0,13-9-132 0 0,8 6-73 0 0,-11-2 35 0 0,-6 3 23 0 0,-4 2 21 0 0,2 0-51 0 0,-5 1 108 0 0,8-2-275 0 0,1-1-91 0 0,2 1-177 0 0,7 1-417 0 0,-2 2-428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2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9416 0 0,'0'0'208'0'0,"0"3"33"0"0,4 11 52 0 0,1-7-182 0 0,1-3-34 0 0,1-1-35 0 0,-6-3-42 0 0,-1 1 0 0 0,1-1 1 0 0,-1 0-1 0 0,0 0 0 0 0,1 0 0 0 0,-1 1 0 0 0,1-1 0 0 0,-1 0 0 0 0,1 0 0 0 0,-1 1 0 0 0,0-1 0 0 0,1 0 0 0 0,-1 1 1 0 0,0-1-1 0 0,1 0 0 0 0,-1 1 0 0 0,0-1 0 0 0,1 1 0 0 0,-1-1 0 0 0,0 1 0 0 0,0-1 0 0 0,1 0 0 0 0,-1 1 0 0 0,0-1 1 0 0,0 1-1 0 0,0-1 0 0 0,0 1 0 0 0,0-1 0 0 0,0 1 0 0 0,0-1 0 0 0,0 1 0 0 0,0-1 0 0 0,0 1 0 0 0,0-1 0 0 0,0 1 1 0 0,0-1-1 0 0,0 1 0 0 0,0-1 0 0 0,0 1-1 0 0,-1-1 1 0 0,1 1-1 0 0,0-1 1 0 0,0 1-1 0 0,0-1 1 0 0,0 1-1 0 0,0-1 1 0 0,0 1 0 0 0,0-1-1 0 0,0 1 1 0 0,1-1-1 0 0,-1 1 1 0 0,0-1-1 0 0,0 1 1 0 0,0-1-1 0 0,0 0 1 0 0,1 1-1 0 0,-1-1 1 0 0,0 1-1 0 0,0-1 1 0 0,1 0 0 0 0,-1 1-1 0 0,0-1 1 0 0,1 1-1 0 0,-1-1 1 0 0,0 0-1 0 0,1 1 1 0 0,-1-1-1 0 0,0 0 1 0 0,1 0-1 0 0,-1 1 1 0 0,1-1 0 0 0,2 2 41 0 0,1 0 39 0 0,-1 4 216 0 0,7 12 456 0 0,-8-14-544 0 0,3 7 326 0 0,0-1-36 0 0,0-2-123 0 0,-2-6-86 0 0,-2 1-110 0 0,0 0-72 0 0,-1 1-72 0 0,0-1-14 0 0,0 0 57 0 0,5 5 57 0 0,-4-7-106 0 0,0 0 0 0 0,0 1-1 0 0,0-1 1 0 0,0 0 0 0 0,-1 1-1 0 0,1-1 1 0 0,-1 1-1 0 0,1 0 1 0 0,-1-1 0 0 0,1 1-1 0 0,-1-1 1 0 0,0 1 0 0 0,0 0-1 0 0,0-1-28 0 0,0 0 8 0 0,0-1-1 0 0,0 1 0 0 0,0-1 1 0 0,0 1-1 0 0,0-1 1 0 0,0 1-1 0 0,0-1 1 0 0,0 1-1 0 0,0-1 0 0 0,0 1 1 0 0,0-1-1 0 0,0 1 1 0 0,0-1-1 0 0,1 1 1 0 0,-1-1-1 0 0,0 1 0 0 0,0-1 1 0 0,0 0-1 0 0,1 1 1 0 0,-1-1-1 0 0,0 1 0 0 0,0-1 1 0 0,1 0-1 0 0,-1 1 1 0 0,1-1-1 0 0,-1 0 1 0 0,0 1-1 0 0,1-1 0 0 0,-1 0 1 0 0,0 0-1 0 0,1 1 1 0 0,0-1-8 0 0,5 4 98 0 0,-1 3 4 0 0,-5-7-96 0 0,0 1 1 0 0,0-1 0 0 0,0 1-1 0 0,1-1 1 0 0,-1 0 0 0 0,0 1-1 0 0,0-1 1 0 0,1 0 0 0 0,-1 1-1 0 0,0-1 1 0 0,1 0 0 0 0,-1 0-1 0 0,0 1 1 0 0,1-1 0 0 0,-1 0-1 0 0,0 0 1 0 0,1 0 0 0 0,-1 1-1 0 0,0-1 1 0 0,1 0 0 0 0,-1 0-1 0 0,1 0 1 0 0,-1 0 0 0 0,0 0-1 0 0,1 0 1 0 0,-1 0 0 0 0,1 0-1 0 0,-1 0 1 0 0,0 0 0 0 0,1 0-1 0 0,0 0-6 0 0,-1 0 4 0 0,0 0 1 0 0,0 0-1 0 0,0 0 0 0 0,0 0 0 0 0,0 0 1 0 0,0 0-1 0 0,0 0 0 0 0,0 0 1 0 0,0 0-1 0 0,0 0 0 0 0,0 0 0 0 0,1 0 1 0 0,-1 0-1 0 0,0 0 0 0 0,0 0 0 0 0,0 0 1 0 0,0 0-1 0 0,0 0 0 0 0,0 0 0 0 0,0 0 1 0 0,0 0-1 0 0,0 0 0 0 0,0 0 0 0 0,0 0 1 0 0,1 0-1 0 0,-1 0 0 0 0,0 0 0 0 0,0 1 1 0 0,0-1-1 0 0,0 0 0 0 0,0 0 0 0 0,0 0 1 0 0,0 0-1 0 0,0 0 0 0 0,0 0 0 0 0,0 0 1 0 0,0 0-1 0 0,0 0 0 0 0,0 0 1 0 0,0 0-1 0 0,0 0 0 0 0,0 1 0 0 0,0-1 1 0 0,0 0-1 0 0,0 0 0 0 0,0 0 0 0 0,0 0 1 0 0,0 0-1 0 0,0 0 0 0 0,0 0 0 0 0,0 0 1 0 0,0 0-1 0 0,0 0 0 0 0,0 1 0 0 0,0-1 1 0 0,0 0-1 0 0,0 0-4 0 0,0 2 60 0 0,0 1 106 0 0,0 0 65 0 0,0 5 393 0 0,0-4-321 0 0,0-2-209 0 0,0-1-58 0 0,0 1-71 0 0,0-2-82 0 0,0 3 264 0 0,0-3-56 0 0,0 0-19 0 0,0 0 16 0 0,0 0-7 0 0,0-3-8 0 0,-2-5-5 0 0,-3-2 35 0 0,4 8-77 0 0,0 0 0 0 0,0 0 0 0 0,0 0 0 0 0,0 0 1 0 0,0 0-1 0 0,1-1 0 0 0,-1 1 0 0 0,0 0 0 0 0,1-1 0 0 0,0 0-26 0 0,-1-8 121 0 0,1 2-51 0 0,0-1-36 0 0,1 1-51 0 0,1 2-64 0 0,3-1 25 0 0,-4 6 46 0 0,0 1-1 0 0,0 0 0 0 0,0-1 0 0 0,-1 1 1 0 0,1-1-1 0 0,0 1 0 0 0,-1-1 0 0 0,1 1 0 0 0,-1-1 1 0 0,0 1-1 0 0,1-1 0 0 0,-1 0 0 0 0,0 1 0 0 0,0-1 11 0 0,0 1 5 0 0,0 0 0 0 0,0 0 0 0 0,0 0 0 0 0,1 1 0 0 0,-1-1 0 0 0,0 0 0 0 0,0 0 0 0 0,1 0 0 0 0,-1 0 0 0 0,0 1 0 0 0,1-1 0 0 0,-1 0 0 0 0,1 0-1 0 0,-1 1 1 0 0,1-1 0 0 0,-1 0 0 0 0,1 1 0 0 0,0-1 0 0 0,-1 1 0 0 0,1-1 0 0 0,0 1 0 0 0,0-1-5 0 0,20-9 160 0 0,-6 4-69 0 0,-11 4-91 0 0,10-5-50 0 0,-4 0-53 0 0,-5 1 30 0 0,-2 1-9 0 0,10 3 18 0 0,-3 2 48 0 0,-5-1 14 0 0,-1 1 0 0 0,1-1 0 0 0,0 1 1 0 0,-1 0-1 0 0,1 1 0 0 0,0-1 1 0 0,-1 1-1 0 0,1 0 0 0 0,2 1 2 0 0,-4 0-7 0 0,0 0-1 0 0,0 0 0 0 0,0 1 0 0 0,0-1 0 0 0,-1 1 0 0 0,1 0 1 0 0,-1-1-1 0 0,0 1 0 0 0,2 3 8 0 0,7 11-45 0 0,-11-17 44 0 0,1 1 0 0 0,0 0 0 0 0,0 0 0 0 0,0 0 0 0 0,0-1 0 0 0,1 1 0 0 0,-1-1 0 0 0,0 1 0 0 0,0-1 0 0 0,0 1 0 0 0,0-1 0 0 0,1 0 0 0 0,-1 1 1 0 0,22 7-49 0 0,-22-7 49 0 0,0 0-1 0 0,1 0 1 0 0,-1 0-1 0 0,0 0 1 0 0,0 0-1 0 0,0 0 0 0 0,0 1 1 0 0,-1-1-1 0 0,1 0 1 0 0,0 0-1 0 0,0 1 1 0 0,-1-1-1 0 0,1 0 1 0 0,-1 1-1 0 0,1-1 1 0 0,-1 1-1 0 0,0-1 1 0 0,1 0-1 0 0,-1 1 1 0 0,0 1 0 0 0,3 8-1 0 0,-3-11 1 0 0,1 1 0 0 0,-1-1 0 0 0,0 1 0 0 0,1-1-1 0 0,-1 0 1 0 0,0 1 0 0 0,1-1 0 0 0,-1 1 0 0 0,1-1-1 0 0,-1 0 1 0 0,1 0 0 0 0,-1 1 0 0 0,1-1 0 0 0,-1 0-1 0 0,1 0 1 0 0,-1 1 0 0 0,1-1 0 0 0,-1 0 0 0 0,5 2-7 0 0,14 12-39 0 0,-15-10 45 0 0,0 0-1 0 0,0 0 1 0 0,-1 0-1 0 0,1 1 0 0 0,1 3 2 0 0,0 2 0 0 0,-4-7 0 0 0,0-1 0 0 0,0 0 0 0 0,0 0 0 0 0,1 0 0 0 0,-1 0 0 0 0,0 0 0 0 0,1 0 0 0 0,0 0 0 0 0,-1 0 0 0 0,12 13 0 0 0,-8-2 11 0 0,6-8 32 0 0,-6 8-33 0 0,5 3-10 0 0,-8-8-12 0 0,-1-4-33 0 0,-1-4 45 0 0,0 2-93 0 0,2-1-113 0 0,1-1 40 0 0,7 0-23 0 0,-7 0 75 0 0,0 0-74 0 0,-1 0-7 0 0,0 0-63 0 0,-1 0-72 0 0,1 0-83 0 0,-2 0 37 0 0,1 0-54 0 0,-1 0-49 0 0,1 0-43 0 0,-1 0-151 0 0,0 0-42 0 0,0 0-183 0 0,0 0-495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3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18 7080 0 0,'-2'0'157'0'0,"-5"0"-47"0"0,-16 0 255 0 0,15 0-290 0 0,2 0-46 0 0,-9-3-29 0 0,7-2 45 0 0,3 2 30 0 0,0 1 38 0 0,-1 0 40 0 0,-1 1 41 0 0,2 1 104 0 0,-2 0 89 0 0,-15-1 869 0 0,12 1-772 0 0,5 1-261 0 0,0-1-46 0 0,1 1-56 0 0,0 1-65 0 0,-4 3 194 0 0,-1 0 104 0 0,-4-2 41 0 0,2-2-175 0 0,-1 6-23 0 0,4-2-94 0 0,-2-1 35 0 0,-1 1 4 0 0,1 4-37 0 0,-10 11 33 0 0,-22 21 50 0 0,39-37-179 0 0,0-1 1 0 0,1 1 0 0 0,-1 0-1 0 0,0 0 1 0 0,1 0 0 0 0,0 1-10 0 0,-10 16 28 0 0,5-10-9 0 0,3-5-7 0 0,0 0 0 0 0,0 0 0 0 0,0-1 0 0 0,-4 4-12 0 0,6-7 6 0 0,1 0 1 0 0,-1 0-1 0 0,1-1 1 0 0,0 1-1 0 0,0 0 0 0 0,0 0 1 0 0,0 0-1 0 0,0 0 1 0 0,0 0-1 0 0,0 1 1 0 0,1-1-1 0 0,-1 0 0 0 0,0 1-6 0 0,0 31 145 0 0,1-20-66 0 0,0-1 1 0 0,0-10 6 0 0,3-1 29 0 0,7 9 12 0 0,-7-9 1 0 0,-1-2 20 0 0,10 1 75 0 0,-7-1-132 0 0,-1 1 0 0 0,1-1 0 0 0,0 0 0 0 0,-1 0-1 0 0,1 0 1 0 0,0-1 0 0 0,-1 0 0 0 0,1 0 0 0 0,0 0-91 0 0,11-8 184 0 0,3-2 12 0 0,-5 5-93 0 0,-1 3-35 0 0,-11 3-57 0 0,0-1 1 0 0,1 1-1 0 0,-1-1 1 0 0,0 0-1 0 0,0 0 1 0 0,0 1-1 0 0,0-1 1 0 0,0 0-1 0 0,0-1 1 0 0,0 1-1 0 0,0 0 1 0 0,0-1-1 0 0,0 1 1 0 0,0-1-12 0 0,34-28 151 0 0,-13 14-96 0 0,-16 10-46 0 0,-1 1 0 0 0,1-1 0 0 0,-1 0 0 0 0,0-1 0 0 0,1-1-9 0 0,16-17 42 0 0,-6 13-45 0 0,14-3 3 0 0,-18 10 0 0 0,-8-5 0 0 0,-4 9 0 0 0,-1 1-1 0 0,1-1 0 0 0,0 1 0 0 0,0 0 0 0 0,0 0 0 0 0,-1-1 0 0 0,1 1 1 0 0,0 0-1 0 0,0 0 0 0 0,0 0 0 0 0,0 0 0 0 0,-1 0 0 0 0,1 0 0 0 0,1 0 1 0 0,11 0-58 0 0,-11 0-10 0 0,1 3 4 0 0,3 5 40 0 0,-1 0 0 0 0,0 1 0 0 0,0 0 0 0 0,-1 0 24 0 0,-4-9 0 0 0,1 2-5 0 0,0 0 1 0 0,-1 0-1 0 0,1-1 1 0 0,-1 1-1 0 0,0 0 0 0 0,0 0 1 0 0,1 0-1 0 0,-1 0 1 0 0,0 0-1 0 0,-1-1 1 0 0,1 2 4 0 0,0-1-1 0 0,0 0 1 0 0,-1 0 0 0 0,1 0-1 0 0,1 0 1 0 0,-1 0 0 0 0,0-1 0 0 0,0 1-1 0 0,1 0 1 0 0,-1 0 0 0 0,1 0-1 0 0,0 0 1 0 0,3 6 0 0 0,-3-6-1 0 0,0-1 1 0 0,0 0-1 0 0,0 1 0 0 0,0-1 1 0 0,-1 1-1 0 0,1-1 0 0 0,0 1 0 0 0,-1-1 1 0 0,0 1-1 0 0,1 0 0 0 0,-1-1 0 0 0,0 1 1 0 0,0-1-1 0 0,0 1 1 0 0,0 5-21 0 0,0-5 18 0 0,0 0 0 0 0,0 0-1 0 0,0 1 1 0 0,0-1 0 0 0,0 0 0 0 0,0 0-1 0 0,1 0 1 0 0,-1 0 0 0 0,1 0 0 0 0,0 1 3 0 0,4 5 0 0 0,-4-7 0 0 0,0 1 0 0 0,0-1 0 0 0,-1 0 0 0 0,1 1 0 0 0,0-1 0 0 0,-1 1 0 0 0,1-1 0 0 0,-1 1 0 0 0,1 0 0 0 0,-1-1 0 0 0,0 1 0 0 0,1-1 0 0 0,-1 1 0 0 0,0 0 0 0 0,2 13 0 0 0,9 1 0 0 0,-9-4-16 0 0,-2-11 14 0 0,0-1 1 0 0,0 0-1 0 0,0 0 1 0 0,0 0-1 0 0,0 0 1 0 0,0 0 0 0 0,0 0-1 0 0,0 0 1 0 0,0 0-1 0 0,0 0 1 0 0,0 0-1 0 0,0 0 1 0 0,0 1 0 0 0,0-1-1 0 0,0 0 1 0 0,0 0-1 0 0,0 0 1 0 0,0 0-1 0 0,0 0 1 0 0,0 0 0 0 0,0 0-1 0 0,0 0 1 0 0,0 0-1 0 0,0 0 1 0 0,0 0-1 0 0,0 1 1 0 0,0-1 0 0 0,1 0-1 0 0,-1 0 1 0 0,0 0-1 0 0,0 0 1 0 0,0 0-1 0 0,0 0 1 0 0,0 0 0 0 0,0 0-1 0 0,0 0 1 0 0,0 0-1 0 0,0 0 1 0 0,0 0-1 0 0,0 0 1 0 0,0 0 0 0 0,1 0-1 0 0,-1 0 1 0 0,0 0-1 0 0,0 0 1 0 0,0 0-1 0 0,0 0 1 0 0,0 0 0 0 0,0 0-1 0 0,0 0 1 0 0,0 0-1 0 0,0 0 1 0 0,0 0-1 0 0,0 0 1 0 0,1 0 0 0 0,-1 0-1 0 0,0 0 2 0 0,4 0-45 0 0,8 0-120 0 0,0 3-99 0 0,-9-2 126 0 0,0 2-33 0 0,1 0-134 0 0,-1 0-39 0 0,-3-3 344 0 0,2 2-1261 0 0,-2-2-60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3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9848 0 0,'0'0'222'0'0,"0"0"30"0"0,0 0 19 0 0,0 0 14 0 0,0 0 31 0 0,0 0 18 0 0,0 0 2 0 0,0 0-12 0 0,0 3-50 0 0,0 0-184 0 0,0-1-52 0 0,0 0 0 0 0,0-1 0 0 0,0 1-1 0 0,0 0 1 0 0,0 0 0 0 0,0-1 0 0 0,0 1-1 0 0,1 0 1 0 0,-1 0 0 0 0,1-1 0 0 0,0 2-38 0 0,5 2 161 0 0,-5-5-150 0 0,-1 0-1 0 0,0 0 1 0 0,1 1-1 0 0,-1-1 1 0 0,1 0-1 0 0,-1 0 0 0 0,0 1 1 0 0,1-1-1 0 0,-1 0 1 0 0,0 1-1 0 0,1-1 1 0 0,-1 1-1 0 0,0-1 1 0 0,1 0-1 0 0,-1 1 0 0 0,0-1 1 0 0,0 1-1 0 0,0-1 1 0 0,1 1-1 0 0,-1-1 1 0 0,0 1-1 0 0,0-1 1 0 0,0 0-1 0 0,0 1 0 0 0,0-1 1 0 0,0 1-1 0 0,0-1 1 0 0,0 1-1 0 0,0-1 1 0 0,0 1-1 0 0,0-1 1 0 0,0 1-11 0 0,1 10 175 0 0,5 1 21 0 0,0 1 2 0 0,-4-3-22 0 0,-1 6 77 0 0,2-2-52 0 0,0-2-47 0 0,1 0-42 0 0,-2-7-65 0 0,1 12 161 0 0,-3-4-82 0 0,2 4 20 0 0,4-2 10 0 0,-5-12-120 0 0,0 0 1 0 0,0 0-1 0 0,0 1 1 0 0,0-1-1 0 0,0 0 1 0 0,-1 1-1 0 0,1-1 1 0 0,-1 2-37 0 0,0 9 156 0 0,-1-2-44 0 0,0-6-68 0 0,1 0 0 0 0,0 0 0 0 0,0 0 0 0 0,1 0 0 0 0,-1 0 0 0 0,1 0-1 0 0,1 3-42 0 0,4 6 112 0 0,-5-12-88 0 0,0 0 0 0 0,1 0 0 0 0,-1 1 0 0 0,-1-1-1 0 0,1 0 1 0 0,0 1 0 0 0,-1-1 0 0 0,0 1 0 0 0,0 0-25 0 0,0 10 84 0 0,-1-6-30 0 0,1-1-1 0 0,1 1 0 0 0,-1 0 0 0 0,1-1 0 0 0,1 2-53 0 0,-1-4 29 0 0,2 7 63 0 0,0 1 0 0 0,-1 0 0 0 0,1 7-92 0 0,-2 12 190 0 0,-1 24 83 0 0,1-42-174 0 0,6-1 4 0 0,-6-12-90 0 0,0 1 0 0 0,-1-1 0 0 0,1 1-1 0 0,0-1 1 0 0,-1 0 0 0 0,1 1 0 0 0,-1 0 0 0 0,1-1-1 0 0,-1 1 1 0 0,1-1 0 0 0,-1 1 0 0 0,0-1-1 0 0,0 2-12 0 0,0 18 154 0 0,0-12-76 0 0,0 5 48 0 0,3-9-52 0 0,7 5-46 0 0,-7-4 27 0 0,-4 3-45 0 0,1-8-4 0 0,0 1 21 0 0,0-2-102 0 0,0 0-48 0 0,0 0 40 0 0,0 0 16 0 0,0 0-33 0 0,0 0-15 0 0,0 0-34 0 0,0 0-39 0 0,0 0-43 0 0,0 0-47 0 0,0 0-44 0 0,0 0-41 0 0,0 0-37 0 0,0 0-260 0 0,0 0-61 0 0,0 0-47 0 0,0 0-36 0 0,0 0-1440 0 0,0 0-1278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4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9040 0 0,'0'0'200'0'0,"0"0"33"0"0,0 0 15 0 0,3 0 37 0 0,2 1-237 0 0,-1 1 112 0 0,-2 1 137 0 0,-2 4 253 0 0,1-1-207 0 0,-1-2-146 0 0,1 0-64 0 0,1 0-37 0 0,3 4 100 0 0,1 4 109 0 0,-4-1-60 0 0,-3 0 28 0 0,1 11 183 0 0,3-9-187 0 0,4 1-43 0 0,-5-10-169 0 0,-1 0 0 0 0,0 0 0 0 0,1 0 0 0 0,-2 0 0 0 0,1 0 0 0 0,0 0 0 0 0,-1 0 0 0 0,0 2-57 0 0,-1 7 175 0 0,-2 1 42 0 0,2-10-192 0 0,0-2-1 0 0,0 0 0 0 0,0 1 0 0 0,1-1 0 0 0,-1 0 0 0 0,1 0 0 0 0,-1 1-1 0 0,1-1 1 0 0,0 0 0 0 0,0 1-24 0 0,6 14 200 0 0,-4-12-125 0 0,-1 1 35 0 0,-1 14 326 0 0,-1 8-115 0 0,1-25-254 0 0,0-3-35 0 0,0 0-40 0 0,0 0-39 0 0,0 0-77 0 0,0 0-133 0 0,0 0 188 0 0,0 0-7 0 0,0 0-20 0 0,0 0-42 0 0,0 0-15 0 0,0 0-42 0 0,0 0-47 0 0,0 0-53 0 0,0 0-58 0 0,0 0-53 0 0,0 0-47 0 0,0 0-42 0 0,0 0-144 0 0,0 0-42 0 0,0 0-176 0 0,0 0-472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4.2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12728 0 0,'0'0'289'0'0,"0"0"40"0"0,0 0 21 0 0,0-1-149 0 0,0-1-97 0 0,0-9 14 0 0,0 5-48 0 0,0-2 65 0 0,0 5 86 0 0,0 3 10 0 0,3 0-38 0 0,1 0-222 0 0,8 0 109 0 0,-7-1-76 0 0,-2-1-59 0 0,-1 0-80 0 0,-1-1-107 0 0,0 1 75 0 0,-1-1-37 0 0,0 3-17 0 0,0-1-37 0 0,0 0-352 0 0,0 1 82 0 0,0 0-50 0 0,0 0-683 0 0,0 0-540 0 0,0 0-1027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4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0 9648 0 0,'0'0'216'0'0,"0"0"32"0"0,0 0 12 0 0,0 0 28 0 0,0 0 53 0 0,0 0 19 0 0,0 0 7 0 0,0 3-9 0 0,0 0-238 0 0,1 10 389 0 0,-1-8-321 0 0,1-1-107 0 0,0-1-65 0 0,4 5 124 0 0,-4-7-116 0 0,0 0-1 0 0,0 1 0 0 0,-1-1 1 0 0,1 1-1 0 0,0-1 1 0 0,-1 1-1 0 0,1-1 0 0 0,-1 1 1 0 0,1-1-1 0 0,-1 1 0 0 0,0 0 1 0 0,1-1-1 0 0,-1 1 1 0 0,0 0-24 0 0,0 5 73 0 0,-1-5-51 0 0,1 0 1 0 0,0 0 0 0 0,0 0-1 0 0,0 0 1 0 0,1 0 0 0 0,-1 0-1 0 0,0 0 1 0 0,1 0 0 0 0,-1 0 0 0 0,1 1-23 0 0,6 10 103 0 0,-6-10-78 0 0,0 0-1 0 0,0 0 1 0 0,0 0 0 0 0,-1 0 0 0 0,1 0 0 0 0,-1 0 0 0 0,1 2-25 0 0,-1 6 81 0 0,0 4 33 0 0,1-5-34 0 0,0 0 1 0 0,1 1 0 0 0,0-1-1 0 0,2 7-80 0 0,4 17 139 0 0,-4-16-89 0 0,-1-9-14 0 0,-1 1-1 0 0,0-1 0 0 0,-1 1 0 0 0,0-1 1 0 0,-1 3-36 0 0,0 5 46 0 0,-1-8-30 0 0,1-1 0 0 0,0 1 0 0 0,0 0 0 0 0,1 0 0 0 0,2 4-16 0 0,1 3 31 0 0,-2-10-22 0 0,0 1 1 0 0,-1-1-1 0 0,1 0 0 0 0,-2 1 1 0 0,1-1-1 0 0,-1 4-9 0 0,4 27 63 0 0,5-2 71 0 0,-5-18-13 0 0,-5 3-12 0 0,1-11-53 0 0,0 10 86 0 0,-1 1-31 0 0,4 3-20 0 0,4-9-23 0 0,-6-13-57 0 0,0 0 0 0 0,-1 1-1 0 0,1-1 1 0 0,0 0 0 0 0,-1 1 0 0 0,1-1-1 0 0,-1 1 1 0 0,0-1 0 0 0,1 0-1 0 0,-1 1 1 0 0,0 0-11 0 0,0-2 1 0 0,0 0 1 0 0,0 0-1 0 0,0 0 0 0 0,0 0 1 0 0,0 0-1 0 0,0 0 0 0 0,0 0 0 0 0,0 1 1 0 0,0-1-1 0 0,0 0 0 0 0,0 0 1 0 0,0 0-1 0 0,0 0 0 0 0,0 0 0 0 0,0 0 1 0 0,0 0-1 0 0,0 0 0 0 0,0 0 1 0 0,0 0-1 0 0,0 1 0 0 0,0-1 0 0 0,0 0 1 0 0,0 0-1 0 0,0 0 0 0 0,0 0 1 0 0,0 0-1 0 0,0 0 0 0 0,0 0 0 0 0,0 0 1 0 0,0 0-1 0 0,0 0 0 0 0,0 0 1 0 0,0 0-1 0 0,0 0 0 0 0,-1 0 0 0 0,1 0 1 0 0,0 0-1 0 0,0 1 0 0 0,0-1 1 0 0,0 0-1 0 0,0 0 0 0 0,0 0 0 0 0,0 0 1 0 0,0 0-1 0 0,0 0 0 0 0,0 0 1 0 0,0 0-1 0 0,-1 0 0 0 0,1 0 0 0 0,0 0 1 0 0,0 0-1 0 0,0 0 0 0 0,0 0 1 0 0,0 0-1 0 0,0 0 0 0 0,0-1 0 0 0,0 1 0 0 0,-11 0 80 0 0,9 0-6 0 0,2 1-227 0 0,0 0 33 0 0,0 0-30 0 0,0 0 101 0 0,0 0 82 0 0,0-1 86 0 0,0 2 385 0 0,0-1-352 0 0,0-1-119 0 0,0 1-43 0 0,0-1-51 0 0,0 1-59 0 0,0-1-69 0 0,0 1-76 0 0,0-1-85 0 0,0 1-95 0 0,0-1 92 0 0,0 1-47 0 0,0-1-52 0 0,0 1-53 0 0,0-1-55 0 0,0 1-58 0 0,0-1-61 0 0,0 1-63 0 0,0-1-1114 0 0,0 0-1046 0 0</inkml:trace>
  <inkml:trace contextRef="#ctx0" brushRef="#br0" timeOffset="590.79">0 370 8288 0 0,'0'0'190'0'0,"0"0"28"0"0,0 0 7 0 0,1-1-73 0 0,1-1-8 0 0,3-2 64 0 0,1 0 69 0 0,1 0 73 0 0,1 3 79 0 0,-3-1 283 0 0,9-8 26 0 0,-3 7-177 0 0,-6 0 1 0 0,6-7-8 0 0,-11 10-534 0 0,0-1 0 0 0,0 1 0 0 0,1 0 1 0 0,-1 0-1 0 0,0 0 0 0 0,0-1 0 0 0,1 1 1 0 0,-1 0-1 0 0,0 0 0 0 0,0 0 0 0 0,1 0 1 0 0,-1 0-1 0 0,0-1 0 0 0,1 1 0 0 0,-1 0 1 0 0,0 0-1 0 0,1 0 0 0 0,-1 0 0 0 0,0 0 1 0 0,0 0-1 0 0,1 0 0 0 0,-1 0 0 0 0,0 0 1 0 0,1 0-1 0 0,-1 0 0 0 0,0 0-20 0 0,4 0 66 0 0,-1 0-1 0 0,0-1 1 0 0,0 1 0 0 0,0-1-1 0 0,0 0 1 0 0,0 0-1 0 0,0 0 1 0 0,0 0-66 0 0,10-5 267 0 0,18 0 432 0 0,-20 2-553 0 0,-1 0-33 0 0,22-7 109 0 0,-10 5-80 0 0,-6 2 1 0 0,-3 4-72 0 0,4-1-10 0 0,-2-5-8 0 0,-12 5-42 0 0,0 0-1 0 0,0-1 1 0 0,1 1-1 0 0,-1 1 1 0 0,0-1 0 0 0,1 0-1 0 0,-1 1 1 0 0,1 0-1 0 0,0 0-10 0 0,10 0 35 0 0,-7 1-29 0 0,-1-1 0 0 0,0 0 1 0 0,0-1-1 0 0,1 0 0 0 0,-1 1 0 0 0,1-2-6 0 0,13-8 0 0 0,8 5 0 0 0,-11 0-4 0 0,4 0-82 0 0,0 2-117 0 0,-11 3 56 0 0,-3-2 34 0 0,1 0 10 0 0,1-1-10 0 0,6-3-45 0 0,11 0-136 0 0,-9 2 67 0 0,-5 1 1 0 0,-1 0-42 0 0,3-1-96 0 0,-12 3 252 0 0,0 0 37 0 0,4-2-33 0 0,-3 2 51 0 0,0 0-10 0 0,-1 0-17 0 0,0 0-35 0 0,0 0-12 0 0,0 1-34 0 0,0-1-38 0 0,0 1-43 0 0,0-1 5 0 0,0 1-36 0 0,0 0-39 0 0,0-1-40 0 0,0 1-43 0 0,1 0-47 0 0,-1 0-48 0 0,1 0-51 0 0,7 0-1140 0 0,8 0-946 0 0</inkml:trace>
  <inkml:trace contextRef="#ctx0" brushRef="#br0" timeOffset="854.85">770 185 7312 0 0,'0'0'165'0'0,"0"2"22"0"0,0-1-176 0 0,0 0 1 0 0,0-1-1 0 0,0 1 1 0 0,0-1 0 0 0,0 1-1 0 0,0-1 1 0 0,1 1-1 0 0,-1-1 1 0 0,0 1-1 0 0,0-1 1 0 0,1 1 0 0 0,-1-1-1 0 0,0 1 1 0 0,0-1-1 0 0,1 1 1 0 0,-1-1-1 0 0,0 1 1 0 0,1-1 0 0 0,-1 1-1 0 0,1-1 1 0 0,-1 0-1 0 0,1 1 1 0 0,-1-1-1 0 0,1 1-11 0 0,5 4 113 0 0,-4 6-95 0 0,1 4-18 0 0,4-6 22 0 0,-1-3 58 0 0,-6-6-80 0 0,7 8 214 0 0,3 1 158 0 0,1 5 261 0 0,-6-4-153 0 0,0 1 30 0 0,3-1-97 0 0,-1-1-100 0 0,1 5 214 0 0,0 0-25 0 0,0-5-232 0 0,-1-2-23 0 0,-3-4-129 0 0,-1 0 1 0 0,0 1 0 0 0,0-1-1 0 0,0 0 1 0 0,-1 1-1 0 0,1 0-118 0 0,-1 1 119 0 0,-1-5-90 0 0,-1 1 0 0 0,0 0 0 0 0,0-1 0 0 0,1 1 0 0 0,-1-1 0 0 0,0 1 0 0 0,1 0 0 0 0,-1-1 0 0 0,1 1 0 0 0,-1-1 0 0 0,0 1 0 0 0,1-1 0 0 0,-1 1 0 0 0,1-1 0 0 0,0 0 1 0 0,-1 1-1 0 0,1-1 0 0 0,-1 0 0 0 0,1 1 0 0 0,0-1 0 0 0,-1 0 0 0 0,1 1-29 0 0,4 1 116 0 0,11 10 284 0 0,-4 4-118 0 0,-9-11-219 0 0,-3-4-48 0 0,0-1 0 0 0,0 1 0 0 0,1-1 0 0 0,-1 1 0 0 0,0 0 0 0 0,0-1 0 0 0,1 1 0 0 0,-1-1 0 0 0,1 1 0 0 0,-1-1 0 0 0,1 1 0 0 0,-1-1 0 0 0,1 1 0 0 0,-1-1 0 0 0,1 1 0 0 0,-1-1 0 0 0,1 0 0 0 0,-1 1 0 0 0,1-1 0 0 0,0 0 0 0 0,-1 0 0 0 0,1 1-15 0 0,4 1 59 0 0,11 8 133 0 0,-4-7-102 0 0,-6-1-26 0 0,4 9 0 0 0,-3-7-74 0 0,1-6-87 0 0,-8 2 84 0 0,6 0-129 0 0,-2 0-87 0 0,1 0-107 0 0,-3 0 122 0 0,0 0-34 0 0,-1 0-37 0 0,1 0-38 0 0,0 0-42 0 0,-1 0-44 0 0,1 0-46 0 0,-1 0-49 0 0,1 0-50 0 0,-1 0-54 0 0,1 0-1234 0 0,-1 0-1044 0 0</inkml:trace>
  <inkml:trace contextRef="#ctx0" brushRef="#br0" timeOffset="1241.58">1201 77 6832 0 0,'0'0'200'0'0,"3"-3"-8"0"0,3-3-127 0 0,-2 2 38 0 0,-2 2 105 0 0,-2 2 242 0 0,0 0 414 0 0,0 0 31 0 0,0 0-369 0 0,0 0-221 0 0,0 0-61 0 0,0 0 41 0 0,0 0 110 0 0,0 0-31 0 0,0 0-216 0 0,0 1-35 0 0,-1 2 28 0 0,2-1-87 0 0,-1 4-49 0 0,0-6 48 0 0,0 3 78 0 0,0 0-16 0 0,0-2-100 0 0,0 1 0 0 0,0-1 0 0 0,-1 1 0 0 0,1-1 0 0 0,0 1 1 0 0,-1-1-1 0 0,0 1 0 0 0,1-1 0 0 0,-1 1 0 0 0,0-1 0 0 0,0 0 1 0 0,0 1-16 0 0,-5 11 137 0 0,4-2-8 0 0,2-9-110 0 0,0-1 1 0 0,0 1-1 0 0,0 0 1 0 0,-1-1 0 0 0,1 1-1 0 0,-1-1 1 0 0,1 1 0 0 0,-1-1-1 0 0,1 1 1 0 0,-1-1-1 0 0,0 1 1 0 0,0-1 0 0 0,0 1-20 0 0,0 0 13 0 0,0 0 1 0 0,0-1 0 0 0,0 1 0 0 0,0 0 0 0 0,0-1 0 0 0,1 1 0 0 0,-1 0 0 0 0,1 0 0 0 0,-1 0 0 0 0,1 0 0 0 0,0-1 0 0 0,0 1 0 0 0,0 2-14 0 0,0 7 31 0 0,0-4-11 0 0,0 0 0 0 0,0 0 0 0 0,0-1 0 0 0,-1 1 1 0 0,-1 4-21 0 0,-8 10 69 0 0,4 0 0 0 0,5-14-40 0 0,-1 0 1 0 0,0 0-1 0 0,-1 0 1 0 0,-1 3-30 0 0,1-3 25 0 0,-1 1 0 0 0,2 0 0 0 0,-1 0 0 0 0,1 0 1 0 0,1 0-1 0 0,-1 2-25 0 0,0 0 30 0 0,0 1 0 0 0,-1-1 0 0 0,0 1 1 0 0,-1 0-31 0 0,0 0 25 0 0,1 0 0 0 0,0 0 1 0 0,1 0-1 0 0,0 1-25 0 0,0 1 34 0 0,0 1 0 0 0,-2-1 0 0 0,0 0 0 0 0,-1 1-34 0 0,-1 7 30 0 0,1-1 1 0 0,0 1-1 0 0,0 13-30 0 0,-2 4 66 0 0,3-15-17 0 0,1-6 27 0 0,-1-1-1 0 0,-3 7-75 0 0,-1 0 70 0 0,0 0 146 0 0,-4 21-216 0 0,-9 82 576 0 0,19-117-504 0 0,0-1 0 0 0,-1 1 0 0 0,-3 7-72 0 0,-6 19 232 0 0,8-18-99 0 0,0 5-12 0 0,-1 8 61 0 0,2-18-76 0 0,-2 2 39 0 0,4-12-124 0 0,-1 6 55 0 0,-1-1 0 0 0,1 1-1 0 0,0 0 1 0 0,1 0-1 0 0,-1 7-75 0 0,2-13 16 0 0,0 0-1 0 0,0-1 1 0 0,0 1 0 0 0,0-1-1 0 0,0 1 1 0 0,-1 0-1 0 0,1-1 1 0 0,-1 1 0 0 0,1-1-1 0 0,-1 1 1 0 0,0-1 0 0 0,0 1-1 0 0,1-1 1 0 0,-1 1-16 0 0,-5 10 94 0 0,3 11 49 0 0,3-22-139 0 0,0-1 0 0 0,0 0 0 0 0,0 1 0 0 0,0-1 0 0 0,0 0 0 0 0,0 0 0 0 0,0 1 1 0 0,0-1-1 0 0,0 0 0 0 0,0 1 0 0 0,0-1 0 0 0,0 0 0 0 0,0 1 0 0 0,0-1 0 0 0,0 0 0 0 0,-1 0 0 0 0,1 1 0 0 0,0-1 0 0 0,0 0 0 0 0,0 1 0 0 0,0-1 0 0 0,-1 0 0 0 0,1 0 0 0 0,0 1 0 0 0,0-1 0 0 0,-1 0-4 0 0,0 1 13 0 0,0 0-1 0 0,0 1 0 0 0,0-1 1 0 0,0 1-1 0 0,0-1 0 0 0,0 1 0 0 0,0-1 1 0 0,0 1-1 0 0,0-1 0 0 0,1 1 0 0 0,-1 0 1 0 0,1 0-1 0 0,-1-1 0 0 0,1 1 0 0 0,0 1-12 0 0,0-1 84 0 0,0-2-10 0 0,0 0 11 0 0,0 0-10 0 0,0 0 15 0 0,0 0 1 0 0,2 0-52 0 0,8 0-135 0 0,-10 0 93 0 0,1 0 0 0 0,-1 0 1 0 0,0 0-1 0 0,0 0 0 0 0,0 0 1 0 0,0 0-1 0 0,0 0 0 0 0,0 0 1 0 0,0 0-1 0 0,0 0 0 0 0,0 0 0 0 0,0 0 1 0 0,1 0-1 0 0,-1 0 0 0 0,0 0 1 0 0,0 0-1 0 0,0 0 0 0 0,0 0 1 0 0,0 0-1 0 0,0 0 0 0 0,0 0 1 0 0,0 0-1 0 0,0 0 0 0 0,0 0 1 0 0,0 0-1 0 0,0 0 0 0 0,1 0 0 0 0,-1 0 1 0 0,0 0-1 0 0,0 0 0 0 0,0 0 1 0 0,0 0-1 0 0,0 0 0 0 0,0 0 1 0 0,0-1-1 0 0,0 1 0 0 0,0 0 1 0 0,0 0-1 0 0,0 0 0 0 0,0 0 1 0 0,0 0-1 0 0,0 0 0 0 0,0 0 0 0 0,0 0 1 0 0,0 0-1 0 0,0 0 0 0 0,0-1 1 0 0,0 1-1 0 0,0 0 0 0 0,0 0 1 0 0,0 0-1 0 0,0 0 0 0 0,0 0 1 0 0,0 0-1 0 0,0 0 0 0 0,0 0 0 0 0,0 0 3 0 0,0-4-45 0 0,0 0-57 0 0,0-11-389 0 0,0 12 320 0 0,3-2-350 0 0,-1 2 425 0 0,-1 2-2 0 0,1-1-18 0 0,-1 0-41 0 0,0 1-11 0 0,0-1-40 0 0,0 1-46 0 0,-1-1-50 0 0,1 1 8 0 0,0-1-42 0 0,-1 1-44 0 0,1-1-49 0 0,-1 1-50 0 0,0-1-55 0 0,0 1-57 0 0,0-1-60 0 0,0 0-1332 0 0,0 2-1116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20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3 200 7368 0 0,'0'0'165'0'0,"0"0"22"0"0,0 0 10 0 0,2 0-16 0 0,2 0-135 0 0,20 0-54 0 0,-18 0 50 0 0,-1-1 75 0 0,1-2 168 0 0,0 0 86 0 0,7-3 502 0 0,-7 4-629 0 0,1 2-55 0 0,1-1 271 0 0,0-2-69 0 0,3-2 6 0 0,5-5 108 0 0,0 1 45 0 0,-10 6-331 0 0,-1 1-79 0 0,3-2 72 0 0,-4 2-83 0 0,0-2 88 0 0,3-2 112 0 0,-2 2-148 0 0,0 0 0 0 0,1 1-1 0 0,-1 0 1 0 0,4-1-181 0 0,-2 0 100 0 0,-1 1-58 0 0,-6 3-41 0 0,7-3 50 0 0,-7 3-47 0 0,1-1 1 0 0,-1 1-1 0 0,1 0 0 0 0,-1 0 0 0 0,1 0 0 0 0,-1-1 0 0 0,1 1 0 0 0,-1 0 0 0 0,0 0 0 0 0,1-1 1 0 0,-1 1-1 0 0,1 0 0 0 0,-1-1 0 0 0,0 1 0 0 0,1 0 0 0 0,-1-1 0 0 0,0 1 0 0 0,0-1 0 0 0,1 1 1 0 0,-1-1-1 0 0,0 1 0 0 0,0 0 0 0 0,1-1 0 0 0,-1 1 0 0 0,0-1 0 0 0,0 1 0 0 0,0-1 0 0 0,0 1 1 0 0,0-1-1 0 0,0 1 0 0 0,0-1 0 0 0,0 1 0 0 0,0-1 0 0 0,0 1 0 0 0,0-1 0 0 0,0 1 0 0 0,0-1 1 0 0,0 1-5 0 0,-1-1 2 0 0,1 1 1 0 0,0-1 0 0 0,0 1 0 0 0,0-1 0 0 0,0 1 0 0 0,0-1 0 0 0,0 1-1 0 0,0-1 1 0 0,0 1 0 0 0,0-1 0 0 0,0 1 0 0 0,0-1 0 0 0,1 1 0 0 0,-1-1-1 0 0,0 1 1 0 0,0 0 0 0 0,0-1 0 0 0,1 1 0 0 0,-1-1 0 0 0,0 1 0 0 0,0-1-1 0 0,1 1 1 0 0,-1 0 0 0 0,0-1 0 0 0,1 1 0 0 0,-1 0 0 0 0,1-1 0 0 0,-1 1 0 0 0,0 0-1 0 0,1 0 1 0 0,-1-1 0 0 0,1 1-3 0 0,5-4 5 0 0,0-7 5 0 0,4 6 33 0 0,-10 5-42 0 0,1-1 1 0 0,-1 0 0 0 0,0 0-1 0 0,1 0 1 0 0,-1 1 0 0 0,0-1-1 0 0,0 0 1 0 0,0 0-1 0 0,0 0 1 0 0,1 1 0 0 0,-1-1-1 0 0,0 0 1 0 0,0 0 0 0 0,-1-1-2 0 0,1-10 58 0 0,0 6-3 0 0,-2-6-44 0 0,1 10-11 0 0,0 1 0 0 0,1 0 0 0 0,-1 0 0 0 0,0 0 0 0 0,0 0 0 0 0,0 0 0 0 0,0 0 0 0 0,0 0 0 0 0,0 0 0 0 0,0 1 0 0 0,0-1 0 0 0,-1 0 0 0 0,-13-2 0 0 0,-32 3 0 0 0,46 0 0 0 0,-1 0 0 0 0,0 1 0 0 0,1-1 0 0 0,-1 0 0 0 0,1 1 0 0 0,-1-1 0 0 0,1 1 0 0 0,-1-1 0 0 0,1 1 0 0 0,-1 0 0 0 0,1-1 0 0 0,-1 1 0 0 0,1 0 0 0 0,-1 0 0 0 0,-5 4 0 0 0,-6 0 0 0 0,8 5 0 0 0,-6-3-15 0 0,10-7 12 0 0,0 1 0 0 0,0-1 0 0 0,0 0 0 0 0,0 1 1 0 0,0 0-1 0 0,0-1 0 0 0,0 1 0 0 0,0-1 0 0 0,0 1 1 0 0,0 0-1 0 0,1 0 0 0 0,-1 0 0 0 0,0-1 0 0 0,0 1 0 0 0,1 0 1 0 0,-1 0 2 0 0,-1 4-8 0 0,1-4 7 0 0,1 0 1 0 0,0-1 0 0 0,0 1 0 0 0,-1-1 0 0 0,1 1-1 0 0,0 0 1 0 0,-1-1 0 0 0,1 1 0 0 0,-1-1 0 0 0,1 1-1 0 0,0-1 1 0 0,-1 1 0 0 0,1-1 0 0 0,-1 1 0 0 0,0-1-1 0 0,1 0 1 0 0,-1 1 0 0 0,1-1 0 0 0,-1 0-1 0 0,0 1 1 0 0,1-1 0 0 0,-1 0 0 0 0,-4 2 1 0 0,3 0-4 0 0,1-1 0 0 0,-1 0 0 0 0,1 1 0 0 0,-1-1 0 0 0,1 0 0 0 0,0 1 0 0 0,-1 0 0 0 0,1-1 0 0 0,0 1 0 0 0,0 0 0 0 0,0 0 0 0 0,1-1 0 0 0,-2 2 3 0 0,1 0-4 0 0,-1 0 0 0 0,1 0 0 0 0,-1 0-1 0 0,0 0 1 0 0,0 0 0 0 0,-1 0 4 0 0,0 1 0 0 0,-1 0 0 0 0,1 0 0 0 0,1 1 0 0 0,-1-1 0 0 0,0 1 0 0 0,1 0 0 0 0,0 0 0 0 0,0 1 0 0 0,-7 14 0 0 0,7-16 0 0 0,0 0 0 0 0,0 0 0 0 0,0 0 0 0 0,1 0 0 0 0,0 1 0 0 0,0-1 0 0 0,0 1 0 0 0,0-1 0 0 0,1 1 0 0 0,0-1 0 0 0,-1 1 0 0 0,2-1 0 0 0,-1 1 0 0 0,0 2 0 0 0,0-5 0 0 0,1 0 0 0 0,-1 0 0 0 0,0 1 0 0 0,0-1 0 0 0,-1 0 0 0 0,1 0 0 0 0,0 0 0 0 0,-1 0 0 0 0,0 0 0 0 0,0 1 0 0 0,-3 5 0 0 0,3-7 0 0 0,0 0 0 0 0,0 1 0 0 0,0-1 0 0 0,0 1 0 0 0,1-1 0 0 0,-1 1 0 0 0,0-1 0 0 0,1 1 0 0 0,0-1 0 0 0,-1 1 0 0 0,1 0 0 0 0,0-1 0 0 0,0 1 0 0 0,0 0 0 0 0,0 0 0 0 0,-1 7 0 0 0,1-6 0 0 0,-1 0 0 0 0,1-1 0 0 0,0 1 0 0 0,0 0 0 0 0,0 0 0 0 0,1 0 0 0 0,-1 0 0 0 0,1 0 0 0 0,-1 0 0 0 0,1-1 0 0 0,0 2 0 0 0,4 4 0 0 0,-4-7 0 0 0,0 0 0 0 0,0 1 0 0 0,0-1 0 0 0,-1 1 0 0 0,1-1 0 0 0,0 1 0 0 0,-1-1 0 0 0,1 1 0 0 0,-1-1 0 0 0,0 1 0 0 0,1 0 0 0 0,-1-1 0 0 0,0 1 0 0 0,0 0 0 0 0,0 5 0 0 0,0-5 0 0 0,-1 0 0 0 0,1 0 0 0 0,0 0 0 0 0,1 0 0 0 0,-1 0 0 0 0,0 0 0 0 0,0 0 0 0 0,1 1 0 0 0,0-1 0 0 0,0 1 0 0 0,11 12 0 0 0,1 0 0 0 0,-10-8 0 0 0,-3-6 0 0 0,0-1 0 0 0,1 1 0 0 0,-1-1 0 0 0,0 0 0 0 0,0 1 0 0 0,0-1 0 0 0,1 1 0 0 0,-1-1 0 0 0,0 1 0 0 0,1-1 0 0 0,-1 0 0 0 0,0 1 0 0 0,1-1 0 0 0,-1 0 0 0 0,0 1 0 0 0,1-1 0 0 0,-1 0 0 0 0,1 1 0 0 0,-1-1 0 0 0,0 0 0 0 0,1 0 0 0 0,-1 1 0 0 0,1-1 0 0 0,-1 0 0 0 0,1 0 0 0 0,-1 0 0 0 0,1 0 0 0 0,-1 0 0 0 0,1 0 0 0 0,-1 0 0 0 0,1 0 0 0 0,-1 0 0 0 0,1 0 0 0 0,-1 0 0 0 0,1 0 0 0 0,-1 0 0 0 0,1 0 0 0 0,-1 0 0 0 0,1 0 0 0 0,-1-1 0 0 0,1 1 0 0 0,-1 0 0 0 0,1 0 0 0 0,-1 0 0 0 0,1 0 0 0 0,-1 0 1 0 0,1 0-1 0 0,-1 1 0 0 0,1-1 0 0 0,-1 0 0 0 0,1 0 0 0 0,-1 0 0 0 0,1 0 0 0 0,-1 1 1 0 0,0-1-1 0 0,1 0 0 0 0,-1 0 0 0 0,1 1 0 0 0,-1-1 0 0 0,1 0 0 0 0,-1 0 0 0 0,0 1 0 0 0,1-1 1 0 0,-1 1-1 0 0,0-1 0 0 0,1 0 0 0 0,-1 1 0 0 0,0-1 0 0 0,8 8-19 0 0,-5-7 8 0 0,0-1 1 0 0,1 1 0 0 0,-1 0 0 0 0,0-1 0 0 0,1 0 0 0 0,-1 0 0 0 0,2 0 10 0 0,33 0-128 0 0,-17-1 3 0 0,-17 1-20 0 0,0 0 96 0 0,0 0 64 0 0,6 0 98 0 0,-4 0-112 0 0,-2 0-67 0 0,-1 0-72 0 0,1 0-45 0 0,-1 0-73 0 0,0 0-82 0 0,1 0-93 0 0,0 0-103 0 0,-1 0-114 0 0,1 0-123 0 0,-2 0 336 0 0,0 0-35 0 0,8 0-1267 0 0,8 0-987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58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10248 0 0,'0'0'230'0'0,"0"0"30"0"0,0 0 20 0 0,-2-3-25 0 0,-9-7-102 0 0,9 8-45 0 0,2 1 112 0 0,0 1 204 0 0,0 0 22 0 0,0 0-29 0 0,0 0-128 0 0,0 0-53 0 0,0 0-10 0 0,0 0 3 0 0,0 0 23 0 0,0 0 11 0 0,0 0 1 0 0,0 0 0 0 0,0 0 0 0 0,3 3-44 0 0,-1-1-107 0 0,0 0-51 0 0,2 4 1 0 0,-2-3 7 0 0,3 10 183 0 0,2-9-104 0 0,-7-4-141 0 0,0 1 0 0 0,1-1 1 0 0,-1 0-1 0 0,0 0 0 0 0,1 0 0 0 0,-1 1 0 0 0,0-1 0 0 0,1 0 0 0 0,-1 0 0 0 0,0 1 1 0 0,1-1-1 0 0,-1 0 0 0 0,0 1 0 0 0,0-1 0 0 0,1 0 0 0 0,-1 1 0 0 0,0-1 0 0 0,0 0 1 0 0,0 1-1 0 0,0-1 0 0 0,1 1 0 0 0,-1-1 0 0 0,0 0 0 0 0,0 1 0 0 0,0-1 1 0 0,0 1-1 0 0,0-1 0 0 0,0 1 0 0 0,0-1 0 0 0,0 0 0 0 0,0 1-8 0 0,2 4 185 0 0,1-2-134 0 0,15 16 330 0 0,-15-16-338 0 0,-1 0-38 0 0,11 27 270 0 0,2 4-7 0 0,-13-30-222 0 0,1 1 1 0 0,0-1 0 0 0,0 0 0 0 0,0 0-1 0 0,4 4-46 0 0,5 5 131 0 0,0 1 0 0 0,-1 0 0 0 0,4 7-131 0 0,-1 2 90 0 0,-1-1-39 0 0,33 55 63 0 0,-41-68-83 0 0,0 0-1 0 0,1-1 1 0 0,3 4-31 0 0,9 15 52 0 0,3 14 2 0 0,0-12-32 0 0,4 8 40 0 0,47 81 47 0 0,-58-92-63 0 0,7 26 0 0 0,-7-17 15 0 0,-7-17-47 0 0,6 16 25 0 0,-2-11 23 0 0,-8-14-34 0 0,1 0 0 0 0,-1 0-1 0 0,0 1 1 0 0,-1-1-28 0 0,0 1 21 0 0,1-1 0 0 0,0 0 0 0 0,0 0 0 0 0,1 0-21 0 0,10 17 9 0 0,6 14 10 0 0,-10-16 23 0 0,-7-17-24 0 0,0 0-1 0 0,0 0 1 0 0,1 0-1 0 0,2 3-17 0 0,6 13 30 0 0,-10-15-1 0 0,-2-7-26 0 0,1 1 1 0 0,-1-1-1 0 0,0 0 1 0 0,1 0 0 0 0,-1 1-1 0 0,1-1 1 0 0,-1 0-1 0 0,1 0 1 0 0,-1 0 0 0 0,1 0-1 0 0,0 1 1 0 0,0-1-1 0 0,-1 0 1 0 0,1 0 0 0 0,0-1-1 0 0,0 1 1 0 0,0 0 0 0 0,0 0-1 0 0,0 0 1 0 0,0-1-1 0 0,1 1-3 0 0,2 2 26 0 0,-3-3-18 0 0,0 0 1 0 0,-1 0-1 0 0,1 0 0 0 0,0 1 1 0 0,-1-1-1 0 0,1 0 0 0 0,-1 1 1 0 0,1-1-1 0 0,-1 1 0 0 0,1-1 1 0 0,-1 1-1 0 0,1-1 0 0 0,-1 1 1 0 0,1-1-1 0 0,-1 1 0 0 0,0-1 1 0 0,1 1-1 0 0,-1-1 0 0 0,0 1 1 0 0,1 0-1 0 0,-1-1 0 0 0,0 1-8 0 0,3 4 30 0 0,0 1 15 0 0,12 9 168 0 0,-10-10-151 0 0,-3-3-53 0 0,1 1 95 0 0,-3-3 0 0 0,0 0-6 0 0,1 5-29 0 0,-2 1-65 0 0,1-4 8 0 0,0 0 64 0 0,0-2 20 0 0,0 0-20 0 0,0 0-11 0 0,2-2-1 0 0,9-9 0 0 0,-4 8 29 0 0,1 4-67 0 0,-8-1-17 0 0,0 0-8 0 0,0 0 0 0 0,0 0 0 0 0,0 0 0 0 0,0 0 0 0 0,1 0 0 0 0,-1 0 0 0 0,0 0 0 0 0,0 0 0 0 0,0 0 0 0 0,0 0 0 0 0,0 0 0 0 0,0 0 0 0 0,0 0-1 0 0,0 0 1 0 0,0 0 0 0 0,0 0 0 0 0,1 0 0 0 0,-1 0 0 0 0,0 0 0 0 0,0 0 0 0 0,0 0 0 0 0,0 0 0 0 0,0 0 0 0 0,0 0 0 0 0,0 0 0 0 0,0 0 0 0 0,0 0 0 0 0,0 0-1 0 0,0 0 1 0 0,0-1 0 0 0,0 1 0 0 0,1 0 0 0 0,-1 0 0 0 0,0 0 0 0 0,0 0 0 0 0,0 0 0 0 0,0 0 0 0 0,0 0 0 0 0,0 0 0 0 0,0 0 0 0 0,0 0 0 0 0,0 0 0 0 0,0 0 0 0 0,0-1-1 0 0,0 1 1 0 0,0 0 0 0 0,0 0 0 0 0,0 0 0 0 0,0 0 0 0 0,0 0 0 0 0,0 0 0 0 0,0 0 0 0 0,0 0 0 0 0,0 0 0 0 0,0 0 0 0 0,0-1 0 0 0,0 1-1 0 0,0-1 10 0 0,0-1 1 0 0,1 0-1 0 0,-1 0 1 0 0,1 1-1 0 0,-1-1 1 0 0,1 0 0 0 0,0 1-1 0 0,-1-1 1 0 0,1 1-1 0 0,0-1 1 0 0,1 0-11 0 0,2-6 6 0 0,-1-7 72 0 0,-1 4-25 0 0,4-1-22 0 0,-5 10-26 0 0,0 1 0 0 0,0-1 0 0 0,-1 1 0 0 0,1-1 0 0 0,0 0 0 0 0,-1 1 0 0 0,1-1 0 0 0,-1 0 0 0 0,1 1 0 0 0,-1-1 0 0 0,0 0 0 0 0,0 0 0 0 0,0 1-5 0 0,0-64 24 0 0,1 58-11 0 0,0 0-1 0 0,0 0 1 0 0,0-1-1 0 0,3-5-12 0 0,-2 6 1 0 0,0-1 0 0 0,-1 0 0 0 0,1 0-1 0 0,-1-8 0 0 0,-1 6 9 0 0,1 0 0 0 0,1 0-1 0 0,-1 0 1 0 0,3-7-9 0 0,1-1 19 0 0,15-79-9 0 0,-12 71-10 0 0,1 1 0 0 0,0 1 0 0 0,6-8 0 0 0,3-10 0 0 0,-5 11 0 0 0,-12 28 0 0 0,0-1 0 0 0,1 1 0 0 0,-1-1 0 0 0,1 1 0 0 0,0 0 0 0 0,0-1 0 0 0,0 1 0 0 0,0 0 0 0 0,1 0 0 0 0,7-13 0 0 0,0-13 1 0 0,-9 25-3 0 0,0 0 1 0 0,0 1-1 0 0,0-1 0 0 0,0 0 1 0 0,1 1-1 0 0,0-1 1 0 0,0 0 1 0 0,11-17-42 0 0,-8 14 40 0 0,0-1-1 0 0,0 1 1 0 0,1 0 0 0 0,0 0-1 0 0,0 0 3 0 0,-2 4 0 0 0,-1-1 0 0 0,0 0 0 0 0,0 0 0 0 0,0 0 0 0 0,0-1 0 0 0,-1 1 0 0 0,1-1 0 0 0,-1 0 0 0 0,0 0 0 0 0,-1 2 1 0 0,0 0-5 0 0,-1 1-1 0 0,1-1 0 0 0,0 1 1 0 0,0 0-1 0 0,0 0 0 0 0,0-1 0 0 0,0 1 1 0 0,1 0-1 0 0,-1 0 0 0 0,1 0 1 0 0,-1 0-1 0 0,1 0 0 0 0,0 0 5 0 0,11-13-12 0 0,-8 2-1 0 0,1 9-23 0 0,-5 4 35 0 0,-1-1 0 0 0,1 1-1 0 0,-1 0 1 0 0,1 0 0 0 0,-1-1-1 0 0,0 1 1 0 0,1 0 0 0 0,-1-1 0 0 0,0 1-1 0 0,1 0 1 0 0,-1-1 0 0 0,0 1-1 0 0,1-1 1 0 0,-1 1 0 0 0,0 0-1 0 0,0-1 1 0 0,1 1 0 0 0,-1-1 0 0 0,0 1-1 0 0,0-1 1 0 0,0 1 0 0 0,0-1-1 0 0,0 1 1 0 0,0-1 0 0 0,0 1-1 0 0,0-1 1 0 0,0 1 0 0 0,0-1 0 0 0,0 1-1 0 0,0-1 1 0 0,0 1 0 0 0,0-1 1 0 0,3-10-46 0 0,2 6-38 0 0,-4 5 76 0 0,-1-1-1 0 0,1 1 1 0 0,-1 0 0 0 0,1-1 0 0 0,-1 1 0 0 0,0 0 0 0 0,1-1 0 0 0,-1 1-1 0 0,1-1 1 0 0,-1 1 0 0 0,0-1 0 0 0,1 1 0 0 0,-1-1 0 0 0,0 1 0 0 0,0-1-1 0 0,1 1 1 0 0,-1-1 0 0 0,0 1 0 0 0,0-1 0 0 0,0 1 0 0 0,0-1 0 0 0,0 0 0 0 0,0 1-1 0 0,0-1 9 0 0,0-2-144 0 0,0 1-9 0 0,0 1 141 0 0,0 1 1 0 0,0-1-1 0 0,0 0 0 0 0,0 1 1 0 0,1-1-1 0 0,-1 1 0 0 0,0-1 1 0 0,0 1-1 0 0,0-1 1 0 0,1 1-1 0 0,-1-1 0 0 0,0 1 1 0 0,0-1-1 0 0,1 1 0 0 0,-1-1 1 0 0,0 1-1 0 0,1-1 0 0 0,-1 1 1 0 0,1 0-1 0 0,-1-1 0 0 0,0 1 1 0 0,1-1-1 0 0,-1 1 0 0 0,1 0 12 0 0,0-1-13 0 0,0 1-1 0 0,-1-1 0 0 0,1 1 1 0 0,-1-1-1 0 0,1 1 0 0 0,-1-1 0 0 0,1 1 1 0 0,-1-1-1 0 0,1 1 0 0 0,-1-1 0 0 0,0 0 1 0 0,1 1-1 0 0,-1-1 0 0 0,0 1 1 0 0,1-1-1 0 0,-1 0 0 0 0,0 0 0 0 0,0 1 1 0 0,1-1-1 0 0,-1 0 0 0 0,0 1 1 0 0,0-1-1 0 0,0 0 0 0 0,0 0 0 0 0,0 0 14 0 0,0-2-69 0 0,-1-2-34 0 0,1-15-370 0 0,1 12 296 0 0,0 4 89 0 0,0 1 46 0 0,6-1-121 0 0,-7 3 151 0 0,1 1 1 0 0,-1 0-1 0 0,0 0 0 0 0,1-1 1 0 0,-1 1-1 0 0,1 0 0 0 0,-1-1 1 0 0,0 1-1 0 0,1 0 0 0 0,-1-1 1 0 0,0 1-1 0 0,1 0 1 0 0,-1-1-1 0 0,0 1 0 0 0,0-1 1 0 0,1 1-1 0 0,-1 0 0 0 0,0-1 1 0 0,0 1-1 0 0,0-1 0 0 0,0 1 1 0 0,0-1-1 0 0,0 1 1 0 0,1-1-1 0 0,-1 1 0 0 0,0-1 1 0 0,0 1-1 0 0,0-1 0 0 0,-1 1 1 0 0,1-1-1 0 0,0 1 0 0 0,0-1 12 0 0,0 0-16 0 0,0 1-1 0 0,0-1 0 0 0,0 0 0 0 0,0 1 0 0 0,0-1 1 0 0,0 0-1 0 0,0 1 0 0 0,0-1 0 0 0,1 0 1 0 0,-1 1-1 0 0,0-1 0 0 0,0 0 0 0 0,1 1 0 0 0,-1-1 1 0 0,0 1-1 0 0,1-1 0 0 0,-1 1 0 0 0,1-1 0 0 0,-1 1 1 0 0,0-1-1 0 0,1 1 0 0 0,-1-1 0 0 0,1 1 0 0 0,0-1 1 0 0,-1 1-1 0 0,1 0 17 0 0,-1-1-17 0 0,1 1 0 0 0,-1-1 0 0 0,1 1 0 0 0,0 0 0 0 0,-1-1 0 0 0,0 1 0 0 0,1-1 0 0 0,-1 1 0 0 0,1-1 0 0 0,-1 1 0 0 0,0-1 0 0 0,1 0 1 0 0,-1 1-1 0 0,0-1 0 0 0,1 1 0 0 0,-1-1 0 0 0,0 0 0 0 0,0 1 0 0 0,0-1 0 0 0,0 0 0 0 0,1 1 0 0 0,-1-1 0 0 0,0 0 0 0 0,0 1 0 0 0,0-1 0 0 0,-1 0 17 0 0,3-10-209 0 0,5-2-19 0 0,-2 2 21 0 0,-3 3 24 0 0,0 2-89 0 0,9-4 0 0 0,-10 8 119 0 0,0 0 41 0 0,0-2-16 0 0,-2-3 17 0 0,1 7 72 0 0,0-3-237 0 0,0 3-18 0 0,0 0-8 0 0,0 0-2 0 0,0 0-38 0 0,0 0 160 0 0,0 0-134 0 0,0 0-252 0 0,0 0 337 0 0,0 0 10 0 0,0-1-39 0 0,0 0-95 0 0,0-1-110 0 0,0 0-99 0 0,1 0 87 0 0,-1 0-36 0 0,2-1-593 0 0,2 1-457 0 0,5 2-874 0 0</inkml:trace>
  <inkml:trace contextRef="#ctx0" brushRef="#br0" timeOffset="584.79">340 601 6272 0 0,'0'0'141'0'0,"0"0"23"0"0,0 0 11 0 0,0 0-58 0 0,0 0-5 0 0,0 0 45 0 0,0 0 139 0 0,0 0 256 0 0,0 0 22 0 0,0 0-14 0 0,2 0-66 0 0,1 0-329 0 0,-1 0-94 0 0,0 0-1 0 0,0 0 0 0 0,0 0 0 0 0,-1 0 0 0 0,1 0 1 0 0,0 0-1 0 0,0 0 0 0 0,-1-1 0 0 0,1 1 0 0 0,0-1 1 0 0,1 0-71 0 0,1-5 297 0 0,0 1-21 0 0,6 3-36 0 0,1 3 22 0 0,-8-1-188 0 0,0 1-1 0 0,1-1 0 0 0,-1 0 1 0 0,0 0-1 0 0,0-1 0 0 0,0 1 1 0 0,0-1-1 0 0,0 1 1 0 0,0-1-1 0 0,1 0-73 0 0,4-4 156 0 0,1-1 73 0 0,7 4 57 0 0,6-1 6 0 0,0-7 74 0 0,-21 10-339 0 0,0-1 1 0 0,1 1-1 0 0,-1-1 0 0 0,0 1 0 0 0,1 0 0 0 0,-1 0 0 0 0,1-1 0 0 0,-1 1 0 0 0,0 0 1 0 0,1 0-28 0 0,16-2 230 0 0,-7-2-135 0 0,6-3 68 0 0,-1 5 28 0 0,-2 1-61 0 0,3-5-39 0 0,-2 0-27 0 0,4 5 15 0 0,-15 1-61 0 0,-1 0 0 0 0,0 0 0 0 0,0 0-1 0 0,1-1 1 0 0,-1 1 0 0 0,0-1 0 0 0,0 0 0 0 0,1 0-18 0 0,6-3 16 0 0,-7 2-10 0 0,0 1-1 0 0,0 0 1 0 0,0 0 0 0 0,0 0-1 0 0,0 0 1 0 0,0 1 0 0 0,0-1 0 0 0,0 1-1 0 0,0-1 1 0 0,3 1-6 0 0,48 0 41 0 0,15 0 75 0 0,-37 0-71 0 0,-21 0-37 0 0,0 0 3 0 0,22 0 43 0 0,-24 0-25 0 0,0 0-34 0 0,-2 0-33 0 0,1 0-35 0 0,0 0-45 0 0,-1 0-43 0 0,1 0-43 0 0,1 0-44 0 0,6 0-174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2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431 444 7136 0 0,'0'0'208'0'0,"0"0"-58"0"0,0 0-20 0 0,0 0 80 0 0,0 0 37 0 0,-3 0 288 0 0,0 0-350 0 0,-1 0 44 0 0,-5 0 385 0 0,6 0-426 0 0,1 0-67 0 0,0-1-43 0 0,1 1-54 0 0,-1-1-65 0 0,0-2 133 0 0,1-1-8 0 0,-3 0 71 0 0,-2 2 11 0 0,2 2-41 0 0,-2 0 33 0 0,-5 0-13 0 0,-1 0 87 0 0,-4 0 98 0 0,-23 0 522 0 0,25 0-590 0 0,3 0-99 0 0,1 0-43 0 0,-1 0-53 0 0,2 0-63 0 0,-2 2 73 0 0,-1 4-43 0 0,4-1-18 0 0,-11 3 54 0 0,14-6-56 0 0,0 0 0 0 0,0 0 0 0 0,0 1-1 0 0,1 0 1 0 0,-1-1 0 0 0,1 1 0 0 0,0 1 0 0 0,-1 0-14 0 0,0 0 17 0 0,0 0 0 0 0,-1 0-1 0 0,1 0 1 0 0,-4 1-17 0 0,5-3 6 0 0,1 0-1 0 0,-1-1 1 0 0,1 1-1 0 0,0 1 1 0 0,0-1-1 0 0,0 0 0 0 0,0 1 1 0 0,1-1-1 0 0,-1 1 1 0 0,1 0-1 0 0,-1 0 1 0 0,1 0-1 0 0,0 0 1 0 0,0 0-1 0 0,-1 3-5 0 0,0 7 20 0 0,3-11-17 0 0,-1 0-1 0 0,1 1 0 0 0,-1-1 1 0 0,0 0-1 0 0,1 0 1 0 0,-1 0-1 0 0,0 1 0 0 0,0-1 1 0 0,0 0-1 0 0,-1-1 0 0 0,1 1 1 0 0,0 0-1 0 0,-1 0 1 0 0,0 0-3 0 0,-3 3 2 0 0,2-2 3 0 0,0 0 0 0 0,0-1 0 0 0,1 1 1 0 0,0 0-1 0 0,-1 0 0 0 0,1 0 0 0 0,0 1 0 0 0,0-1 0 0 0,1 0 0 0 0,-1 1 0 0 0,1-1 1 0 0,-1 4-6 0 0,-2 3-2 0 0,2-7 3 0 0,1 0 1 0 0,0 0-1 0 0,0 0 0 0 0,0 0 1 0 0,0 0-1 0 0,0 0 1 0 0,1 1-1 0 0,-1-1 0 0 0,1 2-1 0 0,0-3 5 0 0,0 0-1 0 0,-1-1 1 0 0,1 1-1 0 0,-1 0 1 0 0,1-1-1 0 0,-1 1 0 0 0,0 0 1 0 0,1-1-1 0 0,-1 1 1 0 0,0-1-1 0 0,-1 2-4 0 0,2-2 1 0 0,-1-1-1 0 0,0 1 1 0 0,1 0 0 0 0,-1 0-1 0 0,0 0 1 0 0,1 0 0 0 0,0 0-1 0 0,-1 0 1 0 0,1 0-1 0 0,-1 0 1 0 0,1 0 0 0 0,0 0-1 0 0,0 0 1 0 0,0 0 0 0 0,0 0-1 0 0,0 1 1 0 0,0-1-1 0 0,0 0 1 0 0,0 0 0 0 0,0 0-1 0 0,0 0 1 0 0,0 0 0 0 0,1 0-1 0 0,-1 0 0 0 0,13 15 54 0 0,0-1-1 0 0,-11-10-49 0 0,-2-4-1 0 0,1-1-1 0 0,-1 1 0 0 0,0 0 1 0 0,0-1-1 0 0,1 1 0 0 0,-1-1 1 0 0,1 1-1 0 0,-1-1 1 0 0,0 1-1 0 0,1-1 0 0 0,-1 1 1 0 0,1-1-1 0 0,-1 1 0 0 0,1-1 1 0 0,-1 1-1 0 0,1-1 1 0 0,0 0-1 0 0,-1 1 0 0 0,1-1 1 0 0,-1 0-1 0 0,1 1 0 0 0,0-1-2 0 0,4 2 15 0 0,3 3-5 0 0,-7-4-5 0 0,0 0 0 0 0,1 0 0 0 0,-1 0 0 0 0,1-1 0 0 0,-1 1-1 0 0,1 0 1 0 0,-1-1 0 0 0,1 1 0 0 0,-1-1 0 0 0,1 0 0 0 0,-1 1 0 0 0,1-1-1 0 0,0 0 1 0 0,0 0-5 0 0,12 0 38 0 0,20 0 135 0 0,-23-3-132 0 0,25-12 151 0 0,-30 12-180 0 0,-1 0 0 0 0,1 0-1 0 0,0 0 1 0 0,2-3-12 0 0,-2 2 9 0 0,-1 0 0 0 0,1 1 0 0 0,0 0-1 0 0,0 0 1 0 0,0 0 0 0 0,2 0-9 0 0,2 1 13 0 0,-8 2-9 0 0,0 0-1 0 0,0-1 1 0 0,0 1 0 0 0,0-1 0 0 0,0 0-1 0 0,-1 1 1 0 0,1-1 0 0 0,1-1-4 0 0,18-21-1 0 0,-17 20-7 0 0,0-1 0 0 0,0 1 0 0 0,1 0 0 0 0,0 0 1 0 0,-1 0-1 0 0,5-1 8 0 0,15-9-49 0 0,-9 0-54 0 0,-2 1-125 0 0,-8 8 102 0 0,-1 0 1 0 0,1 0-1 0 0,-1-1 0 0 0,0 0 0 0 0,0 0 0 0 0,1-2 126 0 0,3-9-486 0 0,-1 1-77 0 0,-4 9 205 0 0,-2-2 76 0 0,-1 0 19 0 0,-1-5-50 0 0,1 5 36 0 0,0 0-119 0 0,0 1 44 0 0,0 0 39 0 0,1 0 35 0 0,-1-4-122 0 0,0 0 63 0 0,0 6 104 0 0,0-1 1 0 0,0 1-1 0 0,-1-1 1 0 0,-1-4 232 0 0,-3-3-449 0 0,1 4 131 0 0,-1 1-53 0 0,-5-14-123 0 0,3-3 33 0 0,5 16 284 0 0,0 1-1 0 0,-1-1 1 0 0,0 1 0 0 0,-1-1 177 0 0,-3-6-249 0 0,-5-8-57 0 0,3 0 104 0 0,1-15-46 0 0,-4-14-52 0 0,6 37 270 0 0,5 11 32 0 0,0 1 0 0 0,-1 0 0 0 0,2 0 0 0 0,-1 0-1 0 0,0-1 1 0 0,1 1 0 0 0,-1-1 0 0 0,1 0-2 0 0,0-6 16 0 0,1 0 42 0 0,0-2 76 0 0,-1 0 81 0 0,-1 1 91 0 0,-3 1 102 0 0,0 3-147 0 0,-2-3 108 0 0,4-3 101 0 0,2 10-190 0 0,0 1-74 0 0,0-7 296 0 0,0 5-197 0 0,0 2-84 0 0,0 0 56 0 0,0 1 67 0 0,0-1 78 0 0,0 1 90 0 0,0 0 100 0 0,0 0 112 0 0,0 0 122 0 0,-1 2-838 0 0,1 0 1 0 0,0-1 0 0 0,1 1-1 0 0,-1-1 1 0 0,0 1-1 0 0,0-1 1 0 0,0 1 0 0 0,0 0-1 0 0,0-1 1 0 0,0 1 0 0 0,1-1-1 0 0,-1 1 1 0 0,0-1-1 0 0,1 1 1 0 0,-1-1 0 0 0,0 1-1 0 0,1-1-8 0 0,-1 1 13 0 0,1-1 0 0 0,-1 0 0 0 0,0 1-1 0 0,1-1 1 0 0,0 0 0 0 0,-1 0 0 0 0,1 1 0 0 0,-1-1-1 0 0,1 0 1 0 0,-1 0 0 0 0,1 0 0 0 0,-1 0 0 0 0,1 0-1 0 0,-1 0 1 0 0,1 0 0 0 0,0 0 0 0 0,-1 0-13 0 0,5 3 252 0 0,-1 1-145 0 0,-1 1 0 0 0,0 0 0 0 0,0 0 0 0 0,0 0 0 0 0,-1 0 0 0 0,2 5-107 0 0,5 10 238 0 0,0-5-63 0 0,-5-8-47 0 0,0-1 1 0 0,-1 1 0 0 0,3 7-129 0 0,-1 11 215 0 0,5-4 1 0 0,-5 4-15 0 0,6-4-60 0 0,-6 7-21 0 0,5 9 15 0 0,5 19 134 0 0,-11-39-163 0 0,-2-10-51 0 0,0 1 0 0 0,0-1 0 0 0,0 0 0 0 0,1 0 1 0 0,0 1-56 0 0,3 6 95 0 0,-1-1 0 0 0,0 1 0 0 0,-2 0 0 0 0,1 0 1 0 0,-1 3-96 0 0,5 20 196 0 0,17 56 276 0 0,-19-65-320 0 0,4-8-7 0 0,-5 6-28 0 0,1-13-47 0 0,-5-12-60 0 0,0 1 1 0 0,0-1 0 0 0,-1 0 0 0 0,1 1-1 0 0,0-1 1 0 0,-1 1 0 0 0,1-1 0 0 0,-1 1-1 0 0,0-1 1 0 0,0 1 0 0 0,1-1 0 0 0,-1 1 0 0 0,0-1-12 0 0,0 12 81 0 0,0 6-6 0 0,0-12-24 0 0,0 3 34 0 0,0-8-71 0 0,0 0 0 0 0,1-1 0 0 0,-1 1 0 0 0,1 0 0 0 0,-1 0 0 0 0,1-1 0 0 0,0 1 0 0 0,0-1 0 0 0,-1 1 0 0 0,1-1 0 0 0,0 1 0 0 0,0-1 0 0 0,1 1 0 0 0,-1-1 0 0 0,1 1-13 0 0,0 1 150 0 0,-1 0-58 0 0,0 0-29 0 0,-3 3 8 0 0,2-6-40 0 0,0 3 199 0 0,0-3-112 0 0,0 0-102 0 0,0 0-84 0 0,0 0-146 0 0,0 0-251 0 0,0 0 254 0 0,0-1-23 0 0,0 0-65 0 0,0 1 104 0 0,0-1-36 0 0,0 0-39 0 0,0 0-37 0 0,0-1-403 0 0,1 1 105 0 0,-1-1-50 0 0,2-1-764 0 0,2 1-595 0 0,5 1-1134 0 0</inkml:trace>
  <inkml:trace contextRef="#ctx0" brushRef="#br0" timeOffset="211.77">816 444 9760 0 0,'1'0'38'0'0,"0"0"0"0"0,0 0 0 0 0,0 0 0 0 0,1 0 0 0 0,-1 0 1 0 0,0 1-1 0 0,0-1 0 0 0,1 0 0 0 0,-1 1 0 0 0,0-1 0 0 0,0 0 0 0 0,0 1 1 0 0,0 0-1 0 0,0-1 0 0 0,0 1 0 0 0,0 0 0 0 0,0-1 0 0 0,0 1-38 0 0,3 3 186 0 0,1 1 44 0 0,-2-3-118 0 0,2 4 182 0 0,0 2 51 0 0,-3-1-73 0 0,-1 1 43 0 0,-1-1-33 0 0,2-1-48 0 0,4 3 129 0 0,-1-1-134 0 0,1 5 175 0 0,-1-1-92 0 0,-1 2-30 0 0,-2 6 38 0 0,0-6-128 0 0,5-1-27 0 0,-2-2-46 0 0,-3 0-5 0 0,-3 5 38 0 0,1-13-123 0 0,0 0 0 0 0,-1 0 0 0 0,1 0 0 0 0,0 1 0 0 0,0-1 0 0 0,1 0 0 0 0,-1 0 0 0 0,1 0 0 0 0,-1 0 1 0 0,1 1-1 0 0,0-1 0 0 0,0 0 0 0 0,1 0 0 0 0,-1 0 0 0 0,0-1 0 0 0,1 1 0 0 0,0 0 0 0 0,0-1 0 0 0,0 1 0 0 0,1 1-29 0 0,7 8 23 0 0,-5 1 25 0 0,2-8-38 0 0,-4-3 5 0 0,-1 0-36 0 0,-1 2-31 0 0,-1 1-43 0 0,0-5 13 0 0,1 0-65 0 0,-1 0-81 0 0,1 0 67 0 0,0 0-37 0 0,-1 0-40 0 0,1 0-37 0 0,2 0-375 0 0,-1 0 88 0 0,0 0-52 0 0,2 0-723 0 0,3 0-570 0 0,2 0-1083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7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1 290 5456 0 0,'2'0'158'0'0,"2"1"-97"0"0,8-1 31 0 0,0-3-59 0 0,-6 0-34 0 0,15-5-4 0 0,1 6 43 0 0,-14 1 29 0 0,0 0 0 0 0,0 0 1 0 0,0-1-1 0 0,-1 0 0 0 0,8-3-67 0 0,-12 4 16 0 0,13-2 145 0 0,4 3-22 0 0,-8 1-77 0 0,3-1-13 0 0,-7 0-39 0 0,-1 0-1 0 0,1 0 1 0 0,-1 0-1 0 0,1-1 0 0 0,1-1-9 0 0,36-11 54 0 0,2 0 30 0 0,15 8 0 0 0,-35-2-2 0 0,30-7 239 0 0,-36 10-211 0 0,74-14 430 0 0,-1 4-63 0 0,-1 1-87 0 0,0 1-113 0 0,-50 7-194 0 0,-15 3 13 0 0,0 1 0 0 0,9 1-96 0 0,10 1 76 0 0,1-4-35 0 0,-21 0-34 0 0,19-3 57 0 0,32 2-64 0 0,-40 4 11 0 0,11 1 82 0 0,20-5-93 0 0,-28 0 36 0 0,10-1 68 0 0,27 2-104 0 0,56-5 120 0 0,6 0 56 0 0,-51 9-64 0 0,130-4 169 0 0,-165-1-202 0 0,108-5 161 0 0,-106 9-173 0 0,32 0 3 0 0,-4-3-47 0 0,-24-1-22 0 0,114-5-14 0 0,-69 10-13 0 0,1 0 111 0 0,52-5 158 0 0,-96 0-137 0 0,125-5 207 0 0,10 1-82 0 0,1 1-27 0 0,-131 7-133 0 0,130-3 112 0 0,-127-1-126 0 0,137-5 112 0 0,10 9-14 0 0,-8 0-46 0 0,-21-7-7 0 0,-100 2-7 0 0,54 4-95 0 0,-62 6 12 0 0,120 3 77 0 0,-82-9-36 0 0,2 1-35 0 0,58 4-33 0 0,-109 0-13 0 0,136 5-10 0 0,95 3 38 0 0,-210-6 0 0 0,-26-2 0 0 0,131 4 21 0 0,101 6 252 0 0,-222-10-203 0 0,-12 1-5 0 0,120 3 146 0 0,-17 0 5 0 0,-5 0-34 0 0,-77-9-100 0 0,11 0 143 0 0,22 5-225 0 0,-70 0 37 0 0,19 2 50 0 0,6-3-87 0 0,-29-3 10 0 0,-2-1 71 0 0,32 5-81 0 0,-31 1 17 0 0,-15-1 12 0 0,1-2 1 0 0,2-1-30 0 0,-6-1-14 0 0,68 0 47 0 0,-67 0-77 0 0,-1 0-53 0 0,3 0-96 0 0,-1 0-111 0 0,-13 0 104 0 0,0 0-37 0 0,0 0-40 0 0,-1 0-41 0 0,-6 0-5 0 0,-1 0-48 0 0,0 0-42 0 0,0 0-38 0 0,0 0-131 0 0,0 0-37 0 0,7 0-1367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7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9216 0 0,'0'0'208'0'0,"0"0"33"0"0,0 0 14 0 0,0 0-92 0 0,0 0-25 0 0,0 0 38 0 0,0 0 140 0 0,0 0 261 0 0,0 0 21 0 0,0 0-33 0 0,0 0-145 0 0,0 0-61 0 0,0 0-9 0 0,0 0-30 0 0,0 0-106 0 0,0 0-44 0 0,0 0-8 0 0,0 0-136 0 0,0 0-101 0 0,0 0-92 0 0,0 0 38 0 0,0 0-37 0 0,0 0-39 0 0,0 0-37 0 0,0 0-340 0 0,0 0 72 0 0,0 0-50 0 0,0 0-672 0 0,0 0-535 0 0,0 0-1016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6:37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9312 0 0,'0'0'268'0'0,"0"0"4"0"0,0 0-203 0 0,-2 0-41 0 0,-5 0 0 0 0,3 0 37 0 0,2 0 70 0 0,2 3 157 0 0,0-3-113 0 0,0 0-95 0 0,0 1-69 0 0,0-1-35 0 0,0 3-130 0 0,1-1 133 0 0,-1-1 85 0 0,0 0 12 0 0,0 0 36 0 0,0-1 22 0 0,0 1 38 0 0,0-1 40 0 0,-1 1 44 0 0,1-1 48 0 0,0 1 51 0 0,0-1 55 0 0,0 1 59 0 0,-3-1-219 0 0,-7 0-136 0 0,9 0-112 0 0,0 0-29 0 0,1 0-28 0 0,-1 0-37 0 0,1 0-22 0 0,0 0-39 0 0,0 0-44 0 0,0 0-49 0 0,0 0-53 0 0,0 0-50 0 0,0 0-44 0 0,0 0-38 0 0,0 0-130 0 0,0 0-37 0 0,0 0-155 0 0,0 0-417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53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1 5784 0 0,'0'0'132'0'0,"0"0"17"0"0,0 0 10 0 0,-3 0-26 0 0,-32 0 887 0 0,6 0-101 0 0,12 0-390 0 0,1 0-86 0 0,4 0-152 0 0,-1 0-80 0 0,-1 0-92 0 0,-1 0-99 0 0,4 1 84 0 0,-1 6 11 0 0,0-1 5 0 0,1-5-8 0 0,-18-1 208 0 0,24 3-187 0 0,2 1-113 0 0,1-3-19 0 0,1 0 0 0 0,-1 1 0 0 0,0-1 0 0 0,0 0 0 0 0,0 0 0 0 0,0 0 0 0 0,1 0 0 0 0,-1 0 0 0 0,-2 0-1 0 0,-16 9-2 0 0,13-7 2 0 0,6-2 0 0 0,1-1 0 0 0,0 0 0 0 0,-1 0 0 0 0,1 0 0 0 0,-1 0 0 0 0,1 1 0 0 0,-1-1 0 0 0,1 0 0 0 0,-1 0 0 0 0,1 1 0 0 0,0-1 0 0 0,-1 0 0 0 0,1 1 0 0 0,0-1 0 0 0,-1 0 0 0 0,1 1 0 0 0,0-1 0 0 0,-1 1 0 0 0,1-1 0 0 0,0 1 0 0 0,0-1 0 0 0,0 1 0 0 0,-1-1 0 0 0,1 0 0 0 0,0 1 0 0 0,0-1 0 0 0,0 1 0 0 0,0-1 0 0 0,0 1 0 0 0,0-1 0 0 0,0 1 0 0 0,0-1 0 0 0,0 1 0 0 0,0-1 0 0 0,0 1 0 0 0,0-1 0 0 0,0 1 0 0 0,0-1 0 0 0,0 1 1 0 0,0 0 1 0 0,0-1-1 0 0,0 1 1 0 0,0 0-1 0 0,0-1 1 0 0,0 1-1 0 0,0 0 1 0 0,0-1 0 0 0,0 1-1 0 0,0 0 1 0 0,-1-1-1 0 0,1 1 1 0 0,0-1-1 0 0,-1 1 1 0 0,1 0-1 0 0,0-1 1 0 0,-1 1-1 0 0,1-1 1 0 0,-1 1-1 0 0,1-1 1 0 0,-1 1 0 0 0,1-1-1 0 0,-1 1 1 0 0,1-1-1 0 0,-1 0 1 0 0,1 1-2 0 0,-1-1 1 0 0,0 0 1 0 0,1 1-1 0 0,-1-1 1 0 0,1 1-1 0 0,-1-1 1 0 0,1 1-1 0 0,0-1 1 0 0,-1 1 0 0 0,1-1-1 0 0,-1 1 1 0 0,1-1-1 0 0,0 1 1 0 0,-1 0-1 0 0,1-1 1 0 0,0 1-1 0 0,0-1 1 0 0,-1 1-1 0 0,1 0 1 0 0,0-1-1 0 0,0 1 1 0 0,0 0 0 0 0,0-1-1 0 0,0 1 1 0 0,0 0-1 0 0,0-1 1 0 0,0 1-2 0 0,0 6 0 0 0,-1-5 0 0 0,1 0 0 0 0,0 0 0 0 0,0 1 0 0 0,0-1 0 0 0,1 0 0 0 0,-1 0 0 0 0,0 0 0 0 0,1 0 0 0 0,-1 0 0 0 0,2 1 0 0 0,0 3 0 0 0,1-1 0 0 0,0 1 0 0 0,-1 0 0 0 0,0 0 0 0 0,0 1 0 0 0,-2-6 0 0 0,0 0 0 0 0,0-1 0 0 0,0 1 0 0 0,0-1 0 0 0,1 1 0 0 0,-1-1 0 0 0,0 1 0 0 0,0-1 0 0 0,1 1 0 0 0,-1-1 0 0 0,0 1 0 0 0,1-1 0 0 0,-1 0 0 0 0,0 1 0 0 0,1-1 0 0 0,-1 1 0 0 0,1-1 0 0 0,-1 0 0 0 0,1 1 0 0 0,-1-1 0 0 0,1 0 0 0 0,-1 0 0 0 0,1 1 0 0 0,-1-1 0 0 0,1 0 0 0 0,-1 0 0 0 0,1 0 0 0 0,-1 0 0 0 0,1 0 0 0 0,2 2 0 0 0,3 2 0 0 0,0 1 0 0 0,0 1 0 0 0,0-1 0 0 0,0 1 0 0 0,-1 0 0 0 0,0 0 0 0 0,-1 1 0 0 0,1-1 0 0 0,1 6 0 0 0,0-3 0 0 0,-4-6-4 0 0,1 0 1 0 0,-1-1-1 0 0,1 1 0 0 0,-1 0 1 0 0,1-1-1 0 0,0 1 1 0 0,0-1-1 0 0,0 0 1 0 0,0 0-1 0 0,0 0 0 0 0,2 0 4 0 0,-1 0-4 0 0,0 1-1 0 0,0-1 0 0 0,0 1 0 0 0,0 0 0 0 0,3 3 5 0 0,-2-1 0 0 0,0 0 0 0 0,1-1 0 0 0,0 0 0 0 0,4 2 0 0 0,1 1 0 0 0,24 11 0 0 0,-30-16 0 0 0,0 0 0 0 0,0 1 0 0 0,0 0 0 0 0,0 0 0 0 0,0 0 0 0 0,0 0 0 0 0,-1 1 0 0 0,2 1 0 0 0,-1 0 0 0 0,1-1 0 0 0,-1 1 0 0 0,1-1 0 0 0,5 2 0 0 0,0 1 0 0 0,37 21 0 0 0,-43-25 0 0 0,-4-3 0 0 0,0 0 0 0 0,-1 0 0 0 0,1 1 0 0 0,-1-1 0 0 0,1 0 0 0 0,0 1 0 0 0,-1-1 0 0 0,1 0 0 0 0,-1 1 0 0 0,1-1 0 0 0,-1 1 0 0 0,1-1 0 0 0,-1 1 0 0 0,0-1 0 0 0,1 1 0 0 0,-1-1 0 0 0,1 1 0 0 0,-1 0 0 0 0,0-1 0 0 0,0 1 0 0 0,1-1 0 0 0,-1 1 0 0 0,2 4 0 0 0,9 8 10 0 0,-9-10 44 0 0,-1-3 34 0 0,1 0-87 0 0,4 0-73 0 0,-4 0 78 0 0,-1 0 34 0 0,1 0 34 0 0,-1 0 46 0 0,-1 0 52 0 0,1 0 63 0 0,-1 2-69 0 0,-3 8-122 0 0,-7-4-1 0 0,8-3-35 0 0,1 0-5 0 0,-14 6 66 0 0,7-4-28 0 0,7-4-34 0 0,-1 0 1 0 0,1 0-1 0 0,-1-1 0 0 0,1 1 1 0 0,0 0-1 0 0,-1-1 0 0 0,0 1 1 0 0,1-1-1 0 0,-1 1 1 0 0,1-1-1 0 0,-1 0 0 0 0,0 1 1 0 0,1-1-1 0 0,-1 0-7 0 0,-27 0 32 0 0,1 0-35 0 0,-1 0-35 0 0,0 0-36 0 0,0 0-35 0 0,1 0-37 0 0,-1 0-35 0 0,2 0-36 0 0,21 0 81 0 0,1-1 41 0 0,-11-6-143 0 0,12 4 106 0 0,-1 1-94 0 0,2 1 65 0 0,0 0-38 0 0,0 1-45 0 0,-1-1-48 0 0,2 1 48 0 0,1 0-34 0 0,-2 0-364 0 0,-1 0-243 0 0,-1 0-572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55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7512 0 0,'0'0'166'0'0,"0"0"29"0"0,2 0 13 0 0,6 3-56 0 0,-2 3-89 0 0,4 15-69 0 0,-3-5 12 0 0,-4-9-7 0 0,1 0 55 0 0,0 1 44 0 0,-1-1 38 0 0,4 6 152 0 0,3 7 201 0 0,-6-11-308 0 0,0-1-43 0 0,-1 2-17 0 0,-1 6 1 0 0,-1-2 7 0 0,6-1 2 0 0,-2-2-2 0 0,-3 0 2 0 0,-2-2 22 0 0,2-2-41 0 0,4 8 86 0 0,-2-7-88 0 0,-2-1 1 0 0,-1 0 18 0 0,-1 2 48 0 0,0 9 216 0 0,0 7 68 0 0,3-20-219 0 0,7 9 17 0 0,-7-2-21 0 0,-3-9 25 0 0,0-3 1 0 0,-3 0-71 0 0,1 0-99 0 0,1 0-70 0 0,-2 0-54 0 0,2 0 71 0 0,0 0 34 0 0,0 0 52 0 0,-1 0 63 0 0,0 0 74 0 0,2-3-194 0 0,0 3-67 0 0,0-1 1 0 0,0 0 0 0 0,0 1 0 0 0,0-1 0 0 0,0 1-1 0 0,0-1 1 0 0,0 1 0 0 0,0-1 0 0 0,-1 0 0 0 0,1 1-1 0 0,0-1 1 0 0,0 1 0 0 0,-1-1 0 0 0,1 1 0 0 0,0 0-1 0 0,-1-1 1 0 0,1 1 0 0 0,-1-1 0 0 0,1 1-1 0 0,0-1 1 0 0,-1 1 0 0 0,1 0 0 0 0,-1-1 0 0 0,0 1-4 0 0,1 0 3 0 0,-1-1 1 0 0,0 1 0 0 0,1-1-1 0 0,-1 1 1 0 0,1-1-1 0 0,-1 1 1 0 0,1-1 0 0 0,-1 1-1 0 0,1-1 1 0 0,0 0-1 0 0,-1 1 1 0 0,1-1 0 0 0,-1 1-1 0 0,1-1 1 0 0,0 0-1 0 0,0 1 1 0 0,-1-1 0 0 0,1 0-1 0 0,0 0 1 0 0,0 1-1 0 0,0-1 1 0 0,0 0 0 0 0,0 0-1 0 0,0 1 1 0 0,0-1-4 0 0,0-62 148 0 0,0 18-93 0 0,0 42-55 0 0,0-1 0 0 0,1 1 0 0 0,-1-1 0 0 0,1 1 0 0 0,0-1 0 0 0,-1 1 0 0 0,2 0 0 0 0,-1 0 0 0 0,0-1 0 0 0,5-11 0 0 0,-3 3 0 0 0,-2 8 0 0 0,0 0 0 0 0,0 0 0 0 0,1 0 0 0 0,-1 1 0 0 0,1-1 0 0 0,0 1 0 0 0,0-1 0 0 0,1 0 0 0 0,4-7 0 0 0,-4 5 0 0 0,1 0 0 0 0,0 0 0 0 0,0 1 0 0 0,5-4 0 0 0,24-35 0 0 0,-27 39 0 0 0,0 0 0 0 0,1 0 0 0 0,-1 1 0 0 0,1 0 0 0 0,0 0 0 0 0,4-1 0 0 0,-2 1 0 0 0,-5 2 0 0 0,0 0 0 0 0,0 0 0 0 0,0 1 0 0 0,1-1 0 0 0,-1 1 0 0 0,0 0 0 0 0,1 0 0 0 0,-1 0 0 0 0,1 1 0 0 0,-1 0 0 0 0,1 0 0 0 0,-1 0 0 0 0,1 0 0 0 0,2 0-1 0 0,0 0 1 0 0,-1 0 0 0 0,1 1 0 0 0,0 0-1 0 0,3 1 1 0 0,-8-1 3 0 0,0 0 0 0 0,0-1 0 0 0,0 1 0 0 0,0 0 0 0 0,0 0 0 0 0,0 1 1 0 0,-1-1-1 0 0,1 0 0 0 0,0 1 0 0 0,-1-1 0 0 0,1 0 0 0 0,-1 1 0 0 0,1 0 0 0 0,-1-1 0 0 0,0 1 0 0 0,0 0 0 0 0,0 0 0 0 0,1 1-3 0 0,3 7 10 0 0,-5-8-10 0 0,1 1 0 0 0,1-1 0 0 0,-1 0 0 0 0,0 0 0 0 0,0 0 0 0 0,1 0 0 0 0,-1 0 0 0 0,1 0 1 0 0,0 0-1 0 0,3 3 0 0 0,-2-2 0 0 0,0-1 0 0 0,0 1 0 0 0,-1 0 0 0 0,0 0 0 0 0,1 0 0 0 0,-1 0 0 0 0,0 0 0 0 0,0 1 0 0 0,-1-1 0 0 0,1 1 0 0 0,-1-1 0 0 0,1 4 0 0 0,9 11-6 0 0,-9-16 1 0 0,0 1 0 0 0,0 0 0 0 0,-1 0 0 0 0,1 0 0 0 0,-1-1-1 0 0,1 2 1 0 0,-1-1 0 0 0,0 0 0 0 0,0 0 0 0 0,0 0 0 0 0,-1 0 0 0 0,1 1 0 0 0,-1 0 5 0 0,0 5 0 0 0,-1-7 0 0 0,1 1 0 0 0,0 0 0 0 0,0 0 0 0 0,0 0 0 0 0,0 0 0 0 0,0 0 0 0 0,1 0 0 0 0,-1 0 0 0 0,1-1 0 0 0,0 1 0 0 0,0 1 0 0 0,4 3 0 0 0,-4-5 4 0 0,0-1 0 0 0,0 0 0 0 0,-1 1 0 0 0,1-1 0 0 0,0 1 0 0 0,-1-1 0 0 0,1 1 0 0 0,-1 0 0 0 0,1-1 0 0 0,-1 1 0 0 0,0-1 0 0 0,1 1 0 0 0,-1 0 0 0 0,0-1 0 0 0,0 2-4 0 0,0 56 12 0 0,0-57-12 0 0,0-1 0 0 0,0 1 0 0 0,0 0 0 0 0,1-1 0 0 0,-1 1 0 0 0,1-1 0 0 0,-1 1 0 0 0,1-1 0 0 0,-1 1 0 0 0,1-1 0 0 0,0 1 0 0 0,0-1 0 0 0,0 0 0 0 0,0 1 0 0 0,4 6 0 0 0,-3 1-17 0 0,-2-5-44 0 0,0-2-65 0 0,0-2-148 0 0,0 0-260 0 0,0 0-30 0 0,0 0-4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56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264 539 7248 0 0,'0'0'209'0'0,"0"-3"-5"0"0,0-14-68 0 0,0 9 27 0 0,0 8-159 0 0,0 0 1 0 0,0 0-1 0 0,0-1 1 0 0,0 1-1 0 0,0 0 1 0 0,0 0-1 0 0,0 0 1 0 0,0 0-1 0 0,0 0 1 0 0,0 0-1 0 0,0 0 1 0 0,0 0-1 0 0,0 0 1 0 0,0 0-1 0 0,0-1 1 0 0,0 1-1 0 0,0 0 1 0 0,0 0-1 0 0,0 0 1 0 0,0 0-1 0 0,0 0 1 0 0,0 0-1 0 0,0 0 1 0 0,-1 0-1 0 0,1 0 1 0 0,0 0-1 0 0,0 0 1 0 0,0 0-1 0 0,0-1 0 0 0,0 1 1 0 0,0 0-1 0 0,0 0 1 0 0,0 0-1 0 0,0 0 1 0 0,0 0-1 0 0,0 0 1 0 0,0 0-1 0 0,0 0 1 0 0,0 0-1 0 0,-1 0 1 0 0,1 0-1 0 0,0 0 1 0 0,0 0-1 0 0,0 0 1 0 0,0 0-1 0 0,0 0 1 0 0,0 0-1 0 0,0 0 1 0 0,0 0-1 0 0,0 0 1 0 0,0 0-1 0 0,-1 0 1 0 0,1 0-1 0 0,0 0 1 0 0,0 0-1 0 0,0 0 1 0 0,0 0-5 0 0,0 0 13 0 0,-1 0-1 0 0,1 0 1 0 0,-1 0 0 0 0,1 0 0 0 0,-1 0 0 0 0,1 0-1 0 0,-1 0 1 0 0,1 0 0 0 0,-1 0 0 0 0,1 0-1 0 0,-1 0 1 0 0,1-1 0 0 0,-1 1 0 0 0,1 0 0 0 0,0 0-1 0 0,-1 0 1 0 0,1-1 0 0 0,-1 1 0 0 0,1 0 0 0 0,0-1-1 0 0,-1 1 1 0 0,1 0 0 0 0,0-1 0 0 0,-1 1 0 0 0,1 0-1 0 0,0-1 1 0 0,-1 1 0 0 0,1-1 0 0 0,0 1 0 0 0,0-1-1 0 0,0 1 1 0 0,0 0 0 0 0,-1-1 0 0 0,1 1 0 0 0,0-1-1 0 0,0 1 1 0 0,0-1 0 0 0,0 1 0 0 0,0-1-1 0 0,0 1 1 0 0,0-1 0 0 0,0 0-13 0 0,-2-4 387 0 0,-1 3-301 0 0,1-1 53 0 0,-11-9 575 0 0,10 9-557 0 0,0 0 10 0 0,2 1-130 0 0,0 2-39 0 0,-2-3 275 0 0,1 2-95 0 0,-1 0-57 0 0,0 1-56 0 0,1 1-22 0 0,0-3 53 0 0,-3-4 151 0 0,5 6-232 0 0,0-1 0 0 0,0 1 0 0 0,-1-1 0 0 0,1 1 0 0 0,0 0 1 0 0,-1-1-1 0 0,1 1 0 0 0,0-1 0 0 0,-1 1 0 0 0,1 0 0 0 0,0-1 0 0 0,-1 1 0 0 0,1 0 1 0 0,0 0-1 0 0,-1-1 0 0 0,1 1 0 0 0,-1 0 0 0 0,1 0 0 0 0,-1 0 0 0 0,1 0 1 0 0,-1-1-1 0 0,1 1 0 0 0,-1 0 0 0 0,1 0 0 0 0,-1 0 0 0 0,1 0 0 0 0,-1 0 0 0 0,1 0 1 0 0,-1 0-1 0 0,1 0 0 0 0,-1 0 0 0 0,1 1-15 0 0,-10 0 215 0 0,-2 5 48 0 0,-2 0 75 0 0,1-4-10 0 0,4 0-193 0 0,6-1-69 0 0,1 1 0 0 0,0-1 0 0 0,-1 1 0 0 0,1 0 0 0 0,0-1 0 0 0,0 1 0 0 0,0 0-66 0 0,-6 6 147 0 0,4-5-117 0 0,-1-1-37 0 0,-4 3 7 0 0,7-5 0 0 0,1 1 0 0 0,0-1 0 0 0,-1 1 0 0 0,1 0 0 0 0,0 0 0 0 0,-1 0 0 0 0,1-1 0 0 0,0 1 0 0 0,0 0 0 0 0,0 1 0 0 0,-9 20 0 0 0,9-19 0 0 0,0 0 0 0 0,0-1 0 0 0,-1 1 0 0 0,1 0 0 0 0,-1-1 0 0 0,1 0 0 0 0,-1 1 0 0 0,0-1 0 0 0,-11 8 0 0 0,8 14 0 0 0,0-9 0 0 0,3-12 0 0 0,1 0 0 0 0,0 0 0 0 0,0 1 0 0 0,0-1 0 0 0,0 0 0 0 0,1 1 0 0 0,0-1 0 0 0,-1 2 0 0 0,1-2-4 0 0,0 0 0 0 0,0 0 1 0 0,-1 1-1 0 0,1-1 1 0 0,-1 0-1 0 0,0 0 1 0 0,0 0-1 0 0,0 0 0 0 0,-1 3 4 0 0,-4 9-21 0 0,5-5 18 0 0,0 1 0 0 0,0 0 0 0 0,1 0 0 0 0,1 5 3 0 0,-1-1 2 0 0,0-10-1 0 0,0 1 0 0 0,0-1 0 0 0,1 1 0 0 0,0-1 1 0 0,0 0-1 0 0,0 0 0 0 0,1 1 0 0 0,0-1 0 0 0,0 0 1 0 0,1 1-2 0 0,2 4 51 0 0,1-5-38 0 0,-2 0-1 0 0,1 6 34 0 0,-5-10-44 0 0,0 0 0 0 0,1 0 0 0 0,-1 1-1 0 0,1-1 1 0 0,-1 0 0 0 0,1 0 0 0 0,-1 0 0 0 0,1 0 0 0 0,0-1 0 0 0,-1 1-1 0 0,1 0 1 0 0,0 0 0 0 0,0 0 0 0 0,0 0 0 0 0,-1-1 0 0 0,1 1 0 0 0,0 0 0 0 0,1 0-2 0 0,29 14 0 0 0,-27-14 0 0 0,1 0 0 0 0,0 0 0 0 0,-1 0 0 0 0,1-1 1 0 0,-1 1-1 0 0,1-1 0 0 0,0 0 0 0 0,-1-1 1 0 0,4 0-1 0 0,2 1 8 0 0,-8 0-5 0 0,-1 0 0 0 0,1 0 0 0 0,-1-1 0 0 0,1 1 0 0 0,0 0 0 0 0,-1-1 1 0 0,1 1-1 0 0,-1-1 0 0 0,1 1 0 0 0,0-1 0 0 0,-1 1 0 0 0,1-1 0 0 0,-1 0 0 0 0,1 0-3 0 0,10-5 11 0 0,13 1-11 0 0,11-11 0 0 0,-23 11-21 0 0,0-2-57 0 0,-1-2-79 0 0,1-1-101 0 0,-3 3-19 0 0,0 0-82 0 0,0 1-90 0 0,-1 1-102 0 0,-7 4 250 0 0,-1 1-43 0 0,2-1-449 0 0,1 0-303 0 0,2 1-708 0 0</inkml:trace>
  <inkml:trace contextRef="#ctx0" brushRef="#br0" timeOffset="358.04">741 0 10080 0 0,'0'0'230'0'0,"-3"0"30"0"0,1 0-186 0 0,1 0-36 0 0,1 0-33 0 0,-1 0-55 0 0,0 0 82 0 0,-1 0 48 0 0,-1 0 47 0 0,-1 0 63 0 0,-2 0 74 0 0,-2 0 86 0 0,5 3-180 0 0,-7 7-22 0 0,8-7-47 0 0,1-1-37 0 0,0 1-23 0 0,1 1-21 0 0,-1 2 28 0 0,-9 7 88 0 0,7-10-18 0 0,2 0-53 0 0,2 6-16 0 0,-1-6-9 0 0,0 15 99 0 0,0 3-26 0 0,0-9-28 0 0,0 1 27 0 0,1-8-59 0 0,-1 0-1 0 0,1 0 1 0 0,0 0-1 0 0,0 0 1 0 0,2 4-53 0 0,4 15 185 0 0,-5-8-92 0 0,-2-10-57 0 0,0 1 1 0 0,1-1-1 0 0,0 0 0 0 0,1 0 0 0 0,1 4-36 0 0,2 13 83 0 0,1 18 39 0 0,8 20 80 0 0,-3-14-76 0 0,-2 2 10 0 0,3 13 32 0 0,-2-29-72 0 0,-5 8 0 0 0,5-8 4 0 0,6 26 136 0 0,-13-42-137 0 0,-3-4-36 0 0,2 4 5 0 0,8 3 6 0 0,-5 6-21 0 0,2-13-38 0 0,-7-12-9 0 0,1 0 0 0 0,0 1 0 0 0,0-1-1 0 0,-1 0 1 0 0,1 1 0 0 0,-1-1 0 0 0,1 1 0 0 0,-1-1-1 0 0,1 1 1 0 0,-1-1 0 0 0,0 1 0 0 0,0-1 0 0 0,0 1-6 0 0,0 3 11 0 0,0-4-19 0 0,0 6 33 0 0,0 4 31 0 0,0 9 45 0 0,0-18-187 0 0,0-2-115 0 0,0 0-179 0 0,0 0 212 0 0,0 0-28 0 0,0 0-60 0 0,0 0-116 0 0,0 0 135 0 0,0 0-33 0 0,0 0-359 0 0,0 0 92 0 0,0 0-45 0 0,0 0-680 0 0,0 0-530 0 0,0 0-1009 0 0</inkml:trace>
  <inkml:trace contextRef="#ctx0" brushRef="#br0" timeOffset="824.43">433 508 6048 0 0,'0'0'133'0'0,"0"0"23"0"0,0 0 11 0 0,0 0 37 0 0,0 0-78 0 0,0 0 104 0 0,0 0 195 0 0,0 0 14 0 0,0 0-2 0 0,2 3-10 0 0,0-2-337 0 0,0 1-38 0 0,0 0 3 0 0,0 0 65 0 0,0 1 81 0 0,0-2-55 0 0,-1 1 38 0 0,0-3 14 0 0,0 1-44 0 0,1 0 45 0 0,2 0-95 0 0,1 0-60 0 0,-3 0-5 0 0,-1 1 45 0 0,-1-1-61 0 0,1-1 0 0 0,0 1-1 0 0,-1 0 1 0 0,1 1 0 0 0,0-1-1 0 0,-1 0 1 0 0,1 0 0 0 0,0 0-1 0 0,-1 0 1 0 0,1 0 0 0 0,0 1-1 0 0,-1-1 1 0 0,1 0 0 0 0,-1 1-1 0 0,1-1 1 0 0,0 0 0 0 0,-1 1-1 0 0,1-1 1 0 0,-1 0 0 0 0,1 1-1 0 0,-1-1 1 0 0,0 1 0 0 0,1-1-1 0 0,-1 1 1 0 0,1 0 0 0 0,-1-1-23 0 0,0 1 22 0 0,1-1 1 0 0,-1 1 0 0 0,1-1-1 0 0,-1 1 1 0 0,1-1 0 0 0,-1 1 0 0 0,0-1-1 0 0,1 1 1 0 0,0-1 0 0 0,-1 1-1 0 0,1-1 1 0 0,-1 0 0 0 0,1 1 0 0 0,-1-1-1 0 0,1 0 1 0 0,0 0 0 0 0,-1 1 0 0 0,1-1-1 0 0,0 0 1 0 0,-1 0 0 0 0,1 0-1 0 0,0 0 1 0 0,-1 0 0 0 0,1 0 0 0 0,0 0-1 0 0,-1 0-22 0 0,16 1 436 0 0,-12-1-304 0 0,1 1 0 0 0,-1-1 0 0 0,0 0-1 0 0,1 0 1 0 0,-1 0 0 0 0,0-1 0 0 0,0 0 0 0 0,0 1 0 0 0,4-3-132 0 0,0-1 178 0 0,4-3 127 0 0,1 6-53 0 0,-3 1-114 0 0,10 1 134 0 0,-12-3-138 0 0,1 0 36 0 0,-7 1-140 0 0,5-1 95 0 0,1-1 0 0 0,0 1-1 0 0,0 0 1 0 0,-1 1 0 0 0,9-1-125 0 0,-7 2 149 0 0,-1-1-33 0 0,-1-1-12 0 0,3-2 7 0 0,5-2 38 0 0,3 2 20 0 0,-5 0-23 0 0,-1 1 1 0 0,1 0-1 0 0,0 1 0 0 0,8 0-146 0 0,-20 2 13 0 0,14 0 144 0 0,-1 0-53 0 0,51 0 148 0 0,-64 0-251 0 0,1 0-1 0 0,-1 0 1 0 0,1 0 0 0 0,0-1 0 0 0,-1 1-1 0 0,1 0 1 0 0,-1-1 0 0 0,1 0-1 0 0,-1 1 1 0 0,1-1 0 0 0,-1 0 0 0 0,1 0-1 0 0,-1 0 1 0 0,0 0-1 0 0,7-3 0 0 0,8 1 0 0 0,-16 3 1 0 0,1 0-1 0 0,-1 0 0 0 0,1-1 0 0 0,-1 1 1 0 0,1 0-1 0 0,-1 0 0 0 0,1 0 0 0 0,-1 0 1 0 0,1 0-1 0 0,-1 0 0 0 0,1 1 0 0 0,-1-1 0 0 0,1 0 1 0 0,-1 0-1 0 0,1 0 0 0 0,-1 0 0 0 0,1 0 1 0 0,-1 1-1 0 0,0-1 0 0 0,1 0 0 0 0,-1 0 1 0 0,1 1-1 0 0,-1-1 0 0 0,1 0 0 0 0,-1 1 1 0 0,0-1-1 0 0,1 1 0 0 0,-1-1 0 0 0,0 0 0 0 0,0 1 1 0 0,1-1-1 0 0,-1 1 0 0 0,0-1 0 0 0,0 1 1 0 0,1-1-1 0 0,-1 1 0 0 0,0-1 0 0 0,0 1 1 0 0,0-1-1 0 0,0 1 0 0 0,0-1 0 0 0,0 1 0 0 0,0-1 1 0 0,0 1-1 0 0,0-1 0 0 0,0 1 0 0 0,0-1 1 0 0,0 0-1 0 0,0 0 1 0 0,0 0-1 0 0,0 0 1 0 0,0 0-1 0 0,0 0 1 0 0,0 0-1 0 0,0 1 1 0 0,0-1-1 0 0,0 0 1 0 0,0 0-1 0 0,0 0 1 0 0,0 0-1 0 0,0 0 1 0 0,0 0-1 0 0,0 0 1 0 0,0 0-1 0 0,0 0 0 0 0,0 0 1 0 0,0 0-1 0 0,0 1 1 0 0,0-1-1 0 0,0 0 1 0 0,0 0-1 0 0,0 0 1 0 0,0 0-1 0 0,0 0 1 0 0,0 0-1 0 0,0 0 1 0 0,1 0-1 0 0,-1 0 1 0 0,0 0-1 0 0,0 0 1 0 0,0 0-1 0 0,0 0 1 0 0,0 0-1 0 0,0 0 1 0 0,0 0-1 0 0,0 1 1 0 0,0-1-1 0 0,0 0 1 0 0,0 0-1 0 0,0 0 1 0 0,1 0-1 0 0,-1 0 1 0 0,0 0-1 0 0,0 0 1 0 0,0 0-1 0 0,0 0 1 0 0,0 0-1 0 0,0 0 1 0 0,0 0-1 0 0,0 0 1 0 0,0 0-1 0 0,0-1 1 0 0,1 1-1 0 0,-1 0 0 0 0,1 0 166 0 0,1 0-76 0 0,0 0-71 0 0,1 0-70 0 0,-1 0-28 0 0,0 0-35 0 0,3 1-212 0 0,0-1-125 0 0,0 0-113 0 0,-1 0-106 0 0,1 0-95 0 0,-1-1-87 0 0,-1 1-76 0 0,-3 0 593 0 0,0 0-43 0 0,0 0-38 0 0,0 0-34 0 0,0 0-127 0 0,0 0-33 0 0,0 0-1337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54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0 7744 0 0,'0'0'174'0'0,"0"0"29"0"0,0 0 12 0 0,0 0 13 0 0,0 0 52 0 0,0 0 28 0 0,0 0 4 0 0,0 0 22 0 0,0 0 96 0 0,0 0 39 0 0,2 3 10 0 0,8 10-25 0 0,-4-1-181 0 0,0-2-85 0 0,-2-1-51 0 0,-4-9-135 0 0,1 1 34 0 0,-1 1 0 0 0,1 0 0 0 0,-1 0 0 0 0,1 0 0 0 0,-1-1 0 0 0,0 1 0 0 0,0 0 0 0 0,0 0 0 0 0,0 0 0 0 0,0 0 0 0 0,0 1-36 0 0,-1-1 29 0 0,1-1 0 0 0,0 1 0 0 0,0 0 1 0 0,0 0-1 0 0,0 0 0 0 0,0 0 0 0 0,1 0 1 0 0,-1-1-1 0 0,1 1 0 0 0,-1 0 1 0 0,1 1-30 0 0,5 10 121 0 0,-4-10-94 0 0,-1-1 0 0 0,0 1 1 0 0,-1 0-1 0 0,1 0 0 0 0,0 0 0 0 0,-1 0 0 0 0,0 3-27 0 0,1 19 195 0 0,-1-13-122 0 0,-1-4-11 0 0,1 0 0 0 0,1 0 0 0 0,-1 0 1 0 0,3 7-63 0 0,1 1 80 0 0,-2-10-43 0 0,0 1 0 0 0,-1-1 1 0 0,1 1-1 0 0,-2-1 0 0 0,1 1 1 0 0,-1 0-38 0 0,-1 27 70 0 0,0-21-54 0 0,1 0 0 0 0,1 11-16 0 0,3-1 44 0 0,0-7-31 0 0,2 6 23 0 0,-3 2 37 0 0,-4-6-15 0 0,1-8-10 0 0,0 1 0 0 0,0-1 0 0 0,1 0 0 0 0,1 8-48 0 0,4-3 37 0 0,-5-12-25 0 0,0 0 0 0 0,0 0 0 0 0,0 0 0 0 0,0 0 0 0 0,0 0 0 0 0,-1 0 0 0 0,1 0 0 0 0,-1 0 1 0 0,0 4-13 0 0,0 22 88 0 0,0-9-29 0 0,0-2 12 0 0,0 0 20 0 0,0 4 40 0 0,0-15-100 0 0,0-3-46 0 0,0-2-71 0 0,0-2-55 0 0,0 0-219 0 0,0 0 194 0 0,0 0-25 0 0,0 0-58 0 0,0 0-110 0 0,0 0-131 0 0,0 0-115 0 0,0 0 87 0 0,0 0-42 0 0,0 0-655 0 0,0 0-512 0 0,0 0-974 0 0</inkml:trace>
  <inkml:trace contextRef="#ctx0" brushRef="#br0" timeOffset="620.69">1 385 4376 0 0,'0'0'99'0'0,"0"0"11"0"0,0 0 10 0 0,2 0-14 0 0,-1 0-108 0 0,5 0 3 0 0,0 0 98 0 0,2 0 115 0 0,3-1 218 0 0,-1-2 14 0 0,-4 1-209 0 0,-1-1-111 0 0,-1 0-89 0 0,-2 1 222 0 0,0 1-69 0 0,0 0-57 0 0,0 1-46 0 0,0 0-28 0 0,2 1 12 0 0,-3-1-4 0 0,-1 0 2 0 0,3 0 160 0 0,-1 0-38 0 0,3 0 92 0 0,-1 0-124 0 0,0 0-56 0 0,6-1 92 0 0,-7-1-46 0 0,-1 0-36 0 0,0-2-3 0 0,0 1-7 0 0,0 1-2 0 0,2 1 100 0 0,0 1-55 0 0,1 0 37 0 0,2 0-86 0 0,1 0-41 0 0,23 0 22 0 0,-21 0-9 0 0,-5-3 55 0 0,9-6 19 0 0,-10 8-102 0 0,-1 0-1 0 0,1 0 1 0 0,0 1-1 0 0,-1-1 1 0 0,1 1-1 0 0,0 0 1 0 0,0 0-41 0 0,-3 0 8 0 0,-1 0 1 0 0,1 0-1 0 0,0 0 0 0 0,-1 0 0 0 0,1 0 0 0 0,0 0 1 0 0,0 0-1 0 0,-1-1 0 0 0,1 1 0 0 0,0 0 1 0 0,-1 0-1 0 0,1-1 0 0 0,0 1 0 0 0,-1 0 1 0 0,1-1-1 0 0,-1 1 0 0 0,1-1 0 0 0,0 1 1 0 0,-1-1-1 0 0,1 1 0 0 0,-1-1 0 0 0,1 1 1 0 0,-1-1-1 0 0,0 1 0 0 0,1-1-8 0 0,-1 0 8 0 0,0 1-1 0 0,1-1 1 0 0,-1 1-1 0 0,0-1 1 0 0,1 1-1 0 0,-1 0 1 0 0,1-1-1 0 0,-1 1 1 0 0,1-1-1 0 0,-1 1 1 0 0,0 0-1 0 0,1-1 1 0 0,-1 1-1 0 0,1 0 1 0 0,-1 0 0 0 0,1 0-1 0 0,0-1 1 0 0,-1 1-1 0 0,1 0 1 0 0,-1 0-1 0 0,1 0 1 0 0,-1 0-1 0 0,1 0 1 0 0,0 0-8 0 0,4-3 138 0 0,4-3-39 0 0,6 1 132 0 0,17 3 182 0 0,-29 2-385 0 0,8-1 9 0 0,1-6-34 0 0,-4 3-8 0 0,23-12 5 0 0,-27 15 0 0 0,0 0 0 0 0,0 0 0 0 0,0 0 0 0 0,1 1 0 0 0,-1 0 0 0 0,0-1 0 0 0,0 2 0 0 0,1-1 0 0 0,3 1 0 0 0,7 0 0 0 0,52-1 53 0 0,-41 0-42 0 0,-23 0-11 0 0,0 0 0 0 0,0 0 0 0 0,0 0 0 0 0,0-1 0 0 0,0 1 0 0 0,0-1 0 0 0,1 0 0 0 0,3-6-12 0 0,-3 2-42 0 0,6 7-40 0 0,-3 2 20 0 0,11 4-110 0 0,-17-7 168 0 0,0-1 1 0 0,0 0 0 0 0,1 0-1 0 0,-1 0 1 0 0,0 0-1 0 0,1 0 1 0 0,-1 0 0 0 0,0 0-1 0 0,0 0 1 0 0,1 0 0 0 0,-1-1-1 0 0,0 1 1 0 0,0 0-1 0 0,0-1 1 0 0,1 1 0 0 0,-1-1 15 0 0,12-9-284 0 0,-13 10 278 0 0,0 0 0 0 0,0-1 1 0 0,0 1-1 0 0,0 0 0 0 0,0 0 0 0 0,0 0 1 0 0,0 0-1 0 0,0 0 0 0 0,0 0 1 0 0,0 0-1 0 0,1 0 0 0 0,-1-1 0 0 0,0 1 1 0 0,0 0-1 0 0,0 0 0 0 0,0 0 1 0 0,0 0-1 0 0,0 0 0 0 0,0 0 1 0 0,0 0-1 0 0,1 0 0 0 0,-1 0 0 0 0,0 0 1 0 0,0 0-1 0 0,0 0 0 0 0,0 0 1 0 0,0 0-1 0 0,0 0 0 0 0,0 0 0 0 0,1 0 1 0 0,-1 0-1 0 0,0 0 0 0 0,0 0 1 0 0,0 0-1 0 0,0 0 0 0 0,0 0 0 0 0,0 0 1 0 0,1 0-1 0 0,-1 0 0 0 0,0 0 1 0 0,0 0-1 0 0,0 0 0 0 0,0 0 1 0 0,0 0-1 0 0,0 0 0 0 0,0 1 0 0 0,0-1 1 0 0,0 0-1 0 0,1 0 0 0 0,-1 0 1 0 0,0 0-1 0 0,0 0 0 0 0,0 0 0 0 0,0 0 1 0 0,0 0-1 0 0,0 1 0 0 0,0-1 6 0 0,0 0-5 0 0,11 9-282 0 0,-3-6 110 0 0,-1-5-48 0 0,-6 1 108 0 0,0-1 36 0 0,0 1 21 0 0,0-1 15 0 0,0-2-41 0 0,0 4 19 0 0,0-1-37 0 0,1 0-92 0 0,1 1-91 0 0,1-1-111 0 0,-2 1 151 0 0,0 0-35 0 0,-1 0 262 0 0,-1 0 0 0 0,1 0-1 0 0,-1 0 1 0 0,1 0 0 0 0,-1 0 0 0 0,1 0-1 0 0,-1 0 1 0 0,1 0 0 0 0,-1 0-1 0 0,0 0 1 0 0,1 0 0 0 0,-1-1-1 0 0,1 1 1 0 0,-1 0 0 0 0,1 0-1 0 0,-1 0 1 0 0,0-1 0 0 0,1 1-1 0 0,-1 0 1 0 0,1-1 0 0 0,-1 1-1 0 0,0 0 1 0 0,1-1 0 0 0,-1 1 0 0 0,0 0-1 0 0,0-1 1 0 0,1 1 0 0 0,-1-1-1 0 0,0 1 1 0 0,0-1 0 0 0,1 1-1 0 0,-1 0 1 0 0,0-1 0 0 0,0 1-1 0 0,0-1 1 0 0,0 1 0 0 0,0-1-1 0 0,0 1 1 0 0,0-1 0 0 0,0 1-1 0 0,0-1 1 0 0,0 0 20 0 0,0-1-409 0 0,8 2 112 0 0,-1 0 86 0 0,2 0 43 0 0,10 0-151 0 0,-12 0 158 0 0,-2 0-32 0 0,-1 0-63 0 0,-3 0-21 0 0,0 0-62 0 0,-1 0-128 0 0,1 0-301 0 0</inkml:trace>
  <inkml:trace contextRef="#ctx0" brushRef="#br0" timeOffset="893.35">878 262 6968 0 0,'0'0'157'0'0,"0"0"23"0"0,0 3 11 0 0,0-2-180 0 0,1 1 1 0 0,-1-1-1 0 0,0 1 1 0 0,1 0-1 0 0,-1-1 1 0 0,1 1 0 0 0,-1-1-1 0 0,1 0 1 0 0,0 1-1 0 0,0-1 1 0 0,-1 1-1 0 0,1-1-11 0 0,0 1 5 0 0,1-1-1 0 0,-2 1 1 0 0,1 0-1 0 0,0-1 1 0 0,0 1-1 0 0,0 0 0 0 0,-1 0 1 0 0,1 0-1 0 0,-1 0 1 0 0,0 0-1 0 0,1 0 1 0 0,-1 0-5 0 0,-1 11 28 0 0,1 4 106 0 0,3 2 118 0 0,2-9-71 0 0,-1 1-19 0 0,-2-4-12 0 0,0 1 20 0 0,-2 0 58 0 0,1-1-19 0 0,0 0-50 0 0,1 0-18 0 0,1 3 8 0 0,3 5 64 0 0,-4-7-112 0 0,-1 1 33 0 0,-1 34 634 0 0,0-35-636 0 0,0-2-34 0 0,0 3 92 0 0,0-1-39 0 0,0 2 27 0 0,0 9 142 0 0,2-2 52 0 0,4-7-90 0 0,-5-9-251 0 0,-1 1 0 0 0,1-1 0 0 0,0 1 0 0 0,0-1 0 0 0,-1 1-1 0 0,1-1 1 0 0,-1 1 0 0 0,1-1 0 0 0,-1 1 0 0 0,0-1 0 0 0,1 1 0 0 0,-1-1 0 0 0,0 2-31 0 0,0 11 158 0 0,0 5 44 0 0,0 7 10 0 0,0-23-120 0 0,0-3 4 0 0,0 0-91 0 0,0 0-89 0 0,0 0-83 0 0,0 0 40 0 0,0 0-34 0 0,0 0-36 0 0,0 0-36 0 0,0 0-323 0 0,0 0 69 0 0,0 0-47 0 0,0 0-636 0 0,0 0-507 0 0,0 0-959 0 0</inkml:trace>
  <inkml:trace contextRef="#ctx0" brushRef="#br0" timeOffset="1118.68">940 0 9504 0 0,'0'0'216'0'0,"0"0"32"0"0,0 0 9 0 0,-1 0-109 0 0,-1 0-77 0 0,-4 0 126 0 0,1 0-97 0 0,2 0-73 0 0,1 0-39 0 0,-2 0-128 0 0,3 0 116 0 0,1 0 76 0 0,-1 0 15 0 0,1 0 35 0 0,0 0 21 0 0,-1 0 36 0 0,0 0 37 0 0,1 0 42 0 0,-2 0 45 0 0,1 0 49 0 0,-1 0 52 0 0,1 0 56 0 0,-10 0-195 0 0,9 0-18 0 0,2 0-26 0 0,0 0-89 0 0,0 0-60 0 0,0 1-97 0 0,0 1-43 0 0,0-2-74 0 0,0 1 50 0 0,0-1 42 0 0,0 0 39 0 0,0 1 49 0 0,0 0 67 0 0,0 0 343 0 0,0 0-331 0 0,0 0-102 0 0,0-1-48 0 0,0 1-59 0 0,0-1-67 0 0,0 1-46 0 0,0 0-68 0 0,0-1-74 0 0,0 1-81 0 0,0 0-88 0 0,0-1-94 0 0,0 1-101 0 0,0 0-107 0 0,0-1-758 0 0,0 0-900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52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402 490 6880 0 0,'-9'-7'95'0'0,"-5"1"148"0"0,-3 4 6 0 0,4 2-141 0 0,2 0-83 0 0,0 0 4 0 0,-2 0 50 0 0,-7 0 87 0 0,-25 0 281 0 0,31 2-124 0 0,5 4-69 0 0,1-1-99 0 0,-1-1-21 0 0,0 0-37 0 0,-1-1-17 0 0,-5 1-3 0 0,-1 1 10 0 0,15-4-83 0 0,0-1 1 0 0,0 0 0 0 0,0 0-1 0 0,1 1 1 0 0,-1-1-1 0 0,0 1 1 0 0,0-1 0 0 0,1 1-1 0 0,-1-1 1 0 0,0 1-1 0 0,1-1 1 0 0,-1 1 0 0 0,0 0-1 0 0,1-1 1 0 0,-1 1 0 0 0,1 0-1 0 0,-1 0 1 0 0,1-1-1 0 0,0 1 1 0 0,-1 0 0 0 0,1 0-1 0 0,0 0 1 0 0,-1-1-5 0 0,-7 15 22 0 0,-5-7-22 0 0,10-6 0 0 0,0 0 0 0 0,0 0 0 0 0,0 0 0 0 0,1 0 0 0 0,-1 0 0 0 0,0 0 0 0 0,1 1 0 0 0,0 0 0 0 0,-2 2 0 0 0,-3 6 0 0 0,3-5 0 0 0,0 0 0 0 0,0 0 0 0 0,0-1 0 0 0,-4 4 0 0 0,5-5-1 0 0,0 0 1 0 0,1-1 0 0 0,-1 1 0 0 0,1 0-1 0 0,0 0 1 0 0,0 1 0 0 0,0-1-1 0 0,0 1 1 0 0,-8 17 13 0 0,8-18-2 0 0,0-1 0 0 0,0 1 0 0 0,0 0 0 0 0,0-1 0 0 0,1 1 0 0 0,0 0 0 0 0,0 0 0 0 0,0 0-11 0 0,-3 9 31 0 0,-2 0 15 0 0,5-12-39 0 0,0 0-1 0 0,0 1 1 0 0,1-1-1 0 0,-1 0 1 0 0,0 1-1 0 0,1-1 1 0 0,-1 1-1 0 0,1-1 1 0 0,0 1-1 0 0,0-1 1 0 0,-1 1-1 0 0,1-1 1 0 0,0 1-7 0 0,0 9 12 0 0,-1-7-12 0 0,1-1 0 0 0,0 0 0 0 0,0 0 0 0 0,0 0 0 0 0,0 0 0 0 0,1 0 0 0 0,-1 1 0 0 0,1-1 0 0 0,0 0 0 0 0,0 0 0 0 0,12 20 31 0 0,-1 0 54 0 0,-9-18-57 0 0,-3-4-22 0 0,0-1 1 0 0,0 1-1 0 0,1 0 1 0 0,-1-1-1 0 0,0 1 0 0 0,1 0 1 0 0,-1-1-1 0 0,1 1 1 0 0,-1-1-1 0 0,0 1 1 0 0,1-1-1 0 0,-1 1 1 0 0,1-1-1 0 0,-1 0 1 0 0,1 1-1 0 0,0-1 0 0 0,-1 1 1 0 0,1-1-1 0 0,-1 0 1 0 0,1 0-1 0 0,0 1 1 0 0,0-1-7 0 0,3 2 26 0 0,4 3 20 0 0,-6-4-36 0 0,-1 0-1 0 0,0 0 1 0 0,1 0 0 0 0,-1-1 0 0 0,1 1 0 0 0,-1 0 0 0 0,1-1 0 0 0,-1 1-1 0 0,1-1 1 0 0,-1 1 0 0 0,1-1 0 0 0,0 0 0 0 0,-1 0 0 0 0,1 0-10 0 0,91 0 482 0 0,-89 0-480 0 0,1-1-1 0 0,-1 0 0 0 0,1 0 1 0 0,-1-1-1 0 0,0 1 0 0 0,1-1 1 0 0,-1 0-1 0 0,0 0 1 0 0,0 0-1 0 0,0-1 0 0 0,-1 1 1 0 0,4-4-2 0 0,-2 3-1 0 0,0-1 0 0 0,0 1 1 0 0,0 0-1 0 0,1 1 1 0 0,0-1 0 0 0,9-2 0 0 0,-11 4 0 0 0,0 0 0 0 0,0-1 0 0 0,0 1 0 0 0,-1-1 0 0 0,1 1 0 0 0,-1-1 0 0 0,1 0 0 0 0,-1-1 0 0 0,1 1 0 0 0,-1 0 0 0 0,0-1 0 0 0,0 0 0 0 0,0-1 0 0 0,13-9-50 0 0,-1 3-69 0 0,-9 7 63 0 0,-1-1 0 0 0,0 1-1 0 0,1-1 1 0 0,-2-1 0 0 0,1 1 56 0 0,11-14-253 0 0,-2 0 40 0 0,-5 6 104 0 0,-2 1 32 0 0,8-7-97 0 0,-4 2-13 0 0,-3-1 14 0 0,-7 12 139 0 0,2-2-28 0 0,-1 0 0 0 0,0 1 1 0 0,-1-1-1 0 0,1 0 0 0 0,-2 0 1 0 0,1-6 61 0 0,-1-21-274 0 0,0-1 84 0 0,0 0 72 0 0,0 0 60 0 0,0 26 45 0 0,-1 0 0 0 0,0 0 1 0 0,0 0-1 0 0,-1 0 0 0 0,0 0 13 0 0,-4-15 21 0 0,4-6 42 0 0,2 21-43 0 0,-1 0 0 0 0,0 0 0 0 0,-1 0 0 0 0,1 0 0 0 0,-2 1-20 0 0,-3-22 97 0 0,5 6 50 0 0,0 13-32 0 0,-1-1 1 0 0,0 1 0 0 0,0 1-1 0 0,-3-7-115 0 0,1-15 242 0 0,4 12-31 0 0,0-12-1 0 0,0 13-78 0 0,0 7-14 0 0,0 1 9 0 0,0 1 33 0 0,0-6 198 0 0,0 8-127 0 0,0 0 39 0 0,0 16-174 0 0,-1-5-52 0 0,1 1 0 0 0,0-1 0 0 0,0 1-1 0 0,0-1 1 0 0,1 1 0 0 0,-1-1 0 0 0,1 1 0 0 0,-1-1 0 0 0,2 2-44 0 0,8 13 146 0 0,-5 8-116 0 0,5-3-30 0 0,-4 15-11 0 0,4-5-21 0 0,-5-2 80 0 0,5 3 44 0 0,-6-15-45 0 0,-3-9-6 0 0,1 1 0 0 0,1-1 0 0 0,-1 0 0 0 0,4 7-41 0 0,-2-7 39 0 0,-1 1 1 0 0,0 0-1 0 0,-1 1 1 0 0,0-1-40 0 0,0 3 55 0 0,1-1 1 0 0,0 0-1 0 0,1 0 1 0 0,1 2-56 0 0,7 29 139 0 0,-10-33-76 0 0,1 0 0 0 0,0 1 0 0 0,1-1 1 0 0,3 5-64 0 0,-5-11 30 0 0,1 1 1 0 0,-1 0 0 0 0,0 0 0 0 0,-1 0-1 0 0,1 0 1 0 0,-1 0 0 0 0,0 0 0 0 0,-1 1-31 0 0,1 31 254 0 0,1-21-124 0 0,4 6 126 0 0,0-2-33 0 0,-4-7-122 0 0,-3 1-19 0 0,1-12-75 0 0,-1 0 0 0 0,1-1 1 0 0,0 1-1 0 0,0 0 0 0 0,0 0 1 0 0,1 0-1 0 0,-1 0 0 0 0,1-1 1 0 0,-1 1-1 0 0,2 2-7 0 0,1 1 8 0 0,2 4 5 0 0,-5-9-9 0 0,-1 0-1 0 0,1 0 1 0 0,0-1-1 0 0,-1 1 1 0 0,1 0 0 0 0,0 0-1 0 0,-1 0 1 0 0,1 0-1 0 0,-1-1 1 0 0,1 1-1 0 0,-1 0 1 0 0,0 0-1 0 0,1-1 1 0 0,-1 1 0 0 0,0 0-4 0 0,1-1 0 0 0,-2 5 53 0 0,2 0-52 0 0,0 0-61 0 0,0-3-52 0 0,0-1-128 0 0,0-1-202 0 0,0-1 243 0 0,0 1 94 0 0,0 0-34 0 0,0 0-8 0 0,0-1-33 0 0,0 1-40 0 0,0-1-42 0 0,0 0-185 0 0,0-1-82 0 0,0 1-68 0 0,0-1-55 0 0,0-1-219 0 0,0-1-501 0 0</inkml:trace>
  <inkml:trace contextRef="#ctx0" brushRef="#br0" timeOffset="292.8">864 413 7792 0 0,'0'9'127'0'0,"0"15"153"0"0,1-17-221 0 0,1 0-37 0 0,3 0-22 0 0,-4-5 0 0 0,0-1 0 0 0,-1 0 0 0 0,1 1 0 0 0,0-1 0 0 0,0 1 0 0 0,-1-1 0 0 0,1 1 0 0 0,-1-1 0 0 0,1 1 0 0 0,-1 0 0 0 0,0-1 0 0 0,0 1 0 0 0,1-1 0 0 0,-1 1 0 0 0,0 9 33 0 0,2-3 57 0 0,3 4 211 0 0,2 7 225 0 0,-6-7-324 0 0,-1-3 101 0 0,2-3-76 0 0,0 1-33 0 0,2 2 2 0 0,0-1-23 0 0,-2-1-21 0 0,-1 0 23 0 0,-1 1 62 0 0,2 10 212 0 0,1-2-110 0 0,1-3-107 0 0,0-3-99 0 0,-1-3 43 0 0,-1-2-76 0 0,-2 0-54 0 0,-1 5 0 0 0,0-5 7 0 0,1 1 65 0 0,0-4-138 0 0,0-1 46 0 0,0 2 17 0 0,0-1-73 0 0,0 0-69 0 0,0 1-93 0 0,0-3-77 0 0</inkml:trace>
  <inkml:trace contextRef="#ctx0" brushRef="#br0" timeOffset="490.84">910 229 9560 0 0,'0'-3'216'0'0,"1"3"-206"0"0,-1-1 1 0 0,0 1-1 0 0,0-1 1 0 0,0 1-1 0 0,0 0 1 0 0,0-1-1 0 0,0 1 1 0 0,-1-1-1 0 0,1 1 1 0 0,0 0-1 0 0,0-1 1 0 0,0 1-1 0 0,0-1 1 0 0,0 1-1 0 0,-1 0 1 0 0,1-1-1 0 0,0 1 1 0 0,0 0-1 0 0,-1-1 1 0 0,1 1-1 0 0,0 0 1 0 0,0-1-1 0 0,-1 1 1 0 0,1 0-1 0 0,0 0 1 0 0,-1-1-1 0 0,1 1 1 0 0,0 0-1 0 0,-1 0 1 0 0,1 0-1 0 0,-1-1-10 0 0,-5-3 181 0 0,3 0-77 0 0,0-3 16 0 0,-2 5-79 0 0,0-1-36 0 0,0-7-5 0 0,-5 5 0 0 0,6-1 34 0 0,0 1 75 0 0,-6 3 78 0 0,9 2-169 0 0,1 0 0 0 0,-1 0 0 0 0,0 0-1 0 0,1 0 1 0 0,-1 0 0 0 0,1 0 0 0 0,-1 0-1 0 0,0 0 1 0 0,1 0 0 0 0,-1 0 0 0 0,1-1-1 0 0,-1 1 1 0 0,0 0 0 0 0,1 0 0 0 0,-1-1-1 0 0,1 1 1 0 0,-1 0 0 0 0,1-1 0 0 0,-1 1 0 0 0,1 0-1 0 0,-1-1 1 0 0,1 1 0 0 0,0-1 0 0 0,-1 1-1 0 0,1-1 1 0 0,0 1 0 0 0,-1-1-18 0 0,-6-6 354 0 0,-4 6-21 0 0,0 1-224 0 0,9 0-11 0 0,2 0-33 0 0,0 0-129 0 0,0 0-57 0 0,0 0-7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51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217 541 6336 0 0,'0'0'141'0'0,"0"0"23"0"0,0 0 11 0 0,-2 0-29 0 0,-2 1-112 0 0,4-1-31 0 0,-25-14-10 0 0,20 12 66 0 0,-2 1 95 0 0,0 1 39 0 0,-9 0 317 0 0,10 1-344 0 0,1-1-39 0 0,-2 1 127 0 0,-10 6 397 0 0,7-2-293 0 0,6-4-227 0 0,-1 0-46 0 0,0 2 232 0 0,-8 7-112 0 0,0-5-49 0 0,8 5-10 0 0,-6-3-22 0 0,10-7-119 0 0,0 0-1 0 0,0 1 1 0 0,0-1 0 0 0,0 1-1 0 0,0-1 1 0 0,0 1-1 0 0,0 0 1 0 0,0-1-1 0 0,0 1 1 0 0,0 0-1 0 0,1-1 1 0 0,-1 1-1 0 0,0 0 1 0 0,1 0-1 0 0,-1 0 1 0 0,0 0-5 0 0,-4 12 27 0 0,-5-8 37 0 0,-6 23 32 0 0,15-25-90 0 0,1 0 1 0 0,-1 0 0 0 0,0 0-1 0 0,1-1 1 0 0,-1 1 0 0 0,1 0-1 0 0,0 0 1 0 0,0 0 0 0 0,0 0-1 0 0,1 0 1 0 0,-1 1-7 0 0,1 4 23 0 0,-1 56-7 0 0,0-60-13 0 0,0-1 1 0 0,0 1 0 0 0,1-1 0 0 0,0 0 0 0 0,-1 1-1 0 0,1-1 1 0 0,0 0 0 0 0,1 1 0 0 0,-1-1-4 0 0,5 12 19 0 0,-1 11-8 0 0,6 0 16 0 0,6-4 44 0 0,-15-20-63 0 0,-1-1 0 0 0,1 1 0 0 0,0-1 0 0 0,0 0 0 0 0,0 1 0 0 0,0-1-1 0 0,0 0 1 0 0,0 0 0 0 0,0-1 0 0 0,1 1 0 0 0,-1 0 0 0 0,0-1 0 0 0,0 1 0 0 0,1-1-8 0 0,10 3 31 0 0,-1 3 12 0 0,-3-1 21 0 0,5-3 46 0 0,11-1 28 0 0,33-2 219 0 0,-31-4-217 0 0,-23 4-129 0 0,-1 0 0 0 0,1 0 1 0 0,-1-1-1 0 0,0 1 0 0 0,0-1 1 0 0,1 0-12 0 0,16-11 58 0 0,-1 0 70 0 0,3-2 96 0 0,9-6 207 0 0,-5 0 62 0 0,-15 10-297 0 0,-1 0-39 0 0,7-7 2 0 0,-15 16-144 0 0,0 0-1 0 0,-1 0 1 0 0,1 0 0 0 0,-1 0-1 0 0,0 0 1 0 0,0 0-1 0 0,0-1 1 0 0,0 1 0 0 0,0 0-1 0 0,0 0 1 0 0,0-1-1 0 0,-1 1 1 0 0,1-1 0 0 0,-1 1-15 0 0,0-37 183 0 0,0 18-81 0 0,0 18-95 0 0,-1 0 0 0 0,1 0 1 0 0,-1-1-1 0 0,1 1 0 0 0,-1 0 1 0 0,0 0-1 0 0,0 0 0 0 0,0 0 1 0 0,-2-2-8 0 0,-1-5 6 0 0,3 6-6 0 0,0 1 1 0 0,-1 0-1 0 0,1 0 1 0 0,-1 0 0 0 0,1 0-1 0 0,-1 0 1 0 0,0 0-1 0 0,0 0 1 0 0,-1 0 0 0 0,1 1-1 0 0,-12-17-40 0 0,7 8-16 0 0,-6-9-106 0 0,10 16 118 0 0,-1 1 0 0 0,1-1 0 0 0,0 0 0 0 0,-1 1 0 0 0,0 0 0 0 0,1 0 0 0 0,-2-1 44 0 0,-10-6-92 0 0,0-2-96 0 0,-3-3-125 0 0,-9-9-238 0 0,23 20 439 0 0,-1 0 0 0 0,0 1-1 0 0,0 0 1 0 0,0 0 0 0 0,0 0 0 0 0,0 1 0 0 0,-2-1 112 0 0,3 1-112 0 0,-1 0 0 0 0,1 0 0 0 0,-1 0 0 0 0,1-1-1 0 0,0 0 1 0 0,-3-2 112 0 0,6 4-232 0 0,-1 0 45 0 0,1 0 41 0 0,-1 1 34 0 0,0-1 4 0 0,0 1 41 0 0,-2 1-39 0 0,3-1 19 0 0,1 0 3 0 0,-3 0-545 0 0</inkml:trace>
  <inkml:trace contextRef="#ctx0" brushRef="#br0" timeOffset="436.29">1079 156 9072 0 0,'0'-2'200'0'0,"0"-4"-60"0"0,0-7 324 0 0,0 3-369 0 0,0-5-58 0 0,1 9-45 0 0,-2-9 6 0 0,-1 8 93 0 0,-5 2 152 0 0,7 5-221 0 0,0 0-1 0 0,-1 0 1 0 0,1 0 0 0 0,-1-1 0 0 0,1 1 0 0 0,-1 0 0 0 0,1-1 0 0 0,0 1 0 0 0,-1 0 0 0 0,1-1 0 0 0,0 1 0 0 0,-1 0 0 0 0,1-1-1 0 0,0 1 1 0 0,0-1 0 0 0,0 1 0 0 0,-1-1 0 0 0,1 1 0 0 0,0-1 0 0 0,0 1 0 0 0,0 0 0 0 0,0-1 0 0 0,0 1 0 0 0,-1-1 0 0 0,1 1-1 0 0,0-1 1 0 0,0 1 0 0 0,0-1 0 0 0,1 1 0 0 0,-1-1 0 0 0,0 1 0 0 0,0-1-22 0 0,0 0 23 0 0,0 1 0 0 0,0-1-1 0 0,0 1 1 0 0,0-1 0 0 0,0 1 0 0 0,0-1 0 0 0,0 1-1 0 0,0-1 1 0 0,0 1 0 0 0,0 0 0 0 0,0-1 0 0 0,0 1-1 0 0,0-1 1 0 0,0 1 0 0 0,0-1 0 0 0,-1 1 0 0 0,1-1-1 0 0,0 1 1 0 0,0-1 0 0 0,-1 1 0 0 0,1 0 0 0 0,0-1-1 0 0,-1 1 1 0 0,1 0 0 0 0,0-1 0 0 0,-1 1 0 0 0,1 0-1 0 0,0-1 1 0 0,-1 1 0 0 0,1 0 0 0 0,-1 0 0 0 0,0-1-23 0 0,-5-3 303 0 0,4-1-145 0 0,-1 0-49 0 0,-5-1 26 0 0,-8-2 1 0 0,12 6-92 0 0,2 2 3 0 0,-2-1-44 0 0,0 1 11 0 0,1 0 57 0 0,1-2 56 0 0,-1 0 81 0 0,1 0-145 0 0,0 1 0 0 0,0 0-1 0 0,0-1 1 0 0,-1 1-1 0 0,1 0 1 0 0,0 0 0 0 0,-1 0-1 0 0,1 0 1 0 0,0 1 0 0 0,-1-1-1 0 0,1 1 1 0 0,-1-1-1 0 0,1 1 1 0 0,-2 0-63 0 0,-23-1 511 0 0,8 2-225 0 0,7-1-135 0 0,1 0-37 0 0,2 2-55 0 0,2 4-20 0 0,7-5-37 0 0,0-1 1 0 0,-1 1-1 0 0,1-1 1 0 0,-1 1-1 0 0,1-1 0 0 0,-1 1 1 0 0,1-1-1 0 0,-1 0 1 0 0,1 1-1 0 0,-1-1 1 0 0,1 1-1 0 0,-1-1 0 0 0,0 0 1 0 0,1 1-1 0 0,-1-1 1 0 0,1 0-1 0 0,-1 0 1 0 0,0 0-1 0 0,1 1 1 0 0,-1-1-1 0 0,0 0 0 0 0,1 0 1 0 0,-1 0-1 0 0,0 0 1 0 0,1 0-1 0 0,-1 0-2 0 0,-15 2 14 0 0,1 11-14 0 0,-16 18 0 0 0,30-30 0 0 0,0 0 0 0 0,-1 0 0 0 0,1 0 0 0 0,0 1 0 0 0,0-1 0 0 0,0 0 0 0 0,0 1 0 0 0,0-1 0 0 0,0 1 0 0 0,1-1 0 0 0,-1 1 0 0 0,0-1 0 0 0,1 1 0 0 0,-1-1 0 0 0,1 1 0 0 0,0 0 0 0 0,-1-1 0 0 0,1 1 0 0 0,0 0 0 0 0,0 0 0 0 0,0-1 0 0 0,0 1 0 0 0,-1 0 0 0 0,1 0 0 0 0,0-1 0 0 0,-1 1 0 0 0,1 0 0 0 0,-1-1 0 0 0,1 1 0 0 0,-1 0 0 0 0,0-1 0 0 0,0 1 0 0 0,0-1 0 0 0,0 1 0 0 0,0-1 0 0 0,0 1 0 0 0,0-1 0 0 0,1 1 0 0 0,-1-1 0 0 0,0 1 0 0 0,1 0 0 0 0,-1-1 0 0 0,1 1 0 0 0,-1 0 0 0 0,1-1 0 0 0,0 1 0 0 0,0 0 0 0 0,-1 0 0 0 0,1-1 0 0 0,0 1 0 0 0,0-1 0 0 0,0 1 0 0 0,0 0 0 0 0,-1-1 0 0 0,1 1 0 0 0,-1-1 0 0 0,1 0 0 0 0,-1 1 0 0 0,0-1 0 0 0,1 1 0 0 0,-1-1 0 0 0,0 0 0 0 0,-5 12 0 0 0,4-7-1 0 0,1 0-1 0 0,1 0 1 0 0,-1-1 0 0 0,1 1 0 0 0,0 1 1 0 0,0-1-9 0 0,0 0-1 0 0,1 0 0 0 0,-1 0 1 0 0,1-1-1 0 0,1 2 10 0 0,3 8-10 0 0,-4-12 10 0 0,1 0 0 0 0,-1 0 0 0 0,0 1 0 0 0,0-1 0 0 0,-1 1 0 0 0,1-1 0 0 0,-1 0 0 0 0,0 1 0 0 0,0 0 0 0 0,1 2 0 0 0,-1 1 0 0 0,1 0 0 0 0,0-1 0 0 0,1 0 0 0 0,0 1 0 0 0,0-1 0 0 0,2 10 0 0 0,0 2-3 0 0,-3-13-6 0 0,0 0 0 0 0,0-1-1 0 0,0 1 1 0 0,1-1-1 0 0,0 1 1 0 0,0-1 0 0 0,0 1-1 0 0,0-1 10 0 0,2 3-21 0 0,0-1 0 0 0,-1 1 0 0 0,0-1 0 0 0,-1 1 0 0 0,1 0 0 0 0,-1 0 0 0 0,0 2 21 0 0,3 12-37 0 0,1-3 40 0 0,0-1 49 0 0,-2-6-9 0 0,-3-8-30 0 0,6 15 80 0 0,3-5-41 0 0,-9-12-51 0 0,0 0 0 0 0,1 0-1 0 0,-1 0 1 0 0,0 1 0 0 0,0-1-1 0 0,0 0 1 0 0,0 1 0 0 0,0-1-1 0 0,0 1 1 0 0,-1-1 0 0 0,1 1-1 0 0,0-1 1 0 0,-1 1 0 0 0,1-1-1 0 0,-1 1 1 0 0,1 0 0 0 0,-1-1-1 0 0,0 1 1 0 0,0 0 0 0 0,0 0-1 0 0,0-1 0 0 0,0 1 0 0 0,1-1 0 0 0,-1 1 0 0 0,0 0 0 0 0,1-1 0 0 0,-1 1 0 0 0,1-1 0 0 0,-1 1 0 0 0,1-1 0 0 0,0 1 0 0 0,-1-1 0 0 0,1 1 0 0 0,0-1 0 0 0,0 1 0 0 0,4 5 0 0 0,10 24 0 0 0,-13-28 1 0 0,-1 5-1 0 0,-1 9-16 0 0,0-14-21 0 0,0-3-42 0 0,0 0-26 0 0,0 0-99 0 0,0 0-183 0 0,0 0 201 0 0,0 0 82 0 0,0 0-36 0 0,0 0-11 0 0,0 0-37 0 0,0 0-41 0 0,0 0-48 0 0,0 0-50 0 0,0 0-46 0 0,0 0-43 0 0,0 0-36 0 0,0 0-131 0 0,0 0-36 0 0,0 0-1365 0 0</inkml:trace>
  <inkml:trace contextRef="#ctx0" brushRef="#br0" timeOffset="701.41">694 433 6072 0 0,'0'0'133'0'0,"0"0"23"0"0,0 0 12 0 0,3 0-23 0 0,-3 0-144 0 0,1 0 0 0 0,-1 0 0 0 0,1 0 0 0 0,-1 0 0 0 0,1 0 0 0 0,-1 0 0 0 0,0 0 0 0 0,1 0 0 0 0,-1 0 0 0 0,1 0 0 0 0,-1 0 0 0 0,0 0 0 0 0,1 0 0 0 0,-1-1 0 0 0,0 1 0 0 0,1 0 0 0 0,-1 0 0 0 0,1 0 0 0 0,-1-1 0 0 0,0 1 0 0 0,0 0 0 0 0,1-1 0 0 0,-1 1 0 0 0,0 0 0 0 0,1 0 0 0 0,-1-1 0 0 0,0 1 0 0 0,0-1 0 0 0,0 1 0 0 0,1 0 0 0 0,-1-1-1 0 0,4-6 41 0 0,25-8 438 0 0,-14 8-185 0 0,1 1-58 0 0,7-4 9 0 0,-3 0-103 0 0,-3 0 7 0 0,-1 4-38 0 0,16-3 18 0 0,-17 5-104 0 0,-6 3-50 0 0,12 0 104 0 0,-14 1-86 0 0,1 0-65 0 0,0-1-96 0 0,-4 0 40 0 0,0 0-35 0 0,2 0-240 0 0,0-2-112 0 0,2 0-215 0 0,3-2-486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01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0 109 8208 0 0,'0'0'234'0'0,"0"0"6"0"0,0 0-130 0 0,0 0-34 0 0,0 0 86 0 0,0 0 177 0 0,0 0 318 0 0,0 0 30 0 0,0 0-282 0 0,0 0-169 0 0,0 0-44 0 0,0 0 35 0 0,0 0 93 0 0,0 0-21 0 0,0 0-31 0 0,0 0-118 0 0,0 0-48 0 0,3 0-8 0 0,-2 0-79 0 0,0 0 0 0 0,0 0 0 0 0,0 0 0 0 0,0 0 0 0 0,0 0 0 0 0,0 0 0 0 0,0 1 0 0 0,0-1 0 0 0,1 1 0 0 0,-1-1 0 0 0,0 0 0 0 0,0 1-15 0 0,15 14 262 0 0,0-6-140 0 0,-14-8-111 0 0,1 0 0 0 0,-1 0 0 0 0,0 0 0 0 0,0 0 1 0 0,0 1-1 0 0,0-1 0 0 0,0 1 0 0 0,-1-1 0 0 0,1 1 0 0 0,0-1 0 0 0,-1 1 1 0 0,1 1-12 0 0,-1-1 8 0 0,1 0 0 0 0,-1 0 0 0 0,0 0 0 0 0,0 0 0 0 0,1 0 0 0 0,-1-1 0 0 0,1 1 0 0 0,0 0 0 0 0,-1-1 0 0 0,1 1 0 0 0,0-1 0 0 0,0 0 0 0 0,2 1-8 0 0,-2 0 2 0 0,1 0 1 0 0,0 0-1 0 0,-1 0 0 0 0,1 0 1 0 0,-1 0-1 0 0,0 0 1 0 0,0 1-1 0 0,0-1 0 0 0,0 1 1 0 0,0 0-3 0 0,35 54 23 0 0,37 52 186 0 0,-55-85-116 0 0,-11-15-21 0 0,0 0 1 0 0,-1 0 0 0 0,-1 1 0 0 0,5 6-73 0 0,-7-7 58 0 0,1-1 1 0 0,1 1 0 0 0,-1-1 0 0 0,7 5-59 0 0,7 8 165 0 0,1-1 47 0 0,1 0 42 0 0,4 0 4 0 0,-9-9-110 0 0,-6 4 60 0 0,-1-7-117 0 0,3 2 41 0 0,-5 3 13 0 0,-6-11-128 0 0,0-1 0 0 0,1 0 0 0 0,-1 0 1 0 0,0 1-1 0 0,0-1 0 0 0,0 0 1 0 0,1 0-1 0 0,-1 0 0 0 0,1 0 0 0 0,-1 0 1 0 0,1-1-1 0 0,-1 1 0 0 0,1 0 1 0 0,1 0-18 0 0,-2-1 15 0 0,1 1 0 0 0,-1 0 1 0 0,1-1-1 0 0,-1 1 1 0 0,0 0-1 0 0,1 0 1 0 0,-1 0-1 0 0,0 0 1 0 0,0 0-1 0 0,1 0 1 0 0,-1 0-1 0 0,0 0 1 0 0,0 1-1 0 0,0 0-15 0 0,5 11 124 0 0,0-9-45 0 0,-5-3-74 0 0,-1-1 0 0 0,0 0 0 0 0,1 0-1 0 0,-1 0 1 0 0,1 1 0 0 0,-1-1-1 0 0,0 0 1 0 0,0 0 0 0 0,1 1 0 0 0,-1-1-1 0 0,0 0 1 0 0,1 0 0 0 0,-1 1-1 0 0,0-1 1 0 0,0 1 0 0 0,1-1 0 0 0,-1 0-1 0 0,0 1 1 0 0,0-1 0 0 0,0 0-1 0 0,0 1 1 0 0,0-1 0 0 0,0 1-1 0 0,1-1 1 0 0,-1 0 0 0 0,0 1 0 0 0,0-1-1 0 0,0 1 1 0 0,0-1 0 0 0,0 0-1 0 0,-1 1-4 0 0,1 2 104 0 0,3-1-32 0 0,7 9-2 0 0,-7-9 19 0 0,-3 1-1 0 0,0 7-43 0 0,0-8-139 0 0,0-2-14 0 0,0 0 34 0 0,0 0-20 0 0,0 0-60 0 0,0 0-156 0 0,0 0 89 0 0,0 0 36 0 0,-1 0-92 0 0,1 0 110 0 0,-1 0 88 0 0,0 0 75 0 0,-3 0 219 0 0,2 0-205 0 0,1 0-53 0 0,0 0-41 0 0,1 0-46 0 0,-1 0-53 0 0,0 0-68 0 0,0 0-70 0 0,1 0-78 0 0,-1 0-86 0 0,1 0-94 0 0,0 0-101 0 0,0 0-108 0 0,-1 0-116 0 0,1 0-981 0 0,0 0-1060 0 0</inkml:trace>
  <inkml:trace contextRef="#ctx0" brushRef="#br0" timeOffset="380">416 1 6592 0 0,'0'0'149'0'0,"0"0"23"0"0,0 0 11 0 0,0 0-61 0 0,0 0-6 0 0,0 0 47 0 0,0 0 144 0 0,0 0 267 0 0,0 0 24 0 0,0 3-28 0 0,-2 4-245 0 0,-3-2-34 0 0,4-5-267 0 0,0 0 1 0 0,1 1 0 0 0,-1-1-1 0 0,1 1 1 0 0,-1-1-1 0 0,1 1 1 0 0,-1-1-1 0 0,1 1 1 0 0,-1 0-1 0 0,1-1 1 0 0,0 1 0 0 0,-1-1-1 0 0,1 1 1 0 0,0 0-1 0 0,-1-1 1 0 0,1 1-1 0 0,0 0 1 0 0,0 0-1 0 0,0-1 1 0 0,-1 1-1 0 0,1 0 1 0 0,0-1 0 0 0,0 1-1 0 0,0 0 1 0 0,0 0-25 0 0,0 5 164 0 0,1 7 109 0 0,-4-4-41 0 0,-8-4 41 0 0,5 6-19 0 0,-1 2-62 0 0,5-9-124 0 0,-3 9 72 0 0,1-3-60 0 0,-5 11 34 0 0,7-18-86 0 0,0 1-1 0 0,0-1 1 0 0,0 1-1 0 0,1 0 1 0 0,-1 0-1 0 0,1-1 1 0 0,0 1-1 0 0,0 1-27 0 0,-3 7 62 0 0,-6 9 42 0 0,4-1-31 0 0,5-12-45 0 0,-1-1-1 0 0,0 0 1 0 0,-1 0 0 0 0,-1 3-28 0 0,-11 22 82 0 0,-4 14-6 0 0,7-14-18 0 0,-14 40 52 0 0,-3 8 52 0 0,22-63-92 0 0,-1-1 0 0 0,0 0 0 0 0,-7 9-70 0 0,13-22 20 0 0,0 1 0 0 0,0-1 0 0 0,0 1 0 0 0,1 0 1 0 0,-1-1-1 0 0,1 1 0 0 0,0 0 0 0 0,0 1-20 0 0,-3 7 53 0 0,2-5 21 0 0,-1 0 0 0 0,-1-1 0 0 0,-3 7-74 0 0,-2 3 106 0 0,3-3-11 0 0,1 0-15 0 0,-5 7 51 0 0,-3-5-66 0 0,1 1-42 0 0,9-4 31 0 0,3-9-30 0 0,0-3-50 0 0,0 0-55 0 0,0 0-115 0 0,0 0-207 0 0,0 0 212 0 0,0 0 86 0 0,0 0-36 0 0,0 0-9 0 0,0 0-37 0 0,0 0-40 0 0,0 0-46 0 0,0 0-50 0 0,0 0-46 0 0,0 0-40 0 0,0 0-37 0 0,0 0-128 0 0,0 0-36 0 0,0 0-1343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48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1 185 5792 0 0,'0'0'166'0'0,"0"3"-6"0"0,1 4-116 0 0,2 1 38 0 0,2-2 37 0 0,1-1 35 0 0,1-2 14 0 0,-7-3-152 0 0,1 0 0 0 0,-1 0 1 0 0,1 0-1 0 0,-1 0 0 0 0,1 1 0 0 0,-1-1 1 0 0,1 0-1 0 0,-1 0 0 0 0,0 1 1 0 0,1-1-1 0 0,-1 0 0 0 0,1 1 0 0 0,-1-1 1 0 0,0 0-1 0 0,1 1 0 0 0,-1-1 1 0 0,0 1-1 0 0,0-1 0 0 0,1 0 1 0 0,-1 1-1 0 0,0-1 0 0 0,0 1 0 0 0,1-1 1 0 0,-1 1-1 0 0,0-1 0 0 0,0 1 1 0 0,0-1-1 0 0,0 1 0 0 0,0-1 0 0 0,0 1 1 0 0,0-1-1 0 0,0 1 0 0 0,0-1 1 0 0,0 1-1 0 0,0-1 0 0 0,0 1 0 0 0,0-1 1 0 0,0 1-17 0 0,2 12 330 0 0,4-3-87 0 0,-2-3-83 0 0,5 13 252 0 0,1 2 40 0 0,5-2-33 0 0,-8-11-247 0 0,1 6 150 0 0,0-1-20 0 0,0-6-142 0 0,-6-5-83 0 0,1 1 0 0 0,-1-1 0 0 0,0 1 0 0 0,0-1 0 0 0,0 1 1 0 0,0 0-1 0 0,1 2-77 0 0,2 7 191 0 0,0 0-46 0 0,-3-8 42 0 0,-1-2-64 0 0,0 0-42 0 0,-1 0-42 0 0,0 0-21 0 0,1 0 42 0 0,30 59 734 0 0,-21-49-608 0 0,-7-10-7 0 0,-2 1-92 0 0,-2 4-16 0 0,0-8-44 0 0,1 4 86 0 0,0-1-40 0 0,0-1-24 0 0,0 1-23 0 0,0-1-10 0 0,0-1 23 0 0,0 2 113 0 0,0-3 0 0 0,0 0 0 0 0,0 0 0 0 0,0 0 0 0 0,0 0 1 0 0,0 0 7 0 0,0 0 7 0 0,0 0 1 0 0,0-3-8 0 0,-1-5-74 0 0,-5-3 1 0 0,5 10-74 0 0,0-1 1 0 0,0 0-1 0 0,0 0 1 0 0,1 1 0 0 0,-1-1-1 0 0,0 0 1 0 0,1 0-1 0 0,-1 0 1 0 0,1 0-1 0 0,0 1 1 0 0,-1-1 0 0 0,1-1-14 0 0,0-4 47 0 0,1 5-40 0 0,-1 0 1 0 0,0 0-1 0 0,0-1 0 0 0,0 1 0 0 0,-1 0 0 0 0,1 0 0 0 0,0 0 0 0 0,-1 0 0 0 0,1 0 0 0 0,-1-1-7 0 0,-2-3 21 0 0,2 5-17 0 0,-1-1-1 0 0,1 0 1 0 0,1 1-1 0 0,-1-1 0 0 0,0 0 1 0 0,0 0-1 0 0,1 0 1 0 0,-1 0-1 0 0,1 0 1 0 0,-1 0-1 0 0,1 0 1 0 0,0 1-1 0 0,0-1 1 0 0,0 0-1 0 0,0 0 0 0 0,0 0 1 0 0,0 0-1 0 0,1 0 1 0 0,-1-1-4 0 0,6-12 44 0 0,-5 12-29 0 0,0 0 0 0 0,1 0-1 0 0,-2-1 1 0 0,1 1 0 0 0,0 0 0 0 0,-1-1 0 0 0,1 1 0 0 0,-1-2-15 0 0,3-26 167 0 0,4 8-79 0 0,-4 16-82 0 0,-2 4-8 0 0,-1 0-8 0 0,1 1 0 0 0,0-1 0 0 0,0 1-1 0 0,0 0 1 0 0,0 0 0 0 0,0-1 0 0 0,0 1-1 0 0,0 0 1 0 0,1 0 0 0 0,-1 0 0 0 0,1 0-1 0 0,0 0 1 0 0,0 0 10 0 0,10-14-108 0 0,-2-3 36 0 0,-1 8 116 0 0,-6 7-9 0 0,0 1-1 0 0,0-1 0 0 0,-1 0 1 0 0,1 0-1 0 0,0-2-34 0 0,12-17 142 0 0,-1 12-134 0 0,1 6-8 0 0,1-8 0 0 0,-15 12 0 0 0,1-1 0 0 0,0 1 1 0 0,-1-1-1 0 0,1 1 0 0 0,0 0 1 0 0,0 0-1 0 0,0 0 0 0 0,0 0 1 0 0,0 0-1 0 0,0 0 0 0 0,0 1 1 0 0,1-1-1 0 0,0 1 0 0 0,17-2-1 0 0,-5 2-33 0 0,1 1-47 0 0,-12-1 69 0 0,0 0 1 0 0,0 0 0 0 0,-1 1 0 0 0,1 0 0 0 0,0 0-1 0 0,0 0 12 0 0,1 1-25 0 0,1 0-1 0 0,-1 1 1 0 0,0-1-1 0 0,0 1 0 0 0,0 0 1 0 0,1 1 25 0 0,28 26-155 0 0,-13-8 86 0 0,-4-5 50 0 0,-15-15 19 0 0,-1 0 0 0 0,1 0 0 0 0,-1 0 0 0 0,1 0 0 0 0,-1 0 0 0 0,0 0 0 0 0,0 1 0 0 0,0-1 0 0 0,0 0 0 0 0,0 1 0 0 0,0-1 0 0 0,-1 0 0 0 0,1 1 0 0 0,-1 0 0 0 0,1-1 0 0 0,-1 0 0 0 0,1 1 0 0 0,0-1 0 0 0,0 0 0 0 0,0 1 0 0 0,0-1 0 0 0,0 0 0 0 0,1 0 0 0 0,-1 0 0 0 0,1 0 0 0 0,-1 0 0 0 0,1 0 0 0 0,-1-1 0 0 0,1 0 0 0 0,-1 0 0 0 0,0 0 0 0 0,0 0 0 0 0,0 1 0 0 0,0-1 0 0 0,0 0 0 0 0,0 1 0 0 0,0-1 0 0 0,0 1 0 0 0,-1-1 0 0 0,1 1 0 0 0,-1 0 0 0 0,1-1 0 0 0,-1 1 0 0 0,1-1 0 0 0,-1 1 0 0 0,0 0 0 0 0,0-1 0 0 0,0 1 0 0 0,0 0 0 0 0,1 0 0 0 0,-1 0 0 0 0,0 0 0 0 0,1 0 0 0 0,-1-1 0 0 0,1 1 0 0 0,0 0 0 0 0,-1 0 0 0 0,1-1 0 0 0,0 1 0 0 0,0 0 0 0 0,0-1 0 0 0,0 1 0 0 0,1-1 0 0 0,-1 1 0 0 0,0-1 0 0 0,2 1 0 0 0,-2-1 0 0 0,1 1 0 0 0,-1-1 0 0 0,0 1 0 0 0,0-1 0 0 0,0 0 0 0 0,0 1 0 0 0,0 0 0 0 0,0-1 0 0 0,0 1 0 0 0,0 0 0 0 0,0-1 0 0 0,-1 1 0 0 0,1 0 0 0 0,-1 0 0 0 0,1 0 0 0 0,-1 0 0 0 0,0 1 0 0 0,0 4 0 0 0,0-5 0 0 0,0 0 0 0 0,-1 0 0 0 0,2 0 0 0 0,-1 0 0 0 0,0 1 0 0 0,0-1 0 0 0,1 0 0 0 0,-1 0 0 0 0,1 0 0 0 0,0 1 0 0 0,3 5-2 0 0,-3-7 3 0 0,0 0 0 0 0,0 1 0 0 0,0-1-1 0 0,0 1 1 0 0,-1-1 0 0 0,1 1 0 0 0,0-1 0 0 0,-1 1 0 0 0,1-1 0 0 0,-1 1 0 0 0,0-1-1 0 0,0 1 1 0 0,0 0 0 0 0,1 0-1 0 0,-2 3 12 0 0,1-4-1 0 0,13 23 20 0 0,-10-8-73 0 0,-3-9-47 0 0,0-1-40 0 0,0-4-181 0 0,0-2 165 0 0,0 0-34 0 0,0 0-64 0 0,0 0-114 0 0,0 0 128 0 0,0 0-34 0 0,0 0-349 0 0,0 0 88 0 0,0 0-46 0 0,0 0-666 0 0,0 0-523 0 0,0 0-994 0 0</inkml:trace>
  <inkml:trace contextRef="#ctx0" brushRef="#br0" timeOffset="394.07">894 278 5248 0 0,'0'0'152'0'0,"0"0"-33"0"0,0 0 0 0 0,0 0 47 0 0,2 2 146 0 0,8 11 270 0 0,-4 0 24 0 0,4-8-12 0 0,-5 8-55 0 0,-3-10-450 0 0,0 0 50 0 0,1 1 73 0 0,2 1 154 0 0,1 2 42 0 0,-2-3-205 0 0,-2 0-106 0 0,0-1-88 0 0,3 23 417 0 0,9 5 292 0 0,-4-11-261 0 0,-3-4-198 0 0,-4-6-180 0 0,2 2 60 0 0,13 33 484 0 0,-11-28-398 0 0,-3-8-136 0 0,0-2-48 0 0,-2-2 107 0 0,-1-2-50 0 0,0 0-31 0 0,-1 0-32 0 0,-1 0-16 0 0,3 0 28 0 0,-2-2-38 0 0,1 0-1 0 0,0 0 0 0 0,-1 0 0 0 0,1 0 1 0 0,0 0-1 0 0,0-1 0 0 0,-1 1 0 0 0,1 0 1 0 0,0-1-1 0 0,0 1 0 0 0,0 0 0 0 0,0-1 1 0 0,0 1-1 0 0,0-1 0 0 0,0 0 0 0 0,1 1-8 0 0,8 5 92 0 0,-4 5-2 0 0,4-6 4 0 0,-5 5 30 0 0,5-5 18 0 0,-6 1-49 0 0,-3-5-86 0 0,-1-1-1 0 0,0 1 0 0 0,0-1 0 0 0,1 1 0 0 0,-1-1 0 0 0,0 0 1 0 0,1 1-1 0 0,-1-1 0 0 0,0 0 0 0 0,1 1 0 0 0,-1-1 0 0 0,0 0 0 0 0,1 1 1 0 0,-1-1-1 0 0,1 0 0 0 0,-1 0 0 0 0,1 1 0 0 0,-1-1 0 0 0,0 0 0 0 0,1 0 1 0 0,-1 0-1 0 0,1 0 0 0 0,-1 0 0 0 0,1 0 0 0 0,-1 0 0 0 0,1 0 0 0 0,-1 0 1 0 0,1 0-1 0 0,-1 0 0 0 0,1 0 0 0 0,-1 0 0 0 0,1 0-6 0 0,3 0 45 0 0,0 0 0 0 0,-1 0 0 0 0,1-1 1 0 0,0 1-1 0 0,-1-1 0 0 0,1 0 0 0 0,0 0-45 0 0,10-8 162 0 0,-11 7-14 0 0,0 0-63 0 0,6 3-6 0 0,-6 0-21 0 0,5-2 70 0 0,-7 1-113 0 0,0 0 0 0 0,0-1 0 0 0,0 1 0 0 0,0 0 0 0 0,0-1 0 0 0,0 1 0 0 0,0-1 0 0 0,0 1 0 0 0,0-1 0 0 0,0 1 0 0 0,0-1 0 0 0,0 0 0 0 0,0 0-15 0 0,4-3 112 0 0,0-2 61 0 0,-4 6-149 0 0,19-20 17 0 0,-16 16-47 0 0,-2-1 9 0 0,3-7 11 0 0,1 7 28 0 0,-5 5-39 0 0,-1 0 0 0 0,1 0-1 0 0,-1-1 1 0 0,0 1 0 0 0,1 0-1 0 0,-1-1 1 0 0,1 1 0 0 0,-1 0-1 0 0,0-1 1 0 0,1 1-1 0 0,-1 0 1 0 0,0-1 0 0 0,0 1-1 0 0,1-1 1 0 0,-1 1 0 0 0,0 0-1 0 0,0-1 1 0 0,0 1 0 0 0,1-1-1 0 0,-1 1 1 0 0,0-1-1 0 0,0 1 1 0 0,0-1 0 0 0,0 1-1 0 0,0-1 1 0 0,0 1 0 0 0,0-1-1 0 0,0 1 1 0 0,0-1 0 0 0,0 1-1 0 0,0-1 1 0 0,0 1-3 0 0,0-66 164 0 0,0 42-139 0 0,0 22-21 0 0,0 0 0 0 0,-1 0 0 0 0,1 0 0 0 0,0 0 0 0 0,-1 0 0 0 0,1 1 0 0 0,-1-1 0 0 0,1 0 0 0 0,-1 0 0 0 0,0 0 0 0 0,0 1 0 0 0,0-1 0 0 0,-1-1-4 0 0,2 2 0 0 0,-1-1 1 0 0,0 1-1 0 0,0 0 0 0 0,0-1 0 0 0,1 1 0 0 0,-1-1 0 0 0,1 1 0 0 0,-1-1 0 0 0,1 1 0 0 0,0-1 0 0 0,0 0 0 0 0,-1 1 1 0 0,1-2-1 0 0,0 0 0 0 0,0 1 1 0 0,0-1-1 0 0,0 1 1 0 0,-1 0-1 0 0,1-1 1 0 0,-1 1-1 0 0,0-1 1 0 0,1 1-1 0 0,-1 0 1 0 0,0-1-1 0 0,-1-1 0 0 0,-4-8-43 0 0,5 4-22 0 0,0-3-42 0 0,-1 1-69 0 0,-4-3-27 0 0,0 1-23 0 0,4 1 10 0 0,2 6 17 0 0,0 1 77 0 0,0-12-67 0 0,0 10 44 0 0,0 2-6 0 0,0 1-65 0 0,0 0-27 0 0,0 0-65 0 0,0 0-74 0 0,0 0-84 0 0,0 0-92 0 0,0 0-101 0 0,0 0-110 0 0,0 1-119 0 0,0-4-792 0 0,0-4-946 0 0</inkml:trace>
  <inkml:trace contextRef="#ctx0" brushRef="#br0" timeOffset="1019.74">1432 293 6072 0 0,'0'0'133'0'0,"3"3"23"0"0,0 0-108 0 0,12 13 177 0 0,-7-7-155 0 0,-6-4-70 0 0,-2-5 0 0 0,0 1 0 0 0,1 0 0 0 0,-1-1 0 0 0,0 1 0 0 0,1 0 0 0 0,-1-1 0 0 0,0 1 0 0 0,1-1 0 0 0,-1 1 0 0 0,1-1 0 0 0,-1 1 0 0 0,1-1 0 0 0,-1 1 0 0 0,1-1 0 0 0,-1 0 0 0 0,1 1 0 0 0,-1-1 0 0 0,1 1 0 0 0,0-1 0 0 0,-1 0 0 0 0,1 0 0 0 0,0 1 0 0 0,4 1 0 0 0,2 3 51 0 0,0 1 89 0 0,-1 3 112 0 0,3 5 220 0 0,0 2 53 0 0,-1-7-269 0 0,-6-6-118 0 0,1 0 1 0 0,-1 0 0 0 0,0 0-1 0 0,0 0 1 0 0,0 1-1 0 0,0 0-138 0 0,6 10 465 0 0,0-5-233 0 0,-5-5-83 0 0,0 0 1 0 0,0 1-1 0 0,0-1 0 0 0,0 1 1 0 0,-1-1-1 0 0,1 1 1 0 0,0 3-150 0 0,6 12 461 0 0,-3-10-272 0 0,2-2-37 0 0,5 8 136 0 0,-8-4-67 0 0,1-7-85 0 0,-5-5-128 0 0,-1 0 0 0 0,0 1-1 0 0,1-1 1 0 0,-1 0 0 0 0,1 0 0 0 0,-1 0 0 0 0,0 1-1 0 0,1-1 1 0 0,-1 0 0 0 0,0 1 0 0 0,0-1 0 0 0,1 0 0 0 0,-1 0-1 0 0,0 1 1 0 0,0-1 0 0 0,1 1 0 0 0,-1-1 0 0 0,0 0 0 0 0,0 1-1 0 0,0-1 1 0 0,0 0 0 0 0,0 1 0 0 0,1-1 0 0 0,-1 1 0 0 0,0-1-1 0 0,0 0 1 0 0,0 1 0 0 0,0-1 0 0 0,0 1 0 0 0,0-1 0 0 0,0 1-8 0 0,2 4 180 0 0,8 5-18 0 0,-7-7-8 0 0,-3-1-2 0 0,0 9-4 0 0,0-9-16 0 0,0-2-4 0 0,0 0 0 0 0,0 0-3 0 0,0 0-12 0 0,0 0-7 0 0,0 0-2 0 0,0 0 0 0 0,0 0 0 0 0,0-2 0 0 0,0-57 288 0 0,0 57-383 0 0,0 0 0 0 0,0 1 0 0 0,0-1 0 0 0,1 1 0 0 0,-1-1 0 0 0,1 1 0 0 0,-1-1 0 0 0,1 1 0 0 0,-1-1 0 0 0,1 1 0 0 0,0 0 0 0 0,0-1 0 0 0,-1 1-9 0 0,7-12 44 0 0,-2-12-29 0 0,-2 18-15 0 0,0 0 0 0 0,0 0 0 0 0,5-6 0 0 0,1-2 0 0 0,-5 5 0 0 0,-3 7 0 0 0,0 1 0 0 0,0 0 0 0 0,0 0 0 0 0,1 0 0 0 0,-1 0 0 0 0,0 0 0 0 0,1 0 0 0 0,0 0 0 0 0,-1 0 0 0 0,12-13 0 0 0,-10 10 0 0 0,-3 4 0 0 0,0 1 0 0 0,0-1 0 0 0,1 0 0 0 0,-1 1 0 0 0,0-1 0 0 0,1 0 0 0 0,-1 1 0 0 0,0-1 0 0 0,1 1 0 0 0,-1-1 0 0 0,1 1 0 0 0,-1-1 0 0 0,1 1 0 0 0,-1 0 0 0 0,1-1 0 0 0,-1 1 0 0 0,1-1 0 0 0,0 1 0 0 0,-1 0 0 0 0,1 0 0 0 0,-1-1 0 0 0,1 1 0 0 0,4-2 0 0 0,26-14-60 0 0,-24 12 49 0 0,-7 3 11 0 0,1 0-1 0 0,0 1 1 0 0,-1-1 0 0 0,1 1-1 0 0,0-1 1 0 0,0 1-1 0 0,0-1 1 0 0,-1 1-1 0 0,1-1 1 0 0,0 1-1 0 0,0 0 1 0 0,0-1-1 0 0,0 1 1 0 0,0 0-1 0 0,0 0 1 0 0,0 0-1 0 0,0 0 1 0 0,-1-1 0 0 0,1 1-1 0 0,0 1 1 0 0,0-1-1 0 0,0 0 1 0 0,0 0-1 0 0,0 0 1 0 0,0 0-1 0 0,0 1 1 0 0,0-1 0 0 0,7 5-20 0 0,-7-4 17 0 0,0 0 1 0 0,1 0 0 0 0,-1-1-1 0 0,1 1 1 0 0,-1 0 0 0 0,1-1-1 0 0,-1 1 1 0 0,1-1-1 0 0,-1 1 1 0 0,1-1 0 0 0,0 0-1 0 0,-1 1 1 0 0,1-1 0 0 0,0 0 2 0 0,-1 0 0 0 0,1 0 0 0 0,0 0 0 0 0,-1 0 0 0 0,1 1 0 0 0,-1-1 0 0 0,1 1 0 0 0,-1-1 0 0 0,1 1 0 0 0,-1-1 0 0 0,1 1 0 0 0,-1 0 0 0 0,1 0 0 0 0,-1 0 0 0 0,1 0 0 0 0,5 4 0 0 0,6 0 0 0 0,-5 8 0 0 0,1-6 0 0 0,-7-5 0 0 0,0-1 0 0 0,0 1 0 0 0,-1-1 0 0 0,1 1 0 0 0,0 0 0 0 0,-1 0 0 0 0,1 0 0 0 0,-1 0 0 0 0,0 0 0 0 0,1 0 0 0 0,-1 1 0 0 0,25 28-67 0 0,-22-20 54 0 0,-3-10 13 0 0,-1 0 0 0 0,0 0 0 0 0,1 0 0 0 0,-1 0 0 0 0,1 0 0 0 0,-1 0 0 0 0,1 0 0 0 0,0 0 0 0 0,-1 0 0 0 0,1 0 0 0 0,0 0 0 0 0,0 0 0 0 0,-1 0 0 0 0,1-1 0 0 0,0 1 0 0 0,0 0 0 0 0,0-1 0 0 0,1 1 0 0 0,3 2-2 0 0,-5-3 4 0 0,1 0 0 0 0,0 0 0 0 0,-1 1 0 0 0,1-1 0 0 0,-1 0 0 0 0,1 1 0 0 0,-1-1 0 0 0,1 0 0 0 0,0 1-1 0 0,-1-1 1 0 0,1 1 0 0 0,-1-1 0 0 0,0 1 0 0 0,1-1 0 0 0,-1 1 0 0 0,1 0 0 0 0,-1-1 0 0 0,0 1 0 0 0,1-1 0 0 0,-1 1 0 0 0,0 0 0 0 0,0 0-2 0 0,3 3 12 0 0,22 27-12 0 0,-16-14-45 0 0,-2-3 37 0 0,-5 1 8 0 0,-2-14 0 0 0,0 0 0 0 0,0 0 0 0 0,0 0 0 0 0,0 0 0 0 0,0-1 0 0 0,0 1 0 0 0,1 0 0 0 0,-1 0 0 0 0,0 0 0 0 0,0-1 0 0 0,0 1 0 0 0,1 0 0 0 0,-1 0 0 0 0,1 0 0 0 0,9 4 0 0 0,-7 6 10 0 0,-3-9 44 0 0,0-2 10 0 0,1 0-59 0 0,-1 0 0 0 0,1 0 1 0 0,0 0-1 0 0,0 0 1 0 0,0-1-1 0 0,-1 1 1 0 0,1 0-1 0 0,0 0 1 0 0,0-1-1 0 0,-1 1 0 0 0,1 0 1 0 0,0-1-1 0 0,-1 1 1 0 0,1-1-1 0 0,0 1 1 0 0,-1-1-1 0 0,1 1-5 0 0,1-3 10 0 0,0 1 0 0 0,0-1 0 0 0,-1 1-1 0 0,1-1 1 0 0,-1 1 0 0 0,2-4-10 0 0,-1 1 9 0 0,-1 0 13 0 0,-1-2 12 0 0,4 1 43 0 0,-1 3-66 0 0,-1-1 0 0 0,1 0 0 0 0,-1 0 0 0 0,0 0 0 0 0,0 0 0 0 0,-1 0-1 0 0,1 0 1 0 0,-1 0 0 0 0,1-2-11 0 0,-1 1 10 0 0,0 0 1 0 0,1 1-1 0 0,0-1 0 0 0,0 0 0 0 0,0 0 0 0 0,1 1 0 0 0,0 0 0 0 0,0-1 0 0 0,2-1-10 0 0,-3 3 8 0 0,1 0 1 0 0,-1 0-1 0 0,0 0 0 0 0,0-1 0 0 0,0 1 0 0 0,0-2-8 0 0,0 2 1 0 0,0 0 0 0 0,0-1-1 0 0,0 1 1 0 0,0 0 0 0 0,0 0 0 0 0,2-1-1 0 0,3-3 0 0 0,-4 4 0 0 0,0-1 0 0 0,0 1 0 0 0,0 0 0 0 0,1 1 0 0 0,-1-1 0 0 0,1 0 0 0 0,27-12 0 0 0,-27 14-1 0 0,0 0 1 0 0,1 0 0 0 0,-1 0 0 0 0,0 1 0 0 0,0-1 0 0 0,0 1 0 0 0,1 0 0 0 0,-1 0 0 0 0,4 1 0 0 0,8 0-11 0 0,-15-1 6 0 0,1 0 0 0 0,-1 0 1 0 0,0 1-1 0 0,1-1 0 0 0,-1 0 1 0 0,1 0-1 0 0,-1 1 1 0 0,1-1-1 0 0,-1 1 0 0 0,0-1 1 0 0,1 1 4 0 0,11 11-9 0 0,12 13 9 0 0,-20-16 0 0 0,-1 3 0 0 0,16 25 0 0 0,-9-17 0 0 0,-1 1 0 0 0,0 0 0 0 0,0 6 0 0 0,1-2 0 0 0,-6-12 17 0 0,0-3-36 0 0,14 11-127 0 0,-18-19 134 0 0,3 4-72 0 0,-3-1 34 0 0,0 0-38 0 0,2-2-46 0 0,0-2-35 0 0,-2 0 144 0 0,-1-1 0 0 0,0 0 0 0 0,1 0-1 0 0,-1 0 1 0 0,0 1 0 0 0,1-1 0 0 0,-1 0-1 0 0,0 0 1 0 0,1 1 0 0 0,-1-1 0 0 0,0 0-1 0 0,1 0 1 0 0,-1 1 0 0 0,0-1 0 0 0,0 1 0 0 0,0-1-1 0 0,1 0 1 0 0,-1 1 0 0 0,0-1 0 0 0,0 0-1 0 0,0 1 1 0 0,0-1 0 0 0,0 1 0 0 0,0-1-1 0 0,1 0 1 0 0,-1 1 0 0 0,0-1 0 0 0,0 1-1 0 0,0-1 1 0 0,-1 0 0 0 0,1 1 25 0 0,0 2-637 0 0</inkml:trace>
  <inkml:trace contextRef="#ctx0" brushRef="#br0" timeOffset="1628.03">2510 1 6336 0 0,'0'0'141'0'0,"0"0"23"0"0,0 0 11 0 0,0 0 23 0 0,0 0 96 0 0,0 0 39 0 0,0 2 10 0 0,0 6-113 0 0,-1-5-151 0 0,1 1 0 0 0,0-1 1 0 0,0 1-1 0 0,0-1 0 0 0,0 1 1 0 0,1-1-1 0 0,-1 1 0 0 0,1-1 1 0 0,1 2-80 0 0,23 40 814 0 0,-16-29-607 0 0,0-3-84 0 0,2 6 124 0 0,-3 8 25 0 0,-6-20-170 0 0,0 0-1 0 0,0-1 1 0 0,4 8-102 0 0,6 12 234 0 0,-6-12-39 0 0,1 0 1 0 0,1-1 0 0 0,8 12-196 0 0,-5-10 94 0 0,-3-6-33 0 0,-2 0-1 0 0,1 0 1 0 0,-1 1 0 0 0,-1 0-61 0 0,16 24 192 0 0,-5-8-42 0 0,-7-9-84 0 0,7 11 50 0 0,-1-10-6 0 0,-13-16-98 0 0,0 0 1 0 0,-1 0-1 0 0,1 0 1 0 0,-1 0 0 0 0,0 0-1 0 0,0 0 1 0 0,0 0-1 0 0,0 1 1 0 0,0-1-1 0 0,0 0 1 0 0,0 1 0 0 0,-1-1-1 0 0,1 1-12 0 0,-1-1 12 0 0,1 1 0 0 0,-1-1 0 0 0,1 0 0 0 0,0 1 0 0 0,0-1 0 0 0,0 0 0 0 0,0 0 0 0 0,0 1 0 0 0,1-1 1 0 0,-1 0-1 0 0,1 0 0 0 0,-1 0 0 0 0,1 0-12 0 0,11 14 110 0 0,-11-2-3 0 0,-1-12-89 0 0,-1 0-1 0 0,0 0 1 0 0,0-1 0 0 0,1 1-1 0 0,-1 0 1 0 0,0-1 0 0 0,1 1-1 0 0,0 0 1 0 0,-1-1 0 0 0,1 1-1 0 0,0-1 1 0 0,0 1 0 0 0,0-1-18 0 0,5 12 131 0 0,-4-2-13 0 0,-2 1 39 0 0,0-9-44 0 0,0-3-17 0 0,0 0-6 0 0,0 0 3 0 0,0 0 23 0 0,0 0 11 0 0,0-3 1 0 0,0 3-122 0 0,0-1 1 0 0,0 1 0 0 0,0-1 0 0 0,0 1 0 0 0,0-1 0 0 0,-1 0 0 0 0,1 1 0 0 0,0-1 0 0 0,0 1 0 0 0,0-1 0 0 0,-1 1-1 0 0,1-1 1 0 0,0 1 0 0 0,-1-1 0 0 0,1 1 0 0 0,0-1 0 0 0,-1 1 0 0 0,1 0 0 0 0,0-1 0 0 0,-1 1 0 0 0,1-1-1 0 0,-1 1 1 0 0,1 0 0 0 0,-1-1-7 0 0,0 1 6 0 0,1-1 0 0 0,-1 1 0 0 0,0 0 0 0 0,1-1 0 0 0,-1 1-1 0 0,1-1 1 0 0,-1 1 0 0 0,1-1 0 0 0,-1 0 0 0 0,1 1 0 0 0,0-1-1 0 0,-1 0 1 0 0,1 1 0 0 0,0-1 0 0 0,-1 0 0 0 0,1 1 0 0 0,0-1 0 0 0,0 0-1 0 0,0 1 1 0 0,0-1 0 0 0,-1 0 0 0 0,1 0 0 0 0,0 1 0 0 0,0-1 0 0 0,0 0-6 0 0,1-6 39 0 0,-1 5-26 0 0,0 0-1 0 0,0 0 0 0 0,0 0 0 0 0,0 0 0 0 0,0 0 0 0 0,-1-1 0 0 0,1 1 1 0 0,0 0-1 0 0,-1 0 0 0 0,0-1-12 0 0,-1 0 1 0 0,0 0 1 0 0,1-1-1 0 0,-1 1 0 0 0,1-1 1 0 0,0 1-1 0 0,0-1 0 0 0,0 0 1 0 0,0 0-1 0 0,1 1 0 0 0,-1-1 1 0 0,1-3-2 0 0,0-40-23 0 0,0 20-89 0 0,0 25 96 0 0,0 0 1 0 0,0 0 0 0 0,1 0-1 0 0,-1 0 1 0 0,0 0-1 0 0,1 1 1 0 0,-1-1-1 0 0,1 0 1 0 0,0 0 0 0 0,-1 0-1 0 0,1 1 1 0 0,0-1-1 0 0,1-1 16 0 0,-1 2-13 0 0,0-1-1 0 0,0 1 0 0 0,0 0 1 0 0,-1-1-1 0 0,1 1 0 0 0,-1-1 0 0 0,1 1 1 0 0,-1-1-1 0 0,1 1 0 0 0,-1-1 1 0 0,0 0-1 0 0,0 1 0 0 0,0-2 14 0 0,4-12-87 0 0,8 0 8 0 0,1-1 7 0 0,-11 11 50 0 0,-2 4 20 0 0,0 1-1 0 0,1-1 0 0 0,-1 0 1 0 0,0 1-1 0 0,1-1 0 0 0,-1 1 1 0 0,0-1-1 0 0,1 1 0 0 0,-1-1 1 0 0,1 1-1 0 0,-1-1 0 0 0,1 1 1 0 0,-1-1-1 0 0,1 1 0 0 0,-1-1 1 0 0,1 1-1 0 0,-1 0 0 0 0,1-1 1 0 0,0 1-1 0 0,-1 0 0 0 0,1 0 0 0 0,0-1 3 0 0,4-1-7 0 0,41-24-153 0 0,-44 25 155 0 0,0 1 0 0 0,0-1-1 0 0,0 0 1 0 0,0 1 0 0 0,0-1 0 0 0,1 1 0 0 0,-1 0 0 0 0,0 0 0 0 0,0 0 0 0 0,0 0 0 0 0,1 0 0 0 0,-1 0 0 0 0,0 0 0 0 0,0 1 0 0 0,2 0 5 0 0,4 1-23 0 0,-1 1-1 0 0,0 0 1 0 0,6 3 23 0 0,-7-2-12 0 0,9 8-54 0 0,-12-9 53 0 0,-1-1 1 0 0,1 0 0 0 0,0-1 0 0 0,0 1-1 0 0,0 0 1 0 0,1 0 12 0 0,-2-2-4 0 0,0 1-1 0 0,0 0 0 0 0,-1 0 1 0 0,1 0-1 0 0,0 0 1 0 0,-1 0-1 0 0,1 1 0 0 0,0-1 1 0 0,-1 0-1 0 0,0 1 0 0 0,1-1 1 0 0,-1 1-1 0 0,1 0 5 0 0,2 8-13 0 0,-3-7 7 0 0,0-1 1 0 0,0 0-1 0 0,1 0 0 0 0,-1 0 1 0 0,0 0-1 0 0,1 0 0 0 0,-1 0 1 0 0,1 0-1 0 0,0 0 6 0 0,11 13-10 0 0,-8-2 10 0 0,1-8 0 0 0,-5-5 0 0 0,-1 0 0 0 0,0 0 0 0 0,1 0 0 0 0,-1 1 0 0 0,1-1 0 0 0,-1 0 0 0 0,0 1 0 0 0,1-1 0 0 0,-1 0 0 0 0,0 1 0 0 0,1-1 0 0 0,-1 0 0 0 0,0 1 0 0 0,1-1 0 0 0,-1 1 0 0 0,0-1 0 0 0,0 1 0 0 0,0-1 0 0 0,1 1 0 0 0,-1-1 0 0 0,0 0 0 0 0,0 1 0 0 0,0-1 0 0 0,0 1 0 0 0,0-1 0 0 0,0 1 0 0 0,0-1 0 0 0,0 1 0 0 0,0-1 0 0 0,0 1 0 0 0,0-1 0 0 0,0 1 0 0 0,0 1 0 0 0,0-1 0 0 0,0 1 0 0 0,0 0 0 0 0,0-1 0 0 0,1 1 0 0 0,-1-1 0 0 0,1 1 0 0 0,-1-1 0 0 0,1 1 0 0 0,0-1 0 0 0,-1 1 0 0 0,1-1 0 0 0,1 1 0 0 0,-1 0 0 0 0,0-1 0 0 0,0 1 0 0 0,0 0 0 0 0,-1 0 0 0 0,1-1 0 0 0,0 1 0 0 0,-1 0 0 0 0,1 0 0 0 0,-1 0 0 0 0,1 0 0 0 0,-1-1 0 0 0,0 1 0 0 0,0 2 0 0 0,-3 22 0 0 0,-3-14 0 0 0,5-10 0 0 0,0-1 0 0 0,1 0 0 0 0,-1 1 0 0 0,0-1 0 0 0,1 1 0 0 0,-1-1 0 0 0,1 1 0 0 0,-1-1 0 0 0,1 1 0 0 0,0-1 0 0 0,0 1 0 0 0,0-1 0 0 0,0 1 0 0 0,0 0 0 0 0,-1-1 0 0 0,1 1 0 0 0,0 0 0 0 0,0-1 0 0 0,-1 1 0 0 0,1 0 0 0 0,-1-1 0 0 0,1 1 0 0 0,-1-1 0 0 0,0 1 0 0 0,0-1 0 0 0,0 1 0 0 0,1-1 0 0 0,-1 0 0 0 0,-1 1 0 0 0,1-1 0 0 0,0 0 0 0 0,0 0 0 0 0,0 0 0 0 0,-1 1 0 0 0,-29 29-15 0 0,21-23-31 0 0,-8 2-103 0 0,-2 2-17 0 0,16-9 5 0 0,0-1 52 0 0,0 0 43 0 0,0-1 36 0 0,-4 2 41 0 0,-10 0 110 0 0,11-2-128 0 0,0 0-69 0 0,-1-1-95 0 0,5 0 42 0 0,-1 0-34 0 0,-1 0-113 0 0,0 0-73 0 0,1 0-81 0 0,-1 0-89 0 0,1 0 51 0 0,0 0-61 0 0,0 0-66 0 0,0 0-69 0 0,-2 0-798 0 0,-3 0-826 0 0</inkml:trace>
  <inkml:trace contextRef="#ctx0" brushRef="#br0" timeOffset="2109.1">3434 478 4056 0 0,'2'3'91'0'0,"6"4"-23"0"0,-6-5-15 0 0,1 1 40 0 0,0-5 6 0 0,9-8-79 0 0,4 7-20 0 0,-10 3 64 0 0,1 0 103 0 0,1 0 65 0 0,8 0 377 0 0,-11 0-452 0 0,-1 0-34 0 0,-3 0-97 0 0,-1 0 1 0 0,1 0-1 0 0,0 0 0 0 0,-1 0 1 0 0,1 0-1 0 0,0 0 0 0 0,-1 0 1 0 0,1 0-1 0 0,0-1 1 0 0,-1 1-1 0 0,1 0 0 0 0,-1 0 1 0 0,1-1-1 0 0,0 1 1 0 0,-1 0-1 0 0,1-1 0 0 0,-1 1 1 0 0,1-1-1 0 0,-1 1 0 0 0,1 0 1 0 0,-1-1-1 0 0,1 1 1 0 0,-1-1-1 0 0,1 1 0 0 0,-1-1 1 0 0,0 0-27 0 0,1 1 24 0 0,-1-1 0 0 0,0 1 0 0 0,1-1 0 0 0,-1 1 0 0 0,1-1 0 0 0,-1 1 0 0 0,1-1 0 0 0,-1 1 0 0 0,1-1 0 0 0,-1 1 0 0 0,1 0 0 0 0,0-1 0 0 0,-1 1 0 0 0,1 0 0 0 0,-1-1 0 0 0,1 1 0 0 0,0 0 0 0 0,-1 0 0 0 0,1 0 0 0 0,0 0 0 0 0,-1 0 0 0 0,1-1 0 0 0,0 1 0 0 0,-1 0 0 0 0,1 0 0 0 0,0 1-24 0 0,4-2 150 0 0,1 1 45 0 0,10-3 558 0 0,-10 1-474 0 0,0-1-88 0 0,-4 1-145 0 0,0 0-42 0 0,1-1 289 0 0,0 2-107 0 0,0 0-66 0 0,1 1-62 0 0,-1 0-14 0 0,-1 0 47 0 0,11-11 266 0 0,-11 10-191 0 0,-1 0-39 0 0,3 0 36 0 0,0 1-82 0 0,1 0-41 0 0,-3 1 58 0 0,11-1 219 0 0,-13 0-313 0 0,0 0 0 0 0,0 0 0 0 0,0 0 1 0 0,0 0-1 0 0,0 0 0 0 0,0 0 0 0 0,1 0 0 0 0,-1 0 0 0 0,0 0 1 0 0,0 0-1 0 0,0 0 0 0 0,0 0 0 0 0,0 0 0 0 0,0 0 0 0 0,0 0 1 0 0,0 0-1 0 0,0 0 0 0 0,0 0 0 0 0,1 0 0 0 0,-1 0 0 0 0,0 0 1 0 0,0 0-1 0 0,0 0 0 0 0,0 0 0 0 0,0 0 0 0 0,0 0 0 0 0,0 0 1 0 0,0-1-1 0 0,0 1 0 0 0,0 0 0 0 0,0 0 0 0 0,0 0 0 0 0,0 0 1 0 0,0 0-1 0 0,1 0 0 0 0,-1 0 0 0 0,0 0 0 0 0,0 0 0 0 0,0 0 1 0 0,0 0-1 0 0,0 0 0 0 0,0-1 0 0 0,0 1 0 0 0,0 0 0 0 0,0 0 1 0 0,0 0-1 0 0,0 0 0 0 0,0 0 0 0 0,0 0 0 0 0,0 0 0 0 0,0 0 1 0 0,0 0-1 0 0,0 0 0 0 0,0 0 0 0 0,0-1 0 0 0,0 1 0 0 0,0 0-4 0 0,-1 0 10 0 0,1-1-1 0 0,0 1 0 0 0,0-1 0 0 0,0 1 1 0 0,0-1-1 0 0,0 1 0 0 0,1-1 0 0 0,-1 1 1 0 0,0-1-1 0 0,0 1 0 0 0,0-1 1 0 0,0 1-1 0 0,0 0 0 0 0,1-1 0 0 0,-1 1 1 0 0,0-1-1 0 0,0 1 0 0 0,1 0 0 0 0,-1-1 1 0 0,0 1-1 0 0,1-1 0 0 0,-1 1 1 0 0,0 0-1 0 0,1 0 0 0 0,-1-1 0 0 0,1 1 1 0 0,-1 0-1 0 0,0-1 0 0 0,1 1 0 0 0,-1 0 1 0 0,1 0-1 0 0,-1 0 0 0 0,1 0 0 0 0,-1-1 1 0 0,1 1-1 0 0,-1 0 0 0 0,1 0 1 0 0,-1 0-1 0 0,1 0 0 0 0,-1 0 0 0 0,0 0 1 0 0,1 0-10 0 0,4-2 173 0 0,6-8-72 0 0,-9 6-23 0 0,-1 1-35 0 0,-1-6-21 0 0,-1 7-5 0 0,1-11 7 0 0,0 10 32 0 0,0 1 24 0 0,-2-11 19 0 0,1 12-91 0 0,1 0-1 0 0,-1 0 1 0 0,0 0 0 0 0,0 0-1 0 0,1 1 1 0 0,-1-1 0 0 0,0 0-1 0 0,0 0 1 0 0,0 1 0 0 0,0-1-1 0 0,0 1 1 0 0,0-1 0 0 0,0 1-1 0 0,0-1 1 0 0,0 1-1 0 0,0-1-7 0 0,-10-5 95 0 0,7-1-35 0 0,0 3-9 0 0,0 2 18 0 0,-4 2 57 0 0,4 0-78 0 0,1 0-24 0 0,1 0 0 0 0,0-1 0 0 0,-1 2 0 0 0,1-1 0 0 0,0 0 0 0 0,0 0 0 0 0,-1 1 0 0 0,1-1 0 0 0,-2 2-24 0 0,-2 1 59 0 0,-16 8 77 0 0,21-10-128 0 0,-1 0 1 0 0,1 0-1 0 0,-1 0 1 0 0,1 0-1 0 0,-1 0 1 0 0,1 0-1 0 0,0 0 1 0 0,0 1-1 0 0,0-1 1 0 0,-1 2-9 0 0,-1 2 17 0 0,3-5-13 0 0,0 1 1 0 0,0 0-1 0 0,-1-1 0 0 0,1 1 1 0 0,0-1-1 0 0,-1 1 1 0 0,1 0-1 0 0,0-1 0 0 0,-1 1 1 0 0,1-1-1 0 0,-1 1 0 0 0,1-1 1 0 0,-1 0-1 0 0,1 1 0 0 0,-1-1 1 0 0,1 1-1 0 0,-1-1 0 0 0,0 0 1 0 0,1 1-1 0 0,-1-1 0 0 0,1 0 1 0 0,-1 0-5 0 0,-4 3 20 0 0,0 0 15 0 0,-1 1 1 0 0,2 0-1 0 0,-1 0 1 0 0,0 1-1 0 0,1-1 1 0 0,-1 3-36 0 0,-7 5 86 0 0,1 4-10 0 0,7-1-50 0 0,1-2-24 0 0,-4 2 4 0 0,-2 6 41 0 0,5-11-36 0 0,2-7-11 0 0,1 0 0 0 0,0 0 0 0 0,0 0 0 0 0,0 0 0 0 0,0 0 0 0 0,1 0 0 0 0,-1 0 0 0 0,1 0 0 0 0,-1 1 0 0 0,1 1 0 0 0,-2 21 0 0 0,-1-18 0 0 0,2-7 0 0 0,1 0 0 0 0,0 0 0 0 0,-1 0 0 0 0,1-1 0 0 0,0 1 0 0 0,0 0 0 0 0,-1 0 0 0 0,1 0 0 0 0,0 0 0 0 0,0 0 0 0 0,0 0 0 0 0,0 0 0 0 0,0 0 0 0 0,0 0 0 0 0,1-1 0 0 0,-1 1 0 0 0,0 0 0 0 0,0 0 0 0 0,1 0 0 0 0,-1 0 0 0 0,0 0 0 0 0,1 0 0 0 0,-1-1 0 0 0,1 1 0 0 0,-1 0 0 0 0,1 0 0 0 0,0 0 0 0 0,-1-1 0 0 0,5 31 0 0 0,-3-26-2 0 0,11 19-49 0 0,-11-21 39 0 0,0 0 0 0 0,-1-1 0 0 0,1 1 0 0 0,1 0 0 0 0,-1-1 0 0 0,0 1-1 0 0,1-1 1 0 0,-1 0 0 0 0,1 0 0 0 0,0 0 0 0 0,1 1 12 0 0,12 5-143 0 0,1 0 68 0 0,11 7 55 0 0,-25-14 20 0 0,0 0 0 0 0,0-1 0 0 0,-1 1 0 0 0,1-1 0 0 0,0 1 0 0 0,0-1 0 0 0,0 0 0 0 0,0 0 0 0 0,0 0 0 0 0,0-1 0 0 0,0 1 0 0 0,6-1 0 0 0,1 2 0 0 0,-8-1 0 0 0,0 0 0 0 0,0 0 0 0 0,-1 0 0 0 0,1 0 0 0 0,0 0 0 0 0,0-1 0 0 0,0 1 0 0 0,0 0 0 0 0,0-1 0 0 0,0 1 0 0 0,0-1 0 0 0,16-10 0 0 0,-5 8-3 0 0,2-1-43 0 0,1-7-100 0 0,-9 4 119 0 0,0 1-102 0 0,1 0-119 0 0,-4 3 74 0 0,0 0-37 0 0,-1 0-38 0 0,1 0-41 0 0,0 1-43 0 0,0-1-45 0 0,-1 0-47 0 0,1 1-50 0 0,-1 0-52 0 0,1-1-54 0 0,4-3-963 0 0,2-3-874 0 0,-10 9 2406 0 0</inkml:trace>
  <inkml:trace contextRef="#ctx0" brushRef="#br0" timeOffset="2464.41">4049 355 5960 0 0,'0'0'132'0'0,"3"2"17"0"0,-2-1-132 0 0,0 1 0 0 0,0-1 0 0 0,0 0 0 0 0,0 0 0 0 0,0 1 0 0 0,0-1 0 0 0,0 1 0 0 0,0-1 0 0 0,0 0 0 0 0,-1 1 0 0 0,1 0 0 0 0,-1-1 0 0 0,1 1 0 0 0,-1-1 0 0 0,0 1 0 0 0,1 0 0 0 0,-1-1-1 0 0,0 2-16 0 0,0-2 3 0 0,0 1 0 0 0,0 0 0 0 0,0 0 0 0 0,1-1 0 0 0,-1 1-1 0 0,1 0 1 0 0,-1-1 0 0 0,1 1 0 0 0,0 0 0 0 0,0-1-1 0 0,-1 1 1 0 0,1-1 0 0 0,0 1-3 0 0,0-1 0 0 0,0 1-1 0 0,0-1 0 0 0,0 1 1 0 0,0-1-1 0 0,-1 1 1 0 0,1 0-1 0 0,0-1 1 0 0,-1 1-1 0 0,0 0 0 0 0,1-1 1 0 0,-1 1-1 0 0,0 0 1 0 0,0 0 0 0 0,1 4 25 0 0,0 0 43 0 0,1 0 59 0 0,3 3 122 0 0,4 13 228 0 0,-5-12-267 0 0,1 0-21 0 0,-3-2-20 0 0,-1-1 18 0 0,0 1 58 0 0,0 0-39 0 0,1-1-33 0 0,10 9 224 0 0,1 0-25 0 0,-10-1-38 0 0,0-1-54 0 0,7 0 18 0 0,-8-11-24 0 0,1-1-1 0 0,-3-2-178 0 0,1 1-67 0 0,4 3-85 0 0,-3-3 83 0 0,-1 0 35 0 0,0 0 62 0 0,0 1 72 0 0,0-1 86 0 0,0 1 99 0 0,-1 1-96 0 0,0-1-113 0 0,0 0-71 0 0,0 1-49 0 0,0-1-1 0 0,0-1 25 0 0,0 1 309 0 0,0-2-14 0 0,0 0-55 0 0,0 0-24 0 0,0 0-3 0 0,0 0-4 0 0,0 0-18 0 0,0 0-8 0 0,-3-2-2 0 0,-7-9-6 0 0,7 8-55 0 0,2 0-88 0 0,1-1-56 0 0,1-1-28 0 0,-1 3 39 0 0,0-15 158 0 0,0 1-58 0 0,0 2-58 0 0,0 2-59 0 0,0 10-33 0 0,0 0 0 0 0,0 0 0 0 0,1 0 0 0 0,-1 0 0 0 0,0 0 0 0 0,1 0 0 0 0,-1 1 0 0 0,1-1 0 0 0,0 0-1 0 0,-1 0 1 0 0,1 1 0 0 0,0-1 0 0 0,1-1-12 0 0,-1 2 9 0 0,0-1 1 0 0,0 1-1 0 0,0-1 0 0 0,-1 1 1 0 0,1-1-1 0 0,0 1 0 0 0,-1-1 1 0 0,0 1-1 0 0,1-1 0 0 0,-1 1 1 0 0,0-1-1 0 0,0 1 0 0 0,1-2-9 0 0,-1-2 2 0 0,1 1-1 0 0,1 0 0 0 0,-1 0 1 0 0,1 0-1 0 0,-1 0 0 0 0,1 0 1 0 0,1 0-1 0 0,-1 0 0 0 0,0 0 1 0 0,1 1-1 0 0,2-3-1 0 0,1-3 1 0 0,-4 7-1 0 0,-1 0 0 0 0,1 0 0 0 0,0 0 0 0 0,0 0 0 0 0,0 1 0 0 0,0-1 0 0 0,0 1 0 0 0,0-1 0 0 0,0 1 0 0 0,0 0 0 0 0,0 0 0 0 0,1-1 0 0 0,0 1 0 0 0,0 0 0 0 0,0-1 0 0 0,-1 1 0 0 0,1-1 0 0 0,-1 0 0 0 0,2-2 0 0 0,58-57-10 0 0,-59 58 1 0 0,-1 1 1 0 0,1 0-1 0 0,0 0 0 0 0,0 0 1 0 0,0 0-1 0 0,1 0 9 0 0,9-5-47 0 0,-1-2-44 0 0,1-1-44 0 0,-8 8 99 0 0,0-1-1 0 0,0 1 1 0 0,0 0 0 0 0,0 1-1 0 0,2-1 37 0 0,1 0-81 0 0,0-1-37 0 0,0 0-46 0 0,0 0-55 0 0,10-8-324 0 0,-11 10 368 0 0,-2 0 0 0 0,-1 0-5 0 0,-1 1-60 0 0,1-1-73 0 0,-1 0-85 0 0,-1 0 41 0 0,0 0-49 0 0,0 0-43 0 0,0 0-39 0 0,0 0-140 0 0,0-1-37 0 0,0 0-171 0 0,2-1-459 0 0,-4 2 1271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1:45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554 64 6160 0 0,'0'0'133'0'0,"0"0"23"0"0,0 0 13 0 0,0 0-48 0 0,0 0-2 0 0,0 0 51 0 0,0 0 150 0 0,0 0 277 0 0,-2-3 19 0 0,1 2-488 0 0,0 1-56 0 0,0-2-42 0 0,-1 1-68 0 0,1 0 49 0 0,0 0 52 0 0,0 0 74 0 0,0-1 70 0 0,0 1 96 0 0,-1 0 114 0 0,2 0-160 0 0,-1 0 35 0 0,0 1-37 0 0,1 0-79 0 0,-1-1-68 0 0,0 1-56 0 0,0 0-63 0 0,-2 0-127 0 0,1 0 116 0 0,1 1 69 0 0,0-1 103 0 0,1 0-22 0 0,-1 0 39 0 0,1 0 45 0 0,-1 0 49 0 0,1 0 52 0 0,0 0 59 0 0,0 0 62 0 0,0 0 66 0 0,9 1-378 0 0,-7-1-57 0 0,0-1 46 0 0,-1 3-9 0 0,-1 0-44 0 0,-1 7-17 0 0,1-6-8 0 0,0 3 6 0 0,-1-3-28 0 0,1-1-1 0 0,0 0 0 0 0,0 0 1 0 0,0 0-1 0 0,1 0 1 0 0,-1 0-1 0 0,0 0 1 0 0,1 0-1 0 0,-1 0 1 0 0,1 1-11 0 0,4 5 30 0 0,-4-7-24 0 0,0 1 1 0 0,0-1 0 0 0,0 0 0 0 0,0 1 0 0 0,-1-1-1 0 0,1 1 1 0 0,-1 0 0 0 0,1-1 0 0 0,-1 1 0 0 0,1-1-1 0 0,-1 1 1 0 0,0 0 0 0 0,0-1 0 0 0,0 1 0 0 0,0 1-7 0 0,1 5 36 0 0,0-1 0 0 0,1 1 0 0 0,-1 0 0 0 0,1 0 0 0 0,2 2-36 0 0,3 15 80 0 0,-1-10-37 0 0,-1 2 19 0 0,-3 0 17 0 0,-2-6-36 0 0,-1-3-6 0 0,1 0 0 0 0,1 0 0 0 0,-1 0 1 0 0,3 8-38 0 0,1 0 49 0 0,-2-9-13 0 0,0-1-1 0 0,-1 1 0 0 0,1 0 1 0 0,-1-1-1 0 0,-1 4-35 0 0,2 7 117 0 0,4 0-20 0 0,-1-2-25 0 0,-2 15 69 0 0,-4-26-112 0 0,2 0 1 0 0,-1 0-1 0 0,0 0 0 0 0,1 1 1 0 0,0 3-30 0 0,5 4 89 0 0,-5-11-75 0 0,0 1 0 0 0,0-1 0 0 0,0 1 1 0 0,-1-1-1 0 0,1 1 0 0 0,-1-1 0 0 0,1 1 0 0 0,-1-1 1 0 0,1 1-1 0 0,-1 0 0 0 0,0-1 0 0 0,0 1 0 0 0,0 0 1 0 0,0 0-15 0 0,1 5 51 0 0,0 1 1 0 0,0 0 0 0 0,1 0 0 0 0,0 0 0 0 0,3 7-52 0 0,-4-13 11 0 0,0 3 31 0 0,0-1 0 0 0,0 1 0 0 0,0 0 0 0 0,-1 0-1 0 0,0-1 1 0 0,1 1 0 0 0,-2 0 0 0 0,1 3-42 0 0,-1 13 113 0 0,0-9-73 0 0,0 7 80 0 0,-4-3-23 0 0,-1-7-99 0 0,2-2 66 0 0,5 2-59 0 0,-1-7 6 0 0,0 13 58 0 0,0-2 24 0 0,0-13-91 0 0,0 0 0 0 0,0 1-1 0 0,0-1 1 0 0,0 0 0 0 0,0 0-1 0 0,0 0 1 0 0,0 0-1 0 0,0 0 1 0 0,0 0 0 0 0,0 0-1 0 0,0 0 1 0 0,0 0-1 0 0,0 0 1 0 0,0 0 0 0 0,0 1-1 0 0,0-1 1 0 0,0 0 0 0 0,0 0-1 0 0,0 0 1 0 0,0 0-1 0 0,0 0 1 0 0,0 0 0 0 0,0 0-1 0 0,0 0 1 0 0,0 0-1 0 0,0 0 1 0 0,0 0 0 0 0,0 0-1 0 0,0 1 1 0 0,0-1-1 0 0,0 0 1 0 0,0 0 0 0 0,0 0-1 0 0,0 0 1 0 0,-1 0 0 0 0,1 0-1 0 0,0 0 1 0 0,0 0-1 0 0,0 0 1 0 0,0 0 0 0 0,0 0-1 0 0,0 0 1 0 0,0 0-1 0 0,0 0 1 0 0,0 0 0 0 0,0 0-1 0 0,-1 0 1 0 0,1 0 0 0 0,0 0-1 0 0,0 0 1 0 0,0 0-1 0 0,0 0 1 0 0,0 0 0 0 0,0 0-1 0 0,0 0 1 0 0,0 0-1 0 0,0 0-1 0 0,-11 0 38 0 0,9 0-86 0 0,2 0-38 0 0,-1 0-109 0 0,0 0 80 0 0,0 0 65 0 0,0 0 48 0 0,-4 1 150 0 0,4-1-173 0 0,-1 0-104 0 0,0-1-89 0 0,2 1 64 0 0,-1 0-35 0 0,0-1-37 0 0,0 1-40 0 0,1-1-43 0 0,-1 0-46 0 0,-12-12-379 0 0</inkml:trace>
  <inkml:trace contextRef="#ctx0" brushRef="#br0" timeOffset="864.16">0 171 4384 0 0,'0'0'127'0'0,"3"0"-1"0"0,3 0-81 0 0,-2 0 28 0 0,-2 0 74 0 0,-2 0 171 0 0,0 0 290 0 0,12 0 542 0 0,-5-1-449 0 0,-1 0-187 0 0,-1-1-87 0 0,-1 1-153 0 0,0-1-87 0 0,-1-1-100 0 0,0 0-111 0 0,-2 2 210 0 0,1 0-35 0 0,0 0 64 0 0,1 0-79 0 0,1 1-70 0 0,0 0-15 0 0,-2-1 56 0 0,6-3 108 0 0,2-2 88 0 0,3 3 72 0 0,-2 2-54 0 0,-2-4-62 0 0,4-1 20 0 0,13 1 145 0 0,10-11 249 0 0,-33 15-651 0 0,10-3 95 0 0,24-10 232 0 0,-16 5-212 0 0,-13 5-78 0 0,0 1 1 0 0,0 0-1 0 0,8-1-59 0 0,-5 2 65 0 0,0-1 0 0 0,-1-1 1 0 0,10-4-66 0 0,6-2 80 0 0,12-1-47 0 0,9-1-34 0 0,-37 9 1 0 0,1 0 0 0 0,0 1 0 0 0,0 0 1 0 0,0 0-1 0 0,0 2 0 0 0,2-1 0 0 0,27 1-45 0 0,-35 0 35 0 0,16-1-14 0 0,7 1-94 0 0,-21 0 55 0 0,1 0-1 0 0,-1 1 1 0 0,1-1-1 0 0,3 3 64 0 0,4 2-97 0 0,-6-1 33 0 0,-1-2-10 0 0,-1-1-22 0 0,3-1-39 0 0,0 0-58 0 0,2 0-38 0 0,25 0-569 0 0,-7 0 100 0 0</inkml:trace>
  <inkml:trace contextRef="#ctx0" brushRef="#br0" timeOffset="1487.15">939 110 6536 0 0,'0'0'141'0'0,"0"0"23"0"0,0 0 13 0 0,0-3-19 0 0,3-7-126 0 0,3 7-17 0 0,-2 3 40 0 0,-4 0-55 0 0,2 0 115 0 0,-2 0 132 0 0,0 0 218 0 0,1 0-255 0 0,-1-1-48 0 0,1 0-42 0 0,-1 0-35 0 0,0 0 8 0 0,-1-2-84 0 0,0 1 10 0 0,1 1 47 0 0,0 0 17 0 0,0 0 42 0 0,0 0 15 0 0,0 0 39 0 0,0 1 43 0 0,0-1 48 0 0,2 0-157 0 0,1 1-52 0 0,4 3-17 0 0,-6-3-12 0 0,0 1-25 0 0,-1 0 0 0 0,0 0 0 0 0,1-1 0 0 0,-1 1 0 0 0,0 0 0 0 0,1 0 0 0 0,-1 0 0 0 0,0-1 0 0 0,0 1 0 0 0,0 0 0 0 0,0 0 0 0 0,0 0 0 0 0,0 0 0 0 0,0-1 0 0 0,0 2-7 0 0,2 13 93 0 0,3-7-47 0 0,-4-7-36 0 0,0 0 0 0 0,0 1 0 0 0,0-1 0 0 0,-1 0 0 0 0,1 1 1 0 0,0-1-1 0 0,-1 1 0 0 0,1 0 0 0 0,-1-1 0 0 0,1 1 0 0 0,-1-1 0 0 0,0 1 1 0 0,0 0-1 0 0,0-1-10 0 0,0 1 7 0 0,0 0 1 0 0,1-1-1 0 0,-1 1 1 0 0,0-1-1 0 0,0 1 1 0 0,1-1-1 0 0,-1 1 1 0 0,1-1-1 0 0,0 1 1 0 0,-1-1-1 0 0,1 0 1 0 0,0 1-1 0 0,0-1-7 0 0,5 12 43 0 0,-1 15 21 0 0,0-11-24 0 0,1 1 35 0 0,-1-4 61 0 0,0 0 0 0 0,0 9-136 0 0,-3-1 93 0 0,-2-18-71 0 0,0 1 1 0 0,1-1-1 0 0,-1 1 1 0 0,1-1-1 0 0,0 1 1 0 0,0-1 0 0 0,0 1-1 0 0,1-1 1 0 0,-1 0-1 0 0,1 0 1 0 0,0 0-1 0 0,2 3-22 0 0,7 14 124 0 0,-3 10 6 0 0,-6-24-93 0 0,0 0 0 0 0,0 0 1 0 0,0 0-1 0 0,1 0 0 0 0,0 1-37 0 0,7 10 74 0 0,-4 7-2 0 0,-1-9-18 0 0,-4-13-35 0 0,1 0 1 0 0,-1 0-1 0 0,0 0 1 0 0,0 1 0 0 0,-1-1-1 0 0,1 0 1 0 0,-1 1-1 0 0,0 1-19 0 0,0 8 119 0 0,-1-10-90 0 0,1-1 1 0 0,0 1-1 0 0,0-1 0 0 0,0 0 0 0 0,0 1 0 0 0,0-1 1 0 0,0 1-1 0 0,1-1 0 0 0,-1 1 0 0 0,1-1 0 0 0,0 0 1 0 0,0 2-30 0 0,5 0 147 0 0,-5-4-136 0 0,-1 0 0 0 0,1 1 0 0 0,-1-1 0 0 0,0 0-1 0 0,1 1 1 0 0,-1-1 0 0 0,1 0 0 0 0,-1 0 0 0 0,0 1 0 0 0,1-1 0 0 0,-1 1 0 0 0,0-1 0 0 0,1 0 0 0 0,-1 1 0 0 0,0-1 0 0 0,0 1 0 0 0,0-1 0 0 0,1 1 0 0 0,-1-1 0 0 0,0 0 0 0 0,0 1-1 0 0,0-1 1 0 0,0 1 0 0 0,0-1 0 0 0,0 1 0 0 0,0-1 0 0 0,0 1 0 0 0,0-1 0 0 0,0 1 0 0 0,0-1 0 0 0,0 1 0 0 0,0 0-11 0 0,0 0 111 0 0,0 0-62 0 0,0 1-63 0 0,0 0-102 0 0,0-1 96 0 0,0 1 56 0 0,0-1 83 0 0,0-1 78 0 0,0 1 106 0 0,0 0-106 0 0,0-1 33 0 0,0 0 36 0 0,0 1 39 0 0,-3-14-185 0 0,-2 5-76 0 0,4 7-40 0 0,1-1 0 0 0,-1 1 0 0 0,0-1 0 0 0,0 1-1 0 0,0-1 1 0 0,1 1 0 0 0,-1-1 0 0 0,1 1 0 0 0,-1-1 0 0 0,1 1 0 0 0,0-1-1 0 0,0 0 1 0 0,-1 1 0 0 0,1-1-4 0 0,1-5 16 0 0,-1 5-12 0 0,0 0 0 0 0,0 0-1 0 0,0 0 1 0 0,0-1 0 0 0,0 1 0 0 0,-1 0-1 0 0,1 0 1 0 0,-1 0 0 0 0,1 0 0 0 0,-1-1-4 0 0,0 2 2 0 0,0-1 1 0 0,0 0-1 0 0,1 1 0 0 0,-1-1 1 0 0,1 0-1 0 0,-1 0 1 0 0,1 1-1 0 0,-1-1 1 0 0,1 0-1 0 0,0 0 1 0 0,0 1-1 0 0,0-1 1 0 0,0 0-1 0 0,0 0 1 0 0,1 0-1 0 0,-1 1 1 0 0,0-1-1 0 0,1 0 1 0 0,-1 0-1 0 0,1 1 1 0 0,0-1-1 0 0,0 0-2 0 0,0-1 6 0 0,0-1-5 0 0,0 0 0 0 0,-1 1 0 0 0,1-1 1 0 0,-1 1-1 0 0,1-1 0 0 0,-1 0 1 0 0,0 1-1 0 0,0-1 0 0 0,-1 0 1 0 0,0 0-2 0 0,1 0-1 0 0,-1 0 1 0 0,1 1 0 0 0,0-1 0 0 0,0 0 0 0 0,0 1 0 0 0,1-1 0 0 0,-1 0 0 0 0,1 1 0 0 0,0-1 0 0 0,0-1 0 0 0,3-5 0 0 0,-2 7 0 0 0,-1 0 0 0 0,0 0 0 0 0,0 0 0 0 0,0 0 0 0 0,0 0 0 0 0,0 0 0 0 0,-1 0 0 0 0,0-1 0 0 0,1-1 0 0 0,-1 3 0 0 0,0 0 0 0 0,0 0 0 0 0,1 0 0 0 0,-1 1 0 0 0,1-1 0 0 0,-1 0 0 0 0,1 0 0 0 0,-1 1 0 0 0,1-1 0 0 0,0 0 0 0 0,0 1 0 0 0,0-1 0 0 0,0 1 0 0 0,1-2 0 0 0,20-18 0 0 0,-18 18 0 0 0,-1 0 0 0 0,1 0 0 0 0,-1-1 0 0 0,0 1 0 0 0,0-1 0 0 0,0 1 0 0 0,1-3 0 0 0,-2 1 0 0 0,-2 4 0 0 0,1 1 0 0 0,-1-1 0 0 0,0 0 0 0 0,0 1 0 0 0,1-1 0 0 0,-1 1 0 0 0,0-1 0 0 0,1 1 0 0 0,-1-1 0 0 0,1 1 0 0 0,-1-1 0 0 0,1 1 0 0 0,-1-1 0 0 0,1 1 0 0 0,-1-1 0 0 0,1 1 0 0 0,-1 0 0 0 0,1-1 0 0 0,0 1 0 0 0,-1 0 0 0 0,1 0 0 0 0,0-1 0 0 0,4-1 0 0 0,41-24 0 0 0,-29 22 2 0 0,12 5-51 0 0,-13 0 32 0 0,-15-1 16 0 0,1 0 1 0 0,-1 0 0 0 0,1 0 0 0 0,0 1 0 0 0,-1-1 0 0 0,1 0 0 0 0,-1 1 0 0 0,1 0 0 0 0,-1-1-1 0 0,1 1 1 0 0,-1 0 0 0 0,1 0 0 0 0,-1 0 0 0 0,0 0 0 0 0,7 3-9 0 0,2 1-21 0 0,-7-4 27 0 0,-1 0 1 0 0,0 0-1 0 0,0 0 1 0 0,0 1-1 0 0,0-1 0 0 0,0 0 1 0 0,0 1-1 0 0,0 0 1 0 0,0-1 2 0 0,11 11 1 0 0,-8-7-10 0 0,-1-1-1 0 0,1 0 1 0 0,-1 1 0 0 0,0 0 0 0 0,0 0 0 0 0,1 2 9 0 0,-1 3-10 0 0,-3-8 10 0 0,0 0 0 0 0,0 0 0 0 0,1 1 0 0 0,-1-1 0 0 0,0 0 0 0 0,1 0 0 0 0,-1 0 0 0 0,1-1 0 0 0,0 1 0 0 0,6 7 0 0 0,-6-8 0 0 0,0 0 0 0 0,0 0 0 0 0,-1 1 0 0 0,1-1 0 0 0,-1 1 0 0 0,1 0 0 0 0,-1-1 0 0 0,0 1 0 0 0,0 0 0 0 0,0 0 0 0 0,0 0 0 0 0,0 0 0 0 0,0 0 0 0 0,0 0 0 0 0,-1 0 0 0 0,1 0 0 0 0,-1 0 0 0 0,1 0 0 0 0,-1 0 0 0 0,0 0 0 0 0,0 1 0 0 0,1 1 0 0 0,-1 0 0 0 0,1 0 0 0 0,-1 0 0 0 0,1-1 0 0 0,0 1 0 0 0,0 0 0 0 0,1 0 0 0 0,-1-1 0 0 0,1 1 0 0 0,1 2 0 0 0,2 7 0 0 0,-1-11 0 0 0,3 3 0 0 0,-7-2 0 0 0,1 0 0 0 0,0-1 0 0 0,-1 1 0 0 0,0 0 0 0 0,0 0 0 0 0,0-1 0 0 0,0 2 0 0 0,0-3 0 0 0,0 0 0 0 0,0 0 0 0 0,0 0 0 0 0,0 0 0 0 0,0 0 0 0 0,0 0 1 0 0,0 0-1 0 0,0 0 0 0 0,0 0 0 0 0,0 0 0 0 0,0 0 0 0 0,1 0 1 0 0,-1 0-1 0 0,0 0 0 0 0,1 0 0 0 0,-1-1 0 0 0,1 1 0 0 0,-1 0 0 0 0,1 0 1 0 0,-1 0-1 0 0,1-1 0 0 0,0 1 0 0 0,-1 0 0 0 0,1 0 0 0 0,0-1-1 0 0,-1 1 1 0 0,1 0 0 0 0,-1-1 0 0 0,1 1 0 0 0,-1 0 0 0 0,0-1 0 0 0,1 1-1 0 0,-1 0 1 0 0,0 0 0 0 0,1 0 0 0 0,-1-1 0 0 0,0 1 0 0 0,0 1 0 0 0,2 7-28 0 0,-1 0 1 0 0,0 1-1 0 0,-1 8 28 0 0,0-18-65 0 0,0 1 33 0 0,0 6-5 0 0,0-4-55 0 0,0-1-10 0 0,0-1-47 0 0,0 0-56 0 0,0-1-66 0 0,0 0-286 0 0</inkml:trace>
  <inkml:trace contextRef="#ctx0" brushRef="#br0" timeOffset="1982.43">1755 495 6392 0 0,'0'0'141'0'0,"0"0"23"0"0,0 0 12 0 0,3 0-24 0 0,8 0-228 0 0,0 0 71 0 0,-2 0 61 0 0,-2 0 50 0 0,5 0 180 0 0,9 0 546 0 0,-16-3-435 0 0,9-6-41 0 0,-10 8-263 0 0,0 0 1 0 0,-1 0-1 0 0,1 1 1 0 0,0-1 0 0 0,-1 1-1 0 0,1 0 1 0 0,0 0-94 0 0,9-2 265 0 0,-3-4-88 0 0,-2 1-73 0 0,3 0 42 0 0,6-5 98 0 0,-14 7-101 0 0,-1 2-46 0 0,1 0-29 0 0,0 2-24 0 0,0-1-8 0 0,-2-1 24 0 0,4-6 107 0 0,-5 7-156 0 0,0 0 0 0 0,0-1 0 0 0,1 1 0 0 0,-1-1 0 0 0,0 1 0 0 0,1 0 0 0 0,-1-1 0 0 0,0 1 0 0 0,1-1 0 0 0,-1 1 0 0 0,0 0 0 0 0,1 0 0 0 0,-1-1 0 0 0,1 1 0 0 0,-1 0 0 0 0,0 0 0 0 0,1-1 0 0 0,-1 1 0 0 0,1 0 0 0 0,-1 0 0 0 0,1 0 0 0 0,-1 0 0 0 0,1 0 0 0 0,-1 0 1 0 0,1-1-1 0 0,-1 1 0 0 0,1 0 0 0 0,-1 1 0 0 0,1-1 0 0 0,-1 0 0 0 0,1 0 0 0 0,-1 0-11 0 0,11-2 186 0 0,-6-4-86 0 0,-1 2-65 0 0,-4 3-34 0 0,1 1-1 0 0,-1 0 1 0 0,1-1-1 0 0,0 1 1 0 0,-1 0-1 0 0,1-1 0 0 0,0 1 1 0 0,0 0-1 0 0,-1 0 1 0 0,1 0-1 0 0,0 0 0 0 0,0 0 1 0 0,-1 0-1 0 0,1 0 1 0 0,0 0-1 0 0,14-4-24 0 0,1-8 146 0 0,-1-1 52 0 0,-2 8-38 0 0,-8-5-7 0 0,6 5-29 0 0,-6-5-17 0 0,-1 8-56 0 0,-1 1-5 0 0,0-4 18 0 0,2-5 33 0 0,5-6 21 0 0,-7 1-14 0 0,-3 12-77 0 0,0-1 1 0 0,0 1 0 0 0,0 0-1 0 0,-1 0 1 0 0,1 0 0 0 0,-1 0-1 0 0,0-3-3 0 0,1 6 2 0 0,-1 0-1 0 0,1-1 1 0 0,0 1 0 0 0,0 0-1 0 0,0-1 1 0 0,-1 1 0 0 0,1 0-1 0 0,0-1 1 0 0,-1 1 0 0 0,1 0-1 0 0,0 0 1 0 0,0-1 0 0 0,-1 1-1 0 0,1 0 1 0 0,0 0 0 0 0,-1-1-1 0 0,1 1 1 0 0,-1 0 0 0 0,1 0-1 0 0,0 0 1 0 0,-1 0-2 0 0,1-1 1 0 0,-1 1-1 0 0,1 0 1 0 0,0 0 0 0 0,-1 0 0 0 0,1 0 0 0 0,0 0 0 0 0,-1-1-1 0 0,1 1 1 0 0,0 0 0 0 0,0 0 0 0 0,-1 0 0 0 0,1-1 0 0 0,0 1-1 0 0,0 0 1 0 0,0-1 0 0 0,-1 1 0 0 0,1 0 0 0 0,0 0-1 0 0,0-1 1 0 0,0 1 0 0 0,0 0 0 0 0,-1-1 0 0 0,1 1 0 0 0,0 0-1 0 0,0-1 1 0 0,0 1 0 0 0,0 0 0 0 0,0-1 0 0 0,0 1-1 0 0,0 0 1 0 0,0-1 0 0 0,0 1 0 0 0,0 0 0 0 0,0-1 0 0 0,0 1-1 0 0,0 0 1 0 0,1-1-1 0 0,-1 1 1 0 0,0 0 0 0 0,0 0 0 0 0,0 0-1 0 0,0 0 1 0 0,0 0 0 0 0,0 0 0 0 0,0 0-1 0 0,0-1 1 0 0,0 1 0 0 0,0 0 0 0 0,0 0-1 0 0,0 0 1 0 0,0 0 0 0 0,0 0 0 0 0,0 0-1 0 0,0 0 1 0 0,0 0 0 0 0,0 0-1 0 0,0 0 1 0 0,0 0 0 0 0,0-1 0 0 0,0 1-1 0 0,0 0 1 0 0,0 0 0 0 0,-1 0 0 0 0,1 0-1 0 0,0 0 1 0 0,0 0 0 0 0,0 0 0 0 0,0 0-1 0 0,0 0 1 0 0,0 0 0 0 0,0 0 0 0 0,0 0-1 0 0,0 0 1 0 0,0 0 0 0 0,0 0 0 0 0,0 0-1 0 0,0 0 1 0 0,-1-1 0 0 0,1 1 0 0 0,0 0-1 0 0,0 0 1 0 0,0 0 0 0 0,0 0 0 0 0,0 0-1 0 0,0 0 1 0 0,0 0 0 0 0,0 0 0 0 0,0 0-1 0 0,0 0 1 0 0,0 0 0 0 0,-1 0 0 0 0,1 1-1 0 0,0-1 1 0 0,0 0 0 0 0,0 0-1 0 0,-3 0 6 0 0,1 0-1 0 0,0 0 1 0 0,0 0-1 0 0,1 0 0 0 0,-1 0 0 0 0,0 0 1 0 0,0 0-1 0 0,0 0 0 0 0,1-1 0 0 0,-1 1 1 0 0,0-1-1 0 0,-1 0-5 0 0,0-6 12 0 0,3 7-11 0 0,0 0-1 0 0,0 0 1 0 0,0-1 0 0 0,0 1-1 0 0,0 0 1 0 0,0 0-1 0 0,0 0 1 0 0,0 0 0 0 0,0-1-1 0 0,0 1 1 0 0,0 0-1 0 0,0 0 1 0 0,0 0-1 0 0,0 0 1 0 0,-1-1 0 0 0,1 1-1 0 0,0 0 1 0 0,0 0-1 0 0,0 0 1 0 0,0 0-1 0 0,0 0 1 0 0,0-1 0 0 0,-1 1-1 0 0,1 0 1 0 0,0 0-1 0 0,0 0 1 0 0,0 0-1 0 0,0 0 1 0 0,-1 0 0 0 0,1 0-1 0 0,0 0 1 0 0,0 0-1 0 0,0 0 1 0 0,0 0 0 0 0,-1 0-1 0 0,1 0 0 0 0,-26-2 42 0 0,24 2-42 0 0,1 0 0 0 0,-1-1 0 0 0,0 1 0 0 0,0 0 0 0 0,1-1 0 0 0,-1 0 0 0 0,1 1 0 0 0,-1-1 0 0 0,0 0 0 0 0,1 0 0 0 0,-2-1 0 0 0,3 2 0 0 0,-1-1 0 0 0,0 0 0 0 0,0 1 0 0 0,0-1 0 0 0,0 1 0 0 0,0-1 0 0 0,0 1 0 0 0,0-1 0 0 0,0 1 0 0 0,0 0 0 0 0,0-1 0 0 0,0 1 0 0 0,0 0 0 0 0,0 0 0 0 0,0 0 0 0 0,0 0 0 0 0,0 0 0 0 0,0 0 0 0 0,-1 0 0 0 0,1 0 0 0 0,0 0 0 0 0,0 1 0 0 0,0-1 0 0 0,0 0 0 0 0,-7 5-2 0 0,-2 1-30 0 0,-3-4-58 0 0,13-2 85 0 0,-1 0 1 0 0,1 0-1 0 0,-1 0 1 0 0,1 0-1 0 0,-1 0 1 0 0,1 0-1 0 0,-1 0 1 0 0,1 0-1 0 0,-1 0 1 0 0,1 0-1 0 0,-1 0 1 0 0,1 0-1 0 0,-1 0 1 0 0,1 0-1 0 0,-1 1 1 0 0,1-1-1 0 0,0 0 1 0 0,-1 0-1 0 0,1 1 1 0 0,-1-1-1 0 0,1 0 1 0 0,0 0 0 0 0,-1 1-1 0 0,1-1 1 0 0,-1 0-1 0 0,1 1 1 0 0,0-1-1 0 0,0 1 1 0 0,-1-1-1 0 0,1 0 1 0 0,0 1-1 0 0,-1 0 5 0 0,-3 5-51 0 0,-9-1 34 0 0,8-3 17 0 0,2 1 0 0 0,-20 20 0 0 0,16-15 0 0 0,4-5 0 0 0,-1 0 0 0 0,1 0 0 0 0,0 0 0 0 0,1 1 0 0 0,-1-1 0 0 0,0 1 0 0 0,-17 42 0 0 0,18-42 0 0 0,0-1 0 0 0,0 1 0 0 0,1-1 0 0 0,0 1 0 0 0,-1 0 0 0 0,1 0 0 0 0,1-1 0 0 0,-1 1 0 0 0,0 0 0 0 0,1 3 0 0 0,0-4 0 0 0,0 0 1 0 0,-1-1-1 0 0,1 1 1 0 0,-1 0 0 0 0,0 0-1 0 0,1 0 1 0 0,-1-1 0 0 0,0 1-1 0 0,-1-1 1 0 0,0 2-1 0 0,2-2 3 0 0,-1-1 0 0 0,0 0 0 0 0,0 1 0 0 0,1-1 0 0 0,-1 1 0 0 0,1-1 1 0 0,-1 1-1 0 0,1-1 0 0 0,0 1 0 0 0,0-1 0 0 0,0 1 0 0 0,-1-1 0 0 0,1 1 0 0 0,0-1 1 0 0,1 1-1 0 0,-1-1 0 0 0,0 1 0 0 0,0-1 0 0 0,1 2-3 0 0,5 9 44 0 0,-5-11-38 0 0,0 1 0 0 0,0-1 0 0 0,-1 1 0 0 0,1-1 1 0 0,0 1-1 0 0,-1-1 0 0 0,1 1 0 0 0,-1-1 1 0 0,0 1-1 0 0,1 0 0 0 0,-1-1 0 0 0,0 1 0 0 0,0 0 1 0 0,0 0-7 0 0,0 2 1 0 0,1 1 0 0 0,-1 0 0 0 0,1-1 0 0 0,0 1 0 0 0,1-1 0 0 0,-1 1 0 0 0,1-1 0 0 0,0 1 0 0 0,0-1 0 0 0,0 0 0 0 0,0 0 0 0 0,1 0 0 0 0,2 2-1 0 0,7 9-1 0 0,1 0 0 0 0,13 11 1 0 0,-9-10 1 0 0,-15-14 1 0 0,0 0 0 0 0,0-1 1 0 0,-1 0-1 0 0,1 1 0 0 0,0-1 1 0 0,0 0-1 0 0,0 0 0 0 0,1 0 0 0 0,-1 0 1 0 0,0-1-1 0 0,0 1 0 0 0,0 0 1 0 0,1-1-1 0 0,-1 0-2 0 0,11 3 21 0 0,23 13-10 0 0,-26-12-11 0 0,-7-2 0 0 0,0-1 0 0 0,0 0 0 0 0,0 0 0 0 0,0 0 0 0 0,0 0 0 0 0,0-1 0 0 0,0 1 0 0 0,0-1 0 0 0,0 1 0 0 0,3-1 0 0 0,36 0-90 0 0,-22 0-17 0 0,-4 0-61 0 0,-1 0-107 0 0,-8 0 89 0 0,-1 0-37 0 0,0 0-41 0 0,0 0-45 0 0,-4 0-5 0 0,1 0-50 0 0,-1 0-44 0 0,0 0-37 0 0,2 0-558 0 0,1 0-633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18.5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1 233 5672 0 0,'0'0'124'0'0,"0"0"17"0"0,0 0 12 0 0,2 0-15 0 0,3 0-17 0 0,-1 0 36 0 0,5 0 241 0 0,2 0 146 0 0,14 0 848 0 0,-15 0-946 0 0,-4 0-154 0 0,1 0-56 0 0,0 0-71 0 0,-1 0-83 0 0,5-2 294 0 0,0-3 60 0 0,2-2 42 0 0,1 6-53 0 0,-9 0-271 0 0,1 0 0 0 0,-1 0 1 0 0,1 0-1 0 0,-1 0 1 0 0,4-2-155 0 0,9-2 331 0 0,0 2-92 0 0,-6 2 39 0 0,0-4-71 0 0,-2 0-59 0 0,-1-1-48 0 0,9-5 17 0 0,0 9-9 0 0,-16 2-98 0 0,-1 0 0 0 0,0 0 0 0 0,1 0 0 0 0,-1-1 0 0 0,0 1 0 0 0,1 0 0 0 0,-1 0 0 0 0,0-1 0 0 0,1 1 0 0 0,0-1-10 0 0,13-7 69 0 0,31-15 40 0 0,-30 10-55 0 0,-4 0 10 0 0,-6 8-11 0 0,4-5-30 0 0,-8 5 35 0 0,-2-5 8 0 0,-2 4-13 0 0,-8-6-32 0 0,4-1 22 0 0,-4 8-22 0 0,9 1-7 0 0,-1 1 1 0 0,-13-6 10 0 0,-13-6-15 0 0,24 9 13 0 0,4 5-22 0 0,-1 1 0 0 0,1-1 0 0 0,0 1 0 0 0,0-1 0 0 0,-1 1 0 0 0,1 0 0 0 0,0-1 0 0 0,-1 1 0 0 0,1 0 0 0 0,0-1 0 0 0,-1 1-1 0 0,1 0 1 0 0,-1-1 0 0 0,1 1 0 0 0,0 0 0 0 0,-1 0 0 0 0,1-1 0 0 0,-1 1 0 0 0,1 0 0 0 0,-1 0 0 0 0,1 0 0 0 0,-1 0 0 0 0,1 0 0 0 0,-1 0 0 0 0,1 0 0 0 0,-1 0 0 0 0,1 0 0 0 0,-1 0 0 0 0,1 0 0 0 0,-1 0 0 0 0,1 0 0 0 0,-1 0-1 0 0,-10 0-6 0 0,8-1 1 0 0,-1 1 0 0 0,1 0 1 0 0,0 0-1 0 0,0 0 0 0 0,0 0 0 0 0,0 0 1 0 0,0 1-1 0 0,0 0 0 0 0,-1-1 0 0 0,1 2 5 0 0,-5 2-9 0 0,7-3 5 0 0,-1 0 0 0 0,1 0 0 0 0,0 0 0 0 0,-1 0 0 0 0,1-1 0 0 0,-1 1 0 0 0,1 0 1 0 0,-1-1-1 0 0,0 0 0 0 0,1 1 0 0 0,-1-1 0 0 0,1 0 0 0 0,-1 0 0 0 0,0 0 4 0 0,0 1-3 0 0,1-1 0 0 0,-1 0 0 0 0,1 0 0 0 0,-1 0 0 0 0,0 1 0 0 0,1-1 0 0 0,-1 1 0 0 0,1-1 0 0 0,-1 1 0 0 0,1 0 0 0 0,-1 0 0 0 0,1-1-1 0 0,0 1 1 0 0,-1 1 3 0 0,-6 2-21 0 0,-2 1 7 0 0,8-4 7 0 0,0 0 0 0 0,-1 0 0 0 0,1 0 0 0 0,0 0 0 0 0,0 1 0 0 0,0-1 0 0 0,0 1 0 0 0,0-1 0 0 0,1 1 7 0 0,-2 1-9 0 0,0-1 0 0 0,0 0 0 0 0,0 1 0 0 0,-1-1 0 0 0,1-1 0 0 0,-2 2 9 0 0,2-2-7 0 0,0 1 1 0 0,-1 0-1 0 0,1 0 1 0 0,0 0-1 0 0,0 1 1 0 0,-1 0 6 0 0,-14 15 1 0 0,-25 26-66 0 0,40-42 64 0 0,1 1 0 0 0,0 0 0 0 0,0 1 1 0 0,0-1-1 0 0,0 0 0 0 0,-1 2 1 0 0,2-2-8 0 0,-1 0 0 0 0,0 1 0 0 0,0-1 0 0 0,0 0-1 0 0,-1 0 1 0 0,0 1 8 0 0,2-3-3 0 0,-1 0 3 0 0,1 0 0 0 0,0 0-1 0 0,0 0 1 0 0,0 1 0 0 0,0-1-1 0 0,0 0 1 0 0,0 0 0 0 0,0 1-1 0 0,1-1 1 0 0,-1 1-1 0 0,0-1 1 0 0,1 0 0 0 0,-1 1-1 0 0,1 0 1 0 0,-1-1 0 0 0,1 1-1 0 0,0-1 1 0 0,0 1 0 0 0,-1-1-1 0 0,1 1 1 0 0,0-1 0 0 0,1 1 0 0 0,-2 2 0 0 0,1 0 0 0 0,-1 0 0 0 0,1 0 0 0 0,-1-1 0 0 0,0 1 0 0 0,0 0 0 0 0,-1 0 0 0 0,1-1 0 0 0,-1 1 0 0 0,-1 2 0 0 0,2-4 0 0 0,0 0 0 0 0,0 0 0 0 0,1 0 0 0 0,-1 0 0 0 0,1 0 0 0 0,0 1 0 0 0,0-1 0 0 0,-1 0 0 0 0,1 0 0 0 0,0 0 0 0 0,1 0 0 0 0,-1 1 0 0 0,0-1 0 0 0,1 0 0 0 0,-1 0 0 0 0,1 0 0 0 0,0 0 0 0 0,0 0 0 0 0,-1 0 0 0 0,1 0 0 0 0,1 0 0 0 0,-1 0 0 0 0,0 1 0 0 0,1 0 0 0 0,-1-1 0 0 0,0 1 0 0 0,0 0 0 0 0,0 0 0 0 0,-1 0 0 0 0,1 0 0 0 0,-1-1 0 0 0,1 2 0 0 0,-1-3-1 0 0,2 24-18 0 0,-2-24 17 0 0,0 0 0 0 0,0 0 1 0 0,1 0-1 0 0,-1 0 0 0 0,1 0 0 0 0,-1 0 0 0 0,1 0 1 0 0,-1 0-1 0 0,1 0 0 0 0,0 0 0 0 0,-1 0 1 0 0,1 0-1 0 0,0-1 0 0 0,0 1 0 0 0,0 0 1 0 0,0-1-1 0 0,-1 1 0 0 0,1-1 0 0 0,1 1 2 0 0,8 4-11 0 0,-8-4 11 0 0,1 0 0 0 0,-1 0 0 0 0,0 0 0 0 0,0 0 0 0 0,0 1 0 0 0,0-1 0 0 0,0 1 0 0 0,0-1 1 0 0,0 1-1 0 0,16 14 17 0 0,3-7 45 0 0,1 0 57 0 0,-18-7-100 0 0,0 0 1 0 0,1 0-1 0 0,-1-1 0 0 0,0 1 0 0 0,0-1 0 0 0,1 0 0 0 0,-1 0 1 0 0,1-1-1 0 0,-1 1 0 0 0,1-1 0 0 0,-1 0 0 0 0,1 0 1 0 0,0-1-20 0 0,26 1 117 0 0,0 0-44 0 0,-1 0-38 0 0,1 0-34 0 0,-15-1 28 0 0,1-6-55 0 0,-6 3-9 0 0,-8 3 21 0 0,-1 0-2 0 0,0 0-1 0 0,1 1 1 0 0,-1-1 0 0 0,0 0-1 0 0,1 0 1 0 0,-1 0 0 0 0,0-1-1 0 0,0 1 1 0 0,0 0 0 0 0,0-1-1 0 0,0 1 1 0 0,0-1 0 0 0,0 0 16 0 0,4-3-18 0 0,-1 1-55 0 0,7-3-194 0 0,-8 6 154 0 0,-1-1 0 0 0,0 0 1 0 0,0 0-1 0 0,1 0 0 0 0,-2-1 0 0 0,2 0 113 0 0,1-2-171 0 0,-2 2-9 0 0,-1 1 21 0 0,0 0-48 0 0,0 0-57 0 0,0 1-66 0 0,-1-1 56 0 0,0 1-35 0 0,2-2-397 0 0,0 0-266 0 0,0 0 179 0 0,-1 1-35 0 0,0 0 160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2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48 6392 0 0,'0'0'141'0'0,"0"0"23"0"0,0 0 12 0 0,0 0 40 0 0,0 0 143 0 0,0 0 66 0 0,0 0 14 0 0,0 0-14 0 0,0 0-62 0 0,3 0-31 0 0,3 0-171 0 0,-4-1 69 0 0,-4-2 322 0 0,-1 0-309 0 0,0 0-36 0 0,0-2-24 0 0,3 5 126 0 0,0 0 23 0 0,-2-3 11 0 0,-9-7 1 0 0,8 7-139 0 0,1 2-73 0 0,0 1-47 0 0,-1 1-47 0 0,0 1-23 0 0,1-3 31 0 0,0 0 39 0 0,-1-1 59 0 0,-8-8 42 0 0,8 7-45 0 0,0 2-67 0 0,-1 1-45 0 0,-1 1-29 0 0,3-1 32 0 0,-12 0 81 0 0,-5 0 2 0 0,-10 0 53 0 0,28 0-168 0 0,1 0 1 0 0,-1 0-1 0 0,0 0 1 0 0,1 0 0 0 0,-1 0-1 0 0,0 0 1 0 0,1 0 0 0 0,-1 0-1 0 0,0 1 1 0 0,1-1 0 0 0,-1 0-1 0 0,0 0 1 0 0,1 1-1 0 0,-1-1 1 0 0,1 0 0 0 0,-1 1-1 0 0,1-1 1 0 0,-1 0 0 0 0,1 1-1 0 0,-1-1 1 0 0,1 1-1 0 0,-1-1 1 0 0,1 1 0 0 0,-1-1-1 0 0,1 1 1 0 0,0 0-1 0 0,-1-1 0 0 0,1 1 1 0 0,-1-1-1 0 0,1 1 1 0 0,0-1-1 0 0,-1 1 0 0 0,1-1 1 0 0,-1 1-1 0 0,1-1 1 0 0,-1 1-1 0 0,1-1 0 0 0,-1 0 1 0 0,0 1-1 0 0,1-1 1 0 0,-1 0-1 0 0,1 0 0 0 0,-1 1 1 0 0,0-1-1 0 0,1 0 0 0 0,-1 0 1 0 0,0 0-1 0 0,1 0 1 0 0,-1 0-1 0 0,0 0 0 0 0,1 0 1 0 0,-1 0-1 0 0,0 0 0 0 0,0 0 9 0 0,-1 0-1 0 0,1 1 0 0 0,-1-1 1 0 0,1 0-1 0 0,-1 0 1 0 0,1 1-1 0 0,-1-1 0 0 0,1 1 1 0 0,-1-1-1 0 0,1 1 1 0 0,0 0-1 0 0,-1-1 0 0 0,1 1 1 0 0,0 0-1 0 0,-1 0-8 0 0,-3 4 8 0 0,2-2 66 0 0,-2-3-16 0 0,3 0-38 0 0,-1 0-44 0 0,-2 0-44 0 0,5 2 0 0 0,-3 11 14 0 0,-10 9 43 0 0,12-19 12 0 0,3 18-1 0 0,-2-20 0 0 0,-1 0 0 0 0,1-1 0 0 0,0 1 0 0 0,1 0 0 0 0,-1-1 0 0 0,0 1 0 0 0,0 0 0 0 0,0-1 0 0 0,0 1 0 0 0,0 0 0 0 0,1-1 0 0 0,-1 1 0 0 0,0-1 0 0 0,1 1 0 0 0,-1 0 0 0 0,0-1 0 0 0,1 1 0 0 0,-1-1 0 0 0,0 1 0 0 0,1-1 0 0 0,-1 1 0 0 0,1-1 0 0 0,-1 1 0 0 0,1-1 0 0 0,0 0 0 0 0,-1 1 0 0 0,1-1 0 0 0,-1 0 0 0 0,1 1 0 0 0,-1-1 0 0 0,1 1 0 0 0,-1-1 0 0 0,1 1 0 0 0,-1-1 0 0 0,1 1 0 0 0,-1-1 0 0 0,1 1 0 0 0,-1-1 0 0 0,0 1 0 0 0,1-1 0 0 0,-1 1 0 0 0,0 0 0 0 0,0-1 0 0 0,1 1 0 0 0,-1 0 0 0 0,0-1 0 0 0,0 1 0 0 0,0 0 0 0 0,0-1 0 0 0,0 1 0 0 0,0 0 0 0 0,0-1 0 0 0,0 1 0 0 0,3 14 0 0 0,12 14 0 0 0,-9-25 0 0 0,-5-4 0 0 0,-1 0 0 0 0,1 1 0 0 0,-1-1 0 0 0,0 0 0 0 0,1 0 0 0 0,-1 1 0 0 0,1-1 0 0 0,-1 0 0 0 0,0 1 0 0 0,1-1 0 0 0,-1 1 0 0 0,0-1 0 0 0,0 0 0 0 0,1 1 0 0 0,-1-1 0 0 0,0 1 0 0 0,0-1 0 0 0,1 1 0 0 0,-1-1 0 0 0,0 0 0 0 0,0 1 0 0 0,0-1 0 0 0,0 1 0 0 0,0-1 0 0 0,0 1 0 0 0,0-1 0 0 0,0 1 0 0 0,0-1 0 0 0,0 1 0 0 0,0-1 0 0 0,0 1 0 0 0,0 0 0 0 0,0 0-3 0 0,0 1 1 0 0,0 0 0 0 0,0-1-1 0 0,1 1 1 0 0,-1-1 0 0 0,1 1-1 0 0,-1-1 1 0 0,1 1 0 0 0,-1-1-1 0 0,1 1 1 0 0,0-1 0 0 0,0 1-1 0 0,0-1 1 0 0,0 1 2 0 0,4 5-21 0 0,10 24 11 0 0,-10-18 10 0 0,5-8 0 0 0,6 23 0 0 0,-11-12 0 0 0,8-1 0 0 0,0 1 10 0 0,-11-12 3 0 0,-2-3-10 0 0,0 0-1 0 0,1-1 0 0 0,-1 1 1 0 0,0 0-1 0 0,1-1 0 0 0,-1 1 1 0 0,0-1-1 0 0,1 1 0 0 0,-1-1 1 0 0,1 1-1 0 0,-1-1 0 0 0,1 1 1 0 0,-1-1-1 0 0,1 1 0 0 0,-1-1 1 0 0,1 0-1 0 0,-1 1 0 0 0,1-1 0 0 0,-1 0 1 0 0,1 1-1 0 0,0-1 0 0 0,0 0-2 0 0,4 3 11 0 0,7 7 96 0 0,-9-8 19 0 0,-2 8 30 0 0,3-1-55 0 0,-1-6-72 0 0,-1 1-1 0 0,1-1 1 0 0,0 0 0 0 0,0 0-1 0 0,1 1-28 0 0,1 1 42 0 0,-1 2 65 0 0,-5 1-61 0 0,1-5-14 0 0,0 7 36 0 0,0 17 246 0 0,-3-18-260 0 0,-7 7-29 0 0,7-1 50 0 0,3-15-72 0 0,1 1 1 0 0,-1-1-1 0 0,0 1 1 0 0,0-1-1 0 0,0 1 1 0 0,0-1-1 0 0,0 1 0 0 0,0-1 1 0 0,0 1-1 0 0,0-1 1 0 0,0 1-1 0 0,0-1 1 0 0,0 1-1 0 0,-1-1 1 0 0,1 1-1 0 0,0-1 0 0 0,0 1 1 0 0,0-1-1 0 0,-1 1 1 0 0,1-1-1 0 0,0 1 1 0 0,0-1-1 0 0,-1 0 1 0 0,1 1-1 0 0,0-1 1 0 0,-1 0-1 0 0,1 1 0 0 0,-1-1 1 0 0,1 0-1 0 0,0 1 1 0 0,-1-1-1 0 0,1 0 1 0 0,-1 0-1 0 0,1 1 1 0 0,-1-1-1 0 0,1 0 0 0 0,-1 0 1 0 0,1 0-1 0 0,-1 0 1 0 0,1 0-1 0 0,-1 0 1 0 0,1 0-1 0 0,-1 0 1 0 0,1 0-1 0 0,-1 0 1 0 0,0 0-4 0 0,1 0 0 0 0,0 0 1 0 0,0 0 0 0 0,0 0 0 0 0,0 0 0 0 0,0 0 0 0 0,0 0 0 0 0,0 0 0 0 0,0 0 0 0 0,0 0 0 0 0,0 0 0 0 0,0 0 0 0 0,-1 0 0 0 0,1 0 0 0 0,0 0 0 0 0,0 0-1 0 0,0 0 1 0 0,0 0 0 0 0,0 0 0 0 0,0 0 0 0 0,0 0 0 0 0,0 0 0 0 0,0 0 0 0 0,0 0 0 0 0,0 0 0 0 0,-1 0 0 0 0,1 1 0 0 0,0-1 0 0 0,0 0 0 0 0,0 0 0 0 0,0 0 0 0 0,0 0-1 0 0,0 0 1 0 0,0 0 0 0 0,0 0 0 0 0,0 0 0 0 0,0 0 0 0 0,0 0 0 0 0,0 0 0 0 0,0 0 0 0 0,0 0 0 0 0,0 1 0 0 0,0-1 0 0 0,0 0 0 0 0,0 0 0 0 0,0 0 0 0 0,0 0-1 0 0,0 0 1 0 0,0 0 0 0 0,0 0 0 0 0,0 0 0 0 0,0 0 0 0 0,0 0 0 0 0,0 1 0 0 0,0-1 0 0 0,0 0 0 0 0,0 0 0 0 0,0 0-1 0 0,0 13 29 0 0,0 0 43 0 0,-3-8-2 0 0,-9 5-17 0 0,6-9-44 0 0,2 1-9 0 0,1 3 30 0 0,-2 5 38 0 0,4-9-64 0 0,1 0 0 0 0,-1 0 1 0 0,1 0-1 0 0,-1-1 1 0 0,0 1-1 0 0,1 0 0 0 0,-1 0 1 0 0,0 0-1 0 0,0-1 1 0 0,1 1-1 0 0,-1 0 1 0 0,0-1-1 0 0,0 1 0 0 0,0-1 1 0 0,0 1-1 0 0,0-1 1 0 0,0 1-1 0 0,0-1 1 0 0,0 0-1 0 0,0 1-4 0 0,-6 0 44 0 0,0-1 34 0 0,-5 3 9 0 0,-2 7 0 0 0,7-6 26 0 0,-1-5-77 0 0,5 1-10 0 0,-29 0 164 0 0,-22 0 237 0 0,32 0-276 0 0,21 0-140 0 0,-1 0 0 0 0,0-1-1 0 0,1 1 1 0 0,-1 0 0 0 0,1-1-1 0 0,-1 1 1 0 0,1-1 0 0 0,-1 1-1 0 0,1-1 1 0 0,-1 0 0 0 0,1 1-1 0 0,-1-1 1 0 0,1 0 0 0 0,0 0-1 0 0,-1 0 1 0 0,1 0 0 0 0,0 0-1 0 0,-1-1-10 0 0,-2-1 86 0 0,0 2-46 0 0,-3 2-17 0 0,7-1-12 0 0,-9 1 73 0 0,7-2-70 0 0,-1-4 17 0 0,-4-3 35 0 0,-3 6 11 0 0,5-1-10 0 0,-5-7-70 0 0,7 8-77 0 0,3 2-14 0 0,0 0 30 0 0,0 0-8 0 0,0 0-39 0 0,0 0-109 0 0,0 0-197 0 0,0 0 229 0 0,0 0-31 0 0,0 0-67 0 0,0 0 97 0 0,0 0-37 0 0,0 0-39 0 0,0 0-37 0 0,0 0-400 0 0,0 0 103 0 0,0 0-52 0 0,0 0-758 0 0,0 0-594 0 0,0 0-1131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0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1 247 6392 0 0,'0'0'141'0'0,"0"0"23"0"0,2 3 12 0 0,9 9-24 0 0,-9-3-120 0 0,-2 5-38 0 0,0 1 25 0 0,3-6 63 0 0,1-2 107 0 0,-1-2-11 0 0,0 0 42 0 0,-1 2 40 0 0,-1 2 38 0 0,-2-1-93 0 0,1 2 79 0 0,-1 21 662 0 0,2-17-580 0 0,-1-7-201 0 0,1 0-37 0 0,0-2-46 0 0,0 0-54 0 0,5 10 248 0 0,-2-2-52 0 0,-1 5 67 0 0,-3 1 146 0 0,-1-6-164 0 0,2-2-47 0 0,0-1-48 0 0,1-1-48 0 0,3 6 150 0 0,-1-3-87 0 0,-1 7 0 0 0,0 7 145 0 0,4-8-72 0 0,-4-13-212 0 0,-2-2-10 0 0,0 0 1 0 0,0 0 0 0 0,-1 0 0 0 0,1 0 0 0 0,-1 0 0 0 0,0 0 0 0 0,0 0-1 0 0,0 1-44 0 0,0 8 182 0 0,-1-2 85 0 0,1-4 10 0 0,0 0 83 0 0,-3-4-135 0 0,-7 8 7 0 0,7-7 7 0 0,3-3 1 0 0,0 0-24 0 0,0 0-102 0 0,0-3-55 0 0,0-17 85 0 0,-1-16 21 0 0,1 31-149 0 0,0 0 0 0 0,1 0 1 0 0,0 0-1 0 0,-1 0 0 0 0,2-1-16 0 0,8-14 12 0 0,-5-9-12 0 0,-1 14 0 0 0,0-1 0 0 0,0 1 0 0 0,0 0 0 0 0,2 0 0 0 0,1-1 0 0 0,6-17 0 0 0,-11 24 0 0 0,1 1 0 0 0,1 1 0 0 0,-1-1 0 0 0,2-1 0 0 0,0 3 1 0 0,0 0-1 0 0,-1 1 0 0 0,2-1 0 0 0,4-3 0 0 0,-6 6-1 0 0,0-1-1 0 0,0 1 0 0 0,-1-1 1 0 0,1 0-1 0 0,-1 0 0 0 0,0 0 1 0 0,1-3 1 0 0,-1 1-20 0 0,2-1-8 0 0,8 5 22 0 0,46 2 6 0 0,-57 0-3 0 0,-1 0 0 0 0,1 1 0 0 0,0-1 0 0 0,0 0 0 0 0,-1 1-1 0 0,1-1 1 0 0,0 1 0 0 0,-1-1 0 0 0,1 1 0 0 0,-1 0 0 0 0,1 0-1 0 0,-1 0 1 0 0,1 0 0 0 0,-1 0 0 0 0,1 0 0 0 0,-1 0 0 0 0,0 0-1 0 0,0 1 1 0 0,1 0 3 0 0,16 13-12 0 0,-8-9 12 0 0,-7-5 0 0 0,0 1 0 0 0,-1-1 0 0 0,1 1 0 0 0,0-1 0 0 0,-1 1 0 0 0,0 0 0 0 0,1 0 0 0 0,-1 0 0 0 0,0 1 0 0 0,0-1 1 0 0,2 3-2 0 0,7 16 1 0 0,11 17 0 0 0,-16-31 0 0 0,-5-5 0 0 0,0-1 0 0 0,0 0 0 0 0,-1 1 0 0 0,1-1 0 0 0,0 0 0 0 0,0 1 0 0 0,-1-1 0 0 0,1 1 0 0 0,0-1 0 0 0,-1 1 0 0 0,0-1 0 0 0,1 1 0 0 0,-1 0 0 0 0,0-1 0 0 0,0 1 0 0 0,0 0 0 0 0,0 1 4 0 0,0-1-1 0 0,1 1 0 0 0,-1-1 0 0 0,0 0 0 0 0,1 1 1 0 0,-1-1-1 0 0,1 1 0 0 0,0-1 0 0 0,0 0 0 0 0,0 1 1 0 0,1 1-4 0 0,-1-2 4 0 0,0 0 0 0 0,0 1 1 0 0,0-1-1 0 0,0 0 0 0 0,0 1 1 0 0,-1-1-1 0 0,1 1 0 0 0,-1-1 0 0 0,1 1 1 0 0,-1-1-1 0 0,0 3-4 0 0,0 9 38 0 0,1 20-19 0 0,-1-32-15 0 0,1 0 0 0 0,-1 0 0 0 0,1 0-1 0 0,0 1 1 0 0,-1-1 0 0 0,1 0 0 0 0,0 0 0 0 0,1 0 0 0 0,-1 0-1 0 0,0-1 1 0 0,0 1 0 0 0,1 0 0 0 0,0 1-4 0 0,11 12 10 0 0,-10 0-10 0 0,-3-13 2 0 0,-1-1-1 0 0,2 0 1 0 0,-1 0 0 0 0,0 1-1 0 0,0-1 1 0 0,0 0-1 0 0,1 0 1 0 0,-1 1-1 0 0,0-1 1 0 0,1 0-1 0 0,-1 0 1 0 0,1 0-1 0 0,0 0 1 0 0,-1 0-1 0 0,1 1 1 0 0,0-1-1 0 0,-1 0 1 0 0,1-1-1 0 0,0 1 1 0 0,0 0-1 0 0,0 0 1 0 0,0 0-1 0 0,0 0 1 0 0,0-1-1 0 0,1 1-1 0 0,11 2-67 0 0,-11-3-49 0 0,-2 0 37 0 0,0 0-75 0 0,0 0-87 0 0,0 0 70 0 0,0 0-40 0 0,0 0-42 0 0,0 0-40 0 0,0 0-37 0 0,0 0-33 0 0,0 0-236 0 0,0 0-56 0 0,0 0-772 0 0,0 0-609 0 0,0 0-1158 0 0</inkml:trace>
  <inkml:trace contextRef="#ctx0" brushRef="#br0" timeOffset="388.78">801 78 7424 0 0,'13'-13'166'0'0,"-9"9"-30"0"0,-3 2-52 0 0,-3 0-16 0 0,2 2-67 0 0,0 0 0 0 0,0 0 0 0 0,-1-1 0 0 0,1 1 0 0 0,0 0-1 0 0,0 0 1 0 0,0 0 0 0 0,0 0 0 0 0,0 0 0 0 0,0 0 0 0 0,0 0 0 0 0,-1 0 0 0 0,1 0 0 0 0,0 0 0 0 0,0-1 0 0 0,0 1 0 0 0,0 0 0 0 0,0 0 0 0 0,0 0 0 0 0,0 0 0 0 0,0 0 0 0 0,0 0 0 0 0,0 0 0 0 0,0-1 0 0 0,0 1 0 0 0,0 0 0 0 0,0 0 0 0 0,0 0 0 0 0,0 0 0 0 0,0 0 0 0 0,0-1 0 0 0,0 1-1 0 0,0 0 1 0 0,0 0 0 0 0,0 0 0 0 0,0 0 0 0 0,0 0 0 0 0,0 0 0 0 0,0-1 0 0 0,0 1 0 0 0,0 0 0 0 0,0 0 0 0 0,0 0 0 0 0,0 0-1 0 0,5-8 89 0 0,7-4 102 0 0,-3 3-177 0 0,-5 5 36 0 0,-2 2 54 0 0,-2 1 118 0 0,3-1 197 0 0,7-9 12 0 0,-7 9-35 0 0,-3 2-282 0 0,0 0 16 0 0,0 0 44 0 0,0 0-12 0 0,0 0-6 0 0,0 1-47 0 0,0 0-51 0 0,1 9-5 0 0,-2-8 50 0 0,1-1-10 0 0,0-1 36 0 0,2-1 74 0 0,0 1-85 0 0,1 1-54 0 0,2 1 0 0 0,-4-1-5 0 0,0 1 5 0 0,0 1 33 0 0,0 7 272 0 0,-1-3-180 0 0,1-4-148 0 0,0 0-52 0 0,4 5 101 0 0,-4-7-71 0 0,-1 0 1 0 0,1 1-1 0 0,0-1 0 0 0,0 1 1 0 0,0-1-1 0 0,-1 1 1 0 0,1-1-1 0 0,-1 1 1 0 0,1-1-1 0 0,-1 1 0 0 0,0 0 1 0 0,0-1-1 0 0,1 1 1 0 0,-1 0-20 0 0,0 49 405 0 0,0 0-47 0 0,0 54 249 0 0,0-34-251 0 0,0 33 134 0 0,-2-86-363 0 0,-4-3-38 0 0,0 1-1 0 0,4 2 40 0 0,2 105 536 0 0,0-123-664 0 0,0 3 3 0 0,0-1 1 0 0,0 1 0 0 0,0 0 0 0 0,0 0 0 0 0,-1 0-1 0 0,1-1 1 0 0,-1 2-4 0 0,-7 4 35 0 0,8-8-34 0 0,0 0 0 0 0,-1 0-1 0 0,1 1 1 0 0,-1-1-1 0 0,1 0 1 0 0,0 1 0 0 0,-1-1-1 0 0,1 0 1 0 0,0 1 0 0 0,-1-1-1 0 0,1 1 1 0 0,0-1-1 0 0,0 1 1 0 0,-1-1 0 0 0,1 0-1 0 0,0 1 1 0 0,0-1 0 0 0,0 1-1 0 0,0-1 1 0 0,0 1-1 0 0,0-1 1 0 0,0 1 0 0 0,-1-1-1 0 0,1 1 1 0 0,0-1 0 0 0,1 1-1 0 0,-1-1 1 0 0,0 1 0 0 0,0 0-1 0 0,0 0-181 0 0,0 0 58 0 0,0-1 50 0 0,0 1 44 0 0,0 0 44 0 0,0-1 45 0 0,0 0 54 0 0,0 1 108 0 0,1-1 32 0 0,-1 1-126 0 0,0-1-69 0 0,0 1-59 0 0,0 0-56 0 0,0 0-62 0 0,0 0-69 0 0,0 1-78 0 0,0-1-22 0 0,0 1-67 0 0,0 0-70 0 0,-1 0-76 0 0,1 0-82 0 0,0 1-86 0 0,0 0-91 0 0,0 0-97 0 0,0-3-1071 0 0,0 0-1096 0 0</inkml:trace>
  <inkml:trace contextRef="#ctx0" brushRef="#br0" timeOffset="655.54">617 447 10368 0 0,'0'0'233'0'0,"0"0"39"0"0,0 0 15 0 0,0 0-125 0 0,0-2-84 0 0,0-3-38 0 0,0 4-39 0 0,0 1-1 0 0,0 0 1 0 0,0-1 0 0 0,1 1-1 0 0,-1-1 1 0 0,0 1 0 0 0,0 0-1 0 0,0-1 1 0 0,1 1 0 0 0,-1 0-1 0 0,0-1 1 0 0,0 1 0 0 0,1 0-1 0 0,-1 0 1 0 0,0-1 0 0 0,1 1-1 0 0,-1 0 1 0 0,0 0 0 0 0,1-1-1 0 0,-1 1 1 0 0,1 0-1 0 0,5-1 83 0 0,-4 1 62 0 0,-1 0 165 0 0,0 0-37 0 0,0 1-60 0 0,0-1-51 0 0,0 0-43 0 0,1 0-30 0 0,-1-1-33 0 0,6-1 73 0 0,-6 1 6 0 0,7-2 140 0 0,21-12 628 0 0,-8 5-404 0 0,-4 3-181 0 0,-2 1-115 0 0,-3 2 0 0 0,-3-1-48 0 0,6-1 63 0 0,11 1 48 0 0,-6-6-20 0 0,8 6-71 0 0,-15 2-119 0 0,8-5 71 0 0,6-1 33 0 0,-11 4-107 0 0,46-11-31 0 0,-58 15 28 0 0,-1 1-41 0 0,1-1-41 0 0,0 1-43 0 0,0 0-42 0 0,0 0-44 0 0,0 0-45 0 0,-1 0-45 0 0,1 0-59 0 0,0 0-49 0 0,0 0-52 0 0,0-1-53 0 0,-1 1-52 0 0,1 0-55 0 0,-1-1-54 0 0,0 0-57 0 0,5-3-1383 0 0,2-5-1172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0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17 6536 0 0,'0'0'141'0'0,"0"0"23"0"0,0 2 13 0 0,0 11-48 0 0,0-7-74 0 0,0 2-49 0 0,0 9 83 0 0,-1-5 246 0 0,0-2 37 0 0,1-7-266 0 0,0-1-1 0 0,0 0 1 0 0,0 0-1 0 0,1 1 0 0 0,-1-1 1 0 0,1 0-1 0 0,-1 0 1 0 0,1 0-1 0 0,0 2-105 0 0,4 5 305 0 0,-2 0-54 0 0,0 1-3 0 0,-1 6 55 0 0,0-3 43 0 0,4 1 41 0 0,0-3-36 0 0,-5 0-51 0 0,-1-4-126 0 0,0-5-123 0 0,0 0-1 0 0,0 0 1 0 0,0 0 0 0 0,0 0 0 0 0,0 0 0 0 0,0 0 0 0 0,1 0 0 0 0,-1 0-1 0 0,1 0 1 0 0,0 1-51 0 0,3 6 168 0 0,5 6 127 0 0,-1-1-50 0 0,-3-5-163 0 0,-5-7-57 0 0,1 0 1 0 0,-1 0 0 0 0,1 0 0 0 0,-1 1-1 0 0,0-1 1 0 0,1 0 0 0 0,-1 1 0 0 0,0-1 0 0 0,-1 2-26 0 0,1 0 52 0 0,0-2 85 0 0,3 1 6 0 0,7 7 1 0 0,-8-7 0 0 0,-2-3 4 0 0,0 2 17 0 0,0 0-130 0 0,0 1 42 0 0,0 12 437 0 0,0-11-440 0 0,0-2-105 0 0,0 1 169 0 0,0-3-2 0 0,0 0-11 0 0,0 0-44 0 0,-5 0-18 0 0,-2 0-44 0 0,7 0-18 0 0,0 0 0 0 0,-1 0 0 0 0,1 0 0 0 0,0 0 0 0 0,0 0 0 0 0,0 0 0 0 0,0 0 1 0 0,0 0-1 0 0,0 0 0 0 0,0 0 0 0 0,0 0 0 0 0,0 0 0 0 0,0 0 0 0 0,-1 0 0 0 0,1 0 1 0 0,0 0-1 0 0,0 0 0 0 0,0 0 0 0 0,0 0 0 0 0,0 0 0 0 0,0 0 0 0 0,0 0 0 0 0,0 0 0 0 0,0-1 1 0 0,0 1-1 0 0,0 0 0 0 0,0 0 0 0 0,-1 0 0 0 0,1 0 0 0 0,0 0 0 0 0,0 0 0 0 0,0 0 1 0 0,0 0-1 0 0,0 0 0 0 0,0 0 0 0 0,0 0 0 0 0,0 0 0 0 0,0 0 0 0 0,0-1 0 0 0,0 1 1 0 0,0 0-1 0 0,0 0 0 0 0,0 0 0 0 0,0 0 0 0 0,0 0 0 0 0,0 0 0 0 0,0 0 0 0 0,0 0 1 0 0,0 0-1 0 0,0 0 0 0 0,0 0 0 0 0,0-1 0 0 0,0 1 0 0 0,0 0 0 0 0,0 0 0 0 0,0 0 1 0 0,0 0-2 0 0,-2-13 26 0 0,-3 5-5 0 0,4 7-19 0 0,0 0 1 0 0,0-1-1 0 0,0 1 0 0 0,0-1 1 0 0,1 1-1 0 0,-1-1 0 0 0,1 1 1 0 0,-1-1-1 0 0,1 1 0 0 0,-1-1 1 0 0,1 0-1 0 0,0 1 0 0 0,0-1 1 0 0,0 0-3 0 0,0-34 57 0 0,0-48-50 0 0,0 83-7 0 0,-1 0 0 0 0,1-1 0 0 0,0 1 0 0 0,0-1 0 0 0,0 1 0 0 0,0-1 0 0 0,1 0 0 0 0,-1 1 0 0 0,0-1 0 0 0,1 1 0 0 0,-1-1 0 0 0,1 1 0 0 0,-1 0 0 0 0,1-1 0 0 0,0 1 0 0 0,-1-1 0 0 0,2 0 0 0 0,10-20 0 0 0,0 7-14 0 0,1-1-39 0 0,-10 9 42 0 0,-3 7 11 0 0,1 0-1 0 0,-1-1 1 0 0,0 1 0 0 0,0-1-1 0 0,0 1 1 0 0,0-1 0 0 0,1 1-1 0 0,-1-1 1 0 0,0 1 0 0 0,1 0-1 0 0,-1-1 1 0 0,0 1 0 0 0,1-1-1 0 0,-1 1 1 0 0,0 0-1 0 0,1-1 1 0 0,-1 1 0 0 0,1 0-1 0 0,-1 0 1 0 0,0-1 0 0 0,1 1-1 0 0,-1 0 1 0 0,1 0 0 0 0,-1 0-1 0 0,1 0 1 0 0,-1-1 0 0 0,1 1-1 0 0,-1 0 1 0 0,1 0 0 0 0,-1 0-1 0 0,1 0 1 0 0,-1 0 0 0 0,1 0-1 0 0,-1 0 1 0 0,1 0 0 0 0,-1 1-1 0 0,1-1 1 0 0,-1 0 0 0 0,1 0-2 0 0,0 0 0 0 0,-1 0 0 0 0,1 0 0 0 0,0 0 0 0 0,-1 0 0 0 0,1 0 0 0 0,0 0-1 0 0,-1 0 1 0 0,1 0 0 0 0,0 1 0 0 0,-1-1 0 0 0,1 0 0 0 0,-1 0 0 0 0,1 1 0 0 0,0-1 0 0 0,-1 1 0 0 0,1-1 0 0 0,-1 0 0 0 0,1 1 0 0 0,-1-1 0 0 0,1 1 0 0 0,-1-1 0 0 0,0 1 0 0 0,1-1 0 0 0,-1 1 0 0 0,1 0 2 0 0,-1-1-3 0 0,0 1 1 0 0,1-1 0 0 0,-1 1 0 0 0,1-1 0 0 0,-1 1 0 0 0,1-1 0 0 0,-1 1 0 0 0,1-1 0 0 0,-1 0 0 0 0,1 1 0 0 0,-1-1 0 0 0,1 1 0 0 0,-1-1 0 0 0,1 0 0 0 0,0 0 0 0 0,-1 1 0 0 0,1-1 0 0 0,0 0 0 0 0,-1 0 0 0 0,1 0-1 0 0,0 0 1 0 0,-1 0 0 0 0,1 0 0 0 0,0 0 0 0 0,-1 0 0 0 0,1 0 2 0 0,1 1-4 0 0,1-1 0 0 0,-1 0-1 0 0,0 1 1 0 0,1 0 0 0 0,-1-1-1 0 0,0 1 1 0 0,0 0 0 0 0,0 0-1 0 0,0 0 1 0 0,0 1 0 0 0,0-1-1 0 0,0 0 1 0 0,0 1 0 0 0,1 0 4 0 0,26 29-18 0 0,-14-15 22 0 0,-7-9-4 0 0,-5-4 0 0 0,0 0 0 0 0,0 0 0 0 0,0 1 0 0 0,0-1 0 0 0,0 1 0 0 0,-1 0 0 0 0,9 16 0 0 0,1 0 0 0 0,6 7 0 0 0,-10-15 0 0 0,7 11 0 0 0,1-13 0 0 0,-10 0-8 0 0,0 3 36 0 0,-5-9-11 0 0,1 0-1 0 0,-1 0 0 0 0,1 0 1 0 0,0 0-1 0 0,1-1 1 0 0,-1 1-1 0 0,1-1 1 0 0,0 1-17 0 0,0 0 22 0 0,0 0 0 0 0,0 0 0 0 0,0 0 0 0 0,0 1 0 0 0,1 2-22 0 0,2 6 22 0 0,-3-8-26 0 0,2 8 16 0 0,2-8 22 0 0,-7-5-33 0 0,0 0 0 0 0,1 0 1 0 0,-1 0-1 0 0,0 1 0 0 0,1-1 1 0 0,-1 0-1 0 0,0 0 0 0 0,1 0 1 0 0,-1 1-1 0 0,0-1 0 0 0,1 0 1 0 0,-1 1-1 0 0,0-1 0 0 0,0 0 1 0 0,1 1-1 0 0,-1-1 1 0 0,0 0-1 0 0,0 1 0 0 0,0-1 1 0 0,0 1-1 0 0,1-1 0 0 0,-1 0 1 0 0,0 1-1 0 0,0-1 0 0 0,0 1 1 0 0,0-1-1 0 0,0 0 0 0 0,0 1 1 0 0,0-1-1 0 0,0 1 1 0 0,0-1-2 0 0,0 3 76 0 0,0-3 0 0 0,0 0-4 0 0,0 0-2 0 0,0 0 1 0 0,0 0 14 0 0,0 0-15 0 0,0 0-6 0 0,0 0 0 0 0,-3-3 0 0 0,-10-7-11 0 0,7 7-46 0 0,5 3-5 0 0,0-1 0 0 0,1 1 0 0 0,-1 0 0 0 0,1-1 0 0 0,-1 1 0 0 0,0 0 0 0 0,1-1 0 0 0,-1 1 0 0 0,1-1 0 0 0,-1 1 0 0 0,1-1 0 0 0,-1 1 0 0 0,1-1 0 0 0,0 1 0 0 0,-1-1 0 0 0,1 0 0 0 0,0 1-1 0 0,-1-1 1 0 0,1 0 0 0 0,0 1 0 0 0,0-1 0 0 0,-1 0 0 0 0,1 1 0 0 0,0-1 0 0 0,0 0 0 0 0,0 1 0 0 0,0-1-2 0 0,-1-1 4 0 0,-6-18 15 0 0,-9-23 28 0 0,12 21-71 0 0,6 4-66 0 0,8-3-10 0 0,-5 2 31 0 0,-4 14 46 0 0,0 0 0 0 0,0 1 1 0 0,1 0-1 0 0,-1-1 0 0 0,1 1 1 0 0,0 0-1 0 0,1-2 23 0 0,27-39-301 0 0,-12 17 170 0 0,-4 9 128 0 0,-13 16 16 0 0,2 0 1 0 0,-1 1-1 0 0,0-1 0 0 0,0 1 0 0 0,1 0 1 0 0,-1 0-1 0 0,1 0 0 0 0,0 0 0 0 0,0 0 0 0 0,0 1 1 0 0,0-1-1 0 0,0 1 0 0 0,1-1-13 0 0,15-4 49 0 0,-2 0-47 0 0,-1-2-66 0 0,-1-2-39 0 0,-12 9 72 0 0,0 0 1 0 0,0 0-1 0 0,-1 0 1 0 0,1 1-1 0 0,0-1 1 0 0,0 1-1 0 0,0-1 1 0 0,0 1-1 0 0,0 0 1 0 0,0 0-1 0 0,2 0 31 0 0,3 0-26 0 0,-5-1 26 0 0,0 1 0 0 0,0 0 0 0 0,0 0 0 0 0,0 0 0 0 0,0 0 0 0 0,-1 0 0 0 0,1 1 0 0 0,0-1 0 0 0,0 1 0 0 0,0 0 0 0 0,0 0 0 0 0,5 3-3 0 0,18 7 22 0 0,-16-6 1 0 0,2 2 37 0 0,-7-4-8 0 0,1 1 1 0 0,-1 0 0 0 0,0 0 0 0 0,0 0 0 0 0,-1 1-1 0 0,1-1 1 0 0,-1 1 0 0 0,0 0 0 0 0,2 4-50 0 0,-1 2 18 0 0,-4-9-32 0 0,0 0 0 0 0,0 0 1 0 0,0 0-1 0 0,1 1 0 0 0,-1-1 1 0 0,0 0-1 0 0,1-1 0 0 0,0 1 1 0 0,-1 0 13 0 0,1-1-11 0 0,-1 0 1 0 0,0 1 0 0 0,0-1 0 0 0,1 0 0 0 0,-1 0 0 0 0,0 1 0 0 0,0-1-1 0 0,-1 0 1 0 0,1 1 0 0 0,0-1 0 0 0,0 1 0 0 0,-1 0 0 0 0,1-1 0 0 0,-1 1 0 0 0,1-1-1 0 0,-1 1 1 0 0,0 0 0 0 0,1-1 0 0 0,-1 1 0 0 0,0 0 10 0 0,0 0-1 0 0,0-1 0 0 0,0 1 0 0 0,1 0 0 0 0,-1 0 0 0 0,1-1 0 0 0,-1 1 0 0 0,1 0 0 0 0,-1-1 0 0 0,1 1 0 0 0,0-1 0 0 0,0 1 0 0 0,0-1 0 0 0,0 1 0 0 0,0-1 0 0 0,0 0 0 0 0,0 1 0 0 0,0-1 0 0 0,1 0 0 0 0,-1 0 1 0 0,12 15 15 0 0,-8-3 38 0 0,-1-11-43 0 0,2 4-6 0 0,0 14-4 0 0,1-12 6 0 0,-7-8-4 0 0,1 0 0 0 0,-1 1-1 0 0,0-1 1 0 0,1 0-1 0 0,-1 1 1 0 0,1-1 0 0 0,-1 0-1 0 0,0 1 1 0 0,0-1-1 0 0,1 1 1 0 0,-1-1 0 0 0,0 0-1 0 0,1 1 1 0 0,-1-1-1 0 0,0 1 1 0 0,0-1 0 0 0,0 1-1 0 0,0-1 1 0 0,1 1-1 0 0,-1-1 1 0 0,0 1 0 0 0,0-1-1 0 0,0 1 1 0 0,0-1-1 0 0,0 1 1 0 0,0-1 0 0 0,0 1-1 0 0,0-1 1 0 0,-1 1-2 0 0,1-1 0 0 0,0 1 1 0 0,0-1-1 0 0,0 1 1 0 0,0-1-1 0 0,0 1 1 0 0,0-1-1 0 0,0 1 1 0 0,0-1-1 0 0,0 1 1 0 0,0-1-1 0 0,0 1 1 0 0,0-1-1 0 0,0 1 1 0 0,0-1-1 0 0,0 1 1 0 0,1-1-1 0 0,-1 1 1 0 0,0-1-1 0 0,0 1 1 0 0,1-1-1 0 0,-1 0 1 0 0,0 1-1 0 0,0-1 1 0 0,1 1-1 0 0,-1-1 1 0 0,1 0-1 0 0,-1 1 1 0 0,0-1-1 0 0,1 0 1 0 0,-1 1-1 0 0,1-1 1 0 0,-1 0-1 0 0,1 0 1 0 0,-1 0-1 0 0,0 1 1 0 0,1-1-1 0 0,-1 0 1 0 0,1 0-1 0 0,-1 0 1 0 0,1 0-1 0 0,-1 0 1 0 0,1 0-1 0 0,-1 0 1 0 0,1 0-1 0 0,-1 0 1 0 0,1 0-1 0 0,-1 0 0 0 0,0 0 1 0 0,0 0 0 0 0,1 0 0 0 0,-1 0 0 0 0,0 0 0 0 0,0 0-1 0 0,0 0 1 0 0,0 0 0 0 0,0 0 0 0 0,0 0 0 0 0,0 0 0 0 0,0 0-1 0 0,0 0 1 0 0,0 0 0 0 0,1 0 0 0 0,-1 0 0 0 0,0 0 0 0 0,0 0 0 0 0,0 0-1 0 0,0 0 1 0 0,0 0 0 0 0,0 0 0 0 0,0 0 0 0 0,0 0 0 0 0,0 0-1 0 0,0 0 1 0 0,0 0 0 0 0,0 0 0 0 0,0 1 0 0 0,1-1 0 0 0,-1 0-1 0 0,0 0 1 0 0,0 0 0 0 0,0 0 0 0 0,0 0 0 0 0,0 0 0 0 0,0 0 0 0 0,0 0-1 0 0,0 0 1 0 0,0 0 0 0 0,0 0 0 0 0,0 0 0 0 0,0 1 0 0 0,0-1-1 0 0,0 0 1 0 0,0 0 0 0 0,0 0 0 0 0,0 0 0 0 0,0 0 0 0 0,0 0-1 0 0,0 0 1 0 0,0 0 0 0 0,0 0 0 0 0,0 0 0 0 0,0 0 0 0 0,0 1 0 0 0,0-1-1 0 0,0 0 1 0 0,0 1 1 0 0,0-1-1 0 0,0 0 1 0 0,0 1 0 0 0,0-1-1 0 0,0 1 1 0 0,0-1-1 0 0,0 1 1 0 0,0-1 0 0 0,0 0-1 0 0,0 1 1 0 0,0-1 0 0 0,-1 1-1 0 0,1-1 1 0 0,0 1-1 0 0,0-1 1 0 0,0 0 0 0 0,-1 1-1 0 0,1-1 1 0 0,0 0-1 0 0,0 1 1 0 0,-1-1 0 0 0,1 0-1 0 0,0 1 1 0 0,-1-1 0 0 0,1 0-1 0 0,0 0 1 0 0,-1 1-1 0 0,1-1 1 0 0,-1 0 0 0 0,1 0-1 0 0,0 0-1 0 0,-4 1 53 0 0,-2 0 37 0 0,9 1-8 0 0,3 4-48 0 0,-2-2-50 0 0,-2-2-52 0 0,-1-1-101 0 0,-1-1-176 0 0,0 0 256 0 0,0 0 1 0 0,0 0-18 0 0,0-1-39 0 0,1 1-13 0 0,-1 0-40 0 0,1-1-46 0 0,-1 0-51 0 0,1 1-55 0 0,0-1-52 0 0,0-1-45 0 0,1 1-41 0 0,-1 0-141 0 0,1-1-40 0 0,0 0-172 0 0,1-1-462 0 0</inkml:trace>
  <inkml:trace contextRef="#ctx0" brushRef="#br0" timeOffset="444.96">1018 263 5880 0 0,'30'0'112'0'0,"-18"0"-32"0"0,7 0 61 0 0,-12 0-228 0 0,-1 0 57 0 0,2 1 53 0 0,-1-1 44 0 0,6 0 121 0 0,0 1 73 0 0,26-3 768 0 0,-27 0-676 0 0,4-5 147 0 0,-8 3-163 0 0,4-1 65 0 0,-1 1-146 0 0,-1 0-32 0 0,-3 1-18 0 0,1 2 28 0 0,0 0 78 0 0,-2 1-39 0 0,0-1-55 0 0,0-1-11 0 0,3-3 45 0 0,3-1 32 0 0,-2 2-38 0 0,-7 3-205 0 0,14-5 256 0 0,-4 2 153 0 0,-1-1 0 0 0,9-5-450 0 0,-8 2 227 0 0,-3-1-68 0 0,0 0-15 0 0,-4 5-75 0 0,0 2-34 0 0,1-1-27 0 0,-2-7-8 0 0,-3 8 0 0 0,0 1 0 0 0,0-1 0 0 0,1 1 0 0 0,-1 0 0 0 0,0 0 0 0 0,1 0 0 0 0,-1 0 0 0 0,1 0 0 0 0,0 0 0 0 0,-1 1 0 0 0,0-1 0 0 0,0 0 0 0 0,0 0 0 0 0,0-1 0 0 0,0 1 0 0 0,0 0 0 0 0,1-1 0 0 0,-3 1 0 0 0,1 1 0 0 0,-1-1 0 0 0,0 0 0 0 0,1 0 0 0 0,-1 0 0 0 0,0 1 0 0 0,0-1 0 0 0,0 0 0 0 0,0 0 0 0 0,1 0 0 0 0,-1 1 0 0 0,0-1 0 0 0,0 0 0 0 0,-1-1 0 0 0,4-13-12 0 0,2 7-12 0 0,-5 7 22 0 0,0 1 1 0 0,0 0-1 0 0,0 0 1 0 0,0 0-1 0 0,0 0 0 0 0,0 0 1 0 0,1 0-1 0 0,-1 0 1 0 0,0-1-1 0 0,0 1 0 0 0,0 0 1 0 0,0 0-1 0 0,0 0 1 0 0,0 0-1 0 0,0 0 0 0 0,0 0 1 0 0,0-1-1 0 0,0 1 1 0 0,0 0-1 0 0,0 0 0 0 0,0 0 1 0 0,0 0-1 0 0,0 0 1 0 0,0-1-1 0 0,0 1 0 0 0,0 0 1 0 0,0 0-1 0 0,0 0 1 0 0,0 0-1 0 0,0 0 0 0 0,0-1 1 0 0,0 1-1 0 0,0 0 1 0 0,0 0-1 0 0,0 0 0 0 0,0 0 1 0 0,0 0-1 0 0,-1 0 1 0 0,1-1-1 0 0,0 1 0 0 0,0 0 1 0 0,0 0-1 0 0,0 0 1 0 0,0 0-1 0 0,0 0 0 0 0,0 0 1 0 0,-1 0-1 0 0,1 0 1 0 0,0 0-1 0 0,0 0 0 0 0,0 0 2 0 0,-4-4-34 0 0,3 3 30 0 0,1 0 1 0 0,0 1-1 0 0,-1-1 1 0 0,1 0-1 0 0,0 0 1 0 0,0 0 0 0 0,-1 1-1 0 0,1-1 1 0 0,0 0-1 0 0,0 0 1 0 0,0 0-1 0 0,0 0 1 0 0,0 1 0 0 0,0-2 3 0 0,0-4 19 0 0,1 5-13 0 0,-1 0 0 0 0,0 0 0 0 0,0 0 0 0 0,0 0 0 0 0,0 0 0 0 0,0 0 0 0 0,0 0 0 0 0,0 0 0 0 0,0 0 0 0 0,0 0 0 0 0,0 1 0 0 0,0-1 0 0 0,-1 0 0 0 0,1 0 0 0 0,0 0 0 0 0,-1 0 0 0 0,1 0 0 0 0,-1 1 0 0 0,1-1 0 0 0,-1 0 0 0 0,1 0-1 0 0,-1 1 1 0 0,1-1 0 0 0,-1 0 0 0 0,0 1 0 0 0,1-1 0 0 0,-1 0 0 0 0,0 1 0 0 0,0-1 0 0 0,1 1 0 0 0,-1-1 0 0 0,0 1 0 0 0,0 0 0 0 0,0-1 0 0 0,0 1 0 0 0,0 0-6 0 0,-14-11 14 0 0,13 11-17 0 0,1-1 1 0 0,-1 1 0 0 0,1-1-1 0 0,-1 0 1 0 0,1 0 0 0 0,-1 0-1 0 0,1 0 1 0 0,0 0 0 0 0,0 0 0 0 0,0 0-1 0 0,-1 0 1 0 0,1 0 0 0 0,0 0-1 0 0,0-2 3 0 0,1 3-4 0 0,-1 0 0 0 0,1-1 0 0 0,0 1 0 0 0,0 0 0 0 0,-1 0 0 0 0,1-1 0 0 0,0 1 0 0 0,-1 0 0 0 0,1 0 0 0 0,0 0 0 0 0,-1-1 0 0 0,1 1 0 0 0,0 0 0 0 0,-1 0 0 0 0,1 0 0 0 0,-1 0 0 0 0,1 0 0 0 0,0 0 0 0 0,-1 0 0 0 0,1 0 0 0 0,0 0 1 0 0,-1 0-1 0 0,1 0 0 0 0,-1 0 0 0 0,1 0 0 0 0,0 0 0 0 0,-1 0 0 0 0,1 0 0 0 0,0 0 0 0 0,-1 0 0 0 0,1 0 4 0 0,-28 0-268 0 0,25 0 150 0 0,0 0 54 0 0,2 1 57 0 0,0-1-1 0 0,-1 0 0 0 0,1 0 1 0 0,0 0-1 0 0,-1 1 1 0 0,1-1-1 0 0,0 1 0 0 0,-1-1 1 0 0,1 1-1 0 0,0 0 1 0 0,0-1-1 0 0,-1 1 0 0 0,1 0 1 0 0,0 0-1 0 0,0 0 8 0 0,-7 6-3 0 0,-23 24-50 0 0,19-13 30 0 0,10-14 16 0 0,-1 0 0 0 0,1 0 0 0 0,-1 0 0 0 0,1 0 1 0 0,-1 0-1 0 0,0 0 7 0 0,1-2 0 0 0,1-1 0 0 0,-1 1 0 0 0,1 0 0 0 0,-1 0 0 0 0,1 0 0 0 0,0 0 0 0 0,0 0 0 0 0,0 0 0 0 0,0 0 0 0 0,1 0 0 0 0,-1 1 0 0 0,1-1 0 0 0,-1 0 0 0 0,1 1 0 0 0,-3 9 0 0 0,-3 4 0 0 0,5-13 0 0 0,-1 0 0 0 0,1 0 0 0 0,0 0 0 0 0,1 1 0 0 0,-1-1 0 0 0,0 0 0 0 0,1 1 0 0 0,0 1 0 0 0,0 59 0 0 0,0-61 0 0 0,0 0 0 0 0,1 0 0 0 0,-1 1 0 0 0,1-1 0 0 0,0 0 0 0 0,0 0 0 0 0,0 0 0 0 0,0 0 0 0 0,1 2 0 0 0,3 5 0 0 0,-4-5 1 0 0,2 5-2 0 0,1 0 0 0 0,0 0 0 0 0,2 3 1 0 0,7 4 14 0 0,4-5 34 0 0,-6-7-31 0 0,-9-4-6 0 0,0 0 1 0 0,0 0 0 0 0,0 0-1 0 0,0 0 1 0 0,1 1-1 0 0,-1-1 1 0 0,-1 1-1 0 0,1-1 1 0 0,0 1-12 0 0,0 0 10 0 0,0-1 1 0 0,-1 1-1 0 0,1-1 0 0 0,0 0 0 0 0,0 1 1 0 0,0-1-1 0 0,0 0 0 0 0,0 0 1 0 0,1-1-1 0 0,-1 1 0 0 0,0 0 1 0 0,0-1-1 0 0,1 1 0 0 0,-1-1-10 0 0,11 3 43 0 0,-1 3 8 0 0,-11-5-49 0 0,1 0 1 0 0,-1 0 0 0 0,1 0-1 0 0,-1-1 1 0 0,1 1 0 0 0,-1-1-1 0 0,1 1 1 0 0,0-1-1 0 0,-1 1 1 0 0,1-1 0 0 0,-1 0-1 0 0,1 0 1 0 0,0 0 0 0 0,0 0-3 0 0,70 0 0 0 0,-55 0-40 0 0,13-4 117 0 0,-21 2-136 0 0,-4 0-18 0 0,0 1-40 0 0,0-1-49 0 0,1 0-54 0 0,-4 2 2 0 0,0-1-41 0 0,2 0-361 0 0,-1 0 162 0 0,-1 1-38 0 0,2-2-578 0 0,3-2-561 0 0,2-5-931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18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5584 0 0,'0'0'165'0'0,"0"0"-41"0"0,0 0 3 0 0,0 0 54 0 0,0 0 162 0 0,0 0 297 0 0,0 0 28 0 0,0 0-275 0 0,2 0-162 0 0,0 0-131 0 0,1 0 14 0 0,-1 0-22 0 0,1 0 73 0 0,-2 0-42 0 0,1 0 35 0 0,-2 2 160 0 0,0 2-203 0 0,0 0 49 0 0,0 6 281 0 0,1-6-317 0 0,-1-1-38 0 0,1 0-70 0 0,4 5 137 0 0,1 2 65 0 0,-4 3 41 0 0,-2-6-138 0 0,0-5-89 0 0,0 0 0 0 0,0 0 0 0 0,0 0 0 0 0,0 1 0 0 0,0-1 0 0 0,0 0 0 0 0,1 0 1 0 0,-1 0-1 0 0,1 0 0 0 0,0 1-36 0 0,8 19 253 0 0,-5 0-74 0 0,-2-4-53 0 0,4-1-53 0 0,-1-6-32 0 0,29 111 450 0 0,-21-70-248 0 0,-6-23-66 0 0,0 1 40 0 0,-5-11-73 0 0,-2-5-27 0 0,3 2 51 0 0,2-6-108 0 0,1 8 19 0 0,-4 0 7 0 0,-3-8-51 0 0,1 9 32 0 0,4-2 14 0 0,-2-9-48 0 0,3 7 32 0 0,-2-2 16 0 0,-1-1 37 0 0,-2 2 62 0 0,0 27-57 0 0,0-38-59 0 0,0-3 3 0 0,0 0-76 0 0,0 0-92 0 0,0 0-90 0 0,0 0 49 0 0,0 0-38 0 0,0 0-40 0 0,0 0-37 0 0,0 0-358 0 0,0 0 80 0 0,0 0-52 0 0,0 0-692 0 0,0 0-544 0 0,0 0-1030 0 0</inkml:trace>
  <inkml:trace contextRef="#ctx0" brushRef="#br0" timeOffset="476.2">247 524 7512 0 0,'0'0'166'0'0,"0"0"29"0"0,2-3 13 0 0,11-7-29 0 0,2 8-142 0 0,-14 2-37 0 0,0 0 0 0 0,0 0 0 0 0,0 0 0 0 0,0 0 0 0 0,-1 0 0 0 0,1 0 0 0 0,0 0-1 0 0,0-1 1 0 0,0 1 0 0 0,-1 0 0 0 0,1 0 0 0 0,0-1 0 0 0,0 1 0 0 0,-1 0 0 0 0,1-1 0 0 0,2-2-6 0 0,-1 0 41 0 0,-1 0 45 0 0,1 1 47 0 0,2 1 49 0 0,2 0 49 0 0,1 1 88 0 0,-5 1-202 0 0,1-1-1 0 0,-1 0 1 0 0,0 0-1 0 0,0 0 1 0 0,0-1-1 0 0,0 1 1 0 0,0 0 0 0 0,0-1-1 0 0,0 1 1 0 0,1-1-111 0 0,5-4 346 0 0,-7 4-287 0 0,1 0 1 0 0,-1 0-1 0 0,1 0 0 0 0,-1 1 0 0 0,0-1 1 0 0,1 0-1 0 0,0 1 0 0 0,-1-1 0 0 0,1 1 1 0 0,-1-1-1 0 0,1 1 0 0 0,-1 0 0 0 0,1 0 1 0 0,0 0-60 0 0,10-2 340 0 0,3-5 32 0 0,-3 2-121 0 0,-2 1-44 0 0,5-2-69 0 0,33-16 367 0 0,-29 13-317 0 0,-11 5-127 0 0,22-1 197 0 0,-14-8-162 0 0,-1 0-64 0 0,-2 8-22 0 0,-8-5 33 0 0,8 4-22 0 0,2-6 38 0 0,1-1 16 0 0,-10 10-61 0 0,-5 3-14 0 0,-1 0 0 0 0,1-1 0 0 0,-1 1 0 0 0,1 0 1 0 0,-1 0-1 0 0,1 0 0 0 0,-1-1 0 0 0,1 1 0 0 0,-1 0 0 0 0,0 0 0 0 0,1-1 0 0 0,-1 1 0 0 0,0 0 0 0 0,1-1 0 0 0,-1 1 0 0 0,0-1 0 0 0,1 1 0 0 0,-1 0 0 0 0,0-1 0 0 0,0 1 0 0 0,1-1 0 0 0,-1 1 0 0 0,0-1 0 0 0,0 1 0 0 0,0-1 0 0 0,0 1 0 0 0,1-1 0 0 0,-1 1 0 0 0,0-1 0 0 0,0 1 0 0 0,0-1 0 0 0,0 1 0 0 0,0-1 0 0 0,0 1 0 0 0,-1-1 0 0 0,1 1 1 0 0,0-1-1 0 0,0 1 0 0 0,0-1 0 0 0,0 1 0 0 0,0 0 0 0 0,0-1 0 0 0,-1 1 0 0 0,1 0 0 0 0,0-1 0 0 0,0 1 0 0 0,0 0 0 0 0,0-1 0 0 0,0 1 0 0 0,0-1 0 0 0,0 1 0 0 0,0 0 0 0 0,0-1 0 0 0,0 1 0 0 0,1-1 0 0 0,-1 1 0 0 0,0 0 0 0 0,0-1 0 0 0,0 1 0 0 0,0 0 0 0 0,1-1 0 0 0,-1 1 0 0 0,0 0 0 0 0,0-1 0 0 0,0 1 0 0 0,1 0 0 0 0,-1 0 0 0 0,0-1 0 0 0,1 1 0 0 0,-1 0 0 0 0,1-1 0 0 0,1 0 0 0 0,-1 0 0 0 0,0 0 0 0 0,0 0 0 0 0,0 0 0 0 0,0-1 0 0 0,0 1 0 0 0,0 0 0 0 0,0-1 0 0 0,0 1 0 0 0,0 0 0 0 0,-1-1 0 0 0,1 1 0 0 0,0-2 0 0 0,9-12 0 0 0,-8 6-18 0 0,-8 2-56 0 0,5 6 68 0 0,1 1 0 0 0,-1 0 1 0 0,1-1-1 0 0,-1 1 1 0 0,0-1-1 0 0,1 0 0 0 0,-1 1 1 0 0,1-1-1 0 0,-1 1 0 0 0,1-1 1 0 0,0 0-1 0 0,-1 1 0 0 0,1-1 1 0 0,0 0-1 0 0,-1 0 0 0 0,1 1 1 0 0,0-1-1 0 0,0 0 1 0 0,0 0-1 0 0,0 1 0 0 0,-1-1 1 0 0,1 0 5 0 0,-2-2-112 0 0,-8-7-34 0 0,7 7-12 0 0,0 1-2 0 0,-7-8 14 0 0,5 6 71 0 0,0 4 58 0 0,0-1 5 0 0,0-10-68 0 0,4 11 78 0 0,1 0 0 0 0,-1 0-1 0 0,1-1 1 0 0,0 1 0 0 0,-1 0-1 0 0,1 0 1 0 0,-1 0 0 0 0,1 0-1 0 0,-1-1 1 0 0,1 1 0 0 0,-1 0 0 0 0,1 0-1 0 0,-1 0 1 0 0,1 0 0 0 0,-1 0-1 0 0,1 0 1 0 0,-1 1 0 0 0,1-1-1 0 0,-1 0 1 0 0,1 0 0 0 0,-1 0 0 0 0,1 0-1 0 0,-1 0 1 0 0,1 1 0 0 0,-1-1-1 0 0,1 0 3 0 0,-28 16-10 0 0,26-12 2 0 0,1-1-13 0 0,-14 5-14 0 0,14-7 31 0 0,0-1 1 0 0,0 1-1 0 0,0 0 1 0 0,0-1 0 0 0,0 1-1 0 0,1 0 1 0 0,-1 0 0 0 0,0 0-1 0 0,1 0 1 0 0,-1-1-1 0 0,0 1 1 0 0,1 0 0 0 0,-1 0-1 0 0,1 0 1 0 0,0 0-1 0 0,-1 1 4 0 0,-5 9-9 0 0,-5-5-1 0 0,10-6 7 0 0,0 1 0 0 0,0-1 0 0 0,0 1 1 0 0,0-1-1 0 0,0 1 0 0 0,0-1 1 0 0,0 1-1 0 0,0 0 0 0 0,0-1 0 0 0,0 1 1 0 0,1 0-1 0 0,-1 0 0 0 0,0 0 1 0 0,1-1-1 0 0,-1 1 0 0 0,0 1 3 0 0,-11 31-10 0 0,9-23 10 0 0,-13 36 0 0 0,8-23 0 0 0,6-19 0 0 0,0 0 0 0 0,1 0 0 0 0,0 0 0 0 0,0 0 0 0 0,0 0 0 0 0,0 0 0 0 0,1 0 0 0 0,-1 3 0 0 0,1 88 10 0 0,2-80 29 0 0,5 3-23 0 0,-3-7-7 0 0,7 14 47 0 0,-6-17-42 0 0,-3-3 3 0 0,-2-5-12 0 0,0 1 0 0 0,1 0 0 0 0,-1-1 0 0 0,0 1 0 0 0,1-1 0 0 0,-1 1 0 0 0,0 0 0 0 0,1-1 0 0 0,-1 1 0 0 0,1-1 0 0 0,-1 1 0 0 0,0-1 0 0 0,1 1 0 0 0,0-1 0 0 0,-1 0 0 0 0,1 1 1 0 0,-1-1-1 0 0,1 0 0 0 0,-1 1 0 0 0,1-1 0 0 0,0 0 0 0 0,0 1-5 0 0,4 1 16 0 0,2 2 13 0 0,19 7 87 0 0,-3 0-29 0 0,-13-9 1 0 0,3-1-41 0 0,10 0 63 0 0,-17-1-73 0 0,-1 0-1 0 0,0 0 0 0 0,0-1 1 0 0,0 0-1 0 0,0 0 1 0 0,3 0-37 0 0,8-5 62 0 0,4-1-44 0 0,-1 0-43 0 0,-3 1-42 0 0,-12 5 83 0 0,-1 0-38 0 0,-1 0-37 0 0,1 0-36 0 0,1-1-193 0 0,-1 1-120 0 0,0-1-108 0 0,1 0-92 0 0,-1 0-79 0 0,2-1-66 0 0,-3 1 297 0 0,9-4-1204 0 0,7-3-944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7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77 7200 0 0,'0'0'165'0'0,"-5"-2"22"0"0,-16-8 6 0 0,6 5-75 0 0,2 6-52 0 0,6 0-51 0 0,0-1-23 0 0,-8 0 8 0 0,6-3 77 0 0,1-1 64 0 0,-2-2 137 0 0,-3 4 100 0 0,4 2-77 0 0,-15 0 507 0 0,7 0-328 0 0,3 0-143 0 0,-2 0-77 0 0,5 3-160 0 0,-3 6 4 0 0,8-5 25 0 0,1-3-62 0 0,0 0-7 0 0,0 9 101 0 0,-5-5 6 0 0,3 5-23 0 0,1 4-79 0 0,4-10-53 0 0,-14 27 52 0 0,15-27-54 0 0,0 0-1 0 0,0-1 1 0 0,0 1 0 0 0,1 0-1 0 0,0 0 1 0 0,-1 0 0 0 0,1 0-1 0 0,1 0 1 0 0,-1 0 0 0 0,1 1-10 0 0,0 15 66 0 0,-1-5-50 0 0,0 28 79 0 0,-3-26-78 0 0,0-7 3 0 0,-2 10 24 0 0,11 10-8 0 0,-1-1 58 0 0,-5-27-85 0 0,0 0 0 0 0,0-1 0 0 0,0 1 0 0 0,0 0-1 0 0,0-1 1 0 0,1 1 0 0 0,-1-1 0 0 0,1 1 0 0 0,-1 0-1 0 0,1-1 1 0 0,0 1 0 0 0,0-1 0 0 0,-1 0 0 0 0,1 1-9 0 0,5 10 50 0 0,-3 0-13 0 0,1 5 28 0 0,-4-16-59 0 0,1 0 1 0 0,-1 0-1 0 0,1-1 1 0 0,-1 1 0 0 0,1 0-1 0 0,0 0 1 0 0,-1 0 0 0 0,1 0-1 0 0,0-1 1 0 0,-1 1-1 0 0,1 0 1 0 0,0-1 0 0 0,0 1-1 0 0,0-1 1 0 0,0 1-7 0 0,22 11 193 0 0,16 7 182 0 0,-35-17-358 0 0,0-1 63 0 0,12-1 297 0 0,-7 0-262 0 0,-3 0-83 0 0,11 0 103 0 0,-15-1-110 0 0,0 1 1 0 0,1 0 0 0 0,-1 0 0 0 0,0-1-1 0 0,1 0 1 0 0,-1 1 0 0 0,0-1-1 0 0,0 0 1 0 0,0 0 0 0 0,0 0-1 0 0,0 0 1 0 0,0 0 0 0 0,0-1-1 0 0,0 1 1 0 0,0-1 0 0 0,0 0-26 0 0,1 0 42 0 0,0-1 1 0 0,0 1 0 0 0,1 0 0 0 0,-1 0-1 0 0,0 0 1 0 0,2 0-43 0 0,-2 0 30 0 0,1 0 1 0 0,-1 0-1 0 0,0 0 0 0 0,0 0 1 0 0,0 0-1 0 0,1-1-30 0 0,3-5 55 0 0,-4 5-30 0 0,1 0 1 0 0,-1 0-1 0 0,0 0 0 0 0,-1-1 1 0 0,1 1-1 0 0,0-1-25 0 0,12-27 92 0 0,-10 0-11 0 0,0 23-70 0 0,-4 7-10 0 0,0 0-1 0 0,0-1 0 0 0,0 1 0 0 0,-1-1 0 0 0,1 1 0 0 0,0-1 0 0 0,-1 1 1 0 0,1-1-1 0 0,-1 1 0 0 0,1-1 0 0 0,-1 0 0 0 0,0 1 0 0 0,0-1 0 0 0,0 1 1 0 0,0-2-1 0 0,0-69 74 0 0,2 54-35 0 0,4 2-24 0 0,0 1 0 0 0,-4 0 23 0 0,-2-47-27 0 0,0 60-11 0 0,0 1 0 0 0,0-1 0 0 0,0 0 0 0 0,1 1 0 0 0,-1-1 0 0 0,1 0 0 0 0,-1 1 0 0 0,1-1 0 0 0,0 0 0 0 0,-1 1 0 0 0,1-1 0 0 0,0 1 0 0 0,0-1 0 0 0,0 1 0 0 0,0-1 0 0 0,0 1 0 0 0,0-1 0 0 0,0 1 0 0 0,-1-1 0 0 0,1 0 0 0 0,-1 1 0 0 0,1-1 0 0 0,-1 0 0 0 0,0 0 0 0 0,1 1 0 0 0,-1-1 0 0 0,0 0 0 0 0,0-29-15 0 0,0 16-54 0 0,0 2-1 0 0,0 10-2 0 0,0 3-4 0 0,4 11 21 0 0,0-3 39 0 0,-3-6 16 0 0,0 0-1 0 0,0 0 0 0 0,0 0 1 0 0,-1-1-1 0 0,1 1 0 0 0,0 0 1 0 0,-1 0-1 0 0,1 1 1 0 0,-1-1-1 0 0,0 0 0 0 0,0 0 1 0 0,0 2 0 0 0,0-3-5 0 0,0 1 1 0 0,1-1 0 0 0,-1 1-1 0 0,0-1 1 0 0,1 1 0 0 0,-1-1-1 0 0,1 1 1 0 0,-1-1 0 0 0,1 1-1 0 0,-1-1 1 0 0,1 0 0 0 0,0 1-1 0 0,0-1 5 0 0,5 12-3 0 0,-5-9 3 0 0,0 1 0 0 0,-1-1 0 0 0,1 0 0 0 0,-1 1 0 0 0,0-1 0 0 0,0 3 0 0 0,0 4 0 0 0,0-10 0 0 0,0 1 0 0 0,0-1 0 0 0,0 1 0 0 0,1-1 0 0 0,-1 1 0 0 0,0-1 0 0 0,1 1 0 0 0,-1-1 0 0 0,1 1 0 0 0,0-1 0 0 0,0 0 0 0 0,-1 1 0 0 0,1-1 0 0 0,6 12 0 0 0,-6-9 0 0 0,-1 1 0 0 0,1-1 0 0 0,-1 0 0 0 0,1 1 0 0 0,-1-1 0 0 0,-1 3 0 0 0,1 4 0 0 0,0-10 0 0 0,0 1 0 0 0,1 0 0 0 0,-1 0 0 0 0,0-1 0 0 0,1 1 0 0 0,-1 0 0 0 0,1-1 0 0 0,-1 1 0 0 0,1 0 0 0 0,0-1 0 0 0,0 1 0 0 0,0-1 0 0 0,0 1 0 0 0,0-1 0 0 0,0 1 0 0 0,0-1 0 0 0,-1 1 0 0 0,1-1 0 0 0,0 1 0 0 0,-1 0 0 0 0,1-1 0 0 0,-1 1 0 0 0,1 0 0 0 0,-1-1 0 0 0,0 1 0 0 0,0 0 0 0 0,0 0 0 0 0,0 31 0 0 0,3-5 0 0 0,7-2 10 0 0,-7-20-35 0 0,-1 1 26 0 0,-3-5-29 0 0,0 1-81 0 0,1-1 13 0 0,0 1-35 0 0,0 10-131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8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46 5136 0 0,'0'0'149'0'0,"-3"0"-7"0"0,-7 0-49 0 0,8 0 11 0 0,-1-2 117 0 0,-10-9 192 0 0,0 6 17 0 0,11 3-287 0 0,0-2-6 0 0,1 1-10 0 0,-1 1-6 0 0,-3 1 122 0 0,2 1-68 0 0,-2-1 47 0 0,-3 2 20 0 0,-14-1 242 0 0,8-3-221 0 0,6-2-138 0 0,-1 0 47 0 0,-5 2 38 0 0,-21 3 294 0 0,-4 0 2 0 0,31 3-383 0 0,-12 7-26 0 0,19-9-88 0 0,-1-1-1 0 0,1 1 0 0 0,0-1 0 0 0,0 1 0 0 0,-1-1 1 0 0,1 0-1 0 0,0 1 0 0 0,-1-1 0 0 0,1 0 0 0 0,-1 0 1 0 0,1 0-1 0 0,0 0 0 0 0,-1 0 0 0 0,1 0 1 0 0,-1 0-9 0 0,1-1 3 0 0,0 1 1 0 0,0 0-1 0 0,0 0 1 0 0,0 0 0 0 0,1 0-1 0 0,-1 0 1 0 0,0 0-1 0 0,0 0 1 0 0,0 0 0 0 0,0 0-1 0 0,0 1 1 0 0,1-1-1 0 0,-1 0 1 0 0,0 1 0 0 0,0-1-4 0 0,-45 26 0 0 0,33-21 0 0 0,13-4 0 0 0,-1-1 0 0 0,1 1 0 0 0,-1 0 0 0 0,1 0 0 0 0,0-1 0 0 0,0 1 0 0 0,0 0 0 0 0,-1 0 0 0 0,1 0 0 0 0,0 0 0 0 0,0-1 0 0 0,0 1 0 0 0,0 0 0 0 0,0 1 0 0 0,1-2 0 0 0,-1 1 0 0 0,0-1 0 0 0,0 1 1 0 0,0-1-1 0 0,0 1 0 0 0,0-1 0 0 0,0 1 1 0 0,0-1-1 0 0,0 1 0 0 0,0-1 0 0 0,0 1 0 0 0,0-1 1 0 0,0 1-1 0 0,-1-1 0 0 0,1 1 0 0 0,0-1 1 0 0,0 1-1 0 0,0-1 0 0 0,-1 0 0 0 0,1 1 1 0 0,0-1-1 0 0,0 1 0 0 0,-1-1 0 0 0,1 0 0 0 0,0 1 1 0 0,-1-1-1 0 0,1 1 0 0 0,-1-1 0 0 0,1 0 1 0 0,0 0-1 0 0,-1 1 0 0 0,1-1 0 0 0,-1 0 1 0 0,1 0-1 0 0,-1 1 0 0 0,1-1 0 0 0,-1 0 0 0 0,1 0 1 0 0,-1 0-1 0 0,1 0 0 0 0,-1 0 0 0 0,1 0 1 0 0,-1 0-1 0 0,1 0 0 0 0,-1 0 0 0 0,1 0 0 0 0,-1 0 1 0 0,1 0 0 0 0,0 0 0 0 0,0 0-1 0 0,0 0 1 0 0,0 0 0 0 0,0 0 0 0 0,0 0-1 0 0,0 0 1 0 0,0 0 0 0 0,0 0 0 0 0,0 0-1 0 0,0 0 1 0 0,-1 0 0 0 0,1 0 0 0 0,0 0-1 0 0,0 0 1 0 0,0 0 0 0 0,0 0 0 0 0,0 0-1 0 0,0 0 1 0 0,0 0 0 0 0,0 0 0 0 0,0 0-1 0 0,0 0 1 0 0,0 0 0 0 0,-1 0 0 0 0,1 0-1 0 0,0 0 1 0 0,0 0 0 0 0,0 0 0 0 0,0 1-1 0 0,0-1 1 0 0,0 0 0 0 0,0 0 0 0 0,0 0-1 0 0,0 0 1 0 0,0 0 0 0 0,0 0 0 0 0,0 0-1 0 0,0 0 1 0 0,0 0 0 0 0,0 0 0 0 0,0 0-1 0 0,0 1 1 0 0,0-1 0 0 0,0 0-1 0 0,0 0 1 0 0,0 0 0 0 0,0 0 0 0 0,0 0-1 0 0,0 0 1 0 0,0 0 0 0 0,0 0 0 0 0,0 0-1 0 0,0 0 1 0 0,0 0 0 0 0,0 1-1 0 0,0 2 13 0 0,1 0 1 0 0,0 0-1 0 0,0 0 1 0 0,0 0-1 0 0,0-1 1 0 0,0 1-1 0 0,1 1-13 0 0,5 9-13 0 0,-4-7-41 0 0,0-2 52 0 0,0 0 0 0 0,0 0 0 0 0,1 0 0 0 0,-1 0 0 0 0,2 0 2 0 0,0 0 14 0 0,2 2 84 0 0,2-1-47 0 0,-1 0 0 0 0,0 1 0 0 0,0 0-1 0 0,2 3-50 0 0,19 19 83 0 0,-22-22-70 0 0,0 0 0 0 0,0-1 0 0 0,0 1 0 0 0,0-1 0 0 0,1-1-13 0 0,13 10 11 0 0,51 32 42 0 0,-41-27 86 0 0,13 6-139 0 0,-39-23 64 0 0,-3 1 0 0 0,8 7 0 0 0,-7-7 6 0 0,-3-3 29 0 0,0 0 12 0 0,0 0 1 0 0,0 5-16 0 0,-1 9 225 0 0,-1-9-145 0 0,-3 0-75 0 0,-2-1-55 0 0,-1 1-22 0 0,6-4-20 0 0,1 0 0 0 0,0-1 0 0 0,-1 1 0 0 0,1 0 0 0 0,-1 0 0 0 0,1-1 1 0 0,-1 1-1 0 0,1-1 0 0 0,-1 1 0 0 0,1-1 0 0 0,-1 0 0 0 0,0 1 0 0 0,1-1 0 0 0,-1 0-4 0 0,0 0 1 0 0,-1 0 1 0 0,1 1-1 0 0,0-1 0 0 0,0 1 0 0 0,0-1 1 0 0,0 1-1 0 0,0 0 0 0 0,0 0 1 0 0,0 0-1 0 0,-2 1-1 0 0,3-1 0 0 0,0 0 0 0 0,0 0 0 0 0,-1 0 0 0 0,1-1-1 0 0,0 1 1 0 0,-1-1 0 0 0,1 1 0 0 0,-1-1 0 0 0,1 1 0 0 0,-1-1 0 0 0,1 0 0 0 0,-1 1 0 0 0,1-1 0 0 0,-1 0-1 0 0,0 0 1 0 0,1 0 0 0 0,-1 0 0 0 0,1-1 0 0 0,-1 1 0 0 0,1 0 0 0 0,-1-1 0 0 0,1 1 0 0 0,-1-1 0 0 0,0 1 0 0 0,-20-10-48 0 0,16 9 12 0 0,0 0 0 0 0,0 0 0 0 0,0 1 0 0 0,0 0 0 0 0,-3 0 36 0 0,-6-3-172 0 0,-1-10-15 0 0,1 1-50 0 0,4 7-40 0 0,9 4 201 0 0,0 0 1 0 0,0 0 0 0 0,0 0-1 0 0,-1-1 1 0 0,1 1 0 0 0,0 0 0 0 0,0-1-1 0 0,1 0 1 0 0,-1 1 75 0 0,-2-4-158 0 0,1 3 15 0 0,1-1-1 0 0,0 1-42 0 0,-1 0-51 0 0,1 0-60 0 0,1 1 37 0 0,-1-1-33 0 0,-1-1-380 0 0,-1-1-251 0 0,-1-1-590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8928 0 0,'0'0'200'0'0,"0"0"33"0"0,0 0 14 0 0,0 0-88 0 0,0 0-21 0 0,0 0 42 0 0,0 0 144 0 0,0 0 268 0 0,0 0 16 0 0,0 0-251 0 0,0 0-154 0 0,0 0-46 0 0,0 0 17 0 0,0 0 51 0 0,0 0-22 0 0,0 0-160 0 0,0 0-99 0 0,0 0-87 0 0,0 0 30 0 0,0 0-34 0 0,0 0-36 0 0,0 0-34 0 0,0 0-306 0 0,0 0 63 0 0,0 0-45 0 0,0 0-605 0 0,0 0-478 0 0,0 0-906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02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340 0 7632 0 0,'0'0'166'0'0,"0"0"29"0"0,0 0 14 0 0,0 3-25 0 0,-1 4-171 0 0,-1-4 59 0 0,-2-2 49 0 0,-1-1 38 0 0,4 0-127 0 0,0 0 0 0 0,0 0 1 0 0,1 0-1 0 0,-1 0 0 0 0,0 0 0 0 0,0 0 0 0 0,0 0 0 0 0,1 0 1 0 0,-1 0-1 0 0,0 0 0 0 0,0 1 0 0 0,0-1 0 0 0,1 0 0 0 0,-1 1 1 0 0,0-1-1 0 0,1 1 0 0 0,-1-1 0 0 0,0 0 0 0 0,0 1-32 0 0,-4 6 349 0 0,5-7-328 0 0,0 1-1 0 0,0-1 1 0 0,0 0-1 0 0,0 1 1 0 0,-1-1 0 0 0,1 0-1 0 0,0 1 1 0 0,0-1-1 0 0,-1 0 1 0 0,1 1-1 0 0,0-1 1 0 0,-1 0 0 0 0,1 0-1 0 0,0 1 1 0 0,-1-1-1 0 0,1 0 1 0 0,0 0-1 0 0,-1 0 1 0 0,1 1 0 0 0,-1-1-1 0 0,1 0 1 0 0,0 0-1 0 0,-1 0 1 0 0,1 0 0 0 0,-1 0-1 0 0,1 0 1 0 0,0 0-1 0 0,-1 0 1 0 0,1 0-1 0 0,-1 0 1 0 0,1 0-21 0 0,-5 3 408 0 0,-6 9-31 0 0,9-7-278 0 0,2-4-75 0 0,0 0 0 0 0,-1-1 0 0 0,1 1 0 0 0,0-1 1 0 0,-1 1-1 0 0,1 0 0 0 0,0-1 0 0 0,-1 1 0 0 0,1-1 0 0 0,-1 1 0 0 0,1-1 1 0 0,-1 1-1 0 0,1-1 0 0 0,-1 1 0 0 0,1-1 0 0 0,-1 0 0 0 0,1 1 0 0 0,-1-1 0 0 0,0 0 1 0 0,1 1-1 0 0,-1-1 0 0 0,0 0-24 0 0,-4 2 88 0 0,-9 11 168 0 0,-2 0-22 0 0,6-8-86 0 0,7-4-117 0 0,1 0 0 0 0,0 0 0 0 0,0 0 0 0 0,0 0 1 0 0,-1 1-1 0 0,2-1 0 0 0,-1 1 0 0 0,0-1 0 0 0,0 1-31 0 0,-4 4 53 0 0,-12 12 328 0 0,11-9-273 0 0,0 2-33 0 0,4-4-20 0 0,-1-2-1 0 0,0 1 1 0 0,-1 0-1 0 0,-3 3-54 0 0,5-6 33 0 0,0 1 0 0 0,0 0 0 0 0,1 0 0 0 0,-1 0 0 0 0,1 0 0 0 0,-1 1-33 0 0,-9 16 114 0 0,8-14-76 0 0,1 1-1 0 0,-1 0 1 0 0,1 0-1 0 0,0 2-37 0 0,-10 23 101 0 0,-2 4-29 0 0,-1 3-52 0 0,10-25 2 0 0,0 0 1 0 0,1 0-1 0 0,1 1 1 0 0,0 0-23 0 0,1-1 23 0 0,-2 47 41 0 0,4-58-61 0 0,-3 8-1 0 0,1 0 0 0 0,1 1 0 0 0,0-1 0 0 0,1 9-2 0 0,0-2 0 0 0,1-12 0 0 0,0 0 0 0 0,0 0 0 0 0,1 0 0 0 0,-1 0 0 0 0,2 4 0 0 0,4 10 0 0 0,0 2-3 0 0,0 0 0 0 0,-2 1 1 0 0,-1 0-1 0 0,0 12 3 0 0,-2-24-5 0 0,0 0 1 0 0,1 1-1 0 0,0-1 0 0 0,1 0 0 0 0,0-1 1 0 0,1 2 4 0 0,9 24-22 0 0,5 6 22 0 0,-3-8-3 0 0,16 31 26 0 0,0-10 87 0 0,22 25-110 0 0,-45-68 5 0 0,-6-10 2 0 0,0-1 0 0 0,0 1 0 0 0,0 0 0 0 0,1-1 0 0 0,-1 1 0 0 0,1-1 0 0 0,-1 0 0 0 0,1 0 0 0 0,0 0 0 0 0,0 0 0 0 0,0 0 1 0 0,0-1-1 0 0,3 2-7 0 0,1 1 28 0 0,-6-4-27 0 0,0 1 0 0 0,0-1 0 0 0,0 1 0 0 0,0 0 0 0 0,0 0 0 0 0,-1-1 0 0 0,1 1 0 0 0,0 0 0 0 0,-1 0 0 0 0,1 0 0 0 0,0 0 0 0 0,-1 0 0 0 0,1 0-1 0 0,-1 0 1 0 0,1 0 0 0 0,-1 0-1 0 0,6 10-28 0 0,-4-9-26 0 0,8 3-5 0 0,-5-2 3 0 0,-1-1-47 0 0,-1 0-73 0 0,0-1-11 0 0,-1 0-59 0 0,1 0-205 0 0,0 0-117 0 0,-1-1 78 0 0,0 0-45 0 0,2 0-634 0 0,-3 0 1030 0 0,5 0-1601 0 0,3 0-988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8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0 764 6448 0 0,'0'0'190'0'0,"0"-2"-10"0"0,3-8-141 0 0,-3 10-39 0 0,1 0-1 0 0,-1 0 1 0 0,0-1 0 0 0,1 1-1 0 0,-1 0 1 0 0,1 0-1 0 0,-1 0 1 0 0,1-1 0 0 0,0 1-1 0 0,-1 0 1 0 0,1 0-1 0 0,-1 0 1 0 0,1 0 0 0 0,-1 0-1 0 0,1 0 1 0 0,-1 0-1 0 0,1 0 1 0 0,0 0 0 0 0,7 0 16 0 0,-1-4 59 0 0,-2-2 180 0 0,-5 5-231 0 0,0 1-1 0 0,0 0 1 0 0,1-1-1 0 0,-1 1 0 0 0,0-1 1 0 0,1 1-1 0 0,-1 0 1 0 0,0-1-1 0 0,1 1 1 0 0,-1 0-1 0 0,0-1 1 0 0,1 1-1 0 0,-1 0 0 0 0,1-1 1 0 0,-1 1-1 0 0,0 0 1 0 0,1 0-1 0 0,-1 0 1 0 0,1-1-1 0 0,-1 1 1 0 0,1 0-1 0 0,-1 0 0 0 0,1 0 1 0 0,-1 0-1 0 0,1 0 1 0 0,-1 0-1 0 0,1 0 1 0 0,-1 0-1 0 0,1 0 1 0 0,-1 0-1 0 0,1 0 0 0 0,-1 0-23 0 0,7 1 252 0 0,-6-1-176 0 0,1 0 1 0 0,0 0-1 0 0,-1 0 0 0 0,1 0 1 0 0,-1 0-1 0 0,1 0 0 0 0,0 0 1 0 0,-1-1-1 0 0,1 1 1 0 0,-1-1-1 0 0,1 1 0 0 0,1-1-76 0 0,2-9 522 0 0,3 4-135 0 0,8-2 61 0 0,-12 6-303 0 0,4-2 129 0 0,0 0-41 0 0,8-4 139 0 0,14-7 197 0 0,-18 10-295 0 0,-6-5-123 0 0,18-3 0 0 0,-20 11-127 0 0,10-7 89 0 0,-8 2-58 0 0,-6 7-55 0 0,0 0 1 0 0,0-1 0 0 0,1 1-1 0 0,-1 0 1 0 0,0 0 0 0 0,0 0 0 0 0,0-1-1 0 0,0 1 1 0 0,1 0 0 0 0,-1 0 0 0 0,0 0-1 0 0,0 0 1 0 0,1 0 0 0 0,-1-1-1 0 0,0 1 1 0 0,0 0 0 0 0,1 0 0 0 0,-1 0-1 0 0,0 0 1 0 0,0 0 0 0 0,1 0 0 0 0,-1 0-1 0 0,0 0 1 0 0,0 0 0 0 0,1 0-1 0 0,-1 0 1 0 0,0 0 0 0 0,1 0 0 0 0,-1 0-1 0 0,0 0 1 0 0,0 0 0 0 0,1 0 0 0 0,-1 1-1 0 0,0-1 1 0 0,0 0 0 0 0,0 0 1 0 0,0 0-1 0 0,0 0 0 0 0,0 0 1 0 0,1 0-1 0 0,-1 0 0 0 0,0 0 1 0 0,0 0-1 0 0,0 0 1 0 0,0 0-1 0 0,0 0 0 0 0,0 0 1 0 0,0 0-1 0 0,0 0 0 0 0,0 0 1 0 0,0 0-1 0 0,1 0 0 0 0,-1 0 1 0 0,0 0-1 0 0,0 0 0 0 0,0 0 1 0 0,0 0-1 0 0,0 0 1 0 0,0 0-1 0 0,0-1 0 0 0,0 1 1 0 0,0 0-1 0 0,0 0 0 0 0,0 0 1 0 0,0 0-1 0 0,0 0 0 0 0,0 0 1 0 0,1 0-1 0 0,-1 0 0 0 0,0 0 1 0 0,0 0-1 0 0,0 0 1 0 0,0 0-1 0 0,0 0 0 0 0,0-1 1 0 0,0 1-1 0 0,0 0 0 0 0,0 0 1 0 0,0 0-1 0 0,0 0 0 0 0,0 0 1 0 0,0 0-1 0 0,0 0 0 0 0,0 0 1 0 0,0 0-1 0 0,0 0 0 0 0,0-1 1 0 0,0 1-1 0 0,0 0 1 0 0,0 0-1 0 0,0 0-1 0 0,0-3 33 0 0,0 3-37 0 0,0-1 1 0 0,0-3 49 0 0,0-4 45 0 0,0-4 67 0 0,-1 5-118 0 0,1 7-39 0 0,0-1 0 0 0,0 1 0 0 0,0 0 0 0 0,0-1 0 0 0,0 1 1 0 0,0 0-1 0 0,0-1 0 0 0,0 1 0 0 0,-1 0 0 0 0,1-1 0 0 0,0 1 0 0 0,0 0 0 0 0,0-1 0 0 0,-1 1 1 0 0,1 0-1 0 0,0 0 0 0 0,0-1 0 0 0,0 1 0 0 0,-1 0 0 0 0,1 0 0 0 0,0-1 0 0 0,-1 1 0 0 0,1 0 1 0 0,0 0-1 0 0,-1 0 0 0 0,1 0 0 0 0,0 0 0 0 0,-1-1-1 0 0,-3 1 42 0 0,-1-1 36 0 0,5-1 29 0 0,0 1-102 0 0,0 1 1 0 0,0-1 0 0 0,0 1 0 0 0,0-1 0 0 0,0 1 0 0 0,0 0-1 0 0,-1-1 1 0 0,1 1 0 0 0,0-1 0 0 0,0 1 0 0 0,0-1 0 0 0,-1 1-1 0 0,1-1 1 0 0,0 1 0 0 0,-1 0 0 0 0,1-1 0 0 0,0 1 0 0 0,-1 0 0 0 0,1-1-7 0 0,-12-4 71 0 0,10 5-63 0 0,0-1 0 0 0,0 1 0 0 0,0 0 1 0 0,0 0-1 0 0,0 0 0 0 0,0 0 0 0 0,0 0 1 0 0,0 1-1 0 0,0-1 0 0 0,0 1 0 0 0,0-1 0 0 0,0 1 1 0 0,0 0-1 0 0,0 0-7 0 0,-6 3 13 0 0,7-3-8 0 0,-1 0 0 0 0,1 0 0 0 0,0 0 0 0 0,-1 0-1 0 0,1-1 1 0 0,-1 1 0 0 0,1 0 0 0 0,-1-1 0 0 0,1 0 0 0 0,-1 1 0 0 0,0-1 0 0 0,1 0-1 0 0,-1 0 1 0 0,0 0-5 0 0,0 1 1 0 0,1-1 0 0 0,-1 0-1 0 0,0 0 1 0 0,1 1 0 0 0,-1-1-1 0 0,0 1 1 0 0,1-1 0 0 0,-1 1-1 0 0,1 0 1 0 0,-1 0 0 0 0,0-1-1 0 0,1 1 1 0 0,0 0 0 0 0,-1 0-1 0 0,1 1 1 0 0,0-1 0 0 0,-1 0 0 0 0,1 0-1 0 0,0 1 0 0 0,-15 11 11 0 0,7-9 20 0 0,7-3-29 0 0,0-1-1 0 0,-1 1 0 0 0,1 0 0 0 0,0 0 0 0 0,0 0 0 0 0,0 1 0 0 0,0-1 0 0 0,1 0 0 0 0,-1 1 1 0 0,0-1-1 0 0,1 1 0 0 0,-1 0 0 0 0,1 0 0 0 0,-1-1 0 0 0,1 1 0 0 0,0 0 0 0 0,-1 0 0 0 0,1 0 0 0 0,0 0 1 0 0,0 1-2 0 0,-2 9 0 0 0,3-9 0 0 0,0-1 0 0 0,-1 0 0 0 0,0 0 0 0 0,1 0 0 0 0,-1 1 0 0 0,0-1 0 0 0,0 0 0 0 0,0 0 0 0 0,0 0 0 0 0,0 0 0 0 0,-1 0 0 0 0,1 0 0 0 0,-1-1 0 0 0,0 1 0 0 0,-1 2 0 0 0,-1 0 0 0 0,1 0 0 0 0,0 0 0 0 0,0 0 0 0 0,1 0 0 0 0,-1 1 0 0 0,1-1 0 0 0,0 1 0 0 0,-1 1 0 0 0,-6 15 20 0 0,7-19-16 0 0,1 0 0 0 0,0 0 0 0 0,0 0 0 0 0,1 0 0 0 0,-1 0 0 0 0,0 1 0 0 0,1-1 0 0 0,-1 0 0 0 0,1 0 0 0 0,0 0 0 0 0,-1 3-4 0 0,4 30 54 0 0,2-22-43 0 0,0-2-2 0 0,-4-9-5 0 0,-1-2-2 0 0,0 1 0 0 0,0 0 0 0 0,0-1 0 0 0,0 1 0 0 0,0 0 0 0 0,0-1 0 0 0,1 1 0 0 0,-1 0 0 0 0,0-1 0 0 0,0 1-1 0 0,1 0 1 0 0,-1-1 0 0 0,0 1 0 0 0,1-1 0 0 0,-1 1 0 0 0,1 0 0 0 0,-1-1 0 0 0,1 1 0 0 0,-1-1 0 0 0,1 0 0 0 0,-1 1 0 0 0,1-1 0 0 0,0 1 0 0 0,-1-1 0 0 0,1 0 0 0 0,-1 1 0 0 0,1-1-2 0 0,6 3 7 0 0,9 10 47 0 0,-15-12-50 0 0,0 0 0 0 0,0 1 1 0 0,1-1-1 0 0,-1 0 0 0 0,0 0 0 0 0,1 0 0 0 0,-1 0 1 0 0,1 0-1 0 0,-1 0 0 0 0,1 0 0 0 0,-1-1 0 0 0,1 1 0 0 0,0 0 1 0 0,-1-1-1 0 0,1 0 0 0 0,0 1 0 0 0,-1-1 0 0 0,1 0 1 0 0,0 0-5 0 0,0 0 7 0 0,-1 0 1 0 0,1 1 0 0 0,-1-1-1 0 0,1 0 1 0 0,-1 1 0 0 0,1-1-1 0 0,-1 1 1 0 0,1-1 0 0 0,-1 1-1 0 0,1-1 1 0 0,-1 1 0 0 0,0 0-1 0 0,1 0-7 0 0,11 5 34 0 0,-9-5-26 0 0,0 0 0 0 0,1-1 0 0 0,-1 0-1 0 0,0 0 1 0 0,1 0 0 0 0,-1 0 0 0 0,0-1 0 0 0,1 0 0 0 0,-1 0 0 0 0,0 0 0 0 0,0 0 0 0 0,3-2-8 0 0,9-1 9 0 0,46-11 58 0 0,-32 12 97 0 0,-22 3-200 0 0,0 0-93 0 0,-4-1 21 0 0,-1 1-35 0 0,1-1-38 0 0,0 0-42 0 0,-1 1 7 0 0,0-1-36 0 0,3-2-348 0 0,-1 1 79 0 0,0 0-49 0 0,4-2-674 0 0,3-3-529 0 0,7-2-1003 0 0</inkml:trace>
  <inkml:trace contextRef="#ctx0" brushRef="#br0" timeOffset="308.31">678 10 8576 0 0,'2'0'197'0'0,"24"0"262"0"0,-21-3-259 0 0,3-2-152 0 0,-1 4 48 0 0,-2 3 9 0 0,1 2 43 0 0,-4-1 231 0 0,1-1 5 0 0,-1 0-342 0 0,0 0 48 0 0,1 1 34 0 0,8 8 378 0 0,-7-5-315 0 0,-1 1-52 0 0,-1 1-44 0 0,-1 1 46 0 0,0 42 680 0 0,-2-39-682 0 0,1-2-67 0 0,0 5 64 0 0,1-6-30 0 0,-1 0 0 0 0,-1 0 0 0 0,0 0 0 0 0,-1 4-102 0 0,0-2 64 0 0,-1 6 78 0 0,0 0 1 0 0,0 1 0 0 0,2 6-143 0 0,1-5 123 0 0,0-11-37 0 0,0 1-1 0 0,0-1 1 0 0,-1 1-1 0 0,-1 5-85 0 0,-2 4 78 0 0,1-8-24 0 0,1-1 0 0 0,1 1 0 0 0,-1 0 1 0 0,1 8-55 0 0,1 2 83 0 0,0 160 704 0 0,0-103-511 0 0,0-72-493 0 0,0 0 100 0 0,0 0 86 0 0,0-2 68 0 0,0 3 154 0 0,0 0 248 0 0,1-4-287 0 0,-1-1-88 0 0,0 0-37 0 0,0 0-46 0 0,0 0-56 0 0,0 0-64 0 0,0-1-73 0 0,0 1-81 0 0,0 0-91 0 0,0 0 74 0 0,-1-1-47 0 0,1 1-50 0 0,0 0-52 0 0,0 0-54 0 0,0 0-57 0 0,0 0-60 0 0,0 0-63 0 0,0-1-1205 0 0,0 0-1082 0 0</inkml:trace>
  <inkml:trace contextRef="#ctx0" brushRef="#br0" timeOffset="541.93">447 395 7312 0 0,'0'0'165'0'0,"0"0"22"0"0,0 0 9 0 0,2 0-20 0 0,28 0 207 0 0,-6 0 76 0 0,-3 0 19 0 0,32 0 953 0 0,-27 0-850 0 0,-5-3-176 0 0,0-2-34 0 0,2 0-11 0 0,2 2-36 0 0,-7 3-113 0 0,6 0 26 0 0,8 3 47 0 0,-9 2-70 0 0,5 0-33 0 0,-2-2-98 0 0,-17-3-140 0 0,-1 0 53 0 0,18 0 179 0 0,-20 0-153 0 0,3 0-64 0 0,-5 0-26 0 0,1 0-40 0 0,0 0-66 0 0,0 0-64 0 0,0 0-74 0 0,0 0-81 0 0,1 0-91 0 0,-1 0-98 0 0,1 0-107 0 0,1 0-115 0 0,5 0-914 0 0,6 0-980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25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324 309 5208 0 0,'0'0'116'0'0,"0"0"17"0"0,0 0 11 0 0,-3-3-19 0 0,-10-7-65 0 0,10 9-27 0 0,-1 0 41 0 0,-9 1 278 0 0,8 1-232 0 0,3-1-82 0 0,1 1-33 0 0,-3 6 147 0 0,0-3 41 0 0,-6-2 43 0 0,6-2-120 0 0,-1 0 49 0 0,-11 0 520 0 0,9 0-423 0 0,0 0-81 0 0,5 0-138 0 0,0 0-39 0 0,-4 3 277 0 0,-4 5-42 0 0,8-7-210 0 0,1 0 1 0 0,-1-1-1 0 0,1 1 0 0 0,-1-1 1 0 0,1 0-1 0 0,-1 1 0 0 0,1-1 1 0 0,-1 0-1 0 0,1 0 0 0 0,-2 0-29 0 0,1 1 24 0 0,1-1-1 0 0,-1 0 0 0 0,0 0 0 0 0,0 1 0 0 0,0-1 0 0 0,1 1 0 0 0,-1-1 0 0 0,0 1 1 0 0,1 0-1 0 0,-1 0 0 0 0,0 0 0 0 0,1 0 0 0 0,-1 0 0 0 0,0 1-23 0 0,-20 20 242 0 0,19-18-204 0 0,0-1 1 0 0,0 0-1 0 0,0 1 1 0 0,-1-1-1 0 0,1 0 1 0 0,-1 0-1 0 0,-2 0-38 0 0,-4 2 78 0 0,8-4-61 0 0,0 0-1 0 0,-1 0 1 0 0,1 0-1 0 0,0 1 1 0 0,0-1-1 0 0,0 0 1 0 0,0 1-1 0 0,0 0 1 0 0,0-1-17 0 0,-15 16 55 0 0,10-12-46 0 0,1 1 1 0 0,0-1-1 0 0,1 1 1 0 0,0 0-1 0 0,0 1 1 0 0,-3 3-10 0 0,3 8 0 0 0,3-12-1 0 0,0 0 4 0 0,0 1 0 0 0,0-1 0 0 0,1 1 1 0 0,-1 0-1 0 0,1-1 0 0 0,1 1 0 0 0,0 0-3 0 0,0 13 111 0 0,0 4-5 0 0,1-6-12 0 0,6-1-18 0 0,-3-6-23 0 0,4 6 112 0 0,3-1 39 0 0,4 2-10 0 0,-12-13-151 0 0,-2-2-23 0 0,1-1-1 0 0,-1 0 1 0 0,0 0-1 0 0,1 0 1 0 0,0 0-1 0 0,-1-1 1 0 0,1 1 0 0 0,1 0-20 0 0,22 8 200 0 0,-14 1-93 0 0,0 0 26 0 0,3-4 27 0 0,14 3 36 0 0,-26-10-187 0 0,25 8 176 0 0,-9-1-31 0 0,-4-3-8 0 0,7-5-17 0 0,-13 1-66 0 0,15 0 132 0 0,0 0-24 0 0,-1-3 15 0 0,-20 2-165 0 0,1 0 0 0 0,-1 0 0 0 0,1 0 0 0 0,-1 0 0 0 0,0-1 0 0 0,0 1 0 0 0,2-2-21 0 0,9-6 97 0 0,-1 4 1 0 0,1 1-22 0 0,-11 4-58 0 0,0 0-1 0 0,1-1 1 0 0,-1 1-1 0 0,0-1 0 0 0,0 0 1 0 0,0 0-1 0 0,0 0 0 0 0,0 0 1 0 0,0 0-1 0 0,0 0 0 0 0,0-1 1 0 0,0 1-1 0 0,0-1 1 0 0,0 1-18 0 0,13-12 168 0 0,0 3 39 0 0,-1-7-32 0 0,-5 5-52 0 0,-1 2 4 0 0,7-9 106 0 0,-4-3-84 0 0,-8 17-125 0 0,0-9 47 0 0,-3-7-13 0 0,-1 12-39 0 0,1 6-12 0 0,1 1 0 0 0,-1-1 0 0 0,0 0 0 0 0,-1 0 0 0 0,1 0 0 0 0,0 0 0 0 0,-1 0 0 0 0,0 1 0 0 0,0-1 0 0 0,1 0 0 0 0,-2 0 0 0 0,1 1 0 0 0,0-1 0 0 0,0 1 0 0 0,-1-1 0 0 0,0 1 0 0 0,1-1 0 0 0,-1 1-7 0 0,-5-9 26 0 0,-6-9-3 0 0,2 7-70 0 0,-22-30-163 0 0,17 29 131 0 0,0 2-46 0 0,-9-8-193 0 0,17 12 126 0 0,1 2 36 0 0,-13-7-195 0 0,10 7 155 0 0,4 1 35 0 0,-1 0-5 0 0,1-1-36 0 0,2 2-56 0 0,-1-1 58 0 0,-9-9-275 0 0,8 8 242 0 0,0 0-100 0 0,3 3 114 0 0,0 0-44 0 0,0 0 6 0 0,1 1-39 0 0,-1-1-42 0 0,1 0-48 0 0,-1 1-50 0 0,1-1-54 0 0,-1 1-59 0 0,0-1-62 0 0,-3-3-767 0 0,-3-3-766 0 0,9 9 2060 0 0</inkml:trace>
  <inkml:trace contextRef="#ctx0" brushRef="#br0" timeOffset="416.5">986 124 6592 0 0,'0'0'149'0'0,"-3"-2"23"0"0,2 1-153 0 0,0-1-1 0 0,0 1 1 0 0,0 0 0 0 0,0 0-1 0 0,0-1 1 0 0,0 1 0 0 0,0 0-1 0 0,0-1 1 0 0,1 1 0 0 0,-1-1-1 0 0,0 1 1 0 0,1-1 0 0 0,-1 0-1 0 0,1 1 1 0 0,0-1 0 0 0,0 1-1 0 0,-1-1 1 0 0,1 0-19 0 0,0-6 29 0 0,-3 5-32 0 0,-4-4 18 0 0,-1-6 52 0 0,7 10-31 0 0,-1-2 59 0 0,-1 1 35 0 0,-3-6 211 0 0,6 10-299 0 0,0-1 0 0 0,-1 0 0 0 0,1 1 0 0 0,-1-1 0 0 0,1 0 0 0 0,-1 1 0 0 0,0-1 0 0 0,1 1 0 0 0,-1-1 0 0 0,0 1 0 0 0,1-1 0 0 0,-1 1 0 0 0,0 0 0 0 0,1-1 1 0 0,-1 1-1 0 0,0 0 0 0 0,0-1 0 0 0,0 1 0 0 0,1 0 0 0 0,-1 0-42 0 0,-2-1 311 0 0,3-1-133 0 0,-1-3 0 0 0,-3 0-34 0 0,-7-2 68 0 0,-1-1-43 0 0,9 5 11 0 0,1 3-52 0 0,-4 0-111 0 0,-2 0 66 0 0,-12 0 187 0 0,13 3-180 0 0,2 3-38 0 0,5-5-49 0 0,0-1 0 0 0,0 0 0 0 0,0 1 0 0 0,-1-1 0 0 0,1 1 0 0 0,0-1 0 0 0,-1 0-1 0 0,1 1 1 0 0,0-1 0 0 0,-1 0 0 0 0,1 1 0 0 0,0-1 0 0 0,-1 0 0 0 0,1 1 0 0 0,-1-1 0 0 0,1 0 0 0 0,-1 0 0 0 0,1 0 0 0 0,-1 1 0 0 0,1-1 0 0 0,0 0 0 0 0,-1 0 0 0 0,1 0 0 0 0,-1 0 0 0 0,1 0 0 0 0,-1 0 0 0 0,1 0 0 0 0,-1 0-1 0 0,1 0 1 0 0,-1 0 0 0 0,1 0 0 0 0,-1 0-3 0 0,0 0 3 0 0,0 0 0 0 0,0 0 0 0 0,1 0 0 0 0,-1 0-1 0 0,0 0 1 0 0,0 0 0 0 0,1 0 0 0 0,-1 1 0 0 0,0-1-1 0 0,0 0 1 0 0,1 1 0 0 0,-1-1 0 0 0,0 0 0 0 0,1 1-1 0 0,-1-1 1 0 0,1 1 0 0 0,-1-1 0 0 0,0 1 0 0 0,1-1 0 0 0,-1 1-1 0 0,1 0 1 0 0,-1-1 0 0 0,1 1 0 0 0,0 0 0 0 0,-1-1-1 0 0,1 1 1 0 0,0 0 0 0 0,-1-1 0 0 0,1 2-3 0 0,-1-1 3 0 0,1 0 0 0 0,-1 0 0 0 0,1 0 0 0 0,-1 0-1 0 0,0 0 1 0 0,1 0 0 0 0,-1 0 0 0 0,0 0 0 0 0,0 0 0 0 0,0 0 0 0 0,0 0 0 0 0,0 0 0 0 0,0-1 0 0 0,0 1 0 0 0,0 0-3 0 0,-4 1 17 0 0,5-2-12 0 0,-1 1 0 0 0,0-1 0 0 0,1 0 0 0 0,-1 0 0 0 0,0 1 0 0 0,1-1 0 0 0,-1 0 0 0 0,1 1 0 0 0,-1-1 0 0 0,1 1 0 0 0,-1-1 0 0 0,1 1 0 0 0,-1-1 0 0 0,1 1 0 0 0,0-1 1 0 0,-1 1-1 0 0,1-1 0 0 0,0 1 0 0 0,-1 0 0 0 0,1-1 0 0 0,0 1 0 0 0,-1 0-5 0 0,-1 4 16 0 0,-18 32 129 0 0,11-23-67 0 0,1 1-1 0 0,0 1 1 0 0,-3 12-78 0 0,9-19 30 0 0,1 1-1 0 0,0-1 1 0 0,0 1-1 0 0,1-1 1 0 0,1 10-30 0 0,0 2 50 0 0,-1 80 234 0 0,0-73-186 0 0,1-23-75 0 0,-1 1 1 0 0,1 0-1 0 0,1 0 0 0 0,-1 0 0 0 0,2 2-23 0 0,-1-3 20 0 0,0 0 1 0 0,-1 1-1 0 0,0-1 0 0 0,0 0 1 0 0,-1 3-21 0 0,2 10 67 0 0,4-2-36 0 0,0-1 25 0 0,-4 3 54 0 0,-2-16-105 0 0,0-1 1 0 0,0 0-1 0 0,1 1 0 0 0,-1-1 1 0 0,1 1-1 0 0,-1-1 1 0 0,1 0-1 0 0,-1 1 1 0 0,1-1-1 0 0,0 0 1 0 0,0 1-6 0 0,6 12 4 0 0,-6-9-4 0 0,-1 0 1 0 0,1 0-1 0 0,-1 0 1 0 0,1 0-1 0 0,-2 4 0 0 0,1-2 8 0 0,3-2 35 0 0,0-2-55 0 0,-1-1-35 0 0,0 0-49 0 0,0 0-64 0 0,-1-1-80 0 0,0 1-163 0 0,0-2-115 0 0,-1 1 68 0 0,1-1-42 0 0,-1 0-586 0 0,0 0-464 0 0,0 0-881 0 0</inkml:trace>
  <inkml:trace contextRef="#ctx0" brushRef="#br0" timeOffset="695.32">493 247 7072 0 0,'-8'1'103'0'0,"5"-1"135"0"0,5 0-137 0 0,1 0-47 0 0,0-2-58 0 0,0 1-40 0 0,5-3-10 0 0,1-1 43 0 0,5-2 71 0 0,1 0 81 0 0,4-2 104 0 0,8 0 207 0 0,-15 6-296 0 0,5-1 164 0 0,3-7 71 0 0,-16 9-329 0 0,0 0 0 0 0,0 0 1 0 0,0 0-1 0 0,0 1 0 0 0,1 0 1 0 0,-1 0-1 0 0,0 0 0 0 0,0 0 0 0 0,1 0 1 0 0,-1 1-1 0 0,5 0-62 0 0,29-4 399 0 0,-2-8-112 0 0,-3 1-99 0 0,-27 9-162 0 0,1 1 1 0 0,-1 0-1 0 0,0 0 0 0 0,1 1 0 0 0,-1 0-26 0 0,9 0 1 0 0,-4-1-104 0 0,-2 0-100 0 0,-5 1 51 0 0,1-1-41 0 0,0 0-44 0 0,-1 0-40 0 0,5-1-380 0 0,3-1-270 0 0,4-3-619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37.58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1 10272 0 0,'-3'0'298'0'0,"-1"0"-168"0"0,-1 0-17 0 0,-7 1 90 0 0,9 1-109 0 0,1 0 33 0 0,0 1 47 0 0,2 2 59 0 0,0-3 509 0 0,0-2 33 0 0,0 0-320 0 0,0 0-194 0 0,0 0-56 0 0,0 0 29 0 0,0 0 86 0 0,0 0-28 0 0,0 0-40 0 0,0 0-188 0 0,0 0-44 0 0,0 0-43 0 0,0 0-65 0 0,0 0-43 0 0,0 0-134 0 0,0 0-240 0 0,0 0-27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37.85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0 7200 0 0,'0'0'165'0'0,"0"0"22"0"0,0 0 6 0 0,0 3-28 0 0,0 4-115 0 0,-2-1 19 0 0,1-5 201 0 0,1-1-107 0 0,-1 1-91 0 0,1 0-76 0 0,-1-1-50 0 0,1 1-36 0 0,-3 1-469 0 0,3-2 483 0 0,-1 1 42 0 0,1-1 52 0 0,-1 1 64 0 0,0-1 76 0 0,1 1 87 0 0,-1 0 98 0 0,1-1 111 0 0,-1 1-84 0 0,1-1 57 0 0,0 1 61 0 0,-1-1 64 0 0,1 1 68 0 0,-1 0 71 0 0,1-1 75 0 0,0 1 77 0 0,0-1-1173 0 0,0 0-53 0 0,0 0-46 0 0,0 0-40 0 0,0 0-139 0 0,0 0-40 0 0,0 0-168 0 0,0 0-451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34.6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216 540 5584 0 0,'0'0'165'0'0,"0"0"-37"0"0,0 0 12 0 0,0 0 69 0 0,0 0 198 0 0,0 0 362 0 0,0 0 30 0 0,0 0-329 0 0,0 0-196 0 0,0 0-53 0 0,0 0 39 0 0,0 0 104 0 0,0 0-20 0 0,-3 0-25 0 0,-14 0 326 0 0,-2 0-115 0 0,9 0-316 0 0,1 0-39 0 0,0 0-42 0 0,1 0-45 0 0,3 2 40 0 0,-5 9-6 0 0,4-8 4 0 0,0-2-93 0 0,0 0-19 0 0,5-1-12 0 0,0 1 0 0 0,0 0 0 0 0,0-1-1 0 0,0 1 1 0 0,1 0 0 0 0,-1 0 0 0 0,0-1 0 0 0,0 1 0 0 0,1 0 0 0 0,-1 0-1 0 0,1 0 1 0 0,-1 0 0 0 0,1 0 0 0 0,-1 0 0 0 0,1 0 0 0 0,-1 1-2 0 0,-5 8 54 0 0,-7-5-29 0 0,10-3-22 0 0,0 1 0 0 0,1-1 0 0 0,-1 0 0 0 0,1 0 0 0 0,-1 1 0 0 0,1 0 0 0 0,0-1 0 0 0,0 1 0 0 0,0 0 0 0 0,0 0 0 0 0,0 0 0 0 0,1 0 0 0 0,-1 1 0 0 0,1-1-1 0 0,-1 3-2 0 0,-10 19 10 0 0,6-17-10 0 0,5-6 0 0 0,0-1 0 0 0,0 0 0 0 0,0 1 0 0 0,0-1 0 0 0,1 0 0 0 0,-1 1 0 0 0,0-1 0 0 0,1 1 0 0 0,-1-1 0 0 0,1 1 0 0 0,-1-1 0 0 0,1 1 0 0 0,0 0 0 0 0,0-1 0 0 0,-1 1 0 0 0,1-1 0 0 0,1 2 0 0 0,-1 9 0 0 0,0-4 0 0 0,0 0 0 0 0,0 0 0 0 0,-1 0 0 0 0,-1 7 0 0 0,-3 0 0 0 0,3-12 0 0 0,1 0 0 0 0,0 0 0 0 0,0 0 0 0 0,0 0 0 0 0,0 0 0 0 0,1 0 0 0 0,0 1 0 0 0,-1-1 0 0 0,1 3 0 0 0,0 50 0 0 0,0-53 0 0 0,0 0 0 0 0,0 0 0 0 0,0-1 0 0 0,1 1 0 0 0,-1 0 0 0 0,1-1 0 0 0,0 1 0 0 0,-1-1 0 0 0,1 1 0 0 0,0-1 0 0 0,1 1 0 0 0,-1 0 0 0 0,0-1 0 0 0,0 0 0 0 0,0 0 0 0 0,0 0 0 0 0,0 0 0 0 0,0 1 0 0 0,-1-1 0 0 0,1 0 0 0 0,-1 1 0 0 0,0-1 0 0 0,1 0 0 0 0,-1 1 0 0 0,0 0 0 0 0,-1 7 0 0 0,1-6 0 0 0,0-1 0 0 0,0 1 0 0 0,0-1 0 0 0,0 0 0 0 0,1 1 0 0 0,-1-1 0 0 0,2 4 0 0 0,2-4 0 0 0,-1-1 0 0 0,5 13 0 0 0,-7-14 0 0 0,0 0 0 0 0,-1 0 0 0 0,1 0 0 0 0,0 0 0 0 0,-1 0 0 0 0,1 0 0 0 0,0-1 0 0 0,0 1 0 0 0,0 0 0 0 0,0 0 0 0 0,0-1 0 0 0,0 1 0 0 0,0-1 0 0 0,0 1 0 0 0,0-1 0 0 0,1 1 0 0 0,11 1 38 0 0,13-1 89 0 0,-22-1-107 0 0,-2 0-11 0 0,-1 0 0 0 0,0 0 1 0 0,1 0-1 0 0,-1-1 0 0 0,0 1 0 0 0,0 0 1 0 0,1 0-1 0 0,-1-1 0 0 0,0 1 0 0 0,0-1 0 0 0,0 1 1 0 0,0-1-1 0 0,1 1 0 0 0,-1-1 0 0 0,0 0 1 0 0,0 1-1 0 0,0-1 0 0 0,0 0 0 0 0,0 0 0 0 0,-1 0 1 0 0,1 0-1 0 0,0 0 0 0 0,0 0 0 0 0,0 0 1 0 0,0-1-10 0 0,4-11 228 0 0,8 6 41 0 0,-2-9-70 0 0,-2 3-44 0 0,1 1 34 0 0,0-1-38 0 0,-2-7-4 0 0,-2 2-31 0 0,1 4-10 0 0,-4 10-74 0 0,0-1 0 0 0,-1-1 1 0 0,0 1-1 0 0,0 0 1 0 0,0-3-33 0 0,8-31 74 0 0,-6 22-62 0 0,-1 1 18 0 0,-2 1 1 0 0,0-1-1 0 0,-1 0 1 0 0,-1-11-31 0 0,0-7 22 0 0,1-27-12 0 0,-2 50 18 0 0,-1 9-10 0 0,2 2-18 0 0,1 0 0 0 0,0 0 1 0 0,0 0-1 0 0,-1 0 0 0 0,1 0 0 0 0,0 0 1 0 0,0 0-1 0 0,-1 0 0 0 0,1 0 0 0 0,0 0 1 0 0,0 0-1 0 0,-1 0 0 0 0,1-1 0 0 0,0 1 1 0 0,0 0-1 0 0,-1 0 0 0 0,1 0 0 0 0,0 0 1 0 0,0-1-1 0 0,0 1 0 0 0,-1 0 0 0 0,1 0 1 0 0,0 0-1 0 0,0-1 0 0 0,0 1 0 0 0,0 0 1 0 0,0 0-1 0 0,-1 0 0 0 0,1-1 0 0 0,0 1 1 0 0,0 0-1 0 0,0-1 0 0 0,0 1 0 0 0,0 0 1 0 0,0-1-1 0 0,-1-5-3 0 0,0 0 0 0 0,0 0 1 0 0,1-1-1 0 0,-1 1 1 0 0,2-3 2 0 0,-1 7-26 0 0,2 4-7 0 0,1 0 23 0 0,-1 1 0 0 0,0 0 0 0 0,0-1-1 0 0,0 1 1 0 0,-1 0 0 0 0,2 2 10 0 0,6 21-10 0 0,-7-14 12 0 0,-1-1 0 0 0,0 1 0 0 0,-1 9-2 0 0,0 150 0 0 0,0-169 0 0 0,1 0 0 0 0,-1 0 0 0 0,0-1 0 0 0,1 1 0 0 0,-1 0 0 0 0,0-1 0 0 0,1 1 0 0 0,0 0 0 0 0,-1-1 0 0 0,1 1 0 0 0,0-1 0 0 0,0 1 0 0 0,0 0 0 0 0,0-1 0 0 0,0 0 0 0 0,0 1 0 0 0,0 0 0 0 0,-1-1 0 0 0,1 1 0 0 0,0-1 0 0 0,-1 1 0 0 0,1 0 0 0 0,-1-1 0 0 0,0 1 0 0 0,1 0 0 0 0,-1 0 0 0 0,0 0 0 0 0,0-2 0 0 0,0 1 0 0 0,0 0 0 0 0,0 0 0 0 0,0 0 0 0 0,0 0 0 0 0,0-1 0 0 0,0 1 0 0 0,0 0 0 0 0,0 0 0 0 0,1 0 0 0 0,-1-1 0 0 0,0 1 0 0 0,1 0 0 0 0,-1 0 0 0 0,11 2 10 0 0,-9-3 22 0 0,-2 0-70 0 0,0 0-86 0 0,0 0-85 0 0,0 0 58 0 0,0 0-36 0 0,0 0-39 0 0,0 0-37 0 0,0 0-359 0 0,0 0 82 0 0,0 0-49 0 0,0 0-696 0 0,0 0-548 0 0,0 0-1038 0 0</inkml:trace>
  <inkml:trace contextRef="#ctx0" brushRef="#br0" timeOffset="374.14">662 1 7632 0 0,'0'3'700'0'0,"0"0"-71"0"0,0 1-65 0 0,0-1-64 0 0,0 1-59 0 0,0 0-55 0 0,-1-1-52 0 0,1 1-49 0 0,0 2 84 0 0,0 1-101 0 0,0-1-85 0 0,-1 1-70 0 0,1-1-55 0 0,0 0-37 0 0,1 13-39 0 0,0-12 59 0 0,0 0 92 0 0,0-4-20 0 0,0 0 39 0 0,4 12 38 0 0,0-3-69 0 0,-3 10-31 0 0,-1-16-72 0 0,-1 1 1 0 0,1 0-1 0 0,0-1 0 0 0,1 1 1 0 0,0-1-1 0 0,0 0-18 0 0,2 10 33 0 0,12 46 128 0 0,-15-55-129 0 0,0 1 1 0 0,0-1-1 0 0,-1 0 1 0 0,0 8-33 0 0,2 18 77 0 0,9 21 73 0 0,-6-30-16 0 0,0-1 0 0 0,-2 1 0 0 0,1 20-134 0 0,-3-29 77 0 0,0-1 1 0 0,1 1-1 0 0,2 3-77 0 0,-1-4 83 0 0,-1 1-1 0 0,-1-1 1 0 0,0 4-83 0 0,-1 31 195 0 0,0 24 160 0 0,0 31 125 0 0,0-70-361 0 0,0-1-34 0 0,0-31-81 0 0,0-1-1 0 0,0 1 1 0 0,0-1-1 0 0,0 1 1 0 0,-1 0 0 0 0,1-1-1 0 0,-1 1 1 0 0,1-1-1 0 0,-1 1 1 0 0,0-1-1 0 0,0 1 1 0 0,1-1-1 0 0,-1 1 1 0 0,0-1 0 0 0,0 0-1 0 0,0 0 1 0 0,-1 1-1 0 0,1-1-3 0 0,-2 2 28 0 0,3-3-56 0 0,0 0-60 0 0,-1 0-157 0 0,0 0 84 0 0,0 0 67 0 0,0 0 53 0 0,-4 1 72 0 0,3-1-78 0 0,1 0-56 0 0,0-1-96 0 0,-1 1-113 0 0,1-1 108 0 0,1 1-37 0 0,-1-1-39 0 0,0 0-42 0 0,0 0-26 0 0,0 0-50 0 0,0 0-43 0 0,0 0-38 0 0,-1-1-139 0 0,1 1-38 0 0,-5-5-1444 0 0</inkml:trace>
  <inkml:trace contextRef="#ctx0" brushRef="#br0" timeOffset="1211.92">431 432 5584 0 0,'1'1'74'0'0,"1"0"-44"0"0,-1 1-49 0 0,3 2-97 0 0,-3-3 136 0 0,0 0 59 0 0,0 0 56 0 0,0 0 76 0 0,1 1 89 0 0,0-1 102 0 0,-2 0-122 0 0,1-1-62 0 0,0 0-53 0 0,1 0-44 0 0,-1 0-25 0 0,1 0-39 0 0,3 0 17 0 0,-3-1-13 0 0,-1 1 64 0 0,10 0 453 0 0,1 0 58 0 0,0 0 54 0 0,2 0 50 0 0,-6-1-463 0 0,3-5 20 0 0,2 0 9 0 0,-2 4-31 0 0,3 1 31 0 0,-2-1-72 0 0,-2-1-59 0 0,-2-4-42 0 0,-8 7-125 0 0,0 0 1 0 0,1-1-1 0 0,-1 1 1 0 0,0 0 0 0 0,0 0-1 0 0,1 0 1 0 0,-1-1 0 0 0,0 1-1 0 0,0 0 1 0 0,1 0-1 0 0,-1 0 1 0 0,0 0 0 0 0,0 0-1 0 0,1 0 1 0 0,-1-1-1 0 0,0 1 1 0 0,1 0 0 0 0,-1 0-1 0 0,0 0 1 0 0,1 0 0 0 0,-1 0-1 0 0,0 0 1 0 0,1 0-1 0 0,-1 0 1 0 0,0 0 0 0 0,1 1-9 0 0,1-2 30 0 0,1 1 0 0 0,0 0 0 0 0,0-1 0 0 0,0 1 0 0 0,0-1 0 0 0,-1 0 0 0 0,2 0-30 0 0,14-7 87 0 0,-17 7-84 0 0,0 1 1 0 0,1-1-1 0 0,-1 1 1 0 0,0 0-1 0 0,1-1 1 0 0,-1 1-1 0 0,0 0 1 0 0,1 0-1 0 0,-1 0 1 0 0,1 0-4 0 0,16-2 60 0 0,-8-3-48 0 0,-7 4-11 0 0,0 0-1 0 0,0-1 0 0 0,0 1 1 0 0,0 0-1 0 0,1 1 0 0 0,-1-1 1 0 0,0 0-1 0 0,0 1 1 0 0,3 0-1 0 0,-5 0 0 0 0,1 0 0 0 0,-1-1 0 0 0,1 1 0 0 0,-1 0 0 0 0,1 0 0 0 0,-1-1 0 0 0,1 1 0 0 0,-1-1 0 0 0,1 0 0 0 0,-1 1 0 0 0,0-1 0 0 0,1 0 0 0 0,-1 0 0 0 0,0 0 0 0 0,0 0 0 0 0,0 0 0 0 0,1 0 0 0 0,-1 0 0 0 0,0-1 0 0 0,1 0 0 0 0,-1 1 0 0 0,1-1 0 0 0,0 1 0 0 0,0-1 0 0 0,-1 1 0 0 0,1 0 0 0 0,0 0 0 0 0,0 0 0 0 0,0 0 0 0 0,1 0 0 0 0,0 0 0 0 0,0 0 0 0 0,0 1 0 0 0,0 0 0 0 0,0 0 0 0 0,-1 0 0 0 0,1 0 0 0 0,0 0 0 0 0,2 0 0 0 0,-1 1 0 0 0,1-1 0 0 0,-1-1 0 0 0,0 1 0 0 0,1-1 0 0 0,-1 0 0 0 0,4-1 0 0 0,-1 0 37 0 0,2-1-73 0 0,1-1-57 0 0,0 1-41 0 0,17-7-326 0 0,-18 7 288 0 0,9 0-306 0 0</inkml:trace>
  <inkml:trace contextRef="#ctx0" brushRef="#br0" timeOffset="1462.82">1401 432 6240 0 0,'0'0'182'0'0,"3"3"-8"0"0,3 5-137 0 0,-1 8-44 0 0,-4 2 20 0 0,-1-4 60 0 0,0-11-47 0 0,0-2 43 0 0,1 1-1 0 0,-1 0 0 0 0,0 0 0 0 0,0-1 0 0 0,1 1 0 0 0,-1 0 0 0 0,1-1 0 0 0,0 1 0 0 0,-1-1 0 0 0,1 1 0 0 0,0 0 0 0 0,0-1 0 0 0,0 1-68 0 0,4 8 485 0 0,-3-4-196 0 0,-1 1 43 0 0,-1 0 30 0 0,0 0-62 0 0,0 0-52 0 0,0 0-43 0 0,0 6 108 0 0,0 9 100 0 0,0-12-210 0 0,0 0 56 0 0,0 2 78 0 0,0-8-266 0 0,0-1-35 0 0,0 2 10 0 0,0 0 26 0 0,0 2 49 0 0,0 2 82 0 0,0 5-51 0 0,0 32 310 0 0,0-32-355 0 0,0-1-42 0 0,-2-2-4 0 0,-4 1-25 0 0,0 1-10 0 0,4-3 20 0 0,2-3-31 0 0,0 9 65 0 0,-2-8-80 0 0,-8 8 0 0 0,9-15-137 0 0,1 0 37 0 0,-1 1-3 0 0,0-1 106 0 0,1 1 77 0 0,-2 3 435 0 0,1-4-449 0 0,0-1-84 0 0,1 0-43 0 0,-1 1-88 0 0,-1-1-92 0 0,1 0-107 0 0,0 1-120 0 0,0-1 185 0 0,0 0-35 0 0,0 0-37 0 0,0 0-39 0 0,0 0-40 0 0,0 0-42 0 0,-1 0-44 0 0,1 0-45 0 0,-3 0-891 0 0,-5 0-822 0 0</inkml:trace>
  <inkml:trace contextRef="#ctx0" brushRef="#br0" timeOffset="1639.51">1108 216 6296 0 0,'0'-5'-70'0'0,"0"1"97"0"0,0 0 82 0 0,0 1 69 0 0,0 0 50 0 0,0 0 40 0 0,0-9 1133 0 0,0 8-1055 0 0,0-1-104 0 0,0 2-171 0 0,0 0-42 0 0,0-1-46 0 0,0 0-53 0 0,0 0-56 0 0,0-1-63 0 0,0 0-66 0 0,0-1-72 0 0,0 6-1036 0 0,0 0-775 0 0</inkml:trace>
  <inkml:trace contextRef="#ctx0" brushRef="#br0" timeOffset="2047.74">1847 278 4864 0 0,'0'0'141'0'0,"-2"0"-6"0"0,-9 2-64 0 0,1 4 93 0 0,0-1 101 0 0,0-3 111 0 0,7-2 73 0 0,3 0 14 0 0,-3 0-241 0 0,1-1-45 0 0,0 1-40 0 0,-1 0-35 0 0,-1 0 36 0 0,-2 1-73 0 0,3-1 0 0 0,1 0 37 0 0,1 0-83 0 0,1 0 1 0 0,0 0 0 0 0,-1 0 0 0 0,1 0-1 0 0,0 0 1 0 0,-1 0 0 0 0,1 0-1 0 0,0 0 1 0 0,-1 0 0 0 0,1 0-1 0 0,0 0 1 0 0,0 0 0 0 0,-1 1-1 0 0,1-1 1 0 0,0 0 0 0 0,-1 0 0 0 0,1 0-1 0 0,0 0 1 0 0,0 0 0 0 0,-1 1-1 0 0,1-1 1 0 0,0 0 0 0 0,0 0-1 0 0,-1 0 1 0 0,1 1 0 0 0,0-1-20 0 0,-10 10 480 0 0,7-7-233 0 0,0-2-93 0 0,0 0-59 0 0,-1-1-58 0 0,1 0-11 0 0,1 0 45 0 0,0 1-27 0 0,-13 7 178 0 0,3 1 36 0 0,9 2-171 0 0,-1-1 13 0 0,-7-2-3 0 0,10-7-84 0 0,-1 0-1 0 0,0 0 0 0 0,0 0 1 0 0,1 0-1 0 0,-1 1 0 0 0,0-1 1 0 0,1 0-1 0 0,0 1 0 0 0,-1 0 0 0 0,1-1 1 0 0,0 1-1 0 0,0 0 0 0 0,0 0 1 0 0,0-1-1 0 0,-1 2-12 0 0,-5 18 92 0 0,4-10-57 0 0,-12 25 127 0 0,4-14-96 0 0,-3 8 13 0 0,10-5 16 0 0,4-18-66 0 0,-1 0 0 0 0,0 1 0 0 0,0-1 0 0 0,-3 6-29 0 0,2-5 27 0 0,0 0 0 0 0,1 0 0 0 0,-1 0 0 0 0,1 8-27 0 0,1-8 18 0 0,-1 0 0 0 0,2 0 0 0 0,-1 0 0 0 0,1 1 0 0 0,0-1 0 0 0,1 0 1 0 0,0 0-1 0 0,0 0 0 0 0,1-1 0 0 0,1 5-18 0 0,8 6 13 0 0,-9-13-3 0 0,0-1 1 0 0,0 1-1 0 0,-1 0 0 0 0,1-1 0 0 0,0 4-10 0 0,-1 4 10 0 0,-2-10-7 0 0,1 0 0 0 0,-1 0 0 0 0,1 0 0 0 0,-1 1 0 0 0,1-1 0 0 0,0 0 0 0 0,0 0 0 0 0,0 0-3 0 0,11 10 46 0 0,-3-5-12 0 0,20 12 82 0 0,-27-19-102 0 0,0 1 1 0 0,0 0 0 0 0,0 0 0 0 0,0-1 0 0 0,0 1-1 0 0,1-1 1 0 0,-1 1 0 0 0,0-1 0 0 0,0 0-15 0 0,0 0 16 0 0,0 1 0 0 0,-1-1 1 0 0,1 0-1 0 0,0 1 0 0 0,0-1 1 0 0,-1 1-1 0 0,1-1 1 0 0,-1 1-1 0 0,1 0 0 0 0,0 0-16 0 0,10 3 170 0 0,0-7 30 0 0,9-9 177 0 0,-8 4-121 0 0,-4 3 0 0 0,-3 0-64 0 0,0-1-16 0 0,2-4 44 0 0,1-3 70 0 0,-1 4 2 0 0,5-6 86 0 0,-3 0-110 0 0,1-5-47 0 0,4-11 15 0 0,-2 4 13 0 0,-6 8-98 0 0,-2 0-36 0 0,1-2-51 0 0,4 0-40 0 0,-5-4 19 0 0,1 9-33 0 0,-5 13-10 0 0,0 0 0 0 0,1 0 0 0 0,-1 0 0 0 0,-1-1 0 0 0,1 1 0 0 0,0 0 0 0 0,-1-1 1 0 0,0 0-1 0 0,0-37-25 0 0,0 20-84 0 0,0 19 73 0 0,0 1 0 0 0,0-1 1 0 0,0 0-1 0 0,0 1 0 0 0,-1-1 0 0 0,1 0 0 0 0,0 1 0 0 0,-1-1 0 0 0,1 1 0 0 0,-1-1 1 0 0,0 1-1 0 0,0-1 0 0 0,1 1 0 0 0,-1-1 0 0 0,-1 0 36 0 0,-3-5-195 0 0,2 0-27 0 0,-9-20-452 0 0,7 4 61 0 0,-2 18 188 0 0,4 2 168 0 0,1 1 96 0 0,0-1-76 0 0,0 1-71 0 0,1-1-64 0 0,-1-2-271 0 0,0 1-105 0 0,-1 1-88 0 0,-1 0-69 0 0,-2 1-562 0 0,-3 1-818 0 0,8 1 2153 0 0</inkml:trace>
  <inkml:trace contextRef="#ctx0" brushRef="#br0" timeOffset="2599.34">2078 293 7512 0 0,'0'3'166'0'0,"3"9"15"0"0,7 2 41 0 0,-7-12-102 0 0,0-1-50 0 0,-1 0-36 0 0,2-1-42 0 0,2 1 7 0 0,17 12-5 0 0,-11-6 18 0 0,-1-2 58 0 0,-3 0 130 0 0,-2-2-51 0 0,-1 2-1 0 0,1 8 136 0 0,-3-3-47 0 0,-1-4-67 0 0,2 1 47 0 0,-1-2-46 0 0,1 6 142 0 0,-9 4 26 0 0,11 0-74 0 0,1 3-2 0 0,-3-7-157 0 0,3 6 69 0 0,-5-1 38 0 0,-2-7-92 0 0,1-2-35 0 0,6 8 55 0 0,-1 0 6 0 0,-5-8-56 0 0,-1 2 35 0 0,0 7 201 0 0,0 0-50 0 0,0-2-59 0 0,0-1-70 0 0,2 0 94 0 0,4 0 10 0 0,0-1-31 0 0,-4-2-26 0 0,-2-6-57 0 0,0-1-36 0 0,0 10 129 0 0,0-7-100 0 0,0 1 117 0 0,0-4-54 0 0,0 1 54 0 0,0-1 63 0 0,0 0 72 0 0,-3-3-242 0 0,3 1-90 0 0,-6-1-67 0 0,3 0 66 0 0,0 0 90 0 0,3 0-23 0 0,-1-1 37 0 0,0-2-20 0 0,1-1-42 0 0,0-1-22 0 0,0-3-9 0 0,1-5 48 0 0,-1 4-46 0 0,-1-11 61 0 0,5 3 27 0 0,0 7-77 0 0,3-8 55 0 0,-5 0 34 0 0,1-11-1 0 0,9-8-29 0 0,1-2 11 0 0,-9 21-76 0 0,-3 11-37 0 0,1-1 0 0 0,0 1-1 0 0,1 0 1 0 0,-1 0-1 0 0,2-1-30 0 0,8-16 10 0 0,2 0 0 0 0,6-8-10 0 0,-8 8 0 0 0,-10 20 0 0 0,0 0 0 0 0,0 0 0 0 0,0-1 0 0 0,0 2 0 0 0,0-1 0 0 0,1 0 0 0 0,0 0 0 0 0,0 1 0 0 0,0-1 0 0 0,0 1 0 0 0,0 0 0 0 0,4-2 0 0 0,4-2 0 0 0,-5 4-3 0 0,0-1 1 0 0,0 0-1 0 0,-1-1 1 0 0,4-3 2 0 0,11-6-46 0 0,1 3 37 0 0,-15 8 10 0 0,-6 2-2 0 0,1 1 0 0 0,0-1-1 0 0,0 1 1 0 0,0 0 0 0 0,0-1-1 0 0,0 1 1 0 0,0 0 0 0 0,0-1-1 0 0,1 1 1 0 0,-1 0 0 0 0,0 0-1 0 0,0 0 1 0 0,0 0-1 0 0,0 0 1 0 0,0 0 0 0 0,1 0 1 0 0,26 1-63 0 0,-27 0 59 0 0,1-1 0 0 0,0 0 0 0 0,-1 0-1 0 0,1 0 1 0 0,-1 1 0 0 0,1-1 0 0 0,0 1-1 0 0,-1-1 1 0 0,1 1 0 0 0,-1 0 0 0 0,0 0-1 0 0,1-1 1 0 0,-1 1 0 0 0,1 1 4 0 0,6 2-1 0 0,3 1 0 0 0,-2-1 4 0 0,17 21-58 0 0,-18-18 47 0 0,-6-5 8 0 0,-1-1 0 0 0,1 0 0 0 0,0 1-1 0 0,-1 0 1 0 0,1-1 0 0 0,-1 1 0 0 0,1 0 0 0 0,-1 0 0 0 0,0-1 0 0 0,0 1-1 0 0,0 0 1 0 0,0 0 0 0 0,0 1 0 0 0,0-1 0 0 0,0 0 0 0 0,-1 0 0 0 0,1 0 0 0 0,-1 0-1 0 0,0 2 1 0 0,1-2 0 0 0,-1-1 0 0 0,0 1 0 0 0,0 0 0 0 0,1-1 0 0 0,-1 1 0 0 0,1 0 0 0 0,-1-1 0 0 0,1 1 0 0 0,0 0 0 0 0,0-1 0 0 0,-1 1 0 0 0,1-1 0 0 0,0 0 0 0 0,1 1 0 0 0,-1-1 0 0 0,0 0 0 0 0,0 1 0 0 0,0-1 0 0 0,1 0 0 0 0,11 15 0 0 0,-10-10 0 0 0,-1-1 0 0 0,1 1 0 0 0,-1 0 0 0 0,0 0 0 0 0,-1 0 0 0 0,0 0 0 0 0,1 0 0 0 0,-2 1 0 0 0,1 1 0 0 0,0 25 54 0 0,-1 70 74 0 0,0-101-127 0 0,0 1 0 0 0,0 0 0 0 0,1 0 0 0 0,-1 0 1 0 0,1-1-1 0 0,0 1 0 0 0,0 0 0 0 0,0-1 0 0 0,0 1 0 0 0,1 1-1 0 0,-1-3 0 0 0,0 1 0 0 0,-1-1 0 0 0,1 0 0 0 0,0 1 0 0 0,-1-1 0 0 0,1 1 0 0 0,-1-1 0 0 0,0 1 0 0 0,1-1 0 0 0,-1 1 0 0 0,0-1 0 0 0,0 1 0 0 0,0-1 0 0 0,0 1 0 0 0,0-1 0 0 0,0 1 0 0 0,-1-1-1 0 0,1 1 1 0 0,-1 0 0 0 0,-5 14 2 0 0,1 1-2 0 0,4 4 52 0 0,1 20-31 0 0,0-26 22 0 0,-3 1-33 0 0,-7-3 2 0 0,7-11 47 0 0,3-2-19 0 0,0 0-64 0 0,0 0-36 0 0,0 0-132 0 0,0 0-11 0 0,0 0 3 0 0,0 0 51 0 0,0 0-39 0 0,0 0-116 0 0,0-1 15 0 0,0 0-33 0 0,1-3-51 0 0,1-2-364 0 0,0 5 465 0 0,-1 0-60 0 0,1 0 48 0 0,-1 1-49 0 0,1 0-56 0 0,0 0-64 0 0,-1 0 72 0 0,-1 0-42 0 0,1 0-38 0 0,-1 0-32 0 0,1 0-799 0 0,-1 0-808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33.4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79 293 5792 0 0,'0'0'166'0'0,"0"0"-43"0"0,0 0-12 0 0,0 0 34 0 0,0 0 116 0 0,-2 0 215 0 0,-1 0-327 0 0,0 0 36 0 0,-9 0 523 0 0,7 0-432 0 0,0 0-38 0 0,5 2 20 0 0,0-1-249 0 0,0-1 1 0 0,0 1 0 0 0,0-1 0 0 0,0 0-1 0 0,0 1 1 0 0,0-1 0 0 0,0 1 0 0 0,0-1-1 0 0,-1 0 1 0 0,1 1 0 0 0,0-1 0 0 0,0 1-1 0 0,0-1 1 0 0,0 0 0 0 0,0 1-1 0 0,-1-1 1 0 0,1 0 0 0 0,0 1 0 0 0,0-1-1 0 0,-1 0 1 0 0,1 1 0 0 0,0-1 0 0 0,-1 0-1 0 0,1 1 1 0 0,0-1 0 0 0,-1 0-1 0 0,1 0 1 0 0,0 0 0 0 0,-1 1 0 0 0,1-1-1 0 0,-1 0-9 0 0,-5 5 120 0 0,1 5 33 0 0,-6-5-7 0 0,5 6-14 0 0,-1 2-42 0 0,5-9-58 0 0,1 0 1 0 0,0 1-1 0 0,0-1 0 0 0,0 0 0 0 0,1 0 0 0 0,-1 0 1 0 0,1 1-1 0 0,0-1 0 0 0,1 0 0 0 0,0 4-32 0 0,-1 8 34 0 0,0 110 20 0 0,1-117-54 0 0,0 0 0 0 0,1 0 0 0 0,0 0 0 0 0,2 5 0 0 0,-3-8 0 0 0,1 1 0 0 0,-1-1 0 0 0,0 1 0 0 0,0 4 0 0 0,-1-8 0 0 0,0 0 0 0 0,0 0 0 0 0,1 1 0 0 0,-1-1 0 0 0,1 0 0 0 0,0 0 0 0 0,0 0 0 0 0,0 0 0 0 0,0 0 0 0 0,1 2 0 0 0,3 5 0 0 0,-3-4 0 0 0,1 0 0 0 0,0 0 0 0 0,1 0 0 0 0,-1 0 1 0 0,1-1-1 0 0,0 0 0 0 0,1 1 0 0 0,-1-1 0 0 0,1-1 1 0 0,0 1-1 0 0,1 0 0 0 0,10 10 19 0 0,-15-14-5 0 0,1 1-1 0 0,0-1 1 0 0,0 0 0 0 0,0 1-1 0 0,0-1 1 0 0,0 0 0 0 0,0 0-1 0 0,0 0 1 0 0,0 0 0 0 0,0-1-1 0 0,0 1 1 0 0,0-1 0 0 0,2 1-14 0 0,12 0 112 0 0,2-1 48 0 0,-4 0 14 0 0,-6-1-16 0 0,-6 1-108 0 0,-1-1 1 0 0,0 1 0 0 0,1 0 0 0 0,-1-1 0 0 0,0 0 0 0 0,0 1 0 0 0,0-1-1 0 0,1 0 1 0 0,-1 1 0 0 0,1-2-51 0 0,2-2 93 0 0,-1 1-73 0 0,-3 3-20 0 0,13-12 273 0 0,10-11 259 0 0,-15 10-223 0 0,-5-1 49 0 0,-2 3-151 0 0,5 0 9 0 0,0-2-2 0 0,-4-1-19 0 0,-1-4-13 0 0,-1-9 20 0 0,0 9-96 0 0,-1 5-46 0 0,-2 2-34 0 0,-12-25 72 0 0,11 27-80 0 0,0 0 0 0 0,0 1 0 0 0,-5-7-18 0 0,3 5 21 0 0,1 0 1 0 0,0 0-1 0 0,-4-11-21 0 0,7 16 0 0 0,-1 0 1 0 0,1 0-1 0 0,-1 0 1 0 0,0 1-1 0 0,0-1 1 0 0,0 1-1 0 0,-3-2 0 0 0,-12-14-35 0 0,-1 2-86 0 0,7 5-48 0 0,-1-2-21 0 0,8 2-42 0 0,-2 8-14 0 0,7 5 226 0 0,-1 0 1 0 0,1 0-1 0 0,-1-1 0 0 0,1 1 1 0 0,0 0-1 0 0,-1 0 0 0 0,1-1 1 0 0,0 1-1 0 0,-1 0 0 0 0,1-1 1 0 0,0 1-1 0 0,-1-1 0 0 0,1 1 1 0 0,0 0-1 0 0,0-1 0 0 0,-1 1 1 0 0,1-1-1 0 0,0 1 0 0 0,0-1 1 0 0,0 1-1 0 0,0-1 1 0 0,-1 1-1 0 0,1 0 0 0 0,0-1 1 0 0,0 1-1 0 0,0-1 0 0 0,0 1 1 0 0,0-1-1 0 0,0 1 0 0 0,0-1 1 0 0,0 1-1 0 0,1-1 20 0 0,-1-15-493 0 0</inkml:trace>
  <inkml:trace contextRef="#ctx0" brushRef="#br0" timeOffset="350.98">510 0 6880 0 0,'0'0'157'0'0,"0"0"23"0"0,0 0 11 0 0,0 3-31 0 0,0 10-128 0 0,0-4-17 0 0,-2-3 39 0 0,1-5 95 0 0,0 0-100 0 0,0 0-80 0 0,-1 1-91 0 0,0 0 63 0 0,0-1 110 0 0,1 0 79 0 0,0 1 101 0 0,1-1 56 0 0,-1 0 98 0 0,0 0 110 0 0,1 0 124 0 0,1 4-292 0 0,-1-1-74 0 0,-1 1-60 0 0,1 1-45 0 0,0 13 258 0 0,3-14-172 0 0,0-3-93 0 0,4 4 96 0 0,-5 0-133 0 0,-1 1 33 0 0,-1 23 360 0 0,0-16-292 0 0,0 0-53 0 0,1-5-94 0 0,0-2-45 0 0,5 12 103 0 0,-1-4-1 0 0,-1 2 4 0 0,-1-7-89 0 0,0 0-17 0 0,-1 0 0 0 0,0 0 0 0 0,-1 0-1 0 0,1 0 1 0 0,-2 2-13 0 0,0-6 10 0 0,1 1 1 0 0,0-1-1 0 0,0 0 0 0 0,0 0 0 0 0,2 4-10 0 0,3 13 24 0 0,-5-14 8 0 0,0 1 1 0 0,0-1-1 0 0,-1 0 1 0 0,-1 9-33 0 0,0-7 40 0 0,1 0 0 0 0,0 1 0 0 0,1-1 0 0 0,0 0 1 0 0,1 1-41 0 0,2 6 49 0 0,3 15 63 0 0,-5-9 17 0 0,-2 66 433 0 0,2-72-447 0 0,4-2-43 0 0,0-2-11 0 0,-5 2 31 0 0,-1 2 5 0 0,-2 10-22 0 0,-8 0 5 0 0,1-3-118 0 0,6-21-48 0 0,-1-2 10 0 0,2 1-244 0 0,2-3 236 0 0,-1 0 1 0 0,1 0-16 0 0,0 0-39 0 0,0 0-12 0 0,-1 0-38 0 0,1 0-44 0 0,-1 0-49 0 0,0 0-53 0 0,0 0-48 0 0,0 0-44 0 0,0 0-38 0 0,-1 0-135 0 0,1 0-38 0 0,-5 0-1406 0 0</inkml:trace>
  <inkml:trace contextRef="#ctx0" brushRef="#br0" timeOffset="655.52">372 370 7256 0 0,'0'0'165'0'0,"0"0"22"0"0,0 0 7 0 0,2 0 50 0 0,2 0-104 0 0,6 0 141 0 0,5-3 182 0 0,-11 1-318 0 0,9-5 227 0 0,-2 1 90 0 0,-6-7-22 0 0,-4 11-396 0 0,0 0 1 0 0,0 1-1 0 0,0-1 0 0 0,0 0 0 0 0,0 1 1 0 0,1-1-1 0 0,-1 1 0 0 0,1 0 1 0 0,-1-1-1 0 0,1 1 0 0 0,-1 0 0 0 0,2-1-44 0 0,19-7 445 0 0,-4 3-195 0 0,-2-5-99 0 0,-14 9-142 0 0,0 1 0 0 0,0-1-1 0 0,-1 1 1 0 0,1 0 0 0 0,0-1 0 0 0,0 1-1 0 0,1 0 1 0 0,-1 0 0 0 0,0 1 0 0 0,0-1-1 0 0,0 0 1 0 0,0 1 0 0 0,1-1-1 0 0,-1 1-8 0 0,11-3 32 0 0,-1-2 7 0 0,-1-2-87 0 0,17-7-226 0 0,-20 12 199 0 0,-3 2-14 0 0,2-1-104 0 0,-4 0 49 0 0,0 0-38 0 0,0 0-109 0 0,1-1-62 0 0,-2 0-52 0 0,1 0-45 0 0,0 0-128 0 0,0 1-34 0 0,3-1-765 0 0,3 1-780 0 0,-9 1 2146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32.31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63 108 10480 0 0,'0'0'233'0'0,"0"0"39"0"0,0 0 16 0 0,0-3-32 0 0,0-2-192 0 0,0-2-36 0 0,0-2-4 0 0,0 5 27 0 0,0 2 53 0 0,0 1 124 0 0,0 1 218 0 0,0 0 24 0 0,0 0-197 0 0,0 0-120 0 0,0 0-38 0 0,0 0 8 0 0,0 0 34 0 0,0 0-18 0 0,0 0-3 0 0,0 0 0 0 0,0 0 0 0 0,2 0 0 0 0,8 2 11 0 0,-9-2-123 0 0,0 1 0 0 0,0-1-1 0 0,0 1 1 0 0,0 0-1 0 0,0-1 1 0 0,0 1-1 0 0,0 0 1 0 0,0 0 0 0 0,0-1-1 0 0,0 1 1 0 0,0 0-1 0 0,-1 0 1 0 0,1 0 0 0 0,0 0-1 0 0,-1 0 1 0 0,1 0-1 0 0,-1 0 1 0 0,1 0-1 0 0,-1 0 1 0 0,1 1-24 0 0,0 9 101 0 0,-1-10-94 0 0,0-1 0 0 0,0 1 1 0 0,0-1-1 0 0,0 1 0 0 0,0-1 1 0 0,0 1-1 0 0,0-1 0 0 0,0 1 1 0 0,0-1-1 0 0,0 0 0 0 0,0 1 1 0 0,1-1-1 0 0,-1 1 0 0 0,0-1 1 0 0,0 1-1 0 0,0-1 0 0 0,1 1 1 0 0,-1-1-1 0 0,0 1 0 0 0,0-1 1 0 0,1 0-1 0 0,-1 1 1 0 0,0-1-1 0 0,1 0 0 0 0,-1 1 1 0 0,1-1-1 0 0,-1 0 0 0 0,0 1 1 0 0,1-1-8 0 0,6 8 103 0 0,-2 15-3 0 0,1-9-36 0 0,-5-10-50 0 0,0-1-1 0 0,0 0 1 0 0,0 0 0 0 0,0 1-1 0 0,0-1 1 0 0,-1 1-1 0 0,1-1 1 0 0,-1 1-1 0 0,0-1-13 0 0,1 7 26 0 0,0 0 0 0 0,0 0 0 0 0,1 0 0 0 0,2 7-26 0 0,0 1 19 0 0,11 59 72 0 0,-13-68-82 0 0,-1 0 1 0 0,0 0 0 0 0,-1 0 0 0 0,0 1-10 0 0,1 23 37 0 0,4-9-27 0 0,-2-8 9 0 0,-1-1-1 0 0,0 1 0 0 0,-1 3-18 0 0,-1 26 33 0 0,0 39 89 0 0,0 113 243 0 0,0-197-364 0 0,1 1 0 0 0,-1-1 0 0 0,0 1 0 0 0,0-1 0 0 0,0 1 0 0 0,0-1 1 0 0,0 1-1 0 0,0-1 0 0 0,0 1 0 0 0,0-1 0 0 0,0 1 0 0 0,-1-1 0 0 0,1 1 0 0 0,0-1 0 0 0,0 1 1 0 0,0-1-1 0 0,-1 0 0 0 0,1 1 0 0 0,0-1 0 0 0,0 1 0 0 0,-1-1 0 0 0,1 0 0 0 0,0 1 0 0 0,-1-1 1 0 0,1 1-1 0 0,0-1 0 0 0,-1 0 0 0 0,1 0 0 0 0,0 1 0 0 0,-1-1 0 0 0,1 0 0 0 0,-1 1-1 0 0,-6 3 29 0 0,5 6-32 0 0,2-7-46 0 0,0-3-31 0 0,0-3-151 0 0,0 0 49 0 0,-1 0-68 0 0,-4-2-167 0 0,3 4 281 0 0,1 0-52 0 0,-1 0-67 0 0,0 0-82 0 0,1 0-22 0 0,0-1-63 0 0,1 0-55 0 0,-1 0-48 0 0,0-1-370 0 0,0 0-64 0 0,-3-3-882 0 0,-5-3-1036 0 0,9 9 2875 0 0</inkml:trace>
  <inkml:trace contextRef="#ctx0" brushRef="#br0" timeOffset="344.5">1 0 6448 0 0,'0'2'176'0'0,"0"-1"-112"0"0,0 0-76 0 0,0-1-42 0 0,0 3-224 0 0,0-2 213 0 0,0 0 101 0 0,0 0 35 0 0,0-1 44 0 0,0 1 29 0 0,0-1 43 0 0,0 1 49 0 0,0 0 51 0 0,0-1 57 0 0,0 1 61 0 0,0 0 64 0 0,0 0 70 0 0,3-1-178 0 0,22 0 230 0 0,-20 2-293 0 0,6 7-1 0 0,-4-6-109 0 0,1-2 37 0 0,-3 2 143 0 0,8 7-14 0 0,-8-8-269 0 0,-5-2-66 0 0,1 1 0 0 0,0-1 0 0 0,-1 0 1 0 0,1 1-1 0 0,-1-1 0 0 0,1 0 0 0 0,0 1 0 0 0,-1-1 0 0 0,1 0 0 0 0,-1 1 0 0 0,1-1 0 0 0,-1 1 0 0 0,1-1 0 0 0,-1 1 1 0 0,0-1-1 0 0,1 1 0 0 0,-1 0 0 0 0,0-1 0 0 0,1 1 0 0 0,-1-1 0 0 0,0 1 0 0 0,1 0-19 0 0,1 4 75 0 0,0-2 0 0 0,0 1 0 0 0,0-1 0 0 0,1 0 0 0 0,-1 1 0 0 0,3 1-75 0 0,18 16 304 0 0,-1 0-103 0 0,-11-11-139 0 0,8 8 53 0 0,-5 0 11 0 0,-5-4-35 0 0,1-1 1 0 0,0 0 0 0 0,7 6-92 0 0,-7-8 63 0 0,-1 0 1 0 0,0 1 0 0 0,-1 0 0 0 0,0 0-1 0 0,-1 1 1 0 0,4 9-64 0 0,-9-18 19 0 0,1 0 0 0 0,-1 0 0 0 0,1 0 0 0 0,0 0 0 0 0,0-1 0 0 0,1 1 0 0 0,-1-1 0 0 0,4 3-19 0 0,6 6 58 0 0,8 17 42 0 0,-13-19-72 0 0,14 19 172 0 0,20 21-200 0 0,-36-43 29 0 0,0-1 0 0 0,0 1 0 0 0,-1 0 0 0 0,0 0 0 0 0,2 5-29 0 0,7 9 71 0 0,16 20 55 0 0,-14-23-108 0 0,-7-7-13 0 0,7 19 70 0 0,-13-25-71 0 0,0 2 17 0 0,-3-7-19 0 0,0 1-1 0 0,0-1 1 0 0,0 0-1 0 0,1 1 1 0 0,-1-1-1 0 0,0 1 1 0 0,0-1-1 0 0,0 1 1 0 0,1-1-1 0 0,-1 0 1 0 0,0 1-1 0 0,0-1 1 0 0,1 0-1 0 0,-1 1 1 0 0,0-1-1 0 0,1 0 1 0 0,-1 1-1 0 0,0-1 1 0 0,1 0-1 0 0,-1 0 1 0 0,1 1-1 0 0,-1-1 1 0 0,0 0-1 0 0,1 0 1 0 0,-1 0-1 0 0,1 0 1 0 0,-1 1-1 0 0,1-1 1 0 0,-1 0-1 0 0,1 0 1 0 0,-1 0 0 0 0,0 0-1 0 0,1 0 1 0 0,-1 0-1 0 0,1 0 1 0 0,-1 0-2 0 0,0 0 1 0 0,1 0 0 0 0,-1 0 0 0 0,0-1 0 0 0,0 1 0 0 0,0 0 0 0 0,0 0 0 0 0,0 0 1 0 0,0 0-1 0 0,0 0 0 0 0,0 0 0 0 0,0 0 0 0 0,0 0 0 0 0,0 0 0 0 0,1 0 0 0 0,-1 0 0 0 0,0 0 1 0 0,0 0-1 0 0,0 0 0 0 0,0 1 0 0 0,0-1 0 0 0,0 0 0 0 0,0 0 0 0 0,0 0 0 0 0,0 0 1 0 0,0 0-1 0 0,0 0 0 0 0,1 0 0 0 0,-1 0 0 0 0,0 0 0 0 0,0 0 0 0 0,0 0 0 0 0,0 0 1 0 0,0 0-1 0 0,0 0 0 0 0,0 0 0 0 0,0 0 0 0 0,0 1 0 0 0,0-1 0 0 0,0 0 0 0 0,0 0 1 0 0,0 0-1 0 0,0 0 0 0 0,0 0 0 0 0,0 0 0 0 0,0 0 0 0 0,0 0 0 0 0,0 0 0 0 0,0 0 1 0 0,0 0-1 0 0,0 1 0 0 0,0-1 0 0 0,0 0 0 0 0,0 0 0 0 0,0 0 0 0 0,0 0 0 0 0,0 0 1 0 0,0 0-2 0 0,0 0-152 0 0,0 0 96 0 0,0 1 67 0 0,0-1 38 0 0,0 3 230 0 0,0-1-184 0 0,-1-1-66 0 0,1 0-107 0 0,0 0-24 0 0,0 0-51 0 0,0-1-58 0 0,-1 0-62 0 0,1 1-71 0 0,0-1-76 0 0,0 0-83 0 0,-1-1-88 0 0,-11-11-229 0 0</inkml:trace>
  <inkml:trace contextRef="#ctx0" brushRef="#br0" timeOffset="698.24">571 31 6016 0 0,'0'2'728'0'0,"0"0"-73"0"0,-1 0-69 0 0,1 0-65 0 0,0 1-62 0 0,0-1-58 0 0,0 0-54 0 0,0 1-51 0 0,0 1 98 0 0,0 0-114 0 0,0 0-98 0 0,-1-1-79 0 0,1 2-60 0 0,1 7-147 0 0,0-8 115 0 0,0-1 108 0 0,-1-2-4 0 0,1 0 43 0 0,5 3-42 0 0,-5-3-108 0 0,-1-1-1 0 0,1 0 0 0 0,-1 0 1 0 0,1 1-1 0 0,-1-1 0 0 0,0 0 1 0 0,1 0-1 0 0,-1 1 0 0 0,0-1 1 0 0,1 1-1 0 0,-1-1 0 0 0,0 0 1 0 0,1 1-1 0 0,-1-1 0 0 0,0 1 1 0 0,0-1-1 0 0,1 0 0 0 0,-1 1 1 0 0,0-1-1 0 0,0 1 0 0 0,0-1 1 0 0,0 1-1 0 0,0-1 0 0 0,0 1 1 0 0,0-1-1 0 0,0 1 0 0 0,0-1 1 0 0,0 1-1 0 0,0-1 0 0 0,0 1 1 0 0,0-1-1 0 0,0 1-7 0 0,2 10 115 0 0,4 1 9 0 0,0 0-4 0 0,-5-1-12 0 0,0 5 37 0 0,2-2-38 0 0,4 9 24 0 0,-5-17-106 0 0,2 11 80 0 0,-4-5-37 0 0,1 5 12 0 0,5-2-2 0 0,-5-12-63 0 0,0 1 1 0 0,0-1 0 0 0,0 0-1 0 0,0 1 1 0 0,0-1 0 0 0,-1 0-1 0 0,1 1 1 0 0,-1-1 0 0 0,0 1-16 0 0,1 6 40 0 0,0 0 1 0 0,0 0-1 0 0,1 0 1 0 0,2 7-41 0 0,0 1 42 0 0,2 12 34 0 0,-2-15-26 0 0,-1 0 1 0 0,-1 1 0 0 0,1 15-51 0 0,-3-13 37 0 0,-1-10-14 0 0,1-1 0 0 0,0 0 0 0 0,1 0 0 0 0,0 0 0 0 0,0 3-23 0 0,4 6 40 0 0,-3-9-20 0 0,0-1 0 0 0,-1 1 0 0 0,0-1 0 0 0,0 1 0 0 0,0-1 0 0 0,-1 1-20 0 0,1-1 22 0 0,-1 0 1 0 0,1-1-1 0 0,0 1 1 0 0,1 0 0 0 0,-1-1-1 0 0,1 1-22 0 0,0-1 29 0 0,0 0 0 0 0,-1 0 0 0 0,0 0 0 0 0,0 0 0 0 0,0 4-29 0 0,-1 7 27 0 0,1 7 177 0 0,-1 4 71 0 0,1-18-219 0 0,-2-1-37 0 0,1-1-38 0 0,0 0-38 0 0,-1 0-44 0 0,1 0-50 0 0,-3-10-313 0 0,0 0 262 0 0,0 0-33 0 0,2 2 80 0 0,0 0-38 0 0,0 0-44 0 0,0 0-49 0 0,0 0-32 0 0,1 1-43 0 0,-1-1-40 0 0,1 1-34 0 0,0 0-125 0 0,-1-1-34 0 0,1 1-1306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40.4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6216 0 0,'0'0'133'0'0,"0"0"23"0"0,0 3 15 0 0,0 3-44 0 0,0-2 8 0 0,0-2 64 0 0,0-1 182 0 0,0-1 335 0 0,0 0 27 0 0,2 0-10 0 0,-1 0-580 0 0,4-1-6 0 0,-3 1-86 0 0,-1 0 37 0 0,1 0 31 0 0,-1 0 48 0 0,0 0 56 0 0,-1 1 65 0 0,0-2-4 0 0,-1 0-64 0 0,1 0-57 0 0,0 0-48 0 0,0-2 11 0 0,1-2-29 0 0,-1 4-55 0 0,0 1 37 0 0,0-2 89 0 0,0 1 40 0 0,0 1 99 0 0,0 0-18 0 0,0 0-21 0 0,0 0-71 0 0,0 0-30 0 0,0 0-7 0 0,0 0-4 0 0,0 0-4 0 0,0 0-2 0 0,0 0 0 0 0,0 0-2 0 0,0 0-6 0 0,0 0-6 0 0,0 0-2 0 0,0 0-8 0 0,0 0-35 0 0,0 6-18 0 0,0 3-48 0 0,0 21 151 0 0,0-21-153 0 0,0-1-34 0 0,0-6 6 0 0,0 0 0 0 0,0-1 0 0 0,-1 1 0 0 0,1 0 0 0 0,0-1 0 0 0,-1 1 1 0 0,1 0-1 0 0,-1-1 0 0 0,0 1 0 0 0,0 0 0 0 0,1-1 0 0 0,-1 1 0 0 0,-1-1-5 0 0,1 1 4 0 0,1-1 0 0 0,-1 1 1 0 0,0-1-1 0 0,0 1 0 0 0,0-1 0 0 0,1 1 0 0 0,-1 0 0 0 0,1-1 0 0 0,0 1 0 0 0,-1 0 1 0 0,1 0-1 0 0,0-1 0 0 0,0 1-4 0 0,0 42 75 0 0,1-27-29 0 0,5 0-28 0 0,0-2-2 0 0,-5-8 2 0 0,0 0 1 0 0,0 0 0 0 0,-1 0 0 0 0,0 1-1 0 0,0-1-18 0 0,2 29 55 0 0,2-10-19 0 0,-1-6 32 0 0,0 0-1 0 0,0 19-67 0 0,-4-13 48 0 0,1 0 17 0 0,1 1 0 0 0,1 2-65 0 0,2 2 47 0 0,0-3 25 0 0,-1 0-1 0 0,-1 8-71 0 0,-2 35 120 0 0,0 12 83 0 0,1-59-81 0 0,1 1 0 0 0,3 8-122 0 0,-2-13 99 0 0,0 1-1 0 0,-2 5-98 0 0,-1-25 8 0 0,0 114 662 0 0,0-78-376 0 0,0 2 90 0 0,0-36-348 0 0,1 1-1 0 0,-1-1 1 0 0,0 0-1 0 0,1 0 0 0 0,0 0 1 0 0,-1 0-1 0 0,2 1-35 0 0,6 14 211 0 0,-7-14-147 0 0,0 0 0 0 0,0 0 0 0 0,0 1-1 0 0,-1-1 1 0 0,1 0 0 0 0,-1 0 0 0 0,0 1 0 0 0,0-1 0 0 0,-1 4-64 0 0,0 8 202 0 0,1-5-24 0 0,0-3-48 0 0,0-4 10 0 0,0 0 33 0 0,0-1 66 0 0,-3 0-143 0 0,-7 7-1 0 0,7-7-7 0 0,3-3-9 0 0,0-3-47 0 0,0 0-73 0 0,0-3-134 0 0,1-4-226 0 0,0 6 254 0 0,0 2 43 0 0,1 0-107 0 0,1 1-52 0 0,2-2-373 0 0,0-7-798 0 0,-4 10 1327 0 0,0-1 0 0 0,0 1 0 0 0,-1 0 0 0 0,1-1 0 0 0,0 1 0 0 0,0 0 0 0 0,0 0 0 0 0,-1 0 0 0 0,1-1 0 0 0,0 1 0 0 0,0 0 0 0 0,0 0 0 0 0,0 0 0 0 0,0 1 107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42.8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 7256 0 0,'0'0'165'0'0,"0"0"22"0"0,0 0 7 0 0,0 0 52 0 0,0-1-56 0 0,0-1 37 0 0,0 0-227 0 0,0 0 51 0 0,0 1 46 0 0,0 0 42 0 0,1-1 246 0 0,-1 1 112 0 0,1 1-43 0 0,0 2 914 0 0,0-1-813 0 0,0 0-160 0 0,1 0-56 0 0,-1 1-75 0 0,0-1-89 0 0,0 0-107 0 0,1 0-123 0 0,-1 0-23 0 0,0-1-37 0 0,0 0-39 0 0,0 1-40 0 0,-1 1 328 0 0,-1 2-88 0 0,1-3-28 0 0,0 1 1 0 0,0 0-1 0 0,0 0 1 0 0,0 0-1 0 0,0-1 1 0 0,0 1-1 0 0,1 0 1 0 0,-1 0 0 0 0,1-1-1 0 0,-1 1 1 0 0,1 1-19 0 0,5 1 78 0 0,-5-4-73 0 0,-1 1 0 0 0,1-1 0 0 0,-1 0 0 0 0,1 0-1 0 0,-1 1 1 0 0,0-1 0 0 0,1 0 0 0 0,-1 1 0 0 0,0-1 0 0 0,1 0 0 0 0,-1 1 0 0 0,0-1 0 0 0,1 1 0 0 0,-1-1 0 0 0,0 0 0 0 0,0 1 0 0 0,1-1 0 0 0,-1 1-1 0 0,0-1 1 0 0,0 1 0 0 0,0-1 0 0 0,0 1 0 0 0,0-1 0 0 0,0 1 0 0 0,0-1 0 0 0,0 1 0 0 0,0-1 0 0 0,0 1 0 0 0,0-1 0 0 0,0 1 0 0 0,0-1 0 0 0,0 1-5 0 0,0 9 99 0 0,-1 13 190 0 0,2-16-238 0 0,2-1-54 0 0,1 2 37 0 0,-3-7-26 0 0,0 1 0 0 0,0-1 0 0 0,0 0-1 0 0,0 1 1 0 0,-1-1 0 0 0,1 1 0 0 0,-1-1 0 0 0,1 1 0 0 0,-1 0-1 0 0,1-1 1 0 0,-1 1 0 0 0,0-1 0 0 0,0 1 0 0 0,0 0-8 0 0,0 9 57 0 0,-1-8-36 0 0,1 1 1 0 0,0-1-1 0 0,0 0 1 0 0,0 0-1 0 0,0 0 1 0 0,1 0-1 0 0,-1 0 1 0 0,1 0-1 0 0,0 0 1 0 0,0 1-22 0 0,8 18 117 0 0,-5 0-32 0 0,-3-6-21 0 0,5 2-18 0 0,0-4-14 0 0,-5-7-16 0 0,0 0 0 0 0,0 0 0 0 0,-1 0 0 0 0,1-1 0 0 0,-1 1 0 0 0,-1 7-16 0 0,0-6 7 0 0,0 0-1 0 0,1 1 0 0 0,1-1 0 0 0,0 0 1 0 0,1 7-7 0 0,2 3 0 0 0,-2-9 12 0 0,0 0 0 0 0,0 1 0 0 0,-1 0 0 0 0,0-1 0 0 0,0 3-12 0 0,-2 7 10 0 0,1 16 25 0 0,3 0 34 0 0,2-11-18 0 0,-3-14-17 0 0,0-1-1 0 0,0 0 1 0 0,-1 1 0 0 0,0 8-34 0 0,-1 53 166 0 0,0 40 172 0 0,0-99-290 0 0,1 0 1 0 0,1 0-1 0 0,0-1 1 0 0,0 1-49 0 0,4 18 124 0 0,-4 7 62 0 0,-2-3-35 0 0,0 50 275 0 0,0-43-138 0 0,0-1-67 0 0,0 43 202 0 0,0-56-249 0 0,0 0 39 0 0,0-4 3 0 0,0-1 45 0 0,0 0 51 0 0,0 1 58 0 0,0-21-183 0 0,0 1-23 0 0,0 7-11 0 0,0-7-1 0 0,0-3-8 0 0,0 0-33 0 0,0 0-14 0 0,0 0-1 0 0,0 0-5 0 0,0 0-18 0 0,0 0 9 0 0,0 0-8 0 0,0 0-3 0 0,-2 0-16 0 0,-9 0-66 0 0,9 0-92 0 0,2 0 22 0 0,0 0 11 0 0,0 0-37 0 0,0 0-16 0 0,0 0-38 0 0,0 0-43 0 0,0 0-47 0 0,0 0-52 0 0,0 0-49 0 0,0 0-45 0 0,0 0-41 0 0,0 0-285 0 0,0 0-68 0 0,0 0-52 0 0,0 0-39 0 0,0 0-333 0 0,0 0-35 0 0,0 0-2618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2:41.2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139 31 6392 0 0,'0'0'141'0'0,"0"0"23"0"0,0 0 12 0 0,0 3-24 0 0,0 1 349 0 0,0 0-58 0 0,0 1-54 0 0,0-1-50 0 0,0 1-46 0 0,0-1-42 0 0,0 1-38 0 0,0-1-33 0 0,0 5 71 0 0,0-1-70 0 0,0 19 201 0 0,0-16-168 0 0,-3-9-68 0 0,-4 9-43 0 0,3 1 35 0 0,3 21 186 0 0,1-27-281 0 0,0 3 18 0 0,1 11 60 0 0,-5-3 11 0 0,0-7-75 0 0,-3 8 34 0 0,5 0 23 0 0,2-11-68 0 0,-1 1 0 0 0,0-1 0 0 0,-1 0 1 0 0,-1 6-47 0 0,1-5 35 0 0,0 0 0 0 0,0 0 1 0 0,1 0-1 0 0,0 8-35 0 0,1-1 32 0 0,1-8-22 0 0,-1 1 0 0 0,-1-1 0 0 0,1 1 0 0 0,-1-1 0 0 0,-1 2-10 0 0,-1 6 29 0 0,0-7-8 0 0,1 1 1 0 0,0 0-1 0 0,1 1 1 0 0,0-1 0 0 0,1 0-1 0 0,-1 2-21 0 0,1-3 18 0 0,-1-1 0 0 0,0 1 0 0 0,-1-1 0 0 0,-1 5-18 0 0,-3 16 48 0 0,4-11 20 0 0,0 1 13 0 0,-4-2-27 0 0,0-1-7 0 0,5 3 22 0 0,1-10-44 0 0,1-5-15 0 0,-1 0-1 0 0,0 0 1 0 0,0 0 0 0 0,0 0-1 0 0,0 0 1 0 0,0 0-1 0 0,-1 0 1 0 0,1-1-1 0 0,-1 1 1 0 0,0 0 0 0 0,0 1-10 0 0,-4 3 30 0 0,4-5-23 0 0,0-1 0 0 0,1 0 0 0 0,-1 1 0 0 0,0-1 0 0 0,0 1 0 0 0,1-1 0 0 0,-1 1 0 0 0,1-1 0 0 0,-1 1 0 0 0,1 0 0 0 0,0-1 0 0 0,-1 1 0 0 0,1-1 0 0 0,0 1-7 0 0,0 0 7 0 0,0 0 0 0 0,0-1 0 0 0,0 1 0 0 0,-1-1 0 0 0,1 1 0 0 0,0 0 0 0 0,-1-1 0 0 0,0 1 1 0 0,1-1-1 0 0,-1 1 0 0 0,0-1 0 0 0,0 0 0 0 0,0 1 0 0 0,1-1 0 0 0,-2 0 0 0 0,1 1 0 0 0,0-1 1 0 0,-1 1-8 0 0,-1 3 80 0 0,4 5-40 0 0,-1-10-30 0 0,0 2 68 0 0,0-2 2 0 0,0 0 0 0 0,-3 3 0 0 0,-7 7 0 0 0,8-7-3 0 0,2-3-49 0 0,0 0-49 0 0,0 0-52 0 0,0 0-104 0 0,0 0-187 0 0,0 0 189 0 0,0 0 77 0 0,0 0-33 0 0,0 0-10 0 0,0 0-35 0 0,0 0-38 0 0,0 0-44 0 0,0 0-47 0 0,0 0-44 0 0,0 0-39 0 0,0 0-34 0 0,0 0-122 0 0,0 0-34 0 0,0 0-1273 0 0</inkml:trace>
  <inkml:trace contextRef="#ctx0" brushRef="#br0" timeOffset="548.79">201 0 5528 0 0,'0'0'124'0'0,"0"3"17"0"0,0-2-167 0 0,0 0 36 0 0,0 1 102 0 0,0-1 36 0 0,0 1 43 0 0,0 1 198 0 0,0 4 604 0 0,0-5-738 0 0,0 1-55 0 0,1-2-83 0 0,-1 1-72 0 0,1 0-83 0 0,-1-1-97 0 0,10 12 599 0 0,-7-10-14 0 0,-3-3-2 0 0,0 0-19 0 0,0 0-78 0 0,3 2-37 0 0,7 8-8 0 0,-8-7-16 0 0,-2 0-56 0 0,0-2-185 0 0,-1 5 71 0 0,1-4-84 0 0,0-1-1 0 0,0 1 0 0 0,-1-1 0 0 0,1 0 0 0 0,1 1 0 0 0,-1-1 1 0 0,0 1-1 0 0,0-1 0 0 0,0 0 0 0 0,1 1 0 0 0,-1-1 0 0 0,1 0 1 0 0,-1 1-1 0 0,1-1 0 0 0,0 1-35 0 0,4 4 38 0 0,-3-5-28 0 0,0 0 0 0 0,0 1 0 0 0,0 0-1 0 0,-1-1 1 0 0,1 1 0 0 0,-1 0 0 0 0,1 0 0 0 0,-1 0-1 0 0,0 0 1 0 0,0 0 0 0 0,0 0 0 0 0,0 0 0 0 0,0 0-1 0 0,0 0 1 0 0,0 1 0 0 0,-1-1 0 0 0,1 0 0 0 0,-1 2-10 0 0,0-2 3 0 0,0-1 1 0 0,1 1 0 0 0,-1-1 0 0 0,0 1-1 0 0,1 0 1 0 0,-1-1 0 0 0,1 1-1 0 0,-1-1 1 0 0,1 1 0 0 0,0-1 0 0 0,-1 1-1 0 0,1-1 1 0 0,0 0 0 0 0,0 1-4 0 0,4 6 26 0 0,4 11 16 0 0,-3-7 48 0 0,0-1 0 0 0,6 11-90 0 0,-1 0 54 0 0,-10-18-36 0 0,1 1 0 0 0,0-1 0 0 0,0 0 1 0 0,0 0-1 0 0,0 0 0 0 0,1 0 0 0 0,-1-1 1 0 0,2 2-19 0 0,-2-3 8 0 0,-1 0 0 0 0,1 0 1 0 0,-1 0-1 0 0,1 0 0 0 0,-1 0 1 0 0,0 0-1 0 0,0 0 0 0 0,0 1 0 0 0,0-1 1 0 0,0 0-1 0 0,0 1 0 0 0,-1-1 1 0 0,1 1-9 0 0,-1-1 8 0 0,1 1 0 0 0,-1-1 0 0 0,1 0 1 0 0,0 1-1 0 0,0-1 0 0 0,0 0 0 0 0,0 0 0 0 0,0 0 0 0 0,1 1 1 0 0,-1-1-1 0 0,1 0 0 0 0,-1-1 0 0 0,1 1-8 0 0,1 2 18 0 0,0 0-1 0 0,-1-1 0 0 0,1 1 1 0 0,-1 0-1 0 0,0 0 1 0 0,0 1-1 0 0,0-1 0 0 0,-1 1-17 0 0,10 17 55 0 0,-9-19-45 0 0,-1-1 1 0 0,1 1 0 0 0,-1-1 0 0 0,1 1-1 0 0,-1 0 1 0 0,0 0 0 0 0,0-1 0 0 0,0 1-1 0 0,0 0 1 0 0,0 0 0 0 0,-1 0 0 0 0,1 0-1 0 0,-1 0 1 0 0,0 0 0 0 0,0 2-11 0 0,4 14 119 0 0,10 5-4 0 0,-4-6-24 0 0,-4 0 68 0 0,-1-2-42 0 0,-1-1 12 0 0,2 3 52 0 0,-2-7-108 0 0,1 1 46 0 0,23 47 662 0 0,-24-51-686 0 0,1 23 285 0 0,0-24-292 0 0,-4-5-68 0 0,0-1-1 0 0,0 0 1 0 0,-1 1 0 0 0,1-1-1 0 0,0 1 1 0 0,-1-1 0 0 0,1 1-1 0 0,-1-1 1 0 0,1 1 0 0 0,-1 0-1 0 0,1-1 1 0 0,-1 1 0 0 0,0-1 0 0 0,0 1-20 0 0,0 11 141 0 0,0 6 140 0 0,0-1-36 0 0,0-9-182 0 0,0-6 42 0 0,0-3-1 0 0,0 0-4 0 0,0 0-17 0 0,0 0-10 0 0,0 0-1 0 0,0 0-1 0 0,0 0 0 0 0,0 0 14 0 0,-3 0-40 0 0,-2 0-71 0 0,0 0-65 0 0,3 0-40 0 0,2 0-130 0 0,0 0-216 0 0,-1 0-220 0 0,0 0 114 0 0,0 0 96 0 0,0 1 76 0 0,-2-2-6 0 0,-2 1-568 0 0,3 0 518 0 0,1 0 42 0 0,0 0-86 0 0,-5 0-1442 0 0,-3 0-1100 0 0</inkml:trace>
  <inkml:trace contextRef="#ctx0" brushRef="#br0" timeOffset="907.09">154 462 5584 0 0,'0'0'165'0'0,"0"0"-45"0"0,0 0-8 0 0,0 0 39 0 0,0 0 126 0 0,0 0 236 0 0,0 0 21 0 0,0 0-28 0 0,0 0-122 0 0,0 0-52 0 0,3 0-10 0 0,2 0 40 0 0,1 0-82 0 0,-1 0-70 0 0,0 0-56 0 0,3 0-18 0 0,12 0 83 0 0,-10 0-86 0 0,-1 0 65 0 0,0 0 110 0 0,1-2-146 0 0,-1-3-56 0 0,-7 4-88 0 0,-1 0 0 0 0,1 0-1 0 0,0 0 1 0 0,0 0-1 0 0,-1 1 1 0 0,1-1 0 0 0,0 0-1 0 0,0 1 1 0 0,0 0-1 0 0,0-1 1 0 0,0 1 0 0 0,1 0-18 0 0,9 0 128 0 0,-9 0-6 0 0,0 0-23 0 0,-2 0-88 0 0,1-1 0 0 0,0 1 0 0 0,0-1-1 0 0,-1 1 1 0 0,1-1 0 0 0,0 1 0 0 0,-1-1 0 0 0,1 0 0 0 0,-1 0-1 0 0,1 0 1 0 0,-1 0 0 0 0,1 0 0 0 0,-1 0 0 0 0,0 0 0 0 0,1-1-11 0 0,3-1 77 0 0,13 3 8 0 0,-15 0-67 0 0,20 0 10 0 0,-11 0-20 0 0,-4 0-38 0 0,-3 0-38 0 0,-2 0-54 0 0,2-2-205 0 0,8-11-22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04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293 0 8752 0 0,'0'0'197'0'0,"0"0"24"0"0,0 0 19 0 0,0 0 14 0 0,0 0 2 0 0,0 0 0 0 0,0 0 0 0 0,0 0 10 0 0,-3 3 45 0 0,-7 7 17 0 0,9-8-164 0 0,0 0-38 0 0,0 1 35 0 0,0 1-80 0 0,2 1-43 0 0,0-3 55 0 0,-1-1-81 0 0,0-1 0 0 0,0 1 0 0 0,0-1 0 0 0,0 1 1 0 0,0-1-1 0 0,0 1 0 0 0,0-1 0 0 0,0 1 0 0 0,0-1 0 0 0,0 1 1 0 0,0-1-1 0 0,0 0 0 0 0,0 1 0 0 0,-1-1 0 0 0,1 1 1 0 0,0-1-1 0 0,0 1 0 0 0,0-1 0 0 0,-1 1 0 0 0,1-1 1 0 0,0 0-1 0 0,-1 1 0 0 0,1-1 0 0 0,0 0 0 0 0,-1 1 0 0 0,1-1 1 0 0,0 0-1 0 0,-1 1 0 0 0,1-1 0 0 0,-1 0 0 0 0,1 0 1 0 0,-1 1-13 0 0,-5 3 178 0 0,-1 7 82 0 0,0 2-62 0 0,5-9-126 0 0,-3 27 302 0 0,-1-16-230 0 0,-1 2-41 0 0,-4 20 10 0 0,-8 20-65 0 0,15-47-42 0 0,1 0 0 0 0,1 1 0 0 0,-1 2-6 0 0,-3 17 48 0 0,-5 4-24 0 0,7-7-2 0 0,2-15-14 0 0,0 0 0 0 0,0-1 0 0 0,-1 1 0 0 0,-2 1-8 0 0,1 0 0 0 0,0-1 0 0 0,1 1 0 0 0,0 1 0 0 0,0 1 0 0 0,2-4 0 0 0,-2 1 0 0 0,1-1 0 0 0,-1 0 0 0 0,-1 0 0 0 0,-1 2 5 0 0,1 0 0 0 0,1 0 0 0 0,0 0 0 0 0,1 2-5 0 0,0-3 8 0 0,0-1 0 0 0,-1 0 1 0 0,0 0-1 0 0,-1 0-8 0 0,-1 2 3 0 0,1 0 1 0 0,1 0-1 0 0,0 0 0 0 0,1 2-3 0 0,0-3 0 0 0,0-1-1 0 0,-1 0 0 0 0,0 0 1 0 0,-1 0 0 0 0,1-3 0 0 0,0-1 0 0 0,1 1 0 0 0,0 0 0 0 0,0 0 0 0 0,1 0 0 0 0,0 0 0 0 0,0 0 0 0 0,1 6 0 0 0,0-7 5 0 0,-1-1 1 0 0,0 1 0 0 0,0-1 0 0 0,0 1 0 0 0,-1-1-1 0 0,-1 4-5 0 0,-1 5 19 0 0,-1 14 2 0 0,-6-9 22 0 0,6 6-22 0 0,-1-13 8 0 0,5-12-27 0 0,0 0 0 0 0,1 1 0 0 0,-1-1-1 0 0,0 1 1 0 0,1-1 0 0 0,-1 0 0 0 0,1 1 0 0 0,-1-1 0 0 0,1 1 0 0 0,0 0 0 0 0,0-1 0 0 0,0 1 0 0 0,0-1-2 0 0,0 10 2 0 0,0 6 60 0 0,0-14 2 0 0,0-3-24 0 0,0 0-102 0 0,0 0-46 0 0,0 0-10 0 0,0 0 32 0 0,0 0-11 0 0,0 0-53 0 0,0 0-147 0 0,0-3-267 0 0,0-9-18 0 0</inkml:trace>
  <inkml:trace contextRef="#ctx0" brushRef="#br0" timeOffset="542.62">385 62 5072 0 0,'0'0'144'0'0,"0"0"-24"0"0,0 0 14 0 0,0 0 68 0 0,0 0 190 0 0,0 0 346 0 0,0 0 29 0 0,0 0-314 0 0,0 0-182 0 0,0 0-43 0 0,0 0 56 0 0,0 0 132 0 0,0 0-21 0 0,0 0 10 0 0,0 0 55 0 0,0 0 20 0 0,0 0 7 0 0,0 0-2 0 0,0 0-12 0 0,0 0-7 0 0,-2 3-2 0 0,0-2-388 0 0,1 1-3 0 0,-2 0 10 0 0,1 0 7 0 0,0 1 31 0 0,-1-1 58 0 0,3-2-60 0 0,1 4 4 0 0,-1 12 262 0 0,0-12-291 0 0,-1 0-33 0 0,1-1-57 0 0,0 6 111 0 0,0 15 232 0 0,0-17-274 0 0,0-1-40 0 0,0-4-18 0 0,0 0 1 0 0,0 0 0 0 0,1-1-1 0 0,-1 1 1 0 0,0 0 0 0 0,1-1-1 0 0,0 1 1 0 0,-1 0 0 0 0,1-1-1 0 0,0 1 1 0 0,0-1 0 0 0,0 1 0 0 0,0-1-16 0 0,0 1 15 0 0,0-1 1 0 0,-1 1 0 0 0,1-1-1 0 0,0 1 1 0 0,0 0 0 0 0,-1-1-1 0 0,1 1 1 0 0,-1 0 0 0 0,1-1-1 0 0,-1 1 1 0 0,0 0 0 0 0,0 0 0 0 0,0 0-16 0 0,2 10 112 0 0,5 3 12 0 0,2 6 30 0 0,2 8-40 0 0,-6-1-2 0 0,5-8-8 0 0,-4 1-47 0 0,-5-14-40 0 0,1 1 0 0 0,0-1 0 0 0,1 0 0 0 0,1 2-17 0 0,0 0 14 0 0,-1 0 1 0 0,0 0 0 0 0,0 1-1 0 0,-1-1-14 0 0,1 1 15 0 0,-1-1 0 0 0,1 0-1 0 0,1 1 1 0 0,0-1-15 0 0,-2-5 10 0 0,13 27 25 0 0,-9-18-30 0 0,0-1 1 0 0,-1 2-1 0 0,-1-1 1 0 0,1 5-6 0 0,-2-6 20 0 0,-2-4-10 0 0,0-1 0 0 0,1 1 0 0 0,1-1 0 0 0,-1 0 0 0 0,1 0 0 0 0,0 1-10 0 0,1 1 17 0 0,0 0 0 0 0,-1 0 0 0 0,-1 1 0 0 0,1-1-17 0 0,5 19 54 0 0,-1-10 13 0 0,-4-13-47 0 0,-1 0 0 0 0,0 0-1 0 0,0 1 1 0 0,0-1 0 0 0,-1 0 0 0 0,0 1-1 0 0,0-1 1 0 0,0 0 0 0 0,-1 1-1 0 0,0 3-19 0 0,1-2 28 0 0,0 0 0 0 0,0-1-1 0 0,0 1 1 0 0,1 0-1 0 0,0-1 1 0 0,0 1-1 0 0,0-1 1 0 0,1 1-28 0 0,0 0 34 0 0,0-1 1 0 0,-1 1-1 0 0,0 0 1 0 0,0 0-1 0 0,0 0 1 0 0,-1 0-1 0 0,0 0 0 0 0,-1 1-34 0 0,0-5 21 0 0,0 1 0 0 0,1-1 0 0 0,-1 0 0 0 0,1 1 0 0 0,-1-1 0 0 0,1 0 0 0 0,1 3-21 0 0,6 11 133 0 0,-4-3-10 0 0,-5 3-29 0 0,-1 0-2 0 0,6-3 29 0 0,1-6-57 0 0,-4-7-50 0 0,0 0-1 0 0,0 1 1 0 0,0-1 0 0 0,-1 1 0 0 0,1-1 0 0 0,0 1 0 0 0,-1-1 0 0 0,1 1 0 0 0,-1-1 0 0 0,0 1 0 0 0,1-1 0 0 0,-1 1 0 0 0,0 0-1 0 0,0 0-13 0 0,0 0 16 0 0,2 31 295 0 0,1-20-202 0 0,5-2-81 0 0,-6-9 39 0 0,-2-2 10 0 0,0 3-10 0 0,0 5-56 0 0,0 0 28 0 0,0 7 42 0 0,0-5-60 0 0,0-8-4 0 0,0-2-129 0 0,0 0-18 0 0,0 0-4 0 0,0 0-47 0 0,0 0-19 0 0,0 0-7 0 0,0 0-43 0 0,0 0 97 0 0,0 0-124 0 0,0 0-229 0 0,1 0 286 0 0,-1 0-20 0 0,1-1-65 0 0,-1 0 106 0 0,1 1-36 0 0,1-2-248 0 0,-1 1-99 0 0,1-1-83 0 0,0 0-69 0 0,0 0-31 0 0,-1 1-35 0 0,1-1-1245 0 0,-1 1-1151 0 0</inkml:trace>
  <inkml:trace contextRef="#ctx0" brushRef="#br0" timeOffset="1472.5">185 693 5328 0 0,'0'0'116'0'0,"0"0"17"0"0,0 0 12 0 0,0 0-42 0 0,0 0-6 0 0,0 0 75 0 0,0 0 40 0 0,0 0 258 0 0,0 0 11 0 0,0 0-4 0 0,0 0-38 0 0,0 0-20 0 0,0 0-3 0 0,0 0-16 0 0,0 0-70 0 0,3 0-36 0 0,-1 0-123 0 0,1 0 73 0 0,-1 0 65 0 0,1 0 55 0 0,1 0 132 0 0,0 0 49 0 0,6 0 1224 0 0,-10 3-1675 0 0,0-3-62 0 0,-1 6-35 0 0,1-3 36 0 0,1-1 52 0 0,-1 0 80 0 0,3-2-95 0 0,7 0-4 0 0,13 0 28 0 0,6 0-47 0 0,-17 0-42 0 0,-11 0-3 0 0,-1 0 0 0 0,1 0 0 0 0,0 0 0 0 0,-1 0 0 0 0,1 0 0 0 0,0-1 0 0 0,-1 1 0 0 0,1 0 0 0 0,0 0 0 0 0,-1 0-1 0 0,1 0 1 0 0,0-1 0 0 0,-1 1 0 0 0,1 0 0 0 0,-1-1 0 0 0,1 1 0 0 0,-1-1 0 0 0,1 1 0 0 0,-1 0 0 0 0,1-1 0 0 0,-1 1 0 0 0,1-1 0 0 0,-1 1 0 0 0,1-1-1 0 0,-1 1 1 0 0,0-1-2 0 0,1 0 1 0 0,-1 1-1 0 0,0-1 0 0 0,1 1 0 0 0,-1-1 0 0 0,1 1 0 0 0,-1-1 0 0 0,1 1 0 0 0,-1-1 1 0 0,1 1-1 0 0,-1 0 0 0 0,1-1 0 0 0,0 1 0 0 0,-1 0 0 0 0,1-1 0 0 0,-1 1 0 0 0,1 0 0 0 0,0 0 1 0 0,-1-1-1 0 0,1 1 0 0 0,0 0 0 0 0,-1 0 0 0 0,1 0 0 0 0,0 0 0 0 0,-1 0 0 0 0,1 0 1 0 0,0 0-1 0 0,15 1 18 0 0,-12 0-11 0 0,0-1-1 0 0,0 0 1 0 0,1 0 0 0 0,-1 0-1 0 0,0 0 1 0 0,0-1 0 0 0,1 1 0 0 0,-1-1-1 0 0,3-1-6 0 0,-3-1 16 0 0,0 1-1 0 0,1 1 1 0 0,-1-1-1 0 0,0 1 1 0 0,0-1-1 0 0,1 1 1 0 0,-1 1-1 0 0,1-1 1 0 0,-1 1-1 0 0,1-1 1 0 0,-1 1-1 0 0,1 0 1 0 0,0 1-16 0 0,-4-1 4 0 0,1 0 0 0 0,0-1 0 0 0,-1 1 0 0 0,1 0 0 0 0,-1 0 1 0 0,1-1-1 0 0,-1 1 0 0 0,1-1 0 0 0,-1 0 0 0 0,0 1 1 0 0,1-1-1 0 0,-1 0 0 0 0,0 0-4 0 0,12-5 10 0 0,-3 4-10 0 0,-1 1 0 0 0,0 1 1 0 0,1-1-1 0 0,-1 1 1 0 0,2 1-1 0 0,3-1 34 0 0,0 0 64 0 0,0 0 104 0 0,1 0 82 0 0,1 0-134 0 0,4 0-79 0 0,9 0-68 0 0,-27 0-71 0 0,-2 0 29 0 0,0 0 98 0 0,0 0 9 0 0,0 0-4 0 0,0 0 0 0 0,0 0 0 0 0,0 0 0 0 0,0 0-27 0 0,0 0-104 0 0,0 0-14 0 0,0 0 19 0 0,0 0-31 0 0,0 0-68 0 0,0 0-172 0 0,0 0-310 0 0,0 0 378 0 0,0 0 15 0 0,0 0-40 0 0,0 0-102 0 0,0 0-120 0 0,0 0-105 0 0,0 0 96 0 0,0 0-40 0 0,0 0-647 0 0,0 0-500 0 0,0 0-957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3:11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294 94 4952 0 0,'3'0'48'0'0,"2"0"-77"0"0,-3 0 77 0 0,1 0 94 0 0,0 0-22 0 0,-1 0 39 0 0,4-1-123 0 0,-2-1 16 0 0,-2-2 52 0 0,-1-2 118 0 0,-1 6-222 0 0,0-3 420 0 0,0 3 18 0 0,0 0-4 0 0,0 0-22 0 0,0 0-10 0 0,0 0-2 0 0,0 0 24 0 0,0 0-175 0 0,0-1-54 0 0,1 0-47 0 0,-1 0-39 0 0,0-2 26 0 0,-1-3-8 0 0,1 6-1 0 0,-3-6 449 0 0,-7-4-23 0 0,8 7-242 0 0,0 1-108 0 0,2-1-67 0 0,0 1-67 0 0,0-1-26 0 0,-1 1 63 0 0,-1 1-7 0 0,-1 1-47 0 0,0 0 19 0 0,1 0 49 0 0,0-2 55 0 0,-1 0 88 0 0,1 0-232 0 0,1 1 1 0 0,-1 0 0 0 0,1 0 0 0 0,-1 0 0 0 0,1 0 0 0 0,-1 0 0 0 0,0 1-1 0 0,1-1 1 0 0,-1 0 0 0 0,0 1 0 0 0,0-1 0 0 0,1 1 0 0 0,-2-1-31 0 0,-29 0 403 0 0,29 1-370 0 0,-8-2 79 0 0,-1-4 3 0 0,10 5-99 0 0,1 0-1 0 0,-1 0 1 0 0,1 1 0 0 0,-1-1-1 0 0,0 0 1 0 0,1 1 0 0 0,-1-1-1 0 0,0 1 1 0 0,1-1 0 0 0,-1 1-1 0 0,0 0 1 0 0,0 0 0 0 0,0-1-16 0 0,-9 1 96 0 0,0-1-63 0 0,9 1-32 0 0,0 0 1 0 0,-1 0 0 0 0,1 0 0 0 0,0 1 0 0 0,0-1 0 0 0,-1 0 0 0 0,1 1 0 0 0,0 0 0 0 0,-2 0-2 0 0,-4 4 21 0 0,7-4-19 0 0,0 0 1 0 0,-1 0-1 0 0,1-1 0 0 0,0 1 1 0 0,-1 0-1 0 0,1-1 0 0 0,-1 1 1 0 0,0-1-1 0 0,1 1 0 0 0,-1-1 1 0 0,1 0-1 0 0,-1 1 0 0 0,0-1 1 0 0,1 0-3 0 0,-1 0 0 0 0,0 0 0 0 0,1 0 0 0 0,-1 0 0 0 0,0 1 0 0 0,1-1 0 0 0,-1 1 0 0 0,1-1 0 0 0,-1 1 1 0 0,1-1-1 0 0,-1 1 0 0 0,1 0 0 0 0,-1 0 0 0 0,1 0 0 0 0,0 0 0 0 0,-7 4 9 0 0,-8 0 34 0 0,1 8-32 0 0,0-1-11 0 0,14-11-1 0 0,0-1 1 0 0,0 0 0 0 0,0 1 0 0 0,0-1 0 0 0,0 0 0 0 0,1 1-1 0 0,-1-1 1 0 0,0 1 0 0 0,0-1 0 0 0,1 1 0 0 0,-1 0 0 0 0,0-1 0 0 0,1 1-1 0 0,-1 0 1 0 0,0-1 0 0 0,1 1 0 0 0,-1 0 0 0 0,1 0 0 0 0,-1 0-1 0 0,1-1 1 0 0,0 1 0 0 0,-1 0 0 0 0,1 0 0 0 0,0 0 0 0 0,0 0-1 0 0,-1 0 1 0 0,1 0 0 0 0,0 0 0 0 0,0-1 0 0 0,0 1 0 0 0,0 0 0 0 0,0 0-1 0 0,0 0 1 0 0,1 0 0 0 0,-1 0 0 0 0,0 0 0 0 0,0 6-6 0 0,0-7 3 0 0,0 1 1 0 0,0 0 0 0 0,0-1-1 0 0,0 1 1 0 0,0 0 0 0 0,0-1 0 0 0,0 1-1 0 0,0 0 1 0 0,0-1 0 0 0,-1 1-1 0 0,1 0 1 0 0,0-1 0 0 0,0 1-1 0 0,-1 0 1 0 0,1-1 0 0 0,-1 1 0 0 0,1-1-1 0 0,0 1 1 0 0,-1-1 0 0 0,1 1-1 0 0,-1-1 1 0 0,1 1 0 0 0,-1-1 0 0 0,1 0-1 0 0,-1 1 1 0 0,0-1 2 0 0,1 1-2 0 0,-1-1 0 0 0,1 0 0 0 0,-1 1 0 0 0,1-1 0 0 0,-1 1 0 0 0,1-1-1 0 0,-1 1 1 0 0,1-1 0 0 0,0 1 0 0 0,-1-1 0 0 0,1 1 0 0 0,-1-1 0 0 0,1 1 0 0 0,0 0 0 0 0,0-1 0 0 0,-1 1 0 0 0,1-1 0 0 0,0 1 0 0 0,0 0 0 0 0,0-1 0 0 0,0 1-1 0 0,0 0 1 0 0,0-1 0 0 0,0 1 0 0 0,0 0 0 0 0,0 0 2 0 0,-1 10-10 0 0,1-8 10 0 0,0 0 0 0 0,-1 0 0 0 0,1 1 0 0 0,1-1 0 0 0,-1 0 0 0 0,0 0 0 0 0,1 0 0 0 0,-1 0 0 0 0,1 0 0 0 0,0 1 0 0 0,2 1 0 0 0,-1-2 0 0 0,-1 0 0 0 0,0 0 0 0 0,1 0 0 0 0,-1 0 0 0 0,0 0 0 0 0,-1 0 0 0 0,1 0 0 0 0,0 1 0 0 0,-1-1 0 0 0,0 0 0 0 0,0 0 0 0 0,0 4 0 0 0,2 15-13 0 0,-1-20 7 0 0,0 0 0 0 0,0 0 0 0 0,-1-1 0 0 0,1 1-1 0 0,1 0 1 0 0,-1 0 0 0 0,0 0 0 0 0,0-1 0 0 0,1 1 0 0 0,-1 0 0 0 0,1-1 6 0 0,4 6-4 0 0,0 0 1 0 0,-1 0 0 0 0,1 0 0 0 0,-1 0 0 0 0,-1 1 3 0 0,10 13-11 0 0,6 13-38 0 0,-9-14 57 0 0,4 3 64 0 0,-3-3-17 0 0,10 14 16 0 0,-7-16-80 0 0,10 3-60 0 0,9 22-53 0 0,-30-38 120 0 0,0 0 0 0 0,0 0-1 0 0,0 0 1 0 0,-1 0 0 0 0,1 1 2 0 0,-1-1 0 0 0,0 1 0 0 0,1-1 0 0 0,0 0 0 0 0,0 0 1 0 0,1 0-1 0 0,-3-2 0 0 0,1 0 1 0 0,-1 0 0 0 0,0 0-1 0 0,0 0 1 0 0,0 0 0 0 0,0 2-1 0 0,0-2 8 0 0,0 1 0 0 0,0-1 0 0 0,0 0 0 0 0,0 0 1 0 0,0 0-1 0 0,2 1-8 0 0,2 1 8 0 0,-6-4-7 0 0,1-1 1 0 0,-1 0-1 0 0,1 1 0 0 0,-1-1 0 0 0,1 1 0 0 0,-1-1 1 0 0,1 1-1 0 0,-1 0 0 0 0,1-1 0 0 0,-1 1 1 0 0,0-1-1 0 0,1 1 0 0 0,-1 0 0 0 0,0-1 0 0 0,1 1 1 0 0,-1 0-2 0 0,2 30 83 0 0,-1-19-50 0 0,-1 4 20 0 0,-14 18 70 0 0,12-29-97 0 0,0-1 15 0 0,0 0 1 0 0,-1 0 0 0 0,1 1 0 0 0,-1-1 0 0 0,0-1 0 0 0,-1 3-42 0 0,-8 2 75 0 0,8-6-59 0 0,0-1 0 0 0,-1-1 0 0 0,1 1 0 0 0,0 0 0 0 0,0-1 0 0 0,-1 0 0 0 0,1 0 0 0 0,0 0 1 0 0,-4-1-17 0 0,-8 0 71 0 0,-37 1 19 0 0,29 0-23 0 0,23 0-66 0 0,-1 0 0 0 0,0 0 0 0 0,0-1 0 0 0,1 1 0 0 0,-1-1 0 0 0,0 1 1 0 0,1-1-1 0 0,-1 1 0 0 0,0-1 0 0 0,1 0 0 0 0,-1 0 0 0 0,1 0 0 0 0,-1 0-1 0 0,1 0 1 0 0,-1 0-1 0 0,1 0 1 0 0,-1 1 0 0 0,1-1 0 0 0,-1 0 0 0 0,0 1-1 0 0,1-1 1 0 0,-1 1 0 0 0,0-1 0 0 0,1 1 0 0 0,-1 0-1 0 0,0 0 1 0 0,0 0-1 0 0,2 0 1 0 0,-1 0 0 0 0,1 0-1 0 0,-1 0 1 0 0,1 0 0 0 0,-1 0 0 0 0,1 0-1 0 0,-1 0 1 0 0,1 0 0 0 0,-1 0 0 0 0,1 0-1 0 0,-1 0 1 0 0,1 0 0 0 0,0 0 0 0 0,-1-1-1 0 0,1 1 1 0 0,-1 0 0 0 0,1 0 0 0 0,-1 0-1 0 0,1-1 1 0 0,-1 1 0 0 0,1 0 0 0 0,0 0-1 0 0,-1-1 1 0 0,1 1 0 0 0,0 0 0 0 0,-1-1-1 0 0,1 1 1 0 0,0 0 0 0 0,-1-1 0 0 0,1 1-1 0 0,0-1 1 0 0,0 1-1 0 0,-7-10-48 0 0,-14-3-52 0 0,15 11 7 0 0,2 1 39 0 0,-2 1-4 0 0,4 1 1 0 0,0-1-53 0 0,2-3-99 0 0,-1-2 30 0 0,-4-6-127 0 0,3 8 136 0 0,-1-1-104 0 0,2 3 91 0 0,0 0-38 0 0,-1-1-246 0 0,2 2-109 0 0,-1-1 85 0 0,1 1-41 0 0,0 0-620 0 0,0 0-483 0 0,0 0-924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3:07.7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62 7920 0 0,'0'0'174'0'0,"0"0"29"0"0,0-2 13 0 0,0-5-72 0 0,0 3-17 0 0,0 2 41 0 0,0 2 138 0 0,0 0 260 0 0,0 0 11 0 0,2-3-26 0 0,-1 3-431 0 0,-1-1-49 0 0,1 1-36 0 0,0-1-59 0 0,1-1-89 0 0,0 2 101 0 0,-1-2 70 0 0,0 1 107 0 0,0 0 81 0 0,0 0 119 0 0,0 0-132 0 0,-1 0 38 0 0,1 0 40 0 0,-1 0 43 0 0,-1 6-172 0 0,1-1-69 0 0,2-1-51 0 0,7 1 30 0 0,-6-4-21 0 0,-3 0-69 0 0,0 0 1 0 0,0 0 0 0 0,0 0 0 0 0,0 0 0 0 0,0 0-1 0 0,0 0 1 0 0,1 0 0 0 0,-1 0 0 0 0,0 0 0 0 0,0 0-1 0 0,0 0 1 0 0,0 0 0 0 0,0 0 0 0 0,0 0 0 0 0,0 0 0 0 0,0 0-1 0 0,0 0 1 0 0,0 0 0 0 0,1 0 0 0 0,-1 0 0 0 0,0 0-1 0 0,0 0 1 0 0,0 0 0 0 0,0 0 0 0 0,0 0 0 0 0,0 0-1 0 0,0 0 1 0 0,0 0 0 0 0,0 0 0 0 0,0 0 0 0 0,0 0-1 0 0,0 0 1 0 0,0 0 0 0 0,0 1 0 0 0,0-1 0 0 0,1 0-1 0 0,-1 0 1 0 0,0 0 0 0 0,0 0 0 0 0,0 0 0 0 0,0 0-1 0 0,0 0 1 0 0,0 0 0 0 0,0 0 0 0 0,0 0 0 0 0,0 0 0 0 0,0 1-1 0 0,0-1 1 0 0,0 0 0 0 0,0 0 0 0 0,0 0 0 0 0,0 0-1 0 0,0 0 1 0 0,0 0 0 0 0,0 0 0 0 0,0 0 0 0 0,-1 0-3 0 0,1 8 102 0 0,-1 7-47 0 0,1-13-55 0 0,0 0 0 0 0,1 0 1 0 0,-1 0-1 0 0,0 1 0 0 0,1-1 1 0 0,-1 0-1 0 0,1 0 1 0 0,0 2-1 0 0,4 4 0 0 0,-4-7 0 0 0,0 0 0 0 0,0 1 0 0 0,-1-1 0 0 0,1 1 0 0 0,0-1 0 0 0,-1 1 0 0 0,1-1 0 0 0,0 1 0 0 0,-1-1 0 0 0,0 1 0 0 0,1 0 0 0 0,-1-1 0 0 0,0 1 0 0 0,0 0 0 0 0,0 0 0 0 0,2 17 5 0 0,7 12 79 0 0,-2-6-21 0 0,18 80 81 0 0,-7-18 5 0 0,0 0 78 0 0,-13-69-189 0 0,1 15 47 0 0,-4-9 8 0 0,-1-17-51 0 0,-1-1 0 0 0,1 1 0 0 0,0 0 1 0 0,2 6-43 0 0,0-5 45 0 0,-1 1 1 0 0,0-1 0 0 0,-1 1-1 0 0,0 0 1 0 0,0 0-46 0 0,-2 10 77 0 0,2 23 131 0 0,1-26-146 0 0,4-1-8 0 0,-5-12-41 0 0,0 0 1 0 0,0 0 0 0 0,0 0-1 0 0,0 0 1 0 0,0 0-1 0 0,-1 0 1 0 0,1 1-1 0 0,-1-1 1 0 0,0 3-14 0 0,0 21 76 0 0,0 38-2 0 0,0-41 18 0 0,0 2 102 0 0,0-13-48 0 0,0 1 39 0 0,-3-3-139 0 0,1-10-59 0 0,-2 0-33 0 0,0-1-102 0 0,4 0 148 0 0,-2 0-272 0 0,2 0 4 0 0,0 0-34 0 0,-3 0-805 0 0,-10 0-54 0 0</inkml:trace>
  <inkml:trace contextRef="#ctx0" brushRef="#br0" timeOffset="497.68">0 31 5528 0 0,'0'0'124'0'0,"0"0"17"0"0,0 0 11 0 0,0 0-45 0 0,0 0 1 0 0,0 0 47 0 0,0 0 142 0 0,3 0 260 0 0,1 0-335 0 0,0-1 27 0 0,4-3 391 0 0,-4 2-323 0 0,-3 0-221 0 0,1 1-37 0 0,-1 0-44 0 0,0 0-53 0 0,1-1 212 0 0,-1 1-42 0 0,2 0 30 0 0,-1 1-98 0 0,2 0-13 0 0,-2 1-5 0 0,-1-1 42 0 0,1 0 58 0 0,-1 0 76 0 0,8 1 109 0 0,-1-1-83 0 0,0-2-36 0 0,3-4-6 0 0,3-1 6 0 0,-2 6-6 0 0,3 2 18 0 0,-1 1-46 0 0,-1 2-45 0 0,-2 0-43 0 0,-5-3-58 0 0,11 3 81 0 0,-1-5-38 0 0,1 0-20 0 0,0 5 24 0 0,11 6-6 0 0,0-5-48 0 0,-7 5 18 0 0,4-5-22 0 0,-4 6 22 0 0,-9-8-34 0 0,-8-2-9 0 0,0 0 0 0 0,0 0 1 0 0,0 1-1 0 0,-1-1 0 0 0,1 1 0 0 0,0 0 0 0 0,-1 0 1 0 0,1 1-1 0 0,68 43 64 0 0,-59-36-52 0 0,0 0 1 0 0,-1 2-1 0 0,0-1 1 0 0,6 10-13 0 0,9 7 14 0 0,-14-16-8 0 0,-9-8 2 0 0,1 1 0 0 0,-1-1-1 0 0,1 1 1 0 0,-1-1 0 0 0,0 1 0 0 0,0 2-8 0 0,27 55 128 0 0,-30-59-122 0 0,0 0 1 0 0,0 0-1 0 0,-1 0 0 0 0,1 0 0 0 0,-1 0 1 0 0,0 0-1 0 0,0 0 0 0 0,0 0 1 0 0,0 0-1 0 0,-1 0 0 0 0,1 0 0 0 0,-1 0 1 0 0,1 0-1 0 0,-2 1-6 0 0,-11 20 101 0 0,2-6-39 0 0,6-12-40 0 0,0 0 0 0 0,0 0 1 0 0,-1-1-1 0 0,-4 5-22 0 0,-9 7 81 0 0,13-11-64 0 0,0 1 10 0 0,0-1 0 0 0,-1 1 1 0 0,0-1-1 0 0,0 0 0 0 0,-1-1 0 0 0,1 0 1 0 0,-1 0-1 0 0,-5 1-27 0 0,-10 3 104 0 0,17-7-72 0 0,0 1-1 0 0,0 0 1 0 0,0 1 0 0 0,0 0 0 0 0,0 0-32 0 0,-1 1 36 0 0,-12 4 36 0 0,-3-1-57 0 0,-12 6-100 0 0,19-7 39 0 0,-29 14-65 0 0,21-13 97 0 0,19-6 14 0 0,1 0 0 0 0,-1-1 0 0 0,0 0 0 0 0,0 0 0 0 0,0 0 0 0 0,0 0 1 0 0,0-1-1 0 0,-3 1 0 0 0,5-1 0 0 0,0 0 0 0 0,0 0 0 0 0,0 0 0 0 0,0 1 0 0 0,0-1 0 0 0,0 0 0 0 0,1 1 0 0 0,-1 0 0 0 0,0-1 0 0 0,0 1 0 0 0,1 0 0 0 0,-1 0 0 0 0,-1 1 0 0 0,2-1 0 0 0,-1 0 0 0 0,1 0 0 0 0,-1-1 0 0 0,1 1 0 0 0,0 0 0 0 0,-1-1 0 0 0,1 1 0 0 0,-1-1 0 0 0,0 0 0 0 0,1 1 0 0 0,-1-1 0 0 0,1 0 0 0 0,-2 0 0 0 0,-25 0-24 0 0,25 0-103 0 0,3 0-52 0 0,0 0 86 0 0,0 0-46 0 0,0 0-62 0 0,0 0-106 0 0,0 0-123 0 0,0 0-111 0 0,0 0 75 0 0,0 0-42 0 0,0 0-597 0 0,0 0-471 0 0,0 0-896 0 0</inkml:trace>
  <inkml:trace contextRef="#ctx0" brushRef="#br0" timeOffset="1007.58">970 509 5072 0 0,'0'0'144'0'0,"0"0"-29"0"0,0 0 0 0 0,0 0 48 0 0,0 0 142 0 0,-3-3 262 0 0,3 2-451 0 0,-1 1-50 0 0,0-1-36 0 0,-1-1-55 0 0,1 1 39 0 0,0 0 46 0 0,0 0 67 0 0,0 0 62 0 0,0-1 86 0 0,-1 1 103 0 0,1-1 116 0 0,-2 5-259 0 0,2-2-209 0 0,-1 0-1 0 0,1 1 1 0 0,0-1 0 0 0,-1 0 0 0 0,1 0 0 0 0,-1 0 0 0 0,1 0-1 0 0,-1-1 1 0 0,1 1 0 0 0,-2 0-26 0 0,-2 0 88 0 0,-1 0 36 0 0,3 1-18 0 0,-10 8-5 0 0,7-7-60 0 0,5-2-38 0 0,1-1 1 0 0,-1 0-1 0 0,1 0 0 0 0,-1 0 1 0 0,1 0-1 0 0,-1 1 1 0 0,1-1-1 0 0,-1 0 0 0 0,1 0 1 0 0,0 1-1 0 0,-1-1 1 0 0,1 0-1 0 0,0 1 1 0 0,-1-1-1 0 0,1 1 0 0 0,0-1 1 0 0,-1 0-1 0 0,1 1 1 0 0,0-1-1 0 0,0 1 1 0 0,-1-1-1 0 0,1 1 0 0 0,0-1 1 0 0,0 1-1 0 0,0-1 1 0 0,0 1-1 0 0,-1-1 0 0 0,1 0 1 0 0,0 1-1 0 0,0-1 1 0 0,0 1-1 0 0,0 0 1 0 0,0-1-1 0 0,0 0 0 0 0,1 1 1 0 0,-1-1-1 0 0,0 1 1 0 0,0-1-4 0 0,0 2 9 0 0,0 0 0 0 0,0 0 0 0 0,-1-1 0 0 0,1 1 0 0 0,-1 0 0 0 0,1 0 0 0 0,-1-1 0 0 0,1 1 1 0 0,-1-1-1 0 0,0 1 0 0 0,0-1 0 0 0,0 1 0 0 0,0 0-9 0 0,0-1 4 0 0,0 0 0 0 0,0 1 0 0 0,1 0 0 0 0,-1-1 0 0 0,0 1 0 0 0,1-1 0 0 0,-1 1 0 0 0,1 0 0 0 0,-1 0 0 0 0,1-1 0 0 0,0 1 0 0 0,0 0 0 0 0,0 0-4 0 0,-2 37 34 0 0,1-22-18 0 0,1-1 1 0 0,0 0 0 0 0,1 0 0 0 0,0 0 0 0 0,2 2-17 0 0,-2-14-1 0 0,3 13-11 0 0,0-1 1 0 0,1 0-1 0 0,0 0 0 0 0,2-1 0 0 0,0 1 0 0 0,4 5 12 0 0,50 71 0 0 0,-46-74 28 0 0,-11-15-10 0 0,-1-1 0 0 0,1 0 0 0 0,-1 1 0 0 0,1-1 0 0 0,2 1-18 0 0,2 0 18 0 0,12 6 108 0 0,-7-6 16 0 0,-1-2 69 0 0,-5-1-59 0 0,2 0 35 0 0,4-3 162 0 0,-3-2-67 0 0,-2 0-75 0 0,2 0 100 0 0,-2 1-34 0 0,5-5 83 0 0,19-24 645 0 0,-18 20-629 0 0,-4-3-32 0 0,-5 1-70 0 0,-2 2-77 0 0,3 1 51 0 0,-5 11-213 0 0,0-1 0 0 0,-1 1 1 0 0,1-1-1 0 0,0 1 0 0 0,-1-1 1 0 0,1 1-1 0 0,-1-1 0 0 0,1 0 1 0 0,-1 1-1 0 0,0-1 0 0 0,1 1 1 0 0,-1-1-1 0 0,0 0 0 0 0,0 0-31 0 0,0-5 52 0 0,0-2 50 0 0,1-27 377 0 0,-2 23-372 0 0,-2 1-73 0 0,1 7-21 0 0,-3-11-39 0 0,4 12 4 0 0,-1 0 0 0 0,0-1 1 0 0,0 1-1 0 0,0 0 0 0 0,-1 0 0 0 0,1 0 1 0 0,-1 0-1 0 0,-1-1 22 0 0,-13-13-15 0 0,-10-9 9 0 0,7 11-66 0 0,1 4-33 0 0,4 4-3 0 0,3 1-20 0 0,-1 0-43 0 0,0-3 6 0 0,11 8 136 0 0,1 0-1 0 0,-1 1 0 0 0,0-1 0 0 0,0 1 0 0 0,0-1 0 0 0,0 1 0 0 0,0 0 0 0 0,0 0 0 0 0,-2-1 30 0 0,-12 1-156 0 0,0 0-19 0 0,5-2-12 0 0,3-2 58 0 0,-2-1-79 0 0,4 5 67 0 0,-1 0-32 0 0,4 1 182 0 0,1 0-87 0 0,-1 0-79 0 0,0 0-71 0 0,1 0-65 0 0,-1 0-57 0 0,1 0-50 0 0,-1 0-42 0 0,-1 0-468 0 0,1 0-580 0 0,1 0-46 0 0,1 0-866 0 0</inkml:trace>
  <inkml:trace contextRef="#ctx0" brushRef="#br0" timeOffset="1799.91">1493 447 7632 0 0,'0'0'166'0'0,"0"0"29"0"0,0 0 14 0 0,3 0-25 0 0,0 0-279 0 0,1 0 73 0 0,-1 0 65 0 0,1 0 56 0 0,1 0 83 0 0,-1 1 55 0 0,2-1 99 0 0,2 1 220 0 0,0 1-11 0 0,-3-1-231 0 0,-1 0-104 0 0,0 1-61 0 0,-1 0-84 0 0,0-1-61 0 0,0 1-70 0 0,-1 0-79 0 0,4 8 310 0 0,-4-4-60 0 0,0-3-36 0 0,0 0 1 0 0,1 1 0 0 0,-1-1-1 0 0,1 0 1 0 0,-1-1 0 0 0,1 1-1 0 0,1 0-69 0 0,0 1 112 0 0,1 0-1 0 0,-1 1 1 0 0,0-1-1 0 0,1 4-111 0 0,3 3 116 0 0,20 33 315 0 0,-20-28-291 0 0,-3-2-5 0 0,-2-4-43 0 0,0-4-44 0 0,0 0 0 0 0,0 0-1 0 0,1 0 1 0 0,-1 0-1 0 0,2 0-47 0 0,-1 1 55 0 0,43 65 369 0 0,-17-21-16 0 0,-19-29-293 0 0,-10-17-79 0 0,1-1 1 0 0,0 0 0 0 0,0 0-1 0 0,0 0 1 0 0,0 0-1 0 0,1 0 1 0 0,-1 0 0 0 0,2 0-37 0 0,2 2 73 0 0,7 8 322 0 0,-8-9-262 0 0,-2-2-97 0 0,-2 0-72 0 0,2 4 99 0 0,-3-7-55 0 0,1 0 0 0 0,-1 1-1 0 0,0-1 1 0 0,0 1 0 0 0,0-1 0 0 0,0 1-1 0 0,1-1 1 0 0,-1 0 0 0 0,0 1 0 0 0,0-1-1 0 0,1 1 1 0 0,-1-1 0 0 0,0 0 0 0 0,0 1 0 0 0,1-1-1 0 0,-1 0 1 0 0,0 1 0 0 0,1-1 0 0 0,-1 0-1 0 0,1 0 1 0 0,-1 1 0 0 0,0-1 0 0 0,1 0-1 0 0,-1 0 1 0 0,1 0 0 0 0,-1 0 0 0 0,1 0-1 0 0,-1 1 1 0 0,1-1 0 0 0,-1 0 0 0 0,0 0-1 0 0,1 0 1 0 0,-1 0 0 0 0,1 0 0 0 0,-1 0 0 0 0,1 0-8 0 0,1 0 184 0 0,-2 0-4 0 0,0 0-18 0 0,0 0-8 0 0,0 0-2 0 0,0 0-4 0 0,3 0-17 0 0,-3 0-126 0 0,1 0-1 0 0,-1 0 1 0 0,1 0-1 0 0,-1 0 1 0 0,0 0-1 0 0,1 0 1 0 0,-1 0-1 0 0,1 0 1 0 0,-1 0-1 0 0,0 0 1 0 0,1 0-1 0 0,-1-1 1 0 0,1 1-1 0 0,-1 0 1 0 0,0 0-1 0 0,1 0 1 0 0,-1 0-1 0 0,0-1 1 0 0,1 1-1 0 0,-1 0 1 0 0,0 0-1 0 0,1-1 1 0 0,-1 1-1 0 0,0 0 1 0 0,1 0-1 0 0,-1-1 1 0 0,0 1-1 0 0,0 0 1 0 0,0-1-1 0 0,1 1 1 0 0,-1 0-1 0 0,0-1 0 0 0,0 1 1 0 0,0-1-1 0 0,0 1 1 0 0,1 0-1 0 0,-1-1 1 0 0,0 1-1 0 0,0-1 1 0 0,0 1-1 0 0,0 0 1 0 0,0-1-1 0 0,0 1 1 0 0,0-1-1 0 0,0 1 1 0 0,0 0-1 0 0,0-1 1 0 0,-1 1-1 0 0,1-1-4 0 0,0 0 9 0 0,0 0-1 0 0,0 1 0 0 0,0-1 1 0 0,0 0-1 0 0,0 0 0 0 0,0 0 1 0 0,0 1-1 0 0,0-1 0 0 0,0 0 1 0 0,1 0-1 0 0,-1 0 1 0 0,0 1-1 0 0,0-1 0 0 0,1 0 1 0 0,-1 0-1 0 0,1 1 0 0 0,-1-1 1 0 0,1 0-1 0 0,-1 0-8 0 0,7-3 67 0 0,-7 4-63 0 0,1 0-1 0 0,-1-1 1 0 0,0 1-1 0 0,1 0 1 0 0,-1 0 0 0 0,1-1-1 0 0,-1 1 1 0 0,0 0-1 0 0,1-1 1 0 0,-1 1-1 0 0,0-1 1 0 0,1 1 0 0 0,-1 0-1 0 0,0-1 1 0 0,0 1-1 0 0,1-1 1 0 0,-1 1-1 0 0,0-1 1 0 0,0 1 0 0 0,0 0-1 0 0,0-1 1 0 0,0 1-1 0 0,1-1 1 0 0,-1 1-1 0 0,0-1 1 0 0,0 1 0 0 0,0-1-1 0 0,0 1 1 0 0,0-1-1 0 0,0 1 1 0 0,-1-1-1 0 0,1 0-3 0 0,3-23 115 0 0,5-5-59 0 0,-6 23-53 0 0,0 0 14 0 0,-1 0 1 0 0,0-1 0 0 0,-1 1-1 0 0,1 0 1 0 0,-1-1-1 0 0,0 1 1 0 0,-1-1 0 0 0,1 0-18 0 0,-1-14 5 0 0,0 16-5 0 0,1 3 0 0 0,13-22 0 0 0,-7 11 0 0 0,4 8 0 0 0,-5-5 0 0 0,5 7-14 0 0,-3 3-50 0 0,-2 0 52 0 0,-1 0 4 0 0,-2 0-46 0 0,1 0 1 0 0,1 0 45 0 0,-2 0 8 0 0,0 0 0 0 0,0 0-1 0 0,1 0 1 0 0,-1 0 0 0 0,0 0-1 0 0,1 1 1 0 0,-1-1 0 0 0,0 1-1 0 0,2 0 1 0 0,24 14-10 0 0,-23-5-33 0 0,8-4 32 0 0,-9-4 11 0 0,-1 1 0 0 0,1-1 0 0 0,-1 1 0 0 0,0 0 0 0 0,1 1 0 0 0,-1-1 0 0 0,4 5 0 0 0,24 23 0 0 0,-29-29-3 0 0,0 1-1 0 0,0 0 0 0 0,0-1 0 0 0,-1 1 0 0 0,1 0 0 0 0,0 1 4 0 0,-1-2-3 0 0,-1 0 0 0 0,1 0-1 0 0,0 0 1 0 0,0-1 0 0 0,0 1 0 0 0,1 0 0 0 0,-1-1 0 0 0,0 1 0 0 0,1-1 0 0 0,-1 1 0 0 0,1-1 0 0 0,-1 0-1 0 0,1 1 4 0 0,10 2 0 0 0,-3 1 0 0 0,17 20 0 0 0,-24-23 0 0 0,0 1 0 0 0,0 0 0 0 0,0-1 0 0 0,-1 1 0 0 0,1 0 0 0 0,0 1 0 0 0,-1-2 0 0 0,-1 0 0 0 0,1 0 0 0 0,0 0 0 0 0,0-1 0 0 0,0 1 0 0 0,1 0 0 0 0,-1-1 0 0 0,0 1 0 0 0,1-1 0 0 0,-1 1 0 0 0,0-1 0 0 0,1 0 0 0 0,0 1 0 0 0,7 1 0 0 0,-3 1 0 0 0,6 20 0 0 0,-10-21 0 0 0,3 9 0 0 0,5-7 0 0 0,-5 6 0 0 0,5-9 11 0 0,-5-2 45 0 0,0-1-30 0 0,0 1-2 0 0,-2 1 61 0 0,0-3-7 0 0,4-9-28 0 0,-3-2 51 0 0,-2-2 45 0 0,-2-4 38 0 0,0 15-153 0 0,0-16 101 0 0,1 16-112 0 0,0 0-1 0 0,-1-1 1 0 0,2 1-1 0 0,-1 0 1 0 0,0 0-1 0 0,1 0 1 0 0,-1 0-1 0 0,3-2-19 0 0,0-12 83 0 0,-5 1-38 0 0,0 9-26 0 0,1-2-7 0 0,0 8-11 0 0,0 0 0 0 0,-1 0 1 0 0,1 0-1 0 0,1 0 0 0 0,-1 0 0 0 0,0 0 1 0 0,0 0-1 0 0,1 0 0 0 0,-1 0 0 0 0,1 0 0 0 0,0 0-1 0 0,8-19 51 0 0,-5-1-42 0 0,-5 20-9 0 0,1 0 0 0 0,0 1 0 0 0,1-1 0 0 0,-1 0 0 0 0,0 1 0 0 0,0-1 0 0 0,1 0 0 0 0,-1 1 0 0 0,1-1 0 0 0,-1 1 0 0 0,34-67 4 0 0,-22 45-62 0 0,-1-1-87 0 0,-1 5-71 0 0,0-1-109 0 0,-6 14 289 0 0,-2 3-26 0 0,1 0-37 0 0,0 0-43 0 0,0 0-49 0 0,0 0-54 0 0,0 0-62 0 0,0 0-54 0 0,0 0-69 0 0,0 0-74 0 0,0 0-79 0 0,0 0-84 0 0,-1 1-90 0 0,0-1-96 0 0,-1 0-100 0 0,1-3-973 0 0,-1-3-1081 0 0</inkml:trace>
  <inkml:trace contextRef="#ctx0" brushRef="#br0" timeOffset="2327.75">2602 755 5584 0 0,'0'0'124'0'0,"2"0"17"0"0,11 0 11 0 0,-12 0-142 0 0,0 0-1 0 0,0 0 0 0 0,-1 0 1 0 0,1 0-1 0 0,0 0 1 0 0,0 0-1 0 0,0 0 1 0 0,0 0-1 0 0,-1-1 0 0 0,1 1 1 0 0,0 0-1 0 0,0 0 1 0 0,0-1-1 0 0,0 0-9 0 0,3-5 31 0 0,-4 6-32 0 0,1-1 1 0 0,-1 1 0 0 0,0-1 0 0 0,0 1 0 0 0,1-1 0 0 0,-1 1 0 0 0,0 0 0 0 0,1-1-1 0 0,-1 1 1 0 0,0 0 0 0 0,1-1 0 0 0,-1 1 0 0 0,1 0 0 0 0,-1 0 0 0 0,0-1 0 0 0,1 1 0 0 0,-1 0-1 0 0,1 0 1 0 0,-1 0 0 0 0,1-1 0 0 0,-1 1 0 0 0,1 0 0 0 0,-1 0 0 0 0,1 0 0 0 0,-1 0 0 0 0,1 0-1 0 0,-1 0 1 0 0,1 0 0 0 0,-1 0 0 0 0,1 0 0 0 0,-1 0 0 0 0,1 1 0 0 0,5-2 30 0 0,-2-1 54 0 0,1-3 195 0 0,-4 4-252 0 0,-1 1-1 0 0,0-1 0 0 0,1 1 0 0 0,-1-1 0 0 0,1 1 0 0 0,-1-1 0 0 0,1 1 1 0 0,-1-1-1 0 0,1 1 0 0 0,-1 0 0 0 0,1-1 0 0 0,-1 1 0 0 0,1 0 0 0 0,0-1 1 0 0,-1 1-1 0 0,1 0 0 0 0,0 0 0 0 0,-1-1 0 0 0,1 1 0 0 0,-1 0 0 0 0,1 0 1 0 0,0 0-1 0 0,0 0 0 0 0,-1 0 0 0 0,1 0 0 0 0,0 0-26 0 0,-1 0 33 0 0,1 0 1 0 0,0 0-1 0 0,-1 0 0 0 0,1 0 0 0 0,0 0 0 0 0,-1 0 1 0 0,1 0-1 0 0,0 0 0 0 0,-1 0 0 0 0,1-1 1 0 0,0 1-1 0 0,-1 0 0 0 0,1 0 0 0 0,-1-1 1 0 0,1 1-1 0 0,-1 0 0 0 0,1-1 0 0 0,0 1 0 0 0,-1-1 1 0 0,1 1-1 0 0,-1-1 0 0 0,0 1 0 0 0,1-1 1 0 0,-1 1-1 0 0,1-1 0 0 0,-1 0-33 0 0,5-4 413 0 0,5 3-38 0 0,-2 1-220 0 0,-1-2 67 0 0,9-9 607 0 0,-9 5-476 0 0,-3 4-224 0 0,1 1-44 0 0,-3 1-8 0 0,1 1-37 0 0,1 0 9 0 0,-1-1 47 0 0,0 0 53 0 0,0-2 86 0 0,-2 2-205 0 0,0 0 0 0 0,0 0 0 0 0,0 0 0 0 0,1 0 0 0 0,-1 0 0 0 0,0 0 0 0 0,1 0 0 0 0,-1 0 0 0 0,1 1 0 0 0,-1-1 0 0 0,1 1 1 0 0,-1-1-1 0 0,1 1 0 0 0,-1-1 0 0 0,1 1 0 0 0,0 0 0 0 0,-1 0 0 0 0,2 0-30 0 0,10-3 177 0 0,-3-2-40 0 0,-2 0-40 0 0,-4 2-43 0 0,-3 3-43 0 0,0 0 0 0 0,-1 0 0 0 0,1-1 0 0 0,0 1 0 0 0,-1 0 0 0 0,1-1-1 0 0,-1 1 1 0 0,1 0 0 0 0,-1-1 0 0 0,1 1 0 0 0,-1-1 0 0 0,1 1 0 0 0,-1-1 0 0 0,1 1-1 0 0,-1-1 1 0 0,0 1 0 0 0,1-1 0 0 0,-1 0 0 0 0,0 1 0 0 0,1-1 0 0 0,-1 1 0 0 0,0-1-11 0 0,3-4 32 0 0,-2 3-19 0 0,0 1 0 0 0,0 0 0 0 0,0-1 0 0 0,0 1 0 0 0,0 0-1 0 0,0 0 1 0 0,1 0 0 0 0,-1 0 0 0 0,0 0 0 0 0,1 0 0 0 0,-1 0 0 0 0,1 0 0 0 0,0 0-1 0 0,0 0-12 0 0,11-5 104 0 0,0-5 52 0 0,0 1-66 0 0,-9 8-66 0 0,-3 2-18 0 0,0-1 0 0 0,-1 1-1 0 0,1 0 1 0 0,0 0 0 0 0,-1-1 0 0 0,1 1 0 0 0,-1 0 0 0 0,1-1 0 0 0,-1 1 0 0 0,1-1 0 0 0,-1 1 0 0 0,1-1 0 0 0,-1 1 0 0 0,1-1 0 0 0,-1 1 0 0 0,0-1 0 0 0,1 1 0 0 0,-1-1 0 0 0,0 0 0 0 0,1 1 0 0 0,-1-1 0 0 0,0 0-6 0 0,3-4 27 0 0,-3 4-18 0 0,1 0 0 0 0,-1 0-1 0 0,1 0 1 0 0,0 0 0 0 0,0 0-1 0 0,-1 1 1 0 0,1-1 0 0 0,0 0-1 0 0,0 0 1 0 0,0 0 0 0 0,0 1 0 0 0,1-1-9 0 0,12-3 146 0 0,-11 4-11 0 0,-3-6-9 0 0,1 0-52 0 0,0 5-64 0 0,0-1-1 0 0,0 1 1 0 0,-1-1-1 0 0,1 0 1 0 0,0 1-1 0 0,0-1 1 0 0,0 1-1 0 0,1 0 1 0 0,-1-1 0 0 0,1 1-10 0 0,0-2 72 0 0,-2 3 4 0 0,0-3 17 0 0,0 0-58 0 0,1 1-19 0 0,-1 1-1 0 0,0-1 1 0 0,0 0-1 0 0,0 0 1 0 0,0 0 0 0 0,-1 1-1 0 0,1-1 1 0 0,0 0-1 0 0,-1 0 1 0 0,1 1 0 0 0,-1-2-16 0 0,-10-2 108 0 0,6-6 16 0 0,-5 6 4 0 0,5-5 0 0 0,-8 5-8 0 0,0-5-34 0 0,8 6 2 0 0,-2 3-56 0 0,1 1-6 0 0,1-3-2 0 0,-2-1 6 0 0,-12-5 57 0 0,7-1-2 0 0,12 10-84 0 0,-1 0 0 0 0,1 0 0 0 0,0-1 0 0 0,0 1 0 0 0,0 0 0 0 0,0 0 0 0 0,0 0 0 0 0,0 0 0 0 0,0 0 0 0 0,0 0 1 0 0,0 0-1 0 0,0 0 0 0 0,0 0 0 0 0,0-1 0 0 0,-1 1 0 0 0,1 0 0 0 0,0 0 0 0 0,0 0 0 0 0,0 0 0 0 0,0 0 0 0 0,0 0 0 0 0,0 0 0 0 0,0 0 0 0 0,0 0 0 0 0,-1 0 0 0 0,1 0 0 0 0,0 0 0 0 0,0 0 0 0 0,0 0 0 0 0,0 0 0 0 0,0 0 0 0 0,0 0 0 0 0,-1 0 0 0 0,1 0 0 0 0,0 0 0 0 0,0 0 0 0 0,0 0 0 0 0,0 0 0 0 0,0 0 0 0 0,0 0 0 0 0,0 0 0 0 0,0 0 0 0 0,-1 0 0 0 0,1 1 1 0 0,0-1-1 0 0,0 0 0 0 0,0 0 0 0 0,0 0 0 0 0,0 0 0 0 0,0 0 0 0 0,0 0 0 0 0,0 0 0 0 0,0 0 0 0 0,0 0 0 0 0,0 1 0 0 0,0-1 0 0 0,-1 0-1 0 0,0 1 0 0 0,0 0 1 0 0,0 0 0 0 0,0 0-1 0 0,-1 0 1 0 0,1 0-1 0 0,0 0 1 0 0,-1 0 0 0 0,1 0-1 0 0,-1-1 1 0 0,1 1-1 0 0,-1 0 1 0 0,1-1 0 0 0,-1 1-1 0 0,1-1 1 0 0,-1 0-1 0 0,0 0 1 0 0,1 1 0 0 0,-2-1-1 0 0,3 0 0 0 0,-1-1 1 0 0,1 1 0 0 0,-1 0 0 0 0,1 0 0 0 0,-1 0 0 0 0,1 0 0 0 0,-1 0 0 0 0,1 0 0 0 0,-1 0-1 0 0,1 0 1 0 0,-1 0 0 0 0,1 1 0 0 0,-1-1 0 0 0,1 0 0 0 0,0 0 0 0 0,-1 0 0 0 0,1 1-1 0 0,-1-1 1 0 0,1 0 0 0 0,-1 0 0 0 0,1 1 0 0 0,0-1 0 0 0,-1 0 0 0 0,1 1 0 0 0,0-1 0 0 0,-1 0-1 0 0,1 1 1 0 0,0-1 0 0 0,-1 0 0 0 0,1 1 0 0 0,0-1 0 0 0,0 1-1 0 0,-5 6 44 0 0,-6-1 24 0 0,10-6-63 0 0,0 1-1 0 0,0-1 1 0 0,0 0 0 0 0,0 1 0 0 0,0 0-1 0 0,0-1 1 0 0,1 1 0 0 0,-1-1-1 0 0,0 1 1 0 0,0 0 0 0 0,0 0 0 0 0,0 0-1 0 0,1-1 1 0 0,-1 1 0 0 0,0 0 0 0 0,1 0-5 0 0,-6 12 60 0 0,0-8-49 0 0,6-5-11 0 0,-1 0 0 0 0,1 0 0 0 0,-1 1 0 0 0,1-1 0 0 0,0 0 0 0 0,-1 0 0 0 0,1 1 0 0 0,-1-1 0 0 0,1 0 0 0 0,0 1 0 0 0,-1-1 0 0 0,1 1 0 0 0,0-1 0 0 0,0 0 0 0 0,-1 1 0 0 0,1-1 0 0 0,0 1 0 0 0,0-1 0 0 0,0 1 0 0 0,0-1 0 0 0,-1 1 0 0 0,1-1 0 0 0,0 1 0 0 0,0-1 0 0 0,0 0 0 0 0,0 1 0 0 0,0-1 0 0 0,0 1 0 0 0,0-1 0 0 0,0 1 1 0 0,0-1-1 0 0,1 1 0 0 0,-1 1 1 0 0,-1-1 1 0 0,1 1 0 0 0,0-1 0 0 0,0 1 0 0 0,-1-1 0 0 0,1 1 0 0 0,-1-1 0 0 0,1 1 0 0 0,-1-1-1 0 0,1 1 1 0 0,-1-1 0 0 0,0 0 0 0 0,0 1-2 0 0,-5 11 29 0 0,4 4-27 0 0,0 0 1 0 0,1 1-1 0 0,1-1 1 0 0,2 8-3 0 0,-2-1 1 0 0,0-23-1 0 0,0 1 0 0 0,0 0 0 0 0,1 0 0 0 0,-1 0 0 0 0,0-1 0 0 0,1 1 0 0 0,-1 0 0 0 0,1-1 0 0 0,0 1 0 0 0,-1 0 0 0 0,1-1 0 0 0,0 1 0 0 0,0-1 0 0 0,0 1 0 0 0,0-1 0 0 0,0 1 0 0 0,0-1 0 0 0,1 0 0 0 0,-1 0 0 0 0,1 1 0 0 0,10 13 0 0 0,0 17 0 0 0,-11-28 0 0 0,0 0 0 0 0,0 0 0 0 0,0 0 0 0 0,1 0 0 0 0,-1-1 0 0 0,1 1 0 0 0,0-1 0 0 0,0 1 0 0 0,0-1 0 0 0,1 1 0 0 0,1 0 0 0 0,-1 0 0 0 0,1 0 0 0 0,-1 1 0 0 0,0-1 0 0 0,-1 0 0 0 0,2 3 0 0 0,-3-4 0 0 0,0-1 0 0 0,1 1 0 0 0,-1-1 0 0 0,1 1 0 0 0,0-1 0 0 0,0 1 0 0 0,0-1 0 0 0,0 0 0 0 0,0 0 0 0 0,0 0 0 0 0,1 0 0 0 0,-1 0 0 0 0,1-1 0 0 0,7 4 0 0 0,-8-4 0 0 0,1 0 0 0 0,-1 0 0 0 0,0 0 0 0 0,0 0 0 0 0,0 1 0 0 0,0-1 0 0 0,0 1 0 0 0,0-1 0 0 0,0 1 0 0 0,-1 0-1 0 0,1-1 1 0 0,0 1 0 0 0,0-1 0 0 0,0 0 0 0 0,0 1 0 0 0,0-1-1 0 0,0 0 1 0 0,0 0 0 0 0,0-1 0 0 0,0 1 0 0 0,1 0 0 0 0,-1-1 0 0 0,0 1-1 0 0,1-1 1 0 0,9 3-12 0 0,1 4-33 0 0,-11-7 33 0 0,-1 1 1 0 0,0 0-1 0 0,1 0 1 0 0,-1-1-1 0 0,1 1 1 0 0,-1-1-1 0 0,0 1 1 0 0,1-1-1 0 0,0 1 1 0 0,-1-1-1 0 0,1 0 1 0 0,-1 0-1 0 0,1 0 12 0 0,15 1-146 0 0,6 0 42 0 0,1-5 100 0 0,-6-4-3 0 0,-3 0-94 0 0,-5 4-23 0 0,5-1 2 0 0,-5 1-48 0 0,-4 1 1 0 0,0-1-64 0 0,-2 0-75 0 0,-1 0-89 0 0,-2 2 144 0 0,0 1-38 0 0,-1-3-394 0 0,1 3 187 0 0,0-1-38 0 0,0-1-617 0 0,3 1-594 0 0,5 2-987 0 0</inkml:trace>
  <inkml:trace contextRef="#ctx0" brushRef="#br0" timeOffset="2682.85">3310 586 6648 0 0,'0'2'149'0'0,"0"4"-52"0"0,3 2-12 0 0,4 1 54 0 0,1-1 55 0 0,-3-3-186 0 0,1 1 0 0 0,-1 0 0 0 0,-1 0-1 0 0,2 2-7 0 0,-1 3 85 0 0,-1-4 79 0 0,-2-4-37 0 0,2 1 38 0 0,-3-2 74 0 0,0-1-44 0 0,0 1-40 0 0,0-1-34 0 0,-1 0-14 0 0,0 1-35 0 0,0 2 21 0 0,0-1-20 0 0,1-1 69 0 0,12 21 685 0 0,-6-10-457 0 0,-1-2-98 0 0,-6-9-200 0 0,1 0 0 0 0,0 0 0 0 0,-1 0-1 0 0,0 1 1 0 0,1-1 0 0 0,-1 0 0 0 0,0 1 0 0 0,0-1-1 0 0,-1 2-71 0 0,1 0 146 0 0,3 1 205 0 0,-2-4-303 0 0,1 1 36 0 0,4 6 47 0 0,-5-5-55 0 0,0 0 19 0 0,0 1 39 0 0,-1 1 48 0 0,1 0 59 0 0,-1 5 108 0 0,0-7 10 0 0,0-3 1 0 0,0 0 9 0 0,0 0 38 0 0,0 0 10 0 0,0 0 6 0 0,0 0-23 0 0,0 0-102 0 0,0 0-46 0 0,0 0-11 0 0,0-3-15 0 0,0-10-26 0 0,0 0-44 0 0,0 0-40 0 0,0-1-33 0 0,0-5-14 0 0,0 0-41 0 0,0-45-40 0 0,0 37 50 0 0,0 25-38 0 0,0 0 0 0 0,0 1 0 0 0,0-1 0 0 0,1 0 0 0 0,-1 0 0 0 0,1 1 0 0 0,-1-1 0 0 0,1 0 0 0 0,0 1 0 0 0,-1-1 0 0 0,1 1 0 0 0,0-1 0 0 0,0 1 0 0 0,0-1 0 0 0,0 1 0 0 0,0-1 0 0 0,0 1 0 0 0,0-1 0 0 0,-1 1 0 0 0,1-1 0 0 0,-1 0 0 0 0,1 0 0 0 0,-1 1 0 0 0,1-1 0 0 0,-1 0 0 0 0,0 1 0 0 0,0-1 0 0 0,0 0 0 0 0,0 0 0 0 0,0 1 0 0 0,1-1 0 0 0,-1 1 0 0 0,0-1 0 0 0,1 0 0 0 0,-1 1 0 0 0,1-1 0 0 0,0 1 0 0 0,-1-1 0 0 0,1 1 0 0 0,0 0 0 0 0,0-1 0 0 0,0 1 0 0 0,4-7 0 0 0,4-12 0 0 0,-8 16 0 0 0,0 0 0 0 0,1 0 0 0 0,-1 0 0 0 0,1 1 0 0 0,0-1 0 0 0,1 0 0 0 0,-1 1 0 0 0,1 0 0 0 0,-1-1 0 0 0,1 1 0 0 0,0 0 0 0 0,0 0 0 0 0,0 1 0 0 0,1-1 0 0 0,1-1 0 0 0,5 0 0 0 0,-8 3 0 0 0,0 0 0 0 0,0 0 0 0 0,1 0 0 0 0,-1-1 0 0 0,0 1 0 0 0,0 0 0 0 0,0-1 0 0 0,-1 0 0 0 0,1 0 0 0 0,1 0 1 0 0,0 0-1 0 0,0-1 0 0 0,1 1 0 0 0,-1 0 0 0 0,0 0 0 0 0,2 0 0 0 0,-2 0-2 0 0,0 0 0 0 0,1 1 0 0 0,-1-2 0 0 0,0 1 0 0 0,0 0-1 0 0,1-1 3 0 0,4-4-95 0 0,12-5 0 0 0,-13 9 6 0 0,0 0-69 0 0,-3 1-9 0 0,1 0-55 0 0,0 0-64 0 0,0-1-71 0 0,-3 2 27 0 0,0 0-60 0 0,0 0-54 0 0,0-1-47 0 0,2-1-588 0 0,-1 1-104 0 0,4 0-840 0 0,2 2-1147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3:13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78 6968 0 0,'0'0'157'0'0,"0"0"23"0"0,0 0 11 0 0,0-3-31 0 0,0-14 8 0 0,0 9 77 0 0,1 8-238 0 0,-1 0 0 0 0,0-1 0 0 0,0 1 0 0 0,0 0 1 0 0,0 0-1 0 0,0 0 0 0 0,0 0 0 0 0,0 0 0 0 0,0 0 0 0 0,0 0 0 0 0,0 0 0 0 0,0 0 0 0 0,0 0 0 0 0,0 0 0 0 0,0-1 0 0 0,0 1 1 0 0,0 0-1 0 0,0 0 0 0 0,0 0 0 0 0,0 0 0 0 0,0 0 0 0 0,-1 0 0 0 0,1 0 0 0 0,0 0 0 0 0,0 0 0 0 0,0 0 0 0 0,0 0 1 0 0,0 0-1 0 0,0-1 0 0 0,0 1 0 0 0,0 0 0 0 0,0 0 0 0 0,0 0 0 0 0,0 0 0 0 0,0 0 0 0 0,0 0 0 0 0,0 0 0 0 0,0 0 1 0 0,-1 0-1 0 0,1 0 0 0 0,0 0 0 0 0,0 0 0 0 0,0 0 0 0 0,0 0 0 0 0,0 0 0 0 0,0 0 0 0 0,0 0 0 0 0,0 0 0 0 0,0 0 0 0 0,0 0 1 0 0,-1 0-1 0 0,1 0 0 0 0,0 0 0 0 0,0 0 0 0 0,0 0 0 0 0,0 0 0 0 0,0 0-7 0 0,-10 0 415 0 0,10 0-408 0 0,0 0 0 0 0,-1 0 0 0 0,1 0 1 0 0,0 0-1 0 0,0 0 0 0 0,0 0 0 0 0,0 0 0 0 0,0 0 1 0 0,0 0-1 0 0,0 0 0 0 0,0 0 0 0 0,0 0 0 0 0,0 0 1 0 0,-1 0-1 0 0,1 0 0 0 0,0 0 0 0 0,0 0 0 0 0,0 0 1 0 0,0 0-1 0 0,0 0 0 0 0,0 0 0 0 0,0 0 0 0 0,0 0 1 0 0,0 0-1 0 0,0 0 0 0 0,0 0 0 0 0,0 0 0 0 0,-1 0 1 0 0,1 0-1 0 0,0 0 0 0 0,0 0 0 0 0,0 0 0 0 0,0 0 1 0 0,0-1-1 0 0,0 1 0 0 0,0 0 0 0 0,0 0 1 0 0,0 0-1 0 0,0 0 0 0 0,0 0 0 0 0,0 0 0 0 0,0 0 1 0 0,0 0-1 0 0,0 0 0 0 0,0 0 0 0 0,0 0 0 0 0,0-1 1 0 0,0 1-1 0 0,0 0 0 0 0,0 0 0 0 0,0 0 0 0 0,0 0 1 0 0,0 0-1 0 0,0 0 0 0 0,0 0 0 0 0,0 0 0 0 0,0 0-7 0 0,0-1 19 0 0,0 1-1 0 0,0-1 1 0 0,0 1-1 0 0,0-1 0 0 0,0 1 1 0 0,0-1-1 0 0,0 1 1 0 0,0-1-1 0 0,0 1 1 0 0,0-1-1 0 0,0 1 0 0 0,-1-1 1 0 0,1 1-1 0 0,0 0 1 0 0,0-1-1 0 0,-1 1 0 0 0,1-1 1 0 0,0 1-1 0 0,0 0 1 0 0,-1-1-1 0 0,1 1 0 0 0,0-1 1 0 0,-1 1-1 0 0,1 0 1 0 0,-1 0-1 0 0,1-1 1 0 0,0 1-1 0 0,-1 0 0 0 0,1 0 1 0 0,-1-1-1 0 0,1 1 1 0 0,-1 0-1 0 0,1 0 0 0 0,0 0 1 0 0,-1 0-1 0 0,1 0 1 0 0,-1 0-1 0 0,1 0 0 0 0,-1 0 1 0 0,1 0-1 0 0,-1 0 1 0 0,0 0-19 0 0,-4-3 384 0 0,-5-7-7 0 0,8 9-208 0 0,1-1-38 0 0,-3 1 34 0 0,0 1-85 0 0,-1 1-43 0 0,3-1 60 0 0,-11-2 181 0 0,3-3-65 0 0,8 4-187 0 0,1 0 0 0 0,-1 0 1 0 0,1 0-1 0 0,-1 0 1 0 0,1 1-1 0 0,-1-1 1 0 0,0 1-1 0 0,1-1 1 0 0,-1 1-1 0 0,0-1 0 0 0,0 1 1 0 0,1 0-1 0 0,-1 0-26 0 0,-14 1 153 0 0,2 2-35 0 0,-9 4 18 0 0,17-5-121 0 0,2-1-10 0 0,1-1 0 0 0,0 1 1 0 0,0-1-1 0 0,-1 1 0 0 0,1-1 1 0 0,0 0-1 0 0,-1 0 0 0 0,-2-1-5 0 0,3 0 4 0 0,1 1 0 0 0,0 0 0 0 0,-1 0-1 0 0,1 0 1 0 0,-1 0 0 0 0,1 0 0 0 0,0 1 0 0 0,-1-1-1 0 0,1 0 1 0 0,0 1 0 0 0,-1 0 0 0 0,1 0-4 0 0,-6 4 0 0 0,6-4 0 0 0,1 0 0 0 0,0-1 0 0 0,-1 1 0 0 0,1 0 0 0 0,-1 0 0 0 0,1-1 0 0 0,-1 1 0 0 0,1-1 0 0 0,-1 1 0 0 0,1-1 0 0 0,-1 0 0 0 0,0 1 0 0 0,1-1 0 0 0,-1 0 0 0 0,-4 0 0 0 0,4-1 0 0 0,0 1 0 0 0,1 0 0 0 0,-1 0 0 0 0,0 0 0 0 0,1 0 0 0 0,-1 0 0 0 0,1 1 0 0 0,-1-1 0 0 0,0 0 0 0 0,1 1 0 0 0,-1-1 0 0 0,0 1 0 0 0,-4 10 0 0 0,-4-6 12 0 0,9-1 3 0 0,-1-1 2 0 0,-13 5 11 0 0,0 5-28 0 0,9-8-5 0 0,5-5 5 0 0,1 1 1 0 0,-1-1 0 0 0,1 1-1 0 0,-1-1 1 0 0,1 1 0 0 0,-1-1-1 0 0,1 1 1 0 0,-1-1 0 0 0,1 1-1 0 0,-1 0 1 0 0,1-1 0 0 0,0 1-1 0 0,-1 0 1 0 0,1-1-1 0 0,0 1 1 0 0,0 0-1 0 0,-2 10-17 0 0,1 9-35 0 0,1-4 52 0 0,0-11 0 0 0,1 25 0 0 0,-1-30 0 0 0,0 0 0 0 0,0 1 0 0 0,0-1 0 0 0,1 1 0 0 0,-1-1 0 0 0,0 0 0 0 0,0 1 0 0 0,0-1 0 0 0,0 1 0 0 0,1-1 0 0 0,-1 0 0 0 0,0 1 0 0 0,0-1 0 0 0,1 0 0 0 0,-1 1 0 0 0,0-1 0 0 0,1 0 0 0 0,-1 1 0 0 0,0-1 0 0 0,1 0 0 0 0,-1 0 0 0 0,0 1 0 0 0,7 4 0 0 0,-2 8 0 0 0,-3-10-1 0 0,1 1 1 0 0,-1-1-1 0 0,1 0 0 0 0,-1 0 1 0 0,1 0-1 0 0,0-1 1 0 0,0 1 0 0 0,2 1-13 0 0,-1 0 1 0 0,0 1 0 0 0,0-1-1 0 0,2 4 13 0 0,-2-1-8 0 0,-3-5 8 0 0,1 0 0 0 0,-1-1-1 0 0,0 1 1 0 0,1 0 0 0 0,-1 0 0 0 0,1-1 0 0 0,0 1 0 0 0,-1 0-1 0 0,1-1 1 0 0,0 0 0 0 0,0 1 0 0 0,0-1 0 0 0,0 0 0 0 0,2 1 0 0 0,29 26 0 0 0,-19-19 0 0 0,-1 1 0 0 0,0 0 0 0 0,6 7 0 0 0,-18-16-1 0 0,1 1 0 0 0,-1-1 1 0 0,0 0-1 0 0,0 0 0 0 0,1 1 1 0 0,-1-1-1 0 0,1 0 1 0 0,-1-1-1 0 0,1 1 0 0 0,0 0 1 0 0,-1 0-1 0 0,1-1 0 0 0,0 1 1 0 0,-1-1-1 0 0,1 1 1 0 0,0-1-1 0 0,0 0 1 0 0,-2 0-1 0 0,1 0 0 0 0,-1 0 1 0 0,0 0-1 0 0,0 0 0 0 0,0 0 0 0 0,0 0 1 0 0,0 0-1 0 0,0 0 0 0 0,0 0 0 0 0,0 0 1 0 0,0 0-1 0 0,0 0 0 0 0,0 0 0 0 0,1 0 1 0 0,-1 0-1 0 0,0 0 0 0 0,0 0 0 0 0,0 0 1 0 0,0 0-1 0 0,0 0 0 0 0,0 0 0 0 0,0 0 1 0 0,0 0-1 0 0,0 1 0 0 0,0-1 0 0 0,0 0 1 0 0,1 0-1 0 0,-1 0 0 0 0,0 0 1 0 0,0 0-1 0 0,0 0 0 0 0,0 0 0 0 0,0 0 1 0 0,0 0-1 0 0,0 0 0 0 0,0 0 0 0 0,0 0 1 0 0,0 0-1 0 0,0 0 0 0 0,0 1 0 0 0,0-1 1 0 0,0 0-1 0 0,0 0 0 0 0,0 0 0 0 0,0 0 1 0 0,0 0-1 0 0,0 0 0 0 0,0 0 0 0 0,0 0 1 0 0,0 0-1 0 0,0 0 0 0 0,0 1 0 0 0,0-1 1 0 0,0 0-1 0 0,0 0 0 0 0,0 0 0 0 0,0 0 1 0 0,0 2-4 0 0,1-1 1 0 0,-1 1-1 0 0,1 0 0 0 0,0-1 0 0 0,0 1 0 0 0,-1-1 1 0 0,1 1-1 0 0,0-1 0 0 0,0 0 0 0 0,0 1 0 0 0,1-1 0 0 0,-1 0 1 0 0,0 0-1 0 0,0 0 0 0 0,1 1 0 0 0,-1-1 0 0 0,1-1 1 0 0,-1 1-1 0 0,1 0 0 0 0,-1 0 0 0 0,2 0 4 0 0,18 15-26 0 0,-5-1 26 0 0,-1 0 0 0 0,13 14 12 0 0,-24-24 37 0 0,-5 0-38 0 0,0 0-3 0 0,4 0 37 0 0,8 8-34 0 0,-11-11-11 0 0,1 0 1 0 0,-1 1 0 0 0,1-1-1 0 0,-1 0 1 0 0,0 0 0 0 0,1 1 0 0 0,-1-1-1 0 0,0 0 1 0 0,-1 2-1 0 0,1 0 35 0 0,0-4-31 0 0,0 0-1 0 0,0 0 1 0 0,0 0 0 0 0,0 1-1 0 0,0-1 1 0 0,0 0-1 0 0,0 0 1 0 0,0 0 0 0 0,0 0-1 0 0,0 0 1 0 0,0 0 0 0 0,0 0-1 0 0,0 0 1 0 0,0 0 0 0 0,0 0-1 0 0,0 1 1 0 0,0-1 0 0 0,0 0-1 0 0,0 0 1 0 0,0 0 0 0 0,0 0-1 0 0,0 0 1 0 0,0 0 0 0 0,0 0-1 0 0,0 0 1 0 0,0 0-1 0 0,0 0 1 0 0,0 0 0 0 0,0 0-1 0 0,0 1 1 0 0,0-1 0 0 0,0 0-1 0 0,-1 0 1 0 0,1 0 0 0 0,0 0-1 0 0,0 0 1 0 0,0 0 0 0 0,0 0-1 0 0,0 0 1 0 0,0 0 0 0 0,0 0-1 0 0,0 0 1 0 0,0 0 0 0 0,0 0-1 0 0,0 0 1 0 0,-1 0-1 0 0,1 0 1 0 0,0 0 0 0 0,0 0-1 0 0,0 0 1 0 0,0 0 0 0 0,0 0-1 0 0,0 0 1 0 0,0 0 0 0 0,0 0-1 0 0,0 0 1 0 0,0 0-4 0 0,-1 0 11 0 0,1 0-1 0 0,-1 0 1 0 0,1 0 0 0 0,-1 0 0 0 0,1 0-1 0 0,0 0 1 0 0,-1 0 0 0 0,1 0-1 0 0,-1 0 1 0 0,1 0 0 0 0,0 0 0 0 0,-1 0-1 0 0,1 0 1 0 0,-1 1 0 0 0,1-1-1 0 0,0 0 1 0 0,-1 0 0 0 0,1 0 0 0 0,0 1-1 0 0,-1-1 1 0 0,1 0 0 0 0,0 1-1 0 0,0-1 1 0 0,-1 0 0 0 0,1 1 0 0 0,0-1-1 0 0,0 0 1 0 0,-1 1 0 0 0,1-1 0 0 0,0 0-1 0 0,0 1-10 0 0,-5 6 179 0 0,-5-2 45 0 0,5 5-139 0 0,3-9-84 0 0,1-1-1 0 0,-1 1 1 0 0,0-1 0 0 0,1 1 0 0 0,-1-1-1 0 0,0 1 1 0 0,1-1 0 0 0,-1 0-1 0 0,0 0 1 0 0,1 0 0 0 0,-1 0 0 0 0,0 0-1 0 0,1 0 1 0 0,-1-1 0 0 0,0 1 0 0 0,1 0-1 0 0,-1-1-1 0 0,0 1 1 0 0,1-1 0 0 0,-1 1 0 0 0,0 0 0 0 0,0 0 0 0 0,1 0 0 0 0,-1 0 0 0 0,0 0 0 0 0,1 0 0 0 0,-1 1 0 0 0,0-1 0 0 0,1 1 0 0 0,-1-1 0 0 0,1 1 0 0 0,-1-1 0 0 0,0 1 0 0 0,-2 5 0 0 0,4-5 0 0 0,0-1 1 0 0,-1 1-1 0 0,1-1 1 0 0,0 1-1 0 0,0-1 1 0 0,-1 0-1 0 0,1 1 1 0 0,0-1-1 0 0,-1 0 1 0 0,1 1-1 0 0,-1-1 1 0 0,1 0-1 0 0,0 1 1 0 0,-1-1-1 0 0,1 0 1 0 0,-1 0-1 0 0,1 1 1 0 0,-1-1-1 0 0,1 0 1 0 0,0 0-1 0 0,-1 0 1 0 0,1 0-1 0 0,-1 0 1 0 0,1 0-1 0 0,-1 0 1 0 0,1 0-1 0 0,-1 0 1 0 0,1 0-1 0 0,-1 0 1 0 0,1 0-1 0 0,-1 0 1 0 0,0 0-1 0 0,-32 0 170 0 0,1 0-80 0 0,-11 0-58 0 0,-37 0-59 0 0,37 0 42 0 0,43 0-15 0 0,-1 0 0 0 0,0 0 0 0 0,0 0 0 0 0,0 0 0 0 0,0 0 0 0 0,1 0 0 0 0,-1 0 0 0 0,0 0 0 0 0,0-1 0 0 0,0 1 0 0 0,1 0 0 0 0,-1 0 0 0 0,0-1 0 0 0,0 0 0 0 0,-5-9 0 0 0,-4 8-12 0 0,8 2-67 0 0,2 0-82 0 0,0 0-3 0 0,0 0 4 0 0,0 0 49 0 0,0 0-5 0 0,0 0-57 0 0,0 0-161 0 0,0 0-294 0 0,0 0-20 0 0,0 0-6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3:11.7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0 616 6160 0 0,'0'0'133'0'0,"0"0"23"0"0,0 0 13 0 0,3 0-18 0 0,10-2-120 0 0,-4-4-17 0 0,-5 2 38 0 0,-4 4-52 0 0,2-2 109 0 0,-2 1 124 0 0,10-1 402 0 0,2 3-57 0 0,1 0-11 0 0,-4-4-91 0 0,-5-3-179 0 0,-4 6-278 0 0,1-1-1 0 0,-1 1 1 0 0,0-1 0 0 0,0 1 0 0 0,1 0-1 0 0,-1-1 1 0 0,0 1 0 0 0,1-1-1 0 0,-1 1 1 0 0,0 0 0 0 0,1-1 0 0 0,-1 1-1 0 0,1 0 1 0 0,-1 0 0 0 0,0-1-1 0 0,1 1 1 0 0,-1 0 0 0 0,1 0-1 0 0,-1 0 1 0 0,1 0 0 0 0,-1-1 0 0 0,1 1-1 0 0,-1 0 1 0 0,1 0 0 0 0,-1 0-1 0 0,1 0 1 0 0,-1 0 0 0 0,1 0 0 0 0,-1 0-1 0 0,0 0 1 0 0,1 0 0 0 0,0 1-19 0 0,13-2 325 0 0,-2-1-38 0 0,-3-2-42 0 0,-1-2-46 0 0,0 1 114 0 0,15-6-94 0 0,-21 11-192 0 0,0-1 0 0 0,0 1 0 0 0,-1-1 1 0 0,1 0-1 0 0,0 0 0 0 0,-1 0 0 0 0,1 0 1 0 0,-1 0-1 0 0,1 0 0 0 0,-1 0 0 0 0,1-1-27 0 0,12-7 205 0 0,-7 4-149 0 0,-5 4-46 0 0,-1 0 0 0 0,1 0 0 0 0,-1 1-1 0 0,0-1 1 0 0,1 0 0 0 0,-1 1 0 0 0,1-1 0 0 0,-1 0 0 0 0,1 1 0 0 0,0 0 0 0 0,-1-1 0 0 0,1 1-1 0 0,0 0 1 0 0,-1 0-10 0 0,3 1 25 0 0,1-2-6 0 0,-1-4 19 0 0,1-5 44 0 0,8-6 12 0 0,3 3-14 0 0,-1 5-64 0 0,-14 5-16 0 0,1-1 0 0 0,8-1 0 0 0,-5-5 0 0 0,2 5 3 0 0,-7 5-1 0 0,0 0 0 0 0,1 0 0 0 0,-1-1 0 0 0,0 1 0 0 0,1 0 0 0 0,-1 0 0 0 0,0-1 0 0 0,1 1 0 0 0,-1 0 0 0 0,0 0 0 0 0,1-1 0 0 0,-1 1 0 0 0,0 0 0 0 0,0-1 0 0 0,1 1-1 0 0,-1 0 1 0 0,0-1 0 0 0,0 1 0 0 0,0-1 0 0 0,0 1 0 0 0,1 0 0 0 0,-1-1 0 0 0,0 1 0 0 0,0-1 0 0 0,0 1 0 0 0,0 0 0 0 0,0-1 0 0 0,0 1 0 0 0,0-1 0 0 0,0 1 0 0 0,0-1-2 0 0,0-1 64 0 0,0 2 0 0 0,0-3-11 0 0,0 2-53 0 0,-1 0 1 0 0,1 0-1 0 0,-1 0 1 0 0,1 0-1 0 0,0 0 1 0 0,-1 0-1 0 0,1 0 1 0 0,-1 1-1 0 0,0-1 0 0 0,1 0 1 0 0,-1 0-1 0 0,0 0 1 0 0,0 1-1 0 0,1-1 1 0 0,-1 0-1 0 0,0 1 1 0 0,0-1-1 0 0,0 1 1 0 0,0-1-1 0 0,0 1 0 0 0,0-1 1 0 0,0 1-1 0 0,0 0 0 0 0,-10-9 14 0 0,5 6 47 0 0,-4 4-49 0 0,10-1-5 0 0,-1 0-4 0 0,0 0-1 0 0,0-1 1 0 0,0 1-1 0 0,0 0 1 0 0,0 0 0 0 0,0 0-1 0 0,-1 1 1 0 0,1-1 0 0 0,0 0-1 0 0,0 0 1 0 0,0 1-1 0 0,0-1 1 0 0,0 0 0 0 0,0 1-1 0 0,0-1 1 0 0,0 1 0 0 0,0-1-3 0 0,-3 3 3 0 0,0-1 1 0 0,-1 1 0 0 0,1-1-1 0 0,-1 0 1 0 0,0-1 0 0 0,0 1-4 0 0,-21 8 0 0 0,18-7 2 0 0,7-3 0 0 0,0 0 1 0 0,0 0-1 0 0,-1 1 1 0 0,1-1-1 0 0,0 0 0 0 0,0 1 1 0 0,0-1-1 0 0,-1 1 1 0 0,1 0-1 0 0,0-1 1 0 0,0 1-1 0 0,0 0 0 0 0,0 0 1 0 0,0 0-1 0 0,0 0 1 0 0,0 0-1 0 0,0 0 1 0 0,1 0-1 0 0,-1 0 0 0 0,0 0 1 0 0,0 0-3 0 0,-1 4 7 0 0,2-4-7 0 0,0-1 0 0 0,-1 1 0 0 0,1-1 1 0 0,0 1-1 0 0,-1 0 0 0 0,1-1 0 0 0,0 1 0 0 0,-1-1 1 0 0,1 1-1 0 0,-1-1 0 0 0,1 1 0 0 0,-1-1 0 0 0,1 1 1 0 0,-1-1-1 0 0,1 1 0 0 0,-1-1 0 0 0,1 0 0 0 0,-1 1 0 0 0,0-1 1 0 0,1 0-1 0 0,-1 0 0 0 0,0 1 0 0 0,-4 1 0 0 0,-8 8 24 0 0,8-5 3 0 0,0-1 0 0 0,0 2 0 0 0,0-1 0 0 0,1 0 1 0 0,-2 4-28 0 0,-1 3 71 0 0,-2 6 4 0 0,7-7-68 0 0,2 1-54 0 0,1-10 38 0 0,-1-1 0 0 0,0 0 0 0 0,0 0 0 0 0,0 1 0 0 0,0-1 0 0 0,0 0 0 0 0,0 0-1 0 0,0 1 1 0 0,-1-1 0 0 0,1 0 0 0 0,0 0 0 0 0,-1 0 0 0 0,1 1 0 0 0,-1-1 0 0 0,1 0 0 0 0,-1 0 9 0 0,-2 1-30 0 0,-4 4-8 0 0,6 8 25 0 0,1-12 13 0 0,0 1 0 0 0,0-1 0 0 0,0 0 0 0 0,0 0 0 0 0,0 0 0 0 0,-1 1 0 0 0,1-1 0 0 0,-1 0 0 0 0,1 0 0 0 0,-1 0 0 0 0,0 1 0 0 0,-4 3 0 0 0,5-5 0 0 0,-1 0 0 0 0,0-1 0 0 0,1 1 0 0 0,-1 0 0 0 0,1 0 0 0 0,-1-1 0 0 0,1 1 0 0 0,-1 0 0 0 0,1 0 0 0 0,0 0 0 0 0,-1 0 0 0 0,1 0 0 0 0,0 0 0 0 0,0-1 0 0 0,-1 1 0 0 0,1 0 0 0 0,0 0 0 0 0,0 0 0 0 0,0 0 0 0 0,0 0 0 0 0,0 0 0 0 0,0 0 0 0 0,1 0 0 0 0,-1 0 0 0 0,0 0 0 0 0,0 0 0 0 0,1 0 0 0 0,3 6 0 0 0,-3-5 1 0 0,0-1 0 0 0,0 1 0 0 0,0-1 0 0 0,0 0 0 0 0,-1 1 0 0 0,1-1-1 0 0,0 1 1 0 0,-1-1 0 0 0,0 1 0 0 0,1 0 0 0 0,-1-1 0 0 0,0 1 0 0 0,0 0 0 0 0,0-1-1 0 0,0 2 7 0 0,0-1 1 0 0,0 0 0 0 0,0 0-1 0 0,0 1 1 0 0,0-1-1 0 0,0 0 1 0 0,1 1-1 0 0,-1-1 1 0 0,1 0-1 0 0,-1 0 1 0 0,1 0 0 0 0,0 0-1 0 0,0 1 1 0 0,0-1-1 0 0,0 0 1 0 0,0 0-1 0 0,1-1 1 0 0,-1 1-1 0 0,0 0 1 0 0,1 0 0 0 0,0 0-8 0 0,0 0 16 0 0,1 1 1 0 0,-1 0 0 0 0,0 0 0 0 0,0 0 0 0 0,-1 0 0 0 0,2 1-17 0 0,-2 0 17 0 0,1-1 1 0 0,0 1-1 0 0,0-1 0 0 0,1 1 1 0 0,-1-1-1 0 0,2 1-17 0 0,8 9 58 0 0,-8-9-32 0 0,0 1 0 0 0,0-1 0 0 0,1 1 0 0 0,0-1 0 0 0,0 0 1 0 0,2 0-27 0 0,54 27 288 0 0,-45-27-206 0 0,13-4-15 0 0,-9-1 10 0 0,-9 1-46 0 0,13 1 52 0 0,2-5 49 0 0,-16 0-97 0 0,-7 2-24 0 0,0 1 0 0 0,0 0 0 0 0,0 0 0 0 0,0 0 1 0 0,1 0-1 0 0,-1 1 0 0 0,0-1 0 0 0,0 1 1 0 0,3-1-12 0 0,5 0-129 0 0,-3 0 93 0 0,7-7 22 0 0,-11 5-17 0 0,0 0-33 0 0,0 0-48 0 0,1 0-59 0 0,0 0-72 0 0,0 0-84 0 0,-3 2 40 0 0,0 1-52 0 0,0-1-47 0 0,0 1-40 0 0,2-2-512 0 0,0 1-90 0 0,2-3-728 0 0,3-5-995 0 0,-9 9 2749 0 0</inkml:trace>
  <inkml:trace contextRef="#ctx0" brushRef="#br0" timeOffset="409.08">909 16 7488 0 0,'0'0'217'0'0,"2"-3"-6"0"0,9-7-95 0 0,-9 8 0 0 0,-2 2 133 0 0,0 0 211 0 0,0 0 11 0 0,0 0 2 0 0,0 0 7 0 0,0 0 7 0 0,0 0 1 0 0,0 0-39 0 0,0 0-288 0 0,0 0-37 0 0,-1 1 49 0 0,1 2-76 0 0,0 0-48 0 0,1 2-12 0 0,-1-5 9 0 0,3 6 160 0 0,1-2-91 0 0,3 2 101 0 0,-5-4-133 0 0,0 1 0 0 0,0-1-1 0 0,0 0 1 0 0,-1 0-1 0 0,1 1 1 0 0,-1-1 0 0 0,1 1-83 0 0,0 4 127 0 0,-1 0-54 0 0,1 6 18 0 0,3-4-65 0 0,-4-7-26 0 0,0 0 1 0 0,0-1 0 0 0,0 1 0 0 0,0 0 0 0 0,0-1 0 0 0,-1 1-1 0 0,1 0 1 0 0,-1 0 0 0 0,1 0 0 0 0,-1 0 0 0 0,0-1 0 0 0,0 1 0 0 0,0 2-1 0 0,0 11 29 0 0,-1-5 27 0 0,1 1-1 0 0,1 0 1 0 0,0 0 0 0 0,1 5-56 0 0,3-1 47 0 0,1 2 18 0 0,-4 0 9 0 0,-2-3-36 0 0,-1 0-6 0 0,1-1 0 0 0,1 1 0 0 0,1 3-32 0 0,9 16 64 0 0,4 29 13 0 0,-10-1 3 0 0,-1-46-56 0 0,-2-7-4 0 0,0 1 1 0 0,0 1-1 0 0,-1-1 1 0 0,0 0-1 0 0,0 0 1 0 0,-1 2-21 0 0,0-8 9 0 0,0 0 1 0 0,0 0 0 0 0,0 0-1 0 0,1 0 1 0 0,0 0 0 0 0,-1 0-1 0 0,1 0 1 0 0,0 0 0 0 0,0-1-1 0 0,0 1 1 0 0,1 0 0 0 0,-1-1-1 0 0,1 1 1 0 0,-1 0 0 0 0,2 0-10 0 0,9 20 62 0 0,-8-2 19 0 0,-4-20-73 0 0,0 1-1 0 0,0 0 1 0 0,0-1 0 0 0,1 1 0 0 0,-1 0 0 0 0,1-1 0 0 0,-1 1 0 0 0,1-1 0 0 0,-1 1 0 0 0,1-1 0 0 0,0 1 0 0 0,0-1 0 0 0,0 0 0 0 0,0 1-8 0 0,3 6 47 0 0,12 22 283 0 0,-15-28-306 0 0,-1 0 1 0 0,1 0-1 0 0,-1 0 1 0 0,0-1-1 0 0,1 1 1 0 0,-1 0-1 0 0,0 0 1 0 0,0 0-1 0 0,0 0 1 0 0,0 0-1 0 0,-1 1-24 0 0,1 8 87 0 0,3 1-75 0 0,-2-11-12 0 0,-1 0 0 0 0,1 0 0 0 0,0 0 0 0 0,0 0 0 0 0,0 0 0 0 0,0 0 0 0 0,0 0 0 0 0,0 0 0 0 0,0 0 0 0 0,0 0 0 0 0,0-1 0 0 0,1 1 0 0 0,0 0-75 0 0,0 0 40 0 0,1 0 51 0 0,1 1 116 0 0,-3-1-101 0 0,0 0-57 0 0,0 1-97 0 0,0-1-77 0 0,-1 2-111 0 0,0-2 108 0 0,0 0-35 0 0,0 1-38 0 0,0-1-39 0 0,0-1 77 0 0,0 0-34 0 0,0 0-360 0 0,1 0 92 0 0,-1-1-46 0 0,2 0-685 0 0,2-4-605 0 0,5-3-878 0 0</inkml:trace>
  <inkml:trace contextRef="#ctx0" brushRef="#br0" timeOffset="714.26">724 432 6392 0 0,'0'0'141'0'0,"0"0"23"0"0,0 0 12 0 0,0 0 25 0 0,0 0 81 0 0,0 0 35 0 0,0 0 10 0 0,0-3-1 0 0,1-3-103 0 0,0 5-190 0 0,0 0 0 0 0,0 0 1 0 0,-1 0-1 0 0,1 0 0 0 0,0 1 0 0 0,0-1 1 0 0,0 0-1 0 0,0 0 0 0 0,0 1 0 0 0,0-1 1 0 0,1 0-34 0 0,8-5 263 0 0,-5 2-75 0 0,0-1 51 0 0,3-1-50 0 0,8-3 152 0 0,-3 2-102 0 0,-3 1-109 0 0,1 0-13 0 0,3 0 76 0 0,22-13 361 0 0,-13 7-306 0 0,-13 10-129 0 0,1 1 48 0 0,3-1-40 0 0,3-3-50 0 0,-2-1-25 0 0,5 4 14 0 0,-16 3-47 0 0,0-2-1 0 0,1 1 1 0 0,-1 0-1 0 0,1-1 1 0 0,-1 0 0 0 0,1 0-19 0 0,4-1 8 0 0,2-1 9 0 0,-1 0 0 0 0,1 1 0 0 0,0 1 0 0 0,6-1-17 0 0,-13 2 5 0 0,-1 0-1 0 0,0 0 1 0 0,0-1 0 0 0,0 1 0 0 0,1-1 0 0 0,-1 0 0 0 0,0 0 0 0 0,0 0 0 0 0,2-1-5 0 0,10-4 21 0 0,-4 4-19 0 0,0 1 1 0 0,0 0-1 0 0,0 0 0 0 0,0 1 0 0 0,9 2-2 0 0,16-1-54 0 0,-25-1-46 0 0,8 0-104 0 0,7-3-168 0 0,-20 0 228 0 0,-2 1-10 0 0,-1 1 19 0 0,-1-1-39 0 0,1 1-49 0 0,0 0-56 0 0,-1 0 9 0 0,0 1-38 0 0,4-1-403 0 0,1 0-271 0 0,4 1-636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33.3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8232 0 0,'0'0'182'0'0,"3"0"29"0"0,10 1-75 0 0,15-1 119 0 0,-8-3-183 0 0,-15 1-73 0 0,26-7-5 0 0,-8 7 49 0 0,-8 2 32 0 0,-7 0-13 0 0,-1 1 1 0 0,1-2 0 0 0,-1 1-1 0 0,1-1 1 0 0,1-1-63 0 0,-3 1 41 0 0,29-7 165 0 0,1 4-57 0 0,195 4 53 0 0,-80 0-136 0 0,-123 1-66 0 0,1 1 0 0 0,13 3 0 0 0,-17-1 0 0 0,1-2 0 0 0,11 0 0 0 0,52-4 31 0 0,-16 1 128 0 0,58 6-159 0 0,-51 6 62 0 0,7-6-50 0 0,-42-1-19 0 0,8 1-53 0 0,23-1 60 0 0,175 9-8 0 0,-194-8 20 0 0,51 3 70 0 0,7 1 24 0 0,-4-1 51 0 0,-51-4-52 0 0,113 10 196 0 0,9 2-4 0 0,-7-1-58 0 0,27 1 5 0 0,-7-1-51 0 0,139 9 61 0 0,-252-20-189 0 0,-12-1-4 0 0,137 12 130 0 0,-99-5 79 0 0,64-5-270 0 0,7-1 245 0 0,4 6 42 0 0,-99-6-145 0 0,68 6 58 0 0,2-4-160 0 0,-77-2-40 0 0,151 4 0 0 0,2 0 0 0 0,-14 0 0 0 0,-75-8-10 0 0,-2 0 46 0 0,274 0 170 0 0,-321-3-161 0 0,-1-2-33 0 0,80-3-65 0 0,142 8-63 0 0,-313 0 116 0 0,100-2 16 0 0,-43-3 27 0 0,-5 0-6 0 0,8 2-37 0 0,146 3 0 0 0,-185-1 19 0 0,0 0-54 0 0,1-2-45 0 0,0 0-32 0 0,5-1-426 0 0,26 1 538 0 0,-40 3-195 0 0,0-1 0 0 0,10-1 195 0 0,23-11-392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3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355 508 4328 0 0,'0'0'125'0'0,"0"0"-29"0"0,0 0-1 0 0,0 0 37 0 0,0 0 116 0 0,0 0 211 0 0,0 0 18 0 0,-2 0 0 0 0,1 0-455 0 0,1 0 0 0 0,-1 1 1 0 0,1-1-1 0 0,-1 0 0 0 0,1-1 0 0 0,-1 1 0 0 0,1 0 0 0 0,-1 0 1 0 0,1 0-1 0 0,0 0 0 0 0,-1 0 0 0 0,1 0 0 0 0,-1-1 0 0 0,1 1 1 0 0,-1 0-1 0 0,1 0 0 0 0,0-1 0 0 0,-1 1 0 0 0,1 0 0 0 0,-1 0 0 0 0,1-1 1 0 0,0 1-1 0 0,-1 0 0 0 0,1-1 0 0 0,0 1 0 0 0,0-1 0 0 0,-1 1 1 0 0,1 0-1 0 0,0-1 0 0 0,0 1 0 0 0,-1-1 0 0 0,1 1 0 0 0,0-1 1 0 0,0 1-1 0 0,0-1 0 0 0,0 1 0 0 0,0-1 0 0 0,0 1 0 0 0,0-1 0 0 0,0 1 1 0 0,0-1-1 0 0,0 1-22 0 0,0-3 464 0 0,-3 0-208 0 0,-1 0-58 0 0,0 0-51 0 0,0 0-42 0 0,-4-1 7 0 0,-9-5 15 0 0,11 6-32 0 0,2 1-49 0 0,-1 1 33 0 0,-9 1 270 0 0,-1 0-26 0 0,9-1-257 0 0,1 0-33 0 0,-18-10 197 0 0,9 7-14 0 0,4 5-98 0 0,9-1-108 0 0,0 1 0 0 0,0-1 0 0 0,0 1 0 0 0,0 0-1 0 0,0-1 1 0 0,0 1 0 0 0,0 0 0 0 0,0 0 0 0 0,1 0 0 0 0,-1 0-1 0 0,0 0 1 0 0,0 0-10 0 0,-2 3 68 0 0,-3-2-19 0 0,-21-1 4 0 0,17-2-8 0 0,-7 2 8 0 0,15-1-34 0 0,0 0 0 0 0,1 1 0 0 0,-1-1 1 0 0,0 1-1 0 0,0-1 0 0 0,0 1 0 0 0,1 0 0 0 0,-1-1 0 0 0,0 1 0 0 0,0 0 0 0 0,1 0 0 0 0,-1 0 0 0 0,1 1 0 0 0,-1-1 1 0 0,1 0-1 0 0,-1 2-19 0 0,-14 9 160 0 0,3-6-6 0 0,8 4-23 0 0,-5-4-22 0 0,8-6-101 0 0,1 1-1 0 0,0-1 0 0 0,0 1 1 0 0,0-1-1 0 0,0 1 0 0 0,1-1 1 0 0,-1 1-1 0 0,0 0 0 0 0,0-1 1 0 0,0 1-1 0 0,0 0 0 0 0,1 0 1 0 0,-1 0-1 0 0,0 0 0 0 0,0-1 1 0 0,1 2-8 0 0,-3 4 45 0 0,-4 7 14 0 0,1-1-73 0 0,1 0-88 0 0,-1-7 30 0 0,5-5 69 0 0,1 0-1 0 0,-1 0 0 0 0,1 1 1 0 0,0-1-1 0 0,-1 0 1 0 0,1 0-1 0 0,-1 1 0 0 0,1-1 1 0 0,0 0-1 0 0,-1 1 0 0 0,1-1 1 0 0,0 1-1 0 0,0-1 0 0 0,-1 0 1 0 0,1 1-1 0 0,0-1 0 0 0,0 1 1 0 0,0-1-1 0 0,-1 1 0 0 0,1-1 1 0 0,0 1-1 0 0,0-1 0 0 0,0 1 1 0 0,0-1-1 0 0,0 1 1 0 0,0-1-1 0 0,0 1 0 0 0,0-1 1 0 0,0 0-1 0 0,0 1 0 0 0,0-1 1 0 0,0 1 3 0 0,0 92-16 0 0,0-92 16 0 0,1 1-1 0 0,-1 0 1 0 0,0-1 0 0 0,0 1 0 0 0,1-1 0 0 0,-1 1 0 0 0,1-1 0 0 0,-1 1 0 0 0,1-1-1 0 0,0 1 1 0 0,0-1 0 0 0,-1 1 0 0 0,1-1 0 0 0,0 1 0 0 0,4 5-10 0 0,2 7-30 0 0,3 6 16 0 0,-7-13 24 0 0,1-1 1 0 0,0 0 0 0 0,1 0-1 0 0,0 0 1 0 0,0 0 0 0 0,1 0-1 0 0,1 2 0 0 0,-3-5 0 0 0,-1 0 0 0 0,0 0 0 0 0,0 0 0 0 0,0 1 0 0 0,-1-1 0 0 0,1 1 0 0 0,-1-1 0 0 0,-1 0 0 0 0,1 0 0 0 0,-1 0 0 0 0,1 0 0 0 0,0 0 0 0 0,1-1 0 0 0,-1 1 0 0 0,-1-2 0 0 0,-1-1 0 0 0,1 1 0 0 0,0-1 0 0 0,-1 0 0 0 0,1 1 0 0 0,-1-1 0 0 0,1 0 0 0 0,0 1 0 0 0,-1-1 0 0 0,1 0 0 0 0,0 0 0 0 0,-1 0 0 0 0,1 0 0 0 0,0 0 0 0 0,0 0 0 0 0,4 1 0 0 0,13 2 0 0 0,-17-3 0 0 0,0 0 0 0 0,1 0 0 0 0,-1 0 0 0 0,1 0 0 0 0,-1 0 0 0 0,0 1 0 0 0,1-1 0 0 0,-1 0 0 0 0,0 1 0 0 0,1 0 0 0 0,3 3 3 0 0,-4-3-3 0 0,0 0-1 0 0,1-1 1 0 0,-1 1 0 0 0,0 0-1 0 0,0 0 1 0 0,0 0-1 0 0,1-1 1 0 0,-1 1 0 0 0,0-1-1 0 0,1 1 1 0 0,0 0 0 0 0,-1-1 4 0 0,0 0 0 0 0,0 0-1 0 0,0 0 1 0 0,0 0 0 0 0,0 0 0 0 0,0 0 0 0 0,0-1 0 0 0,0 1 0 0 0,0 0-1 0 0,0 0 1 0 0,0-1 0 0 0,0 1 0 0 0,0 0 0 0 0,0-1-4 0 0,25-9 37 0 0,-6 7 45 0 0,-18 4-67 0 0,0-1 0 0 0,0 0 0 0 0,-1 0 0 0 0,1 0-1 0 0,0 0 1 0 0,-1 0 0 0 0,1-1 0 0 0,0 1 0 0 0,-1-1-1 0 0,1 1 1 0 0,0-1 0 0 0,-1 1 0 0 0,1-1 0 0 0,-1 0-1 0 0,1 0 1 0 0,-1 1 0 0 0,1-1 0 0 0,-1 0 0 0 0,1-1-1 0 0,-1 1 1 0 0,0 0 0 0 0,0 0 0 0 0,0 0 0 0 0,1-1-15 0 0,0-4 50 0 0,4-4 26 0 0,17-5-50 0 0,-20 13-26 0 0,-1 0 0 0 0,1 0 1 0 0,0 0-1 0 0,-1-1 1 0 0,1 1-1 0 0,-1-1 1 0 0,0 1-1 0 0,0-1 0 0 0,0 0 1 0 0,0 0-1 0 0,0 0 1 0 0,-1 0-1 0 0,2-3 0 0 0,1-1 8 0 0,6-11 45 0 0,-5-8-23 0 0,1 13 16 0 0,-5 12-38 0 0,0 0 0 0 0,0-1 0 0 0,-1 1 1 0 0,1-1-1 0 0,0 1 0 0 0,-1-1 0 0 0,1 1 0 0 0,-1-1 0 0 0,0 1 0 0 0,0-1 0 0 0,1 1 0 0 0,-1-1 1 0 0,0 1-9 0 0,0-14 69 0 0,0-10 22 0 0,2 6-47 0 0,5 6-28 0 0,-7 12-10 0 0,1-1 0 0 0,0 1 0 0 0,0-1-1 0 0,-1 1 1 0 0,1 0 0 0 0,-1-1 0 0 0,1 1 0 0 0,-1-1-1 0 0,1 1 1 0 0,-1-1 0 0 0,0 0 0 0 0,0 1 0 0 0,0-1-6 0 0,0 1 4 0 0,0-1 1 0 0,1 0-1 0 0,-1 1 1 0 0,0-1 0 0 0,1 1-1 0 0,-1-1 1 0 0,1 1-1 0 0,-1-1 1 0 0,1 1 0 0 0,0-1-1 0 0,-1 1 1 0 0,1-1-1 0 0,0 1 1 0 0,0-1-5 0 0,4-5 32 0 0,-2-9-16 0 0,-4 15-16 0 0,1 0 0 0 0,0 1 0 0 0,0-1 0 0 0,0 0 0 0 0,0 0 0 0 0,1 0 0 0 0,-1 0 0 0 0,0 1 0 0 0,0-1 0 0 0,0 0 0 0 0,1 0 0 0 0,-1 0 0 0 0,0 1 0 0 0,1-2 0 0 0,9-3 0 0 0,-4-5 0 0 0,-6 10 0 0 0,1-1 0 0 0,0 1 0 0 0,0-1 0 0 0,-1 1 0 0 0,1 0 0 0 0,0 0 0 0 0,0 0 0 0 0,0-1 0 0 0,-1 1 0 0 0,1 0 0 0 0,0 0 0 0 0,0 0 0 0 0,0 0 0 0 0,0 0 0 0 0,0 0 0 0 0,-1 0 0 0 0,1 0 0 0 0,-1 0 0 0 0,1 0 0 0 0,-1 0 0 0 0,1 0 0 0 0,-1 0 0 0 0,1 0 0 0 0,-1 0 0 0 0,1 0 0 0 0,-1 0 0 0 0,1 0 0 0 0,-1 0 0 0 0,1 1 0 0 0,-1-1 0 0 0,0 0 0 0 0,1 0 0 0 0,-1 0 0 0 0,1 1 0 0 0,-1-1 0 0 0,1 0 0 0 0,-1 1 0 0 0,0-1 0 0 0,1 0 0 0 0,-1 1 0 0 0,0-1 0 0 0,1 0 0 0 0,-1 1 0 0 0,0-1 0 0 0,0 1 0 0 0,1-1 0 0 0,-1 1 0 0 0,4 5 0 0 0,7-1 0 0 0,-11-4 0 0 0,0 0 0 0 0,1 0 0 0 0,-1-1 0 0 0,0 1 0 0 0,1 0 0 0 0,-1 0 0 0 0,0 0 0 0 0,0-1 0 0 0,0 1 0 0 0,0 0 0 0 0,0 0 0 0 0,0 0 0 0 0,0 0 0 0 0,0 0 0 0 0,0 1 0 0 0,0-1 0 0 0,1 1 0 0 0,-1 0 0 0 0,0-1 0 0 0,1 1 0 0 0,-1-1 0 0 0,1 1 0 0 0,-1-1 0 0 0,1 1 0 0 0,0-1 0 0 0,-1 1 0 0 0,1-1 0 0 0,0 1 0 0 0,0-1 0 0 0,4 7 0 0 0,-1 1 0 0 0,0 0 0 0 0,-1 1 0 0 0,1 4 0 0 0,2 3 0 0 0,4 3 0 0 0,-5 6 0 0 0,5-5 0 0 0,-5 4 0 0 0,6-4 0 0 0,-6 4 0 0 0,1-12 3 0 0,-5-11 1 0 0,0-1 0 0 0,-1 0-1 0 0,1 1 1 0 0,0-1 0 0 0,-1 1 0 0 0,1-1 0 0 0,-1 1 0 0 0,1-1 0 0 0,-1 1-1 0 0,0-1 1 0 0,0 1 0 0 0,0-1 0 0 0,1 1-4 0 0,-1 1 1 0 0,0 0 0 0 0,0 1 0 0 0,1-1 1 0 0,0 0-1 0 0,-1 0 0 0 0,1 0 0 0 0,0 0 0 0 0,1 0 0 0 0,0 2-1 0 0,2 5 1 0 0,6 12 21 0 0,-9-20-18 0 0,0 0 0 0 0,0 0-1 0 0,0 0 1 0 0,0 0 0 0 0,0 0 0 0 0,-1 0-1 0 0,1 0 1 0 0,-1 1 0 0 0,1-1 0 0 0,-1 0 0 0 0,0 2-4 0 0,0 1 1 0 0,0-3 0 0 0,13 22-15 0 0,-10-11-52 0 0,-3-13 65 0 0,0 0-1 0 0,0 0 0 0 0,0 0 0 0 0,0 0 1 0 0,0 0-1 0 0,0 0 0 0 0,-1 0 0 0 0,1 1 0 0 0,0-1 1 0 0,0 0-1 0 0,0 0 0 0 0,0 0 0 0 0,0 0 1 0 0,0 0-1 0 0,1 0 0 0 0,-1 0 0 0 0,0 0 1 0 0,0 0-1 0 0,0 0 0 0 0,0 0 0 0 0,0 1 1 0 0,0-1-1 0 0,0 0 0 0 0,0 0 0 0 0,0 0 1 0 0,0 0-1 0 0,0 0 0 0 0,0 0 0 0 0,0 0 1 0 0,0 0-1 0 0,0 0 0 0 0,0 0 0 0 0,0 0 1 0 0,0 0-1 0 0,0 0 0 0 0,1 0 0 0 0,-1 0 1 0 0,0 0-1 0 0,0 1 0 0 0,0-1 0 0 0,0 0 1 0 0,0 0-1 0 0,0 0 0 0 0,0 0 0 0 0,0 0 1 0 0,0 0-1 0 0,0 0 0 0 0,0 0 0 0 0,1 0 1 0 0,-1 0-1 0 0,0 0 0 0 0,0 0 0 0 0,0 0 1 0 0,0 0-1 0 0,0-1 0 0 0,0 1 0 0 0,0 0 2 0 0,4 0-64 0 0,-1 0-55 0 0,-1 0-64 0 0,0 0-104 0 0,-1 0-123 0 0,0 0-109 0 0,-1 0 71 0 0,0 0-42 0 0,0 0-578 0 0,0 0-455 0 0,0 0-868 0 0</inkml:trace>
  <inkml:trace contextRef="#ctx0" brushRef="#br0" timeOffset="338.59">694 31 7640 0 0,'0'0'224'0'0,"0"3"-12"0"0,-1 4-145 0 0,-5 5 138 0 0,-1 2-2 0 0,6-6-157 0 0,1-3 149 0 0,-1 0-57 0 0,1 0-32 0 0,1 7 74 0 0,1-8-68 0 0,5 0 56 0 0,-7-4-159 0 0,0 0-1 0 0,1 1 1 0 0,-1-1 0 0 0,1 0-1 0 0,-1 0 1 0 0,1 1-1 0 0,-1-1 1 0 0,0 0 0 0 0,1 1-1 0 0,-1-1 1 0 0,0 0-1 0 0,1 1 1 0 0,-1-1 0 0 0,0 1-1 0 0,0-1 1 0 0,0 0 0 0 0,1 1-1 0 0,-1-1 1 0 0,0 1-1 0 0,0-1 1 0 0,0 1 0 0 0,0-1-1 0 0,0 1 1 0 0,1-1-1 0 0,-1 1 1 0 0,0-1 0 0 0,0 1-1 0 0,0-1 1 0 0,-1 1-1 0 0,1-1 1 0 0,0 1 0 0 0,0 0-9 0 0,0 10 128 0 0,-1-8-90 0 0,1 0-1 0 0,0 0 0 0 0,0 1 0 0 0,0-1 1 0 0,0 0-1 0 0,0 0 0 0 0,1 0 0 0 0,0 0 1 0 0,-1 0-1 0 0,2 1-37 0 0,8 14 251 0 0,-5 7 33 0 0,0-10-90 0 0,1 1 11 0 0,-4 2-36 0 0,0 30 208 0 0,-1-42-321 0 0,0-1 0 0 0,0 1-1 0 0,1 0 1 0 0,-1 0 0 0 0,2-1 0 0 0,1 5-56 0 0,-1-5 40 0 0,-1 0 1 0 0,0 0-1 0 0,0 1 1 0 0,0-1-1 0 0,-1 0 1 0 0,0 1-1 0 0,0-1 1 0 0,0 0-1 0 0,-1 1 1 0 0,1 3-41 0 0,-1-2 41 0 0,1 0 0 0 0,0 0-1 0 0,0 0 1 0 0,1 0 0 0 0,0 0 0 0 0,0-1 0 0 0,1 1-1 0 0,0 1-40 0 0,9 26 198 0 0,-9-8-22 0 0,-2-19-120 0 0,-1-1-1 0 0,1 1 1 0 0,0-1 0 0 0,1 1-1 0 0,0-1 1 0 0,0 1-56 0 0,2 9 113 0 0,0 0-13 0 0,2 7-7 0 0,0-3-62 0 0,-5-17-31 0 0,-1 0 0 0 0,1 0 0 0 0,0 0 0 0 0,-1 1 0 0 0,0-1 0 0 0,0 0 0 0 0,0 0 0 0 0,0 1 0 0 0,2 13 0 0 0,11 9 41 0 0,-11-23-33 0 0,0-1 1 0 0,0 1-1 0 0,-1 0 0 0 0,0 0 1 0 0,1 0-1 0 0,-1 0 0 0 0,0 0 1 0 0,0 0-1 0 0,0 0 1 0 0,-1 0-1 0 0,1 3-8 0 0,-1-5-151 0 0,0 0 48 0 0,0 0 43 0 0,0 0 38 0 0,0-1 54 0 0,0 1 65 0 0,0 0 373 0 0,0 0-353 0 0,0-1-111 0 0,0 1-48 0 0,0 0-58 0 0,0 1-66 0 0,0-1-47 0 0,0 1-66 0 0,0 0-74 0 0,0 0-80 0 0,0 1-87 0 0,0 0-92 0 0,0 0-100 0 0,0 1-107 0 0,0-4-877 0 0,0 0-966 0 0</inkml:trace>
  <inkml:trace contextRef="#ctx0" brushRef="#br0" timeOffset="673.19">1033 0 9440 0 0,'0'0'216'0'0,"0"0"32"0"0,0 0 9 0 0,0 0-109 0 0,2 0-77 0 0,9 0 39 0 0,-9 0-2 0 0,-2 0 122 0 0,0 0 191 0 0,6 0 123 0 0,0 0-64 0 0,-2 0-214 0 0,0 0-56 0 0,-1 0-85 0 0,-1 0-53 0 0,0 0-60 0 0,-1 0-65 0 0,-1 0 56 0 0,0 0-1 0 0,1 0 1 0 0,-1 0-1 0 0,0 0 1 0 0,0 0 0 0 0,0 0-1 0 0,0 0 1 0 0,0 0 0 0 0,0 0-1 0 0,0 0 1 0 0,0 0-1 0 0,0 0 1 0 0,0 0 0 0 0,1 0-1 0 0,-1 0 1 0 0,0 0-1 0 0,0 0 1 0 0,0 0 0 0 0,0 0-1 0 0,0 0 1 0 0,0 0 0 0 0,0 0-1 0 0,0 0 1 0 0,0 0-1 0 0,0 0 1 0 0,0 1 0 0 0,0-1-1 0 0,1 0 1 0 0,-1 0 0 0 0,0 0-1 0 0,0 0 1 0 0,0 0-1 0 0,0 0 1 0 0,0 0 0 0 0,0 0-1 0 0,0 0 1 0 0,0 0 0 0 0,0 0-1 0 0,0 0 1 0 0,0 0-1 0 0,0 1 1 0 0,0-1 0 0 0,0 0-1 0 0,0 0 1 0 0,0 0-1 0 0,0 0 1 0 0,0 0 0 0 0,0 0-1 0 0,0 0 1 0 0,0 0 0 0 0,0 0-1 0 0,0 0 1 0 0,0 1-1 0 0,0-1 1 0 0,0 0 0 0 0,0 0-1 0 0,0 0-2 0 0,1 4 39 0 0,-1 0 0 0 0,1 0-1 0 0,0 0 1 0 0,1 0 0 0 0,-1-1-1 0 0,1 1 1 0 0,0 0 0 0 0,0-1-1 0 0,0 1 1 0 0,0 0-39 0 0,15 31 255 0 0,-12-25-210 0 0,1 8 34 0 0,-4 0 13 0 0,0 2-42 0 0,5 7-26 0 0,2 6 47 0 0,17 69 45 0 0,-25-96-103 0 0,0-1 0 0 0,-1 0 0 0 0,0 1 0 0 0,0 3-13 0 0,3 24 27 0 0,38 134 150 0 0,-36-139-156 0 0,0-13 9 0 0,-3-12-26 0 0,-1 1 0 0 0,0-1 0 0 0,0 0 0 0 0,0 1 0 0 0,0-1 0 0 0,-1 0 0 0 0,1 1 0 0 0,-1-1 0 0 0,0 1-4 0 0,-1 8 18 0 0,1-10-13 0 0,-1 1 0 0 0,1 0 0 0 0,0 0 0 0 0,0 0 0 0 0,0 0 0 0 0,1-1 0 0 0,-1 1 0 0 0,1 0 0 0 0,-1 0 0 0 0,1-1 0 0 0,0 2-5 0 0,10 14 53 0 0,-6 8-27 0 0,1-13 6 0 0,-5-12-29 0 0,0 0-1 0 0,0 1 1 0 0,-1-1 0 0 0,1 1 0 0 0,-1-1 0 0 0,1 1 0 0 0,-1-1 0 0 0,1 1 0 0 0,-1-1 0 0 0,0 1 0 0 0,0-1 0 0 0,1 1 0 0 0,-1-1-3 0 0,2 25 54 0 0,-1-24-56 0 0,-1-1 0 0 0,1 1 0 0 0,-1-1 0 0 0,1 1 0 0 0,0-1 0 0 0,0 1 0 0 0,0-1 0 0 0,0 1 0 0 0,0-1 0 0 0,0 0 0 0 0,0 1 2 0 0,2 0-102 0 0,-3-2 67 0 0,0 0-15 0 0,0 0-25 0 0,0 0-38 0 0,0 0-19 0 0,0 0-40 0 0,0 0-46 0 0,0 0-51 0 0,0 0-56 0 0,0 0-52 0 0,0 0-45 0 0,0 0-41 0 0,0 0-137 0 0,0 0-40 0 0,0 0-166 0 0,0 0-445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2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249 418 5384 0 0,'0'0'116'0'0,"0"0"17"0"0,0 0 12 0 0,0 0-42 0 0,0 0-7 0 0,0 0 35 0 0,0 0 111 0 0,0 0 202 0 0,0 0 18 0 0,0 0-24 0 0,-3 0-106 0 0,-4 0-12 0 0,0 0-98 0 0,0 0-71 0 0,-8 0 120 0 0,5 0-35 0 0,3 0-26 0 0,-1 0 74 0 0,-3 2-67 0 0,2 3-98 0 0,8-4-106 0 0,-1 0 0 0 0,0 0 1 0 0,1 0-1 0 0,-1 0 0 0 0,0 0 0 0 0,0-1 0 0 0,0 1 1 0 0,1-1-1 0 0,-1 1 0 0 0,0-1 0 0 0,0 0 0 0 0,-1 1-13 0 0,0-1 24 0 0,1 0 0 0 0,-1 1 0 0 0,0-1 0 0 0,0 1 0 0 0,1 0 0 0 0,-1 0 0 0 0,1 0 0 0 0,-3 1-24 0 0,-7 4 49 0 0,4-2-48 0 0,-20 12 132 0 0,12 12-122 0 0,12-18-6 0 0,3-8 1 0 0,0 1 1 0 0,0-1-1 0 0,-1 0 1 0 0,1 0-1 0 0,0 0 1 0 0,-1 0 0 0 0,1 0-1 0 0,-1 0 1 0 0,0 0-7 0 0,1-1 7 0 0,-1 1 1 0 0,1-1 0 0 0,0 1-1 0 0,0-1 1 0 0,-1 1 0 0 0,1-1-1 0 0,0 1 1 0 0,1 0 0 0 0,-1 0-1 0 0,0-1 1 0 0,0 2-8 0 0,-1 26 108 0 0,2-25-102 0 0,-1-1 0 0 0,1 1 1 0 0,-1 0-1 0 0,0 0 1 0 0,0 0-1 0 0,0-1 0 0 0,0 1 1 0 0,-1 0-1 0 0,0-1 1 0 0,-1 3-7 0 0,2-1 0 0 0,0-1 0 0 0,0 1 0 0 0,1 0 0 0 0,-1-1 0 0 0,1 1 0 0 0,0 0 0 0 0,0 0 0 0 0,1-1 0 0 0,-1 1 0 0 0,1 0 0 0 0,1 2 0 0 0,2 2 0 0 0,0-1 0 0 0,0 0 0 0 0,1 0 0 0 0,0-1 0 0 0,1 1 0 0 0,0-1 0 0 0,0 0 0 0 0,0 0 0 0 0,1-1 0 0 0,1 1 0 0 0,5 6 0 0 0,-8-9 8 0 0,0-1 1 0 0,1 1-1 0 0,-1-1 1 0 0,1 0 0 0 0,-1-1-1 0 0,1 1 1 0 0,0-1-1 0 0,4 1-8 0 0,-5-2 12 0 0,12 3 43 0 0,3-4-27 0 0,-10-1-15 0 0,19 1 155 0 0,29 0 104 0 0,-35 0-122 0 0,-8-2-6 0 0,3-5-18 0 0,-7 3-50 0 0,9-3 101 0 0,-14 5-126 0 0,-1-1-1 0 0,0 1 1 0 0,0-1 0 0 0,0 0 0 0 0,0 0 0 0 0,-1-1 0 0 0,2-1-51 0 0,12-12 203 0 0,-5 2-19 0 0,-8 2-15 0 0,8 5-60 0 0,0-12-21 0 0,-9 7 41 0 0,-5-2-60 0 0,0 7-17 0 0,1-20 109 0 0,0 2-76 0 0,0 0-60 0 0,0-4-47 0 0,1 27 18 0 0,-1 1-1 0 0,0 0 1 0 0,-1-1-1 0 0,1 1 1 0 0,0 0-1 0 0,0-1 1 0 0,-1 1 0 0 0,0 0-1 0 0,1 0 1 0 0,-1-1-1 0 0,0 1 1 0 0,0 0-1 0 0,0 0 1 0 0,0 0 0 0 0,-1 0-1 0 0,1 0 1 0 0,0 0-1 0 0,-1 1 1 0 0,0-2 4 0 0,-3-2-59 0 0,1 0 36 0 0,-9-22 60 0 0,8 17-119 0 0,2 4-12 0 0,0 1-48 0 0,0 0-54 0 0,-1-1-62 0 0,0 1-72 0 0,-1 0-79 0 0,4 3 151 0 0,0 1-45 0 0,-1 0-38 0 0,1-1-34 0 0,-3-1-457 0 0,0-1-76 0 0,-1-2-436 0 0,-3-2-757 0 0,6 6 1594 0 0</inkml:trace>
  <inkml:trace contextRef="#ctx0" brushRef="#br0" timeOffset="484.69">1095 79 7512 0 0,'-2'-2'166'0'0,"-9"-7"2"0"0,10 9-144 0 0,-1-1-1 0 0,1 0 1 0 0,-1 1-1 0 0,1-1 1 0 0,-1 1-1 0 0,1 0 1 0 0,-1-1-1 0 0,1 1 1 0 0,-1 0-1 0 0,0 0-23 0 0,-8-1 116 0 0,2-3-47 0 0,-5-6-28 0 0,12 8-42 0 0,-1 1 0 0 0,1 0 1 0 0,0-1-1 0 0,-1 1 0 0 0,1 0 1 0 0,-1 0-1 0 0,0 0 1 0 0,1 0-1 0 0,-1 0 0 0 0,0 1 1 0 0,1-1-1 0 0,-1 0 0 0 0,0 1 1 0 0,0-1-1 0 0,0 1 0 0 0,1 0 1 0 0,-3-1 0 0 0,-3 1 3 0 0,1-2 44 0 0,-4-4 150 0 0,2 1 28 0 0,-5-1 230 0 0,2 0-80 0 0,5 3-173 0 0,-11-1 391 0 0,-12 5 166 0 0,13-1-311 0 0,9 0-222 0 0,-2 0-54 0 0,-1-1-33 0 0,1 1-37 0 0,6 0-76 0 0,0 0 0 0 0,1 0 0 0 0,-1 0 0 0 0,1 0-1 0 0,-1 1 1 0 0,1-1 0 0 0,-1 1 0 0 0,1 0 0 0 0,-2 0-26 0 0,0 1 37 0 0,-20 11 190 0 0,20-6-139 0 0,4-7-82 0 0,-1 1 0 0 0,1-1-1 0 0,0 1 1 0 0,0-1 0 0 0,-1 0 0 0 0,1 1-1 0 0,0-1 1 0 0,-1 0 0 0 0,1 1 0 0 0,0-1-1 0 0,-1 0 1 0 0,1 1 0 0 0,0-1-1 0 0,-1 0 1 0 0,1 0 0 0 0,-1 1 0 0 0,1-1-1 0 0,-1 0 1 0 0,1 0 0 0 0,-1 0 0 0 0,1 0-1 0 0,-1 1 1 0 0,1-1 0 0 0,-1 0 0 0 0,1 0-1 0 0,-1 0 1 0 0,1 0 0 0 0,0 0-1 0 0,-1 0 1 0 0,1 0 0 0 0,-1 0 0 0 0,0-1-6 0 0,1 1 6 0 0,-1 0 0 0 0,1 0 0 0 0,-1 0 0 0 0,1 0 0 0 0,-1 0 0 0 0,1 0 0 0 0,-1 0 0 0 0,1 0 0 0 0,-1 0 0 0 0,1 0 0 0 0,-1 0 0 0 0,1 0 0 0 0,-1 0 0 0 0,1 0 0 0 0,0 1 0 0 0,-1-1 0 0 0,1 0 0 0 0,-1 0 0 0 0,1 1 0 0 0,-1-1 0 0 0,1 0 0 0 0,0 0 0 0 0,-1 1 0 0 0,1-1 0 0 0,0 0 0 0 0,-1 1 0 0 0,1-1 0 0 0,0 1 0 0 0,-1-1 0 0 0,1 0 0 0 0,0 1 0 0 0,0 0-6 0 0,-5 5 105 0 0,-5-1 62 0 0,5 5 1 0 0,-2-5-67 0 0,3-2-43 0 0,2 7-39 0 0,-1 6 24 0 0,-2-8-34 0 0,0 1-7 0 0,3 20-2 0 0,2-22 0 0 0,1 0 0 0 0,-1-1 0 0 0,2 1 0 0 0,-1 0 0 0 0,1-1 0 0 0,0 1 0 0 0,0-1 0 0 0,0 0 0 0 0,-1-3 0 0 0,0-1 0 0 0,-1 1 0 0 0,1-1 0 0 0,-1 1 0 0 0,0-1 0 0 0,0 1 0 0 0,0 0 0 0 0,0 2 0 0 0,0-3 0 0 0,0 1 0 0 0,0 0 0 0 0,0-1 0 0 0,0 1 0 0 0,0-1 0 0 0,1 1 0 0 0,-1 0 0 0 0,2 1 0 0 0,8 15 0 0 0,-7-15 0 0 0,0 0 0 0 0,-1 0 0 0 0,0 1 0 0 0,1-1 0 0 0,-1 3 0 0 0,4 13 0 0 0,-5-12 0 0 0,1-1 0 0 0,1 0 0 0 0,-1 0 0 0 0,2 3 0 0 0,-1-4 0 0 0,0 1 0 0 0,-1 0 0 0 0,2 7 0 0 0,-2-8-2 0 0,-1-1 1 0 0,1 1-1 0 0,0-1 0 0 0,1 1 0 0 0,-1-1 0 0 0,1 0 1 0 0,1 2 1 0 0,8 19-64 0 0,0 20-116 0 0,-8-28 106 0 0,1 10-38 0 0,6-7 90 0 0,-6 4 22 0 0,5-4 0 0 0,-5 4 0 0 0,1-12 11 0 0,-5-11-7 0 0,0-1-1 0 0,0 0 0 0 0,0 1 0 0 0,-1-1 0 0 0,1 1 1 0 0,-1-1-1 0 0,1 1 0 0 0,-1-1 0 0 0,0 1 0 0 0,1-1 1 0 0,-1 1-1 0 0,0-1 0 0 0,0 1-3 0 0,0 8 8 0 0,-1 13 9 0 0,5-13 22 0 0,6-4-28 0 0,-8-3-40 0 0,-2 0-73 0 0,0-1-76 0 0,0 0-116 0 0,0-2 294 0 0,0 1-198 0 0,0-1-34 0 0,0 1-320 0 0,0-1 73 0 0,0 0-46 0 0,0 0-622 0 0,0 0-494 0 0,0 0-934 0 0</inkml:trace>
  <inkml:trace contextRef="#ctx0" brushRef="#br0" timeOffset="764.21">541 480 7512 0 0,'0'0'166'0'0,"0"0"29"0"0,0 0 13 0 0,3 0-29 0 0,0 1-153 0 0,-2-2-26 0 0,6-3 17 0 0,10-5 37 0 0,-9 6 82 0 0,0 3 47 0 0,9-2 206 0 0,-4-3-198 0 0,10-3 218 0 0,-8 3-173 0 0,-6 1-112 0 0,-2 2-52 0 0,-2 0-39 0 0,15-5 187 0 0,-2 1-74 0 0,-3 0 4 0 0,0 1 1 0 0,10-2-151 0 0,-2 3 159 0 0,-12 2-46 0 0,1 0 1 0 0,-1-1-1 0 0,9-4-113 0 0,4-1 180 0 0,-1 2-51 0 0,-1 3-52 0 0,0 0-54 0 0,9-1-87 0 0,1-2-117 0 0,6-4-150 0 0,-26 8 144 0 0,0 0-1 0 0,0 1 0 0 0,8 0 188 0 0,27 1-470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0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385 370 6072 0 0,'0'0'133'0'0,"0"0"23"0"0,0 0 12 0 0,0-3-23 0 0,0-10-115 0 0,0 5-13 0 0,0 4 44 0 0,0-1 202 0 0,0 1-51 0 0,-1 2-43 0 0,1 0-36 0 0,-2 0 26 0 0,-1 0 16 0 0,-1 0 6 0 0,2 0-7 0 0,-4-11 348 0 0,-4 0-87 0 0,8 10-157 0 0,0 1-95 0 0,2 0-59 0 0,0-1-58 0 0,0 0-21 0 0,-1 1 54 0 0,-9-3 290 0 0,5-5-12 0 0,-3 4-87 0 0,-8-2 49 0 0,11 6-230 0 0,-4-2 119 0 0,0 0-61 0 0,-1 1-27 0 0,-4-1-7 0 0,-3-1 5 0 0,2-1 3 0 0,12 5-110 0 0,0-1 1 0 0,0 1-1 0 0,-1 0 1 0 0,1 1-1 0 0,0-1 0 0 0,0 0 1 0 0,-1 1-1 0 0,-1 0-31 0 0,-30 0 256 0 0,-40 0 482 0 0,64 2-634 0 0,7 3-62 0 0,3-4-42 0 0,1 0 1 0 0,-1-1-1 0 0,1 1 0 0 0,0-1 0 0 0,-1 1 0 0 0,1-1 1 0 0,-1 1-1 0 0,1-1 0 0 0,-1 0 0 0 0,1 1 1 0 0,-1-1-1 0 0,0 1 0 0 0,1-1 0 0 0,-1 0 0 0 0,1 0 1 0 0,-1 1-1 0 0,0-1 0 0 0,1 0 0 0 0,-1 0 0 0 0,0 0 1 0 0,1 0-1 0 0,-1 0 0 0 0,0 0 0 0 0,1 0 0 0 0,-1 0 1 0 0,0 0-1 0 0,1 0 0 0 0,-1 0 0 0 0,1 0 0 0 0,-1 0 0 0 0,1 0 0 0 0,-1 0 0 0 0,1 0 0 0 0,-1 0 0 0 0,1 0 0 0 0,-1 0 0 0 0,1 0 0 0 0,-1 0 0 0 0,1 0 0 0 0,-1 0 0 0 0,1 0 0 0 0,-1 0 0 0 0,1 1 0 0 0,-1-1 0 0 0,1 0 0 0 0,-1 0 0 0 0,1 1 0 0 0,0-1 0 0 0,-1 0 0 0 0,1 0 0 0 0,0 1 0 0 0,-1-1 0 0 0,1 0 0 0 0,-1 1 0 0 0,1-1 0 0 0,0 1 0 0 0,0-1 0 0 0,-1 1 0 0 0,1-1 0 0 0,0 0 0 0 0,0 1 0 0 0,0-1 0 0 0,-1 1 0 0 0,1-1 0 0 0,0 1 0 0 0,-3 6 0 0 0,-10 8 0 0 0,1 0 0 0 0,6-2 0 0 0,-4-8 0 0 0,10-4-2 0 0,-1 0 0 0 0,1 0 0 0 0,-1 0 0 0 0,1 0 1 0 0,0 0-1 0 0,0 0 0 0 0,0 0 0 0 0,-1 0 0 0 0,1 0 0 0 0,0 0 1 0 0,0 0-1 0 0,0 0 0 0 0,0 0 0 0 0,1 1 2 0 0,-1 21-128 0 0,2-13-30 0 0,8 11-2 0 0,-7-11 26 0 0,-3-7 125 0 0,0-2 8 0 0,0 0 1 0 0,0 0-1 0 0,0 0 1 0 0,0 0-1 0 0,0 0 1 0 0,0 0-1 0 0,0 0 1 0 0,0 0-1 0 0,0 0 1 0 0,1-1-1 0 0,-1 1 0 0 0,0 0 1 0 0,1 0-1 0 0,-1 0 1 0 0,0 0-1 0 0,1 0 1 0 0,-1-1-1 0 0,1 1 1 0 0,0 0-1 0 0,-1 0 1 0 0,1-1-1 0 0,0 1 1 0 0,-1 0-1 0 0,1-1 0 0 0,0 1 1 0 0,0-1-1 0 0,-1 1 1 0 0,1-1-1 0 0,0 1 1 0 0,0-1-1 0 0,0 1 1 0 0,0-1 0 0 0,6 5 0 0 0,0 0 0 0 0,-1 0 0 0 0,0 0 0 0 0,0 1 0 0 0,-1 0 0 0 0,3 3 0 0 0,9 9 0 0 0,0 0 0 0 0,-9-9 0 0 0,-1-1 0 0 0,2 0 0 0 0,-1-1 0 0 0,7 5 0 0 0,-8-8 5 0 0,40 27-84 0 0,-27-20 87 0 0,57 35 194 0 0,-69-42-183 0 0,0 1 1 0 0,0 0 0 0 0,-1 0 0 0 0,6 6-20 0 0,5 5 75 0 0,-15-14-57 0 0,-1 0 0 0 0,1 0 0 0 0,0 0-1 0 0,0 0 1 0 0,0 0 0 0 0,1-1-18 0 0,-2 0 15 0 0,0 0 0 0 0,-1 0 0 0 0,1 0 0 0 0,0 0 0 0 0,0 0 0 0 0,-1 0 0 0 0,1 0 0 0 0,-1 1 0 0 0,1-1 0 0 0,-1 1 0 0 0,1-1 0 0 0,-1 1 0 0 0,1 0-15 0 0,3 11 120 0 0,1-9-37 0 0,-5-3-78 0 0,-1-1 0 0 0,1 0 0 0 0,-1 0 0 0 0,0 0 0 0 0,1 1 0 0 0,-1-1 0 0 0,0 0 1 0 0,1 0-1 0 0,-1 1 0 0 0,0-1 0 0 0,0 0 0 0 0,1 1 0 0 0,-1-1 0 0 0,0 0 0 0 0,0 1 0 0 0,1-1 0 0 0,-1 0 0 0 0,0 1 0 0 0,0-1 0 0 0,0 0 0 0 0,0 1 0 0 0,1-1 0 0 0,-1 1 0 0 0,0-1 0 0 0,0 1 0 0 0,0-1 0 0 0,0 0 0 0 0,0 1 0 0 0,0-1 1 0 0,0 1-1 0 0,0-1-5 0 0,0 3 120 0 0,0-1 0 0 0,0 11-11 0 0,0 0-34 0 0,-3-8-22 0 0,-7 5-26 0 0,4-6 40 0 0,1-3-50 0 0,0 0-7 0 0,1 5 30 0 0,4-6-39 0 0,0 1 0 0 0,-1-1 1 0 0,1 1-1 0 0,0-1 1 0 0,0 0-1 0 0,-1 1 1 0 0,1-1-1 0 0,0 1 1 0 0,-1-1-1 0 0,1 0 1 0 0,0 1-1 0 0,-1-1 1 0 0,1 0-1 0 0,-1 0 1 0 0,1 1-1 0 0,-1-1 1 0 0,1 0-1 0 0,0 0 1 0 0,-1 0-1 0 0,1 0 1 0 0,-1 1-1 0 0,1-1 1 0 0,-1 0-1 0 0,1 0 1 0 0,-1 0-1 0 0,1 0 0 0 0,-1 0 1 0 0,1 0-1 0 0,-1 0 1 0 0,1 0-1 0 0,-1 0 1 0 0,0-1-2 0 0,-23 4 69 0 0,-5 5-9 0 0,23-6-42 0 0,2-1-4 0 0,-1 1 0 0 0,0-2 1 0 0,1 1-1 0 0,-1-1 0 0 0,0 1 1 0 0,0-1-1 0 0,0-1 0 0 0,-3 1-14 0 0,-12-1-2 0 0,-6 1 7 0 0,12 0-27 0 0,4 0-31 0 0,1 0-44 0 0,-2-2-43 0 0,-1-4-17 0 0,-1 0-27 0 0,3 4-2 0 0,4 2 33 0 0,-1 0-124 0 0,4 0-230 0 0,3 0 296 0 0,0 0 1 0 0,0 0-41 0 0,0 0-96 0 0,0 0-110 0 0,0 0-100 0 0,0 0 85 0 0,-1-1-38 0 0,0 0-588 0 0,-4-3-459 0 0,-3-5-874 0 0</inkml:trace>
  <inkml:trace contextRef="#ctx0" brushRef="#br0" timeOffset="504.82">832 524 3520 0 0,'0'0'101'0'0,"2"0"1"0"0,1 0-49 0 0,-1 0-137 0 0,1 0 126 0 0,1 0 25 0 0,1 0 40 0 0,1 0 46 0 0,2 0 54 0 0,-3 0-17 0 0,11-2 598 0 0,-15 2-761 0 0,-1 0 0 0 0,1 0 0 0 0,-1 0 0 0 0,0-1 0 0 0,1 1 0 0 0,-1 0 0 0 0,1 0 0 0 0,-1-1 0 0 0,0 1 0 0 0,1 0 0 0 0,-1-1 0 0 0,0 1 0 0 0,0 0 0 0 0,1-1 0 0 0,-1 1 0 0 0,0-1 0 0 0,0 1 0 0 0,1 0 0 0 0,-1-1 0 0 0,0 1 0 0 0,0-1 0 0 0,0 1 0 0 0,0-1 0 0 0,0 1 0 0 0,0-1 0 0 0,0 1 0 0 0,1-1 0 0 0,-1 1 0 0 0,-1-1 0 0 0,1 1-27 0 0,0 0 11 0 0,0 0-1 0 0,0 0 1 0 0,0 0 0 0 0,0-1-1 0 0,0 1 1 0 0,0 0 0 0 0,0 0-1 0 0,0 0 1 0 0,0 0 0 0 0,0 0-1 0 0,0 0 1 0 0,0 0 0 0 0,0 0-1 0 0,0 0 1 0 0,0 0 0 0 0,0-1 0 0 0,0 1-1 0 0,0 0 1 0 0,0 0 0 0 0,0 0-1 0 0,0 0 1 0 0,0 0 0 0 0,0 0-1 0 0,1 0 1 0 0,-1 0 0 0 0,0 0-1 0 0,0 0 1 0 0,0 0 0 0 0,0 0 0 0 0,0 0-1 0 0,0-1 1 0 0,0 1 0 0 0,0 0-1 0 0,0 0 1 0 0,0 0 0 0 0,0 0-1 0 0,0 0 1 0 0,0 0 0 0 0,0 0-1 0 0,1 0 1 0 0,-1 0 0 0 0,0 0-1 0 0,0 0 1 0 0,0 0 0 0 0,0 0 0 0 0,0 0-1 0 0,0 0 1 0 0,0 0 0 0 0,0 0-1 0 0,0 0 1 0 0,0 0 0 0 0,1 0-1 0 0,-1 0 1 0 0,0 0 0 0 0,0 0-1 0 0,0 0 1 0 0,0 0-11 0 0,1 0 51 0 0,25-1 1075 0 0,-16 0-671 0 0,1-3-24 0 0,-7 1-258 0 0,0-1-37 0 0,-1 2 377 0 0,-2 1-319 0 0,1 1-34 0 0,0-1 71 0 0,0-2-76 0 0,1 0-75 0 0,0 0-31 0 0,-1 1 65 0 0,1 1-26 0 0,0 1-35 0 0,1 0 5 0 0,-1 0 41 0 0,0-2 51 0 0,-1 0 83 0 0,11-8 73 0 0,0 5-30 0 0,-9-2-162 0 0,-3 7-110 0 0,-1-1 1 0 0,0 1 0 0 0,0-1 0 0 0,0 1-1 0 0,1 0 1 0 0,-1-1 0 0 0,0 1 0 0 0,1 0 0 0 0,-1-1-1 0 0,0 1 1 0 0,1 0 0 0 0,-1-1 0 0 0,1 1-1 0 0,-1 0 1 0 0,0-1 0 0 0,1 1 0 0 0,-1 0 0 0 0,1 0-1 0 0,-1 0 1 0 0,1 0 0 0 0,-1-1 0 0 0,1 1-1 0 0,-1 0 1 0 0,1 0 0 0 0,-1 0 0 0 0,1 0-1 0 0,-1 0 1 0 0,1 0 0 0 0,-1 0 0 0 0,1 0 0 0 0,-1 0-1 0 0,1 1-4 0 0,1-1 11 0 0,-1 0-1 0 0,1-1 0 0 0,-1 1 1 0 0,1 0-1 0 0,0-1 0 0 0,-1 1 1 0 0,1-1-1 0 0,-1 1 0 0 0,1-1 1 0 0,-1 0-1 0 0,1 1 0 0 0,-1-1 1 0 0,0 0-1 0 0,1 0-10 0 0,6-4 33 0 0,23-11-17 0 0,-19 11-16 0 0,-10 1 0 0 0,-1 1 0 0 0,14-5 0 0 0,-2-2 12 0 0,-10 7 46 0 0,-3 1 8 0 0,0-9-2 0 0,0 3-3 0 0,0 1-42 0 0,-3 2 55 0 0,-5-1-46 0 0,-8 1 77 0 0,-17 3 96 0 0,31 2-193 0 0,-5 0 25 0 0,5-1-22 0 0,0 1 0 0 0,0 0 0 0 0,0 0 0 0 0,0 0-1 0 0,0 1 1 0 0,-1-1 0 0 0,1 0 0 0 0,0 1 0 0 0,0-1 0 0 0,-1 2-11 0 0,-5 2 32 0 0,7-3-25 0 0,0 0 0 0 0,-1 0 0 0 0,1 0 0 0 0,0 0 0 0 0,-1-1 0 0 0,1 1 0 0 0,-1-1 0 0 0,0 1 0 0 0,1-1 0 0 0,-1 1 0 0 0,1-1 0 0 0,-1 0 0 0 0,0 0 0 0 0,1 0-7 0 0,-1 0 7 0 0,0 1 0 0 0,0-1 1 0 0,1 0-1 0 0,-1 0 1 0 0,0 1-1 0 0,1-1 1 0 0,-1 1-1 0 0,0 0 1 0 0,1-1-1 0 0,-1 1 0 0 0,1 0 1 0 0,-1 0-1 0 0,0 0-7 0 0,-10 5 73 0 0,1-4 14 0 0,10-2-73 0 0,-1 0 0 0 0,1 0 0 0 0,-1 0 0 0 0,0 1 1 0 0,1-1-1 0 0,-1 1 0 0 0,1-1 0 0 0,-1 1 0 0 0,1-1 1 0 0,-1 1-1 0 0,1 0 0 0 0,-1 0 0 0 0,1 0 0 0 0,-1 0-14 0 0,-5 4 66 0 0,0-2-2 0 0,-7 4 3 0 0,12-6-67 0 0,0 0 1 0 0,0 0-1 0 0,1 1 0 0 0,-1-1 1 0 0,0 1-1 0 0,0-1 0 0 0,1 1 1 0 0,-1-1-1 0 0,1 1 0 0 0,-1 0 1 0 0,1 0-1 0 0,0 0 1 0 0,-1 1-1 0 0,-3 7-1 0 0,4-8 0 0 0,0 1 0 0 0,0-1-1 0 0,0 0 1 0 0,0 0-1 0 0,0 0 1 0 0,-1 0-1 0 0,1 0 1 0 0,-1 0-1 0 0,0 0 2 0 0,-18 18-108 0 0,12-12 22 0 0,5-5-10 0 0,2-1 36 0 0,0 1 22 0 0,1 1 21 0 0,0 2-14 0 0,-5 2 7 0 0,4-7 24 0 0,0 0 0 0 0,0 1 0 0 0,0-1 0 0 0,1 1 0 0 0,-1-1 1 0 0,0 1-1 0 0,1-1 0 0 0,-1 1 0 0 0,1-1 0 0 0,0 1 0 0 0,-1 0 0 0 0,1-1 0 0 0,0 1 1 0 0,0 0-1 0 0,0 0 0 0 0,-1 0 0 0 0,1 0 0 0 0,-1 0 1 0 0,1 0-1 0 0,-1 1 0 0 0,0-1 0 0 0,1 0 1 0 0,-1 0-1 0 0,0-1 0 0 0,-2 3 0 0 0,3-3-1 0 0,-1 1 1 0 0,0-1-1 0 0,0 0 1 0 0,0 1-1 0 0,1-1 1 0 0,-1 0-1 0 0,1 1 1 0 0,-1-1-1 0 0,1 1 1 0 0,-1-1-1 0 0,1 1 0 0 0,0-1 1 0 0,0 1-1 0 0,0 0 1 0 0,0-1-1 0 0,0 1 1 0 0,0-1-1 0 0,0 1 1 0 0,0-1-1 0 0,1 1 1 0 0,-1-1-1 0 0,1 1 0 0 0,-1-1 1 0 0,1 1 0 0 0,4 6-20 0 0,-4-7 18 0 0,0 1-1 0 0,0-1 1 0 0,-1 1-1 0 0,1-1 1 0 0,0 1 0 0 0,-1-1-1 0 0,1 1 1 0 0,-1-1-1 0 0,1 1 1 0 0,-1-1 0 0 0,0 1-1 0 0,1 0 1 0 0,-1-1 0 0 0,0 1 2 0 0,0 0 0 0 0,0-1 0 0 0,0 1 0 0 0,1 0 0 0 0,-1 0 0 0 0,1-1 0 0 0,-1 1 0 0 0,1 0 0 0 0,-1-1 0 0 0,1 1 0 0 0,0-1 0 0 0,0 1 0 0 0,0-1 0 0 0,0 1 0 0 0,0-1 0 0 0,0 0 0 0 0,0 1 0 0 0,0-1 0 0 0,1 0 0 0 0,-1 0 0 0 0,12 15 0 0 0,-12-14-1 0 0,0 1 1 0 0,1-1 0 0 0,-1 0 0 0 0,0 0 0 0 0,1 0 0 0 0,-1 0 0 0 0,1-1-1 0 0,0 1 1 0 0,0 0 0 0 0,0-1 0 0 0,0 2 0 0 0,7 4 16 0 0,2 8 43 0 0,-8-12-51 0 0,0-1 0 0 0,0 0 0 0 0,1 0-1 0 0,-1 0 1 0 0,1 0 0 0 0,2 0-8 0 0,27 14 128 0 0,-12-7-67 0 0,1 0 38 0 0,-4-1-37 0 0,-15-7-57 0 0,0 0-1 0 0,0 0 0 0 0,0 0 1 0 0,1-1-1 0 0,-1 1 1 0 0,0-1-1 0 0,3 0-4 0 0,2 0 17 0 0,1 1-1 0 0,-1 0 1 0 0,0 1 0 0 0,7 2-17 0 0,-8-2 19 0 0,0 0 0 0 0,1-1 1 0 0,-1 0-1 0 0,6 0-19 0 0,17-1 110 0 0,-3 0-35 0 0,26 0-17 0 0,-49 0-130 0 0,-2 0 34 0 0,3-1 28 0 0,3-3 62 0 0,-6 3-71 0 0,1 0-40 0 0,-1-1-61 0 0,0 1-73 0 0,1 0-91 0 0,0-1-105 0 0,-1 1-121 0 0,0 1 205 0 0,0 0-36 0 0,-1-1-38 0 0,1 1-40 0 0,0 0-41 0 0,0 0-45 0 0,4 0-1200 0 0,3 0-971 0 0</inkml:trace>
  <inkml:trace contextRef="#ctx0" brushRef="#br0" timeOffset="864.66">1679 0 7568 0 0,'0'0'166'0'0,"0"0"29"0"0,0 0 14 0 0,0 3-25 0 0,0 10-146 0 0,0-4-28 0 0,2-3 29 0 0,2 0 41 0 0,2 1 91 0 0,-4-5-16 0 0,-1-1-36 0 0,0 3 34 0 0,-1-1-76 0 0,-1 2-38 0 0,1-2 54 0 0,2 8 132 0 0,4 1 26 0 0,0 0-4 0 0,-5-1-26 0 0,1 0-9 0 0,4 0 28 0 0,0 2 24 0 0,-4 1-19 0 0,-2-11-199 0 0,0-1-1 0 0,0 1 1 0 0,0 0 0 0 0,1 0-1 0 0,-1-1 1 0 0,1 1 0 0 0,0 0-1 0 0,0 1-45 0 0,10 16 322 0 0,-9-17-283 0 0,0 0 0 0 0,-1 0 1 0 0,0 0-1 0 0,1 0 0 0 0,-1 1 0 0 0,0-1 1 0 0,0 0-40 0 0,3 24 186 0 0,-1-7-82 0 0,11 40 265 0 0,-7-35-232 0 0,-2-2-36 0 0,0 3 33 0 0,0 4-4 0 0,0 0-5 0 0,0-4 2 0 0,-1-8-56 0 0,-1-8-33 0 0,-1 0-1 0 0,0 0 0 0 0,-1-1 1 0 0,0 9-38 0 0,-1-11 10 0 0,1 1 0 0 0,0-1-1 0 0,1 1 1 0 0,-1-1 0 0 0,2 2-10 0 0,-1-2 12 0 0,0 0 1 0 0,-1 1-1 0 0,0 0 0 0 0,0-1 1 0 0,-1 2-13 0 0,1-3 25 0 0,-1 0 0 0 0,1-1 0 0 0,1 1 0 0 0,-1 0 1 0 0,1-1-1 0 0,0 1-25 0 0,-1-1 26 0 0,1 0 1 0 0,-1 0 0 0 0,0 0-1 0 0,0 0 1 0 0,0 5-27 0 0,-1 12 82 0 0,0 25 35 0 0,0-9-26 0 0,0-32-48 0 0,0 0-50 0 0,0-2-51 0 0,0-2-106 0 0,0-2-71 0 0,0 0-317 0 0,0 0-29 0 0</inkml:trace>
  <inkml:trace contextRef="#ctx0" brushRef="#br0" timeOffset="1143.84">1355 370 5496 0 0,'13'13'124'0'0,"-12"-14"-2"0"0,0 0-52 0 0,2-6-14 0 0,-3 5-11 0 0,1 2-35 0 0,0-1-1 0 0,-1 1 0 0 0,1 0 1 0 0,0 0-1 0 0,0-1 1 0 0,0 1-1 0 0,-1 0 1 0 0,1 0-1 0 0,0 0 0 0 0,0 0 1 0 0,0 0-1 0 0,0 0 1 0 0,-1 0-1 0 0,2 0-9 0 0,5 0 37 0 0,1 0 63 0 0,2 0 124 0 0,13-1 406 0 0,-17 0-477 0 0,-1 0-50 0 0,26-13 1108 0 0,-11 4-459 0 0,-4 3-289 0 0,20-4 196 0 0,-19 6-405 0 0,2 0-58 0 0,-10 3-147 0 0,0 0-43 0 0,10 0 18 0 0,-16 2-18 0 0,0 0 0 0 0,1 0 1 0 0,-1 0-1 0 0,0 0 1 0 0,0-1-1 0 0,1 0 1 0 0,-1 1-1 0 0,0-1-6 0 0,24-10 13 0 0,-16 7-14 0 0,1-1 0 0 0,10-1 1 0 0,11 1 0 0 0,-2-8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38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62 8808 0 0,'0'3'197'0'0,"0"-3"-186"0"0,0 1 0 0 0,0-1 0 0 0,0 1 0 0 0,0-1 0 0 0,0 0 0 0 0,0 1 0 0 0,0-1 0 0 0,0 1 0 0 0,1-1 0 0 0,-1 1 0 0 0,0-1 0 0 0,0 1 0 0 0,0-1 0 0 0,0 1 0 0 0,1-1 0 0 0,-1 0 0 0 0,0 1 0 0 0,0-1 0 0 0,1 1 0 0 0,-1-1 0 0 0,0 0 0 0 0,1 1 0 0 0,-1-1 0 0 0,1 0 0 0 0,-1 1 0 0 0,0-1 0 0 0,1 0 0 0 0,-1 0 0 0 0,1 1 0 0 0,-1-1 0 0 0,0 0 0 0 0,1 0 0 0 0,-1 0 0 0 0,1 0 0 0 0,-1 0-1 0 0,1 0 1 0 0,-1 1 0 0 0,1-1 0 0 0,-1 0 0 0 0,1 0 0 0 0,-1 0 0 0 0,1-1-11 0 0,-1 1 4 0 0,0 0 0 0 0,0 0-1 0 0,0 0 1 0 0,1 0 0 0 0,-1 0 0 0 0,0 0-1 0 0,0 0 1 0 0,0 0 0 0 0,0 0-1 0 0,0 0 1 0 0,0 0 0 0 0,0 0-1 0 0,0 0 1 0 0,0 0 0 0 0,0 0 0 0 0,0 0-1 0 0,1 0 1 0 0,-1 0 0 0 0,0 0-1 0 0,0 0 1 0 0,0 0 0 0 0,0 0-1 0 0,0 0 1 0 0,0 1 0 0 0,0-1-1 0 0,0 0 1 0 0,0 0 0 0 0,0 0 0 0 0,0 0-1 0 0,0 0 1 0 0,1 0 0 0 0,-1 0-1 0 0,0 0 1 0 0,0 0 0 0 0,0 0-1 0 0,0 0 1 0 0,0 0 0 0 0,0 0 0 0 0,0 0-1 0 0,0 1 1 0 0,0-1 0 0 0,0 0-1 0 0,0 0 1 0 0,0 0 0 0 0,0 0-1 0 0,0 0 1 0 0,0 0 0 0 0,0 0-1 0 0,0 0 1 0 0,0 0 0 0 0,0 0 0 0 0,0 1-1 0 0,0-1 1 0 0,0 0 0 0 0,0 0-1 0 0,0 0 1 0 0,0 0-4 0 0,0 10 112 0 0,0-8 0 0 0,2 1 127 0 0,4 2 14 0 0,1 3 124 0 0,1 1 55 0 0,-3 2 45 0 0,-3 3 36 0 0,0-5-234 0 0,4 5 33 0 0,0-1-84 0 0,-2-3-42 0 0,1 0-66 0 0,1 8 82 0 0,-4-10-92 0 0,-2 2 37 0 0,0 5 15 0 0,0 28 362 0 0,3-27-370 0 0,1 0-18 0 0,-2-9-70 0 0,0-1 0 0 0,0 1 0 0 0,-1-1 0 0 0,0 1 0 0 0,-1-1 0 0 0,1 1-66 0 0,-2 18 177 0 0,0-14-95 0 0,1-1 0 0 0,0 1 0 0 0,1-1 0 0 0,0 1 1 0 0,1 3-83 0 0,4 1 90 0 0,0 2 26 0 0,-5 0 12 0 0,-1 6-19 0 0,0 38 238 0 0,0-42-267 0 0,2-1 6 0 0,4-2-23 0 0,0-2-9 0 0,-5 2 16 0 0,0-14-65 0 0,-1-1-1 0 0,0 1 0 0 0,0 0 0 0 0,1-1 0 0 0,-1 1 0 0 0,0 0 0 0 0,1 0 0 0 0,0-1 0 0 0,-1 1 0 0 0,1-1 0 0 0,0 1 0 0 0,0-1 0 0 0,0 1-4 0 0,0-1 4 0 0,0 1-1 0 0,0-1 1 0 0,0 1-1 0 0,0-1 1 0 0,-1 1-1 0 0,1 0 1 0 0,-1-1-1 0 0,1 1 1 0 0,-1 0-1 0 0,0 0 1 0 0,1-1 0 0 0,-1 1-1 0 0,0 0-3 0 0,0 5 21 0 0,0-5-18 0 0,0 0 0 0 0,1 0 1 0 0,-2 0-1 0 0,1 0 0 0 0,0 1 0 0 0,0-1 1 0 0,-1 0-1 0 0,1 0 0 0 0,-1 0 0 0 0,0 1-3 0 0,-9 10 11 0 0,6-6 70 0 0,5 1-53 0 0,-1-8-20 0 0,0 3 56 0 0,0-3 0 0 0,0 0-28 0 0,0 0-118 0 0,0 0-57 0 0,0 0-12 0 0,0 0 44 0 0,0 0-11 0 0,0-1-62 0 0,-2-1-173 0 0,-8-8-316 0 0,7 7-31 0 0</inkml:trace>
  <inkml:trace contextRef="#ctx0" brushRef="#br0" timeOffset="437.06">1 77 4800 0 0,'0'0'136'0'0,"0"0"-22"0"0,0 0 13 0 0,0 0 63 0 0,0 0 177 0 0,0 0 327 0 0,2 0 30 0 0,0 0-726 0 0,-1 0 41 0 0,1 1 38 0 0,0-1 33 0 0,1 0 131 0 0,1 0 56 0 0,10 0 840 0 0,-8-1-692 0 0,-3 1-253 0 0,-1-1-34 0 0,1 1-41 0 0,-1-1-47 0 0,2-1 96 0 0,-1 0-55 0 0,2 0-21 0 0,4-2 23 0 0,-6 3-49 0 0,1 0 38 0 0,0 1 72 0 0,1-1 84 0 0,2 1 102 0 0,0 0 121 0 0,-2-1-372 0 0,1 1 0 0 0,-1-1 0 0 0,0-1-1 0 0,0 1 1 0 0,0-1-109 0 0,19-5 364 0 0,-10 6-168 0 0,1 1 32 0 0,-4-1-76 0 0,-3 0-55 0 0,10-4 64 0 0,-5-1-9 0 0,0 2 20 0 0,1 4-65 0 0,5-1-4 0 0,-4-5-48 0 0,-13 5-48 0 0,1 0 0 0 0,0 0-1 0 0,1 0 1 0 0,-1 0 0 0 0,0 0-1 0 0,0 1 1 0 0,0-1 0 0 0,0 1 0 0 0,4 0-7 0 0,7 0 23 0 0,-3 1-9 0 0,0-1 0 0 0,0-1 1 0 0,-1 1-1 0 0,7-3-14 0 0,-1-1 0 0 0,-10 2 0 0 0,1 0 0 0 0,-1 1 0 0 0,1-1 0 0 0,-1 1 0 0 0,1 1 0 0 0,-1-1 0 0 0,9 1-10 0 0,9 0-55 0 0,-1 3-76 0 0,-16-1 59 0 0,2 1 13 0 0,7 1-42 0 0,-11-3 38 0 0,0 0-33 0 0,0 0-16 0 0,0-1-34 0 0,0 1-41 0 0,0-1-46 0 0,1 0-220 0 0,0 0-112 0 0,-1 0 83 0 0,-1 0-43 0 0,5 0-625 0 0,4 0-490 0 0,5 0-932 0 0</inkml:trace>
  <inkml:trace contextRef="#ctx0" brushRef="#br0" timeOffset="1072.4">1032 16 6648 0 0,'-1'1'124'0'0,"0"0"-76"0"0,-1 1-88 0 0,0 0-141 0 0,1-1 141 0 0,-1 1 69 0 0,1-1 103 0 0,0 0 100 0 0,0-1-69 0 0,1 1 37 0 0,-1 0 38 0 0,0 0 42 0 0,1-1 44 0 0,-1 1 48 0 0,0 1 91 0 0,0 1-89 0 0,1 0-78 0 0,0 1-69 0 0,1 1-32 0 0,-1 0-67 0 0,0-1-39 0 0,1-2-25 0 0,1 4 163 0 0,7 7-1 0 0,-8-9-162 0 0,0 0-1 0 0,0-1 1 0 0,-1 1 0 0 0,1 0-1 0 0,-1-1 1 0 0,0 1 0 0 0,0 0-64 0 0,0-2 23 0 0,0-1 0 0 0,0 1 0 0 0,1-1 0 0 0,-1 1 0 0 0,0-1 1 0 0,1 1-1 0 0,-1-1 0 0 0,1 1 0 0 0,-1-1 0 0 0,1 1 0 0 0,0-1 0 0 0,0 0 1 0 0,0 1-24 0 0,5 11 144 0 0,-1 12 65 0 0,5-4-7 0 0,-5 7-2 0 0,2-5-58 0 0,0 1-38 0 0,5 21 10 0 0,-7-14-50 0 0,5 2 10 0 0,-4 9 44 0 0,4-9 11 0 0,-6-16-54 0 0,-3-9-37 0 0,1-1 0 0 0,0 0-1 0 0,1 0 1 0 0,-1 1 0 0 0,2-1-38 0 0,-1 2 35 0 0,0-1-1 0 0,0 0 1 0 0,0 1 0 0 0,-1 0-35 0 0,-1-2 25 0 0,1-1-1 0 0,-1 0 1 0 0,1 0-1 0 0,1 0 1 0 0,-1 0 0 0 0,4 4-25 0 0,-4-6 15 0 0,0-1 0 0 0,0 1 0 0 0,0-1 0 0 0,-1 1-1 0 0,1 0 1 0 0,-1 0 0 0 0,0 0 0 0 0,0 0-15 0 0,3 8 22 0 0,9 14 41 0 0,-11-23-46 0 0,0 0 0 0 0,-1-1 0 0 0,1 1 0 0 0,-1 0 0 0 0,1 0 0 0 0,-1 0 0 0 0,0 0 0 0 0,0 0 0 0 0,-1 1 1 0 0,1-1-1 0 0,0 3-17 0 0,-1-4 10 0 0,0-1 0 0 0,0 1 1 0 0,1 0-1 0 0,-1 0 1 0 0,1 0-1 0 0,-1 0 1 0 0,1 0-1 0 0,0-1 1 0 0,0 1-1 0 0,0 0 1 0 0,0 0-1 0 0,0 0-10 0 0,0-1 10 0 0,0 1-1 0 0,0-1 1 0 0,-1 0 0 0 0,1 1-1 0 0,0-1 1 0 0,-1 1 0 0 0,1-1-1 0 0,-1 1 1 0 0,1-1 0 0 0,-1 1-1 0 0,0 0 1 0 0,0-1-10 0 0,3 4 87 0 0,7 6 1 0 0,-7-9 0 0 0,-3-2-2 0 0,0 0-4 0 0,0 0-2 0 0,0 0 0 0 0,0 0 5 0 0,0 0 23 0 0,0 0 11 0 0,0 0 1 0 0,-3-5 11 0 0,-2 0-81 0 0,0 0-15 0 0,4 1-5 0 0,-1 0 1 0 0,2-1-1 0 0,-1 1 1 0 0,0 0 0 0 0,1 0-1 0 0,0-1 1 0 0,0 1 0 0 0,0 0-1 0 0,1-4-30 0 0,0-8 77 0 0,-1 1-29 0 0,0-13-16 0 0,-2 6 32 0 0,-4 6-46 0 0,5 13-18 0 0,0 1 1 0 0,0-1-1 0 0,0 1 1 0 0,0-1 0 0 0,1 1-1 0 0,-1-1 1 0 0,1 0-1 0 0,0 1 1 0 0,0-1-1 0 0,0 0 1 0 0,0 1-1 0 0,0-1 1 0 0,0 1 0 0 0,1-1-1 0 0,-1 0 0 0 0,5-13 22 0 0,-3 10-16 0 0,0-1-1 0 0,-1 1 0 0 0,0-1 0 0 0,0 1 0 0 0,0-1 1 0 0,-1 0-6 0 0,0 2 0 0 0,1 0 0 0 0,0 0 0 0 0,0 0 0 0 0,0-1 0 0 0,0 1 0 0 0,2-1 0 0 0,-2 1 0 0 0,1-1 0 0 0,-1 1 0 0 0,1 0 0 0 0,-2-1 0 0 0,1 1 0 0 0,0-3 0 0 0,-1 4 0 0 0,0 0 0 0 0,0-1 0 0 0,1 1 1 0 0,-1 0-1 0 0,1-1 0 0 0,0 1 0 0 0,1 0 1 0 0,-1 0-1 0 0,1 0 0 0 0,0 0 1 0 0,0 0-1 0 0,12-17-10 0 0,6 0-37 0 0,-3-1 36 0 0,-15 19 11 0 0,-1 1 0 0 0,1 0 0 0 0,0 0 0 0 0,0-1 0 0 0,0 1 0 0 0,0 1 0 0 0,0-1 0 0 0,0 0 0 0 0,0 0 0 0 0,0 1 0 0 0,1-1 0 0 0,-1 1 1 0 0,1-1-1 0 0,28-23-11 0 0,-24 21-12 0 0,19-8-7 0 0,-22 11 27 0 0,0 1 1 0 0,0-1 0 0 0,0 1 0 0 0,1 0 0 0 0,2 0 2 0 0,-7 0 0 0 0,6 0-6 0 0,0 1 1 0 0,-1 0-1 0 0,1 0 0 0 0,0 0 1 0 0,-1 1-1 0 0,1 0 1 0 0,-1 0-1 0 0,0 0 1 0 0,1 0-1 0 0,-1 1 0 0 0,0 0 1 0 0,-1 0-1 0 0,1 1 1 0 0,-1-1-1 0 0,1 1 0 0 0,-1 0 1 0 0,0 0-1 0 0,0 1 1 0 0,-1-1-1 0 0,1 1 1 0 0,1 3 5 0 0,41 64 0 0 0,-43-68 0 0 0,-1 0 0 0 0,1 1 0 0 0,-1-1 0 0 0,0 1 0 0 0,0-1 0 0 0,0 3 0 0 0,-1-2 0 0 0,1 0 0 0 0,0-1 0 0 0,0 1 0 0 0,0-1 0 0 0,0 0 0 0 0,2 2 0 0 0,2 3 0 0 0,-2-4 0 0 0,0 1 0 0 0,-1-1 0 0 0,1 1 0 0 0,-1-1 0 0 0,1 6 0 0 0,1 14 0 0 0,21 27 12 0 0,-25-48-3 0 0,-1-1 0 0 0,1 1 0 0 0,-1 0 0 0 0,0 0 0 0 0,0 0 0 0 0,-1 3-9 0 0,1-3 9 0 0,-1 0 0 0 0,1 0 0 0 0,0 0 0 0 0,0 0 1 0 0,1 0-1 0 0,-1 0 0 0 0,1 0 0 0 0,0 0 0 0 0,0 0 0 0 0,0 0-9 0 0,4 4 26 0 0,-4-7-22 0 0,0 1 0 0 0,0-1-1 0 0,0 0 1 0 0,-1 1-1 0 0,1-1 1 0 0,0 1 0 0 0,-1-1-1 0 0,1 1 1 0 0,-1-1 0 0 0,0 1-1 0 0,1 0 1 0 0,-1-1 0 0 0,0 1-1 0 0,0 0-3 0 0,3 13 43 0 0,1-7-34 0 0,-3-6-8 0 0,0-1 1 0 0,0 1-1 0 0,0-1 0 0 0,0 1 0 0 0,0-1 0 0 0,-1 1 0 0 0,1-1 0 0 0,-1 1 0 0 0,1-1 0 0 0,-1 1 0 0 0,0 1-1 0 0,0 0 15 0 0,0-3-66 0 0,0 0-37 0 0,0 3-129 0 0,0 7-20 0 0,0-8 80 0 0,0-2 18 0 0,0 0-49 0 0,0 0-156 0 0,3-2-295 0 0,0-2 366 0 0,0 2-17 0 0,-2 0 125 0 0,0 1-34 0 0,0 0-37 0 0,0 1-42 0 0,-1 0 263 0 0,1-1-313 0 0,-1 0-43 0 0,1 1-38 0 0,-1 0-33 0 0,1-1-126 0 0,-1 1-33 0 0,0 0-1317 0 0</inkml:trace>
  <inkml:trace contextRef="#ctx0" brushRef="#br0" timeOffset="1542.67">1879 616 5528 0 0,'0'0'124'0'0,"0"-2"17"0"0,2-9 11 0 0,-1 11-142 0 0,0 0-1 0 0,0-1 0 0 0,-1 1 1 0 0,1 0-1 0 0,0-1 1 0 0,0 1-1 0 0,0 0 1 0 0,-1 0-1 0 0,1 0 0 0 0,0 0 1 0 0,0 0-1 0 0,0 0 1 0 0,0 0-1 0 0,0 0-9 0 0,12 0 0 0 0,-2-1 42 0 0,3 0 139 0 0,0-5 363 0 0,-4 1-275 0 0,-1 0 134 0 0,-1 1-153 0 0,9-3 270 0 0,-8 5-137 0 0,-4 2-128 0 0,-1 0-41 0 0,2-2 109 0 0,1 0-77 0 0,2-3-38 0 0,2 0 4 0 0,-6 3-102 0 0,0 0 34 0 0,5-1 4 0 0,1 0-11 0 0,-3 0-14 0 0,-1 0 18 0 0,0 0 49 0 0,11-8 152 0 0,8 6-106 0 0,-6-5-48 0 0,6 5-10 0 0,0-7 40 0 0,-3-4-92 0 0,-18 11-92 0 0,0 1 1 0 0,1 0 0 0 0,0 1 0 0 0,0-1 0 0 0,0 1-1 0 0,1 0-34 0 0,-2 0 33 0 0,8-2 70 0 0,-8-5 1 0 0,8 5-3 0 0,0-5-12 0 0,-11 6-10 0 0,-1 0-40 0 0,-2-4-7 0 0,1 8-20 0 0,3-13 70 0 0,2 8-44 0 0,-4 4-37 0 0,-1 1 0 0 0,1 0 1 0 0,-1-1-1 0 0,1 1 0 0 0,-1 0 0 0 0,1-1 1 0 0,-1 1-1 0 0,1-1 0 0 0,-1 1 0 0 0,0-1 1 0 0,1 1-1 0 0,-1-1 0 0 0,0 1 1 0 0,1-1-1 0 0,-1 1 0 0 0,0-1 0 0 0,0 0 1 0 0,0 1-1 0 0,0-1 0 0 0,1 1 1 0 0,-1-1-1 0 0,0 0 0 0 0,0 1 0 0 0,0-1 1 0 0,0 1-1 0 0,0-1 0 0 0,0 0-1 0 0,0 0 3 0 0,0 1 1 0 0,0-1-1 0 0,0 0 0 0 0,0 1 0 0 0,0-1 0 0 0,0 1 0 0 0,0-1 0 0 0,-1 0 1 0 0,1 1-1 0 0,0-1 0 0 0,0 1 0 0 0,0-1 0 0 0,-1 1 0 0 0,1-1 0 0 0,0 0 0 0 0,0 1 1 0 0,-1-1-1 0 0,1 1 0 0 0,-1-1 0 0 0,1 1 0 0 0,0 0 0 0 0,-1-1 0 0 0,1 1 1 0 0,-1-1-1 0 0,1 1 0 0 0,-1 0 0 0 0,0-1-3 0 0,-4-4 80 0 0,2-8 73 0 0,3 12-149 0 0,0 0 1 0 0,0 0 0 0 0,0 1 0 0 0,-1-1 0 0 0,1 0-1 0 0,0 1 1 0 0,0-1 0 0 0,-1 0 0 0 0,1 1 0 0 0,0-1 0 0 0,-1 1-1 0 0,1-1 1 0 0,-1 0 0 0 0,1 1 0 0 0,-1-1 0 0 0,1 1-1 0 0,-1-1 1 0 0,1 1 0 0 0,-1-1 0 0 0,1 1 0 0 0,-1 0-1 0 0,0-1 1 0 0,1 1 0 0 0,-1 0 0 0 0,0-1 0 0 0,1 1 0 0 0,-1 0-5 0 0,-1-1 2 0 0,1 1 1 0 0,0-1 0 0 0,0 0-1 0 0,0 1 1 0 0,0-1 0 0 0,-1 0 0 0 0,1 0-1 0 0,0 0 1 0 0,0 0 0 0 0,0 0-1 0 0,1 0 1 0 0,-1 0 0 0 0,0 0 0 0 0,0-1-3 0 0,-1-2 16 0 0,1 3-11 0 0,1 0 0 0 0,0 1 0 0 0,0-1 0 0 0,-1 0 0 0 0,1 1-1 0 0,0-1 1 0 0,-1 1 0 0 0,1-1 0 0 0,-1 1 0 0 0,1-1 0 0 0,-1 1-1 0 0,1-1 1 0 0,-1 1 0 0 0,1-1 0 0 0,-1 1 0 0 0,1 0 0 0 0,-1-1 0 0 0,1 1-1 0 0,-1 0 1 0 0,0-1 0 0 0,1 1 0 0 0,-1 0-5 0 0,-4-3 10 0 0,4 3-8 0 0,0-1 0 0 0,0 0 1 0 0,-1 0-1 0 0,1 1 0 0 0,0-1 0 0 0,0 0 0 0 0,1 0 1 0 0,-1 0-1 0 0,0 0 0 0 0,0 0 0 0 0,0-1 1 0 0,0 1-3 0 0,-6-11 63 0 0,6 11-61 0 0,0 1 0 0 0,0-1 0 0 0,0 1 0 0 0,0-1 0 0 0,0 1 0 0 0,0-1 0 0 0,0 1 0 0 0,0 0 0 0 0,0-1 0 0 0,0 1 0 0 0,-1 0 0 0 0,1 0-1 0 0,0 0 1 0 0,0-1 0 0 0,0 1 0 0 0,0 1 0 0 0,0-1 0 0 0,-1 0 0 0 0,1 0 0 0 0,-1 0-2 0 0,-16 1 87 0 0,17-1-81 0 0,-1 0 0 0 0,0 0 0 0 0,0-1 0 0 0,1 1 0 0 0,-1-1 0 0 0,0 1 0 0 0,1-1 0 0 0,-1 0 0 0 0,1 1 0 0 0,-2-2-6 0 0,-8-2 20 0 0,-1 8 20 0 0,11-3-36 0 0,-1 0 0 0 0,0 0 1 0 0,1-1-1 0 0,-1 1 0 0 0,1-1 1 0 0,-1 1-1 0 0,0-1 0 0 0,0 1 0 0 0,1-1 1 0 0,-2 0-5 0 0,-25 0 96 0 0,22 3-32 0 0,-7 9-49 0 0,-16 16-8 0 0,15-9 40 0 0,9-9-37 0 0,4-8-10 0 0,0 0 0 0 0,0 1 0 0 0,0-1 0 0 0,0 0 0 0 0,0 0 0 0 0,-1 0 0 0 0,1 0 0 0 0,-1 0 1 0 0,0 0-1 0 0,-3 3 0 0 0,1 0 0 0 0,0 1 0 0 0,0 0 0 0 0,0 0 0 0 0,1 0 0 0 0,0 1 0 0 0,0-1 0 0 0,0 1 0 0 0,1 0 0 0 0,0-1 0 0 0,0 6 0 0 0,-8 19 0 0 0,6-21 0 0 0,3-7 0 0 0,-1 0 0 0 0,1 0 0 0 0,0 0 0 0 0,0 0 0 0 0,0 0 0 0 0,1 0 0 0 0,-1 0 0 0 0,1 0 0 0 0,0 0 0 0 0,-1 3 0 0 0,1 68 0 0 0,1-70 0 0 0,-1-1 0 0 0,0 0 0 0 0,1 0 1 0 0,0 0-1 0 0,-1 1 0 0 0,1-1 1 0 0,0 0-1 0 0,1 0 0 0 0,0 2 0 0 0,2 5 11 0 0,-1-1 2 0 0,1-1 0 0 0,0 0 0 0 0,0 0 0 0 0,1 0 0 0 0,4 6-13 0 0,-4-7 2 0 0,-4-5-3 0 0,1 1 1 0 0,0 0 0 0 0,1-1 0 0 0,-1 1 0 0 0,0-1 0 0 0,1 0-1 0 0,-1 0 1 0 0,1 0 0 0 0,0 0 0 0 0,0 0 0 0 0,-1-1 0 0 0,1 1-1 0 0,0-1 1 0 0,0 0 0 0 0,1 0 0 0 0,1 1 0 0 0,0 0 3 0 0,1 0 0 0 0,-1 0 0 0 0,0 1 1 0 0,0-1-1 0 0,2 2-3 0 0,-1-1 11 0 0,0 0 1 0 0,0 0 0 0 0,0-1-1 0 0,0 0 1 0 0,0 0-1 0 0,5 0-11 0 0,-2 0 13 0 0,-1 1 0 0 0,1-1-1 0 0,-1 1 1 0 0,1 1-13 0 0,21 8 3 0 0,-6-6 32 0 0,0 0-1 0 0,3-2-34 0 0,4 2-5 0 0,-9-1-43 0 0,-16-3 18 0 0,1 0 0 0 0,-1-1 0 0 0,0 0 0 0 0,0 0 1 0 0,0-1-1 0 0,2 0 30 0 0,19 1-99 0 0,21-1-149 0 0,-25-1 76 0 0,-3-1-34 0 0,16-8-237 0 0,-26 8 289 0 0,0 1 0 0 0,0 1 1 0 0,3 0 153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5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369 1 5248 0 0,'0'0'152'0'0,"-2"0"0"0"0,-12 0-64 0 0,-1 0 90 0 0,1 0 75 0 0,-1 0 63 0 0,1 0 42 0 0,-1 0 34 0 0,-34 0 975 0 0,29 0-818 0 0,-1 0-63 0 0,0 0-112 0 0,10 1-261 0 0,0 5 14 0 0,9-5-109 0 0,1 0-1 0 0,-1 0 1 0 0,0 0 0 0 0,1 0 0 0 0,-1 0-1 0 0,0-1 1 0 0,0 1 0 0 0,0-1 0 0 0,1 1-1 0 0,-1-1 1 0 0,0 0 0 0 0,0 0 0 0 0,-2 0-18 0 0,0 1 20 0 0,1-1 1 0 0,-1 0 0 0 0,0 1 0 0 0,0 0 0 0 0,0 0-1 0 0,1 0 1 0 0,-1 1 0 0 0,0-1 0 0 0,1 1 0 0 0,-3 1-21 0 0,0-2 34 0 0,-1 0 8 0 0,2 2 58 0 0,-8 10-84 0 0,-2 3-16 0 0,-1-1 0 0 0,3 0 0 0 0,13-14 0 0 0,0 0 0 0 0,-1-1 0 0 0,1 1 0 0 0,0 0 0 0 0,0-1 0 0 0,0 1 0 0 0,0 0 0 0 0,-1-1 0 0 0,1 1 0 0 0,0 0 0 0 0,0 0 0 0 0,0-1 0 0 0,0 1 0 0 0,1 0 0 0 0,-1-1 0 0 0,0 1 0 0 0,0 0 0 0 0,0-1 0 0 0,1 1 0 0 0,-1 0 0 0 0,0 0 0 0 0,13 14 0 0 0,5 0 0 0 0,-9-8 0 0 0,-4-3 0 0 0,0-1 0 0 0,1 1 0 0 0,-1-1 0 0 0,1 0 0 0 0,4 2 0 0 0,-1-3 0 0 0,8 3 0 0 0,3 16 0 0 0,9-11 0 0 0,-3 8-6 0 0,9 5 33 0 0,-21-15 41 0 0,0 1 0 0 0,-1 0 0 0 0,5 4-68 0 0,13 10 119 0 0,-9-7-33 0 0,-2 5-69 0 0,2 3-6 0 0,-5-6 33 0 0,-13-14-41 0 0,-1 0 0 0 0,1 1 0 0 0,-1-1 0 0 0,0 1 0 0 0,0 0 1 0 0,0 0-1 0 0,1 4-3 0 0,0 1 43 0 0,1 0-37 0 0,0 0-5 0 0,-3-3 33 0 0,-1 0 35 0 0,0 3 48 0 0,-1 11 41 0 0,0-21-152 0 0,0 0 0 0 0,0 1 0 0 0,0-1 0 0 0,0 0 0 0 0,0 1 1 0 0,0-1-1 0 0,0 0 0 0 0,0 1 0 0 0,0-1 0 0 0,0 0 0 0 0,0 1 0 0 0,0-1 1 0 0,0 0-1 0 0,0 0 0 0 0,-1 1 0 0 0,1-1 0 0 0,0 0 0 0 0,0 1 1 0 0,0-1-1 0 0,0 0 0 0 0,-1 0 0 0 0,1 1 0 0 0,0-1 0 0 0,0 0 0 0 0,-1 0 1 0 0,1 1-7 0 0,-10 12 179 0 0,7 2 4 0 0,3-15-174 0 0,1 1 0 0 0,-1-1 0 0 0,0 1 0 0 0,0-1 0 0 0,0 1 0 0 0,0-1 0 0 0,0 1 0 0 0,0-1 0 0 0,0 1 0 0 0,0-1 0 0 0,0 1 0 0 0,-1-1 0 0 0,1 0 1 0 0,0 1-1 0 0,0-1 0 0 0,0 1 0 0 0,0-1 0 0 0,-1 1 0 0 0,1-1 0 0 0,0 1 0 0 0,-1-1 0 0 0,1 0 0 0 0,0 1 0 0 0,0-1 0 0 0,-1 0 0 0 0,1 1 0 0 0,-1-1 0 0 0,1 0 0 0 0,0 1 0 0 0,-1-1 0 0 0,1 0 0 0 0,-1 0-9 0 0,-5 5 141 0 0,0 5 53 0 0,-1-5-105 0 0,-10 3-28 0 0,13-6-48 0 0,-27 3 78 0 0,24 0-78 0 0,5-4-8 0 0,1 0-1 0 0,0 0 0 0 0,-1 0 0 0 0,1 0 0 0 0,-1-1 0 0 0,1 1 0 0 0,-1-1 1 0 0,1 1-1 0 0,-1-1 0 0 0,0 1 0 0 0,1-1 0 0 0,-1 0 0 0 0,0 0 0 0 0,1 0 1 0 0,-2 0-5 0 0,-8 1 8 0 0,-18 0 52 0 0,7-5 86 0 0,12-1-85 0 0,-8-1 44 0 0,0 4 31 0 0,4 1-64 0 0,0-2-54 0 0,1-1-53 0 0,0 0-49 0 0,11 3 62 0 0,-26-9-392 0 0,12 2 170 0 0,-1 1 46 0 0,1 1 99 0 0,14 6 87 0 0,1 0 3 0 0,0 0 0 0 0,1 0 0 0 0,-1-1 0 0 0,0 1 0 0 0,1 0 0 0 0,-1 0 0 0 0,0 0 1 0 0,1 0-1 0 0,-1-1 0 0 0,0 1 0 0 0,1 0 0 0 0,-1-1 0 0 0,1 1 0 0 0,-1 0 0 0 0,0-1 1 0 0,1 1-1 0 0,-1-1 0 0 0,1 1 0 0 0,-1-1 0 0 0,1 1 0 0 0,0-1 0 0 0,-1 0 0 0 0,1 1 1 0 0,-1-1-1 0 0,1 1 0 0 0,0-1 0 0 0,-1 0 9 0 0,-2-6-62 0 0,-7-5-129 0 0,9 10 13 0 0,0 0 39 0 0,-1-1-43 0 0,2-1 82 0 0,1-1 34 0 0,0 3-56 0 0,-1 1-17 0 0,0 0 46 0 0,0 0 40 0 0,0 1 32 0 0,0-2 54 0 0,0 0 170 0 0,0 2-176 0 0,0-1-48 0 0,0 0-91 0 0,0 0 11 0 0,0 1-33 0 0,0-1-53 0 0,0 0-48 0 0,0 0-53 0 0,0 0-57 0 0,0 0-63 0 0,0 0-66 0 0,0 0-72 0 0,0 0-76 0 0,0-4-709 0 0,0-3-748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03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480 79 5728 0 0,'0'0'166'0'0,"0"0"-34"0"0,0 0 14 0 0,-1-1 71 0 0,-1-1 203 0 0,-8-8 375 0 0,9 9-545 0 0,0 0-33 0 0,0-1 124 0 0,0 0-104 0 0,1 0-84 0 0,0 0-51 0 0,1-3 2 0 0,-1 4 1 0 0,0 1 8 0 0,0 0-101 0 0,0 0-1 0 0,0 0 0 0 0,0 0 0 0 0,0 0 1 0 0,0 0-1 0 0,0 0 0 0 0,0 0 0 0 0,0 0 0 0 0,0 0 1 0 0,0-1-1 0 0,0 1 0 0 0,0 0 0 0 0,0 0 1 0 0,0 0-1 0 0,0 0 0 0 0,0 0 0 0 0,0 0 0 0 0,0 0 1 0 0,0 0-1 0 0,0 0 0 0 0,0 0 0 0 0,0-1 1 0 0,0 1-1 0 0,0 0 0 0 0,0 0 0 0 0,0 0 1 0 0,0 0-1 0 0,0 0 0 0 0,0 0 0 0 0,0 0 0 0 0,0 0 1 0 0,0 0-1 0 0,0 0 0 0 0,-1 0 0 0 0,1 0 1 0 0,0 0-1 0 0,0 0 0 0 0,0 0 0 0 0,0 0 1 0 0,0 0-1 0 0,0 0 0 0 0,0 0 0 0 0,0 0 0 0 0,0 0 1 0 0,0-1-1 0 0,0 1 0 0 0,-1 0 0 0 0,1 0 1 0 0,0 1-1 0 0,0-1 0 0 0,0 0 0 0 0,0 0 0 0 0,0 0 1 0 0,0 0-1 0 0,0 0 0 0 0,0 0 0 0 0,0 0-11 0 0,-1 0 38 0 0,0 0-1 0 0,1 0 1 0 0,-1-1-1 0 0,0 1 1 0 0,1 0 0 0 0,-1 0-1 0 0,1 0 1 0 0,-1 0-1 0 0,0-1 1 0 0,1 1-1 0 0,-1 0 1 0 0,1-1-1 0 0,-1 1 1 0 0,1 0-1 0 0,-1-1 1 0 0,1 1-1 0 0,-1-1 1 0 0,1 1-1 0 0,-1-1 1 0 0,1 1-1 0 0,0-1 1 0 0,-1 1-1 0 0,1-1-37 0 0,-1 0 36 0 0,1 1-1 0 0,0-1 1 0 0,-1 1-1 0 0,1-1 0 0 0,-1 1 1 0 0,1-1-1 0 0,0 1 1 0 0,-1 0-1 0 0,1-1 0 0 0,-1 1 1 0 0,0-1-1 0 0,1 1 1 0 0,-1 0-1 0 0,1 0 0 0 0,-1-1 1 0 0,1 1-1 0 0,-1 0 1 0 0,0 0-1 0 0,1 0 0 0 0,-1 0 1 0 0,0-1-1 0 0,1 1 1 0 0,-1 0-36 0 0,-4-2 436 0 0,1-2-387 0 0,-1 2 70 0 0,-1-1 94 0 0,-4 1 191 0 0,-1 0 18 0 0,3 2-178 0 0,2 0-87 0 0,0 0-59 0 0,5 0-96 0 0,-4-3 254 0 0,-5-7-12 0 0,7 8-81 0 0,-1 1-75 0 0,0 0-47 0 0,-1 2-26 0 0,3 0 34 0 0,-4-2 19 0 0,4 1-48 0 0,1 0 0 0 0,-1 0 0 0 0,0 0 0 0 0,1 0 0 0 0,-1 0 0 0 0,0 0 0 0 0,1 0 1 0 0,-1 1-1 0 0,1-1 0 0 0,-1 0 0 0 0,1 1 0 0 0,-2 0-20 0 0,-2 5 72 0 0,5-5-69 0 0,0-1 0 0 0,0 1 1 0 0,0-1-1 0 0,-1 1 0 0 0,1-1 1 0 0,0 0-1 0 0,-1 1 0 0 0,1-1 1 0 0,0 0-1 0 0,-1 1 0 0 0,1-1 1 0 0,0 0-1 0 0,-1 1 0 0 0,1-1 1 0 0,-1 0-1 0 0,1 0 0 0 0,-1 1 1 0 0,1-1-1 0 0,-1 0 0 0 0,1 0 1 0 0,0 0-1 0 0,-1 0 0 0 0,1 0 1 0 0,-1 0-1 0 0,1 0 0 0 0,-1 0 1 0 0,1 0-1 0 0,-1 0 1 0 0,1 0-1 0 0,-1 0 0 0 0,1 0 1 0 0,-1 0-4 0 0,-6 0 32 0 0,5-1-22 0 0,0 1 0 0 0,0 0 0 0 0,-1 0 0 0 0,1 0 0 0 0,0 1 0 0 0,0-1 0 0 0,0 0 0 0 0,0 1 0 0 0,0-1 0 0 0,-1 2-10 0 0,-5 2 12 0 0,7-3-12 0 0,0 0 0 0 0,-1 0 0 0 0,1 0 0 0 0,-1 0 0 0 0,1-1 0 0 0,-1 1 0 0 0,1-1 0 0 0,-1 1 0 0 0,1-1 0 0 0,-1 1 0 0 0,0-1 0 0 0,1 0 0 0 0,-1 0 0 0 0,0 0 0 0 0,1 0 0 0 0,-1 1 0 0 0,0-1 0 0 0,1 0 0 0 0,-1 0 0 0 0,1 1 0 0 0,-1-1 0 0 0,0 1 0 0 0,1-1 0 0 0,-1 1 0 0 0,1 0 0 0 0,0 0 0 0 0,-1-1 0 0 0,1 1 0 0 0,-1 0 0 0 0,-6 4 0 0 0,-2 0 0 0 0,8-4 0 0 0,0 0 0 0 0,0 0 0 0 0,-1 0 0 0 0,1 0 0 0 0,0 1 0 0 0,0-1 0 0 0,0 1 0 0 0,1-1 0 0 0,-1 1 0 0 0,-1 0 0 0 0,0 0 0 0 0,1 0 0 0 0,-1 0 0 0 0,0 0 0 0 0,0-1 0 0 0,-1 1 0 0 0,2-1 0 0 0,0 0 0 0 0,0 0 0 0 0,1 0 0 0 0,-1 0 0 0 0,0 0 0 0 0,0 0 0 0 0,1 0 0 0 0,-1 1 0 0 0,1-1 0 0 0,-1 0 0 0 0,1 1 0 0 0,0-1 0 0 0,-1 2 0 0 0,0 2 0 0 0,2-5 0 0 0,-1 1 0 0 0,1 0 0 0 0,0-1 0 0 0,-1 1 0 0 0,1-1 0 0 0,0 1 0 0 0,-1 0 0 0 0,1-1 0 0 0,0 1 0 0 0,-1-1 0 0 0,1 1 0 0 0,-1-1 0 0 0,1 1 0 0 0,-1-1 0 0 0,1 0 0 0 0,-1 1 0 0 0,0-1 0 0 0,1 0 0 0 0,-1 1 0 0 0,1-1 0 0 0,-1 0 0 0 0,0 1 0 0 0,-4 1 0 0 0,0 1 0 0 0,0 1 0 0 0,0 0 0 0 0,0 0 0 0 0,1 1 0 0 0,-1-1 0 0 0,1 1 0 0 0,0 0 0 0 0,-3 4 0 0 0,3 3 0 0 0,0-3 0 0 0,-21 17 0 0 0,21-21 0 0 0,0 0 0 0 0,0 1 0 0 0,0 0 0 0 0,1 0 0 0 0,0 0 0 0 0,0 0 0 0 0,0 0 0 0 0,2-2-7 0 0,0 0 0 0 0,0 0 1 0 0,0 0-1 0 0,1 1 1 0 0,-1-1-1 0 0,1 0 0 0 0,0 1 1 0 0,1-1-1 0 0,0 4 7 0 0,-1 7-12 0 0,0 1 2 0 0,-1-12 2 0 0,1 1 1 0 0,-1-1 0 0 0,1 0 0 0 0,0 0 0 0 0,1 1-1 0 0,-1-1 1 0 0,1 0 0 0 0,0 0 0 0 0,1 4 7 0 0,6 9-42 0 0,-3-6 35 0 0,0-1-1 0 0,-1 1 1 0 0,0 2 7 0 0,-2-2-15 0 0,-1-7 10 0 0,0 0 1 0 0,0-1 0 0 0,0 1 0 0 0,0 0-1 0 0,1-1 1 0 0,-1 1 0 0 0,1-1 0 0 0,0 0 0 0 0,2 2 4 0 0,8 21 0 0 0,6 10 0 0 0,-5-18 0 0 0,1 0 0 0 0,1-1 0 0 0,5 4 0 0 0,-17-17 0 0 0,0 0 0 0 0,0 0 0 0 0,0 0 0 0 0,0 0 0 0 0,1 4 0 0 0,-2-5 0 0 0,0 0 0 0 0,0 0 0 0 0,0 0 0 0 0,0 0 0 0 0,0 0 0 0 0,1 0 0 0 0,-1 0 0 0 0,1-1 0 0 0,0 1 0 0 0,0-1 0 0 0,1 1 0 0 0,7 4 0 0 0,-5-4 0 0 0,0 1 0 0 0,-1 0 0 0 0,1 1 0 0 0,3 3 0 0 0,-5-5 0 0 0,-1 0 0 0 0,1 0 0 0 0,0-1 0 0 0,0 1 0 0 0,0-1 0 0 0,1 1 0 0 0,16 8 0 0 0,10 9 0 0 0,12 4 0 0 0,-12-19 0 0 0,-23 0 0 0 0,-7-4 1 0 0,1 0 0 0 0,-1 0-1 0 0,1 0 1 0 0,-1-1 0 0 0,0 1 0 0 0,1 0 0 0 0,0-1 0 0 0,-1 1-1 0 0,1-1 1 0 0,-1 0 0 0 0,1 1 0 0 0,-1-1 0 0 0,1 0 0 0 0,0 0-1 0 0,60 0 134 0 0,-61 0-130 0 0,1 0 0 0 0,0 0 1 0 0,0-1-1 0 0,-1 1 0 0 0,1 0 0 0 0,0-1 0 0 0,-1 0 0 0 0,1 1 0 0 0,-1-1 0 0 0,1 0 0 0 0,0 0 0 0 0,-1 0 1 0 0,1 0-5 0 0,-1 0 4 0 0,1 0 0 0 0,-1 1 0 0 0,1-1 0 0 0,-1 0 0 0 0,1 0 0 0 0,0 1 0 0 0,-1-1 0 0 0,1 1 0 0 0,0-1 1 0 0,-1 1-1 0 0,1 0 0 0 0,0 0 0 0 0,0 0-4 0 0,-1 0 1 0 0,1-1 0 0 0,0 1 0 0 0,-1 0-1 0 0,1 0 1 0 0,-1-1 0 0 0,1 1 0 0 0,0-1 0 0 0,-1 1 0 0 0,1-1 0 0 0,-1 0 0 0 0,0 0-1 0 0,1 1 1 0 0,-1-1 0 0 0,1 0-1 0 0,6-4-1 0 0,-1 1 4 0 0,8-3-2 0 0,-4 2-43 0 0,12 0-144 0 0,-18-1 45 0 0,-2 2 56 0 0,0 2-28 0 0,0 1-68 0 0,-1 1 39 0 0,-1-1-45 0 0,1 1-53 0 0,-1-1-59 0 0,1 0-30 0 0,0 0-50 0 0,-1 0-44 0 0,1 0-39 0 0,-1-1-136 0 0,1 1-38 0 0,1-2-166 0 0,0 0-442 0 0,-3 3 1225 0 0</inkml:trace>
  <inkml:trace contextRef="#ctx0" brushRef="#br0" timeOffset="422.72">33 417 6592 0 0,'0'0'192'0'0,"3"0"-7"0"0,5 0 586 0 0,0 0-65 0 0,0 0-61 0 0,0 0-59 0 0,0 0-53 0 0,0 0-50 0 0,0 0-46 0 0,0 0-43 0 0,2 0 28 0 0,0 0-48 0 0,0 0-44 0 0,1 0-34 0 0,13 0 305 0 0,13 0 185 0 0,-16 0-556 0 0,1 0-39 0 0,2 0-37 0 0,1 0-33 0 0,24 0 29 0 0,-5 0-103 0 0,-41 0-43 0 0,-1 0 1 0 0,1 0-1 0 0,-1 0 0 0 0,1-1 0 0 0,-1 1 1 0 0,1-1-1 0 0,-1 0 0 0 0,0 1 0 0 0,1-1 0 0 0,-1 0 1 0 0,2-2-5 0 0,-2 2 3 0 0,0 0-1 0 0,1 0 1 0 0,-1 0 0 0 0,0 0 0 0 0,1 1 0 0 0,-1-1-1 0 0,1 1 1 0 0,-1-1 0 0 0,1 1 0 0 0,-1 0 0 0 0,3 0-3 0 0,38 0 0 0 0,-41 0-1 0 0,0 0 1 0 0,-1 0 0 0 0,1 0 0 0 0,0-1 0 0 0,-1 1-1 0 0,1 0 1 0 0,-1-1 0 0 0,1 1 0 0 0,0-1 0 0 0,-1 0 0 0 0,1 1-1 0 0,-1-1 1 0 0,0 0 0 0 0,1 0 0 0 0,10-5-51 0 0,-7 5-19 0 0,1 0 0 0 0,-1 0 1 0 0,0 1-1 0 0,0 0 0 0 0,2 0 70 0 0,6 0-192 0 0,-1 0-98 0 0,-4 0-7 0 0,-2 0-88 0 0,-2 0-102 0 0,0 0-119 0 0,-1 0 87 0 0,0 0-45 0 0,4 0-659 0 0,3 0-515 0 0,8 0-982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6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93 7568 0 0,'0'0'166'0'0,"0"0"29"0"0,0 0 14 0 0,0-3-25 0 0,-2-9-82 0 0,0 7-30 0 0,-1-1 46 0 0,-1-1 36 0 0,-2-4 247 0 0,-5 6 30 0 0,7-1-138 0 0,0 1-58 0 0,-3 3-39 0 0,-1 0 78 0 0,-12-8-8 0 0,13 6-80 0 0,2 1-48 0 0,-1-2 28 0 0,-4-1 22 0 0,2 6-42 0 0,1-1-9 0 0,-8 2 356 0 0,10 0-408 0 0,1 0-100 0 0,-24 15 251 0 0,23-6-143 0 0,-8-5-74 0 0,-3 8-19 0 0,12-8 0 0 0,0 0 0 0 0,0 1 0 0 0,0 0 0 0 0,1 0 0 0 0,0 0 0 0 0,0 0 0 0 0,0 0 0 0 0,1 9 0 0 0,2 32 0 0 0,0-46-1 0 0,0 1 0 0 0,0 0 0 0 0,0 0 0 0 0,1 0 0 0 0,-1-1 0 0 0,1 1 1 0 0,0 0-1 0 0,-1-1 0 0 0,1 1 0 0 0,0 0 0 0 0,0-1 0 0 0,0 1 0 0 0,0-1 1 0 0,1 2 0 0 0,20 19-28 0 0,-18-19 23 0 0,-1 0 0 0 0,1 0 0 0 0,-1 0 0 0 0,0 1 0 0 0,0-1 0 0 0,0 1 0 0 0,1 1 5 0 0,0 6-30 0 0,-4-10 29 0 0,1 1-1 0 0,0-1 1 0 0,-1 0-1 0 0,1 1 1 0 0,0-1 0 0 0,-1 0-1 0 0,1 1 1 0 0,0-1-1 0 0,0 0 1 0 0,0 0-1 0 0,0 0 1 0 0,1 0-1 0 0,-1 0 1 0 0,0 0-1 0 0,0 0 1 0 0,1 0 1 0 0,20 15 3 0 0,-4-2-36 0 0,-1 1-1 0 0,3 4 34 0 0,24 25 0 0 0,-43-42 0 0 0,1-1 0 0 0,0 0 0 0 0,-1 1 0 0 0,1-1 0 0 0,0 0 0 0 0,0 0 0 0 0,0 0 0 0 0,0 0 0 0 0,0 0 0 0 0,0-1 0 0 0,0 1 0 0 0,2 0 0 0 0,-3-1 0 0 0,0 0 0 0 0,0 1 0 0 0,0-1 0 0 0,1 0 0 0 0,-1 1 0 0 0,0-1 0 0 0,0 1 0 0 0,0-1 0 0 0,0 1 0 0 0,0 0 0 0 0,0-1 0 0 0,0 1 0 0 0,0 0 0 0 0,0 0 0 0 0,0 0 0 0 0,0 0 0 0 0,0 0 0 0 0,0 0 0 0 0,-1 0 0 0 0,1 0 0 0 0,0 0 0 0 0,-1 1 0 0 0,31 59 0 0 0,-21-48 12 0 0,-6-6 45 0 0,-5 2-58 0 0,1-7 5 0 0,0 11 6 0 0,-3-8 33 0 0,-1 0-29 0 0,2-3-4 0 0,1 0 0 0 0,-1 0 0 0 0,0 0 1 0 0,1-1-1 0 0,-1 1 0 0 0,0-1 0 0 0,0 1 0 0 0,0-1 0 0 0,-1 1 1 0 0,1-1-1 0 0,0 0 0 0 0,0 0 0 0 0,-1 0 0 0 0,1-1 0 0 0,-1 1 0 0 0,1 0 1 0 0,-2-1-11 0 0,-8 1 20 0 0,9-1-13 0 0,0 1 0 0 0,0-1 0 0 0,0 0 0 0 0,0 0 0 0 0,0-1 0 0 0,-1 1 0 0 0,1-1 0 0 0,0 1 0 0 0,0-1 0 0 0,0 0-7 0 0,-5-4 20 0 0,-4-1-23 0 0,1 4-54 0 0,2 1-35 0 0,7 0 79 0 0,0 0 1 0 0,0 0-1 0 0,-1 0 1 0 0,1 0 0 0 0,0 0-1 0 0,0-1 1 0 0,0 1-1 0 0,0-1 13 0 0,-4-3-71 0 0,0-1-56 0 0,0-1-80 0 0,0 1-103 0 0,3 3 99 0 0,0-1-37 0 0,0 1-42 0 0,0 0-44 0 0,1 1-66 0 0,0 0-90 0 0,0 0 74 0 0,0 0-33 0 0,0-3-522 0 0,-1-1-405 0 0,3-3-774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7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1 478 5008 0 0,'44'0'268'0'0,"-27"0"-216"0"0,-4-3-21 0 0,-3-2 65 0 0,0 0 69 0 0,3 2 75 0 0,-9 3-71 0 0,0 0 0 0 0,-1 0-1 0 0,1 0 1 0 0,0-1 0 0 0,-1 0 0 0 0,1 1 0 0 0,0-2-169 0 0,3-1 331 0 0,0-3-70 0 0,1 1 238 0 0,12-5-34 0 0,-14 7-144 0 0,-2 0-111 0 0,-1 1-70 0 0,-1-1-69 0 0,1 1-27 0 0,0 0 58 0 0,7-3 126 0 0,-2 1-57 0 0,4-5 30 0 0,-4 1-63 0 0,0 0 71 0 0,18-18 530 0 0,-17 17-540 0 0,-1 1-69 0 0,-5 5-41 0 0,-3 3-7 0 0,0 0 0 0 0,0 0 12 0 0,0 0 2 0 0,0 0 0 0 0,0-2 2 0 0,0 0-62 0 0,0-2-37 0 0,0 2 38 0 0,0 0 59 0 0,0-1 86 0 0,-3 3-72 0 0,-5-2-55 0 0,8 1-54 0 0,-1 1 1 0 0,1 0-1 0 0,0-1 1 0 0,-1 1-1 0 0,1 0 1 0 0,0-1-1 0 0,-1 1 1 0 0,1-1-1 0 0,0 1 1 0 0,0-1-1 0 0,-1 1 1 0 0,1-1-1 0 0,0 1 1 0 0,0-1 0 0 0,0 1-1 0 0,0-1 1 0 0,0 1-1 0 0,0-1 1 0 0,0 1-1 0 0,0-1 1 0 0,0 1-1 0 0,0-1-1 0 0,-1-1 30 0 0,-1 4-1 0 0,1-1-21 0 0,-12 8 21 0 0,6-7 35 0 0,-3-1 72 0 0,5 0-82 0 0,1 0 0 0 0,-1 1 0 0 0,0-1 0 0 0,0 1 0 0 0,1 1 0 0 0,-5 1-54 0 0,3 0 30 0 0,5-4-25 0 0,0 1 1 0 0,0 0 0 0 0,0-1 0 0 0,0 1-1 0 0,0 0 1 0 0,1 0 0 0 0,-1-1 0 0 0,0 1-1 0 0,1 0 1 0 0,-1 0 0 0 0,0 0 0 0 0,1 0 0 0 0,-1 0-1 0 0,1 0 1 0 0,0 0 0 0 0,-1 1-6 0 0,-5 8 86 0 0,-5-3 11 0 0,10-7-89 0 0,0 0-1 0 0,0 1 0 0 0,0-1 0 0 0,0 1 1 0 0,0-1-1 0 0,0 1 0 0 0,0 0 1 0 0,0-1-1 0 0,0 1 0 0 0,0 0 0 0 0,1 0 1 0 0,-1-1-1 0 0,0 1 0 0 0,0 0 0 0 0,1 0 1 0 0,-1 0-8 0 0,-4 30 205 0 0,-8-15-172 0 0,12-15-31 0 0,0 0 1 0 0,-1 0 0 0 0,1 1-1 0 0,0-1 1 0 0,0 0-1 0 0,0 1 1 0 0,0-1 0 0 0,0 1-1 0 0,0-1 1 0 0,0 1 0 0 0,1-1-1 0 0,-1 1 1 0 0,1 0-1 0 0,-1-1 1 0 0,1 1 0 0 0,-1 0-1 0 0,1-1 1 0 0,0 1 0 0 0,0 0-3 0 0,0 25 46 0 0,0 32-19 0 0,0-37 17 0 0,0-19-43 0 0,0 0 0 0 0,1 1 0 0 0,-1-1 0 0 0,1 0 1 0 0,0 0-1 0 0,0 0 0 0 0,0 0 0 0 0,0 0 0 0 0,1 2-1 0 0,3 6 1 0 0,-4-6-1 0 0,1-1 0 0 0,1 1 0 0 0,-1 0 0 0 0,1-1 0 0 0,0 0 0 0 0,0 1 0 0 0,0-1 0 0 0,0 0 0 0 0,1 0 0 0 0,-1-1 0 0 0,4 3 0 0 0,4 5 0 0 0,0-3 2 0 0,16 7 60 0 0,-19-7-62 0 0,-5-6 4 0 0,-1 1 0 0 0,0-1 1 0 0,1 1-1 0 0,-1-1 1 0 0,1 0-1 0 0,0 0 0 0 0,-1 0 1 0 0,1 0-1 0 0,0-1 1 0 0,0 1-1 0 0,1-1 0 0 0,-1 1 1 0 0,0-1-1 0 0,0 0 1 0 0,1-1-1 0 0,-1 1 0 0 0,0 0 1 0 0,1-1-1 0 0,-1 0 1 0 0,3 0-5 0 0,32 0 109 0 0,-17 0-58 0 0,-14 0-49 0 0,11 0 61 0 0,-11 0-76 0 0,-1 0-32 0 0,0 0-42 0 0,0 0-52 0 0,0 0-61 0 0,-1 0-21 0 0,-1 0-55 0 0,1 0-62 0 0,-1 0-66 0 0,0 0-72 0 0,0 0-79 0 0,0 0-84 0 0,-1 0-89 0 0,6 0-1018 0 0,0 0-988 0 0</inkml:trace>
  <inkml:trace contextRef="#ctx0" brushRef="#br0" timeOffset="314.7">847 0 7920 0 0,'0'0'174'0'0,"0"0"29"0"0,0 0 13 0 0,0 0 29 0 0,0 6 97 0 0,0-1-223 0 0,-1 7 43 0 0,1-3-23 0 0,1-2 13 0 0,2 1 48 0 0,0-3-92 0 0,5 16 367 0 0,-6 1-204 0 0,-2 17 67 0 0,0 30 358 0 0,0-38-424 0 0,0-18-147 0 0,2-1 1 0 0,0 1 0 0 0,0-1-1 0 0,4 9-125 0 0,-6-18 24 0 0,2 5 46 0 0,-1 0-1 0 0,0-1 0 0 0,0 1 1 0 0,-1 1-70 0 0,-1 31 229 0 0,0-14-108 0 0,1-8-25 0 0,-1-11-45 0 0,1 0-1 0 0,0 0 1 0 0,1 0 0 0 0,0 0 0 0 0,1 4-51 0 0,2 5 84 0 0,-2-10-45 0 0,0 0 0 0 0,-1 1 0 0 0,1-1 0 0 0,-2 1 0 0 0,1 0 0 0 0,-1-1-39 0 0,3 18 61 0 0,6 6-33 0 0,-8-25-22 0 0,0-2 2 0 0,0 0 0 0 0,0 1 0 0 0,-1-1 0 0 0,1 0 0 0 0,-1 0 0 0 0,0 1 0 0 0,0-1-1 0 0,0 0-7 0 0,1 14 18 0 0,15 19 72 0 0,-12-25-65 0 0,-3-8-17 0 0,1 0-1 0 0,-1 0 0 0 0,0 0 1 0 0,0 0-1 0 0,0 0 0 0 0,-1 0 1 0 0,1 0-1 0 0,-1 0 1 0 0,1 3-8 0 0,-1-4 4 0 0,0 0 1 0 0,0 0 0 0 0,1 0 0 0 0,-1 0 0 0 0,1-1-1 0 0,-1 1 1 0 0,1 0 0 0 0,0 0 0 0 0,-1 0 0 0 0,1-1 0 0 0,0 1-1 0 0,1 0-4 0 0,-1 0 2 0 0,0-1-1 0 0,-1 0 0 0 0,1 1 0 0 0,0-1 0 0 0,0 1 0 0 0,-1-1 1 0 0,1 1-1 0 0,-1-1 0 0 0,0 1 0 0 0,1-1 0 0 0,-1 1 1 0 0,0 0-2 0 0,3 5 48 0 0,2 4-45 0 0,0-1-52 0 0,-3-6-74 0 0,-2-3-54 0 0,0-1-237 0 0,0 0 231 0 0,0 0-11 0 0,0 0-49 0 0,0 0-100 0 0,0 0-117 0 0,0 0-104 0 0,0 0 84 0 0,0 0-39 0 0,0 0-605 0 0,0 0-470 0 0,0 0-898 0 0</inkml:trace>
  <inkml:trace contextRef="#ctx0" brushRef="#br0" timeOffset="577.81">693 416 6968 0 0,'0'0'157'0'0,"0"0"23"0"0,0 0 11 0 0,0 0 9 0 0,0 0 33 0 0,0 0 14 0 0,0 0 1 0 0,0 0 25 0 0,3 0 107 0 0,9 1 34 0 0,-8-1-265 0 0,1 1 0 0 0,0-1 0 0 0,-1 0 0 0 0,1 0 0 0 0,-1-1 0 0 0,1 1 0 0 0,0-1 0 0 0,-1 0 0 0 0,2 0-149 0 0,12-10 448 0 0,7 6 0 0 0,-4-5-19 0 0,5 5-77 0 0,-6-6-31 0 0,6 6-7 0 0,-11 0-116 0 0,0 0-59 0 0,4 3-91 0 0,-12 1-38 0 0,0 0 0 0 0,0 0 0 0 0,0 0-1 0 0,0-1 1 0 0,0 1 0 0 0,5-4-10 0 0,-7 4 9 0 0,11-3-16 0 0,-3 4-45 0 0,6-1-68 0 0,-12-1 45 0 0,3-1 17 0 0,5-1-32 0 0,-5 1-70 0 0,-5 3 50 0 0,-1-1-33 0 0,0 1-39 0 0,0 0-42 0 0,-4 0 224 0 0,5 0-436 0 0,-1 0-107 0 0,-1-1 77 0 0,-1 1-40 0 0,5-2-594 0 0,3-2-464 0 0,8-5-885 0 0</inkml:trace>
  <inkml:trace contextRef="#ctx0" brushRef="#br0" timeOffset="1303.67">1632 462 5384 0 0,'0'0'116'0'0,"0"0"17"0"0,0 0 12 0 0,0 0-39 0 0,0 0 0 0 0,0 0 48 0 0,0 0 136 0 0,0 0 254 0 0,0 0 22 0 0,0 0-34 0 0,0 0-150 0 0,0-2-59 0 0,0 1-309 0 0,0 1 1 0 0,0-1-1 0 0,0 1 1 0 0,0-1-1 0 0,0 1 0 0 0,0-1 1 0 0,0 1-1 0 0,0-1 0 0 0,0 1 1 0 0,0-1-1 0 0,0 1 1 0 0,0 0-1 0 0,-1-1 0 0 0,1 1 1 0 0,0-1-1 0 0,0 1 1 0 0,-1-1-1 0 0,1 1 0 0 0,0 0 1 0 0,0-1-1 0 0,-1 1 0 0 0,1 0 1 0 0,-1-1-1 0 0,1 1 1 0 0,0 0-1 0 0,-1-1 0 0 0,1 1 1 0 0,-1 0-1 0 0,1 0 0 0 0,0 0 1 0 0,-1-1-1 0 0,1 1 1 0 0,-1 0-1 0 0,1 0 0 0 0,-1 0 1 0 0,1 0-1 0 0,-1 0 1 0 0,1 0-1 0 0,-1 0 0 0 0,1 0 1 0 0,-1 0-1 0 0,0 0-14 0 0,1 0 5 0 0,0 0-1 0 0,0 0 1 0 0,0 0 0 0 0,0 0 0 0 0,0 0-1 0 0,0 0 1 0 0,0 0 0 0 0,0 0 0 0 0,0 0-1 0 0,0 0 1 0 0,0 0 0 0 0,-1 0-1 0 0,1 0 1 0 0,0 0 0 0 0,0 0 0 0 0,0 0-1 0 0,0 0 1 0 0,0 0 0 0 0,0 0 0 0 0,0 0-1 0 0,0 0 1 0 0,0 0 0 0 0,0 0-1 0 0,0 0 1 0 0,-1 0 0 0 0,1 0 0 0 0,0 0-1 0 0,0 0 1 0 0,0 0 0 0 0,0-1 0 0 0,0 1-1 0 0,0 0 1 0 0,0 0 0 0 0,0 0-1 0 0,0 0 1 0 0,0 0 0 0 0,0 0 0 0 0,0 0-1 0 0,0 0 1 0 0,0 0 0 0 0,0 0 0 0 0,0 0-1 0 0,0 0 1 0 0,0-1 0 0 0,0 1-1 0 0,0 0 1 0 0,0 0 0 0 0,0 0 0 0 0,0 0-1 0 0,0 0 1 0 0,0 0 0 0 0,0 0-1 0 0,0 0 1 0 0,0 0 0 0 0,0 0 0 0 0,0-1-1 0 0,0 1-4 0 0,0-3 67 0 0,-1 0 57 0 0,-3-7 450 0 0,1 6-363 0 0,0 1-94 0 0,2 2-112 0 0,0 0-45 0 0,-1-2 328 0 0,-1 1 0 0 0,1 0-254 0 0,-2-2 73 0 0,-11-11 412 0 0,10 10-387 0 0,3 3 7 0 0,0 1-36 0 0,-1 0 13 0 0,-5 2-23 0 0,8-1-59 0 0,-7 0 119 0 0,3-1-39 0 0,0-1-16 0 0,1-2-5 0 0,-4-2 41 0 0,-4 4 33 0 0,8 2-158 0 0,-3 0 3 0 0,-13 0 69 0 0,-3-1-11 0 0,20 1-69 0 0,-20 14-2 0 0,18-12 1 0 0,-2-1 0 0 0,-15-2 0 0 0,5 4 0 0 0,1 7 0 0 0,0-5 0 0 0,13-4 0 0 0,1 0 0 0 0,0-1 0 0 0,0 1 0 0 0,0 0 0 0 0,0 0 0 0 0,0 0 0 0 0,0 0 0 0 0,0 0 0 0 0,0 0 0 0 0,1 0 0 0 0,-1 0 0 0 0,0 1 0 0 0,-1 2-27 0 0,1 1 55 0 0,0 12 198 0 0,2-8-192 0 0,-1-1-102 0 0,0-4-16 0 0,0 0-40 0 0,0-1 121 0 0,0-1 1 0 0,0 1-1 0 0,0-1 1 0 0,1 1 0 0 0,-1-1-1 0 0,1 1 1 0 0,0 0 2 0 0,2 1 0 0 0,1-2-3 0 0,4 12-54 0 0,18 17 45 0 0,-22-21 12 0 0,-3-7 0 0 0,0-1 0 0 0,0 0 0 0 0,1 0 0 0 0,-1 0 0 0 0,0 0 0 0 0,1 0 0 0 0,-1 0 0 0 0,1 0 0 0 0,0 0 0 0 0,13 11 0 0 0,-5-8 0 0 0,-7-5 0 0 0,-1 1 0 0 0,0 0 0 0 0,0 1 0 0 0,0-1 0 0 0,0 0 0 0 0,0 1 0 0 0,0-1 0 0 0,0 1 0 0 0,0 0 0 0 0,15 13 0 0 0,-12-10 0 0 0,0-1 0 0 0,1 2 0 0 0,-2-1 0 0 0,1 0 0 0 0,-1 1 0 0 0,0 0 0 0 0,0 0 0 0 0,0 0 0 0 0,2 7 0 0 0,3-1 0 0 0,-6-8 0 0 0,0-1 0 0 0,0 1 0 0 0,0 0 0 0 0,0 1 0 0 0,-1-1 0 0 0,0 0 0 0 0,1 2 0 0 0,3 5 18 0 0,-3-5 22 0 0,1 0 0 0 0,-1 1-1 0 0,-1-1 1 0 0,1 0 0 0 0,-1 1-1 0 0,0-1 1 0 0,-1 1 0 0 0,1 3-40 0 0,-2-5 96 0 0,0-2-135 0 0,0 11-74 0 0,0 2-6 0 0,0-5 68 0 0,0-3 43 0 0,0-1 47 0 0,-2-2 52 0 0,-19 15 118 0 0,16-14-204 0 0,0-2 57 0 0,-1-4-46 0 0,2 1-7 0 0,-1 5 31 0 0,5-5-36 0 0,0-1 0 0 0,0 1 0 0 0,-1-1 0 0 0,1 0-1 0 0,0 1 1 0 0,-1-1 0 0 0,1 1 0 0 0,0-1 0 0 0,-1 0 0 0 0,1 1 0 0 0,0-1 0 0 0,-1 0-1 0 0,1 0 1 0 0,-1 1 0 0 0,1-1 0 0 0,0 0 0 0 0,-1 0 0 0 0,1 1 0 0 0,-1-1-1 0 0,1 0 1 0 0,-1 0 0 0 0,1 0 0 0 0,-1 0 0 0 0,1 0 0 0 0,-1 0 0 0 0,1 0 0 0 0,-1 0-1 0 0,1 0 1 0 0,-1 0 0 0 0,1 0 0 0 0,-1 0 0 0 0,1 0-4 0 0,-2 0 12 0 0,0 0 0 0 0,0 0 0 0 0,1 0-1 0 0,-1 1 1 0 0,0-1 0 0 0,0 1 0 0 0,1-1 0 0 0,-1 1 0 0 0,1 0 0 0 0,-1 0 0 0 0,1-1 0 0 0,-1 1-1 0 0,0 0-11 0 0,1 0 12 0 0,0 0 0 0 0,-1 0 0 0 0,0 0 0 0 0,1 0 0 0 0,-1-1 0 0 0,1 1 1 0 0,-1 0-1 0 0,0-1 0 0 0,0 0 0 0 0,1 1 0 0 0,-1-1 0 0 0,0 0 0 0 0,0 0-12 0 0,-75 0 512 0 0,76 0-502 0 0,-1 0 1 0 0,1 0 0 0 0,-1 1-1 0 0,0-1 1 0 0,1 0 0 0 0,-1 1-1 0 0,1-1 1 0 0,-1 1 0 0 0,1-1 0 0 0,-1 1-1 0 0,1 0 1 0 0,0 0 0 0 0,-2 0-11 0 0,2 0 11 0 0,-1 0 1 0 0,0 0-1 0 0,1 0 0 0 0,-1 0 1 0 0,0 0-1 0 0,0-1 1 0 0,1 1-1 0 0,-1-1 1 0 0,0 1-1 0 0,0-1 1 0 0,0 0-1 0 0,0 0 1 0 0,-1 0-12 0 0,-4 1 30 0 0,-16 0 43 0 0,12-5 8 0 0,8 0-49 0 0,-2-2 24 0 0,-4 4-18 0 0,-11 2 103 0 0,-7 0 59 0 0,11-3-123 0 0,3-8-84 0 0,10 9-88 0 0,0 1 42 0 0,-6 1 15 0 0,6 1 8 0 0,-10-1-87 0 0,13 0 113 0 0,0 0 1 0 0,0 0-1 0 0,0 0 1 0 0,0 0-1 0 0,0 0 1 0 0,0 0-1 0 0,0 0 1 0 0,0 0-1 0 0,0 0 1 0 0,0 0-1 0 0,-1 0 1 0 0,1 0-1 0 0,0 0 1 0 0,0 0-1 0 0,0 0 1 0 0,0 0-1 0 0,0 0 1 0 0,0 0-1 0 0,0 0 1 0 0,0 0-1 0 0,0 0 1 0 0,0 0-1 0 0,0 0 1 0 0,-1 0-1 0 0,1 0 1 0 0,0 0-1 0 0,0-1 1 0 0,0 1-1 0 0,0 0 1 0 0,0 0-1 0 0,0 0 1 0 0,0 0 0 0 0,0 0-1 0 0,0 0 1 0 0,0 0-1 0 0,0 0 1 0 0,0 0-1 0 0,0 0 1 0 0,0 0-1 0 0,0 0 1 0 0,0-1-1 0 0,0 1 1 0 0,0 0-1 0 0,0 0 1 0 0,0 0-1 0 0,0 0 1 0 0,0 0-1 0 0,0 0 1 0 0,0 0-1 0 0,0 0 1 0 0,0 0-1 0 0,0 0 1 0 0,0 0-1 0 0,0-1 1 0 0,0 1-1 0 0,0 0 1 0 0,0 0 3 0 0,0-10-231 0 0,0 8 116 0 0,-1 1-48 0 0,1 1-71 0 0,-1 0 74 0 0,0 0-34 0 0,0 0-37 0 0,1 0-35 0 0,-3 0-356 0 0,2 0 86 0 0,-1-1-47 0 0,-1 0-686 0 0,1-3-539 0 0,1-5-1025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45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15 416 5584 0 0,'0'0'124'0'0,"0"0"17"0"0,0 0 11 0 0,0 3-20 0 0,-4 12-40 0 0,-5-4 103 0 0,9-11-190 0 0,0 0-1 0 0,0 0 1 0 0,0 0 0 0 0,0 0 0 0 0,0 0 0 0 0,-1 0 0 0 0,1 0 0 0 0,0 0-1 0 0,0 0 1 0 0,0 0 0 0 0,0 0 0 0 0,0 1 0 0 0,0-1 0 0 0,0 0-1 0 0,0 0 1 0 0,0 0 0 0 0,0 0 0 0 0,0 0 0 0 0,0 0 0 0 0,-1 0-1 0 0,1 0 1 0 0,0 1 0 0 0,0-1 0 0 0,0 0 0 0 0,0 0 0 0 0,0 0 0 0 0,0 0-1 0 0,0 0 1 0 0,0 0 0 0 0,0 0 0 0 0,0 1 0 0 0,0-1 0 0 0,0 0-1 0 0,0 0 1 0 0,0 0 0 0 0,0 0 0 0 0,0 0 0 0 0,1 0 0 0 0,-1 0-1 0 0,0 1 1 0 0,0-1 0 0 0,0 0 0 0 0,0 0 0 0 0,0 0 0 0 0,0 0 0 0 0,0 0-1 0 0,0 0 1 0 0,0 0 0 0 0,0 0 0 0 0,0 0 0 0 0,0 0 0 0 0,1 1-1 0 0,-1-1 1 0 0,0 0 0 0 0,0 0 0 0 0,0 0 0 0 0,0 0-5 0 0,2 2-7 0 0,0 1 34 0 0,1 2 111 0 0,-1 1 66 0 0,2 12 508 0 0,-4-9-457 0 0,2 4 73 0 0,4 2 38 0 0,0-4-123 0 0,-2-1-48 0 0,-2-5-147 0 0,3 11 164 0 0,-3-11-126 0 0,-1-1-1 0 0,1 0 0 0 0,0 1 0 0 0,0-1 0 0 0,1 0 0 0 0,-1 0 0 0 0,1-1 0 0 0,1 2-85 0 0,6 8 163 0 0,-3 7-8 0 0,0-2-38 0 0,0-5-10 0 0,0-2-36 0 0,-1-1 2 0 0,1 0 35 0 0,4 3 124 0 0,-6-7-96 0 0,-1-1 0 0 0,1 1 0 0 0,-1 0 1 0 0,1 3-137 0 0,12 15 348 0 0,-16-21-314 0 0,1-1 0 0 0,0 0 0 0 0,1 0 0 0 0,-1 0 1 0 0,0 0-1 0 0,0-1 0 0 0,1 1 0 0 0,1 0-34 0 0,7 4 77 0 0,9 4 28 0 0,-5-8 8 0 0,-7-1-2 0 0,0 1 38 0 0,-1 2-13 0 0,4 2 87 0 0,-10-6-194 0 0,0 1-1 0 0,0-1 1 0 0,0 1-1 0 0,1-1 1 0 0,-1 1-1 0 0,0-1 1 0 0,1 0-1 0 0,-1 0 0 0 0,0 0 1 0 0,1 1-1 0 0,-1-1 1 0 0,0-1-1 0 0,1 1 1 0 0,-1 0-1 0 0,0 0 1 0 0,0 0-1 0 0,1-1 1 0 0,-1 1-1 0 0,0-1 1 0 0,1 1-1 0 0,-1-1-28 0 0,9-6 129 0 0,4-7 3 0 0,-10 10-85 0 0,2 0 89 0 0,1 3-85 0 0,-2 0-10 0 0,-3 0-24 0 0,0 0 0 0 0,-1 0 1 0 0,1-1-1 0 0,-1 1 0 0 0,0-1 0 0 0,1 1 0 0 0,-1-1 0 0 0,0 0 0 0 0,0 1 0 0 0,0-1 1 0 0,0 0-1 0 0,0 0 0 0 0,0 0-17 0 0,0-2 29 0 0,1 1 0 0 0,-1 1 0 0 0,1-1 0 0 0,0 0 0 0 0,0 0 1 0 0,1 0-30 0 0,9-13 108 0 0,2-9-78 0 0,-12 20-32 0 0,-1 3 2 0 0,0 0 0 0 0,-1 0 1 0 0,1 1-1 0 0,-1-1 1 0 0,0 0-1 0 0,1 0 0 0 0,-1 0 1 0 0,0 1-1 0 0,0-1 1 0 0,0 0-1 0 0,-1-2 0 0 0,1 2 8 0 0,0-1 0 0 0,0 0-1 0 0,0 1 1 0 0,0-1 0 0 0,0 0 0 0 0,1 0-1 0 0,-1 1 1 0 0,1-2-8 0 0,2-3 14 0 0,-1 1-5 0 0,0 0 0 0 0,0-1 0 0 0,-1 1 0 0 0,0 0 0 0 0,0 0 0 0 0,0 0 1 0 0,-1-6-10 0 0,0-11 10 0 0,-1 11 1 0 0,0-1-1 0 0,1 1 1 0 0,1 0 0 0 0,0-1 0 0 0,2-4-11 0 0,2 1 0 0 0,-3 13 0 0 0,-1 0 0 0 0,0 0 0 0 0,0 0 0 0 0,0-1 0 0 0,0 1 0 0 0,-1 0 0 0 0,0-1 0 0 0,1-1 0 0 0,-1-74 0 0 0,0 78 0 0 0,-1 1 0 0 0,1-1 0 0 0,0 1 0 0 0,0 0 0 0 0,0-1 0 0 0,0 1 0 0 0,0-1 0 0 0,0 1 0 0 0,0-1 0 0 0,0 1 0 0 0,0-1 0 0 0,1 1 0 0 0,-1-1 0 0 0,0 1 0 0 0,0-1 0 0 0,0 1 0 0 0,0-1 0 0 0,1 1 0 0 0,-1 0 0 0 0,0-1 0 0 0,1 1 0 0 0,-1-1 0 0 0,0 1 0 0 0,1 0 0 0 0,-1-1 0 0 0,0 1 0 0 0,1 0 0 0 0,-1-1 0 0 0,0 1 0 0 0,1 0 0 0 0,-1 0 0 0 0,1-1 0 0 0,5-3 0 0 0,-3-6-15 0 0,-3 7-57 0 0,2 14-13 0 0,4 1 51 0 0,-1-4 5 0 0,15 38-48 0 0,-9-28 77 0 0,-6 8 0 0 0,-2-19 0 0 0,0 0 0 0 0,0-1 0 0 0,5 7 0 0 0,0 2 0 0 0,1 5 0 0 0,-7-15 0 0 0,0 0 0 0 0,0 0 0 0 0,1-1 0 0 0,-1 1 0 0 0,1-1 0 0 0,0 1 0 0 0,0-1 0 0 0,2 1 0 0 0,-3-3 0 0 0,-1 0 0 0 0,1 0 0 0 0,-1 0 0 0 0,1 0 0 0 0,-1 0 0 0 0,0 0 0 0 0,0 0 0 0 0,0 0 0 0 0,0 1 0 0 0,4 7 0 0 0,8 5 0 0 0,-1 1 0 0 0,-9-4-24 0 0,-3-9-94 0 0,3 0-12 0 0,-1-1 73 0 0,0 0-16 0 0,0 0-53 0 0,0 0-74 0 0,0 0-92 0 0,-1-1 75 0 0,-1-1-34 0 0,1 1-342 0 0,0-1 80 0 0,-1 0-46 0 0,2 0-660 0 0,2 0-521 0 0,5 0-988 0 0</inkml:trace>
  <inkml:trace contextRef="#ctx0" brushRef="#br0" timeOffset="525.51">769 1 5848 0 0,'0'0'168'0'0,"0"0"-41"0"0,0 0-10 0 0,0 0 38 0 0,0 0 126 0 0,0 0 233 0 0,3 0 20 0 0,0 0-408 0 0,2 0 96 0 0,1 0-98 0 0,6 0 60 0 0,-12 0-183 0 0,0 0 0 0 0,0 0 1 0 0,0 0-1 0 0,0 0 0 0 0,0 0 1 0 0,0 0-1 0 0,0 0 0 0 0,0 0 1 0 0,0 0-1 0 0,0 0 0 0 0,1 0 0 0 0,-1 0 1 0 0,0 0-1 0 0,0 0 0 0 0,0 0 1 0 0,0 0-1 0 0,0 0 0 0 0,0 0 1 0 0,0 0-1 0 0,0 0 0 0 0,0 0 1 0 0,0 0-1 0 0,0 0 0 0 0,1 0 0 0 0,-1 0 1 0 0,0 0-1 0 0,0 0 0 0 0,0 0 1 0 0,0 0-1 0 0,0 0 0 0 0,0 0 1 0 0,0 0-1 0 0,0 0 0 0 0,0 1 1 0 0,0-1-1 0 0,0 0 0 0 0,0 0 1 0 0,0 0-1 0 0,0 0 0 0 0,0 0 0 0 0,0 0 1 0 0,0 0-1 0 0,0 0 0 0 0,0 0 1 0 0,0 0-1 0 0,0 0 0 0 0,0 1 1 0 0,0-1-1 0 0,0 0 0 0 0,0 0 1 0 0,0 0-1 0 0,0 0 0 0 0,0 0 0 0 0,0 0 1 0 0,0 0-1 0 0,0 0 0 0 0,0 0-1 0 0,2 11 32 0 0,3-2 41 0 0,1 1 58 0 0,-3 4 47 0 0,-3-12-158 0 0,0-1 1 0 0,0 1 0 0 0,0-1 0 0 0,0 1-1 0 0,1-1 1 0 0,-1 1 0 0 0,1-1-1 0 0,-1 1 1 0 0,1-1 0 0 0,0 0-1 0 0,-1 1 1 0 0,1-1 0 0 0,0 0-21 0 0,5 12 141 0 0,-1 13 115 0 0,6-5 22 0 0,-6 7 2 0 0,5 5-26 0 0,-5 8-104 0 0,6-5-44 0 0,-6 5-8 0 0,5-7 14 0 0,-5-4 68 0 0,5 4 32 0 0,-6-11-90 0 0,4 15 102 0 0,1-7 3 0 0,1-3-96 0 0,-5 0-3 0 0,1-12-41 0 0,-5-13-70 0 0,0 0 0 0 0,0 0 0 0 0,0 0 0 0 0,0 1 0 0 0,0-1 0 0 0,-1 0 1 0 0,1 1-1 0 0,-1 1-17 0 0,0-3 11 0 0,0-1 0 0 0,0 1 0 0 0,1 0 0 0 0,-1 0 0 0 0,0 0 0 0 0,1 0 0 0 0,-1 0 0 0 0,1-1 1 0 0,0 1-1 0 0,-1 0 0 0 0,1 0 0 0 0,0-1 0 0 0,1 2-11 0 0,-1-1 10 0 0,0-1 0 0 0,0 0 0 0 0,0 1 0 0 0,-1-1 0 0 0,1 1-1 0 0,-1-1 1 0 0,1 1 0 0 0,-1-1 0 0 0,1 1 0 0 0,-1-1 0 0 0,0 1 0 0 0,0 0 0 0 0,0 0-10 0 0,0 27 199 0 0,0-27-95 0 0,0-2 6 0 0,0 3 29 0 0,0 0-113 0 0,0 0 73 0 0,0-2 85 0 0,-1 0 149 0 0,2-3-46 0 0,-1 0-183 0 0,1-1-103 0 0,1-1-102 0 0,11-19 203 0 0,0 0-50 0 0,-8-8 28 0 0,20 0-27 0 0,-20 21-42 0 0,-4 8-11 0 0,0 0 0 0 0,0 0 0 0 0,0-1 0 0 0,1 1 0 0 0,-1 0 0 0 0,0 0 0 0 0,1 0 0 0 0,0 1 0 0 0,-1-1 0 0 0,4-4 0 0 0,0 1 0 0 0,-1-1 0 0 0,0 1 0 0 0,2-6 0 0 0,1 0 0 0 0,9-7 0 0 0,-13 14 0 0 0,1 1 0 0 0,0 0 0 0 0,0 0 0 0 0,0 0 0 0 0,1 0 0 0 0,-1 1 0 0 0,1-1 0 0 0,-1 1 0 0 0,2 0 0 0 0,17-7-16 0 0,-20 8 11 0 0,1-1 0 0 0,0 1-1 0 0,-1 0 1 0 0,1-1-1 0 0,0 2 1 0 0,0-1-1 0 0,0 0 1 0 0,0 1 0 0 0,3 0 5 0 0,0 0-5 0 0,-5-1 0 0 0,0 1 0 0 0,1 0 0 0 0,-1 0 0 0 0,0 0 1 0 0,0 1-1 0 0,0-1 0 0 0,0 0 0 0 0,0 1 0 0 0,0-1 0 0 0,1 1 5 0 0,5 4-9 0 0,18 6 8 0 0,-3 2-10 0 0,-3-1-32 0 0,-18-10 42 0 0,1-1 0 0 0,-1 0 0 0 0,0 1 0 0 0,0-1-1 0 0,1 1 1 0 0,-1-1 0 0 0,-1 1 0 0 0,1 0 0 0 0,0 0 0 0 0,0 0 1 0 0,0 0 0 0 0,0 0 0 0 0,-1 0 0 0 0,1 0 0 0 0,0 0 0 0 0,0-1 0 0 0,1 1 0 0 0,-1-1 0 0 0,0 1 0 0 0,0-1 1 0 0,1 0-1 0 0,-1 0 0 0 0,0 1 0 0 0,0-1 0 0 0,0 0 0 0 0,0 0 0 0 0,0 1 0 0 0,-1-1 0 0 0,1 1 0 0 0,0 0 0 0 0,-1 0 0 0 0,0-1 0 0 0,1 1 0 0 0,-1 0 0 0 0,0 0 0 0 0,0 0 0 0 0,0 0 0 0 0,0 0 0 0 0,0 0 0 0 0,0 1 0 0 0,-1-1 0 0 0,1 0 0 0 0,0 7 0 0 0,0-1 0 0 0,0 0 0 0 0,-1 1 0 0 0,-1 8 0 0 0,1 1 0 0 0,0-17 0 0 0,0 1 1 0 0,0 0-1 0 0,-1-1 1 0 0,1 1-1 0 0,0 0 1 0 0,-1-1-1 0 0,1 1 1 0 0,-1-1-1 0 0,0 1 1 0 0,1-1-1 0 0,-1 1 1 0 0,0-1 0 0 0,0 1-1 0 0,0-1 1 0 0,0 0-1 0 0,0 1 1 0 0,0-1-1 0 0,0 0 1 0 0,-1 0-1 0 0,1 0 0 0 0,-40 40 90 0 0,6-6-51 0 0,34-34-38 0 0,-18 16 47 0 0,14-15-46 0 0,1 0 1 0 0,-1 0-1 0 0,0 0 0 0 0,0 0 0 0 0,-1 0-2 0 0,-9 3 1 0 0,-42 20 39 0 0,51-22-77 0 0,0-1 0 0 0,0 1 1 0 0,1 0-1 0 0,-5 3 37 0 0,-16 7-139 0 0,6-9-63 0 0,13-4 21 0 0,1 0-46 0 0,-12 0-584 0 0,2 0 102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56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403 79 6160 0 0,'0'0'133'0'0,"0"0"23"0"0,0-3 13 0 0,0 2-161 0 0,0 1-1 0 0,0-1 1 0 0,0 1-1 0 0,0-1 1 0 0,0 1-1 0 0,0-1 1 0 0,-1 1-1 0 0,1-1 1 0 0,0 1-1 0 0,0-1 1 0 0,0 1-1 0 0,0-1 1 0 0,-1 1-1 0 0,1-1 1 0 0,0 1-1 0 0,-1-1 1 0 0,1 1-1 0 0,0-1-7 0 0,-1 1 3 0 0,0-1 0 0 0,1 1 0 0 0,-1 0 1 0 0,0-1-1 0 0,1 1 0 0 0,-1 0 0 0 0,0 0 0 0 0,0-1 0 0 0,0 1 0 0 0,1 0 0 0 0,-1 0 0 0 0,0 0 1 0 0,0 0-1 0 0,1 0 0 0 0,-2 0-3 0 0,-6 0 14 0 0,3-2 36 0 0,1-5 157 0 0,4 7-189 0 0,-1-1 0 0 0,1 1-1 0 0,0-1 1 0 0,0 1-1 0 0,0 0 1 0 0,-1-1 0 0 0,1 1-1 0 0,0 0 1 0 0,0-1-1 0 0,-1 1 1 0 0,1 0 0 0 0,0 0-1 0 0,-1-1 1 0 0,1 1-1 0 0,0 0 1 0 0,-1 0 0 0 0,1 0-1 0 0,-1-1 1 0 0,1 1-1 0 0,0 0 1 0 0,-1 0 0 0 0,1 0-1 0 0,0 0 1 0 0,-1 0-1 0 0,1 0 1 0 0,-1 0 0 0 0,1 0-1 0 0,-1 0 1 0 0,1 0-1 0 0,0 0 1 0 0,-1 0-18 0 0,-4-3 439 0 0,-5-7-9 0 0,7 7-157 0 0,0 2-94 0 0,1 0-59 0 0,-1 2-55 0 0,0-1-22 0 0,1-1 53 0 0,0-2 30 0 0,0-1-4 0 0,1 1-5 0 0,-1 2-3 0 0,-3-1 114 0 0,1 2-62 0 0,0 0 41 0 0,0 0-84 0 0,1 0-65 0 0,1 1 0 0 0,0-1-1 0 0,0-1 1 0 0,-1 1-1 0 0,1 0 1 0 0,0 0 0 0 0,0-1-1 0 0,-1 1 1 0 0,-1-2-58 0 0,-3-2 152 0 0,5 3-127 0 0,1 0-1 0 0,0 0 1 0 0,-1 0 0 0 0,1 0 0 0 0,-1 1-1 0 0,1-1 1 0 0,-1 1 0 0 0,1-1 0 0 0,-1 1-1 0 0,0-1 1 0 0,1 1 0 0 0,-1 0 0 0 0,1 0-1 0 0,-1 0-24 0 0,-5-1 70 0 0,6 1-51 0 0,-1 0 0 0 0,1 0 1 0 0,-1 0-1 0 0,0 0 0 0 0,1 0 1 0 0,-1 0-1 0 0,1 0 0 0 0,-1 1 1 0 0,0-1-1 0 0,1 1 0 0 0,-1-1 1 0 0,-1 1-20 0 0,-1 6 91 0 0,4-7-87 0 0,0 0 0 0 0,-1 1 0 0 0,1-1 0 0 0,0 1 0 0 0,0-1 0 0 0,-1 0 0 0 0,1 1 0 0 0,0-1 0 0 0,-1 1 0 0 0,1-1 0 0 0,0 0 0 0 0,-1 0 1 0 0,1 1-1 0 0,-1-1 0 0 0,1 0 0 0 0,0 0 0 0 0,-1 1 0 0 0,1-1 0 0 0,-1 0 0 0 0,1 0 0 0 0,-1 0 0 0 0,1 0 0 0 0,-1 0 0 0 0,1 0 0 0 0,-1 0 1 0 0,1 0-1 0 0,-1 0 0 0 0,1 0 0 0 0,-1 0 0 0 0,1 0 0 0 0,-1 0 0 0 0,0 0-4 0 0,-5 0 32 0 0,3 0-23 0 0,1-1 1 0 0,0 1 0 0 0,0 0 0 0 0,0 1 0 0 0,0-1 0 0 0,0 0 0 0 0,0 0 0 0 0,0 1 0 0 0,0 0 0 0 0,-1 0-10 0 0,-5 3 30 0 0,7-3-28 0 0,-1 0 1 0 0,1 0-1 0 0,-1 0 0 0 0,1 0 1 0 0,-1-1-1 0 0,1 1 1 0 0,-1-1-1 0 0,1 1 1 0 0,-1-1-1 0 0,1 1 0 0 0,-1-1 1 0 0,0 0-1 0 0,1 0 1 0 0,-1 0-3 0 0,-5 0-1 0 0,6 0 2 0 0,0 0-1 0 0,0 0 1 0 0,0 0 0 0 0,-1 0 0 0 0,1 0-1 0 0,0 0 1 0 0,0 0 0 0 0,0 0 0 0 0,0 1-1 0 0,-1-1 1 0 0,1 0 0 0 0,0 1 0 0 0,0-1-1 0 0,0 1 1 0 0,0 0-1 0 0,-7 11 43 0 0,7-11-42 0 0,0 0-1 0 0,1 0 1 0 0,-1 0 0 0 0,0 0-1 0 0,1-1 1 0 0,-1 1 0 0 0,0 0-1 0 0,0 0 1 0 0,0 0 0 0 0,0-1-1 0 0,0 1 1 0 0,0-1 0 0 0,0 1 0 0 0,0-1-1 0 0,0 1 1 0 0,0-1 0 0 0,0 1-1 0 0,-1-1 0 0 0,-9 5-1 0 0,-4 8 1 0 0,11-8 0 0 0,-1 0 0 0 0,2 1 0 0 0,-1 0 0 0 0,1-1 0 0 0,0 2 0 0 0,-1-1 0 0 0,2 0 0 0 0,-3 25 0 0 0,0-23-9 0 0,1 1 1 0 0,0-1 0 0 0,1 1-1 0 0,0 0 1 0 0,0 0-1 0 0,1 1 1 0 0,0-1 0 0 0,1 0-1 0 0,0 1 1 0 0,0-1 0 0 0,1 2 8 0 0,0-1-22 0 0,-1 20-15 0 0,5-11 49 0 0,6 0 44 0 0,4 3-38 0 0,2-3-39 0 0,3-5-39 0 0,-9-9 45 0 0,-8-4 15 0 0,1 0 0 0 0,-1 0 0 0 0,0 0 0 0 0,0 0 0 0 0,0 1 0 0 0,0-1 0 0 0,0 1 1 0 0,0-1-1 0 0,0 1 0 0 0,11 10 18 0 0,-12-12-13 0 0,1 1-1 0 0,-1-1 1 0 0,1 1 0 0 0,-1-1 0 0 0,0 1 0 0 0,1-1-1 0 0,-1 0 1 0 0,1 0 0 0 0,-1 1 0 0 0,1-1-1 0 0,0 0-4 0 0,16 2 55 0 0,1 6-39 0 0,-15-6-7 0 0,9 3 67 0 0,2-6-36 0 0,-8 0 14 0 0,9-1 31 0 0,2-5-18 0 0,-8 3-27 0 0,-7 3-27 0 0,-1 1 1 0 0,1-1-1 0 0,-1 0 1 0 0,1 0 0 0 0,-1 0-1 0 0,0 0 1 0 0,0 0-1 0 0,0 0 1 0 0,1 0 0 0 0,-1-1-1 0 0,0 1 1 0 0,-1-1 0 0 0,1 0-1 0 0,0 0-13 0 0,14-11 90 0 0,-3 6-12 0 0,-3-4-25 0 0,0 1 4 0 0,3 2 31 0 0,-8 5-30 0 0,0-1 0 0 0,0 0 0 0 0,0 0 0 0 0,-1 0 0 0 0,1-1-1 0 0,0-1-57 0 0,7-7 145 0 0,-3 2-32 0 0,-1 0-70 0 0,-2-4-61 0 0,2-8-88 0 0,-1 3 8 0 0,-1 8 66 0 0,-5 9 31 0 0,0 0 0 0 0,-1 0 0 0 0,1 0 0 0 0,-1 0 0 0 0,1 1 0 0 0,-1-1 0 0 0,0 0 0 0 0,0 0 0 0 0,0 0 0 0 0,0 0 0 0 0,-1-1 1 0 0,0-4 7 0 0,1-87 111 0 0,0 93-118 0 0,0 1 0 0 0,0-1 0 0 0,0 0 0 0 0,-1 1 0 0 0,1-1 0 0 0,0 1 0 0 0,-1-1 0 0 0,0 1 0 0 0,1-1 0 0 0,-1 1 0 0 0,0-1 0 0 0,0 1 0 0 0,0 0 0 0 0,0-1 0 0 0,-3-6 0 0 0,-12-23 0 0 0,14 19-11 0 0,2 9-42 0 0,0 3-17 0 0,0 3-4 0 0,0 37-93 0 0,0 25 62 0 0,0-63 105 0 0,0 1-1 0 0,0-1 1 0 0,0 1 0 0 0,1-1 0 0 0,-1 1 0 0 0,1-1 0 0 0,-1 1 0 0 0,1-1 0 0 0,0 0 0 0 0,0 1 0 0 0,1 1 0 0 0,0-2 1 0 0,-1 0 0 0 0,0 0 0 0 0,0 1 0 0 0,-1-1 0 0 0,1 0 0 0 0,0 1 0 0 0,-1-1 0 0 0,1 1 0 0 0,-1-1 0 0 0,0 1 0 0 0,0 1-1 0 0,0 3 21 0 0,0-5-17 0 0,-1 0 1 0 0,1 1-1 0 0,0-1 0 0 0,1 0 1 0 0,-1 0-1 0 0,0 0 0 0 0,0 0 1 0 0,1 0-1 0 0,0 0 0 0 0,0 1-4 0 0,9 15 43 0 0,-7-5-32 0 0,1 2 27 0 0,7 1 66 0 0,2 0 43 0 0,-11-2-20 0 0,-3-8-87 0 0,2-5-11 0 0,12 23 38 0 0,-8-13-72 0 0,-5-10 2 0 0,0 0 0 0 0,1 0 0 0 0,-1 0 0 0 0,0 0 0 0 0,1 0 0 0 0,0 0 0 0 0,-1 0-1 0 0,1 0 1 0 0,-1 0 0 0 0,1 0 0 0 0,0 0 0 0 0,0 0 0 0 0,0 0 0 0 0,-1-1 0 0 0,1 1 0 0 0,0 0 0 0 0,0 0 0 0 0,1-1 3 0 0,4 3-10 0 0,1 2 41 0 0,-5 3 44 0 0,-2-6-70 0 0,1-1-91 0 0,0 0-85 0 0,-1-1 42 0 0,1 1-34 0 0,0 0-94 0 0,0 0-53 0 0,1 1-47 0 0,-1-1-43 0 0,2 2-500 0 0,-1-1-95 0 0,0 0-701 0 0,-1-1-969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56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371 62 6056 0 0,'-25'0'176'0'0,"24"0"-173"0"0,1 0 0 0 0,0 0 0 0 0,0 0 1 0 0,0 0-1 0 0,0 0 0 0 0,0 1 0 0 0,0-1 0 0 0,0 0 0 0 0,-1 0 1 0 0,1 0-1 0 0,0 0 0 0 0,0 0 0 0 0,0 0 0 0 0,0 0 1 0 0,0 0-1 0 0,0 0 0 0 0,-1 0 0 0 0,1 0 0 0 0,0 0 1 0 0,0 0-1 0 0,0 0 0 0 0,0 0 0 0 0,0 0 0 0 0,-1 0 0 0 0,1 0 1 0 0,0 0-1 0 0,0 0 0 0 0,0-1 0 0 0,0 1 0 0 0,0 0 1 0 0,0 0-1 0 0,0 0 0 0 0,-1 0 0 0 0,1 0 0 0 0,0 0 0 0 0,0 0 1 0 0,0 0-1 0 0,0 0 0 0 0,0-1 0 0 0,0 1 0 0 0,0 0 1 0 0,0 0-1 0 0,0 0 0 0 0,0 0 0 0 0,0 0 0 0 0,0 0 1 0 0,-1 0-1 0 0,1-1 0 0 0,0 1 0 0 0,0 0 0 0 0,0 0 0 0 0,0 0 1 0 0,0 0-1 0 0,0-1-3 0 0,0 0 1 0 0,0 1 1 0 0,0-1-1 0 0,-1 0 1 0 0,1 0-1 0 0,0 0 1 0 0,-1 0-1 0 0,1 0 1 0 0,-1 0-1 0 0,1 0 0 0 0,-1 1 1 0 0,1-1-1 0 0,-1 0 1 0 0,0 0-1 0 0,1 1 1 0 0,-1-1-1 0 0,0 0 1 0 0,0 1-1 0 0,1-1 1 0 0,-1 1-1 0 0,0-1 1 0 0,0 1-1 0 0,0-1 1 0 0,-1 0-2 0 0,-5-2 29 0 0,-2 0 54 0 0,-1 1 75 0 0,1 1 96 0 0,4 0-83 0 0,1 1 33 0 0,-3-2 275 0 0,-3-3-277 0 0,-4 1 76 0 0,-1 1 80 0 0,-3 2 84 0 0,7 1-138 0 0,-11 1 185 0 0,9-5-256 0 0,5 0-124 0 0,7 3-86 0 0,0 0 0 0 0,-1 0-1 0 0,1 0 1 0 0,-1 0 0 0 0,1 1 0 0 0,-1-1 0 0 0,1 0 0 0 0,-1 1 0 0 0,1-1 0 0 0,-1 1 0 0 0,0 0 0 0 0,1 0 0 0 0,-1 0 0 0 0,0-1-23 0 0,-23 4 322 0 0,23-3-303 0 0,0 1 1 0 0,1 0-1 0 0,-1-1 1 0 0,1 1-1 0 0,-1 0 1 0 0,1 0-1 0 0,-1 0 0 0 0,1 0 1 0 0,0 0-1 0 0,-1 0 1 0 0,1 0-20 0 0,-2 2 160 0 0,1-1-16 0 0,-5 3-95 0 0,-7 3-22 0 0,-6 5-6 0 0,17-10 64 0 0,2 4 24 0 0,-2-2-34 0 0,-6 1-4 0 0,8-6-70 0 0,-1 1 1 0 0,1-1-1 0 0,0 1 0 0 0,0-1 0 0 0,0 1 1 0 0,0 0-1 0 0,0 0 0 0 0,0-1 0 0 0,0 1 0 0 0,0 0 1 0 0,1 0-1 0 0,-1 0 0 0 0,0 0 0 0 0,0 0 1 0 0,1 0-2 0 0,-9 15 0 0 0,6-15 0 0 0,-1 0 0 0 0,4 0 0 0 0,0 0 0 0 0,-1 0 0 0 0,1-1 0 0 0,0 1 0 0 0,-1 0 0 0 0,1 0 0 0 0,0 0 0 0 0,0-1 0 0 0,0 1 0 0 0,0 0 0 0 0,0 0 0 0 0,0 0 0 0 0,0 0 0 0 0,0 0 0 0 0,0 5-1 0 0,-1-4 0 0 0,1 0-1 0 0,0-1 1 0 0,0 1-1 0 0,0 0 1 0 0,0-1 0 0 0,0 1-1 0 0,1-1 1 0 0,-1 1-1 0 0,0 0 1 0 0,1-1 0 0 0,-1 1-1 0 0,1 0 2 0 0,6 3-53 0 0,-7-5 48 0 0,1 0-1 0 0,-1 0 0 0 0,0 1 1 0 0,1-1-1 0 0,-1 0 1 0 0,1 1-1 0 0,-1-1 0 0 0,0 0 1 0 0,1 1-1 0 0,-1-1 1 0 0,0 0-1 0 0,1 1 1 0 0,-1-1-1 0 0,0 0 0 0 0,0 1 1 0 0,1-1-1 0 0,-1 1 1 0 0,0-1-1 0 0,0 1 0 0 0,0-1 1 0 0,0 1-1 0 0,0-1 1 0 0,1 1-1 0 0,-1-1 0 0 0,0 1 1 0 0,0-1-1 0 0,0 1 1 0 0,0-1-1 0 0,0 1 0 0 0,-1-1 1 0 0,1 1-1 0 0,0-1 6 0 0,0 2-16 0 0,0 0-1 0 0,0-1 1 0 0,1 1-1 0 0,-1-1 1 0 0,0 1-1 0 0,1-1 0 0 0,-1 1 1 0 0,1-1-1 0 0,0 1 1 0 0,-1-1-1 0 0,1 1 1 0 0,0-1-1 0 0,1 1 17 0 0,14 16-148 0 0,-13-16 126 0 0,0 0 0 0 0,-1 1 0 0 0,1-1-1 0 0,-1 1 1 0 0,0 0 0 0 0,0 0 0 0 0,1 1 22 0 0,6 19-129 0 0,0-2 67 0 0,14 8 113 0 0,18 10 113 0 0,-13-12-103 0 0,-16-15-45 0 0,-8-7 3 0 0,0 0-1 0 0,1-1 1 0 0,0 0 0 0 0,-1 1-1 0 0,1-2 1 0 0,2 2-19 0 0,3 0 15 0 0,-7-4-5 0 0,-1 0-1 0 0,0 0 1 0 0,0 0-1 0 0,0 0 1 0 0,0 1 0 0 0,0-1-1 0 0,0 1 1 0 0,0-1-1 0 0,0 1-9 0 0,13 11 72 0 0,-10-11-52 0 0,-4-2-14 0 0,0 1-1 0 0,-1-1 0 0 0,1 0 0 0 0,-1 1 1 0 0,1-1-1 0 0,0 0 0 0 0,-1 1 0 0 0,1-1 1 0 0,-1 0-1 0 0,1 1 0 0 0,-1-1 1 0 0,1 1-1 0 0,-1-1 0 0 0,1 1 0 0 0,-1-1 1 0 0,0 1-1 0 0,1 0 0 0 0,-1-1 0 0 0,0 1 1 0 0,1-1-1 0 0,-1 1 0 0 0,0 0-5 0 0,2 4 22 0 0,-1-4-17 0 0,0 0 0 0 0,-1 0 0 0 0,1 0 1 0 0,0-1-1 0 0,-1 1 0 0 0,1 0 0 0 0,0 0 1 0 0,0-1-1 0 0,0 1 0 0 0,0 0 0 0 0,0-1 1 0 0,0 1-1 0 0,0-1 0 0 0,0 1 0 0 0,0-1 1 0 0,0 0-7 0 0,10 7 80 0 0,-6 0-14 0 0,-5-7-61 0 0,0 0 0 0 0,0 1 0 0 0,0-1 0 0 0,1 0 0 0 0,-1 1 0 0 0,0-1 0 0 0,0 0 0 0 0,1 1 0 0 0,-1-1 0 0 0,0 0 0 0 0,1 1 0 0 0,-1-1 0 0 0,0 0 0 0 0,1 0 0 0 0,-1 1 0 0 0,0-1 0 0 0,1 0 0 0 0,-1 0 0 0 0,0 0 0 0 0,1 0 0 0 0,-1 0 0 0 0,1 1 0 0 0,-1-1 0 0 0,0 0 0 0 0,1 0 0 0 0,-1 0 1 0 0,1 0-1 0 0,-1 0 0 0 0,0 0 0 0 0,1 0 0 0 0,-1 0-4 0 0,3 0 96 0 0,-3 0 5 0 0,0 2 24 0 0,0-1-119 0 0,0-1 0 0 0,0 0 0 0 0,0 1 0 0 0,0-1 0 0 0,0 1 0 0 0,0-1 0 0 0,0 1 0 0 0,0-1 0 0 0,0 0 0 0 0,0 1 0 0 0,0-1 0 0 0,0 1 0 0 0,-1-1 0 0 0,1 0 0 0 0,0 1 0 0 0,0-1 0 0 0,0 0 0 0 0,-1 1 0 0 0,1-1 0 0 0,0 0 0 0 0,0 1 0 0 0,-1-1 0 0 0,1 0 0 0 0,0 0-1 0 0,-1 1 1 0 0,1-1 0 0 0,0 0 0 0 0,-1 0 0 0 0,1 1 0 0 0,-1-1 0 0 0,1 0-6 0 0,-7 5 101 0 0,2 5 35 0 0,-8-5-35 0 0,0 5-18 0 0,13-9-80 0 0,0-1 0 0 0,0 0 0 0 0,0 0 0 0 0,-1 0 0 0 0,1 1 0 0 0,0-1 0 0 0,0 0 0 0 0,-1 0 0 0 0,1 0 0 0 0,0 0 0 0 0,-1 1 1 0 0,1-1-1 0 0,0 0 0 0 0,0 0 0 0 0,-1 0 0 0 0,1 0 0 0 0,0 0 0 0 0,-1 0 0 0 0,1 0 0 0 0,0 0 0 0 0,-1 0 0 0 0,1 0 0 0 0,0 0 0 0 0,-1 0 1 0 0,1 0-1 0 0,0 0-3 0 0,-4 0 10 0 0,0 1 0 0 0,-1 0 1 0 0,1-1-1 0 0,0 2 0 0 0,1-1 1 0 0,-1 0-1 0 0,0 1 1 0 0,0 0-1 0 0,-1 1-10 0 0,-6 0 40 0 0,1-2-17 0 0,-16 10 47 0 0,23-10-69 0 0,0 0 1 0 0,-1 0-1 0 0,1-1 0 0 0,-1 1 0 0 0,1-1 0 0 0,-1 0 0 0 0,1 0 0 0 0,-1 0 1 0 0,0-1-2 0 0,-4 1-15 0 0,3-3-78 0 0,3 2 75 0 0,1 0-1 0 0,0 0 1 0 0,-1 0 0 0 0,1 0 0 0 0,-1 0-1 0 0,1 0 1 0 0,-1 0 0 0 0,0 0 0 0 0,1 1-1 0 0,-2-1 19 0 0,-8-1-129 0 0,-1 1-32 0 0,12 1 155 0 0,0 0 0 0 0,-1 0 1 0 0,1 0-1 0 0,0 0 1 0 0,0 0-1 0 0,0 0 0 0 0,0 0 1 0 0,0 0-1 0 0,0 0 1 0 0,0 0-1 0 0,0 0 1 0 0,0 0-1 0 0,0 0 0 0 0,-1 0 1 0 0,1 0-1 0 0,0 0 1 0 0,0 0-1 0 0,0 0 0 0 0,0 0 1 0 0,0 0-1 0 0,0 0 1 0 0,0 0-1 0 0,0 0 0 0 0,0 0 1 0 0,0 0-1 0 0,0 0 1 0 0,0 0-1 0 0,-1 0 0 0 0,1 0 1 0 0,0 0-1 0 0,0 0 1 0 0,0 0-1 0 0,0 0 1 0 0,0 0-1 0 0,0-1 0 0 0,0 1 1 0 0,0 0-1 0 0,0 0 1 0 0,0 0-1 0 0,0 0 0 0 0,0 0 1 0 0,0 0-1 0 0,0 0 1 0 0,0 0-1 0 0,0 0 0 0 0,0 0 1 0 0,0 0-1 0 0,0-1 1 0 0,0 1-1 0 0,0 0 0 0 0,0 0 1 0 0,0 0-1 0 0,0 0 1 0 0,0 0-1 0 0,0 0 1 0 0,0 0-1 0 0,0 0 6 0 0,0-4-145 0 0,-3-2-48 0 0,2 5 95 0 0,-1 0-51 0 0,0 0-1 0 0,0 1-43 0 0,-1 0-52 0 0,1 0-58 0 0,0 0 29 0 0,1 0-38 0 0,-2 0-410 0 0,-1 0-279 0 0,-2 0-647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58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5456 0 0,'0'0'158'0'0,"0"0"-39"0"0,0 0-10 0 0,0 0 38 0 0,0 0 118 0 0,0 0 219 0 0,0 0 18 0 0,0 0 22 0 0,0 0 84 0 0,0 0 37 0 0,0 0 10 0 0,0 0-5 0 0,0 0-22 0 0,0 0-10 0 0,0 0-2 0 0,0 0-27 0 0,0 0-112 0 0,0 0-49 0 0,0 0-10 0 0,0 0-24 0 0,0 0-88 0 0,0 0-40 0 0,0 0-8 0 0,0 0-13 0 0,0 0-46 0 0,0 0-27 0 0,0 0-4 0 0,0 0-18 0 0,0 0-66 0 0,0 0-9 0 0,0 0-7 0 0,0 0 1 0 0,0 0-4 0 0,0 0-1 0 0,0 0 0 0 0,0 0-30 0 0,0 0-130 0 0,0 0-58 0 0,0 0 109 0 0,0 0-17 0 0,0 0-25 0 0,0 0-45 0 0,0 0-20 0 0,0 0-44 0 0,0 0-52 0 0,0 0-57 0 0,0 0-63 0 0,0 0-57 0 0,0 0-51 0 0,0 0-45 0 0,0 0-155 0 0,0 0-44 0 0,0 0-186 0 0,0 0-502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57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0 385 5904 0 0,'0'0'132'0'0,"0"0"17"0"0,3 0 11 0 0,26 0-90 0 0,-17 0-4 0 0,3 0 78 0 0,0 0 113 0 0,-2 0 70 0 0,-7 0-118 0 0,1 0 34 0 0,0 0 37 0 0,0 0 40 0 0,0 0 41 0 0,1 0 46 0 0,-6 0-347 0 0,1 0-1 0 0,-1 0 1 0 0,0 0 0 0 0,1 0-1 0 0,-1-1 1 0 0,1 1-1 0 0,0-1-59 0 0,3-6 258 0 0,-4 4-106 0 0,2 0 54 0 0,2-1-48 0 0,8-3 59 0 0,-10 5-148 0 0,27-3 361 0 0,-23 0-326 0 0,-7 4-79 0 0,1 0-1 0 0,-1 0 1 0 0,1 0 0 0 0,-1 1-1 0 0,1-1 1 0 0,-1 0-1 0 0,1 1 1 0 0,0-1-1 0 0,-1 1 1 0 0,1 0-1 0 0,1-1-24 0 0,2-1 162 0 0,-4 0-142 0 0,1 1 1 0 0,-1 0-1 0 0,0 0 1 0 0,1 0-1 0 0,-1 0 1 0 0,1 0-1 0 0,-1 0 1 0 0,1 0-1 0 0,0 1 1 0 0,-1-1 0 0 0,1 0-1 0 0,0 1 1 0 0,-1-1-1 0 0,1 1 1 0 0,1 0-21 0 0,2-3 96 0 0,8-7-28 0 0,-7 7-42 0 0,-5 3-23 0 0,-1 0 0 0 0,1 0 0 0 0,-1 0 0 0 0,0-1 0 0 0,1 1 0 0 0,-1 0-1 0 0,1 0 1 0 0,-1 0 0 0 0,1-1 0 0 0,-1 1 0 0 0,0 0 0 0 0,1 0-1 0 0,-1-1 1 0 0,0 1 0 0 0,1 0 0 0 0,-1-1 0 0 0,0 1 0 0 0,0 0 0 0 0,1-1-1 0 0,-1 1 1 0 0,0-1 0 0 0,0 1 0 0 0,1 0 0 0 0,-1-1 0 0 0,0 1 0 0 0,0-1-1 0 0,0 1 1 0 0,0-1 0 0 0,0 1 0 0 0,0-1 0 0 0,0 1 0 0 0,0-1-1 0 0,0 1 1 0 0,0 0 0 0 0,0-1 0 0 0,0 1-3 0 0,0-3 71 0 0,0 3 1 0 0,3-3 0 0 0,7-7 4 0 0,-7 4 9 0 0,-3-3-71 0 0,0 9-5 0 0,0-8 101 0 0,0 0-44 0 0,0 6 30 0 0,0 2 0 0 0,-3-3-16 0 0,-7-7-54 0 0,4 6 38 0 0,1 4-36 0 0,0-1-13 0 0,2-4-6 0 0,3 5-9 0 0,0-1 0 0 0,0 1 0 0 0,0 0 0 0 0,0-1 1 0 0,0 1-1 0 0,0 0 0 0 0,0-1 0 0 0,0 1 0 0 0,0 0 0 0 0,0-1 0 0 0,-1 1 0 0 0,1 0 0 0 0,0 0 0 0 0,0-1 0 0 0,0 1 0 0 0,0 0 0 0 0,-1 0 0 0 0,1-1 0 0 0,0 1 0 0 0,0 0 0 0 0,-1 0 0 0 0,1 0 0 0 0,0-1 0 0 0,0 1 0 0 0,-1 0 0 0 0,1 0 0 0 0,0 0 0 0 0,0 0 0 0 0,-1 0 0 0 0,1 0 0 0 0,0 0 0 0 0,-1-1 0 0 0,1 1 0 0 0,0 0 0 0 0,-1 0 0 0 0,1 0 0 0 0,0 0 0 0 0,0 0 0 0 0,-1 0 0 0 0,1 0 0 0 0,0 1 0 0 0,-1-1 0 0 0,1 0 0 0 0,0 0 0 0 0,-1 0 0 0 0,1 0 0 0 0,0 0 0 0 0,0 0 1 0 0,-1 0-1 0 0,1 1 0 0 0,0-1 0 0 0,0 0 0 0 0,-1 0 0 0 0,1 1 0 0 0,-3 5 0 0 0,3-5 0 0 0,0-1 0 0 0,0 0 0 0 0,0 0 0 0 0,0 0 0 0 0,0 1 0 0 0,0-1 0 0 0,0 0 0 0 0,0 0 0 0 0,0 0 0 0 0,-1 0 0 0 0,1 1 0 0 0,0-1 0 0 0,0 0 0 0 0,0 0 0 0 0,0 0 0 0 0,0 0 0 0 0,0 1 0 0 0,0-1 0 0 0,0 0 0 0 0,-1 0 0 0 0,1 0 0 0 0,0 0 0 0 0,0 0 0 0 0,0 0 0 0 0,0 0 0 0 0,0 1 0 0 0,-1-1 0 0 0,1 0 0 0 0,0 0 0 0 0,0 0 0 0 0,0 0 0 0 0,0 0 0 0 0,-1 0 0 0 0,1 0 0 0 0,0 0 0 0 0,0 0 0 0 0,-26 1 0 0 0,25-1 0 0 0,1 0 0 0 0,-1 0 0 0 0,1 0 0 0 0,-1 0 0 0 0,1 0 0 0 0,-1 0 0 0 0,1 0-1 0 0,-1 0 1 0 0,1 0 0 0 0,-1 0 0 0 0,1 0 0 0 0,-1 0 0 0 0,1 0 0 0 0,-1 1 0 0 0,1-1 0 0 0,0 0 0 0 0,-1 0 0 0 0,1 0 0 0 0,-1 1 0 0 0,1-1 0 0 0,-1 0 0 0 0,1 1 0 0 0,0-1 0 0 0,-1 0 0 0 0,1 1 0 0 0,0-1 0 0 0,-1 0 0 0 0,1 1 0 0 0,0-1 0 0 0,0 1 0 0 0,-1-1 0 0 0,1 1 0 0 0,-4 5-10 0 0,-9-1-33 0 0,-3 8 33 0 0,14-10 10 0 0,0-1 1 0 0,0 1 0 0 0,0-1 0 0 0,0 1-1 0 0,1 0 1 0 0,-2 3-1 0 0,-6 9-13 0 0,-1-3-38 0 0,9-11 49 0 0,0 0 1 0 0,0 0 1 0 0,0 0-1 0 0,0 0 1 0 0,0 0-1 0 0,0 1 1 0 0,0-1-1 0 0,1 0 1 0 0,-1 1-1 0 0,0-1 1 0 0,1 0-1 0 0,-1 1 1 0 0,1-1-1 0 0,-1 1 1 0 0,1-1-1 0 0,0 1 1 0 0,-1 0-1 0 0,1-1 1 0 0,0 1-1 0 0,0-1 1 0 0,0 2 0 0 0,-2 19-9 0 0,1-20 5 0 0,1 0 0 0 0,-1 0 0 0 0,0 0 0 0 0,0 0 0 0 0,0-1 0 0 0,0 1 0 0 0,0 0 0 0 0,-1 0-1 0 0,1-1 1 0 0,-1 1 0 0 0,1-1 4 0 0,-9 14 4 0 0,9-10-14 0 0,-1-1 1 0 0,1 0 0 0 0,0 1-1 0 0,0-1 1 0 0,0 4 9 0 0,1 8-52 0 0,0 1 1 0 0,1 4 51 0 0,-1 1-8 0 0,0-7 8 0 0,-1-12 0 0 0,1 0 0 0 0,0 0 0 0 0,0-1 0 0 0,0 1 0 0 0,0 0 0 0 0,1 0 0 0 0,-1 0 0 0 0,1 0 0 0 0,-1-1 0 0 0,2 4 0 0 0,3 3 2 0 0,0-1 0 0 0,0 1 0 0 0,1-1 0 0 0,0 0 0 0 0,0 0 0 0 0,5 3-2 0 0,-3-2 30 0 0,-6-7-24 0 0,0 1 0 0 0,0-1-1 0 0,0 0 1 0 0,0 0 0 0 0,1 0 0 0 0,-1 0-1 0 0,3 1-5 0 0,-3-3 8 0 0,0 1 0 0 0,-1 0-1 0 0,1-1 1 0 0,0 1 0 0 0,0-1 0 0 0,0 1-1 0 0,0-1 1 0 0,0 0 0 0 0,1 0-8 0 0,0 0 4 0 0,0 0 1 0 0,0 0-1 0 0,0 0 1 0 0,-1 1-1 0 0,1-1 1 0 0,0 1-1 0 0,0 0 0 0 0,0 0-4 0 0,18 10 54 0 0,2 0-35 0 0,4-7 36 0 0,4-2 42 0 0,-1-3 48 0 0,-5 1 26 0 0,-7 0-47 0 0,4 1 39 0 0,-8-2-84 0 0,-2 0-55 0 0,-1-1-57 0 0,11-4-15 0 0,-12 4-5 0 0,-3 0-35 0 0,0-1-58 0 0,-1 2-33 0 0,0-1-62 0 0,-1 0-70 0 0,1 1-81 0 0,0-1-90 0 0,0 1-99 0 0,-1-1-108 0 0,1 1-118 0 0,6-1-828 0 0,7 1-929 0 0,-19 1 2551 0 0</inkml:trace>
  <inkml:trace contextRef="#ctx0" brushRef="#br0" timeOffset="368.34">1155 1 6768 0 0,'0'0'149'0'0,"0"0"23"0"0,0 0 12 0 0,0 2-25 0 0,0 11-1 0 0,0 4 64 0 0,0-13-72 0 0,0 1 90 0 0,0-1-67 0 0,0 2 44 0 0,0-3-137 0 0,0 4 18 0 0,0-3-14 0 0,0 3 65 0 0,0 3 100 0 0,0-8-211 0 0,0 1 0 0 0,1 0 0 0 0,-1 0 0 0 0,1 0 0 0 0,0 0 0 0 0,-1-1 1 0 0,2 2-39 0 0,6 14 225 0 0,-5-5-18 0 0,-3 8-15 0 0,-1-9-86 0 0,3 4 29 0 0,4 5 122 0 0,0 2 15 0 0,-4-6-136 0 0,-3 8 29 0 0,0-12-77 0 0,1-1 1 0 0,1 0-1 0 0,-1 0 1 0 0,3 9-89 0 0,1-3 69 0 0,3 14 65 0 0,-5-8-9 0 0,-2 83 447 0 0,0-84-418 0 0,0 1 40 0 0,3-6-58 0 0,5 1-37 0 0,-6-15-70 0 0,0 6 99 0 0,-2-4-89 0 0,0 3 10 0 0,0-2 10 0 0,0 2 43 0 0,0 0-59 0 0,0 25 165 0 0,0-23-150 0 0,0-8 13 0 0,0-3 14 0 0,0 0-15 0 0,0 0-6 0 0,0 2 0 0 0,0-1-155 0 0,0-1 58 0 0,0 1 49 0 0,0 0 81 0 0,0 1 54 0 0,0-1-106 0 0,0 0-81 0 0,0 0-96 0 0,0 0-71 0 0,0 0-101 0 0,0 1-116 0 0,0-2 162 0 0,0 1-36 0 0,0-1-16 0 0,0 0-47 0 0,0 0-42 0 0,0 0-35 0 0,0 0-128 0 0,0 0-36 0 0,0 0-1320 0 0</inkml:trace>
  <inkml:trace contextRef="#ctx0" brushRef="#br0" timeOffset="642.26">785 247 5584 0 0,'0'0'165'0'0,"0"0"51"0"0,0 0 129 0 0,0 0 58 0 0,3 0 12 0 0,1 0-257 0 0,8 0 230 0 0,0-3 80 0 0,-4-1-177 0 0,2-2 140 0 0,-4 4-177 0 0,4 1 36 0 0,-1 2-44 0 0,2 0 11 0 0,-2-2-44 0 0,-1 0 11 0 0,1-1 58 0 0,14-9 208 0 0,-16 7-269 0 0,1 1 0 0 0,-1 0 1 0 0,7-2-222 0 0,9 0 433 0 0,2 0-91 0 0,-7 1-132 0 0,1 0-34 0 0,-4 0 23 0 0,-1 0 1 0 0,8-3-200 0 0,-2 0 172 0 0,-1 1-45 0 0,3 2-19 0 0,11-1 3 0 0,3-1 7 0 0,-10 0-2 0 0,8-4 9 0 0,7 5-44 0 0,-18-1-40 0 0,-17 5-33 0 0,0-1 0 0 0,0 1 0 0 0,0 0 0 0 0,0 0 1 0 0,5 0-9 0 0,4 2 31 0 0,8-1-29 0 0,0-3-82 0 0,-16 1 19 0 0,2-1 31 0 0,7-1-8 0 0,-11 3-11 0 0,0 0-35 0 0,0 0-21 0 0,0 0-36 0 0,0 1-44 0 0,0 0-49 0 0,-2 0 20 0 0,0 0-33 0 0,3 0-335 0 0,-1 0 80 0 0,-1 0-45 0 0,6 0-643 0 0,2 0-508 0 0,6 0-964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4:54.6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279 401 4000 0 0,'-2'-3'116'0'0,"-11"-7"-7"0"0,4 7-70 0 0,2 3 25 0 0,6 0-142 0 0,-1 0 66 0 0,0 0 59 0 0,0 0 53 0 0,-3 0 166 0 0,1 0 95 0 0,-10 0 1070 0 0,11 0-1151 0 0,0 0-35 0 0,1 0-43 0 0,0 0-60 0 0,0 0-72 0 0,1 0-86 0 0,-4 3 482 0 0,4-2-408 0 0,-2 1 56 0 0,-4 4 87 0 0,0-4-18 0 0,1-1 27 0 0,-1 0 94 0 0,5-1-251 0 0,0 0 0 0 0,-1 0 0 0 0,1 1 0 0 0,0 0-1 0 0,0-1 1 0 0,0 1 0 0 0,0 0 0 0 0,-1 1-53 0 0,-20 10 371 0 0,7-2-91 0 0,5-5-93 0 0,-1 0 14 0 0,2 5 21 0 0,5-6-189 0 0,2 0-12 0 0,-1-1 1 0 0,0 1 0 0 0,1 0 0 0 0,0 0 0 0 0,-1 2-22 0 0,-1 6 53 0 0,-5-7-29 0 0,8-3-16 0 0,1 1 1 0 0,-1-1-1 0 0,1 0 0 0 0,0 0 1 0 0,0 0-1 0 0,0 1 0 0 0,0-1 1 0 0,0 1-9 0 0,1-1 8 0 0,-1 1 0 0 0,0-1 1 0 0,0 0-1 0 0,0 1 0 0 0,-1-1 1 0 0,1 0-1 0 0,0 0 0 0 0,-1 1-8 0 0,-4 1 9 0 0,1-1-40 0 0,3 10-27 0 0,2 4 1 0 0,0-1-28 0 0,0-8 74 0 0,-1-2 11 0 0,1 0-1 0 0,-1-1 1 0 0,2 1 0 0 0,-1 0 0 0 0,0 0 0 0 0,1-1 0 0 0,2 6 0 0 0,-2-5 1 0 0,1 0 9 0 0,0 0 1 0 0,0-1-1 0 0,1 1 0 0 0,-1 0 1 0 0,1-1-1 0 0,0 0 0 0 0,1 1 1 0 0,2 2-11 0 0,7 8 68 0 0,-12-14-54 0 0,0 1 0 0 0,1-1 1 0 0,-1 0-1 0 0,1 1 0 0 0,0-1 0 0 0,0 0 1 0 0,0 0-1 0 0,0 0 0 0 0,0 0 1 0 0,0 0-1 0 0,0-1 0 0 0,1 1 0 0 0,-1-1-14 0 0,21 17 183 0 0,-8-7-32 0 0,4-1 56 0 0,-7 0-101 0 0,-10-8-88 0 0,0-1 1 0 0,0 1 0 0 0,0-1 0 0 0,0 1-1 0 0,1-1 1 0 0,-1 0 0 0 0,1 0 0 0 0,-1 0-1 0 0,1 0 1 0 0,-1 0 0 0 0,1 0 0 0 0,-1-1-1 0 0,1 1 1 0 0,1-1-19 0 0,18 1 167 0 0,2-2 39 0 0,3 0 87 0 0,-19 2-230 0 0,5 0 12 0 0,-4-2 5 0 0,-2 0 21 0 0,0-1 41 0 0,-2-1-45 0 0,25-13 532 0 0,-19 6-411 0 0,4-2 46 0 0,-10 9-198 0 0,-4 3-50 0 0,-1 0 0 0 0,1 0 0 0 0,0-1 0 0 0,-1 1 0 0 0,1 0 0 0 0,-1-1 0 0 0,1 1 0 0 0,-1-1 0 0 0,1 1 0 0 0,-1 0 0 0 0,1-1 0 0 0,-1 1 0 0 0,1-1 0 0 0,-1 1 0 0 0,1-1 0 0 0,-1 0 0 0 0,0 1 0 0 0,1-1 0 0 0,-1 1 0 0 0,0-1 0 0 0,1 0 0 0 0,-1 0-16 0 0,2-3 65 0 0,11-12 174 0 0,-1 0-1 0 0,-9 1-27 0 0,-3 10-136 0 0,0 3-41 0 0,0-2 26 0 0,0-4 33 0 0,0-3 55 0 0,0-3-110 0 0,0-19-21 0 0,0 33-11 0 0,0-1 0 0 0,0 0 0 0 0,0 0 0 0 0,0 1 0 0 0,0-1 0 0 0,0 0 0 0 0,0 0 1 0 0,-1 1-1 0 0,1-1 0 0 0,0 0 0 0 0,-1 0 0 0 0,1 1 0 0 0,0-1 0 0 0,-1 0 0 0 0,1 1 0 0 0,-1-1 0 0 0,1 1 0 0 0,-1-1 0 0 0,0 0 1 0 0,1 1-1 0 0,-1-1 0 0 0,1 1 0 0 0,-1 0 0 0 0,0-1 0 0 0,1 1 0 0 0,-1-1 0 0 0,0 1 0 0 0,0 0 0 0 0,0-1-6 0 0,0 1 8 0 0,0 0 0 0 0,0-1 0 0 0,0 0 0 0 0,0 1 0 0 0,0-1 0 0 0,0 0-1 0 0,0 0 1 0 0,0 1 0 0 0,0-1 0 0 0,0 0 0 0 0,0 0 0 0 0,0 0 0 0 0,1 0 0 0 0,-1 0 0 0 0,0 0-8 0 0,-3-9 64 0 0,3 7-59 0 0,0 1-1 0 0,0 0 0 0 0,-1 0 1 0 0,1 0-1 0 0,0 0 0 0 0,-1 0 1 0 0,1 0-1 0 0,-1 0 1 0 0,0 0-5 0 0,-9-10-7 0 0,9 8-2 0 0,-1 1 0 0 0,0 0 1 0 0,0-1-1 0 0,-1 1 0 0 0,1 1 1 0 0,-1-1-1 0 0,1 0 0 0 0,-1 1 1 0 0,0 0-1 0 0,-1-1 9 0 0,-18-2-101 0 0,13-8 0 0 0,-5 2 34 0 0,-1 0-6 0 0,6 3-15 0 0,3 0-58 0 0,0 1-98 0 0,5 5 147 0 0,0 0 0 0 0,0 1 1 0 0,0-1-1 0 0,0 0 0 0 0,0 1 0 0 0,0 0 0 0 0,-2-1 97 0 0,-3-1-171 0 0,0 3 48 0 0,1 0-70 0 0,4 0 128 0 0,0 0-1 0 0,1 0 1 0 0,-1 0-1 0 0,1 0 0 0 0,-1 0 1 0 0,0 0-1 0 0,1 0 1 0 0,-1 0-1 0 0,1-1 0 0 0,-1 1 1 0 0,0-1-1 0 0,0 0 66 0 0,0-1-47 0 0,1 1-47 0 0,0-1-49 0 0,0 1-49 0 0,1-1-61 0 0,-1 1-55 0 0,0 0-58 0 0,0 0-58 0 0,-1 0-61 0 0,0 1-60 0 0,-1-1-64 0 0,0 1-65 0 0,-3 0-897 0 0,-4 0-884 0 0</inkml:trace>
  <inkml:trace contextRef="#ctx0" brushRef="#br0" timeOffset="446.47">1003 46 7136 0 0,'0'0'165'0'0,"0"0"22"0"0,-3 0 6 0 0,-7-2-28 0 0,5-8-131 0 0,-8 5-34 0 0,4-2 11 0 0,5 3 30 0 0,2 2 43 0 0,2 2 94 0 0,-3 0 149 0 0,-1-1-196 0 0,-8-3 362 0 0,8 1-326 0 0,1 0-94 0 0,0 1-104 0 0,1-1 171 0 0,2 3-10 0 0,-7 4 30 0 0,3 0-87 0 0,-5 2 41 0 0,3-5-16 0 0,-2 0 65 0 0,8-1-157 0 0,0 0 0 0 0,-1 0 0 0 0,1 0 0 0 0,-1 0 0 0 0,1 0 0 0 0,0 0 0 0 0,-1 0-1 0 0,1 0 1 0 0,-1 0 0 0 0,1 0 0 0 0,0 0 0 0 0,-1 0 0 0 0,1 0 0 0 0,-1 1 0 0 0,1-1 0 0 0,0 0 0 0 0,-1 0 0 0 0,1 0 0 0 0,0 1 0 0 0,-1-1 0 0 0,1 0 0 0 0,0 1 0 0 0,-1-1 0 0 0,1 0 0 0 0,0 0 0 0 0,0 1 0 0 0,0-1 0 0 0,-1 1 0 0 0,1-1 0 0 0,0 0 0 0 0,0 1-6 0 0,-5 6 68 0 0,-5-2 15 0 0,8-1-56 0 0,1-1-5 0 0,-4 0 18 0 0,-5 2 33 0 0,4-1-41 0 0,1 0 0 0 0,-1 1 0 0 0,1-1 0 0 0,0 1 0 0 0,-2 4-32 0 0,-3 4 30 0 0,6-3-32 0 0,3-8 3 0 0,0 0 1 0 0,0 1-1 0 0,-1-1 1 0 0,1 0-1 0 0,0 0 0 0 0,-1 0 1 0 0,1 0-1 0 0,-1 0 0 0 0,0-1-1 0 0,-2 4 7 0 0,1 0-1 0 0,0 1 1 0 0,0-1-1 0 0,0 1 1 0 0,0-1-1 0 0,1 1 1 0 0,0 0 0 0 0,-1 4-7 0 0,1-5 1 0 0,-13 42 52 0 0,13-43-51 0 0,1 0-1 0 0,1 1 1 0 0,-1-1-1 0 0,1 0 1 0 0,-1 1-1 0 0,1-1 1 0 0,1 4-2 0 0,-3 18 10 0 0,-2-10 15 0 0,-3 5 48 0 0,7-19-61 0 0,0 0 0 0 0,-1 0 0 0 0,1 0 0 0 0,0 0 0 0 0,0 0 0 0 0,1-1 0 0 0,-1 1 0 0 0,0 0 0 0 0,0 0 0 0 0,1 1-12 0 0,5 12 120 0 0,-5-12-93 0 0,0 0 0 0 0,0 0 0 0 0,0 1 0 0 0,0-1 1 0 0,0 0-1 0 0,-1 1 0 0 0,1-1 0 0 0,-1 1 0 0 0,0 0-27 0 0,-1 8 73 0 0,1 8 18 0 0,4-4-71 0 0,21 56-20 0 0,-10-35 5 0 0,12 14 96 0 0,-7-13-5 0 0,-18-34-80 0 0,-1 0-26 0 0,-1 5 53 0 0,-1 7 68 0 0,1-11-98 0 0,0 10 102 0 0,0-9-117 0 0,0-4-45 0 0,0-2-76 0 0,0 0-134 0 0,0 0 124 0 0,0 0-58 0 0,0 0-81 0 0,0 0 85 0 0,0 0-39 0 0,0 0-43 0 0,0 0-39 0 0,0 0-410 0 0,0 0-279 0 0,0 0-651 0 0</inkml:trace>
  <inkml:trace contextRef="#ctx0" brushRef="#br0" timeOffset="661.51">433 416 6992 0 0,'0'0'157'0'0,"0"0"23"0"0,0 0 12 0 0,3 0-27 0 0,-2 0-161 0 0,1 0-1 0 0,-1-1 1 0 0,1 1-1 0 0,0 0 1 0 0,-1-1-1 0 0,1 1 1 0 0,-1-1-1 0 0,0 0 1 0 0,1 1-1 0 0,-1-1 1 0 0,1 0-1 0 0,-1 0-3 0 0,1 0-1 0 0,-1 0 1 0 0,1 0-1 0 0,0 0 0 0 0,-1 0 1 0 0,1 0-1 0 0,0 1 0 0 0,0-1 1 0 0,0 1-1 0 0,0-1 0 0 0,0 1 0 0 0,0 0 1 0 0,0 0 0 0 0,10-2 44 0 0,-3-3 91 0 0,-3 2 0 0 0,1 0 39 0 0,10 1 160 0 0,-5 2-52 0 0,-4-1-85 0 0,1-1 54 0 0,4-3 2 0 0,0-1-36 0 0,6-1 30 0 0,8-1 66 0 0,-8 4-52 0 0,-2 1-43 0 0,1 0 1 0 0,8-1 54 0 0,19-3 144 0 0,-21 2-292 0 0,-1-2-45 0 0,23-6 23 0 0,-9 7-34 0 0,-16 3-25 0 0,1 0-1 0 0,3-3-43 0 0,-10 2 3 0 0,1 0 0 0 0,0 1-1 0 0,0 1 1 0 0,0 0 0 0 0,13 1-3 0 0,-11 1-38 0 0,-12 0-14 0 0,0 0-33 0 0,-1 0-17 0 0,1-1-34 0 0,-1 1-39 0 0,0-1-44 0 0,1 0-46 0 0,-1 0-44 0 0,1 0-39 0 0,0 0-34 0 0,1-1-113 0 0,0 0-35 0 0,15-3-1174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6.91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277 47 5400 0 0,'0'0'158'0'0,"0"0"-34"0"0,0 0 7 0 0,0 0 114 0 0,0 0 65 0 0,0 0 379 0 0,0 0 23 0 0,0 0-291 0 0,-2 0-167 0 0,0 0-138 0 0,-1 0 40 0 0,-8 0 460 0 0,7 0-389 0 0,0 0-74 0 0,3 0-120 0 0,0 0-34 0 0,-4-2 375 0 0,-5-9-74 0 0,7 9-109 0 0,0 1-70 0 0,0 0-43 0 0,-1 1-40 0 0,1 0-9 0 0,1-1 32 0 0,-6-4 71 0 0,1 1-45 0 0,2 2 28 0 0,-1 1 53 0 0,-2 0 90 0 0,-2-1-58 0 0,1-3-45 0 0,8 4-133 0 0,-1 0 0 0 0,0 0 0 0 0,1 0 0 0 0,-1 1 0 0 0,0-1-1 0 0,0 0 1 0 0,0 1 0 0 0,0-1 0 0 0,0 1 0 0 0,1-1 0 0 0,-1 1 0 0 0,-1 0-22 0 0,-2 0 25 0 0,-14 0 182 0 0,12 3-149 0 0,-21 12 82 0 0,23-5-76 0 0,-6-3-23 0 0,10-7-39 0 0,0 0-1 0 0,0 1 0 0 0,0-1 1 0 0,0 1-1 0 0,0-1 1 0 0,0 1-1 0 0,0-1 0 0 0,0 1 1 0 0,0 0-1 0 0,0 0 1 0 0,1-1-1 0 0,-1 1 0 0 0,0 0 1 0 0,0 0-1 0 0,1 0 1 0 0,-1 0-2 0 0,-14 30 0 0 0,9 0 0 0 0,-6-12 0 0 0,10-17 0 0 0,1 0 0 0 0,-1 0 0 0 0,1 1 0 0 0,-1-1 0 0 0,1 0 0 0 0,0 1 0 0 0,0-1 0 0 0,0 1 0 0 0,0-1 0 0 0,0 1 0 0 0,1 0 0 0 0,-1-1 0 0 0,1 1 0 0 0,-1 0 0 0 0,1 0 0 0 0,0-1 0 0 0,0 93-72 0 0,1-87 62 0 0,0 0 0 0 0,0 0-1 0 0,1 0 1 0 0,0-1 0 0 0,3 8 10 0 0,-4-12-3 0 0,0 0 1 0 0,0 0 1 0 0,0 1-1 0 0,-1-1 0 0 0,1 0 0 0 0,-1 1 0 0 0,0-1 0 0 0,0 4 2 0 0,-1-6 0 0 0,1 0 1 0 0,0 1-1 0 0,0-1 0 0 0,0 1 0 0 0,0-1 0 0 0,0 0 0 0 0,0 1 0 0 0,1-1 0 0 0,-1 0 0 0 0,0 1 0 0 0,1-1 0 0 0,-1 0 0 0 0,1 1 1 0 0,-1-1-1 0 0,1 0 0 0 0,0 0 0 0 0,0 0 0 0 0,-1 1 0 0 0,1-1 0 0 0,0 0 0 0 0,0 0 0 0 0,0 0 0 0 0,0 0 0 0 0,0-1 0 0 0,0 1 0 0 0,0 0 1 0 0,1 0-1 0 0,0 0 0 0 0,23 14 0 0 0,-7 1 0 0 0,-16-15 1 0 0,0 1 0 0 0,-1-1-1 0 0,1 0 1 0 0,0 1 0 0 0,0-1 0 0 0,0 0 0 0 0,0 0 0 0 0,0 0 0 0 0,0 0 0 0 0,0-1 0 0 0,0 1 0 0 0,1 0 0 0 0,0-1-1 0 0,30 1 36 0 0,-18-1-14 0 0,-14 0-16 0 0,0 0 0 0 0,0 0 0 0 0,0 0 0 0 0,0-1 0 0 0,0 1-1 0 0,0 0 1 0 0,0-1 0 0 0,-1 1 0 0 0,1 0 0 0 0,0-1 0 0 0,0 1-1 0 0,0-1 1 0 0,-1 0 0 0 0,1 1 0 0 0,0-1 0 0 0,0 1 0 0 0,-1-1 0 0 0,1 0-1 0 0,-1 0 1 0 0,1 1 0 0 0,0-1 0 0 0,-1 0-6 0 0,8-14 135 0 0,-6 10-72 0 0,3-3 73 0 0,0 4-44 0 0,9-1 79 0 0,-8 1-74 0 0,0-6 60 0 0,23-23 129 0 0,-23 24-239 0 0,-3 6-21 0 0,-1-1 0 0 0,1 1 0 0 0,-1-1 0 0 0,1 0 0 0 0,-1 0 0 0 0,0 0 0 0 0,0 0 0 0 0,-1 0 0 0 0,0 0 0 0 0,1 0 0 0 0,-1-4-26 0 0,2-10 67 0 0,5-1-18 0 0,-6 15-34 0 0,-2 4-14 0 0,0 0 0 0 0,1 0 0 0 0,-1 0 1 0 0,0-1-1 0 0,0 1 0 0 0,0 0 0 0 0,0 0 0 0 0,0 0 1 0 0,1 0-1 0 0,-1-1 0 0 0,0 1 0 0 0,0 0 1 0 0,0 0-1 0 0,0 0 0 0 0,0-1 0 0 0,0 1 1 0 0,0 0-1 0 0,0 0 0 0 0,0 0 0 0 0,0-1 1 0 0,0 1-1 0 0,0 0 0 0 0,0 0 0 0 0,0 0 1 0 0,0-1-1 0 0,0 1 0 0 0,0 0 0 0 0,0 0 1 0 0,0 0-1 0 0,0-1 0 0 0,0 1 0 0 0,0 0 0 0 0,0 0 1 0 0,-1 0-1 0 0,1 0 0 0 0,0-1 0 0 0,0 1 1 0 0,0 0-1 0 0,0 0 0 0 0,0 0 0 0 0,0 0 1 0 0,-1 0-1 0 0,1-1-1 0 0,-1 0 4 0 0,0 0 0 0 0,0-1 1 0 0,0 1-1 0 0,0-1 0 0 0,0 0 1 0 0,0 1-1 0 0,0-1 0 0 0,0 0 1 0 0,1 1-1 0 0,-1-1 0 0 0,1 0 0 0 0,-1 0 1 0 0,1-1-5 0 0,-2-29 93 0 0,2 29-85 0 0,0 2-7 0 0,0-1 0 0 0,0 0-1 0 0,0 1 1 0 0,-1-1 0 0 0,1 0-1 0 0,0 1 1 0 0,-1-1 0 0 0,0 1-1 0 0,1-1 1 0 0,-1 1 0 0 0,0-1-1 0 0,0 1 1 0 0,0-1 0 0 0,0 1-1 0 0,0 0 1 0 0,0-1 0 0 0,0 1-1 0 0,0 0 1 0 0,-1 0 0 0 0,1 0-1 0 0,-12-15-28 0 0,8 6-63 0 0,5 8 61 0 0,-1 0-1 0 0,-1-1 1 0 0,1 1 0 0 0,0 0-1 0 0,0 0 1 0 0,-1 0-1 0 0,1 0 1 0 0,-1 0 0 0 0,0 0 30 0 0,-1-1-31 0 0,1 0-19 0 0,0 2-23 0 0,0-1-36 0 0,1 0-16 0 0,0 0-36 0 0,0 1-40 0 0,0-1-46 0 0,1 0 4 0 0,-1 1-39 0 0,1-1-39 0 0,-1 0-43 0 0,1 1-46 0 0,0-1-49 0 0,0 0-51 0 0,0 0-54 0 0,0-5-1148 0 0,0-2-970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7.36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49 8088 0 0,'13'15'234'0'0,"-8"-2"-4"0"0,1-10-187 0 0,-2-1-38 0 0,12 27-5 0 0,-12-20 25 0 0,-1-1 43 0 0,0 5 158 0 0,-2-8-135 0 0,0-1 0 0 0,0 0 0 0 0,0 0 0 0 0,1 1 0 0 0,0-1 0 0 0,0 1-91 0 0,0-2 82 0 0,2 6 212 0 0,1 1-51 0 0,8 24 413 0 0,-10-18-334 0 0,-2-6-91 0 0,0 0 44 0 0,1 4 61 0 0,4-5-51 0 0,-2-1-73 0 0,2 5 235 0 0,-1-10-189 0 0,-4-2-246 0 0,-1-1 1 0 0,0 0-1 0 0,1 0 1 0 0,-1 0 0 0 0,0 0-1 0 0,1 0 1 0 0,-1 0-1 0 0,0 1 1 0 0,1-1 0 0 0,-1 0-1 0 0,0 0 1 0 0,0 1-1 0 0,1-1 1 0 0,-1 0-1 0 0,0 0 1 0 0,1 1 0 0 0,-1-1-1 0 0,0 0 1 0 0,0 1-1 0 0,0-1 1 0 0,0 0 0 0 0,1 1-1 0 0,-1-1 1 0 0,0 0-1 0 0,0 1 1 0 0,0-1-1 0 0,0 0 1 0 0,0 1 0 0 0,0-1-1 0 0,0 0 1 0 0,0 1-1 0 0,0-1 1 0 0,0 1 0 0 0,0-1-1 0 0,0 0 1 0 0,0 1-1 0 0,0-1 1 0 0,0 0-1 0 0,0 1 1 0 0,0-1 0 0 0,0 0-1 0 0,-1 1 1 0 0,1-1-1 0 0,0 0 1 0 0,0 1 0 0 0,0-1-1 0 0,-1 0 1 0 0,1 1-1 0 0,0-1-12 0 0,-10 13 339 0 0,8-12-190 0 0,1 1-34 0 0,0 2 30 0 0,1-1-72 0 0,1 2-39 0 0,-1-2 53 0 0,0 0 35 0 0,0 0-38 0 0,0 1-14 0 0,-1 6-30 0 0,1-6 13 0 0,-2-1 99 0 0,1-2-23 0 0,0 0 44 0 0,-1 0 50 0 0,0-1 57 0 0,0 0 64 0 0,0 1 71 0 0,3-1-408 0 0,-1 0-1 0 0,1 0 1 0 0,-1 0 0 0 0,1 0-1 0 0,-1 0 1 0 0,0 0 0 0 0,1 0 0 0 0,-1-1-1 0 0,1 1 1 0 0,-1 0 0 0 0,1 0 0 0 0,-1 0-1 0 0,1 0 1 0 0,-1-1 0 0 0,1 1 0 0 0,-1 0-1 0 0,0 0 1 0 0,1-1 0 0 0,-1 1-1 0 0,1 0 1 0 0,-1-1 0 0 0,0 1 0 0 0,1 0-1 0 0,-1-1 1 0 0,0 1 0 0 0,0 0 0 0 0,1-1-1 0 0,-1 1 1 0 0,0-1 0 0 0,0 1-1 0 0,0-1 1 0 0,1 1 0 0 0,-1-1 0 0 0,0 1-1 0 0,0 0 1 0 0,0-1 0 0 0,0 1 0 0 0,0-1-1 0 0,0 1 1 0 0,0-1 0 0 0,0 1 0 0 0,0-1-8 0 0,-3-4 137 0 0,2 3-119 0 0,0 0 0 0 0,-1 0 0 0 0,1 0 0 0 0,0 1 0 0 0,0-1 0 0 0,0 0 0 0 0,0 0 0 0 0,1-1 0 0 0,-1 1 0 0 0,1 0 0 0 0,-1 0 0 0 0,1 0 0 0 0,0 0 0 0 0,-1-2-17 0 0,1-19 95 0 0,0 21-92 0 0,-1-15 92 0 0,-2 3-35 0 0,-4-9-11 0 0,5 16-46 0 0,-2-11 49 0 0,5-1-27 0 0,-1 12-15 0 0,3-3 43 0 0,22-31-40 0 0,-20 31-13 0 0,-4 7 0 0 0,0 1 0 0 0,0 0 0 0 0,0 0 0 0 0,0 0 0 0 0,1 0 0 0 0,-1 0 0 0 0,1 0 0 0 0,-1 0 0 0 0,1 0 0 0 0,32-32 1 0 0,-6 6 58 0 0,-23 24-55 0 0,-1 0-1 0 0,1 0 0 0 0,0 0 1 0 0,6-2-4 0 0,-5 2-1 0 0,-1 1 1 0 0,1-1 0 0 0,-1 0 0 0 0,0 0-1 0 0,-1-1 1 0 0,-1 3 1 0 0,-1 0-1 0 0,1 1 0 0 0,-1-1 0 0 0,1 1 0 0 0,0-1 1 0 0,-1 1-1 0 0,1 0 0 0 0,0 0 0 0 0,0 0 0 0 0,0 0 0 0 0,0 0 1 0 0,0 1-1 0 0,0 0 0 0 0,2-1 0 0 0,9 1 31 0 0,1-1 0 0 0,9 3-31 0 0,3-1 53 0 0,-24-1-52 0 0,0 0 0 0 0,0 1 0 0 0,1-1 0 0 0,-1 1 0 0 0,0 0 1 0 0,0 0-1 0 0,0 0 0 0 0,0 0 0 0 0,2 1-1 0 0,5 3 0 0 0,-4-3 7 0 0,1 1-1 0 0,-2 0 0 0 0,1 1 0 0 0,0-1 0 0 0,-1 1 1 0 0,1 0-1 0 0,-1 1 0 0 0,0-1 0 0 0,-1 1 1 0 0,1 0-1 0 0,0 1-6 0 0,10 10-5 0 0,-12-12 5 0 0,1 0 0 0 0,-1 0 0 0 0,-1 1 0 0 0,1-1 0 0 0,0 1 0 0 0,-1-1 0 0 0,0 1 0 0 0,0 2 0 0 0,7 12 11 0 0,-4-11 10 0 0,-4-7-19 0 0,0 1 1 0 0,0-1-1 0 0,-1 1 0 0 0,1-1 1 0 0,0 1-1 0 0,0-1 0 0 0,-1 1 1 0 0,1-1-1 0 0,-1 1 0 0 0,0-1 0 0 0,1 1 1 0 0,-1 0-1 0 0,0-1 0 0 0,0 1-2 0 0,0 0 0 0 0,0 0 0 0 0,0-1 0 0 0,1 1 0 0 0,-1 0 0 0 0,0-1 0 0 0,1 1 0 0 0,0 0 0 0 0,-1-1 0 0 0,1 1 0 0 0,0 0 0 0 0,0-1 0 0 0,0 1 0 0 0,0-1 0 0 0,0 1 0 0 0,0-1 0 0 0,-1 1 0 0 0,1-1 0 0 0,0 1 0 0 0,0-1 0 0 0,-1 1 0 0 0,1 0 0 0 0,-1-1 0 0 0,1 1 0 0 0,-1 0 0 0 0,0 0 0 0 0,0-1 0 0 0,0 1 0 0 0,0 10 6 0 0,-1-9 0 0 0,1 0-1 0 0,0 0 1 0 0,0 0 0 0 0,0 0 0 0 0,0 1 0 0 0,1-1 0 0 0,-1 0 0 0 0,1 0 0 0 0,0 0-1 0 0,0 0-5 0 0,5 5 2 0 0,-1 1-7 0 0,-3 21 62 0 0,-2-15-47 0 0,0-2-20 0 0,0-6-137 0 0,0 2-136 0 0,1 1-203 0 0,4-4 54 0 0,2-5 244 0 0,-5-1-94 0 0,-2 3-233 0 0,3 7-432 0 0,-3-10 877 0 0,1 1 1 0 0,0-1-1 0 0,0 1 1 0 0,0-1-1 0 0,-1 0 1 0 0,1 0-1 0 0,0 0 1 0 0,0 1-1 0 0,0-1 1 0 0,-1 0-1 0 0,1 0 1 0 0,0 0-1 0 0,0 0 1 0 0,1 0 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02.7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8640 0 0,'0'0'197'0'0,"0"0"24"0"0,0 0 17 0 0,3 0-38 0 0,-2 0-257 0 0,1 0 55 0 0,1 0 50 0 0,-1 0 42 0 0,2 0 65 0 0,0 0 39 0 0,8 0 510 0 0,-12 3-371 0 0,0-3-316 0 0,0 1 0 0 0,0-1 0 0 0,0 1 0 0 0,0-1 0 0 0,0 0 0 0 0,0 1-1 0 0,0-1 1 0 0,0 1 0 0 0,1-1 0 0 0,-1 1 0 0 0,0-1 0 0 0,0 1 0 0 0,0-1 0 0 0,0 1 0 0 0,1-1 0 0 0,-1 0 0 0 0,0 1 0 0 0,0-1-1 0 0,1 1 1 0 0,-1-1 0 0 0,0 0 0 0 0,1 1 0 0 0,-1-1 0 0 0,0 0 0 0 0,1 1 0 0 0,-1-1 0 0 0,1 0 0 0 0,-1 0 0 0 0,1 1 0 0 0,-1-1 0 0 0,0 0-1 0 0,1 0 1 0 0,-1 0 0 0 0,1 0 0 0 0,-1 0 0 0 0,1 0 0 0 0,-1 1 0 0 0,1-1 0 0 0,-1 0 0 0 0,1 0 0 0 0,-1 0 0 0 0,1-1-17 0 0,4 4 361 0 0,8 7 6 0 0,0-5 1 0 0,-8 6 0 0 0,8-6-18 0 0,-9-3-272 0 0,-1 0-1 0 0,1 1 0 0 0,-1-1 1 0 0,0 1-1 0 0,2 2-77 0 0,18 19 346 0 0,-7-6-83 0 0,-1-4-124 0 0,-5-4-62 0 0,9 9 30 0 0,2 2 40 0 0,14 23 37 0 0,1-1-64 0 0,-29-36-89 0 0,-1 1 1 0 0,0-1 0 0 0,-1 1 0 0 0,0 0 0 0 0,0 1 0 0 0,-1-1 0 0 0,2 6-32 0 0,15 25 169 0 0,2-4 31 0 0,20 29 231 0 0,-20-22-56 0 0,-18-32-291 0 0,-3-7-52 0 0,0 0-1 0 0,0 1 0 0 0,-1-1 0 0 0,1 0 0 0 0,-1 1 0 0 0,0-1 0 0 0,0 1 0 0 0,0 3-31 0 0,2-2 91 0 0,-2-4-80 0 0,0 0 0 0 0,1 1-1 0 0,-1-1 1 0 0,0 0 0 0 0,0 1 0 0 0,0 0-1 0 0,-1-1 1 0 0,1 1 0 0 0,0-1 0 0 0,0 1-1 0 0,-1 0 1 0 0,1-1 0 0 0,-1 1 0 0 0,0 0-1 0 0,1 0-10 0 0,-1 1 78 0 0,0-3-6 0 0,0 0 13 0 0,0 0-45 0 0,0 0-119 0 0,0 0-11 0 0,0 0 24 0 0,0 0-28 0 0,0 0-66 0 0,0 0-170 0 0,0-3-305 0 0,0 1 570 0 0,-1 0-55 0 0,1 0-56 0 0,-1 1-60 0 0,0 0-59 0 0,0 0-61 0 0,0 0-63 0 0,0 1-65 0 0,-1-1-106 0 0,0 0-77 0 0,1 0-78 0 0,-1-1-81 0 0,0-2-1043 0 0,1-5-1047 0 0</inkml:trace>
  <inkml:trace contextRef="#ctx0" brushRef="#br0" timeOffset="341.94">539 1 7976 0 0,'0'0'174'0'0,"0"0"29"0"0,0 0 14 0 0,0 0 17 0 0,0 0 19 0 0,0 0 10 0 0,-2 2 1 0 0,-1 1-202 0 0,0 0 51 0 0,-9 9 389 0 0,7-7-331 0 0,3-3-113 0 0,1-1-44 0 0,-3 3 210 0 0,1 0-58 0 0,-1 0 0 0 0,1 0-67 0 0,0 4 51 0 0,2-1 35 0 0,-1-2 129 0 0,-2-1-199 0 0,1 0 0 0 0,1 0 0 0 0,-1 0 0 0 0,1 1 0 0 0,0-1 0 0 0,-2 4-115 0 0,-6 14 347 0 0,-4-3-88 0 0,4-6-104 0 0,3 7-26 0 0,6-16-106 0 0,-1 0 0 0 0,1 0 0 0 0,-1 0 0 0 0,0 0 0 0 0,0 0 0 0 0,-2 3-23 0 0,-1 1 33 0 0,0 1-1 0 0,1-1 1 0 0,-1 1-1 0 0,2 0 1 0 0,-3 7-33 0 0,3-4 9 0 0,3-8 1 0 0,-1-1-1 0 0,0 1 1 0 0,-1 0-1 0 0,1-1 1 0 0,0 1-1 0 0,-1-1 1 0 0,0 1-1 0 0,0-1 1 0 0,-1 2-10 0 0,-15 25 89 0 0,1 2 0 0 0,-2 10-89 0 0,-4 5 88 0 0,21-42-78 0 0,0-1 0 0 0,0 0 0 0 0,-1 0-1 0 0,1 0 1 0 0,-1-1 0 0 0,-1 2-10 0 0,-19 15 21 0 0,16-2 10 0 0,6-16-29 0 0,1 0 1 0 0,-1 0 0 0 0,0 1 0 0 0,0-1 0 0 0,1 0-1 0 0,-2 0 1 0 0,1 0 0 0 0,0 0 0 0 0,0-1 0 0 0,-1 1-1 0 0,1 0 1 0 0,-1 0-3 0 0,-2 3 7 0 0,0-1 0 0 0,0 1 0 0 0,0 1 0 0 0,1-1 0 0 0,-1 1-7 0 0,1-1 4 0 0,0 1-1 0 0,-1-1 1 0 0,0 0 0 0 0,0 0 0 0 0,-1-1-4 0 0,1 2 0 0 0,0-1 0 0 0,0 1 0 0 0,0-1 0 0 0,1 1 0 0 0,0 0 0 0 0,0 1 0 0 0,0-1 0 0 0,-2 6 0 0 0,3-10-27 0 0,0-1-52 0 0,1 0-56 0 0,-1 0-58 0 0,1 0-42 0 0,0 0-53 0 0,0-1-56 0 0,0 1-57 0 0,0 1-60 0 0,0-1-60 0 0,1 1-62 0 0,0 1-65 0 0,0-1-1077 0 0,0-2-987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7.95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8032 0 0,'0'0'182'0'0,"0"0"29"0"0,0 0 12 0 0,0 3-37 0 0,0-1-271 0 0,0 1 118 0 0,0 0 93 0 0,0 1 69 0 0,0 0 33 0 0,0 8 494 0 0,1-7-443 0 0,0 1-15 0 0,-1-4-188 0 0,1 0-48 0 0,4 6 207 0 0,0 2 101 0 0,-2 3 89 0 0,-3-5-171 0 0,2-1-62 0 0,0 1-24 0 0,2 2 10 0 0,1 1 7 0 0,-1 1 53 0 0,-1-2-58 0 0,2 2 1 0 0,3 20 123 0 0,-5-21-219 0 0,0-1 0 0 0,0 0 1 0 0,2 3-86 0 0,9 18 122 0 0,-11-25-103 0 0,0 1-1 0 0,-1 0 0 0 0,0 0 0 0 0,0 0 1 0 0,0 0-1 0 0,-1 0 0 0 0,0 3-18 0 0,1 9 30 0 0,2 4 5 0 0,8 49 148 0 0,0-22-41 0 0,1 5 34 0 0,-9-31-92 0 0,-2-7-5 0 0,1-1-1 0 0,1 0 1 0 0,1 3-79 0 0,-4-17 7 0 0,11 41 153 0 0,-9-8-7 0 0,-2-23-87 0 0,0 1 1 0 0,1 0-1 0 0,0-1 1 0 0,4 9-67 0 0,-5-18 12 0 0,4 59 214 0 0,-1-46-170 0 0,-2-10-28 0 0,0 0 0 0 0,0 1 0 0 0,-1-1 0 0 0,0 1 0 0 0,-1 0 0 0 0,1-1-28 0 0,-1 41 223 0 0,0 0-8 0 0,0-20-150 0 0,0-25 10 0 0,0-2-6 0 0,-3-2-15 0 0,-1-2-267 0 0,0 0 67 0 0,0 0 57 0 0,1 1 49 0 0,0-1 43 0 0,0 1 44 0 0,-2-4 197 0 0,3 3-155 0 0,1 1-90 0 0,1 1-75 0 0,0 0-78 0 0,0 0-43 0 0,0 0-74 0 0,0 0-81 0 0,0 0-91 0 0,0 0 113 0 0,0 0-42 0 0,0 1-44 0 0,1-1-46 0 0,-1 0-48 0 0,0 0-50 0 0,0-1-54 0 0,0 1-54 0 0,0-7-1214 0 0,0-8-1062 0 0</inkml:trace>
  <inkml:trace contextRef="#ctx0" brushRef="#br0" timeOffset="433.91">48 169 5248 0 0,'0'0'152'0'0,"0"0"-36"0"0,0 0-11 0 0,0 0 33 0 0,2-2 109 0 0,0 1-207 0 0,-1-1 46 0 0,2-1 178 0 0,8-8 752 0 0,-9 8-827 0 0,0 1-37 0 0,0 0-57 0 0,-1 1-48 0 0,0-1-54 0 0,0 1-65 0 0,1-4 184 0 0,-2 4-85 0 0,1 1 0 0 0,-1-1 1 0 0,0 0-1 0 0,1 1 1 0 0,-1-1-1 0 0,0 0 0 0 0,1 1 1 0 0,-1-1-1 0 0,0 1 1 0 0,1-1-1 0 0,-1 1 0 0 0,1-1 1 0 0,-1 1-1 0 0,1 0 1 0 0,-1-1-1 0 0,1 1 0 0 0,0-1 1 0 0,-1 1-1 0 0,1 0 1 0 0,-1 0-1 0 0,1-1 0 0 0,0 1-27 0 0,4-2 110 0 0,7-5 263 0 0,0-1-35 0 0,-5 3-129 0 0,-1 1-1 0 0,1 0 0 0 0,0 0 1 0 0,0 1-1 0 0,6-2-208 0 0,11 1 479 0 0,-11 3-281 0 0,8-5 140 0 0,3-1 17 0 0,-8 6-166 0 0,3 0 47 0 0,1 0-54 0 0,21 0 61 0 0,-28 1-170 0 0,0 1 1 0 0,1 0 0 0 0,7 2-74 0 0,4 2 8 0 0,14 2 65 0 0,24 9-73 0 0,-23 0 5 0 0,-7 4-5 0 0,-25-15 0 0 0,-1 0 0 0 0,1 0 0 0 0,0-1 0 0 0,2 0 0 0 0,-3-2 0 0 0,0 1 1 0 0,0-1 0 0 0,-1 1 0 0 0,1 0 0 0 0,-1 1 0 0 0,0 0 0 0 0,0-1-1 0 0,0 2 0 0 0,16 15 60 0 0,-15-12-49 0 0,-4-5-10 0 0,0 0-1 0 0,0 0 0 0 0,1 0 1 0 0,-1 0-1 0 0,1 0 1 0 0,0-1-1 0 0,6 3 0 0 0,-8-5 0 0 0,-1 1 0 0 0,0-1 0 0 0,0 0 0 0 0,0 1 0 0 0,0-1 0 0 0,0 1 0 0 0,0 0 0 0 0,0-1 0 0 0,0 1 0 0 0,0 0 0 0 0,0-1 0 0 0,-1 1 0 0 0,1 0 0 0 0,0 0 0 0 0,0 0 0 0 0,-1 0 0 0 0,1 0 0 0 0,0 0 0 0 0,20 46 0 0 0,-18-42 0 0 0,1 5 16 0 0,-5-4 32 0 0,-8 14 8 0 0,4-12-8 0 0,-1 0 46 0 0,-1-1 62 0 0,3-3-78 0 0,2-2-40 0 0,0 1 0 0 0,0-1 0 0 0,-1 0 1 0 0,1 0-1 0 0,-1 0 0 0 0,1 0 0 0 0,-1 0 0 0 0,0 0 1 0 0,-2 0-39 0 0,-13 3 138 0 0,15-5-122 0 0,0 0-1 0 0,1 1 1 0 0,-1 0 0 0 0,0-1-1 0 0,0 1 1 0 0,0 0 0 0 0,1 1 0 0 0,-1-1-1 0 0,0 0 1 0 0,1 1 0 0 0,-1 0 0 0 0,1-1-1 0 0,-1 2-15 0 0,-5 5 38 0 0,6-6-26 0 0,0 0-1 0 0,0 0 1 0 0,0 0-1 0 0,0 0 1 0 0,0-1-1 0 0,0 1 1 0 0,0-1-1 0 0,0 0 1 0 0,-1 1-1 0 0,1-1 1 0 0,-1 0-1 0 0,1 0 1 0 0,-1-1-1 0 0,1 1 1 0 0,-1 0-1 0 0,1-1 1 0 0,-4 1-12 0 0,-33 11 88 0 0,-28 16-53 0 0,25-9 7 0 0,-4 1 20 0 0,-18 13-62 0 0,17-9 13 0 0,29-13-13 0 0,13-8 0 0 0,1 0 0 0 0,-1 0 0 0 0,1-1 0 0 0,-1 1 0 0 0,-3 0 0 0 0,-20 2 0 0 0,21-3-19 0 0,-1 0-33 0 0,-5 2-84 0 0,8-3 39 0 0,0 0 0 0 0,0 0 0 0 0,-1 0 0 0 0,-4 0 97 0 0,8-1-159 0 0,2 0 63 0 0,0 0-35 0 0,0 0-12 0 0,0 0-37 0 0,0 0-42 0 0,0 0-46 0 0,0 0-50 0 0,0 0-47 0 0,0 0-42 0 0,0 0-35 0 0,0 0-131 0 0,0 0-35 0 0,0 0-1341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3.7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124 416 5248 0 0,'-13'-13'152'0'0,"8"10"0"0"0,5 3-152 0 0,-7 1 47 0 0,1 1 16 0 0,0 2 65 0 0,-1 2 147 0 0,5-3 246 0 0,2-3 21 0 0,-3 2-26 0 0,-10 9-118 0 0,7-8-249 0 0,5-3-135 0 0,1 0 1 0 0,-1 0 0 0 0,1 0 0 0 0,0 0 0 0 0,-1 0 0 0 0,1 0 0 0 0,-1 1 0 0 0,1-1 0 0 0,-1 0 0 0 0,1 0 0 0 0,0 1 0 0 0,-1-1 0 0 0,1 0-1 0 0,0 1 1 0 0,-1-1 0 0 0,1 0 0 0 0,0 1 0 0 0,-1-1 0 0 0,1 0 0 0 0,0 1 0 0 0,0-1 0 0 0,0 1 0 0 0,-1-1 0 0 0,1 0 0 0 0,0 1 0 0 0,0-1-1 0 0,0 1 1 0 0,0-1 0 0 0,0 1 0 0 0,0-1 0 0 0,0 1 0 0 0,0-1 0 0 0,0 1 0 0 0,0-1 0 0 0,0 0 0 0 0,0 1-15 0 0,-3 4 312 0 0,-10 5-100 0 0,6-6-107 0 0,1 2 3 0 0,4 3 28 0 0,2 0 18 0 0,0-1-5 0 0,-1 5-14 0 0,-5 1-32 0 0,-1 2-10 0 0,6 0 29 0 0,0-1-97 0 0,1-7-24 0 0,0 0-1 0 0,0 1 0 0 0,1-1 1 0 0,1 6-1 0 0,4 1 0 0 0,-5-12 0 0 0,0 0 0 0 0,0 0 0 0 0,0 0 0 0 0,0 0 0 0 0,0 0 0 0 0,-1 0 0 0 0,1 0 0 0 0,-1 0 0 0 0,0 4 0 0 0,0-4 0 0 0,0 0 0 0 0,0 0 0 0 0,1 0 0 0 0,-1 0 0 0 0,1 0 0 0 0,-1-1 0 0 0,1 1 0 0 0,0 0 0 0 0,0 0 0 0 0,1 0 0 0 0,-1-1 0 0 0,0 1 0 0 0,1 0 0 0 0,0-1 0 0 0,0 2 0 0 0,9 18 12 0 0,-10-18-7 0 0,1 0 0 0 0,0 1 0 0 0,0-1 0 0 0,0 0 1 0 0,0 0-1 0 0,1 0 0 0 0,-1-1 0 0 0,2 2-5 0 0,-1-2 5 0 0,0 1 0 0 0,0 0 0 0 0,0 0-1 0 0,-1 0 1 0 0,1 2-5 0 0,-1-3 11 0 0,-1 0-1 0 0,1 0 1 0 0,-1-1 0 0 0,1 1-1 0 0,0-1 1 0 0,0 1 0 0 0,0-1-1 0 0,0 1 1 0 0,0-1 0 0 0,1 0-1 0 0,-1 0 1 0 0,1 0 0 0 0,0 0-11 0 0,28 13 152 0 0,-25-13-124 0 0,1-1 85 0 0,16-1 434 0 0,-17 0-422 0 0,-2 0-34 0 0,9-3 143 0 0,-3-2-38 0 0,-2 0-57 0 0,5 0 156 0 0,-5-8-3 0 0,-1 7-193 0 0,2 0 71 0 0,18-15 409 0 0,-18 8-329 0 0,-6 6-161 0 0,-2-2-35 0 0,0-16 92 0 0,0-28 203 0 0,-3 39-271 0 0,0 4-48 0 0,1 9-30 0 0,1 1 0 0 0,0-1 0 0 0,-1 1 0 0 0,1 0 0 0 0,0-1 0 0 0,-1 1 0 0 0,1 0 0 0 0,-1-1 0 0 0,1 1 0 0 0,-1 0 0 0 0,1-1 0 0 0,-1 1 0 0 0,1 0 0 0 0,-1 0 0 0 0,1-1 0 0 0,-1 1 0 0 0,1 0 0 0 0,-1 0 0 0 0,-3-2 0 0 0,-27-24 0 0 0,18 21-26 0 0,5-8-112 0 0,-7 2-12 0 0,2 2 18 0 0,0-1-46 0 0,1-2-45 0 0,-3-2-119 0 0,-1-6-287 0 0,14 17 560 0 0,1 0-44 0 0,0 0-41 0 0,0 1-39 0 0,0-1-91 0 0,0 0-51 0 0,0 1-44 0 0,-1 0-43 0 0,-1-2-526 0 0,-2 0-112 0 0,-1 2-437 0 0,-4 2-839 0 0,10 0 2336 0 0</inkml:trace>
  <inkml:trace contextRef="#ctx0" brushRef="#br0" timeOffset="388.06">616 77 7744 0 0,'0'0'174'0'0,"0"0"29"0"0,0 0 12 0 0,0 0-68 0 0,0 0 4 0 0,0 0 70 0 0,0 0 205 0 0,0 0 375 0 0,0 0 30 0 0,0 0-31 0 0,0 0-527 0 0,0 0 94 0 0,0 0 205 0 0,0 0-17 0 0,0 0-236 0 0,0 0-141 0 0,0 0-46 0 0,0 5 3 0 0,0 9-35 0 0,0 33 225 0 0,0-34-262 0 0,0-2-45 0 0,2 6 30 0 0,4 0-30 0 0,-1-2-2 0 0,0 46 168 0 0,0-45-132 0 0,-3-9-26 0 0,0-1 0 0 0,-1 0 0 0 0,0 1 0 0 0,0-1 0 0 0,0 1 0 0 0,-1 0-26 0 0,0-1 23 0 0,1 1 1 0 0,0 0 0 0 0,0-1 0 0 0,1 1 0 0 0,-1-1 0 0 0,1 0-24 0 0,3 10 39 0 0,10 46 107 0 0,-13-55-125 0 0,-2 0 1 0 0,1 0 0 0 0,-1 0 0 0 0,0 0 0 0 0,0 3-22 0 0,-1-4 21 0 0,1 0-1 0 0,0-1 0 0 0,0 1 1 0 0,1-1-1 0 0,-1 1 1 0 0,3 5-21 0 0,2 4 54 0 0,-4-12-44 0 0,1 0 0 0 0,-1 0 0 0 0,0 1 1 0 0,-1-1-1 0 0,1 0 0 0 0,0 1 1 0 0,-1-1-1 0 0,0 1 0 0 0,0-1-10 0 0,0 28 38 0 0,0 42 50 0 0,0-25 10 0 0,0-46-44 0 0,0-2-22 0 0,0 0-138 0 0,0 3-70 0 0,0-3-96 0 0,0 1 101 0 0,0-1 89 0 0,0 0 75 0 0,0 1 70 0 0,0-1 57 0 0,0 2 425 0 0,0-1-359 0 0,0-1-123 0 0,0 1-48 0 0,0-1-97 0 0,0 1-12 0 0,0-1-40 0 0,0 0-45 0 0,0 1-47 0 0,0-1-52 0 0,0 0-55 0 0,0 1-59 0 0,0-1-63 0 0,0 0-67 0 0,0 0-70 0 0,0 1-75 0 0,0-1-78 0 0,0 0-81 0 0,0 0-86 0 0,0-4-771 0 0,0-5-943 0 0</inkml:trace>
  <inkml:trace contextRef="#ctx0" brushRef="#br0" timeOffset="669.53">447 431 6824 0 0,'0'0'149'0'0,"0"0"23"0"0,0 0 13 0 0,3 0-21 0 0,0 0-141 0 0,-1 1-22 0 0,-1-1 0 0 0,1 0 0 0 0,0 0 0 0 0,0 0 0 0 0,0 0 0 0 0,-1-1 0 0 0,1 1 0 0 0,0 0 0 0 0,0-1 0 0 0,-1 1 0 0 0,2-1-1 0 0,2-6 0 0 0,-1 2 10 0 0,5 4 66 0 0,6-2 355 0 0,1-10 151 0 0,-8 7-279 0 0,0 0 33 0 0,7 3 199 0 0,-4 1-200 0 0,-2-3-95 0 0,4-1 6 0 0,13 1 124 0 0,-16 0-192 0 0,0 0-34 0 0,4 2-54 0 0,1 1-54 0 0,50-16 42 0 0,-41 10-68 0 0,-21 7-10 0 0,1 0 0 0 0,-1 0-1 0 0,0 1 1 0 0,0-1 0 0 0,1 1 0 0 0,-1 0 0 0 0,0 0 0 0 0,1 0 0 0 0,15-1-15 0 0,-15 0 5 0 0,46-10-70 0 0,-30 10 15 0 0,2-1-147 0 0,5-4-193 0 0,-11 1 167 0 0,14 3-248 0 0</inkml:trace>
  <inkml:trace contextRef="#ctx0" brushRef="#br0" timeOffset="1214.61">1355 308 5472 0 0,'1'1'289'0'0,"0"-1"-90"0"0,-1 1-81 0 0,1-1-70 0 0,-1 1-55 0 0,1-1-36 0 0,-1 1-131 0 0,3 2-679 0 0,-3-3 722 0 0,1 1 54 0 0,-1-1 72 0 0,1 1 90 0 0,0-1 107 0 0,-1 1-49 0 0,0-1 32 0 0,1 0 228 0 0,-1 1-155 0 0,0-1 33 0 0,1 0 34 0 0,-1 1 36 0 0,0-1 37 0 0,1 0 40 0 0,-1 1 40 0 0,0-1 42 0 0,1 0 44 0 0,-1 1 45 0 0,0-1 47 0 0,1 1 48 0 0,-1-1 49 0 0,1 0 52 0 0,-7-1-469 0 0,-4 1-79 0 0,0 1-82 0 0,7-1-85 0 0,-2 3 128 0 0,-5 7-11 0 0,7-7-88 0 0,1-2-40 0 0,-1 0-27 0 0,-1-1-24 0 0,-2 0 27 0 0,-7 11 90 0 0,1 5-40 0 0,1 1-52 0 0,3-2-60 0 0,3-2 17 0 0,2-11 0 0 0,-4 4 0 0 0,3 7 0 0 0,3-9 0 0 0,-1 0 0 0 0,1 0 0 0 0,-1 0 0 0 0,0 0 0 0 0,0 0 0 0 0,-2 3 0 0 0,2-5 0 0 0,0 1 0 0 0,1-1 0 0 0,-1 1 0 0 0,1 0 0 0 0,-1 0 0 0 0,1 0 0 0 0,0 0 0 0 0,0 0 0 0 0,1 0 0 0 0,-1 0 0 0 0,0 0 0 0 0,1 0 0 0 0,0 3 0 0 0,0-3 0 0 0,0-1 0 0 0,-1 1 0 0 0,1-1 0 0 0,0 1 0 0 0,-1-1 0 0 0,1 0 0 0 0,-1 1 0 0 0,0-1 0 0 0,0 1 0 0 0,0-1 0 0 0,-1 2 0 0 0,1-2 0 0 0,0 0 0 0 0,0 1 0 0 0,0-1 0 0 0,0 0 0 0 0,0 1 0 0 0,1-1 0 0 0,-1 1 0 0 0,1-1 0 0 0,0 1 0 0 0,-1-1 0 0 0,1 3 0 0 0,0 56 0 0 0,0-59 0 0 0,1 0 0 0 0,-1 0 0 0 0,0-1 0 0 0,0 1 0 0 0,1 0 0 0 0,-1-1 0 0 0,1 1 0 0 0,0 0 0 0 0,-1-1 0 0 0,1 1 0 0 0,0-1 0 0 0,0 1 0 0 0,0-1 0 0 0,0 1 0 0 0,0-1 0 0 0,0 1 0 0 0,0-1 0 0 0,-1 1 0 0 0,1 0 0 0 0,0-1 0 0 0,-1 1 0 0 0,1 0 0 0 0,-1-1 0 0 0,0 1 0 0 0,1 0 0 0 0,-1 0 0 0 0,0-1 0 0 0,0 5 0 0 0,0-6 0 0 0,-1 1 0 0 0,1-1 0 0 0,0 1 0 0 0,0 0 0 0 0,0-1 0 0 0,0 1 0 0 0,0-1 0 0 0,0 1 0 0 0,1 0 0 0 0,-1-1 0 0 0,0 1 0 0 0,0-1 0 0 0,0 1 0 0 0,0-1 0 0 0,1 1 0 0 0,-1-1 0 0 0,0 1 0 0 0,1-1 0 0 0,-1 1 0 0 0,0-1 0 0 0,1 1 0 0 0,-1 0 0 0 0,28 14 0 0 0,-13-5 0 0 0,0-7 0 0 0,-13-3 0 0 0,0-1 0 0 0,-1 1 0 0 0,1 0 0 0 0,-1 0 0 0 0,1-1 0 0 0,0 1 0 0 0,-1-1 0 0 0,1 1 0 0 0,-1-1 0 0 0,1 0 0 0 0,-1 0 0 0 0,0 1 0 0 0,1-1 0 0 0,-1 0 0 0 0,7-4 0 0 0,-3 2-2 0 0,-4 3 5 0 0,-1 0 0 0 0,1 0 0 0 0,-1 0 0 0 0,1-1 0 0 0,0 1 0 0 0,-1 0 0 0 0,1-1 0 0 0,-1 1 0 0 0,1-1 0 0 0,-1 1 0 0 0,1-1 0 0 0,-1 1 0 0 0,1-1 0 0 0,-1 1 0 0 0,1-1 0 0 0,-1 1 0 0 0,0-1 0 0 0,1 1-1 0 0,-1-1 1 0 0,0 0 0 0 0,0 1 0 0 0,1-1-3 0 0,1-4 26 0 0,3-2 21 0 0,0 1 0 0 0,0-1 0 0 0,0 1 0 0 0,1 0 0 0 0,0 1 0 0 0,3-3-47 0 0,9-9 74 0 0,-12 12-71 0 0,-3 2 6 0 0,-1 1 0 0 0,1-1 0 0 0,-1 0 0 0 0,1 0 0 0 0,-1 0 0 0 0,0 0 0 0 0,0 0 1 0 0,0-1-1 0 0,-1 1 0 0 0,1-1 0 0 0,-1 1 0 0 0,1-3-9 0 0,12-18 49 0 0,-2 4-21 0 0,5-14 33 0 0,12-24-4 0 0,-28 55-52 0 0,0 0 1 0 0,0-1 0 0 0,-1 1 0 0 0,1 0 0 0 0,-1 0 0 0 0,0 0 0 0 0,0 0 0 0 0,0 0-1 0 0,0 0 1 0 0,-1-1-6 0 0,1-8 6 0 0,0 12-7 0 0,0-1 1 0 0,0 0 0 0 0,0 0 0 0 0,-1 1 0 0 0,1-1 0 0 0,0 0 0 0 0,0 0 0 0 0,-1 1 0 0 0,1-1 0 0 0,0 0 0 0 0,-1 1 0 0 0,1-1 0 0 0,-1 0 0 0 0,1 1 0 0 0,-1-1 0 0 0,1 0 0 0 0,-1 1 0 0 0,1-1 0 0 0,-1 1 0 0 0,1-1 0 0 0,-1 1 0 0 0,0-1 0 0 0,1 1 0 0 0,-1 0 0 0 0,1 0 1 0 0,0-1-1 0 0,-1 1 0 0 0,1 0 1 0 0,0 0-1 0 0,-1-1 0 0 0,1 1 0 0 0,0 0 1 0 0,-1-1-1 0 0,1 1 0 0 0,0-1 1 0 0,-1 1-1 0 0,1 0 0 0 0,0-1 0 0 0,0 1 1 0 0,0-1-1 0 0,0 1 0 0 0,-1 0 1 0 0,1-1-1 0 0,0 1 0 0 0,0-1 1 0 0,0 1-1 0 0,0-1 0 0 0,0 1 0 0 0,0-1 1 0 0,0 1-1 0 0,0-1 0 0 0,0 1 1 0 0,0-1-1 0 0,0 1 0 0 0,1 0 0 0 0,-1-1 1 0 0,0 1-1 0 0,0-1 0 0 0,0 1 1 0 0,0-1-1 0 0,1 1 0 0 0,-1 0 0 0 0,10-16 43 0 0,-5 3-32 0 0,-4 13-11 0 0,-1 0 0 0 0,0 0 0 0 0,0 0 0 0 0,1-1 0 0 0,-1 1 0 0 0,0 0 0 0 0,1 0 0 0 0,-1 0 0 0 0,0 0 0 0 0,1 0 0 0 0,-1 0 0 0 0,0 0 0 0 0,1-1 0 0 0,-1 1 0 0 0,0 0 0 0 0,1 0 0 0 0,-1 0 0 0 0,0 0 0 0 0,1 1 0 0 0,-1-1 0 0 0,0 0 0 0 0,1 0 0 0 0,-1 0 0 0 0,0 0 0 0 0,1 0 0 0 0,-1 0 0 0 0,0 0 0 0 0,1 1 0 0 0,-1-1 0 0 0,0 0 0 0 0,1 0 0 0 0,14 29-15 0 0,-4-7-57 0 0,-7-14 71 0 0,2 23-53 0 0,-2-23 45 0 0,-3-7 9 0 0,0 1 0 0 0,0-1 0 0 0,0 0 0 0 0,0 1 0 0 0,-1-1 0 0 0,1 1-1 0 0,0-1 1 0 0,-1 1 0 0 0,0 0 0 0 0,1-1 0 0 0,-1 1 0 0 0,0-1 0 0 0,0 1 0 0 0,0 0 0 0 0,0 1 0 0 0,0 6 0 0 0,-1-6 0 0 0,1 1 0 0 0,0 0 0 0 0,0-1 0 0 0,0 1 0 0 0,1-1 0 0 0,-1 1 0 0 0,1-1 0 0 0,0 1 0 0 0,0 1 0 0 0,11 24 5 0 0,13 24-5 0 0,-21-46 5 0 0,1 24 49 0 0,0-23-54 0 0,-4-7 1 0 0,0 1-1 0 0,0-1 1 0 0,-1 1 0 0 0,1-1 0 0 0,0 1-1 0 0,0-1 1 0 0,-1 1 0 0 0,1-1-1 0 0,-1 1 1 0 0,0-1 0 0 0,1 1 0 0 0,-1 0-1 0 0,0-1 1 0 0,0 1-1 0 0,2 14 39 0 0,4 0-25 0 0,-5-14-13 0 0,0 0 0 0 0,0 0 0 0 0,0 0 0 0 0,0 0 0 0 0,-1 1 0 0 0,1-1 0 0 0,-1 0 0 0 0,1 0 0 0 0,-1 1 0 0 0,0-1 0 0 0,0 1-1 0 0,3 2 43 0 0,7 8-32 0 0,-8-8-44 0 0,-1-1-84 0 0,-1-2-87 0 0,0-1 54 0 0,0 0-37 0 0,0-1 187 0 0,0 1-227 0 0,0-1-39 0 0,0 1-366 0 0,0 0 83 0 0,0-1-53 0 0,0 2-713 0 0,0 2-564 0 0,0 5-1072 0 0</inkml:trace>
  <inkml:trace contextRef="#ctx0" brushRef="#br0" timeOffset="1663.39">2187 0 8088 0 0,'0'0'182'0'0,"0"0"29"0"0,0 0 12 0 0,0 1-76 0 0,0 1-9 0 0,0 2 78 0 0,0 0 32 0 0,3 2 339 0 0,3 1 105 0 0,3 2 86 0 0,1 2-230 0 0,-9-10-304 0 0,0 1-56 0 0,0 0-48 0 0,-1-1-41 0 0,1 1-22 0 0,-1 0-35 0 0,-1 3 15 0 0,0-3-8 0 0,1-1 45 0 0,0 8 219 0 0,0 1-42 0 0,0 5 54 0 0,0 0-72 0 0,1-1-63 0 0,1 0-54 0 0,9 21 245 0 0,3 8 13 0 0,-11-14-217 0 0,0-4-24 0 0,2-2-41 0 0,-3-16-78 0 0,0 0-1 0 0,-1 0 0 0 0,0 1 0 0 0,0-1 1 0 0,0 2-34 0 0,-1-2 31 0 0,1 0 0 0 0,0 0 1 0 0,0 0-1 0 0,1 0 1 0 0,-1 0-1 0 0,4 5-31 0 0,-4-7 18 0 0,3 11 64 0 0,-4 4-10 0 0,-1-7-32 0 0,1 128 359 0 0,-3-116-368 0 0,1-18-13 0 0,1-6-16 0 0,1 0 1 0 0,0 0 0 0 0,-1 0 0 0 0,1 0 0 0 0,0 0 0 0 0,0 0 0 0 0,-1 0 0 0 0,1 0 0 0 0,0 0 0 0 0,0 0-1 0 0,0 0 1 0 0,0-1 0 0 0,0 1 0 0 0,0 0 0 0 0,0 0 0 0 0,1 0 0 0 0,-1 0 0 0 0,0 0 0 0 0,0 0 0 0 0,1 0-1 0 0,-1 0 1 0 0,1 0-3 0 0,1 6 6 0 0,1 19 47 0 0,-2-10-47 0 0,-1-13 0 0 0,1 1 0 0 0,-1-1 0 0 0,0 1 1 0 0,-1 0-1 0 0,1-1 0 0 0,0 1 0 0 0,-2 2-6 0 0,2-4 8 0 0,-1-1 0 0 0,0 1 0 0 0,0 0 1 0 0,0 0-1 0 0,0 0 0 0 0,0-1 0 0 0,0 1 0 0 0,0 0 1 0 0,-1-1-1 0 0,0 2-8 0 0,-3 7 10 0 0,5-10-9 0 0,0 0-1 0 0,0 0 0 0 0,-1 1 0 0 0,1-1 0 0 0,0 0 0 0 0,0 0 0 0 0,0 0 0 0 0,-1 0 0 0 0,1 1 0 0 0,0-1 0 0 0,0 0 0 0 0,0 0 0 0 0,-1 0 0 0 0,1 0 0 0 0,0 0 0 0 0,0 0 0 0 0,0 0 0 0 0,-1 0 0 0 0,1 0 0 0 0,0 0 0 0 0,0 0 0 0 0,-1 0 0 0 0,1 0 0 0 0,0 0 0 0 0,0 0 0 0 0,-1 0 0 0 0,1 0 1 0 0,0 0-1 0 0,0 0 0 0 0,-1 0 0 0 0,1 0 0 0 0,0 0 0 0 0,0 0 0 0 0,0 0 0 0 0,-1 0 0 0 0,1 0 0 0 0,0-1 0 0 0,0 1 0 0 0,0 0 0 0 0,-1 0 0 0 0,1 0 0 0 0,0 0 0 0 0,0-1 0 0 0,0 1 0 0 0,0 0 0 0 0,-1 0 0 0 0,-2-10-42 0 0,3 8-23 0 0,0 1-76 0 0,0 1-134 0 0,0 0-11 0 0,0-1 101 0 0,-2-1 30 0 0,-6-5-217 0 0,5 4 185 0 0,2 2-62 0 0,0 0 42 0 0,0-2-103 0 0,1 1 114 0 0,0-4-168 0 0,0 4 154 0 0,1 0-46 0 0,-1 1-111 0 0,0 0 26 0 0,0-1-45 0 0,0 1-41 0 0,0-1-34 0 0,0 0-132 0 0,0 0-34 0 0,0-3-1376 0 0</inkml:trace>
  <inkml:trace contextRef="#ctx0" brushRef="#br0" timeOffset="2527.23">1909 339 6392 0 0,'0'0'141'0'0,"0"0"23"0"0,0 0 12 0 0,0 2-24 0 0,3 9-121 0 0,1-9-45 0 0,2-1 115 0 0,0-1 35 0 0,0 0 43 0 0,6 0 269 0 0,-2-1 72 0 0,-5 1-242 0 0,0-1-35 0 0,1-2 14 0 0,1-1 82 0 0,5-2 210 0 0,-1 5-109 0 0,0-1 0 0 0,-2-3-84 0 0,4-1 28 0 0,4 4-11 0 0,-1 2-29 0 0,-3-3-25 0 0,-2-2-139 0 0,-2 1-21 0 0,0 2-17 0 0,-1 0 21 0 0,2 2 53 0 0,8-2 58 0 0,1-3-75 0 0,5-1-55 0 0,15 1 20 0 0,-14-5-17 0 0,4 8-48 0 0,-22 2-87 0 0,1 0-1 0 0,-1 0 0 0 0,1-1 0 0 0,5-1-11 0 0,79-24 64 0 0,-63 21-64 0 0,-15-1 0 0 0,-10 5 0 0 0,-1 0 0 0 0,0 0 0 0 0,0 0 0 0 0,1 0 0 0 0,-1 0 0 0 0,1 1 0 0 0,-1-1 0 0 0,1 1 0 0 0,-1 0 0 0 0,19-2-67 0 0,9-7-186 0 0,-7 2 51 0 0,-9 2 65 0 0,-5 1 45 0 0,-3 2-8 0 0,1 1-24 0 0,1 0-48 0 0,3 0-59 0 0,-2-1-71 0 0,0-2-80 0 0,2-2-86 0 0,-6 4 99 0 0,1 1 78 0 0,2 0 21 0 0,4 2-45 0 0,-2 0 10 0 0,21-5-469 0 0,-8-5 84 0 0,-21 8 364 0 0,0 0 68 0 0,-1 0 61 0 0,0 0 51 0 0,0 1 26 0 0,-1 0 49 0 0,3 1-8 0 0,-2-1-3 0 0,0 0-50 0 0,8 1-210 0 0,-2 1 109 0 0,1 1 49 0 0,1 2-25 0 0,-6-3 92 0 0,0 0-137 0 0,0-1 37 0 0,2 1-115 0 0,0-2 116 0 0,-1 0 90 0 0,1 0 58 0 0,-6 0 68 0 0,0 0 0 0 0,0 0 0 0 0,0 0 1 0 0,1 0-1 0 0,-1 0 0 0 0,0 0 0 0 0,0 0 0 0 0,1 0 0 0 0,-1 0 1 0 0,0 0-1 0 0,0 1 0 0 0,0-1 0 0 0,1 0 0 0 0,-1 0 0 0 0,0 0 1 0 0,0 0-1 0 0,0 0 0 0 0,0 1 0 0 0,0-1 0 0 0,1 0 0 0 0,-1 0 1 0 0,0 0-1 0 0,0 1 0 0 0,0-1 0 0 0,0 0 0 0 0,0 0 1 0 0,0 1-1 0 0,0-1 0 0 0,0 0 0 0 0,0 0 0 0 0,0 1 0 0 0,1 5-24 0 0,-1-4-15 0 0,0-2 68 0 0,0 0 59 0 0,6 1 122 0 0,-1 2-50 0 0,5 10 178 0 0,-7-7-188 0 0,1-1 51 0 0,-2-3-12 0 0,-1-1-37 0 0,0 2 62 0 0,-1-1-81 0 0,-1 1-71 0 0,-1 0 2 0 0,3-1 72 0 0,0 0 81 0 0,0-1-63 0 0,0 1 37 0 0,-1-2-183 0 0,9 11 404 0 0,-5-3-172 0 0,-7-1 43 0 0,-3-3 19 0 0,6-4-283 0 0,-1 0 1 0 0,1 1-1 0 0,-1-1 0 0 0,1 0 0 0 0,0 0 0 0 0,-1 1 0 0 0,1-1 0 0 0,-1 0 0 0 0,1 1 1 0 0,0-1-1 0 0,0 0 0 0 0,-1 1 0 0 0,1-1 0 0 0,0 1 0 0 0,-1-1 0 0 0,1 1 0 0 0,0-1 1 0 0,0 0-1 0 0,0 1 0 0 0,0-1 0 0 0,-1 1 0 0 0,1-1 0 0 0,0 1 0 0 0,0-1 0 0 0,0 1 1 0 0,0-1-1 0 0,0 1 0 0 0,0-1 0 0 0,0 1 0 0 0,0-1 0 0 0,0 1 0 0 0,1 0-19 0 0,-1 4 273 0 0,-1 0-40 0 0,1 5 130 0 0,-1-4-179 0 0,1 0-36 0 0,0-2-68 0 0,0 0 0 0 0,0-1 1 0 0,0 1-1 0 0,1 0 0 0 0,0-1 1 0 0,-1 1-1 0 0,2 2-80 0 0,8 17 241 0 0,-7-13-7 0 0,-3 6-93 0 0,0 46 357 0 0,0-40-321 0 0,2-8-41 0 0,4-1-2 0 0,-5-12-119 0 0,0 0 0 0 0,0 1 0 0 0,0-1 0 0 0,-1 1 0 0 0,1-1 0 0 0,-1 1-1 0 0,1-1 1 0 0,-1 1 0 0 0,1-1 0 0 0,-1 1 0 0 0,0-1 0 0 0,0 1 0 0 0,0 1-15 0 0,0 13 114 0 0,0 26 102 0 0,0-23-90 0 0,0-18-121 0 0,0 0 1 0 0,0-1-1 0 0,0 1 1 0 0,0 0-1 0 0,0 0 1 0 0,0 0-1 0 0,0 0 1 0 0,0-1-1 0 0,0 1 1 0 0,1 0-1 0 0,-1 0 1 0 0,0 0-1 0 0,0-1 1 0 0,1 1 0 0 0,-1 0-1 0 0,0 0 1 0 0,1 0-1 0 0,-1-1 1 0 0,1 1-1 0 0,-1 0 1 0 0,1-1-1 0 0,0 1-5 0 0,-1 0 4 0 0,1-1 0 0 0,0 1 0 0 0,-1 0 0 0 0,1-1 0 0 0,-1 1 0 0 0,1 0 0 0 0,-1 0 0 0 0,1-1-1 0 0,-1 1 1 0 0,0 0 0 0 0,1 0 0 0 0,-1 0 0 0 0,0 0 0 0 0,0 0-4 0 0,2 7-9 0 0,-1 1 0 0 0,0-1 1 0 0,-1 1-1 0 0,0 1 9 0 0,0-7-110 0 0,0-3-52 0 0,-1-5-169 0 0,0 1 73 0 0,-1 1 20 0 0,-2-1-29 0 0,0 1 22 0 0,2 0 47 0 0,1-1-12 0 0,0-1-58 0 0,-1-10-516 0 0,-11-1-14 0 0</inkml:trace>
  <inkml:trace contextRef="#ctx0" brushRef="#br0" timeOffset="2784.39">2864 139 9152 0 0,'0'-3'208'0'0,"0"3"-196"0"0,0-1-1 0 0,0 1 1 0 0,0-1 0 0 0,0 1 0 0 0,0-1 0 0 0,0 1-1 0 0,0-1 1 0 0,0 1 0 0 0,0-1 0 0 0,0 1 0 0 0,-1-1-1 0 0,1 1 1 0 0,0-1 0 0 0,0 1 0 0 0,0 0 0 0 0,-1-1-1 0 0,1 1 1 0 0,0-1 0 0 0,-1 1 0 0 0,1 0 0 0 0,0-1 0 0 0,-1 1-1 0 0,1 0 1 0 0,0-1 0 0 0,-1 1 0 0 0,1 0 0 0 0,-1 0-1 0 0,1-1 1 0 0,0 1 0 0 0,-1 0 0 0 0,1 0 0 0 0,-1 0-1 0 0,1-1 1 0 0,-1 1 0 0 0,1 0 0 0 0,-1 0 0 0 0,1 0-1 0 0,-1 0 1 0 0,1 0 0 0 0,-1 0 0 0 0,1 0 0 0 0,-1 0-12 0 0,1 0 3 0 0,0 0 1 0 0,0 0 0 0 0,0 0 0 0 0,0 0-1 0 0,0 0 1 0 0,0 0 0 0 0,-1 0 0 0 0,1 0-1 0 0,0 1 1 0 0,0-1 0 0 0,0 0 0 0 0,0 0-1 0 0,0-1 1 0 0,0 1 0 0 0,0 0 0 0 0,0 0-1 0 0,0 0 1 0 0,0 0 0 0 0,-1 0 0 0 0,1 0-1 0 0,0 0 1 0 0,0 0 0 0 0,0 0 0 0 0,0 0-1 0 0,0 0 1 0 0,0 0 0 0 0,0 0 0 0 0,0 0-1 0 0,0 0 1 0 0,0 0 0 0 0,0 0-1 0 0,0 0 1 0 0,0 0 0 0 0,0 0 0 0 0,-1 0-1 0 0,1-1 1 0 0,0 1 0 0 0,0 0 0 0 0,0 0-1 0 0,0 0 1 0 0,0 0 0 0 0,0 0 0 0 0,0 0-1 0 0,0 0 1 0 0,0 0 0 0 0,0 0 0 0 0,0 0-1 0 0,0-1 1 0 0,0 1 0 0 0,0 0 0 0 0,0 0-1 0 0,0 0 1 0 0,0 0 0 0 0,0 0 0 0 0,0 0-1 0 0,0 0 1 0 0,0 0-4 0 0,-1-7 44 0 0,-4 3-37 0 0,-1-1-15 0 0,3-1 27 0 0,3 2 50 0 0,0 4-69 0 0,0-1 218 0 0,0 0-48 0 0,0-1-45 0 0,0 1-37 0 0,0 0-26 0 0,1 0-37 0 0,-1-1-78 0 0,0 0 6 0 0,0 1 102 0 0,0 0 85 0 0,0 0 115 0 0,0 0 67 0 0,0 0 116 0 0,0 1-171 0 0,0-1 36 0 0,-1 1 37 0 0,1-1 40 0 0,0 1-720 0 0,1 1 36 0 0,1-1-218 0 0,1 0-69 0 0,3-1-251 0 0,-4 1 441 0 0,-1 0 57 0 0,-1 0-52 0 0,7 0-1203 0 0,2 0-910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2.52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9096 0 0,'0'0'200'0'0,"0"0"33"0"0,0 0 16 0 0,0 0 38 0 0,0 0 108 0 0,0 0 42 0 0,0 0 10 0 0,0 0-29 0 0,0 0-122 0 0,0 3-52 0 0,0-3-234 0 0,0 1 0 0 0,0-1 0 0 0,0 1-1 0 0,0-1 1 0 0,0 1 0 0 0,0-1 0 0 0,0 0 0 0 0,0 1-1 0 0,0-1 1 0 0,0 1 0 0 0,0-1 0 0 0,0 0 0 0 0,0 1-1 0 0,1-1 1 0 0,-1 0 0 0 0,0 1 0 0 0,0-1 0 0 0,1 1-1 0 0,-1-1 1 0 0,0 0 0 0 0,0 0 0 0 0,1 1 0 0 0,-1-1-1 0 0,0 0 1 0 0,1 1 0 0 0,-1-1 0 0 0,0 0 0 0 0,1 0-1 0 0,-1 0 1 0 0,0 1 0 0 0,1-1-10 0 0,6 4 156 0 0,-2 9 48 0 0,5 0-10 0 0,-8-10-28 0 0,0 1-74 0 0,-2 0-46 0 0,-1 1-25 0 0,1-3 31 0 0,1 14 87 0 0,6 1-40 0 0,-3-6-42 0 0,5 12 120 0 0,-7-20-145 0 0,-1 1 0 0 0,1 0 0 0 0,-1 0-1 0 0,0 0 1 0 0,0 0 0 0 0,-1 0 0 0 0,1 0 0 0 0,-1 3-32 0 0,2 10 132 0 0,4 0-23 0 0,-1-2-30 0 0,-4-8-24 0 0,0-1 0 0 0,0 1 1 0 0,-1 0-1 0 0,0 4-55 0 0,0 13 135 0 0,2-9-75 0 0,0-10-40 0 0,1 7 47 0 0,0 1 0 0 0,-1 0-1 0 0,0 6-66 0 0,-1 14 132 0 0,-1-12-59 0 0,-1-12-33 0 0,0 1 0 0 0,1-1 0 0 0,1 1 0 0 0,0-1 0 0 0,2 10-40 0 0,2-4 64 0 0,-3-12-50 0 0,-1 0 0 0 0,0 1 0 0 0,0-1 0 0 0,0 0 0 0 0,-1 1 0 0 0,1-1 0 0 0,-1 1 0 0 0,1-1 1 0 0,-1 1-15 0 0,0 90 341 0 0,0-49-218 0 0,0 1-48 0 0,-3-31-52 0 0,-7-2 33 0 0,7-10-66 0 0,2 4 163 0 0,1-5-166 0 0,1 0-75 0 0,-1-1-11 0 0,0 0-41 0 0,0 0-47 0 0,0 0-53 0 0,-2-1-277 0 0,-2 0 287 0 0,2 0 89 0 0,0 0-45 0 0,1 0-58 0 0,-1 0-72 0 0,1 0-204 0 0,0 0-116 0 0,1-1 96 0 0,0 1-44 0 0,0-2-678 0 0,0-2-527 0 0,0-5-1008 0 0</inkml:trace>
  <inkml:trace contextRef="#ctx0" brushRef="#br0" timeOffset="390.14">1 31 4928 0 0,'0'0'141'0'0,"0"0"-28"0"0,0 0 17 0 0,0 0 67 0 0,0 0 190 0 0,0 0 345 0 0,0 0 32 0 0,0 0-315 0 0,0 0-184 0 0,0 0-44 0 0,0 0 50 0 0,0 0 129 0 0,0 3-16 0 0,0-1-341 0 0,0 0 72 0 0,0 2 212 0 0,0 6 637 0 0,0-6-704 0 0,1-3-168 0 0,-1 1-42 0 0,1 0-50 0 0,-1-1-57 0 0,4 5 241 0 0,8 7 408 0 0,-9-10-446 0 0,0 0-35 0 0,-1 0-52 0 0,0 0-65 0 0,3 7 197 0 0,0 0 8 0 0,3 1-42 0 0,16 13 154 0 0,10 10 79 0 0,0 0-68 0 0,-10-16-158 0 0,-4-3-51 0 0,1 11 51 0 0,4-5 11 0 0,-4 4 1 0 0,-13-18-101 0 0,0-1 1 0 0,0 1 0 0 0,1-2 0 0 0,1 1-76 0 0,21 15 169 0 0,-13-5-80 0 0,-2 0 8 0 0,-1-5 6 0 0,-10-7-65 0 0,0 0 0 0 0,0 0-1 0 0,0 0 1 0 0,0 1 0 0 0,-1-1 0 0 0,1 1 0 0 0,-1 0 0 0 0,1 4-38 0 0,-3-7 23 0 0,0 0 0 0 0,0 1 0 0 0,0-1 0 0 0,0 0 0 0 0,0 0 1 0 0,2 2-24 0 0,13 6 100 0 0,-6-4-39 0 0,14 12 92 0 0,-19-14-120 0 0,-1 0 1 0 0,0 1-1 0 0,0-1 1 0 0,-1 1-1 0 0,0 1 1 0 0,1-1 0 0 0,0 3-34 0 0,10 11 116 0 0,-13-18-108 0 0,-1 1-1 0 0,1-1 0 0 0,0 0 0 0 0,-1 1 0 0 0,1-1 0 0 0,0 0 0 0 0,0 0 1 0 0,0 0-1 0 0,1 0-7 0 0,20 4 22 0 0,-18 2 9 0 0,-3-4-14 0 0,11 2 9 0 0,3 8 40 0 0,-15-11-60 0 0,0-1-1 0 0,0 0 1 0 0,1 0-1 0 0,-1 1 1 0 0,0-1-1 0 0,1 0 1 0 0,-1 0-1 0 0,1 0 1 0 0,-1-1-1 0 0,1 1 1 0 0,0 0-1 0 0,-1 0 1 0 0,1-1-1 0 0,0 1 1 0 0,0-1-1 0 0,-1 0 1 0 0,2 1-6 0 0,2 1 66 0 0,5 8-19 0 0,-8-7-79 0 0,-1-3-35 0 0,-1 0-114 0 0,0 0-19 0 0,0-1 58 0 0,0-1-9 0 0,0 1 50 0 0,0 1 45 0 0,0-3 11 0 0,0 2-5 0 0,0 0-14 0 0,0 0-37 0 0,0 0-58 0 0,0-1-64 0 0,0 0-73 0 0,0-1-85 0 0,0-10-464 0 0</inkml:trace>
  <inkml:trace contextRef="#ctx0" brushRef="#br0" timeOffset="720.78">555 31 6296 0 0,'0'-2'-54'0'0,"0"1"34"0"0,0-2 77 0 0,1 0 116 0 0,-1 2 103 0 0,0 0 87 0 0,1 0 74 0 0,0 1 59 0 0,0 1 46 0 0,2 2 1425 0 0,-2 0-1150 0 0,1 0-1 0 0,-2-1-462 0 0,1-1-45 0 0,0 1-29 0 0,0 0-74 0 0,0 0-86 0 0,0-1-93 0 0,0 1-106 0 0,-1-1-113 0 0,1 0-125 0 0,0 0 108 0 0,-1-1-34 0 0,6 4 370 0 0,-5-3-119 0 0,-1-1 0 0 0,1 0 0 0 0,-1 0 0 0 0,0 1 0 0 0,1-1 0 0 0,-1 0 0 0 0,1 1 0 0 0,-1-1 1 0 0,0 0-1 0 0,1 1 0 0 0,-1-1 0 0 0,0 0 0 0 0,1 1 0 0 0,-1-1 0 0 0,0 1 0 0 0,0-1 0 0 0,0 0 0 0 0,1 1 0 0 0,-1-1 1 0 0,0 1-1 0 0,0-1 0 0 0,0 1 0 0 0,0-1 0 0 0,0 1 0 0 0,0-1 0 0 0,0 1 0 0 0,0-1 0 0 0,0 1 0 0 0,0-1 0 0 0,0 1 1 0 0,0-1-1 0 0,0 1-8 0 0,-1 11 146 0 0,1-9-113 0 0,0 0 0 0 0,-1 0 1 0 0,1 0-1 0 0,1 0 1 0 0,-1 0-1 0 0,0 0 0 0 0,1 1 1 0 0,-1-1-1 0 0,1 0 1 0 0,0 0-34 0 0,7 15 127 0 0,-7-15-107 0 0,0 0 1 0 0,0 0-1 0 0,0 0 1 0 0,-1 0-1 0 0,1 0 1 0 0,-1 0-1 0 0,0 2-20 0 0,0-3 13 0 0,0-1-1 0 0,0 1 1 0 0,0-1-1 0 0,1 1 1 0 0,-1 0-1 0 0,0-1 1 0 0,1 1-1 0 0,-1-1 0 0 0,1 1 1 0 0,0 0-1 0 0,-1-1 1 0 0,1 1-1 0 0,0-1 1 0 0,0 1-13 0 0,5 10 75 0 0,-4 5 2 0 0,-3-14-57 0 0,1 0-1 0 0,0 0 1 0 0,1 1-1 0 0,-1-1 1 0 0,1 0-1 0 0,-1 0 0 0 0,1 0 1 0 0,0 1-20 0 0,1 1 17 0 0,0 2 7 0 0,0-1-1 0 0,0 1 1 0 0,0 0-1 0 0,-1 0 1 0 0,0 0 0 0 0,0 6-24 0 0,-1 2 35 0 0,-1-8-14 0 0,1 1 1 0 0,0 0 0 0 0,1-1 0 0 0,0 1 0 0 0,1 1-22 0 0,1 5 32 0 0,5 20 52 0 0,-7-3 16 0 0,-1 57 154 0 0,0-33-63 0 0,0 0 52 0 0,0-54-234 0 0,0 1 0 0 0,0 0 0 0 0,0 0 0 0 0,-1-1 0 0 0,1 1 0 0 0,-1 0 0 0 0,1-1 0 0 0,-1 1 0 0 0,0 0 0 0 0,1-1 0 0 0,-1 1 0 0 0,0-1 0 0 0,0 1-9 0 0,0-1 4 0 0,0 1 0 0 0,0-1 0 0 0,0 1 0 0 0,0-1 0 0 0,1 1-1 0 0,-1 0 1 0 0,1-1 0 0 0,-1 1 0 0 0,1 0 0 0 0,-1-1 0 0 0,1 1 0 0 0,0 0 0 0 0,0 0-4 0 0,0 4 10 0 0,0 3 51 0 0,1 2 7 0 0,-1-3-74 0 0,0-2-57 0 0,-1 0-71 0 0,1-6 34 0 0,1 1-55 0 0,-1-1-75 0 0,1 1 70 0 0,0 0-34 0 0,-1-1-2 0 0,2 2-310 0 0,0 0-101 0 0,0 0 95 0 0,-1-1-38 0 0,2 2-634 0 0,-1-1-653 0 0,-2-2-1044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8.99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368 16 7912 0 0,'0'-3'232'0'0,"1"-1"-160"0"0,-1 4-68 0 0,0 0-1 0 0,0 0 1 0 0,0 0 0 0 0,0-1 0 0 0,0 1-1 0 0,0 0 1 0 0,0 0 0 0 0,0-1-1 0 0,0 1 1 0 0,0 0 0 0 0,0 0 0 0 0,0 0-1 0 0,0-1 1 0 0,0 1 0 0 0,0 0 0 0 0,0 0-1 0 0,0 0 1 0 0,0-1 0 0 0,0 1-1 0 0,0 0 1 0 0,0 0 0 0 0,0 0 0 0 0,-1-1-1 0 0,1 1 1 0 0,0 0 0 0 0,0 0-1 0 0,0 0 1 0 0,0 0 0 0 0,0-1 0 0 0,-1 1-1 0 0,1 0 1 0 0,0 0 0 0 0,0 0-1 0 0,0 0 1 0 0,-1 0 0 0 0,1 0 0 0 0,0 0-1 0 0,0-1-3 0 0,-28-1 51 0 0,21 2 9 0 0,0 0 106 0 0,2 0 36 0 0,0 0 43 0 0,-12 0 674 0 0,10 0-557 0 0,-1 0-72 0 0,4 0-188 0 0,0 0-36 0 0,-5 2 187 0 0,-2 3 34 0 0,-2 2 13 0 0,2-5-43 0 0,0-1-63 0 0,-1 6 10 0 0,4-3-89 0 0,-2 1 43 0 0,8-4-123 0 0,0 0-1 0 0,-1 0 0 0 0,1 0 1 0 0,0 1-1 0 0,0-1 0 0 0,0 0 0 0 0,0 1 1 0 0,0 0-1 0 0,0-1-34 0 0,-5 7 115 0 0,4-5-54 0 0,0 1-1 0 0,0-1 1 0 0,0 0-1 0 0,-1-1 1 0 0,1 1 0 0 0,-1 0-61 0 0,-7 3 176 0 0,3 0-54 0 0,0 3-26 0 0,-2 7 7 0 0,0-2-20 0 0,3 3-30 0 0,6-13-36 0 0,0 0 0 0 0,-1 0 0 0 0,1-1 0 0 0,-1 1 0 0 0,0 0 1 0 0,-2 2-18 0 0,-7 8 35 0 0,7-10-31 0 0,1 0 0 0 0,0 0 0 0 0,0 0 0 0 0,0 1 0 0 0,0-1 0 0 0,1 1 0 0 0,-1 0 1 0 0,1 0-1 0 0,0 0-4 0 0,-10 57 0 0 0,4-13 0 0 0,4-33 0 0 0,2-8 0 0 0,0 0 0 0 0,1 0 0 0 0,0 0 0 0 0,0 0 0 0 0,1 0 0 0 0,-1 0 0 0 0,2 0 0 0 0,0 1 0 0 0,3 15 0 0 0,-1-9 0 0 0,-1 0 0 0 0,0 0 0 0 0,-1 11 0 0 0,-1-25 0 0 0,0 8 0 0 0,0 0 0 0 0,1 0 0 0 0,0 0 0 0 0,0 0 0 0 0,0 0 0 0 0,2 0 0 0 0,-1 0 0 0 0,1 0 0 0 0,1 2 0 0 0,8 33 0 0 0,-10-33 0 0 0,1 0 0 0 0,0 0 0 0 0,1 0 0 0 0,3 6 0 0 0,10 20 13 0 0,-4-11 12 0 0,0 0 1 0 0,5 5-26 0 0,-14-25 0 0 0,0 0 0 0 0,0-1 0 0 0,1 1 0 0 0,-1-1 0 0 0,1 0 0 0 0,6 4 0 0 0,16 16 0 0 0,-17-14-2 0 0,-5-6 5 0 0,1 1-1 0 0,-1-1 1 0 0,1 1 0 0 0,0-1 0 0 0,3 1-3 0 0,25 14 54 0 0,-31-18-54 0 0,1 0 1 0 0,0-1 0 0 0,-1 0-1 0 0,1 0 1 0 0,-1 0 0 0 0,1 0-1 0 0,0 0 1 0 0,0-1 0 0 0,0 0-1 0 0,-2 1 0 0 0,0-1 0 0 0,0 0 0 0 0,0 0 0 0 0,-1 0 0 0 0,1 1 0 0 0,0-1 0 0 0,0 1 0 0 0,0 0 0 0 0,-1-1 0 0 0,1 1 0 0 0,1 1 0 0 0,8 2 0 0 0,-6-5 26 0 0,2-2-83 0 0,1-1-95 0 0,5-4-175 0 0,0 1-75 0 0,2 4-78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10.50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31 8576 0 0,'0'0'197'0'0,"0"0"24"0"0,0 0 17 0 0,3-3-38 0 0,7-7-83 0 0,-6 4-35 0 0,-4 1 30 0 0,0 5-109 0 0,0 0 0 0 0,0 0 0 0 0,0-1 0 0 0,0 1 0 0 0,-1 0 0 0 0,1 0 0 0 0,0 0 0 0 0,0 0 1 0 0,0 0-1 0 0,0 0 0 0 0,0 0 0 0 0,0-1 0 0 0,0 1 0 0 0,0 0 0 0 0,0 0 0 0 0,0 0 0 0 0,0 0 0 0 0,0 0 0 0 0,0 0 1 0 0,0 0-1 0 0,0 0 0 0 0,0-1 0 0 0,0 1 0 0 0,0 0 0 0 0,0 0 0 0 0,0 0 0 0 0,0 0 0 0 0,1 0 0 0 0,-1 0 1 0 0,0 0-1 0 0,0 0 0 0 0,0-1 0 0 0,0 1 0 0 0,0 0 0 0 0,0 0 0 0 0,0 0 0 0 0,0 0 0 0 0,0 0 0 0 0,0 0 0 0 0,0 0 1 0 0,1 0-1 0 0,-1 0 0 0 0,0 0 0 0 0,0 0 0 0 0,0 0 0 0 0,0 0-3 0 0,4-2 199 0 0,0 2 34 0 0,13 8 540 0 0,-8-4-398 0 0,-5-2-225 0 0,-1-2-36 0 0,2 3 406 0 0,0 1-310 0 0,6 1 177 0 0,7 5 234 0 0,-14-5-447 0 0,-1-1-34 0 0,2 6 176 0 0,-1-1-46 0 0,5 3 75 0 0,0-3-92 0 0,-2-1-75 0 0,0 2-29 0 0,3 6 19 0 0,-4-6-61 0 0,1 1 36 0 0,10 17 121 0 0,-2 2-80 0 0,1 7-43 0 0,5 20-18 0 0,3 7 8 0 0,-17-48-88 0 0,-1 1 1 0 0,-1 0 0 0 0,0 0-1 0 0,0 8-43 0 0,-2 2 41 0 0,-1-12-6 0 0,0 1-1 0 0,1 0 0 0 0,1 0 0 0 0,0-1-34 0 0,0-3 32 0 0,-1-1-1 0 0,0 1 1 0 0,-1 0 0 0 0,0 0 0 0 0,-1 0-1 0 0,-1 10-31 0 0,1-7 42 0 0,0 0 0 0 0,1-1 0 0 0,2 7-42 0 0,3 31 94 0 0,-9-15 0 0 0,-2-14-30 0 0,1-7-1 0 0,0 0 1 0 0,2-1-1 0 0,-1 4-63 0 0,1 42 208 0 0,0-48-158 0 0,-1 0 0 0 0,0 0 0 0 0,-1 0 0 0 0,-3 10-50 0 0,1-8 112 0 0,1 0-1 0 0,-2 16-111 0 0,3-12 63 0 0,-7 17 67 0 0,7-17-70 0 0,2-12-27 0 0,0 1 0 0 0,-1-1-1 0 0,0 0 1 0 0,0 0 0 0 0,0 0-1 0 0,-3 5-32 0 0,-3 3 63 0 0,3-7-23 0 0,1 1 1 0 0,0 0-1 0 0,1 0 0 0 0,-1 3-40 0 0,0 5 54 0 0,2-10-28 0 0,0 1 0 0 0,0-1 0 0 0,0 0 0 0 0,-1 0 0 0 0,0 1-26 0 0,-6 13 57 0 0,8-17-33 0 0,-1 1 0 0 0,0-1 0 0 0,0 1 0 0 0,0-1 0 0 0,-1 0 0 0 0,1 1 0 0 0,-1-1-1 0 0,-2 2-23 0 0,-8 9 80 0 0,8-2-2 0 0,-5-8-12 0 0,5 6-2 0 0,-6-6 0 0 0,6 5-10 0 0,4-10-54 0 0,1 1 1 0 0,-1-1 0 0 0,0 0 0 0 0,0 1 0 0 0,1-1-1 0 0,-1 0 1 0 0,0 0 0 0 0,0 0 0 0 0,0 1-1 0 0,0-1 1 0 0,1 0 0 0 0,-1 0 0 0 0,0 0-1 0 0,-1-1 0 0 0,-11 1-18 0 0,5 0-101 0 0,4 0 85 0 0,1 0 7 0 0,-2-2-68 0 0,-5-8-53 0 0,7 8 22 0 0,1 0 52 0 0,-7 2-21 0 0,7 1 15 0 0,0-1-73 0 0,-3 0-75 0 0,1-1 81 0 0,1-1 46 0 0,-1-4-53 0 0,4 2 65 0 0,0 4 85 0 0,0 0-1 0 0,0 0 1 0 0,0 0-1 0 0,0 0 0 0 0,1 0 1 0 0,-1 0-1 0 0,0 0 1 0 0,0 0-1 0 0,0-1 0 0 0,0 1 1 0 0,0 0-1 0 0,0 0 1 0 0,0 0-1 0 0,0 0 0 0 0,0 0 1 0 0,0 0-1 0 0,-1 0 1 0 0,1 0-1 0 0,0 0 0 0 0,0 0 1 0 0,0 0-1 0 0,0-1 0 0 0,0 1 1 0 0,0 0-1 0 0,0 0 1 0 0,0 0-1 0 0,0 0 0 0 0,0 0 1 0 0,0 0-1 0 0,0 0 1 0 0,0 0-1 0 0,0 0 0 0 0,0 0 1 0 0,0 0-1 0 0,0 0 1 0 0,0 0-1 0 0,-1 0 0 0 0,1 0 1 0 0,0 0-1 0 0,0 0 1 0 0,0 0-1 0 0,0 0 0 0 0,0-1 1 0 0,0 1-1 0 0,0 0 1 0 0,0 0-1 0 0,0 0 0 0 0,0 0 1 0 0,-1 0-1 0 0,1 0 0 0 0,0 1 1 0 0,0-1-1 0 0,0 0 1 0 0,0 0-1 0 0,0 0 0 0 0,0 0 1 0 0,0 0 4 0 0,-10 0-324 0 0,9 0 318 0 0,1 0-1 0 0,0 0 1 0 0,0 0 0 0 0,0 0 0 0 0,0 0 0 0 0,0 0 0 0 0,0 0 0 0 0,0 0-1 0 0,0 0 1 0 0,0 0 0 0 0,0 0 0 0 0,-1 0 0 0 0,1 0 0 0 0,0 0 0 0 0,0 0-1 0 0,0 0 1 0 0,0 0 0 0 0,0 0 0 0 0,0 0 0 0 0,0 0 0 0 0,0 0-1 0 0,0 0 1 0 0,0 0 0 0 0,0 0 0 0 0,-1 0 0 0 0,1 0 0 0 0,0-1 0 0 0,0 1-1 0 0,0 0 1 0 0,0 0 0 0 0,0 0 0 0 0,0 0 0 0 0,0 0 0 0 0,0 0-1 0 0,0 0 1 0 0,0 0 0 0 0,0 0 0 0 0,0 0 0 0 0,0 0 0 0 0,0 0 0 0 0,0-1-1 0 0,0 1 1 0 0,0 0 0 0 0,0 0 0 0 0,0 0 0 0 0,0 0 0 0 0,0 0-1 0 0,0 0 1 0 0,0 0 0 0 0,0 0 0 0 0,0 0 0 0 0,0 0 0 0 0,0 0 0 0 0,0-1-1 0 0,0 1 1 0 0,0 0 0 0 0,0 0 6 0 0,0-1 1 0 0,0-1-38 0 0,0 1-40 0 0,-1-1-39 0 0,1 1-42 0 0,-1 0-41 0 0,1 0-43 0 0,-1 0-42 0 0,0 1-45 0 0,0-1-45 0 0,0 0-45 0 0,0 1-46 0 0,0 0-48 0 0,-1-1-48 0 0,1 1-48 0 0,-1 0-50 0 0,0 0-1383 0 0,2 0-1153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5:09.4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340 1 8032 0 0,'0'0'182'0'0,"0"0"29"0"0,0 0 12 0 0,-3 0-37 0 0,0 0-248 0 0,0 0 40 0 0,0 2 78 0 0,1 2 150 0 0,1 3 268 0 0,0 3 54 0 0,-1-2-277 0 0,-9 4 212 0 0,11-11-449 0 0,0-1 0 0 0,0 0 0 0 0,-1 0-1 0 0,1 1 1 0 0,0-1 0 0 0,0 0 0 0 0,0 0 0 0 0,-1 1 0 0 0,1-1 0 0 0,0 0 0 0 0,0 0 0 0 0,0 1 0 0 0,0-1 0 0 0,0 0 0 0 0,0 1 0 0 0,0-1 0 0 0,0 0 0 0 0,0 1 0 0 0,0-1 0 0 0,0 0 0 0 0,0 0 0 0 0,0 1-1 0 0,0-1 1 0 0,0 0 0 0 0,0 1 0 0 0,0-1-14 0 0,0 3 48 0 0,-1 0 0 0 0,1 0 1 0 0,0 0-1 0 0,-1-1 0 0 0,0 1 0 0 0,0 0 0 0 0,0 1-48 0 0,-7 13 285 0 0,7-15-246 0 0,1 0 0 0 0,-1 0 0 0 0,1 0 0 0 0,-1 0 1 0 0,1 0-1 0 0,0-1 0 0 0,0 1 0 0 0,0 0 0 0 0,0 0 1 0 0,0 0-1 0 0,0 1-39 0 0,0 7 135 0 0,0-8-100 0 0,0 1-1 0 0,0 0 0 0 0,0 0 0 0 0,0-1 1 0 0,-1 1-1 0 0,0 0 0 0 0,1 0 1 0 0,-2 1-35 0 0,-9 16 239 0 0,9-16-193 0 0,0 0-1 0 0,0 1 1 0 0,0-1 0 0 0,0 1 0 0 0,1-1 0 0 0,0 1 0 0 0,0-1 0 0 0,0 2-46 0 0,-3 12 153 0 0,-6 15 111 0 0,5-5-93 0 0,4-17-87 0 0,-1 1 0 0 0,-1 0 1 0 0,0-1-1 0 0,-1 2-84 0 0,-5 9 102 0 0,4-12-57 0 0,1 0 0 0 0,1 0 0 0 0,0 1 0 0 0,-1 6-45 0 0,-1 11 104 0 0,0 0 0 0 0,-2-1 0 0 0,-10 26-104 0 0,-8 15 140 0 0,4-13-40 0 0,11-22-29 0 0,8-27-50 0 0,0 0 0 0 0,0 0 0 0 0,0 0 0 0 0,0 0 0 0 0,-1 0 0 0 0,0-1 0 0 0,-2 3-21 0 0,2-3 12 0 0,1 1 0 0 0,0-1 1 0 0,0 1-1 0 0,0-1 0 0 0,0 1 1 0 0,0 5-13 0 0,1-5 13 0 0,-1-1 0 0 0,1 1 0 0 0,-1 0 0 0 0,0-1 0 0 0,-1 0 0 0 0,-2 5-13 0 0,0 0 22 0 0,-1 0 0 0 0,1 0 1 0 0,1 0-1 0 0,0 1 1 0 0,0 0-23 0 0,4-10-1 0 0,0 0 1 0 0,0 0 0 0 0,0 0 0 0 0,-1-1 0 0 0,1 1 0 0 0,0 0 0 0 0,-1 0 0 0 0,1 0 0 0 0,-1 0 0 0 0,1 0 0 0 0,-1-1 0 0 0,1 1 0 0 0,-1 0 0 0 0,1 0-1 0 0,-1-1 1 0 0,0 1 0 0 0,1-1 0 0 0,-1 1 0 0 0,0 0 0 0 0,-5 3 12 0 0,4-2-9 0 0,1 5 26 0 0,1 10-47 0 0,0-15-69 0 0,0-1-37 0 0,0-4-172 0 0,0-7-21 0 0,0 7 111 0 0,-2 3 28 0 0,-6-2-236 0 0,4-3-71 0 0,3-12-575 0 0,1 10 785 0 0,0-8-531 0 0</inkml:trace>
  <inkml:trace contextRef="#ctx0" brushRef="#br0" timeOffset="360.33">340 62 8640 0 0,'0'0'197'0'0,"0"0"24"0"0,0 0 17 0 0,0 0 23 0 0,0 0 90 0 0,0 0 38 0 0,0 0 10 0 0,0 0-9 0 0,2 0-39 0 0,8 0-20 0 0,-10 0-326 0 0,1 0 1 0 0,-1 0 0 0 0,0 0 0 0 0,0 0-1 0 0,0 0 1 0 0,0 0 0 0 0,0 0 0 0 0,0 0-1 0 0,0 0 1 0 0,0 0 0 0 0,0 0 0 0 0,0 0-1 0 0,1 0 1 0 0,-1 0 0 0 0,0 0 0 0 0,0 0-1 0 0,0 0 1 0 0,0 0 0 0 0,0 0 0 0 0,0 0-1 0 0,0 0 1 0 0,0 0 0 0 0,0 0 0 0 0,0 0-1 0 0,0 1 1 0 0,0-1 0 0 0,1 0 0 0 0,-1 0-1 0 0,0 0 1 0 0,0 0 0 0 0,0 0 0 0 0,0 0 0 0 0,0 0-1 0 0,0 0 1 0 0,0 0 0 0 0,0 0 0 0 0,0 0-1 0 0,0 0 1 0 0,0 0 0 0 0,0 1 0 0 0,0-1-1 0 0,0 0 1 0 0,0 0 0 0 0,0 0 0 0 0,0 0-1 0 0,0 0 1 0 0,0 0 0 0 0,0 0 0 0 0,0 0-1 0 0,0 0 1 0 0,0 0 0 0 0,0 1 0 0 0,0-1-1 0 0,0 0 1 0 0,0 0 0 0 0,0 0 0 0 0,0 0-6 0 0,0 10 322 0 0,0-10-316 0 0,0 0-1 0 0,0 0 0 0 0,0 1 0 0 0,0-1 1 0 0,0 0-1 0 0,0 0 0 0 0,0 0 0 0 0,0 0 1 0 0,0 0-1 0 0,0 0 0 0 0,0 0 0 0 0,0 0 1 0 0,0 0-1 0 0,0 0 0 0 0,0 1 0 0 0,0-1 1 0 0,0 0-1 0 0,0 0 0 0 0,0 0 1 0 0,0 0-1 0 0,0 0 0 0 0,0 0 0 0 0,0 0 1 0 0,0 0-1 0 0,0 0 0 0 0,0 0 0 0 0,0 0 1 0 0,0 0-1 0 0,0 0 0 0 0,0 1 0 0 0,0-1 1 0 0,1 0-1 0 0,-1 0 0 0 0,0 0 0 0 0,0 0 1 0 0,0 0-1 0 0,0 0 0 0 0,0 0 1 0 0,0 0-1 0 0,0 0 0 0 0,0 0 0 0 0,0 0 1 0 0,0 0-1 0 0,0 0 0 0 0,1 0 0 0 0,-1 0 1 0 0,0 0-1 0 0,0 0 0 0 0,0 0 0 0 0,0 0 1 0 0,0 0-1 0 0,0 0 0 0 0,0 0 0 0 0,0 0 1 0 0,0 0-1 0 0,0 0 0 0 0,1 0-5 0 0,-1 0 12 0 0,0 0 1 0 0,1 0-1 0 0,-1 0 0 0 0,1 0 0 0 0,-1 0 0 0 0,0 0 0 0 0,1 0 0 0 0,-1 0 1 0 0,1 0-1 0 0,-1 0 0 0 0,0 0 0 0 0,1 0 0 0 0,-1 0 0 0 0,1 1 1 0 0,-1-1-1 0 0,0 0 0 0 0,1 0 0 0 0,-1 0 0 0 0,0 1 0 0 0,1-1 0 0 0,-1 0 1 0 0,0 1-1 0 0,1-1 0 0 0,-1 0 0 0 0,0 1 0 0 0,0-1 0 0 0,0 0 1 0 0,1 1-1 0 0,-1-1 0 0 0,0 0 0 0 0,0 1-12 0 0,5 6 201 0 0,1-3-25 0 0,-1 0-10 0 0,-3 8-34 0 0,0 5-27 0 0,14 29 266 0 0,-10-33-287 0 0,-2-2-41 0 0,5 20 104 0 0,-2-1-42 0 0,1 3-29 0 0,1-3-36 0 0,-1-8 0 0 0,-2 0 1 0 0,-1 0 0 0 0,1 11-41 0 0,-2-13 61 0 0,0 0 0 0 0,1 0 0 0 0,4 5-61 0 0,-6-15 32 0 0,0 0-1 0 0,0 1 1 0 0,-1-1-1 0 0,1 7-31 0 0,0 2 46 0 0,8 15 90 0 0,-7-17-48 0 0,-3-10-42 0 0,1 1 0 0 0,0-1 0 0 0,0 0 0 0 0,1 0 0 0 0,1 1-46 0 0,7 22 141 0 0,-7-1-37 0 0,-1-6-24 0 0,9 3-13 0 0,1 0-3 0 0,-10-3 8 0 0,0-4-31 0 0,0-11 13 0 0,0 1 0 0 0,1 0 0 0 0,4 7-54 0 0,-1-3 42 0 0,-6-11-35 0 0,-1 0 1 0 0,1 1-1 0 0,-1-1 1 0 0,1 0-1 0 0,-1 0 1 0 0,0 1-1 0 0,0-1 1 0 0,0 0-1 0 0,0 2-7 0 0,0 0 34 0 0,0-1 38 0 0,0-3 5 0 0,0 0-33 0 0,0 0-138 0 0,0 0-14 0 0,0 0 34 0 0,0 0-20 0 0,0 0-60 0 0,-3-3-156 0 0,-1-2 106 0 0,1 0-7 0 0,0 0-42 0 0,1 0-94 0 0,0 2 55 0 0,0 0-58 0 0,1 0-64 0 0,-1 0-70 0 0,0 1-77 0 0,1-1-83 0 0,-1 1-89 0 0,0 0-97 0 0,0 0-953 0 0,2 2-1000 0 0</inkml:trace>
  <inkml:trace contextRef="#ctx0" brushRef="#br0" timeOffset="626.08">201 663 7640 0 0,'0'0'224'0'0,"3"0"29"0"0,9 0 145 0 0,4 1-65 0 0,8-1 44 0 0,1 1-95 0 0,-2-2-73 0 0,-5-3-52 0 0,-3-2 34 0 0,6-3 113 0 0,-11 4-200 0 0,8-1 76 0 0,0 4 26 0 0,-15 2-189 0 0,0 0-1 0 0,0 0 0 0 0,0-1 1 0 0,0 1-1 0 0,0-1 0 0 0,0 1 1 0 0,-1-1-1 0 0,1 0 1 0 0,0 0-1 0 0,0-1 0 0 0,0 1 1 0 0,-1 0-1 0 0,1-1 0 0 0,-1 0 1 0 0,2 0-17 0 0,0-1 17 0 0,0 1 0 0 0,0 0 1 0 0,1 1-1 0 0,-1-1 0 0 0,1 1 1 0 0,-1 0-1 0 0,3 0-17 0 0,12-4 55 0 0,2-6-27 0 0,7 6 20 0 0,-18 2-56 0 0,-4 1-46 0 0,2-1-94 0 0,-5 2 27 0 0,1 0-38 0 0,-1 0-37 0 0,1 1-38 0 0,3-1-331 0 0,0-1-199 0 0,0 1-90 0 0,1-3-521 0 0,2-5-791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6:54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724 186 9184 0 0,'0'0'208'0'0,"0"0"33"0"0,0-2 14 0 0,3-11-42 0 0,4 3-144 0 0,-4 7-15 0 0,-1 1 76 0 0,-1 2 149 0 0,-1 0 249 0 0,0 0 15 0 0,0 0-21 0 0,0 0-90 0 0,0 0-42 0 0,0 0-6 0 0,0 0-16 0 0,0 0-70 0 0,0 0-36 0 0,0 0-6 0 0,0 0-15 0 0,0 0-61 0 0,0 0-27 0 0,0 0-7 0 0,0 0 0 0 0,0 0 12 0 0,0 0 2 0 0,0 0 0 0 0,0 0-11 0 0,1 7-12 0 0,-1 0-80 0 0,0-6-51 0 0,-1 0 0 0 0,1 1 0 0 0,0-1 0 0 0,0 0 0 0 0,0 0 0 0 0,0 1 0 0 0,1-1 0 0 0,-1 0 0 0 0,0 0 0 0 0,0 0 0 0 0,1 1 0 0 0,-1-1-6 0 0,5 7 39 0 0,-4-6-30 0 0,0-1-1 0 0,0 0 1 0 0,0 1 0 0 0,-1-1-1 0 0,1 1 1 0 0,0-1 0 0 0,-1 1-1 0 0,1-1 1 0 0,-1 1 0 0 0,0-1-1 0 0,1 1 1 0 0,-1 0 0 0 0,0-1-1 0 0,0 1-7 0 0,0 35 223 0 0,0-1-48 0 0,0-1-40 0 0,0 1-34 0 0,0 33 29 0 0,0 94 78 0 0,0-113-94 0 0,0 1 58 0 0,0-43-145 0 0,1-1 1 0 0,0 0-1 0 0,0 0 0 0 0,1 0 1 0 0,1 2-29 0 0,-1-1 31 0 0,0 0 1 0 0,-1-1 0 0 0,0 1 0 0 0,0 0 0 0 0,0 3-32 0 0,-2 6 44 0 0,0-8-11 0 0,1 0 0 0 0,0 0 0 0 0,1-1-1 0 0,0 1 1 0 0,1 5-33 0 0,3 2 53 0 0,-3-10-27 0 0,-1 0 0 0 0,1 1 0 0 0,-1-1 0 0 0,0 1 0 0 0,0 0-1 0 0,-1-1-25 0 0,0 25 149 0 0,-1 15 15 0 0,0 9 31 0 0,1-18-9 0 0,0-6 34 0 0,2 0 82 0 0,-5-31-256 0 0,-7 0-145 0 0,8 0-58 0 0,-1 0-17 0 0,-3 0 55 0 0,2 0-3 0 0,2 0-55 0 0,1 0-161 0 0,0-9-756 0 0,0 7 586 0 0,-1 1-154 0 0,1 0 276 0 0,0 1-46 0 0,-1-1-175 0 0,1 0-95 0 0,-1 0-107 0 0,0-1-120 0 0,0-2-1168 0 0,2-5-1176 0 0</inkml:trace>
  <inkml:trace contextRef="#ctx0" brushRef="#br0" timeOffset="642.42">1 263 7024 0 0,'0'0'157'0'0,"0"0"23"0"0,0 0 12 0 0,0 0 44 0 0,0 0-95 0 0,0 0 113 0 0,0 0 211 0 0,0 0 14 0 0,0 0-15 0 0,0 0-66 0 0,0 0-22 0 0,0 0-6 0 0,0 0-8 0 0,0 0-22 0 0,2 0-10 0 0,2 0-217 0 0,-3 1-64 0 0,1-1-1 0 0,0 0 1 0 0,0 0-1 0 0,0 0 1 0 0,-1 0-1 0 0,1 0 0 0 0,0-1 1 0 0,0 1-1 0 0,-1-1 1 0 0,1 1-1 0 0,1-1-48 0 0,1-6 186 0 0,-3 7-175 0 0,-1 0 0 0 0,0-1 0 0 0,0 1 0 0 0,1-1 0 0 0,-1 1 0 0 0,0 0 0 0 0,0-1 0 0 0,1 1 0 0 0,-1-1 0 0 0,0 1 0 0 0,1 0 0 0 0,-1 0 0 0 0,1-1 0 0 0,-1 1 0 0 0,1 0 0 0 0,-1 0 0 0 0,0-1 0 0 0,1 1 0 0 0,-1 0 0 0 0,1 0 0 0 0,-1 0 0 0 0,1 0 0 0 0,-1 0 0 0 0,1 0 0 0 0,-1-1 0 0 0,1 1 0 0 0,-1 0 0 0 0,1 1 0 0 0,-1-1 0 0 0,1 0 0 0 0,-1 0 0 0 0,1 0-11 0 0,5 0 109 0 0,-4 0-76 0 0,-1 1 0 0 0,1-1 0 0 0,0 0 1 0 0,-1 0-1 0 0,1 0 0 0 0,0-1 0 0 0,-1 1 0 0 0,1 0 0 0 0,-1 0 0 0 0,1-1 0 0 0,-1 1 0 0 0,2-2-33 0 0,2-8 227 0 0,3 5-61 0 0,8-3 25 0 0,-11 6-129 0 0,6-2 86 0 0,5 4-5 0 0,0-1-10 0 0,-12-1-84 0 0,0 0 1 0 0,0 0 0 0 0,0 0 0 0 0,0 0-1 0 0,1-2-49 0 0,-2 2 27 0 0,-1 0-1 0 0,1 1 0 0 0,0-1 0 0 0,0 1 0 0 0,0-1 0 0 0,0 1 1 0 0,1 0-27 0 0,58-14 449 0 0,-51 12-363 0 0,8-2 67 0 0,15-16 87 0 0,-5 16-84 0 0,-15 3-92 0 0,0-2 2 0 0,0 0 0 0 0,0 0 0 0 0,10-6-66 0 0,-11 4 42 0 0,1 1 0 0 0,-1 1-1 0 0,2 0-41 0 0,23-5 75 0 0,10-5-37 0 0,-21 3 4 0 0,-17 8-31 0 0,0 0-1 0 0,0 0 1 0 0,4 1-11 0 0,16-5 48 0 0,63-18-24 0 0,-32 19 29 0 0,-47 3-55 0 0,-5 0-1 0 0,0 1-1 0 0,0 0 0 0 0,0 1 1 0 0,0 0-1 0 0,1 1 0 0 0,1 0 4 0 0,-2-1-38 0 0,11 1-76 0 0,-3 3-46 0 0,-15-2 65 0 0,0 0 43 0 0,4 2 34 0 0,-3-2 9 0 0,0 0-32 0 0,-1 0-28 0 0,0 0-41 0 0,0 0-20 0 0,0-1-41 0 0,0 1-46 0 0,0-1-51 0 0,0 1 1 0 0,0-1-42 0 0,0 0-47 0 0,0 1-48 0 0,0-1-51 0 0,1 0-56 0 0,-1 0-59 0 0,1 0-60 0 0,7 0-1335 0 0,8 0-1115 0 0</inkml:trace>
  <inkml:trace contextRef="#ctx0" brushRef="#br0" timeOffset="1561.39">1263 679 7688 0 0,'0'0'166'0'0,"0"0"29"0"0,0 0 14 0 0,1-1-67 0 0,1-1-20 0 0,-2 2 19 0 0,0 0-40 0 0,1-1-4 0 0,0 0-114 0 0,-1 1-65 0 0,2-2-176 0 0,-1 1 182 0 0,-1 1 90 0 0,1-1 42 0 0,-1 1 48 0 0,1-1 56 0 0,0 1 38 0 0,-1-1 56 0 0,1 0 62 0 0,-1 1 67 0 0,1-1 74 0 0,0 0 79 0 0,0 0 83 0 0,0 1 90 0 0,-2 4-603 0 0,1 4-88 0 0,1-5-3 0 0,-1 105 240 0 0,0-59-81 0 0,0-46-158 0 0,0 1 0 0 0,1 0-1 0 0,-1 0 1 0 0,1 0 0 0 0,0 0 0 0 0,0-1-1 0 0,1 1 1 0 0,-1 0 0 0 0,1-1 0 0 0,1 3-16 0 0,-2-3 12 0 0,0 0 1 0 0,0-1-1 0 0,-1 1 1 0 0,1 0 0 0 0,-1 0-1 0 0,0 0 1 0 0,1 0 0 0 0,-1 0-1 0 0,-1 0 1 0 0,1 0-1 0 0,-1 0-12 0 0,1 6 39 0 0,2 9 59 0 0,4 0-19 0 0,-1-8-33 0 0,-1 2 20 0 0,0 0-10 0 0,3 10 12 0 0,-6-19-57 0 0,0-1-1 0 0,-1 1 1 0 0,1-1-1 0 0,0 1 0 0 0,0-1 1 0 0,0 0-1 0 0,0 0 0 0 0,0 0 1 0 0,1 1-1 0 0,-1-1 0 0 0,1 0 1 0 0,-1-1-1 0 0,1 1 1 0 0,0 0-11 0 0,1 1 17 0 0,-1 0 1 0 0,0 0-1 0 0,0 0 1 0 0,0 0 0 0 0,0 1-1 0 0,0 0-17 0 0,0 0 19 0 0,0-1-1 0 0,0 0 0 0 0,0 1 1 0 0,0-1-1 0 0,0 0 1 0 0,2 1-19 0 0,3 3 35 0 0,-4-4-17 0 0,0 1 1 0 0,0-1 0 0 0,1 0 0 0 0,-1 0 0 0 0,1-1 0 0 0,0 1-19 0 0,8 2 93 0 0,-9-1-55 0 0,2 2 27 0 0,18-1 39 0 0,-11 1-42 0 0,-6-2-23 0 0,0-2 18 0 0,0-1 24 0 0,3-1 40 0 0,-4 0-81 0 0,5 0 8 0 0,-4 0 14 0 0,4 0 45 0 0,-5 1-65 0 0,16-1 66 0 0,-6-3 21 0 0,-11 1-87 0 0,20-12 201 0 0,-18 4-124 0 0,-5 9-108 0 0,-1-1 0 0 0,1 1-1 0 0,0-1 1 0 0,0 1 0 0 0,0 0 0 0 0,0-1-1 0 0,0 1 1 0 0,0 0 0 0 0,0 0-1 0 0,0-1 1 0 0,0 1 0 0 0,1 0 0 0 0,-1 0-11 0 0,25-12 128 0 0,-10 6-20 0 0,-6-5-35 0 0,-3 3-33 0 0,9-1 43 0 0,15-31 63 0 0,-24 33-134 0 0,-4 6 1 0 0,1-2 1 0 0,-1 1 0 0 0,0 0-1 0 0,-1-1 1 0 0,1 1-1 0 0,0-1-13 0 0,15-29 96 0 0,-9 12-80 0 0,0-2-15 0 0,-7 18 5 0 0,0 2-14 0 0,-1 0 0 0 0,1 0 0 0 0,-1 0 1 0 0,0 0-1 0 0,0 0 0 0 0,0-1 0 0 0,-1 1 0 0 0,1 0 0 0 0,-1 0 0 0 0,1 0 0 0 0,-1-1 1 0 0,0-2 7 0 0,0-71-1 0 0,0 3 1 0 0,0 69 0 0 0,0-2-5 0 0,0-12-43 0 0,0 4 38 0 0,0 2-1 0 0,0 10-42 0 0,0 3-14 0 0,0 3-8 0 0,2 24 4 0 0,3-18 78 0 0,0-2-9 0 0,7 16 2 0 0,-11-22 0 0 0,0 0 0 0 0,-1 0 0 0 0,1 1 0 0 0,0-1 0 0 0,-1 0 0 0 0,1 1 0 0 0,-1-1 0 0 0,1 0 0 0 0,-1 1 0 0 0,0-1 0 0 0,0 1 0 0 0,0-1 0 0 0,1 1 0 0 0,-1-1 0 0 0,-1 1 0 0 0,1 0 0 0 0,0 0 0 0 0,1 0 0 0 0,-1 0 0 0 0,0 1 0 0 0,1-1 0 0 0,-1 0 0 0 0,1 0 0 0 0,0 0 0 0 0,0 0 0 0 0,0 0 0 0 0,0 0 0 0 0,1 2 0 0 0,7 17 0 0 0,-4-10-1 0 0,-4-8 0 0 0,0 0 0 0 0,1 0 0 0 0,-1 0 0 0 0,-1 0-1 0 0,1 0 1 0 0,0 0 0 0 0,-1 0 0 0 0,1 0 0 0 0,-1 3 1 0 0,2 9-39 0 0,5 3 25 0 0,-3-7 14 0 0,11 35 0 0 0,-14-43 0 0 0,0 0 0 0 0,0 0 0 0 0,-1 0 0 0 0,1 1 0 0 0,-1-1 0 0 0,0 0 0 0 0,0 0 0 0 0,0 1 0 0 0,1 13 0 0 0,10 3 0 0 0,-6 6 0 0 0,0-11 0 0 0,-3-12 0 0 0,-1 1 0 0 0,0-1 0 0 0,0 0 0 0 0,0 0 0 0 0,0 1 0 0 0,-1-1 0 0 0,0 0 0 0 0,1 2 0 0 0,-2-1 0 0 0,1-1 0 0 0,1 0 0 0 0,-1 0 0 0 0,0 0 0 0 0,1 1 0 0 0,-1-1 0 0 0,1 0 0 0 0,0 0 0 0 0,0 0 0 0 0,0 0 0 0 0,1 0 0 0 0,1 3 0 0 0,-1-1 0 0 0,-1-2 0 0 0,0 1 0 0 0,0-1 0 0 0,0 1 0 0 0,-1-1 0 0 0,0 1 1 0 0,0-1-1 0 0,0 1 0 0 0,0-1 0 0 0,-1 2 0 0 0,1 3 11 0 0,3-3 37 0 0,7 8-26 0 0,-8-1 9 0 0,-2-9-86 0 0,0-3-45 0 0,0 0 29 0 0,0 0-73 0 0,0 0-83 0 0,0 0 65 0 0,0 0-36 0 0,0 0-41 0 0,0 0-39 0 0,0 0-377 0 0,0 0 87 0 0,0 0-51 0 0,0 0-733 0 0,0 0-578 0 0,0 0-1097 0 0</inkml:trace>
  <inkml:trace contextRef="#ctx0" brushRef="#br0" timeOffset="2440.48">2264 787 6056 0 0,'0'0'176'0'0,"0"0"-39"0"0,0 0 3 0 0,0 0 59 0 0,0 0 178 0 0,0 0 326 0 0,0 0 29 0 0,0 0-301 0 0,0 0-174 0 0,0 0-41 0 0,0 0 53 0 0,0 0 126 0 0,0 0-13 0 0,0 0-28 0 0,0 0-102 0 0,2 0-42 0 0,0 0-188 0 0,-1 0-1 0 0,1 0 0 0 0,-1 0 1 0 0,0 0-1 0 0,1 1 0 0 0,-1-1 0 0 0,1 1 1 0 0,-1-1-1 0 0,0 1 0 0 0,1-1 1 0 0,-1 1-1 0 0,0 0-21 0 0,11 11 212 0 0,-4 4-58 0 0,-2 1-72 0 0,-4-8-72 0 0,5 4 53 0 0,-6-12-52 0 0,-1 0 1 0 0,1 1-1 0 0,0-1 0 0 0,0 0 0 0 0,-1 1 0 0 0,1-1 0 0 0,-1 1 0 0 0,0-1 0 0 0,1 1 0 0 0,-1-1 0 0 0,0 1 1 0 0,0 0-1 0 0,0-1-11 0 0,2 15 97 0 0,4-2-29 0 0,0 2 2 0 0,-4 2 35 0 0,-1-4-26 0 0,1 0 0 0 0,0-1 0 0 0,1 0 0 0 0,1 1 0 0 0,2 3-79 0 0,4 19 175 0 0,10 56 387 0 0,-9-61-386 0 0,-6-3-68 0 0,0-13-56 0 0,-3-12-41 0 0,-1 0-1 0 0,0 1 1 0 0,0-1-1 0 0,0 0 1 0 0,-1 1 0 0 0,1-1-1 0 0,-1 1 1 0 0,1-1 0 0 0,-1 1-11 0 0,0 0 14 0 0,1 1 1 0 0,-1-1 0 0 0,1 1 0 0 0,0-1 0 0 0,1 0 0 0 0,-1 0-1 0 0,1 1 1 0 0,0-1 0 0 0,0 0 0 0 0,2 3-15 0 0,8 17 68 0 0,-11-21-56 0 0,0 1 0 0 0,-1-1 0 0 0,1 0 0 0 0,-1 0 1 0 0,1 0-1 0 0,-1 1 0 0 0,0-1 0 0 0,-1 1-12 0 0,3 13 55 0 0,4-5 16 0 0,-5-10-58 0 0,0-1 0 0 0,0 0 0 0 0,-1 1 0 0 0,1-1 0 0 0,0 1 0 0 0,-1-1 0 0 0,1 1 0 0 0,-1-1 0 0 0,0 1 0 0 0,1-1 0 0 0,-1 1 0 0 0,0-1 0 0 0,0 1-13 0 0,0 9 83 0 0,0 3-1 0 0,2 5-13 0 0,9-2-37 0 0,-10-13-23 0 0,0-1 0 0 0,-1 1 0 0 0,1-1 0 0 0,-1 1 0 0 0,0-1 0 0 0,0 1 0 0 0,0-1 0 0 0,0 1 0 0 0,0 0-9 0 0,-1 4 43 0 0,1-5 23 0 0,0-3-2 0 0,0 0 12 0 0,0 0 50 0 0,0 0 24 0 0,0 0 2 0 0,3 2-26 0 0,7 8-116 0 0,-7-7-90 0 0,-3-3-16 0 0,2-17-92 0 0,-3-10 21 0 0,0 9 31 0 0,1 17 119 0 0,-1-1 1 0 0,1 0 0 0 0,0 1-1 0 0,0-1 1 0 0,-1 0 0 0 0,1 0-1 0 0,-1 1 1 0 0,0-1-1 0 0,1 1 1 0 0,-1-1 0 0 0,0 0-1 0 0,0 1 1 0 0,0-1 16 0 0,0 1-17 0 0,0-1 0 0 0,0 1 1 0 0,0-1-1 0 0,1 1 0 0 0,-1-1 0 0 0,0 1 1 0 0,1-1-1 0 0,-1 0 0 0 0,1 0 0 0 0,0 1 1 0 0,-1-1-1 0 0,1 0 0 0 0,0 0 17 0 0,-3-12-140 0 0,-7 0-22 0 0,8 11 30 0 0,1-1 58 0 0,1-4 9 0 0,1 5 10 0 0,-3-9-159 0 0,-5-3-58 0 0,3 5 101 0 0,-1-2-46 0 0,4 9 181 0 0,0 1 16 0 0,0 0 1 0 0,1 1-1 0 0,-1-1 0 0 0,0 0 1 0 0,1 1-1 0 0,0-1 0 0 0,-1 0 1 0 0,1 0-1 0 0,0 1 0 0 0,0-1 1 0 0,0 0-1 0 0,0 0 0 0 0,0 0 1 0 0,1 1-1 0 0,-1-1 0 0 0,1 0 1 0 0,-1 0-1 0 0,1 1 1 0 0,-1-1-1 0 0,1 0 0 0 0,0 1 1 0 0,0-1 19 0 0,1-9-111 0 0,-9-4-3 0 0,6 14 98 0 0,0-1-1 0 0,0 1 1 0 0,0-1 0 0 0,0 1-1 0 0,1-1 1 0 0,-1 0 0 0 0,1 1 0 0 0,-1-1-1 0 0,1 0 1 0 0,-1 1 0 0 0,1-2 16 0 0,0-15-166 0 0,0-11-48 0 0,0 11 58 0 0,0 13 109 0 0,-1 0 0 0 0,0 0 0 0 0,0 0 0 0 0,0 0 0 0 0,-2-4 47 0 0,1 4-32 0 0,0-1 1 0 0,1 0-1 0 0,0 1 1 0 0,0-1-1 0 0,0 0 1 0 0,1 0 31 0 0,0-19-93 0 0,1 14 47 0 0,-1 1 1 0 0,0-1-1 0 0,0 1 1 0 0,-2-1 0 0 0,0-3 45 0 0,-3-1-48 0 0,-1-2-17 0 0,4 0-14 0 0,2-11 7 0 0,0-1 48 0 0,0 27 24 0 0,0-1 0 0 0,0 1 0 0 0,0-1 0 0 0,0 1 0 0 0,-1-1 0 0 0,1 1 0 0 0,-1-1 0 0 0,0 1 0 0 0,0-1 0 0 0,0 1 0 0 0,0 0 0 0 0,0-2 0 0 0,-1 2 0 0 0,1 0 0 0 0,0-1 0 0 0,0 1 0 0 0,0-1 0 0 0,1 1 0 0 0,-1-1 0 0 0,1 1 0 0 0,-1-1 0 0 0,1 1 0 0 0,0-1 0 0 0,0 1 0 0 0,0-2 0 0 0,0-39 45 0 0,0-1 111 0 0,-3 38 84 0 0,-7-4 16 0 0,8 7-56 0 0,0 0-101 0 0,2 1-67 0 0,1-4-16 0 0,-1 4 28 0 0,0 0 58 0 0,0-3 22 0 0,0-6-26 0 0,0 7-26 0 0,0-1 60 0 0,0-1 88 0 0,3 6-136 0 0,15 0 31 0 0,-7-2-70 0 0,-10 2-45 0 0,-1-1 1 0 0,1 1-1 0 0,0 0 0 0 0,-1-1 1 0 0,1 1-1 0 0,-1 0 1 0 0,1-1-1 0 0,0 1 0 0 0,-1-1 1 0 0,1 1-1 0 0,-1-1 0 0 0,1 1 1 0 0,-1-1-1 0 0,1 1 1 0 0,-1-1-1 0 0,3-2 15 0 0,-3 2-13 0 0,1 1 0 0 0,-1 0 0 0 0,0 0 0 0 0,0-1 0 0 0,0 1 0 0 0,1 0 0 0 0,-1 0 0 0 0,0 0 0 0 0,1 0 0 0 0,-1-1 0 0 0,0 1 1 0 0,0 0-1 0 0,1 0 0 0 0,-1 0 0 0 0,0 0 0 0 0,1 0 0 0 0,-1 0 0 0 0,0 0 0 0 0,1 0 0 0 0,-1 0 0 0 0,0 0 0 0 0,0 0 0 0 0,1 0 0 0 0,-1 0 0 0 0,0 0 0 0 0,1 0-2 0 0,19 0 27 0 0,-19 0-25 0 0,-1 0 0 0 0,0 0 0 0 0,1 0 0 0 0,-1 0 0 0 0,0 0 0 0 0,1 0 0 0 0,-1 0 0 0 0,0 0 0 0 0,0 0 0 0 0,1 0 1 0 0,-1 0-1 0 0,0 0 0 0 0,1 0 0 0 0,-1 0 0 0 0,0 0 0 0 0,1 1 0 0 0,-1-1 0 0 0,0 0 0 0 0,0 0 0 0 0,1 0 0 0 0,-1 0 0 0 0,0 1 0 0 0,0-1 0 0 0,1 0 0 0 0,-1 0 0 0 0,0 1-2 0 0,2 0 5 0 0,0 0 0 0 0,0 1 0 0 0,0-1 0 0 0,0 0 0 0 0,1 0 0 0 0,-1 0 0 0 0,0 0 0 0 0,1 0-1 0 0,-1-1 1 0 0,0 1 0 0 0,1-1 0 0 0,-1 1 0 0 0,1-1 0 0 0,-1 0 0 0 0,1 0-5 0 0,15 0 6 0 0,-17 0-8 0 0,1 0 2 0 0,0 0 0 0 0,0 1 0 0 0,0-1 0 0 0,0 0 0 0 0,0 1 1 0 0,0-1-1 0 0,-1 1 0 0 0,1-1 0 0 0,0 1 0 0 0,0 0 0 0 0,-1 0 1 0 0,1 0-1 0 0,1 1 0 0 0,-2-2 4 0 0,1 1 0 0 0,-1 0 0 0 0,1 0-1 0 0,-1 0 1 0 0,0-1 0 0 0,1 1 0 0 0,0-1 0 0 0,-1 1 0 0 0,1-1 0 0 0,-1 0 0 0 0,1 1 0 0 0,-1-1 0 0 0,2 0-4 0 0,0 0 1 0 0,-1 0 0 0 0,0 0 0 0 0,1 0 0 0 0,-1 1 0 0 0,0-1 1 0 0,1 1-1 0 0,-1-1 0 0 0,0 1 0 0 0,0 0 0 0 0,1 0 0 0 0,-1 0 0 0 0,0 0 0 0 0,0 1 0 0 0,0-1 0 0 0,0 0 1 0 0,0 1-2 0 0,1 1 8 0 0,0-1 1 0 0,0 0 0 0 0,1 0 0 0 0,-1 0 0 0 0,0-1 0 0 0,4 2-9 0 0,6 0 10 0 0,-11-3-10 0 0,1 1 0 0 0,-1-1 0 0 0,0 1 0 0 0,0 0 0 0 0,0 0 1 0 0,1-1-1 0 0,-1 1 0 0 0,0 0 0 0 0,0 1 0 0 0,0-1 0 0 0,-1 0 0 0 0,1 1 0 0 0,0-1 1 0 0,0 1-1 0 0,4 3 0 0 0,-1 0 0 0 0,1 0 0 0 0,1-1 0 0 0,2 1 0 0 0,-5-2 0 0 0,1 0 0 0 0,0 1 0 0 0,-1-1 0 0 0,1 1 0 0 0,-1-1 0 0 0,0 1 0 0 0,0 1 0 0 0,0-1 0 0 0,1 3 0 0 0,8 14 0 0 0,7 17 0 0 0,6-7 10 0 0,-16-10 41 0 0,5 9-49 0 0,-9-20 9 0 0,-5-6 2 0 0,0 0 1 0 0,0 0-1 0 0,0 0 0 0 0,-1 0 0 0 0,0 0 0 0 0,1-1 0 0 0,-1 1 0 0 0,-1 0 1 0 0,1 0-1 0 0,-1 2-13 0 0,0 14 76 0 0,1 3-5 0 0,-2-13 0 0 0,-9 11 1 0 0,2-7 38 0 0,-5-1-80 0 0,4-5-16 0 0,-36 39 93 0 0,43-45-102 0 0,0 0 0 0 0,0 0 0 0 0,0 0 0 0 0,0 0 0 0 0,-1 0 0 0 0,1 0 0 0 0,-1-1 1 0 0,1 0-1 0 0,-1 0 0 0 0,1 0 0 0 0,-1 0 0 0 0,-1 0-5 0 0,-1 0 6 0 0,0 1 0 0 0,0 0 0 0 0,0 0 0 0 0,-2 1-6 0 0,-30 14 48 0 0,-1-5-42 0 0,11-7 4 0 0,13 0 10 0 0,12-3-17 0 0,0-1 1 0 0,-1 0 0 0 0,1 0 0 0 0,0 0-1 0 0,-1-1 1 0 0,1 1 0 0 0,-1-1 0 0 0,1 1 0 0 0,-1-1-4 0 0,-4 1 0 0 0,0 0 0 0 0,0 1 0 0 0,0 0 1 0 0,0 0-1 0 0,0 1 0 0 0,0 0 0 0 0,-2 1 0 0 0,-14 6-24 0 0,22-10-153 0 0,0 1 67 0 0,1-1 59 0 0,-1 1 47 0 0,-1-1 101 0 0,-3 1 300 0 0,4-1-335 0 0,0 0-73 0 0,1 0-42 0 0,0 0-40 0 0,0 0-48 0 0,0 0-52 0 0,-1 0-46 0 0,1 0-59 0 0,0 0-63 0 0,-1-1-68 0 0,1 1-73 0 0,0 0-78 0 0,-1 0-83 0 0,0 0-88 0 0,-2 0-945 0 0,-5 0-965 0 0</inkml:trace>
  <inkml:trace contextRef="#ctx0" brushRef="#br0" timeOffset="2975.58">3095 448 7856 0 0,'0'0'174'0'0,"0"0"29"0"0,0 0 13 0 0,-3 0-31 0 0,-4 0-122 0 0,4 0-11 0 0,1 0 74 0 0,2 0 143 0 0,0 0 235 0 0,0 0 9 0 0,0 0-5 0 0,0 0-43 0 0,0 0-17 0 0,0 0-6 0 0,0 0-37 0 0,0 0-145 0 0,0 0-61 0 0,7 1-14 0 0,-3 0-56 0 0,-2 3-31 0 0,-1 3-19 0 0,0 3-14 0 0,2-2 9 0 0,3 5 21 0 0,11 23 175 0 0,-16-33-251 0 0,0 1 1 0 0,0-1-1 0 0,0 0 1 0 0,-1 1-1 0 0,1-1 1 0 0,-1 2-20 0 0,2 13 110 0 0,3-1-40 0 0,10 12-13 0 0,-11-23-57 0 0,-1 0 1 0 0,0 0-1 0 0,0 1 1 0 0,0-1-1 0 0,-1 1 1 0 0,1 4-1 0 0,1 8 0 0 0,-3-8 3 0 0,1-1 0 0 0,1 1 1 0 0,0-1-1 0 0,2 6-3 0 0,4 11 92 0 0,-2 1 0 0 0,2 18-92 0 0,-5-29 27 0 0,11 60 133 0 0,-13-44-74 0 0,-2-27-63 0 0,0-1-1 0 0,1 0 0 0 0,-1 1 1 0 0,2 3-23 0 0,8 22 98 0 0,-4-3 45 0 0,-1-13-32 0 0,-4-11-84 0 0,1-1 0 0 0,-1 0 0 0 0,0 0 0 0 0,0 1 0 0 0,-1-1 0 0 0,1 0 0 0 0,-1 1 0 0 0,0 0-27 0 0,1 16 191 0 0,3-4-37 0 0,0-3-40 0 0,0-3-37 0 0,-1-2 120 0 0,-2-3-113 0 0,-2-2-92 0 0,-1-3-70 0 0,1 0 58 0 0,1 0-1 0 0,0 0 0 0 0,-1 0 1 0 0,1 0-1 0 0,-1 0 1 0 0,1-1-1 0 0,0 1 0 0 0,-1 0 1 0 0,1 0-1 0 0,-1 0 1 0 0,1-1-1 0 0,0 1 1 0 0,-1 0-1 0 0,1-1 0 0 0,0 1 1 0 0,0 0-1 0 0,-1-1 1 0 0,1 1-1 0 0,0 0 1 0 0,0-1-1 0 0,-1 1 0 0 0,1-1 1 0 0,0 1-1 0 0,0 0 1 0 0,0-1-1 0 0,0 1 1 0 0,-1-1 20 0 0,9-4-755 0 0,-7 4 699 0 0,-1 1 0 0 0,0-1 0 0 0,1 0 1 0 0,-1 0-1 0 0,0 0 0 0 0,0 1 0 0 0,1-1 0 0 0,-1 0 1 0 0,0 0-1 0 0,0 0 0 0 0,0 0 0 0 0,0 1 0 0 0,0-1 1 0 0,0-1 55 0 0</inkml:trace>
  <inkml:trace contextRef="#ctx0" brushRef="#br0" timeOffset="3545.22">3418 864 6648 0 0,'3'0'149'0'0,"4"-2"-62"0"0,4-3 108 0 0,4-2 15 0 0,-5 5-155 0 0,2 3-68 0 0,10-1 17 0 0,-9-3 105 0 0,-8 0 48 0 0,0 0 34 0 0,2-1 73 0 0,4-2 175 0 0,6-5 269 0 0,-5 4-305 0 0,-3 3-153 0 0,-1 1-112 0 0,8-3 306 0 0,-3 1-54 0 0,1-3 26 0 0,10-7 146 0 0,-20 13-502 0 0,0 0 0 0 0,0 0-1 0 0,0 0 1 0 0,1 1-1 0 0,-1-1 1 0 0,1 1 0 0 0,-1 0-1 0 0,1 0 1 0 0,-1 1 0 0 0,1-1-1 0 0,3 1-59 0 0,7-2 233 0 0,-6-3-46 0 0,3-1-25 0 0,14 1-4 0 0,-6-5-50 0 0,6 5-10 0 0,-13-2-37 0 0,-12 6-52 0 0,0 1-1 0 0,1-1 0 0 0,-1 0 0 0 0,1 1 0 0 0,-1-1 0 0 0,1 0 0 0 0,-1 1 0 0 0,1 0 0 0 0,-1-1 0 0 0,1 1 0 0 0,-1 0 0 0 0,1 0 0 0 0,-1 0-8 0 0,8 1 38 0 0,0-2 2 0 0,19-12 65 0 0,-12 8-94 0 0,-3-5-1 0 0,-8 7 44 0 0,5 3 10 0 0,-7 0 0 0 0,-3-3-11 0 0,0 2-50 0 0,0 0-2 0 0,0 0-1 0 0,0 1 1 0 0,-1-1-1 0 0,1 0 0 0 0,0 0 1 0 0,0 1-1 0 0,0-1 1 0 0,-1 0-1 0 0,1 0 1 0 0,0 1-1 0 0,-1-1 0 0 0,1 0 1 0 0,0 1-1 0 0,-1-1 1 0 0,1 0-1 0 0,-1 1 0 0 0,1-1 1 0 0,-1 1-1 0 0,0-1 1 0 0,1 1-1 0 0,-1-1 1 0 0,1 1-1 0 0,-1-1 0 0 0,0 1 1 0 0,0-1-1 0 0,-6-6 10 0 0,5 5 4 0 0,-4 1 9 0 0,-15 1 71 0 0,20 0-90 0 0,-1 0 1 0 0,0 0 0 0 0,1 0 0 0 0,-1-1 0 0 0,0 1 0 0 0,0-1 0 0 0,1 1 0 0 0,-1-1-1 0 0,1 0 1 0 0,-1 0 0 0 0,0 1 0 0 0,1-1 0 0 0,-1 0-5 0 0,1 0 0 0 0,-1 0 0 0 0,1 0 0 0 0,-1 0 0 0 0,1 0 0 0 0,-1 0 0 0 0,1 1 0 0 0,-1-1 0 0 0,0 1 0 0 0,0 0 0 0 0,1-1 0 0 0,-1 1 1 0 0,0 0-1 0 0,0 0 0 0 0,-134 0 0 0 0,134 0 4 0 0,1 0 0 0 0,-1 0 1 0 0,0 0-1 0 0,0 1 1 0 0,0-1-1 0 0,0 0 0 0 0,0 1 1 0 0,1 0-1 0 0,-1-1 1 0 0,0 1-1 0 0,0 0 0 0 0,1 0 1 0 0,-2 1-5 0 0,1-1 9 0 0,1 0 0 0 0,0 0 0 0 0,-1-1 0 0 0,1 1 0 0 0,-1 0 0 0 0,1-1 0 0 0,-1 1 0 0 0,1-1 0 0 0,-1 0 0 0 0,1 1 0 0 0,-1-1 0 0 0,0 0 0 0 0,0 0-9 0 0,0 0 7 0 0,0 0 0 0 0,1 1 0 0 0,-1-1 0 0 0,0 0 0 0 0,1 1 0 0 0,-1-1 0 0 0,1 1 0 0 0,-1-1 0 0 0,1 1 0 0 0,-1 0-1 0 0,1-1 1 0 0,0 1 0 0 0,-1 0 0 0 0,1 0-7 0 0,-7 4 22 0 0,-10 4 29 0 0,7-5 11 0 0,0 2 1 0 0,-8 5-63 0 0,2 4 106 0 0,3 4 55 0 0,9-3-95 0 0,-8-1-52 0 0,8-11-14 0 0,2 1 0 0 0,-7 17 0 0 0,5-15-1 0 0,4-5 0 0 0,0-1 0 0 0,1 1 0 0 0,-1-1 0 0 0,0 0 0 0 0,0 1 0 0 0,1-1 0 0 0,-1 1 1 0 0,1 0-1 0 0,-1-1 0 0 0,1 1 0 0 0,0-1 0 0 0,-1 1 0 0 0,1 0 0 0 0,0-1 0 0 0,0 2 1 0 0,-2 23-59 0 0,-1-18 50 0 0,2-7 9 0 0,1 0 0 0 0,0 0 1 0 0,-1 0-1 0 0,1-1 0 0 0,0 1 0 0 0,-1 0 0 0 0,1 0 1 0 0,0 0-1 0 0,0 0 0 0 0,0 0 0 0 0,0 0 0 0 0,0 0 0 0 0,0 0 1 0 0,0 0-1 0 0,0-1 0 0 0,1 1 0 0 0,-1 0 0 0 0,0 0 0 0 0,0 0 1 0 0,1 0-1 0 0,-1 0 0 0 0,1 0 0 0 0,-1-1 0 0 0,1 1 0 0 0,-1 0 1 0 0,1 0-1 0 0,-1 0 0 0 0,1-1 0 0 0,2 14 38 0 0,-3 7-23 0 0,-1-12-14 0 0,3 25 3 0 0,0-27-10 0 0,-1-1-1 0 0,1 0 1 0 0,0 0-1 0 0,1 0 1 0 0,0 0 0 0 0,0 0-1 0 0,0-1 1 0 0,0 1-1 0 0,4 3 7 0 0,27 36 81 0 0,-20-30 4 0 0,0 0 77 0 0,-6-7 47 0 0,1 0 0 0 0,9 6-209 0 0,-5-6 101 0 0,0 0-41 0 0,6 3-27 0 0,-15-8-32 0 0,0 0-1 0 0,1 0 0 0 0,0 0 0 0 0,-1-1 1 0 0,4 1-1 0 0,18 2-15 0 0,-12 1-23 0 0,2-1 33 0 0,2-3 44 0 0,-11-2-10 0 0,1 1 1 0 0,-1 0-1 0 0,0 0 0 0 0,-1 1 1 0 0,1 0-1 0 0,5 2-29 0 0,-7-2 19 0 0,-2-1-4 0 0,0 0 1 0 0,0-1 0 0 0,0 1 0 0 0,0-1 0 0 0,0 1 0 0 0,0-1-1 0 0,1 0-15 0 0,-2 0 7 0 0,1-1-1 0 0,0 1 0 0 0,-1-1 0 0 0,1 1 0 0 0,0-1 1 0 0,-1 0-1 0 0,1 0 0 0 0,1-2-6 0 0,13-3 22 0 0,-14 5-15 0 0,0 0 0 0 0,0 1 0 0 0,-1 0 0 0 0,1 0 1 0 0,0 0-1 0 0,0 0 0 0 0,0 0-7 0 0,1 0 13 0 0,1 1 0 0 0,-1-1-1 0 0,1-1 1 0 0,-1 1 0 0 0,1-1 0 0 0,-1 0 0 0 0,4-1-13 0 0,-3 1-2 0 0,4-2 24 0 0,-1 0 0 0 0,1-1 0 0 0,4-2-22 0 0,2-5-2 0 0,-12 8-70 0 0,0 1 40 0 0,13-8 59 0 0,-10 7-98 0 0,-3 1-13 0 0,0 0-43 0 0,0 0-50 0 0,0 0-57 0 0,0 0-65 0 0,0-1-74 0 0,-2 2 74 0 0,0 0-41 0 0,1 0-37 0 0,-1-1-34 0 0,2 0-494 0 0,-1-1-88 0 0,3-2-1088 0 0</inkml:trace>
  <inkml:trace contextRef="#ctx0" brushRef="#br0" timeOffset="4220.71">4835 587 5384 0 0,'0'0'116'0'0,"0"0"17"0"0,0 0 12 0 0,-3-3-14 0 0,-3-3-85 0 0,2 2 32 0 0,2 2 80 0 0,1 1 185 0 0,-2-2 121 0 0,-1-1-45 0 0,1 1-43 0 0,0 0-47 0 0,-1-1-47 0 0,1 1-49 0 0,0 1-49 0 0,0-1-51 0 0,1 1-51 0 0,-1 1-52 0 0,-9-4 456 0 0,7-1-174 0 0,5 5-292 0 0,0 1 0 0 0,0-1-1 0 0,-1 1 1 0 0,1-1 0 0 0,0 1 0 0 0,-1 0-1 0 0,1-1 1 0 0,0 1 0 0 0,-1 0 0 0 0,1-1-1 0 0,0 1 1 0 0,-1 0 0 0 0,1-1 0 0 0,-1 1-1 0 0,1 0 1 0 0,0 0 0 0 0,-1-1-1 0 0,1 1 1 0 0,-1 0 0 0 0,1 0 0 0 0,-1 0-1 0 0,1 0 1 0 0,-1 0 0 0 0,1 0 0 0 0,-1 0-1 0 0,1 0 1 0 0,-1 0 0 0 0,1 0-1 0 0,-1 0 1 0 0,1 0 0 0 0,-1 0 0 0 0,1 0-20 0 0,-1 0 18 0 0,1 0 0 0 0,-1 0 0 0 0,1 0 0 0 0,-1 1 0 0 0,1-1 0 0 0,-1 0 0 0 0,1 0 0 0 0,-1 0 0 0 0,1-1 0 0 0,-1 1 0 0 0,1 0 0 0 0,-1 0 0 0 0,1 0 0 0 0,-1 0 0 0 0,1 0 0 0 0,-1-1 0 0 0,1 1 0 0 0,0 0 0 0 0,-1 0 0 0 0,1-1 0 0 0,-1 1 0 0 0,1 0 0 0 0,0 0 0 0 0,-1-1 0 0 0,1 1 0 0 0,0-1 0 0 0,-1 1 0 0 0,1 0 0 0 0,0-1 0 0 0,0 1 0 0 0,-1-1 0 0 0,1 1-18 0 0,-4-7 272 0 0,-7 1 126 0 0,-3-1-96 0 0,10 5-196 0 0,2 1-37 0 0,-1 1-26 0 0,-1 0 3 0 0,1-1 29 0 0,0 0 38 0 0,0-1 61 0 0,2 0-141 0 0,0 1 0 0 0,-1 0 0 0 0,1 0 0 0 0,-1 0 0 0 0,0 0 0 0 0,1 0 0 0 0,-1 1-1 0 0,0-1 1 0 0,-1 0-33 0 0,-20-3 254 0 0,-3 3-53 0 0,-1 2-63 0 0,0 0-69 0 0,24-1-65 0 0,1 0 0 0 0,-1 0 0 0 0,1 0 1 0 0,-1 1-1 0 0,1-1 0 0 0,-1 1 0 0 0,1 0 1 0 0,0-1-1 0 0,-1 1 0 0 0,1 0 1 0 0,-2 2-5 0 0,2-2 2 0 0,0 0 1 0 0,-1 0-1 0 0,1 0 1 0 0,0 0 0 0 0,-1-1-1 0 0,1 1 1 0 0,-1-1 0 0 0,1 1-1 0 0,-1-1 1 0 0,1 0 0 0 0,-3 0-3 0 0,4 0 0 0 0,-1 0 0 0 0,0 1 0 0 0,1-1 0 0 0,-1 0 0 0 0,1 1 0 0 0,-1-1 0 0 0,0 1 0 0 0,1-1 0 0 0,-1 1 0 0 0,1 0 0 0 0,0-1 0 0 0,-1 1 0 0 0,1 0 0 0 0,-1 0 0 0 0,-6 4 0 0 0,-25 10 0 0 0,22-12 0 0 0,10-3 0 0 0,0 0 0 0 0,0 0 0 0 0,0 1 0 0 0,0-1 0 0 0,0 0 0 0 0,0 0 0 0 0,1 1 0 0 0,-1-1 0 0 0,0 1 0 0 0,0-1 0 0 0,0 0 0 0 0,0 1 0 0 0,1 0 0 0 0,-1-1 0 0 0,0 1 0 0 0,1-1 0 0 0,-1 1 0 0 0,0 0 0 0 0,1-1 0 0 0,-1 1 0 0 0,1 0 0 0 0,-1 0 0 0 0,1 0 0 0 0,-1-1 0 0 0,1 1 0 0 0,0 0 0 0 0,-1 0 0 0 0,-12 15 0 0 0,11-14 0 0 0,0 0 0 0 0,0 1 0 0 0,1-1 0 0 0,-1 1 0 0 0,0 0 0 0 0,1-1 0 0 0,-1 2 0 0 0,2-3 0 0 0,-1-1 0 0 0,1 1 0 0 0,0 0 0 0 0,-1 0 0 0 0,1 0 0 0 0,0-1 0 0 0,0 1 0 0 0,0 0 0 0 0,-1 0 0 0 0,1 0 0 0 0,0 0 0 0 0,0 0 0 0 0,0-1 0 0 0,0 1 0 0 0,1 0 0 0 0,-1 0 0 0 0,0 0 0 0 0,0 0 0 0 0,0 0 0 0 0,1-1 0 0 0,-1 1 0 0 0,0 0 0 0 0,1 0 0 0 0,-1-1 0 0 0,1 1 0 0 0,0 0 0 0 0,4 3-2 0 0,-4-4 2 0 0,-1 0 0 0 0,0 0 0 0 0,1 0 1 0 0,-1 0-1 0 0,0 1 0 0 0,1-1 1 0 0,-1 0-1 0 0,0 0 0 0 0,1 0 1 0 0,-1 0-1 0 0,0 1 0 0 0,1-1 1 0 0,-1 0-1 0 0,0 0 0 0 0,0 1 1 0 0,1-1-1 0 0,-1 0 0 0 0,0 1 0 0 0,0-1 1 0 0,0 0-1 0 0,1 1 0 0 0,-1-1 1 0 0,0 0-1 0 0,0 1 0 0 0,0-1 1 0 0,0 0-1 0 0,0 1 0 0 0,0-1 1 0 0,0 1-1 0 0,0-1 0 0 0,0 0 1 0 0,0 1-1 0 0,0-1 0 0 0,0 0 1 0 0,0 1-1 0 0,0-1 0 0 0,0 0 0 0 0,0 1 1 0 0,0-1-1 0 0,0 1 0 0 0,0-1 1 0 0,0 0-1 0 0,-1 1 0 0 0,1-1 1 0 0,0 0-1 0 0,0 0 0 0 0,-1 1 1 0 0,1-1-1 0 0,0 0 0 0 0,-3 6 19 0 0,2-4-12 0 0,0 0-1 0 0,0 0 1 0 0,0 0-1 0 0,0 0 1 0 0,0 0-1 0 0,1 0 1 0 0,-1 1-1 0 0,0 0-6 0 0,1-2 2 0 0,0 0 0 0 0,1 0 0 0 0,-1 0 0 0 0,0-1-1 0 0,0 1 1 0 0,0 0 0 0 0,1 0 0 0 0,-1 0 0 0 0,0-1-1 0 0,1 1 1 0 0,-1 0 0 0 0,0-1 0 0 0,1 1 0 0 0,-1 0-1 0 0,1-1 1 0 0,-1 1 0 0 0,1 0 0 0 0,0-1 0 0 0,-1 1-1 0 0,1-1 1 0 0,0 1 0 0 0,-1-1 0 0 0,1 1 0 0 0,0-1-1 0 0,-1 0 1 0 0,1 1 0 0 0,0-1-2 0 0,6 3 8 0 0,-6-3-8 0 0,-1 0 0 0 0,1 0 0 0 0,-1 1 1 0 0,1-1-1 0 0,-1 0 0 0 0,1 0 0 0 0,-1 0 0 0 0,0 1 0 0 0,1-1 0 0 0,-1 0 0 0 0,1 1 0 0 0,-1-1 0 0 0,0 0 0 0 0,1 1 0 0 0,-1-1 0 0 0,0 0 0 0 0,1 1 0 0 0,-1-1 0 0 0,0 1 0 0 0,0-1 1 0 0,1 1-1 0 0,-1-1 0 0 0,0 1 0 0 0,0-1 0 0 0,0 1 0 0 0,0-1 0 0 0,0 1 0 0 0,0-1 0 0 0,0 1 0 0 0,0-1 0 0 0,0 1 0 0 0,0-1 0 0 0,0 1 0 0 0,0-1 0 0 0,0 1 0 0 0,0-1 1 0 0,0 1-1 0 0,0-1 0 0 0,2 15-19 0 0,0-13 8 0 0,-1 0 1 0 0,1 0-1 0 0,-1 0 0 0 0,1 0 0 0 0,0 0 1 0 0,-1-1-1 0 0,1 1 0 0 0,0-1 1 0 0,0 1-1 0 0,0-1 0 0 0,0 0 0 0 0,0 0 1 0 0,1 0-1 0 0,1 1 11 0 0,-2-1-9 0 0,0 0 0 0 0,0 0 1 0 0,0 0-1 0 0,0 0 0 0 0,0 0 0 0 0,0 1 0 0 0,-1-1 0 0 0,1 1 1 0 0,0-1-1 0 0,-1 1 0 0 0,1 0 0 0 0,-1-1 0 0 0,1 1 1 0 0,0 2 8 0 0,1 2 5 0 0,-3-5-1 0 0,0 0 1 0 0,1-1-1 0 0,-1 1 0 0 0,1-1 1 0 0,-1 1-1 0 0,0 0 1 0 0,1-1-1 0 0,-1 1 1 0 0,1-1-1 0 0,-1 1 1 0 0,1-1-1 0 0,-1 1 1 0 0,1-1-1 0 0,-1 0 0 0 0,1 1 1 0 0,0-1-1 0 0,-1 0 1 0 0,1 1-1 0 0,0-1 1 0 0,-1 0-1 0 0,1 0 1 0 0,0 0-1 0 0,-1 1 0 0 0,1-1 1 0 0,0 0-1 0 0,-1 0 1 0 0,1 0-5 0 0,1 1 7 0 0,55 24 163 0 0,-49-22-216 0 0,-1 0 0 0 0,0 1-1 0 0,1-1 1 0 0,5 5 46 0 0,8 5-89 0 0,-3-2 16 0 0,-13-8 64 0 0,-1 0-1 0 0,1 0 1 0 0,-1-1-1 0 0,1 1 1 0 0,3 0 9 0 0,4 0 0 0 0,-8-2 0 0 0,0 0 0 0 0,0 0 0 0 0,0 1 0 0 0,-1-1 0 0 0,1 1 0 0 0,0 0 0 0 0,-1 0 0 0 0,1 1 0 0 0,17 10 0 0 0,17 7 0 0 0,-35-18 0 0 0,-1-1 0 0 0,1 1 0 0 0,-1 0 0 0 0,1 0 0 0 0,-1 1 0 0 0,2 1 0 0 0,9 10 23 0 0,1-3 52 0 0,-4-6-21 0 0,-7-4-45 0 0,-1 0 1 0 0,0 0 0 0 0,0 0 0 0 0,0 0-1 0 0,0 1 1 0 0,0-1 0 0 0,0 1 0 0 0,0-1 0 0 0,0 1-10 0 0,11 11 72 0 0,-9-8 52 0 0,-4 1-69 0 0,1-2-10 0 0,12 1 75 0 0,0 6-10 0 0,-11-9-36 0 0,-2 1-5 0 0,0 9 89 0 0,0 20 51 0 0,0-15-37 0 0,0-15-165 0 0,0-1 1 0 0,0 0 0 0 0,0 1-1 0 0,-1-1 1 0 0,1 0-1 0 0,0 0 1 0 0,-1 1 0 0 0,1-1-1 0 0,-1 0 1 0 0,1 0 0 0 0,-1 0-1 0 0,0 0 1 0 0,0 0 0 0 0,1 0-1 0 0,-1 0 1 0 0,0 0 0 0 0,0 0-1 0 0,0 0 1 0 0,0 0 0 0 0,0 0-1 0 0,0 0 1 0 0,0-1 0 0 0,0 1-8 0 0,-4 1 23 0 0,4-1-17 0 0,1-1-1 0 0,-1 0 0 0 0,0 0 1 0 0,1 1-1 0 0,-1-1 0 0 0,1 0 1 0 0,-1 1-1 0 0,0-1 0 0 0,1 1 1 0 0,-1-1-1 0 0,1 1 0 0 0,-1-1 1 0 0,1 1-1 0 0,0-1 0 0 0,-1 1 1 0 0,1-1-1 0 0,0 1 0 0 0,-1-1 0 0 0,1 1 1 0 0,0 0-1 0 0,-1-1 0 0 0,1 1-5 0 0,-2 4 20 0 0,-1-2-2 0 0,0 0 1 0 0,1-1-1 0 0,-1 1 1 0 0,0-1-1 0 0,0 0 1 0 0,-1 0 0 0 0,1 0-1 0 0,0 0 1 0 0,-1 0-1 0 0,-2 0-18 0 0,-1 1 29 0 0,-54 28 186 0 0,58-30-214 0 0,1 0 0 0 0,0-1 0 0 0,0 1 1 0 0,-1-1-1 0 0,1 1 0 0 0,0-1 0 0 0,-1 0 0 0 0,1 0 0 0 0,0 0 1 0 0,-3 0-2 0 0,-11 1 11 0 0,3 5 21 0 0,12-5-30 0 0,-1 0 0 0 0,1 0 0 0 0,0 0 0 0 0,-1-1 0 0 0,1 1 1 0 0,-1-1-1 0 0,1 1 0 0 0,-1-1 0 0 0,1 0 0 0 0,-1 1 0 0 0,1-1 0 0 0,-1 0 1 0 0,1 0-3 0 0,-69 0 13 0 0,36 0 44 0 0,-1 0 41 0 0,33 0-98 0 0,1 0 0 0 0,-1 0 0 0 0,0-1 0 0 0,0 1 0 0 0,1-1 0 0 0,-1 1 0 0 0,0-1 0 0 0,1 1 0 0 0,-1-1 0 0 0,1 0 0 0 0,-1 0 0 0 0,1 0 0 0 0,-1 0 0 0 0,0 0 0 0 0,1 0 0 0 0,-1 0 0 0 0,1 1 0 0 0,-1-1 0 0 0,1 0 0 0 0,-1 1 0 0 0,0-1 0 0 0,1 1 0 0 0,-1-1 0 0 0,0 1 0 0 0,1 0 0 0 0,-1 0 0 0 0,0 0 0 0 0,-5 0-3 0 0,1 0-38 0 0,0 0-38 0 0,0-1-43 0 0,0-1-44 0 0,6 2 163 0 0,-5-3-103 0 0,1 1 5 0 0,0 0-15 0 0,0 1-39 0 0,1-1-11 0 0,0 0-39 0 0,0 1-44 0 0,0-1-49 0 0,1 1 7 0 0,0-1-41 0 0,0 1-45 0 0,0-1-47 0 0,0 1-50 0 0,0 0-55 0 0,1 0-56 0 0,-1-1-60 0 0,0 0-1115 0 0,2 2-989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7:12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8952 0 0,'0'0'200'0'0,"0"0"33"0"0,2 0 15 0 0,28 0-58 0 0,-3 0-125 0 0,-12 3-44 0 0,-5 2 44 0 0,0 0 47 0 0,6-2 47 0 0,13-3 324 0 0,1 0-55 0 0,0 0-50 0 0,1 0-42 0 0,7 0 17 0 0,0 0-43 0 0,7 0 17 0 0,22 0 109 0 0,-31-3-239 0 0,1-2-36 0 0,-14 1-36 0 0,0 2 0 0 0,9 0-125 0 0,-1 2 86 0 0,1 1 170 0 0,31-4-256 0 0,-30-2 62 0 0,0 1 24 0 0,1 1 0 0 0,4 2-86 0 0,24-2 162 0 0,4-2-162 0 0,-3 0 110 0 0,5 2-110 0 0,-22 4 31 0 0,98-4 18 0 0,-98-1-22 0 0,134-5 38 0 0,177 9 48 0 0,-172 7-102 0 0,15 1-1 0 0,-56-8-54 0 0,1 0 35 0 0,145 0 86 0 0,19 0 120 0 0,0 0 91 0 0,37 0 107 0 0,461 0 600 0 0,-519 0-688 0 0,-32 0-86 0 0,0 0-67 0 0,-249 0-153 0 0,-1 1-1 0 0,0 0 0 0 0,0 0 0 0 0,0 0 0 0 0,0 0 0 0 0,1 2 0 0 0,16 2 10 0 0,7-3 11 0 0,-8-2-52 0 0,-2 3-83 0 0,-14 0 12 0 0,1 1 84 0 0,-4-2-5 0 0,0-1-29 0 0,-1 0-24 0 0,1 0-40 0 0,-1-1-17 0 0,0 1-38 0 0,0-1-43 0 0,1 0-47 0 0,-1 0-2 0 0,-1 0-39 0 0,1 0-37 0 0,-1 0-33 0 0,1 1-241 0 0,0-1-54 0 0,1 2-787 0 0,-1 2-617 0 0,-1 5-1176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32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1 186 6048 0 0,'2'0'133'0'0,"2"0"-66"0"0,14 0 293 0 0,-12 2-296 0 0,2 3-33 0 0,2 1 102 0 0,6-4 111 0 0,-14-2-111 0 0,0 1-40 0 0,6 0 86 0 0,-1-1 14 0 0,-3-1-70 0 0,-1 0 34 0 0,0 0 41 0 0,1 0 47 0 0,17-10 92 0 0,-14 8-44 0 0,-1 2-110 0 0,1 1-62 0 0,2 1-11 0 0,-5 0 38 0 0,1-4 139 0 0,9-7 20 0 0,-2 7-38 0 0,-7 1 13 0 0,8-8-20 0 0,0 4-6 0 0,-8-4 0 0 0,8 5-19 0 0,5-10 40 0 0,-11 8-185 0 0,-2 3-66 0 0,2 1 21 0 0,-7 3-44 0 0,1 0-1 0 0,-1 0 0 0 0,1 0 0 0 0,-1 0 0 0 0,0 0 0 0 0,1-1 1 0 0,-1 1-1 0 0,1 0 0 0 0,-1 0 0 0 0,0 0 0 0 0,1-1 1 0 0,-1 1-1 0 0,0 0 0 0 0,1-1 0 0 0,-1 1 0 0 0,0 0 1 0 0,1-1-1 0 0,-1 1 0 0 0,0 0 0 0 0,0-1 0 0 0,1 1 1 0 0,-1-1-1 0 0,0 1 0 0 0,0-1 0 0 0,0 1 0 0 0,1 0 1 0 0,-1-1-1 0 0,0 1 0 0 0,0-1 0 0 0,0 1 0 0 0,0-1 1 0 0,0 1-1 0 0,0-1 0 0 0,0 1 0 0 0,0 0 0 0 0,0-1-2 0 0,2-4 59 0 0,9-5-31 0 0,-9 4 41 0 0,-2-4 25 0 0,0 2-2 0 0,0-2-88 0 0,0 9-4 0 0,0 1 1 0 0,0-1 0 0 0,0 0 0 0 0,0 0-1 0 0,0 0 1 0 0,0 0 0 0 0,0 1 0 0 0,0-1-1 0 0,0 0 1 0 0,-1 0 0 0 0,1 0 0 0 0,0 1 0 0 0,-1-1-1 0 0,1-1 0 0 0,-7-2 29 0 0,7 4-28 0 0,-1 0-1 0 0,1-1 1 0 0,-1 1 0 0 0,1 0 0 0 0,0 0-1 0 0,-1-1 1 0 0,1 1 0 0 0,0 0 0 0 0,-1-1 0 0 0,1 1-1 0 0,0 0 1 0 0,-1-1 0 0 0,1 1 0 0 0,0-1-1 0 0,-1 1 1 0 0,1-1 0 0 0,0 1 0 0 0,0 0 0 0 0,0-1-1 0 0,0 1 1 0 0,-1-1 0 0 0,1 1 0 0 0,0-1-1 0 0,0 1 1 0 0,0-1 0 0 0,0 1 0 0 0,0-1 0 0 0,0 1-1 0 0,0-1 1 0 0,0 1 0 0 0,0-1 0 0 0,1 0-1 0 0,-1-4 0 0 0,0 5 0 0 0,0 0 0 0 0,0-1 0 0 0,0 1 0 0 0,0 0 0 0 0,1 0 0 0 0,-1-1 0 0 0,0 1 0 0 0,0 0 0 0 0,0 0 0 0 0,0-1 0 0 0,0 1 0 0 0,0 0 0 0 0,0-1 0 0 0,0 1 0 0 0,-1 0 0 0 0,1 0 0 0 0,0-1 0 0 0,0 1 0 0 0,0 0 0 0 0,0 0 0 0 0,0 0 0 0 0,0-1 0 0 0,0 1 0 0 0,-1 0 0 0 0,1 0 0 0 0,0 0 0 0 0,0-1 0 0 0,0 1 0 0 0,0 0 0 0 0,-1 0 0 0 0,1 0 0 0 0,0 0 0 0 0,0-1 0 0 0,0 1 0 0 0,-1 0 0 0 0,1 0 0 0 0,-28-2 0 0 0,-34 2 0 0 0,61 0 2 0 0,0 0 0 0 0,0 0 0 0 0,-1 0 0 0 0,1 0 0 0 0,0 0 0 0 0,0 1 1 0 0,-1-1-1 0 0,1 0 0 0 0,0 1 0 0 0,0-1 0 0 0,0 1 0 0 0,-1-1 0 0 0,1 1 0 0 0,0-1 1 0 0,0 1-1 0 0,0 0 0 0 0,0 0 0 0 0,0 0 0 0 0,0-1 0 0 0,0 1 0 0 0,1 0 1 0 0,-1 0-1 0 0,0 0 0 0 0,0 0 0 0 0,0 1-2 0 0,-1 3 6 0 0,2-4-6 0 0,-1 0 0 0 0,1-1 0 0 0,0 1 1 0 0,-1-1-1 0 0,1 1 0 0 0,0 0 0 0 0,-1-1 0 0 0,1 1 1 0 0,0-1-1 0 0,-1 1 0 0 0,1-1 0 0 0,-1 1 0 0 0,1-1 1 0 0,-1 0-1 0 0,1 1 0 0 0,-1-1 0 0 0,0 1 0 0 0,1-1 1 0 0,-1 0-1 0 0,1 0 0 0 0,-1 1 0 0 0,0-1 0 0 0,-4 2 1 0 0,2 1-1 0 0,1 0 0 0 0,-1-1 0 0 0,1 1 0 0 0,-1 0 0 0 0,1 1 0 0 0,0-1 0 0 0,0 0 0 0 0,0 0 0 0 0,1 1 0 0 0,-2 2 0 0 0,0 1 0 0 0,2-5 0 0 0,0 0 0 0 0,1 1 0 0 0,-1-1 0 0 0,1 0 0 0 0,-1 1 0 0 0,1-1 0 0 0,0 0 0 0 0,0 1 0 0 0,0-1 0 0 0,0 2 0 0 0,-1 13 0 0 0,-5-2 0 0 0,5-12 0 0 0,0 0 0 0 0,0 0 0 0 0,0 1 0 0 0,0-1 0 0 0,0 0 0 0 0,1 1 0 0 0,-1-1 0 0 0,1 2 0 0 0,0 9 0 0 0,0-10 0 0 0,1 0 0 0 0,-2 0 0 0 0,1 0 0 0 0,0 0 0 0 0,-1 0 0 0 0,1-1 0 0 0,-2 2 0 0 0,-4 10 3 0 0,6-14 1 0 0,-1 1-1 0 0,0 0 1 0 0,0 0-1 0 0,1 0 1 0 0,-1-1-1 0 0,1 1 1 0 0,-1 0 0 0 0,1 0-1 0 0,0 0 1 0 0,0 0-1 0 0,0 0 1 0 0,0 0-1 0 0,0 0 1 0 0,0 0-1 0 0,0-1 1 0 0,1 1 0 0 0,-1 1-4 0 0,6 12 31 0 0,-5-13-20 0 0,0 1 0 0 0,0 0-1 0 0,0 0 1 0 0,0 1 0 0 0,0-1-1 0 0,-1 0 1 0 0,1 0 0 0 0,-1 0 0 0 0,0 3-11 0 0,2 24 54 0 0,-2-26-53 0 0,1 1 0 0 0,0-1 0 0 0,0 0 0 0 0,0 0 0 0 0,0 0 1 0 0,1 0-1 0 0,-1 0 0 0 0,1 0 0 0 0,1 1-1 0 0,3 2 0 0 0,-1 0 0 0 0,1 0 0 0 0,0-1 0 0 0,4 4 0 0 0,4 2 0 0 0,-10-9 0 0 0,0 1 0 0 0,1-1 0 0 0,0 0 0 0 0,0-1 0 0 0,0 1 0 0 0,0-1 0 0 0,0 0 0 0 0,0 0 0 0 0,1-1 0 0 0,-1 0 0 0 0,1 0 0 0 0,3 1 0 0 0,14 2 0 0 0,-8 2 0 0 0,-12-5-2 0 0,0 0 0 0 0,0 0 1 0 0,0 0-1 0 0,0 0 0 0 0,0 0 1 0 0,0-1-1 0 0,0 1 1 0 0,0-1-1 0 0,4 0 2 0 0,3 0-17 0 0,1 1-41 0 0,3-1-50 0 0,0 1-35 0 0,-7-1 8 0 0,1-1-1 0 0,-1 1 1 0 0,1-1-1 0 0,2-1 136 0 0,2-2-202 0 0,-8 3 95 0 0,-1-1-34 0 0,2 0-149 0 0,-3 1 101 0 0,1 0-33 0 0,-1 1-56 0 0,0-1-40 0 0,2 0-414 0 0,0 1-280 0 0,2 0-654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33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249 524 6968 0 0,'0'0'157'0'0,"0"0"23"0"0,0 0 11 0 0,-3 0-31 0 0,-16 1-178 0 0,6 3 56 0 0,12-3-18 0 0,-1 0 1 0 0,1 0-1 0 0,-1 0 1 0 0,1 0-1 0 0,0 0 1 0 0,0 0-1 0 0,-1 0 1 0 0,1 1-1 0 0,0 0-20 0 0,-13 9 228 0 0,-17-6 189 0 0,7 7 31 0 0,-13 7 349 0 0,35-18-767 0 0,0 1-1 0 0,1-1 0 0 0,-1 0 0 0 0,1 1 0 0 0,0-1 0 0 0,-1 1 0 0 0,1-1 1 0 0,0 1-1 0 0,0 0 0 0 0,0 0 0 0 0,0-1 0 0 0,0 1 0 0 0,0 1-29 0 0,0 0 41 0 0,-1 0 0 0 0,0 0 1 0 0,1 0-1 0 0,-1 0 0 0 0,0-1 0 0 0,-1 2-41 0 0,-7 5 146 0 0,-2 2-38 0 0,0 2-34 0 0,11-11-66 0 0,-1-1 0 0 0,1 1 0 0 0,0 0 0 0 0,0-1 0 0 0,0 1 0 0 0,0 0 0 0 0,0 0 0 0 0,0 0 0 0 0,1 0 0 0 0,-1 0 0 0 0,1 0 0 0 0,-1 0 0 0 0,1 0 0 0 0,0 0-8 0 0,0 0 10 0 0,0-1 0 0 0,-1 1-1 0 0,1 0 1 0 0,0-1 0 0 0,-1 1 0 0 0,1-1 0 0 0,-1 1 0 0 0,1-1 0 0 0,-1 0 0 0 0,1 1 0 0 0,-1-1 0 0 0,0 1 0 0 0,0-1-10 0 0,-5 12 63 0 0,4-4-17 0 0,1 1 0 0 0,0 0 1 0 0,1 0-1 0 0,0 0 1 0 0,1 7-47 0 0,-1 7 42 0 0,3-7 1 0 0,7 12-32 0 0,-8-17-11 0 0,-2-11 0 0 0,0 0 0 0 0,1 0 0 0 0,-1 0 0 0 0,0 0 0 0 0,0 0 0 0 0,0 0 0 0 0,1-1 0 0 0,-1 1 0 0 0,0 0 0 0 0,1 0 0 0 0,-1 0 0 0 0,1 0 0 0 0,-1 0 0 0 0,1-1 0 0 0,-1 1 0 0 0,1 0 0 0 0,0-1 0 0 0,-1 1 0 0 0,1 0 0 0 0,0-1 0 0 0,-1 1 0 0 0,1-1 0 0 0,0 1 0 0 0,0-1 0 0 0,0 1 0 0 0,0-1 0 0 0,-1 1 0 0 0,2-1 0 0 0,-1 1 0 0 0,1 0 0 0 0,-1 0 0 0 0,0 0 0 0 0,1 0 0 0 0,-1 0 0 0 0,0 0 0 0 0,0 1 0 0 0,0-1 0 0 0,0 0 0 0 0,0 1 0 0 0,0-1 0 0 0,-1 0 0 0 0,1 1 0 0 0,0-1 0 0 0,0 2 0 0 0,-1-2 0 0 0,0 1 0 0 0,1-1 0 0 0,-1 0 0 0 0,1 0 0 0 0,-1 0 0 0 0,1 0 0 0 0,-1 0 0 0 0,1 0 0 0 0,0 1 0 0 0,0-2 0 0 0,-1 1 0 0 0,1 0 0 0 0,0 0 0 0 0,0 0 0 0 0,0 0 0 0 0,0 0 0 0 0,0-1 0 0 0,0 1 0 0 0,0-1 0 0 0,1 1 0 0 0,-1 0 0 0 0,0-1 0 0 0,0 0 0 0 0,0 1 0 0 0,0-1 0 0 0,1 0 0 0 0,-1 0 0 0 0,0 1 0 0 0,0-1 0 0 0,1 0 0 0 0,-1 0 0 0 0,1 0 0 0 0,0 0 0 0 0,-1 0 0 0 0,1 1 0 0 0,0-1 0 0 0,-1 1 0 0 0,1 0 0 0 0,0-1 0 0 0,-1 1 0 0 0,1 0 0 0 0,-1 0 0 0 0,2 0 0 0 0,-2 0 0 0 0,-1 0 0 0 0,1 0 0 0 0,0-1 0 0 0,0 1 0 0 0,0-1 0 0 0,0 1 0 0 0,0-1 0 0 0,0 1 0 0 0,0-1 0 0 0,0 0 0 0 0,0 0 0 0 0,0 1 0 0 0,0-1 0 0 0,0 0 0 0 0,0 0 0 0 0,1 0 0 0 0,-1 0 0 0 0,0 0 0 0 0,0 0 0 0 0,0 0 0 0 0,0 0 0 0 0,0-1 0 0 0,0 1 0 0 0,0-1 0 0 0,7-3 1 0 0,2-2 27 0 0,3 4 52 0 0,-10 2-65 0 0,0 0-1 0 0,0 0 1 0 0,0-1 0 0 0,0 1-1 0 0,-1-1 1 0 0,1 1 0 0 0,0-1-1 0 0,0 0 1 0 0,-1 0 0 0 0,1 0-1 0 0,0 0-14 0 0,13-11 90 0 0,-5 1-66 0 0,-10 10-24 0 0,1-2 4 0 0,0 1 0 0 0,0-1 0 0 0,0 0 1 0 0,0 0-1 0 0,-1 0 0 0 0,1-1-4 0 0,-1 2 5 0 0,0 0 0 0 0,-1 1-1 0 0,1-1 1 0 0,0 0 0 0 0,0 0 0 0 0,1 1 0 0 0,-1-1 0 0 0,0 1-1 0 0,1-1 1 0 0,-1 1 0 0 0,1-1 0 0 0,-1 1 0 0 0,2-1-5 0 0,7-6 70 0 0,-3-7-9 0 0,-7 13-53 0 0,1 0 0 0 0,-1 0-1 0 0,1 0 1 0 0,0 0 0 0 0,0 0-1 0 0,0 0 1 0 0,0 0 0 0 0,0 0 0 0 0,0 1-1 0 0,0-1 1 0 0,1 0 0 0 0,0 0-8 0 0,0 0 6 0 0,-1 1-3 0 0,0 0 0 0 0,0 0 0 0 0,0 0 0 0 0,0 0 0 0 0,0-1 0 0 0,0 1 0 0 0,0 0 0 0 0,0 0 0 0 0,0-1 0 0 0,0 1 0 0 0,-1-1 0 0 0,1 1 0 0 0,-1-1 0 0 0,1 1 0 0 0,-1-1 0 0 0,0 1 0 0 0,1-1 0 0 0,-1 1 0 0 0,0-1 0 0 0,0 0 0 0 0,0 1 0 0 0,0-1-3 0 0,0-2 0 0 0,0 0 0 0 0,1 0 0 0 0,0 1 0 0 0,-1-1 0 0 0,1 0 0 0 0,1 0 0 0 0,-1 1 0 0 0,1-1 0 0 0,-1 1 0 0 0,3-3 0 0 0,-3 3 0 0 0,-1 0 0 0 0,1 0 0 0 0,0 1 0 0 0,-1-1 0 0 0,1 0 0 0 0,-1 0 0 0 0,0 0 0 0 0,0 0 0 0 0,0 1 0 0 0,-1-1 0 0 0,1-1 0 0 0,-1-8 0 0 0,1-129 136 0 0,-1 127-152 0 0,0-1 1 0 0,-4-13 15 0 0,2 12-17 0 0,0 1 1 0 0,1-15 16 0 0,2 24 0 0 0,-1 0 0 0 0,0-1 0 0 0,0 1 0 0 0,0 0 0 0 0,0 0 0 0 0,-1-1 0 0 0,-4-15 0 0 0,1-22 0 0 0,0 20 1 0 0,2 15 12 0 0,1-1 0 0 0,1 1 0 0 0,0 0 0 0 0,0-10-13 0 0,1 3 11 0 0,1 7-11 0 0,-1 0 0 0 0,0 0 0 0 0,0 0 0 0 0,-1 1 0 0 0,-2-6 0 0 0,-1-2 0 0 0,2 10 0 0 0,0-1 0 0 0,1 1 0 0 0,-1-1 0 0 0,2 1 0 0 0,-1-1 0 0 0,1 0 0 0 0,0-39 0 0 0,0 44 0 0 0,-1 1 0 0 0,1-1 0 0 0,0 0 0 0 0,-1 1 0 0 0,1-1 0 0 0,0 0 0 0 0,-1 0 0 0 0,0 1 0 0 0,1-1 0 0 0,-1 1 0 0 0,0-1 0 0 0,0 1 0 0 0,0-1 0 0 0,0 1 0 0 0,0-1 0 0 0,0 1 0 0 0,0-1 0 0 0,1 1 0 0 0,-1-1 0 0 0,0 0 0 0 0,1 1 0 0 0,-1-1 0 0 0,1 0 0 0 0,0 0 0 0 0,-1 1 0 0 0,1-1 0 0 0,0 0 0 0 0,0-11 10 0 0,0 11 49 0 0,0 2 33 0 0,0 0 11 0 0,0 0-2 0 0,0 0-12 0 0,0 0-7 0 0,0 0-2 0 0,0 2-14 0 0,0 0-64 0 0,1-1-1 0 0,-1 1 0 0 0,0-1 1 0 0,1 1-1 0 0,-1 0 1 0 0,1-1-1 0 0,-1 0 0 0 0,1 1 1 0 0,0-1-1 0 0,-1 1 1 0 0,1-1-1 0 0,0 0-1 0 0,0 1 0 0 0,0 0-1 0 0,0-1 1 0 0,0 1 0 0 0,0 0 0 0 0,0 0-1 0 0,-1 0 1 0 0,1-1 0 0 0,-1 1-1 0 0,1 0 1 0 0,-1 0 0 0 0,0 0 0 0 0,1 1 0 0 0,-2 4 0 0 0,1-5 0 0 0,0 0 0 0 0,0 0 0 0 0,0 0 0 0 0,0 0 0 0 0,0 0 0 0 0,1 0 0 0 0,-1 1 0 0 0,1-1 0 0 0,-1 0 0 0 0,1 1 0 0 0,1 0 0 0 0,0 0 0 0 0,-1 1 0 0 0,1-1 0 0 0,-1 1 0 0 0,0-1 0 0 0,0 1 0 0 0,0 0 0 0 0,0 0 0 0 0,-1-1 0 0 0,1 1 0 0 0,-1 3 0 0 0,-1 5-2 0 0,1-8 3 0 0,0-1 1 0 0,-1 1-1 0 0,2-1 0 0 0,-1 1 1 0 0,0-1-1 0 0,1 1 1 0 0,-1-1-1 0 0,1 1 0 0 0,1 1-1 0 0,6 20 39 0 0,-1 0-5 0 0,2 19-34 0 0,-5-5 71 0 0,-4-30-46 0 0,1 1 0 0 0,0-1 0 0 0,0 1 0 0 0,3 8-25 0 0,2 5 34 0 0,-1 21 19 0 0,0-21-41 0 0,-3-13 1 0 0,0 0 0 0 0,0 0 0 0 0,-1 1 0 0 0,0 5-13 0 0,-1 39 14 0 0,0 0 86 0 0,0 6 98 0 0,0 0 77 0 0,0 30 249 0 0,0-1 88 0 0,0-88-540 0 0,-1 3-5 0 0,1 0-61 0 0,1-2 3 0 0,-1 0 45 0 0,0-3-14 0 0,0 0-83 0 0,0 0-84 0 0,0 0-85 0 0,0 0 60 0 0,0 0-37 0 0,0 0-39 0 0,0 0-36 0 0,0 0-362 0 0,0 0 84 0 0,0 0-51 0 0,0 0-701 0 0,0 0-553 0 0,0 0-1052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11.5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495 46 8032 0 0,'0'0'182'0'0,"0"0"29"0"0,0 0 12 0 0,0-2-37 0 0,0-6-122 0 0,0 5-12 0 0,0 1 76 0 0,0 2 146 0 0,-3 0 240 0 0,-7 0 20 0 0,10 0-526 0 0,0 0 1 0 0,0 0 0 0 0,0 0 0 0 0,0 0-1 0 0,0 0 1 0 0,0 0 0 0 0,-1 0 0 0 0,1 0-1 0 0,0 0 1 0 0,0 0 0 0 0,0 0 0 0 0,0 0-1 0 0,0 0 1 0 0,0 0 0 0 0,0 0 0 0 0,0 0-1 0 0,0 0 1 0 0,0 0 0 0 0,-1 0 0 0 0,1 0-1 0 0,0 0 1 0 0,0 0 0 0 0,0 0 0 0 0,0 0-1 0 0,0 0 1 0 0,0 0 0 0 0,0 0 0 0 0,0 0-1 0 0,0-1 1 0 0,0 1 0 0 0,0 0 0 0 0,0 0-1 0 0,0 0 1 0 0,0 0 0 0 0,-1 0 0 0 0,1 0-1 0 0,0 0 1 0 0,0 0 0 0 0,0 0 0 0 0,0 0-1 0 0,0 0 1 0 0,0 0 0 0 0,0-1 0 0 0,0 1-1 0 0,0 0 1 0 0,0 0 0 0 0,0 0 0 0 0,0 0-1 0 0,0 0 1 0 0,0 0 0 0 0,0 0 0 0 0,0 0-1 0 0,0 0 1 0 0,0 0 0 0 0,0-1 0 0 0,0 1-1 0 0,0 0-8 0 0,-1-8 283 0 0,0 8-268 0 0,1-1 0 0 0,-1 1 0 0 0,1-1 0 0 0,0 1 0 0 0,-1 0 0 0 0,1-1 0 0 0,-1 1 0 0 0,1 0 0 0 0,0 0 0 0 0,-1-1 0 0 0,1 1 0 0 0,-1 0 0 0 0,1 0 0 0 0,-1 0 0 0 0,1 0 0 0 0,-1-1 0 0 0,1 1 0 0 0,-1 0-1 0 0,1 0 1 0 0,-1 0 0 0 0,1 0 0 0 0,-1 0-15 0 0,-2 0 258 0 0,2 0-36 0 0,-1-1-104 0 0,1 1-71 0 0,-4 1-4 0 0,3-1-1 0 0,0 0 37 0 0,-1 0 55 0 0,1 0 69 0 0,-12-4 159 0 0,2-4-95 0 0,12 7-262 0 0,0 1-1 0 0,0 0 1 0 0,0 0 0 0 0,0 0-1 0 0,0 0 1 0 0,0 0 0 0 0,0 0-1 0 0,0 0 1 0 0,0 0 0 0 0,0-1-1 0 0,0 1 1 0 0,0 0 0 0 0,0 0-1 0 0,-1 0 1 0 0,1 0 0 0 0,0 0-1 0 0,0 0 1 0 0,0 0 0 0 0,0 0-1 0 0,0 0 1 0 0,0 0 0 0 0,0 0 0 0 0,0 0-1 0 0,-1 0 1 0 0,1 0 0 0 0,0 0-1 0 0,0 0 1 0 0,0 0 0 0 0,0 0-1 0 0,0 0 1 0 0,0 0 0 0 0,0 0-1 0 0,-1 0 1 0 0,1 0 0 0 0,0 0-1 0 0,0 0 1 0 0,0 0 0 0 0,0 0-1 0 0,0 0 1 0 0,0 0 0 0 0,0 0-1 0 0,-1 0 1 0 0,1 0 0 0 0,0 0-1 0 0,0 0 1 0 0,0 0 0 0 0,0 0-1 0 0,0 1 1 0 0,0-1 0 0 0,0 0 0 0 0,0 0-1 0 0,0 0 1 0 0,0 0 0 0 0,0 0-1 0 0,-1 0 1 0 0,1 0 0 0 0,0 1-5 0 0,-4 2 32 0 0,0 0 42 0 0,-2-1 58 0 0,-4 1 115 0 0,-8-2 162 0 0,11-1-312 0 0,-1 0-35 0 0,6 0-53 0 0,-26 0 294 0 0,23 3-88 0 0,-5 4-41 0 0,7-5-116 0 0,0-1 1 0 0,0-1-1 0 0,0 1 0 0 0,-1 0 0 0 0,1-1 1 0 0,0 1-1 0 0,0-1 0 0 0,-1 0 0 0 0,-1 0-58 0 0,4 0 4 0 0,-1 0-1 0 0,0 0 1 0 0,0 1-1 0 0,1-1 0 0 0,-1 0 1 0 0,0 1-1 0 0,1-1 1 0 0,-1 1-1 0 0,0 0 1 0 0,1 0-1 0 0,-1-1 1 0 0,1 1-1 0 0,-1 1-3 0 0,1-1 0 0 0,-1-1 0 0 0,1 1-1 0 0,-1 0 1 0 0,1 0 0 0 0,-1 0-1 0 0,0-1 1 0 0,1 1 0 0 0,-1-1 0 0 0,0 0-1 0 0,1 1 1 0 0,-1-1 0 0 0,0 0 0 0 0,0 0 0 0 0,1 0 0 0 0,-1 0 0 0 0,1 0 0 0 0,-1 0 0 0 0,1 0 0 0 0,-1 0 0 0 0,1 1 0 0 0,0-1 0 0 0,-1 0 0 0 0,1 1 0 0 0,-1-1 0 0 0,1 1 0 0 0,0-1 0 0 0,-1 1 0 0 0,1 0 0 0 0,0-1 0 0 0,-1 2 0 0 0,-20 9 53 0 0,6-1-42 0 0,-7 2-53 0 0,21-11 29 0 0,0 0 1 0 0,0 0-1 0 0,0 0 0 0 0,0 0 0 0 0,0-1 0 0 0,0 1 0 0 0,0-1 1 0 0,-2 0 12 0 0,-1 3-54 0 0,0 3 51 0 0,-9 5-6 0 0,-11 3 88 0 0,10-1-23 0 0,-1 2-45 0 0,4 0-11 0 0,6 1 0 0 0,-6-1 14 0 0,10-13-3 0 0,0 1 0 0 0,0-1 0 0 0,1 1-1 0 0,-1 0 1 0 0,1-1 0 0 0,0 1 0 0 0,-1 0 0 0 0,1 0-1 0 0,0 0 1 0 0,1-1 0 0 0,-1 1 0 0 0,1 0-1 0 0,-1 0 1 0 0,1 2-11 0 0,-1 10 51 0 0,1 0 0 0 0,1 8-51 0 0,0 4-19 0 0,-1 50 19 0 0,0-75 2 0 0,0-1 0 0 0,1 1 0 0 0,-1 0 1 0 0,0-1-1 0 0,0 1 0 0 0,1-1 0 0 0,-1 1 1 0 0,1-1-1 0 0,0 1 0 0 0,-1-1 1 0 0,1 1-1 0 0,0-1 0 0 0,0 1-2 0 0,1 0 3 0 0,-1 0-1 0 0,0-1 1 0 0,-1 1 0 0 0,1 0-1 0 0,0-1 1 0 0,0 1 0 0 0,-1 0-1 0 0,1 0 1 0 0,-1 0 0 0 0,0 0-1 0 0,0-1 1 0 0,1 1 0 0 0,-1 2-3 0 0,-1 4 0 0 0,1-5 0 0 0,-1 0 0 0 0,1 0 0 0 0,0 0 0 0 0,0 0 0 0 0,0 0 0 0 0,1 0 0 0 0,-1 0 0 0 0,1 0 0 0 0,-1-1 0 0 0,1 1 0 0 0,0 1 0 0 0,15 26 0 0 0,14 32 0 0 0,-29-61 1 0 0,0 0 0 0 0,-1 0 1 0 0,1 0-1 0 0,0 0 1 0 0,0 0-1 0 0,0 0 1 0 0,0 0-1 0 0,0-1 1 0 0,0 1-1 0 0,0 0 1 0 0,0 0-1 0 0,0-1 1 0 0,0 1-1 0 0,0-1 1 0 0,0 1-2 0 0,0-1 2 0 0,0 0 1 0 0,0 1-1 0 0,-1-1 1 0 0,1 0-1 0 0,0 1 1 0 0,-1-1-1 0 0,1 0 1 0 0,0 1-1 0 0,-1-1 1 0 0,1 1 0 0 0,-1-1-1 0 0,1 1 1 0 0,-1 0-1 0 0,1-1 1 0 0,-1 1-1 0 0,1 0 1 0 0,-1-1-1 0 0,1 1 1 0 0,-1 0 0 0 0,0-1-1 0 0,1 1 1 0 0,-1 0-1 0 0,0 0 1 0 0,0-1-1 0 0,0 1 1 0 0,0 0-1 0 0,1 0 1 0 0,-1-1 0 0 0,0 2-3 0 0,0-1 5 0 0,0-1 0 0 0,0 1 0 0 0,0 0 0 0 0,0 0 0 0 0,0-1 0 0 0,0 1 0 0 0,1 0 0 0 0,-1 0 0 0 0,0-1 1 0 0,0 1-1 0 0,1 0 0 0 0,-1 0 0 0 0,1-1 0 0 0,-1 1 0 0 0,0-1 0 0 0,1 1 0 0 0,-1 0 0 0 0,1-1 0 0 0,0 1 1 0 0,-1-1-1 0 0,1 1 0 0 0,-1-1 0 0 0,1 1 0 0 0,0-1 0 0 0,-1 0 0 0 0,1 1 0 0 0,0-1 0 0 0,0 0 0 0 0,0 1-5 0 0,0-1 6 0 0,0 1 0 0 0,0-1-1 0 0,0 1 1 0 0,0 0-1 0 0,1-1 1 0 0,-1 1 0 0 0,-1 0-1 0 0,1 0 1 0 0,0 0-1 0 0,0-1 1 0 0,0 1 0 0 0,0 0-1 0 0,-1 0 1 0 0,1 0-1 0 0,0 1-5 0 0,0 3 23 0 0,0-1-3 0 0,15 5 9 0 0,-1 1-43 0 0,1-8-45 0 0,-15-2 57 0 0,1 0 1 0 0,-1 1-1 0 0,1-1 0 0 0,0 0 0 0 0,-1 1 0 0 0,1-1 1 0 0,-1 0-1 0 0,1 1 0 0 0,-1 0 0 0 0,1-1 0 0 0,-1 1 1 0 0,0 0-1 0 0,2 1 2 0 0,7 3 13 0 0,6-2 75 0 0,10-3 57 0 0,1 0-75 0 0,64 0-62 0 0,-52 0 52 0 0,-29-2-75 0 0,2-3 45 0 0,-6 1-30 0 0,1 1-42 0 0,-1 2-20 0 0,1 0-35 0 0,-7 1 97 0 0,7 0-45 0 0,-1 0-79 0 0,2 0-100 0 0,3-1-194 0 0,-1-2 4 0 0,-4 1 198 0 0,-1-1 101 0 0,-1 0 82 0 0,-2 0-211 0 0,-2 3 44 0 0,0 0-52 0 0,0 0-194 0 0,3 0-366 0 0,10 0-18 0 0</inkml:trace>
  <inkml:trace contextRef="#ctx0" brushRef="#br0" timeOffset="434.97">64 400 6992 0 0,'0'0'157'0'0,"0"0"23"0"0,0 0 12 0 0,0 0-8 0 0,0 0-60 0 0,0 0-27 0 0,0 0-7 0 0,0 0 39 0 0,0 0-26 0 0,-3 0 97 0 0,1 0-178 0 0,1 0 37 0 0,-2 1 147 0 0,2 0 158 0 0,0 1 293 0 0,2-1-272 0 0,-1 0-159 0 0,1 0-68 0 0,0 0-35 0 0,0 0-53 0 0,0-1-35 0 0,-1 1-38 0 0,1 0-43 0 0,0 0-53 0 0,0 0-58 0 0,3 2 271 0 0,-1-2-41 0 0,6-2 36 0 0,-7 1-39 0 0,3 0 165 0 0,1 0-36 0 0,4 0 104 0 0,2 1-92 0 0,0-1-90 0 0,-8 0-88 0 0,0 0 0 0 0,1-1-1 0 0,-1 1 1 0 0,0-1-1 0 0,5-1-32 0 0,4-4 81 0 0,-12 5-70 0 0,0 0 1 0 0,1 0 0 0 0,-1 1 0 0 0,0-1-1 0 0,1 0 1 0 0,-1 1 0 0 0,1 0 0 0 0,-1-1 0 0 0,1 1-1 0 0,-1 0 1 0 0,1-1 0 0 0,-1 1 0 0 0,1 0-12 0 0,18 0 84 0 0,4 0-24 0 0,-21 0-50 0 0,0 0 1 0 0,0 0 0 0 0,0-1-1 0 0,1 1 1 0 0,-1-1 0 0 0,0 0 0 0 0,0 0-1 0 0,0 0 1 0 0,3-1-11 0 0,8-4 32 0 0,15 1 32 0 0,-15 0-21 0 0,-10 3-34 0 0,-1 1 1 0 0,0 0-1 0 0,0 0 1 0 0,1 0-1 0 0,-1 1 0 0 0,1-1 1 0 0,-1 1-1 0 0,1 0 1 0 0,-1-1-10 0 0,28 1 35 0 0,-3 0-109 0 0,-10-1-48 0 0,-2-5 51 0 0,-8 2 21 0 0,-1 2-12 0 0,1 1-19 0 0,2 0-33 0 0,-1 2-72 0 0,1-1-11 0 0,0 0-92 0 0,-2-1 18 0 0,1-1-82 0 0,19-11-396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34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2 370 7920 0 0,'0'0'174'0'0,"0"0"29"0"0,0 0 13 0 0,0 0-11 0 0,0 0-71 0 0,0 2-36 0 0,-1 14 98 0 0,1-12-160 0 0,-1-1 0 0 0,1 1 0 0 0,0-1 0 0 0,0 1 1 0 0,0 0-1 0 0,1-1 0 0 0,-1 1 0 0 0,1-1 0 0 0,0 1 1 0 0,0 0-1 0 0,0-1-36 0 0,2 3 31 0 0,1 2 68 0 0,-1 1 44 0 0,0 17 241 0 0,-2-14-256 0 0,9 27 320 0 0,-5-24-285 0 0,-3-9-113 0 0,3 9 114 0 0,-3-12-129 0 0,-1 0 1 0 0,0 0-1 0 0,0 1 0 0 0,0-1 0 0 0,-1 1 1 0 0,1-1-1 0 0,-1 0 0 0 0,1 1 1 0 0,-1 0-36 0 0,-1 10 115 0 0,1-7-62 0 0,0-1 0 0 0,0 0 0 0 0,0 0-1 0 0,1 1 1 0 0,0-1 0 0 0,0 1-53 0 0,9 13 190 0 0,-4 6-4 0 0,-1-11-62 0 0,0-3-39 0 0,-3 7-1 0 0,-2 4 65 0 0,0 25 97 0 0,0-32-140 0 0,0-1 34 0 0,0-2 13 0 0,0 0 41 0 0,0 0 49 0 0,0 0 58 0 0,0-10-133 0 0,0-3 7 0 0,0 0 1 0 0,0 0 13 0 0,0 2 55 0 0,-1 3-111 0 0,1-4-122 0 0,0-1-1 0 0,0 1 1 0 0,0-1-1 0 0,0 0 0 0 0,0 1 1 0 0,-1-1-1 0 0,1 0 1 0 0,0 1-1 0 0,0-1 0 0 0,-1 0 1 0 0,1 0-1 0 0,0 1 1 0 0,0-1-1 0 0,-1 0 0 0 0,1 0 1 0 0,0 1-1 0 0,-1-1 0 0 0,1 0 1 0 0,0 0-1 0 0,-1 0 1 0 0,1 1-1 0 0,-1-1 0 0 0,1 0 1 0 0,0 0-11 0 0,-6-4 230 0 0,5-1-67 0 0,0-3 48 0 0,1 4-151 0 0,-1-14 309 0 0,1 15-328 0 0,-2 0-37 0 0,0-3 28 0 0,0 4-10 0 0,1-1 0 0 0,-1 0 0 0 0,1 0 1 0 0,0 0-1 0 0,0-1 0 0 0,0 1 0 0 0,1 0 0 0 0,-1 0 0 0 0,1 0 0 0 0,-1-1 0 0 0,1 1 0 0 0,1-3-22 0 0,-5-22 72 0 0,-4 2-55 0 0,7 24-18 0 0,0-2 1 0 0,0 1 0 0 0,0-1 0 0 0,1 1 0 0 0,-1 0 0 0 0,1-1 0 0 0,0 1 0 0 0,0-1 0 0 0,0 1 0 0 0,0-3 0 0 0,1-9 0 0 0,-1-2 1 0 0,-1 9 1 0 0,1-1 0 0 0,0 0 0 0 0,1 0 0 0 0,0 0 0 0 0,1-4-2 0 0,10-33 50 0 0,1-1-47 0 0,-5 10-3 0 0,5-15 0 0 0,-12 49 0 0 0,1 0 0 0 0,-1 0 0 0 0,1 1 0 0 0,0-1 0 0 0,-1 1 0 0 0,1-1 0 0 0,1 1 0 0 0,-1 0 0 0 0,0-1 0 0 0,0 1 0 0 0,1 0 0 0 0,18-20 0 0 0,-9-3 0 0 0,-4 10 1 0 0,0 13-11 0 0,-6 2 5 0 0,-1 0 1 0 0,1 0-1 0 0,-1 0 0 0 0,1 0 1 0 0,-1-1-1 0 0,0 1 1 0 0,1 0-1 0 0,-1-1 1 0 0,1 1-1 0 0,-1-1 0 0 0,1 0 5 0 0,6-4-10 0 0,-7 4 9 0 0,1 0 0 0 0,-1 0-1 0 0,1 1 1 0 0,-1-1 0 0 0,1 0 0 0 0,-1 1 0 0 0,1-1 0 0 0,-1 1 0 0 0,1-1 0 0 0,0 1 0 0 0,1-1 1 0 0,2 4-43 0 0,0 2 36 0 0,-3-3 6 0 0,-1 0 1 0 0,1 0 0 0 0,-1 0 0 0 0,1-1 0 0 0,0 1 0 0 0,0-1-1 0 0,0 1 1 0 0,-1-1 0 0 0,2 0 0 0 0,-1 0 0 0 0,0 0 0 0 0,0 0-1 0 0,0 0 1 0 0,0 0 0 0 0,1 0 0 0 0,-1-1 0 0 0,0 1-1 0 0,2-1 1 0 0,-2 0 0 0 0,0 1-1 0 0,0-1 1 0 0,1 0 0 0 0,-1 1-1 0 0,0-1 1 0 0,0 1-1 0 0,0 0 1 0 0,0 0-1 0 0,0 0 1 0 0,0 0-1 0 0,0 0 1 0 0,0 0-1 0 0,0 1 1 0 0,-1-1-1 0 0,1 0 1 0 0,0 1-1 0 0,-1 0 1 0 0,1-1-1 0 0,-1 1 1 0 0,1 1 0 0 0,3 5-13 0 0,1 0 0 0 0,-2 0 0 0 0,1 1 1 0 0,0 1 12 0 0,7 14-4 0 0,18 22-49 0 0,-28-43 52 0 0,0-1 1 0 0,0 0-1 0 0,-1 1 0 0 0,1 0 1 0 0,-1-1-1 0 0,0 1 0 0 0,0 0 1 0 0,0 0-1 0 0,0 0 0 0 0,0 0 1 0 0,-1 0-1 0 0,1 0 1 0 0,-1 0-1 0 0,0 0 0 0 0,0 0 1 0 0,0 1-1 0 0,0 2 1 0 0,1-1 0 0 0,0 1 0 0 0,0 0 0 0 0,0-1 0 0 0,1 1 0 0 0,0 0 0 0 0,0-1 0 0 0,-1 0 0 0 0,0 0 0 0 0,0 0 0 0 0,0 0 0 0 0,0 4 0 0 0,-1-6 0 0 0,0 0 0 0 0,0-1 0 0 0,1 1 0 0 0,-1 0 0 0 0,0-1 0 0 0,1 1 0 0 0,0 0 0 0 0,0-1 0 0 0,0 1 0 0 0,0-1 0 0 0,0 1 0 0 0,0-1 0 0 0,0 1 0 0 0,1-1 0 0 0,-2 0 0 0 0,1 0 0 0 0,0 0 0 0 0,0 1 0 0 0,-1-1 0 0 0,1 0 0 0 0,-1 0 0 0 0,0 1 0 0 0,1-1 0 0 0,-1 1 0 0 0,0-1 0 0 0,0 42-3 0 0,0-2 13 0 0,0 11 55 0 0,0-46-68 0 0,0-1-39 0 0,0-4-56 0 0,0-2-43 0 0,0 0-192 0 0,0 0 177 0 0,0 0-39 0 0,0 0-68 0 0,0 0 86 0 0,0 0-34 0 0,0 0-39 0 0,0 0-36 0 0,0 0-381 0 0,0 0 95 0 0,0 0-49 0 0,0 0-726 0 0,0 0-570 0 0,0 0-1083 0 0</inkml:trace>
  <inkml:trace contextRef="#ctx0" brushRef="#br0" timeOffset="309.28">695 539 7136 0 0,'0'0'165'0'0,"0"0"22"0"0,3 3 6 0 0,10 7-28 0 0,-10-9-304 0 0,1 0 113 0 0,1 0 95 0 0,0 0 82 0 0,1-1 59 0 0,-1 0 48 0 0,15-1 869 0 0,-16 0-866 0 0,2 0 71 0 0,-4 1-208 0 0,-1-1-36 0 0,7-4 149 0 0,4-1 111 0 0,-1 4-76 0 0,2 0 54 0 0,-3-4-76 0 0,0 1-75 0 0,3 3-76 0 0,-2 0-109 0 0,-1-3 86 0 0,-4 1-56 0 0,2 1-71 0 0,-1 2-42 0 0,2 0-63 0 0,12 1-194 0 0,-11-2-30 0 0,16-11-4 0 0</inkml:trace>
  <inkml:trace contextRef="#ctx0" brushRef="#br0" timeOffset="789.95">1296 0 5840 0 0,'0'0'132'0'0,"0"0"17"0"0,0 0 11 0 0,0 3-21 0 0,2 10-63 0 0,2-7 2 0 0,2 1 86 0 0,-6-7-164 0 0,3 2 223 0 0,-2 1-81 0 0,0 0-50 0 0,-1 1-45 0 0,0-1-10 0 0,0-1 36 0 0,2 1 9 0 0,1 1-7 0 0,2 4 31 0 0,-2-2 30 0 0,-2-1 62 0 0,-2 0 109 0 0,4-2-11 0 0,7 11 14 0 0,-7 0-54 0 0,-1-1-31 0 0,4-3-47 0 0,-1-2-51 0 0,2 10 183 0 0,-2-6-146 0 0,-2 0-34 0 0,2 5 34 0 0,5 3 84 0 0,-5 9-10 0 0,0-12-118 0 0,12 28 253 0 0,-10-30-288 0 0,-5-11-50 0 0,1 1 0 0 0,-1 1 0 0 0,-1-1 0 0 0,1 0 1 0 0,0 0-1 0 0,-1 1 0 0 0,0-1 0 0 0,-1 1 0 0 0,1-1 1 0 0,-1 4-36 0 0,0-1 51 0 0,1 0 0 0 0,0-1 0 0 0,1 1 0 0 0,-1-1 0 0 0,2 2-51 0 0,-1-2 49 0 0,0 1 1 0 0,-1-1-1 0 0,0 0 1 0 0,0 1-1 0 0,-1 1-49 0 0,0 102 582 0 0,0-40-114 0 0,0-70-448 0 0,0 1 0 0 0,1 0 1 0 0,-1-1-1 0 0,0 1 0 0 0,0 0 1 0 0,1-1-1 0 0,-1 1 1 0 0,1-1-1 0 0,-1 1 0 0 0,1-1 1 0 0,0 1-1 0 0,-1-1 0 0 0,1 1 1 0 0,0-1-21 0 0,5 12 96 0 0,-4-4-78 0 0,-1 1 1 0 0,0 0-1 0 0,0 0 1 0 0,-1-1-1 0 0,-2 9-18 0 0,2 5 7 0 0,0 21 3 0 0,0-41-7 0 0,0-3-81 0 0,0 0-48 0 0,-3 0-191 0 0,3 0 161 0 0,-1 0 55 0 0,1 0 46 0 0,0 0 38 0 0,-1 0 70 0 0,-1 0 216 0 0,1 0-229 0 0,1 0-56 0 0,-1 0-106 0 0,0 0 10 0 0,1 0-41 0 0,-1 0-61 0 0,1 0-57 0 0,-1 0-62 0 0,1 0-67 0 0,-1 0-74 0 0,0 0-77 0 0,0 0-85 0 0,0 0-89 0 0,1 0-853 0 0,0 0-890 0 0</inkml:trace>
  <inkml:trace contextRef="#ctx0" brushRef="#br0" timeOffset="1140.45">1126 493 6000 0 0,'0'0'174'0'0,"3"-3"-7"0"0,-2 2-187 0 0,1 0 37 0 0,0-2 76 0 0,1 0 62 0 0,9-8 539 0 0,-8 7-438 0 0,-2 3-150 0 0,0 0-51 0 0,11-4 657 0 0,-8-6 0 0 0,8 6-27 0 0,-10 3-519 0 0,0 0 0 0 0,0-1-1 0 0,0 1 1 0 0,0-1-1 0 0,0 0 1 0 0,1-2-166 0 0,-1 2 167 0 0,0 0 0 0 0,0 0 0 0 0,0 0 0 0 0,0 1 0 0 0,0-1 0 0 0,3-1-167 0 0,0 1 242 0 0,0 1-54 0 0,5-2 70 0 0,10-5 138 0 0,-6-4 30 0 0,-4 3-78 0 0,-2 5-155 0 0,5 3-63 0 0,1 1-51 0 0,15-1 8 0 0,-13-3-53 0 0,-11 3-20 0 0,0 1 1 0 0,1-1-1 0 0,-1 1 0 0 0,1 0 1 0 0,-1 0-1 0 0,1 1-14 0 0,1 0 2 0 0,-1-1 1 0 0,1 0-1 0 0,0-1 0 0 0,-1 1 0 0 0,2-2-2 0 0,-2 1 0 0 0,0 0 0 0 0,1 1 0 0 0,-1 0 0 0 0,1 0 0 0 0,0 1 0 0 0,4-1 7 0 0,0-1-42 0 0,9-3-140 0 0,-2 1-55 0 0,10 0-196 0 0,-22 4 313 0 0,-3 0 11 0 0,0 0-14 0 0,-1 0-38 0 0,2 0-164 0 0,-2 0 110 0 0,-1 0-37 0 0,0 0-63 0 0,0 0-43 0 0,0 0-38 0 0,0 0-33 0 0,0 0-122 0 0,0 0-33 0 0,4 0-1269 0 0</inkml:trace>
  <inkml:trace contextRef="#ctx0" brushRef="#br0" timeOffset="1636.27">1942 339 4328 0 0,'0'0'125'0'0,"0"3"-3"0"0,0 23 54 0 0,0-2 106 0 0,0-5 18 0 0,0-1 41 0 0,0 36 883 0 0,0-32-741 0 0,0 1-77 0 0,0-11-249 0 0,0 0-39 0 0,0 6 138 0 0,0-1-47 0 0,0-3-46 0 0,0-2-44 0 0,2 3 109 0 0,5 1 31 0 0,-2-5-86 0 0,-1-1-28 0 0,0 0-65 0 0,0 2 36 0 0,0-3 27 0 0,0-1 0 0 0,0 1 1 0 0,4 4-144 0 0,-5-7 55 0 0,0 1 0 0 0,0-1 1 0 0,-1 0-1 0 0,1 2-55 0 0,5 13 112 0 0,1-5-55 0 0,1-11-1 0 0,-5-3-30 0 0,-1 0-6 0 0,-1 1 1 0 0,0-1-1 0 0,0 0 0 0 0,-1 1 1 0 0,1 0-1 0 0,1 2-20 0 0,-2-3 20 0 0,-1 0 0 0 0,1 0 0 0 0,0-1 0 0 0,-1 1 0 0 0,1 0-1 0 0,0-1 1 0 0,0 1 0 0 0,0-1 0 0 0,0 1 0 0 0,0-1 0 0 0,1 0-1 0 0,-1 0 1 0 0,0 0 0 0 0,1 0 0 0 0,-1 0 0 0 0,0-1 0 0 0,1 1-20 0 0,3 2 234 0 0,-6-3-220 0 0,0 1 1 0 0,1-1-1 0 0,-1 1 0 0 0,1-1 0 0 0,-1 1 0 0 0,1-1 0 0 0,-1 0 0 0 0,1 1 0 0 0,0-1 1 0 0,-1 0-1 0 0,1 1 0 0 0,-1-1 0 0 0,1 0 0 0 0,0 0 0 0 0,-1 1 0 0 0,1-1 0 0 0,0 0 1 0 0,-1 0-1 0 0,1 0 0 0 0,0 0 0 0 0,-1 0 0 0 0,1 0 0 0 0,0 0 0 0 0,0 0 0 0 0,-1 0 1 0 0,1 0-1 0 0,0 0 0 0 0,-1-1 0 0 0,1 1 0 0 0,-1 0 0 0 0,1 0 0 0 0,0-1 0 0 0,-1 1 1 0 0,1 0-1 0 0,-1-1 0 0 0,1 1 0 0 0,0-1 0 0 0,-1 1 0 0 0,1 0 0 0 0,-1-1 1 0 0,0 1-1 0 0,1-1-14 0 0,2-2 242 0 0,0 2-85 0 0,-1 0-49 0 0,2 1-41 0 0,0 0-7 0 0,-2-1 31 0 0,6-2 119 0 0,12-8 363 0 0,-10 4-239 0 0,1-2 40 0 0,3-4-254 0 0,10-10 25 0 0,-21 20-123 0 0,0-1 0 0 0,0 1 0 0 0,0-1 0 0 0,0 1 1 0 0,0-3-23 0 0,0 1 14 0 0,0 0 0 0 0,-1 0 1 0 0,0-1-1 0 0,0 1 1 0 0,0 0-1 0 0,-1-1 0 0 0,0 1 1 0 0,0-1-1 0 0,0 0 1 0 0,-1 1-15 0 0,0 2 1 0 0,0 0 0 0 0,0 1 1 0 0,1-1-1 0 0,-1 1 1 0 0,0-1-1 0 0,1 1 1 0 0,-1-1-1 0 0,1 1 1 0 0,0-1-1 0 0,0 1 1 0 0,0 0-1 0 0,1-2-1 0 0,-1 2 0 0 0,0 0 0 0 0,0-1 0 0 0,0 1-1 0 0,0 0 1 0 0,0-1 0 0 0,-1 1 0 0 0,1-1 0 0 0,-1 0 0 0 0,1 1 0 0 0,-1-1 0 0 0,0 1 0 0 0,0-2 0 0 0,1-9 0 0 0,1 1 0 0 0,1 0 0 0 0,0 0 0 0 0,1 0 0 0 0,4-11 0 0 0,-1 4 0 0 0,-6 17 0 0 0,0 0 0 0 0,-1-1 0 0 0,1 1 0 0 0,-1 0 0 0 0,1-1 0 0 0,-1 1 0 0 0,0-1 0 0 0,0 1 0 0 0,0-1 0 0 0,0 1 0 0 0,-1 0 0 0 0,1-3 0 0 0,-1 3 0 0 0,1-1 0 0 0,-1 1 0 0 0,1-1 0 0 0,0 1 0 0 0,0-1 0 0 0,0 1 0 0 0,0 0 0 0 0,1-1 0 0 0,-1 1 0 0 0,1-1 0 0 0,-1 1 0 0 0,2-2 0 0 0,2-7 0 0 0,-2 8 0 0 0,-1 1 0 0 0,0-1 0 0 0,0 0 0 0 0,0 0 0 0 0,0 0 0 0 0,0-1 0 0 0,-1 1 0 0 0,1 0 0 0 0,-1 0 0 0 0,0-3 0 0 0,0 2-5 0 0,0 1 0 0 0,1-1 1 0 0,-1 0-1 0 0,1 0 0 0 0,0 0 1 0 0,1-1 4 0 0,11-26-140 0 0,-3 19 64 0 0,-6 6-3 0 0,-4 1 60 0 0,1 0 9 0 0,10 3-65 0 0,-11 2 74 0 0,0 0-1 0 0,0-1 1 0 0,0 1 0 0 0,0 0 0 0 0,0 0-1 0 0,0 0 1 0 0,0 0 0 0 0,0 0 0 0 0,0 0-1 0 0,0 0 1 0 0,0 0 0 0 0,1 0-1 0 0,-1 0 1 0 0,0 0 0 0 0,0 0 0 0 0,0 0-1 0 0,0 0 1 0 0,0 0 0 0 0,0 0 0 0 0,0 1-1 0 0,0-1 1 0 0,0 0 0 0 0,0 0 0 0 0,0 0-1 0 0,1 0 1 0 0,-1 0 0 0 0,0 0 0 0 0,0 0-1 0 0,0 0 1 0 0,0 0 0 0 0,0 0-1 0 0,0 0 1 0 0,0 0 0 0 0,0 0 0 0 0,0 0-1 0 0,0 0 1 0 0,0 0 0 0 0,0 1 0 0 0,0-1-1 0 0,0 0 1 0 0,0 0 0 0 0,0 0 0 0 0,0 0-1 0 0,0 0 1 0 0,0 0 0 0 0,0 0 0 0 0,0 0-1 0 0,0 0 1 0 0,0 0 0 0 0,0 1 0 0 0,0-1-1 0 0,0 0 1 0 0,0 0 0 0 0,0 0-1 0 0,0 0 1 0 0,0 0 0 0 0,0 0 1 0 0,2 8-47 0 0,3 3 17 0 0,-4-9 25 0 0,0 0-1 0 0,0-1 0 0 0,0 1 1 0 0,0 0-1 0 0,0 0 1 0 0,-1-1-1 0 0,1 1 0 0 0,-1 0 1 0 0,1 0-1 0 0,-1 0 1 0 0,0 0-1 0 0,0 1 6 0 0,0 20-38 0 0,-1-15 24 0 0,1-1 0 0 0,0 1 1 0 0,1 0-1 0 0,0 0 0 0 0,1 7 14 0 0,3 0-26 0 0,-3-13 21 0 0,-1 1 1 0 0,0 0-1 0 0,0 0 1 0 0,0 1-1 0 0,0-1 1 0 0,-1 0 0 0 0,0 0-1 0 0,1 0 1 0 0,-1 3 4 0 0,0 9 2 0 0,-1-6-13 0 0,1 1 0 0 0,0-1 0 0 0,1 0-1 0 0,0 1 1 0 0,0 0 11 0 0,6 3-10 0 0,-6-12 10 0 0,-1 1 0 0 0,1-1 0 0 0,0 1 0 0 0,-1-1 0 0 0,1 0 0 0 0,0 1 0 0 0,-1-1 0 0 0,0 1 0 0 0,1-1 0 0 0,-1 1 0 0 0,0 0 0 0 0,0-1 0 0 0,0 1 0 0 0,0 41 0 0 0,0-41 0 0 0,0 0 0 0 0,0-1 0 0 0,0 1 0 0 0,0 0 0 0 0,1-1 0 0 0,-1 1 0 0 0,0-1 0 0 0,1 1 0 0 0,-1 0 0 0 0,1-1 0 0 0,4 8-1 0 0,-4-8-1 0 0,0 0-1 0 0,0 1 1 0 0,-1-1 0 0 0,1 1-1 0 0,0-1 1 0 0,-1 1-1 0 0,1-1 1 0 0,-1 1 0 0 0,1 0-1 0 0,-1-1 1 0 0,1 2 2 0 0,-1 0-128 0 0,0-3 51 0 0,0 1-54 0 0,1-1-68 0 0,0 2-113 0 0,1-1-131 0 0,0 2-118 0 0,0-2 76 0 0,0 1-44 0 0,0 1-625 0 0,1-1-491 0 0,-3-2-936 0 0</inkml:trace>
  <inkml:trace contextRef="#ctx0" brushRef="#br0" timeOffset="2297">2727 416 8464 0 0,'0'0'190'0'0,"0"0"28"0"0,0 3 10 0 0,0-2-218 0 0,0 0 0 0 0,0 0 1 0 0,1 0-1 0 0,-1 0 0 0 0,0 0 0 0 0,0 0 1 0 0,1 1-1 0 0,-1-1 0 0 0,1 0 0 0 0,-1 0 1 0 0,1 0-1 0 0,0 0-10 0 0,9 11 81 0 0,3 5-41 0 0,-7-5-16 0 0,-1-1 48 0 0,-1 0 52 0 0,2 1 53 0 0,4 6 243 0 0,-5 8 11 0 0,6-6-42 0 0,-9-6-258 0 0,1 1-51 0 0,2-1-12 0 0,1 4 16 0 0,-4 1 12 0 0,-2-19-96 0 0,-1 7 40 0 0,2 1 0 0 0,-1-1 0 0 0,2 7-40 0 0,5 8 134 0 0,-6-19-112 0 0,0 0 1 0 0,0 0-1 0 0,0 0 0 0 0,0 0 1 0 0,-1 0-1 0 0,1 0 1 0 0,-1 0-1 0 0,0 2-22 0 0,2 16 116 0 0,4-2 33 0 0,-4-14-90 0 0,-1 0 0 0 0,0 0-1 0 0,1 0 1 0 0,-2 0 0 0 0,1 5-59 0 0,0 7 193 0 0,0-2-55 0 0,0-6-56 0 0,0-1-1 0 0,1 1 1 0 0,0-1 0 0 0,1 0-82 0 0,4 15 211 0 0,-7-23-211 0 0,2 5 31 0 0,0 2 20 0 0,1-1 1 0 0,-2 1-1 0 0,1 0 0 0 0,-1 0 0 0 0,0 0 1 0 0,0 6-52 0 0,3 16 132 0 0,3-4-88 0 0,-5-20-42 0 0,-1-2 5 0 0,0 0-1 0 0,-1 1 0 0 0,1-1 0 0 0,-1 0 1 0 0,1 0-1 0 0,-1 0 0 0 0,0 1 1 0 0,0-1-7 0 0,1 14 3 0 0,5-4 4 0 0,-1-4 36 0 0,-3 3 57 0 0,0 13 144 0 0,-1-23-226 0 0,-1 0 0 0 0,1-1-1 0 0,0 1 1 0 0,-1-1 0 0 0,1 1 0 0 0,0-1 0 0 0,0 1 0 0 0,0-1 0 0 0,0 0-1 0 0,0 1 1 0 0,1-1-18 0 0,0 2 179 0 0,-2-3 12 0 0,0 0 1 0 0,0 0-6 0 0,0 0-20 0 0,0 0-6 0 0,0 0 0 0 0,0 0-10 0 0,0 0-38 0 0,0-3-16 0 0,0 2-85 0 0,0-1-1 0 0,0 1 1 0 0,-1-1 0 0 0,1 0-1 0 0,-1 1 1 0 0,1-1-1 0 0,-1 1 1 0 0,1 0 0 0 0,-1-1-1 0 0,0 1 1 0 0,0-1 0 0 0,0 1-11 0 0,0-1 12 0 0,0 1 1 0 0,0-1 0 0 0,0 0 0 0 0,0 1 0 0 0,1-1 0 0 0,-1 0 0 0 0,1 0 0 0 0,-1 0 0 0 0,1 0 0 0 0,-1 0 0 0 0,1 0 0 0 0,0 0-13 0 0,1-29 167 0 0,0-1-54 0 0,-1 26-93 0 0,0 0 0 0 0,0 0-1 0 0,-1 0 1 0 0,0 0 0 0 0,0 0-1 0 0,-1-1-19 0 0,-3-7 40 0 0,4 11-36 0 0,-1-1 1 0 0,1 1-1 0 0,0 0 1 0 0,0-1-1 0 0,1 1 1 0 0,-1-1-1 0 0,1 0 1 0 0,0 1-1 0 0,-1-3-4 0 0,1-30 58 0 0,-1 10-51 0 0,1-1 1 0 0,1 1-1 0 0,2-8-7 0 0,2 12 0 0 0,-3 11 0 0 0,0 1 0 0 0,0 0 0 0 0,-1-1 0 0 0,0-2 0 0 0,-1 5 0 0 0,1-1 0 0 0,1 1 0 0 0,-1 0 0 0 0,1-1 0 0 0,0 1 0 0 0,1 0 0 0 0,2-5 0 0 0,7-23 0 0 0,-10 25 0 0 0,0 1 0 0 0,0 1 0 0 0,1-1 0 0 0,1 0 0 0 0,-1 0 0 0 0,1 1 0 0 0,1 0 0 0 0,3-6 0 0 0,2 1 0 0 0,-6 10-2 0 0,-1-1 0 0 0,0 0 0 0 0,0 0 0 0 0,-1 0 0 0 0,2-3 2 0 0,-4 6-4 0 0,0 1 3 0 0,0 1-1 0 0,0-1 0 0 0,1 0 0 0 0,-1 1 0 0 0,0-1 0 0 0,0 0 0 0 0,0 1 0 0 0,0-1 1 0 0,1 0-1 0 0,-1 1 0 0 0,0-1 0 0 0,1 0 0 0 0,-1 1 0 0 0,0-1 0 0 0,1 1 0 0 0,-1-1 1 0 0,1 1-1 0 0,-1-1 0 0 0,1 1 0 0 0,-1-1 0 0 0,1 1 0 0 0,-1-1 0 0 0,1 1 0 0 0,0 0 1 0 0,-1-1-1 0 0,1 1 0 0 0,0 0 2 0 0,6-3 0 0 0,-4 0-5 0 0,0 1-1 0 0,1-1 1 0 0,-1 1-1 0 0,0-1 1 0 0,-1 0-1 0 0,3-2 6 0 0,-2 2-5 0 0,-1 0 0 0 0,1 0 0 0 0,0 0 0 0 0,0 1 0 0 0,0-1-1 0 0,3 0 6 0 0,5-3 0 0 0,6-4-13 0 0,-10 7-51 0 0,2 3 60 0 0,-7 1-5 0 0,5-2-12 0 0,-5 1 18 0 0,0 0 0 0 0,0 0-1 0 0,0 0 1 0 0,0 0 0 0 0,1 0 0 0 0,-1 1-1 0 0,0-1 1 0 0,0 0 0 0 0,0 1 0 0 0,1 0 3 0 0,15 12-1 0 0,5 0-9 0 0,-13-7-39 0 0,-4 1 46 0 0,-2-2 1 0 0,9 10 5 0 0,-1 12-45 0 0,-3-8 17 0 0,4 4 21 0 0,-1 0-45 0 0,-10-19 48 0 0,-1 0 0 0 0,-1 0 0 0 0,1 0 0 0 0,0 0 0 0 0,-1 0 0 0 0,0-1 0 0 0,0 1 0 0 0,0 0 0 0 0,0 0 0 0 0,-1 2 1 0 0,0 14-1 0 0,2-12 2 0 0,-1-5-1 0 0,0 0 0 0 0,1 0 0 0 0,-1 0 0 0 0,0 0 0 0 0,-1-1 0 0 0,1 1 0 0 0,0 0 0 0 0,-1 0 0 0 0,0 0 0 0 0,1 0 0 0 0,-2 0 0 0 0,-1 2 0 0 0,0 0-1 0 0,-6 19 12 0 0,8-22-5 0 0,0 1-1 0 0,0 0 0 0 0,-1-1 0 0 0,1 1 1 0 0,-1-1-1 0 0,1 1 0 0 0,-1-1 1 0 0,0 1-6 0 0,-11 4 10 0 0,8 6-10 0 0,3-8 1 0 0,0-2-3 0 0,-22 20 14 0 0,23-22-8 0 0,-1 1 1 0 0,1-1-1 0 0,-1 1 0 0 0,0-1 0 0 0,1 0 1 0 0,-1 0-1 0 0,0 0 0 0 0,0 0 0 0 0,1 0 1 0 0,-1-1-1 0 0,-1 1-4 0 0,-22 1 6 0 0,15 1-1 0 0,3 3-61 0 0,-4 2-123 0 0,10-8 162 0 0,0 0-1 0 0,0 0 1 0 0,0 0 0 0 0,0 0 0 0 0,0 0 0 0 0,-1 0 0 0 0,1 0-1 0 0,0 0 1 0 0,0-1 0 0 0,0 1 0 0 0,0 0 0 0 0,0-1 0 0 0,0 1-1 0 0,0 0 1 0 0,0-1 0 0 0,0 0 17 0 0,-12-9-238 0 0,10 8-9 0 0,0 0 78 0 0,1 2 38 0 0,-2 0 16 0 0,0-1 1 0 0,2 1-13 0 0,-11-10-596 0 0,8 7-21 0 0,-8 3-6 0 0</inkml:trace>
  <inkml:trace contextRef="#ctx0" brushRef="#br0" timeOffset="2694.02">3605 216 7688 0 0,'0'0'166'0'0,"0"0"29"0"0,0 0 14 0 0,0 0-67 0 0,2 0-20 0 0,6 2 180 0 0,-4 3 47 0 0,-3-5-316 0 0,-1 1 1 0 0,1 0 0 0 0,-1-1-1 0 0,0 1 1 0 0,1-1 0 0 0,-1 1 0 0 0,1-1-1 0 0,0 1 1 0 0,-1-1 0 0 0,1 1 0 0 0,-1-1-1 0 0,1 0 1 0 0,0 1 0 0 0,-1-1-1 0 0,1 0 1 0 0,0 0 0 0 0,-1 1 0 0 0,1-1-1 0 0,0 0 1 0 0,0 0 0 0 0,-1 0 0 0 0,1 0-1 0 0,0 0 1 0 0,-1 0 0 0 0,1 0-34 0 0,7 2 312 0 0,-3 2-39 0 0,3 7 171 0 0,0 0-123 0 0,-3-3 73 0 0,0 4-193 0 0,9 21 333 0 0,-5-21-333 0 0,-8-11-173 0 0,1 1 0 0 0,-1-1 1 0 0,0 1-1 0 0,1-1 0 0 0,-1 1 1 0 0,0 0-1 0 0,0 0 0 0 0,0 1-28 0 0,3 14 180 0 0,-1-4-76 0 0,23 79 626 0 0,-20-66-541 0 0,8 28 60 0 0,-4-26-167 0 0,-4 0-5 0 0,-1-13-34 0 0,-4-12-38 0 0,1 1 0 0 0,-1-1 0 0 0,0 0 0 0 0,0 0 0 0 0,-1 1 0 0 0,1-1 0 0 0,-1 0 0 0 0,0 2-5 0 0,2 13 66 0 0,4-2-19 0 0,-4-13-40 0 0,-1-1 0 0 0,0 0 0 0 0,-1 0 0 0 0,1 0 0 0 0,0 1 0 0 0,-1-1 0 0 0,1 0 0 0 0,-1 0 0 0 0,1 1 0 0 0,-1-1 0 0 0,0 1 0 0 0,0-1-7 0 0,0 1 5 0 0,0-1 1 0 0,0 1-1 0 0,0-1 0 0 0,1 1 1 0 0,-1-1-1 0 0,1 1 0 0 0,0-1 1 0 0,-1 1-1 0 0,1-1 1 0 0,0 0-1 0 0,1 2-5 0 0,0-2 9 0 0,-1 1 0 0 0,0-1 0 0 0,0 0 1 0 0,-1 1-1 0 0,1-1 0 0 0,0 0 0 0 0,-1 1 0 0 0,1-1 1 0 0,-1 1-1 0 0,0-1 0 0 0,0 3-9 0 0,0 6 16 0 0,-1-7-9 0 0,1-1 0 0 0,0 0 0 0 0,0 0-1 0 0,0 0 1 0 0,0 0 0 0 0,1 0 0 0 0,-1 1 0 0 0,1-1 0 0 0,0 0 0 0 0,0 0-7 0 0,9 10 54 0 0,-7-10-20 0 0,-3-3-123 0 0,0 0-58 0 0,0 0 61 0 0,0 0-59 0 0,0 0-74 0 0,0 0 66 0 0,0 0-34 0 0,0 0-37 0 0,0 0-35 0 0,0 0-352 0 0,0 0 84 0 0,0 0-47 0 0,0 0-678 0 0,0 0-533 0 0,0 0-1015 0 0</inkml:trace>
  <inkml:trace contextRef="#ctx0" brushRef="#br0" timeOffset="3399.79">4190 693 5696 0 0,'0'0'132'0'0,"0"0"17"0"0,2 0 10 0 0,11 0-53 0 0,-8 0-57 0 0,3 0-47 0 0,10 0 54 0 0,-14 0 17 0 0,0 0 63 0 0,3 1 82 0 0,9-1 359 0 0,-11-1-407 0 0,0 0-41 0 0,-3-1-79 0 0,3-4 176 0 0,-5 5-213 0 0,0 1-1 0 0,1 0 1 0 0,-1-1 0 0 0,0 1-1 0 0,0 0 1 0 0,0-1-1 0 0,1 1 1 0 0,-1 0 0 0 0,0-1-1 0 0,1 1 1 0 0,-1 0 0 0 0,0-1-1 0 0,0 1 1 0 0,1 0 0 0 0,-1 0-1 0 0,1 0 1 0 0,-1-1-1 0 0,0 1 1 0 0,1 0 0 0 0,-1 0-1 0 0,0 0 1 0 0,1 0 0 0 0,-1 0-1 0 0,1 0 1 0 0,-1 0 0 0 0,0-1-1 0 0,1 1 1 0 0,-1 0-1 0 0,1 0 1 0 0,-1 1 0 0 0,1-1-13 0 0,4-3 296 0 0,-4 2-214 0 0,3-5-35 0 0,-2 4 12 0 0,1 0 86 0 0,-2 1-29 0 0,1 0 35 0 0,3 0 121 0 0,-2 0-88 0 0,0-1-48 0 0,-1 0-22 0 0,0-2-19 0 0,1 1 9 0 0,-1 2-36 0 0,0 1-34 0 0,1 1 12 0 0,0-2 35 0 0,-1 0 37 0 0,1-2 62 0 0,10-7 76 0 0,0 5-4 0 0,-8-5-18 0 0,8 4-8 0 0,-7 2-112 0 0,10-11 282 0 0,-12 11-318 0 0,-2 2-85 0 0,5-5 150 0 0,-2 2-91 0 0,-2 1-12 0 0,0 2 71 0 0,-2-1-35 0 0,0-4 31 0 0,-1 1-4 0 0,11-6 205 0 0,-9 9-108 0 0,-1 0-64 0 0,-1 1-22 0 0,-1-1-71 0 0,0-2 8 0 0,2 3 3 0 0,2-1 40 0 0,-2 3-92 0 0,-1-1-1 0 0,1 0 1 0 0,0 0 0 0 0,-1 1 0 0 0,1-1 0 0 0,-1 0-1 0 0,1 0 1 0 0,-1 1 0 0 0,1-1 0 0 0,-1 0-1 0 0,0 0 1 0 0,1 0 0 0 0,-1 0 0 0 0,0 0 0 0 0,1 0-2 0 0,-2 0 5 0 0,1 0 0 0 0,0 1 1 0 0,-1-1-1 0 0,1 0 0 0 0,0 0 1 0 0,-1 0-1 0 0,1 0 0 0 0,-1 0 1 0 0,1 1-1 0 0,-1-1 0 0 0,1 0 1 0 0,-1 0-1 0 0,0 1 0 0 0,1-1 1 0 0,-1 0-6 0 0,1 1 0 0 0,-3-2 97 0 0,3-5 36 0 0,0-6 33 0 0,-2 5-106 0 0,-9 3 12 0 0,6-6-2 0 0,-5 6-15 0 0,5-5-28 0 0,-5 5 47 0 0,5-5-15 0 0,-6 4-48 0 0,6-6-11 0 0,-5-1-15 0 0,5 9-28 0 0,-1 4 51 0 0,1-1 22 0 0,1-6 23 0 0,4 7-49 0 0,0-1 0 0 0,0 1 0 0 0,-1-1 0 0 0,1 1 0 0 0,0 0 0 0 0,-1-1 0 0 0,1 1 0 0 0,0 0 0 0 0,-1-1 0 0 0,1 1 0 0 0,0 0 0 0 0,-1-1 0 0 0,1 1 0 0 0,-1 0 0 0 0,1 0 0 0 0,0-1-1 0 0,-1 1 1 0 0,1 0 0 0 0,-1 0 0 0 0,1 0 0 0 0,-1 0 0 0 0,1-1 0 0 0,-1 1 0 0 0,1 0 0 0 0,-1 0 0 0 0,1 0 0 0 0,-1 0 0 0 0,1 0 0 0 0,-1 0 0 0 0,1 0 0 0 0,-1 1 0 0 0,1-1-4 0 0,-7 0 36 0 0,6 0-31 0 0,-1 0 0 0 0,0 0 0 0 0,1 1 0 0 0,-1-2 0 0 0,1 1 0 0 0,-1 0 0 0 0,0 0 0 0 0,1 0 0 0 0,-1-1 0 0 0,1 1 0 0 0,-1-1 0 0 0,-1 0-5 0 0,0-6 0 0 0,3 7 0 0 0,0 0 0 0 0,0 0 0 0 0,0 0 0 0 0,0-1 0 0 0,0 1 0 0 0,0 0 0 0 0,0 0 0 0 0,0 0 0 0 0,0-1 0 0 0,0 1 0 0 0,0 0 0 0 0,0 0 0 0 0,0 0 0 0 0,-1 0 0 0 0,1 0 0 0 0,0-1 0 0 0,0 1 0 0 0,0 0 0 0 0,0 0 0 0 0,0 0 0 0 0,0 0 0 0 0,-1 0 0 0 0,1 0 0 0 0,0-1 0 0 0,0 1 0 0 0,0 0 0 0 0,0 0 0 0 0,0 0 0 0 0,-1 0 0 0 0,1 0 0 0 0,0 0 0 0 0,0 0 0 0 0,0 0 0 0 0,-1 0 0 0 0,1 0 0 0 0,0 0 0 0 0,-26-2 0 0 0,16 2 0 0 0,7 0 0 0 0,1-1 0 0 0,-1 1 0 0 0,0 0 0 0 0,0 0 0 0 0,0 0 0 0 0,1 0 0 0 0,-1 1 0 0 0,0-1 0 0 0,1 1 0 0 0,-1 0 0 0 0,-1 0 0 0 0,-1 9 0 0 0,-5-5 0 0 0,6 2-12 0 0,3-7 10 0 0,1 1 0 0 0,0-1 0 0 0,0 0 0 0 0,-1 1 0 0 0,1-1 0 0 0,0 1 0 0 0,0-1 0 0 0,-1 0 0 0 0,1 1 0 0 0,-1-1 0 0 0,1 0 1 0 0,0 1-1 0 0,-1-1 0 0 0,1 0 0 0 0,-1 0 0 0 0,1 1 0 0 0,0-1 0 0 0,-1 0 0 0 0,1 0 0 0 0,-1 0 0 0 0,1 0 0 0 0,-1 0 0 0 0,1 1 1 0 0,-1-1-1 0 0,1 0 0 0 0,-1 0 0 0 0,1 0 0 0 0,-1 0 0 0 0,1 0 0 0 0,-1-1 0 0 0,1 1 0 0 0,-1 0 2 0 0,1 0 0 0 0,-1 0-1 0 0,1 0 1 0 0,-1 0-1 0 0,1 0 1 0 0,-1 0-1 0 0,1 0 0 0 0,-1 0 1 0 0,1 0-1 0 0,-1 0 1 0 0,1 0-1 0 0,-1 0 1 0 0,1 0-1 0 0,-1 0 1 0 0,1 0-1 0 0,-1 1 1 0 0,1-1-1 0 0,-1 0 0 0 0,1 0 1 0 0,0 0-1 0 0,-1 1 1 0 0,1-1-1 0 0,-1 0 1 0 0,1 1-1 0 0,0-1 1 0 0,-1 0-1 0 0,1 1 1 0 0,0-1-1 0 0,-1 1 1 0 0,1-1-1 0 0,0 0 0 0 0,0 1 1 0 0,-1 0 0 0 0,-3 5 3 0 0,-7 0-3 0 0,10-5 0 0 0,0-1 0 0 0,0 0 0 0 0,0 1 0 0 0,0-1 0 0 0,0 1 0 0 0,0 0 0 0 0,0-1 0 0 0,0 1 0 0 0,1 0 0 0 0,-1-1 0 0 0,0 1 0 0 0,0 0 0 0 0,0 0 0 0 0,1 0 0 0 0,-1 0 0 0 0,0 0 0 0 0,-1 4-1 0 0,2-5 1 0 0,0 1 0 0 0,-1 0 1 0 0,1-1-1 0 0,0 1 0 0 0,-1-1 0 0 0,1 1 0 0 0,0 0 1 0 0,-1-1-1 0 0,1 1 0 0 0,-1-1 0 0 0,1 1 0 0 0,-1-1 1 0 0,1 1-1 0 0,-1-1 0 0 0,1 0 0 0 0,-1 1 0 0 0,1-1 0 0 0,-1 0 1 0 0,0 1-1 0 0,1-1 0 0 0,-1 0 0 0 0,0 1 0 0 0,-4 1 7 0 0,4-2-4 0 0,0 1-1 0 0,0 0 1 0 0,1-1-1 0 0,-1 1 1 0 0,0 0 0 0 0,0 0-1 0 0,0 0 1 0 0,0-1-1 0 0,1 1 1 0 0,-1 0-1 0 0,0 0 1 0 0,1 0 0 0 0,-1 0-1 0 0,1 0 1 0 0,-1 0-1 0 0,1 0 1 0 0,-1 1-1 0 0,1-1-2 0 0,-5 10 8 0 0,-7 5-22 0 0,9-14 5 0 0,1 1-1 0 0,0-1 1 0 0,1 1-1 0 0,-1 0 1 0 0,0 0-1 0 0,0 1 10 0 0,2-2-1 0 0,-1 0 1 0 0,0 0-1 0 0,0 0 0 0 0,0-1 0 0 0,0 1 1 0 0,0 0-1 0 0,-1-1 0 0 0,1 1 0 0 0,0-1 1 0 0,-1 1-1 0 0,1-1 0 0 0,-1 0 1 0 0,0 1 0 0 0,1-2 0 0 0,0 1 0 0 0,0-1 0 0 0,0 0 0 0 0,0 1 0 0 0,1-1 0 0 0,-1 1 0 0 0,0-1 0 0 0,0 1 0 0 0,1-1 0 0 0,-1 1 0 0 0,0-1 0 0 0,0 1 0 0 0,1 0 0 0 0,-1-1 0 0 0,1 1 0 0 0,-1 0 0 0 0,1 0 0 0 0,-1-1 0 0 0,1 1 0 0 0,-1 0 0 0 0,1 0 0 0 0,0 0 0 0 0,-1 0 0 0 0,1 0 0 0 0,0-1 0 0 0,0 1 0 0 0,0 0 0 0 0,0 0 0 0 0,-1 0 0 0 0,1 0 0 0 0,0 0 0 0 0,1 0 0 0 0,-1 0 0 0 0,0 0 0 0 0,0 0 0 0 0,0 0 0 0 0,0 5 0 0 0,0-4 0 0 0,0 0 0 0 0,0-1 0 0 0,0 1 0 0 0,-1 0 0 0 0,1-1 0 0 0,0 1 0 0 0,-1-1 0 0 0,0 1 0 0 0,1-1 0 0 0,-1 1 0 0 0,0-1 0 0 0,0 1 0 0 0,0-1 0 0 0,0 0 0 0 0,-3 7 0 0 0,1 8 0 0 0,3 45 0 0 0,0-59 0 0 0,0 0 0 0 0,0-1 0 0 0,1 1 0 0 0,-1 0 0 0 0,1 0 0 0 0,-1-1 0 0 0,1 1 0 0 0,-1 0 0 0 0,1-1 0 0 0,0 1 0 0 0,0-1 0 0 0,0 1 0 0 0,0-1 0 0 0,0 1 0 0 0,0-1 0 0 0,0 1 0 0 0,-1-1 0 0 0,1 1 0 0 0,0 0 0 0 0,-1-1 0 0 0,1 1 0 0 0,-1 0 0 0 0,1-1 0 0 0,-1 1 0 0 0,0 0 0 0 0,0 0 0 0 0,0-1 0 0 0,0 6 0 0 0,0-5 0 0 0,0 1 0 0 0,0-1 0 0 0,0 0 0 0 0,0 0 0 0 0,0 0 0 0 0,0 0 0 0 0,1 0 0 0 0,-1 0 0 0 0,1 0 0 0 0,0 1 0 0 0,3 5 5 0 0,9 16 46 0 0,1-7 45 0 0,-10-13-86 0 0,-1 0 7 0 0,1 0 0 0 0,-1-1 0 0 0,1 0 0 0 0,0 1 1 0 0,2 0-18 0 0,5 0 20 0 0,-10-4-17 0 0,0 1 1 0 0,0-1-1 0 0,0 1 1 0 0,0-1-1 0 0,0 1 1 0 0,0-1-1 0 0,0 1 0 0 0,0-1 1 0 0,0 1-1 0 0,0 0 1 0 0,0 0-1 0 0,0-1 1 0 0,-1 1-1 0 0,1 0 1 0 0,0 0-1 0 0,0 0 1 0 0,-1 0-1 0 0,1 1-3 0 0,2 2 7 0 0,-3-3-4 0 0,0 0-1 0 0,0-1 1 0 0,1 1 0 0 0,-1 0 0 0 0,0-1 0 0 0,1 1 0 0 0,-1-1 0 0 0,0 1 0 0 0,1-1 0 0 0,-1 1 0 0 0,1-1 0 0 0,-1 1 0 0 0,1-1-1 0 0,-1 1 1 0 0,1-1 0 0 0,-1 0 0 0 0,1 1 0 0 0,0-1 0 0 0,-1 0 0 0 0,1 1 0 0 0,-1-1 0 0 0,1 0-3 0 0,4 3 24 0 0,-1-1-5 0 0,-1-1 1 0 0,1 1-1 0 0,0 0 0 0 0,0-1 1 0 0,0 0-1 0 0,0 0 1 0 0,0 0-1 0 0,0 0 1 0 0,2-1-20 0 0,-5 0 3 0 0,-1 0 0 0 0,0 0 1 0 0,0 0-1 0 0,1 0 0 0 0,-1 0 1 0 0,0 0-1 0 0,1 0 1 0 0,-1 0-1 0 0,0 0 0 0 0,1 0 1 0 0,-1 0-1 0 0,0 0 1 0 0,1 1-1 0 0,-1-1 0 0 0,0 0 1 0 0,0 0-1 0 0,1 0 0 0 0,-1 0 1 0 0,0 0-1 0 0,1 1 1 0 0,-1-1-1 0 0,0 0 0 0 0,0 0 1 0 0,0 0-1 0 0,1 1 1 0 0,-1-1-4 0 0,7 5 8 0 0,1-1 56 0 0,2-1 47 0 0,0-2 44 0 0,13 0 258 0 0,1-2 99 0 0,-1 1 80 0 0,-18 0-480 0 0,-3 0-39 0 0,4-4 22 0 0,12-5 73 0 0,-12 6-156 0 0,-5 3-9 0 0,-1 0-1 0 0,1 0 0 0 0,-1 0 0 0 0,1-1 0 0 0,-1 1 0 0 0,0 0 0 0 0,1 0 0 0 0,-1 0 0 0 0,1-1 0 0 0,-1 1 0 0 0,0 0 0 0 0,1 0 0 0 0,-1-1 1 0 0,0 1-1 0 0,1 0 0 0 0,-1-1 0 0 0,0 1 0 0 0,1 0 0 0 0,-1-1 0 0 0,0 1 0 0 0,0-1 0 0 0,1 1 0 0 0,-1-1 0 0 0,0 1 0 0 0,0 0 0 0 0,0-1 0 0 0,0 1 1 0 0,0-1-1 0 0,0 1 0 0 0,0-1 0 0 0,0 1 0 0 0,0-1 0 0 0,0 1 0 0 0,0 0 0 0 0,0-1 0 0 0,0 1-2 0 0,0-1 1 0 0,0 1 0 0 0,0 0 1 0 0,0 0-1 0 0,0 0 0 0 0,0 0 0 0 0,0 0 0 0 0,0 0 0 0 0,0 0 0 0 0,0 0 1 0 0,0 0-1 0 0,0 0 0 0 0,0 0 0 0 0,0-1 0 0 0,0 1 0 0 0,0 0 0 0 0,0 0 1 0 0,0 0-1 0 0,0 0 0 0 0,0 0 0 0 0,0 0 0 0 0,0 0 0 0 0,0 0 0 0 0,0 0 1 0 0,0 0-1 0 0,0 0 0 0 0,0-1 0 0 0,1 1 0 0 0,-1 0 0 0 0,0 0 1 0 0,0 0-1 0 0,0 0 0 0 0,0 0 0 0 0,0 0 0 0 0,0 0 0 0 0,0 0 0 0 0,0 0 1 0 0,0 0-1 0 0,0 0 0 0 0,0 0 0 0 0,0 0 0 0 0,1 0 0 0 0,-1 0 0 0 0,0 0 1 0 0,0 0-1 0 0,0 0 0 0 0,0 0 0 0 0,0 0 0 0 0,0 0 0 0 0,0 0 0 0 0,0 0 1 0 0,0 0-1 0 0,0 0 0 0 0,0 0 0 0 0,1 0 0 0 0,-1 0 0 0 0,0 0 0 0 0,0 0-1 0 0,4 0 11 0 0,13 0 157 0 0,-12 0-171 0 0,-5 0 2 0 0,0 0 0 0 0,0 0-1 0 0,0 0 1 0 0,0 0 0 0 0,0 0-1 0 0,0 0 1 0 0,0 0 0 0 0,0 0-1 0 0,0 0 1 0 0,0 0 0 0 0,0 0-1 0 0,1 0 1 0 0,-1 0-1 0 0,0 0 1 0 0,0 0 0 0 0,0 0-1 0 0,0 0 1 0 0,0 0 0 0 0,0 0-1 0 0,0 0 1 0 0,0 0 0 0 0,0 0-1 0 0,0 0 1 0 0,0 0 0 0 0,1 0-1 0 0,-1 0 1 0 0,0 0-1 0 0,0 0 1 0 0,0 0 0 0 0,0 0-1 0 0,0-1 1 0 0,0 1 0 0 0,0 0-1 0 0,0 0 1 0 0,0 0 0 0 0,0 0-1 0 0,0 0 1 0 0,0 0 0 0 0,0 0-1 0 0,0 0 1 0 0,0 0-1 0 0,0 0 1 0 0,0 0 0 0 0,0 0-1 0 0,0-1 1 0 0,0 1 0 0 0,0 0-1 0 0,0 0 1 0 0,0 0 0 0 0,0 0-1 0 0,0 0 1 0 0,0 0 0 0 0,0 0-1 0 0,0 0 1 0 0,0 0-1 0 0,0 0 1 0 0,0-1 1 0 0,0 1-244 0 0,0-1 92 0 0,0 1 81 0 0,0-1 66 0 0,0 0 54 0 0,0 0 39 0 0,0-4 495 0 0,0 3-474 0 0,0 0-94 0 0,0 1-65 0 0,0 0-54 0 0,0 0-61 0 0,0-1-69 0 0,0 1-100 0 0,0 0-97 0 0,0-1-105 0 0,0 1-115 0 0,0 0-124 0 0,0 0 338 0 0,0 1-34 0 0,0-1-36 0 0,0 0-36 0 0,0 1-38 0 0,0-1-40 0 0,0 1-1409 0 0,0 0-1146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29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264 370 4800 0 0,'-2'-2'136'0'0,"-5"-5"-27"0"0,1 3 3 0 0,4 4-176 0 0,0-1 78 0 0,-1 0 69 0 0,1 1 60 0 0,-1 0 34 0 0,1-1 35 0 0,-3 1 201 0 0,-6 0 636 0 0,8 0-760 0 0,0 0-39 0 0,-1 1-54 0 0,1-1-65 0 0,0 0-79 0 0,0 0-92 0 0,-5 0 150 0 0,-11 0 155 0 0,7 3-19 0 0,1 3 34 0 0,0 3 91 0 0,5-5-233 0 0,1 0 0 0 0,-1-1 0 0 0,1 0 0 0 0,-3 2-138 0 0,0-2 83 0 0,2 0-41 0 0,6-3-41 0 0,-5 3 31 0 0,4-3-25 0 0,1 0 1 0 0,-1 0-1 0 0,1 1 0 0 0,-1-1 0 0 0,0 0 1 0 0,1 1-1 0 0,-1-1 0 0 0,1 1 0 0 0,-1-1 1 0 0,1 0-1 0 0,-1 1 0 0 0,1-1 0 0 0,-1 1 1 0 0,1-1-1 0 0,-1 1 0 0 0,1 0 0 0 0,0-1 1 0 0,-1 1-1 0 0,1-1 0 0 0,0 1 0 0 0,0 0 1 0 0,-1 0-8 0 0,-1 3 28 0 0,1-2-21 0 0,1-1 0 0 0,-1 0 0 0 0,0 0 1 0 0,0 0-1 0 0,0 0 0 0 0,0 0 0 0 0,0 0 0 0 0,0 0 1 0 0,0 0-1 0 0,0-1 0 0 0,0 1 0 0 0,-1 0-7 0 0,1 0 1 0 0,0-1 0 0 0,1 0 0 0 0,-1 1-1 0 0,0-1 1 0 0,0 0 0 0 0,0 1 0 0 0,1 0 0 0 0,-1-1-1 0 0,0 1 1 0 0,1-1 0 0 0,-1 1 0 0 0,0 0 0 0 0,1-1-1 0 0,-1 1 1 0 0,1 0 0 0 0,-1 0 0 0 0,1-1-1 0 0,-1 1 1 0 0,1 0 0 0 0,0 0 0 0 0,-1 0 0 0 0,1 0-1 0 0,0 0 1 0 0,0-1 0 0 0,-1 1 0 0 0,1 0-1 0 0,-3 9-3 0 0,-4-2 3 0 0,7-8 0 0 0,-1 1 0 0 0,1-1 0 0 0,-1 0 0 0 0,1 1 0 0 0,0-1 0 0 0,-1 0 0 0 0,1 1 0 0 0,0-1 0 0 0,-1 0 0 0 0,1 1 0 0 0,0-1 0 0 0,-1 1 0 0 0,1-1 0 0 0,0 1 0 0 0,0-1 0 0 0,0 0 0 0 0,-1 1 0 0 0,1-1 0 0 0,0 1 0 0 0,0-1 0 0 0,0 1 0 0 0,0-1 0 0 0,0 1 0 0 0,0-1 0 0 0,0 1 0 0 0,0-1 0 0 0,0 1 0 0 0,0-1 0 0 0,0 1 0 0 0,0 1 0 0 0,0 0 0 0 0,0-1 0 0 0,0 1 0 0 0,-1 0 0 0 0,1-1 0 0 0,-1 1 0 0 0,1 0 0 0 0,-1-1 0 0 0,0 1 0 0 0,1 0 0 0 0,-1-1 0 0 0,0 1 0 0 0,0-1 0 0 0,0 1 0 0 0,0-1 0 0 0,0 1 0 0 0,0-1 0 0 0,0 1 0 0 0,1-1 0 0 0,-1 1 0 0 0,1 0 0 0 0,-1-1 0 0 0,1 1 0 0 0,-1 0 0 0 0,1 0 0 0 0,0-1 0 0 0,0 1 0 0 0,0 5 0 0 0,0-5 0 0 0,1 0 0 0 0,-1 0 0 0 0,0 1 0 0 0,-1-1 0 0 0,1 0 0 0 0,0 0 0 0 0,-1 0 0 0 0,1 0 0 0 0,-1 0 0 0 0,0 1 0 0 0,-3 5 0 0 0,3-7 0 0 0,0 0 0 0 0,0 1 0 0 0,0-1 0 0 0,0 1 0 0 0,1-1 0 0 0,-1 1 0 0 0,0-1 0 0 0,1 1 0 0 0,0-1 0 0 0,-1 1 0 0 0,1 0 0 0 0,0-1 0 0 0,0 1 0 0 0,0 0 0 0 0,-1 15 0 0 0,0-12 0 0 0,1 0 0 0 0,0 0 0 0 0,0 0 0 0 0,0 0 0 0 0,1 0 0 0 0,-1 0 0 0 0,1 0 0 0 0,1 2 0 0 0,2 3 0 0 0,-2-7 0 0 0,-1 0 0 0 0,0 0 0 0 0,0 0 0 0 0,0 0 0 0 0,0 0 0 0 0,0 1 0 0 0,-1-1 0 0 0,1 0 0 0 0,-1 3 0 0 0,0-3 0 0 0,0 0 0 0 0,1 0 0 0 0,-1 0 0 0 0,1 1 0 0 0,0-1 0 0 0,0 0 0 0 0,0 0 0 0 0,0 0 0 0 0,1 2 0 0 0,3 5 0 0 0,-4-7 0 0 0,-1-1 5 0 0,1 1 1 0 0,0-1-1 0 0,0 1 1 0 0,0-1-1 0 0,0 0 0 0 0,0 0 1 0 0,0 1-1 0 0,0-1 1 0 0,1 0-1 0 0,-1 0 1 0 0,1 0-1 0 0,0-1 0 0 0,0 1-5 0 0,1 2 21 0 0,0 0 0 0 0,0 0 0 0 0,-1 0 0 0 0,1 0 0 0 0,0 2-21 0 0,9 13 98 0 0,-11-17-81 0 0,1-1 0 0 0,-1 1-1 0 0,1-1 1 0 0,-1 1 0 0 0,1-1 0 0 0,-1 1 0 0 0,1-1 0 0 0,0 0 0 0 0,1 0-17 0 0,8 5 133 0 0,9 4 77 0 0,10-5 167 0 0,-12 1-187 0 0,-16-6-168 0 0,1 0 0 0 0,-1-1 1 0 0,0 1-1 0 0,0 0 0 0 0,1-1 1 0 0,-1 1-1 0 0,0-1 0 0 0,0 0 1 0 0,0 0-23 0 0,2 0 24 0 0,14-1 173 0 0,-17 2-178 0 0,1 0-1 0 0,-1 0 1 0 0,0 0-1 0 0,1-1 1 0 0,-1 1-1 0 0,1 0 1 0 0,-1 0-1 0 0,0-1 1 0 0,0 1-1 0 0,1-1-18 0 0,24-13 274 0 0,-19 8-121 0 0,1 1 0 0 0,0-1-1 0 0,5-7-152 0 0,-6 7 108 0 0,-5 4-71 0 0,1 0 0 0 0,-1 0 0 0 0,0 0 0 0 0,0-1 0 0 0,0 1 0 0 0,0 0 0 0 0,-1-1 0 0 0,1 1 0 0 0,-1-1 0 0 0,1-1-37 0 0,3-22 226 0 0,11-10 98 0 0,-14 31-300 0 0,4-14 94 0 0,-5 14-71 0 0,0-1-1 0 0,0 0 1 0 0,0 1-1 0 0,-1-1 1 0 0,1-1-47 0 0,-1-17 101 0 0,0-1-34 0 0,0-4-19 0 0,0-16-19 0 0,0 44-45 0 0,-1-1 0 0 0,1 0-1 0 0,0 1 1 0 0,0-1 0 0 0,-1 0-1 0 0,1 1 1 0 0,-1-1 0 0 0,1 1-1 0 0,-1-1 1 0 0,0 1 0 0 0,0-1-1 0 0,1 1 1 0 0,-1 0 0 0 0,0-1 16 0 0,-4-6-97 0 0,3 6 91 0 0,1-1-54 0 0,0 1-51 0 0,0-1-48 0 0,0 1-114 0 0,0-1-71 0 0,-1 0-63 0 0,1 1-57 0 0,-1-1-51 0 0,1 1-44 0 0,-4-3-668 0 0,-1-2-484 0 0,-4-2-970 0 0</inkml:trace>
  <inkml:trace contextRef="#ctx0" brushRef="#br0" timeOffset="603.52">557 463 4208 0 0,'0'0'124'0'0,"0"0"-32"0"0,2 0 1 0 0,-1 0 67 0 0,0 0-110 0 0,0 0-81 0 0,1 0-134 0 0,-1 0 164 0 0,0 0 63 0 0,0 0 81 0 0,0 0 122 0 0,-1 0-81 0 0,1 0 38 0 0,0 0 41 0 0,-1 0 44 0 0,1 0 48 0 0,0 0 50 0 0,-1 2-301 0 0,0 0-137 0 0,0 0 81 0 0,0-1 71 0 0,-1 1 60 0 0,1 0 79 0 0,-1-1 45 0 0,-2 5 819 0 0,2-4-675 0 0,0-1-217 0 0,0 0-38 0 0,0 1 10 0 0,0-1-153 0 0,1-1-38 0 0,-1 1-44 0 0,0 0-47 0 0,1-1-52 0 0,-1 1-54 0 0,-1 1 410 0 0,2-2-2 0 0,0 0-6 0 0,0 0-6 0 0,0 0-2 0 0,0 0-4 0 0,0 0-18 0 0,0 0-8 0 0,0 0-2 0 0,0 0 2 0 0,0 0 13 0 0,0 0 8 0 0,0 6-19 0 0,1-3-60 0 0,0 0-32 0 0,3-1-20 0 0,3 2 50 0 0,-2 4 15 0 0,3 8 22 0 0,-6-11-105 0 0,-1 0 9 0 0,-1 2 12 0 0,2-4-6 0 0,0 0 36 0 0,10 15 68 0 0,-10-14-130 0 0,0 0 0 0 0,0-1 1 0 0,0 1-1 0 0,1 0 0 0 0,2 2-39 0 0,-1-2 36 0 0,-1 0-1 0 0,0 1 1 0 0,0-1 0 0 0,0 1-1 0 0,-1-1 1 0 0,1 1 0 0 0,-1 0 0 0 0,0 1-36 0 0,7 14 139 0 0,-2-6-16 0 0,6 10 120 0 0,0 0-4 0 0,-5-9-122 0 0,-6-2 11 0 0,-2-11 0 0 0,0 1 10 0 0,0-2-307 0 0,0 0 94 0 0,0 1 86 0 0,0 0 74 0 0,0 1 101 0 0,0-1 75 0 0,0 2 127 0 0,0 0 282 0 0,0 0 261 0 0,0-3-662 0 0,0-1-38 0 0,0-1-11 0 0,0 0-96 0 0,0-2-114 0 0,0 1-55 0 0,0 0-36 0 0,-2-3 173 0 0,-14-20 45 0 0,6 6-112 0 0,10 19-26 0 0,-5-30 12 0 0,-8 6 38 0 0,0 1-45 0 0,12 21 0 0 0,0-1-1 0 0,1 0 1 0 0,-1 0 0 0 0,1 0-1 0 0,-1 0 1 0 0,1 0-1 0 0,0 1 1 0 0,0-1-1 0 0,0 0 1 0 0,1 0-1 0 0,-1-1-3 0 0,1-4 15 0 0,-1 2-13 0 0,-1 2-2 0 0,1 1 0 0 0,0-1-1 0 0,0 0 1 0 0,0 1-1 0 0,1-1 1 0 0,-1 0 0 0 0,1 1-1 0 0,0-1 1 0 0,0 1-1 0 0,0-1 1 0 0,0 1-1 0 0,1-1 1 0 0,-1 1 0 0 0,1 0-1 0 0,0-1 1 0 0,1 0 0 0 0,-1 1-7 0 0,0 1 1 0 0,-1-1-1 0 0,1 0 1 0 0,-1 1-1 0 0,1-1 1 0 0,-1 0 0 0 0,0 0-1 0 0,0 0 1 0 0,0 0-1 0 0,-1-1 1 0 0,1 1-1 0 0,-1 0 1 0 0,0-3 6 0 0,1 5-4 0 0,-1-1-1 0 0,0 1 1 0 0,0-1 0 0 0,0 0 0 0 0,1 1-1 0 0,-1-1 1 0 0,1 1 0 0 0,-1-1 0 0 0,1 1-1 0 0,0-1 1 0 0,-1 1 4 0 0,3-3-1 0 0,-1 1-1 0 0,1-1 1 0 0,0 1-1 0 0,0 0 1 0 0,3-2 1 0 0,16-19 0 0 0,-7-4 0 0 0,-4 8-2 0 0,-9 16-5 0 0,0 1 1 0 0,0-1-1 0 0,1 1 1 0 0,-1-1-1 0 0,1 1 1 0 0,0 0-1 0 0,0 0 0 0 0,0 0 1 0 0,0 0-1 0 0,1 1 1 0 0,1-2 6 0 0,17-6-48 0 0,32-15 23 0 0,-38 19-18 0 0,-3 1-41 0 0,9 1-86 0 0,-8 3-11 0 0,-3 1-82 0 0,-5 1 77 0 0,0-1-46 0 0,-1 1-48 0 0,1-1-57 0 0,-1 0-62 0 0,0 0-68 0 0,1 0 28 0 0,-5 0 254 0 0,1 0-33 0 0,0 0 5 0 0,-1 0-33 0 0,1 0-38 0 0,-1 0-43 0 0,1 0-45 0 0,-1 0-43 0 0,1 0-38 0 0,0 0-33 0 0,1 0-788 0 0,3 0-800 0 0</inkml:trace>
  <inkml:trace contextRef="#ctx0" brushRef="#br0" timeOffset="1050.48">1403 416 5264 0 0,'0'0'116'0'0,"0"0"17"0"0,0 0 12 0 0,-2-2-14 0 0,-11-8-104 0 0,4 7-17 0 0,3 3 28 0 0,-5-3 147 0 0,6-2 56 0 0,4 4-222 0 0,1 1 0 0 0,0-1 0 0 0,-1 1 1 0 0,1-1-1 0 0,0 1 0 0 0,-1-1 0 0 0,1 1 1 0 0,-1 0-1 0 0,1-1 0 0 0,-1 1 0 0 0,1 0 1 0 0,-1-1-1 0 0,1 1 0 0 0,-1 0 0 0 0,1 0 1 0 0,-1-1-1 0 0,1 1 0 0 0,-1 0 1 0 0,1 0-1 0 0,-1 0 0 0 0,1 0 0 0 0,-1 0 1 0 0,0 0-1 0 0,0 0-19 0 0,-1 0 312 0 0,-3-1-93 0 0,-12 2 398 0 0,13 0-473 0 0,2 0-54 0 0,-4 9 96 0 0,-4-4-2 0 0,5 6-20 0 0,-8 4-80 0 0,-1 4-40 0 0,12-16-41 0 0,0 0 1 0 0,0-1-1 0 0,0 1 0 0 0,0 0 0 0 0,-1-1 1 0 0,-1 1-4 0 0,3-2 0 0 0,-1-1 0 0 0,1 1 0 0 0,-1 0 0 0 0,1 0 0 0 0,0 0 0 0 0,0 0 0 0 0,0 0 0 0 0,0 0 0 0 0,0 1 0 0 0,0-1 0 0 0,1 0 0 0 0,-1 0 0 0 0,1 1 0 0 0,-1-1 0 0 0,1 0 0 0 0,0 1 0 0 0,0-1 0 0 0,0 0 0 0 0,0 2 0 0 0,0-1 0 0 0,-1 0 0 0 0,1 0 0 0 0,-1-1 0 0 0,1 1 0 0 0,-1 0 0 0 0,0 0 0 0 0,0 0 0 0 0,0 0 0 0 0,-1-1 0 0 0,1 1 0 0 0,-1-1 0 0 0,0 1 0 0 0,-1 1 0 0 0,1-1 0 0 0,1-1 0 0 0,-1 1 0 0 0,0 0 0 0 0,1 0 0 0 0,-1 0 0 0 0,1 0 0 0 0,0 1 0 0 0,0 0 0 0 0,0 0 0 0 0,1 1 0 0 0,0-1 0 0 0,0 0 0 0 0,0 1 0 0 0,0 3 0 0 0,1-3 0 0 0,-1-1 0 0 0,0 1 0 0 0,0-1 0 0 0,0 1 0 0 0,0-1 0 0 0,-1 1 0 0 0,0-1 0 0 0,0 0 0 0 0,0 1 0 0 0,-3 4 0 0 0,3-5 0 0 0,0-1 0 0 0,-1 0 0 0 0,1 1 0 0 0,0-1 0 0 0,1 0 0 0 0,-1 1 0 0 0,1-1 0 0 0,-1 1 0 0 0,1 0 0 0 0,0-1 0 0 0,0 1 0 0 0,1-1 0 0 0,-1 2 0 0 0,4 8 0 0 0,-2-4 0 0 0,0 1 0 0 0,0-1 0 0 0,0 1 0 0 0,-1-1 0 0 0,-1 8 0 0 0,0-15 0 0 0,0 0 0 0 0,1-1 0 0 0,-1 1 0 0 0,0-1 0 0 0,1 1 0 0 0,-1 0 0 0 0,1-1 0 0 0,-1 1 0 0 0,1-1 0 0 0,0 1 0 0 0,-1-1 0 0 0,1 0 0 0 0,0 1 0 0 0,0-1 0 0 0,4 7 0 0 0,0 3-2 0 0,5 6 14 0 0,-3-13 40 0 0,2-5-47 0 0,-7 1 5 0 0,9 0 57 0 0,7 0 19 0 0,-16 0-78 0 0,0 0-1 0 0,0-1 0 0 0,0 1 1 0 0,0-1-1 0 0,0 1 1 0 0,0-1-1 0 0,0 0 1 0 0,0 1-1 0 0,-1-1 1 0 0,1 0-1 0 0,0 0 1 0 0,0 0-1 0 0,-1-1 1 0 0,1 1-1 0 0,0 0 1 0 0,-1-1-1 0 0,1 0-7 0 0,5-5-4 0 0,2-2 55 0 0,-3 4-80 0 0,-1 0-85 0 0,-2 3 16 0 0,0 0-35 0 0,2-1-153 0 0,0 0-85 0 0,3-2-311 0 0,-3 0-101 0 0,-1-1-339 0 0,-2-3-640 0 0</inkml:trace>
  <inkml:trace contextRef="#ctx0" brushRef="#br0" timeOffset="1355.08">1403 1 4896 0 0,'0'0'108'0'0,"0"0"17"0"0,0 0 10 0 0,0 0-42 0 0,0 0 2 0 0,0 0 44 0 0,0 0 127 0 0,0 0 230 0 0,0 0 16 0 0,0 0-28 0 0,0 0-145 0 0,0 0-69 0 0,0 0-12 0 0,0 2 7 0 0,1 8-78 0 0,-1 0-37 0 0,6 17 234 0 0,-2-15-192 0 0,3 4 126 0 0,1 1-170 0 0,-7-14-132 0 0,0 1-1 0 0,0-1 0 0 0,0 0 1 0 0,-1 0-1 0 0,1 1 0 0 0,-1-1 1 0 0,0 3-16 0 0,0 7 41 0 0,-1 6 28 0 0,5 0 27 0 0,6 10 57 0 0,-1-7-20 0 0,-3-1 32 0 0,-2-4-26 0 0,-1-5 43 0 0,0 0 0 0 0,5 11-182 0 0,-2-9 102 0 0,0 1 1 0 0,-1-1 0 0 0,-1 1-1 0 0,-1 0 1 0 0,0 0 0 0 0,1 15-103 0 0,-4 96 736 0 0,4-97-554 0 0,3-4 41 0 0,-5-20-170 0 0,2 11 194 0 0,-5 4-22 0 0,1-7-99 0 0,0 5 58 0 0,0-2-61 0 0,0 8-26 0 0,0 36 4 0 0,0-36-36 0 0,0 3 45 0 0,0-26-108 0 0,0 0-1 0 0,0-1 1 0 0,0 1 0 0 0,0 0 0 0 0,0 0 0 0 0,-1 0 0 0 0,1-1 0 0 0,0 1 0 0 0,0 0 0 0 0,0 0 0 0 0,-1-1 0 0 0,1 1 0 0 0,0 0 0 0 0,-1-1 0 0 0,0 2-2 0 0,-3 0-32 0 0,-1-2-35 0 0,2 0-90 0 0,3 0 54 0 0,0 0 25 0 0,0 0-37 0 0,0 0-17 0 0,0 0-36 0 0,0 0-44 0 0,0 0-48 0 0,0 0-52 0 0,0 0-48 0 0,0 0-43 0 0,0 0-38 0 0,0 0-130 0 0,0 0-37 0 0,0 0-1346 0 0</inkml:trace>
  <inkml:trace contextRef="#ctx0" brushRef="#br0" timeOffset="1906.01">1788 617 6648 0 0,'6'0'286'0'0,"-1"0"-83"0"0,0 0-71 0 0,0 0-58 0 0,0 0-41 0 0,10 0-88 0 0,-7 0 85 0 0,-1 0 85 0 0,-3 0-14 0 0,0 0 34 0 0,-3 0-118 0 0,-1 0-1 0 0,1 0 1 0 0,-1 0-1 0 0,0 0 0 0 0,1 0 1 0 0,-1 0-1 0 0,1 0 0 0 0,-1 0 1 0 0,0-1-1 0 0,1 1 0 0 0,-1 0 1 0 0,1 0-1 0 0,-1 0 0 0 0,0 0 1 0 0,1 0-1 0 0,-1-1 1 0 0,0 1-1 0 0,1 0 0 0 0,-1 0 1 0 0,0-1-1 0 0,1 1 0 0 0,-1 0 1 0 0,0-1-1 0 0,1 1 0 0 0,-1 0 1 0 0,0-1-1 0 0,0 1 0 0 0,1 0 1 0 0,-1-1-1 0 0,0 1 1 0 0,0-1-17 0 0,5-5 278 0 0,2 1 2 0 0,6-1 23 0 0,1 1-13 0 0,-7 0-35 0 0,-2-5 105 0 0,2 5-113 0 0,6 0 29 0 0,1-1 10 0 0,-7 1-31 0 0,-6 3-172 0 0,-1 0-35 0 0,0-1 14 0 0,0 0 39 0 0,2 1 44 0 0,0-1 72 0 0,2-1-155 0 0,5-2-23 0 0,0 3-28 0 0,-4-1-9 0 0,8-20-4 0 0,-12 21 2 0 0,4-7-2 0 0,6-8 16 0 0,-11 18-14 0 0,0 0 1 0 0,0 0 0 0 0,0 0 0 0 0,0 0 0 0 0,0 0 0 0 0,0 0 0 0 0,0 0-1 0 0,1 0 1 0 0,-1 0 0 0 0,0 0 0 0 0,0-1 0 0 0,0 1 0 0 0,0 0-1 0 0,0 0 1 0 0,0 0 0 0 0,0 0 0 0 0,0 0 0 0 0,0 0 0 0 0,0 0-1 0 0,0 0 1 0 0,0-1 0 0 0,0 1 0 0 0,0 0 0 0 0,0 0 0 0 0,0 0 0 0 0,0 0-1 0 0,1 0 1 0 0,-1 0 0 0 0,0 0 0 0 0,0-1 0 0 0,-1 1 0 0 0,1 0-1 0 0,0 0 1 0 0,0 0 0 0 0,0 0 0 0 0,0 0 0 0 0,0 0 0 0 0,0 0-1 0 0,0-1 1 0 0,0 1 0 0 0,0 0 0 0 0,0 0 0 0 0,0 0 0 0 0,0 0 0 0 0,0 0-1 0 0,0 0 1 0 0,0 0 0 0 0,0 0 0 0 0,0 0 0 0 0,-1-1 0 0 0,1 1-1 0 0,0 0 1 0 0,0 0 0 0 0,0 0 0 0 0,0 0 0 0 0,0 0 0 0 0,0 0-1 0 0,-1-1 0 0 0,0 1 1 0 0,0-1-1 0 0,0 0 1 0 0,1 0-1 0 0,-1 0 1 0 0,0 0 0 0 0,1 0-1 0 0,-1 0 1 0 0,0 0-1 0 0,1 0 1 0 0,-1 0-1 0 0,1 0 1 0 0,0 0 0 0 0,-1 0-1 0 0,1 0 1 0 0,0 0-1 0 0,0 0 1 0 0,0 0-1 0 0,0-1 1 0 0,0 1 0 0 0,0 0-1 0 0,0 0 1 0 0,0 0-1 0 0,0 0 1 0 0,0 0-1 0 0,1 0 1 0 0,-1-1-1 0 0,0 1 1 0 0,1 0 0 0 0,-1 0-1 0 0,1 0 1 0 0,-1 0-1 0 0,1 0 1 0 0,-1 0-1 0 0,1 0 1 0 0,0 1 0 0 0,0-1-1 0 0,-1 0 1 0 0,1 0-1 0 0,1 0 0 0 0,-2 1 1 0 0,0 0 0 0 0,0 0 0 0 0,0 0-1 0 0,0 0 1 0 0,0 0 0 0 0,0 0 0 0 0,0 0-1 0 0,1 0 1 0 0,-1-1 0 0 0,0 1 0 0 0,0 0-1 0 0,0 0 1 0 0,0 0 0 0 0,0 0 0 0 0,0 0-1 0 0,0 0 1 0 0,0 0 0 0 0,0 0 0 0 0,0 0-1 0 0,0-1 1 0 0,0 1 0 0 0,0 0 0 0 0,0 0-1 0 0,0 0 1 0 0,0 0 0 0 0,0 0 0 0 0,1 0-1 0 0,-1-1 1 0 0,0 1 0 0 0,0 0 0 0 0,-1 0-1 0 0,1 0 1 0 0,0 0 0 0 0,0 0 0 0 0,0 0-1 0 0,0 0 1 0 0,0-1 0 0 0,0 1 0 0 0,0 0-1 0 0,0 0 1 0 0,0 0 0 0 0,0 0 0 0 0,0 0-1 0 0,0 0 1 0 0,0 0 0 0 0,0 0 0 0 0,0-1-1 0 0,0 1 1 0 0,0 0 0 0 0,-1 0 0 0 0,1 0-1 0 0,0 0 1 0 0,0 0 0 0 0,0 0-1 0 0,0 0 1 0 0,0 0 0 0 0,0 0-1 0 0,-11-13 24 0 0,9-2 43 0 0,2 8-37 0 0,0 6-26 0 0,0-1 1 0 0,0 1-1 0 0,1-1 0 0 0,-2 0 0 0 0,1 1 0 0 0,0-1 0 0 0,0 0 0 0 0,0 1 0 0 0,-1-1 0 0 0,1 1 1 0 0,-1-1-1 0 0,0-1-4 0 0,-9-2 0 0 0,10 5 0 0 0,-1-1 0 0 0,1 0 0 0 0,-1 0 0 0 0,1 0 0 0 0,0 1 0 0 0,0-1 0 0 0,0 0 0 0 0,-1 0 0 0 0,1 0 0 0 0,0 1 0 0 0,0-1 0 0 0,0 0 0 0 0,0 0 0 0 0,0-1 0 0 0,0 2 0 0 0,1-1 0 0 0,-1 0 0 0 0,0 0 0 0 0,0 0 0 0 0,-1 0 0 0 0,1 1 0 0 0,0-1 0 0 0,0 0 0 0 0,0 0 0 0 0,0 0 0 0 0,-1 1 0 0 0,1-1 0 0 0,0 0 0 0 0,-1 0 0 0 0,0 0 0 0 0,0 1 0 0 0,1-1 0 0 0,-1 1 0 0 0,0 0 0 0 0,0 0 0 0 0,0-1 0 0 0,1 1 0 0 0,-1 0 0 0 0,0 0 0 0 0,0 0 0 0 0,0 0 0 0 0,0 0 0 0 0,1 0 0 0 0,-2 0 0 0 0,-25-1 0 0 0,26 1 0 0 0,1 0 0 0 0,-1 0 0 0 0,0 0 0 0 0,0-1 0 0 0,1 1 0 0 0,-1 0 0 0 0,0 0 0 0 0,1 0 0 0 0,-1 0 0 0 0,0 0 0 0 0,0 1 0 0 0,1-1 0 0 0,-1 0 0 0 0,0 0 0 0 0,1 0 0 0 0,-1 1 0 0 0,0-1 0 0 0,1 0 0 0 0,-1 1 0 0 0,0-1 0 0 0,1 0 0 0 0,-1 1 0 0 0,0 0 0 0 0,1-1 0 0 0,0 1 0 0 0,-1 0 0 0 0,1 0 0 0 0,0-1 0 0 0,-1 1 0 0 0,1 0 0 0 0,0 0 0 0 0,0 0 0 0 0,0 0 0 0 0,0-1 0 0 0,0 1 0 0 0,0 0 0 0 0,0 0 0 0 0,0 0 0 0 0,0 1 0 0 0,0 0 0 0 0,-1-1 0 0 0,1 1 0 0 0,0 0 0 0 0,-1-1 0 0 0,1 1 0 0 0,-1-1 0 0 0,1 1 0 0 0,-1-1 0 0 0,0 1 0 0 0,1-1 0 0 0,-1 1 0 0 0,0-1 0 0 0,0 0 0 0 0,-4 7 0 0 0,0 8 0 0 0,-8 12 0 0 0,12-20 0 0 0,2-1 0 0 0,-1 30 55 0 0,0 58 364 0 0,0-52-317 0 0,0-40-92 0 0,0 1 0 0 0,1-1 1 0 0,-1 0-1 0 0,1 1 0 0 0,0-1 1 0 0,1 2-11 0 0,15 31 145 0 0,-11-23-92 0 0,-1 18 119 0 0,-3-29-160 0 0,0 1 0 0 0,-1-1 0 0 0,1 1 0 0 0,0-1 0 0 0,0 0 0 0 0,0 0 0 0 0,1 0 0 0 0,-1 0 0 0 0,1 0 0 0 0,-1-1 0 0 0,1 1 1 0 0,-1-1-1 0 0,1 0 0 0 0,0 1 0 0 0,0-1-12 0 0,4 2 11 0 0,8 10 69 0 0,-1-2-8 0 0,-13-10-70 0 0,0 0 0 0 0,1-1 0 0 0,-1 1 0 0 0,1-1 0 0 0,-1 1 1 0 0,0-1-1 0 0,1 0 0 0 0,-1 0 0 0 0,1 0 0 0 0,-1 0 1 0 0,1 0-3 0 0,0 1 2 0 0,0-1 1 0 0,-1 0-1 0 0,1 0 1 0 0,0 1-1 0 0,0-1 1 0 0,-1 1-1 0 0,1-1 0 0 0,-1 1 1 0 0,1-1-1 0 0,0 1 1 0 0,-1 0-1 0 0,1 0 1 0 0,-1 0-3 0 0,1 0 4 0 0,-1 0 0 0 0,1 0 0 0 0,-1 0 1 0 0,1 0-1 0 0,-1-1 0 0 0,1 1 0 0 0,0-1 0 0 0,-1 1 1 0 0,1-1-1 0 0,0 0 0 0 0,0 1 0 0 0,-1-1 0 0 0,1 0-4 0 0,10 0 53 0 0,-9 1-38 0 0,0-1 0 0 0,0 0-1 0 0,0 0 1 0 0,0 0 0 0 0,1 0 0 0 0,-1-1 0 0 0,0 1 0 0 0,0-1 0 0 0,0 0 0 0 0,1 0-15 0 0,4-3 32 0 0,1-1-37 0 0,7-4-86 0 0,15-3-157 0 0,-16 5 155 0 0,-10 2 24 0 0,0-2-97 0 0,-2 3 30 0 0,-1-2-44 0 0,-1 5 134 0 0,0 0 0 0 0,0 0 0 0 0,-1 0 0 0 0,1 0 0 0 0,0 0 0 0 0,0 0 0 0 0,0 0 1 0 0,0 0-1 0 0,0 0 0 0 0,0 0 0 0 0,0 1 0 0 0,1-2 46 0 0,14 0-573 0 0</inkml:trace>
  <inkml:trace contextRef="#ctx0" brushRef="#br0" timeOffset="2252.23">2358 339 5472 0 0,'13'13'124'0'0,"-11"-10"17"0"0,-2-1 10 0 0,0 6-54 0 0,-1 7-45 0 0,1-13-52 0 0,0 0 1 0 0,0 0-1 0 0,1 0 0 0 0,-1 1 1 0 0,0-1-1 0 0,1 0 0 0 0,-1 0 1 0 0,2 2-1 0 0,3 4 2 0 0,1 4-1 0 0,-4-1 60 0 0,-3-4 64 0 0,1 3 109 0 0,3 4 168 0 0,0-8-225 0 0,0 0-38 0 0,-2-2-67 0 0,1-1 0 0 0,-1 0 1 0 0,-1 0-1 0 0,1 0 0 0 0,0 1 0 0 0,-1-1 1 0 0,0 0-73 0 0,1 8 230 0 0,-1 1 95 0 0,2-1 23 0 0,4 1 46 0 0,0 1-1 0 0,-5-3-50 0 0,-1-3-131 0 0,0-5-144 0 0,0 0-1 0 0,0 1 1 0 0,0-1-1 0 0,0 0 1 0 0,0 0-1 0 0,0 0 1 0 0,1 0 0 0 0,-1 0-1 0 0,1 0 1 0 0,0 1-68 0 0,1 1 107 0 0,1 0 4 0 0,1 3 51 0 0,-2-2 22 0 0,-1 1 61 0 0,0-3-80 0 0,-1 2 33 0 0,0 29 486 0 0,0-12-270 0 0,0-19-172 0 0,0-3-2 0 0,0 0 5 0 0,0 0 23 0 0,0 0 11 0 0,0 0 1 0 0,0 0 1 0 0,0 0 7 0 0,0 0 7 0 0,0-3 1 0 0,-2-5-101 0 0,-1 1-53 0 0,-1 1-70 0 0,0 1-87 0 0,0-1 67 0 0,5-3-48 0 0,-1 6 6 0 0,0-60 111 0 0,0 34-102 0 0,0 27-19 0 0,1 0 0 0 0,-1 1 0 0 0,0-1 0 0 0,0 0 0 0 0,1 1 0 0 0,-1-1 0 0 0,1 0 0 0 0,0 1 0 0 0,-1-1 0 0 0,1 0 0 0 0,0 1 0 0 0,0-1 0 0 0,0 1 0 0 0,0-1 0 0 0,0 1 0 0 0,0-1 0 0 0,0 1 0 0 0,-1-1 0 0 0,1 1 0 0 0,0-1 0 0 0,-1 0 0 0 0,1 1 0 0 0,-1-1 0 0 0,0 0 0 0 0,1 0 0 0 0,-1 1 0 0 0,0-1 0 0 0,0 0 0 0 0,0 1 0 0 0,0-1 0 0 0,0 1 0 0 0,1-1 0 0 0,-1 1 0 0 0,0-1 0 0 0,1 1 0 0 0,0-1 0 0 0,-1 1 0 0 0,1 0 0 0 0,0-1 0 0 0,-1 1 0 0 0,1 0 0 0 0,0-1 0 0 0,0 1 0 0 0,0 0 0 0 0,0 0 0 0 0,0 0 0 0 0,1-1 0 0 0,0 1 0 0 0,0-1 0 0 0,-1 0 0 0 0,1 1 0 0 0,-1-1 0 0 0,0 0 0 0 0,1 0 0 0 0,-1 0 0 0 0,0 0 0 0 0,0 0 0 0 0,0-1 0 0 0,4-20 0 0 0,8 13 0 0 0,-3-4-4 0 0,0 0-41 0 0,1 1-45 0 0,-6 7-17 0 0,0 1-40 0 0,-2 3 18 0 0,-1-1-367 0 0,-2 3-14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27.5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0 8928 0 0,'0'0'200'0'0,"0"0"33"0"0,0 0 14 0 0,0 0 42 0 0,0 0-122 0 0,0 0 129 0 0,0 0 242 0 0,0 0 20 0 0,0 0-38 0 0,0 0-327 0 0,0 0-36 0 0,0 0 115 0 0,-2 3-14 0 0,-4 5-147 0 0,3-2 8 0 0,1 4 101 0 0,0 8 160 0 0,2-3-194 0 0,0-13-169 0 0,-2 10 113 0 0,-4 3 1 0 0,-4 7 39 0 0,6-12-116 0 0,2-7-37 0 0,1 0 0 0 0,0-1-1 0 0,0 1 1 0 0,0 0 0 0 0,0 1-1 0 0,0-1 1 0 0,1 0 0 0 0,-1 0-1 0 0,1 0 1 0 0,0 3-17 0 0,0-1 16 0 0,-1 1 0 0 0,1 0 1 0 0,-1-1-1 0 0,0 1 0 0 0,-1-1 1 0 0,0 1-1 0 0,0-1 0 0 0,0 1 1 0 0,-2 3-17 0 0,1-3 17 0 0,0 0 1 0 0,1 1 0 0 0,0-1-1 0 0,0 1 1 0 0,1-1 0 0 0,0 1 0 0 0,0 0-1 0 0,1 0 1 0 0,-1-1 0 0 0,1 3-18 0 0,0-3 22 0 0,0-1 0 0 0,-1 1 1 0 0,0-1-1 0 0,0 1 0 0 0,0-1 1 0 0,-1 1-1 0 0,0-1 0 0 0,0 0 0 0 0,-2 4-22 0 0,1-2 35 0 0,0 0-1 0 0,0 1 0 0 0,1-1 0 0 0,-1 4-34 0 0,1 19 93 0 0,3-22-53 0 0,-1-1 0 0 0,-1 1 0 0 0,0-1 1 0 0,-1 7-41 0 0,-5 13 111 0 0,-5 22 76 0 0,5-20-92 0 0,5-16-40 0 0,-7 26 118 0 0,5-26-90 0 0,-1 4 35 0 0,2-8-60 0 0,0-1 1 0 0,1 1-1 0 0,0 0 0 0 0,0 5-58 0 0,1 14 176 0 0,1-23-149 0 0,-1-1-1 0 0,0 1 0 0 0,1 0 0 0 0,-2-1 0 0 0,1 0 0 0 0,-1 2-26 0 0,0 0 31 0 0,1-1 1 0 0,-1 1-1 0 0,1 0 0 0 0,0 0 0 0 0,0 0 0 0 0,1 3-31 0 0,-1-7 6 0 0,1-1-1 0 0,0 1 1 0 0,0 0-1 0 0,-1-1 0 0 0,1 1 1 0 0,-1-1-1 0 0,1 1 0 0 0,-1-1 1 0 0,0 0-1 0 0,0 1 0 0 0,1-1 1 0 0,-1 0-6 0 0,-6 13 28 0 0,5-3 23 0 0,2-6-38 0 0,0 2-1 0 0,0 9 73 0 0,-2-11-16 0 0,-9 5-42 0 0,9-7 15 0 0,2-3-92 0 0,0-2-66 0 0,0-2 62 0 0,1 0 46 0 0,-1 2-31 0 0,-1-1-48 0 0,-2 0-73 0 0,0 0-39 0 0,-4-8-171 0 0,6 7 214 0 0,0 0-51 0 0,0-1-102 0 0,1-1-107 0 0,0 4 161 0 0,1-1-36 0 0,0 0-38 0 0,0 0-42 0 0,0 2 7 0 0,0-1-48 0 0,0 1-42 0 0,0-1-38 0 0,1 0-138 0 0,-1 1-38 0 0,5-5-1462 0 0</inkml:trace>
  <inkml:trace contextRef="#ctx0" brushRef="#br0" timeOffset="402.71">186 0 7744 0 0,'0'0'174'0'0,"0"0"29"0"0,0 0 12 0 0,0 0 15 0 0,0 0 62 0 0,0 0 27 0 0,0 0 8 0 0,0 0-11 0 0,0 0-50 0 0,0 0-18 0 0,0 0-6 0 0,0 3-5 0 0,0 5 156 0 0,0-1-40 0 0,0 1-46 0 0,0-1-49 0 0,0 0-55 0 0,0 0-60 0 0,0-1-64 0 0,0 0-70 0 0,3-1 145 0 0,-2-4-137 0 0,0 1 0 0 0,0-1 0 0 0,0 0 0 0 0,0 0 1 0 0,0 1-1 0 0,0-1 0 0 0,-1 1 0 0 0,1-1 0 0 0,0 1 1 0 0,-1-1-1 0 0,1 2-17 0 0,1 9 136 0 0,-1 5 91 0 0,1-1-103 0 0,7 3-24 0 0,-8-16-78 0 0,2 7 132 0 0,-3-7-133 0 0,0-1 1 0 0,0 1-1 0 0,1-1 1 0 0,-1 1-1 0 0,1-1 1 0 0,-1 1-1 0 0,1-1 1 0 0,0 2-22 0 0,10 16 156 0 0,-3-6-65 0 0,2 13 98 0 0,-2-6-59 0 0,-3-9-76 0 0,8 13 64 0 0,-7-16-70 0 0,-1 1 0 0 0,0-1 0 0 0,-1 1 0 0 0,0 0 0 0 0,-1 0 0 0 0,1 2-48 0 0,-1 8 53 0 0,-2-13-24 0 0,0 0 0 0 0,0 0 0 0 0,1 0-1 0 0,0 1 1 0 0,1-2 0 0 0,2 7-29 0 0,56 110 384 0 0,-58-117-349 0 0,0 1 1 0 0,-1 0 0 0 0,2 7-36 0 0,3 8 105 0 0,5 1 59 0 0,-5-12-63 0 0,-1 1 0 0 0,0 0 1 0 0,3 10-102 0 0,-8-19 21 0 0,5 12 109 0 0,5 0 22 0 0,-8-12-112 0 0,0 1 0 0 0,-1-1 0 0 0,0 1 0 0 0,1-1 0 0 0,-2 1 0 0 0,1 0-1 0 0,1 3-39 0 0,5 15 105 0 0,-7-17-99 0 0,2 9 49 0 0,-2-5-10 0 0,11 17 75 0 0,-10-11-42 0 0,-2-2 1 0 0,-2-8-18 0 0,1-4-93 0 0,-1 0 52 0 0,-1 2 40 0 0,0-1-106 0 0,1 1-107 0 0,1-2 23 0 0,0 1-43 0 0,1-2-452 0 0,-1 1 92 0 0,0-1 78 0 0,-1 0 61 0 0,0 0-18 0 0,-4-1-613 0 0,4 1 538 0 0,1 0 54 0 0,1 0-76 0 0,-6 0-1497 0 0,-4 0-1136 0 0</inkml:trace>
  <inkml:trace contextRef="#ctx0" brushRef="#br0" timeOffset="652.77">32 647 10768 0 0,'0'0'241'0'0,"0"0"38"0"0,3-3 13 0 0,5-3-103 0 0,2 1-74 0 0,1 1-57 0 0,1 0-40 0 0,19-8-33 0 0,-13 0 75 0 0,-16 10-19 0 0,0 0-1 0 0,0 0 1 0 0,0 0 0 0 0,1 1-1 0 0,-1-1 1 0 0,1 1 0 0 0,-1 0 0 0 0,1 0-1 0 0,-1 0 1 0 0,1 0 0 0 0,0 0-1 0 0,0 0-40 0 0,12-3 234 0 0,2-5 63 0 0,-4 2-92 0 0,4 0-36 0 0,0 1-46 0 0,-1 0-58 0 0,-7 4-59 0 0,11-4 43 0 0,4 0-24 0 0,9-3 18 0 0,-27 7-58 0 0,3-2 36 0 0,2 0-11 0 0,-4 3-104 0 0,-1 0-96 0 0,-3 0 46 0 0,1 1-39 0 0,-2 0-16 0 0,0 0-34 0 0,2 0-321 0 0,-1 0 72 0 0,0-1-47 0 0,3 0-628 0 0,5-3-503 0 0,6-5-952 0 0</inkml:trace>
  <inkml:trace contextRef="#ctx0" brushRef="#br0" timeOffset="1630.05">725 554 8032 0 0,'0'0'182'0'0,"0"0"29"0"0,0 0 12 0 0,0 0 3 0 0,0 0 13 0 0,0 0 8 0 0,3 0 1 0 0,1 0-165 0 0,13 2 259 0 0,-17-2-330 0 0,0 0 0 0 0,1 0 0 0 0,-1 0 0 0 0,1 1 0 0 0,-1-1 0 0 0,0 0 0 0 0,1 1 0 0 0,-1-1 0 0 0,1 0 0 0 0,-1 0 0 0 0,0 1-1 0 0,0-1 1 0 0,1 1 0 0 0,-1-1 0 0 0,0 0 0 0 0,1 1 0 0 0,-1-1 0 0 0,0 1 0 0 0,0-1 0 0 0,0 0 0 0 0,0 1 0 0 0,1-1 0 0 0,-1 1 0 0 0,0-1 0 0 0,0 1 0 0 0,0-1 0 0 0,0 1 0 0 0,0-1 0 0 0,0 1 0 0 0,0-1-12 0 0,2 5 272 0 0,1-2-191 0 0,3 3 109 0 0,2 2 56 0 0,-4-4-113 0 0,-1-1-65 0 0,-1-1-58 0 0,-1-1 17 0 0,4 4 170 0 0,0 0-74 0 0,-2-1-51 0 0,0 6 32 0 0,-2-2 13 0 0,-1-7-106 0 0,0 0 0 0 0,0-1-1 0 0,0 1 1 0 0,0 0 0 0 0,0-1 0 0 0,0 1 0 0 0,0 0 0 0 0,0-1 0 0 0,1 1 0 0 0,-1 0 0 0 0,0-1 0 0 0,0 1 0 0 0,1-1 0 0 0,-1 1 0 0 0,0 0 0 0 0,1-1 0 0 0,-1 1 0 0 0,0-1 0 0 0,1 1 0 0 0,-1-1 0 0 0,1 1 0 0 0,-1-1 0 0 0,1 1 0 0 0,-1-1-1 0 0,1 0 1 0 0,0 1-11 0 0,-1-1 11 0 0,1 0-1 0 0,-1 1 0 0 0,1-1 0 0 0,-1 1 0 0 0,1-1 0 0 0,-1 1 0 0 0,1-1 0 0 0,-1 1 0 0 0,1-1 0 0 0,-1 1 0 0 0,0-1 0 0 0,1 1 0 0 0,-1 0 0 0 0,0-1 1 0 0,0 1-1 0 0,1-1 0 0 0,-1 1 0 0 0,0 0 0 0 0,0-1 0 0 0,0 1 0 0 0,0 0 0 0 0,0-1 0 0 0,0 1 0 0 0,0 0 0 0 0,0-1 0 0 0,0 1-10 0 0,2 10 84 0 0,4 1-1 0 0,-5-10-73 0 0,0-1 0 0 0,0 1 1 0 0,0-1-1 0 0,-1 1 1 0 0,1-1-1 0 0,0 1 0 0 0,-1 0 1 0 0,1-1-1 0 0,-1 1 0 0 0,0 0 1 0 0,1 0-1 0 0,-1-1 1 0 0,0 1-11 0 0,0 0 9 0 0,0-1 0 0 0,0 1 1 0 0,0 0-1 0 0,1-1 0 0 0,-1 1 1 0 0,0-1-1 0 0,1 1 0 0 0,0-1 1 0 0,-1 0-1 0 0,1 1 0 0 0,0-1 1 0 0,-1 0-1 0 0,1 1-9 0 0,6 11 63 0 0,-4 12 72 0 0,-2 0 37 0 0,-2 2 38 0 0,0 3 73 0 0,1-19-179 0 0,0-9 0 0 0,0-2-2 0 0,0 0-6 0 0,0 0-6 0 0,0 3-2 0 0,0 7-2 0 0,0-7-4 0 0,0-3-4 0 0,0 0-4 0 0,0 0-2 0 0,0 0 0 0 0,0 0 8 0 0,0 0 33 0 0,0 0 14 0 0,0 0 1 0 0,0 0-4 0 0,0-4-43 0 0,1 2-36 0 0,-1 1-20 0 0,-2-1-8 0 0,-1-3 32 0 0,0-2 28 0 0,-3-3 46 0 0,6 8-115 0 0,-1 0 1 0 0,1 1-1 0 0,-1-1 0 0 0,1 0 1 0 0,-1 0-1 0 0,1 0 0 0 0,0 0 1 0 0,0 0-1 0 0,0 0 0 0 0,0 1 1 0 0,1-2-9 0 0,-1 1 6 0 0,0 0 0 0 0,0 0 0 0 0,0 0 0 0 0,0 0-1 0 0,0 1 1 0 0,0-1 0 0 0,0 0 0 0 0,-1 0 0 0 0,1 0 0 0 0,-1 0 0 0 0,0 0-6 0 0,-2-4 8 0 0,-5-15 6 0 0,6-1 38 0 0,2 10-42 0 0,-1 7-10 0 0,1 0 0 0 0,0-1 0 0 0,0 1 1 0 0,0-1-1 0 0,1 1 0 0 0,-1-1 0 0 0,1 1 1 0 0,1-2-1 0 0,1-3 0 0 0,9-23 0 0 0,-1 15 0 0 0,-8 5 0 0 0,-3 11 0 0 0,0 0 0 0 0,1-1 0 0 0,0 1 0 0 0,-1 0 0 0 0,1 0 0 0 0,0 0 0 0 0,0 0 0 0 0,0 0 0 0 0,0 0 0 0 0,0 0 0 0 0,1 0 0 0 0,-1 0 0 0 0,1 0 0 0 0,0 0 0 0 0,-1 0 0 0 0,1 0 0 0 0,0 0 0 0 0,0-1 0 0 0,-1 1 0 0 0,1 0 0 0 0,-1-1 0 0 0,0 1 0 0 0,0-1 0 0 0,0 0 0 0 0,0 1-1 0 0,0-1 1 0 0,0 0 1 0 0,0-2-1 0 0,0 1 0 0 0,1 0 0 0 0,-1 0 0 0 0,1 0 0 0 0,0 0 0 0 0,2-3 0 0 0,12-16 0 0 0,-1 13 0 0 0,-12 6 0 0 0,0 0 0 0 0,-1 0 0 0 0,1-1 0 0 0,-1 1 0 0 0,0-1 0 0 0,0 2 0 0 0,-1 0 0 0 0,1 0 0 0 0,-1 0 0 0 0,1 1 0 0 0,0-1 0 0 0,0 1 0 0 0,0-1 0 0 0,1 1 0 0 0,-1-1 0 0 0,0 1 0 0 0,1 0 0 0 0,-1 0 0 0 0,1 0 0 0 0,0 1 0 0 0,0-1 0 0 0,0 1 0 0 0,0-1 0 0 0,0 1 0 0 0,0 0 0 0 0,0 0 0 0 0,0 0 0 0 0,0 1 0 0 0,3-1 0 0 0,-5 1-1 0 0,-1 0 1 0 0,1 0 0 0 0,-1 0 0 0 0,1 0-1 0 0,-1 0 1 0 0,1 1 0 0 0,-1-1 0 0 0,1 0-1 0 0,-1-1 1 0 0,1 1 0 0 0,-1 0 0 0 0,1 0-1 0 0,-1 0 1 0 0,1 0 0 0 0,-1 0 0 0 0,0 0 0 0 0,1-1-1 0 0,-1 1 1 0 0,1 0 0 0 0,-1 0 0 0 0,1-1-1 0 0,-1 1 1 0 0,1 0 0 0 0,-1-1 0 0 0,0 1-1 0 0,1 0 1 0 0,-1-1 0 0 0,0 1 0 0 0,1-1 0 0 0,-1 1-1 0 0,0 0 1 0 0,0-1 0 0 0,1 1 0 0 0,-1-1-1 0 0,0 1 1 0 0,0-1 0 0 0,0 1 0 0 0,0-1-1 0 0,0 1 1 0 0,1-1 0 0 0,-1 1 0 0 0,0-1 0 0 0,0 1-1 0 0,0-1 1 0 0,0 1 0 0 0,-1-1 0 0 0,2-1-23 0 0,1 4-7 0 0,-1-1 25 0 0,1 0 0 0 0,-1 1 0 0 0,1-1 0 0 0,0 0 0 0 0,-1-1 0 0 0,1 1 0 0 0,0 0 1 0 0,-1 0-1 0 0,1-1 0 0 0,0 1 0 0 0,0-1 0 0 0,0 1 5 0 0,-1-1-1 0 0,0 0 0 0 0,1 0 0 0 0,-1 1 0 0 0,0-1 1 0 0,1 1-1 0 0,-1-1 0 0 0,0 1 0 0 0,0 0 0 0 0,1-1 0 0 0,-1 1 0 0 0,0 0 0 0 0,0 0 0 0 0,0 0 0 0 0,0 0 1 0 0,0 0-1 0 0,0 0 0 0 0,0 0 0 0 0,0 0 0 0 0,-1 0 0 0 0,1 0 0 0 0,0 1 1 0 0,1 2-9 0 0,1-1 0 0 0,-1 0 0 0 0,0 0 0 0 0,1 0 0 0 0,0 0 0 0 0,0-1 0 0 0,0 1 9 0 0,2 1-1 0 0,-1 0 0 0 0,0 1 0 0 0,0 0 1 0 0,2 2 0 0 0,-5-5 0 0 0,1 0 0 0 0,-1 1 0 0 0,1-1 0 0 0,-1 1 0 0 0,1-1 0 0 0,-1 1 0 0 0,0 0 0 0 0,0 0 0 0 0,0-1 0 0 0,0 1 0 0 0,-1 0 0 0 0,1 0 0 0 0,-1 0 0 0 0,0 0 0 0 0,0 0 0 0 0,0 0 0 0 0,2 8 0 0 0,-1 0 0 0 0,2 0 0 0 0,0 0 0 0 0,0-1 0 0 0,1 3 0 0 0,-2-8 0 0 0,4 10 0 0 0,-5-12 0 0 0,0 0 0 0 0,0 1 0 0 0,0-1 0 0 0,0 0 0 0 0,0 1 0 0 0,-1-1 0 0 0,1 0 0 0 0,-1 2 0 0 0,0 152 0 0 0,0-156 0 0 0,0 1 1 0 0,0 0 0 0 0,-1-1-1 0 0,1 1 1 0 0,0-1 0 0 0,-1 1-1 0 0,1 0 1 0 0,-1-1 0 0 0,0 1-1 0 0,1-1 1 0 0,-1 0 0 0 0,0 1-1 0 0,0-1 1 0 0,0 1 0 0 0,0-1-1 0 0,0 0 1 0 0,0 0 0 0 0,-1 1-1 0 0,-2 6 86 0 0,6-1-80 0 0,-2-7-2 0 0,0 3-87 0 0,0-3-56 0 0,0 0 54 0 0,0 0-65 0 0,0 0-81 0 0,0 0 70 0 0,0 0-37 0 0,0 0-39 0 0,0 0-38 0 0,0 0-373 0 0,0 0 88 0 0,0 0-50 0 0,0 0-721 0 0,0 0-569 0 0,0 0-1080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59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7920 0 0,'0'0'174'0'0,"0"0"29"0"0,0 0 13 0 0,0 0-72 0 0,0 0-15 0 0,0 0 43 0 0,0 0 143 0 0,0 0 262 0 0,0 0 21 0 0,0 0-20 0 0,0 0-88 0 0,0 0-40 0 0,0 0-8 0 0,0 0-17 0 0,0 0-62 0 0,0 0-31 0 0,3 3-4 0 0,2 1-181 0 0,3 4 41 0 0,-1 1-39 0 0,-1 1-54 0 0,-4 2-66 0 0,-2 145 617 0 0,0-50-300 0 0,0-103-345 0 0,0 0 0 0 0,-1 0 0 0 0,0 0 0 0 0,1 0 0 0 0,-1 0 0 0 0,-1-1 0 0 0,1 1 0 0 0,-1 0 0 0 0,1-1 0 0 0,-3 3-1 0 0,-1 25 54 0 0,-5-13-42 0 0,7 5 46 0 0,4-23-56 0 0,-1 1-1 0 0,0-1 1 0 0,0 0-1 0 0,0 0 1 0 0,0 1-1 0 0,0-1 1 0 0,0 0-1 0 0,0 1 1 0 0,0-1-1 0 0,0 0 1 0 0,-1 1-1 0 0,1-1 1 0 0,0 0-1 0 0,0 1 1 0 0,0-1-1 0 0,0 0 0 0 0,0 0 1 0 0,0 1-1 0 0,-1-1 1 0 0,1 0-1 0 0,0 0 1 0 0,0 1-1 0 0,0-1 1 0 0,-1 0-1 0 0,1 0 1 0 0,0 1-2 0 0,-10 9-69 0 0,7-8-26 0 0,3 1-41 0 0,0 0 40 0 0,0 1-71 0 0,0-1 15 0 0,0 0-365 0 0,0-3-24 0 0,0 0-3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59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47 6824 0 0,'0'0'149'0'0,"0"0"23"0"0,0 0 13 0 0,0-3-21 0 0,2-4-118 0 0,1 0 48 0 0,1 1 44 0 0,0 1 42 0 0,-4 5-50 0 0,-1 0 41 0 0,-2 0 267 0 0,1-1 37 0 0,-5-4 745 0 0,4 3-806 0 0,1 1-41 0 0,0-1-61 0 0,0 0-79 0 0,1 1-130 0 0,0 0-49 0 0,0 1-55 0 0,1-1-60 0 0,0 1-29 0 0,0 0-41 0 0,-2-2 296 0 0,1 2 38 0 0,1 0 93 0 0,0 0-10 0 0,0 0-129 0 0,-3 0-91 0 0,-5 0-67 0 0,-9 0-86 0 0,-3 0-3 0 0,9 0 105 0 0,8 0 39 0 0,-1 3-2 0 0,-1 1-38 0 0,-1 1-16 0 0,-9 1 2 0 0,-1 6 0 0 0,1 4 0 0 0,0-1 0 0 0,2 1 0 0 0,8-1 0 0 0,-9 19-31 0 0,14-19-78 0 0,1-2 33 0 0,-1-13 72 0 0,-1 1 0 0 0,1-1 1 0 0,0 1-1 0 0,0-1 0 0 0,0 0 1 0 0,0 1-1 0 0,0-1 1 0 0,0 1-1 0 0,0-1 0 0 0,0 1 1 0 0,1-1-1 0 0,-1 1 0 0 0,0-1 1 0 0,0 1-1 0 0,0-1 0 0 0,0 1 1 0 0,1-1-1 0 0,-1 1 1 0 0,0-1-1 0 0,0 0 0 0 0,1 1 1 0 0,-1-1-1 0 0,0 1 0 0 0,1-1 1 0 0,-1 0-1 0 0,0 1 0 0 0,1-1 1 0 0,-1 0-1 0 0,0 0 1 0 0,1 1-1 0 0,-1-1 0 0 0,1 0 4 0 0,6 5-33 0 0,6 19-47 0 0,-11-20 52 0 0,1 3-6 0 0,4 6-1 0 0,-6-11 35 0 0,0 0 0 0 0,1 0 0 0 0,-1 0 0 0 0,0 0 0 0 0,1-1 0 0 0,-1 1-1 0 0,1 0 1 0 0,0-1 0 0 0,0 1 0 0 0,-1-1 0 0 0,1 1 0 0 0,0-1 0 0 0,1 0 0 0 0,4 3-2 0 0,-4-3-2 0 0,0 0 0 0 0,-1 0-1 0 0,1 1 1 0 0,0-1 0 0 0,-1 1 0 0 0,0-1 0 0 0,1 1 0 0 0,-1 0 0 0 0,0 0-1 0 0,0 0 1 0 0,0 0 0 0 0,0 1 0 0 0,0-1 0 0 0,0 0 0 0 0,0 2 4 0 0,3 6 0 0 0,-5-8 0 0 0,1 0 0 0 0,1 1 0 0 0,-1-1 0 0 0,0 0 0 0 0,0 0 0 0 0,1 0 0 0 0,-1 0 0 0 0,1 0 0 0 0,0 0 0 0 0,75 75 0 0 0,-74-74 0 0 0,1-1 0 0 0,0 1 0 0 0,0 0 0 0 0,0-1 0 0 0,0 0 0 0 0,1 0 0 0 0,13 11 0 0 0,-10-6 0 0 0,-5-4 0 0 0,0 0 0 0 0,0 1 0 0 0,0-1 0 0 0,0 0 0 0 0,0 1 0 0 0,-1 0 0 0 0,1 1 0 0 0,-3-4 0 0 0,0-1 0 0 0,0 1 0 0 0,1-1 0 0 0,-1 1 0 0 0,0 0 0 0 0,1-1 0 0 0,-1 1 0 0 0,0-1 0 0 0,1 1 0 0 0,-1-1 0 0 0,1 1 0 0 0,-1-1 0 0 0,1 1 0 0 0,-1-1 0 0 0,1 1 0 0 0,-1-1 0 0 0,1 0 0 0 0,0 1 0 0 0,-1-1 0 0 0,1 0 0 0 0,-1 0 0 0 0,1 1 0 0 0,4 1 0 0 0,-4-1 1 0 0,1-1-1 0 0,-1 1 1 0 0,0 0 0 0 0,0 0 0 0 0,0 0 0 0 0,0 0 0 0 0,0 0 0 0 0,0 0 0 0 0,-1 0 0 0 0,1 0-1 0 0,0 0 1 0 0,0 1-1 0 0,4 8 36 0 0,5 11-5 0 0,-7-9 56 0 0,-4-2 111 0 0,0-3-86 0 0,-9 6 46 0 0,9-12-134 0 0,-1 2 168 0 0,-1 1 45 0 0,0 0-82 0 0,-3-1-40 0 0,-3 0 1 0 0,3-1-31 0 0,2 0 47 0 0,-12 10 66 0 0,3-1-81 0 0,12-10-113 0 0,0-1 0 0 0,-1 1-1 0 0,1 0 1 0 0,0-1 0 0 0,-1 1-1 0 0,1-1 1 0 0,0 0 0 0 0,-1 1-1 0 0,1-1 1 0 0,0 0 0 0 0,-1 0 0 0 0,1 0-4 0 0,-8 0-18 0 0,-1 0-33 0 0,1 0-34 0 0,-1 0-34 0 0,0 0-33 0 0,1 0-32 0 0,-11 0-282 0 0,0 0-127 0 0,1 0-124 0 0,1 0-122 0 0,0 0-119 0 0,16 0-716 0 0,2 0-950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8:59.9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10856 0 0,'0'0'241'0'0,"0"0"38"0"0,0 0 14 0 0,0 0-21 0 0,0 0-155 0 0,3-3 2 0 0,7-7 17 0 0,-7 8-31 0 0,0 0-39 0 0,0 2-25 0 0,1 0-27 0 0,1-1 9 0 0,1-3-26 0 0,1-2-44 0 0,-7 6 47 0 0,5-3-120 0 0,8 3-8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1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93 6536 0 0,'0'0'141'0'0,"0"-2"23"0"0,0-1-123 0 0,0 2-7 0 0,0-2 11 0 0,0-5 44 0 0,0-6 69 0 0,0 13-93 0 0,0 0-53 0 0,0-3-138 0 0,0 3 101 0 0,0 0 47 0 0,0 0 40 0 0,0-1 61 0 0,0 1 69 0 0,0 0 82 0 0,0-1 95 0 0,-2 2 144 0 0,1 0-484 0 0,1 0 0 0 0,-1 0-1 0 0,0 0 1 0 0,1 0 0 0 0,-1 0-1 0 0,1 0 1 0 0,-1 0 0 0 0,1-1 0 0 0,-1 1-1 0 0,1 0 1 0 0,-1 0 0 0 0,1 0 0 0 0,-1-1-1 0 0,1 1 1 0 0,-1 0 0 0 0,1-1-1 0 0,-1 1-28 0 0,1-1 23 0 0,-1 1-1 0 0,1 0 0 0 0,0-1 0 0 0,-1 1 0 0 0,1-1 0 0 0,0 1 0 0 0,0-1 0 0 0,0 0 0 0 0,-1 1 0 0 0,1-1 0 0 0,0 1 1 0 0,0-1-1 0 0,0 1 0 0 0,0-1 0 0 0,0 0 0 0 0,0 1 0 0 0,0-1-22 0 0,0 1 6 0 0,0 0-1 0 0,0 0 1 0 0,0 0-1 0 0,0 0 1 0 0,0 0-1 0 0,0 0 1 0 0,0 0 0 0 0,0-1-1 0 0,0 1 1 0 0,0 0-1 0 0,0 0 1 0 0,0 0-1 0 0,0 0 1 0 0,0 0 0 0 0,0 0-1 0 0,0 0 1 0 0,0 0-1 0 0,0 0 1 0 0,0 0-1 0 0,0 0 1 0 0,0-1 0 0 0,0 1-1 0 0,0 0 1 0 0,0 0-1 0 0,0 0 1 0 0,0 0-1 0 0,0 0 1 0 0,0 0-1 0 0,0 0 1 0 0,0 0 0 0 0,-1 0-1 0 0,1 0 1 0 0,0 0-1 0 0,0 0 1 0 0,0 0-1 0 0,0 0 1 0 0,0 0 0 0 0,0 0-1 0 0,0 0 1 0 0,0-1-1 0 0,0 1 1 0 0,0 0-1 0 0,0 0 1 0 0,-1 0 0 0 0,1 0-1 0 0,0 0 1 0 0,0 0-1 0 0,0 0 1 0 0,0 0-1 0 0,0 0 1 0 0,0 0 0 0 0,0 0-1 0 0,0 0 1 0 0,0 1-1 0 0,0-1 1 0 0,0 0-1 0 0,-1 0-5 0 0,-9 0 306 0 0,10 0-301 0 0,0 0 0 0 0,0 0 0 0 0,0 0 0 0 0,0 0 0 0 0,0 0 1 0 0,0 0-1 0 0,-1 0 0 0 0,1 0 0 0 0,0 0 0 0 0,0 0 0 0 0,0 0 0 0 0,0 0 1 0 0,0 0-1 0 0,0 0 0 0 0,0 0 0 0 0,0 0 0 0 0,0 0 0 0 0,0 0 0 0 0,0 0 1 0 0,-1 0-1 0 0,1 0 0 0 0,0 0 0 0 0,0 0 0 0 0,0 0 0 0 0,0 0 0 0 0,0-1 1 0 0,0 1-1 0 0,0 0 0 0 0,0 0 0 0 0,0 0 0 0 0,0 0 0 0 0,0 0 1 0 0,0 0-1 0 0,0 0 0 0 0,0 0 0 0 0,0 0 0 0 0,-1 0 0 0 0,1 0 0 0 0,0 0 1 0 0,0 0-1 0 0,0-1 0 0 0,0 1 0 0 0,0 0 0 0 0,0 0 0 0 0,0 0 0 0 0,0 0 1 0 0,0 0-1 0 0,0 0 0 0 0,0 0 0 0 0,0 0 0 0 0,0 0 0 0 0,0 0 0 0 0,0-1 1 0 0,0 1-1 0 0,0 0 0 0 0,0 0 0 0 0,1 0-5 0 0,-1 0 11 0 0,0-1 1 0 0,0 1-1 0 0,0-1 0 0 0,0 1 1 0 0,0-1-1 0 0,0 1 0 0 0,0-1 0 0 0,-1 1 1 0 0,1-1-1 0 0,0 1 0 0 0,0-1 1 0 0,0 1-1 0 0,0-1 0 0 0,-1 1 1 0 0,1 0-1 0 0,0-1 0 0 0,0 1 0 0 0,-1-1 1 0 0,1 1-1 0 0,0 0 0 0 0,-1-1 1 0 0,1 1-1 0 0,0 0 0 0 0,-1-1 1 0 0,1 1-1 0 0,0 0 0 0 0,-1 0 0 0 0,1-1 1 0 0,-1 1-1 0 0,1 0 0 0 0,-1 0 1 0 0,1 0-1 0 0,-1-1 0 0 0,1 1 1 0 0,-1 0-1 0 0,1 0 0 0 0,0 0 0 0 0,-1 0 1 0 0,1 0-1 0 0,-1 0 0 0 0,1 0 1 0 0,-1 0-12 0 0,-2 0 224 0 0,1 0-8 0 0,-3 0-154 0 0,1 0 41 0 0,-14 0 276 0 0,11 0-249 0 0,2 1-68 0 0,3 1-74 0 0,0 2 21 0 0,1-1-5 0 0,-14 5 75 0 0,-1 5-63 0 0,-15 18-16 0 0,29-28 0 0 0,-1 0 0 0 0,1 0 0 0 0,0 0 0 0 0,0 0 0 0 0,0 0 0 0 0,0 2 0 0 0,0-2 0 0 0,1 1 0 0 0,-1-1 0 0 0,-1 0 0 0 0,1 0 0 0 0,0 0 0 0 0,-1 1 0 0 0,0-1 0 0 0,1 0 0 0 0,-1 0 0 0 0,1 0 0 0 0,0 0 0 0 0,0 1 0 0 0,0 0 0 0 0,1-1 0 0 0,-1 1 0 0 0,0-1 0 0 0,0 0 0 0 0,0 0 0 0 0,-1 0 0 0 0,0 1 0 0 0,-2 1 0 0 0,1 1 0 0 0,0-1 0 0 0,1 1 0 0 0,-1 0 0 0 0,1 0 0 0 0,0 1 0 0 0,1-2 0 0 0,1-3 0 0 0,1-1 0 0 0,-1 0 0 0 0,1 1 0 0 0,-1-1 0 0 0,1 0 0 0 0,0 1 0 0 0,0-1 0 0 0,0 0 0 0 0,0 1 0 0 0,0 0 0 0 0,-3 16 0 0 0,-1-8 0 0 0,3-7 0 0 0,-1 0 0 0 0,1 0 0 0 0,0 0 0 0 0,0 0 0 0 0,0 0 0 0 0,1 0 0 0 0,-1 1 0 0 0,1-1 0 0 0,0 2 0 0 0,0-3 0 0 0,-1 0 0 0 0,1 0 0 0 0,0-1 0 0 0,0 1 0 0 0,-1 0 0 0 0,1-1 0 0 0,-1 1 0 0 0,0 0 0 0 0,1-1 0 0 0,-1 1 0 0 0,0-1 0 0 0,0 1 0 0 0,0-1 0 0 0,0 1 0 0 0,0-1 0 0 0,0 1 0 0 0,0-1 0 0 0,1 1 0 0 0,-1 0 0 0 0,0-1 0 0 0,1 1 0 0 0,-1 0 0 0 0,1-1 0 0 0,0 1 0 0 0,-1 0 0 0 0,1 0 0 0 0,0 0 0 0 0,0 4 0 0 0,0-3 0 0 0,0-1 0 0 0,0 0 0 0 0,0 0 0 0 0,0 0 0 0 0,0 0 0 0 0,0 0 0 0 0,1 0 0 0 0,-1 0 0 0 0,1 0 0 0 0,0 1 0 0 0,30 59 0 0 0,-21-40-2 0 0,-9-20 3 0 0,0 0-1 0 0,0-1 1 0 0,-1 1-1 0 0,1 0 0 0 0,0-1 1 0 0,0 1-1 0 0,1 0 1 0 0,-1-1-1 0 0,0 0 1 0 0,1 2-1 0 0,4 2 11 0 0,9 8 61 0 0,5-3 7 0 0,-9-5-54 0 0,-8-4 1 0 0,0 0 0 0 0,0 0 0 0 0,0-1 0 0 0,0 1 0 0 0,0-1 0 0 0,1 0 0 0 0,-1 0 0 0 0,0 0 0 0 0,0 0 0 0 0,1-1-26 0 0,7 1 86 0 0,-10 0-81 0 0,-1 0-1 0 0,1 0 1 0 0,-1 0 0 0 0,1 0 0 0 0,-1 0 0 0 0,1 0 0 0 0,-1 0 0 0 0,1 0 0 0 0,-1 0 0 0 0,0 0 0 0 0,1 0 0 0 0,-1 0 0 0 0,1 0-1 0 0,-1 0 1 0 0,1-1 0 0 0,-1 1 0 0 0,1 0 0 0 0,-1 0 0 0 0,1 0 0 0 0,-1-1 0 0 0,0 1 0 0 0,1 0 0 0 0,-1-1 0 0 0,0 1 0 0 0,1 0-1 0 0,-1-1 1 0 0,0 1 0 0 0,1-1 0 0 0,-1 1 0 0 0,0 0 0 0 0,0-1 0 0 0,1 0-5 0 0,3-5 84 0 0,6 1 51 0 0,4-19 96 0 0,-12 20-192 0 0,2-6 49 0 0,-3 7-69 0 0,0 1 0 0 0,0 0 0 0 0,1 0-1 0 0,-1 0 1 0 0,0 0 0 0 0,1 0 0 0 0,-1 0 0 0 0,1 0 0 0 0,0 0-19 0 0,-1 1 12 0 0,0 0 0 0 0,1 0 1 0 0,-1-1-1 0 0,0 1 1 0 0,0 0-1 0 0,0-1 0 0 0,0 1 1 0 0,0 0-1 0 0,0-1 1 0 0,-1 1-1 0 0,1-1 0 0 0,0 1 1 0 0,-1-1-1 0 0,1 0 1 0 0,-1 1-1 0 0,1-1 0 0 0,-1 0 1 0 0,0 1-1 0 0,0-1 1 0 0,0 0-13 0 0,0 1 8 0 0,0-1 0 0 0,0 0 1 0 0,1 1-1 0 0,-1-1 1 0 0,0 1-1 0 0,1-1 0 0 0,-1 1 1 0 0,1-1-1 0 0,0 1 1 0 0,-1 0-1 0 0,1-1 1 0 0,0 1-1 0 0,0 0-8 0 0,5-12 43 0 0,-4 1-3 0 0,-1 1 0 0 0,0-1 1 0 0,-1 0-1 0 0,-1-11-40 0 0,1 6 33 0 0,0-50 71 0 0,0-38 14 0 0,0 46-118 0 0,0 51-10 0 0,0-31-51 0 0,0 37-7 0 0,0 4 4 0 0,0 0 60 0 0,0 0 1 0 0,0-1-1 0 0,1 1 1 0 0,-1-1-1 0 0,0 1 1 0 0,1-1-1 0 0,0 1 1 0 0,-1-1-1 0 0,1 1 1 0 0,0-1-1 0 0,0 0 1 0 0,0 1 3 0 0,0-1-4 0 0,0 1-1 0 0,0 0 1 0 0,0-1 0 0 0,-1 1 0 0 0,1 0 0 0 0,0 0 0 0 0,-1 0 0 0 0,1-1 0 0 0,-1 1 0 0 0,1 0 0 0 0,-1 0 0 0 0,0 1 4 0 0,0 4-26 0 0,-1-5 20 0 0,1 0 1 0 0,0 0-1 0 0,0 0 0 0 0,0 0 1 0 0,1 1-1 0 0,-1-1 0 0 0,0 0 1 0 0,1 0-1 0 0,-1 0 1 0 0,2 1 5 0 0,2 4-31 0 0,-3-5 28 0 0,0-1-1 0 0,0 1 1 0 0,0-1 0 0 0,0 0 0 0 0,-1 1-1 0 0,1 0 1 0 0,-1-1 0 0 0,1 1-1 0 0,-1-1 1 0 0,1 1 0 0 0,-1 0-1 0 0,0-1 1 0 0,0 1 0 0 0,0-1 0 0 0,0 2 3 0 0,0 6 0 0 0,-1-6 0 0 0,1-1 0 0 0,0 1 0 0 0,0 0 0 0 0,0 0 0 0 0,0 0 0 0 0,0 0 0 0 0,1 0 0 0 0,-1 0 0 0 0,1-1 0 0 0,0 1 0 0 0,0 1 0 0 0,4 3 0 0 0,-4-5 0 0 0,0-1 0 0 0,-1 1 0 0 0,1-1 0 0 0,0 0 0 0 0,0 1 0 0 0,-1-1 0 0 0,1 1 0 0 0,-1 0 0 0 0,1-1 0 0 0,-1 1 0 0 0,0-1 0 0 0,1 1 0 0 0,-1 0 0 0 0,0-1 0 0 0,0 2 0 0 0,0 56 0 0 0,0-57 0 0 0,0 0 0 0 0,0-1 0 0 0,0 1 0 0 0,1 0 0 0 0,-1 0 0 0 0,1-1 0 0 0,-1 1 0 0 0,1 0 0 0 0,0-1 0 0 0,0 1 0 0 0,-1-1 0 0 0,1 1 0 0 0,0-1 0 0 0,0 1 0 0 0,0-1 0 0 0,0 1 0 0 0,0-1 0 0 0,0 1 0 0 0,-1-1 0 0 0,1 1 0 0 0,0 0 0 0 0,-1-1 0 0 0,0 1 0 0 0,1 0 0 0 0,-1 0 0 0 0,0-1 0 0 0,0 1 0 0 0,0 29 0 0 0,0-15 0 0 0,3-1 0 0 0,7 0 0 0 0,-7 1 0 0 0,-3-16-176 0 0,0 1 57 0 0,0-1 49 0 0,0 1 44 0 0,0 0 43 0 0,0-1 43 0 0,0 1 54 0 0,0 0 103 0 0,0 0 21 0 0,0 0-121 0 0,0-1-66 0 0,0 1-57 0 0,0 0-54 0 0,0-1-59 0 0,0 1-66 0 0,0-1-76 0 0,0 1-20 0 0,0-1-62 0 0,0 1-68 0 0,0-1-73 0 0,0 1-78 0 0,0 0-81 0 0,0-1-88 0 0,0 1-92 0 0,0-1-777 0 0,0 0-906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1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4896 0 0,'0'0'108'0'0,"0"0"17"0"0,0 0 10 0 0,0 3-22 0 0,0 10-90 0 0,0-4-13 0 0,2-3 28 0 0,3 2 59 0 0,1 2 97 0 0,-4 3 68 0 0,0-2-34 0 0,4 1 24 0 0,-3-6-115 0 0,0 0 37 0 0,-2-1-24 0 0,0 1 33 0 0,-2 1 48 0 0,1-5-152 0 0,0 0 0 0 0,0 0 0 0 0,0 0 0 0 0,0 0 0 0 0,0 1 0 0 0,1-1-1 0 0,-1 0 1 0 0,1 0 0 0 0,-1 0 0 0 0,1 1-79 0 0,6 12 439 0 0,0 0-91 0 0,-4-7-170 0 0,0 1 0 0 0,-1-1 0 0 0,0 1 0 0 0,0 0 0 0 0,-1 0-178 0 0,0 17 462 0 0,-1-18-431 0 0,0 1 48 0 0,0 0 40 0 0,0 1 34 0 0,0 3 83 0 0,0 22 507 0 0,0-21-456 0 0,0-2-82 0 0,0-2-70 0 0,0-7 25 0 0,0-3 9 0 0,0 0 39 0 0,0 0 15 0 0,0 0 1 0 0,0 0-11 0 0,0 0-42 0 0,0 0-13 0 0,0 0-4 0 0,0 0-6 0 0,0-3-18 0 0,3-9-16 0 0,7-1 14 0 0,-10 12-125 0 0,1 1 1 0 0,-1 0 0 0 0,0 0 0 0 0,0-1 0 0 0,1 1 0 0 0,-1 0-1 0 0,0 0 1 0 0,0-1 0 0 0,0 1 0 0 0,0 0 0 0 0,1 0 0 0 0,-1-1 0 0 0,0 1-1 0 0,0 0 1 0 0,0-1 0 0 0,0 1 0 0 0,0 0 0 0 0,0-1 0 0 0,0 1-1 0 0,0 0 1 0 0,0-1 0 0 0,0 1 0 0 0,0 0 0 0 0,0 0 0 0 0,0-1 0 0 0,0 1-4 0 0,0-11 15 0 0,0-32 76 0 0,2 28-76 0 0,14-21 62 0 0,9-36 30 0 0,-24 69-104 0 0,0 0-3 0 0,0 1 1 0 0,-1 0 0 0 0,1-1-1 0 0,0 1 1 0 0,0 0-1 0 0,0 0 1 0 0,1-1 0 0 0,-1 1-1 0 0,0 0 1 0 0,1 0-1 0 0,0 0 1 0 0,-1 1 0 0 0,1-2-1 0 0,1 0 0 0 0,0-1 0 0 0,0 0 0 0 0,0 0 0 0 0,-1 0 1 0 0,2-2-1 0 0,10-16-21 0 0,1 10-33 0 0,-5 8 36 0 0,-9 4 16 0 0,0-1-1 0 0,1 1 0 0 0,-1-1 0 0 0,0 1 0 0 0,0-1 1 0 0,0 1-1 0 0,0-1 0 0 0,0 1 0 0 0,0-1 0 0 0,-1 0 1 0 0,1 0-1 0 0,0 1 0 0 0,0-1 0 0 0,0 0 1 0 0,-1 0-1 0 0,1 0 0 0 0,0 0 0 0 0,0-1 3 0 0,5-8-4 0 0,-5 9 2 0 0,-1 1-1 0 0,1-1 0 0 0,0 1 0 0 0,-1-1 0 0 0,1 1 0 0 0,0-1 1 0 0,0 1-1 0 0,-1-1 0 0 0,1 1 0 0 0,0 0 0 0 0,0-1 0 0 0,0 1 1 0 0,-1 0-1 0 0,1 0 0 0 0,0 0 0 0 0,0 0 0 0 0,0 0 0 0 0,0-1 1 0 0,0 1-1 0 0,-1 1 0 0 0,1-1 0 0 0,0 0 0 0 0,0 0 0 0 0,0 0 1 0 0,0 0-1 0 0,-1 1 0 0 0,1-1 0 0 0,0 0 0 0 0,0 1 0 0 0,0-1 1 0 0,-1 0-1 0 0,1 1 0 0 0,0 0 3 0 0,30 24-84 0 0,-26-22 72 0 0,-5-3 10 0 0,1 0 0 0 0,0 0 0 0 0,-1 1 0 0 0,1-1 0 0 0,-1 0 0 0 0,1 1 0 0 0,0-1 0 0 0,-1 0 0 0 0,1 1 0 0 0,-1-1 0 0 0,1 1 1 0 0,-1-1-1 0 0,1 1 0 0 0,-1-1 0 0 0,0 1 0 0 0,1-1 0 0 0,-1 1 0 0 0,0 0 0 0 0,1-1 0 0 0,-1 1 0 0 0,0-1 0 0 0,1 1 2 0 0,1 4 2 0 0,18 32-2 0 0,-11-22 0 0 0,-1 0 0 0 0,0 0 0 0 0,3 14 0 0 0,-6-4 0 0 0,2-12 0 0 0,-6-12 0 0 0,-1 1 0 0 0,1-1 0 0 0,0 0 0 0 0,-1 1 0 0 0,1-1 0 0 0,0 1 0 0 0,-1-1 0 0 0,0 1 0 0 0,1-1 0 0 0,-1 1 0 0 0,0-1 0 0 0,0 1 0 0 0,0 0 0 0 0,0 62 0 0 0,0-8 13 0 0,0-53 51 0 0,0-1 8 0 0,0 9-74 0 0,0 20 141 0 0,0-20-151 0 0,0-4-35 0 0,0 0-41 0 0,0-1-47 0 0,0 1-54 0 0,0-1-64 0 0,0 0-70 0 0,0 0-79 0 0,0-1-85 0 0,0-4 167 0 0,0-1-47 0 0,0 1-41 0 0,0-1-36 0 0,0 0-129 0 0,0 0-35 0 0,0 0-1342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3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307 478 5064 0 0,'0'0'108'0'0,"-2"0"17"0"0,-11-2 14 0 0,-2-11-10 0 0,4 5-83 0 0,-7 2-86 0 0,10 5 60 0 0,0 1 68 0 0,0 0 101 0 0,2 0 35 0 0,0-3 326 0 0,6 3-516 0 0,-1-1 0 0 0,1 0-1 0 0,-1 1 1 0 0,0 0-1 0 0,1-1 1 0 0,-1 1 0 0 0,0-1-1 0 0,0 1 1 0 0,1 0-1 0 0,-1-1 1 0 0,0 1-1 0 0,0 0 1 0 0,0 0 0 0 0,1 0-1 0 0,-1 0 1 0 0,0 0-1 0 0,0 0 1 0 0,0 0 0 0 0,1 0-1 0 0,-1 0 1 0 0,0 0-34 0 0,-13 3 431 0 0,1 0-139 0 0,-3-1-86 0 0,2 1-15 0 0,-2 9 24 0 0,0 1 15 0 0,7-9-91 0 0,7-3-112 0 0,1-1 0 0 0,0 1 0 0 0,-1 0 0 0 0,1 0 0 0 0,0-1 0 0 0,-1 1 0 0 0,1 0 0 0 0,0 0 0 0 0,0 0 0 0 0,0 0-27 0 0,-9 22 291 0 0,-1-5-180 0 0,8-14-85 0 0,1 0 1 0 0,-1 1-1 0 0,1-1 0 0 0,0 0 1 0 0,-1 3-27 0 0,-2 19 96 0 0,-2-11-28 0 0,-1 6-40 0 0,6-17-28 0 0,0 3 0 0 0,-1 0 0 0 0,2 0 0 0 0,-1 0 0 0 0,1 0 0 0 0,0 0 0 0 0,0 6 0 0 0,0-7 0 0 0,1 0 0 0 0,-1 1 0 0 0,-1-1 0 0 0,1 0 0 0 0,-2 2 0 0 0,2-4 0 0 0,0-1 0 0 0,-1 1 0 0 0,2 0 0 0 0,-1 0 0 0 0,0-1 0 0 0,1 1 0 0 0,0 0 0 0 0,-1 0 0 0 0,2 0 0 0 0,-1-1 0 0 0,0 1 0 0 0,1 1 0 0 0,5 11 0 0 0,-5-13 0 0 0,0 0 0 0 0,0 0 0 0 0,0 0 0 0 0,0 1 0 0 0,0-1 0 0 0,-1 0 0 0 0,1 1 0 0 0,-1 1 0 0 0,0-4 0 0 0,0 1 0 0 0,0-1 0 0 0,0 1 0 0 0,0 0 0 0 0,1-1 0 0 0,-1 1 0 0 0,0 0 0 0 0,1-1 0 0 0,-1 1 0 0 0,1-1 0 0 0,0 1 0 0 0,0-1 0 0 0,-1 1 0 0 0,1-1 0 0 0,1 1 0 0 0,3 6 0 0 0,-1 3-2 0 0,-4-10 3 0 0,1 0-1 0 0,-1 0 1 0 0,1 0 0 0 0,-1 0-1 0 0,1 0 1 0 0,-1 0 0 0 0,1 0 0 0 0,-1 0-1 0 0,1 0 1 0 0,0 0 0 0 0,0 0-1 0 0,-1 0 1 0 0,1-1 0 0 0,0 1-1 0 0,0 0 1 0 0,0-1 0 0 0,0 1-1 0 0,1 0 0 0 0,7 4 40 0 0,-5-3-20 0 0,-1 0 1 0 0,0 0 0 0 0,1-1 0 0 0,-1 1-1 0 0,1-1 1 0 0,-1 0 0 0 0,1 0 0 0 0,2 0-21 0 0,2-1 192 0 0,-1-2-41 0 0,9-5 179 0 0,-5 2-103 0 0,-1 1-15 0 0,3-2-13 0 0,3-3-40 0 0,0-2-41 0 0,-1 1-43 0 0,-4 2-45 0 0,-6 5-7 0 0,0-1 0 0 0,0 0 0 0 0,-1 0 1 0 0,3-3-24 0 0,-3 2 13 0 0,0 1 1 0 0,1 0-1 0 0,-1 0 1 0 0,5-3-14 0 0,-3 3 0 0 0,-4 3 0 0 0,0 0 0 0 0,0-1 0 0 0,0 1 0 0 0,0 0 0 0 0,0-1 0 0 0,-1 0 0 0 0,1 1 0 0 0,-1-1 0 0 0,1 0 0 0 0,-1 0 0 0 0,0 0 0 0 0,1 0 0 0 0,-1 0 0 0 0,1-1 0 0 0,-1 0 2 0 0,1 0 0 0 0,0 1 0 0 0,0-1 0 0 0,0 1 0 0 0,1-1 0 0 0,-1 1 1 0 0,2-1-3 0 0,-2 2 3 0 0,0-1 1 0 0,1-1 0 0 0,-1 1 0 0 0,0 0 0 0 0,0-1 0 0 0,0 1-1 0 0,0-1 1 0 0,-1 1 0 0 0,1-1 0 0 0,1-2-4 0 0,-2 0 3 0 0,-1-1-1 0 0,1 1 1 0 0,-1 0 0 0 0,1-1-1 0 0,-2-4-2 0 0,1 3 0 0 0,0 1-1 0 0,0-1 0 0 0,1 0 1 0 0,1-4 0 0 0,3-4-9 0 0,-4 12 3 0 0,0-1 1 0 0,0 1-1 0 0,0 0 1 0 0,0 0-1 0 0,-1 0 1 0 0,1-1-1 0 0,-1 1 1 0 0,0 0-1 0 0,0-1 1 0 0,0 1 0 0 0,0 0-1 0 0,0-1 1 0 0,-1 1 5 0 0,-4-12-16 0 0,-1-2-15 0 0,4 0-44 0 0,2 8 48 0 0,-1 1 0 0 0,0-1 1 0 0,-1 0-1 0 0,-1-6 27 0 0,-4-16-53 0 0,6 7-15 0 0,1 6-23 0 0,0 6-10 0 0,0-1 0 0 0,-1 1 0 0 0,-1-8 101 0 0,-3-2-139 0 0,0-6-25 0 0,2 1 56 0 0,1 3 71 0 0,-3 4 37 0 0,0-2 16 0 0,3-9 37 0 0,2 24-33 0 0,0-1 0 0 0,-1 1 0 0 0,1-1 0 0 0,-3-6-20 0 0,-2 0 9 0 0,4 11-10 0 0,-1 0 0 0 0,1 0 0 0 0,0 0 0 0 0,1-1 0 0 0,-1 1 0 0 0,0 0 0 0 0,1 0 0 0 0,0 0 0 0 0,0-3 1 0 0,0-8-27 0 0,0-12 3 0 0,0-6-56 0 0,0 32 79 0 0,-1 0 0 0 0,1 0 0 0 0,0-1 0 0 0,0 1 0 0 0,0 0 0 0 0,0 0 0 0 0,0 0 0 0 0,0 0 0 0 0,0 0 1 0 0,0 0-1 0 0,0 0 0 0 0,0 0 0 0 0,0 0 0 0 0,0 0 0 0 0,0 0 0 0 0,0-1 0 0 0,0 1 0 0 0,0 0 0 0 0,0 0 0 0 0,0 0 0 0 0,1 0 0 0 0,-1 0 0 0 0,0 0 0 0 0,0 0 0 0 0,0 0 0 0 0,0 0 0 0 0,0 0 0 0 0,0 0 0 0 0,0 0 0 0 0,0-1 0 0 0,0 1 0 0 0,0 0 0 0 0,0 0 0 0 0,0 0 0 0 0,0 0 0 0 0,0 0 0 0 0,0 0 0 0 0,1 0 0 0 0,-1 0 0 0 0,0 0 0 0 0,0 0 0 0 0,0 0 0 0 0,0 0 0 0 0,0 0 0 0 0,0 0 0 0 0,0 0 0 0 0,0 0 0 0 0,0 0 0 0 0,0 0 0 0 0,0 0 0 0 0,1 0 0 0 0,-1 0 0 0 0,0 0 0 0 0,0 0 0 0 0,0 0 0 0 0,0 0 0 0 0,0 0 1 0 0,10 3-10 0 0,-9-2 10 0 0,-1-1 0 0 0,1 1 0 0 0,-1 0 0 0 0,0 0 0 0 0,0-1 0 0 0,1 1 0 0 0,-1 0 0 0 0,0 0 0 0 0,0 0 0 0 0,0-1 0 0 0,0 1 0 0 0,0 0 0 0 0,0 0 0 0 0,0 1 0 0 0,0-1-1 0 0,0 1 1 0 0,0-1 0 0 0,1 1 0 0 0,-1-1 0 0 0,0 1 0 0 0,1-1-1 0 0,-1 1 1 0 0,1-1 0 0 0,-1 1 0 0 0,1-1 0 0 0,0 0-1 0 0,0 1 1 0 0,0-1 0 0 0,5 12 15 0 0,-5-8 3 0 0,0 0 1 0 0,-1 1 0 0 0,1-1 0 0 0,-1 0-1 0 0,0 5-18 0 0,-1-3 21 0 0,1 0 0 0 0,1 0 0 0 0,-1 0 0 0 0,2 3-21 0 0,24 85 21 0 0,-21-54 49 0 0,9 19 217 0 0,-7-30-135 0 0,-3-12-79 0 0,-1 1 22 0 0,-2-1-37 0 0,-3 16-20 0 0,1-25-39 0 0,1 0 0 0 0,0 1-1 0 0,0-1 1 0 0,1 0 0 0 0,0 0 0 0 0,1 6 1 0 0,3 1 1 0 0,-3-9 12 0 0,0-1 1 0 0,-1 0 0 0 0,0 1 0 0 0,0-1 0 0 0,0 1 0 0 0,-1 0-14 0 0,1 1 26 0 0,0 0 0 0 0,0 0 0 0 0,0 0 0 0 0,3 8-26 0 0,-2-9 20 0 0,0 0 0 0 0,-1 0 1 0 0,1 0-1 0 0,-1 7-20 0 0,-1 52 11 0 0,0-48 23 0 0,0 3 51 0 0,0 21 105 0 0,0-20-115 0 0,0-20-11 0 0,0-2-34 0 0,0 3-140 0 0,0 7-68 0 0,0-7-12 0 0,0-3-2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3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1 217 6072 0 0,'0'0'133'0'0,"0"0"23"0"0,2 2 12 0 0,11 9-23 0 0,2-9-115 0 0,-7-2 26 0 0,0 1 93 0 0,2 0 100 0 0,14-2 436 0 0,-18 0-506 0 0,0-1-41 0 0,2-3 108 0 0,2-1 95 0 0,3 4 80 0 0,0-1-3 0 0,-3-2-83 0 0,-2 0-96 0 0,4 0 226 0 0,-6-5-129 0 0,6 4-59 0 0,19-19 241 0 0,-12 16-271 0 0,0 0-47 0 0,0 2-51 0 0,-1 1-55 0 0,-9 3-48 0 0,-8 3-42 0 0,1-1 0 0 0,0 1 0 0 0,-1-1 0 0 0,1 1 0 0 0,-1-1 0 0 0,1 0 0 0 0,-1 0 0 0 0,0 0 0 0 0,1 0 0 0 0,0 0-4 0 0,7-9 49 0 0,-7 9-45 0 0,0 0 0 0 0,0 0 0 0 0,0 0 0 0 0,0 0 0 0 0,0 0 0 0 0,0 0 0 0 0,0 0 0 0 0,1 0 0 0 0,0 1-4 0 0,12-6 47 0 0,-14 6-44 0 0,-1-1 1 0 0,1 1-1 0 0,-1 0 0 0 0,0 0 1 0 0,1-1-1 0 0,-1 1 0 0 0,1 0 0 0 0,-1-1 1 0 0,0 1-1 0 0,1 0 0 0 0,-1-1 1 0 0,0 1-1 0 0,0-1 0 0 0,1 1 1 0 0,-1-1-1 0 0,0 1 0 0 0,0 0 1 0 0,0-1-1 0 0,1 1 0 0 0,-1-1 1 0 0,0 1-1 0 0,0-1 0 0 0,0 1 1 0 0,0-1-4 0 0,3-4 64 0 0,10-9-9 0 0,-6 5-47 0 0,-5 6 1 0 0,2 1 34 0 0,-2 1-20 0 0,-3 0 49 0 0,1-2-35 0 0,1-6-15 0 0,-1 7-3 0 0,0-11 45 0 0,0 13-63 0 0,0 0-1 0 0,0 0 1 0 0,0 0 0 0 0,0 0 0 0 0,0 0 0 0 0,0 0 0 0 0,0 0 0 0 0,0-1 0 0 0,0 1 0 0 0,0 0 0 0 0,0 0 0 0 0,0 0 0 0 0,0 0 0 0 0,0 0 0 0 0,0 0 0 0 0,0 0 0 0 0,0 0-1 0 0,0 0 1 0 0,0 0 0 0 0,0 0 0 0 0,0-1 0 0 0,0 1 0 0 0,0 0 0 0 0,0 0 0 0 0,0 0 0 0 0,0 0 0 0 0,0 0 0 0 0,0 0 0 0 0,-1 0 0 0 0,1 0 0 0 0,0 0 0 0 0,0 0-1 0 0,0 0 1 0 0,0 0 0 0 0,0 0 0 0 0,0 0 0 0 0,0 0 0 0 0,0 0 0 0 0,0 0 0 0 0,0-1 0 0 0,0 1 0 0 0,0 0 0 0 0,-1 0 0 0 0,1 0 0 0 0,0 0 0 0 0,0 0 0 0 0,0 0 0 0 0,0 0-1 0 0,0 0 1 0 0,0 0 0 0 0,0 0 0 0 0,0 0 0 0 0,0 0 0 0 0,0 1 0 0 0,0-1 0 0 0,-1 0 0 0 0,1 0-1 0 0,-1 0 60 0 0,-1 0-60 0 0,-1 0-37 0 0,-8 0-193 0 0,6-1 158 0 0,2-1 71 0 0,0-2 32 0 0,-2-2 39 0 0,3 5-55 0 0,-1 1-1 0 0,1-1 0 0 0,-1 1 0 0 0,1-1 1 0 0,-1 1-1 0 0,1 0 0 0 0,-2 0-14 0 0,-1 0 64 0 0,3 0-108 0 0,-2 0 12 0 0,2 0 14 0 0,-1 0 0 0 0,1 0 0 0 0,0 0 0 0 0,-1 0 0 0 0,1 0 0 0 0,0 1 0 0 0,0-1 0 0 0,-1 1 0 0 0,-1 0 18 0 0,-10 6-68 0 0,-4 2 109 0 0,-11 6 139 0 0,13-3-95 0 0,1 1-89 0 0,4-8-64 0 0,10-5 60 0 0,0 0 0 0 0,0 1 1 0 0,0-1-1 0 0,0 1 0 0 0,0-1 0 0 0,0 1 0 0 0,0-1 0 0 0,0 1 1 0 0,0 0-1 0 0,0-1 0 0 0,0 1 0 0 0,0 0 0 0 0,1 0 0 0 0,-1 0 0 0 0,0 0 1 0 0,1 0-1 0 0,-1 0 0 0 0,0 0 8 0 0,-14 25-72 0 0,0-9 47 0 0,14-16 25 0 0,-1 0 0 0 0,1 1 0 0 0,-1 0 0 0 0,1 0 0 0 0,-1-1 0 0 0,1 1 0 0 0,0 0 0 0 0,0 0 0 0 0,-1 1 0 0 0,2-1 0 0 0,-1 0 0 0 0,0 0 0 0 0,0 0 0 0 0,1 1 0 0 0,-1-1 0 0 0,1 2 0 0 0,-3 8 0 0 0,-3 3 6 0 0,5-12-1 0 0,-1 0 1 0 0,1 0-1 0 0,0 1 0 0 0,1-1 0 0 0,-1 1 0 0 0,0-1 1 0 0,1 1-1 0 0,0-1 0 0 0,0 1-5 0 0,0 121 11 0 0,0-121-7 0 0,0-2-7 0 0,-1 0-1 0 0,1-1 1 0 0,0 1 0 0 0,1 0 0 0 0,-1 0 0 0 0,0 0-1 0 0,0 0 1 0 0,1 0 0 0 0,-1-1 0 0 0,1 1 0 0 0,0 0 0 0 0,-1 0-1 0 0,1-1 1 0 0,0 1 3 0 0,8 8-19 0 0,0 1 1 0 0,0-1-1 0 0,2-1 19 0 0,-8-5 1 0 0,10 11-1 0 0,-10-8 0 0 0,-3-6 0 0 0,0-1 0 0 0,1 1 0 0 0,-1 0 0 0 0,0-1 0 0 0,1 1 0 0 0,-1-1 0 0 0,1 1 0 0 0,-1-1 0 0 0,1 1 0 0 0,-1-1 0 0 0,1 1 0 0 0,-1-1 0 0 0,1 1 0 0 0,-1-1 0 0 0,1 0 0 0 0,0 1 0 0 0,-1-1 0 0 0,1 0 0 0 0,-1 1 0 0 0,1-1 0 0 0,0 0 0 0 0,-1 0 0 0 0,1 0 0 0 0,0 0 0 0 0,0 1 0 0 0,-1-1 0 0 0,1 0 0 0 0,1 0 0 0 0,7 4-6 0 0,14 4 49 0 0,-20-7-35 0 0,-1-1 1 0 0,1 0 0 0 0,-1 0 0 0 0,0 0-1 0 0,1 0 1 0 0,-1 0 0 0 0,1 0 0 0 0,-1-1-1 0 0,1 1 1 0 0,-1-1 0 0 0,1 0-9 0 0,7-3 10 0 0,8-3 13 0 0,0 6 45 0 0,10-3-31 0 0,-2-4-117 0 0,-24 7 66 0 0,6-2-72 0 0,5-2 3 0 0,-10 3-23 0 0,-1 1 11 0 0,1-1-35 0 0,-1 1-40 0 0,1-1-45 0 0,-1 0-39 0 0,1 0-29 0 0,-1 1-44 0 0,1-1-39 0 0,0 1-33 0 0,0-1-119 0 0,0 0-34 0 0,8-3-1223 0 0,-10 4 1709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10.3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8608 0 0,'0'0'197'0'0,"0"0"24"0"0,0 0 17 0 0,0 0 42 0 0,0 0-74 0 0,0 0 37 0 0,0 0 285 0 0,0 0 15 0 0,0 0-31 0 0,0 0-134 0 0,2 2-52 0 0,8 8-8 0 0,-7-7-101 0 0,-2 0-75 0 0,0-1-46 0 0,-2 1-44 0 0,1 0-18 0 0,2-1 43 0 0,-2-2-56 0 0,1 1 1 0 0,0-1 0 0 0,0 0-1 0 0,-1 1 1 0 0,1-1 0 0 0,0 0 0 0 0,0 0-1 0 0,0 0 1 0 0,-1 0 0 0 0,1 1-1 0 0,0-1 1 0 0,0 0 0 0 0,0 0 0 0 0,0-1-22 0 0,0 1 21 0 0,0 0 1 0 0,0 0 0 0 0,0 0-1 0 0,0 0 1 0 0,-1 0 0 0 0,1 0 0 0 0,0 1-1 0 0,0-1 1 0 0,0 0 0 0 0,-1 0-1 0 0,1 1 1 0 0,0-1 0 0 0,0 0 0 0 0,0 1-22 0 0,4 12 292 0 0,1-5-126 0 0,8 6 179 0 0,-5-5-146 0 0,-3-3-99 0 0,-2-1-47 0 0,-2-1-36 0 0,3 6 65 0 0,-4-8-72 0 0,0 1 1 0 0,0-1 0 0 0,0 0 0 0 0,0 0 0 0 0,1 0 0 0 0,-1 0 0 0 0,1 0 0 0 0,-1 0 0 0 0,1 0-11 0 0,19 23 79 0 0,-3 4 53 0 0,7 9 89 0 0,-13-23-148 0 0,-5-6-18 0 0,0 0 0 0 0,-1 0 0 0 0,0 1 0 0 0,0 0-55 0 0,-1-2 9 0 0,0 1 0 0 0,1-1 1 0 0,3 4-10 0 0,10 15-1 0 0,-4 5 1 0 0,-11-20 0 0 0,1-1 0 0 0,1 0 0 0 0,0 0 0 0 0,5 6 0 0 0,-4-5 0 0 0,1 0 0 0 0,-2 0 0 0 0,5 12 0 0 0,20 50 0 0 0,-18-40 2 0 0,-10-26 18 0 0,0 0 1 0 0,0 0-1 0 0,1-1 1 0 0,1 3-21 0 0,15 16 135 0 0,-17-23-99 0 0,1 1 0 0 0,-1 0 1 0 0,0 0-1 0 0,-1 0 0 0 0,1 1 1 0 0,-1-1-1 0 0,1 3-36 0 0,-2-4 24 0 0,6 15 159 0 0,3-5-53 0 0,3 2-25 0 0,-10-10-83 0 0,-3-5-17 0 0,0 1 0 0 0,0 0 0 0 0,1-1-1 0 0,-1 1 1 0 0,0-1 0 0 0,0 1 0 0 0,1 0 0 0 0,-1-1 0 0 0,1 1 0 0 0,-1-1 0 0 0,1 1-1 0 0,-1-1 1 0 0,1 1 0 0 0,-1-1 0 0 0,1 0 0 0 0,-1 1 0 0 0,1-1 0 0 0,-1 0-1 0 0,1 1 1 0 0,0-1 0 0 0,-1 0 0 0 0,1 1-5 0 0,4 1 19 0 0,-4-1-13 0 0,0-1 0 0 0,1 1 0 0 0,-1 0 0 0 0,0 0 0 0 0,0 0 0 0 0,0-1 0 0 0,0 1 0 0 0,0 0-1 0 0,-1 1 1 0 0,1-1 0 0 0,0 0 0 0 0,0 1-6 0 0,2 11 71 0 0,-3-11 14 0 0,0-2 0 0 0,0 0 61 0 0,0 0 22 0 0,0 0 6 0 0,0 0-80 0 0,0 0-69 0 0,0 0-48 0 0,0 0-77 0 0,0 0-130 0 0,0 0 105 0 0,0 0-59 0 0,0 0-84 0 0,0 0 83 0 0,0 0-39 0 0,0 0-42 0 0,0 0-41 0 0,0 0-37 0 0,0 0-33 0 0,0 0-244 0 0,0 0-56 0 0,0 0-794 0 0,0 0-628 0 0,0 0-1190 0 0</inkml:trace>
  <inkml:trace contextRef="#ctx0" brushRef="#br0" timeOffset="364.83">509 108 6016 0 0,'0'0'133'0'0,"0"0"23"0"0,0 0 11 0 0,0 0 26 0 0,0 0 107 0 0,0 0 48 0 0,0 0 11 0 0,-3 0 10 0 0,2 0-381 0 0,0 0 50 0 0,0 0 45 0 0,0 0 39 0 0,-2 0 182 0 0,0 0 83 0 0,-1 0 48 0 0,-4 0 650 0 0,2 0-484 0 0,3 0-304 0 0,1 1-65 0 0,-1-1-73 0 0,1 0-113 0 0,1 1-71 0 0,0-1-36 0 0,0 1-37 0 0,1-1-40 0 0,-5 10 418 0 0,-5-5-20 0 0,4 6-86 0 0,-4-6-40 0 0,-3 19 80 0 0,11-20-182 0 0,-3 6 25 0 0,4-8-48 0 0,0 1-1 0 0,0-1 1 0 0,0 0 0 0 0,0 0-1 0 0,-1 0 1 0 0,1 0 0 0 0,-1 0-1 0 0,1 0 1 0 0,-1 0-9 0 0,-9 13 29 0 0,-1 11 128 0 0,4-6-10 0 0,-1-2-5 0 0,-7 8 124 0 0,2-3-41 0 0,5-8-106 0 0,2-1-54 0 0,0 1-40 0 0,-1 6 21 0 0,4-8-7 0 0,-1 1-1 0 0,-1-1 0 0 0,-1-1 1 0 0,1 1-1 0 0,-6 6-38 0 0,0-4 11 0 0,5-7-10 0 0,0 1-1 0 0,1 1 1 0 0,0-1 0 0 0,0 1-1 0 0,-2 4 0 0 0,0 0 0 0 0,-1-1 0 0 0,-5 5 0 0 0,-9 13 0 0 0,17-22 15 0 0,-1 0 0 0 0,0-1 1 0 0,-2 2-16 0 0,-25 22 122 0 0,5-5 22 0 0,14-11-84 0 0,10-12-69 0 0,3-1-46 0 0,-1-1-44 0 0,2 0-67 0 0,0-1 28 0 0,0-1-33 0 0,0 1-43 0 0,1 0-35 0 0,-1-1-345 0 0,1 1 78 0 0,-1-1-49 0 0,1 0-669 0 0,0 0-527 0 0,0 0-1000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4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1 139 5432 0 0,'0'14'84'0'0,"0"2"49"0"0,0 0 43 0 0,0 0 38 0 0,0 16 311 0 0,0-6 95 0 0,2-12-258 0 0,4-1 45 0 0,0-2-26 0 0,-5 0-43 0 0,-1 0 46 0 0,-1-7-274 0 0,1-1 1 0 0,0 0-1 0 0,0 0 0 0 0,0 0 1 0 0,0 0-1 0 0,1 0 1 0 0,-1 0-1 0 0,1 1 0 0 0,0-1 1 0 0,0 0-111 0 0,1 1 132 0 0,1 0-9 0 0,1 2 48 0 0,-3-3-77 0 0,0 0 34 0 0,0 0 14 0 0,-1 0 37 0 0,1 0 42 0 0,-1 1 50 0 0,0 1-75 0 0,0 6 261 0 0,0-6-287 0 0,0-2-55 0 0,0-1-90 0 0,0 1 261 0 0,0-3-39 0 0,0 0-20 0 0,-5 0-6 0 0,1 1-80 0 0,1 0-47 0 0,-1 6 45 0 0,4-3-54 0 0,0-2 147 0 0,0-4 0 0 0,0-9-7 0 0,0 9-29 0 0,-2-1-17 0 0,1 2-161 0 0,0 1-6 0 0,0-1-1 0 0,0 0 1 0 0,1 1-1 0 0,-1-1 1 0 0,0 0-1 0 0,0 0 1 0 0,1 0-1 0 0,-1 1 1 0 0,1-1-1 0 0,-1 0 1 0 0,1 0-1 0 0,-1 0 1 0 0,1 0 0 0 0,0 0-1 0 0,-1 0 1 0 0,1 0-1 0 0,0 0 1 0 0,0 0-1 0 0,-1 0 1 0 0,1 0-1 0 0,0 0 1 0 0,0 0-1 0 0,0 0 1 0 0,0 0-1 0 0,1 0 1 0 0,-1 0-1 0 0,0-1 1 0 0,1 1-12 0 0,3-7 63 0 0,-3 7-52 0 0,0-1 0 0 0,0 1 0 0 0,0 0 0 0 0,0-1 0 0 0,-1 1 0 0 0,1-1 1 0 0,-1 1-1 0 0,1-1 0 0 0,-1 0 0 0 0,1 1 0 0 0,-1-1 0 0 0,0 1 0 0 0,0-1 1 0 0,0 0-12 0 0,0-14 108 0 0,-1-8-29 0 0,1 22-77 0 0,0-1 0 0 0,0 1 0 0 0,0 0-1 0 0,1 0 1 0 0,-1-1 0 0 0,1 1 0 0 0,0 0 0 0 0,0-1-2 0 0,4-5 20 0 0,-4 7-17 0 0,0-1-1 0 0,-1 1 0 0 0,1-1 0 0 0,0 1 1 0 0,0-1-1 0 0,-1 1 0 0 0,1-1 0 0 0,-1 1 0 0 0,1-1 1 0 0,-1 0-1 0 0,0 1 0 0 0,1-1 0 0 0,-1 1 0 0 0,0-1 1 0 0,0-1-3 0 0,0 1 0 0 0,-1 0 0 0 0,1-1 0 0 0,1 1 0 0 0,-1 0 0 0 0,0-1 0 0 0,0 1 0 0 0,1 0 0 0 0,0-1 0 0 0,-1 1 0 0 0,1 0 0 0 0,0 0 0 0 0,0 0 0 0 0,0 0 0 0 0,0 0 0 0 0,1 0 0 0 0,-1 0 0 0 0,0 0 0 0 0,1 0 0 0 0,0 0 0 0 0,1-2 0 0 0,0 0 0 0 0,-1 1 0 0 0,1-1 0 0 0,-1 0 0 0 0,0 0 0 0 0,0-1 0 0 0,0 1 0 0 0,0-1 0 0 0,8-17 0 0 0,-7 17 0 0 0,1 1 0 0 0,0-1 0 0 0,-1 1 0 0 0,2 0 0 0 0,-1 1 0 0 0,0-1 0 0 0,1 1 0 0 0,0-1 0 0 0,2 0 0 0 0,0 0 0 0 0,-1 0 0 0 0,0-1 0 0 0,0 0 0 0 0,2-2 0 0 0,-1 0-1 0 0,-6 5 0 0 0,1 0-1 0 0,0 0 1 0 0,1-1 0 0 0,-1 1 0 0 0,0 1-1 0 0,1-1 1 0 0,-1 0 0 0 0,1 1-1 0 0,-1-1 1 0 0,2 0 1 0 0,16-3-45 0 0,-15 4 32 0 0,-1 0 0 0 0,1 0-1 0 0,-1 0 1 0 0,1-1-1 0 0,-1 0 1 0 0,0 0 0 0 0,2-1 13 0 0,2-2-45 0 0,1 0 0 0 0,-1 1 0 0 0,1 0 1 0 0,2 0 44 0 0,5-2-104 0 0,1 2-243 0 0,3 5-51 0 0,-11-1 190 0 0,-1 0-33 0 0,-6 0 119 0 0,0 0-35 0 0,0 0-7 0 0,-1-1-36 0 0,1 1-40 0 0,-1-1-46 0 0,1 0-48 0 0,-1 0-45 0 0,1 0-41 0 0,0 0-34 0 0,-1-1-132 0 0,1 1-35 0 0,4-5-1363 0 0,-6 6 1968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4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31 139 6416 0 0,'0'0'141'0'0,"0"0"23"0"0,2 3 13 0 0,11 7-19 0 0,11 1-117 0 0,-22-10-26 0 0,0 3 19 0 0,0-3 119 0 0,0 0-34 0 0,1 0 38 0 0,1-1-68 0 0,1 0-27 0 0,-3-1 45 0 0,7 1 326 0 0,-1 0-108 0 0,-2 0-117 0 0,0 0-42 0 0,14 0 280 0 0,-11 0-203 0 0,0 0 102 0 0,-4 0-121 0 0,0 0 42 0 0,6-2 23 0 0,1-4 49 0 0,1 0-20 0 0,-2 5-66 0 0,-1 0-124 0 0,0 0-51 0 0,-8 1-67 0 0,0-1 0 0 0,0 1 0 0 0,-1-1 0 0 0,1 1 0 0 0,0-1 0 0 0,0 0 0 0 0,-1 0 0 0 0,1 0 1 0 0,0 0-1 0 0,-1 0 0 0 0,1 0 0 0 0,0-1-10 0 0,4-2 133 0 0,0 3-81 0 0,0 1-9 0 0,7-11 77 0 0,-8 8-18 0 0,1 2-79 0 0,-2 0-16 0 0,-1-9 51 0 0,-1 5 8 0 0,9-5-2 0 0,-9 7 0 0 0,-2 1 0 0 0,0-2-43 0 0,1-8 77 0 0,-4 2 75 0 0,-8 5 72 0 0,6-5 10 0 0,-1 5-100 0 0,1 2-68 0 0,4-7-73 0 0,1 9-14 0 0,0 1 0 0 0,0-1 0 0 0,0 0 0 0 0,0 1 0 0 0,0-1 0 0 0,0 1 0 0 0,0-1 0 0 0,0 1 0 0 0,0-1 0 0 0,0 1 0 0 0,0-1 0 0 0,0 1 0 0 0,0-1 0 0 0,0 1 0 0 0,-1-1 0 0 0,1 1 0 0 0,0-1 0 0 0,0 1 0 0 0,-1-1 0 0 0,1 1 0 0 0,0-1 0 0 0,-1 1 0 0 0,1 0 0 0 0,0-1 0 0 0,-1 1 0 0 0,1 0 0 0 0,0-1 0 0 0,-1 1 0 0 0,1 0 0 0 0,-1-1 0 0 0,1 1 0 0 0,-1 0 0 0 0,1 0 0 0 0,-1-1 0 0 0,1 1 0 0 0,-1 0 0 0 0,1 0 0 0 0,-1 0 0 0 0,1 0 0 0 0,-1 0 0 0 0,1 0 0 0 0,-1 0 0 0 0,1 0 0 0 0,-1 0 0 0 0,1 0 0 0 0,-1 0 0 0 0,1 0 0 0 0,-1 0 0 0 0,0 0 0 0 0,-14-2 0 0 0,-1-9 0 0 0,1 9 0 0 0,13 2 0 0 0,0 0 0 0 0,1 0 0 0 0,-1 0 0 0 0,0 1 0 0 0,1-1 0 0 0,-1 1 0 0 0,0-1 0 0 0,1 1 0 0 0,-1 0 0 0 0,0 0 0 0 0,1-1 0 0 0,-1 1 0 0 0,1 0 0 0 0,-1 0 0 0 0,1 0 0 0 0,-1 0 0 0 0,1 0 0 0 0,-1 0 0 0 0,1-1 0 0 0,-1 1 0 0 0,0 0 0 0 0,1-1 0 0 0,-1 0 0 0 0,0 1 0 0 0,0-1 0 0 0,1 0 0 0 0,-1 0 0 0 0,1 0 0 0 0,1 0 0 0 0,-1 0 0 0 0,1 0 0 0 0,-1 0 0 0 0,1 0 0 0 0,-1 0 0 0 0,1 0 0 0 0,-1 0 0 0 0,1 0 0 0 0,-1 0 0 0 0,1 0 0 0 0,-1 0 0 0 0,1 0 0 0 0,0 0 0 0 0,-1 1 0 0 0,1-1 0 0 0,-1 0 0 0 0,1 0 0 0 0,-1 0 0 0 0,1 1 0 0 0,0-1 0 0 0,-1 0 0 0 0,1 1 0 0 0,-1-1 0 0 0,1 0 0 0 0,0 1 0 0 0,0-1 0 0 0,-1 1 0 0 0,1-1 0 0 0,0 0 0 0 0,0 1 0 0 0,-1 0 0 0 0,-3 5 0 0 0,-24 9 0 0 0,17-10 0 0 0,9-4 0 0 0,0 0 0 0 0,0 0 0 0 0,0 0 0 0 0,-1 0 0 0 0,1 1 0 0 0,0-1 0 0 0,1 1 0 0 0,-1-1 0 0 0,0 1 0 0 0,-14 14 0 0 0,4-1 0 0 0,7-5 0 0 0,4-7 0 0 0,0-1 0 0 0,0 0 0 0 0,0 0 0 0 0,-1 0 0 0 0,1 0 0 0 0,0 0 0 0 0,-1 0 0 0 0,0 0 0 0 0,1 0 0 0 0,-2 1-1 0 0,0 0 0 0 0,1 0 0 0 0,0 0 0 0 0,0 0 1 0 0,0 1-1 0 0,-1 1 1 0 0,-5 13-41 0 0,-1 1-83 0 0,-1-1 14 0 0,5 8 16 0 0,-1-15 77 0 0,5-10 17 0 0,1-1 0 0 0,-1 1 0 0 0,1 0 0 0 0,-1-1 0 0 0,1 1 0 0 0,-1 0 0 0 0,1 0 0 0 0,-1 0 0 0 0,1-1 0 0 0,0 1-1 0 0,0 0 1 0 0,-1 0 0 0 0,1 0 0 0 0,0 0 0 0 0,0-1 0 0 0,0 1 0 0 0,0 0 0 0 0,0 0 0 0 0,0 0 0 0 0,0 0 0 0 0,0 0 0 0 0,0 0 0 0 0,1-1 0 0 0,-1 1 0 0 0,0 0 0 0 0,1 0 0 0 0,3 8-1 0 0,-3-8-3 0 0,0 0 0 0 0,0 1 0 0 0,0-1 0 0 0,0 1 0 0 0,0-1 0 0 0,-1 1 0 0 0,1 0-1 0 0,-1-1 1 0 0,1 1 0 0 0,-1-1 0 0 0,0 3 4 0 0,3 1 67 0 0,1-1-24 0 0,-1 0-3 0 0,1-1 0 0 0,0 1 0 0 0,-1-1 0 0 0,1 0 0 0 0,2 1-40 0 0,3 1 74 0 0,3 0-27 0 0,1 3-64 0 0,6 1-56 0 0,3-4-66 0 0,24-3-192 0 0,-44-2 319 0 0,60 0-457 0 0,-31 0 229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2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2 5904 0 0,'0'0'132'0'0,"0"0"17"0"0,0 0 11 0 0,-3 0-21 0 0,-25 0-111 0 0,24 0-48 0 0,0 0 44 0 0,-5 0 134 0 0,2-1 28 0 0,-12 1 453 0 0,12 1-395 0 0,1 0-84 0 0,0 1-82 0 0,2 0 14 0 0,-12 6 161 0 0,8-3-53 0 0,4 2-37 0 0,4-7-152 0 0,0 0 0 0 0,-1 1-1 0 0,1-1 1 0 0,0 1-1 0 0,-1-1 1 0 0,1 1-1 0 0,0-1 1 0 0,0 0 0 0 0,-1 1-1 0 0,1-1 1 0 0,-1 0-1 0 0,1 1 1 0 0,0-1-1 0 0,-1 0 1 0 0,1 0 0 0 0,-1 0-1 0 0,1 1 1 0 0,-1-1-1 0 0,1 0 1 0 0,0 0-1 0 0,-1 0 1 0 0,1 0 0 0 0,-1 0-1 0 0,1 1 1 0 0,-1-1-1 0 0,1 0 1 0 0,-1 0-1 0 0,1 0 1 0 0,-1-1 0 0 0,1 1-1 0 0,-1 0 1 0 0,0 0-11 0 0,-13 3 253 0 0,-2 10 38 0 0,0-1-7 0 0,9-9-170 0 0,1 1 61 0 0,2 8-53 0 0,3-10-113 0 0,0 1 6 0 0,0-1 0 0 0,0 1 1 0 0,0 0-1 0 0,-1-1 0 0 0,1 1 1 0 0,-1-1-1 0 0,0 0 0 0 0,0 1-15 0 0,-13 7 114 0 0,13-7-98 0 0,0 0 0 0 0,0 0 0 0 0,0 1 0 0 0,0-1 0 0 0,1 0 0 0 0,-2 4-16 0 0,-8 27 16 0 0,8-25-28 0 0,2-5 6 0 0,0-1 1 0 0,0 0-1 0 0,1 0 1 0 0,-1 0-1 0 0,1 0 1 0 0,0 1 0 0 0,0-1-1 0 0,0 1 6 0 0,-1 13-16 0 0,-5-3 24 0 0,5-10 2 0 0,-1-1 1 0 0,1 0-1 0 0,0 0 1 0 0,1 1-1 0 0,-1-1 1 0 0,0 1-1 0 0,1-1 1 0 0,0 1-1 0 0,0-1-10 0 0,-1 16 58 0 0,1 17 48 0 0,3-14-76 0 0,1-9-27 0 0,-1-1 0 0 0,2 1-1 0 0,-1-1 1 0 0,2 0 0 0 0,1 1-3 0 0,2 1 46 0 0,-5-10-24 0 0,-1 1-1 0 0,0 0 1 0 0,0 0-1 0 0,-1 0 1 0 0,2 3-22 0 0,-4-6 9 0 0,1 1 5 0 0,0-1 0 0 0,0 0 0 0 0,-1 1 0 0 0,1-1 0 0 0,1 0 0 0 0,-1 1 0 0 0,0-1 0 0 0,2 2-14 0 0,5 1 76 0 0,7 0 69 0 0,-13-4-123 0 0,8 3 68 0 0,8 3 67 0 0,-3-5 48 0 0,-13-2-171 0 0,0 0 1 0 0,0 0 0 0 0,-1 1-1 0 0,1-1 1 0 0,0 1-1 0 0,-1-1 1 0 0,1 1 0 0 0,-1 0-1 0 0,1-1 1 0 0,1 2-35 0 0,8 2 299 0 0,7-12 137 0 0,-2 7-162 0 0,-2 1-35 0 0,-7-1-81 0 0,0-2 35 0 0,8-5 98 0 0,10-8 79 0 0,-21 14-305 0 0,0-1 0 0 0,-1 0 1 0 0,1 0-1 0 0,-1 0 0 0 0,0 0 0 0 0,0-1 0 0 0,0 1 1 0 0,0-1-1 0 0,1-3-65 0 0,1-2 174 0 0,8-15 211 0 0,-4 3-183 0 0,0-2-71 0 0,-6 17-124 0 0,2-3-3 0 0,-1-1 0 0 0,1 0 0 0 0,1-9-4 0 0,-2 0 43 0 0,-3-3 50 0 0,0 13-69 0 0,-1 5-14 0 0,1 1 0 0 0,-1-1 1 0 0,0 1-1 0 0,-1-1 0 0 0,1 0 1 0 0,0 1-1 0 0,-1-1 0 0 0,0 1 1 0 0,0-2-11 0 0,-4-5 9 0 0,-1-8 7 0 0,4 2 23 0 0,2 14-36 0 0,0 0 1 0 0,0-1 0 0 0,-1 1-1 0 0,1 0 1 0 0,0-1 0 0 0,-1 1-1 0 0,0 0 1 0 0,1-1 0 0 0,-1 1-1 0 0,0 0 1 0 0,0 0-1 0 0,-1-1-3 0 0,1 1 2 0 0,0 0-1 0 0,0-1 1 0 0,0 1-1 0 0,0-1 0 0 0,0 1 1 0 0,1-1-1 0 0,-1 0 0 0 0,1 1 1 0 0,0-1-1 0 0,-1 0 0 0 0,1 1 1 0 0,0-2-2 0 0,1-4-21 0 0,-1 5 10 0 0,1 0 1 0 0,-1 0-1 0 0,0 0 1 0 0,0 0-1 0 0,0 0 0 0 0,0 0 1 0 0,-1 1-1 0 0,1-1 1 0 0,-1 0-1 0 0,0 0 1 0 0,0 0 10 0 0,-4-5-33 0 0,0-2-42 0 0,2-3-76 0 0,3 10 60 0 0,0 0 38 0 0,-1-1 23 0 0,-2-4 34 0 0,1 6-45 0 0,0-1-47 0 0,1 1-43 0 0,-1 0-61 0 0,0 0-73 0 0,0 0-83 0 0,1 1-48 0 0,1 0 110 0 0,0-1 111 0 0,0 1 43 0 0,0-4-176 0 0,0 4 138 0 0,1 0-88 0 0,-1 0 83 0 0,0 1-38 0 0,0 0-114 0 0,0-1-43 0 0,0 1-38 0 0,0-1-34 0 0,0 1-124 0 0,0 0-33 0 0,0 0-1314 0 0</inkml:trace>
  <inkml:trace contextRef="#ctx0" brushRef="#br0" timeOffset="338.88">586 172 7280 0 0,'0'2'165'0'0,"0"-1"-157"0"0,0-1 0 0 0,0 0 0 0 0,0 1 0 0 0,0-1 0 0 0,0 1 0 0 0,0-1-1 0 0,0 0 1 0 0,0 1 0 0 0,0-1 0 0 0,0 1 0 0 0,0-1 0 0 0,0 0 0 0 0,0 1 0 0 0,1-1 0 0 0,-1 1 0 0 0,0-1-1 0 0,0 0 1 0 0,0 1 0 0 0,1-1 0 0 0,-1 0 0 0 0,0 1 0 0 0,1-1 0 0 0,-1 0 0 0 0,0 0 0 0 0,0 1 0 0 0,1-1-1 0 0,-1 0 1 0 0,1 0 0 0 0,-1 0 0 0 0,0 1 0 0 0,1-1-8 0 0,6 5 138 0 0,-1 5-2 0 0,1 4-67 0 0,-5-10-62 0 0,3 6-7 0 0,-4-8 0 0 0,0 0 0 0 0,0 1 0 0 0,0-1 0 0 0,0 0 0 0 0,0 0 0 0 0,1 0 0 0 0,-1 0 0 0 0,1 0 0 0 0,0 0 0 0 0,-1-1 1 0 0,5 5 32 0 0,-1 1 49 0 0,-3 1 53 0 0,-1 3 54 0 0,1 2-10 0 0,1-1 100 0 0,1-1 27 0 0,9 15 470 0 0,-6-14-414 0 0,-5-5-137 0 0,-1 0-51 0 0,0 2-13 0 0,-2 3 26 0 0,0-3-20 0 0,2 6 173 0 0,1-4-69 0 0,1-2-57 0 0,1-1-45 0 0,-1-2-93 0 0,-3-5 58 0 0,1 0-33 0 0,0 3 19 0 0,0-1-76 0 0,0 7-33 0 0,-1-6 18 0 0,0-1 33 0 0,0 1 75 0 0,0-1 87 0 0,0-1-60 0 0,0 0 34 0 0,0 0 38 0 0,-1-1 41 0 0,1 1 44 0 0,0-1 48 0 0,0 1 51 0 0,-1-1 55 0 0,-1-1-195 0 0,-8 0-20 0 0,7 0-83 0 0,2-3-76 0 0,0 1-35 0 0,-1 0-22 0 0,-2-1-22 0 0,-1-3 27 0 0,0-24 190 0 0,5 29-234 0 0,-1 0 1 0 0,0 0 0 0 0,1 0 0 0 0,-1 1 0 0 0,1-1 0 0 0,-1 0 0 0 0,1 0-1 0 0,0 0 1 0 0,-1 0 0 0 0,1 0 0 0 0,0 0 0 0 0,0 1 0 0 0,-1-1 0 0 0,1 0 0 0 0,0 0 0 0 0,0 0 0 0 0,0 0 0 0 0,0 0 0 0 0,0 0 0 0 0,0 0 0 0 0,1 0 0 0 0,-1 0-1 0 0,0 0 1 0 0,0 0 0 0 0,1 0 0 0 0,-1 1 0 0 0,0-1 0 0 0,1 0 0 0 0,-1 0 0 0 0,1 0 0 0 0,-1 0 0 0 0,2 0-6 0 0,-2 0 4 0 0,3-8 52 0 0,-3-5-13 0 0,0 11-34 0 0,0 0-1 0 0,0 1 1 0 0,0-1 0 0 0,0 0 0 0 0,0 0 0 0 0,1 1 0 0 0,-1-1 0 0 0,1-1-9 0 0,6-16 15 0 0,0 5 56 0 0,-1 2 83 0 0,-2 6-32 0 0,0 1 37 0 0,-1 1-117 0 0,0 0 39 0 0,1-6 167 0 0,10-18 476 0 0,-4 17-503 0 0,-6 8-195 0 0,0 0-33 0 0,5-6-98 0 0,2-2-116 0 0,0 0-81 0 0,-3 5-55 0 0,0-1 1 0 0,0 1-1 0 0,6-3 357 0 0,-3 3-103 0 0,2-1 50 0 0,6-8 33 0 0,-17 14 20 0 0,0 1 0 0 0,0-1 0 0 0,0 1-1 0 0,-1 0 1 0 0,1-1 0 0 0,1 1 0 0 0,-1 0-1 0 0,0 0 1 0 0,0 1 0 0 0,0-1-1 0 0,0 0 1 0 0,1 1 0 0 0,-1-1 0 0 0,0 1 0 0 0,11-3-23 0 0,0-3-56 0 0,-12 5 62 0 0,1 0 1 0 0,-1 0-1 0 0,0 0 0 0 0,1 1 1 0 0,-1-1-1 0 0,1 1 1 0 0,-1-1-1 0 0,1 1 0 0 0,-1 0 1 0 0,1-1-1 0 0,-1 1 1 0 0,1 0-1 0 0,-1 0 17 0 0,1 0 26 0 0,0 0-33 0 0,0 0-35 0 0,-1 0-35 0 0,2 0-132 0 0,0 0-102 0 0,0 0-106 0 0,1 0-109 0 0,-1 0-112 0 0,0-1-114 0 0,-1 1-118 0 0,1-2-121 0 0,3-2-1037 0 0,4-4-1152 0 0,-10 8 3164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5.1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324 550 5328 0 0,'-3'0'116'0'0,"-8"-1"-18"0"0,-19 0 160 0 0,20 3-200 0 0,2 0-36 0 0,-7 7-33 0 0,-4 2 21 0 0,5-5 44 0 0,1-3 60 0 0,0-1 45 0 0,5 1 97 0 0,0 1 0 0 0,0 0 0 0 0,-5 3-256 0 0,-2 2 295 0 0,4-2-137 0 0,2 0-63 0 0,4-4-77 0 0,3-2 14 0 0,0 1 0 0 0,0 0 1 0 0,0-1-1 0 0,1 1 0 0 0,-1 0 0 0 0,0 0 1 0 0,1 0-1 0 0,0 0 0 0 0,-1 0 1 0 0,1 1-1 0 0,0-1 0 0 0,0 1-32 0 0,-1 0 49 0 0,1-1-1 0 0,0 1 1 0 0,-1 0-1 0 0,0-1 1 0 0,1 0-1 0 0,-3 3-48 0 0,-5 6 201 0 0,-1 6 218 0 0,3-5-159 0 0,2-3-118 0 0,-1 0-6 0 0,2-4-50 0 0,0 0-1 0 0,1 0 0 0 0,-1 1 0 0 0,1 0 0 0 0,-1 4-85 0 0,-1 16 180 0 0,-1-11-61 0 0,5-12-93 0 0,-1 0-1 0 0,1 0 1 0 0,0 1 0 0 0,1-1 0 0 0,-1 0 0 0 0,0 0 0 0 0,1 1 0 0 0,0 1-26 0 0,0 23 160 0 0,0 5-44 0 0,0-31-109 0 0,0 0 1 0 0,0-1 0 0 0,0 1 0 0 0,0 0-1 0 0,0-1 1 0 0,0 1 0 0 0,1-1 0 0 0,-1 1-1 0 0,1 0 1 0 0,-1-1-8 0 0,7 9 57 0 0,10 5 152 0 0,-16-14-184 0 0,1 0-1 0 0,0-1 1 0 0,-1 1-1 0 0,1 0 1 0 0,0 0-1 0 0,0-1 1 0 0,0 1-1 0 0,-1-1 1 0 0,1 0-1 0 0,2 1-24 0 0,10-5 121 0 0,-2-1 34 0 0,21-12 208 0 0,-2-1-118 0 0,1-4-95 0 0,-1-5-71 0 0,-13 10-47 0 0,-14 13-23 0 0,1 0-1 0 0,-1 0 1 0 0,1-1 0 0 0,-1 1 0 0 0,0-1-1 0 0,-1 0 1 0 0,1 0 0 0 0,-1-1-1 0 0,0 1 1 0 0,0-1 0 0 0,1-4-9 0 0,-2 5 7 0 0,0 1 0 0 0,0-1 0 0 0,1 1 0 0 0,-1-1 1 0 0,1 1-1 0 0,0 0 0 0 0,0 0 0 0 0,1 0 0 0 0,0 0-7 0 0,-2 2 3 0 0,0 0 0 0 0,-1 0 0 0 0,0 0 0 0 0,1 0 0 0 0,-1 0 0 0 0,0-1 0 0 0,0 1 0 0 0,0 0 0 0 0,0-1 0 0 0,0 1 0 0 0,-1 0 1 0 0,1-1-1 0 0,-1 1 0 0 0,1-1 0 0 0,-1 1 0 0 0,0-1 0 0 0,0 1 0 0 0,0-1 0 0 0,-1 0-3 0 0,4-27 17 0 0,2 14-19 0 0,-3 9 4 0 0,-1 1 0 0 0,1 0 0 0 0,-1-1 0 0 0,0 1 0 0 0,0-1 0 0 0,-1-3-2 0 0,0-58 54 0 0,0-95 171 0 0,0 107-194 0 0,0 50-31 0 0,1 0 0 0 0,-1 0 0 0 0,1 0 0 0 0,0 0 0 0 0,2-5 0 0 0,4-17 0 0 0,-5 6 10 0 0,0 1 1 0 0,-2-1 0 0 0,0 1-1 0 0,-2-1 1 0 0,0-1-11 0 0,-4 2 12 0 0,5 18-12 0 0,0 1 0 0 0,0-1 0 0 0,0 0 0 0 0,1 1-1 0 0,-1-1 1 0 0,1 0 0 0 0,-1 0 0 0 0,1 1 0 0 0,0-1 0 0 0,0 0 0 0 0,0 0 0 0 0,1 1 0 0 0,0-4 0 0 0,4-4 0 0 0,-4 9 0 0 0,0 1 0 0 0,-1-1 0 0 0,1 1 0 0 0,-1-1 0 0 0,0 0 0 0 0,1 1 0 0 0,-1-1 0 0 0,1 1 0 0 0,-1-1 0 0 0,0 0 0 0 0,0 1 0 0 0,1-1 0 0 0,-1 0 0 0 0,0 1 0 0 0,0-1 0 0 0,0 0 0 0 0,0 0 0 0 0,0 1 0 0 0,1-1 0 0 0,-2 0 0 0 0,1 0 0 0 0,0 1 0 0 0,0-1 0 0 0,0 0 0 0 0,0 1 0 0 0,0-1 0 0 0,0 0 0 0 0,-1 1 0 0 0,1-1 0 0 0,-10-5 0 0 0,7-1 20 0 0,3 50 256 0 0,0 6-260 0 0,0 178-86 0 0,0-71 62 0 0,0-27 48 0 0,0 1 59 0 0,0-122-83 0 0,-1 0 1 0 0,0 0-1 0 0,-1 0 1 0 0,-2 7-17 0 0,2-8 23 0 0,0 1 1 0 0,1-1-1 0 0,0 0 1 0 0,0 6-24 0 0,1 2 3 0 0,0-11-14 0 0,0 0 0 0 0,0 0 1 0 0,0-1-1 0 0,-1 1 0 0 0,1 0 0 0 0,-1 0 0 0 0,0 1 11 0 0,0-4-7 0 0,0 1 0 0 0,0 0 0 0 0,0 0 0 0 0,0-1 1 0 0,0 1-1 0 0,0 0 0 0 0,0-1 0 0 0,-1 1 0 0 0,1-1 1 0 0,-1 0 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6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6504 0 0,'0'0'190'0'0,"0"0"-48"0"0,0 0-5 0 0,0 0 53 0 0,0 0 163 0 0,0 0 300 0 0,0 0 19 0 0,0 0-278 0 0,0 0-169 0 0,0 0-51 0 0,0 0 21 0 0,0 3 68 0 0,0 48 324 0 0,0 2-92 0 0,0 0-80 0 0,0-1-66 0 0,0 8-24 0 0,0 0-49 0 0,0 134 486 0 0,0-112-389 0 0,0-33-108 0 0,0-1 45 0 0,0-45-223 0 0,0-3 1 0 0,0 0 0 0 0,0 0-28 0 0,0 0-118 0 0,2-3-50 0 0,1 0 109 0 0,3-2-104 0 0,1-3-111 0 0,3-1-176 0 0,-8 4-129 0 0,-2-8-22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6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8032 0 0,'0'0'182'0'0,"0"0"29"0"0,0 0 12 0 0,0 0 7 0 0,3 0 30 0 0,-3 0-248 0 0,1 0-1 0 0,-1 0 0 0 0,1 0 0 0 0,-1 0 1 0 0,1 0-1 0 0,-1 0 0 0 0,1 0 1 0 0,-1 0-1 0 0,1 0 0 0 0,-1 0 0 0 0,0 0 1 0 0,1 0-1 0 0,-1 1 0 0 0,1-1 1 0 0,-1 0-1 0 0,1 0 0 0 0,-1 0 0 0 0,0 1 1 0 0,1-1-1 0 0,-1 0 0 0 0,0 1 0 0 0,1-1 1 0 0,-1 0-1 0 0,0 1 0 0 0,1-1 1 0 0,-1 0-1 0 0,0 1 0 0 0,0-1 0 0 0,1 1-11 0 0,-1 13 330 0 0,0-12-285 0 0,0 1 0 0 0,0-1 0 0 0,0 0-1 0 0,0 0 1 0 0,0 0 0 0 0,0 0 0 0 0,1 0 0 0 0,-1 1 0 0 0,1-1 0 0 0,0 0 0 0 0,-1 0-45 0 0,7 11 223 0 0,-6-10-171 0 0,0 0-1 0 0,0-1 1 0 0,0 1 0 0 0,-1 0-1 0 0,1 0 1 0 0,-1 0 0 0 0,1 3-52 0 0,-1 5 152 0 0,0 3 56 0 0,0-4-105 0 0,-1 9 78 0 0,5-2 13 0 0,-3-12-155 0 0,2 2 27 0 0,-1 0 0 0 0,0-1 0 0 0,-1 1 0 0 0,1 0-1 0 0,-1 0 1 0 0,0 6-66 0 0,-1 75 353 0 0,0 16 105 0 0,0-31-47 0 0,-1-68-373 0 0,0 1 0 0 0,0-1 1 0 0,0 1-1 0 0,0-1 1 0 0,-2 3-39 0 0,1-2 38 0 0,0-1-1 0 0,1 0 1 0 0,0 1 0 0 0,0-1 0 0 0,0 4-38 0 0,1-2 39 0 0,0 6 32 0 0,0 12 31 0 0,0-10-27 0 0,0-8-39 0 0,1 2 1 0 0,-1-7-25 0 0,1 1 0 0 0,-1 0 0 0 0,0 0-1 0 0,0 0 1 0 0,0 0 0 0 0,-1 0 0 0 0,1 0 0 0 0,-1 0 0 0 0,1-1 0 0 0,-1 1 0 0 0,0 1-12 0 0,-4 4 30 0 0,4-7-26 0 0,0 0-1 0 0,0 1 1 0 0,0-1-1 0 0,1 0 1 0 0,-1 1-1 0 0,0-1 1 0 0,1 1-1 0 0,-1 0 1 0 0,1-1-1 0 0,-1 1 1 0 0,1-1-1 0 0,0 1 1 0 0,0 0 0 0 0,0-1-4 0 0,0 3 22 0 0,0 0 0 0 0,0 0 1 0 0,-1-1-1 0 0,1 1 1 0 0,-1 0-1 0 0,0-1 1 0 0,0 1-23 0 0,-8 10 75 0 0,6-11-3 0 0,3-3-141 0 0,0 1 65 0 0,0 4 182 0 0,0-2-145 0 0,0-2-63 0 0,0 1-51 0 0,0-1-78 0 0,0 0-89 0 0,0 0-104 0 0,0-1-119 0 0,0 0 149 0 0,0 0-50 0 0,0 0-45 0 0,0 0-40 0 0,0 0-135 0 0,0 0-40 0 0,0 0-163 0 0,0 0-439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7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16 233 4896 0 0,'0'0'108'0'0,"0"0"17"0"0,2 2 10 0 0,11 8-22 0 0,-7-8-99 0 0,-1-2 95 0 0,1-2 114 0 0,3-3 218 0 0,-2 1-91 0 0,-2 2-145 0 0,-1 1-67 0 0,0 1-42 0 0,1 0 108 0 0,0 0 59 0 0,11 0 545 0 0,-9 0-500 0 0,1-1-56 0 0,-5 0-177 0 0,0 0-42 0 0,5-4 197 0 0,2 0 72 0 0,0 2 70 0 0,-5 1 76 0 0,1-3-234 0 0,6-2 173 0 0,-2 2-119 0 0,-4 1-116 0 0,4-4 13 0 0,-8 6-107 0 0,1 0-1 0 0,0 0 0 0 0,-1 0 0 0 0,1 1 0 0 0,0-1 1 0 0,1 0-58 0 0,12-7 280 0 0,-9 1-149 0 0,-4 3-90 0 0,-3 4-35 0 0,0 0 0 0 0,0 1-1 0 0,1-1 1 0 0,-1 1 0 0 0,0-1 0 0 0,0 0 0 0 0,1 1-1 0 0,-1-1 1 0 0,1 1 0 0 0,-1-1 0 0 0,1 1 0 0 0,-1-1-1 0 0,1 1 1 0 0,-1-1 0 0 0,1 1 0 0 0,-1 0 0 0 0,1-1-1 0 0,-1 1 1 0 0,1 0 0 0 0,0-1 0 0 0,-1 1 0 0 0,1 0-6 0 0,4-2 18 0 0,11-11 46 0 0,-1 0-11 0 0,-2 8-42 0 0,-11-5 2 0 0,1 4 40 0 0,7-4-29 0 0,-6 4 25 0 0,-5-3-37 0 0,1 9-6 0 0,-3-5 47 0 0,-7-6-23 0 0,6 6 40 0 0,5 0-64 0 0,0 0 22 0 0,-4 0 80 0 0,-7-5 6 0 0,4 7-8 0 0,-6 0-9 0 0,4-1-58 0 0,6 3-37 0 0,1 0 0 0 0,0 0 0 0 0,-1 0 1 0 0,1 0-1 0 0,-1 1 0 0 0,1-1 1 0 0,-1 1-1 0 0,1-1 0 0 0,-1 1 0 0 0,0-1 1 0 0,1 1-1 0 0,-1 0 0 0 0,1 0 1 0 0,-1 0-3 0 0,-4-1 4 0 0,4 1 1 0 0,0 0-1 0 0,1 0 1 0 0,-1 0 0 0 0,0 0-1 0 0,1 0 1 0 0,-1 0-1 0 0,1 0 1 0 0,-1 1 0 0 0,0-1-1 0 0,1 1 1 0 0,-1-1 0 0 0,0 1-5 0 0,1-1 0 0 0,1 0 0 0 0,0 0 0 0 0,0 0 0 0 0,0 0 0 0 0,0 0 1 0 0,0 0-1 0 0,0 0 0 0 0,0 0 0 0 0,0 0 0 0 0,-1 1 0 0 0,1-1 1 0 0,0 0-1 0 0,0 0 0 0 0,0 0 0 0 0,0 0 0 0 0,0 0 0 0 0,0 0 1 0 0,0 0-1 0 0,0 0 0 0 0,0 0 0 0 0,0 0 0 0 0,0 0 0 0 0,0 1 0 0 0,0-1 1 0 0,0 0-1 0 0,-1 0 0 0 0,1 0 0 0 0,0 0 0 0 0,0 0 0 0 0,0 0 1 0 0,0 0-1 0 0,0 0 0 0 0,0 1 0 0 0,0-1 0 0 0,0 0 0 0 0,0 0 1 0 0,0 0-1 0 0,0 0 0 0 0,0 0 0 0 0,1 0 0 0 0,-1 0 0 0 0,0 0 1 0 0,0 1-1 0 0,0-1 0 0 0,0 0 0 0 0,0 0 0 0 0,0 0 0 0 0,0 0 1 0 0,0 0-1 0 0,0 0 0 0 0,0 0 0 0 0,0 0 0 0 0,0 0 0 0 0,0 0 1 0 0,0 1-1 0 0,1-1 0 0 0,-16 6 20 0 0,0-1 0 0 0,-2 4-86 0 0,-4 13-127 0 0,10-10 69 0 0,4-4 46 0 0,-5 4 3 0 0,-2-1 83 0 0,8-8 9 0 0,4-1-6 0 0,0-1-1 0 0,0 0 1 0 0,0 1 0 0 0,0-1 0 0 0,0 1 0 0 0,0 0 0 0 0,1-1 0 0 0,-1 2-11 0 0,-9 25 113 0 0,1-12-60 0 0,7-14-47 0 0,1 1 0 0 0,0 0-1 0 0,0 1 1 0 0,0-1 0 0 0,1 0 0 0 0,-1 1 0 0 0,1-1 0 0 0,-1 1 0 0 0,1 0-6 0 0,-10 20 0 0 0,8-20 1 0 0,1 0 0 0 0,0 0 0 0 0,0 0 0 0 0,0 0 1 0 0,1 0-1 0 0,0 0 0 0 0,-1 1 0 0 0,2-1 0 0 0,-1 1 1 0 0,0 3-2 0 0,0-2 10 0 0,1 0 0 0 0,-1 0 0 0 0,0-1 0 0 0,-1 1 1 0 0,1-1-1 0 0,-1 1-10 0 0,0-1 10 0 0,1 0 1 0 0,-1 0-1 0 0,1 0 1 0 0,0 0-1 0 0,0 5-10 0 0,1-9 4 0 0,0 1 1 0 0,0-1 0 0 0,0 1-1 0 0,1-1 1 0 0,-1 1-1 0 0,0-1 1 0 0,0 1-1 0 0,1-1 1 0 0,-1 1-1 0 0,1-1 1 0 0,-1 1-1 0 0,1-1 1 0 0,0 0-1 0 0,0 1 1 0 0,-1-1 0 0 0,1 0-1 0 0,0 1 1 0 0,0-1-1 0 0,0 0 1 0 0,0 0-1 0 0,0 0 1 0 0,1 0-5 0 0,0 1-4 0 0,10 11 48 0 0,8 8 13 0 0,-6-11 42 0 0,11 1 88 0 0,-21-10-165 0 0,0 1-1 0 0,0-1 1 0 0,0 0 0 0 0,0-1 0 0 0,0 1 0 0 0,0-1 0 0 0,2 1-22 0 0,12 0 19 0 0,2 6 121 0 0,-9-3-116 0 0,-5-3-59 0 0,0 0-45 0 0,3-1-112 0 0,1-2-117 0 0,-7 2 91 0 0,0-1-40 0 0,4-2-361 0 0,-2 2 132 0 0,-1-1-43 0 0,7-1-624 0 0,5 1-565 0 0,12 2-984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9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31 5472 0 0,'0'0'124'0'0,"0"0"17"0"0,-2 0 10 0 0,-12 0-176 0 0,1 0 69 0 0,1 0 58 0 0,1 0 49 0 0,-8 0 242 0 0,-9 0 355 0 0,16 0-460 0 0,-1 0-54 0 0,-1 0-89 0 0,-1 3 66 0 0,0 10 22 0 0,-1-1-15 0 0,3-6-59 0 0,3-3-60 0 0,-11 6 61 0 0,7 3-12 0 0,2-1-48 0 0,8-6-75 0 0,0-1 0 0 0,0 0 1 0 0,-1 0-1 0 0,-3 3-25 0 0,-3-1 9 0 0,-9 7 24 0 0,7 1 34 0 0,-2 9 43 0 0,2-13 2 0 0,9 2-49 0 0,4-9-50 0 0,-1-1 0 0 0,1 0 0 0 0,-1 0 0 0 0,0 1 0 0 0,0-1 0 0 0,0 0 0 0 0,0 0 0 0 0,0 0 0 0 0,0 0 1 0 0,-1 0-1 0 0,1 0 0 0 0,-2 1-13 0 0,-1 1 28 0 0,1 0 1 0 0,0 1 0 0 0,0-1-1 0 0,1 1 1 0 0,-1-1 0 0 0,1 1 0 0 0,0 0-1 0 0,-1 1-28 0 0,-5 14 113 0 0,5-15-82 0 0,-4 9 108 0 0,6-10-91 0 0,1-1-1 0 0,-1 1 0 0 0,0 0 0 0 0,1 0 0 0 0,0-1 1 0 0,0 5-48 0 0,0-6 22 0 0,0 1 0 0 0,0 0 0 0 0,0 0 0 0 0,0 0 0 0 0,1-1 0 0 0,-1 1 0 0 0,1 1-22 0 0,6 1 86 0 0,-3-3-38 0 0,1 11 80 0 0,4 0 15 0 0,-8-11-112 0 0,1-1-1 0 0,-1 1 0 0 0,1-1 0 0 0,0 1 0 0 0,-1-1 0 0 0,1 0 0 0 0,0 0 0 0 0,0 0 1 0 0,0 0-1 0 0,0 0 0 0 0,0 0 0 0 0,0 0 0 0 0,0-1 0 0 0,0 1 0 0 0,1-1 1 0 0,-1 1-1 0 0,0-1-30 0 0,0 0 30 0 0,0 0 0 0 0,0 1 1 0 0,1-1-1 0 0,-1 1 0 0 0,-1-1 0 0 0,1 1 1 0 0,0-1-1 0 0,0 1 0 0 0,0 0 1 0 0,0 0-1 0 0,1 1-30 0 0,-1-1 28 0 0,0 0 1 0 0,0 0-1 0 0,0 0 1 0 0,0 0-1 0 0,0 0 1 0 0,0-1-1 0 0,0 1 1 0 0,0-1-1 0 0,0 1-28 0 0,0-1 26 0 0,0 0-1 0 0,0 0 0 0 0,0-1 0 0 0,0 1 1 0 0,0 0-1 0 0,0-1 0 0 0,0 1 1 0 0,1-1-26 0 0,26-9 184 0 0,-1 4-8 0 0,-8-4-34 0 0,-7 7-80 0 0,-9 2-38 0 0,0 0 1 0 0,0 0-1 0 0,-1-1 1 0 0,1 1-1 0 0,0-1 1 0 0,-1 0-1 0 0,1 0 1 0 0,0-1-25 0 0,25-18 165 0 0,16-19 166 0 0,-30 24-112 0 0,0 0 0 0 0,6-12-219 0 0,-9 12 189 0 0,-2-1 0 0 0,7-13-189 0 0,-12-1 132 0 0,-3 27-131 0 0,0 0 1 0 0,0 0 0 0 0,-1-1 0 0 0,1 1-1 0 0,-1 0 1 0 0,0-1 0 0 0,0 1-1 0 0,0-1 1 0 0,-1 1 0 0 0,0-1 0 0 0,0 1-1 0 0,0-1 1 0 0,0 0-2 0 0,-2-8 30 0 0,-3 4-39 0 0,-1-2-38 0 0,3-5-35 0 0,3 13 9 0 0,0-6 32 0 0,0 5-23 0 0,0 0-79 0 0,0 2 29 0 0,0 0-34 0 0,0 0-62 0 0,0 0-54 0 0,0 0-62 0 0,0-1-66 0 0,0 1-74 0 0,0-1-79 0 0,0 0-86 0 0,0 1-93 0 0,0-4-1045 0 0,0-4-1007 0 0</inkml:trace>
  <inkml:trace contextRef="#ctx0" brushRef="#br0" timeOffset="555.37">601 308 7632 0 0,'0'0'166'0'0,"3"0"29"0"0,-1-1-136 0 0,2 2-7 0 0,-1 4 39 0 0,3 6 100 0 0,-3-6-164 0 0,0 2-16 0 0,6 11 54 0 0,-7-14 16 0 0,1 0-13 0 0,2 3 53 0 0,-4-5-42 0 0,0 1 35 0 0,-1 0 13 0 0,1 0 34 0 0,-1 1 41 0 0,0 0 44 0 0,0-3-278 0 0,0 0 52 0 0,0 0 46 0 0,0 0 44 0 0,0-1 38 0 0,0 0 36 0 0,0 0 271 0 0,0 0-22 0 0,0-1 43 0 0,0-4 1046 0 0,0 2-675 0 0,0 1-480 0 0,0 1-54 0 0,0-2 1 0 0,0 2-209 0 0,0 0-39 0 0,0-1-55 0 0,0 2-55 0 0,0-1-36 0 0,0 0-38 0 0,0 1-40 0 0,0-1-42 0 0,0 1-44 0 0,0-10 262 0 0,-1 7-10 0 0,1 0 0 0 0,0 1 0 0 0,0-1 0 0 0,0 0 0 0 0,0 0 0 0 0,0 1 0 0 0,1-1-1 0 0,-1 0 1 0 0,1 1 0 0 0,0-1 0 0 0,0-1-8 0 0,5 0 28 0 0,-1 0-6 0 0,-3-8-8 0 0,-3 6-9 0 0,1 0 0 0 0,1 0 0 0 0,-1 0 0 0 0,1 1-1 0 0,0-1 1 0 0,0 0 0 0 0,1 1 0 0 0,-1-1 0 0 0,1 0 0 0 0,1 1 0 0 0,1-4-5 0 0,6-5 5 0 0,-8 11 1 0 0,1-1 0 0 0,-1 1 0 0 0,0-1 0 0 0,0 0 0 0 0,0 0 0 0 0,0 1 0 0 0,0-1 0 0 0,-1-2-6 0 0,0 3 1 0 0,0 0 0 0 0,0-1 0 0 0,0 1 1 0 0,0 0-1 0 0,0 0 0 0 0,1 0 0 0 0,-1 0 0 0 0,1 0 0 0 0,0 0 0 0 0,0 0-1 0 0,3-1 0 0 0,0-1 0 0 0,0 1 0 0 0,1 0-1 0 0,-1 0 1 0 0,1 0 0 0 0,-1 2 1 0 0,66-45-1 0 0,-56 34 0 0 0,-13 12-2 0 0,0-1 1 0 0,-1 0-1 0 0,1 1 0 0 0,0-1 1 0 0,0 1-1 0 0,0 0 0 0 0,0 0 1 0 0,0-1-1 0 0,0 1 1 0 0,0 0 1 0 0,15 0-46 0 0,-13 1 33 0 0,-1 0-1 0 0,0 0 1 0 0,0 0 0 0 0,1-1-1 0 0,-1 1 1 0 0,0-1 0 0 0,0 0 0 0 0,1 0 13 0 0,38-10-119 0 0,-39 10 110 0 0,0 0 0 0 0,0 1 1 0 0,1-1-1 0 0,-1 1 0 0 0,0 0 0 0 0,0 0 0 0 0,1 0 1 0 0,-1 1-1 0 0,0-1 0 0 0,0 1 0 0 0,0 0 1 0 0,1 0 8 0 0,0 1-13 0 0,-4-1 14 0 0,2 2-8 0 0,26 6-70 0 0,-26-8 75 0 0,0 0 0 0 0,0 0 0 0 0,0 1 0 0 0,0-1 1 0 0,0 0-1 0 0,0 1 0 0 0,-1-1 0 0 0,1 1 0 0 0,1 1 2 0 0,10 8-10 0 0,9 3-44 0 0,-16-5 57 0 0,-3-1-5 0 0,25 25 2 0 0,-23-23 3 0 0,-4-8 2 0 0,-1 1 1 0 0,2-1 0 0 0,-1 0-1 0 0,0 0 1 0 0,0 0-1 0 0,1 0 1 0 0,-1 0-1 0 0,1 0 1 0 0,0 0-6 0 0,0 1 3 0 0,1 0-1 0 0,-1 0 1 0 0,0 0 0 0 0,0 0-1 0 0,0 0 1 0 0,0 2-3 0 0,0-2 9 0 0,0 1 0 0 0,0-1 0 0 0,0 0 0 0 0,0 0 1 0 0,0 0-1 0 0,2 1-9 0 0,9 9 28 0 0,-10-8 42 0 0,-2 2-53 0 0,0-1 6 0 0,4 2 43 0 0,-4-7-43 0 0,-1 1-1 0 0,1-1 1 0 0,0 1-1 0 0,0-1 1 0 0,0 1-1 0 0,-1-1 1 0 0,1 1-1 0 0,-1-1 1 0 0,1 1-1 0 0,-1 0 1 0 0,0 1-23 0 0,3 2 160 0 0,7 5 4 0 0,-7-7 16 0 0,-3-1 4 0 0,0 2-132 0 0,0-1 1 0 0,0 1-1 0 0,-1-1 1 0 0,1 0-1 0 0,-1 1 1 0 0,0-1-1 0 0,0 0-52 0 0,-8 12 193 0 0,6-13-1 0 0,3 1 0 0 0,-2 8-21 0 0,-8 3-16 0 0,7-11-26 0 0,3-3-1 0 0,0 7 30 0 0,-5 5 340 0 0,2-8-375 0 0,1-1-81 0 0,0-2-67 0 0,1 0-37 0 0,-1 2 128 0 0,-1-3-15 0 0,-7 0-124 0 0,10 0 71 0 0,0 0-1 0 0,0 0 1 0 0,0 0 0 0 0,-1 0-1 0 0,1 0 1 0 0,0 0 0 0 0,0 0-1 0 0,0 0 1 0 0,0 0 0 0 0,0 0 0 0 0,0 0-1 0 0,0 0 1 0 0,0 0 0 0 0,0 0-1 0 0,0 0 1 0 0,0 0 0 0 0,-1 0 0 0 0,1 0-1 0 0,0 0 1 0 0,0 0 0 0 0,0 0-1 0 0,0 0 1 0 0,0 0 0 0 0,0 0-1 0 0,0 0 1 0 0,0-1 0 0 0,0 1 0 0 0,0 0-1 0 0,0 0 1 0 0,0 0 0 0 0,-1 0-1 0 0,1 0 1 0 0,0 0 0 0 0,0 0 0 0 0,0 0-1 0 0,0 0 1 0 0,0 0 0 0 0,0 0-1 0 0,0 0 1 0 0,0 0 0 0 0,0-1-1 0 0,0 1 1 0 0,0 0 0 0 0,0 0 0 0 0,0 0-1 0 0,0 0 1 0 0,0 0 0 0 0,0 0-1 0 0,0 0 1 0 0,0 0 0 0 0,0 0 0 0 0,0 0-1 0 0,0-1 1 0 0,0 1 0 0 0,0 0-1 0 0,0 0 1 0 0,0 0 2 0 0,0 0-189 0 0,0-1 69 0 0,0 1 62 0 0,0-1 49 0 0,0 1 102 0 0,0-2 312 0 0,0 1-337 0 0,0 1-74 0 0,0-1-44 0 0,0 1-41 0 0,0-1-47 0 0,0 1-53 0 0,0-1-78 0 0,0 1-75 0 0,0-1-82 0 0,0 0-87 0 0,0 1-96 0 0,0-1-102 0 0,0 0-110 0 0,0 0-116 0 0,0 1-1154 0 0,0 0-1188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7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295 447 7688 0 0,'0'0'166'0'0,"0"0"29"0"0,0 0 14 0 0,0-3-25 0 0,0-7-96 0 0,0 0 335 0 0,0 3-119 0 0,0 1-62 0 0,-1 1-77 0 0,-1 2-95 0 0,-4-1 111 0 0,5 4-170 0 0,1-1 0 0 0,0 1 0 0 0,-1 0 0 0 0,1 0 0 0 0,-1-1-1 0 0,1 1 1 0 0,0 0 0 0 0,-1-1 0 0 0,1 1 0 0 0,0 0 0 0 0,-1-1 0 0 0,1 1 0 0 0,0 0 0 0 0,-1-1-1 0 0,1 1 1 0 0,0-1 0 0 0,0 1 0 0 0,0-1 0 0 0,-1 1 0 0 0,1-1 0 0 0,0 1 0 0 0,0-1 0 0 0,0 1 0 0 0,0-1-1 0 0,0 1 1 0 0,0-1 0 0 0,0 1 0 0 0,0 0 0 0 0,0-1 0 0 0,0 1 0 0 0,0-1 0 0 0,0 0-11 0 0,1 1 11 0 0,-1-1 1 0 0,0 1-1 0 0,0-1 1 0 0,0 1 0 0 0,0-1-1 0 0,0 1 1 0 0,0-1-1 0 0,0 1 1 0 0,0-1 0 0 0,0 1-1 0 0,0-1 1 0 0,0 1-1 0 0,0-1 1 0 0,0 1 0 0 0,-1-1-1 0 0,1 1 1 0 0,0-1-1 0 0,0 1 1 0 0,-1-1 0 0 0,1 1-1 0 0,0 0 1 0 0,0-1-1 0 0,-1 1 1 0 0,1-1 0 0 0,0 1-1 0 0,-1 0 1 0 0,1-1-1 0 0,-1 1 1 0 0,1 0-1 0 0,0-1 1 0 0,-1 1 0 0 0,1 0-1 0 0,-1 0 1 0 0,1-1-1 0 0,-1 1 1 0 0,1 0 0 0 0,-1 0-1 0 0,1 0 1 0 0,-1 0-1 0 0,1 0 1 0 0,-1 0 0 0 0,1 0-1 0 0,-1 0 1 0 0,1 0-1 0 0,-1 0 1 0 0,1 0-12 0 0,-6-3 368 0 0,-7-7 70 0 0,1 7-49 0 0,7 1-15 0 0,-1-3-254 0 0,4 4-103 0 0,1 0-1 0 0,0 0 1 0 0,0 0-1 0 0,-1 1 1 0 0,1-1-1 0 0,-1 0 1 0 0,1 1-1 0 0,0-1 1 0 0,-1 1-1 0 0,1 0 1 0 0,-1-1-1 0 0,1 1 1 0 0,-1 0-17 0 0,-3 3 115 0 0,-9 7-20 0 0,0-8-78 0 0,13-2-16 0 0,0 0 0 0 0,1 0 0 0 0,-1 0 1 0 0,0 0-1 0 0,1 0 0 0 0,-1 0 0 0 0,0 1 0 0 0,1-1 1 0 0,-1 0-1 0 0,0 0 0 0 0,1 0 0 0 0,-1 1 1 0 0,1-1-1 0 0,-1 0 0 0 0,0 1 0 0 0,1-1 1 0 0,-1 0-1 0 0,1 1 0 0 0,-1-1 0 0 0,1 1 0 0 0,-1-1 1 0 0,1 1-1 0 0,-1-1 0 0 0,1 1 0 0 0,0-1 1 0 0,-1 1-2 0 0,1 0 1 0 0,0-1 0 0 0,-1 1 0 0 0,1-1 1 0 0,-1 1-1 0 0,1-1 0 0 0,-1 1 0 0 0,1-1 0 0 0,-1 1 1 0 0,1-1-1 0 0,-1 0 0 0 0,1 1 0 0 0,-1-1 1 0 0,0 0-1 0 0,1 1 0 0 0,-1-1 0 0 0,1 0 1 0 0,-1 0-1 0 0,0 1 0 0 0,1-1 0 0 0,-1 0 0 0 0,0 0 1 0 0,1 0-1 0 0,-1 0 0 0 0,0 0 0 0 0,1 0 1 0 0,-1 0-2 0 0,0 0-1 0 0,0 0 0 0 0,0 0 0 0 0,0 0 0 0 0,0 1 0 0 0,0-1 0 0 0,0 0 1 0 0,0 0-1 0 0,0 1 0 0 0,1-1 0 0 0,-1 1 0 0 0,0-1 0 0 0,0 1 0 0 0,0-1 1 0 0,1 1-1 0 0,-1 0 0 0 0,0-1 0 0 0,1 1 0 0 0,-1 0 0 0 0,0-1 0 0 0,1 1 1 0 0,-1 0-1 0 0,1 0 0 0 0,-1 0 0 0 0,1-1 0 0 0,-1 1 0 0 0,1 0 0 0 0,0 0 1 0 0,-11 15-56 0 0,11-16 55 0 0,-23 22-18 0 0,-7 13 19 0 0,24-28 0 0 0,1 0 1 0 0,0 0-1 0 0,0 1 1 0 0,1 0-1 0 0,0 0 1 0 0,0 0 0 0 0,0 2-1 0 0,-11 36-67 0 0,13-39 65 0 0,1 0 0 0 0,0 0 1 0 0,0 0-1 0 0,1 1 0 0 0,0-1 0 0 0,0 0 0 0 0,1 4 2 0 0,0 5 0 0 0,-1-14 0 0 0,0 0-1 0 0,1 0 1 0 0,-1 0 0 0 0,0 1 0 0 0,1-1 0 0 0,-1-1 0 0 0,1 1 0 0 0,0 0 0 0 0,0 0 0 0 0,-1 0 0 0 0,1 0 0 0 0,0 0-1 0 0,1 0 1 0 0,-1-1 2 0 0,0 1-1 0 0,-1-1 0 0 0,1 0 0 0 0,0 0 0 0 0,-1 1 0 0 0,1-1 0 0 0,-1 0 0 0 0,1 1 0 0 0,-1-1 0 0 0,0 0 1 0 0,0 1-1 0 0,1 0-1 0 0,1 4 48 0 0,2-2-40 0 0,8 8 26 0 0,0-3 34 0 0,-1-4-14 0 0,-9-4-45 0 0,0 0 1 0 0,0 0 0 0 0,0 0 0 0 0,1 0-1 0 0,-1 1 1 0 0,0-1 0 0 0,0 1 0 0 0,-1-1 0 0 0,1 1-10 0 0,11 11 65 0 0,-13-13-62 0 0,1 1-1 0 0,-1-1 1 0 0,0 0 0 0 0,0 0 0 0 0,0 0-1 0 0,1 1 1 0 0,-1-1 0 0 0,0 0-1 0 0,1 0 1 0 0,-1 0 0 0 0,0 0 0 0 0,0 0-1 0 0,1 1 1 0 0,-1-1 0 0 0,0 0-1 0 0,1 0 1 0 0,-1 0 0 0 0,0 0 0 0 0,1 0-1 0 0,-1 0 1 0 0,0 0 0 0 0,0 0-1 0 0,1 0 1 0 0,-1 0 0 0 0,0 0 0 0 0,1 0-3 0 0,16 0 54 0 0,6 0 35 0 0,24 0 184 0 0,-44 0-258 0 0,-1 0 0 0 0,1-1 0 0 0,-1 1 0 0 0,1 0 0 0 0,-1-1 0 0 0,0 1 0 0 0,1-1 0 0 0,-1 0 0 0 0,0 0 0 0 0,1 0 0 0 0,1-1-15 0 0,8-3-26 0 0,-4 3-44 0 0,3 1-51 0 0,-2 1-72 0 0,9-6-93 0 0,-12 4 95 0 0,-3 1 54 0 0,-1-1-35 0 0,1 1-42 0 0,-1 0-47 0 0,0 1-40 0 0,1-1-45 0 0,-1 1-39 0 0,-1-1-35 0 0,2 1-121 0 0,-1 0-35 0 0,3 0-1269 0 0</inkml:trace>
  <inkml:trace contextRef="#ctx0" brushRef="#br0" timeOffset="309.65">741 0 7976 0 0,'0'0'174'0'0,"0"0"29"0"0,0 0 14 0 0,0 3-26 0 0,2 6-133 0 0,2-1 41 0 0,3 6 121 0 0,-5-4-92 0 0,-3 3 61 0 0,1 5 139 0 0,4 2 79 0 0,1-9-289 0 0,1 6 59 0 0,-4 1 26 0 0,-3 4-28 0 0,1-11-79 0 0,-1 0 0 0 0,2 0 0 0 0,-1 0-1 0 0,2 1 1 0 0,0 0-96 0 0,2 4 102 0 0,-2-9-52 0 0,0-1 0 0 0,-1 0 0 0 0,1 1 0 0 0,-2 0 0 0 0,1-1 0 0 0,-1 1-50 0 0,0 11 112 0 0,0 6 6 0 0,3 8 9 0 0,3-9-30 0 0,-4-17-58 0 0,-1 0 0 0 0,0 0-1 0 0,0 0 1 0 0,0 1 0 0 0,0 3-39 0 0,-1 33 205 0 0,0 78 609 0 0,0-72-528 0 0,0-47-273 0 0,0 0-1 0 0,0-1 1 0 0,0 1 0 0 0,-1 0 0 0 0,1-1-1 0 0,0 1 1 0 0,-1-1 0 0 0,1 1 0 0 0,-1 0-1 0 0,0-1 1 0 0,1 1 0 0 0,-1-1 0 0 0,0 0-1 0 0,0 1-12 0 0,-5 10 85 0 0,4 5-3 0 0,0 1 51 0 0,2-17-129 0 0,0-1 1 0 0,0 1-1 0 0,-1-1 0 0 0,1 1 0 0 0,0-1 1 0 0,0 0-1 0 0,0 1 0 0 0,-1-1 0 0 0,1 1 1 0 0,0-1-1 0 0,-1 0 0 0 0,1 1 0 0 0,0-1 1 0 0,-1 0-1 0 0,1 1 0 0 0,-1-1 0 0 0,1 0 0 0 0,0 0 1 0 0,-1 1-1 0 0,1-1 0 0 0,-1 0 0 0 0,1 0 1 0 0,-1 0-1 0 0,1 1 0 0 0,-1-1 0 0 0,1 0 1 0 0,-1 0-1 0 0,1 0 0 0 0,-1 0 0 0 0,1 0-4 0 0,-1 0 1 0 0,1 0 0 0 0,0 0 0 0 0,0 0 0 0 0,0 0 0 0 0,0 0 0 0 0,0 0 0 0 0,0 0 0 0 0,0 0 0 0 0,0 0 0 0 0,0 0 0 0 0,0 0 0 0 0,0 0 0 0 0,-1 0 0 0 0,1 0 0 0 0,0 0 0 0 0,0 0 0 0 0,0 0-1 0 0,0 0 1 0 0,0 0 0 0 0,0 0 0 0 0,0 0 0 0 0,0 0 0 0 0,0 0 0 0 0,0 0 0 0 0,0 0 0 0 0,-1 0 0 0 0,1 0 0 0 0,0 0 0 0 0,0 0 0 0 0,0 0 0 0 0,0 0 0 0 0,0 0 0 0 0,0 0 0 0 0,0 1 0 0 0,0-1 0 0 0,0 0 0 0 0,0 0 0 0 0,0 0 0 0 0,0 0 0 0 0,0 0 0 0 0,0 0 0 0 0,0 0-1 0 0,0 0 1 0 0,0 0 0 0 0,0 0 0 0 0,0 0 0 0 0,0 1 0 0 0,0-1 0 0 0,0 0 0 0 0,0 0 0 0 0,0 0 0 0 0,0 0 0 0 0,0 0 0 0 0,0 0 0 0 0,0 0 0 0 0,0 0 0 0 0,0 0-1 0 0,0 13 29 0 0,0 0 43 0 0,-3-8-2 0 0,-7 5-1 0 0,8-7-32 0 0,2-3-54 0 0,0 0-60 0 0,0 0-118 0 0,-3 0-210 0 0,-10 0-31 0 0</inkml:trace>
  <inkml:trace contextRef="#ctx0" brushRef="#br0" timeOffset="924.7">387 308 5584 0 0,'0'0'124'0'0,"3"0"17"0"0,5 0-38 0 0,-1 0-36 0 0,6 0 47 0 0,-7 0-108 0 0,0 0-1 0 0,0-1 1 0 0,0 0 0 0 0,0-1-1 0 0,0 1 1 0 0,2-2-6 0 0,1 0 32 0 0,-3 1 13 0 0,4 0 137 0 0,-2 2 64 0 0,10-3 315 0 0,-13 2-459 0 0,1-2 70 0 0,1 1 0 0 0,0 0 1 0 0,0 1-1 0 0,0-1 1 0 0,0 1-1 0 0,6 0-172 0 0,11-1 367 0 0,-3-4-58 0 0,-5 2-100 0 0,15-2 201 0 0,-27 6-364 0 0,25-7 288 0 0,-20 5-219 0 0,-1 0 1 0 0,1 1-1 0 0,7 1-115 0 0,32 0 484 0 0,-1 0-103 0 0,-1 0-118 0 0,-23 0-181 0 0,0 0-34 0 0,-2 2 16 0 0,-2 4-37 0 0,-14-5-24 0 0,0 1 0 0 0,0-1 0 0 0,0 0 0 0 0,0 0 0 0 0,4 0-3 0 0,-4-1 4 0 0,-1-1 1 0 0,1 1-1 0 0,-1 0 0 0 0,1 1 0 0 0,-1-1 0 0 0,1 1 0 0 0,-1 0 0 0 0,0 0 0 0 0,1 0 0 0 0,-1 1 0 0 0,0-1 1 0 0,0 1-1 0 0,3 2-4 0 0,-4-3-6 0 0,-1-1 1 0 0,0 1-1 0 0,0 0 1 0 0,0-1-1 0 0,0 1 1 0 0,0-1 0 0 0,0 0-1 0 0,2 0 6 0 0,20-1-133 0 0,-4 0-46 0 0,-13 1 162 0 0,-4 0-30 0 0,0 0-34 0 0,0 0-20 0 0,-1 0-34 0 0,1 0-40 0 0,0 0-45 0 0,0 0 0 0 0,-1 0-38 0 0,1 0-39 0 0,-1 0-43 0 0,1 0-46 0 0,-1 0-48 0 0,0 0-52 0 0,0 0-53 0 0,4 0-759 0 0,4 0-728 0 0</inkml:trace>
  <inkml:trace contextRef="#ctx0" brushRef="#br0" timeOffset="1206.2">1280 247 7256 0 0,'3'2'165'0'0,"7"8"22"0"0,-10-9-182 0 0,0-1-1 0 0,0 0 1 0 0,0 0 0 0 0,0 1 0 0 0,0-1 0 0 0,1 0 0 0 0,-1 0 0 0 0,0 0-1 0 0,0 1 1 0 0,0-1 0 0 0,0 0 0 0 0,0 0 0 0 0,1 0 0 0 0,-1 1-1 0 0,0-1 1 0 0,0 0 0 0 0,0 0 0 0 0,1 0 0 0 0,-1 0 0 0 0,0 0 0 0 0,0 0-1 0 0,1 0 1 0 0,-1 0 0 0 0,0 1 0 0 0,0-1 0 0 0,1 0 0 0 0,-1 0-1 0 0,0 0 1 0 0,0 0 0 0 0,1 0 0 0 0,-1 0 0 0 0,0 0 0 0 0,0 0 0 0 0,1 0-1 0 0,-1 0 1 0 0,0-1 0 0 0,0 1 0 0 0,0 0 0 0 0,1 0 0 0 0,-1 0-1 0 0,0 0 1 0 0,0 0 0 0 0,1 0 0 0 0,-1-1-5 0 0,3 2 131 0 0,5 13-75 0 0,-3-6-22 0 0,1 2 109 0 0,-4 3 120 0 0,-2 8 438 0 0,0-1-99 0 0,0 0-89 0 0,0-1-80 0 0,0 4-5 0 0,0 0-87 0 0,0 13 45 0 0,0 2-102 0 0,0-27-287 0 0,0 0 76 0 0,0-2 60 0 0,0-6-100 0 0,0-1-82 0 0,0 1-102 0 0,0 1-98 0 0,0-1 77 0 0,0 0-34 0 0,0-2-62 0 0,0 0-45 0 0,0 0-41 0 0,0 0-34 0 0,0 1-118 0 0,0-1-35 0 0,0 5-1202 0 0</inkml:trace>
  <inkml:trace contextRef="#ctx0" brushRef="#br0" timeOffset="1474.5">1326 139 7312 0 0,'0'0'165'0'0,"0"-3"22"0"0,-2-7 9 0 0,-9 5-20 0 0,11 5-175 0 0,0-1 0 0 0,0 1 0 0 0,0 0 0 0 0,-1 0 1 0 0,1-1-1 0 0,0 1 0 0 0,0 0 0 0 0,0-1 0 0 0,0 1 0 0 0,0 0 1 0 0,0-1-1 0 0,0 1 0 0 0,-1 0 0 0 0,1-1 0 0 0,0 1 0 0 0,0 0 0 0 0,0-1 1 0 0,0 1-1 0 0,1 0 0 0 0,-1-1 0 0 0,0 1 0 0 0,0 0 0 0 0,0-1 1 0 0,0 1-1 0 0,0 0 0 0 0,0-1 0 0 0,0 1 0 0 0,1 0 0 0 0,-1-1 1 0 0,0 1-1 0 0,0 0-1 0 0,1-1 0 0 0,0 1 0 0 0,0-1 0 0 0,-1 1 0 0 0,1 0 0 0 0,0 0 0 0 0,0-1 0 0 0,0 1 0 0 0,-1 0 0 0 0,1 0 0 0 0,0 0 0 0 0,0 0 0 0 0,0 0 0 0 0,0 0 0 0 0,0 0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05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33 5848 0 0,'-2'0'168'0'0,"-8"-3"-3"0"0,8-1-140 0 0,1 1-20 0 0,-14-5 66 0 0,9 4 38 0 0,-1-2 122 0 0,5 4-17 0 0,1 1-49 0 0,-1 0-42 0 0,0 1-35 0 0,-2 0 19 0 0,-1 1-51 0 0,4-1-11 0 0,0 0 39 0 0,-14 0 365 0 0,-22 0 672 0 0,13 0-513 0 0,8 0-271 0 0,8 0-210 0 0,0 0-33 0 0,-13 4 168 0 0,17-3-188 0 0,0 1 1 0 0,0 0-1 0 0,0 0 1 0 0,0 0-1 0 0,0 1 0 0 0,0 0-74 0 0,-22 21 431 0 0,10-7-196 0 0,-1 0-61 0 0,13-13-172 0 0,0 1 0 0 0,1-1 1 0 0,-1 1-1 0 0,1 0 0 0 0,-1 1-2 0 0,1 0 4 0 0,-1 0-1 0 0,0 0 0 0 0,0-1 0 0 0,-1 0 1 0 0,-1 2-4 0 0,6-7 0 0 0,-4 4 15 0 0,0 0 0 0 0,0 0-1 0 0,1 0 1 0 0,0 0 0 0 0,-2 4-15 0 0,-6 21 70 0 0,-9-9-17 0 0,19-18-51 0 0,0 0 0 0 0,0 0-1 0 0,0 0 1 0 0,1 0 0 0 0,-1 0 0 0 0,1 0 0 0 0,-1 0 0 0 0,1 1-2 0 0,-2 6 9 0 0,1-4 1 0 0,-1 0-1 0 0,0 0 1 0 0,0 0 0 0 0,-1 0-1 0 0,0 0-9 0 0,1-2 7 0 0,0 1-1 0 0,0 0 1 0 0,0-1-1 0 0,1 1 1 0 0,0 0-1 0 0,-1 0 1 0 0,1 0-1 0 0,0 1 1 0 0,1-1-1 0 0,-1 0 1 0 0,1 3-7 0 0,0 2 9 0 0,1-5-8 0 0,-1-1 0 0 0,0 1 1 0 0,0 0-1 0 0,0-1 1 0 0,0 1-1 0 0,-1-1 0 0 0,1 1 1 0 0,-1-1-1 0 0,-1 2-1 0 0,1-1 5 0 0,0-3-3 0 0,1 1 0 0 0,-1 0 0 0 0,0-1 0 0 0,1 1 1 0 0,-1 0-1 0 0,1 0 0 0 0,0-1 0 0 0,0 1 1 0 0,0 0-1 0 0,-1 0 0 0 0,2 0 0 0 0,-1-1 1 0 0,0 1-1 0 0,0 0 0 0 0,0 0 0 0 0,1-1 0 0 0,-1 1 1 0 0,1 0-1 0 0,0 0 0 0 0,-1-1 0 0 0,1 1 1 0 0,0 0-3 0 0,0-1 2 0 0,0 1 0 0 0,-1-1 0 0 0,1 1 0 0 0,-1 0 0 0 0,1 0 0 0 0,-1-1 0 0 0,0 1 0 0 0,1 0 0 0 0,-1-1 0 0 0,0 1 0 0 0,0 0 0 0 0,0 0 0 0 0,-1-1 0 0 0,1 1 0 0 0,0 0 0 0 0,-1 0 0 0 0,1-1-2 0 0,-1 1 3 0 0,1 0 0 0 0,0 0 0 0 0,-1-1 0 0 0,1 1 0 0 0,0 0 0 0 0,0-1 0 0 0,0 1 0 0 0,0 0 0 0 0,0 0 0 0 0,0-1 0 0 0,1 1 0 0 0,-1 0 0 0 0,1 0 0 0 0,-1-1 0 0 0,1 1 0 0 0,0-1 0 0 0,-1 1-3 0 0,5 4 27 0 0,0 0 1 0 0,-1 0-1 0 0,2 0 1 0 0,-1-1-1 0 0,3 2-27 0 0,3 3 34 0 0,2 0 19 0 0,0-6-44 0 0,0-2-45 0 0,1-2-42 0 0,-8 0 27 0 0,15-3-194 0 0,7-10-31 0 0</inkml:trace>
  <inkml:trace contextRef="#ctx0" brushRef="#br0" timeOffset="365.26">794 141 7136 0 0,'0'-3'208'0'0,"-3"-7"-10"0"0,3 9-195 0 0,-1 1 0 0 0,0 0 0 0 0,0-1 0 0 0,1 1 0 0 0,-1 0 0 0 0,0 0 0 0 0,0-1 0 0 0,0 1 0 0 0,0 0 0 0 0,1 0 0 0 0,-1 0 0 0 0,0 0 0 0 0,0 0 0 0 0,0 0-3 0 0,-22 0 66 0 0,11 1 100 0 0,11-1-148 0 0,1 0 0 0 0,-1 0 0 0 0,1 0 0 0 0,0 0 0 0 0,-1 0 0 0 0,1 0 0 0 0,0 1 0 0 0,-1-1 0 0 0,1 0 1 0 0,-1 0-1 0 0,1 0 0 0 0,0 0 0 0 0,-1 1 0 0 0,1-1 0 0 0,0 0 0 0 0,-1 0 0 0 0,1 1 0 0 0,0-1 0 0 0,0 0 0 0 0,-1 1 0 0 0,1-1 0 0 0,0 0 0 0 0,0 1 0 0 0,-1-1-18 0 0,-4 7 191 0 0,4-7-171 0 0,0 1 1 0 0,1-1-1 0 0,-1 1 1 0 0,0-1 0 0 0,0 0-1 0 0,0 0 1 0 0,1 0-1 0 0,-1 1 1 0 0,0-1-1 0 0,0 0 1 0 0,0 0 0 0 0,0 0-1 0 0,1 0 1 0 0,-2 0-21 0 0,1-1 20 0 0,0 1 1 0 0,0 0-1 0 0,1 0 1 0 0,-1 0 0 0 0,0 1-1 0 0,0-1 1 0 0,0 0-1 0 0,0 0 1 0 0,1 0-1 0 0,-1 0 1 0 0,0 1 0 0 0,0-1-1 0 0,1 0 1 0 0,-2 1-21 0 0,-3 9 288 0 0,-5-4 0 0 0,5 6-23 0 0,-8 4-93 0 0,0-1-43 0 0,8-5-46 0 0,4-7-64 0 0,0-1 0 0 0,0 0-1 0 0,0 0 1 0 0,0 0 0 0 0,-1 0 0 0 0,1 0 0 0 0,-1 0 0 0 0,1 0-1 0 0,-1 0-18 0 0,0 0 20 0 0,1-1-1 0 0,-1 1 1 0 0,1 0 0 0 0,0 0-1 0 0,0 0 1 0 0,0 0-1 0 0,0 0 1 0 0,0 0-1 0 0,0 0 1 0 0,0 1-1 0 0,1-1 1 0 0,-1 0-1 0 0,1 0 1 0 0,-1 1-20 0 0,-2 10 93 0 0,-3-1 30 0 0,5-11-105 0 0,0 1 1 0 0,0-1-1 0 0,1 1 1 0 0,-1-1-1 0 0,0 1 0 0 0,1-1 1 0 0,-1 1-1 0 0,1-1 0 0 0,0 1 1 0 0,-1 0-1 0 0,1-1 0 0 0,0 1 1 0 0,0 0-1 0 0,0 0-18 0 0,0 3 26 0 0,-1 0 1 0 0,0 1-1 0 0,0-1 1 0 0,0 0-1 0 0,-2 4-26 0 0,1-4 11 0 0,0 1 0 0 0,1-1 0 0 0,0 1 0 0 0,0-1 0 0 0,0 4-11 0 0,1-7 10 0 0,0 0 1 0 0,0 0-1 0 0,0 0 1 0 0,1 0-1 0 0,-1 0 0 0 0,0 0 1 0 0,1-1-1 0 0,0 1 1 0 0,-1 0-1 0 0,1 0 1 0 0,0-1-1 0 0,0 1 1 0 0,1 1-11 0 0,-1-2 11 0 0,0 1 1 0 0,0-1 0 0 0,-1 0-1 0 0,1 1 1 0 0,0-1 0 0 0,-1 1 0 0 0,1-1-1 0 0,-1 1 1 0 0,0 0 0 0 0,1-1-1 0 0,-1 1 1 0 0,0-1 0 0 0,0 2-12 0 0,0 1 34 0 0,-1 3 8 0 0,2-3 88 0 0,1-4-48 0 0,0 0-36 0 0,10 3 20 0 0,-6 1-59 0 0,5 1 100 0 0,-10-4-87 0 0,0 0-1 0 0,1-1 1 0 0,-1 1-1 0 0,0-1 0 0 0,1 0 1 0 0,-1 1-1 0 0,0-1 1 0 0,1 0-1 0 0,-1 0 1 0 0,1 0-1 0 0,-1 0 1 0 0,0 0-1 0 0,1 0 1 0 0,-1 0-1 0 0,0 0 1 0 0,1-1-1 0 0,-1 1 1 0 0,1 0-1 0 0,-1-1 1 0 0,1 0-20 0 0,2-1 48 0 0,12-6 98 0 0,-8 3-3 0 0,-6 1-58 0 0,4-2 81 0 0,4 3-33 0 0,1-2 77 0 0,-4-5 27 0 0,6-6 35 0 0,0 1-84 0 0,-8 2-42 0 0,-2 11-94 0 0,4-4 34 0 0,-2-17 47 0 0,1 10-52 0 0,-5 12-69 0 0,0 0-1 0 0,0-1 1 0 0,0 1 0 0 0,-1 0 0 0 0,1-1 0 0 0,-1 1 0 0 0,1-1-1 0 0,-1 1 1 0 0,0-1 0 0 0,1 1 0 0 0,-1-1 0 0 0,0 1 0 0 0,0-1-12 0 0,0-13 108 0 0,0-9 19 0 0,-3 4-85 0 0,-3 7-27 0 0,5 12-10 0 0,0-1 0 0 0,1 1 1 0 0,-1 0-1 0 0,0-1 0 0 0,1 1 1 0 0,-1-1-1 0 0,1 1 0 0 0,-1-1 1 0 0,1 1-1 0 0,0-1 0 0 0,0 1 1 0 0,0-1-1 0 0,0 1-5 0 0,0-1 1 0 0,-1 0 1 0 0,1 1-1 0 0,0-1 0 0 0,0 1 1 0 0,-1-1-1 0 0,1 1 0 0 0,-1-1 1 0 0,1 1-1 0 0,-1 0 1 0 0,0-1-1 0 0,1 1 0 0 0,-1-1 1 0 0,0 1-2 0 0,-5-12-3 0 0,1-10-13 0 0,-2 18-29 0 0,3 2 14 0 0,-2-7-71 0 0,-1-4-54 0 0,5 10 75 0 0,1 3-118 0 0,1 0 71 0 0,-1-1 60 0 0,1 1 49 0 0,-1-2 90 0 0,1-2 266 0 0,0 3-296 0 0,0 0-78 0 0,0 1-33 0 0,0-1-43 0 0,0 1-49 0 0,0 0-54 0 0,0 0-43 0 0,0-1-57 0 0,0 1-64 0 0,0 0-67 0 0,0-1-72 0 0,0 1-78 0 0,0-1-83 0 0,0 1-86 0 0,0-3-950 0 0,0-5-970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08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232 1 6624 0 0,'0'0'192'0'0,"0"0"-48"0"0,0 0-8 0 0,0 0 48 0 0,0 0 154 0 0,0 0 285 0 0,0 0 17 0 0,0 0-267 0 0,0 0-165 0 0,0 0-55 0 0,0 0 1 0 0,0 0 27 0 0,0 0-21 0 0,0 0 7 0 0,0 0 56 0 0,0 0 29 0 0,0 2 4 0 0,0 2-167 0 0,0-2-51 0 0,0-1 1 0 0,0 1-1 0 0,0 0 1 0 0,0 0 0 0 0,0-1-1 0 0,0 1 1 0 0,0 0-1 0 0,-1 0 1 0 0,1 0-1 0 0,-1-1 1 0 0,0 2-39 0 0,-5 1 171 0 0,5-3-160 0 0,1-1 0 0 0,-1 0 0 0 0,1 0 0 0 0,0 1 0 0 0,-1-1 1 0 0,1 0-1 0 0,-1 1 0 0 0,1-1 0 0 0,0 0 0 0 0,-1 1 0 0 0,1-1 0 0 0,0 0 0 0 0,0 1 0 0 0,-1-1 1 0 0,1 1-1 0 0,0-1 0 0 0,0 0 0 0 0,0 1 0 0 0,-1-1 0 0 0,1 1 0 0 0,0-1 0 0 0,0 1 1 0 0,0-1-1 0 0,0 1 0 0 0,0-1 0 0 0,0 1 0 0 0,0-1 0 0 0,0 1 0 0 0,0-1 0 0 0,0 1 1 0 0,0-1-1 0 0,0 1-11 0 0,-2 10 192 0 0,-3-7-40 0 0,4-3-143 0 0,0-1 0 0 0,1 1 0 0 0,-1-1 0 0 0,1 0 1 0 0,-1 1-1 0 0,1-1 0 0 0,0 1 0 0 0,-1-1 0 0 0,1 1 1 0 0,-1-1-1 0 0,1 1 0 0 0,0 0 0 0 0,-1-1 0 0 0,1 1 0 0 0,0-1 1 0 0,0 1-1 0 0,-1 0 0 0 0,1-1 0 0 0,0 1 0 0 0,0 0 0 0 0,0-1 1 0 0,0 1-1 0 0,0 0 0 0 0,0-1 0 0 0,0 1 0 0 0,0 0-9 0 0,0 7 83 0 0,-6 8 49 0 0,-6 6 8 0 0,7-14-106 0 0,4-6-29 0 0,0-1 0 0 0,0 0 0 0 0,0 1-1 0 0,1-1 1 0 0,-1 1 0 0 0,0 0 0 0 0,1-1-1 0 0,-1 1 1 0 0,1-1 0 0 0,0 1 0 0 0,-1 1-5 0 0,-1 2 76 0 0,-9 8-2 0 0,6 0-8 0 0,-5-8-13 0 0,-5 23 24 0 0,14-22-67 0 0,0 1 2 0 0,-3-2 46 0 0,-16 15-43 0 0,17-16-12 0 0,1 1 3 0 0,-3 7 50 0 0,-2-7-6 0 0,7-5-47 0 0,-1 0 1 0 0,1 0-1 0 0,0 1 0 0 0,-1-1 1 0 0,1 0-1 0 0,-1 0 0 0 0,1 1 1 0 0,0-1-1 0 0,-1 0 1 0 0,1 1-1 0 0,0-1 0 0 0,-1 1 1 0 0,1-1-1 0 0,0 0 0 0 0,0 1 1 0 0,-1-1-1 0 0,1 1 0 0 0,0-1 1 0 0,0 1-1 0 0,0-1 1 0 0,0 1-1 0 0,-1-1 0 0 0,1 1 1 0 0,0-1-1 0 0,0 1 0 0 0,0-1 1 0 0,0 1-1 0 0,0-1 0 0 0,0 1 1 0 0,0-1-1 0 0,1 0 1 0 0,-1 1-4 0 0,-3 15 80 0 0,-10-1-14 0 0,1 1-52 0 0,9-10-14 0 0,3-6 1 0 0,-1 1-1 0 0,1-1 1 0 0,0 1-1 0 0,0-1 0 0 0,0 1 1 0 0,0-1-1 0 0,-1 0 1 0 0,1 1-1 0 0,0-1 1 0 0,0 1-1 0 0,-1-1 0 0 0,1 0 1 0 0,0 1-1 0 0,0-1 1 0 0,-1 0-1 0 0,1 1 0 0 0,0-1 1 0 0,-1 0-1 0 0,1 0 1 0 0,-1 1-1 0 0,1-1 1 0 0,0 0-1 0 0,-1 0 0 0 0,1 1 1 0 0,-1-1-1 0 0,1 0 1 0 0,-1 0-1 0 0,1 0 1 0 0,-1 0-1 0 0,1 0 0 0 0,0 0 1 0 0,-1 0-1 0 0,1 0 1 0 0,-1 0-1 0 0,1 0 1 0 0,-1 0-1 0 0,1 0 1 0 0,0 0 0 0 0,0 0 1 0 0,0 0-1 0 0,0 0 0 0 0,0 0 1 0 0,0 0-1 0 0,0 0 0 0 0,-1 0 1 0 0,1 0-1 0 0,0 0 1 0 0,0 0-1 0 0,0 0 0 0 0,0 0 1 0 0,0 0-1 0 0,0 0 0 0 0,0 0 1 0 0,0 0-1 0 0,0 0 0 0 0,0 0 1 0 0,0 0-1 0 0,-1 0 0 0 0,1 0 1 0 0,0 0-1 0 0,0 0 0 0 0,0 0 1 0 0,0 0-1 0 0,0 0 1 0 0,0 0-1 0 0,0 0 0 0 0,0 0 1 0 0,0 0-1 0 0,0 0 0 0 0,0 1 1 0 0,0-1-1 0 0,0 0 0 0 0,0 0 1 0 0,0 0-1 0 0,0 0 0 0 0,-1 0 1 0 0,1 0-1 0 0,0 0 1 0 0,0 0-1 0 0,0 0 0 0 0,0 0 1 0 0,0 0-1 0 0,0 1 0 0 0,0-1 1 0 0,0 0-1 0 0,0 0 0 0 0,0 0 1 0 0,0 0-1 0 0,0 0 0 0 0,0 0 1 0 0,0 0-1 0 0,1 0 1 0 0,-1 0-1 0 0,0 1-1 0 0,0 9 83 0 0,0-10-82 0 0,0 0 0 0 0,0 0 0 0 0,0 0 0 0 0,0 0 0 0 0,0 0 1 0 0,0 0-1 0 0,0 0 0 0 0,0 0 0 0 0,0 1 0 0 0,0-1 0 0 0,0 0 1 0 0,0 0-1 0 0,0 0 0 0 0,0 0 0 0 0,0 0 0 0 0,0 0 0 0 0,0 0 1 0 0,0 0-1 0 0,0 0 0 0 0,0 0 0 0 0,0 1 0 0 0,0-1 0 0 0,0 0 1 0 0,0 0-1 0 0,-1 0 0 0 0,1 0 0 0 0,0 0 0 0 0,0 0 0 0 0,0 0 1 0 0,0 0-1 0 0,0 0 0 0 0,0 0 0 0 0,0 0 0 0 0,0 0 1 0 0,0 0-1 0 0,0 0 0 0 0,0 0 0 0 0,0 0 0 0 0,0 0 0 0 0,-1 0 1 0 0,1 1-1 0 0,0-1 0 0 0,0 0 0 0 0,0 0 0 0 0,0 0 0 0 0,0 0 1 0 0,0 0-1 0 0,0 0 0 0 0,0 0 0 0 0,0 0 0 0 0,0 0 0 0 0,0 0 1 0 0,-1-1-1 0 0,1 1 0 0 0,0 0 0 0 0,0 0 0 0 0,0 0-1 0 0,-10 3 14 0 0,7 7 2 0 0,3-7 64 0 0,0-3 16 0 0,-2 2 0 0 0,-9 9-6 0 0,9-9-19 0 0,2 1-12 0 0,0 7-37 0 0,2-5 21 0 0,2-2-35 0 0,-2 0-13 0 0,6 5 59 0 0,7 6 52 0 0,0-1-90 0 0,-4-8-7 0 0,6 6 84 0 0,-11-8 24 0 0,0-2-74 0 0,0 0-9 0 0,2 3 11 0 0,-7-3-42 0 0,1 0 1 0 0,-1 0-1 0 0,1 0 1 0 0,-1 0 0 0 0,0-1-1 0 0,1 1 1 0 0,0 0 0 0 0,-1-1-1 0 0,1 0 1 0 0,-1 1 0 0 0,1-1-1 0 0,-1 0 1 0 0,1 0 0 0 0,0 0-4 0 0,0 1 0 0 0,-1-1 0 0 0,1 0 0 0 0,-1 0 0 0 0,1 0 0 0 0,0 1 0 0 0,-1-1 0 0 0,1 1 0 0 0,-1-1 0 0 0,1 1 0 0 0,-1 0 0 0 0,1 0 0 0 0,-1 0 0 0 0,0-1 0 0 0,1 2 0 0 0,6 2 0 0 0,23 12 0 0 0,-29-16 0 0 0,0 1 0 0 0,0 0 0 0 0,0-1 0 0 0,0 0 0 0 0,0 1 0 0 0,0-1 0 0 0,0 0 0 0 0,0 0 0 0 0,0 0 0 0 0,1-1 0 0 0,4 1 0 0 0,9 3 0 0 0,-1 7 12 0 0,1-7 36 0 0,14-3-36 0 0,-28 0-1 0 0,6 0-18 0 0,-1 0-67 0 0,1 0-83 0 0,2 1-171 0 0,6 4-266 0 0,-12-2 437 0 0,0 0 43 0 0,-1 0-540 0 0,-3-3-16 0 0</inkml:trace>
  <inkml:trace contextRef="#ctx0" brushRef="#br0" timeOffset="698.38">47 355 5384 0 0,'0'0'116'0'0,"0"0"17"0"0,0 0 12 0 0,3 0-14 0 0,9 0-104 0 0,-3-1-10 0 0,-5-1 44 0 0,-2-2 67 0 0,-1-2 147 0 0,-1 6-275 0 0,0 0 9 0 0,0 0 0 0 0,0 0 1 0 0,0 0-1 0 0,0 0 0 0 0,0 0 0 0 0,0 0 0 0 0,0-1 0 0 0,0 1 0 0 0,0 0 1 0 0,0 0-1 0 0,0 0 0 0 0,0 0 0 0 0,0 0 0 0 0,0 0 0 0 0,0 0 0 0 0,0 0 1 0 0,0 0-1 0 0,0 0 0 0 0,0 0 0 0 0,0-1 0 0 0,0 1 0 0 0,0 0 0 0 0,0 0 1 0 0,0 0-1 0 0,0 0 0 0 0,0 0 0 0 0,0 0 0 0 0,0 0 0 0 0,0 0 1 0 0,0 0-1 0 0,0 0 0 0 0,0 0 0 0 0,0 0 0 0 0,0 0 0 0 0,1 0 0 0 0,-1 0 1 0 0,0-1-1 0 0,0 1 0 0 0,0 0 0 0 0,0 0 0 0 0,0 0 0 0 0,0 0 0 0 0,0 0 1 0 0,0 0-1 0 0,0 0 0 0 0,0 0 0 0 0,0 0 0 0 0,1 0 0 0 0,-1 0 0 0 0,0 0 1 0 0,0 0-1 0 0,0 0 0 0 0,0 0 0 0 0,0 0 0 0 0,0 0 0 0 0,0 0 0 0 0,0 1-9 0 0,11-1 542 0 0,-9 0-229 0 0,-2 0-145 0 0,0 0-52 0 0,3 0-13 0 0,30 0 510 0 0,1 0-86 0 0,1 0-73 0 0,-1 0-63 0 0,8 0 12 0 0,0 0-52 0 0,83 0 584 0 0,-60 0-368 0 0,-48-2-326 0 0,0-4-21 0 0,-2 1-53 0 0,6 1 91 0 0,1 3-35 0 0,0 1-41 0 0,1 1-49 0 0,-5 0-65 0 0,-1-1-39 0 0,-2 0 7 0 0,-6 1-12 0 0,0-1 1 0 0,0-1-1 0 0,0 1 1 0 0,4-2-25 0 0,5-3 10 0 0,-8 3 10 0 0,0 0 1 0 0,-1 0-1 0 0,1 1 1 0 0,8 0-21 0 0,51 1 86 0 0,1 0-59 0 0,70 0-28 0 0,-127-1 1 0 0,0 0 0 0 0,-1-1 0 0 0,1-1 0 0 0,7-2 0 0 0,-16 4 0 0 0,9-1 0 0 0,-1 0 0 0 0,1 2 0 0 0,0-1 0 0 0,0 2 0 0 0,3 0 0 0 0,9-1 0 0 0,52 0 133 0 0,-3 0-62 0 0,201 0-2 0 0,-210 0-27 0 0,3 0 35 0 0,-57 0-13 0 0,-9 0 2 0 0,-2 0 10 0 0,0 0-4 0 0,0 0-38 0 0,0 0-126 0 0,0 0-16 0 0,0 0 35 0 0,0 0-4 0 0,0 0-38 0 0,0 0-108 0 0,0 0-196 0 0,0 0 224 0 0,0 0 89 0 0,0 0-34 0 0,0 0-9 0 0,0 0-36 0 0,0 0-39 0 0,0 0-45 0 0,0 0-48 0 0,0 0-45 0 0,0 0-40 0 0,0 0-35 0 0,0 0-127 0 0,0 0-33 0 0,0 0-1317 0 0</inkml:trace>
  <inkml:trace contextRef="#ctx0" brushRef="#br0" timeOffset="1429.33">1633 78 5640 0 0,'0'0'124'0'0,"0"0"17"0"0,0 0 12 0 0,-3 0-15 0 0,2 0 99 0 0,0 0-74 0 0,1 0-67 0 0,-1 0-58 0 0,1 0-82 0 0,0 0-102 0 0,-1 0-567 0 0,1 0 602 0 0,0 0 45 0 0,-1 0 57 0 0,0 0 76 0 0,0 0 87 0 0,0 0 103 0 0,0 0 71 0 0,-1 0 103 0 0,0 0 113 0 0,0 0 123 0 0,0 0-284 0 0,1 0 35 0 0,0 0 35 0 0,-1 0 37 0 0,0 0 39 0 0,1 0 40 0 0,-1 0 40 0 0,0 0 43 0 0,4 2-484 0 0,11 9-10 0 0,-6-8-104 0 0,-7-3-49 0 0,1 0-1 0 0,-1 0 1 0 0,0 0-1 0 0,1 0 1 0 0,-1 0 0 0 0,1 1-1 0 0,-1-1 1 0 0,1 0-1 0 0,-1 0 1 0 0,0 0-1 0 0,1 1 1 0 0,-1-1-1 0 0,0 0 1 0 0,1 1-1 0 0,-1-1 1 0 0,0 0-1 0 0,1 1 1 0 0,-1-1 0 0 0,0 0-1 0 0,0 1 1 0 0,1-1-1 0 0,-1 1 1 0 0,0-1-1 0 0,0 1 1 0 0,0-1-1 0 0,0 0 1 0 0,1 1-1 0 0,-1-1 1 0 0,0 1-1 0 0,0-1 1 0 0,0 1-1 0 0,0-1 1 0 0,0 1 0 0 0,0-1-1 0 0,0 1 1 0 0,0-1-5 0 0,2 5 96 0 0,2-1-65 0 0,2 1 18 0 0,7 2 11 0 0,8 3 29 0 0,-8-5-4 0 0,-8 5-26 0 0,6-3-34 0 0,-10-7-21 0 0,0 0-1 0 0,0 1 1 0 0,0-1 0 0 0,0 1-1 0 0,0-1 1 0 0,0 1 0 0 0,-1 0 0 0 0,1-1-1 0 0,0 1 1 0 0,0 0 0 0 0,0-1-1 0 0,0 1 1 0 0,-1 0 0 0 0,1 0-1 0 0,0 0 1 0 0,-1 0-4 0 0,6 12 28 0 0,4-8 25 0 0,-5 5-29 0 0,8-4 19 0 0,0 4-12 0 0,-11-8 65 0 0,1 1 4 0 0,17 17 99 0 0,-17-16-192 0 0,-1-2-37 0 0,1 0-46 0 0,-1 1 0 0 0,15 13 47 0 0,-11-10 63 0 0,-3-3-3 0 0,0 0 59 0 0,-1 0-22 0 0,9 7-69 0 0,-9-8-68 0 0,-2-2 1 0 0,3 3 14 0 0,0 0 48 0 0,1 2 7 0 0,1 0 62 0 0,-3-3 3 0 0,-2 3-45 0 0,1 1-24 0 0,9-4 13 0 0,-10-2-9 0 0,0 0 0 0 0,1 0-1 0 0,-1 0 1 0 0,0 0 0 0 0,0 0 0 0 0,0 0-1 0 0,0 0 1 0 0,0 0 0 0 0,0 0 0 0 0,0 0-1 0 0,0 0 1 0 0,0 0 0 0 0,0 0 0 0 0,1 0-1 0 0,-1 0 1 0 0,0 0 0 0 0,0 0 0 0 0,0 0-1 0 0,0 0 1 0 0,0 0 0 0 0,0 0 0 0 0,0 0-1 0 0,0 0 1 0 0,0 0 0 0 0,0 0 0 0 0,0 0-1 0 0,0 0 1 0 0,1 0 0 0 0,-1 1 0 0 0,0-1-1 0 0,0 0 1 0 0,0 0 0 0 0,0 0 0 0 0,0 0-1 0 0,0 0 1 0 0,0 0 0 0 0,0 0 0 0 0,0 0-1 0 0,0 0 1 0 0,0 0 0 0 0,0 0 0 0 0,0 0-1 0 0,0 1 1 0 0,0-1 0 0 0,0 0 0 0 0,0 0-1 0 0,0 0 1 0 0,0 0 0 0 0,0 0 0 0 0,0 0-1 0 0,0 0 1 0 0,0 0 0 0 0,0 0 0 0 0,0 0-1 0 0,0 0 1 0 0,0 1 0 0 0,0-1-1 0 0,0 10 27 0 0,0-5 47 0 0,0-2-64 0 0,0-1 0 0 0,0 1 0 0 0,0 0 0 0 0,-1 0 0 0 0,1-1 0 0 0,-1 1 0 0 0,1-1-1 0 0,-1 2-9 0 0,-6 2 36 0 0,7-6-35 0 0,-1 0 0 0 0,1 0 0 0 0,0 0 0 0 0,-1 0-1 0 0,1 1 1 0 0,0-1 0 0 0,-1 0 0 0 0,1 0 0 0 0,0 0 0 0 0,0 1 0 0 0,-1-1-1 0 0,1 0 1 0 0,0 1 0 0 0,0-1 0 0 0,-1 0 0 0 0,1 0 0 0 0,0 1 0 0 0,0-1-1 0 0,0 0 1 0 0,0 1 0 0 0,0-1 0 0 0,-1 0 0 0 0,1 1 0 0 0,0-1 0 0 0,0 1-1 0 0,0-1 1 0 0,0 0 0 0 0,0 1 0 0 0,0-1 0 0 0,0 0 0 0 0,0 1 0 0 0,0-1-1 0 0,0 0 1 0 0,0 1-1 0 0,1-1 1 0 0,-1 0 0 0 0,0 0 0 0 0,0 0 0 0 0,0 1 0 0 0,0-1 0 0 0,0 0 0 0 0,0 0 0 0 0,0 0 0 0 0,0 0 0 0 0,0 0 0 0 0,0 0-1 0 0,0 0 1 0 0,0 0 0 0 0,0 0 0 0 0,0 0 0 0 0,0 1 0 0 0,0-1 0 0 0,0 0 0 0 0,0 0 0 0 0,0 0 0 0 0,0 0 0 0 0,-1 0 0 0 0,1 0 0 0 0,0 0 0 0 0,0 0 0 0 0,0 0 0 0 0,0 0-1 0 0,0 0 1 0 0,0 0 0 0 0,0 0 0 0 0,0 1 0 0 0,0-1 0 0 0,0 0 0 0 0,0 0 0 0 0,0 0 0 0 0,0 0 0 0 0,0 0 0 0 0,0 0 0 0 0,-1 0 0 0 0,1 0 0 0 0,0 0 0 0 0,0 0-1 0 0,0 0 1 0 0,0 0 0 0 0,0 0 0 0 0,0 0 0 0 0,0 0 0 0 0,0 0 0 0 0,0 0 0 0 0,0 0 0 0 0,-1 0 0 0 0,1 0 0 0 0,0 0 0 0 0,0 0 0 0 0,0 0 0 0 0,0 0 0 0 0,0 0-1 0 0,-2 0 6 0 0,2 0-4 0 0,-1 0 1 0 0,0 0-1 0 0,0 0 0 0 0,1 0 0 0 0,-1 0 1 0 0,0 0-1 0 0,0 1 0 0 0,1-1 0 0 0,-1 0 1 0 0,0 1-1 0 0,0-1 0 0 0,1 0 0 0 0,-1 1 0 0 0,0-1 1 0 0,1 1-1 0 0,-1-1 0 0 0,1 1 0 0 0,-1-1 1 0 0,1 1-1 0 0,-1 0 0 0 0,1-1 0 0 0,-1 1 0 0 0,1 0 1 0 0,-1-1-1 0 0,1 1-2 0 0,-8 7 2 0 0,3 2 8 0 0,-8-5 33 0 0,12-4-42 0 0,0-1 0 0 0,0 1 0 0 0,0 0-1 0 0,0 0 1 0 0,0 0 0 0 0,0 0 0 0 0,0 0 0 0 0,0 0 0 0 0,0 0 0 0 0,0 0 0 0 0,1 0 0 0 0,-2 1-1 0 0,-3 11 0 0 0,-5-8 0 0 0,5 8 0 0 0,-8 2 0 0 0,11-12 0 0 0,0-1 0 0 0,0 1 0 0 0,0 0 0 0 0,0 0 0 0 0,1 0 0 0 0,-1 1 0 0 0,1-2 0 0 0,0 0 0 0 0,1-1 0 0 0,-1 1 0 0 0,0 0 0 0 0,-1 0 0 0 0,1-1 0 0 0,0 1 0 0 0,0-1 0 0 0,-1 1 0 0 0,1-1 0 0 0,-1 1 0 0 0,1-1 0 0 0,-2 1 0 0 0,-1 0 0 0 0,3-2 0 0 0,0 0 0 0 0,1 1 0 0 0,-1-1 0 0 0,0 0 0 0 0,1 1 0 0 0,-1-1 0 0 0,1 0 0 0 0,-1 1 0 0 0,1-1 0 0 0,-1 1 0 0 0,1-1 0 0 0,-1 1 0 0 0,1-1 0 0 0,-1 1 0 0 0,1-1 0 0 0,0 1 0 0 0,-1-1 0 0 0,1 1 0 0 0,0 0 0 0 0,-1-1 0 0 0,1 1 0 0 0,0 0 0 0 0,-3 4 0 0 0,-9 10 0 0 0,-19 16 0 0 0,18-18 10 0 0,8-9 35 0 0,-1-4-35 0 0,2 1-11 0 0,-2 9 1 0 0,-4-5 0 0 0,5 5 0 0 0,4-9 0 0 0,1-1 0 0 0,-1 1 0 0 0,0-1 0 0 0,0 0 0 0 0,0 0 0 0 0,1 1 0 0 0,-1-1 0 0 0,0 0 0 0 0,0 0 0 0 0,0 0 0 0 0,0 0 0 0 0,1 0 0 0 0,-1 0 0 0 0,-1 0 0 0 0,1 0-1 0 0,1 0 1 0 0,-1 0 0 0 0,0 0 0 0 0,1 0 0 0 0,-1 0 0 0 0,0 0 0 0 0,0 1 0 0 0,1-1 0 0 0,-1 0-1 0 0,0 0 1 0 0,1 0 0 0 0,-1 1 0 0 0,0-1 0 0 0,1 1 0 0 0,-1-1 0 0 0,1 0 0 0 0,-1 1-1 0 0,0-1 1 0 0,1 1 0 0 0,-1-1 0 0 0,1 1 0 0 0,-1-1 0 0 0,1 1 0 0 0,0 0 0 0 0,-1-1 0 0 0,-3 5-23 0 0,-4-3-33 0 0,5-2-65 0 0,3 0 43 0 0,0 0-58 0 0,0 0-71 0 0,0 0-116 0 0,0 0 110 0 0,0 0-33 0 0,0 0-334 0 0,0 0 79 0 0,0 0-46 0 0,0 0-643 0 0,0 0-508 0 0,0 0-964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16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1 5528 0 0,'0'0'124'0'0,"0"0"17"0"0,0 0 11 0 0,0 2 43 0 0,0 2 243 0 0,0-1-47 0 0,0 1-43 0 0,0-1-41 0 0,0 1-38 0 0,0-1-35 0 0,0 5 144 0 0,0 1-57 0 0,0 0-106 0 0,0 19 220 0 0,2-26-329 0 0,0 0-93 0 0,-1 0 1 0 0,1 0-1 0 0,-1 0 0 0 0,0 0 0 0 0,0 0 0 0 0,0 0 0 0 0,0 1 0 0 0,0-1 0 0 0,-1 0 0 0 0,1 1 1 0 0,0-1-1 0 0,-1 0 0 0 0,0 1 0 0 0,0-1 0 0 0,1 0 0 0 0,-2 1 0 0 0,1-1 0 0 0,0 2-13 0 0,0-3 5 0 0,0 1-1 0 0,0-1 1 0 0,1 1-1 0 0,-1 0 1 0 0,0-1-1 0 0,1 1 0 0 0,-1-1 1 0 0,1 1-1 0 0,-1-1 1 0 0,1 1-1 0 0,0-1 1 0 0,0 0-1 0 0,0 2-4 0 0,0-2 5 0 0,0 1 1 0 0,0 0-1 0 0,0-1 0 0 0,0 1 0 0 0,0 0 0 0 0,-1 0 1 0 0,1-1-1 0 0,-1 1 0 0 0,1 0 0 0 0,-1 0 0 0 0,0 0 1 0 0,0 0-1 0 0,0 1-5 0 0,-1 33 95 0 0,0-17-19 0 0,1 1 0 0 0,0-1 0 0 0,2 1 1 0 0,1 5-77 0 0,23 93 240 0 0,-22-85-168 0 0,-5 9-4 0 0,0-4 0 0 0,1 39 53 0 0,0 10-6 0 0,0-29 31 0 0,0-10 61 0 0,0 0 108 0 0,0-45-210 0 0,0 2-11 0 0,0-1-67 0 0,0-1-5 0 0,0-2-21 0 0,0-1 0 0 0,0 0 0 0 0,0 0 0 0 0,0 0 0 0 0,0 0 0 0 0,0 0 0 0 0,0 0 1 0 0,0 0-1 0 0,0 0 0 0 0,0 0 0 0 0,0 0 0 0 0,0 0 0 0 0,0 1 0 0 0,0-1 0 0 0,0 0 1 0 0,0 0-1 0 0,0 0 0 0 0,0 0 0 0 0,0 0 0 0 0,0 0 0 0 0,0 0 0 0 0,0 0 0 0 0,0 0 1 0 0,0 0-1 0 0,0 0 0 0 0,0 1 0 0 0,0-1 0 0 0,0 0 0 0 0,0 0 0 0 0,0 0 0 0 0,0 0 1 0 0,0 0-1 0 0,0 0 0 0 0,0 0 0 0 0,-1 0 0 0 0,1 0 0 0 0,0 0 0 0 0,0 0 0 0 0,0 0 1 0 0,0 0-1 0 0,0 0 0 0 0,0 0 0 0 0,0 0 0 0 0,0 0 0 0 0,0 0 0 0 0,0 0 0 0 0,-1 0 1 0 0,1 0-1 0 0,0 0 0 0 0,0 0 0 0 0,0 0 0 0 0,0 0 0 0 0,0 0 0 0 0,0 0 0 0 0,0 0 1 0 0,0 0-1 0 0,0 0-1 0 0,-1 0-122 0 0,1 0 40 0 0,-1 0 18 0 0,0 0 92 0 0,1 0 55 0 0,-2 0 310 0 0,2 0-294 0 0,-1 0-91 0 0,1 0-40 0 0,-1 0-47 0 0,0 0-54 0 0,1 0-37 0 0,-1 0-55 0 0,0 0-60 0 0,0 0-65 0 0,0 0-71 0 0,0 0-75 0 0,0 0-81 0 0,-1 0-86 0 0,-2 0-824 0 0,-5 0-850 0 0</inkml:trace>
  <inkml:trace contextRef="#ctx0" brushRef="#br0" timeOffset="468.6">10 385 4232 0 0,'0'0'91'0'0,"-2"0"11"0"0,1 0-54 0 0,-4 0-69 0 0,3 0 37 0 0,3 0 45 0 0,2 0 65 0 0,3 0 86 0 0,-6 0 1 0 0,0 0 3 0 0,0 0 8 0 0,0 0 34 0 0,0 0 20 0 0,0 0 2 0 0,0 0 14 0 0,3 0 62 0 0,-2 0-333 0 0,-1 0 0 0 0,1 0 0 0 0,-1 0-1 0 0,1 0 1 0 0,-1 0 0 0 0,1 0 0 0 0,0 0-1 0 0,-1 0 1 0 0,1-1 0 0 0,-1 1-1 0 0,1 0 1 0 0,-1 0 0 0 0,1-1 0 0 0,-1 1-1 0 0,1 0 1 0 0,-1-1 0 0 0,0 1-1 0 0,1 0 1 0 0,-1-1 0 0 0,1 1 0 0 0,-1-1-1 0 0,0 1 1 0 0,1-1 0 0 0,-1 0-23 0 0,1 1 23 0 0,-1-1 1 0 0,0 1-1 0 0,1-1 1 0 0,-1 0-1 0 0,1 1 1 0 0,-1-1-1 0 0,1 1 1 0 0,-1-1-1 0 0,1 1 0 0 0,0 0 1 0 0,-1-1-1 0 0,1 1 1 0 0,0 0-1 0 0,-1-1 1 0 0,1 1-1 0 0,0 0 1 0 0,-1 0-1 0 0,1-1 1 0 0,0 1-1 0 0,-1 0 1 0 0,1 0-1 0 0,0 0 0 0 0,0 0 1 0 0,-1 0-1 0 0,1 0-23 0 0,12 0 218 0 0,-13 0-216 0 0,0 0 1 0 0,0 0 0 0 0,0 0-1 0 0,0 0 1 0 0,1 0 0 0 0,-1 0-1 0 0,0 0 1 0 0,0 0 0 0 0,0 0-1 0 0,0 0 1 0 0,0 0-1 0 0,0 0 1 0 0,0 0 0 0 0,0 0-1 0 0,0 0 1 0 0,0 0 0 0 0,1 0-1 0 0,-1 0 1 0 0,0 0 0 0 0,0 0-1 0 0,0 0 1 0 0,0 0 0 0 0,0 0-1 0 0,0 0 1 0 0,0 0-1 0 0,0 0 1 0 0,0 0 0 0 0,0 0-1 0 0,0 0 1 0 0,0 0 0 0 0,0 0-1 0 0,1-1 1 0 0,-1 1 0 0 0,0 0-1 0 0,0 0 1 0 0,0 0 0 0 0,0 0-1 0 0,0 0 1 0 0,0 0-1 0 0,0 0 1 0 0,0 0 0 0 0,0 0-1 0 0,0 0 1 0 0,0 0 0 0 0,0-1-1 0 0,0 1 1 0 0,0 0 0 0 0,0 0-1 0 0,0 0 1 0 0,0 0 0 0 0,0 0-1 0 0,0 0 1 0 0,0 0-1 0 0,0 0 1 0 0,0 0 0 0 0,0 0-1 0 0,0-1-2 0 0,0 1 11 0 0,0-1 0 0 0,0 0 0 0 0,0 0 0 0 0,1 0 0 0 0,-1 1 0 0 0,0-1 0 0 0,1 0 0 0 0,-1 1 0 0 0,0-1 0 0 0,1 0 0 0 0,-1 1 0 0 0,1-1 0 0 0,-1 0-1 0 0,1 1 1 0 0,0-1 0 0 0,-1 1 0 0 0,1-1 0 0 0,0 1 0 0 0,-1-1 0 0 0,1 1-11 0 0,18-11 193 0 0,-17 10-170 0 0,13-5 123 0 0,1 2-40 0 0,0-1-6 0 0,-1-1 35 0 0,-7 2-89 0 0,17-7 12 0 0,-20 9-48 0 0,0 0 0 0 0,-1 0 0 0 0,1-1 0 0 0,-1 1 0 0 0,1-1 0 0 0,-1 0 0 0 0,0-1 0 0 0,-1 1 0 0 0,2-1-10 0 0,-2 1 4 0 0,-1 1 0 0 0,1 0-1 0 0,0 1 1 0 0,0-1 0 0 0,0 0-1 0 0,1 1 1 0 0,-1 0 0 0 0,0 0 0 0 0,0 0-1 0 0,1 0 1 0 0,-1 0 0 0 0,1 1-4 0 0,-2-1 1 0 0,0 0-1 0 0,0 0 1 0 0,0 0 0 0 0,0 0 0 0 0,0 0 0 0 0,0 0 0 0 0,-1 0 0 0 0,1-1 0 0 0,0 1 0 0 0,0-1-1 0 0,1-1 10 0 0,1 0 0 0 0,-1 0 0 0 0,1 0 0 0 0,0 1 0 0 0,0 0 0 0 0,2-1-10 0 0,14-9 52 0 0,1-1 28 0 0,17-7-80 0 0,-34 17 0 0 0,0 1 0 0 0,-1-1 0 0 0,0 0 0 0 0,0 0 0 0 0,0 0 0 0 0,2-3 0 0 0,-3 4 0 0 0,1-1 0 0 0,0 0 0 0 0,-1 1 0 0 0,1 0 0 0 0,0-1 0 0 0,3 0 0 0 0,12-6-33 0 0,8-5-102 0 0,3 0-49 0 0,-10 4 96 0 0,-6 5-56 0 0,-9-1 45 0 0,-4 6 90 0 0,0-1 0 0 0,1 1-1 0 0,-1-1 1 0 0,0 1 0 0 0,0-1 0 0 0,1 1-1 0 0,-1 0 1 0 0,0-1 0 0 0,1 1 0 0 0,-1 0-1 0 0,1-1 1 0 0,-1 1 0 0 0,0 0 0 0 0,1 0-1 0 0,-1-1 1 0 0,1 1 0 0 0,-1 0 0 0 0,1 0-1 0 0,-1 0 1 0 0,0-1 0 0 0,1 1 0 0 0,-1 0-1 0 0,1 0 1 0 0,-1 0 0 0 0,1 0 0 0 0,-1 0-1 0 0,1 0 1 0 0,-1 0 0 0 0,1 0 0 0 0,-1 0-1 0 0,1 0 1 0 0,0 1 9 0 0,3-1-85 0 0,2 0-104 0 0,0 0-62 0 0,7 0-412 0 0,-5 0 339 0 0,-5 0 208 0 0,0 0 81 0 0,0 0-411 0 0,-3 0-12 0 0,0 0-38 0 0,0 0-15 0 0,0 0-8 0 0</inkml:trace>
  <inkml:trace contextRef="#ctx0" brushRef="#br0" timeOffset="881.98">642 201 5064 0 0,'0'2'108'0'0,"1"5"-43"0"0,4 4 84 0 0,2 4 15 0 0,-5-4-122 0 0,-2 0-42 0 0,0-7 0 0 0,0 0 0 0 0,0 1 0 0 0,0-1 0 0 0,1 1 0 0 0,-1-1 0 0 0,2 2 0 0 0,8 15 37 0 0,-5 7 154 0 0,21 65 537 0 0,-23-71-595 0 0,-3-1-38 0 0,2 10 25 0 0,10 7 46 0 0,-10-34-144 0 0,0 1-1 0 0,0-1 1 0 0,-1 0-1 0 0,0 1 1 0 0,0-1 0 0 0,0 1-1 0 0,0 3-21 0 0,-6 25 145 0 0,10-5-19 0 0,-4-22-89 0 0,0 0 0 0 0,0 0 0 0 0,0 0 0 0 0,0 4-37 0 0,-2 2 59 0 0,1 0 5 0 0,0-4 10 0 0,1 0 22 0 0,2 1 40 0 0,-1-2-67 0 0,2 4 72 0 0,-1 1 53 0 0,-1 2 55 0 0,-1 3 58 0 0,-1-8-178 0 0,0 16 94 0 0,0-16-93 0 0,0-1 27 0 0,0-1 60 0 0,0 0 72 0 0,0 0 89 0 0,0-4-205 0 0,0-3 56 0 0,0 0 25 0 0,0 0 2 0 0,0 0-8 0 0,0-3-34 0 0,0-1-136 0 0,0 2-42 0 0,0 0 0 0 0,0-1 0 0 0,0 1 0 0 0,0 0 0 0 0,0-1 0 0 0,1 1 0 0 0,-1 0 0 0 0,1 0 0 0 0,0-2-36 0 0,4-4 95 0 0,-4 7-81 0 0,0-1 1 0 0,-1 1 0 0 0,1-1 0 0 0,0 1-1 0 0,0 0 1 0 0,-1-1 0 0 0,1 0-1 0 0,-1 1 1 0 0,1-1 0 0 0,-1 1 0 0 0,0-1-1 0 0,1 1 1 0 0,-1-1 0 0 0,0 0-15 0 0,0-5 43 0 0,-1 5-31 0 0,1 0 1 0 0,0 0 0 0 0,0 0 0 0 0,0 0 0 0 0,1-1-1 0 0,-1 1 1 0 0,0 0 0 0 0,1 0 0 0 0,-1 0 0 0 0,1-1-13 0 0,10-15 66 0 0,-8 6-51 0 0,-2 8-16 0 0,0 0 1 0 0,0 0 0 0 0,1 0 0 0 0,-1 1 0 0 0,1-1 0 0 0,0 0 0 0 0,0 1 0 0 0,1-1 0 0 0,0-2 0 0 0,-1 1 0 0 0,1-1 0 0 0,-1 0 0 0 0,0 0 0 0 0,0-1 0 0 0,0-4 0 0 0,0 3 0 0 0,1-1 0 0 0,-1 1 0 0 0,2-1 0 0 0,-1 0 0 0 0,6-6 0 0 0,0 0 0 0 0,1 1 0 0 0,9-12 0 0 0,-1 4 0 0 0,7-12-36 0 0,3 1 0 0 0,8-8 36 0 0,-33 38-5 0 0,-1 1 0 0 0,0-1 0 0 0,1 1 1 0 0,0 0-1 0 0,-1-1 0 0 0,1 1 0 0 0,0 1 0 0 0,0-1 1 0 0,0 0-1 0 0,0 1 0 0 0,1-1 0 0 0,-1 1 1 0 0,0 0-1 0 0,1 0 0 0 0,-1 0 0 0 0,1 0 0 0 0,-1 1 1 0 0,0 0-1 0 0,2-1 5 0 0,-2 1-6 0 0,0 0 0 0 0,1 0-1 0 0,-1-1 1 0 0,0 0 0 0 0,0 1 0 0 0,0-1 0 0 0,0-1-1 0 0,0 1 1 0 0,2-1 6 0 0,5-2-13 0 0,-9 3 9 0 0,1 1 1 0 0,-1 0 0 0 0,0-1-1 0 0,0 1 1 0 0,0 0 0 0 0,0 0-1 0 0,0 0 1 0 0,0 0 0 0 0,0 0-1 0 0,0 0 1 0 0,0 0 0 0 0,0 0-1 0 0,0 0 1 0 0,0 1 0 0 0,0-1-1 0 0,0 0 1 0 0,0 1 0 0 0,0-1 0 0 0,0 1-1 0 0,0-1 1 0 0,0 1 0 0 0,0-1-1 0 0,0 1 1 0 0,0 0 0 0 0,0 0 3 0 0,6 4-13 0 0,3-1-18 0 0,-8-3 28 0 0,-1-1 1 0 0,0 0-1 0 0,0 1 0 0 0,0-1 0 0 0,0 1 1 0 0,0-1-1 0 0,0 1 0 0 0,0 0 0 0 0,0-1 1 0 0,0 1-1 0 0,0 0 0 0 0,-1 0 0 0 0,1-1 1 0 0,0 1-1 0 0,0 0 0 0 0,-1 0 0 0 0,1 0 1 0 0,0 1 2 0 0,4 8 1 0 0,-4-8-2 0 0,0 0-1 0 0,0 1 1 0 0,0-1 0 0 0,0 0-1 0 0,1 0 1 0 0,-1 0 0 0 0,1 0-1 0 0,-1 0 1 0 0,1 0 1 0 0,0-1-3 0 0,-1 1-1 0 0,1 0 1 0 0,-1 0 0 0 0,0 0-1 0 0,0 0 1 0 0,0 0 0 0 0,0 0-1 0 0,0 0 1 0 0,0 0 0 0 0,0 0-1 0 0,0 0 1 0 0,-1 1 0 0 0,0-1 0 0 0,1 1 3 0 0,2 9-7 0 0,7 9 7 0 0,-5 4 0 0 0,1-9 0 0 0,-5-13 0 0 0,1 0 0 0 0,-1 0 0 0 0,0 0 0 0 0,-1 1 0 0 0,1-1 0 0 0,0 0 0 0 0,-1 1 0 0 0,0 1 0 0 0,0 92-54 0 0,-2-71 108 0 0,-1-19-83 0 0,-1-3 89 0 0,1-1 7 0 0,1 3-81 0 0,2 0-39 0 0,-1 2-44 0 0,1 4-53 0 0,0 3-64 0 0,0-13-183 0 0,0-2-113 0 0,0 1 66 0 0,0-1-41 0 0,0 0-576 0 0,0 0-455 0 0,0 0-865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18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31 6072 0 0,'0'0'133'0'0,"0"0"23"0"0,0 0 12 0 0,-3-2-23 0 0,-10-8-115 0 0,11 9-29 0 0,0 0-1 0 0,0 1 1 0 0,-1-1 0 0 0,1 1 0 0 0,0 0-1 0 0,-1-1 1 0 0,1 1 0 0 0,0 0 0 0 0,-2 1-1 0 0,0-1 38 0 0,2 0 36 0 0,-1-3 81 0 0,-1 0-113 0 0,0 0 40 0 0,-3 0 97 0 0,-1 1 47 0 0,-11 1 258 0 0,3 1-220 0 0,12 0-215 0 0,-4 1 58 0 0,-2 4-17 0 0,2 0 3 0 0,2-3 15 0 0,0-1 27 0 0,-2 0 52 0 0,-1 1-51 0 0,1 2-43 0 0,-6 3-6 0 0,2-4-38 0 0,9-3-38 0 0,1 1-1 0 0,0-1 1 0 0,0 1-1 0 0,-1 0 1 0 0,1-1-1 0 0,0 1 0 0 0,0 0 1 0 0,0 0-1 0 0,0 0 1 0 0,0 1-1 0 0,0-1 1 0 0,0 0-1 0 0,1 1 1 0 0,-1 0-11 0 0,-15 16 81 0 0,-13 23-6 0 0,0-5-10 0 0,-1 20-54 0 0,29-52-7 0 0,0-1 0 0 0,0 1 0 0 0,0-1 1 0 0,0 1-1 0 0,1 0 0 0 0,0 0 0 0 0,-1-1 0 0 0,1 2-4 0 0,-2 7 20 0 0,-3 4-8 0 0,5-13-13 0 0,0 0 1 0 0,0 0 0 0 0,0 0 0 0 0,0 1 0 0 0,0-1 0 0 0,1 0 0 0 0,-1 1 0 0 0,1 0 0 0 0,0 76 0 0 0,0-78 0 0 0,0-1 0 0 0,0 1 0 0 0,1 0 0 0 0,-1-1 0 0 0,0 1 0 0 0,1-1 0 0 0,-1 1 0 0 0,1-1 0 0 0,0 1 0 0 0,-1-1 0 0 0,1 1 0 0 0,0-1 0 0 0,0 0 0 0 0,0 1 0 0 0,4 6 0 0 0,0 5 0 0 0,-4-13 1 0 0,0 0 0 0 0,-1 1 0 0 0,1-1 0 0 0,0 0 0 0 0,0 1 1 0 0,-1-1-1 0 0,1 0 0 0 0,0 0 0 0 0,0 0 0 0 0,0 0 0 0 0,0 0 0 0 0,-1 0 1 0 0,1 0-1 0 0,1 0-1 0 0,17 0 125 0 0,23 0 290 0 0,-41 0-407 0 0,-1 0 0 0 0,1 1 0 0 0,-1-1 0 0 0,1 0-1 0 0,-1 0 1 0 0,1 0 0 0 0,-1 0 0 0 0,1 0 0 0 0,-1 0 0 0 0,1 0 0 0 0,-1-1 0 0 0,1 1 0 0 0,-1 0 0 0 0,1 0 0 0 0,-1 0 0 0 0,1 0 0 0 0,-1-1 0 0 0,0 1 0 0 0,1 0 0 0 0,-1 0 0 0 0,1-1 0 0 0,-1 1 0 0 0,0 0 0 0 0,1-1 0 0 0,-1 1 0 0 0,0 0 0 0 0,1-1 0 0 0,-1 1 0 0 0,0-1 0 0 0,0 1 0 0 0,1 0-1 0 0,-1-1-7 0 0,4-6 126 0 0,9 2 52 0 0,0-3-94 0 0,18-23 200 0 0,-13 11-185 0 0,-13 15-89 0 0,2-1 8 0 0,0-1 0 0 0,-1 1-1 0 0,0-1 1 0 0,0-1 0 0 0,-1 1 0 0 0,1-1-1 0 0,-2 0 1 0 0,3-4-18 0 0,-3 1 8 0 0,0 1 0 0 0,1 0 0 0 0,3-6-8 0 0,2-1 53 0 0,-5-14 14 0 0,-1 23-58 0 0,-3 7-8 0 0,0 0 0 0 0,0-1 0 0 0,0 1 0 0 0,0-1-1 0 0,0 1 1 0 0,-1-1 0 0 0,1 1 0 0 0,-1-1 0 0 0,1 0-1 0 0,-1 1 1 0 0,0-1 0 0 0,0 1 0 0 0,1-1 0 0 0,-1 0-1 0 0,0 0 0 0 0,0-73 54 0 0,0 74-57 0 0,0 4-5 0 0,0 11-18 0 0,0 14-29 0 0,0-27 51 0 0,0 1 1 0 0,0 0-1 0 0,0-1 1 0 0,0 1 0 0 0,0 0-1 0 0,1-1 1 0 0,-1 1-1 0 0,1-1 1 0 0,-1 1-1 0 0,1-1 1 0 0,0 1 0 0 0,-1-1-1 0 0,1 1 1 0 0,0-1 3 0 0,5 12-12 0 0,-4-2 12 0 0,0 0 0 0 0,-1 0 0 0 0,-1 0 0 0 0,0 0 0 0 0,-1 10 0 0 0,0 8 0 0 0,1 32 0 0 0,0-59 2 0 0,0-1 0 0 0,0 0 1 0 0,0 0-1 0 0,0 0 0 0 0,0 1 1 0 0,1-1-1 0 0,-1 0 0 0 0,0 0 1 0 0,0 0-1 0 0,1 0 0 0 0,-1 0 1 0 0,1 0-1 0 0,0 0 0 0 0,-1 1 1 0 0,1-2-1 0 0,0 2-2 0 0,0 0 6 0 0,1 0-1 0 0,-1 0 1 0 0,0 0 0 0 0,0 1-1 0 0,0-1 1 0 0,-1 0 0 0 0,1 0-1 0 0,0 1 1 0 0,-1-1 0 0 0,0 1-1 0 0,1-1 1 0 0,-1 0 0 0 0,0 1-1 0 0,0-1 1 0 0,0 0 0 0 0,-1 1-6 0 0,1 0 65 0 0,0-3 7 0 0,0 0-70 0 0,0 0-76 0 0,0 0-72 0 0,0 0-105 0 0,0 0-124 0 0,0 0-111 0 0,0 0 63 0 0,0 0-41 0 0,0 0-552 0 0,0 0-435 0 0,0 0-826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19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5728 0 0,'0'0'132'0'0,"0"0"17"0"0,0 0 10 0 0,2 2-26 0 0,9 11-106 0 0,-9 2-37 0 0,-2-14 13 0 0,0 0 1 0 0,0 0-1 0 0,0 0 0 0 0,0-1 0 0 0,0 1 0 0 0,0 0 1 0 0,0 0-1 0 0,0 0 0 0 0,1 0 0 0 0,-1-1 1 0 0,0 1-1 0 0,0 0 0 0 0,1 0 0 0 0,-1-1 0 0 0,1 1-3 0 0,5 4 116 0 0,-5-5-106 0 0,-1 0 1 0 0,0 0-1 0 0,1 1 1 0 0,-1-1-1 0 0,1 0 0 0 0,-1 0 1 0 0,0 1-1 0 0,1-1 1 0 0,-1 0-1 0 0,0 1 1 0 0,1-1-1 0 0,-1 1 1 0 0,0-1-1 0 0,1 0 0 0 0,-1 1 1 0 0,0-1-1 0 0,0 1 1 0 0,0-1-1 0 0,1 1 1 0 0,-1-1-1 0 0,0 1 0 0 0,0-1 1 0 0,0 1-1 0 0,0-1 1 0 0,0 1-1 0 0,0-1 1 0 0,0 1-1 0 0,0-1 0 0 0,0 0 1 0 0,0 1-1 0 0,0-1 1 0 0,0 1-11 0 0,1 12 211 0 0,6 2 26 0 0,-1-4-62 0 0,-2-1-21 0 0,0 3-30 0 0,4 10 158 0 0,1 0 4 0 0,-5-10-155 0 0,2 3 128 0 0,-3-5-118 0 0,6 11 107 0 0,-4-11-56 0 0,-1 0 0 0 0,0 0 1 0 0,2 9-193 0 0,0 4 207 0 0,-3-9-107 0 0,3 47 280 0 0,-2-46-289 0 0,-2-10-61 0 0,0 0-1 0 0,-1 1 0 0 0,0-1 1 0 0,0 1-1 0 0,0-1 1 0 0,-1 1-30 0 0,1-1 16 0 0,-1-1 0 0 0,1 0 1 0 0,0 1-1 0 0,0-1 1 0 0,1 0-1 0 0,0 2-16 0 0,0-2 21 0 0,-1 0-1 0 0,1 0 1 0 0,-1 0 0 0 0,0 1 0 0 0,-1-1-1 0 0,1 2-20 0 0,0 10 100 0 0,6 6 142 0 0,-1-2 2 0 0,-5-7-112 0 0,0 0 62 0 0,-1-1-68 0 0,-1-2-50 0 0,1-10-72 0 0,0-1-1 0 0,-1 1 0 0 0,1-1 0 0 0,0 1 1 0 0,0-1-1 0 0,0 1 0 0 0,0-1 0 0 0,-1 1 1 0 0,1-1-1 0 0,0 0 0 0 0,-1 1 0 0 0,1-1 1 0 0,0 1-1 0 0,-1-1 0 0 0,1 0 0 0 0,0 1 1 0 0,-1-1-1 0 0,1 0 0 0 0,-1 1 0 0 0,1-1 1 0 0,0 0-1 0 0,-1 0 0 0 0,1 0 0 0 0,-1 1 1 0 0,1-1-1 0 0,-1 0 0 0 0,1 0 0 0 0,-1 0 1 0 0,1 0-1 0 0,-1 0 0 0 0,1 0 0 0 0,-1 0 1 0 0,0 0-4 0 0,-1 0 69 0 0,2 0 22 0 0,0 0 5 0 0,0 0 0 0 0,0 0-2 0 0,0 0-4 0 0,0 0-2 0 0,0 0 0 0 0,0 0 21 0 0,1-5 75 0 0,-1 0-38 0 0,-1-5 62 0 0,1 7-168 0 0,0 1 0 0 0,-1-1 1 0 0,1 0-1 0 0,1 0 0 0 0,-1 1 0 0 0,0-1 0 0 0,1 0 1 0 0,-1 0-1 0 0,1 0-40 0 0,4-8 49 0 0,-4 8-44 0 0,0 1-1 0 0,1-1 1 0 0,-1 0-1 0 0,0 0 1 0 0,-1 0-1 0 0,1-1 1 0 0,-1 1-1 0 0,1 0 1 0 0,-1 0 0 0 0,0-3-5 0 0,0-6 1 0 0,0 7 0 0 0,0-1 0 0 0,0 0 0 0 0,0 1 0 0 0,1-1 0 0 0,1-3-1 0 0,-1 5 10 0 0,0 0 0 0 0,1 0 0 0 0,-1 1 0 0 0,1-1 0 0 0,0 1 0 0 0,2-3-10 0 0,42-71 94 0 0,0 6-30 0 0,-44 68-65 0 0,-1 0 1 0 0,1 0 0 0 0,0 1-1 0 0,0-1 1 0 0,1 1 0 0 0,-1 0-1 0 0,0 0 1 0 0,1 0 0 0 0,0 0-1 0 0,0 0 1 0 0,7-3-35 0 0,4 0-50 0 0,6-7-5 0 0,-17 10 78 0 0,0 0-1 0 0,-1 0 0 0 0,1 0 1 0 0,1 1-1 0 0,-1-1 0 0 0,0 1 1 0 0,0 0-1 0 0,0 0 0 0 0,1 0 1 0 0,1-1 12 0 0,14 2-61 0 0,10 1 1 0 0,-28-1 56 0 0,0 0 1 0 0,0 1-1 0 0,0-1 1 0 0,1 1-1 0 0,-1-1 1 0 0,0 1-1 0 0,0-1 1 0 0,0 1-1 0 0,-1-1 1 0 0,1 1-1 0 0,0 0 1 0 0,0 0-1 0 0,0 0 1 0 0,0-1-1 0 0,-1 1 1 0 0,1 0-1 0 0,0 0 1 0 0,-1 0-1 0 0,1 0 1 0 0,0 1 3 0 0,1 2-9 0 0,1-1-1 0 0,0 1 1 0 0,0 0 0 0 0,0-1-1 0 0,0 0 1 0 0,1 0 0 0 0,1 2 9 0 0,18 17-33 0 0,-22-21 33 0 0,0 0-1 0 0,0 1 1 0 0,0-1-1 0 0,0 1 1 0 0,0 0-1 0 0,-1-1 1 0 0,1 1 0 0 0,0 0-1 0 0,-1 0 1 0 0,1-1-1 0 0,-1 1 1 0 0,0 0-1 0 0,1 0 1 0 0,-1 1 0 0 0,0-1-2 0 0,0 0 0 0 0,0-1 0 0 0,1 1 0 0 0,-1 0 0 0 0,1 0 0 0 0,-1 0 0 0 0,1-1 0 0 0,0 1 0 0 0,0 0 0 0 0,0-1-1 0 0,0 1 1 0 0,0 0 0 0 0,0-1 0 0 0,0 1 0 0 0,0-1 0 0 0,1 0 0 0 0,0 2 2 0 0,0-2-1 0 0,-1 0 0 0 0,0 0 0 0 0,0 1 0 0 0,1-1 0 0 0,-1 1 0 0 0,0-1 0 0 0,0 1-1 0 0,0 0 1 0 0,0-1 0 0 0,-1 1 0 0 0,1 0 0 0 0,0 0 0 0 0,-1-1 0 0 0,1 1 0 0 0,-1 0 0 0 0,0 0 0 0 0,1 1 1 0 0,-1 94 58 0 0,0-42-64 0 0,0-53-50 0 0,0-2-66 0 0,0 0-71 0 0,0 0-112 0 0,0 0-130 0 0,0 0-117 0 0,0 1 76 0 0,0-1-43 0 0,0 2-614 0 0,0 2-483 0 0,0 5-917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19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33 6448 0 0,'0'0'141'0'0,"0"0"23"0"0,-3-3 13 0 0,0 0-99 0 0,1 2-8 0 0,-21-10-28 0 0,12 5-12 0 0,2 2 52 0 0,-4 0 200 0 0,-3 4 451 0 0,10 1-511 0 0,-3-1-81 0 0,1 1 52 0 0,-3 5 5 0 0,-3 1-5 0 0,3-6-19 0 0,11-1-165 0 0,-1 0 1 0 0,1 0-1 0 0,-1 0 1 0 0,1 0-1 0 0,-1 0 1 0 0,1 0-1 0 0,-1 0 1 0 0,1 0 0 0 0,-1 0-1 0 0,1 0 1 0 0,-1 0-1 0 0,1 0 1 0 0,-1 0-1 0 0,1 0 1 0 0,-1 0-1 0 0,1 1 1 0 0,-1-1-1 0 0,1 0 1 0 0,-1 0-1 0 0,1 1 1 0 0,0-1 0 0 0,-1 0-1 0 0,1 1 1 0 0,-1-1-1 0 0,1 0 1 0 0,0 1-1 0 0,-1-1 1 0 0,1 0-1 0 0,0 1 1 0 0,-1-1-1 0 0,1 1 1 0 0,0-1-1 0 0,0 1 1 0 0,-1-1-1 0 0,1 0 1 0 0,0 1 0 0 0,0-1-1 0 0,0 1 1 0 0,0-1-1 0 0,0 1 1 0 0,0-1-1 0 0,0 1 1 0 0,0-1-1 0 0,0 1 1 0 0,0-1-1 0 0,0 1-9 0 0,-3 4 202 0 0,-2 1-114 0 0,2-4-36 0 0,0 1 0 0 0,0-1 0 0 0,1 1 0 0 0,-1 0 0 0 0,-1 4-52 0 0,3-6 10 0 0,1 0-1 0 0,-1 1 1 0 0,0-1-1 0 0,1 1 1 0 0,-1-1-1 0 0,1 1 1 0 0,0-1-1 0 0,-1 1 1 0 0,1 0-1 0 0,0-1 1 0 0,0 1-10 0 0,0 0 3 0 0,0 1 1 0 0,0-1-1 0 0,-1 1 1 0 0,1-1-1 0 0,0 0 0 0 0,-1 0 1 0 0,0 1-1 0 0,1-1 1 0 0,-1 0-1 0 0,0 0 0 0 0,0 1 1 0 0,-1-1-1 0 0,1 0 1 0 0,0 0-1 0 0,-1-1 0 0 0,0 2-3 0 0,0 0 7 0 0,0 0 0 0 0,0 0 0 0 0,0 0-1 0 0,0 1 1 0 0,0-1 0 0 0,0 4-7 0 0,0 2 35 0 0,1 0 1 0 0,0 0 0 0 0,0-1-1 0 0,1 1 1 0 0,0 0 0 0 0,1 3-36 0 0,0 13 78 0 0,-1 12 9 0 0,0 18-92 0 0,0-53 1 0 0,0 0-1 0 0,1-1 1 0 0,-1 1-1 0 0,0-1 0 0 0,1 1 1 0 0,-1 0-1 0 0,1-1 1 0 0,-1 1-1 0 0,1-1 0 0 0,0 1 1 0 0,-1-1-1 0 0,1 0 1 0 0,0 1-1 0 0,0-1 5 0 0,4 7 10 0 0,-1 2 28 0 0,-3-9-35 0 0,-1 0 0 0 0,0 0 1 0 0,1 0-1 0 0,-1 0 0 0 0,1 0 0 0 0,-1 0 0 0 0,1 0 1 0 0,-1 0-1 0 0,1 0 0 0 0,0 0 0 0 0,-1 0 0 0 0,1 0 1 0 0,0 0-1 0 0,0-1 0 0 0,0 1 0 0 0,-1 0 0 0 0,1 0 1 0 0,0-1-1 0 0,0 1 0 0 0,0-1 0 0 0,0 1 0 0 0,0-1 1 0 0,0 1-1 0 0,0-1 0 0 0,1 0 0 0 0,-1 1 0 0 0,0-1 1 0 0,0 0-1 0 0,0 0 0 0 0,0 0 0 0 0,0 0 0 0 0,0 0 1 0 0,1 0-4 0 0,-1 0 5 0 0,0 0 1 0 0,-1 0-1 0 0,1 0 0 0 0,0 0 1 0 0,-1 0-1 0 0,1 0 1 0 0,0 0-1 0 0,-1 0 0 0 0,1 0 1 0 0,0 1-1 0 0,-1-1 1 0 0,1 0-1 0 0,-1 0 1 0 0,1 1-1 0 0,0-1 0 0 0,-1 1 1 0 0,1-1-1 0 0,-1 0 1 0 0,1 1-1 0 0,-1-1 1 0 0,1 1-1 0 0,-1-1 0 0 0,1 1 1 0 0,-1-1-1 0 0,0 1 1 0 0,1 0-6 0 0,-1-1 5 0 0,0 1-1 0 0,1-1 1 0 0,-1 1 0 0 0,1-1 0 0 0,-1 1 0 0 0,1-1 0 0 0,-1 1 0 0 0,1-1 0 0 0,-1 1-1 0 0,1-1 1 0 0,-1 0 0 0 0,1 1 0 0 0,0-1 0 0 0,-1 0 0 0 0,1 0 0 0 0,-1 1 0 0 0,1-1 0 0 0,0 0-1 0 0,-1 0 1 0 0,1 0 0 0 0,0 0 0 0 0,-1 0 0 0 0,1 0 0 0 0,0 0 0 0 0,-1 0 0 0 0,1 0-5 0 0,1 0 6 0 0,9 0 61 0 0,3-2 100 0 0,-13 2-151 0 0,0 0-1 0 0,0-1 1 0 0,0 1 0 0 0,0 0-1 0 0,0-1 1 0 0,0 1 0 0 0,0-1-1 0 0,0 0 1 0 0,0 1-1 0 0,-1-1 1 0 0,1 0 0 0 0,0 1-1 0 0,0-1 1 0 0,-1 0 0 0 0,1 0-1 0 0,0 0 1 0 0,-1 0-1 0 0,1 0 1 0 0,0 0-16 0 0,1-4 66 0 0,-2 4-50 0 0,1 1 0 0 0,-1-1 1 0 0,0 1-1 0 0,0-1 1 0 0,1 0-1 0 0,-1 1 0 0 0,0-1 1 0 0,1 1-1 0 0,-1-1 1 0 0,1 1-1 0 0,-1-1 0 0 0,1 1 1 0 0,-1-1-1 0 0,1 1 1 0 0,-1-1-1 0 0,1 1 0 0 0,-1 0 1 0 0,1-1-1 0 0,0 1 1 0 0,-1 0-1 0 0,1 0 0 0 0,0-1-16 0 0,4-1 65 0 0,9-6 122 0 0,6-7-7 0 0,-13 6-79 0 0,1-3 91 0 0,4-3-6 0 0,1 0-90 0 0,-5-7-57 0 0,-7 20-34 0 0,-1 1 0 0 0,1-1 0 0 0,-1 0 0 0 0,1 1 0 0 0,0-1 0 0 0,0 0 0 0 0,-1 1 0 0 0,1-1 0 0 0,1 1 0 0 0,-1-1 0 0 0,0 0-5 0 0,12-8 28 0 0,-12 6-21 0 0,0 0 1 0 0,-1 0 0 0 0,1 0 0 0 0,-1 0-1 0 0,0-1 1 0 0,0 1 0 0 0,0-1-8 0 0,-1 0 3 0 0,1-1 1 0 0,1 0-1 0 0,-1 1 1 0 0,1-1 0 0 0,0-1-4 0 0,5-6 32 0 0,-5 12-30 0 0,0-1 0 0 0,0 1 0 0 0,-1 0 0 0 0,1-1 1 0 0,0 1-1 0 0,-1-1 0 0 0,1 1 0 0 0,-1-1 0 0 0,0 1 0 0 0,1-1 0 0 0,-1 1 0 0 0,0-1 1 0 0,0 1-3 0 0,0-10 0 0 0,0 6 1 0 0,-1 1 1 0 0,2 0 0 0 0,-1-1 0 0 0,0 1 0 0 0,1-1-1 0 0,0-1-1 0 0,10-12 43 0 0,-11 16-42 0 0,1 0 1 0 0,-1 0-1 0 0,1 0 1 0 0,-1 0-1 0 0,0 0 0 0 0,0 0 1 0 0,0 0-1 0 0,0 0 1 0 0,0 0-1 0 0,0-1-1 0 0,0 2 3 0 0,-1 0 0 0 0,1-1 0 0 0,0 1 0 0 0,0 0 1 0 0,0 0-1 0 0,0-1 0 0 0,0 1 0 0 0,1 0 0 0 0,-1 0 0 0 0,0-1 0 0 0,0 1 0 0 0,1 0 1 0 0,-1 0-1 0 0,1 0 0 0 0,-1 0 0 0 0,1-1-3 0 0,9-3 11 0 0,-7-5-26 0 0,-3 7-56 0 0,0 3-3 0 0,0 3 14 0 0,2 10 32 0 0,10 16-79 0 0,-12-15 80 0 0,0-13 26 0 0,0 0 1 0 0,0 0-1 0 0,0 0 0 0 0,0 0 1 0 0,0 0-1 0 0,0 0 0 0 0,0 0 1 0 0,0 0-1 0 0,0 0 1 0 0,0 1-1 0 0,1-1 0 0 0,-1 0 1 0 0,1 0-1 0 0,-1 0 0 0 0,1 0 1 0 0,0 0 0 0 0,1 3 0 0 0,-1-1 0 0 0,1 1 0 0 0,0-1 0 0 0,-1 1 0 0 0,0 0 0 0 0,0 0 0 0 0,0-1 0 0 0,0 1 0 0 0,-1 0 0 0 0,0 3 0 0 0,0-4 0 0 0,0-1 0 0 0,1 1 0 0 0,-1 0 0 0 0,0-1 0 0 0,1 1 0 0 0,-1 0 0 0 0,1-1 0 0 0,0 1 0 0 0,0-1 0 0 0,0 1 0 0 0,0-1 0 0 0,1 1 0 0 0,-1-1 0 0 0,0 0 0 0 0,0 1 0 0 0,0-1 0 0 0,-1 0 0 0 0,1 0 0 0 0,0 1 0 0 0,-1-1 0 0 0,0 0 0 0 0,1 1 0 0 0,-1-1 0 0 0,0 0 0 0 0,0 1 0 0 0,0 59 0 0 0,0-61 0 0 0,0 1 0 0 0,0 0 0 0 0,1 0 0 0 0,-1-1 0 0 0,0 1 0 0 0,1 0 0 0 0,0-1 0 0 0,-1 1 0 0 0,1 0 0 0 0,0-1 0 0 0,0 1 0 0 0,-1-1 0 0 0,2 1 0 0 0,-1-1 0 0 0,0 1 0 0 0,-1-1 0 0 0,1 1 0 0 0,0-1 0 0 0,0 1 0 0 0,-1 0 0 0 0,1-1 0 0 0,-1 1 0 0 0,1 0 0 0 0,-1 0 0 0 0,0-1 0 0 0,0 1 0 0 0,0 0 0 0 0,3 13 0 0 0,7-2-35 0 0,-7-10-96 0 0,-2-1 42 0 0,0 1 25 0 0,-2 0 19 0 0,1 0 8 0 0,1-1-20 0 0,0-2 39 0 0,0 0 0 0 0,-1 1 0 0 0,1-1 0 0 0,0 0-1 0 0,0 1 1 0 0,0-1 0 0 0,-1 0 0 0 0,1 0 0 0 0,0 0-1 0 0,0 0 1 0 0,0 0 0 0 0,0 0 0 0 0,-1 0 0 0 0,2 0 18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0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371 47 6120 0 0,'0'0'176'0'0,"-3"-2"-4"0"0,-10-9-136 0 0,11 10-106 0 0,-1 1 39 0 0,-2-1 74 0 0,-1 1 108 0 0,-1 0 75 0 0,-7 0 449 0 0,10-1-483 0 0,2-1-50 0 0,-3-4 151 0 0,2 1-50 0 0,-7 3-67 0 0,1 2-17 0 0,-15 0 355 0 0,17 0-390 0 0,1 0-47 0 0,5 1-61 0 0,0-1-1 0 0,1 0 1 0 0,-1 0 0 0 0,0 0-1 0 0,1-1 1 0 0,-1 1-1 0 0,0 0 1 0 0,1 0-1 0 0,-1 0 1 0 0,0 0-1 0 0,1-1 1 0 0,-1 1-1 0 0,1 0 1 0 0,-1 0-1 0 0,0-1 1 0 0,1 1 0 0 0,-1-1-1 0 0,1 1 1 0 0,-1 0-1 0 0,1-1 1 0 0,-1 1-1 0 0,1-1 1 0 0,-1 1-1 0 0,1-1 1 0 0,0 0-1 0 0,-1 1-15 0 0,1-1 17 0 0,0 1-1 0 0,-1-1 0 0 0,1 1 0 0 0,-1-1 1 0 0,1 1-1 0 0,-1-1 0 0 0,1 1 0 0 0,-1-1 1 0 0,1 1-1 0 0,-1-1 0 0 0,1 1 0 0 0,-1 0 1 0 0,0-1-1 0 0,1 1 0 0 0,-1 0 0 0 0,1 0 1 0 0,-1-1-1 0 0,0 1 0 0 0,1 0 0 0 0,-1 0 1 0 0,0 0-1 0 0,1 0 0 0 0,-1 0 1 0 0,0 0-1 0 0,1 0 0 0 0,-1 0-16 0 0,-16 0 357 0 0,-7 0 238 0 0,2 0-122 0 0,8 0-235 0 0,3 1-91 0 0,1 5-6 0 0,-4 1 43 0 0,-2-6 38 0 0,-8 2-144 0 0,19-1-71 0 0,-3 1 1 0 0,-12 7-7 0 0,-8 6-1 0 0,27-15 0 0 0,1-1 0 0 0,0 1 0 0 0,-1 0 0 0 0,1 0 0 0 0,0-1 0 0 0,0 1 0 0 0,-1 0 0 0 0,1 0 0 0 0,0 0 0 0 0,0 0 0 0 0,0-1 0 0 0,0 1 0 0 0,0 0 0 0 0,0 1 0 0 0,0 28 0 0 0,0-23 0 0 0,0-6 0 0 0,0 0 0 0 0,0 0 0 0 0,0 0 0 0 0,-1-1 0 0 0,1 1 0 0 0,0 0 0 0 0,0 0 0 0 0,0 0 0 0 0,1 0 0 0 0,-1 0 0 0 0,0 0 0 0 0,0 0 0 0 0,0 0 0 0 0,1 0 0 0 0,-1-1 0 0 0,0 1 0 0 0,1 0 0 0 0,-1 0 0 0 0,1 0 0 0 0,-1-1 0 0 0,1 1 0 0 0,-1 0 0 0 0,1 0 0 0 0,0-1 0 0 0,-1 1 0 0 0,1 0 0 0 0,0-1 0 0 0,0 1 0 0 0,-1-1 0 0 0,1 1 0 0 0,0-1 0 0 0,0 0 0 0 0,0 1 0 0 0,0-1 0 0 0,-1 0 0 0 0,2 1 0 0 0,-1-1-1 0 0,-1 1 0 0 0,1-1 1 0 0,0 1-1 0 0,0-1 0 0 0,-1 1 0 0 0,1 0 1 0 0,0-1-1 0 0,-1 1 0 0 0,1 0 1 0 0,0 0-1 0 0,-1-1 0 0 0,1 1 0 0 0,-1 0 1 0 0,0 0-1 0 0,1 0 0 0 0,-1 0 1 0 0,1 0 0 0 0,8 14-48 0 0,-6-13 45 0 0,1 1 1 0 0,-1-1-1 0 0,1 0 1 0 0,-1-1-1 0 0,1 1 1 0 0,2 1 2 0 0,26 13-51 0 0,-27-13 48 0 0,26 17-15 0 0,7 3 18 0 0,-9-10-43 0 0,-26-12 43 0 0,-1 0-1 0 0,1 1 0 0 0,0-1 0 0 0,-1 1 0 0 0,1-1 1 0 0,-1 1-1 0 0,1 0 0 0 0,-1 0 0 0 0,0 0 1 0 0,0 1-1 0 0,0-1 0 0 0,0 0 0 0 0,0 1 1 0 0,-1-1-1 0 0,1 2 1 0 0,1 0 0 0 0,0 0 0 0 0,0-1 0 0 0,0 1 0 0 0,0 0 0 0 0,1-1 0 0 0,-1 0 1 0 0,1 0-1 0 0,1 1 0 0 0,6 3 0 0 0,-7-5 0 0 0,1 1 0 0 0,-1 0 0 0 0,0 0 0 0 0,0 0 0 0 0,0 0 0 0 0,0 1 0 0 0,0-1 0 0 0,-1 1 0 0 0,1 0 0 0 0,1 3 0 0 0,0 3 0 0 0,-4-7 0 0 0,0-1 0 0 0,0 0 0 0 0,0 0 0 0 0,0 0 0 0 0,1 0 0 0 0,-1 0 0 0 0,1 0 0 0 0,-1 0 0 0 0,1 0 0 0 0,2 3 0 0 0,0 1 0 0 0,0-1 0 0 0,0 1 0 0 0,-1 0 0 0 0,0 0 0 0 0,1 1 0 0 0,-2-2 0 0 0,1 10 0 0 0,-3 1 14 0 0,-3-1 61 0 0,-2-6-28 0 0,4-8-34 0 0,0 0-1 0 0,1 1 0 0 0,-1-1 0 0 0,0 1 1 0 0,0-1-1 0 0,1 1 0 0 0,-1-1 1 0 0,1 1-1 0 0,-1 0 0 0 0,1-1 1 0 0,-1 2-13 0 0,-1 3 88 0 0,-3-2-47 0 0,3-1-10 0 0,-1 0 0 0 0,1-1 0 0 0,-1 1-1 0 0,0-1 1 0 0,0 0 0 0 0,0 0 0 0 0,-3 2-31 0 0,-8-1 47 0 0,14-3-45 0 0,-1 0 1 0 0,1 0-1 0 0,-1 0 1 0 0,1 0 0 0 0,-1 0-1 0 0,1 0 1 0 0,-1 0-1 0 0,1 0 1 0 0,-1 0 0 0 0,1 0-1 0 0,-1 0 1 0 0,1 0-1 0 0,-1 0 1 0 0,1 0 0 0 0,-1 1-1 0 0,1-1 1 0 0,0 0-1 0 0,-1 0 1 0 0,1 1 0 0 0,-1-1-1 0 0,1 0 1 0 0,0 1 0 0 0,-1-1-1 0 0,1 0 1 0 0,-1 1-1 0 0,1-1 1 0 0,0 1 0 0 0,0-1-1 0 0,-1 1-2 0 0,-6 6 42 0 0,1-6-32 0 0,0 0 1 0 0,0-1-1 0 0,1 1 1 0 0,-1-1-1 0 0,0 0 0 0 0,-2-1-10 0 0,-6 1 23 0 0,13 0-20 0 0,-1 0-1 0 0,0 0 1 0 0,1 0 0 0 0,-1-1-1 0 0,1 1 1 0 0,-1 0-1 0 0,1-1 1 0 0,-1 1-1 0 0,1-1 1 0 0,-1 0-1 0 0,1 0 1 0 0,-1 1 0 0 0,0-2-3 0 0,1 1 1 0 0,-1 0 1 0 0,0 0-1 0 0,1 0 1 0 0,-1 0-1 0 0,0 1 1 0 0,0-1-1 0 0,0 0 1 0 0,1 1-1 0 0,-1 0 1 0 0,0-1 0 0 0,0 1-1 0 0,0 0 1 0 0,-2 0-2 0 0,3 0-1 0 0,-29-2-39 0 0,28 2 30 0 0,0 0 0 0 0,0-1 1 0 0,1 1-1 0 0,-1-1 0 0 0,0 0 1 0 0,0 1-1 0 0,0-1 0 0 0,0 0 1 0 0,1 0-1 0 0,-1 0 0 0 0,0 0 1 0 0,1 0-1 0 0,-1-1 10 0 0,-6-3-196 0 0,3 2 111 0 0,0 1-39 0 0,2 0-1 0 0,0 1-48 0 0,1 0-58 0 0,0 0-68 0 0,0 0 6 0 0,1 0-44 0 0,0 1-40 0 0,1 0-34 0 0,-1-1-122 0 0,1 1-33 0 0,0 0-1253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1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354 1 7568 0 0,'0'0'166'0'0,"0"0"29"0"0,-2 0 14 0 0,-12 0-83 0 0,4 2-52 0 0,2 0-36 0 0,1 3-44 0 0,-2 0-18 0 0,-2-4 59 0 0,-1-1 120 0 0,-7 0 28 0 0,2 1-41 0 0,15-1-123 0 0,0 1 0 0 0,0-1 1 0 0,0 1-1 0 0,1-1 0 0 0,-1 1 1 0 0,0 0-1 0 0,0-1 0 0 0,0 1 0 0 0,0 0 1 0 0,1 0-1 0 0,-1 0 0 0 0,0 1 1 0 0,0 0-20 0 0,-1 0 105 0 0,0 0-38 0 0,0-2-23 0 0,-1 0-22 0 0,-1 1 30 0 0,-11 8 107 0 0,10-5-48 0 0,-1 0 1 0 0,0-1 0 0 0,-6 3-112 0 0,1-4 70 0 0,12-2-61 0 0,-1 0 0 0 0,0 1 0 0 0,0-1 0 0 0,0 0-1 0 0,0 0 1 0 0,0 1 0 0 0,0-1 0 0 0,1 0 0 0 0,-1 1-1 0 0,0-1 1 0 0,0 1 0 0 0,0-1 0 0 0,0 1-9 0 0,-6 10 111 0 0,-1 0-49 0 0,5-8-23 0 0,-1 0 1 0 0,1-1 0 0 0,-1 1 0 0 0,0-1 0 0 0,-4 3-40 0 0,-5 2 76 0 0,1 3-45 0 0,3-2-31 0 0,7-7 0 0 0,1 1 0 0 0,-1-1 0 0 0,1 0 0 0 0,-1 1 0 0 0,1-1 0 0 0,-1 1 0 0 0,1 0 0 0 0,0 0 0 0 0,-1-1 0 0 0,1 1 0 0 0,0 0 0 0 0,0 0 0 0 0,1 0 0 0 0,-1 0 0 0 0,0 0 0 0 0,1 0 0 0 0,-1 0 0 0 0,1 0 0 0 0,0 0 0 0 0,-1 1 0 0 0,1 0 0 0 0,0 0 0 0 0,0 1 0 0 0,-1 0 0 0 0,0 0 0 0 0,1 0 0 0 0,-2 0 0 0 0,1-1 0 0 0,0 1 0 0 0,-1 0 0 0 0,1-1 0 0 0,-3 3 0 0 0,4-4 0 0 0,-1 1 0 0 0,0-1 0 0 0,0 0 0 0 0,1 0 0 0 0,0 1 0 0 0,-1-1 0 0 0,1 0 0 0 0,0 1 0 0 0,0-1 0 0 0,0 3 0 0 0,-1 11 0 0 0,-4-1 0 0 0,3-12 0 0 0,1 0 0 0 0,0 1 0 0 0,0-1 0 0 0,0 0 0 0 0,1 0 0 0 0,-1 1 0 0 0,1-1 0 0 0,-1 2 0 0 0,1-3 0 0 0,0-1 0 0 0,0 1 0 0 0,1 0 0 0 0,-1-1 0 0 0,0 1 0 0 0,1-1 0 0 0,-1 1 0 0 0,1 0 0 0 0,-1-1 0 0 0,1 1 0 0 0,0-1 0 0 0,-1 1 0 0 0,1-1 0 0 0,0 1 0 0 0,5 10 0 0 0,-1 14 0 0 0,-3-21 1 0 0,0 0 0 0 0,1 1 1 0 0,-1-1-1 0 0,1 0 0 0 0,0 0 1 0 0,0 0-1 0 0,1-1 0 0 0,3 4-1 0 0,-5-5 8 0 0,0 0 0 0 0,0 0 0 0 0,0 0-1 0 0,0 0 1 0 0,0 0 0 0 0,0 1-8 0 0,-2-3 1 0 0,1 1 0 0 0,-1-1-1 0 0,1 0 1 0 0,0 1 0 0 0,-1-1 0 0 0,1 0 0 0 0,0 0 0 0 0,0 1 0 0 0,-1-1-1 0 0,1 0 1 0 0,0 0 0 0 0,0 0 0 0 0,0 0 0 0 0,0 0 0 0 0,1 0-1 0 0,-1-1 1 0 0,0 1 0 0 0,0 0 0 0 0,1-1 0 0 0,-1 1 0 0 0,0 0-1 0 0,0-1 1 0 0,1 0 0 0 0,-1 1 0 0 0,1-1 0 0 0,-1 0 0 0 0,1 1-1 0 0,6 1 76 0 0,21 8 19 0 0,-4-7 35 0 0,-20-6 46 0 0,-1-1-92 0 0,-1 0-12 0 0,1 1 0 0 0,0-1-1 0 0,-1 1 1 0 0,1 0 0 0 0,2-1-72 0 0,4-1 149 0 0,-7 4-119 0 0,-1 0-1 0 0,0 0 1 0 0,0 0-1 0 0,0 0 1 0 0,0-1-1 0 0,0 1 0 0 0,0-1 1 0 0,0 1-1 0 0,0-1-29 0 0,13-11 186 0 0,-4 6-34 0 0,-6-4-28 0 0,-1 0-33 0 0,7 4 4 0 0,-10 6-90 0 0,0 1-1 0 0,0-1 0 0 0,0 1 0 0 0,0-1 1 0 0,0 0-1 0 0,0 1 0 0 0,-1-1 1 0 0,1 0-1 0 0,0 0 0 0 0,0 0 1 0 0,-1 0-1 0 0,1 1 0 0 0,-1-1 0 0 0,1 0 1 0 0,-1 0-1 0 0,1 0 0 0 0,-1 0 1 0 0,1-1-1 0 0,-1 1 0 0 0,0 0 1 0 0,0 0-1 0 0,1 0 0 0 0,-1 0 0 0 0,0 0 1 0 0,0 0-1 0 0,0 0 0 0 0,0 0 1 0 0,0-1-1 0 0,-1 1 0 0 0,1 0 1 0 0,0 0-5 0 0,0-1 9 0 0,-1-1 0 0 0,1 1 1 0 0,0-1-1 0 0,1 1 0 0 0,-1 0 1 0 0,0-1-1 0 0,1 1 0 0 0,-1 0 1 0 0,1 0-1 0 0,0-1 0 0 0,0 0-9 0 0,4-5 12 0 0,-4 7-8 0 0,0 0 1 0 0,0-1 0 0 0,-1 1-1 0 0,1-1 1 0 0,0 1-1 0 0,0-1 1 0 0,-1 1-1 0 0,1-1 1 0 0,-1 1-1 0 0,0-1 1 0 0,1 0 0 0 0,-1 1-1 0 0,0-1 1 0 0,0 0-1 0 0,0 0-4 0 0,0-43 71 0 0,0-34 140 0 0,0 77-201 0 0,0-1 1 0 0,0 0 0 0 0,0 0 0 0 0,-1 1 0 0 0,1-1 0 0 0,-1 0 0 0 0,0-1-11 0 0,-9-6 72 0 0,9 9-67 0 0,1-1 0 0 0,-1 1 0 0 0,1-1 1 0 0,-1 1-1 0 0,1 0 0 0 0,0-1 0 0 0,-1 1 1 0 0,1-1-1 0 0,0 1 0 0 0,0-1 0 0 0,0 0 1 0 0,0 1-1 0 0,0-1 0 0 0,1 0-5 0 0,0-31 71 0 0,-1 27-71 0 0,0 1 6 0 0,0-13 38 0 0,0 16-114 0 0,0 4-24 0 0,0 11 34 0 0,0 49-25 0 0,-1-38 24 0 0,0 12 7 0 0,1-32 54 0 0,1 1-1 0 0,-1 0 1 0 0,1 0-1 0 0,0-1 1 0 0,0 3 0 0 0,5 6 0 0 0,-5-12 0 0 0,0 0 0 0 0,0 1 0 0 0,-1-1 0 0 0,1 0 0 0 0,0 1 0 0 0,-1-1 0 0 0,1 1 0 0 0,-1-1 0 0 0,0 1 0 0 0,1-1 0 0 0,-1 1 0 0 0,0-1 0 0 0,0 1 0 0 0,-1 9 0 0 0,1-7 0 0 0,0-1 0 0 0,0 0 0 0 0,0 0 0 0 0,0 0 0 0 0,0 0 0 0 0,0 0 0 0 0,1 1 0 0 0,0-1 0 0 0,-1 0 0 0 0,1 0 0 0 0,4 5 0 0 0,-4-7 0 0 0,0 1 0 0 0,0-1 0 0 0,0 1 0 0 0,0-1 0 0 0,-1 0 0 0 0,1 1 0 0 0,-1 0 0 0 0,1-1 0 0 0,-1 1 0 0 0,1-1 0 0 0,-1 1 0 0 0,0-1 0 0 0,0 1 0 0 0,0 0 0 0 0,0 42 1 0 0,0-42-136 0 0,0-2-61 0 0,0 0-272 0 0,0 0-38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1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6536 0 0,'0'0'141'0'0,"0"2"23"0"0,0 2-107 0 0,0 7 189 0 0,0-5-167 0 0,0-2-54 0 0,0 0-65 0 0,0 18 46 0 0,0-12 77 0 0,0-5 83 0 0,0 4 84 0 0,1 2 130 0 0,5 1 69 0 0,1 0-5 0 0,-6-1-70 0 0,-1 8 63 0 0,0 59 1396 0 0,0-58-1398 0 0,0-1-58 0 0,0-16-246 0 0,0-1-16 0 0,0 11-24 0 0,0 0-58 0 0,0-11 25 0 0,0-2-18 0 0,0 0-98 0 0,0 0-10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2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0 5008 0 0,'0'0'144'0'0,"-3"3"1"0"0,0 0-126 0 0,1-2-12 0 0,-21 10 19 0 0,15-6 31 0 0,-3 6 114 0 0,3-4-59 0 0,4-4-97 0 0,-1-1 17 0 0,5-2-24 0 0,-1 1-1 0 0,0-1 1 0 0,1 0-1 0 0,-1 1 1 0 0,0-1-1 0 0,1 0 0 0 0,-1 1 1 0 0,1-1-1 0 0,-1 0 1 0 0,1 1-1 0 0,-1-1 1 0 0,1 1-1 0 0,-1-1 1 0 0,1 1-1 0 0,0-1 0 0 0,-1 1 1 0 0,1 0-1 0 0,-1-1 1 0 0,1 1-1 0 0,0-1 1 0 0,0 1-1 0 0,-1 0-7 0 0,-1 4 28 0 0,-1 0 6 0 0,1 2 17 0 0,-2-1-1 0 0,1-1 0 0 0,-1 1 0 0 0,1 0 1 0 0,-1-1-1 0 0,-1 1-50 0 0,-7 10 239 0 0,-1 10 221 0 0,4-6-123 0 0,5-12-243 0 0,3-7-78 0 0,0 0 0 0 0,0 1 1 0 0,0-1-1 0 0,0 0 0 0 0,1 1 1 0 0,-1-1-1 0 0,1 1 0 0 0,-1 0 1 0 0,1-1-1 0 0,-1 1 0 0 0,1-1 1 0 0,0 1-1 0 0,0 0 0 0 0,0-1-16 0 0,0 6 64 0 0,0-5-44 0 0,0 1 0 0 0,0-1 0 0 0,0 0 0 0 0,0 0 0 0 0,0 0 0 0 0,0 0 0 0 0,-1 0 0 0 0,1 0 0 0 0,-1 0 0 0 0,0 1-20 0 0,-4 5 47 0 0,4-7-40 0 0,0 1 1 0 0,1-1 0 0 0,-1 1-1 0 0,0-1 1 0 0,0 0 0 0 0,1 1-1 0 0,-1 0 1 0 0,1-1 0 0 0,-1 1-1 0 0,1-1 1 0 0,0 1-1 0 0,-1 0 1 0 0,1-1 0 0 0,0 1-8 0 0,-1 14 41 0 0,1-12-31 0 0,-1 0-1 0 0,1 1 1 0 0,0-1 0 0 0,0 0-1 0 0,1 0 1 0 0,-1 1-1 0 0,1-1 1 0 0,0 0 0 0 0,1 4-10 0 0,3-1 7 0 0,-4-5-4 0 0,-1-1 0 0 0,1 0 1 0 0,0 1-1 0 0,0-1 0 0 0,0 1 1 0 0,-1-1-1 0 0,1 1 0 0 0,-1-1 1 0 0,1 1-1 0 0,-1 0 0 0 0,0-1 0 0 0,0 1 1 0 0,1 0-1 0 0,-1-1-3 0 0,0 1 4 0 0,0-1-1 0 0,0 1 1 0 0,0-1-1 0 0,0 1 0 0 0,1-1 1 0 0,-1 1-1 0 0,1-1 1 0 0,-1 1-1 0 0,1-1 1 0 0,0 1-1 0 0,-1-1 1 0 0,1 0-1 0 0,0 1 1 0 0,0-1-1 0 0,0 0 1 0 0,0 0-1 0 0,0 0 1 0 0,0 0-1 0 0,1 1-3 0 0,0 0 4 0 0,0-1 0 0 0,-1 1-1 0 0,1 0 1 0 0,-1-1 0 0 0,0 1 0 0 0,0 0 0 0 0,1 0-1 0 0,-1 0 1 0 0,0 0 0 0 0,0 1-4 0 0,1 8 23 0 0,2 0 24 0 0,8-2 46 0 0,-11-8-86 0 0,0-1 0 0 0,0 1 0 0 0,0 0 1 0 0,0 0-1 0 0,0-1 0 0 0,0 1 0 0 0,-1 0 0 0 0,1 0 1 0 0,0 0-1 0 0,0 0 0 0 0,-1 0 0 0 0,1 0 0 0 0,0 0 1 0 0,-1 1-1 0 0,1-1-7 0 0,-1 0 6 0 0,0-1 0 0 0,0 1 0 0 0,1 0 1 0 0,-1-1-1 0 0,0 1 0 0 0,1 0 0 0 0,-1-1 0 0 0,1 1 1 0 0,-1 0-1 0 0,1-1 0 0 0,-1 1 0 0 0,1-1 0 0 0,-1 1 1 0 0,1-1-1 0 0,0 1 0 0 0,-1-1 0 0 0,1 1 1 0 0,0-1-1 0 0,-1 0 0 0 0,1 1 0 0 0,0-1 0 0 0,0 0 1 0 0,-1 1-1 0 0,1-1 0 0 0,0 0 0 0 0,0 0 0 0 0,-1 0 1 0 0,1 0-1 0 0,1 0-6 0 0,-1 0 11 0 0,1 0 0 0 0,-1 0 0 0 0,1 1 0 0 0,0-1 0 0 0,-1 0 0 0 0,1 1 1 0 0,-1-1-1 0 0,1 1 0 0 0,-1 0 0 0 0,1-1 0 0 0,-1 1 0 0 0,1 0 0 0 0,-1 0 0 0 0,0 0 0 0 0,1 0 1 0 0,-1 0-1 0 0,0 0 0 0 0,1 1-11 0 0,-2-2 2 0 0,0 0-1 0 0,0 0 1 0 0,0 0 0 0 0,0 0 0 0 0,0 1 0 0 0,0-1-1 0 0,0 0 1 0 0,0 0 0 0 0,0 0 0 0 0,0 0 0 0 0,1 0 0 0 0,-1 0-1 0 0,0 0 1 0 0,0 0 0 0 0,0 0 0 0 0,0 0 0 0 0,0 1 0 0 0,0-1-1 0 0,0 0 1 0 0,0 0 0 0 0,1 0 0 0 0,-1 0 0 0 0,0 0 0 0 0,0 0-1 0 0,0 0 1 0 0,0 0 0 0 0,0 0 0 0 0,0 0 0 0 0,0 0-1 0 0,1 0 1 0 0,-1 0 0 0 0,0 0 0 0 0,0 0 0 0 0,0 0 0 0 0,0 0-1 0 0,0 0 1 0 0,0 0 0 0 0,0 0 0 0 0,1 0 0 0 0,-1 0 0 0 0,0-1-1 0 0,0 1 1 0 0,0 0 0 0 0,0 0 0 0 0,0 0 0 0 0,0 0-1 0 0,0 0 1 0 0,0 0 0 0 0,0 0 0 0 0,1 0 0 0 0,-1 0 0 0 0,0 0-1 0 0,0-1 1 0 0,0 1 0 0 0,0 0 0 0 0,0 0 0 0 0,0 0-2 0 0,8-6 61 0 0,2 2 54 0 0,1 2 43 0 0,4 1 36 0 0,-1-2 17 0 0,2-9 18 0 0,0-1-29 0 0,-9 9-106 0 0,6-2 71 0 0,-10 4-133 0 0,-1 0 0 0 0,1 0 1 0 0,-1 0-1 0 0,1 0 0 0 0,-1 0 0 0 0,0 0 0 0 0,0-1 1 0 0,0 1-1 0 0,0-1 0 0 0,1-1-32 0 0,3-5 83 0 0,6-8 62 0 0,-5 5-17 0 0,-3 1 10 0 0,-2 1 35 0 0,-2 2-59 0 0,2 1-44 0 0,4-5-35 0 0,4-10-117 0 0,7-19-55 0 0,-9 23 113 0 0,-7 16 24 0 0,0 1 0 0 0,-1-1 0 0 0,1 0 0 0 0,-1 0 0 0 0,0 0 0 0 0,0 0 0 0 0,1 0 0 0 0,-1 0 0 0 0,0 0 0 0 0,-1 0 0 0 0,1 0 0 0 0,0-8 0 0 0,0-111 64 0 0,0 120-62 0 0,0-1 1 0 0,-1 0-1 0 0,1 0 0 0 0,0 1 1 0 0,-1-1-1 0 0,1 0 1 0 0,-1 1-1 0 0,1-1 1 0 0,-1 0-1 0 0,0 1 1 0 0,0-1-1 0 0,0 1 1 0 0,0-1-3 0 0,0 1 2 0 0,0-1 1 0 0,0 1-1 0 0,1-1 0 0 0,-1 1 1 0 0,0-1-1 0 0,1 0 1 0 0,-1 1-1 0 0,1-1 1 0 0,-1 0-1 0 0,1 0 1 0 0,0 1-1 0 0,0-1 1 0 0,-1 0-3 0 0,1-26 10 0 0,0 25 44 0 0,0 3 10 0 0,0 0 0 0 0,0 0 0 0 0,0 3-11 0 0,0 18-42 0 0,0 1-32 0 0,0 50-121 0 0,0-64 129 0 0,1-3-2 0 0,0 1 1 0 0,-1-1-1 0 0,2 0 1 0 0,-1 0-1 0 0,2 3 15 0 0,-1-2 1 0 0,-1-1-1 0 0,1 1 1 0 0,-1 0 0 0 0,0 0-1 0 0,0 3 0 0 0,-1 5 33 0 0,-1-10-30 0 0,1 0 0 0 0,0 0 0 0 0,1 0 0 0 0,-1 0 0 0 0,1 0 0 0 0,-1-1 0 0 0,1 2-3 0 0,5 10 0 0 0,-5-12 0 0 0,1 1 0 0 0,-1-1 0 0 0,0 0 0 0 0,-1 0 0 0 0,1 1 0 0 0,0-1 0 0 0,-1 0 0 0 0,0 2 0 0 0,0 0-1 0 0,1-1 0 0 0,-1 1 0 0 0,1 0 0 0 0,0-1 1 0 0,0 3 0 0 0,2 0 13 0 0,-1-1 0 0 0,1 0 0 0 0,0 0 0 0 0,2 3-13 0 0,3 7 16 0 0,-7-15-197 0 0,0 0 93 0 0,-1 0 76 0 0,1-1 59 0 0,-1 1 59 0 0,0 0 209 0 0,1 0-195 0 0,-1 1-125 0 0,-1-1-108 0 0,1 1-31 0 0,0-1-65 0 0,0 2-73 0 0,0-1-81 0 0,0 1-89 0 0,0 0-97 0 0,0 0-104 0 0,0 2-114 0 0,0-5-657 0 0,0 0-818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2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47 8464 0 0,'0'0'190'0'0,"0"0"28"0"0,0 0 10 0 0,0-3-26 0 0,0-7-106 0 0,0 8-7 0 0,0 1 100 0 0,-3-1 159 0 0,1 0-273 0 0,-1-1 99 0 0,0 0 63 0 0,-4-5 396 0 0,2 4-319 0 0,3 2-211 0 0,1 0-55 0 0,-1 1-65 0 0,2 0-78 0 0,-3-1 339 0 0,2 2-54 0 0,-1 0-81 0 0,-2 0-54 0 0,-2 0-9 0 0,6 0 6 0 0,-21 0 413 0 0,1 0-88 0 0,-21 0 250 0 0,29 2-521 0 0,-2 8 7 0 0,9-6-24 0 0,0-4-70 0 0,0 2-11 0 0,1 4 24 0 0,4-6-31 0 0,-1 1 0 0 0,1-1 0 0 0,0 1 1 0 0,0-1-1 0 0,-1 0 0 0 0,1 1 0 0 0,0-1 0 0 0,-1 1 1 0 0,1-1-1 0 0,0 0 0 0 0,-1 0 0 0 0,1 1 0 0 0,-1-1 1 0 0,1 0-1 0 0,0 1 0 0 0,-1-1 0 0 0,1 0 0 0 0,-1 0 1 0 0,1 0-1 0 0,-1 0 0 0 0,1 1 0 0 0,-1-1 0 0 0,1 0 1 0 0,-1 0-1 0 0,1 0 0 0 0,-1 0 0 0 0,1 0 0 0 0,-1 0 1 0 0,1 0-1 0 0,-1 0 0 0 0,1 0 0 0 0,-1-1-1 0 0,1 1 2 0 0,-1 0-1 0 0,1 0 0 0 0,-1 0 1 0 0,1 0-1 0 0,-1 0 1 0 0,1 0-1 0 0,-1 0 1 0 0,1 0-1 0 0,-1 0 0 0 0,1 0 1 0 0,-1 0-1 0 0,1 0 1 0 0,-1 0-1 0 0,1 0 0 0 0,-1 1 1 0 0,1-1-1 0 0,-1 0 1 0 0,1 0-1 0 0,-1 0 0 0 0,1 1 1 0 0,0-1-1 0 0,-1 0 1 0 0,1 1-1 0 0,-1-1 1 0 0,1 0-1 0 0,0 1 0 0 0,-1-1 1 0 0,1 0-1 0 0,0 1 1 0 0,0-1-1 0 0,-1 1 0 0 0,1-1 1 0 0,0 1-1 0 0,0-1 1 0 0,0 1-1 0 0,-1-1 0 0 0,1 0 1 0 0,0 1-2 0 0,-3 6 0 0 0,-10 8-15 0 0,1 1-44 0 0,8-3 51 0 0,5 10-49 0 0,-1-13 44 0 0,0 18 2 0 0,3-23-32 0 0,5 4 33 0 0,-4-4 8 0 0,1 1 0 0 0,0-1-1 0 0,1-1 1 0 0,-1 1 0 0 0,5 2 2 0 0,1-2-20 0 0,-10-5 18 0 0,0 0 0 0 0,0 1 0 0 0,0-1 0 0 0,0 1 0 0 0,0-1 1 0 0,0 1-1 0 0,0-1 0 0 0,0 1 0 0 0,0 0 0 0 0,0-1 0 0 0,0 1 1 0 0,0 0-1 0 0,0 0 0 0 0,-1 0 0 0 0,1-1 0 0 0,0 1 0 0 0,-1 0 1 0 0,1 1 1 0 0,4 8 1 0 0,-5-8-2 0 0,1-1 1 0 0,-1 1-1 0 0,1-1 0 0 0,0 0 0 0 0,-1 1 1 0 0,1-1-1 0 0,0 0 0 0 0,0 0 0 0 0,0 1 0 0 0,0-1 1 0 0,0 0-1 0 0,0 0 0 0 0,1 0 0 0 0,-1 0 1 0 0,0 0-1 0 0,1 0 1 0 0,3 2-7 0 0,0 1 1 0 0,0 0-1 0 0,0 1 0 0 0,0-1 1 0 0,-1 1-1 0 0,1 0 0 0 0,-1 0 1 0 0,1 3 6 0 0,-3-5 0 0 0,0 0 0 0 0,0 0 0 0 0,1 0 0 0 0,-1-1 0 0 0,1 0 0 0 0,-1 1 0 0 0,1-1 0 0 0,-1 0 0 0 0,1 0 0 0 0,0 0 0 0 0,0 0 0 0 0,0-1 0 0 0,4 2 0 0 0,0 0 0 0 0,-3 0 0 0 0,0 0 0 0 0,0 1 0 0 0,0-1 0 0 0,0 1 0 0 0,0-1 0 0 0,-1 1 0 0 0,1 2 0 0 0,-1-3 0 0 0,0 1 0 0 0,1 0 0 0 0,-1-1 0 0 0,1 0 0 0 0,0 0 0 0 0,0 0 0 0 0,1 1 0 0 0,0-2 1 0 0,-4-2 1 0 0,-1 1 0 0 0,1-1 0 0 0,0 0 0 0 0,-1 0 0 0 0,1 1 0 0 0,-1-1 0 0 0,1 1 0 0 0,-1-1 0 0 0,1 0 0 0 0,-1 1 0 0 0,1-1-1 0 0,-1 1 1 0 0,1-1 0 0 0,-1 1 0 0 0,1-1 0 0 0,-1 1 0 0 0,0 0 0 0 0,1-1 0 0 0,-1 1 0 0 0,0-1 0 0 0,1 1 0 0 0,-1 0-2 0 0,2 4 9 0 0,14 23 2 0 0,-10-24 10 0 0,-1 0 32 0 0,-4 9 2 0 0,-1-3 16 0 0,0-8 1 0 0,-2 1 8 0 0,-8 7 33 0 0,7-7 14 0 0,0-1 1 0 0,0 2-86 0 0,-1 0 7 0 0,-4 4 52 0 0,-5 2-32 0 0,8-9-41 0 0,-1 0 0 0 0,1 0-1 0 0,-1 0 1 0 0,1-1 0 0 0,-1 0 0 0 0,1 0 0 0 0,-1 0-1 0 0,0-1-27 0 0,-5 1 21 0 0,10 0-21 0 0,0 0 0 0 0,1 0 0 0 0,-1 0 0 0 0,0 0 0 0 0,1 0 0 0 0,-1-1 0 0 0,0 1 0 0 0,1 0 0 0 0,-1 0 0 0 0,0 0 0 0 0,1 0 0 0 0,-1-1 0 0 0,1 1 0 0 0,-1 0 0 0 0,0-1 0 0 0,1 1 0 0 0,-1-1 0 0 0,1 1 0 0 0,-1 0 0 0 0,1-1 0 0 0,-1 1 0 0 0,1-1 0 0 0,-1 1 0 0 0,1-1 0 0 0,0 1 0 0 0,-1-1 0 0 0,1 0 0 0 0,0 1 0 0 0,-1-1 0 0 0,1 1 0 0 0,-1-1 0 0 0,1 1 0 0 0,-1-1 0 0 0,1 1 0 0 0,-1-1 0 0 0,1 1 0 0 0,-1 0 0 0 0,1-1 0 0 0,-1 1 0 0 0,1 0 0 0 0,-1-1 0 0 0,0 1 0 0 0,1 0 0 0 0,-1 0 0 0 0,0-1 0 0 0,1 1 0 0 0,-1 0 0 0 0,0 0 0 0 0,1 0 0 0 0,-1 0 0 0 0,0 0 0 0 0,1 0 0 0 0,-1 0 0 0 0,-11 0-11 0 0,1 0-80 0 0,-1 0-63 0 0,3 0-49 0 0,7 0 73 0 0,1 0-39 0 0,0-1-65 0 0,0 0-114 0 0,0 0 61 0 0,0-1-50 0 0,-1 1-44 0 0,1-1-40 0 0,-2 0-515 0 0,1-1-89 0 0,0 1-712 0 0,1 2-983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6.2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7688 0 0,'3'0'166'0'0,"-3"0"-157"0"0,1-1 0 0 0,-1 1 0 0 0,1 0 0 0 0,-1 0-1 0 0,1 0 1 0 0,-1 1 0 0 0,1-1 0 0 0,-1 0-1 0 0,1 0 1 0 0,-1 0 0 0 0,1 0 0 0 0,-1 0 0 0 0,1 1-1 0 0,-1-1 1 0 0,1 0 0 0 0,-1 0 0 0 0,0 1 0 0 0,1-1-1 0 0,-1 0 1 0 0,1 1 0 0 0,-1-1 0 0 0,0 0-1 0 0,1 1 1 0 0,-1-1 0 0 0,0 1 0 0 0,1-1 0 0 0,-1 0-1 0 0,0 1 1 0 0,0-1 0 0 0,0 1 0 0 0,1-1-1 0 0,-1 1 1 0 0,0-1 0 0 0,0 1 0 0 0,0-1 0 0 0,0 1-1 0 0,0-1 1 0 0,0 1 0 0 0,0-1 0 0 0,0 1 0 0 0,0-1-1 0 0,0 1 1 0 0,0-1 0 0 0,0 1 0 0 0,0-1-1 0 0,0 1-8 0 0,0 0 14 0 0,-1 0-1 0 0,1-1 0 0 0,0 1 0 0 0,0 0 0 0 0,1 0 0 0 0,-1 0 0 0 0,0 0 1 0 0,0-1-1 0 0,0 1 0 0 0,0 0 0 0 0,1 0 0 0 0,-1 0 0 0 0,0-1 0 0 0,1 2-13 0 0,3 0 29 0 0,2 3-20 0 0,-5 8-27 0 0,0 5 36 0 0,3-10 67 0 0,-1-6 42 0 0,4 4 181 0 0,-6 2-117 0 0,-1 4 92 0 0,0-3-35 0 0,0 0 37 0 0,1 1 37 0 0,2-2 33 0 0,2 0-119 0 0,1 4 138 0 0,-4-1-70 0 0,-2 1 82 0 0,0 1-92 0 0,0-1-78 0 0,0 0-66 0 0,0-1-61 0 0,0 0-33 0 0,0 41 39 0 0,0-51-91 0 0,0 0 1 0 0,0 0-1 0 0,0-1 1 0 0,0 1-1 0 0,0 0 0 0 0,0 0 1 0 0,0 0-1 0 0,0 0 1 0 0,0-1-1 0 0,1 1 1 0 0,-1 0-1 0 0,0 0 1 0 0,1-1-1 0 0,-1 2-4 0 0,11 0 82 0 0,-11-2-81 0 0,0 0 0 0 0,0 0 0 0 0,0 0 0 0 0,0 0 1 0 0,0 0-1 0 0,0 0 0 0 0,0 0 0 0 0,0 0 0 0 0,0 0 1 0 0,1 0-1 0 0,-1 0 0 0 0,0 0 0 0 0,0 0 0 0 0,0 0 1 0 0,0 0-1 0 0,0 0 0 0 0,0 0 0 0 0,0 0 0 0 0,0 0 0 0 0,0 0 1 0 0,0 0-1 0 0,0 0 0 0 0,1 0 0 0 0,-1 1 0 0 0,0-1 1 0 0,0 0-1 0 0,0 0 0 0 0,0 0 0 0 0,0 0 0 0 0,0 0 1 0 0,0 0-1 0 0,0 0 0 0 0,0 0 0 0 0,0 0 0 0 0,0 0 1 0 0,0 0-1 0 0,0 0 0 0 0,0 0 0 0 0,0 1 0 0 0,0-1 1 0 0,0 0-1 0 0,0 0 0 0 0,0 0 0 0 0,0 0 0 0 0,0 0 0 0 0,0 0 1 0 0,0 0-1 0 0,0 0 0 0 0,0 0 0 0 0,0 0 0 0 0,0 0 1 0 0,0 1-1 0 0,0-1 0 0 0,0 0 0 0 0,0 0 0 0 0,0 0 1 0 0,0 0-2 0 0,0 1-208 0 0,0-1 116 0 0,0 0 86 0 0,0 1 43 0 0,0 0 126 0 0,0 0 201 0 0,0 0-278 0 0,0 0-43 0 0,-1-1-51 0 0,1 1-49 0 0,0-1-58 0 0,0 1-67 0 0,1-1-28 0 0,-1 1-56 0 0,0 0-64 0 0,0-1-68 0 0,0 1-72 0 0,0-1-79 0 0,0 1-83 0 0,0 0-88 0 0,0-1-883 0 0,0 0-908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12.5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0 370 8840 0 0,'0'0'197'0'0,"0"-3"24"0"0,0-4 195 0 0,0 0-359 0 0,0-7-36 0 0,0 1 21 0 0,0 11 170 0 0,0 2 38 0 0,0 0-2 0 0,0 0 36 0 0,0 0-126 0 0,0 0 120 0 0,0 0 226 0 0,0 0 9 0 0,0 0-17 0 0,0 0-95 0 0,0 0-45 0 0,0 0-10 0 0,0 0-36 0 0,0 0-139 0 0,0 0-62 0 0,0 23 143 0 0,0 0-88 0 0,0 10-37 0 0,0 21-12 0 0,0-31-38 0 0,1-14-65 0 0,-1-1 0 0 0,1 0 0 0 0,1 0-1 0 0,2 8-11 0 0,-2-6 12 0 0,0-1-1 0 0,0 1 0 0 0,-1 0 1 0 0,0-1-1 0 0,-1 2-11 0 0,1 4 46 0 0,0 0 0 0 0,5 14-46 0 0,-4-14 27 0 0,1 0 1 0 0,-1 14-28 0 0,1 29 119 0 0,-2-49-111 0 0,1 0 1 0 0,0-1 0 0 0,0 1 0 0 0,4 6-9 0 0,-3-4 14 0 0,1 0 0 0 0,-2 0 0 0 0,0 0 0 0 0,0 0 0 0 0,-1 0 0 0 0,0 1 0 0 0,-1-1 0 0 0,0 5-14 0 0,0-13 6 0 0,0 3 8 0 0,1 0 1 0 0,-1 0-1 0 0,1 1 1 0 0,1-1-1 0 0,-1 0 1 0 0,1 1-15 0 0,4 15 41 0 0,-5-12-17 0 0,0-1 0 0 0,-1 0 1 0 0,0 9-25 0 0,-1-8 23 0 0,1 0 1 0 0,0-1 0 0 0,1 1 0 0 0,0 0 0 0 0,1 0-24 0 0,2 7 32 0 0,-1-11-16 0 0,-2 0 0 0 0,1 1 0 0 0,-1-1 0 0 0,0 1 0 0 0,-1-1 0 0 0,1 1-16 0 0,-1 80 159 0 0,0-39-7 0 0,0 2 79 0 0,0-50-228 0 0,0 1 0 0 0,0-1 0 0 0,0 1-1 0 0,0-1 1 0 0,0 1 0 0 0,0-1 0 0 0,0 1 0 0 0,0-1-1 0 0,0 1 1 0 0,0-1 0 0 0,0 1 0 0 0,0-1 0 0 0,0 1 0 0 0,0-1-1 0 0,0 1 1 0 0,0-1 0 0 0,-1 1 0 0 0,1-1 0 0 0,0 1-1 0 0,0-1 1 0 0,-1 0 0 0 0,1 1 0 0 0,0-1 0 0 0,-1 1-1 0 0,1-1 1 0 0,0 0 0 0 0,-1 1 0 0 0,1-1 0 0 0,-1 0 0 0 0,1 1-1 0 0,0-1 1 0 0,-1 0 0 0 0,1 0 0 0 0,-1 0 0 0 0,1 1-1 0 0,-1-1 1 0 0,1 0 0 0 0,-1 0 0 0 0,1 0 0 0 0,-1 0-1 0 0,1 0 1 0 0,-1 0 0 0 0,1 0 0 0 0,-1 0 0 0 0,1 0 0 0 0,-1 0-4 0 0,-2 0 65 0 0,3 0 0 0 0,0 0 0 0 0,0 0-35 0 0,0 0-39 0 0,0 0-38 0 0,0 0-76 0 0,-2 0-133 0 0,-8 0-20 0 0,7 0 94 0 0,3-2 16 0 0,0-3-85 0 0,-2 1-105 0 0,0-1-170 0 0,-2-2-366 0 0,1 2 291 0 0,1 2 233 0 0,2 2 27 0 0,-1-1-43 0 0,1 1-39 0 0,-1-1-33 0 0,1 0-129 0 0,0 1-33 0 0,0-5-1354 0 0</inkml:trace>
  <inkml:trace contextRef="#ctx0" brushRef="#br0" timeOffset="784.93">0 447 5400 0 0,'0'0'158'0'0,"3"0"-4"0"0,-1 0-151 0 0,-1 0 1 0 0,1-1-1 0 0,-1 1 0 0 0,1 0 1 0 0,-1-1-1 0 0,0 1 0 0 0,1-1 1 0 0,-1 0-1 0 0,1 1 0 0 0,-1-1 1 0 0,0 0-1 0 0,0 0 0 0 0,1 0-3 0 0,4-4 86 0 0,-5 4 170 0 0,1 0-56 0 0,0 0-48 0 0,-1 1-41 0 0,1-1-19 0 0,0 1-33 0 0,3 1 49 0 0,-3-1-40 0 0,-1 1 46 0 0,10-3 363 0 0,-6 0-242 0 0,2-2 75 0 0,5-2 185 0 0,-1 4-105 0 0,0 3 15 0 0,-8-1-291 0 0,1 0 0 0 0,-1 1 0 0 0,0-1 0 0 0,0-1 0 0 0,0 1-1 0 0,0 0 1 0 0,0-1 0 0 0,0 1 0 0 0,0-1 0 0 0,1 0-114 0 0,4-4 238 0 0,2-1 90 0 0,3 4 78 0 0,12 2 389 0 0,-4 0-216 0 0,-20 0-542 0 0,0 0 0 0 0,0-1-1 0 0,0 1 1 0 0,0 0-1 0 0,0 0 1 0 0,0-1 0 0 0,0 1-1 0 0,0 0 1 0 0,0-1-1 0 0,-1 1 1 0 0,1-1 0 0 0,0 0-1 0 0,0 1 1 0 0,0-1-1 0 0,-1 1 1 0 0,1-1 0 0 0,0 0-1 0 0,0 0-36 0 0,5-4 284 0 0,1 2-40 0 0,0 4-115 0 0,2 2-34 0 0,-1 2-9 0 0,-7-4-68 0 0,1 0 0 0 0,-1-1-1 0 0,0 1 1 0 0,1 0 0 0 0,-1 0 0 0 0,1-1-1 0 0,-1 1 1 0 0,1-1 0 0 0,0 1 0 0 0,-1-1-1 0 0,1 0 1 0 0,-1 1 0 0 0,1-1 0 0 0,0 0-18 0 0,5 0 85 0 0,2-1-35 0 0,5 0-21 0 0,-11 1-30 0 0,0 0 1 0 0,0 0-1 0 0,0 0 1 0 0,0 0-1 0 0,0 1 1 0 0,0-1 0 0 0,0 1-1 0 0,0 0 1 0 0,2 0 0 0 0,54 25 0 0 0,-48-22 0 0 0,0 0 0 0 0,0 1 0 0 0,3 2 0 0 0,-13-6 0 0 0,3 1 0 0 0,1 1 0 0 0,-2 0 0 0 0,1 1 0 0 0,0-1 0 0 0,-1 1 0 0 0,1-1 0 0 0,0 3 0 0 0,-1-2 0 0 0,0-1 0 0 0,1 1 0 0 0,-1 0 0 0 0,1-1 0 0 0,0 0 0 0 0,0 0 0 0 0,2 1 0 0 0,-5-4 0 0 0,0 1 0 0 0,-1-1 0 0 0,1 0 0 0 0,0 1 0 0 0,0-1 0 0 0,0 1 0 0 0,-1-1 0 0 0,1 1 0 0 0,0-1 0 0 0,-1 1 0 0 0,1 0 0 0 0,0-1 0 0 0,-1 1 0 0 0,1 0 0 0 0,-1 0 0 0 0,1-1 0 0 0,-1 1 0 0 0,1 0 0 0 0,-1 0 0 0 0,0 0 0 0 0,1-1 0 0 0,-1 1 0 0 0,0 0 0 0 0,0 0 0 0 0,1 0 0 0 0,-1 0 0 0 0,3 9 0 0 0,10 0 0 0 0,-12-8 0 0 0,0-1 0 0 0,0 1 1 0 0,0-1-1 0 0,0 1 0 0 0,0-1 1 0 0,0 1-1 0 0,0 0 1 0 0,0 0-1 0 0,-1 0 0 0 0,5 19 53 0 0,-4 28 141 0 0,-1-33-116 0 0,0-12-68 0 0,-1-1 0 0 0,1 1 0 0 0,-1-1 1 0 0,0 1-1 0 0,0-1 0 0 0,0 1 0 0 0,0-1 1 0 0,-1 0-1 0 0,1 1 0 0 0,-1-1 0 0 0,0 0 1 0 0,0 0-1 0 0,0 0 0 0 0,0 0-10 0 0,-8 8 44 0 0,0 0 1 0 0,-11 8-45 0 0,4-2 58 0 0,13-14-56 0 0,1 1-1 0 0,-1-1 1 0 0,0 0-1 0 0,-1 0 1 0 0,1 0-1 0 0,0-1 1 0 0,-1 1-1 0 0,0-1 1 0 0,-1 0-2 0 0,-2 1 11 0 0,1 1 0 0 0,-1-1 1 0 0,0 1-1 0 0,1 1 1 0 0,-3 2-12 0 0,3-2 3 0 0,-1-1 1 0 0,1 0-1 0 0,-1 0 1 0 0,0 0-1 0 0,-3 0-3 0 0,1 0 9 0 0,-2 1 33 0 0,-25 12 193 0 0,6-12-15 0 0,23 1-211 0 0,4-3 1 0 0,-1-1-31 0 0,-5-1-67 0 0,-6 0-97 0 0,13-1 253 0 0,3 0 21 0 0,0 0-35 0 0,0 0-110 0 0,0 0-12 0 0,0 0 29 0 0,3 0 98 0 0,8 0 48 0 0,-1 0-73 0 0,0 0-48 0 0,19 0-76 0 0,0 0 89 0 0,-20-1 1 0 0,0 2 0 0 0,20 12 0 0 0,1 2 0 0 0,1-10 10 0 0,-3 11 44 0 0,-23-6-54 0 0,8-5 0 0 0,18 21 0 0 0,-26-24 0 0 0,-4-2 0 0 0,-1 1 0 0 0,1-1 1 0 0,-1 0-1 0 0,1 0 0 0 0,0 1 0 0 0,-1-1 0 0 0,1 0 1 0 0,-1 1-1 0 0,1-1 0 0 0,-1 1 0 0 0,1-1 0 0 0,-1 1 1 0 0,1-1-1 0 0,-1 1 0 0 0,1-1 0 0 0,-1 1 0 0 0,0-1 0 0 0,1 1 1 0 0,-1 0-1 0 0,0-1 0 0 0,0 1 0 0 0,1 0 0 0 0,1 4 6 0 0,11 10 37 0 0,-12-13-43 0 0,1-1 1 0 0,-1 1-1 0 0,1 0 1 0 0,-1 0-1 0 0,0 0 1 0 0,1 0-1 0 0,-1 0 1 0 0,0 0-1 0 0,-1 0 1 0 0,1 0-1 0 0,0 0 1 0 0,-1 1-1 0 0,1-1 1 0 0,-1 0-1 0 0,1 0 1 0 0,-1 1-1 0 0,0-1 1 0 0,0 0-1 0 0,0 0 1 0 0,0 1 0 0 0,-1-1-1 0 0,1 0 0 0 0,0 0 0 0 0,1 0 0 0 0,-1-1 0 0 0,0 1 0 0 0,1 0 0 0 0,-1-1 0 0 0,1 1 0 0 0,0 0 0 0 0,-1-1 0 0 0,1 1 0 0 0,0-1 0 0 0,0 1 0 0 0,0-1 0 0 0,0 1 0 0 0,0-1 0 0 0,0 1 0 0 0,0-1 0 0 0,-1 1 0 0 0,1 0 0 0 0,0-1 0 0 0,-1 1 0 0 0,1 0 0 0 0,-1-1 0 0 0,0 1 0 0 0,0 0 0 0 0,1 0 0 0 0,-1-1 0 0 0,0 61 0 0 0,0-60 2 0 0,-1 0 0 0 0,1-1 1 0 0,0 1-1 0 0,0 0 0 0 0,-1-1 1 0 0,1 1-1 0 0,-1 0 0 0 0,0-1 1 0 0,1 1-1 0 0,-1 0 0 0 0,0-1 1 0 0,0 1-1 0 0,0-1-2 0 0,0 1 4 0 0,0-1 0 0 0,0 1 0 0 0,0-1-1 0 0,1 1 1 0 0,-1-1 0 0 0,0 1 0 0 0,1 0 0 0 0,-1-1-1 0 0,1 1 1 0 0,0 0 0 0 0,-1 0 0 0 0,1-1 0 0 0,0 1-4 0 0,0 0 8 0 0,0 0 0 0 0,0-1 0 0 0,0 1 0 0 0,-1-1 0 0 0,1 1 0 0 0,-1-1 0 0 0,1 1 0 0 0,-1 0 0 0 0,1-1 0 0 0,-1 0 1 0 0,0 1-1 0 0,0-1 0 0 0,0 1 0 0 0,0-1-8 0 0,-4 7 31 0 0,0 5 22 0 0,-5-8-26 0 0,5 8 47 0 0,1-8-58 0 0,1 0 0 0 0,-1 0 0 0 0,-1 0 0 0 0,1-1-1 0 0,-1 1 1 0 0,-1 0-16 0 0,-7 7 55 0 0,10-9-41 0 0,-1 0 0 0 0,0 0 0 0 0,1-1 0 0 0,-1 1 0 0 0,0-1 1 0 0,-2 1-15 0 0,-14 9 42 0 0,8-5-13 0 0,6-4-12 0 0,0 1 0 0 0,1 0 0 0 0,-1 0-1 0 0,-3 5-16 0 0,7-8 6 0 0,0 1 0 0 0,1-1 0 0 0,-1 0 0 0 0,0 1-1 0 0,0-1 1 0 0,0 0 0 0 0,0 0 0 0 0,0 0 0 0 0,-1 0 0 0 0,1-1-1 0 0,0 1 1 0 0,0 0 0 0 0,0-1 0 0 0,-1 0-6 0 0,-10 4 12 0 0,1 2 22 0 0,11-6-31 0 0,-1 1 0 0 0,1 0 0 0 0,-1 0 1 0 0,1 0-1 0 0,-1-1 0 0 0,1 1 1 0 0,-1-1-1 0 0,1 1 0 0 0,-1-1 1 0 0,0 0-1 0 0,1 0 0 0 0,-1 0 1 0 0,0 0-1 0 0,0 0-3 0 0,-20 4 58 0 0,1 5 48 0 0,18-8-86 0 0,1 0 0 0 0,0 0 0 0 0,-1-1 0 0 0,1 1-1 0 0,-1-1 1 0 0,1 0 0 0 0,-1 1 0 0 0,-1-1-20 0 0,-21-2 107 0 0,15 2-80 0 0,-5 0 1 0 0,12 1-19 0 0,0-1 0 0 0,0 0 0 0 0,0 0 0 0 0,0 0 0 0 0,0 0 0 0 0,1 0 1 0 0,-1-1-1 0 0,0 1 0 0 0,0-1 0 0 0,-2-1-9 0 0,-18-11 61 0 0,0 1-56 0 0,8 9 8 0 0,14 3-12 0 0,0 0-1 0 0,0 0 1 0 0,0 0-1 0 0,0 0 1 0 0,1 0-1 0 0,-1 0 1 0 0,0 0-1 0 0,0 0 0 0 0,0 0 1 0 0,1-1-1 0 0,-1 1 1 0 0,0 0-1 0 0,0-1 1 0 0,1 1-1 0 0,-1-1 0 0 0,-2-4-62 0 0,0 0-41 0 0,3 4-76 0 0,-1 1 48 0 0,0-1 45 0 0,1 1 38 0 0,-1-1 36 0 0,0 1 39 0 0,0-1 45 0 0,0 1 85 0 0,0-1 46 0 0,0 1-103 0 0,0-1-62 0 0,0 1-59 0 0,1-1-52 0 0,-1 1-61 0 0,1-1-70 0 0,0 0-80 0 0,0 0-20 0 0,-1 1-66 0 0,1-1-73 0 0,0 0-78 0 0,0-1-83 0 0,0 1-88 0 0,0 0-95 0 0,0-1-98 0 0,0 2-1154 0 0,0 0-1155 0 0</inkml:trace>
  <inkml:trace contextRef="#ctx0" brushRef="#br0" timeOffset="1926.01">755 16 5672 0 0,'0'0'165'0'0,"0"0"-43"0"0,0 0-4 0 0,0 0 46 0 0,0 0 140 0 0,0 0 256 0 0,0 0 16 0 0,0-3-33 0 0,0 3-366 0 0,0-1-98 0 0,0 0-72 0 0,0 1-37 0 0,0-2-161 0 0,0 1 155 0 0,0 0 87 0 0,0 1 21 0 0,0-1 37 0 0,0 0 25 0 0,0 1 37 0 0,0-1 42 0 0,0 1 46 0 0,0-1 48 0 0,0 0 54 0 0,0 0 56 0 0,0 1 60 0 0,2 0-158 0 0,2 0-197 0 0,-1 1 47 0 0,12 5 526 0 0,-8-3-429 0 0,-3-1-143 0 0,0 0-39 0 0,0 0-48 0 0,-1-1-43 0 0,6 6 202 0 0,5 7 172 0 0,-6-7-207 0 0,-1 1-37 0 0,4 0-48 0 0,1-1 6 0 0,1-1 57 0 0,23 12 267 0 0,-27-12-325 0 0,12 9 94 0 0,-5-8 1 0 0,5-1 36 0 0,-14-5-117 0 0,1 1 0 0 0,-1 0 0 0 0,0 1 0 0 0,2 1-94 0 0,14 9 233 0 0,-2 1-36 0 0,5 6-28 0 0,-3-3-144 0 0,1 4-22 0 0,-1 0 1 0 0,0 2-1 0 0,12 17-3 0 0,-14-12 55 0 0,-2 0-1 0 0,-1 1 0 0 0,3 10-54 0 0,-5-11 35 0 0,76 146 165 0 0,-81-153-169 0 0,-1 1 0 0 0,0 0 1 0 0,-2 1-32 0 0,23 74 39 0 0,-8-23-44 0 0,-19-60 8 0 0,-1-1 0 0 0,0 1 0 0 0,-1 0 0 0 0,1 11-3 0 0,-2 55 96 0 0,-2-40-22 0 0,1-26-52 0 0,-1-1 0 0 0,-1 0 0 0 0,-1 3-22 0 0,-4 18 6 0 0,-6 11-6 0 0,8-28 1 0 0,-2 4-1 0 0,-2 1 0 0 0,0-2 0 0 0,-2 1 0 0 0,-12 18 0 0 0,-1 8 0 0 0,21-39 2 0 0,0-1-1 0 0,-1 0 1 0 0,1 0-1 0 0,-2 0 1 0 0,1-1-1 0 0,-1 1 1 0 0,0-1 0 0 0,-3 2-3 0 0,-11 11 32 0 0,1-2 17 0 0,1 2 0 0 0,-3 3-48 0 0,-47 71 117 0 0,49-73-43 0 0,-1 0-1 0 0,-1-1-73 0 0,5-4 81 0 0,-8 8 68 0 0,3-2 91 0 0,2-3 65 0 0,-3 2 104 0 0,8-10-324 0 0,3-4-32 0 0,5-3-40 0 0,4 2-10 0 0,2-1 66 0 0,-4-4 7 0 0,-7 0-36 0 0,7 0-122 0 0,3 0-70 0 0,0 0 6 0 0,0 0 8 0 0,0 0-22 0 0,0 0-100 0 0,0 0-41 0 0,0 0-10 0 0,0 0 114 0 0,0 0 33 0 0,0 0-41 0 0,0 0-158 0 0,0 0-293 0 0,0 0-14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6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8928 0 0,'0'0'200'0'0,"0"0"33"0"0,0 0 14 0 0,0 0-1 0 0,0 0-4 0 0,0 0-2 0 0,0 0 0 0 0,0 0-108 0 0,0 0-79 0 0,0 0-46 0 0,0 0-58 0 0,0 0-92 0 0,0 0 55 0 0,0 0-64 0 0,0 0-78 0 0,0 0 68 0 0,0 0-36 0 0,0 0-39 0 0,0 0-37 0 0,0 0-365 0 0,0 0-253 0 0,0 0-586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6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1 170 6272 0 0,'0'7'63'0'0,"0"-5"-39"0"0,-1 0 0 0 0,1 0 0 0 0,0 0 1 0 0,1 0-1 0 0,-1 0 0 0 0,0 0 0 0 0,1 0 1 0 0,-1 1-1 0 0,1-1 0 0 0,0 1-24 0 0,14 25 321 0 0,-11-26-298 0 0,2 3-16 0 0,-4 10-7 0 0,-3-13 0 0 0,1 0 0 0 0,0 0 0 0 0,0 1 0 0 0,0-1 0 0 0,1 0 0 0 0,-1 0 0 0 0,0 0 0 0 0,1 1 0 0 0,0-1 0 0 0,-1 0 0 0 0,1 1 0 0 0,2 2 23 0 0,0 1 41 0 0,4 6 148 0 0,6 11 306 0 0,-8 7 346 0 0,0-22-682 0 0,1 4 102 0 0,-4-1-55 0 0,-2-5-77 0 0,2-1-48 0 0,3 6 83 0 0,-1-5-53 0 0,-3-2-29 0 0,1 0 35 0 0,-1 2 119 0 0,-1 1 100 0 0,0 19 417 0 0,0-24-502 0 0,0-2-46 0 0,0 0-10 0 0,0 0 3 0 0,-2 3 23 0 0,-8 7 11 0 0,7-7 1 0 0,3-3 5 0 0,0 0 22 0 0,0 0 6 0 0,0-3 6 0 0,0 3-281 0 0,0-1 1 0 0,0 1-1 0 0,0-1 0 0 0,0 1 1 0 0,0-1-1 0 0,0 1 1 0 0,0-1-1 0 0,0 1 1 0 0,0-1-1 0 0,0 1 1 0 0,0-1-1 0 0,-1 1 1 0 0,1-1-1 0 0,0 1 1 0 0,0 0-1 0 0,-1-1 1 0 0,1 1-1 0 0,0-1 1 0 0,0 1-1 0 0,-1 0 1 0 0,1-1-1 0 0,0 1 1 0 0,-1 0-1 0 0,1-1 0 0 0,-1 1 1 0 0,1 0-1 0 0,0 0 1 0 0,-1-1-1 0 0,1 1 1 0 0,-1 0-1 0 0,1 0 1 0 0,-1 0-1 0 0,1-1 1 0 0,-1 1-1 0 0,1 0 1 0 0,0 0-1 0 0,-1 0 1 0 0,1 0-1 0 0,-1 0 1 0 0,1 0-1 0 0,-1 0 1 0 0,0 0-15 0 0,1 0 5 0 0,0 0 0 0 0,0 0 1 0 0,0 0-1 0 0,0 0 1 0 0,0 0-1 0 0,0 0 1 0 0,0 0-1 0 0,0 0 1 0 0,-1 0-1 0 0,1 0 1 0 0,0 0-1 0 0,0 0 1 0 0,0 0-1 0 0,0 0 1 0 0,0 0-1 0 0,0 0 1 0 0,0 0-1 0 0,0 0 1 0 0,0 0-1 0 0,0 0 0 0 0,-1 0 1 0 0,1 0-1 0 0,0 0 1 0 0,0 0-1 0 0,0 0 1 0 0,0 0-1 0 0,0 0 1 0 0,0 0-1 0 0,0 0 1 0 0,0 0-1 0 0,0 0 1 0 0,0 0-1 0 0,0 0 1 0 0,0 0-1 0 0,0-1 1 0 0,0 1-1 0 0,0 0 1 0 0,0 0-1 0 0,0 0 0 0 0,0 0 1 0 0,-1 0-1 0 0,1 0 1 0 0,0 0-1 0 0,0 0 1 0 0,0 0-1 0 0,0 0 1 0 0,0 0-1 0 0,0-1 1 0 0,0 1-1 0 0,0 0 1 0 0,0 0-1 0 0,0 0 1 0 0,1 0-1 0 0,-1 0 1 0 0,0 0-1 0 0,0 0 1 0 0,0 0-6 0 0,0-4 117 0 0,0-11 186 0 0,-3 5-131 0 0,-2 3-88 0 0,4 5-73 0 0,0 1-1 0 0,1 0 0 0 0,-1-1 1 0 0,0 1-1 0 0,0-1 1 0 0,1 1-1 0 0,-1-1 1 0 0,1 1-1 0 0,-1-1 0 0 0,1 0 1 0 0,0 1-1 0 0,-1-1 1 0 0,1 1-1 0 0,0-1-10 0 0,0-74 319 0 0,0 31-186 0 0,0 43-132 0 0,0 1 0 0 0,0-1 0 0 0,1 0 0 0 0,-1 0 0 0 0,0 1 0 0 0,1-1 0 0 0,-1 0 0 0 0,1 0 0 0 0,-1 1 1 0 0,1-1-1 0 0,0 1 0 0 0,0-1 0 0 0,0 0 0 0 0,0 0-1 0 0,0 1 0 0 0,0-1-1 0 0,0 1 1 0 0,0-1 0 0 0,-1 1 0 0 0,1-1 0 0 0,0 0 0 0 0,-1 1 0 0 0,1-1 0 0 0,-1 0 0 0 0,0 1 0 0 0,0-1 0 0 0,1 0 0 0 0,-1 0-1 0 0,0 0 2 0 0,0-4-2 0 0,-1 3 1 0 0,1 0 0 0 0,0 0 0 0 0,0 0 0 0 0,0 0 0 0 0,0 0 0 0 0,1 1 0 0 0,-1-1 0 0 0,1 0 0 0 0,0 0 0 0 0,0 0 0 0 0,0 1 0 0 0,0-1 0 0 0,0 0 0 0 0,0 1 0 0 0,1-1 0 0 0,-1 1 0 0 0,1 0 0 0 0,1-2 1 0 0,-1 1-2 0 0,0 1 1 0 0,0-1 0 0 0,0 0 0 0 0,0 0 0 0 0,-1 0 0 0 0,1-1 0 0 0,-1 2 0 0 0,0 0 0 0 0,0 0 0 0 0,0 1 0 0 0,0-1 0 0 0,0 0 0 0 0,0 1 0 0 0,0-1 0 0 0,1 0 0 0 0,-1 1 0 0 0,0 0 0 0 0,1-1 0 0 0,-1 1 0 0 0,2-1 0 0 0,2 0 0 0 0,-5 2 0 0 0,1-1 0 0 0,0 1 0 0 0,-1 0 0 0 0,1 0 0 0 0,-1-1 0 0 0,1 1 0 0 0,0-1 0 0 0,-1 1 0 0 0,1 0 0 0 0,-1-1 0 0 0,1 1 0 0 0,-1-1 0 0 0,0 1 0 0 0,1-1 0 0 0,-1 1 0 0 0,1-1 0 0 0,-1 0 0 0 0,0 1 0 0 0,1-1 0 0 0,-1 1 0 0 0,0-1 0 0 0,0 0 0 0 0,3-4 0 0 0,0 0 0 0 0,1 0 0 0 0,0 0 0 0 0,0 0 0 0 0,1 1 0 0 0,-1-1 0 0 0,3 0 0 0 0,5-7-14 0 0,-10 10 8 0 0,0 1 1 0 0,0-1 0 0 0,0 1-1 0 0,-1 0 1 0 0,1 0 0 0 0,1 0-1 0 0,-1 0 1 0 0,0 0 0 0 0,0 0-1 0 0,0 0 1 0 0,0 1 0 0 0,1-1-1 0 0,-1 1 1 0 0,0-1 5 0 0,11-2-13 0 0,12-10-58 0 0,-2 1-21 0 0,-4 9-76 0 0,-8 2-11 0 0,0-2-84 0 0,-1-1-83 0 0,1-1-83 0 0,-5 3 133 0 0,-4 2 156 0 0,0 0-35 0 0,0-1-3 0 0,0 1-36 0 0,0 0-40 0 0,0 0-45 0 0,1 0-49 0 0,-1 0-45 0 0,1 0-41 0 0,0 0-34 0 0,0 0-134 0 0,1 0-35 0 0,7 0-1394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8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202 279 5728 0 0,'0'0'132'0'0,"0"0"17"0"0,0 0 10 0 0,0 0 34 0 0,0 0 142 0 0,0 0 66 0 0,0 0 14 0 0,0 0-9 0 0,2-2-38 0 0,8-12 9 0 0,-7 2-48 0 0,-1 7 23 0 0,11-5 0 0 0,-6 7-198 0 0,-6 3-140 0 0,-1-1 1 0 0,1 1-1 0 0,-1 0 1 0 0,0 0-1 0 0,1 0 1 0 0,-1 0-1 0 0,1-1 1 0 0,-1 1-1 0 0,1 0 1 0 0,-1-1-1 0 0,0 1 1 0 0,1 0-1 0 0,-1-1 0 0 0,0 1 1 0 0,1 0-1 0 0,-1-1 1 0 0,0 1-1 0 0,1-1 1 0 0,-1 1-1 0 0,0 0 1 0 0,0-1-1 0 0,1 1 1 0 0,-1-1-1 0 0,0 1 1 0 0,0-1-1 0 0,0 1 1 0 0,0-1-1 0 0,0 1 0 0 0,0-1 1 0 0,0 1-1 0 0,0-1 1 0 0,0 1-1 0 0,0-1 1 0 0,0 1-1 0 0,0-1 1 0 0,0 1-1 0 0,0-1 1 0 0,0 1-15 0 0,0-1 14 0 0,-1 1 1 0 0,1-1-1 0 0,0 1 1 0 0,0-1-1 0 0,0 1 1 0 0,0-1-1 0 0,0 1 1 0 0,0-1-1 0 0,0 1 1 0 0,0-1 0 0 0,0 1-1 0 0,1-1 1 0 0,-1 1-1 0 0,0 0 1 0 0,0-1-1 0 0,0 1 1 0 0,1-1-1 0 0,-1 1 1 0 0,0-1-1 0 0,0 1 1 0 0,1 0-1 0 0,-1-1 1 0 0,0 1-1 0 0,1-1 1 0 0,-1 1-1 0 0,0 0 1 0 0,1 0 0 0 0,-1-1-1 0 0,0 1 1 0 0,1 0-1 0 0,-1-1 1 0 0,1 1-15 0 0,6-4 213 0 0,-2-6 109 0 0,2 6-124 0 0,-7 4-192 0 0,0 0 0 0 0,0 0 0 0 0,0 0-1 0 0,0 0 1 0 0,1 0 0 0 0,-1 0 0 0 0,0 0 0 0 0,0 0 0 0 0,0 0 0 0 0,1 0 0 0 0,-1 0 0 0 0,0 0-1 0 0,0 0 1 0 0,0 0 0 0 0,0 0 0 0 0,0-1 0 0 0,1 1 0 0 0,-1 0 0 0 0,0 0 0 0 0,0 0 0 0 0,0 0-1 0 0,0 0 1 0 0,0 0 0 0 0,0-1 0 0 0,1 1 0 0 0,-1 0 0 0 0,0 0 0 0 0,0 0 0 0 0,0 0 0 0 0,0-1-1 0 0,0 1 1 0 0,0 0 0 0 0,0 0 0 0 0,0 0 0 0 0,0 0 0 0 0,0-1-6 0 0,1-8 131 0 0,-1-8 34 0 0,0 6-162 0 0,0-1 43 0 0,0-26 224 0 0,0 22-193 0 0,1 16-70 0 0,-1-1 0 0 0,0 1 0 0 0,0-1 0 0 0,0 1 0 0 0,0-1 0 0 0,0 1 0 0 0,0-1 0 0 0,0 1 0 0 0,0-1-1 0 0,0 1 1 0 0,0-1 0 0 0,0 1 0 0 0,-1-1 0 0 0,1 1 0 0 0,0 0 0 0 0,0-1 0 0 0,0 1 0 0 0,-1-1 0 0 0,1 1 0 0 0,0-1-1 0 0,0 1 1 0 0,-1 0 0 0 0,1-1 0 0 0,0 1 0 0 0,-1 0 0 0 0,1-1 0 0 0,0 1 0 0 0,-1 0 0 0 0,1-1 0 0 0,-1 1 0 0 0,1 0 0 0 0,-1 0-7 0 0,-5-5 124 0 0,1-8 68 0 0,-7-2 8 0 0,1 6-96 0 0,1 4-56 0 0,-1 4-48 0 0,-4-2 84 0 0,2-7 90 0 0,9 7-9 0 0,1 2-74 0 0,-1 1-45 0 0,-1 1-22 0 0,3-1 32 0 0,-11 3 56 0 0,3 2-48 0 0,2 0-48 0 0,-23 10-16 0 0,26-12 0 0 0,5-3 0 0 0,-1 0 0 0 0,0 0 0 0 0,1 1 0 0 0,-1-1 0 0 0,1 0 0 0 0,-1 1 0 0 0,0-1 0 0 0,1 1 0 0 0,-1-1 0 0 0,1 0 0 0 0,-1 1 0 0 0,1-1 0 0 0,0 1 0 0 0,-1-1 0 0 0,1 1 0 0 0,-1 0 0 0 0,1-1 0 0 0,0 1 0 0 0,-1-1 0 0 0,1 1 0 0 0,0 0 0 0 0,0 0 0 0 0,-3 3 0 0 0,1 0-3 0 0,0-1 1 0 0,0 0-1 0 0,-1 0 1 0 0,0 0-1 0 0,1 0 1 0 0,-1 0 0 0 0,-1-1 2 0 0,0 2-12 0 0,-1 1-1 0 0,1-1 1 0 0,0 1 0 0 0,-1 2 12 0 0,-2 6-51 0 0,1 0 0 0 0,1 0 0 0 0,0 0 0 0 0,1 1 0 0 0,-2 12 51 0 0,1-4-33 0 0,-1-2 35 0 0,5-17-4 0 0,0 1 0 0 0,0-1 1 0 0,1 1-1 0 0,-1 0 0 0 0,1-1 1 0 0,0 1-1 0 0,0 0 0 0 0,1-1 1 0 0,-1 1-1 0 0,0 0 1 0 0,1-1-1 0 0,0 1 0 0 0,0-1 1 0 0,0 1-1 0 0,1-1 0 0 0,-1 1 2 0 0,5 14-27 0 0,-5-16 26 0 0,0 6-1 0 0,2 0-1 0 0,-1 0 1 0 0,1 0 0 0 0,3 4 2 0 0,2 11-19 0 0,2-2-16 0 0,2-5 37 0 0,9 4 109 0 0,-8-7-36 0 0,-8-9-56 0 0,0 1 0 0 0,1-1 0 0 0,0 0 0 0 0,4 3-19 0 0,1-1 6 0 0,-4-2-6 0 0,-1 0 0 0 0,1-1 0 0 0,0 0 0 0 0,-1-1 0 0 0,1 1 0 0 0,1-1 0 0 0,1 0 0 0 0,11 4-11 0 0,-16-5 5 0 0,-1 0 0 0 0,1-1 0 0 0,-1 1 0 0 0,1-1 1 0 0,-1 1-1 0 0,1-1 0 0 0,-1 0 0 0 0,1-1 0 0 0,1 1 6 0 0,5-1 0 0 0,14 1 3 0 0,-5-2-35 0 0,-2-2-50 0 0,-1-5-65 0 0,-11 6 154 0 0,0 0-44 0 0,-1 1-44 0 0,1-1-43 0 0,-1 1-43 0 0,1 0-42 0 0,-1 0-43 0 0,1 1-42 0 0,2-2-293 0 0,-1 0-116 0 0,0-1-114 0 0,0 1-113 0 0,2-3-661 0 0,2-3-898 0 0,-10 9 2477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8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9384 0 0,'0'0'208'0'0,"0"0"33"0"0,0 0 16 0 0,0 1-106 0 0,0 1-78 0 0,0 1-18 0 0,0 22-64 0 0,3-12 55 0 0,2-3 66 0 0,-4-8-92 0 0,0-1-1 0 0,0 1 1 0 0,-1-1 0 0 0,1 1 0 0 0,0-1 0 0 0,-1 1 0 0 0,1 0-1 0 0,-1-1 1 0 0,1 1 0 0 0,-1 0 0 0 0,0 0 0 0 0,0-1 0 0 0,1 1-20 0 0,0 14 177 0 0,6 2-37 0 0,-3-8-56 0 0,11 27 370 0 0,-6-16-229 0 0,-2 0-73 0 0,9 41 264 0 0,-15-57-364 0 0,-1 1 1 0 0,1-1 0 0 0,-1 0 0 0 0,0 5-53 0 0,3 23 207 0 0,1-15-112 0 0,3 14 88 0 0,-6-7-15 0 0,-2 10 94 0 0,0 10 4 0 0,1-37-218 0 0,1 1 0 0 0,0-1 0 0 0,0 0 0 0 0,1 2-48 0 0,2 4 51 0 0,3 21 101 0 0,-5-5-99 0 0,-1-20-53 0 0,-1-5 1 0 0,1 0 1 0 0,-1-1-1 0 0,0 1 0 0 0,0 0 0 0 0,-1-1 0 0 0,1 1 0 0 0,-1 0 0 0 0,0-1 0 0 0,-1 3-1 0 0,-3 1 25 0 0,0 1-10 0 0,3 1 22 0 0,1 7 40 0 0,1-15 33 0 0,0-2-18 0 0,0 0-93 0 0,0 0-92 0 0,0 0-88 0 0,0 0 45 0 0,0 0-37 0 0,0 0-38 0 0,0 0-37 0 0,0 0-344 0 0,0 0 74 0 0,0 0-49 0 0,0 0-677 0 0,0 0-536 0 0,0 0-1018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9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0 232 8720 0 0,'0'0'197'0'0,"0"0"24"0"0,3 0 19 0 0,1 0-51 0 0,20 0-124 0 0,-15 0-31 0 0,0 0 59 0 0,4 0 104 0 0,18 0 328 0 0,-18-2-148 0 0,-4-4-78 0 0,-1 2-102 0 0,-1 0-21 0 0,0 1-35 0 0,10-6 172 0 0,14 4 255 0 0,-27 3-492 0 0,12-6 142 0 0,-8 3-40 0 0,-2-6 35 0 0,-5 10-200 0 0,-1 0 1 0 0,1 0 0 0 0,-1 0-1 0 0,1 0 1 0 0,-1 0 0 0 0,1 0-1 0 0,-1 0 1 0 0,1 0 0 0 0,0 0 0 0 0,0 0-1 0 0,-1 1 1 0 0,1-1 0 0 0,0 0-1 0 0,0 1 1 0 0,0-1 0 0 0,0 0-14 0 0,12-4 138 0 0,-8-5-36 0 0,8 5-6 0 0,-12 4-90 0 0,0 0 1 0 0,0 0 0 0 0,0 1-1 0 0,0-1 1 0 0,0 0 0 0 0,0 0-1 0 0,0 0 1 0 0,0 0 0 0 0,0 0-1 0 0,0 0 1 0 0,0 0 0 0 0,0-1-7 0 0,4-14 2 0 0,-2 11-18 0 0,2-5-21 0 0,-6 9 37 0 0,1 0 0 0 0,0 0-1 0 0,-1 0 1 0 0,1 0 0 0 0,0 1 0 0 0,-1-1 0 0 0,1 0-1 0 0,-1 0 1 0 0,1 0 0 0 0,-1 1 0 0 0,1-1 0 0 0,-1 0 0 0 0,0 0-1 0 0,1 1 1 0 0,-1-1 0 0 0,-3-6 52 0 0,5-1-49 0 0,-1 5 6 0 0,0 2-5 0 0,0-1 0 0 0,0 0-1 0 0,0 1 1 0 0,-1-1 0 0 0,1 0-1 0 0,0 1 1 0 0,-1-1 0 0 0,0 1 0 0 0,1-1-1 0 0,-1 1 1 0 0,0-1 0 0 0,0 1-1 0 0,0 0 1 0 0,0-1 0 0 0,0 1 0 0 0,0 0-1 0 0,0 0 1 0 0,-1-1-4 0 0,-3-2 56 0 0,0 4-40 0 0,0-1 0 0 0,-1-10 80 0 0,5 10-88 0 0,1 0 0 0 0,0 0-1 0 0,-1 0 1 0 0,1 0-1 0 0,-1 0 1 0 0,0 0-1 0 0,1 0 1 0 0,-1 0-1 0 0,0 0 1 0 0,1 0-1 0 0,-1 1 1 0 0,0-1 0 0 0,0 0-1 0 0,0 1 1 0 0,0-1-1 0 0,0 0-7 0 0,-1 0 20 0 0,1 1 0 0 0,-1-1 1 0 0,0 1-1 0 0,1 0 0 0 0,-1-1 0 0 0,0 1 0 0 0,0 0 0 0 0,0 0 0 0 0,0 0-20 0 0,-6 0 49 0 0,3 1-69 0 0,-24 1 20 0 0,20 3 0 0 0,1 0 0 0 0,-3 0 0 0 0,10-5 0 0 0,0 1 0 0 0,0-1 0 0 0,0 0 0 0 0,0 1 0 0 0,0-1 0 0 0,0 1 0 0 0,0 0 0 0 0,0-1 0 0 0,0 1 0 0 0,0 0 0 0 0,0-1 0 0 0,0 1 0 0 0,1 0 0 0 0,-1 0 0 0 0,0 0 0 0 0,1 0 0 0 0,-1 0 0 0 0,0 0 0 0 0,-4 9-1 0 0,4-7 0 0 0,0-1 0 0 0,0 0 0 0 0,0 0 0 0 0,0 0 0 0 0,-1 0-1 0 0,1 0 1 0 0,-1 0 0 0 0,1 0 0 0 0,-1 0 1 0 0,0 0-5 0 0,0 0 0 0 0,0 1 1 0 0,1-1-1 0 0,-1 0 0 0 0,1 1 0 0 0,-1-1 0 0 0,1 1 1 0 0,0-1-1 0 0,0 1 0 0 0,0 0 0 0 0,0-1 0 0 0,1 2 5 0 0,-1 0-13 0 0,-1 0-1 0 0,1 0 0 0 0,-1 0 0 0 0,0 0 1 0 0,0 0-1 0 0,-2 3 14 0 0,2-3-2 0 0,0-1-1 0 0,1 0 1 0 0,-1 1-1 0 0,1-1 1 0 0,-1 1 0 0 0,1 0-1 0 0,0-1 1 0 0,0 1-1 0 0,0 2 3 0 0,0 38 4 0 0,1-33-3 0 0,-1 0 9 0 0,0-5 0 0 0,1-1 1 0 0,0 1 0 0 0,0-1 0 0 0,0 1-1 0 0,1-1 1 0 0,0 1 0 0 0,0-1 0 0 0,0 1-11 0 0,12 20 77 0 0,-11-23-65 0 0,1 1 1 0 0,0-1-1 0 0,-1 0 0 0 0,1 0 0 0 0,0 0 1 0 0,0-1-1 0 0,1 1 0 0 0,-1-1 1 0 0,1 1-1 0 0,-1-1 0 0 0,3 1-12 0 0,12 5 85 0 0,2 1 50 0 0,-17-7-117 0 0,1 0 0 0 0,-1-1 0 0 0,1 1 0 0 0,-1-1 0 0 0,1 0 0 0 0,-1 0 0 0 0,1 0 0 0 0,0 0 0 0 0,3 0-18 0 0,18-1 30 0 0,-11 0-27 0 0,24 0-2 0 0,-18-3-41 0 0,-16 2-7 0 0,0-1 1 0 0,0 0 0 0 0,0 0 0 0 0,0 0 0 0 0,1-2 46 0 0,-2 2-36 0 0,-1 0 1 0 0,1 1-1 0 0,0-1 0 0 0,0 1 1 0 0,0-1-1 0 0,0 1 1 0 0,1 0 35 0 0,7-1-155 0 0,-8 2 60 0 0,1-1-38 0 0,-1 1-12 0 0,-1 0-39 0 0,1 0-43 0 0,-1 0-48 0 0,0 0-52 0 0,0 0-49 0 0,0 0-42 0 0,0 0-39 0 0,0 0-133 0 0,0 0-37 0 0,4 0-1384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7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402 247 6072 0 0,'0'0'133'0'0,"-3"0"23"0"0,-4 0 133 0 0,-14 0-235 0 0,2-1-14 0 0,7-2 67 0 0,0-3 215 0 0,4 1-61 0 0,0 4-135 0 0,3-1 168 0 0,-7-6-48 0 0,-4 4 53 0 0,-1 3 49 0 0,-1 1 46 0 0,6 0-131 0 0,2-2 15 0 0,-2-3 44 0 0,-1-2 15 0 0,0 5-50 0 0,2 2-152 0 0,-14-1 173 0 0,23 1-255 0 0,-1 0 0 0 0,1 0 0 0 0,-1 0 0 0 0,1 1 0 0 0,-1-1 0 0 0,1 1 1 0 0,-1 0-1 0 0,0 0-53 0 0,-5 4 129 0 0,6-4-109 0 0,1 0 0 0 0,0 0 0 0 0,-1-1 1 0 0,1 1-1 0 0,-1 0 0 0 0,1-1 0 0 0,-1 1 0 0 0,1-1 1 0 0,-1 1-1 0 0,1-1 0 0 0,-1 0 0 0 0,0 1 0 0 0,1-1 1 0 0,-1 0-21 0 0,1 0 7 0 0,0 0 0 0 0,1 0 0 0 0,-1 0 0 0 0,0 0 0 0 0,1 0 0 0 0,-1 0 0 0 0,0 0 0 0 0,1 0-1 0 0,-1 0 1 0 0,1 1 0 0 0,-1-1 0 0 0,0 0 0 0 0,1 0 0 0 0,-1 1 0 0 0,1-1 0 0 0,-1 0 0 0 0,0 1 0 0 0,1-1 0 0 0,-1 1 0 0 0,1-1 0 0 0,-1 1 0 0 0,1-1 0 0 0,0 1 0 0 0,-1-1 0 0 0,1 1 0 0 0,-1 0-7 0 0,1-1 6 0 0,0 1 0 0 0,-1-1-1 0 0,1 1 1 0 0,-1-1 0 0 0,1 1-1 0 0,0-1 1 0 0,-1 1 0 0 0,1-1-1 0 0,-1 0 1 0 0,0 1 0 0 0,1-1-1 0 0,-1 1 1 0 0,1-1 0 0 0,-1 0-1 0 0,0 0 1 0 0,1 1 0 0 0,-1-1 0 0 0,1 0-1 0 0,-1 0 1 0 0,0 0 0 0 0,1 0-1 0 0,-1 0 1 0 0,0 0 0 0 0,1 0-1 0 0,-1 0 1 0 0,0 0-6 0 0,-14 3 19 0 0,-1 10-19 0 0,3 2 0 0 0,8-2 0 0 0,-5-8 0 0 0,10-4 0 0 0,-1 0 0 0 0,1 0 0 0 0,-1 0 0 0 0,1 0 0 0 0,0 0 0 0 0,0 0 0 0 0,-1 0 0 0 0,1 0 0 0 0,0 0 0 0 0,0 0 0 0 0,0 0 0 0 0,0 0 0 0 0,0 0 0 0 0,0 0 0 0 0,0 25 0 0 0,0-19 1 0 0,1-4 0 0 0,11 20-14 0 0,-7-11-9 0 0,-1-3 0 0 0,21 17 13 0 0,-18-19 9 0 0,-4-4 0 0 0,1 0 0 0 0,-1 0 0 0 0,0 0 0 0 0,0 1 0 0 0,-1-1 0 0 0,1 1 0 0 0,2 12 0 0 0,8-1 0 0 0,-1-2 0 0 0,-8-8 0 0 0,0-1 0 0 0,1 1 0 0 0,-1-1 0 0 0,1 0 0 0 0,0 0 0 0 0,2 1 0 0 0,3-1 0 0 0,-8-3 0 0 0,1 0 0 0 0,-1 0 0 0 0,0 1 0 0 0,0-1 0 0 0,0 0 0 0 0,0 1 0 0 0,0-1 0 0 0,0 1 0 0 0,0 0 0 0 0,15 15 41 0 0,25 25 148 0 0,-40-40-123 0 0,-2 1 3 0 0,0 15 58 0 0,-2-7-60 0 0,2-11-62 0 0,-1 1-1 0 0,1 0 0 0 0,0-1 1 0 0,-1 1-1 0 0,1 0 0 0 0,0-1 1 0 0,-1 1-1 0 0,1-1 0 0 0,-1 1 1 0 0,1-1-1 0 0,-1 1 1 0 0,1-1-1 0 0,-1 1 0 0 0,1-1 1 0 0,-1 1-5 0 0,-2 2 40 0 0,0-1 79 0 0,-3 6 40 0 0,-5-3-61 0 0,4-2-44 0 0,3-1 12 0 0,-1 5 27 0 0,5-7-87 0 0,0 1 0 0 0,0-1 0 0 0,0 1 0 0 0,-1-1 0 0 0,1 0 0 0 0,0 1 0 0 0,-1-1 0 0 0,1 0 0 0 0,0 1 0 0 0,-1-1 0 0 0,1 0 0 0 0,0 1 0 0 0,-1-1 0 0 0,1 0 1 0 0,-1 0-1 0 0,1 1 0 0 0,-1-1 0 0 0,1 0 0 0 0,-1 0 0 0 0,1 0 0 0 0,0 0 0 0 0,-1 1 0 0 0,1-1 0 0 0,-1 0 0 0 0,1 0 0 0 0,-1 0 0 0 0,1 0 0 0 0,-1 0 0 0 0,1 0 0 0 0,-1 0 1 0 0,1-1-1 0 0,-1 1-6 0 0,-6 0 65 0 0,-5 0 2 0 0,0 3-55 0 0,4 2-12 0 0,-1 1 18 0 0,-20-4 6 0 0,22-3-115 0 0,-7-5 1 0 0,7 2-2 0 0,3 2 9 0 0,0 1-34 0 0,-2 0-104 0 0,-1 0-89 0 0,-6 1-72 0 0</inkml:trace>
  <inkml:trace contextRef="#ctx0" brushRef="#br0" timeOffset="307.58">710 0 10304 0 0,'0'0'233'0'0,"0"0"39"0"0,0 0 15 0 0,0 0-125 0 0,2 0-84 0 0,8 0 0 0 0,-4 3 72 0 0,4 7 14 0 0,-8-7-47 0 0,-1 0-43 0 0,0-1-26 0 0,-1 2-25 0 0,1 2 29 0 0,4 2 14 0 0,-4-7-52 0 0,0 1 0 0 0,-1-1 0 0 0,1 0 0 0 0,0 1 0 0 0,0-1-1 0 0,-1 1 1 0 0,1-1 0 0 0,-1 1 0 0 0,1 0 0 0 0,-1-1 0 0 0,0 1 0 0 0,1-1-1 0 0,-1 1 1 0 0,0 0-14 0 0,0 30 227 0 0,0-5-116 0 0,-2-10-32 0 0,-4 0-14 0 0,1-2-17 0 0,2 8 33 0 0,3 13 120 0 0,0-21-123 0 0,0 40 206 0 0,0-3-67 0 0,0 108 263 0 0,1-156-479 0 0,-1 0 0 0 0,0 0 0 0 0,1-1 0 0 0,0 1 0 0 0,0 0 0 0 0,0 0 0 0 0,1-1 0 0 0,-1 1 1 0 0,1-1-1 0 0,1 3-1 0 0,-2-3-207 0 0,0-1 88 0 0,-1 0 74 0 0,1 1 61 0 0,-1 0 47 0 0,1 0 33 0 0,-1 7 310 0 0,0-5-266 0 0,0 0-67 0 0,0-1-107 0 0,0-1-51 0 0,0-1-58 0 0,-1 1-65 0 0,1-1-73 0 0,0 0 16 0 0,0 0-49 0 0,0-1-53 0 0,0 1-54 0 0,0-1-60 0 0,0 1-61 0 0,0-1-66 0 0,0 0-68 0 0,0-1-1030 0 0,0 0-970 0 0</inkml:trace>
  <inkml:trace contextRef="#ctx0" brushRef="#br0" timeOffset="628.24">525 385 9728 0 0,'0'0'222'0'0,"0"0"30"0"0,0 0 18 0 0,0 0-117 0 0,0-2-80 0 0,0 1-71 0 0,0 1 1 0 0,0-1-1 0 0,0 1 0 0 0,0-1 0 0 0,0 1 0 0 0,0-1 0 0 0,0 1 0 0 0,0-1 0 0 0,0 1 0 0 0,0-1 1 0 0,0 1-1 0 0,0 0 0 0 0,1-1 0 0 0,-1 1 0 0 0,0-1 0 0 0,0 1 0 0 0,1 0 0 0 0,-1-1 0 0 0,0 1 1 0 0,0-1-1 0 0,1 1 0 0 0,-1 0 0 0 0,0-1-2 0 0,9 0 7 0 0,-8 2-7 0 0,0-1-1 0 0,0 0 1 0 0,0 0-1 0 0,-1 0 1 0 0,1 0-1 0 0,0 0 0 0 0,0-1 1 0 0,0 1-1 0 0,-1 0 1 0 0,1 0-1 0 0,0 0 1 0 0,0-1-1 0 0,0 1 0 0 0,-1 0 1 0 0,1-1-1 0 0,0 1 1 0 0,-1-1-1 0 0,1 1 1 0 0,0-1 0 0 0,1-2 1 0 0,4-4 32 0 0,3 5 20 0 0,3 2 48 0 0,6 0 80 0 0,2-3 42 0 0,16-10 28 0 0,-13 4-115 0 0,-10 5-85 0 0,6-3 61 0 0,-1 1-46 0 0,5-3-26 0 0,9 0-32 0 0,-10 5-24 0 0,-1 0 11 0 0,-14 2-41 0 0,0 1-40 0 0,-2 0-25 0 0,1 0-42 0 0,0 0-49 0 0,0 0-54 0 0,-2 0-10 0 0,1 1-42 0 0,4-1-415 0 0,2 1-289 0 0,6-1-668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5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540 124 7256 0 0,'0'0'165'0'0,"0"0"22"0"0,0 0 7 0 0,0-2-23 0 0,0-3-152 0 0,-2-11 19 0 0,-2 11 43 0 0,-3 3 105 0 0,7 2-181 0 0,0 0 0 0 0,-1 0 1 0 0,1 0-1 0 0,0 0 0 0 0,0 0 0 0 0,0 0 0 0 0,0 0 1 0 0,0 0-1 0 0,0 0 0 0 0,0 0 0 0 0,0 0 0 0 0,0 0 1 0 0,0 0-1 0 0,0 0 0 0 0,-1 0 0 0 0,1 0 0 0 0,0 0 1 0 0,0 0-1 0 0,0 0 0 0 0,0 0 0 0 0,0 0 0 0 0,0 0 1 0 0,0 0-1 0 0,0 0 0 0 0,0 0 0 0 0,0 0 0 0 0,0-1 0 0 0,0 1 1 0 0,-1 0-1 0 0,1 0 0 0 0,0 0 0 0 0,0 0 0 0 0,0 0 1 0 0,0 0-1 0 0,0 0 0 0 0,0 0 0 0 0,0 0 0 0 0,0 0 1 0 0,0 0-1 0 0,0 0 0 0 0,0-1 0 0 0,0 1 0 0 0,0 0 1 0 0,0 0-1 0 0,0 0 0 0 0,0 0 0 0 0,0 0 0 0 0,0 0 1 0 0,0 0-1 0 0,0 0 0 0 0,0 0 0 0 0,0 0 0 0 0,0 0 1 0 0,0-1-1 0 0,0 1 0 0 0,0 0 0 0 0,0 0-5 0 0,0-1 45 0 0,0 0 0 0 0,0 0 0 0 0,0 0 1 0 0,0 0-1 0 0,0-1 0 0 0,-1 1 0 0 0,1 0 0 0 0,0 0 0 0 0,-1 0 0 0 0,1 0 1 0 0,-1 0-1 0 0,0-1-45 0 0,-4-5 324 0 0,-4-2 57 0 0,-1-1-61 0 0,7 7-84 0 0,2 1-77 0 0,0-1-48 0 0,2 0-40 0 0,-1 1-14 0 0,-1 0 39 0 0,0 1-65 0 0,0 1-1 0 0,1 0 0 0 0,-1-1 0 0 0,0 1 0 0 0,0 0 0 0 0,0-1 1 0 0,1 1-1 0 0,-1 0 0 0 0,0 0 0 0 0,0 0 0 0 0,0 0 1 0 0,0 0-1 0 0,1 0 0 0 0,-2 0-30 0 0,1 0 31 0 0,0 0-1 0 0,0 0 1 0 0,1 0 0 0 0,-1 0 0 0 0,0 0 0 0 0,0 0-1 0 0,0 0 1 0 0,0 0 0 0 0,1 0 0 0 0,-1-1-1 0 0,0 1 1 0 0,0 0 0 0 0,1-1 0 0 0,-2 1-31 0 0,0-3 140 0 0,0-1-2 0 0,0 1-13 0 0,1 1-13 0 0,-4 1 107 0 0,1 1-63 0 0,0 0 40 0 0,-11-5 159 0 0,4-3-108 0 0,8 5-90 0 0,-1 2-72 0 0,0 1-47 0 0,-1 1-28 0 0,3-1 34 0 0,-13 0 108 0 0,-1 0-52 0 0,-30 0 66 0 0,44 0-165 0 0,1 1 1 0 0,-1-1-1 0 0,0 0 1 0 0,0 0-1 0 0,1 1 1 0 0,-1-1-1 0 0,0 1 1 0 0,1 0-1 0 0,-1-1 1 0 0,1 1-1 0 0,-1 0 1 0 0,1 0 0 0 0,-1 0-2 0 0,0 0-1 0 0,1 0 1 0 0,-1 0 0 0 0,1 0-1 0 0,-1-1 1 0 0,1 1 0 0 0,-1 0-1 0 0,0-1 1 0 0,1 1 0 0 0,-1-1-1 0 0,0 0 1 0 0,1 1 0 0 0,-1-1 0 0 0,0 0 0 0 0,0 0 0 0 0,0 0 0 0 0,1 0 0 0 0,-1 0 0 0 0,0 1 0 0 0,0-1 0 0 0,1 1 0 0 0,-1-1 0 0 0,1 1 0 0 0,-1 0 0 0 0,0 0 0 0 0,1-1 0 0 0,-1 1 0 0 0,1 0 0 0 0,-1 0 0 0 0,1 0 0 0 0,-1 0 0 0 0,1 0 0 0 0,-1 0 0 0 0,1-1 0 0 0,-1 1 0 0 0,0 0 0 0 0,1-1 0 0 0,-1 0 0 0 0,0 1 0 0 0,0-1 0 0 0,1 0 0 0 0,-1 0 0 0 0,-4-1 0 0 0,5 2 0 0 0,-23 12 0 0 0,8-8 0 0 0,1 8 0 0 0,2 0 10 0 0,9-8 35 0 0,4 0-35 0 0,-1 0-11 0 0,-5-1 1 0 0,5-3 0 0 0,1-1 0 0 0,-1 0 0 0 0,1 0 0 0 0,0 1 0 0 0,-1-1 0 0 0,1 0 0 0 0,-1 1 0 0 0,1-1 0 0 0,0 0 0 0 0,-1 1 0 0 0,1-1 0 0 0,0 0 0 0 0,0 1 0 0 0,-1-1 0 0 0,1 1 0 0 0,0-1 0 0 0,0 0 0 0 0,-1 1 0 0 0,1-1 0 0 0,0 1 0 0 0,0-1 0 0 0,0 1 0 0 0,0-1 0 0 0,0 1 0 0 0,0-1 0 0 0,0 1 0 0 0,0-1 0 0 0,0 1 0 0 0,0-1 0 0 0,0 1 0 0 0,0-1 0 0 0,0 1 0 0 0,-2 14 0 0 0,-12 19 0 0 0,14-18 0 0 0,1-4 0 0 0,-1 47 0 0 0,0-57 0 0 0,0-1 0 0 0,0 1 0 0 0,0 0 0 0 0,0-1 0 0 0,1 1 0 0 0,-1 0 0 0 0,1-1 0 0 0,-1 1 0 0 0,1-1 0 0 0,-1 1 0 0 0,1-1 0 0 0,0 1 0 0 0,0-1 0 0 0,0 1 0 0 0,5 10 0 0 0,-5 5 0 0 0,-1-14 0 0 0,0 0 0 0 0,0 1 0 0 0,0-1 0 0 0,1 0 0 0 0,-1 0 0 0 0,1 1 0 0 0,0-1 0 0 0,0 0 0 0 0,9 16-6 0 0,-7-15-5 0 0,0 0 0 0 0,-1 0 0 0 0,1 0 0 0 0,-1 1 1 0 0,1 1 10 0 0,2 15-13 0 0,-3-14 13 0 0,0 1 1 0 0,0-1-1 0 0,0 0 0 0 0,2 2 0 0 0,2 3 0 0 0,-2 1 0 0 0,0-1 0 0 0,-1 1 0 0 0,2 12 0 0 0,7 21 0 0 0,-2-26 0 0 0,-5 9 0 0 0,-4-26-1 0 0,1 6-2 0 0,0-2 0 0 0,1 1 0 0 0,0 0 1 0 0,2 3 2 0 0,4 12-52 0 0,-8-18 50 0 0,0 1 1 0 0,0 0-1 0 0,-1 1 0 0 0,1-1 1 0 0,-2 2 1 0 0,1 9 17 0 0,0 25 40 0 0,0-29-27 0 0,0 21 63 0 0,0-32-163 0 0,0-2-96 0 0,0 0-158 0 0,0 0 177 0 0,0 0-28 0 0,-1 0-56 0 0,0 0-104 0 0,-1 0-124 0 0,0 0-110 0 0,0 0 82 0 0,0 0-41 0 0,0 0-617 0 0,0 0-483 0 0,1 0-921 0 0</inkml:trace>
  <inkml:trace contextRef="#ctx0" brushRef="#br0" timeOffset="637.99">1 509 6824 0 0,'0'0'149'0'0,"0"0"23"0"0,0 0 13 0 0,2 0-21 0 0,5 0-91 0 0,5-6 31 0 0,-7 3 9 0 0,1 0 99 0 0,-3 2-56 0 0,1 0 40 0 0,1 0 45 0 0,0 1 50 0 0,-2 0-111 0 0,0 0-93 0 0,-1 0-1 0 0,0 0 1 0 0,1 0 0 0 0,-1 0 0 0 0,0 0 0 0 0,0 0-1 0 0,1-1 1 0 0,-1 1 0 0 0,2-2-87 0 0,4-2 237 0 0,1-2 98 0 0,5 4 84 0 0,-3 0-62 0 0,-2-3-95 0 0,4-1-13 0 0,13 1 105 0 0,-11-1-113 0 0,0 1-1 0 0,1 3-63 0 0,2 0-24 0 0,-3-4-62 0 0,1 0-33 0 0,1 4 40 0 0,37 2 30 0 0,-18 0-88 0 0,-20-1-18 0 0,-1-5 70 0 0,-13 4-76 0 0,0 1 1 0 0,1 0-1 0 0,-1 0 1 0 0,0 1-1 0 0,1-1 1 0 0,-1 0-1 0 0,1 1 1 0 0,-1-1-1 0 0,1 1 1 0 0,-1 0 0 0 0,3 0-17 0 0,1 0 57 0 0,-4 0-41 0 0,-1 1 0 0 0,1-1 0 0 0,-1 0 0 0 0,1 0 0 0 0,0 0 0 0 0,-1-1 0 0 0,1 1 0 0 0,0 0 0 0 0,-1 0 0 0 0,1-1 0 0 0,-1 1 0 0 0,2-2-16 0 0,1-4 16 0 0,-1 2-46 0 0,8 2-56 0 0,14 2-86 0 0,-15 0 45 0 0,-4 0 5 0 0,0 0-53 0 0,1 0-64 0 0,1 0-75 0 0,7 0-22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3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0 386 9072 0 0,'0'0'200'0'0,"0"0"33"0"0,0 0 15 0 0,3 0-36 0 0,7 2-169 0 0,-5 9-43 0 0,1-7 46 0 0,-1-1 104 0 0,-3 8 108 0 0,0-1 79 0 0,4 3 59 0 0,0-1-11 0 0,-5-1-68 0 0,1 0-87 0 0,3-2-81 0 0,1 4-4 0 0,-4 4-8 0 0,-2-1 2 0 0,3-3 10 0 0,-1-7-107 0 0,2 5 64 0 0,0 2 45 0 0,-2 1 50 0 0,-1 1 53 0 0,-1 0-85 0 0,0-1-37 0 0,0 10 31 0 0,0 0-74 0 0,0 66 24 0 0,0-88-161 0 0,0-2-73 0 0,0 1-78 0 0,0-1 57 0 0,0 0-34 0 0,0 0-37 0 0,0 0-33 0 0,0 0-337 0 0,0 0 78 0 0,0 0-48 0 0,0 0-651 0 0,0 0-517 0 0,0 0-978 0 0</inkml:trace>
  <inkml:trace contextRef="#ctx0" brushRef="#br0" timeOffset="330.62">323 1 10304 0 0,'0'0'233'0'0,"0"0"39"0"0,0 0 15 0 0,0 0-10 0 0,0 0-42 0 0,0 0-13 0 0,0 0-4 0 0,3 0-12 0 0,-3 0-200 0 0,1 0-1 0 0,-1 0 1 0 0,1 0 0 0 0,-1 0-1 0 0,0 0 1 0 0,1 0-1 0 0,-1 0 1 0 0,1 0-1 0 0,-1 0 1 0 0,0 0-1 0 0,1 0 1 0 0,-1 0 0 0 0,1 0-1 0 0,-1 0 1 0 0,0 0-1 0 0,1 1 1 0 0,-1-1-1 0 0,0 0 1 0 0,1 0-1 0 0,-1 0 1 0 0,0 1 0 0 0,1-1-1 0 0,-1 0 1 0 0,0 0-1 0 0,1 1 1 0 0,-1-1-1 0 0,0 0 1 0 0,0 1-1 0 0,1-1 1 0 0,-1 0 0 0 0,0 1-1 0 0,0-1 1 0 0,0 1-1 0 0,0-1 1 0 0,0 0-1 0 0,1 1 1 0 0,-1-1-1 0 0,0 1 1 0 0,0-1 0 0 0,0 0-1 0 0,0 1 1 0 0,0-1-1 0 0,0 1 1 0 0,0-1-1 0 0,0 0 1 0 0,0 1-1 0 0,0-1 1 0 0,-1 1 0 0 0,1-1-6 0 0,0 1 9 0 0,0 0 1 0 0,0 0 0 0 0,0 0 0 0 0,0-1-1 0 0,0 1 1 0 0,0 0 0 0 0,0 0 0 0 0,0 0-1 0 0,0-1 1 0 0,1 1 0 0 0,-1 0-1 0 0,0 0 1 0 0,0 0 0 0 0,1-1 0 0 0,-1 1-1 0 0,1 0 1 0 0,-1-1 0 0 0,1 1 0 0 0,-1 0-10 0 0,4 1 53 0 0,3 4 26 0 0,-2 17 3 0 0,10 13 0 0 0,-10-26-54 0 0,1 8 55 0 0,-4 0 71 0 0,-2-11-83 0 0,1 1 0 0 0,0-1 0 0 0,1 0 0 0 0,1 6-71 0 0,0-5 68 0 0,-2 0 1 0 0,1 0-1 0 0,-1 0 0 0 0,0 8-68 0 0,-1-1 28 0 0,0-8-24 0 0,0 1-1 0 0,0-1 0 0 0,0 1 0 0 0,1-1 0 0 0,1 2-3 0 0,2 7 23 0 0,-2-9-16 0 0,0-1 0 0 0,0 1 0 0 0,-1-1-1 0 0,0 1 1 0 0,-1-1 0 0 0,1 1-7 0 0,-2 18 43 0 0,0-16-20 0 0,1 0 0 0 0,0-1 0 0 0,0 1 0 0 0,1 0 0 0 0,0 0 1 0 0,1 3-24 0 0,4 3 44 0 0,-5-12-35 0 0,1 0 0 0 0,-1 0 0 0 0,0 1 1 0 0,-1-1-1 0 0,1 0 0 0 0,0 1 0 0 0,-1-1 0 0 0,0 2-9 0 0,0 13 33 0 0,0 11 69 0 0,3-15-77 0 0,3-1-10 0 0,-5-11-9 0 0,0-1 0 0 0,-1 0 0 0 0,1 1-1 0 0,0-1 1 0 0,-1 1 0 0 0,1-1 0 0 0,-1 1 0 0 0,1-1-1 0 0,-1 1 1 0 0,0-1 0 0 0,0 1 0 0 0,1-1 0 0 0,-1 1-6 0 0,0 12 31 0 0,0 5 39 0 0,0 7 21 0 0,0-24-14 0 0,0-2-5 0 0,0 0 13 0 0,0 0-52 0 0,0 0-44 0 0,0 0-42 0 0,0 0-81 0 0,-3 0-146 0 0,-1 0 145 0 0,2 0-36 0 0,0 0-63 0 0,0 0-113 0 0,0 0-131 0 0,2 0-119 0 0,-1 0 86 0 0,1 0-45 0 0,0 0-650 0 0,0 0-510 0 0,0 0-970 0 0</inkml:trace>
  <inkml:trace contextRef="#ctx0" brushRef="#br0" timeOffset="598.71">323 432 8520 0 0,'0'0'190'0'0,"0"0"28"0"0,0 0 11 0 0,0 0 19 0 0,0 0-5 0 0,3 0-3 0 0,-2 0-226 0 0,-1 0 0 0 0,1 0 0 0 0,-1 0 0 0 0,1 0 0 0 0,-1 0 1 0 0,1-1-1 0 0,-1 1 0 0 0,1 0 0 0 0,0 0 0 0 0,-1 0 0 0 0,1-1 1 0 0,-1 1-1 0 0,1 0 0 0 0,-1 0 0 0 0,1-1 0 0 0,-1 1 0 0 0,0-1 0 0 0,1 1 1 0 0,-1 0-1 0 0,1-1 0 0 0,-1 1 0 0 0,0-1 0 0 0,1 1 0 0 0,-1-1-14 0 0,0 0 18 0 0,1 1-1 0 0,-1-1 0 0 0,1 0 0 0 0,-1 1 1 0 0,1-1-1 0 0,-1 1 0 0 0,1-1 0 0 0,-1 1 1 0 0,1 0-1 0 0,0-1 0 0 0,-1 1 0 0 0,1-1 0 0 0,0 1 1 0 0,-1 0-1 0 0,1-1 0 0 0,0 1 0 0 0,-1 0 1 0 0,1 0-1 0 0,0 0 0 0 0,-1 0 0 0 0,1 0 1 0 0,0-1-1 0 0,0 1 0 0 0,-1 0 0 0 0,1 1-17 0 0,6-1 138 0 0,-5 0-91 0 0,0 0-1 0 0,0 0 1 0 0,1 0 0 0 0,-1 0 0 0 0,0 0 0 0 0,0-1-1 0 0,0 1 1 0 0,0 0 0 0 0,0-1 0 0 0,1 0-47 0 0,13-8 275 0 0,0 0-76 0 0,1 1-75 0 0,8 3 6 0 0,-4-5-24 0 0,5 5-84 0 0,-6-5-22 0 0,6 4 0 0 0,-16 1-6 0 0,0 0-35 0 0,4 2-67 0 0,1 1-23 0 0,-9 0 27 0 0,2-1 59 0 0,2-1-23 0 0,-6 3 3 0 0,0 0-34 0 0,-1 0-18 0 0,1 1-34 0 0,0-1-41 0 0,1 1-45 0 0,0 0-150 0 0,1 0-91 0 0,-2 0 71 0 0,0-1-35 0 0,5 0-515 0 0,4-4-402 0 0,5-3-767 0 0</inkml:trace>
  <inkml:trace contextRef="#ctx0" brushRef="#br0" timeOffset="961.02">1201 278 5072 0 0,'0'0'144'0'0,"0"0"-26"0"0,0 0 9 0 0,0 0 60 0 0,0 0 170 0 0,0 0 314 0 0,0 0 29 0 0,0 0-34 0 0,-3 3-154 0 0,2-2-409 0 0,-3 3-4 0 0,2-2 10 0 0,1-1-21 0 0,0 0 34 0 0,-1 1 38 0 0,0-1 45 0 0,1 0 55 0 0,-2 0-55 0 0,0-1-46 0 0,-1 0-41 0 0,-2-1-19 0 0,2 1-34 0 0,-3-1 53 0 0,-4 1 83 0 0,1 0-44 0 0,-17 0 183 0 0,25 0-324 0 0,0 1-1 0 0,1-1 1 0 0,-1 0-1 0 0,0 0 1 0 0,1 1-1 0 0,-1-1 0 0 0,1 1 1 0 0,-1-1-1 0 0,1 1 1 0 0,-1 0-1 0 0,1 0 1 0 0,-1-1-1 0 0,1 1 0 0 0,0 0-14 0 0,-7 4 68 0 0,-6 2 59 0 0,-1 0 16 0 0,-14 8 88 0 0,-6 2 20 0 0,23-11-232 0 0,6 4-20 0 0,0-7 0 0 0,5-3 0 0 0,1 0 0 0 0,0 0 0 0 0,0 0 0 0 0,0 0 0 0 0,-1 0 0 0 0,1 0 0 0 0,0 0 0 0 0,0 0 0 0 0,0 0 0 0 0,0 0 0 0 0,-1 0 0 0 0,1 0 0 0 0,0 0 0 0 0,0 1 0 0 0,0-1 0 0 0,0 0 0 0 0,-1 0 0 0 0,1 0 0 0 0,0 0 0 0 0,0 0 0 0 0,0 0 0 0 0,0 1 0 0 0,0-1 0 0 0,0 0 0 0 0,0 0 0 0 0,-1 0 0 0 0,1 0 0 0 0,0 1 0 0 0,0-1 0 0 0,0 0 0 0 0,0 0 0 0 0,0 0 0 0 0,0 0 0 0 0,0 1 0 0 0,0-1 0 0 0,0 0 0 0 0,-1 26 0 0 0,1-10 0 0 0,2-1 0 0 0,14 16 0 0 0,-14-27 0 0 0,1 0 0 0 0,0 0 0 0 0,1 0 0 0 0,-1-1 0 0 0,1 1 0 0 0,-1-1 0 0 0,3 1 0 0 0,-2 0 0 0 0,-1-1 0 0 0,1 0 0 0 0,0 1 0 0 0,-1 0 0 0 0,0-1 0 0 0,0 2 0 0 0,1 0 0 0 0,-2 0 0 0 0,-1-4 0 0 0,-1-1 0 0 0,0 1 0 0 0,0 0 0 0 0,1-1 0 0 0,-1 1 0 0 0,0-1 0 0 0,1 1 0 0 0,-1-1 0 0 0,1 1 0 0 0,-1 0 0 0 0,0-1 0 0 0,1 0 0 0 0,-1 1 0 0 0,1-1 0 0 0,0 1 0 0 0,-1-1 0 0 0,1 0 0 0 0,-1 1 0 0 0,1-1 0 0 0,0 0 0 0 0,-1 1 0 0 0,1-1 0 0 0,4 2 0 0 0,-1 1 0 0 0,0 1 0 0 0,0-1 0 0 0,0 1 0 0 0,-1 0 0 0 0,0 0 0 0 0,1 0 0 0 0,-1 0 0 0 0,-1 0 0 0 0,1 1 0 0 0,-1-1 0 0 0,1 1 0 0 0,-1 2 0 0 0,1-3 0 0 0,2 9 0 0 0,1-9 3 0 0,-5-3 0 0 0,-1-1-1 0 0,0 0 0 0 0,1 0 1 0 0,-1 1-1 0 0,1-1 0 0 0,-1 0 0 0 0,0 0 1 0 0,1 1-1 0 0,-1-1 0 0 0,0 1 1 0 0,1-1-1 0 0,-1 0 0 0 0,0 1 1 0 0,0-1-1 0 0,1 1 0 0 0,-1-1 0 0 0,0 0 1 0 0,0 1-1 0 0,0-1 0 0 0,1 1 1 0 0,-1-1-1 0 0,0 1 0 0 0,0-1 1 0 0,0 1-1 0 0,0-1 0 0 0,0 1 0 0 0,0-1 1 0 0,0 1-1 0 0,0-1 0 0 0,0 1 1 0 0,0-1-1 0 0,0 1-2 0 0,-1 0 4 0 0,1-1-1 0 0,0 1 1 0 0,0-1 0 0 0,0 1-1 0 0,0 0 1 0 0,0-1 0 0 0,1 1-1 0 0,-1 0 1 0 0,0-1 0 0 0,0 1-1 0 0,0-1 1 0 0,0 1 0 0 0,1-1-1 0 0,-1 1 1 0 0,0 0 0 0 0,1-1-1 0 0,-1 1 1 0 0,0-1 0 0 0,1 1-1 0 0,-1-1 1 0 0,0 0-1 0 0,1 1 1 0 0,-1-1 0 0 0,1 1-1 0 0,-1-1 1 0 0,1 0 0 0 0,0 1-4 0 0,4 4 81 0 0,-2 8 86 0 0,-3-12-161 0 0,0 0 0 0 0,0-1 0 0 0,0 1 0 0 0,0 0 0 0 0,-1-1 0 0 0,1 1 0 0 0,0-1 0 0 0,0 1 0 0 0,-1 0 0 0 0,1-1 0 0 0,0 1 1 0 0,0-1-1 0 0,-1 1 0 0 0,1-1 0 0 0,-1 1 0 0 0,1-1 0 0 0,-1 1 0 0 0,1-1 0 0 0,0 1 0 0 0,-1-1 0 0 0,0 0 0 0 0,1 1 0 0 0,-1-1-6 0 0,1 1 6 0 0,-1-1 0 0 0,1 0 0 0 0,-1 1-1 0 0,1-1 1 0 0,-1 0 0 0 0,1 1 0 0 0,-1-1-1 0 0,1 1 1 0 0,-1-1 0 0 0,1 1 0 0 0,0 0-1 0 0,-1-1 1 0 0,1 1 0 0 0,0-1 0 0 0,0 1-1 0 0,-1-1 1 0 0,1 1 0 0 0,0 0 0 0 0,0-1-1 0 0,0 1 1 0 0,0 0 0 0 0,0-1 0 0 0,0 1-6 0 0,-3 4 88 0 0,-2 0-48 0 0,-2 2 83 0 0,5-5-80 0 0,1 0-1 0 0,-1 0 0 0 0,0-1 0 0 0,0 0 1 0 0,0 1-1 0 0,0-1 0 0 0,-1 0 1 0 0,1 0-1 0 0,-2 1-42 0 0,-6-1 96 0 0,9-1-85 0 0,-1 1 0 0 0,0-1 0 0 0,0 0 0 0 0,1 0 0 0 0,-1 1 0 0 0,0-1 0 0 0,1 1 0 0 0,-1 0 0 0 0,0-1 0 0 0,1 1 0 0 0,-1 0 0 0 0,1 0 1 0 0,-1 0-12 0 0,1 0 3 0 0,-1 0 1 0 0,1 0 0 0 0,-1 0-1 0 0,1-1 1 0 0,-1 1 0 0 0,0 0-1 0 0,1-1 1 0 0,-1 1 0 0 0,0-1-1 0 0,1 0 1 0 0,-1 1 0 0 0,0-1 0 0 0,0 0-4 0 0,-13 0-35 0 0,-1 0-57 0 0,-27 0-328 0 0,35 0 257 0 0,6 0 70 0 0,0-1-35 0 0,0 1-10 0 0,1-1-34 0 0,-1 1-39 0 0,1-1-44 0 0,-1 0-46 0 0,1 0-43 0 0,-1 0-40 0 0,1 0-33 0 0,-1 0-121 0 0,0-1-34 0 0,-4-4-1262 0 0,6 6 1819 0 0</inkml:trace>
  <inkml:trace contextRef="#ctx0" brushRef="#br0" timeOffset="1224.08">77 93 10104 0 0,'-1'0'67'0'0,"0"0"-35"0"0,-1 0-31 0 0,-1 0-56 0 0,2 0 82 0 0,-1 0 46 0 0,1 0 44 0 0,-1 0 58 0 0,0 0 70 0 0,-1 0 81 0 0,-7-2-261 0 0,7-9 16 0 0,3 9-5 0 0,0 2-10 0 0,1 0-69 0 0,-1 0 0 0 0,0 0 1 0 0,1 1-1 0 0,-1-1 1 0 0,1 0-1 0 0,-1 0 0 0 0,0 0 1 0 0,1 0-1 0 0,-1 0 1 0 0,0 0-1 0 0,1 0 0 0 0,-1 0 1 0 0,1 0-1 0 0,-1 0 1 0 0,1 0-1 0 0,-1 0 0 0 0,0 0 1 0 0,1 0-1 0 0,-1 0 1 0 0,0 0-1 0 0,1 0 3 0 0,6-9-193 0 0,-5 4 70 0 0,-1 5 105 0 0,0-1 0 0 0,0 1 0 0 0,-1 0 0 0 0,1-1 0 0 0,0 1-1 0 0,0 0 1 0 0,0 0 0 0 0,-1-1 0 0 0,1 1 0 0 0,0 0 0 0 0,0 0 0 0 0,0 0 0 0 0,0 0 0 0 0,0 0 18 0 0,15 0-256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18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0 5672 0 0,'0'0'165'0'0,"0"0"-46"0"0,0 0-13 0 0,0 0 34 0 0,0 0 114 0 0,0 3 211 0 0,0 6-74 0 0,0 1-93 0 0,0 0-78 0 0,0 1-62 0 0,0 2-31 0 0,0 23 82 0 0,0-20-84 0 0,0 39 366 0 0,0 1-76 0 0,0-1-64 0 0,0 1-53 0 0,0 44 141 0 0,0 129 414 0 0,3-207-755 0 0,2-9-49 0 0,-3-11-44 0 0,-1 0-1 0 0,0 0 1 0 0,-1 0 0 0 0,1 0-1 0 0,0 1 1 0 0,-1-1 0 0 0,1 0 0 0 0,-1 1-1 0 0,1-1 1 0 0,-1 0 0 0 0,0 1 0 0 0,0 0-5 0 0,0 10 40 0 0,0 5-21 0 0,0 12 51 0 0,0-17 21 0 0,0-10 1 0 0,0-3-16 0 0,0 0-4 0 0,0 0 0 0 0,0 0-36 0 0,0 0-66 0 0,0 0-56 0 0,0 0-98 0 0,0 0-8 0 0</inkml:trace>
  <inkml:trace contextRef="#ctx0" brushRef="#br0" timeOffset="249.49">16 339 7856 0 0,'0'2'174'0'0,"0"9"29"0"0,0-9 13 0 0,-3-2-31 0 0,-7 0-103 0 0,8 0-11 0 0,1 0 79 0 0,4 3 121 0 0,-1-2-235 0 0,-1 0 1 0 0,1 1 0 0 0,0-1 0 0 0,-1 0 0 0 0,1 0-1 0 0,0-1 1 0 0,0 1 0 0 0,0 0 0 0 0,0 0-1 0 0,0-1 1 0 0,0 1 0 0 0,0-1 0 0 0,1 0-37 0 0,15 2 201 0 0,0-2-64 0 0,-7 0-97 0 0,-7-1-18 0 0,-1 1 0 0 0,0 0 1 0 0,0-1-1 0 0,0 1 0 0 0,0-1 1 0 0,0 0-1 0 0,0 0 0 0 0,0 0 0 0 0,0-1-22 0 0,13-3 116 0 0,1 1 20 0 0,-10 2-64 0 0,1 1 1 0 0,-1-2 0 0 0,0 1 0 0 0,0-1 0 0 0,1 0-73 0 0,7-5 125 0 0,-7 3-43 0 0,1 1 1 0 0,0 0-1 0 0,0 1 0 0 0,3-1-82 0 0,6 0 113 0 0,-14 3-79 0 0,1 0 0 0 0,0 0 0 0 0,-1 0 0 0 0,1-1 0 0 0,-1 0 0 0 0,1 0 1 0 0,-1 0-1 0 0,1 0-34 0 0,15-11 157 0 0,-2 2-83 0 0,-10 7-69 0 0,-1 1 0 0 0,1-1 0 0 0,0 1 0 0 0,-1 1 0 0 0,9-2-5 0 0,-6 2-18 0 0,-3 2-46 0 0,-3-1-27 0 0,0 0-51 0 0,0 1-62 0 0,0-1-72 0 0,0 0 15 0 0,-1 0-42 0 0,0 0-38 0 0,0 0-33 0 0,0-1-113 0 0,1 0-32 0 0,7-3-1155 0 0,-11 5 1660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0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8032 0 0,'0'3'182'0'0,"0"5"-55"0"0,0 13 286 0 0,0-9-328 0 0,0 6-52 0 0,0-7 23 0 0,0-1 97 0 0,0-1 35 0 0,0 0 39 0 0,0 21 622 0 0,0-17-517 0 0,0 0-68 0 0,0-5-172 0 0,0-1-35 0 0,0-4-1 0 0,0 1 0 0 0,1-1 1 0 0,-1 1-1 0 0,1-1 0 0 0,-1 1 0 0 0,2 1-56 0 0,7 10 285 0 0,-9-15-280 0 0,0 0 0 0 0,0 0 0 0 0,0 0 1 0 0,0 0-1 0 0,1 0 0 0 0,-1 0 1 0 0,0 0-1 0 0,0 0 0 0 0,0 1 1 0 0,0-1-1 0 0,0 0 0 0 0,0 0 0 0 0,0 0 1 0 0,0 0-1 0 0,0 0 0 0 0,0 0 1 0 0,1 0-1 0 0,-1 0 0 0 0,0 0 0 0 0,0 1 1 0 0,0-1-1 0 0,0 0 0 0 0,0 0 1 0 0,0 0-1 0 0,0 0 0 0 0,0 0 0 0 0,0 0 1 0 0,0 0-1 0 0,0 1 0 0 0,0-1 1 0 0,0 0-1 0 0,0 0 0 0 0,0 0 0 0 0,0 0 1 0 0,0 0-1 0 0,0 0 0 0 0,0 0 1 0 0,0 1-1 0 0,0-1 0 0 0,0 0 0 0 0,-1 0 1 0 0,1 0-1 0 0,0 0 0 0 0,0 0 1 0 0,0 0-1 0 0,0 0 0 0 0,0 0 0 0 0,0 1 1 0 0,0-1-1 0 0,0 0 0 0 0,0 0 1 0 0,0 0-1 0 0,-1 0 0 0 0,1 0 0 0 0,0 0 1 0 0,0 0-1 0 0,0 0-5 0 0,-7 10 188 0 0,6-9-165 0 0,1 0 0 0 0,-1 0 0 0 0,1 0 0 0 0,0-1 0 0 0,0 1 0 0 0,-1 0 0 0 0,1 0 0 0 0,0 0 0 0 0,0 0-1 0 0,0 0 1 0 0,0 0 0 0 0,0 0 0 0 0,0 0 0 0 0,0 0 0 0 0,0 0 0 0 0,1 0 0 0 0,-1 0 0 0 0,0 0 0 0 0,1 0 0 0 0,-1 0-1 0 0,0 0 1 0 0,1 0 0 0 0,0 0-23 0 0,5 7 152 0 0,-6-8-148 0 0,0 0 1 0 0,0 0 0 0 0,0 0-1 0 0,0 0 1 0 0,1 0 0 0 0,-1 0-1 0 0,0 1 1 0 0,0-1 0 0 0,0 0-1 0 0,0 0 1 0 0,0 0 0 0 0,0 0-1 0 0,0 0 1 0 0,0 0 0 0 0,0 0-1 0 0,0 0 1 0 0,1 0 0 0 0,-1 1-1 0 0,0-1 1 0 0,0 0 0 0 0,0 0 0 0 0,0 0-1 0 0,0 0 1 0 0,0 0 0 0 0,0 0-1 0 0,0 0 1 0 0,0 1 0 0 0,0-1-1 0 0,0 0 1 0 0,0 0 0 0 0,0 0-1 0 0,0 0 1 0 0,0 0 0 0 0,0 0-1 0 0,0 0 1 0 0,0 1 0 0 0,0-1-1 0 0,0 0 1 0 0,0 0 0 0 0,0 0-1 0 0,-1 0 1 0 0,1 0 0 0 0,0 0-1 0 0,0 0 1 0 0,0 0 0 0 0,0 1-1 0 0,0-1 1 0 0,0 0 0 0 0,0 0 0 0 0,0 0-1 0 0,0 0 1 0 0,0 0 0 0 0,-1 0-1 0 0,1 0 1 0 0,0 0 0 0 0,0 0-1 0 0,0 0-4 0 0,-10 11 176 0 0,7-9-44 0 0,3-2-10 0 0,0 0 4 0 0,0 0 30 0 0,0 0 18 0 0,0 0 2 0 0,0 0 26 0 0,0 0 113 0 0,0 0 49 0 0,0 0 11 0 0,1 0-163 0 0,1 0-111 0 0,-2 0-99 0 0,1 0 0 0 0,-1 0 0 0 0,1 0 1 0 0,-1 0-1 0 0,0 0 0 0 0,1 0 0 0 0,-1 0 0 0 0,1 0 1 0 0,-1 0-1 0 0,1 0 0 0 0,-1 0 0 0 0,1-1 0 0 0,-1 1 1 0 0,0 0-1 0 0,1 0 0 0 0,-1 0 0 0 0,1-1 0 0 0,-1 1 1 0 0,0 0-1 0 0,1 0 0 0 0,-1-1 0 0 0,0 1 0 0 0,1 0 1 0 0,-1-1-1 0 0,0 1 0 0 0,1-1 0 0 0,-1 1 0 0 0,0 0 1 0 0,0-1-3 0 0,1-13 0 0 0,-1 11 1 0 0,0 1 0 0 0,0 0 0 0 0,0 0-1 0 0,0 0 1 0 0,0 0 0 0 0,0 0 0 0 0,1-1 0 0 0,-1 1 0 0 0,1 0-1 0 0,-1 0 1 0 0,1 0-1 0 0,3-6 21 0 0,7-17 26 0 0,-5 14-11 0 0,0 0-1 0 0,1 0 0 0 0,0 1 1 0 0,8-9-36 0 0,3-7 28 0 0,-14 21-28 0 0,0-1 0 0 0,1 1 0 0 0,-1 0 0 0 0,1 0 0 0 0,0 1 0 0 0,0-1 0 0 0,0 1 0 0 0,5-3 0 0 0,14-4 0 0 0,26-9 0 0 0,-48 20-1 0 0,-1-1 1 0 0,1 1-1 0 0,0-1 1 0 0,0 1 0 0 0,-1-1-1 0 0,1 1 1 0 0,0 0 0 0 0,0 0-1 0 0,0 0 1 0 0,-1 0-1 0 0,1 0 1 0 0,0 1 0 0 0,0-1-1 0 0,0 0 1 0 0,-1 1 0 0 0,1-1-1 0 0,0 1 1 0 0,-1 0 0 0 0,1 0-1 0 0,-1-1 1 0 0,1 1-1 0 0,0 0 1 0 0,-1 0 0 0 0,0 1-1 0 0,1-1 1 0 0,-1 0 0 0 0,0 0-1 0 0,1 1 1 0 0,-1-1 0 0 0,14 12-64 0 0,-8-10 8 0 0,6 4-37 0 0,-11-6 80 0 0,0 0 1 0 0,0 1 0 0 0,0-1-1 0 0,0 0 1 0 0,0 1 0 0 0,0 0-1 0 0,-1-1 1 0 0,1 1 0 0 0,-1 0 0 0 0,1 0-1 0 0,-1-1 1 0 0,0 1 0 0 0,1 1 12 0 0,4 10-74 0 0,-1-1 57 0 0,-1 2 48 0 0,-1 6 57 0 0,-3-18-76 0 0,0 0 0 0 0,0 0 1 0 0,0 0-1 0 0,1 0 1 0 0,-1 0-1 0 0,0 0 0 0 0,1-1 1 0 0,0 1-1 0 0,-1 0 1 0 0,1 0-1 0 0,0-1 1 0 0,0 1-1 0 0,1 1-12 0 0,3 6 31 0 0,-3 4-41 0 0,-2 19-210 0 0,0-18 150 0 0,-2 2 54 0 0,-3-8 14 0 0,-2 4 1 0 0,6-2-43 0 0,1-8-139 0 0,0-1 59 0 0,0 1 52 0 0,0-1 42 0 0,0 2 62 0 0,0 3 194 0 0,0-4-209 0 0,0 0-65 0 0,0-1-21 0 0,0 0-37 0 0,0 0-40 0 0,0 0-47 0 0,0 0-70 0 0,0 0-65 0 0,0 0-70 0 0,0 0-77 0 0,0 0-82 0 0,0 0-90 0 0,0 0-94 0 0,0 0-101 0 0,0-1-938 0 0,0 0-1006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21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433 493 9184 0 0,'0'0'208'0'0,"0"0"33"0"0,0 0 14 0 0,0-2 7 0 0,0 1-247 0 0,0 1-1 0 0,0-1 0 0 0,0 1 1 0 0,0-1-1 0 0,0 1 0 0 0,0-1 1 0 0,0 1-1 0 0,-1 0 0 0 0,1-1 1 0 0,0 1-1 0 0,0-1 0 0 0,0 1 0 0 0,0-1 1 0 0,-1 1-1 0 0,1-1 0 0 0,0 1 1 0 0,0 0-1 0 0,-1-1 0 0 0,1 1 1 0 0,0-1-1 0 0,-1 1 0 0 0,1 0 1 0 0,0-1-1 0 0,-1 1 0 0 0,1 0 1 0 0,0 0-1 0 0,-1-1 0 0 0,1 1 1 0 0,-1 0-1 0 0,1 0 0 0 0,-1 0 1 0 0,1-1-1 0 0,-1 1 0 0 0,1 0 0 0 0,0 0 1 0 0,-1 0-1 0 0,1 0 0 0 0,-1 0 1 0 0,1 0-1 0 0,-1 0 0 0 0,1 0 1 0 0,-1 0-15 0 0,-4-3 312 0 0,2 1-250 0 0,1 0 43 0 0,-14-14 573 0 0,13 13-542 0 0,1 1-100 0 0,-1-1 227 0 0,1 2-96 0 0,-1 0-60 0 0,-1 1-55 0 0,0 0-13 0 0,2 0 41 0 0,-6-5 71 0 0,-4-1 93 0 0,1 4-46 0 0,-13 1 246 0 0,6 1-197 0 0,0 0-52 0 0,2 1-54 0 0,2 1-54 0 0,-22 14 191 0 0,13-3-186 0 0,3-1 2 0 0,10-7-40 0 0,7-4-50 0 0,1 0 0 0 0,0 0-1 0 0,0 0 1 0 0,0 1 0 0 0,0-1-1 0 0,0 0 1 0 0,0 1 0 0 0,0 0 0 0 0,0-1-4 0 0,-3 4 0 0 0,0-1 0 0 0,0 0 1 0 0,-1-1-1 0 0,-3 3 0 0 0,6-5 4 0 0,-1 1 1 0 0,1 0-1 0 0,0 0 0 0 0,0 0 0 0 0,0 0 0 0 0,0 0 0 0 0,0 1 0 0 0,0 0 1 0 0,1-1-1 0 0,-1 1 0 0 0,1 0 0 0 0,0 0 0 0 0,0 0 0 0 0,0 1 1 0 0,-1 2-5 0 0,-1 6 0 0 0,3-8 7 0 0,0 0 1 0 0,0 0-1 0 0,0-1 1 0 0,-1 1-1 0 0,0 0 1 0 0,0-1-1 0 0,0 1 1 0 0,0 0-8 0 0,-7 17 11 0 0,0 1-10 0 0,-1-4-1 0 0,4 8 0 0 0,1-11 0 0 0,3-12 0 0 0,1 0 0 0 0,0 1 0 0 0,0-1 0 0 0,0 0 0 0 0,1 1 0 0 0,-1-1 0 0 0,1 0 0 0 0,0 2 0 0 0,-1 10 0 0 0,0-12 0 0 0,1 0 0 0 0,0 0 0 0 0,0 0 0 0 0,0 0 0 0 0,0-1 0 0 0,1 1 0 0 0,-1 0 0 0 0,1 0 0 0 0,-1 0 0 0 0,2 2 0 0 0,11 10 0 0 0,10 9 0 0 0,-20-22 0 0 0,2 1 0 0 0,10-1 0 0 0,-13-2 2 0 0,0 0 1 0 0,-1 0 0 0 0,1-1-1 0 0,0 1 1 0 0,0 0 0 0 0,-1-1-1 0 0,1 0 1 0 0,-1 1 0 0 0,1-1-1 0 0,0 0 1 0 0,-1 0-1 0 0,1 0 1 0 0,-1 0-3 0 0,1 0 4 0 0,-1 0 0 0 0,1 1 0 0 0,-1-1 1 0 0,1 0-1 0 0,-1 0 0 0 0,1 1 0 0 0,0-1 0 0 0,-1 1 0 0 0,1-1 0 0 0,0 1 0 0 0,0 0 0 0 0,-1 0 1 0 0,1 0-5 0 0,0 0 5 0 0,-1 0 1 0 0,1-1 0 0 0,-1 1 0 0 0,1 0 0 0 0,0-1-1 0 0,-1 1 1 0 0,0-1 0 0 0,1 1 0 0 0,-1-1 0 0 0,1 1-1 0 0,-1-1 1 0 0,0 0 0 0 0,1 0-6 0 0,11-5 19 0 0,-1 3 10 0 0,-9 2-25 0 0,-1 1 0 0 0,0-1 1 0 0,0 1-1 0 0,1-1 0 0 0,-1 0 0 0 0,0 0 0 0 0,0 0 0 0 0,0 0 0 0 0,0 0 0 0 0,0 0 1 0 0,0 0-1 0 0,0-1 0 0 0,-1 1 0 0 0,1-1-4 0 0,0 0 5 0 0,0 1 0 0 0,0-1 0 0 0,0 1 0 0 0,0-1 0 0 0,0 1 1 0 0,0 0-1 0 0,1 0 0 0 0,-1 0 0 0 0,0 0 0 0 0,1 0 0 0 0,-1 1 0 0 0,0-1 0 0 0,1 1-5 0 0,0-1 5 0 0,-1 1 0 0 0,0-1-1 0 0,1 0 1 0 0,-1 0-1 0 0,0 0 1 0 0,1 0 0 0 0,-1 0-1 0 0,0 0 1 0 0,0 0 0 0 0,0-1-1 0 0,0 1 1 0 0,0-1 0 0 0,0 0-5 0 0,10-9 30 0 0,1 0 1 0 0,0 1 0 0 0,8-4-31 0 0,-18 12 11 0 0,0 0 0 0 0,0-1 0 0 0,-1 1 0 0 0,1-1 0 0 0,0 0 0 0 0,-1 0 0 0 0,0 0 0 0 0,0 0 1 0 0,0 0-1 0 0,0 0 0 0 0,0-1-11 0 0,1-1 17 0 0,-1 1 0 0 0,1 0 0 0 0,0 0 0 0 0,0 0 1 0 0,3-3-18 0 0,2-4 44 0 0,-1 0 59 0 0,-5 7-60 0 0,-1 1 1 0 0,1-1-1 0 0,0 1 1 0 0,1 0-1 0 0,-1 0 1 0 0,1-1-44 0 0,-1 3 18 0 0,-1-1 1 0 0,1 1 0 0 0,-1-1 0 0 0,0 0 0 0 0,0 0 0 0 0,0 1 0 0 0,0-1 0 0 0,0 0 0 0 0,0 0 0 0 0,0 0 0 0 0,0 0-19 0 0,1-20 153 0 0,-1 8-47 0 0,6 2 11 0 0,-2 4-54 0 0,2-7 76 0 0,-1 3-39 0 0,27-53 149 0 0,-33 64-248 0 0,0 1 0 0 0,0-1 0 0 0,0 1-1 0 0,1-1 1 0 0,-1 1 0 0 0,0-1 0 0 0,1 1-1 0 0,-1-1 1 0 0,0 1 0 0 0,1 0 0 0 0,-1-1-1 0 0,0 1 1 0 0,1-1 0 0 0,-1 1-1 0 0,1 0 1 0 0,-1-1 0 0 0,0 1 0 0 0,1 0-1 0 0,-1-1 1 0 0,1 1 0 0 0,-1 0 0 0 0,1 0-1 0 0,0 0 0 0 0,5 4-7 0 0,-3-2 3 0 0,2-1-9 0 0,-1 1-2 0 0,5 13-11 0 0,-7-11 26 0 0,-1-1 0 0 0,1 1 0 0 0,0-1 0 0 0,-1 1 0 0 0,0 0 0 0 0,0-1 0 0 0,0 1 0 0 0,0 0 0 0 0,-1 0 0 0 0,1 3 0 0 0,-2-5-2 0 0,1 1-1 0 0,1 0 0 0 0,-1-1 1 0 0,0 1-1 0 0,1-1 0 0 0,-1 1 1 0 0,1-1-1 0 0,-1 1 0 0 0,1-1 1 0 0,0 0-1 0 0,0 1 0 0 0,1 0 3 0 0,-1-1-2 0 0,1 1-1 0 0,-1-1 0 0 0,0 1 1 0 0,-1-1-1 0 0,1 0 0 0 0,0 1 1 0 0,-1-1-1 0 0,1 1 0 0 0,-1 0 1 0 0,0-1-1 0 0,0 1 0 0 0,0 1 3 0 0,0 19 2 0 0,-1-4-20 0 0,1-1 0 0 0,1 0-1 0 0,2 6 19 0 0,2-1-10 0 0,-3-17 10 0 0,0 0 0 0 0,-1 0 0 0 0,0 0 0 0 0,0 1-1 0 0,-1 3 1 0 0,0 5 0 0 0,0-9 0 0 0,-1 1 0 0 0,2-1 0 0 0,-1 0 0 0 0,1 0 0 0 0,0 1 0 0 0,0-1 0 0 0,4 10 0 0 0,-3-13 0 0 0,-1 0 0 0 0,0 0 0 0 0,0 0 0 0 0,0 1 0 0 0,0-1 0 0 0,-1 0 0 0 0,0 1 0 0 0,1 1 0 0 0,-1 41 0 0 0,0-45 0 0 0,0 1 0 0 0,0 0 0 0 0,0-1 0 0 0,0 1 0 0 0,0 0 0 0 0,1-1 0 0 0,-1 1 0 0 0,1-1 0 0 0,-1 1 0 0 0,1-1 0 0 0,0 1 0 0 0,-1-1 0 0 0,1 1 0 0 0,0-1 0 0 0,1 1 0 0 0,3 6 0 0 0,10 23 0 0 0,-10 0 0 0 0,5-19-17 0 0,-7-8-63 0 0,-2 0 42 0 0,-2 4 10 0 0,1-8 17 0 0,0 2-59 0 0,0-2-67 0 0,0 0-119 0 0,0 0 2 0 0,0 0-34 0 0,2 0-770 0 0,2 0 626 0 0,-1 0 38 0 0,-1 0-53 0 0,-1 0 171 0 0,0 0-41 0 0,-1 0-45 0 0,1 0-40 0 0,0 0-507 0 0,-1 0-324 0 0,0 0-773 0 0</inkml:trace>
  <inkml:trace contextRef="#ctx0" brushRef="#br0" timeOffset="346.95">941 463 10856 0 0,'0'0'241'0'0,"0"0"38"0"0,0 2 14 0 0,0 3-136 0 0,0 1-44 0 0,0 4 2 0 0,0-2-95 0 0,0 12-50 0 0,0-11 41 0 0,0-1 44 0 0,0 1 63 0 0,1 1 20 0 0,5 3 23 0 0,0-1 6 0 0,-4-1-16 0 0,0 0 14 0 0,4 1 28 0 0,0 0 5 0 0,-5-1-23 0 0,2 2 21 0 0,2-3-80 0 0,0-2-58 0 0,-2-2-7 0 0,-1-3-35 0 0,-1 0 0 0 0,0 0 0 0 0,0-1 1 0 0,1 1-1 0 0,-1-1 0 0 0,1 1 1 0 0,0-1-1 0 0,0 1 0 0 0,0-1 0 0 0,0 0 1 0 0,0 0-1 0 0,0 0 0 0 0,1 0 1 0 0,-1-1-1 0 0,2 1-16 0 0,0 1 27 0 0,-3-3-20 0 0,0 0 0 0 0,-1 0 0 0 0,1 1 0 0 0,0-1 0 0 0,-1 0-1 0 0,1 1 1 0 0,-1-1 0 0 0,1 0 0 0 0,-1 1 0 0 0,1-1 0 0 0,-1 1 0 0 0,1-1 0 0 0,-1 1 0 0 0,1-1-1 0 0,-1 1 1 0 0,0-1 0 0 0,1 1 0 0 0,-1 0 0 0 0,0-1 0 0 0,1 1 0 0 0,-1 0 0 0 0,0 0-7 0 0,3 3 28 0 0,-1-1-2 0 0,1 0 0 0 0,0-1 1 0 0,0 1-1 0 0,0-1 1 0 0,0 0-1 0 0,0 1 1 0 0,0-2-1 0 0,1 1 1 0 0,-1 0-1 0 0,3 0-26 0 0,1 2 40 0 0,-6-4-31 0 0,1 1 1 0 0,-1-1 0 0 0,0 0 0 0 0,1 1 0 0 0,-1-1 0 0 0,0 0-1 0 0,1 0 1 0 0,-1 0 0 0 0,1 0 0 0 0,0 0-10 0 0,15 3 94 0 0,-13-2-83 0 0,-2 0-1 0 0,0 0 1 0 0,1-1 0 0 0,-1 1 0 0 0,0-1 0 0 0,0 1 0 0 0,1-1 0 0 0,-1 0 0 0 0,0 0 0 0 0,1 0-11 0 0,14-5 107 0 0,-3 1-3 0 0,7 5-12 0 0,-12-1-48 0 0,-6 0-5 0 0,0 0 1 0 0,1 0-1 0 0,-1 0 1 0 0,0 0-1 0 0,0-1 1 0 0,1 0 0 0 0,-1 1-1 0 0,0-1 1 0 0,3-2-40 0 0,6-5 231 0 0,-6 2-72 0 0,2-2 40 0 0,-3 3-44 0 0,3-2-63 0 0,18-20 369 0 0,-19 17-331 0 0,-1-3-54 0 0,0 9-60 0 0,-6 4-13 0 0,1 0-1 0 0,-1-1 1 0 0,1 1-1 0 0,-1 0 0 0 0,1 0 1 0 0,-1-1-1 0 0,0 1 0 0 0,1 0 1 0 0,-1-1-1 0 0,0 1 1 0 0,1-1-1 0 0,-1 1 0 0 0,0 0 1 0 0,0-1-1 0 0,1 1 0 0 0,-1-1 1 0 0,0 1-1 0 0,0 0 1 0 0,0-1-1 0 0,1 1 0 0 0,-1-1 1 0 0,0 1-1 0 0,0-1 0 0 0,0 1 1 0 0,0-1-1 0 0,0 1 1 0 0,0-1-1 0 0,0 1 0 0 0,0-1 1 0 0,0 1-1 0 0,0-1 0 0 0,-1 0-2 0 0,1-17 67 0 0,0-23 298 0 0,-2 36-277 0 0,0 3-215 0 0,-1-1 42 0 0,0-4 14 0 0,-3-16 159 0 0,6 16-117 0 0,0 0-68 0 0,0 0-89 0 0,0 0-114 0 0,0 2 25 0 0,0 1-66 0 0,0-1-75 0 0,0 0-82 0 0,0 2 124 0 0,1 0-40 0 0,-1 0-41 0 0,0 0-45 0 0,0 0-45 0 0,0 1-48 0 0,0-1-50 0 0,0 0-51 0 0,0-3-1212 0 0,0-3-1072 0 0</inkml:trace>
  <inkml:trace contextRef="#ctx0" brushRef="#br0" timeOffset="925.76">2034 447 5584 0 0,'0'0'165'0'0,"-3"0"-10"0"0,-10-2-123 0 0,2-4-1 0 0,4 2 56 0 0,3 2 44 0 0,3 0 33 0 0,0 2 188 0 0,-8 1 167 0 0,8-1-478 0 0,1 0 0 0 0,-1 0 0 0 0,1 0 0 0 0,-1 0 0 0 0,0 0 0 0 0,1-1 0 0 0,-1 1 0 0 0,1 0 0 0 0,-1 0 1 0 0,1 0-1 0 0,-1-1 0 0 0,1 1 0 0 0,-1 0 0 0 0,1-1 0 0 0,-1 1 0 0 0,1 0 0 0 0,-1-1 0 0 0,1 1 0 0 0,0 0 0 0 0,-1-1 0 0 0,1 1 0 0 0,0-1 1 0 0,-1 1-1 0 0,1-1-41 0 0,-6-5 506 0 0,-4 3-97 0 0,2 3-216 0 0,0 0 48 0 0,-30 0 1079 0 0,26 0-1004 0 0,6 0-198 0 0,1 0-35 0 0,-6 2 109 0 0,-1 4-1 0 0,-1 0-32 0 0,2-4-21 0 0,-4 1 62 0 0,3 5-71 0 0,2 4-53 0 0,2 2-35 0 0,6-10-30 0 0,0 0 0 0 0,-1 0 0 0 0,0 0 0 0 0,1 0 0 0 0,-2 0-11 0 0,-4 4 9 0 0,5-5-9 0 0,0 0 0 0 0,0 0 1 0 0,0 0-1 0 0,0 1 0 0 0,0-1 1 0 0,1 1-1 0 0,-1 1 0 0 0,0 0 0 0 0,1 0 0 0 0,0 1 0 0 0,0-1 0 0 0,0 0 0 0 0,1 1 0 0 0,0-1 0 0 0,0 1 0 0 0,0-1 0 0 0,1 1 0 0 0,0-4 0 0 0,0 0 0 0 0,0-1 0 0 0,-1 1 0 0 0,1-1 0 0 0,0 1 0 0 0,0 0 0 0 0,-1-1 0 0 0,1 1 0 0 0,-1-1 0 0 0,0 1 0 0 0,1-1 0 0 0,-1 1 0 0 0,0-1 0 0 0,0 1 0 0 0,-5 10 0 0 0,5-9 0 0 0,0 0 0 0 0,1-1 0 0 0,-1 1 0 0 0,1 0 0 0 0,-1 0 0 0 0,1 0 0 0 0,0 0 0 0 0,0 0 0 0 0,0 0 0 0 0,1-1 0 0 0,-1 1 0 0 0,1 0 0 0 0,0 0 0 0 0,0 1 0 0 0,4 4 0 0 0,-4-7 0 0 0,0 0 0 0 0,-1 1 0 0 0,1-1 0 0 0,0 1 0 0 0,0-1 0 0 0,-1 1 0 0 0,1-1 0 0 0,-1 1 0 0 0,1-1 0 0 0,-1 1 0 0 0,0-1 0 0 0,0 1 0 0 0,1 0 0 0 0,-1 0 0 0 0,0-1 0 0 0,-1 0 0 0 0,1 0 0 0 0,0 0 0 0 0,1 0 0 0 0,-1 0 0 0 0,0 0 0 0 0,0 1 0 0 0,0-1 0 0 0,1 0 0 0 0,-1 0 0 0 0,0 0 0 0 0,1 0 0 0 0,-1 0 0 0 0,1 0 0 0 0,0 0 0 0 0,-1 0 0 0 0,1 0 0 0 0,0 0 0 0 0,-1 0 0 0 0,1-1 0 0 0,0 1 0 0 0,0 0 0 0 0,0 0 0 0 0,0-1 0 0 0,0 1 0 0 0,0-1 0 0 0,0 1 0 0 0,0-1 0 0 0,0 1 0 0 0,0-1 0 0 0,0 1 0 0 0,0-1 0 0 0,1 0 0 0 0,7 5 0 0 0,38 21 0 0 0,-46-26 0 0 0,1 1 0 0 0,-1-1 0 0 0,1 1 0 0 0,-1-1 0 0 0,1 0 0 0 0,0 0 0 0 0,-1 0 0 0 0,1 1 0 0 0,-1-1 0 0 0,1-1 0 0 0,0 1 0 0 0,-1 0 0 0 0,1 0 0 0 0,-1-1 0 0 0,1 1 0 0 0,-1-1 0 0 0,1 1 0 0 0,-1-1 0 0 0,1 1 0 0 0,-1-1 0 0 0,1 0 0 0 0,-1 0 0 0 0,0 0 0 0 0,1 0 0 0 0,6-4 0 0 0,10-2 28 0 0,6-1 61 0 0,-7 3-46 0 0,-13 3-28 0 0,0 0 0 0 0,-1-1-1 0 0,1 1 1 0 0,0-1 0 0 0,-1 0 0 0 0,0 0 0 0 0,1 0 0 0 0,-1 0 0 0 0,-1-1 0 0 0,2 0-15 0 0,7-8 67 0 0,1 0 5 0 0,-7 8-40 0 0,0 0-1 0 0,-1-1 1 0 0,1 1-1 0 0,-1-1 0 0 0,-1 0 1 0 0,2-2-32 0 0,0-3 51 0 0,-4 8-40 0 0,0-1-1 0 0,0 1 1 0 0,0 0 0 0 0,0 0-1 0 0,1 0 1 0 0,-1 0-1 0 0,1 0 1 0 0,-1 0 0 0 0,1 0-11 0 0,2-3 31 0 0,1 0 0 0 0,-2-1 1 0 0,1 0-1 0 0,-1 0 1 0 0,1 0-1 0 0,-1-1-31 0 0,-1 2 20 0 0,-1 3-9 0 0,0-1 1 0 0,0 1-1 0 0,-1 0 0 0 0,1-1 1 0 0,-1 1-1 0 0,0 0 1 0 0,1-1-1 0 0,-1 1 1 0 0,0 0-1 0 0,-1-1 1 0 0,1-1-12 0 0,-1 0 12 0 0,0 0 0 0 0,1 0 0 0 0,0 1 0 0 0,-1-1 0 0 0,1 0 0 0 0,1 0 0 0 0,-1 1 0 0 0,0-1 0 0 0,1 0 0 0 0,0 1 0 0 0,1-3-12 0 0,8-9 27 0 0,-8-1 26 0 0,-2 3-27 0 0,0 11 11 0 0,0 6-98 0 0,3 7 17 0 0,2-3 14 0 0,-4-7 27 0 0,0 1 1 0 0,-1-1-1 0 0,1 1 1 0 0,0-1-1 0 0,0 1 1 0 0,-1-1 0 0 0,1 1-1 0 0,-1-1 1 0 0,1 1-1 0 0,-1-1 1 0 0,0 1-1 0 0,1 0 1 0 0,-1-1 0 0 0,0 1 2 0 0,0 5-1 0 0,-1-5 7 0 0,1 0-1 0 0,0 0 1 0 0,0 0-1 0 0,0 0 0 0 0,0 1 1 0 0,1-1-1 0 0,-1 0 0 0 0,1 0 1 0 0,-1 0-1 0 0,1 1-5 0 0,6 10 19 0 0,2 4-59 0 0,-7-12 19 0 0,0-1 1 0 0,0 0-1 0 0,-1 0 1 0 0,1 0-1 0 0,-1 1 1 0 0,0-1-1 0 0,0 1 1 0 0,-1-1 0 0 0,1 1 20 0 0,0 13-74 0 0,6 0 53 0 0,-3-8 20 0 0,0 1-6 0 0,1-1 1 0 0,-1 1 0 0 0,5 4 6 0 0,0 3-85 0 0,-4-6-19 0 0,2-7 31 0 0,-7-5 68 0 0,1 0 1 0 0,-1 1-1 0 0,0-1 0 0 0,1 0 0 0 0,-1 0 0 0 0,0 0 0 0 0,1 1 0 0 0,-1-1 1 0 0,0 0-1 0 0,1 1 0 0 0,-1-1 0 0 0,0 0 0 0 0,0 0 0 0 0,1 1 1 0 0,-1-1-1 0 0,0 1 0 0 0,0-1 0 0 0,1 0 0 0 0,-1 1 0 0 0,0-1 0 0 0,0 0 1 0 0,0 1-1 0 0,0-1 0 0 0,0 1 0 0 0,0-1 0 0 0,0 0 0 0 0,0 1 0 0 0,0-1 1 0 0,0 1-1 0 0,0-1 0 0 0,0 1 5 0 0,0-1-3 0 0,0 0 0 0 0,0 0-1 0 0,0 0 1 0 0,0 0 0 0 0,0 0 0 0 0,0 0 0 0 0,0 0-1 0 0,0 0 1 0 0,0 1 0 0 0,0-1 0 0 0,0 0 0 0 0,0 0 0 0 0,0 0-1 0 0,0 0 1 0 0,0 0 0 0 0,0 0 0 0 0,0 0 0 0 0,0 0-1 0 0,0 0 1 0 0,0 0 0 0 0,0 1 0 0 0,0-1 0 0 0,0 0 0 0 0,0 0-1 0 0,0 0 1 0 0,0 0 0 0 0,0 0 0 0 0,0 0 0 0 0,0 0-1 0 0,1 0 1 0 0,-1 0 0 0 0,0 0 0 0 0,0 0 0 0 0,0 0 0 0 0,0 0-1 0 0,0 0 1 0 0,0 0 0 0 0,0 0 0 0 0,0 0 0 0 0,0 0-1 0 0,0 1 1 0 0,0-1 0 0 0,0 0 0 0 0,1 0 0 0 0,-1 0 0 0 0,0 0-1 0 0,0 0 1 0 0,0 0 0 0 0,0 0 0 0 0,0 0 0 0 0,0 0-1 0 0,0 0 1 0 0,0-1 0 0 0,0 1 0 0 0,0 0 0 0 0,1 0 0 0 0,-1 0 3 0 0,1 0-94 0 0,3 0 147 0 0,-3 0-78 0 0,0 0-44 0 0,0 0-41 0 0,0 0-57 0 0,1 0-66 0 0,-1 0-76 0 0,-1 0-109 0 0,0 0-106 0 0,0 1 74 0 0,0-1-40 0 0,0 2-576 0 0,0 2-451 0 0,0 5-860 0 0</inkml:trace>
  <inkml:trace contextRef="#ctx0" brushRef="#br0" timeOffset="1174.01">2542 1 1928 0 0,'0'0'79'0'0,"0"0"26"0"0</inkml:trace>
  <inkml:trace contextRef="#ctx0" brushRef="#br0" timeOffset="1600.56">2557 32 6048 0 0,'0'0'133'0'0,"0"0"23"0"0,0 0 11 0 0,0 0 35 0 0,0 0 146 0 0,0 0 62 0 0,0 0 7 0 0,0 0-5 0 0,0 0-43 0 0,0 0-17 0 0,0 0-6 0 0,0 0 11 0 0,0 0 58 0 0,0 0 29 0 0,0 0 4 0 0,0 0-7 0 0,0 0-28 0 0,0 0-11 0 0,0 0-2 0 0,0 0-18 0 0,0 2-71 0 0,0 2-207 0 0,1-1 54 0 0,5 10 458 0 0,-2-5-274 0 0,-1-3-202 0 0,-2-1-107 0 0,-1 0-95 0 0,0 4 209 0 0,0-1-54 0 0,-1 1-38 0 0,1-6-42 0 0,0 0 0 0 0,0 1 0 0 0,0-1 0 0 0,0 0-1 0 0,0 0 1 0 0,1 1 0 0 0,-1-1 0 0 0,1 0 0 0 0,-1 0 0 0 0,2 2-13 0 0,3 4 37 0 0,-4-7-32 0 0,0 0-1 0 0,-1 1 0 0 0,1-1 0 0 0,0 1 0 0 0,0-1 0 0 0,-1 1 1 0 0,1-1-1 0 0,-1 1 0 0 0,1-1 0 0 0,-1 1 0 0 0,0 0 0 0 0,1-1 0 0 0,-1 1 1 0 0,0 0-5 0 0,1 13 57 0 0,5 0-36 0 0,0 1 3 0 0,-4 2 44 0 0,-1-11-50 0 0,-1 0-1 0 0,2 1 1 0 0,-1-1-1 0 0,2 6-17 0 0,4 15 35 0 0,-5-8 20 0 0,-3-8-24 0 0,0-9-19 0 0,1 1 1 0 0,0-1-1 0 0,0 1 0 0 0,0 0 0 0 0,1-1 1 0 0,-1 1-1 0 0,1-1 0 0 0,0 0 1 0 0,0 2-13 0 0,1 0 12 0 0,0 2 10 0 0,0 0 0 0 0,0 0 0 0 0,0 0 0 0 0,-1 0 0 0 0,0 0 0 0 0,0 5-22 0 0,-1-3 18 0 0,1-1 1 0 0,0 0-1 0 0,1 0 1 0 0,2 7-19 0 0,-2-8 16 0 0,0 0 0 0 0,-1 1 0 0 0,0-1 0 0 0,0 6-16 0 0,-1-4 23 0 0,1 1-1 0 0,0-1 1 0 0,0 0 0 0 0,1 0-1 0 0,0 0 1 0 0,0 2-23 0 0,2 3 30 0 0,-3 11 34 0 0,-1-20-42 0 0,0-1 0 0 0,0 0 0 0 0,0 1 1 0 0,1-1-1 0 0,-1 1 0 0 0,1-1 1 0 0,1 4-23 0 0,0-2 15 0 0,5 17 85 0 0,-3 7 84 0 0,-4-28-163 0 0,0 1-1 0 0,0-1 1 0 0,0 1-1 0 0,0-1 1 0 0,0 0-1 0 0,0 1 1 0 0,1-1-1 0 0,-1 0 0 0 0,1 1 1 0 0,0-1-1 0 0,0 0 1 0 0,0 1-1 0 0,0-1 1 0 0,0 0-1 0 0,0 0 1 0 0,0 0-1 0 0,1 0 0 0 0,0 1-20 0 0,1 0 133 0 0,-2 1-69 0 0,-2 4-15 0 0,0-8-31 0 0,1 3 76 0 0,0-1-20 0 0,0-1-283 0 0,0 0 68 0 0,0-1 61 0 0,0 1 54 0 0,0 1 82 0 0,0-1 95 0 0,0 5 558 0 0,0-4-597 0 0,0-1-40 0 0,0 0-55 0 0,0 1-69 0 0,0-1-81 0 0,0 0-96 0 0,0 0-67 0 0,0 0-95 0 0,0 0-105 0 0,0 1-114 0 0,0-1-123 0 0,0-1 316 0 0,0 1-33 0 0,0-1-36 0 0,0 0-37 0 0,0 1-38 0 0,0-1-38 0 0,0 0-1439 0 0,0 0-1152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48.8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233 79 8720 0 0,'0'0'197'0'0,"0"0"24"0"0,0 0 19 0 0,0-2-29 0 0,0 0-260 0 0,0-1 83 0 0,0 0 69 0 0,0 0 57 0 0,0-3 172 0 0,0-8 564 0 0,0 9-628 0 0,0 1-66 0 0,0 2-145 0 0,0 0-35 0 0,-2 2 220 0 0,-9 0 11 0 0,11 0-248 0 0,0 0 1 0 0,0 0-1 0 0,0 0 1 0 0,0 0-1 0 0,0 0 0 0 0,0 0 1 0 0,0 0-1 0 0,0 0 1 0 0,-1 0-1 0 0,1 0 0 0 0,0 0 1 0 0,0 0-1 0 0,0 0 1 0 0,0 0-1 0 0,0 0 0 0 0,0 0 1 0 0,0 0-1 0 0,0 0 1 0 0,0 0-1 0 0,0 0 0 0 0,0 0 1 0 0,-1 0-1 0 0,1 0 1 0 0,0 0-1 0 0,0 0 0 0 0,0 0 1 0 0,0 0-1 0 0,0 0 1 0 0,0 0-1 0 0,0-1 0 0 0,0 1 1 0 0,0 0-1 0 0,0 0 1 0 0,0 0-1 0 0,0 0 0 0 0,0 0 1 0 0,0 0-1 0 0,0 0 1 0 0,0 0-1 0 0,0 0 0 0 0,0 0 1 0 0,0 0-1 0 0,-1 0 1 0 0,1-1-1 0 0,0 1 1 0 0,0 0-1 0 0,0 0 0 0 0,0 0 1 0 0,0 0-1 0 0,0 0 1 0 0,1 0-1 0 0,-1 0 0 0 0,0 0 1 0 0,0 0-1 0 0,0 0 1 0 0,0-1-1 0 0,0 1-5 0 0,-1-3 89 0 0,1 0 67 0 0,-5-7 539 0 0,3 6-455 0 0,1 3-163 0 0,-1-1-42 0 0,1 1-50 0 0,0 0-59 0 0,-3-2 254 0 0,0 2-93 0 0,-3 2-17 0 0,6-1-43 0 0,-5 0 114 0 0,4-1-78 0 0,1 1-46 0 0,-7 6 3 0 0,-8 2 64 0 0,5-3-26 0 0,-6 5-13 0 0,12-6 7 0 0,-2-3-42 0 0,1-1-2 0 0,5 1-5 0 0,0 0 0 0 0,0-1-1 0 0,0 1 1 0 0,0 0 0 0 0,1 0-1 0 0,-1-1 1 0 0,0 1 0 0 0,0 0 0 0 0,1 0-1 0 0,-1 0 1 0 0,1 0 0 0 0,-1 0-1 0 0,1 0 1 0 0,-1 0 0 0 0,1 0-1 0 0,-1 0-2 0 0,-5 10 11 0 0,-5-5-11 0 0,10-5 0 0 0,0-1 0 0 0,0 1 0 0 0,0-1 0 0 0,0 1 0 0 0,0-1 0 0 0,0 1 0 0 0,0-1 0 0 0,0 1 0 0 0,0 0 0 0 0,1 0 0 0 0,-1-1 0 0 0,0 1 0 0 0,0 0 0 0 0,1 0 0 0 0,-1 0 0 0 0,0 0 0 0 0,-35 76 0 0 0,34-74 0 0 0,1 1 0 0 0,-1-1 0 0 0,1 1 0 0 0,-1 0 0 0 0,1-1 0 0 0,0 1 0 0 0,0 0 0 0 0,1 0 0 0 0,-1 0 0 0 0,1 3 0 0 0,0-5 0 0 0,0 1 0 0 0,0-1 0 0 0,-1 1 0 0 0,1-1 0 0 0,0 1 0 0 0,-1 0 0 0 0,0-1 0 0 0,1 0 0 0 0,-1 1 0 0 0,0-1 0 0 0,0 1 0 0 0,-1 0 0 0 0,1-1 0 0 0,0 1 0 0 0,-1-1 0 0 0,2 0 0 0 0,-1 1 0 0 0,0-1 0 0 0,0 1 0 0 0,1-1 0 0 0,0 1 0 0 0,-1-1 0 0 0,1 1 0 0 0,0-1 0 0 0,0 2 0 0 0,0 6 0 0 0,-1-7 0 0 0,1 1 0 0 0,0-1 0 0 0,0 1 0 0 0,0 0 0 0 0,0-1 0 0 0,1 1 0 0 0,0-1 0 0 0,-1 1 0 0 0,2 1 0 0 0,23 82 0 0 0,-19-51 0 0 0,7-13 0 0 0,-1-3 0 0 0,-9-15 0 0 0,-3-4 0 0 0,0-1 0 0 0,0 1 0 0 0,1 0 0 0 0,-1-1 0 0 0,0 1 0 0 0,0-1 0 0 0,1 1 0 0 0,-1 0 0 0 0,1-1 0 0 0,-1 1 0 0 0,1-1 0 0 0,-1 1 0 0 0,1-1 0 0 0,-1 0 0 0 0,1 1 0 0 0,-1-1 0 0 0,1 1 0 0 0,-1-1 0 0 0,1 0 0 0 0,0 0 0 0 0,-1 1 0 0 0,1-1 0 0 0,4 2 0 0 0,41 24 0 0 0,-44-25 4 0 0,0-1 1 0 0,-1 1-1 0 0,1 0 1 0 0,0-1-1 0 0,0 0 1 0 0,0 1-1 0 0,-1-1 0 0 0,1 0 1 0 0,0 0-1 0 0,0 0 1 0 0,0 0-1 0 0,-1 0 1 0 0,1 0-5 0 0,3-1 33 0 0,-1 0 1 0 0,1-1-1 0 0,-1 1 0 0 0,0-1 1 0 0,0 0-1 0 0,3-1-33 0 0,-3 1 24 0 0,1-1 25 0 0,-5 3-32 0 0,1 0 0 0 0,0 0-1 0 0,-1-1 1 0 0,1 1-1 0 0,-1 0 1 0 0,1-1-1 0 0,0 1 1 0 0,-1 0 0 0 0,1-1-1 0 0,-1 1 1 0 0,1-1-1 0 0,-1 1 1 0 0,1-1-1 0 0,-1 1 1 0 0,0-1 0 0 0,1 1-1 0 0,-1-1 1 0 0,0 0-1 0 0,1 1 1 0 0,-1-1-1 0 0,0 1 1 0 0,1-1-17 0 0,1-4 73 0 0,-2 4-55 0 0,1 0 1 0 0,0 0-1 0 0,-1 0 1 0 0,1 0-1 0 0,0 0 0 0 0,0 1 1 0 0,0-1-1 0 0,-1 0 1 0 0,1 1-1 0 0,0-1 1 0 0,0 0-1 0 0,0 1 0 0 0,0-1 1 0 0,0 1-1 0 0,0 0 1 0 0,1-1-19 0 0,9-5 228 0 0,-6-2-148 0 0,3-8-63 0 0,-6 12-14 0 0,10-30 0 0 0,-9 24 7 0 0,-1 5 11 0 0,-1-1 0 0 0,0 1 0 0 0,-1-1 0 0 0,1 1 0 0 0,-1-1-1 0 0,0 1 1 0 0,-1-1 0 0 0,1 0-21 0 0,-1-6 28 0 0,1-30 28 0 0,0 14-91 0 0,0 5-82 0 0,0 0-108 0 0,0 5-68 0 0,0 0-112 0 0,0 9 156 0 0,0 0-36 0 0,0 0-35 0 0,0 1-39 0 0,0-7-377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1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0 9360 0 0,'0'19'254'0'0,"0"6"197"0"0,-1-21-303 0 0,-1 0-77 0 0,-2 4-37 0 0,-2 9-24 0 0,6-15-11 0 0,-8 25-15 0 0,5-18 44 0 0,-1 0 41 0 0,0 5 263 0 0,4-1-68 0 0,-1 3 54 0 0,0-14-251 0 0,0 1 1 0 0,-1-1-1 0 0,1 0 0 0 0,0 0 0 0 0,0-1 0 0 0,-1 1 1 0 0,0 0-1 0 0,1 0 0 0 0,-2 1-67 0 0,-8 10 403 0 0,7-6-255 0 0,2 0-43 0 0,0 0-23 0 0,0 2-14 0 0,-2 8 39 0 0,1-11-37 0 0,-1 2 34 0 0,0 0-8 0 0,-1-1-34 0 0,3-2 16 0 0,1 1 35 0 0,1 2 60 0 0,0-5-111 0 0,0 0-34 0 0,0-1-1 0 0,0 0 0 0 0,0 1 0 0 0,0-1 1 0 0,0 0-1 0 0,-1 0 0 0 0,1 1 0 0 0,-1-1 1 0 0,0 2-28 0 0,-2 1-8 0 0,0-2-91 0 0,1 0-81 0 0,1-2 47 0 0,0 0-33 0 0,0-1-36 0 0,1 1-33 0 0,-1 0-327 0 0,0-1 73 0 0,1 0-46 0 0,0 0-636 0 0,0 0-508 0 0,0 0-962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2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384 108 7744 0 0,'0'0'174'0'0,"0"0"29"0"0,0-2 12 0 0,1-2-96 0 0,-1 4-86 0 0,-14-25 31 0 0,9 13-64 0 0,0 9 6 0 0,0 0 38 0 0,2-3 81 0 0,1 0 6 0 0,-8-7 188 0 0,7 10-92 0 0,0 2-77 0 0,1 0-49 0 0,-1 2-46 0 0,0-1-21 0 0,1-1 44 0 0,-3-10 201 0 0,-3 6-75 0 0,-8-3 31 0 0,12 6-159 0 0,-6-1 64 0 0,-16 3 358 0 0,16 0-352 0 0,-5 1-15 0 0,2-1-37 0 0,-10 4 9 0 0,19-3-93 0 0,0 1 0 0 0,1-1 0 0 0,-1 1 0 0 0,0 0 0 0 0,1 0 0 0 0,-1 0-1 0 0,1 1 1 0 0,0-1 0 0 0,0 1 0 0 0,0 0 0 0 0,-1 0-10 0 0,-16 17 10 0 0,6-7-10 0 0,1 1 1 0 0,-12 14-1 0 0,15-8 0 0 0,-10 8-11 0 0,14-8-17 0 0,4-9 13 0 0,-11 24 2 0 0,10-30 14 0 0,1 1-1 0 0,0-1 0 0 0,0 1 0 0 0,0 0 1 0 0,1-1-1 0 0,0 1 0 0 0,0 0 0 0 0,0 0 1 0 0,1 1-1 0 0,-1 0 0 0 0,1 0 0 0 0,-1 0 0 0 0,-1 0 0 0 0,1 0 0 0 0,-1 0 0 0 0,-2 5 0 0 0,2-7 0 0 0,1-4 0 0 0,1 0 0 0 0,0 0 0 0 0,0 0 0 0 0,-1 0 0 0 0,1 0 0 0 0,0 0 0 0 0,0 0 0 0 0,0 0 0 0 0,0 0 0 0 0,0 0 0 0 0,0 0 0 0 0,0 0 0 0 0,1 0 0 0 0,-1 0 0 0 0,0 0 0 0 0,0 0 0 0 0,1 0 0 0 0,-1 0 0 0 0,1 0 0 0 0,-1 0 0 0 0,1-1 0 0 0,-1 1 0 0 0,1 0 0 0 0,0 1 0 0 0,5 8 0 0 0,-5 7-4 0 0,-1-15 6 0 0,0 0 0 0 0,0 1 0 0 0,0-1 0 0 0,0 0 0 0 0,1 1 0 0 0,-1-1 0 0 0,0 0 0 0 0,1 1 0 0 0,0-1 0 0 0,0 2-2 0 0,25 27 184 0 0,-19-21-101 0 0,4-5-8 0 0,-1-2-29 0 0,0 7 36 0 0,13-5-8 0 0,-9 2-25 0 0,2-1 35 0 0,-15-5-75 0 0,1-1 1 0 0,-1 0-1 0 0,0 0 0 0 0,0 0 0 0 0,1 0 1 0 0,-1 0-1 0 0,0 0 0 0 0,0-1 0 0 0,0 1 0 0 0,1 0 1 0 0,-1-1-1 0 0,0 1 0 0 0,0 0 0 0 0,0-1 1 0 0,0 0-10 0 0,3 0 26 0 0,-1-1 0 0 0,1 0 1 0 0,-1 1-1 0 0,1-1 1 0 0,0 1-1 0 0,-1 0 0 0 0,1 0 1 0 0,0 1-1 0 0,0-1 1 0 0,3 1-27 0 0,12-4 150 0 0,5-10-25 0 0,-6 3-48 0 0,0 3 49 0 0,0-4-60 0 0,5-8-41 0 0,-19 15-26 0 0,1 0 0 0 0,-1-1-1 0 0,0 1 1 0 0,0-1 0 0 0,-1 0 0 0 0,1 0 0 0 0,-1 0 0 0 0,0-1 1 0 0,0 0 3 0 0,0 0 1 0 0,0 0-1 0 0,1 0 1 0 0,1-3-4 0 0,8-13 39 0 0,7-44-18 0 0,6 10 33 0 0,-11 21-54 0 0,-10 11 0 0 0,-4 23 0 0 0,0 0 0 0 0,0 0 0 0 0,0 1 0 0 0,0-1 0 0 0,0 0 0 0 0,0 1 0 0 0,1-1 0 0 0,-1 1 0 0 0,0-1 0 0 0,1 1 0 0 0,26-27-14 0 0,-25 25-50 0 0,-3 3-2 0 0,0 0 2 0 0,0 15 0 0 0,0 65 46 0 0,-1-72-9 0 0,0 0-1 0 0,0 0 1 0 0,-1-1-1 0 0,0 1 1 0 0,-3 7 27 0 0,4-13-3 0 0,0 1 2 0 0,1 0-1 0 0,-1 0 1 0 0,1-1-1 0 0,0 1 1 0 0,-1 0-1 0 0,1 0 1 0 0,1 0 1 0 0,-1-3 0 0 0,0 60 0 0 0,0 17 100 0 0,0-6 34 0 0,1-53-27 0 0,6-1-31 0 0,-2-3 7 0 0,-3 1 33 0 0,-2-5-43 0 0,0-1-19 0 0,0 19-45 0 0,0-16-35 0 0,0-9-95 0 0,0-3 46 0 0,0 0-54 0 0,0 0-69 0 0,0 0-113 0 0,0 0-133 0 0,0 0-118 0 0,0 0 76 0 0,1 1-44 0 0,0 1-626 0 0,4 2-570 0 0,3 4-782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2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 6992 0 0,'0'0'157'0'0,"0"0"23"0"0,0 0 12 0 0,2 0-27 0 0,11-3-131 0 0,-4-3-24 0 0,-2 2 28 0 0,-1 2 49 0 0,0-1 67 0 0,0-8 142 0 0,1 6-59 0 0,10-3 48 0 0,-13 6-187 0 0,-2 1-11 0 0,1 1-49 0 0,1 0 16 0 0,-1 0 64 0 0,0-2 69 0 0,0 0 108 0 0,11-8 140 0 0,-3 7-54 0 0,-5 1 27 0 0,-2-2-354 0 0,0 1 73 0 0,2 1 93 0 0,4-1 184 0 0,1 2-9 0 0,-3 1-190 0 0,-2 0-98 0 0,1 0-76 0 0,-7 0-32 0 0,3 0 131 0 0,-3 0-10 0 0,2 2-35 0 0,18 18-42 0 0,-16-16-22 0 0,-2 0-18 0 0,0 12-3 0 0,-2-1 0 0 0,-2 1 10 0 0,-3-8 10 0 0,4-7-17 0 0,0 0-1 0 0,0 1 0 0 0,0-1 1 0 0,1 0-1 0 0,-1 1 1 0 0,0-1-1 0 0,1 1 0 0 0,-1 0 1 0 0,1-1-1 0 0,0 1 0 0 0,-1-1 1 0 0,1 1-1 0 0,0 0 1 0 0,0-1-3 0 0,-3 15 0 0 0,-9 2 0 0 0,-4 5 10 0 0,3-15 33 0 0,-2 20-22 0 0,6-5 28 0 0,9-22-48 0 0,0 0-1 0 0,-1 1 1 0 0,1-1 0 0 0,-1 1-1 0 0,0-1 1 0 0,1 0-1 0 0,-1 1 1 0 0,0-1 0 0 0,0 0-1 0 0,0 0 1 0 0,0 0 0 0 0,0 0-1 0 0,0 0 1 0 0,0 0 0 0 0,0 0-1 0 0,0 0 1 0 0,0 0-1 0 0,-1 0 1 0 0,1 0 0 0 0,0-1-1 0 0,-1 1 1 0 0,1-1 0 0 0,0 1-1 0 0,-1 0 0 0 0,1-1 4 0 0,0 1 1 0 0,0-1-1 0 0,0 1 0 0 0,0 0 0 0 0,0-1 1 0 0,0 1-1 0 0,0 0 0 0 0,0 0 0 0 0,1 0 1 0 0,-1-1-1 0 0,0 1 0 0 0,1 0 0 0 0,-1 0-4 0 0,1 1 15 0 0,-1-1 1 0 0,0 1-1 0 0,1-1 0 0 0,-1 1 0 0 0,1-1 0 0 0,0 1 0 0 0,-1-1 1 0 0,1 1-1 0 0,0-1 0 0 0,0 2-15 0 0,0-3 7 0 0,0 1 0 0 0,1-1-1 0 0,-1 1 1 0 0,0-1 0 0 0,0 1 0 0 0,0-1 0 0 0,0 1-1 0 0,0-1 1 0 0,0 1 0 0 0,-1-1 0 0 0,1 1-1 0 0,0-1 1 0 0,0 1 0 0 0,0-1 0 0 0,0 0 0 0 0,0 1-1 0 0,-1-1 1 0 0,1 1 0 0 0,0-1 0 0 0,0 1 0 0 0,-1-1-1 0 0,1 0 1 0 0,0 1 0 0 0,-1-1 0 0 0,1 0 0 0 0,0 1-1 0 0,-1-1 1 0 0,1 0 0 0 0,-1 1 0 0 0,1-1 0 0 0,0 0-1 0 0,-1 0-6 0 0,-6 5 110 0 0,2 8 30 0 0,-5-1-102 0 0,7-6 5 0 0,3 4-16 0 0,0-8 49 0 0,0-2 0 0 0,0 0-4 0 0,0 0 0 0 0,11 1 25 0 0,4-1-28 0 0,-13 0-61 0 0,0 0-1 0 0,1 0 1 0 0,-1 0-1 0 0,0 0 1 0 0,0-1-1 0 0,0 1 1 0 0,0-1-1 0 0,2 0-7 0 0,3-4 21 0 0,-5 4-19 0 0,-1 0 1 0 0,0 0-1 0 0,1 0 0 0 0,-1 1 1 0 0,1-1-1 0 0,-1 0 0 0 0,1 1 1 0 0,-1-1-1 0 0,1 1 0 0 0,0 0 1 0 0,-1-1-1 0 0,1 1 0 0 0,0 0 1 0 0,-1 0-3 0 0,15-3-22 0 0,-8-1-22 0 0,1-2-59 0 0,5 4-67 0 0,-4 0 10 0 0,3-4-15 0 0,-8 3 67 0 0,2 0-45 0 0,-2 2 14 0 0,1 0-37 0 0,-5 1 58 0 0,0 0 57 0 0,1 0 42 0 0,-1 0 51 0 0,1 0-4 0 0,-1 0-64 0 0,0 0-55 0 0,0 0-73 0 0,1 0-44 0 0,-1 0-74 0 0,1 0-86 0 0,1 0-95 0 0,-2 0 169 0 0,0 0-39 0 0,1 0-434 0 0,1 0-292 0 0,3 0-680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3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47 4984 0 0,'0'0'143'0'0,"-3"-2"-3"0"0,-7-9-71 0 0,7 9 114 0 0,-1 1-78 0 0,1 1-47 0 0,-2 0-18 0 0,2 1 30 0 0,2-1-55 0 0,1 0 0 0 0,-1 0-1 0 0,0 0 1 0 0,1 0 0 0 0,-1 0 0 0 0,0 0 0 0 0,1 0 0 0 0,-1-1 0 0 0,0 1 0 0 0,1 0-1 0 0,-1 0 1 0 0,1 0 0 0 0,-1-1 0 0 0,0 1 0 0 0,1 0 0 0 0,-1-1 0 0 0,1 1-1 0 0,-1-1 1 0 0,1 1 0 0 0,-1-1 0 0 0,1 1 0 0 0,-1-1 0 0 0,1 1 0 0 0,0-1 0 0 0,-1 1-1 0 0,1-1-14 0 0,-5-4 215 0 0,-6 2 34 0 0,11 3-228 0 0,-1 1-1 0 0,0-1 1 0 0,1 0-1 0 0,-1-1 0 0 0,0 1 1 0 0,1 0-1 0 0,-1 0 1 0 0,0 0-1 0 0,1 0 0 0 0,-1 0 1 0 0,0-1-1 0 0,1 1 1 0 0,-1 0-1 0 0,1-1 0 0 0,-1 1 1 0 0,1 0-1 0 0,-1-1 1 0 0,0 1-1 0 0,1 0 0 0 0,-1-1 1 0 0,1 1-1 0 0,0-1 1 0 0,-1 1-1 0 0,1-1 0 0 0,-1 0 1 0 0,1 1-21 0 0,0-1 20 0 0,-1 1 0 0 0,1-1 1 0 0,-1 1-1 0 0,1-1 0 0 0,0 1 1 0 0,-1-1-1 0 0,1 1 0 0 0,-1-1 1 0 0,0 1-1 0 0,1-1 0 0 0,-1 1 1 0 0,1 0-1 0 0,-1-1 0 0 0,1 1 1 0 0,-1 0-1 0 0,0 0 0 0 0,1-1 1 0 0,-1 1-1 0 0,0 0 0 0 0,1 0 0 0 0,-1 0 1 0 0,0 0-1 0 0,1 0 0 0 0,-1 0 1 0 0,0 0-1 0 0,1 0-20 0 0,-31 0 595 0 0,0 0-58 0 0,19 2-410 0 0,4 3-47 0 0,-5 1-2 0 0,0-3-23 0 0,11-3-42 0 0,-1 1-1 0 0,1-1 0 0 0,0 1 0 0 0,0 0 0 0 0,0-1 0 0 0,-1 1 1 0 0,1 0-1 0 0,0 0 0 0 0,0 1 0 0 0,0-1 0 0 0,1 0 0 0 0,-1 1 1 0 0,0-1-1 0 0,0 1-12 0 0,-22 16 135 0 0,4-3-46 0 0,-13 29 116 0 0,16-26-214 0 0,-7 12-79 0 0,21-25 69 0 0,0 0-1 0 0,0 0 1 0 0,1 1-1 0 0,0-1 0 0 0,-2 5 20 0 0,0 16-26 0 0,4 46 26 0 0,0-70 2 0 0,1 0 0 0 0,-1-1 0 0 0,0 1 0 0 0,0 0 0 0 0,1 0 0 0 0,-1-1 0 0 0,1 1 1 0 0,-1 0-1 0 0,1-1 0 0 0,0 1 0 0 0,-1-1 0 0 0,1 1 0 0 0,0 0 0 0 0,0-1 0 0 0,0 0 0 0 0,0 1 1 0 0,1-1-1 0 0,-1 0 0 0 0,0 1 0 0 0,1-1-2 0 0,11 15 36 0 0,-11-11-21 0 0,2 1 56 0 0,3-2 35 0 0,-2-1-60 0 0,5 3 62 0 0,-2 0-34 0 0,-5-4-51 0 0,-1 0 1 0 0,1-1-1 0 0,-1 1 0 0 0,1 0 0 0 0,0-1 0 0 0,0 0 0 0 0,0 1-23 0 0,21 1 196 0 0,-20-3-162 0 0,1 1 0 0 0,-1 0 1 0 0,0 0-1 0 0,0 0 0 0 0,4 2-34 0 0,-5-2 19 0 0,0 0 0 0 0,0 0 0 0 0,0 0 0 0 0,0 0 0 0 0,0 0 0 0 0,0-1 0 0 0,0 0 0 0 0,0 1 1 0 0,0-1-1 0 0,1 0 0 0 0,-1-1 0 0 0,3 1-19 0 0,9-6 89 0 0,-12 5-68 0 0,0 0-1 0 0,0-1 1 0 0,1 2 0 0 0,-1-1-1 0 0,0 0 1 0 0,1 1 0 0 0,-1-1-1 0 0,2 1-20 0 0,17 0 130 0 0,2 0-18 0 0,-22 0-100 0 0,-1 0 0 0 0,1 0 0 0 0,0 0 0 0 0,-1-1-1 0 0,1 1 1 0 0,-1 0 0 0 0,1-1 0 0 0,0 1 0 0 0,-1-1 0 0 0,1 1 0 0 0,-1-1 0 0 0,1 0 0 0 0,-1 0 0 0 0,0 0 0 0 0,2 0-12 0 0,4-4 53 0 0,24-10 171 0 0,-26 12-194 0 0,-4 3-24 0 0,-1 0 0 0 0,1 0 0 0 0,-1-1 1 0 0,1 1-1 0 0,0 0 0 0 0,-1-1 0 0 0,1 1 0 0 0,-1 0 0 0 0,1-1 0 0 0,-1 1 0 0 0,1-1 0 0 0,-1 1 0 0 0,1-1 1 0 0,-1 1-1 0 0,1-1 0 0 0,-1 1 0 0 0,0-1 0 0 0,1 0 0 0 0,-1 1 0 0 0,0-1 0 0 0,0 0 0 0 0,1 1-6 0 0,1-5 18 0 0,11-11 48 0 0,-12 15-59 0 0,0 0 0 0 0,1-1 0 0 0,-1 1 0 0 0,0 0 0 0 0,0-1 0 0 0,0 1 0 0 0,0 0 0 0 0,0-1 0 0 0,0 1-1 0 0,0-1 1 0 0,-1 0 0 0 0,1 1 0 0 0,0-1 0 0 0,-1 0 0 0 0,0 1 0 0 0,1-1 0 0 0,-1 0 0 0 0,0 1 0 0 0,0-1-7 0 0,0-10 64 0 0,-1 9-44 0 0,1 0-1 0 0,0 0 1 0 0,0 0-1 0 0,0-1 1 0 0,0 1-1 0 0,1 0 1 0 0,-1 0-1 0 0,1 0 1 0 0,0 0 0 0 0,0-1-20 0 0,1 0 13 0 0,0 0 0 0 0,0-1 0 0 0,0 1 0 0 0,-1-1 1 0 0,1 0-14 0 0,0-29 22 0 0,-2 29-22 0 0,0-24 28 0 0,0-35 98 0 0,0 26-104 0 0,0 38-24 0 0,0 0 1 0 0,0 0 0 0 0,0-1 0 0 0,0 1 0 0 0,0 0 0 0 0,0 0 0 0 0,-1 0 0 0 0,1 0 0 0 0,0 0-1 0 0,0 0 1 0 0,0 0 0 0 0,0 0 0 0 0,0 0 0 0 0,0 0 0 0 0,1 0 0 0 0,-1-1 0 0 0,0 1-1 0 0,0 0 1 0 0,0 0 0 0 0,0 0 0 0 0,0 0 0 0 0,0 0 0 0 0,0 0 0 0 0,0 0 0 0 0,0 0-1 0 0,0 0 1 0 0,0 0 0 0 0,0 0 0 0 0,0 0 0 0 0,0-1 0 0 0,0 1 0 0 0,0 0 0 0 0,0 0-1 0 0,0 0 1 0 0,0 0 0 0 0,1 0 0 0 0,-1 0 0 0 0,0 0 0 0 0,0 0 0 0 0,0 0 0 0 0,0 0-1 0 0,0 0 1 0 0,0 0 0 0 0,0 0 0 0 0,0 0 0 0 0,0 0 0 0 0,0 0 0 0 0,0 0 0 0 0,1 0-1 0 0,-1 0 1 0 0,0 0 0 0 0,0 0 0 0 0,0 0 0 0 0,0 0 0 0 0,0 0 0 0 0,0 0 0 0 0,0 0 1 0 0,8 0-19 0 0,-6 0-30 0 0,1 0-51 0 0,-3 3 46 0 0,0 49-9 0 0,0 15-62 0 0,0-22 87 0 0,0-42 42 0 0,0 0 0 0 0,1 1 0 0 0,-1-1 0 0 0,0 0 0 0 0,1 0 0 0 0,0 0 0 0 0,0 0 0 0 0,0 0 0 0 0,2 3-4 0 0,2 9 30 0 0,-4-10-27 0 0,0 1 0 0 0,-1-1-1 0 0,1 1 1 0 0,-1-1-1 0 0,0 3-2 0 0,-1 3 1 0 0,2-9-1 0 0,-1-1 0 0 0,0 1 0 0 0,0 0 0 0 0,1 0 0 0 0,-1-1 0 0 0,1 1 0 0 0,-1 0 0 0 0,1-1 0 0 0,-1 1 0 0 0,1-1 0 0 0,0 1 0 0 0,0-1 0 0 0,0 1 0 0 0,0-1 0 0 0,0 1 0 0 0,0-1 0 0 0,0 1 0 0 0,0 0 0 0 0,-1-1 0 0 0,1 1 0 0 0,-1 0 0 0 0,1-1 0 0 0,-1 1 0 0 0,0 0 0 0 0,1-1 0 0 0,-1 1 0 0 0,0 0 0 0 0,0 0 0 0 0,0 0 0 0 0,0-1 0 0 0,1 1 0 0 0,-1 0 0 0 0,0-1 0 0 0,1 1 1 0 0,0 0-1 0 0,-1-1 0 0 0,1 1 0 0 0,0 0 0 0 0,0-1 0 0 0,-1 1 0 0 0,2-1 0 0 0,-1 1-1 0 0,0-1-1 0 0,-1 1 1 0 0,1-1-1 0 0,0 1 0 0 0,0-1 1 0 0,-1 1-1 0 0,1 0 1 0 0,-1-1-1 0 0,1 1 1 0 0,-1 0-1 0 0,0 0 1 0 0,0-1-1 0 0,0 1 2 0 0,0 11-96 0 0,0-10-29 0 0,2-3-259 0 0,-1 0 50 0 0,1 0 41 0 0,-1 0 35 0 0,1 0-178 0 0,0 0-205 0 0,-1 0 342 0 0,0 0-49 0 0,0 0-66 0 0,1 0-1022 0 0,-1 0-817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3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32 6336 0 0,'0'0'141'0'0,"0"0"23"0"0,0 0 11 0 0,-3 0-29 0 0,-3-2-100 0 0,1-3-75 0 0,2 1 50 0 0,-2 1 97 0 0,1 2 44 0 0,-3 0 86 0 0,2 1-78 0 0,-20 1 450 0 0,18-2-487 0 0,3-1-96 0 0,-1-5 88 0 0,5 7-116 0 0,0-1-1 0 0,0 1 1 0 0,-1 0-1 0 0,1-1 1 0 0,0 1 0 0 0,0-1-1 0 0,-1 1 1 0 0,1 0 0 0 0,0-1-1 0 0,-1 1 1 0 0,1 0-1 0 0,-1-1 1 0 0,1 1 0 0 0,0 0-1 0 0,-1 0 1 0 0,1-1 0 0 0,-1 1-1 0 0,1 0 1 0 0,-1 0 0 0 0,1 0-1 0 0,-1 0 1 0 0,1 0-1 0 0,-1-1 1 0 0,1 1 0 0 0,-1 0-1 0 0,1 0 1 0 0,-1 0 0 0 0,1 0-1 0 0,0 0 1 0 0,-1 1-1 0 0,1-1 1 0 0,-1 0-9 0 0,-10 1 212 0 0,0 5-25 0 0,5-2-61 0 0,-2-1 77 0 0,2-2-2 0 0,-1-1 69 0 0,-5 0-169 0 0,-23-1-72 0 0,23 5 21 0 0,4 1-37 0 0,7-4-13 0 0,-1-1-1 0 0,1 1 1 0 0,0 0 0 0 0,-1 0 0 0 0,1 0 0 0 0,-1-1 0 0 0,1 1 0 0 0,-1-1 0 0 0,0 1 0 0 0,1-1 0 0 0,-1 0 0 0 0,1 0 0 0 0,-1 1 0 0 0,0-1 0 0 0,2 0 1 0 0,-1-1 0 0 0,1 1 0 0 0,-1 0 0 0 0,1 0-1 0 0,-1 0 1 0 0,1 0 0 0 0,-1 0 0 0 0,1 0 0 0 0,-1 0 0 0 0,1 0 0 0 0,-1 0 0 0 0,1 1 0 0 0,-1-1 0 0 0,1 0 0 0 0,-1 0 0 0 0,1 0 0 0 0,0 0 0 0 0,-1 1 0 0 0,1-1 0 0 0,-1 0 0 0 0,1 1 0 0 0,0-1 0 0 0,-1 0 0 0 0,1 0 0 0 0,0 1 0 0 0,-1-1-1 0 0,1 1 1 0 0,0-1 0 0 0,-1 0 0 0 0,1 1 0 0 0,0-1 0 0 0,-1 1-1 0 0,-3 5 23 0 0,-6 0-12 0 0,9-6-11 0 0,1 1 1 0 0,0 0 0 0 0,-1 0 0 0 0,1-1-1 0 0,0 1 1 0 0,0 0 0 0 0,-1 0 0 0 0,1 0 0 0 0,0-1-1 0 0,0 1 1 0 0,0 0 0 0 0,0 0 0 0 0,0 0-1 0 0,0 0 0 0 0,0 30 54 0 0,0-24-61 0 0,0-5 1 0 0,0 0-1 0 0,0 0 0 0 0,0 1 1 0 0,0-1-1 0 0,0 0 0 0 0,0 0 0 0 0,1 0 1 0 0,-1 0-1 0 0,1 0 0 0 0,0 1 7 0 0,14 25-14 0 0,-4-23 14 0 0,-6 8 0 0 0,23 31 0 0 0,-22-36-7 0 0,0-1-1 0 0,1 1 1 0 0,0-1 0 0 0,0-1 0 0 0,2 2 7 0 0,-3-3-6 0 0,0 1 1 0 0,0 0-1 0 0,0 1 0 0 0,-1 0 1 0 0,1 0 5 0 0,7 11 0 0 0,1 0 0 0 0,0-1 0 0 0,6 4 0 0 0,-16-17 0 0 0,-1 0 0 0 0,0 1 0 0 0,0-1 0 0 0,0 1 0 0 0,-1-1 0 0 0,1 1 0 0 0,-1 0 0 0 0,0 1 0 0 0,7 14 0 0 0,1-7 10 0 0,-7-8 33 0 0,-3 5-6 0 0,-3-5 97 0 0,-2 1-39 0 0,-11 9 192 0 0,5-10-107 0 0,-3-3 34 0 0,-7-2-12 0 0,-1 0-88 0 0,-2 0-73 0 0,1 0-60 0 0,17 0-46 0 0,-5-3 20 0 0,8 1-16 0 0,1 0-38 0 0,-1-1-58 0 0,1 1-75 0 0,1-1-89 0 0,0 2 66 0 0,1-1-40 0 0,-1-1-397 0 0,0-1-276 0 0,1-1-636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5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32 6824 0 0,'0'0'149'0'0,"0"0"23"0"0,0 0 13 0 0,0 0 38 0 0,0 0 109 0 0,-3-2 48 0 0,-5-4-169 0 0,-7 1 239 0 0,-4 3 39 0 0,4 2-208 0 0,10 0-223 0 0,-3-1 84 0 0,-3-5 25 0 0,-2-1 24 0 0,2 6-21 0 0,-1 0 11 0 0,9 1-125 0 0,0-1 1 0 0,0 1-1 0 0,0 0 0 0 0,0 0 0 0 0,0 1 1 0 0,-1-1-1 0 0,1 1 0 0 0,0-1 0 0 0,0 1 1 0 0,0 0-57 0 0,-5 4 122 0 0,7-4-96 0 0,-1 0 1 0 0,1 0-1 0 0,-1 0 0 0 0,1-1 1 0 0,-1 1-1 0 0,1 0 0 0 0,-1-1 1 0 0,1 1-1 0 0,-1-1 0 0 0,1 0 0 0 0,-1 1 1 0 0,0-1-1 0 0,1 0 0 0 0,-1 0-26 0 0,-5 0 76 0 0,5 0-57 0 0,0-1-1 0 0,0 1 0 0 0,0 0 1 0 0,-1 1-1 0 0,1-1 1 0 0,0 0-1 0 0,0 0 0 0 0,0 1 1 0 0,0 0-1 0 0,-1 0-18 0 0,-2 1 37 0 0,-3 2 8 0 0,-10 5 76 0 0,3 4-61 0 0,-9 10-47 0 0,22-20-14 0 0,0 2 0 0 0,0-2 1 0 0,1 3 0 0 0,1 15 0 0 0,0-14 1 0 0,0-5-2 0 0,0 1-1 0 0,-1-1 1 0 0,2 0-1 0 0,-1 0 1 0 0,0 0-1 0 0,0 0 1 0 0,1 0-1 0 0,-1 0 1 0 0,1 0-1 0 0,0 1 2 0 0,5 10-44 0 0,-2-8 40 0 0,-1 1 0 0 0,-1-1 1 0 0,1 1-1 0 0,-1-1 0 0 0,0 1 1 0 0,0 0-1 0 0,-1 0 1 0 0,0 0-1 0 0,1 5 4 0 0,-2 12-48 0 0,2-3 39 0 0,-1-17 10 0 0,0 1-1 0 0,0-1 0 0 0,0 1 1 0 0,0-1-1 0 0,0 1 0 0 0,1-1 1 0 0,0 0-1 0 0,-1 0 1 0 0,1 1-1 0 0,27 44 0 0 0,-24-17 0 0 0,5-16 0 0 0,-10-14 0 0 0,1 0 0 0 0,-1-1 0 0 0,0 1 0 0 0,0 0 0 0 0,0-1 0 0 0,1 1 0 0 0,-1 0 0 0 0,0 0 0 0 0,0-1 0 0 0,0 1 0 0 0,0 0 0 0 0,0-1 0 0 0,0 1 0 0 0,0 0 0 0 0,0 0 0 0 0,-1-1 0 0 0,1 1 0 0 0,0 0 0 0 0,0-1 0 0 0,-1 1 0 0 0,1 0 0 0 0,-10 12 16 0 0,7-9 59 0 0,2-1-39 0 0,2 5-6 0 0,-1-8-19 0 0,0 0-10 0 0,0 0 0 0 0,0 0 0 0 0,0 0 1 0 0,0 0-1 0 0,0 1 0 0 0,0-1 0 0 0,0 0 1 0 0,0 0-1 0 0,0 0 0 0 0,0 0 1 0 0,0 0-1 0 0,0 0 0 0 0,0 0 0 0 0,0 0 1 0 0,0 0-1 0 0,0 0 0 0 0,0 1 0 0 0,0-1 1 0 0,0 0-1 0 0,0 0 0 0 0,0 0 0 0 0,0 0 1 0 0,0 0-1 0 0,0 0 0 0 0,0 0 0 0 0,0 0 1 0 0,0 0-1 0 0,0 0 0 0 0,0 0 1 0 0,0 0-1 0 0,0 0 0 0 0,0 1 0 0 0,0-1 1 0 0,-1 0-1 0 0,1 0 0 0 0,0 0 0 0 0,0 0 1 0 0,0 0-1 0 0,0 0 0 0 0,0 0 0 0 0,0 0 1 0 0,0 0-1 0 0,0 0 0 0 0,0 0 0 0 0,0 0 1 0 0,0 0-1 0 0,-1 0 0 0 0,1 0 0 0 0,0 0 1 0 0,0 0-1 0 0,0 0 0 0 0,0 0 1 0 0,0 0-1 0 0,0 0 0 0 0,0 0 0 0 0,0 0 1 0 0,0 0-2 0 0,-1 0 3 0 0,1 0-1 0 0,-1 0 1 0 0,1-1 0 0 0,-1 2 0 0 0,1-1 0 0 0,0 0 0 0 0,-1 0 0 0 0,1 0 0 0 0,-1 0 0 0 0,1 0 0 0 0,0 0 0 0 0,-1 0 0 0 0,1 0 0 0 0,0 1 0 0 0,-1-1 0 0 0,1 0-1 0 0,-1 0 1 0 0,1 0 0 0 0,0 1 0 0 0,-1-1 0 0 0,1 0 0 0 0,0 0 0 0 0,0 1 0 0 0,-1-1 0 0 0,1 0 0 0 0,0 1 0 0 0,0-1 0 0 0,-1 0 0 0 0,1 1 0 0 0,0-1 0 0 0,0 1-3 0 0,-5 5 45 0 0,-8 0 19 0 0,1 4 0 0 0,5-7-2 0 0,-2-3-59 0 0,7-1 6 0 0,-16 1 57 0 0,8 0-44 0 0,1 0-75 0 0,-1 0-42 0 0,4 0-8 0 0,-5-4-16 0 0,9 3 44 0 0,-1-1-50 0 0,1 1-5 0 0,1-1-41 0 0,-1 1-47 0 0,1 0-55 0 0,0 0-5 0 0,1 0-42 0 0,-1 1-426 0 0,1-1-294 0 0,0 1-680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5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17 5672 0 0,'0'0'165'0'0,"3"-3"22"0"0,0 0-123 0 0,0 1-39 0 0,-1-1 29 0 0,0 1 37 0 0,1-1 59 0 0,-3 3 42 0 0,0 0-87 0 0,0 0-65 0 0,0 0-39 0 0,0 0-53 0 0,0 0-85 0 0,0 0-20 0 0,-1-1 12 0 0,-1 1 69 0 0,-4 1 16 0 0,1-1-26 0 0,3 0-8 0 0,0 0-47 0 0,-11 0-89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6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430 77 7312 0 0,'0'0'165'0'0,"0"0"22"0"0,0 0 9 0 0,-2-2-20 0 0,-11-11-140 0 0,-13-12 197 0 0,17 21 26 0 0,-2 0 49 0 0,3-1-115 0 0,7 4-153 0 0,-1 0 0 0 0,1 0 0 0 0,-1 0 1 0 0,1 0-1 0 0,-1 1 0 0 0,1-1 0 0 0,-1 1 0 0 0,1-1 0 0 0,-1 1 0 0 0,1-1 0 0 0,-1 1 0 0 0,0 0 0 0 0,1 0 0 0 0,-1 0 0 0 0,-1 0-40 0 0,-18-3 153 0 0,0-2-63 0 0,13 3-57 0 0,0 0-1 0 0,0 1 1 0 0,0 0 0 0 0,-8-1-33 0 0,-14 2 94 0 0,1 0 53 0 0,13 2-8 0 0,-1 4-22 0 0,2-1-30 0 0,-3-2 24 0 0,0-3-54 0 0,7 0-49 0 0,10 0-8 0 0,-1 0 0 0 0,1 0 0 0 0,-1 0 0 0 0,0 1 0 0 0,1-1 0 0 0,-1 1 0 0 0,1-1 0 0 0,-1 1 0 0 0,1-1 0 0 0,-1 1 0 0 0,1 0 0 0 0,-1 0 0 0 0,1 0 0 0 0,0 0 0 0 0,-7 4 0 0 0,-2 0 12 0 0,7-3 5 0 0,0-1 1 0 0,-1 1-1 0 0,1 0 1 0 0,-1-1-1 0 0,1 0 1 0 0,-1 0-1 0 0,1 0 1 0 0,-4 0-18 0 0,2 2 80 0 0,-5 10-14 0 0,9-12-65 0 0,1 0-1 0 0,0 0 1 0 0,0-1 0 0 0,-1 1-1 0 0,1 0 1 0 0,0 0-1 0 0,0 0 1 0 0,0 0-1 0 0,0 0 1 0 0,0 0-1 0 0,0 0 1 0 0,1 0 0 0 0,-1 0-1 0 0,0 0 1 0 0,0 0-1 0 0,1 0 1 0 0,-1-1-1 0 0,0 1 1 0 0,1 0 0 0 0,-1 0-1 0 0,1 0 1 0 0,-1 0-1 0 0,1-1 1 0 0,-1 1-1 0 0,1 0 1 0 0,0-1-1 0 0,0 1 0 0 0,3 6-1 0 0,1 8 1 0 0,8 0 10 0 0,-6-7 11 0 0,5 4-14 0 0,2-1-51 0 0,-10-8 28 0 0,0-1 0 0 0,0 1 0 0 0,0 0-1 0 0,0 0 1 0 0,-1 1 0 0 0,0-1 0 0 0,1 1 0 0 0,-1-1-1 0 0,-1 1 1 0 0,1 0 0 0 0,0 0 0 0 0,0 2 16 0 0,0 0-10 0 0,0-1 1 0 0,1 0-1 0 0,0-1 1 0 0,-1 1-1 0 0,2-1 1 0 0,-1 1-1 0 0,0-1 1 0 0,1 0-1 0 0,1 0 10 0 0,2 2-4 0 0,-1 1-1 0 0,0-1 0 0 0,0 1 1 0 0,0 1 4 0 0,7 11-3 0 0,1 0 13 0 0,1-1 0 0 0,0 0-10 0 0,-5-6 52 0 0,-1 1-1 0 0,-1 0 1 0 0,4 6-52 0 0,-6-8 41 0 0,1 0 0 0 0,0 0 1 0 0,3 2-42 0 0,18 10 80 0 0,-9 5-64 0 0,-8-13-16 0 0,-7-10 0 0 0,-1 0 0 0 0,0 1 0 0 0,0-1 0 0 0,-1 1 0 0 0,1 0 0 0 0,1 5 0 0 0,3 12 25 0 0,0 0 98 0 0,-7-18-77 0 0,0 0 0 0 0,0-1 0 0 0,0 1 0 0 0,-1-1-1 0 0,0 1 1 0 0,0 3-46 0 0,-1 15 112 0 0,0-2-101 0 0,1-20-8 0 0,0 1 0 0 0,0-1 0 0 0,0 0 0 0 0,0 0-1 0 0,0 1 1 0 0,0-1 0 0 0,-1 0 0 0 0,1 0 0 0 0,-1 1 0 0 0,1-1-1 0 0,0 0 1 0 0,-1 0 0 0 0,0 0 0 0 0,1 0 0 0 0,-1 0 0 0 0,0 0-1 0 0,0 0 1 0 0,1 0 0 0 0,-1 0 0 0 0,0 0 0 0 0,0 0 0 0 0,0 0-1 0 0,0-1 1 0 0,0 1 0 0 0,-1 0-3 0 0,-11 4 85 0 0,11-1-48 0 0,-4 3 24 0 0,-14-2 35 0 0,9 5-3 0 0,-3-7-38 0 0,-39-3 140 0 0,36 0-158 0 0,-50 0-25 0 0,54-2-31 0 0,-1-1-57 0 0,4 0-22 0 0,0-1-48 0 0,3 0-19 0 0,-1-1-45 0 0,2 0-51 0 0,0 0-55 0 0,3 2-84 0 0,0 0-95 0 0,0 1 72 0 0,1 0-36 0 0,-3-1-536 0 0,-1 1-414 0 0,-3 1-796 0 0,9 1 2194 0 0</inkml:trace>
  <inkml:trace contextRef="#ctx0" brushRef="#br0" timeOffset="371.85">615 354 8496 0 0,'0'0'190'0'0,"2"3"28"0"0,1-1-190 0 0,-1-1 1 0 0,0 1-1 0 0,0-1 1 0 0,1 0-1 0 0,-1 1 0 0 0,1-1 1 0 0,-1 0-1 0 0,1 0 1 0 0,0-1-1 0 0,-1 1 1 0 0,1 0-1 0 0,0-1 1 0 0,-1 0-1 0 0,2 0-28 0 0,7 0 54 0 0,-2-4-34 0 0,-1-1-35 0 0,4-1 23 0 0,-1 4 96 0 0,2 2 312 0 0,14-2 639 0 0,-19 0-761 0 0,-1 0-37 0 0,3-2 22 0 0,-5 2-190 0 0,0-1-39 0 0,15-9 426 0 0,-2 2-60 0 0,-8 1-197 0 0,2 0-4 0 0,-1 3-36 0 0,1-1-42 0 0,0-2-52 0 0,-2-2-5 0 0,16-14 203 0 0,-16 18-206 0 0,-3 4-35 0 0,-7 3-38 0 0,0 0 0 0 0,1-1 0 0 0,-1 1 1 0 0,1 0-1 0 0,-1 0 0 0 0,1 0 0 0 0,-1-1 0 0 0,1 1 0 0 0,-1 0 0 0 0,0-1 1 0 0,1 1-1 0 0,-1 0 0 0 0,1-1 0 0 0,-1 1 0 0 0,0 0 0 0 0,1-1 0 0 0,-1 1 1 0 0,0-1-1 0 0,0 1 0 0 0,1 0 0 0 0,-1-1 0 0 0,0 1 0 0 0,0-1 0 0 0,0 1 1 0 0,0-1-1 0 0,1 1 0 0 0,-1-1 0 0 0,0 1 0 0 0,0-1 0 0 0,0 1 1 0 0,0-1-1 0 0,0 1 0 0 0,0-1 0 0 0,0 1 0 0 0,0-1 0 0 0,-1 1 0 0 0,1-1 1 0 0,0 1-5 0 0,0-1 6 0 0,0 1 0 0 0,0-1 0 0 0,0 1 1 0 0,0-1-1 0 0,0 1 0 0 0,-1-1 0 0 0,1 1 1 0 0,0-1-1 0 0,1 1 0 0 0,-1-1 0 0 0,0 1 1 0 0,0-1-1 0 0,0 1 0 0 0,0-1 0 0 0,0 1 1 0 0,0-1-1 0 0,1 1 0 0 0,-1-1 1 0 0,0 1-1 0 0,0 0 0 0 0,1-1 0 0 0,-1 1 1 0 0,0-1-1 0 0,1 1 0 0 0,-1 0 0 0 0,0-1 1 0 0,1 1-1 0 0,-1 0 0 0 0,1-1 0 0 0,-1 1 1 0 0,0 0-1 0 0,1 0 0 0 0,-1-1 0 0 0,1 1 1 0 0,-1 0-1 0 0,1 0 0 0 0,-1 0 0 0 0,1 0 1 0 0,-1-1-1 0 0,1 1 0 0 0,-1 0 1 0 0,1 0-1 0 0,-1 0 0 0 0,1 0 0 0 0,-1 0 1 0 0,1 0-7 0 0,-1 0 2 0 0,0 0 1 0 0,0 1 0 0 0,0-1-1 0 0,0 0 1 0 0,0 0 0 0 0,1 0-1 0 0,-1 0 1 0 0,0 0 0 0 0,0 0-1 0 0,0 0 1 0 0,0 0 0 0 0,0 0-1 0 0,0 0 1 0 0,0 0 0 0 0,0 0-1 0 0,0 0 1 0 0,0 0 0 0 0,0 0-1 0 0,1 0 1 0 0,-1-1 0 0 0,0 1-1 0 0,0 0 1 0 0,0 0 0 0 0,0 0-1 0 0,0 0 1 0 0,0 0 0 0 0,0 0-1 0 0,0 0 1 0 0,0 0 0 0 0,0 0-1 0 0,0 0 1 0 0,0 0 0 0 0,0 0-1 0 0,1 0 1 0 0,-1 0 0 0 0,0 0-1 0 0,0 0 1 0 0,0-1 0 0 0,0 1-1 0 0,0 0 1 0 0,0 0 0 0 0,0 0-1 0 0,0 0 1 0 0,0 0 0 0 0,0 0-1 0 0,0 0 1 0 0,0 0 0 0 0,0 0-1 0 0,0 0 1 0 0,0-1 0 0 0,0 1-1 0 0,0 0 1 0 0,0 0 0 0 0,0 0-1 0 0,0 0 1 0 0,0 0 0 0 0,0 0-3 0 0,0-3 37 0 0,0 0 42 0 0,0-5 120 0 0,0-11 340 0 0,0 14-427 0 0,0 2-54 0 0,0 0 216 0 0,-5 5-141 0 0,1-3-55 0 0,1-2-35 0 0,-1-3-21 0 0,2 1 28 0 0,1 5-47 0 0,1 0 0 0 0,-1 0 0 0 0,1-1 0 0 0,-1 1 0 0 0,1 0 0 0 0,-1 0 0 0 0,1 0 0 0 0,-1 0 0 0 0,1 0 0 0 0,-1 0 0 0 0,1-1 0 0 0,-1 1 1 0 0,1 0-1 0 0,-1 0 0 0 0,1 1 0 0 0,-1-1 0 0 0,1 0 0 0 0,0 0 0 0 0,-1 0 0 0 0,1 0 0 0 0,-1 0 0 0 0,1 0 0 0 0,-1 1 0 0 0,1-1 0 0 0,-1 0 0 0 0,1 0-3 0 0,-8 5 38 0 0,7-4-34 0 0,-1 0 0 0 0,1 0 0 0 0,-1 0 0 0 0,1-1 0 0 0,-1 1 0 0 0,1 0 0 0 0,-1-1 0 0 0,1 1 0 0 0,-1-1 0 0 0,1 1 0 0 0,-1-1 0 0 0,0 0 0 0 0,1 0 0 0 0,-1 0-4 0 0,2 0 2 0 0,-1 0 0 0 0,1 0 0 0 0,-1 0-1 0 0,1 0 1 0 0,-1 0 0 0 0,1 0 0 0 0,-1 0 0 0 0,1 0 0 0 0,-1 0 0 0 0,1 0 0 0 0,-1 0 0 0 0,1 0 0 0 0,-1 0 0 0 0,1 0 0 0 0,-1 0-1 0 0,1 1 1 0 0,0-1 0 0 0,-1 0 0 0 0,1 0 0 0 0,-1 1 0 0 0,1-1 0 0 0,0 0 0 0 0,-1 0 0 0 0,1 1 0 0 0,0-1 0 0 0,-1 0 0 0 0,1 1-1 0 0,0-1 1 0 0,-1 1 0 0 0,1-1 0 0 0,0 0 0 0 0,-1 1-2 0 0,-6 9 5 0 0,-10 3-3 0 0,-7 5-22 0 0,9-1-35 0 0,11-11 52 0 0,0-1-1 0 0,0 0 1 0 0,0 0 0 0 0,0-1 0 0 0,-1 1-1 0 0,0-1 1 0 0,0 0 0 0 0,-4 2 2 0 0,7-4-7 0 0,-1 0 0 0 0,0 0 0 0 0,1 0-1 0 0,0 1 1 0 0,-1-1 0 0 0,-1 3 8 0 0,0 1-3 0 0,1 0 1 0 0,-1 0-1 0 0,1 0 0 0 0,0 2 3 0 0,-9 16 0 0 0,8-17 0 0 0,0-1 0 0 0,1 1 0 0 0,0 0 0 0 0,1-1 0 0 0,-1 1 0 0 0,1 1 0 0 0,0 1 1 0 0,-4 11-2 0 0,5-16 1 0 0,1-1 0 0 0,-1 1 0 0 0,0-1-1 0 0,1 1 1 0 0,0-1 0 0 0,-1 1-1 0 0,1-1 1 0 0,1 1 0 0 0,-1 1 0 0 0,1 5-9 0 0,-1 12-41 0 0,0 2 40 0 0,0-23 10 0 0,0 1 0 0 0,0 0 0 0 0,0-1 0 0 0,0 1 0 0 0,1 0 0 0 0,-1-1 0 0 0,0 1 0 0 0,1-1 0 0 0,-1 1 0 0 0,1-1 0 0 0,0 1 0 0 0,0-1 0 0 0,-1 1 0 0 0,1-1 0 0 0,1 1 0 0 0,3 6 0 0 0,1 6-22 0 0,-1-3 22 0 0,1 0-1 0 0,0 0 0 0 0,5 7 1 0 0,-1-7-40 0 0,0-2-37 0 0,2-4-47 0 0,1-3-57 0 0,-1 0-39 0 0,-3 3 34 0 0,4 1-18 0 0,12-1-140 0 0,-10 1 20 0 0,0-1-42 0 0,1-3 40 0 0,5-2-220 0 0,7 0-4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4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186 307 7568 0 0,'0'0'166'0'0,"0"0"29"0"0,0 0 14 0 0,0 3-25 0 0,-1 5-147 0 0,1-3-37 0 0,0-1 0 0 0,-1 0 0 0 0,2 0 0 0 0,-1 0 0 0 0,0 1 0 0 0,1-1 1 0 0,0 0-1 0 0,0 0 0 0 0,3 6 17 0 0,2 5 57 0 0,-3 6 60 0 0,-4-9-34 0 0,0 11 141 0 0,2-9-74 0 0,3-1 34 0 0,0-3-81 0 0,0 0-5 0 0,-1-2-7 0 0,-2 0 17 0 0,-1 2 42 0 0,0-1-47 0 0,-1 12 138 0 0,5-7 7 0 0,2-2-131 0 0,-5-9-110 0 0,0 1 1 0 0,0-1-1 0 0,0 0 1 0 0,0 1-1 0 0,-1-1 0 0 0,1 0 1 0 0,-1 1-1 0 0,0-1-24 0 0,1 16 131 0 0,-1-13-87 0 0,0 0 5 0 0,0 13 55 0 0,3-4-34 0 0,7-2-39 0 0,-8-10-13 0 0,-2-3-65 0 0,0 2-36 0 0,0 9-139 0 0,0-9-30 0 0</inkml:trace>
  <inkml:trace contextRef="#ctx0" brushRef="#br0" timeOffset="311.45">678 46 9040 0 0,'0'0'200'0'0,"0"0"33"0"0,0 0 15 0 0,0 2-8 0 0,0 2-169 0 0,0 11 251 0 0,-1-10-252 0 0,0 0-54 0 0,-4 2 53 0 0,4-5-53 0 0,0-1-1 0 0,0 0 1 0 0,0 1-1 0 0,1-1 1 0 0,-1 1 0 0 0,0-1-1 0 0,1 1 1 0 0,-1-1 0 0 0,1 1-1 0 0,-1 0 1 0 0,1-1-1 0 0,0 1 1 0 0,0-1 0 0 0,0 1-16 0 0,0 10 115 0 0,1-8-75 0 0,-1 0 0 0 0,0 0 0 0 0,0 0 0 0 0,0 0 0 0 0,-1 0 1 0 0,1 0-1 0 0,-1-1 0 0 0,-1 3-40 0 0,1-1 28 0 0,-2 2 24 0 0,1-1 0 0 0,0 1 0 0 0,1 0 0 0 0,-1 0 0 0 0,1 0 0 0 0,0 6-52 0 0,1 46 432 0 0,0-1-96 0 0,0-5-91 0 0,0 0-50 0 0,0 157 354 0 0,0-153-389 0 0,0-54-75 0 0,0-3-87 0 0,0 0-87 0 0,0 0-81 0 0,0 0 41 0 0,0 0-33 0 0,0 0-36 0 0,0 0-34 0 0,0 0-323 0 0,0 0 71 0 0,0 0-45 0 0,0 0-627 0 0,0 0-491 0 0,0 0-930 0 0</inkml:trace>
  <inkml:trace contextRef="#ctx0" brushRef="#br0" timeOffset="580.49">401 415 8720 0 0,'0'0'256'0'0,"3"-2"-7"0"0,-3 2-249 0 0,5-6 65 0 0,2 1-38 0 0,9 3-17 0 0,-16 2-8 0 0,1 0 0 0 0,0 0 1 0 0,0 0-1 0 0,0 0 1 0 0,0 0-1 0 0,-1 0 0 0 0,1 0 1 0 0,0 0-1 0 0,0-1 0 0 0,0 1 1 0 0,-1 0-1 0 0,1 0 1 0 0,0-1-1 0 0,0 1 0 0 0,0-1-2 0 0,1-2 52 0 0,3-4 75 0 0,10 6 18 0 0,-2 1-15 0 0,0-4 78 0 0,24-13 291 0 0,-24 12-380 0 0,-1 1-49 0 0,16-1 146 0 0,-7-5-4 0 0,4 5-18 0 0,-10-1-68 0 0,-12 5-99 0 0,1 0 0 0 0,-1-1 0 0 0,0 1 0 0 0,1 1 0 0 0,-1-1 0 0 0,0 0 0 0 0,1 1 1 0 0,-1 0-1 0 0,1 0-27 0 0,11 0 87 0 0,9 0-5 0 0,-4-3-67 0 0,-5-2-15 0 0,-12 3 0 0 0,0 1 0 0 0,1 0 0 0 0,-1 0 0 0 0,0 0 0 0 0,1 1 0 0 0,-1-1 0 0 0,1 1 0 0 0,-1-1 0 0 0,1 1 0 0 0,3 0 30 0 0,0 0-42 0 0,9 0-112 0 0,28 0-550 0 0,-26 0 230 0 0</inkml:trace>
  <inkml:trace contextRef="#ctx0" brushRef="#br0" timeOffset="1769.24">139 15 11920 0 0,'-2'0'266'0'0,"-10"-3"22"0"0,-2-7 58 0 0,11 8-154 0 0,1 4-91 0 0,2-2-101 0 0,-4 4 61 0 0,-5 2-22 0 0,-2-1-24 0 0,4-2-32 0 0,3 0 34 0 0,-1 1 36 0 0,-1 2 51 0 0,3-3-61 0 0,-15 16 367 0 0,15-16-364 0 0,1 0-45 0 0,-3 10 71 0 0,-5-8-51 0 0,5 5 22 0 0,-2-5-33 0 0,7-5-10 0 0,-1 0-1 0 0,1 0 1 0 0,0 1-1 0 0,-1-1 0 0 0,1 0 1 0 0,-1 0-1 0 0,1 1 1 0 0,0-1-1 0 0,-1 0 1 0 0,1 1-1 0 0,0-1 1 0 0,-1 1-1 0 0,1-1 1 0 0,0 0-1 0 0,0 1 1 0 0,-1-1-1 0 0,1 1 1 0 0,0-1-1 0 0,0 1 1 0 0,0-1-1 0 0,0 1 1 0 0,0-1-1 0 0,-1 1 0 0 0,1-1 1 0 0,0 1-1 0 0,0-1 1 0 0,0 0-1 0 0,0 1 1 0 0,0-1-1 0 0,0 1 1 0 0,1-1-1 0 0,-1 1 1 0 0,0 12-85 0 0,0-11 21 0 0,0-1-61 0 0,0-1-72 0 0,0 0-116 0 0,0 0 106 0 0,0 0-34 0 0,0 0-329 0 0,0 0 78 0 0,0 0-47 0 0,0 0-634 0 0,0 0-503 0 0,0 0-952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30.9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0 9848 0 0,'0'0'222'0'0,"0"0"30"0"0,0 0 19 0 0,0 1-114 0 0,0 1-82 0 0,0-2-71 0 0,0 1 1 0 0,0-1-1 0 0,0 1 0 0 0,0 0 0 0 0,0-1 1 0 0,1 1-1 0 0,-1-1 0 0 0,0 1 0 0 0,0-1 1 0 0,0 1-1 0 0,1-1 0 0 0,-1 1 0 0 0,0-1 1 0 0,1 1-1 0 0,-1-1 0 0 0,0 1 0 0 0,1-1 1 0 0,-1 0-1 0 0,0 1 0 0 0,1-1 0 0 0,-1 1 1 0 0,1-1-1 0 0,-1 0 0 0 0,1 1-4 0 0,0-1 6 0 0,-1 1-1 0 0,1-1 0 0 0,0 0 1 0 0,-1 1-1 0 0,1-1 1 0 0,-1 1-1 0 0,1 0 0 0 0,-1-1 1 0 0,1 1-1 0 0,-1-1 1 0 0,0 1-1 0 0,1 0 0 0 0,-1-1 1 0 0,0 1-1 0 0,1 0 1 0 0,-1-1-1 0 0,0 1 0 0 0,0 0 1 0 0,0-1-1 0 0,0 1 1 0 0,1 0-1 0 0,-1 0 1 0 0,0-1-1 0 0,0 1 0 0 0,0 0-5 0 0,0 47 263 0 0,0 1 50 0 0,0 111 851 0 0,0-92-713 0 0,0-33-257 0 0,0-1-32 0 0,0 1-40 0 0,0 0-46 0 0,0-22-61 0 0,-1-7 10 0 0,1 0-1 0 0,-1-1 1 0 0,0 1-1 0 0,-1 0 1 0 0,0-1-1 0 0,0 1-24 0 0,1-1 25 0 0,-1 0 1 0 0,1 0-1 0 0,0 0 0 0 0,0 0 1 0 0,0 5-26 0 0,0 11 79 0 0,-8 1-72 0 0,6-17-5 0 0,3-4-1 0 0,-1 0 0 0 0,1 0 1 0 0,-1 1-1 0 0,1-1 0 0 0,0 0 1 0 0,-1 0-1 0 0,1 0 1 0 0,0 0-1 0 0,0 0 0 0 0,0 1 1 0 0,-1-1-1 0 0,1 0 0 0 0,1 0 1 0 0,-1 0-1 0 0,0 1-1 0 0,1 23 56 0 0,-1-23-24 0 0,0-2-98 0 0,0 0 7 0 0,0 0-66 0 0,0 0-73 0 0,0 0 56 0 0,0 0-34 0 0,0 0-35 0 0,0 0-34 0 0,0 0-336 0 0,0 0 78 0 0,0 0-47 0 0,0 0-650 0 0,0 0-514 0 0,0 0-976 0 0</inkml:trace>
  <inkml:trace contextRef="#ctx0" brushRef="#br0" timeOffset="260.18">1 293 9256 0 0,'0'0'266'0'0,"0"0"1"0"0,0 0-199 0 0,2 0-40 0 0,0-1-27 0 0,-1 1 0 0 0,1 0-1 0 0,0 0 1 0 0,-1-1 0 0 0,1 1 0 0 0,-1-1-1 0 0,1 1 1 0 0,-1-1 0 0 0,0 0 0 0 0,1 0-1 0 0,-1 1 1 0 0,0-1-1 0 0,1-1 3 0 0,0 1 0 0 0,-1 0 0 0 0,1 1 0 0 0,0-1 0 0 0,0 0 0 0 0,0 0 0 0 0,-1 1-1 0 0,1-1 1 0 0,0 1 0 0 0,0 0 0 0 0,0-1 0 0 0,1 1-3 0 0,-2 0 19 0 0,1 0 0 0 0,0 0-1 0 0,-1 0 1 0 0,1-1 0 0 0,-1 1 0 0 0,1 0-1 0 0,-1-1 1 0 0,0 0 0 0 0,1 1 0 0 0,-1-1 0 0 0,1 0-1 0 0,-1 1 1 0 0,0-1-19 0 0,12-6 148 0 0,-10 7-116 0 0,1-1 0 0 0,-1 0 0 0 0,0 1 0 0 0,1 0 0 0 0,-1 0 0 0 0,0 0 0 0 0,1 0 1 0 0,2 1-33 0 0,19-1 217 0 0,-6-4 28 0 0,-14 3-199 0 0,2-2 31 0 0,0 1 1 0 0,-1 0 0 0 0,1 1-1 0 0,0-1 1 0 0,0 1 0 0 0,6 0-78 0 0,-2 1-60 0 0,-1 0 94 0 0,0 0 59 0 0,14 0 185 0 0,-10 0-193 0 0,-5 0-110 0 0,0 0-79 0 0,-1 0-97 0 0,1 0-117 0 0,-5 0 111 0 0,1 0-37 0 0,-1 0-38 0 0,0 0-40 0 0,1 0-43 0 0,-1 0-46 0 0,0 0-46 0 0,1 0-51 0 0,7 0-923 0 0,7 0-812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49.3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1 125 8376 0 0,'0'2'190'0'0,"0"-1"-180"0"0,0-1-1 0 0,0 0 0 0 0,0 1 0 0 0,0-1 0 0 0,0 1 1 0 0,0-1-1 0 0,0 1 0 0 0,0-1 0 0 0,0 0 0 0 0,0 1 1 0 0,0-1-1 0 0,0 1 0 0 0,0-1 0 0 0,1 0 0 0 0,-1 1 1 0 0,0-1-1 0 0,0 0 0 0 0,0 1 0 0 0,1-1 0 0 0,-1 0 1 0 0,0 1-1 0 0,1-1 0 0 0,-1 0 0 0 0,0 0 0 0 0,0 1 1 0 0,1-1-1 0 0,-1 0 0 0 0,1 0 0 0 0,-1 1 0 0 0,0-1 1 0 0,1 0-10 0 0,6 5 158 0 0,-1 5-4 0 0,1 4-78 0 0,-5-10-68 0 0,3 27-8 0 0,-2-26 27 0 0,0 1 47 0 0,4 6 172 0 0,6 11 352 0 0,-10-7-70 0 0,-4 0 40 0 0,0-1-24 0 0,5-1 40 0 0,1-6-286 0 0,0 2 125 0 0,-2 3 57 0 0,-4-1-184 0 0,1-2-79 0 0,1 4 66 0 0,-1-14-269 0 0,0 1 0 0 0,0-1 0 0 0,0 1 1 0 0,1-1-1 0 0,-1 1 0 0 0,0-1 0 0 0,0 1 0 0 0,0-1 0 0 0,1 1 0 0 0,-1-1 0 0 0,0 1 0 0 0,1-1 0 0 0,-1 0 1 0 0,0 1-1 0 0,1-1 0 0 0,-1 0 0 0 0,0 1 0 0 0,1-1 0 0 0,-1 0 0 0 0,1 1 0 0 0,-1-1 0 0 0,1 0 1 0 0,-1 0-1 0 0,1 1 0 0 0,-1-1 0 0 0,1 0 0 0 0,-1 0 0 0 0,1 0 0 0 0,-1 0 0 0 0,1 0 0 0 0,-1 0 0 0 0,1 0 1 0 0,0 0-15 0 0,-1 0 5 0 0,0 0 1 0 0,0 0 0 0 0,0 0-1 0 0,0 0 1 0 0,0 0 0 0 0,0 0-1 0 0,0 0 1 0 0,0 0-1 0 0,0 0 1 0 0,0 0 0 0 0,0 0-1 0 0,1 0 1 0 0,-1 0 0 0 0,0 0-1 0 0,0 0 1 0 0,0 0 0 0 0,0 0-1 0 0,0 0 1 0 0,0 0 0 0 0,0 0-1 0 0,0 0 1 0 0,0 0 0 0 0,0 0-1 0 0,0 0 1 0 0,1 0 0 0 0,-1 1-1 0 0,0-1 1 0 0,0 0 0 0 0,0 0-1 0 0,0 0 1 0 0,0 0 0 0 0,0 0-1 0 0,0 0 1 0 0,0 0 0 0 0,0 0-1 0 0,0 0 1 0 0,0 0 0 0 0,0 0-1 0 0,0 0 1 0 0,0 0 0 0 0,0 1-1 0 0,0-1 1 0 0,0 0 0 0 0,0 0-1 0 0,0 0 1 0 0,0 0 0 0 0,0 0-1 0 0,0 0 1 0 0,0 0 0 0 0,0 0-1 0 0,0 0 1 0 0,0 0 0 0 0,0 1-1 0 0,0-1 1 0 0,0 0 0 0 0,0 0-1 0 0,0 0-5 0 0,0 10 342 0 0,0-7 2 0 0,0-3 6 0 0,0 0 30 0 0,0 0 17 0 0,0 0 3 0 0,0 0-20 0 0,0 0-84 0 0,-2-3-37 0 0,-9-7-10 0 0,9 7-32 0 0,1-1-96 0 0,0 0-60 0 0,2-1-29 0 0,0 3 43 0 0,-1-11 101 0 0,-1 3-46 0 0,1 7-88 0 0,-1 0 0 0 0,1-1 0 0 0,-1 1 0 0 0,0 0 0 0 0,0 0 0 0 0,0-1 0 0 0,0 1-42 0 0,-5-10 158 0 0,2 0-72 0 0,5-8-70 0 0,-1 9-14 0 0,0 0-1 0 0,-1-8 17 0 0,5 3 23 0 0,0 7-31 0 0,-2 7-10 0 0,-1 0 0 0 0,0 0 1 0 0,0 0-1 0 0,0 0 0 0 0,0 0 1 0 0,0 0-1 0 0,-1 0 0 0 0,0-1 0 0 0,1-1 0 0 0,-1 2-5 0 0,0-1-1 0 0,1 1 1 0 0,-1 0-1 0 0,1 0 1 0 0,0 0-1 0 0,0 0 0 0 0,0 0 1 0 0,0 0-1 0 0,1-2 6 0 0,3-6-23 0 0,-2 0 18 0 0,2 0 1 0 0,-1 0-1 0 0,3-3 5 0 0,-6 12-1 0 0,1-3 1 0 0,1 2 0 0 0,20-19 0 0 0,-7 6 0 0 0,-1 3-10 0 0,-4 8-22 0 0,6-5-6 0 0,-10 6-38 0 0,2 5 84 0 0,-7 0-5 0 0,0-2 4 0 0,-1 1-1 0 0,1 0 1 0 0,-1 0-1 0 0,1 0 1 0 0,-1 1-1 0 0,0-1 1 0 0,1 0 0 0 0,-1 1-1 0 0,1-1 1 0 0,-1 0-1 0 0,1 1 1 0 0,-1 0-1 0 0,0-1 1 0 0,0 1-1 0 0,1 0 1 0 0,-1 0-7 0 0,21 10 86 0 0,-17-8-80 0 0,-2-1-2 0 0,20 22-4 0 0,-15-17 0 0 0,-5-4 0 0 0,0 0 0 0 0,0 0 0 0 0,0 0 0 0 0,0 1 0 0 0,0-1 0 0 0,-1 1 0 0 0,3 7 0 0 0,-4-9 0 0 0,0 0 0 0 0,0 0 0 0 0,0 0 0 0 0,1 1 0 0 0,-1-1 0 0 0,0 0 0 0 0,1 0 0 0 0,0-1 0 0 0,-1 1 0 0 0,2 1 0 0 0,-1 0 0 0 0,0-1 0 0 0,0 1 0 0 0,0 0 0 0 0,0 0 0 0 0,0 1 0 0 0,-1 0 0 0 0,1 0 0 0 0,1-1 0 0 0,-1 1 0 0 0,0-1 0 0 0,1 0 0 0 0,0 1 0 0 0,-1-2 0 0 0,-1-1 0 0 0,0 0 0 0 0,0 0 0 0 0,0 0 0 0 0,0 0 0 0 0,0 0 0 0 0,0 1 0 0 0,0-1 0 0 0,0 0 0 0 0,0 1 0 0 0,-1-1 0 0 0,1 1 0 0 0,0-1 0 0 0,-1 1 0 0 0,0-1 0 0 0,1 1 0 0 0,-1-1 0 0 0,0 1 0 0 0,1-1 0 0 0,-1 1 0 0 0,0 0 0 0 0,0-1 0 0 0,0 1 0 0 0,1 6 0 0 0,1 1 0 0 0,0-1 0 0 0,0 1 0 0 0,1-1 0 0 0,0 0 0 0 0,2 5 0 0 0,5 11 0 0 0,-9-21 0 0 0,0 1 0 0 0,-1-1 0 0 0,1 1 0 0 0,-1-1 0 0 0,1 1 0 0 0,-1 0 0 0 0,0-1 0 0 0,0 1 0 0 0,-1 1 0 0 0,0 4 0 0 0,1-7 0 0 0,0 0 0 0 0,0 0 0 0 0,1-1 0 0 0,-1 1 0 0 0,0 0 0 0 0,1 0 0 0 0,-1-1 0 0 0,1 1 0 0 0,-1 0 0 0 0,1-1 0 0 0,0 1 0 0 0,0-1 0 0 0,0 1 0 0 0,0 0 0 0 0,0-1 0 0 0,0 1 0 0 0,0-1 0 0 0,0 1 0 0 0,-1 0 0 0 0,1-1 0 0 0,0 1 0 0 0,-1 0 0 0 0,1-1 0 0 0,-1 1 0 0 0,0 0 0 0 0,1 0 0 0 0,-1-1 0 0 0,0 1 0 0 0,0 1 0 0 0,-1 5 0 0 0,1-5 0 0 0,-1 0 0 0 0,1 0 0 0 0,0 0 0 0 0,0-1 0 0 0,0 1 0 0 0,1 0 0 0 0,-1 0 0 0 0,1 0 0 0 0,-1 0 0 0 0,1 0 0 0 0,0 0 0 0 0,4 5 0 0 0,-4-7 0 0 0,0 1 0 0 0,0-1 0 0 0,0 0 0 0 0,-1 1 0 0 0,1-1 0 0 0,0 1 0 0 0,-1-1 0 0 0,1 1 0 0 0,-1 0 0 0 0,0-1 0 0 0,1 1 0 0 0,-1-1 0 0 0,0 1 0 0 0,0 0 0 0 0,0 9 1 0 0,0 2-7 0 0,0 22-82 0 0,0-32-13 0 0,0-3 1 0 0,0 0 10 0 0,0 0 16 0 0,0 0-40 0 0,0 0-84 0 0,0 0-212 0 0,1-1 139 0 0,-1 1 39 0 0,2-1-126 0 0,0 1 66 0 0,0 0 8 0 0,1 0 29 0 0,-2 0 5 0 0,0 0-47 0 0,0-1-107 0 0,0 0-17 0 0,-1 0-54 0 0,1 0-49 0 0,-1 0-44 0 0,0-1-161 0 0,0 1-43 0 0,1-2-195 0 0,-1 0-529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29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79 7688 0 0,'0'0'166'0'0,"0"0"29"0"0,0 0 14 0 0,-2 2-25 0 0,-8 9-130 0 0,6-5 46 0 0,5 3-81 0 0,-1-6-5 0 0,0 3-4 0 0,0 9 33 0 0,3-6 43 0 0,1-1 22 0 0,2 2 93 0 0,-4 6 75 0 0,-2-8-153 0 0,-1 4 13 0 0,1-3-17 0 0,2-2 13 0 0,0 0 42 0 0,4 6 110 0 0,-5-10-215 0 0,0 0 0 0 0,0 1 0 0 0,0-1 1 0 0,0 0-1 0 0,0 0 0 0 0,-1 1 0 0 0,0-1-69 0 0,1 7 216 0 0,-1 3 83 0 0,0-7-128 0 0,2-1-33 0 0,2 4 56 0 0,3 4-49 0 0,-2 13 29 0 0,1-13-67 0 0,-5-12-91 0 0,0 0 0 0 0,0 1 0 0 0,-1-1 0 0 0,1 1 0 0 0,-1-1 0 0 0,1 1 1 0 0,-1-1-1 0 0,1 1 0 0 0,-1-1 0 0 0,0 1 0 0 0,0-1 0 0 0,1 1 0 0 0,-1-1-16 0 0,-1 11 104 0 0,1-9-76 0 0,-1 0 0 0 0,1 0 0 0 0,0 0-1 0 0,0 0 1 0 0,1 1 0 0 0,-1-1-1 0 0,1 0 1 0 0,-1 0 0 0 0,1 0 0 0 0,0 0-28 0 0,4 6 62 0 0,1 0 38 0 0,-4 2 62 0 0,-2-9 58 0 0,0-2 4 0 0,0 0-18 0 0,0 0-72 0 0,0 0-34 0 0,0 0-4 0 0,0 0 9 0 0,0 0 39 0 0,0 0 15 0 0,0 0 1 0 0,3-5-11 0 0,7-15-45 0 0,-8 9-21 0 0,-2 3-55 0 0,-1 3-8 0 0,1-1 0 0 0,0 0 1 0 0,0 1-1 0 0,0-1 0 0 0,1 0 1 0 0,0 0-1 0 0,1-5-20 0 0,8-17 43 0 0,-5 0-22 0 0,6 7 22 0 0,-6 1-32 0 0,-3 12-11 0 0,0 1 0 0 0,0 0 0 0 0,1 0 0 0 0,1-3 0 0 0,4-11-3 0 0,-3-1-33 0 0,-3 16 16 0 0,-1 0-1 0 0,1 0 1 0 0,0 0 0 0 0,1 0 0 0 0,-1 0 0 0 0,3-4 20 0 0,26-37-144 0 0,-28 43 131 0 0,-2 3 10 0 0,0 0 0 0 0,-1 0 0 0 0,1 0-1 0 0,0 0 1 0 0,0 0 0 0 0,-1 0 0 0 0,1 0 0 0 0,0 0 0 0 0,0 0 0 0 0,0 1 0 0 0,0-1 0 0 0,0 0-1 0 0,0 1 1 0 0,1-1 0 0 0,-1 1 0 0 0,0-1 0 0 0,0 1 0 0 0,1-1 3 0 0,22-10-3 0 0,-7 7-28 0 0,-13 3 10 0 0,1 1-1 0 0,-1 0 1 0 0,1 0-1 0 0,-1 0 1 0 0,1 1-1 0 0,-1-1 1 0 0,1 1-1 0 0,-1 0 1 0 0,1 1 21 0 0,3 1-33 0 0,-5-1 30 0 0,1-1 0 0 0,-1 1 1 0 0,1 0-1 0 0,-1 0 0 0 0,0 0 0 0 0,0 0 0 0 0,0 0 0 0 0,0 1 0 0 0,0-1 0 0 0,-1 1 1 0 0,2 1 2 0 0,9 22 0 0 0,5 10 0 0 0,-17-34 0 0 0,1 0 0 0 0,0 1 0 0 0,-1-1 0 0 0,1 1 0 0 0,-1-1 0 0 0,0 1 0 0 0,0 0 0 0 0,0 0 0 0 0,0-1 0 0 0,0 1 0 0 0,-1 0 0 0 0,1 0 0 0 0,-1 0 0 0 0,0 0 0 0 0,0 0 0 0 0,0 0 0 0 0,1 3 7 0 0,0 0 0 0 0,0-1 1 0 0,0 1-1 0 0,0-1 0 0 0,2 4-7 0 0,-1-4 10 0 0,0 0 1 0 0,-1 1-1 0 0,0-1 0 0 0,0 0 1 0 0,0 4-11 0 0,0 4 50 0 0,6 1-20 0 0,-1-3 5 0 0,-5 0 20 0 0,-1 50 160 0 0,0-45-136 0 0,0-15-74 0 0,0 1 0 0 0,0 0 0 0 0,0-1 0 0 0,-1 1 0 0 0,1-1 1 0 0,-1 1-1 0 0,1 0 0 0 0,-1-1 0 0 0,1 1 0 0 0,-1-1 1 0 0,0 0-1 0 0,0 1 0 0 0,0-1 0 0 0,0 1 0 0 0,0-1 0 0 0,0 0 1 0 0,0 0-1 0 0,-1 1-5 0 0,0 0 144 0 0,2-2 17 0 0,0 0-7 0 0,0 0-17 0 0,0 0-53 0 0,0-2-9 0 0,0-1-66 0 0,-1 1-3 0 0,1 0-1 0 0,0 0 0 0 0,0 0 1 0 0,0 1-1 0 0,0-1 1 0 0,1 0-1 0 0,-1 0 1 0 0,0 1-1 0 0,1-1 0 0 0,-1 0 1 0 0,1-1-6 0 0,5-1 13 0 0,-5 3-9 0 0,0 0-1 0 0,0 1 0 0 0,-1-1 1 0 0,1 1-1 0 0,-1-1 0 0 0,1 0 1 0 0,0 0-1 0 0,-1 1 1 0 0,1-1-1 0 0,-1 0 0 0 0,1 0 1 0 0,-1 0-1 0 0,0 1 0 0 0,1-1 1 0 0,-1 0-1 0 0,0 0 0 0 0,0 0 1 0 0,1 0-1 0 0,-1 0-3 0 0,10-18 13 0 0,-7 15-13 0 0,0 0 0 0 0,-1 0 0 0 0,0 0 0 0 0,1-1 1 0 0,-1-1-1 0 0,6-23 0 0 0,13 1 0 0 0,-11 8-12 0 0,-3 10-12 0 0,0 1 1 0 0,1 1-1 0 0,6-7 24 0 0,9-2-87 0 0,2-1 27 0 0,-16 7 50 0 0,-9 9 7 0 0,1 1 1 0 0,0 0-1 0 0,0-1 1 0 0,0 1-1 0 0,0 0 1 0 0,0 0-1 0 0,0 0 1 0 0,0 0-1 0 0,0 0 0 0 0,2-1 3 0 0,-2 1-6 0 0,0 1-1 0 0,0-1 1 0 0,1 1-1 0 0,-1-1 1 0 0,0 1-1 0 0,1 0 0 0 0,-1 0 1 0 0,0-1-1 0 0,1 1 1 0 0,-1 0-1 0 0,0 0 7 0 0,21-3-55 0 0,0-6 40 0 0,-21 8 16 0 0,0 1 1 0 0,0 0-1 0 0,0-1 1 0 0,0 1 0 0 0,-1 0-1 0 0,1 0 1 0 0,0 0-1 0 0,0 0 1 0 0,0 0 0 0 0,0 0-1 0 0,0 0 1 0 0,0 0-1 0 0,0 1 1 0 0,0-1 0 0 0,0 0-1 0 0,0 0 1 0 0,0 1-1 0 0,-1-1 1 0 0,1 1 0 0 0,0-1-1 0 0,0 1 1 0 0,0-1-1 0 0,-1 1 1 0 0,1-1 0 0 0,0 1-1 0 0,0 0 1 0 0,-1-1-2 0 0,7 5 23 0 0,3-1-10 0 0,-8-3-13 0 0,0 0 0 0 0,1 0 0 0 0,-1 1 0 0 0,0-1 0 0 0,0 0 0 0 0,0 1 0 0 0,0-1 0 0 0,0 1 1 0 0,0 0-1 0 0,13 11 0 0 0,-10-11 1 0 0,-5-2-3 0 0,1 0-1 0 0,0 1 1 0 0,-1-1 0 0 0,1 0-1 0 0,0 1 1 0 0,-1-1-1 0 0,1 0 1 0 0,-1 1 0 0 0,1-1-1 0 0,-1 1 1 0 0,1-1-1 0 0,-1 1 1 0 0,1-1-1 0 0,-1 1 1 0 0,0-1 0 0 0,1 1-1 0 0,-1-1 1 0 0,0 1-1 0 0,1-1 1 0 0,-1 1-1 0 0,0 0 1 0 0,1 0 2 0 0,1 4-15 0 0,4 6 1 0 0,-3-6 21 0 0,0 1 1 0 0,0 0-1 0 0,0 0 0 0 0,-1 0 0 0 0,0 0 0 0 0,0 0 0 0 0,-1 0 0 0 0,1 1 1 0 0,-1 5-8 0 0,-2-7 1 0 0,2-4-5 0 0,3 6 18 0 0,5 10 35 0 0,-8-15-48 0 0,-1 0 0 0 0,1 0 0 0 0,-1 0 0 0 0,1 1 0 0 0,-1-1 0 0 0,0 0 1 0 0,0 0-1 0 0,0 0 0 0 0,0 0 0 0 0,0 1-1 0 0,0 4 1 0 0,2 8-37 0 0,3-6-43 0 0,0 0-70 0 0,-2 2-62 0 0,-3-9 85 0 0,0-2-47 0 0,0 0-69 0 0,0 0 76 0 0,0 0-34 0 0,0 0-37 0 0,0 0-35 0 0,0 0-366 0 0,0 0 91 0 0,1 0-49 0 0,1 0-699 0 0,2 0-548 0 0,4 0-1043 0 0</inkml:trace>
  <inkml:trace contextRef="#ctx0" brushRef="#br0" timeOffset="372.95">1032 264 7568 0 0,'3'0'166'0'0,"9"0"-47"0"0,18 0 275 0 0,-21 0-312 0 0,-1 0-51 0 0,-6 0-32 0 0,-1-1 0 0 0,1 1 0 0 0,-1 0 0 0 0,1 0 0 0 0,-1-1 0 0 0,1 1 0 0 0,-1 0-1 0 0,0-1 1 0 0,1 0 0 0 0,-1 1 0 0 0,1-1 0 0 0,0 0 1 0 0,6-6 70 0 0,-5 4 152 0 0,0 2-78 0 0,0 0-46 0 0,1 1-38 0 0,-1 0-8 0 0,-1 0 28 0 0,29-26 669 0 0,-26 24-649 0 0,-5 1-76 0 0,1 1 1 0 0,0 0-1 0 0,-1 0 1 0 0,1-1-1 0 0,0 1 1 0 0,-1 0-1 0 0,1-1 1 0 0,-1 1-1 0 0,1-1 1 0 0,-1 1-1 0 0,1-1 1 0 0,-1 1-1 0 0,1-1 1 0 0,-1 1-1 0 0,0-1 1 0 0,1 1-1 0 0,-1-1 1 0 0,0 1-1 0 0,1-1 1 0 0,-1 0-1 0 0,0 1 1 0 0,1-1-25 0 0,1-4 99 0 0,-1 3-53 0 0,0 0 1 0 0,1 0-1 0 0,-1 0 1 0 0,0 0 0 0 0,1 1-1 0 0,-1-1 1 0 0,1 0-1 0 0,0 1 1 0 0,0-1 0 0 0,0 1-1 0 0,-1 0 1 0 0,1-1-1 0 0,1 1-46 0 0,11-6 300 0 0,-7 4-135 0 0,1-5 59 0 0,9-21 397 0 0,-14 22-496 0 0,0 1-16 0 0,-3 5-99 0 0,0 1 0 0 0,0-1-1 0 0,0 1 1 0 0,0-1 0 0 0,0 1 0 0 0,1-1 0 0 0,-1 1-1 0 0,0 0 1 0 0,0-1 0 0 0,1 1 0 0 0,-1-1 0 0 0,0 1 0 0 0,0 0-1 0 0,1-1 1 0 0,-1 1 0 0 0,0 0 0 0 0,1 0 0 0 0,-1-1-1 0 0,1 1 1 0 0,-1 0 0 0 0,0 0 0 0 0,1-1 0 0 0,-1 1-1 0 0,1 0 1 0 0,-1 0 0 0 0,1 0 0 0 0,-1 0 0 0 0,0 0 0 0 0,1-1-1 0 0,-1 1 1 0 0,1 0 0 0 0,-1 0 0 0 0,1 0 0 0 0,-1 0-1 0 0,1 0 1 0 0,-1 1-10 0 0,0-1 4 0 0,0 0 0 0 0,0 0-1 0 0,0 0 1 0 0,1 0 0 0 0,-1 0-1 0 0,0 0 1 0 0,0 0 0 0 0,0 0-1 0 0,0 0 1 0 0,0 0 0 0 0,0 0-1 0 0,0 0 1 0 0,0 0 0 0 0,0 0-1 0 0,0 0 1 0 0,1 0 0 0 0,-1 0-1 0 0,0 0 1 0 0,0 0 0 0 0,0 0-1 0 0,0 0 1 0 0,0 0 0 0 0,0 0-1 0 0,0-1 1 0 0,0 1 0 0 0,0 0-1 0 0,0 0 1 0 0,0 0 0 0 0,0 0-1 0 0,1 0 1 0 0,-1 0 0 0 0,0 0-1 0 0,0 0 1 0 0,0 0 0 0 0,0 0-1 0 0,0 0 1 0 0,0 0 0 0 0,0 0 0 0 0,0 0-1 0 0,0-1 1 0 0,0 1 0 0 0,0 0-1 0 0,0 0 1 0 0,0 0 0 0 0,0 0-1 0 0,0 0 1 0 0,0 0 0 0 0,0 0-1 0 0,0 0 1 0 0,0 0 0 0 0,0 0-1 0 0,0-1 1 0 0,0 1 0 0 0,0 0-1 0 0,0 0 1 0 0,0 0 0 0 0,0 0-4 0 0,0-13 192 0 0,0 0-60 0 0,0 11-32 0 0,0-1-4 0 0,0-2-58 0 0,0-20 75 0 0,-3 14-67 0 0,-3 7-1 0 0,5 3-40 0 0,1 1 0 0 0,-1 0 0 0 0,1 0 0 0 0,0 0-1 0 0,-1-1 1 0 0,1 1 0 0 0,0 0 0 0 0,-1 0 0 0 0,1-1 0 0 0,0 1-1 0 0,-1 0 1 0 0,1-1 0 0 0,0 1 0 0 0,0 0 0 0 0,0-1-1 0 0,-1 1 1 0 0,1 0 0 0 0,0-1 0 0 0,0 1 0 0 0,0 0-1 0 0,0-1 1 0 0,-1 1 0 0 0,1-1 0 0 0,0 1 0 0 0,0-1 0 0 0,0 1-1 0 0,0 0 1 0 0,0-1 0 0 0,0 1 0 0 0,0-1 0 0 0,0 1-5 0 0,-2-5 129 0 0,-8-6 6 0 0,1 8-50 0 0,2 3-41 0 0,5 1-37 0 0,-14 1-7 0 0,1 11 0 0 0,9-8-8 0 0,1 1 1 0 0,0-1-1 0 0,0 1 1 0 0,0 0-1 0 0,1 1 1 0 0,0-1-1 0 0,0 1 1 0 0,-2 4 7 0 0,3-3-18 0 0,0-1 0 0 0,0 1 0 0 0,-1-1 0 0 0,-4 6 18 0 0,-4 8-15 0 0,0-2-14 0 0,9-15 26 0 0,0 1 1 0 0,1-1-1 0 0,-1 1 0 0 0,1 0 0 0 0,-1 2 3 0 0,-3 21 43 0 0,1-13-32 0 0,-1 2 12 0 0,5 0 27 0 0,0-7-40 0 0,0 21-15 0 0,5-13-65 0 0,-1-11 58 0 0,-1-4 12 0 0,-1 1-1 0 0,1-1 1 0 0,0 1-1 0 0,0-1 1 0 0,0 0-1 0 0,0 0 1 0 0,0 0 0 0 0,1 0-1 0 0,-1 0 1 0 0,3 2 0 0 0,26 10 12 0 0,-28-14-4 0 0,0 0 0 0 0,-1 0 0 0 0,1-1 0 0 0,0 1 0 0 0,0-1 0 0 0,0 0 0 0 0,0 0 1 0 0,-1 0-1 0 0,1 0 0 0 0,3-1-8 0 0,9 1 45 0 0,0 0-34 0 0,-5 1 35 0 0,1-1 0 0 0,0-1 1 0 0,0 0-1 0 0,5-1-46 0 0,32-11 104 0 0,-25 6-104 0 0,-1 1-77 0 0,-5 2-3 0 0,-10 3 35 0 0,1-1 0 0 0,-1 0 0 0 0,0 0 0 0 0,0-1 0 0 0,1-1 45 0 0,8-3-83 0 0,0-1-92 0 0,3 0-96 0 0,22-9-457 0 0,-28 11 509 0 0,21-9-505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1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386 125 7568 0 0,'0'0'166'0'0,"0"0"29"0"0,0 0 14 0 0,0-2 45 0 0,0-8 290 0 0,0-1 40 0 0,0-25 1438 0 0,0 20-1183 0 0,0-1 68 0 0,-1 16-617 0 0,-1-1-134 0 0,-3-3-26 0 0,0 0-53 0 0,1 0 41 0 0,4-1-73 0 0,-1 2-15 0 0,-6 1 48 0 0,-20 3 251 0 0,17 0-262 0 0,-7-1 101 0 0,-11 1 117 0 0,12 4-168 0 0,8 0-45 0 0,-2 2 44 0 0,-3-4 38 0 0,0 1 1 0 0,3 3-35 0 0,2-2-58 0 0,-2 1-39 0 0,8-4-33 0 0,0 0-1 0 0,-1 0 0 0 0,1 0 1 0 0,0 0-1 0 0,0 1 1 0 0,0-1-1 0 0,0 1 0 0 0,0-1 1 0 0,1 1 10 0 0,-5 4-29 0 0,-15 12-100 0 0,-1-8 120 0 0,-1 0 99 0 0,13-4 13 0 0,5-1-66 0 0,-1-1-19 0 0,1-1-12 0 0,0-1-4 0 0,0 0-1 0 0,1 1 1 0 0,0 0 0 0 0,-1 0-1 0 0,0 1-1 0 0,3-3 0 0 0,1 0 0 0 0,0 0 0 0 0,0 1 0 0 0,0-1 0 0 0,0 0 0 0 0,0 1 0 0 0,1-1 0 0 0,-1 0 0 0 0,0 1 0 0 0,0-1 0 0 0,1 1 0 0 0,-1-1 0 0 0,1 1 0 0 0,0 0 0 0 0,-1-1 0 0 0,1 1 0 0 0,0-1 0 0 0,0 1 0 0 0,0 0 0 0 0,-1 8-6 0 0,-4-7-36 0 0,-4 4-41 0 0,7-5 71 0 0,1-1 0 0 0,0 1 1 0 0,0-1-1 0 0,0 1 0 0 0,0 0 1 0 0,0-1-1 0 0,0 1 0 0 0,1 0 1 0 0,-1 0 11 0 0,-4 19-50 0 0,4 4 72 0 0,1-1 86 0 0,0-8 24 0 0,0-14-132 0 0,0 0 1 0 0,1-1 0 0 0,-1 1 0 0 0,0 0 0 0 0,1-1 0 0 0,-1 1 0 0 0,1 0-1 0 0,0-1 1 0 0,-1 1 0 0 0,1-1 0 0 0,0 1 0 0 0,0-1 0 0 0,0 1 0 0 0,0-1-1 0 0,0 0 1 0 0,1 1 0 0 0,-1-1 0 0 0,0 0 0 0 0,1 0-1 0 0,10 15 0 0 0,-7-6-1 0 0,-4-7-1 0 0,0-1 1 0 0,0 0-1 0 0,0 0 0 0 0,1 0 0 0 0,-1 0 0 0 0,0 0 0 0 0,1 0 0 0 0,0 0 0 0 0,-1 0 2 0 0,7 6-36 0 0,-6-5 13 0 0,2 0 1 0 0,-1 0-1 0 0,0 0 0 0 0,1 0 0 0 0,-1 0 0 0 0,1-1 23 0 0,5 3-48 0 0,2 0 18 0 0,3 3 43 0 0,2 1 25 0 0,1-5 36 0 0,26-1 126 0 0,-17-1-120 0 0,-18 2-50 0 0,5 0 20 0 0,12-9-10 0 0,-9 1-77 0 0,-1 3-53 0 0,2 1-11 0 0,-7 0-31 0 0,-3 1-31 0 0,-1-1-76 0 0,1 0-95 0 0,-1 0-115 0 0,-3 0 176 0 0,0-1-36 0 0,1 1-38 0 0,-1 0-40 0 0,0-1-43 0 0,1 1-45 0 0,-1-1-47 0 0,1 0-50 0 0,8-3-1260 0 0,6-4-1039 0 0,-18 7 2722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1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325 475 7544 0 0,'0'0'166'0'0,"0"0"29"0"0,-3 0 13 0 0,-7-2-29 0 0,5-11-143 0 0,-2 4-24 0 0,1 5 32 0 0,4 3 15 0 0,-2 1-42 0 0,0 0 22 0 0,1 0 63 0 0,1-2 62 0 0,-1 0 96 0 0,-7-8 107 0 0,8 8-185 0 0,0 1-42 0 0,-1 0 40 0 0,-1 1-89 0 0,-1 1-42 0 0,4-1-10 0 0,0 0 33 0 0,-25 0 684 0 0,-2 0-78 0 0,1 0-97 0 0,0 0-117 0 0,26 0-457 0 0,1 0 0 0 0,-1 0 1 0 0,1 0-1 0 0,-1 0 0 0 0,1 0 1 0 0,-1 0-1 0 0,1 0 1 0 0,0 0-1 0 0,-1 0 0 0 0,1 0 1 0 0,-1 0-1 0 0,1 0 0 0 0,-1 0 1 0 0,1 0-1 0 0,-1 1 1 0 0,1-1-1 0 0,-1 0 0 0 0,1 0 1 0 0,-1 0-1 0 0,1 1 0 0 0,0-1 1 0 0,-1 0-1 0 0,1 1 1 0 0,0-1-1 0 0,-1 0 0 0 0,1 1 1 0 0,0-1-1 0 0,-1 1 0 0 0,1-1 1 0 0,0 0-1 0 0,0 1 1 0 0,-1 0-8 0 0,-3 5 86 0 0,-9-1-56 0 0,-18 21-30 0 0,26-24 0 0 0,5-2 0 0 0,-1 1 0 0 0,1-1 0 0 0,-1 0 0 0 0,0 0 0 0 0,1 1 0 0 0,-1-1 0 0 0,1 0 0 0 0,-1 1 0 0 0,1-1 0 0 0,-1 1 0 0 0,1-1 0 0 0,-1 1 0 0 0,1-1 0 0 0,-1 1 0 0 0,1-1 0 0 0,-1 1 0 0 0,1-1 0 0 0,0 1 0 0 0,-1 0 0 0 0,1-1 0 0 0,0 1 0 0 0,0 0 0 0 0,-3 4 0 0 0,-25 28 0 0 0,19-12 0 0 0,0 2 0 0 0,7-19 0 0 0,0 0 0 0 0,0 0 0 0 0,1 0 0 0 0,-1 0 0 0 0,1 1 0 0 0,0-1 0 0 0,0 1 0 0 0,1-1 0 0 0,-1 1 0 0 0,1-1 0 0 0,0 1 0 0 0,0-1 0 0 0,0 1 0 0 0,0 2 0 0 0,0-5 0 0 0,0 0 0 0 0,0 1 0 0 0,0-1 0 0 0,0 0 0 0 0,0 0 0 0 0,0 0 0 0 0,1 0 0 0 0,-1 0 0 0 0,1 0 0 0 0,0 1 0 0 0,30 59-64 0 0,-18-45 109 0 0,-12-16-35 0 0,1 1 0 0 0,-1-1 0 0 0,1 0 0 0 0,0 0 0 0 0,-1 0-1 0 0,1 0 1 0 0,0 0 0 0 0,0 0 0 0 0,0 0 0 0 0,-1-1 0 0 0,1 1-1 0 0,0-1 1 0 0,0 1 0 0 0,0-1 0 0 0,2 0-10 0 0,17 4 128 0 0,5 8 12 0 0,-11-5-45 0 0,0-1 42 0 0,2-4 28 0 0,-7-1 24 0 0,-1 0 0 0 0,0-2 0 0 0,9 0-189 0 0,-6-1 131 0 0,3-5 38 0 0,-3-1-51 0 0,7-3 31 0 0,-16 10-122 0 0,14-6 182 0 0,-4-3-60 0 0,3-3-25 0 0,-12 11-97 0 0,-3 2-21 0 0,0-1 1 0 0,-1 1-1 0 0,1 0 0 0 0,0 0 0 0 0,-1-1 0 0 0,1 1 0 0 0,-1 0 1 0 0,1-1-1 0 0,-1 1 0 0 0,1-1 0 0 0,-1 1 0 0 0,1-1 0 0 0,-1 1 1 0 0,1-1-1 0 0,-1 1 0 0 0,0-1 0 0 0,1 1 0 0 0,-1-1 0 0 0,0 0 1 0 0,1 1-1 0 0,-1-1 0 0 0,0 0-6 0 0,3-4 24 0 0,1-3 17 0 0,-3 7-37 0 0,0 0 1 0 0,0-1-1 0 0,0 1 0 0 0,0-1 0 0 0,-1 1 1 0 0,1-1-1 0 0,-1 1 0 0 0,1-1 1 0 0,-1 1-1 0 0,1-1 0 0 0,-1 1 0 0 0,0-1 1 0 0,0 0-1 0 0,0 0-4 0 0,0-44 125 0 0,0 18-103 0 0,0 26-22 0 0,0-1 0 0 0,0 1 1 0 0,0 0-1 0 0,-1-1 1 0 0,1 1-1 0 0,-1 0 0 0 0,1 0 1 0 0,-1-1-1 0 0,0 1 1 0 0,0 0-1 0 0,0 0 0 0 0,-1-2 0 0 0,-8-16-63 0 0,8 13-50 0 0,-5-14-93 0 0,4 13 98 0 0,-1-2-95 0 0,0 0-105 0 0,3 6 104 0 0,-1-1-39 0 0,1 1-44 0 0,0 1-46 0 0,0 1-10 0 0,0 0-49 0 0,1 0-45 0 0,0 0-38 0 0,-1 0-139 0 0,1 0-37 0 0,0-1-168 0 0,0 0-450 0 0</inkml:trace>
  <inkml:trace contextRef="#ctx0" brushRef="#br0" timeOffset="421.11">509 537 8088 0 0,'0'0'182'0'0,"0"3"29"0"0,0 0-128 0 0,0 12 134 0 0,3-5-108 0 0,2-2-68 0 0,-4-7-42 0 0,0 0 1 0 0,-1 1 0 0 0,1-1 0 0 0,0 1 0 0 0,0-1-1 0 0,-1 1 1 0 0,1-1 0 0 0,-1 1 0 0 0,1-1 0 0 0,-1 1-1 0 0,0-1 1 0 0,1 1 0 0 0,-1 0 0 0 0,0 0 0 0 0,1 5 27 0 0,1 0 48 0 0,2 0 62 0 0,5 2 129 0 0,3 7 174 0 0,-9-1 84 0 0,-2-8-297 0 0,-1-1 56 0 0,0 0 8 0 0,0-2 61 0 0,-1 1 73 0 0,0-2 81 0 0,4-1-65 0 0,7 9 21 0 0,-7-9 2 0 0,-3-2-24 0 0,0 0-100 0 0,0 0-42 0 0,0 0-8 0 0,0 0-28 0 0,0 0-106 0 0,0 0-48 0 0,-11 0 32 0 0,3-1-45 0 0,-1-4-2 0 0,8 3-87 0 0,1 0 0 0 0,-1 1 0 0 0,1-1 0 0 0,-1 0 0 0 0,1 1 1 0 0,-1-1-1 0 0,1 0 0 0 0,0 1 0 0 0,0-1 0 0 0,0 0 0 0 0,0 0 0 0 0,0 1 0 0 0,1-2-6 0 0,-1-12 89 0 0,0 0-30 0 0,3-1-44 0 0,1 7-15 0 0,1 1 0 0 0,1-1 0 0 0,-1 1 0 0 0,1 0 0 0 0,1 0 0 0 0,3-3 0 0 0,-3 4 0 0 0,-5 4 0 0 0,0 1 0 0 0,0 0 0 0 0,0 0 0 0 0,0 0 0 0 0,1 0 0 0 0,-1 0 0 0 0,0 0 0 0 0,1 1 0 0 0,0-1 0 0 0,1 1 0 0 0,21-5 0 0 0,-4-4-12 0 0,4 5-36 0 0,-8-2 36 0 0,-15 6 12 0 0,0 0 0 0 0,1 0 0 0 0,-1 0 0 0 0,0 0 0 0 0,1 0 0 0 0,-1 1 0 0 0,0-1 0 0 0,1 1 0 0 0,-1 0 0 0 0,1-1 0 0 0,-1 1 0 0 0,0 0 0 0 0,1 1 0 0 0,-1-1 0 0 0,1 0 0 0 0,-1 1 0 0 0,0-1 0 0 0,1 1 0 0 0,-1 0 0 0 0,1 0 0 0 0,8 2 5 0 0,-3-1-13 0 0,0 1 0 0 0,0 0 1 0 0,0 0-1 0 0,-1 0 0 0 0,0 1 1 0 0,1 0-1 0 0,-1 0 0 0 0,-1 1 1 0 0,6 4 7 0 0,2 6 5 0 0,0 1-40 0 0,0 1 1 0 0,6 10 34 0 0,-18-24 0 0 0,0 1 0 0 0,0-1 0 0 0,0 1 0 0 0,-1 0 0 0 0,1-1 0 0 0,-1 1 0 0 0,0 0 0 0 0,0 1 0 0 0,3 7 0 0 0,21 39 0 0 0,-24-46 0 0 0,0-1 0 0 0,0 0 0 0 0,-1 1 0 0 0,0-1 0 0 0,0 0 0 0 0,0 3 0 0 0,0 4 0 0 0,0-10-1 0 0,0 0 1 0 0,0 0 0 0 0,0 0 0 0 0,0 0 0 0 0,0 1 0 0 0,0-1 0 0 0,0 0 0 0 0,1 0 0 0 0,-1 0 0 0 0,0 0 0 0 0,1 0 0 0 0,-1 0 0 0 0,1 0 0 0 0,-1 0 0 0 0,1 0 0 0 0,0 0 0 0 0,0 0 0 0 0,5 11 0 0 0,-5-7 3 0 0,0-1-1 0 0,0 1 0 0 0,-1 0 0 0 0,0 0 0 0 0,0 1-2 0 0,0 7 28 0 0,0-13-29 0 0,0 0 0 0 0,0 0 0 0 0,0 1-1 0 0,0-1 1 0 0,0 0 0 0 0,0 0 0 0 0,0 0 0 0 0,0 0 0 0 0,0 0-1 0 0,0 0 1 0 0,0 0 0 0 0,0 0 0 0 0,0 0 0 0 0,0 0 0 0 0,0 1-1 0 0,0-1 1 0 0,0 0 0 0 0,0 0 0 0 0,0 0 0 0 0,0 0 0 0 0,0 0-1 0 0,0 0 1 0 0,0 0 0 0 0,0 0 0 0 0,0 0 0 0 0,0 0 0 0 0,0 0-1 0 0,0 0 1 0 0,0 1 0 0 0,1-1 0 0 0,-1 0 0 0 0,0 0 0 0 0,0 0-1 0 0,0 0 1 0 0,0 0 0 0 0,0 0 0 0 0,0 0 0 0 0,0 0 0 0 0,0 0-1 0 0,0 0 1 0 0,0 0 0 0 0,0 0 0 0 0,0 0 0 0 0,1 0 0 0 0,-1 0-1 0 0,0 0 1 0 0,0 0 0 0 0,0 0 0 0 0,0 0 0 0 0,0 0 0 0 0,0 0-1 0 0,0 0 1 0 0,0 0 0 0 0,0 0 0 0 0,0 0 0 0 0,1 0-1 0 0,-1 0 3 0 0,7 1-85 0 0,8 7-188 0 0,-12-4 206 0 0,-1-3-187 0 0,0 0 54 0 0,-1 0 49 0 0,1-1 40 0 0,0 0 20 0 0,0 0 34 0 0,3 0-46 0 0,-4-1 36 0 0,0 1-46 0 0,5 0-166 0 0,-5 0 145 0 0,1 0-34 0 0,-1-1-4 0 0,0 1-35 0 0,0-1-40 0 0,0 1-44 0 0,0-1-48 0 0,-1 0-44 0 0,1 0-40 0 0,-1 0-34 0 0,0-1-130 0 0,1 0-35 0 0,-1-3-1359 0 0</inkml:trace>
  <inkml:trace contextRef="#ctx0" brushRef="#br0" timeOffset="953.78">1464 552 6592 0 0,'0'0'149'0'0,"0"0"23"0"0,0 0 11 0 0,-3 0-30 0 0,-25 0-122 0 0,15 3 14 0 0,3 2 114 0 0,0 0 111 0 0,-3-2 104 0 0,1-1-21 0 0,2 3-64 0 0,1 3-50 0 0,1 1-35 0 0,5-7-137 0 0,1 1-1 0 0,-1 0 1 0 0,1-1-1 0 0,-1 0 0 0 0,0 1 1 0 0,0-1-1 0 0,-1 0-66 0 0,-3 2 151 0 0,-2 0 32 0 0,1 1-36 0 0,5-3-107 0 0,1 0-1 0 0,-1 0 1 0 0,1 0-1 0 0,0 1 0 0 0,-1-1 1 0 0,1 1-1 0 0,0-1 0 0 0,-1 3-39 0 0,-17 29 225 0 0,13-22-115 0 0,1 1 35 0 0,-7 3-13 0 0,12-15-120 0 0,-1 0 0 0 0,1 1 0 0 0,0-1 0 0 0,0 0 0 0 0,0 1 0 0 0,0-1-1 0 0,0 0 1 0 0,0 1 0 0 0,0-1 0 0 0,0 1 0 0 0,0 0 0 0 0,1-1 0 0 0,-1 1-1 0 0,1 0 1 0 0,-1-1 0 0 0,1 1 0 0 0,0 0 0 0 0,0-1 0 0 0,-1 1-12 0 0,1 10 75 0 0,0-9-63 0 0,0 0 1 0 0,0 0-1 0 0,0-1 1 0 0,0 1-1 0 0,0 0 1 0 0,1 0-1 0 0,-1 0 1 0 0,1 0-1 0 0,0 0 1 0 0,0-1-1 0 0,1 4-12 0 0,10 10 116 0 0,-7-12-85 0 0,-3-1-5 0 0,1 0-1 0 0,-1-1 0 0 0,1 1 1 0 0,0-1-1 0 0,0 0 0 0 0,0 0 0 0 0,3 2-25 0 0,8-1 32 0 0,9-3-17 0 0,0 0 36 0 0,-22 0-48 0 0,-1 0 1 0 0,1 0-1 0 0,-1 0 0 0 0,1 0 0 0 0,-1 0 0 0 0,1 0 0 0 0,-1 0 1 0 0,1 0-1 0 0,-1 0 0 0 0,1 0 0 0 0,-1 0 0 0 0,1 0 0 0 0,-1-1 0 0 0,1 1 1 0 0,-1 0-1 0 0,0 0 0 0 0,1 0 0 0 0,-1-1 0 0 0,1 1 0 0 0,-1 0 0 0 0,1-1 1 0 0,-1 1-1 0 0,0 0 0 0 0,1-1 0 0 0,-1 1 0 0 0,0 0 0 0 0,1-1 1 0 0,-1 1-1 0 0,0-1-3 0 0,8-6 66 0 0,12 2 14 0 0,-14-2-33 0 0,-4 4-28 0 0,11-3-5 0 0,18-19 46 0 0,-27 23-52 0 0,-3 2-7 0 0,-1 0 0 0 0,1 0-1 0 0,-1-1 1 0 0,1 1 0 0 0,-1 0 0 0 0,1 0 0 0 0,-1-1 0 0 0,1 1 0 0 0,-1 0 0 0 0,0 0-1 0 0,1-1 1 0 0,-1 1 0 0 0,1-1 0 0 0,-1 1 0 0 0,0 0 0 0 0,1-1 0 0 0,-1 1 0 0 0,0-1-1 0 0,6-25 64 0 0,-1 12-22 0 0,-4 11-35 0 0,0 0 0 0 0,1 0 0 0 0,-2 0 0 0 0,1 0 0 0 0,0-1 0 0 0,0 1 0 0 0,-1 0 0 0 0,0 0 0 0 0,0-3-7 0 0,0-108 124 0 0,0-1-43 0 0,-1 97-56 0 0,0-1 0 0 0,-5-15-25 0 0,3 17 7 0 0,1 0 0 0 0,0-14-7 0 0,2-19 50 0 0,0-56-46 0 0,0 98-4 0 0,1 1 0 0 0,0-1 0 0 0,1 1 0 0 0,-1-1 0 0 0,2 0 0 0 0,-1 1 0 0 0,-1-1 0 0 0,1 1 0 0 0,-1-1 0 0 0,0 0 0 0 0,-1 0 0 0 0,0 4 0 0 0,1 0 0 0 0,-1 0 0 0 0,1 0 0 0 0,-1 1 0 0 0,1-1 0 0 0,0 0 0 0 0,0 1 0 0 0,1-1 0 0 0,-1 1 0 0 0,1-1 0 0 0,1-2 0 0 0,0 0-15 0 0,-2-6 43 0 0,-2 2-84 0 0,1-5-91 0 0,0 74 137 0 0,0-58 10 0 0,0 1 0 0 0,-1 0 0 0 0,1-1 0 0 0,0 1 0 0 0,0-1 0 0 0,-1 1 0 0 0,1-1 0 0 0,-1 1 0 0 0,0-1 0 0 0,1 1 0 0 0,-1-1 0 0 0,0 1 0 0 0,0 0 0 0 0,-1-1 0 0 0,1 1 0 0 0,0 0 0 0 0,1-1 0 0 0,-1 1 0 0 0,0 0 0 0 0,1 0 0 0 0,-1-1 0 0 0,0 1 0 0 0,1 0 0 0 0,0 0 0 0 0,0 0 0 0 0,-1 0 0 0 0,1 1 0 0 0,0 9 0 0 0,0-4 0 0 0,0 0 0 0 0,0 0 0 0 0,1 0 0 0 0,1 7 0 0 0,3 0 0 0 0,-3-12 0 0 0,-1 0 0 0 0,0 0 0 0 0,0 0 0 0 0,0 0 0 0 0,-1 0 0 0 0,1 1 0 0 0,-1-1 0 0 0,1 0 0 0 0,-1 3 0 0 0,-1 6 0 0 0,1-3 0 0 0,0 1 0 0 0,1-1 0 0 0,0 0 0 0 0,0 4 0 0 0,3 5 0 0 0,-1-9 0 0 0,-1 1 0 0 0,0 0 0 0 0,-1 0 0 0 0,0 7 0 0 0,0-7 0 0 0,0 0 0 0 0,0 0 0 0 0,1 0 0 0 0,2 7 0 0 0,0 1 0 0 0,16 95 0 0 0,-17-100 3 0 0,0 3 17 0 0,0 0 0 0 0,1 0 0 0 0,1-1-1 0 0,6 14-19 0 0,-8-22 12 0 0,-1-1 0 0 0,1 2 0 0 0,-1-1 0 0 0,0 3-12 0 0,4 11 16 0 0,4-1 27 0 0,-5 6-32 0 0,2-9-3 0 0,1-3 37 0 0,3-9-34 0 0,-6 8-11 0 0,5-1-15 0 0,-7-9-57 0 0,-3-3 16 0 0,0 0-57 0 0,0 0-67 0 0,0 0-107 0 0,0 0-125 0 0,0 0-111 0 0,0 0 69 0 0,0 0-41 0 0,0 0-585 0 0,0 0-462 0 0,0 0-877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5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294 368 4176 0 0,'0'0'91'0'0,"0"0"11"0"0,-3 0 12 0 0,3 0-111 0 0,-1 0 1 0 0,1 0 0 0 0,-1 0 0 0 0,1 0 0 0 0,-1 0-1 0 0,1 0 1 0 0,0 0 0 0 0,-1 0 0 0 0,1 0 0 0 0,-1 0-1 0 0,1-1 1 0 0,0 1 0 0 0,-1 0 0 0 0,1 0-1 0 0,0 0 1 0 0,-1 0 0 0 0,1-1 0 0 0,-1 1 0 0 0,1 0-1 0 0,0 0 1 0 0,0-1 0 0 0,-1 1 0 0 0,1 0 0 0 0,0-1-1 0 0,-1 1 1 0 0,1 0 0 0 0,0-1 0 0 0,0 1 0 0 0,0 0-1 0 0,-1-1 1 0 0,1 1-4 0 0,-4-7 8 0 0,-7 2-8 0 0,7-2 0 0 0,4 7 0 0 0,0 0 1 0 0,-1-1-1 0 0,1 1 1 0 0,0-1-1 0 0,0 1 0 0 0,-1 0 1 0 0,1-1-1 0 0,0 1 1 0 0,-1-1-1 0 0,1 1 0 0 0,-1 0 1 0 0,1 0-1 0 0,0-1 1 0 0,-1 1-1 0 0,1 0 1 0 0,-1 0-1 0 0,1-1 0 0 0,-1 1 1 0 0,1 0-1 0 0,0 0 1 0 0,-1 0-1 0 0,1 0 0 0 0,-1 0 1 0 0,1 0-1 0 0,-1-1 1 0 0,1 1-1 0 0,-1 0 1 0 0,1 1-1 0 0,-1-1 0 0 0,1 0 1 0 0,-1 0-1 0 0,0 0 0 0 0,-42 0 312 0 0,38 3-88 0 0,-8 5 27 0 0,-4-1 67 0 0,13-5-239 0 0,1-1 1 0 0,0 0 0 0 0,-1 1-1 0 0,1-1 1 0 0,0 1 0 0 0,0 0-1 0 0,0 0 1 0 0,0 0 0 0 0,0 1-1 0 0,0-1 1 0 0,1 1-1 0 0,-1-1 1 0 0,1 1-80 0 0,-1 2 103 0 0,3-4-77 0 0,0-1-1 0 0,0 1 1 0 0,-1 0 0 0 0,1-1-1 0 0,0 1 1 0 0,-1-1-1 0 0,1 1 1 0 0,0-1-1 0 0,-1 1 1 0 0,1-1 0 0 0,-1 1-1 0 0,1-1 1 0 0,-1 1-1 0 0,1-1 1 0 0,-1 1-1 0 0,1-1 1 0 0,-1 0-1 0 0,0 1 1 0 0,1-1 0 0 0,-1 0-1 0 0,1 0 1 0 0,-1 1-26 0 0,-4 1 90 0 0,3-1-58 0 0,0 1 0 0 0,-1-1-1 0 0,1 1 1 0 0,1-1 0 0 0,-1 1 0 0 0,0-1-1 0 0,0 1 1 0 0,1 0 0 0 0,-1 0 0 0 0,1 0-1 0 0,-1 0 1 0 0,1 0 0 0 0,0 1-32 0 0,-9 19 233 0 0,4-9-125 0 0,0-1-41 0 0,2-5-51 0 0,0 0 0 0 0,1 0 0 0 0,0 0 0 0 0,0 1 0 0 0,1-1 0 0 0,0 1 0 0 0,0 0 0 0 0,0 3-16 0 0,-7 27 22 0 0,-1-18-22 0 0,5 6 0 0 0,-1-11-2 0 0,5-12 4 0 0,0 0 0 0 0,0 1-1 0 0,0-1 1 0 0,0 0 0 0 0,0 0 0 0 0,1 1 0 0 0,-1-1 0 0 0,1 2-2 0 0,0 45 135 0 0,0-26-86 0 0,0-23-45 0 0,0-1 0 0 0,0 0 0 0 0,0 1 0 0 0,0-1 0 0 0,0 0-1 0 0,0 1 1 0 0,0-1 0 0 0,0 0 0 0 0,0 1 0 0 0,0-1 0 0 0,0 0 0 0 0,0 1 0 0 0,0-1 0 0 0,0 0 0 0 0,0 0-1 0 0,1 1 1 0 0,-1-1 0 0 0,0 0 0 0 0,0 1 0 0 0,0-1 0 0 0,0 0 0 0 0,1 0 0 0 0,-1 0 0 0 0,0 1 0 0 0,0-1-1 0 0,1 0-3 0 0,9 17 120 0 0,-9-15-105 0 0,0 0 0 0 0,0 1 0 0 0,0-1 0 0 0,0 0 0 0 0,1 0 0 0 0,-1-1 0 0 0,1 1 0 0 0,-1 0 0 0 0,3 1-15 0 0,-3-2 2 0 0,0 0 0 0 0,0-1 1 0 0,0 1-1 0 0,0-1 1 0 0,0 1-1 0 0,1-1 0 0 0,-1 1 1 0 0,0-1-1 0 0,0 0 1 0 0,1 0-1 0 0,-1 1 1 0 0,0-1-1 0 0,1 0 0 0 0,-1 0-2 0 0,1 0 5 0 0,0 0-1 0 0,-1 1 1 0 0,1-1-1 0 0,0 0 1 0 0,-1 1-1 0 0,1 0 1 0 0,0-1-1 0 0,-1 1 1 0 0,1 0-1 0 0,-1 0 1 0 0,2 1-5 0 0,12 4 23 0 0,-5-7 24 0 0,19-15 111 0 0,-24 6-78 0 0,6 4 2 0 0,-10 5-75 0 0,0 1 1 0 0,0-1-1 0 0,0 1 1 0 0,0-1-1 0 0,0 1 1 0 0,0-1-1 0 0,-1 1 0 0 0,1-1 1 0 0,0 0-1 0 0,0 1 1 0 0,0-1-1 0 0,0 0 1 0 0,-1 0-1 0 0,1 0 1 0 0,0 0-1 0 0,-1 0-7 0 0,5-9 85 0 0,-4 8-66 0 0,0-1 0 0 0,0 1 0 0 0,0 0 0 0 0,1 0-1 0 0,-1 0 1 0 0,0 0 0 0 0,1 0 0 0 0,0 0 0 0 0,-1 0-19 0 0,7-7 75 0 0,-2-2-37 0 0,7-23-19 0 0,-11 29-13 0 0,18-72 48 0 0,-14 62-54 0 0,-5 12 0 0 0,0 0 0 0 0,0 0 0 0 0,0-1 0 0 0,0 1 0 0 0,0 0 0 0 0,-1-1 0 0 0,1 1 0 0 0,-1-1 0 0 0,0 0 0 0 0,1-30-12 0 0,0 22-2 0 0,-1 1 1 0 0,0-1-1 0 0,-1 0 0 0 0,0 0 1 0 0,-2-5 13 0 0,-1-1-28 0 0,2 9 17 0 0,0-1 1 0 0,0 1-1 0 0,1-1 1 0 0,0 1 0 0 0,1-3 10 0 0,-3-28 47 0 0,-8-21 107 0 0,7 39-115 0 0,-8-14 77 0 0,1 2 84 0 0,9 28-139 0 0,1 0-1 0 0,0 0 0 0 0,0-1 0 0 0,1 1 0 0 0,-1-1-60 0 0,1-31 271 0 0,-2 21-65 0 0,-3 7-52 0 0,0-2-21 0 0,4 7-83 0 0,0 0-1 0 0,0 0 1 0 0,1 0-1 0 0,0 0 1 0 0,0-1-50 0 0,0-1 97 0 0,0 0 40 0 0,0 1 17 0 0,0 1 42 0 0,0 7-192 0 0,0 0 0 0 0,0 0 0 0 0,1 0 0 0 0,-1 1 0 0 0,0-1 0 0 0,1 0 0 0 0,0 0 0 0 0,-1 0 0 0 0,1 0 0 0 0,0 0 0 0 0,1 1-4 0 0,-1 0 4 0 0,1-1 1 0 0,-1 1-1 0 0,0 0 1 0 0,0-1-1 0 0,-1 1 1 0 0,1 0-1 0 0,0-1 1 0 0,-1 1-1 0 0,0 0 1 0 0,0 0-1 0 0,0 2-4 0 0,0 10 24 0 0,0-2-14 0 0,0 1 0 0 0,1-1 0 0 0,1 4-10 0 0,3 6 0 0 0,-3-13 0 0 0,0 0 0 0 0,0 0 0 0 0,-1 1 0 0 0,0 5 0 0 0,-1 1 1 0 0,2-1 0 0 0,3 16-1 0 0,-2-13 32 0 0,0-1 0 0 0,-1 18-32 0 0,-2-13 12 0 0,-1-8 15 0 0,1-1 0 0 0,1 1 1 0 0,2 8-28 0 0,2 0 17 0 0,-3-13-1 0 0,0 1 1 0 0,0-1-1 0 0,-1 1 0 0 0,0 1-16 0 0,-2 6 12 0 0,1-11-1 0 0,0 1 0 0 0,0-1 0 0 0,0 0 0 0 0,1 0 0 0 0,1 3-11 0 0,4 5 9 0 0,-5-12-9 0 0,0 0 1 0 0,0 0-1 0 0,0 0 0 0 0,0 0 0 0 0,0 0 0 0 0,-1 0 0 0 0,1 1 0 0 0,-1-1 1 0 0,0 3-1 0 0,0-3-108 0 0,0 0 44 0 0,0 3 42 0 0,0 0 95 0 0,0 7 186 0 0,0-9-227 0 0,0 0-54 0 0,0 2-98 0 0,0-4 12 0 0,0 1-36 0 0,0 0-56 0 0,0 0-51 0 0,0 0-56 0 0,0 1-60 0 0,0-1-65 0 0,0 1-70 0 0,0-1-74 0 0,0 1-79 0 0,0 6-897 0 0,0 8-894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7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31 6824 0 0,'-20'10'99'0'0,"15"-7"-19"0"0,-1 0 62 0 0,4-2-5 0 0,0-1-50 0 0,-2 0-15 0 0,-3 1-52 0 0,4-1 13 0 0,-25 11 1 0 0,0-9-34 0 0,10 0 21 0 0,0 5 65 0 0,7-3-19 0 0,4-1-48 0 0,2 0 53 0 0,5-3-55 0 0,-1 0 0 0 0,1 1 0 0 0,-1-1 0 0 0,1 1 0 0 0,0-1 0 0 0,-1 0 0 0 0,1 1 0 0 0,-1-1 1 0 0,1 1-1 0 0,0-1 0 0 0,0 1 0 0 0,-1-1 0 0 0,1 1 0 0 0,0 0 0 0 0,0-1 0 0 0,0 1 0 0 0,-1-1 0 0 0,1 1 0 0 0,0-1 0 0 0,0 1 0 0 0,0 0 0 0 0,0 0-17 0 0,0 6 108 0 0,1 1-99 0 0,-2-6-4 0 0,1 0 0 0 0,0 0 0 0 0,0-1 0 0 0,-1 1 1 0 0,1 0-1 0 0,-1-1 0 0 0,1 1 0 0 0,-1 0 0 0 0,1-1 0 0 0,-1 1 0 0 0,0-1 0 0 0,0 1 0 0 0,0-1-5 0 0,0 1 4 0 0,0-1 1 0 0,0 1-1 0 0,0-1 0 0 0,0 1 0 0 0,1 0 0 0 0,-1-1 0 0 0,1 1 0 0 0,-1 0 1 0 0,1-1-1 0 0,0 1 0 0 0,-1 0 0 0 0,1 0 0 0 0,0 0-4 0 0,0 4 10 0 0,1-3-10 0 0,-1-1 0 0 0,0 0 0 0 0,0 0 0 0 0,0 0 0 0 0,-1 0 1 0 0,1 0-1 0 0,0 0 0 0 0,-1 0 0 0 0,1 0 0 0 0,-1 1 0 0 0,-3 5 3 0 0,2-6 0 0 0,1 0 0 0 0,0 1-1 0 0,0-1 1 0 0,-1 0 0 0 0,2 1 0 0 0,-1-1 0 0 0,0 1 0 0 0,0-1 0 0 0,1 1 0 0 0,-1 0 0 0 0,1-1 0 0 0,0 1 0 0 0,0 0-1 0 0,0-1 1 0 0,0 1 0 0 0,1 0 0 0 0,-1-1 0 0 0,1 1 0 0 0,-1-1 0 0 0,1 1 0 0 0,0 1-3 0 0,3 4 0 0 0,-3-7 0 0 0,0 1 0 0 0,0 0 0 0 0,0-1 0 0 0,0 1 0 0 0,0 0 0 0 0,-1 0 0 0 0,1 0 0 0 0,-1-1 0 0 0,1 1 0 0 0,-1 0 0 0 0,0 0 0 0 0,0 0 0 0 0,0 0 0 0 0,0 0 0 0 0,0 0 0 0 0,0 0 0 0 0,0 0 0 0 0,-1 0 0 0 0,1 1 0 0 0,-3 4 0 0 0,2-6 0 0 0,1 0 0 0 0,-1 1 0 0 0,1-1 0 0 0,-1 1 0 0 0,1-1 0 0 0,0 1 0 0 0,-1-1 0 0 0,1 1 0 0 0,0-1 0 0 0,0 0 0 0 0,0 1 0 0 0,0-1 0 0 0,0 1 0 0 0,1-1 0 0 0,-1 1 0 0 0,0-1 0 0 0,1 1 0 0 0,-1-1 0 0 0,1 1 0 0 0,-1-1 0 0 0,1 0 0 0 0,-1 1 0 0 0,1-1 0 0 0,0 0 0 0 0,0 0 0 0 0,0 0 0 0 0,0 1 0 0 0,45 75 53 0 0,-38-66-49 0 0,0 0 1 0 0,0 0-1 0 0,1-1 0 0 0,0 0 0 0 0,11 9-4 0 0,-2-7 27 0 0,-13-9-21 0 0,1 1 1 0 0,-1 0 0 0 0,0 0 0 0 0,2 2-7 0 0,-5-4 0 0 0,-1-1-1 0 0,1 1 1 0 0,0-1 0 0 0,0 0 0 0 0,0 0-1 0 0,0 0 1 0 0,0 0 0 0 0,0 0 0 0 0,1 0 0 0 0,-1 0-1 0 0,0 0 1 0 0,0-1 0 0 0,0 0 0 0 0,1 1 0 0 0,10 2 44 0 0,7 7 163 0 0,6-5 41 0 0,-15 1-110 0 0,1 0 61 0 0,1-7-3 0 0,-8-1-86 0 0,1 0-70 0 0,-4 0 3 0 0,3 0 86 0 0,-2 0-28 0 0,0 1 35 0 0,1-1 37 0 0,1-1 44 0 0,16-7 309 0 0,-17 8-264 0 0,0-1-48 0 0,-2 1-42 0 0,1 0-36 0 0,0-3 84 0 0,0-4-10 0 0,-1 4-56 0 0,0 0 94 0 0,4-6 73 0 0,0 3-83 0 0,-4 5-173 0 0,0 1 1 0 0,0-1-1 0 0,-1 0 0 0 0,1 1 1 0 0,-1-1-1 0 0,0 0 1 0 0,1 0-1 0 0,-1-2-65 0 0,1-11 302 0 0,-2 4-125 0 0,1 1-48 0 0,-1 8-88 0 0,0 0-1 0 0,1-1 0 0 0,0 1 0 0 0,-1 0 0 0 0,1 0 0 0 0,0 0 1 0 0,1-1-41 0 0,4-9 153 0 0,-2 0-61 0 0,-5-8-68 0 0,0 9-9 0 0,1 7-3 0 0,0 0 1 0 0,-1-1 0 0 0,0 1 0 0 0,0 0 0 0 0,-1 0-1 0 0,0-2-12 0 0,0 2 10 0 0,0 0-1 0 0,1 0 1 0 0,0-1-1 0 0,0 1 0 0 0,0 0 1 0 0,1-3-10 0 0,0 4 1 0 0,-1-1 0 0 0,0 0 0 0 0,0 0 0 0 0,0 1 0 0 0,0-1 0 0 0,-1 1 1 0 0,0-1-1 0 0,0 1 0 0 0,0 0 0 0 0,0-1 0 0 0,-3-2-1 0 0,-6-13-1 0 0,-35-57 1 0 0,39 65-20 0 0,-2 1-32 0 0,-23-17-212 0 0,3 2 48 0 0,22 19 108 0 0,-5-5-106 0 0,3 5 29 0 0,2 4-13 0 0,-2 2-51 0 0,8 1 87 0 0,0 0-20 0 0,1 0-53 0 0,0 0-102 0 0,0 0-120 0 0,0 0-108 0 0,-1 0 83 0 0,1 0-40 0 0,-2 0-609 0 0,-2 0-475 0 0,-5 0-905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8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5456 0 0,'0'0'158'0'0,"3"0"-4"0"0,-3 0-153 0 0,0-1 0 0 0,1 1 1 0 0,-1 0-1 0 0,0 0 0 0 0,1 0 0 0 0,-1 0 0 0 0,0 0 1 0 0,1 0-1 0 0,-1 0 0 0 0,0 0 0 0 0,1 1 1 0 0,-1-1-1 0 0,0 0 0 0 0,0 0 0 0 0,1 0 1 0 0,-1 0-1 0 0,0 0 0 0 0,1 0 0 0 0,-1 1 0 0 0,0-1 1 0 0,0 0-1 0 0,1 0 0 0 0,-1 0 0 0 0,0 1 1 0 0,0-1-1 0 0,1 0-1 0 0,-5 7-17 0 0,-1 5 33 0 0,3-3 67 0 0,2-4 47 0 0,1 0 109 0 0,-1 1 53 0 0,0 7 472 0 0,-1-5-366 0 0,0-3-206 0 0,0 0-113 0 0,-4 2 177 0 0,-1 3 95 0 0,4 3 82 0 0,2-6-172 0 0,0 10 452 0 0,0-12-521 0 0,0-1-35 0 0,0 2-22 0 0,0-3-118 0 0,0-1-39 0 0,2 11 326 0 0,4 1 37 0 0,0-3-33 0 0,-5 0-45 0 0,0-3-104 0 0,0-1-44 0 0,1 0-22 0 0,2 2-3 0 0,0-1-7 0 0,-2-1 0 0 0,-1 0 18 0 0,0 1 42 0 0,-1 1-7 0 0,1-2-37 0 0,1 0-17 0 0,2 1-3 0 0,2 7 70 0 0,-4-8-59 0 0,-2 2 35 0 0,0 3 74 0 0,0 17 228 0 0,0-18-214 0 0,0 1 84 0 0,0-10-265 0 0,0 0 1 0 0,-1-1 0 0 0,1 1-1 0 0,-1 0 1 0 0,1-1 0 0 0,-1 1 0 0 0,0 0-1 0 0,0-1 1 0 0,0 1 0 0 0,0-1-1 0 0,0 1 1 0 0,0-1 0 0 0,0 1-1 0 0,0-1 1 0 0,-1 1-33 0 0,0 0 286 0 0,2-2 2 0 0,0 0-27 0 0,0 0-112 0 0,0 0-49 0 0,0 0-10 0 0,0 0 4 0 0,-2-9 97 0 0,-4 3-54 0 0,0-1 8 0 0,5 3-55 0 0,0-3 36 0 0,1 5-109 0 0,0 1-1 0 0,0-1 0 0 0,-1 1 0 0 0,1-1 1 0 0,-1 1-1 0 0,1-1 0 0 0,-1 1 0 0 0,1-1 1 0 0,-1 1-1 0 0,0-1 0 0 0,0 1 0 0 0,0 0-16 0 0,0-1 18 0 0,0 0 0 0 0,0 1-1 0 0,0-1 1 0 0,0 0 0 0 0,1 0-1 0 0,-1 1 1 0 0,0-1 0 0 0,1 0-1 0 0,0 0 1 0 0,-1 0-1 0 0,1 0 1 0 0,0-1-18 0 0,0-15 132 0 0,0-15 37 0 0,0 20-85 0 0,2-4-3 0 0,4-2-36 0 0,-5 14-34 0 0,1 0 0 0 0,-1-1 0 0 0,0 1 1 0 0,0-1-1 0 0,0-3-11 0 0,0 5 2 0 0,-1-1 1 0 0,1 0 0 0 0,0 1-1 0 0,0-1 1 0 0,0 1-1 0 0,0 0 1 0 0,1-1-1 0 0,0 1 1 0 0,0 0 0 0 0,0 0-1 0 0,2-2-2 0 0,6-17 36 0 0,-7 17-35 0 0,0 0 0 0 0,0 0-1 0 0,1 0 1 0 0,-1 1 0 0 0,1-1 0 0 0,0 1 0 0 0,1 0 0 0 0,-1 0 0 0 0,1 0 0 0 0,0 1 0 0 0,1-1-1 0 0,10-10 0 0 0,-11 10 0 0 0,0 1-1 0 0,1 0 0 0 0,0 1 0 0 0,0-1 0 0 0,0 1 0 0 0,0 0 1 0 0,0 1-7 0 0,-5 1 4 0 0,0 1 0 0 0,0-1-1 0 0,0 1 1 0 0,0 0-1 0 0,0 0 1 0 0,0 0-1 0 0,0-1 1 0 0,0 1-1 0 0,0 0 1 0 0,0 0-1 0 0,0 0 1 0 0,0 1 0 0 0,1-1 3 0 0,19 8-15 0 0,-14-4 14 0 0,23 7-4 0 0,-12-2-49 0 0,-17-9 47 0 0,6 5 5 0 0,-1 0 0 0 0,1 0-1 0 0,-1 0 1 0 0,0 1 0 0 0,-1 0 0 0 0,3 3 2 0 0,9 9-1 0 0,-13-12 1 0 0,1-1 0 0 0,-1 1 0 0 0,0-1 0 0 0,3 6 0 0 0,0 0 0 0 0,-5-7 0 0 0,0-1 0 0 0,0 1 0 0 0,0 0 0 0 0,-1 0 0 0 0,2 4 0 0 0,5 11 0 0 0,13 2 0 0 0,-21-20 0 0 0,1 0 0 0 0,-1 0 0 0 0,1 1 0 0 0,-1-1 0 0 0,1 0 0 0 0,-1 1 0 0 0,0-1 0 0 0,0 0 0 0 0,1 1 0 0 0,-1-1 0 0 0,0 0 0 0 0,0 1 0 0 0,0-1 0 0 0,-1 1 0 0 0,1 0 0 0 0,0 0 0 0 0,0 0 0 0 0,0 0 0 0 0,0 0 0 0 0,1 0 0 0 0,-1 0 0 0 0,1-1 0 0 0,-1 1 0 0 0,1 0 0 0 0,-1 0 0 0 0,1 0 0 0 0,25 44 0 0 0,-26-45 0 0 0,1 0 0 0 0,0 0 0 0 0,-1 0 0 0 0,0 0 0 0 0,1 0 0 0 0,-1 0 0 0 0,0 0 0 0 0,1 0 0 0 0,-1 0 0 0 0,0 1 0 0 0,0-1 0 0 0,0 0 0 0 0,0 0 0 0 0,0 0 0 0 0,0 0 0 0 0,-1 1 0 0 0,0 26 0 0 0,1 0-12 0 0,0-26-32 0 0,0-2-28 0 0,0 0-47 0 0,0 0-119 0 0,0 0-198 0 0,0 0 245 0 0,0 0-29 0 0,0 0-67 0 0,0 0 98 0 0,0 0-36 0 0,0 0-39 0 0,0 0-36 0 0,0 0-399 0 0,0 0 103 0 0,0 0-51 0 0,0 0-755 0 0,0 0-589 0 0,0 0-1124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8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6880 0 0,'0'0'157'0'0,"0"3"23"0"0,0 5-50 0 0,0-1-48 0 0,0 6 57 0 0,0 1-160 0 0,0-1 37 0 0,0 15 112 0 0,0 5 155 0 0,0 20 292 0 0,3-27-341 0 0,10 17 254 0 0,-1-7-90 0 0,-10-24-279 0 0,3 5 143 0 0,6 3 88 0 0,-5-8-200 0 0,0 1 104 0 0,13 23 460 0 0,-13-25-569 0 0,8 10 163 0 0,-12-18-244 0 0,0 0-1 0 0,0-1 1 0 0,0 1 0 0 0,0-1-1 0 0,1 0 1 0 0,-1 1-1 0 0,1-1 1 0 0,0 0 0 0 0,2 1-64 0 0,15 6 398 0 0,-15-7-269 0 0,0 0-1 0 0,1 1 1 0 0,-1-1 0 0 0,0 1 0 0 0,-1 0-1 0 0,5 4-128 0 0,-7-6 170 0 0,0 0-45 0 0,1 0 18 0 0,5-2-20 0 0,-8 1-78 0 0,10 0 289 0 0,-1-1-33 0 0,9-3 220 0 0,-4-2-119 0 0,-10 5-280 0 0,-1-1-1 0 0,1 0 0 0 0,-1 0 1 0 0,0 0-1 0 0,0-1 0 0 0,0 1 0 0 0,0-1-121 0 0,2-5 382 0 0,-3 5-306 0 0,-1 0-31 0 0,2-2 2 0 0,-1 1 52 0 0,1-3 66 0 0,2-1 101 0 0,-3 4-193 0 0,6-15 169 0 0,-6 0-42 0 0,-1 18-185 0 0,-1-1 0 0 0,0 1 0 0 0,0-1 0 0 0,1 1 0 0 0,-1-1 0 0 0,0 1 0 0 0,1 0 0 0 0,0-1 0 0 0,-1 1 0 0 0,1-1 0 0 0,0 1 0 0 0,0 0-1 0 0,0-1-14 0 0,0 1 10 0 0,0 0-1 0 0,-1 0 1 0 0,1 0-1 0 0,0 0 1 0 0,-1 0-1 0 0,1 0 1 0 0,-1 0-1 0 0,1 0 1 0 0,-1-1-1 0 0,0 1 1 0 0,0 0-1 0 0,1 0 0 0 0,-1-1 1 0 0,0 1-1 0 0,0 0 1 0 0,0 0-1 0 0,0-1 1 0 0,0 1-1 0 0,0 0 1 0 0,-1 0-1 0 0,1 0 1 0 0,0-1-1 0 0,-1 1-9 0 0,-1-7 25 0 0,-6-20 74 0 0,5 2-6 0 0,4 24-89 0 0,-1-1-1 0 0,0 1 1 0 0,0 0-1 0 0,-1-1 0 0 0,1 1 1 0 0,0 0-1 0 0,-1 0 0 0 0,1-1 1 0 0,-1 1-1 0 0,0 0 0 0 0,0 0 1 0 0,0 0-1 0 0,0-1 1 0 0,0 1-1 0 0,0 0 0 0 0,-1 1 1 0 0,1-1-1 0 0,-1 0 0 0 0,0 0-3 0 0,0 0-3 0 0,1 0 0 0 0,-1 0 1 0 0,1 0-1 0 0,0 1 0 0 0,0-1 0 0 0,0 0 0 0 0,0 0 0 0 0,0-1 0 0 0,0 1 0 0 0,0 0 0 0 0,0 0 0 0 0,1 0 0 0 0,-1-1 0 0 0,1 1 0 0 0,0-1 3 0 0,-3-10-22 0 0,2 10 10 0 0,-3-14 0 0 0,1 9-22 0 0,0-1-63 0 0,-1 0-94 0 0,0 2 50 0 0,2 1 33 0 0,0 3 52 0 0,1 0 1 0 0,0 0-1 0 0,0 0 0 0 0,1-1 1 0 0,-1 1-1 0 0,1 0 0 0 0,-1-1 56 0 0,1-6-193 0 0,0-2-92 0 0,-1 6-35 0 0,0 1 94 0 0,-5-8-241 0 0,4 11 320 0 0,1-1-43 0 0,-1 0-56 0 0,1-1-73 0 0,0 2 58 0 0,1-1-42 0 0,0 0-49 0 0,-1 0-51 0 0,1 2 28 0 0,0-1-48 0 0,0 1-42 0 0,0-1-37 0 0,0 0-142 0 0,0 1-37 0 0,0-5-1489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6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93 5456 0 0,'-1'-7'107'0'0,"1"5"-89"0"0,-1 1-1 0 0,1 0 0 0 0,-1-1 0 0 0,1 1 0 0 0,-1 0 0 0 0,1 0 1 0 0,-1 0-1 0 0,0 0 0 0 0,1 0 0 0 0,-1-1 0 0 0,0 1-17 0 0,-6-4 165 0 0,0 2 18 0 0,0 2 81 0 0,5 1 350 0 0,1 0-396 0 0,1-1-34 0 0,-1 0 95 0 0,1 0-135 0 0,0 0-46 0 0,0-2 2 0 0,0 0-23 0 0,0 2-16 0 0,-1 0 48 0 0,-9-5 489 0 0,5-4-12 0 0,-5 5-2 0 0,4-5-19 0 0,-1 5-178 0 0,-10-4 31 0 0,13 7-286 0 0,0 1-32 0 0,-1 0 52 0 0,-14 0 505 0 0,11 1-406 0 0,3 1-116 0 0,0-1-68 0 0,4 0-55 0 0,1 0 1 0 0,-1 0-1 0 0,0 0 1 0 0,1 0 0 0 0,-1 0-1 0 0,0 0 1 0 0,1 0-1 0 0,-1 0 1 0 0,0 0 0 0 0,1 1-1 0 0,-1-1 1 0 0,1 0-1 0 0,-1 0 1 0 0,0 1 0 0 0,1-1-1 0 0,-1 0 1 0 0,1 1-1 0 0,-1-1 1 0 0,1 1 0 0 0,-1-1-1 0 0,1 1 1 0 0,-1-1-1 0 0,1 1 1 0 0,-1-1 0 0 0,1 1-1 0 0,0 0-12 0 0,-5 4 127 0 0,-6-3-57 0 0,11-2-68 0 0,-1 0 0 0 0,1 0 0 0 0,-1 0 0 0 0,1 0 0 0 0,-1 0 0 0 0,1 0 0 0 0,-1 0 0 0 0,1 0 0 0 0,-1 0 0 0 0,1 0 0 0 0,-1 0 0 0 0,1 0 0 0 0,0 0 0 0 0,-1 0 0 0 0,1 1 0 0 0,-1-1 1 0 0,1 0-1 0 0,-1 0 0 0 0,1 1 0 0 0,-1-1 0 0 0,1 0 0 0 0,0 0 0 0 0,-1 1 0 0 0,1-1 0 0 0,0 0 0 0 0,-1 1 0 0 0,1-1 0 0 0,0 1 0 0 0,-1-1 0 0 0,1 0 0 0 0,0 1 0 0 0,0 0-2 0 0,-5 5 19 0 0,-8-1 45 0 0,12-4-63 0 0,0 0 0 0 0,0-1 1 0 0,0 1-1 0 0,0 0 0 0 0,0 0 1 0 0,0 0-1 0 0,0 0 0 0 0,0 0 1 0 0,0 0-1 0 0,0 0 0 0 0,1 0 1 0 0,-1 1-2 0 0,-5 13 0 0 0,-6 1 0 0 0,10-14 0 0 0,0-1 0 0 0,1 1 0 0 0,-1 0 0 0 0,1 0 0 0 0,0 0 0 0 0,-1 1 0 0 0,1-1 0 0 0,0 0 0 0 0,0 0 0 0 0,1 1 0 0 0,-1-1 0 0 0,0 1 0 0 0,1-1 0 0 0,-1 0 0 0 0,1 1 0 0 0,0-1 0 0 0,0 1 0 0 0,0-1 0 0 0,0 1 0 0 0,0-1 0 0 0,1 1 0 0 0,-1-1 0 0 0,1 1 0 0 0,-1-1 0 0 0,2 2 0 0 0,3 4 0 0 0,-4-6 0 0 0,-1-1 0 0 0,1 0 0 0 0,0 1 0 0 0,0-1 0 0 0,0 1 0 0 0,-1-1 0 0 0,1 1 0 0 0,-1-1 0 0 0,1 1 0 0 0,-1-1 0 0 0,0 1 0 0 0,0 0 0 0 0,1-1 0 0 0,-1 1 0 0 0,2 14 0 0 0,3-8 0 0 0,0 1 0 0 0,0 0 0 0 0,1-1 0 0 0,0 0 0 0 0,0 0 0 0 0,5 3 0 0 0,66 66 0 0 0,-64-62 0 0 0,-12-12 0 0 0,0-1 0 0 0,1 1 0 0 0,-1-1 0 0 0,1 0 0 0 0,0 1 0 0 0,0-1 0 0 0,0 0 0 0 0,0 0 0 0 0,0-1 0 0 0,0 1 0 0 0,0 0 0 0 0,0-1 0 0 0,1 1 0 0 0,19 16 0 0 0,-19-16 0 0 0,-1 0 0 0 0,0-1 0 0 0,1 1 0 0 0,0 0 0 0 0,-1-1 0 0 0,3 2 0 0 0,-2-2 0 0 0,-1 0 0 0 0,0 0 0 0 0,1 0 0 0 0,-1 1 0 0 0,0-1 0 0 0,0 1 0 0 0,0-1 0 0 0,0 1 0 0 0,-1 0 0 0 0,1 0 0 0 0,0-1 0 0 0,0 2 0 0 0,11 15 0 0 0,0 0 0 0 0,2-1 0 0 0,5 4 0 0 0,-9-7 59 0 0,-10-11-25 0 0,0 1-1 0 0,0-1 1 0 0,-1 0-1 0 0,1 0 1 0 0,0 0-1 0 0,-1 0 1 0 0,0 1-1 0 0,0-1 0 0 0,0 0 1 0 0,0 2-34 0 0,0 6 54 0 0,-2-3 57 0 0,2-7-97 0 0,-1 0 0 0 0,0 0 0 0 0,1 0 0 0 0,-1 0 0 0 0,0 0 0 0 0,0-1 0 0 0,1 1 0 0 0,-1 0 0 0 0,0-1 0 0 0,0 1 0 0 0,0 0 0 0 0,0-1 0 0 0,0 1 0 0 0,-1-1-14 0 0,-7 6 140 0 0,-1 2 85 0 0,9-6-211 0 0,0-1 1 0 0,0 0 0 0 0,-1 0 0 0 0,1 0 0 0 0,0 0 0 0 0,-1 0 0 0 0,1 0 0 0 0,0-1 0 0 0,-1 1-1 0 0,1 0 1 0 0,-1-1 0 0 0,0 1 0 0 0,1-1 0 0 0,-1 0 0 0 0,1 1 0 0 0,-1-1 0 0 0,0 0 0 0 0,0 0-15 0 0,0 0 7 0 0,1 0 1 0 0,-1 1 0 0 0,1-1 0 0 0,-1 0-1 0 0,1 0 1 0 0,-1 1 0 0 0,1-1 0 0 0,-1 1-1 0 0,1 0 1 0 0,0-1 0 0 0,-1 1 0 0 0,1 0-1 0 0,0 0-7 0 0,-12 5 48 0 0,5-5-35 0 0,-1 1 0 0 0,1-2 1 0 0,0 1-1 0 0,0-1 1 0 0,-7-1-14 0 0,-4 1 5 0 0,18 0-9 0 0,-1-1 1 0 0,0 1-1 0 0,1 0 1 0 0,-1 0-1 0 0,1-1 1 0 0,-1 1-1 0 0,0-1 1 0 0,1 1 0 0 0,-1-1-1 0 0,1 0 1 0 0,0 0-1 0 0,-1 1 1 0 0,1-1-1 0 0,-1-1 4 0 0,-6-2-57 0 0,3 1-2 0 0,0 1 11 0 0,-2-1-3 0 0,2 0-20 0 0,0-1-40 0 0,-1-2-66 0 0,0 0-56 0 0,2 2 57 0 0,1 1-315 0 0,3 3 285 0 0,0 0-3 0 0,0 0-44 0 0,0 0-99 0 0,0 0-115 0 0,0 0-103 0 0,0 0 87 0 0,-1 0-39 0 0,0-2-604 0 0,-3-1-162 0 0,0-2-44 0 0,-1 0-137 0 0</inkml:trace>
  <inkml:trace contextRef="#ctx0" brushRef="#br0" timeOffset="408.45">464 93 5072 0 0,'0'0'144'0'0,"0"0"-33"0"0,0 0-6 0 0,0 1 73 0 0,3 1 37 0 0,-3-2-122 0 0,1 1-40 0 0,0 0-31 0 0,2 2-32 0 0,-2-2 59 0 0,0 0 55 0 0,0 0 50 0 0,0 1 71 0 0,1-1 84 0 0,-1 1 95 0 0,1-2-161 0 0,0 1-109 0 0,1-2-71 0 0,3 1-29 0 0,-6 0 24 0 0,0 0-54 0 0,0 0 0 0 0,1-1-1 0 0,-1 1 1 0 0,0 0 0 0 0,0 0 0 0 0,0 0 0 0 0,0 0 0 0 0,0 0 0 0 0,0 0 0 0 0,0 0 0 0 0,0 0 0 0 0,0 0 0 0 0,0 0-1 0 0,1 0 1 0 0,-1 0 0 0 0,0 0 0 0 0,0 0 0 0 0,0 0 0 0 0,0 0 0 0 0,0 1 0 0 0,0-1 0 0 0,0 0 0 0 0,0 0 0 0 0,0 0-1 0 0,0 0 1 0 0,0 0 0 0 0,0 0 0 0 0,1 0 0 0 0,-1 0 0 0 0,0 0 0 0 0,0 0 0 0 0,0 0 0 0 0,0 0 0 0 0,0 0-1 0 0,0 0 1 0 0,0 0 0 0 0,0 0 0 0 0,0 1 0 0 0,0-1 0 0 0,0 0 0 0 0,0 0 0 0 0,0 0 0 0 0,0 0 0 0 0,0 0 0 0 0,0 0-1 0 0,0 0 1 0 0,0 0 0 0 0,0 0 0 0 0,0 0 0 0 0,0 1 0 0 0,0-1 0 0 0,0 0 0 0 0,0 0 0 0 0,0 0 0 0 0,0 0 0 0 0,0 0-1 0 0,0 0-3 0 0,1 7 139 0 0,6 6 302 0 0,-5-10-365 0 0,1 0-66 0 0,-1 0 184 0 0,-1 0-86 0 0,0 1-55 0 0,-2 1-26 0 0,0-2 36 0 0,1 25 356 0 0,-2-23-211 0 0,-6 6-50 0 0,4 3-33 0 0,3 1-37 0 0,1 0-39 0 0,0-13-45 0 0,0 16 98 0 0,0 6 23 0 0,2-2-32 0 0,4-7-30 0 0,0 2 23 0 0,-5-1 21 0 0,-1-4-53 0 0,0-6-19 0 0,0 0-1 0 0,0-1 1 0 0,0 1 0 0 0,1 0-1 0 0,1 3-34 0 0,-1-5 26 0 0,0 0 0 0 0,1-1 0 0 0,-1 1 1 0 0,1-1-1 0 0,0 1 0 0 0,2 1-26 0 0,6 17 109 0 0,0 2 39 0 0,0-11-79 0 0,-2-5-37 0 0,-5-5-15 0 0,0 0-1 0 0,0 1 0 0 0,0-1 0 0 0,1-1 0 0 0,-1 1 1 0 0,1 0-17 0 0,27 12 217 0 0,-27-14-168 0 0,0 0 1 0 0,0 0-1 0 0,0 0 0 0 0,0-1 1 0 0,0 1-1 0 0,0-1 0 0 0,0 0 0 0 0,2-1-49 0 0,8 0 201 0 0,-4-2 99 0 0,-5 0-168 0 0,4-1 110 0 0,12-8 391 0 0,-15 8-467 0 0,-1-1-33 0 0,-2 2-51 0 0,0 1-1 0 0,0 0 1 0 0,0 0-1 0 0,0 0 1 0 0,0 0-1 0 0,2 0-81 0 0,9-7 295 0 0,-5 2-137 0 0,3-4 66 0 0,-9 8-171 0 0,1 1-1 0 0,-1-1 1 0 0,0-1 0 0 0,0 1-1 0 0,0 0 1 0 0,0-1-1 0 0,0 1 1 0 0,-1-1 0 0 0,0 0-1 0 0,1-1-52 0 0,2-20 218 0 0,1 12-80 0 0,-5 11-122 0 0,0 1 0 0 0,-1 0 1 0 0,1-1-1 0 0,0 1 0 0 0,-1-1 1 0 0,1 1-1 0 0,-1 0 0 0 0,1-1 1 0 0,-1 0-1 0 0,0 1 0 0 0,0-1 1 0 0,1 1-1 0 0,-1-1-16 0 0,0-9 100 0 0,0 8-74 0 0,1 0 1 0 0,-1-1-1 0 0,0 1 0 0 0,0 0 1 0 0,0 0-1 0 0,-1 0 1 0 0,1 0-1 0 0,-1 0 1 0 0,0 0-1 0 0,0-1-26 0 0,-9-14 92 0 0,7 6-52 0 0,2 9-32 0 0,1 1 1 0 0,-1 0 0 0 0,1-1 0 0 0,-1 1-1 0 0,0 0 1 0 0,0 0 0 0 0,0 0-1 0 0,0 0 1 0 0,0 0 0 0 0,0 0-1 0 0,-1 0 1 0 0,1 0 0 0 0,0 0-1 0 0,-1 1-8 0 0,-29-31 101 0 0,-13-11-47 0 0,42 40-49 0 0,-1 1 0 0 0,0-1 0 0 0,1 1 0 0 0,-1-1-1 0 0,0 1 1 0 0,-1 0 0 0 0,1 0 0 0 0,0 0 0 0 0,-1 1 0 0 0,1-1 0 0 0,-4 0-5 0 0,-17-8-1 0 0,11-1 3 0 0,12 10-6 0 0,-1-1 0 0 0,0 0 0 0 0,1 1 0 0 0,-1-1 0 0 0,0 1 1 0 0,0 0-1 0 0,0-1 0 0 0,0 1 0 0 0,-2 0 4 0 0,-22-5-172 0 0,14 0 33 0 0,3 2-7 0 0,-6 2-35 0 0,11 2 133 0 0,-10 0-93 0 0,4 0-5 0 0,2 0-34 0 0,-1 0-76 0 0,1 0-27 0 0,1 0-77 0 0,0 0-87 0 0,0 0-99 0 0,4 0 30 0 0,0-1-115 0 0,0 1 96 0 0,1 0-43 0 0,-3-2-669 0 0,-1-2-520 0 0,-3-5-992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4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262 107 4800 0 0,'0'-1'-197'0'0,"0"0"54"0"0,0-1 52 0 0,0 1 47 0 0,0-1 44 0 0,0 0 40 0 0,0 1 38 0 0,0-1 32 0 0,0-2 189 0 0,0 1 87 0 0,0-2 115 0 0,0-4 747 0 0,0 6-846 0 0,0 1-132 0 0,0 0-44 0 0,0 0-54 0 0,0 1-63 0 0,0-1 150 0 0,-2 1 82 0 0,1 1-307 0 0,0 0 0 0 0,1 0 0 0 0,-1 0 0 0 0,1 0 0 0 0,-1 0 0 0 0,0-1-1 0 0,1 1 1 0 0,-1 0 0 0 0,1 0 0 0 0,-1-1 0 0 0,0 1 0 0 0,1 0-1 0 0,-1-1 1 0 0,1 1 0 0 0,-1 0 0 0 0,1-1 0 0 0,-1 1 0 0 0,1-1 0 0 0,-1 1-1 0 0,1-1 1 0 0,0 1 0 0 0,-1-1 0 0 0,1 1-34 0 0,0-1 33 0 0,-1 0-1 0 0,1 1 1 0 0,0-1-1 0 0,-1 1 1 0 0,1-1-1 0 0,-1 1 1 0 0,1 0 0 0 0,-1-1-1 0 0,1 1 1 0 0,-1-1-1 0 0,1 1 1 0 0,-1 0 0 0 0,1-1-1 0 0,-1 1 1 0 0,0 0-1 0 0,1 0 1 0 0,-1-1-1 0 0,0 1 1 0 0,1 0 0 0 0,-1 0-1 0 0,1 0 1 0 0,-1 0-1 0 0,0 0-32 0 0,-1 0 455 0 0,1 0-234 0 0,0-1-53 0 0,0 1-45 0 0,0 0-38 0 0,-3 0-1 0 0,-2 1-13 0 0,4-1 44 0 0,-4 0 131 0 0,1 0-42 0 0,-2 0 21 0 0,0 0-48 0 0,-14 0 285 0 0,11 0-202 0 0,5 0-86 0 0,-1 0 35 0 0,0 0 43 0 0,0 0 51 0 0,-6 3-129 0 0,-3 9 211 0 0,5-3-166 0 0,3-5-124 0 0,2-2-52 0 0,5-1-35 0 0,-1-1 0 0 0,0 0 0 0 0,1 0 0 0 0,-1 1 0 0 0,0-1 0 0 0,1 0 0 0 0,-1 1 0 0 0,1-1 0 0 0,-1 1-1 0 0,1-1 1 0 0,-1 0 0 0 0,1 1 0 0 0,-1-1 0 0 0,1 1 0 0 0,0 0 0 0 0,-1-1 0 0 0,1 1 0 0 0,0-1 0 0 0,-1 1 0 0 0,1 0 0 0 0,0-1 0 0 0,-1 1-8 0 0,-1 4 29 0 0,-24 26 161 0 0,-4 30-172 0 0,29-59-18 0 0,0 0 0 0 0,0-1 0 0 0,1 1 0 0 0,-1-1 0 0 0,1 1 0 0 0,0 0 0 0 0,-1 0 0 0 0,1-1 0 0 0,0 1 0 0 0,0 0 0 0 0,0 0 0 0 0,0-1 0 0 0,0 1 0 0 0,1 0 0 0 0,-1-1 0 0 0,0 1 0 0 0,1 0 0 0 0,0 0 0 0 0,-1 0 0 0 0,0-1 0 0 0,1 1 0 0 0,-1 0 0 0 0,0-1 0 0 0,0 1 0 0 0,0 0 0 0 0,0 0 0 0 0,0-1 0 0 0,-1 1 0 0 0,1 0 0 0 0,0 0 0 0 0,-1-1 0 0 0,1 1 0 0 0,-1-1 0 0 0,0 1 0 0 0,0 0 0 0 0,-1 2 0 0 0,0 0 0 0 0,1 0 0 0 0,-1 0 0 0 0,1 1 0 0 0,-1-1 0 0 0,1 0 0 0 0,0 1 0 0 0,1-1 0 0 0,-1 1 0 0 0,1-1 0 0 0,0 1 0 0 0,0-1 0 0 0,1 2 0 0 0,-1 37 0 0 0,0-40 0 0 0,0 0 0 0 0,0-1 0 0 0,0 1 0 0 0,0 0 0 0 0,1-1 0 0 0,-1 1 0 0 0,1-1 0 0 0,0 1 0 0 0,0 0 0 0 0,0-1 0 0 0,0 0 0 0 0,1 1 0 0 0,-1-1 0 0 0,0 1 0 0 0,0-1 0 0 0,0 0 0 0 0,-1 0 0 0 0,1 0 0 0 0,0 1 0 0 0,-1-1 0 0 0,1 0 0 0 0,-1 1 0 0 0,0-1 0 0 0,0 0 0 0 0,0 1 0 0 0,0-1 0 0 0,0 0 0 0 0,0-1 0 0 0,1 1 0 0 0,-1-1 0 0 0,0 1 0 0 0,1 0 0 0 0,-1-1 0 0 0,1 1 0 0 0,0-1 0 0 0,-1 1 0 0 0,1-1 0 0 0,0 0 0 0 0,0 1 0 0 0,0-1 0 0 0,4 7 0 0 0,-1 1 0 0 0,0 0 0 0 0,-1 1 0 0 0,1 4 0 0 0,1 3 0 0 0,4-2 9 0 0,11 4-45 0 0,-16-16 31 0 0,-1 0 0 0 0,1 0 1 0 0,-1 0-1 0 0,0 1 0 0 0,0-1 1 0 0,0 1-1 0 0,-1-1 1 0 0,1 1 4 0 0,2 9 0 0 0,-4-13 0 0 0,-1 1 0 0 0,1-1 0 0 0,0 1 0 0 0,0-1 0 0 0,0 0 0 0 0,-1 0 0 0 0,1 0 0 0 0,0 1 0 0 0,0-1 0 0 0,0 0 0 0 0,0 0 0 0 0,-1 0 0 0 0,1 0 0 0 0,1 0 0 0 0,5 0 0 0 0,-5 0 0 0 0,0 0 0 0 0,0 0 0 0 0,0 0 0 0 0,0 0 0 0 0,0 0 0 0 0,0 0 0 0 0,1-1 0 0 0,-1 1 0 0 0,0-1 0 0 0,1 0 0 0 0,25-14 10 0 0,-22 4 30 0 0,-6 10-39 0 0,1 0 0 0 0,-1 0-1 0 0,1 0 1 0 0,-1 0 0 0 0,1 0 0 0 0,-1 0 0 0 0,1 0 0 0 0,0 0 0 0 0,-1 0-1 0 0,1 0 1 0 0,0 1 0 0 0,0-1 0 0 0,0 0 0 0 0,0 0 0 0 0,-1 1 0 0 0,2-1-1 0 0,-1 1 1 0 0,-1-1 1 0 0,1 1 0 0 0,0 0 0 0 0,0-1-1 0 0,0 1 1 0 0,0-1 0 0 0,-1 1 0 0 0,1-1-1 0 0,0 1 1 0 0,-1-1 0 0 0,1 0 0 0 0,0 1-1 0 0,-1-1 1 0 0,1 0 0 0 0,-1 0 0 0 0,1 1-1 0 0,-1-1 1 0 0,1 0 0 0 0,-1 0 0 0 0,0 0-1 0 0,1 0 1 0 0,-1 1 0 0 0,0-1 0 0 0,0 0-1 0 0,1 0 1 0 0,-1 0-2 0 0,3-9 28 0 0,7 0 3 0 0,-5-14 33 0 0,8-2-12 0 0,-11 24-48 0 0,0-1 0 0 0,0 0 1 0 0,-1 1-1 0 0,1-1 0 0 0,-1 0 1 0 0,0 0-1 0 0,0 0 0 0 0,0-1 1 0 0,0 1-1 0 0,0 0 1 0 0,-1-3-5 0 0,3-12 46 0 0,2 6-32 0 0,-4 10-14 0 0,0 0 0 0 0,0-1 0 0 0,0 1 0 0 0,0-1 0 0 0,0 0 0 0 0,-1 1 0 0 0,1-1 0 0 0,-1 0 0 0 0,1 1 0 0 0,-1-1 0 0 0,0 0 0 0 0,0 0 0 0 0,0-69 64 0 0,0 6-64 0 0,0 28-6 0 0,0-58 76 0 0,0 95-70 0 0,0-1 0 0 0,0 0 0 0 0,0 1 0 0 0,-1-1 0 0 0,1 0 0 0 0,0 1 0 0 0,-1-1 0 0 0,1 1 0 0 0,-1-1 0 0 0,0 0 0 0 0,1 1 0 0 0,-1-1 0 0 0,0 1 0 0 0,0 0 0 0 0,0-2 0 0 0,-4-4 0 0 0,2-9 0 0 0,3 1-12 0 0,0 2-47 0 0,1 11 25 0 0,1 4 0 0 0,4 6 1 0 0,-1 1 1 0 0,0-1-1 0 0,0 1 1 0 0,-1 1 32 0 0,-3-10-1 0 0,4 31-23 0 0,5-14-25 0 0,-7-14 46 0 0,-1 1 1 0 0,0-1-1 0 0,0 0 1 0 0,0 1-1 0 0,-1 0 1 0 0,1-1 0 0 0,-1 2 2 0 0,3 12 0 0 0,-2-9 0 0 0,0-1 0 0 0,0 0 0 0 0,0 0 0 0 0,1 0 0 0 0,0 1 0 0 0,4 9 0 0 0,0 0 0 0 0,-2 0 0 0 0,0 0 0 0 0,2 15 0 0 0,-1-4 0 0 0,6 16 0 0 0,14 28 0 0 0,-24-54 0 0 0,-2-17 0 0 0,0 1 0 0 0,0-1 0 0 0,0 0 0 0 0,0 1 0 0 0,1-1 0 0 0,-1 1 0 0 0,0-1 0 0 0,1 0 0 0 0,-1 0 0 0 0,1 1 0 0 0,4 6 0 0 0,-4-6 0 0 0,-1-1 0 0 0,1 0 0 0 0,0 1 0 0 0,0-1 0 0 0,0 1 0 0 0,-1-1 0 0 0,1 1 0 0 0,-1-1 0 0 0,1 1 0 0 0,-1 0 0 0 0,0-1 0 0 0,0 1 0 0 0,1-1 0 0 0,-1 1 0 0 0,0 0-1 0 0,0-1 1 0 0,0 1 0 0 0,0-1 0 0 0,0 1 0 0 0,1-1 0 0 0,-1 1 0 0 0,1-1 0 0 0,-1 1 0 0 0,1-1 0 0 0,-1 0 0 0 0,1 1 0 0 0,1 0 0 0 0,4 6-37 0 0,-5-7-183 0 0,0 0 80 0 0,0 1 67 0 0,-1-1 56 0 0,1 1 98 0 0,-1 1 175 0 0,0-2-181 0 0,0 0-67 0 0,0 0-101 0 0,0-1-4 0 0,0 1-39 0 0,0-1-44 0 0,-1 1-48 0 0,1-1-52 0 0,0 0-57 0 0,0 1-61 0 0,0-1-66 0 0,0 0-133 0 0,0 0-91 0 0,0-13-746 0 0</inkml:trace>
  <inkml:trace contextRef="#ctx0" brushRef="#br0" timeOffset="375.52">586 77 6056 0 0,'12'-13'176'0'0,"-12"13"-173"0"0,1 0 0 0 0,-1-1 0 0 0,0 1 0 0 0,0 0 0 0 0,0 0 0 0 0,0 0 0 0 0,0 0 0 0 0,0 0 0 0 0,0 0 0 0 0,0 0 0 0 0,0 0 0 0 0,0 0 0 0 0,0-1 0 0 0,0 1 0 0 0,1 0 0 0 0,-1 0 0 0 0,0 0 0 0 0,0 0 0 0 0,0 0 0 0 0,0 0 0 0 0,0 0 0 0 0,0 0 0 0 0,0 0 0 0 0,0 0 0 0 0,1 0 0 0 0,-1 0 0 0 0,0 0 0 0 0,0 0 0 0 0,0 0 0 0 0,0 0 0 0 0,0 0 0 0 0,0 0 0 0 0,1 0 0 0 0,-1 0 0 0 0,0 0 0 0 0,0 0 0 0 0,0 0 0 0 0,0 0 0 0 0,0 0 1 0 0,0 0-1 0 0,0 0 0 0 0,0 0 0 0 0,1 0 0 0 0,-1 0 0 0 0,0 1 0 0 0,0-1 0 0 0,0 0 0 0 0,0 0 0 0 0,0 0 0 0 0,0 0 0 0 0,0 0 0 0 0,0 0 0 0 0,0 0 0 0 0,0 0 0 0 0,0 0 0 0 0,0 1 0 0 0,1-1-3 0 0,9 10 19 0 0,6 7 53 0 0,-14-12 16 0 0,-2 1 68 0 0,0-1-23 0 0,3 11 320 0 0,10 0 65 0 0,2 1-87 0 0,-7-3-230 0 0,4 6 42 0 0,2 4 61 0 0,-2-5-14 0 0,-8-12-207 0 0,7 9 148 0 0,-4-3-18 0 0,-1-1 29 0 0,-1 2 77 0 0,9 9 46 0 0,-8-13-186 0 0,0 0 41 0 0,-2-1 4 0 0,0-1-36 0 0,3 6 124 0 0,-2 17 388 0 0,0-23-568 0 0,-4-7-108 0 0,0 0 1 0 0,0 1-1 0 0,0-1 1 0 0,-1 1-1 0 0,1-1 1 0 0,0 1-1 0 0,-1-1 0 0 0,1 1 1 0 0,-1-1-1 0 0,0 1 1 0 0,1 0-1 0 0,-1-1 1 0 0,0 1-1 0 0,0 0-24 0 0,0 1 42 0 0,0 0 51 0 0,0 13 555 0 0,0-12-544 0 0,0-3-96 0 0,0 0-37 0 0,0 1 253 0 0,0-2-11 0 0,0 0-45 0 0,0 3-21 0 0,0 3-42 0 0,-3-4 145 0 0,-3-7-41 0 0,-2-2-176 0 0,7 6-38 0 0,0-1 19 0 0,-1-1 0 0 0,1 1 1 0 0,-1 0-1 0 0,1-1 1 0 0,0 1-1 0 0,0-1 1 0 0,0 1-1 0 0,0-1 1 0 0,1 0-1 0 0,-1 1 1 0 0,1-1-1 0 0,-1 0 1 0 0,1-2-15 0 0,-1-24 120 0 0,2 11-68 0 0,-1 0-44 0 0,0 16 3 0 0,1-1 0 0 0,-1 1 0 0 0,0 0 1 0 0,1-1-1 0 0,-1 1 0 0 0,1 0 0 0 0,0 0 1 0 0,0-1-1 0 0,0 0-11 0 0,11-16 39 0 0,-1 1-35 0 0,-6-1-4 0 0,-4 16 0 0 0,-1 0 0 0 0,1 1 0 0 0,0-1 0 0 0,0 1 0 0 0,0-1 0 0 0,0 0 0 0 0,0 1 0 0 0,0 0 0 0 0,1-1 0 0 0,-1 1 0 0 0,1 0 0 0 0,0 0 0 0 0,0 0 0 0 0,0 0 0 0 0,0 0 0 0 0,0 0 0 0 0,0 0 0 0 0,0 1 0 0 0,1-1 0 0 0,11-8 0 0 0,0 1 0 0 0,-1-2 0 0 0,5-6 0 0 0,-16 16-4 0 0,0-1 1 0 0,0 1 0 0 0,-1 0 0 0 0,1-1-1 0 0,0 1 1 0 0,0 0 0 0 0,0 0 0 0 0,0 0-1 0 0,1 0 1 0 0,-1 1 0 0 0,0-1 0 0 0,0 1-1 0 0,1-1 4 0 0,31 0-44 0 0,-20 1 45 0 0,1 3-50 0 0,1 9 19 0 0,0 1-11 0 0,-7-8 33 0 0,-7-5 8 0 0,-1 1 0 0 0,0-1-1 0 0,1 1 1 0 0,-1 0 0 0 0,0 0-1 0 0,0 0 1 0 0,1-1 0 0 0,-1 1-1 0 0,0 0 1 0 0,0 1 0 0 0,9 20 1 0 0,3 2-12 0 0,0-4-32 0 0,7 26 33 0 0,-18-43 8 0 0,0 1 1 0 0,0-1 0 0 0,-1 1 0 0 0,0 0 0 0 0,1-1 0 0 0,-1 1 0 0 0,-1 0 0 0 0,1 0 0 0 0,0 0 0 0 0,-1 3 1 0 0,2 6-37 0 0,4 0 24 0 0,0-1-21 0 0,-5-2-34 0 0,-1-4-80 0 0,0-1 82 0 0,1 5-19 0 0,0-7 20 0 0,0 0-87 0 0,2-1-111 0 0,-2-1 78 0 0,1 0-42 0 0,0-1-45 0 0,0 0-52 0 0,-1 0-10 0 0,-1 0-49 0 0,1 0-44 0 0,-1 0-39 0 0,1 0-136 0 0,-1 0-38 0 0,0 0-166 0 0,0 0-442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0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11024 0 0,'0'0'248'0'0,"0"0"34"0"0,0 0 22 0 0,0 0-29 0 0,0 0-158 0 0,0 0 2 0 0,0 0 17 0 0,2 2 7 0 0,3 3-67 0 0,10 10 222 0 0,-11-11-239 0 0,-2-2-44 0 0,0 1 116 0 0,-1 0-57 0 0,-1 6-16 0 0,-1-6-11 0 0,1 16 155 0 0,0 5-10 0 0,0-22-172 0 0,0 0 1 0 0,0-1-1 0 0,1 1 1 0 0,-1 0-1 0 0,0-1 1 0 0,1 1-1 0 0,-1-1 1 0 0,1 1-1 0 0,-1 0 1 0 0,1-1-1 0 0,-1 1 1 0 0,1-1-1 0 0,0 0 1 0 0,0 1-21 0 0,5 10 131 0 0,-4-5-62 0 0,-1-1 1 0 0,0 0-1 0 0,0 1 0 0 0,-1 0 0 0 0,0 5-69 0 0,-1 21 201 0 0,0-8-62 0 0,1-4 2 0 0,-1-9-26 0 0,1 0 1 0 0,1-1 0 0 0,1 10-116 0 0,3 2 158 0 0,-2-13-69 0 0,-1 0-1 0 0,-1 1 0 0 0,0-1 1 0 0,0 3-89 0 0,-1 7 140 0 0,0-4-42 0 0,0 61 190 0 0,0-69-247 0 0,0 0-1 0 0,1-1 0 0 0,1 8-40 0 0,8 8 126 0 0,-8-10-59 0 0,-1 10 93 0 0,-1 1 4 0 0,2-12-89 0 0,4 0 24 0 0,-5-10-86 0 0,0-1 1 0 0,0 1-1 0 0,-1-1 0 0 0,1 1 1 0 0,0-1-1 0 0,-1 1 1 0 0,1-1-1 0 0,-1 1 1 0 0,0 0-1 0 0,1-1 1 0 0,-1 1-1 0 0,0-1 1 0 0,0 1-1 0 0,0 0-13 0 0,0 7 17 0 0,0 4 79 0 0,0 11 123 0 0,0-11-126 0 0,0-12-88 0 0,0 0 0 0 0,0 0 0 0 0,0-1 0 0 0,0 1 0 0 0,0 0 0 0 0,0 0 0 0 0,0 0 0 0 0,0 0 0 0 0,1-1 0 0 0,-1 1 0 0 0,0 0 0 0 0,0 0 0 0 0,1-1 0 0 0,0 2-5 0 0,5 0 13 0 0,-4-2-48 0 0,0 0-35 0 0,-2 0 70 0 0,1 0-111 0 0,0 0-38 0 0,-1 0-128 0 0,0 0-45 0 0,0 0-145 0 0,0 0-282 0 0,0 0-545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49.83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 1 12864 0 0,'0'0'374'0'0,"0"0"-131"0"0,0 0-111 0 0,0 0 112 0 0,0 0-60 0 0,0 0 192 0 0,0 0 348 0 0,0 0 39 0 0,0 0-317 0 0,0 0-191 0 0,0 0-57 0 0,0 0 25 0 0,0 0 77 0 0,0 0-20 0 0,0 0-125 0 0,-2 0-82 0 0,-3 0-53 0 0,2 0-63 0 0,0 0-49 0 0,1 0-168 0 0,2 0-5 0 0,0 0-35 0 0,0 2-790 0 0,0 2 646 0 0,0-3 256 0 0,-1 0-33 0 0,1 1 5 0 0,0-1-34 0 0,-1 0-39 0 0,0-1-43 0 0,0 1-48 0 0,0 0-43 0 0,0-1-39 0 0,0 0-33 0 0,0 1-138 0 0,-1-1-34 0 0,-4 0-1449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1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31 8864 0 0,'0'0'200'0'0,"0"0"33"0"0,-3-3 14 0 0,-10-7-41 0 0,-2 8-164 0 0,0-1-2 0 0,7-2 49 0 0,1 1-14 0 0,2 2 35 0 0,-1 1 50 0 0,-2 0 86 0 0,7 1-208 0 0,-1 0 0 0 0,1 1 0 0 0,0-1 0 0 0,-1 0 0 0 0,1 1 1 0 0,-1-1-1 0 0,1 1 0 0 0,0 0 0 0 0,-1-1 0 0 0,1 1 0 0 0,-1 0-38 0 0,-1 2 83 0 0,-1-1-34 0 0,0 0-50 0 0,-9 3 147 0 0,8 5-5 0 0,-6-3-17 0 0,10-7-115 0 0,0 0-1 0 0,0 1 1 0 0,0-1-1 0 0,0 1 0 0 0,0-1 1 0 0,0 1-1 0 0,0 0 1 0 0,1-1-1 0 0,-1 1 0 0 0,0 0 1 0 0,0 0-1 0 0,0-1 0 0 0,1 1 1 0 0,-1 0-1 0 0,0 0 1 0 0,1 0-9 0 0,-5 9 86 0 0,4-7-67 0 0,0-1-1 0 0,0 0 0 0 0,0 0 1 0 0,-1 0-1 0 0,1 0 0 0 0,0 0 1 0 0,-1 0-1 0 0,0 0 1 0 0,1 0-19 0 0,-1 0 14 0 0,0 0-1 0 0,0 1 1 0 0,0-1 0 0 0,1 0 0 0 0,-1 1 0 0 0,1-1 0 0 0,0 1 0 0 0,0-1 0 0 0,0 1 0 0 0,0 0 0 0 0,0-1 0 0 0,0 2-14 0 0,0 0 22 0 0,0 0 0 0 0,-1 0 0 0 0,1 0 0 0 0,-1 0 0 0 0,0 0 1 0 0,-2 3-23 0 0,2-3 12 0 0,-1 1 1 0 0,2-1 0 0 0,-1 0 0 0 0,0 1-1 0 0,1-1 1 0 0,0 1 0 0 0,0 1-13 0 0,-4 14 21 0 0,-5 0 38 0 0,4 8-31 0 0,2-12 0 0 0,2-9-22 0 0,0-1 1 0 0,1 1-1 0 0,-1-1 1 0 0,2 1-1 0 0,-1-1 1 0 0,1 1-7 0 0,-1 21 11 0 0,0-15 2 0 0,1 1 0 0 0,0 0 1 0 0,1-1-1 0 0,2 13-13 0 0,3-11 0 0 0,-5-13 0 0 0,0 1 0 0 0,0 0 0 0 0,0 1 0 0 0,0-1 0 0 0,0 0 0 0 0,-1 0 0 0 0,1 0 0 0 0,-1 0 0 0 0,0 4 0 0 0,3 18 0 0 0,-3-23 0 0 0,1 0 0 0 0,0 0 0 0 0,0-1 0 0 0,0 1 0 0 0,0 0 0 0 0,1-1 0 0 0,-1 1 0 0 0,0-1 0 0 0,1 1 0 0 0,-1-1 0 0 0,15 15 10 0 0,-1-4 49 0 0,-4-8-58 0 0,0-4 79 0 0,1-1 62 0 0,1-3 44 0 0,21-11 414 0 0,-21 8-378 0 0,1 0-46 0 0,-11 4-142 0 0,1 1 0 0 0,-1-1 1 0 0,0 0-1 0 0,0 1 1 0 0,0-1-1 0 0,0-1 0 0 0,-1 1 1 0 0,1 0-1 0 0,-1-1 1 0 0,1-1-35 0 0,14-17 129 0 0,6 4-26 0 0,-13 3-27 0 0,-1 8-46 0 0,-8 6-24 0 0,1 0 0 0 0,-1 0 0 0 0,1 0 0 0 0,-1 0 0 0 0,0-1 0 0 0,1 1 0 0 0,-1 0 0 0 0,0-1 0 0 0,0 1 0 0 0,0-1 0 0 0,0 1 0 0 0,0-1 0 0 0,-1 1 0 0 0,1-1 0 0 0,0 0 0 0 0,-1 1 0 0 0,1-3-6 0 0,11-19 12 0 0,-7 16-12 0 0,-2 0 0 0 0,1 0 0 0 0,-1 0 0 0 0,1-3 0 0 0,0 0 0 0 0,-2 7 0 0 0,-1 0 0 0 0,0 0 0 0 0,0 0 0 0 0,0 0 0 0 0,0 0 0 0 0,0 0 0 0 0,-1 0 0 0 0,1-1 0 0 0,-1 1 0 0 0,0-2 0 0 0,0-45 18 0 0,0-7 26 0 0,0 16-56 0 0,0 4-53 0 0,0-4-71 0 0,0 38 68 0 0,0 3-12 0 0,0 0-9 0 0,0 0 13 0 0,2 3 16 0 0,0-2 56 0 0,-1 0 0 0 0,0 0 1 0 0,0 1-1 0 0,0-1 0 0 0,0 0 1 0 0,0 1-1 0 0,0-1 1 0 0,-1 0-1 0 0,1 1 0 0 0,0-1 1 0 0,-1 1-1 0 0,1 0 0 0 0,-1-1 1 0 0,1 1-1 0 0,-1-1 0 0 0,0 1 1 0 0,0 0-1 0 0,0 0 4 0 0,0 0-1 0 0,0-1 0 0 0,1 1 0 0 0,-1-1 0 0 0,0 1 0 0 0,1-1 0 0 0,-1 1 0 0 0,0-1 0 0 0,1 1 0 0 0,0-1 0 0 0,-1 1 0 0 0,1-1 0 0 0,0 0 0 0 0,0 1 1 0 0,5 10 3 0 0,-5-6-10 0 0,0-1 0 0 0,0 0 1 0 0,-1 1-1 0 0,0-1 1 0 0,0 5 6 0 0,0-3-8 0 0,0 0 0 0 0,0-1 0 0 0,1 1 1 0 0,0 4 7 0 0,5 4 0 0 0,-5-12 0 0 0,0 0 0 0 0,0 0 0 0 0,0 0 0 0 0,0 0 0 0 0,0 0 0 0 0,-1 0 0 0 0,1 0 0 0 0,-1 0 0 0 0,0 4 0 0 0,5 25-9 0 0,12 19 158 0 0,-11-32-67 0 0,-2-2-15 0 0,-5 3-42 0 0,1-11-11 0 0,0 2 21 0 0,-1-9-27 0 0,1 1-1 0 0,0 0 1 0 0,0-1-1 0 0,1 1 1 0 0,-1-1-1 0 0,0 1 1 0 0,1-1 0 0 0,0 3-8 0 0,10 21 64 0 0,-10-22-54 0 0,0 0 1 0 0,0 1-1 0 0,-1-1 1 0 0,1 1 0 0 0,-1-1-1 0 0,0 0 1 0 0,0 1-11 0 0,-1 9 6 0 0,0-1-72 0 0,1-11-46 0 0,0-2 38 0 0,0 0-61 0 0,0 0-74 0 0,0 0 62 0 0,0 0-33 0 0,0 0-37 0 0,0 0-33 0 0,0 0-342 0 0,0 0 80 0 0,0 0-46 0 0,0 0-660 0 0,0 0-520 0 0,0 0-990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2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7856 0 0,'0'2'174'0'0,"1"7"-37"0"0,6 6 156 0 0,-2-5-143 0 0,0 3-88 0 0,5 15-62 0 0,-8-21 15 0 0,0 1 48 0 0,0 0 39 0 0,0 0 110 0 0,1 0 1 0 0,0 0-1 0 0,3 6-212 0 0,-1-6 201 0 0,1 2 93 0 0,-4 6 60 0 0,-2-1-144 0 0,0 3 92 0 0,0 5 148 0 0,0 10 315 0 0,0-28-625 0 0,3 3 91 0 0,1-6-72 0 0,-1-1 82 0 0,0-1-72 0 0,0 0 39 0 0,-3 2 163 0 0,0 9-3 0 0,0-9 0 0 0,0-2-12 0 0,0 0-50 0 0,0 0-18 0 0,0 0-6 0 0,0 0-32 0 0,0 0-122 0 0,0 0-52 0 0,0 0-10 0 0,0 0 3 0 0,0 0 22 0 0,0 0 5 0 0,-1 0-88 0 0,0 0 0 0 0,1 0 1 0 0,-1 0-1 0 0,1 0 0 0 0,-1 0 1 0 0,1 0-1 0 0,-1 0 1 0 0,1-1-1 0 0,-1 1 0 0 0,0 0 1 0 0,1 0-1 0 0,-1-1 1 0 0,1 1-1 0 0,-1 0 0 0 0,1-1 1 0 0,0 1-1 0 0,-1 0 1 0 0,1-1-1 0 0,-1 1 0 0 0,1-1 1 0 0,-1 1-9 0 0,-4-15 91 0 0,5 6-51 0 0,-1 1 0 0 0,1-1 0 0 0,1-4-40 0 0,0-5 126 0 0,-1 17-115 0 0,0-1 0 0 0,1 0 0 0 0,-1 1 1 0 0,0-1-1 0 0,1 1 0 0 0,-1-1 0 0 0,1 1 0 0 0,-1-1 1 0 0,1 1-1 0 0,0-1 0 0 0,-1 1 0 0 0,1-1 0 0 0,0 1 1 0 0,0-1-12 0 0,4-5 49 0 0,2-7 51 0 0,-3 4 86 0 0,1 1 0 0 0,1-1-1 0 0,4-6-185 0 0,7-2 178 0 0,-10 10-176 0 0,2-2-48 0 0,6-1-67 0 0,1 3-48 0 0,-2 1 60 0 0,3 3 77 0 0,-13 4 24 0 0,1-1 0 0 0,-1 1 0 0 0,1 0 0 0 0,-1 0 0 0 0,1 1 0 0 0,-1 0 0 0 0,1-1 0 0 0,-1 1 0 0 0,1 1 0 0 0,3 2 0 0 0,17 7 0 0 0,-1 3 0 0 0,-4-2 0 0 0,-15-10 0 0 0,-5-1 0 0 0,1-1 0 0 0,0 0 0 0 0,-1 0 0 0 0,1 1 0 0 0,-1-1 0 0 0,1 0 0 0 0,0 1 0 0 0,-1-1 0 0 0,1 1 0 0 0,-1-1 0 0 0,1 0 0 0 0,-1 1 0 0 0,1-1 0 0 0,-1 1 0 0 0,0 0 0 0 0,1-1 0 0 0,-1 1 0 0 0,0-1 0 0 0,1 1 0 0 0,-1 0 0 0 0,0-1 0 0 0,1 1 0 0 0,1 4 0 0 0,24 26 0 0 0,-11 0 0 0 0,-10-1 0 0 0,0-22 2 0 0,1 4-3 0 0,-4 2 54 0 0,-2-2-22 0 0,0 1 56 0 0,2-8 4 0 0,1-1-51 0 0,4 5-19 0 0,-5-5 18 0 0,-1 2 52 0 0,-1 0 71 0 0,-2-4-96 0 0,-9 11-8 0 0,9 0-56 0 0,2-12-283 0 0,0 0 94 0 0,0 0 83 0 0,0 0 71 0 0,0 0 73 0 0,0 0 67 0 0,0 0 84 0 0,1 1 155 0 0,-1-1-31 0 0,0 0-176 0 0,0 0-94 0 0,0 0-85 0 0,0-1-71 0 0,0 1-84 0 0,0-1-93 0 0,0 1-105 0 0,0-1-23 0 0,0 1-87 0 0,0-1-92 0 0,0 1-101 0 0,0-1-105 0 0,-1 0-112 0 0,1 1-119 0 0,0-1-124 0 0,0 0-805 0 0,0 0-1098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2.3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11744 0 0,'0'0'266'0'0,"0"0"44"0"0,0 0 11 0 0,0 0-135 0 0,0 0-89 0 0,0 0-28 0 0,0 3-41 0 0,0 3-1 0 0,0-2 37 0 0,0-2 66 0 0,0-2 152 0 0,2 3 262 0 0,-1-2-409 0 0,1 0-75 0 0,2 2-35 0 0,-3-2 37 0 0,0 0 57 0 0,0 0 38 0 0,0 1 62 0 0,0-1 75 0 0,0 1 84 0 0,-2-3-296 0 0,-1 1-35 0 0,-8 1 19 0 0,8-1 30 0 0,2 1-262 0 0,0-1 91 0 0,0 1 68 0 0,0 0 35 0 0,0 0 102 0 0,1 2 233 0 0,-1-3-278 0 0,0 1-47 0 0,0 0-56 0 0,0 0-56 0 0,0 0-66 0 0,0 0-76 0 0,0 0-30 0 0,-1-1-66 0 0,1 1-72 0 0,0 0-79 0 0,-1 0-83 0 0,1-1-91 0 0,-1 1-96 0 0,0 0-102 0 0,-3 3-1100 0 0,-5 5-1106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49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1 524 8144 0 0,'0'0'234'0'0,"2"3"6"0"0,-1-2-228 0 0,6 6 65 0 0,-6-5-76 0 0,-1-1 0 0 0,1 1 0 0 0,0 0 0 0 0,-1-1 0 0 0,1 1 0 0 0,-1 0 0 0 0,1-1 0 0 0,-1 1 0 0 0,0 0 1 0 0,0-1-1 0 0,0 1 0 0 0,0 1-1 0 0,0 0-2 0 0,0 0 0 0 0,0 0 1 0 0,1 0-1 0 0,-1 0 0 0 0,1 0 0 0 0,-1 0 1 0 0,2 2 1 0 0,-1-3 8 0 0,0 0 1 0 0,0 0-1 0 0,0 0 1 0 0,0 0-1 0 0,0-1 1 0 0,1 1-1 0 0,-1 0 1 0 0,2 0-9 0 0,1 3 140 0 0,-1 0-1 0 0,1 0 1 0 0,-1 0 0 0 0,0 1 0 0 0,0-1 0 0 0,0 1 0 0 0,-1 0-1 0 0,0-1 1 0 0,2 7-140 0 0,8 21 680 0 0,-11-31-597 0 0,0 0 1 0 0,-1 0-1 0 0,1 1 0 0 0,-1-1 0 0 0,0 0 0 0 0,0 0 0 0 0,0 1 1 0 0,0-1-1 0 0,0 2-83 0 0,0 0 177 0 0,2 1 287 0 0,-1-4-397 0 0,2 2 50 0 0,2 4 67 0 0,-3-4-76 0 0,-1 0 26 0 0,0 1 55 0 0,-1 1 67 0 0,0 0 81 0 0,0 5 136 0 0,0-10-464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 0 0 0,0 0 0 0 0,0 0 0 0 0,0 0 0 0 0,0 0 0 0 0,0 0-9 0 0,-1 0 7 0 0,0 0 40 0 0,-1 0 152 0 0,0 0 101 0 0,0 0 78 0 0,-5 0 1068 0 0,4-1-897 0 0,1 1-288 0 0,1 0-70 0 0,-1 0-81 0 0,1-1-117 0 0,0 1-47 0 0,1 0-36 0 0,-1-1-39 0 0,1 1-42 0 0,-7-10 325 0 0,1-4-39 0 0,4 10-74 0 0,-2-10 52 0 0,4-7-25 0 0,1 12-36 0 0,-1-9 55 0 0,0-6-18 0 0,3 2-64 0 0,22-55-5 0 0,-22 64 0 0 0,-3 11 0 0 0,0 0 0 0 0,1-1 0 0 0,-1 1 0 0 0,1 0 0 0 0,0 0 0 0 0,0 0 0 0 0,0-1 0 0 0,0 1 0 0 0,0 0 0 0 0,0 0 0 0 0,0 0 0 0 0,0 1 0 0 0,1-1 0 0 0,-1 0 0 0 0,1 0 0 0 0,17-17 1 0 0,24-24-79 0 0,-42 42 72 0 0,1-1 0 0 0,0 1 0 0 0,0 0 0 0 0,0-1-1 0 0,0 1 1 0 0,0 0 0 0 0,0 0 0 0 0,0 0 0 0 0,0 0 0 0 0,0 1 0 0 0,0-1 0 0 0,0 1-1 0 0,2-1 7 0 0,30 0-55 0 0,-20 1 47 0 0,-12 0 4 0 0,0 1-1 0 0,1-1 0 0 0,-1 1 1 0 0,0-1-1 0 0,0 1 0 0 0,1 0 0 0 0,-1 0 1 0 0,0 0-1 0 0,0 0 0 0 0,0 0 0 0 0,0 1 1 0 0,0-1-1 0 0,0 1 0 0 0,0 0 5 0 0,28 29-39 0 0,-15-15 12 0 0,-13-13 27 0 0,1 0 0 0 0,-1 0 0 0 0,0 0 0 0 0,1 1 0 0 0,-2 0 0 0 0,1-1 0 0 0,0 1 0 0 0,-1 0 0 0 0,0 0 0 0 0,0-1 0 0 0,1 4 0 0 0,9 25 0 0 0,-6-25 0 0 0,-4-5 0 0 0,0-1 0 0 0,0 0 0 0 0,-1 1 0 0 0,1-1 0 0 0,0 1 0 0 0,-1-1 0 0 0,1 1 0 0 0,0-1 0 0 0,-1 1 0 0 0,0 0 0 0 0,1-1 0 0 0,-1 1 0 0 0,0-1 0 0 0,0 1 0 0 0,0 5 0 0 0,-1-5 0 0 0,1 0 0 0 0,0 1 0 0 0,0-1 0 0 0,0 0 0 0 0,1 0 0 0 0,-1 0 0 0 0,0 0 0 0 0,1 0 0 0 0,-1 0 0 0 0,2 1 0 0 0,2 5 0 0 0,-3-7 0 0 0,0 1 0 0 0,0-1 0 0 0,0 0 0 0 0,0 1 0 0 0,-1-1 0 0 0,1 1 0 0 0,-1-1 0 0 0,1 1 0 0 0,-1 0 0 0 0,1-1 0 0 0,-1 1 0 0 0,0-1 0 0 0,0 1 0 0 0,0 0 0 0 0,0 8 21 0 0,0 2-63 0 0,0 9-177 0 0,0-19 138 0 0,0-1-78 0 0,0-1-91 0 0,0 0 73 0 0,0 0-41 0 0,0 0-44 0 0,0 0-42 0 0,0 0-38 0 0,0 0-35 0 0,0 0-245 0 0,0 0-57 0 0,0 0-45 0 0,0 0-34 0 0,0 0-1358 0 0,0 0-1206 0 0</inkml:trace>
  <inkml:trace contextRef="#ctx0" brushRef="#br0" timeOffset="424.56">740 1 8376 0 0,'0'0'190'0'0,"0"0"28"0"0,0 0 8 0 0,0 0-4 0 0,0 0-65 0 0,-3 3-28 0 0,-2 3-113 0 0,1 4 90 0 0,0 7 146 0 0,3-13-180 0 0,1-1 1 0 0,-1 1-1 0 0,1-1 0 0 0,0 1 0 0 0,0 0 0 0 0,1-1 1 0 0,-1 2-73 0 0,4 6 188 0 0,1-3-53 0 0,0 1 87 0 0,-2 7 75 0 0,-4-6-161 0 0,0 1 7 0 0,2-2-21 0 0,0-1 11 0 0,1 0 38 0 0,6 21 157 0 0,-6-20-195 0 0,-1 0 0 0 0,0 1 0 0 0,0 8-133 0 0,3 37 441 0 0,5 0-35 0 0,-4-27-216 0 0,5 19 101 0 0,-4-4-3 0 0,-2-20-113 0 0,2 5 12 0 0,-4-2-49 0 0,-1-17-77 0 0,-1-1 1 0 0,2 0 0 0 0,-1 0 0 0 0,1 1 0 0 0,1 1-62 0 0,-1-4 51 0 0,-1 1 1 0 0,1 0-1 0 0,-1 0 0 0 0,-1-1 0 0 0,1 2-51 0 0,0 20 144 0 0,0-19-108 0 0,1 0-1 0 0,0-1 1 0 0,0 1 0 0 0,3 4-36 0 0,-1 11 125 0 0,-5 11 111 0 0,0-14-96 0 0,1-8-135 0 0,0-11-69 0 0,0-2-16 0 0,0 0 13 0 0,0 0-34 0 0,0-1-350 0 0,0 0 98 0 0,1 0 86 0 0,-1 0 71 0 0,0 0 39 0 0,0 0 63 0 0,0-1-37 0 0,-1 2 63 0 0,1-1-49 0 0,0 0-73 0 0,0-1-94 0 0,0 1 31 0 0,0 0-59 0 0,0-1-65 0 0,0 0-73 0 0,0-10-940 0 0</inkml:trace>
  <inkml:trace contextRef="#ctx0" brushRef="#br0" timeOffset="1081.58">601 401 7200 0 0,'0'0'165'0'0,"3"0"22"0"0,4 1-85 0 0,16-1 123 0 0,-10-3-160 0 0,24-14-81 0 0,-25 12 41 0 0,-2 1 38 0 0,7-1 231 0 0,-7 1-107 0 0,12-5 172 0 0,-15 6-211 0 0,0 0 0 0 0,0 1 0 0 0,0 0 0 0 0,3 0-148 0 0,11-4 325 0 0,-11 1-190 0 0,1 0-46 0 0,17 0 39 0 0,-12 0-74 0 0,-10 3-31 0 0,1 0 1 0 0,-1 1-1 0 0,1 0 0 0 0,-1 0 0 0 0,1 0 0 0 0,0 1-23 0 0,-2-1 9 0 0,1 1-1 0 0,0-1 0 0 0,0 0 0 0 0,4-2-8 0 0,18-1 38 0 0,0 8-25 0 0,-22-2-13 0 0,0-1-1 0 0,0 0 0 0 0,0 0 1 0 0,4 0 0 0 0,-5-1-4 0 0,1 0 0 0 0,0 1 0 0 0,-1 0 0 0 0,5 0 4 0 0,-7 0-8 0 0,1 1-1 0 0,0-1 1 0 0,-1 0 0 0 0,0 1 0 0 0,1 0-1 0 0,2 1 9 0 0,-3 0-17 0 0,1-1 0 0 0,0 0 0 0 0,0-1-1 0 0,0 1 1 0 0,4 1 17 0 0,11 5-44 0 0,-16-6 41 0 0,0 1 1 0 0,-1 0-1 0 0,1-1 1 0 0,0 1-1 0 0,-1 0 1 0 0,2 4 2 0 0,-1-3 0 0 0,0 1 1 0 0,1-1-1 0 0,-1 0 0 0 0,1 0 1 0 0,0-1-1 0 0,0 1 1 0 0,2 1-1 0 0,5 1 4 0 0,-8-4 1 0 0,0 0 1 0 0,0 0 0 0 0,0-1 0 0 0,0 2 0 0 0,0-1 0 0 0,0 0-1 0 0,-1 1 1 0 0,1-1 0 0 0,-1 1 0 0 0,1 0 0 0 0,-1 0-6 0 0,10 22 91 0 0,7 11 78 0 0,-9-14-153 0 0,-9-17-15 0 0,1-1 0 0 0,0 0 1 0 0,0 0-1 0 0,0 0 0 0 0,0 0 1 0 0,1 0-1 0 0,0 0 0 0 0,0 0-1 0 0,-1-3 3 0 0,-1 0 0 0 0,0 0-1 0 0,0 1 1 0 0,0-1 0 0 0,1 0-1 0 0,-1 1 1 0 0,0-1 0 0 0,-1 0-1 0 0,1 1 1 0 0,0-1 0 0 0,0 1-1 0 0,-1-1 1 0 0,1 1 0 0 0,-1 0-1 0 0,1-1 1 0 0,-1 1 0 0 0,0 0-1 0 0,1-1 1 0 0,-1 1 0 0 0,0 0-3 0 0,0-1 2 0 0,0 1 0 0 0,0-1 0 0 0,0 1 0 0 0,0-1 0 0 0,0 1 0 0 0,0-1 0 0 0,0 1 0 0 0,1-1 0 0 0,-1 0-1 0 0,1 1 1 0 0,-1-1 0 0 0,1 1 0 0 0,-1-1 0 0 0,1 0 0 0 0,0 0 0 0 0,0 1-2 0 0,11 20 33 0 0,-7-14-1 0 0,1 4-3 0 0,-4 1 38 0 0,-2 13 7 0 0,0-23-56 0 0,0-3-141 0 0,0 0-65 0 0,0 0-17 0 0</inkml:trace>
  <inkml:trace contextRef="#ctx0" brushRef="#br0" timeOffset="1340.09">1186 109 9216 0 0,'-13'-13'208'0'0,"12"11"-71"0"0,0 0-37 0 0,0-2 17 0 0,2-3-12 0 0,-1 6-68 0 0,0 1-34 0 0,0 0 1 0 0,0 0 0 0 0,0 0 0 0 0,0 0-1 0 0,0 0 1 0 0,0 0 0 0 0,0 0 0 0 0,0 0-1 0 0,0 0 1 0 0,0 0 0 0 0,0 0 0 0 0,0-1-1 0 0,0 1 1 0 0,0 0 0 0 0,0 0 0 0 0,0 0-1 0 0,0 0 1 0 0,0 0 0 0 0,0 0 0 0 0,0 0-1 0 0,0 0 1 0 0,0 0 0 0 0,0 0 0 0 0,0 0-1 0 0,0-1 1 0 0,0 1 0 0 0,0 0-1 0 0,0 0 1 0 0,-1 0 0 0 0,1 0 0 0 0,0 0-1 0 0,0 0 1 0 0,0 0 0 0 0,0 0 0 0 0,0 0-1 0 0,0 0 1 0 0,0 0 0 0 0,0 0 0 0 0,0 0-1 0 0,0 0 1 0 0,0 0 0 0 0,0 0 0 0 0,-1 0-1 0 0,1 0 1 0 0,0 0 0 0 0,0 0 0 0 0,0 0-1 0 0,0 0 1 0 0,0 0 0 0 0,0 0 0 0 0,0 0-1 0 0,0 0 1 0 0,0 0 0 0 0,0 0 0 0 0,-1 0-1 0 0,1 0 1 0 0,0 0-4 0 0,-10-3 43 0 0,8-3-30 0 0,1 2 35 0 0,1 4-48 0 0,0-2 99 0 0,0 2 113 0 0,0 0 177 0 0,0 0 10 0 0,1-2-457 0 0,-1 1 44 0 0,1-1 87 0 0,-1 0 89 0 0,-1-4 295 0 0,1 4-367 0 0,0 0-55 0 0,0 0-70 0 0,-1 0-86 0 0,1 0-103 0 0,0 1-121 0 0,0 0 123 0 0,0 0-37 0 0,0 0-38 0 0,0 0-41 0 0,0 0-42 0 0,0 0-45 0 0,0 1-47 0 0,0-1-49 0 0,0 1-890 0 0,0 0-804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9.61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340 47 5840 0 0,'0'0'132'0'0,"0"0"17"0"0,0 0 11 0 0,0 0 12 0 0,0 0 24 0 0,0 0 11 0 0,0 0 1 0 0,0 0 18 0 0,0 0 81 0 0,0 0 40 0 0,0 0 5 0 0,-3 0 5 0 0,1 0-312 0 0,0 0 41 0 0,-2 0 123 0 0,1 0 66 0 0,-7-2 684 0 0,7 0-562 0 0,1 1-256 0 0,1-1-54 0 0,0-1-71 0 0,1 2-59 0 0,0-1-38 0 0,0 2 85 0 0,0 0 1 0 0,0 0-1 0 0,0 0 1 0 0,0-1-1 0 0,0 1 1 0 0,0 0-1 0 0,0 0 1 0 0,0 0-1 0 0,0 0 1 0 0,0 0-1 0 0,0 0 1 0 0,0 0-1 0 0,0 0 1 0 0,0 0-1 0 0,0 0 1 0 0,0 0-1 0 0,0-1 1 0 0,0 1-1 0 0,0 0 0 0 0,0 0 1 0 0,0 0-1 0 0,0 0 1 0 0,0 0-1 0 0,0 0 1 0 0,0 0-1 0 0,0 0 1 0 0,0 0-1 0 0,0 0 1 0 0,-1 0-1 0 0,1 0 1 0 0,0-1-1 0 0,0 1 1 0 0,0 0-1 0 0,0 0 1 0 0,0 0-1 0 0,0 0 1 0 0,0 0-1 0 0,0 0 1 0 0,0 0-1 0 0,0 0 1 0 0,0 0-1 0 0,0 0 1 0 0,-1 0-1 0 0,1 0 1 0 0,0 0-1 0 0,0 0 1 0 0,0 0-1 0 0,0 0 1 0 0,0 0-1 0 0,0 0 1 0 0,0 0-1 0 0,0 0 1 0 0,0 0-1 0 0,0 0 1 0 0,-1 0-1 0 0,1 0 1 0 0,0 0-5 0 0,-3 0 94 0 0,-13 0 335 0 0,11-1-338 0 0,1 0-75 0 0,-3-4 64 0 0,5 4-63 0 0,1 0-1 0 0,0 1 1 0 0,-1-1 0 0 0,1 0 0 0 0,-1 0-1 0 0,1 1 1 0 0,0-1 0 0 0,-1 0-1 0 0,0 1 1 0 0,1-1 0 0 0,-1 1 0 0 0,1 0-1 0 0,-1 0 1 0 0,0 0 0 0 0,1-1 0 0 0,-1 2-1 0 0,1-1 1 0 0,-1 0 0 0 0,0 0 0 0 0,1 0-1 0 0,-1 1 1 0 0,1-1 0 0 0,-1 1 0 0 0,0-1-17 0 0,-14 9 126 0 0,-3 2 30 0 0,5-5-90 0 0,1-3-49 0 0,11-2-16 0 0,0-1 0 0 0,0 1 0 0 0,-1-1 0 0 0,1 1 0 0 0,0 0 0 0 0,0 0 0 0 0,0 0 0 0 0,0 0 0 0 0,0 0 0 0 0,0 0-1 0 0,0 0 1 0 0,0 1 0 0 0,0-1 0 0 0,0 1-1 0 0,0 0 8 0 0,0 0 0 0 0,-1 0 0 0 0,1 0-1 0 0,-1-1 1 0 0,1 1 0 0 0,-4 0-8 0 0,4-1 5 0 0,0 0 0 0 0,0 0 0 0 0,-1 1 0 0 0,1-1 0 0 0,0 0 0 0 0,0 1 0 0 0,0 0 0 0 0,0-1 0 0 0,1 1 0 0 0,-1 0 0 0 0,0 0 0 0 0,0 0-5 0 0,-16 24 25 0 0,7-16 2 0 0,9-10-23 0 0,1 2 0 0 0,-1-1-1 0 0,1 0 1 0 0,-1 0 0 0 0,1 0 0 0 0,0 1-1 0 0,0-1 1 0 0,0 0 0 0 0,0 1 0 0 0,0-1-1 0 0,0 1 1 0 0,0 0 0 0 0,0-1 0 0 0,0 1-1 0 0,1 0 1 0 0,-1-1 0 0 0,1 2-4 0 0,-2 2 17 0 0,0-1 1 0 0,-1 1-1 0 0,1 0 1 0 0,-1-1-1 0 0,0 0 1 0 0,0 0-1 0 0,0 0 1 0 0,0 0-1 0 0,-2 1-17 0 0,4-4 7 0 0,-1 1 0 0 0,1 0 1 0 0,-1 0-1 0 0,1 0 0 0 0,0 0 0 0 0,-1 0 0 0 0,1 0 0 0 0,0 1 0 0 0,1-1 0 0 0,-1 0 0 0 0,0 0 0 0 0,1 1 1 0 0,-1-1-1 0 0,1 1-7 0 0,-1 36 31 0 0,2-15-32 0 0,-1-20 1 0 0,1 0 0 0 0,-1 0 0 0 0,1 0 0 0 0,0 0 0 0 0,0 0 0 0 0,0 0 0 0 0,1 0 0 0 0,0 2 0 0 0,7 17 0 0 0,4 1 0 0 0,0-4 0 0 0,-3-5 20 0 0,-9-14-24 0 0,0 0 1 0 0,1 1-1 0 0,-1-1 0 0 0,1 0 1 0 0,-1 0-1 0 0,1 0 1 0 0,0 0-1 0 0,-1 0 0 0 0,1-1 1 0 0,0 1-1 0 0,0 0 4 0 0,10 1 0 0 0,2-1 45 0 0,-4 0 22 0 0,1-1 38 0 0,-5 0-41 0 0,11-1 117 0 0,-11 1-88 0 0,0-1 1 0 0,0 0-1 0 0,-1 0 1 0 0,1 0-1 0 0,0-1 1 0 0,1 0-94 0 0,5-5 117 0 0,22-21 349 0 0,-13 10-185 0 0,-18 16-250 0 0,-1 0 1 0 0,1 0-1 0 0,0 0 0 0 0,0 1 0 0 0,0-1 0 0 0,2 0-31 0 0,-2 1 17 0 0,0 0 1 0 0,0-1-1 0 0,0 1 0 0 0,-1-1 0 0 0,1 0 1 0 0,-1 0-1 0 0,1 0 0 0 0,-1 0 0 0 0,0 0 1 0 0,0-1-1 0 0,0 1 0 0 0,0 0 0 0 0,1-2-17 0 0,11-21 136 0 0,-6 9-78 0 0,-3 6-42 0 0,0-21-16 0 0,-2 25-8 0 0,3-7-79 0 0,-5 9 53 0 0,0 0 0 0 0,0 1 0 0 0,-1-1 0 0 0,1 0 0 0 0,-1 0 0 0 0,0-3 34 0 0,-2-7-94 0 0,-4-8-88 0 0,4 17 119 0 0,1-1 0 0 0,0 1 1 0 0,-1 0-1 0 0,2-1 1 0 0,-1-3 62 0 0,1-3-141 0 0,0 2 40 0 0,0-14-113 0 0,-2 10 17 0 0,-3 4-34 0 0,-1-2-71 0 0,3-14-232 0 0,3 9-10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0.0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1 263 10568 0 0,'0'3'308'0'0,"2"9"-2"0"0,4-4-230 0 0,1-1-44 0 0,-7-6-30 0 0,6 5 43 0 0,3 9-100 0 0,-6-8 94 0 0,1-1 108 0 0,-2-2-20 0 0,1-1 45 0 0,0 1 50 0 0,1 0 57 0 0,2 4 18 0 0,-5-6-190 0 0,0 0 0 0 0,0 0 0 0 0,-1 1 0 0 0,1-1 0 0 0,0 1 0 0 0,-1-1 0 0 0,1 1 0 0 0,-1 1-107 0 0,0 6 229 0 0,0-8 62 0 0,0-2-16 0 0,1 2-30 0 0,0 1-104 0 0,-2 0-63 0 0,1 0-30 0 0,-1-1 50 0 0,1 1 252 0 0,0-3 2 0 0,0 0-2 0 0,0 0-4 0 0,0 0-3 0 0,0 0 1 0 0,0 0-2 0 0,0 0-12 0 0,-6-1-30 0 0,0-1-36 0 0,-3-4 168 0 0,3-3-112 0 0,3-3-94 0 0,1 1-100 0 0,1 0-38 0 0,2-3-19 0 0,0-7-7 0 0,0 0 19 0 0,-1 1 0 0 0,0-4-2 0 0,1 6 0 0 0,6 0-18 0 0,-3 8-25 0 0,13-27 55 0 0,17-13-102 0 0,-20 29 2 0 0,-1 4-81 0 0,-7 11 28 0 0,0 0 1 0 0,0 0-1 0 0,0 1 0 0 0,1 0 1 0 0,0 0 61 0 0,16-6-111 0 0,-12 7 87 0 0,-1-1 1 0 0,0 1-1 0 0,6-5 24 0 0,1 0-19 0 0,-15 8 19 0 0,-1 1-1 0 0,0-1 1 0 0,1 1-1 0 0,-1 0 0 0 0,1-1 1 0 0,-1 1-1 0 0,1 0 1 0 0,-1 0-1 0 0,1 0 0 0 0,-1 0 1 0 0,1 0-1 0 0,-1 0 1 0 0,1 0-1 0 0,-1 1 1 0 0,1-1-1 0 0,-1 1 0 0 0,0-1 1 0 0,1 1 0 0 0,4 9-43 0 0,6-5 32 0 0,-9-3 6 0 0,0 0 0 0 0,-1 0-1 0 0,0 0 1 0 0,1 0-1 0 0,-1 0 1 0 0,0 0 0 0 0,0 1-1 0 0,0-1 1 0 0,0 1-1 0 0,0 0 1 0 0,-1-1 0 0 0,1 1-1 0 0,-1 1 6 0 0,1 0-12 0 0,1 0-1 0 0,-1 0 0 0 0,1 0 1 0 0,0 0-1 0 0,2 1 13 0 0,-2-1-2 0 0,0-1 1 0 0,-1 1-1 0 0,1 0 0 0 0,-1 0 1 0 0,1 0-1 0 0,-1 1 2 0 0,10 16-11 0 0,-3 0-24 0 0,0 2 16 0 0,-7-20 19 0 0,0 1 0 0 0,0-1 0 0 0,-1 1 0 0 0,0-1 0 0 0,1 1 0 0 0,-1 0 0 0 0,-1 0 0 0 0,1 0 0 0 0,0-1 0 0 0,-1 4 0 0 0,0-4 0 0 0,0-1 0 0 0,0 0 0 0 0,1 1 0 0 0,-1-1 0 0 0,1 0 0 0 0,-1 1 0 0 0,1-1 0 0 0,0 0 0 0 0,0 0 0 0 0,0 0 0 0 0,0 0 0 0 0,1 2 0 0 0,7 17 0 0 0,-7-16 0 0 0,0 2 0 0 0,1-1 0 0 0,-2 1 0 0 0,1 0 0 0 0,-1-1 0 0 0,0 1 0 0 0,0 0 0 0 0,-1 0 0 0 0,0-6 0 0 0,0 1 0 0 0,0 0 0 0 0,1 0 0 0 0,-1-1 0 0 0,0 1 0 0 0,1 0 0 0 0,0-1 0 0 0,-1 1 0 0 0,1 0 0 0 0,0-1 0 0 0,0 1 0 0 0,0-1 0 0 0,0 1 0 0 0,0-1 0 0 0,0 1 0 0 0,-1-1 0 0 0,1 1 0 0 0,0-1 0 0 0,0 1 0 0 0,-1 0 0 0 0,1-1 0 0 0,-1 1 0 0 0,1 0 0 0 0,-1-1 0 0 0,0 1 0 0 0,0 0 0 0 0,0 0 0 0 0,0 13 0 0 0,-2 1-20 0 0,-9-4-81 0 0,9-9-26 0 0,2-3-1 0 0,0 0-36 0 0,0 0-150 0 0,0 0-66 0 0,0 0 204 0 0,0 0-41 0 0,0 0-75 0 0,0 0 97 0 0,0 0-40 0 0,0 0-41 0 0,0 0-40 0 0,0 0-420 0 0,0 0 105 0 0,0 0-54 0 0,0 0-801 0 0,0 0-629 0 0,0 0-1194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0.3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14272 0 0,'0'0'421'0'0,"0"0"-155"0"0,0 0-123 0 0,0 0-53 0 0,0 0-9 0 0,0 0 63 0 0,0 0 15 0 0,0 0 1 0 0,0 2-27 0 0,0 11-94 0 0,0-6-66 0 0,0 0-37 0 0,0-2-51 0 0,-1 1-109 0 0,-4-1-177 0 0,-2-4 201 0 0,5-1-269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0.5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12728 0 0,'0'0'289'0'0,"0"0"40"0"0,0 0 21 0 0,0 0-149 0 0,0 0-97 0 0,0 0 59 0 0,0 0-63 0 0,0 0 100 0 0,0 0 178 0 0,0 0 20 0 0,0 0-169 0 0,0 0-108 0 0,0 0-41 0 0,0 0-12 0 0,0 0-28 0 0,0 0-41 0 0,0 0-116 0 0,0 0 33 0 0,0 0-63 0 0,0 0-79 0 0,0 0 67 0 0,0 0-36 0 0,0 0-39 0 0,0 0-38 0 0,0 0-369 0 0,0 0 87 0 0,0 0-50 0 0,0 0-714 0 0,0 0-561 0 0,0 0-1068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7.8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232 354 6704 0 0,'0'0'149'0'0,"0"0"23"0"0,0 0 12 0 0,0 0-57 0 0,0 0-5 0 0,0 0 51 0 0,0 0 152 0 0,0 0 281 0 0,0 0 24 0 0,0 0-25 0 0,-3 0-112 0 0,3 0-472 0 0,-1 0 0 0 0,1 0 0 0 0,0 0 0 0 0,-1 0 0 0 0,1 0 0 0 0,-1 0 0 0 0,1 0-1 0 0,-1 0 1 0 0,1 0 0 0 0,-1 0 0 0 0,1 0 0 0 0,-1 0 0 0 0,1-1 0 0 0,-1 1 0 0 0,1 0 0 0 0,0 0-1 0 0,-1-1 1 0 0,1 1 0 0 0,-1 0 0 0 0,1 0 0 0 0,0-1 0 0 0,-1 1 0 0 0,1-1 0 0 0,0 1 0 0 0,-1 0-1 0 0,1-1 1 0 0,0 1 0 0 0,0-1 0 0 0,-1 1 0 0 0,1 0 0 0 0,0-1 0 0 0,0 1 0 0 0,0-1 0 0 0,0 1-1 0 0,0-1 1 0 0,0 1 0 0 0,-1-1 0 0 0,1 1 0 0 0,0-1 0 0 0,0 1 0 0 0,0-1 0 0 0,1 0-21 0 0,-1 1 7 0 0,0 0 0 0 0,0 0 1 0 0,0 0-1 0 0,0 0 0 0 0,0 0 1 0 0,0 0-1 0 0,0 0 0 0 0,0 0 1 0 0,0 0-1 0 0,0 0 0 0 0,0 0 1 0 0,0-1-1 0 0,0 1 0 0 0,0 0 0 0 0,0 0 1 0 0,0 0-1 0 0,0 0 0 0 0,0 0 1 0 0,0 0-1 0 0,0 0 0 0 0,0 0 1 0 0,0 0-1 0 0,0 0 0 0 0,0 0 1 0 0,-1-1-1 0 0,1 1 0 0 0,0 0 1 0 0,0 0-1 0 0,0 0 0 0 0,0 0 1 0 0,0 0-1 0 0,0 0 0 0 0,0 0 1 0 0,0 0-1 0 0,0 0 0 0 0,0 0 1 0 0,0 0-1 0 0,0 0 0 0 0,0 0 1 0 0,-1 0-1 0 0,1 0 0 0 0,0 0 0 0 0,0 0 1 0 0,0 0-1 0 0,0 0 0 0 0,0 0 1 0 0,0 0-1 0 0,0 0 0 0 0,0 0 1 0 0,0 0-1 0 0,0 0 0 0 0,-1 0 1 0 0,1 0-1 0 0,0 0 0 0 0,0 0 1 0 0,0 0-1 0 0,0 0-7 0 0,-2 0 45 0 0,1 0 42 0 0,-3 0 161 0 0,-7 0 453 0 0,8-1-518 0 0,0 0-91 0 0,2 1-98 0 0,0-1-43 0 0,-1-1 130 0 0,0-2-5 0 0,-1-1 50 0 0,-2 4-3 0 0,-3 1 81 0 0,0 2-78 0 0,4 3-34 0 0,3-5-87 0 0,1 1 1 0 0,0-1-1 0 0,-1 1 0 0 0,1-1 1 0 0,-1 1-1 0 0,1 0 0 0 0,-1-1 1 0 0,0 0-1 0 0,1 1 0 0 0,-1-1 1 0 0,1 1-1 0 0,-1-1 0 0 0,0 0 1 0 0,1 1-1 0 0,-1-1 1 0 0,0 0-1 0 0,1 0 0 0 0,-1 1 1 0 0,0-1-1 0 0,0 0 0 0 0,1 0 1 0 0,-1 0-1 0 0,0 0 0 0 0,1 0 1 0 0,-1 0-6 0 0,-6 0 30 0 0,6-1-22 0 0,-1 1 1 0 0,1 0-1 0 0,-1 0 1 0 0,0 0-1 0 0,1 0 1 0 0,-1 0-1 0 0,0 1 1 0 0,1-1-1 0 0,-1 0 1 0 0,1 1-1 0 0,-1-1 1 0 0,-1 1-9 0 0,-2 10 12 0 0,3-10-12 0 0,0 1 0 0 0,0-1 0 0 0,0 0 0 0 0,0 0 0 0 0,-1 0 0 0 0,1 0 0 0 0,0 0 0 0 0,-1 0 0 0 0,0 0 0 0 0,1 0 0 0 0,0-1 0 0 0,-1 1 0 0 0,1 1 0 0 0,0-1 0 0 0,0 0 0 0 0,0 1 0 0 0,-1-1 0 0 0,-3 10 0 0 0,6-10 0 0 0,-1 0 0 0 0,1 0 0 0 0,-1 0 0 0 0,1 0 0 0 0,-1 0 0 0 0,1 0 0 0 0,-1 0 0 0 0,0 0 0 0 0,1 0 0 0 0,-1 0 0 0 0,0-1 0 0 0,0 1 0 0 0,0 0 0 0 0,0-1 0 0 0,1 1 0 0 0,-2 0 0 0 0,1-1 0 0 0,1 1 0 0 0,-1-1 0 0 0,0 0 0 0 0,0 1 0 0 0,0-1 0 0 0,0 1 0 0 0,1-1 0 0 0,-1 1 0 0 0,0-1 0 0 0,1 1 0 0 0,-1 0 0 0 0,0-1 0 0 0,1 1 0 0 0,-1 0 0 0 0,1-1 0 0 0,-1 1 0 0 0,1 0 0 0 0,-1 0 0 0 0,1 0 0 0 0,0 0 0 0 0,-1-1 0 0 0,1 1 0 0 0,0 0 0 0 0,0 0 0 0 0,0 0 0 0 0,-1 0 0 0 0,-2 9 0 0 0,-4-2 0 0 0,7-8 0 0 0,-1 0 0 0 0,1 1 0 0 0,-1-1 0 0 0,1 0 0 0 0,0 1 0 0 0,-1-1 0 0 0,1 0 0 0 0,0 1 0 0 0,-1-1 0 0 0,1 0 0 0 0,0 1 0 0 0,0-1 0 0 0,-1 1 0 0 0,1-1 0 0 0,0 1 0 0 0,0-1 0 0 0,0 1 0 0 0,-1-1 0 0 0,1 1 0 0 0,0-1 0 0 0,0 1 0 0 0,0-1 0 0 0,0 1 0 0 0,0-1 0 0 0,0 1 0 0 0,0-1 0 0 0,0 1 0 0 0,0-1 0 0 0,0 1 0 0 0,1 6 0 0 0,-1-5 0 0 0,0 0 0 0 0,0 0 0 0 0,0 0 0 0 0,0 0 0 0 0,0 0 0 0 0,-1 0 0 0 0,1 0 0 0 0,0 0 0 0 0,-1 0 0 0 0,0 1 0 0 0,-4 5 0 0 0,4-6 0 0 0,0-1 0 0 0,0 0 0 0 0,1 1 0 0 0,-1-1 0 0 0,0 1 0 0 0,1-1 0 0 0,-1 1 0 0 0,1-1 0 0 0,-1 1 0 0 0,1 0 0 0 0,-1-1 0 0 0,1 1 0 0 0,0-1 0 0 0,0 1 0 0 0,0 4-1 0 0,0-4 0 0 0,-1 0 0 0 0,1-1 0 0 0,0 1 0 0 0,0 0 0 0 0,0-1 0 0 0,1 1 0 0 0,-1-1 0 0 0,0 1 0 0 0,1 0 0 0 0,-1-1 1 0 0,1 1-1 0 0,0 0 1 0 0,5 3-33 0 0,-6-5 33 0 0,1 0-1 0 0,-1 0 0 0 0,1 1 0 0 0,-1-1 0 0 0,1 0 0 0 0,-1 1 0 0 0,0-1 0 0 0,1 0 1 0 0,-1 1-1 0 0,0-1 0 0 0,1 0 0 0 0,-1 1 0 0 0,0-1 0 0 0,0 1 0 0 0,1-1 1 0 0,-1 0-1 0 0,0 1 0 0 0,0-1 0 0 0,0 1 0 0 0,1-1 0 0 0,-1 1 0 0 0,0-1 0 0 0,0 1 1 0 0,0-1-1 0 0,0 1 0 0 0,0-1 0 0 0,0 1 0 0 0,0-1 0 0 0,0 1 0 0 0,0-1 0 0 0,0 1 1 0 0,-1-1 0 0 0,1 1 0 0 0,0 0 0 0 0,0 0 0 0 0,0 0 0 0 0,0 0 0 0 0,0-1 0 0 0,1 1 0 0 0,-1 0 0 0 0,0 0 0 0 0,0 0 0 0 0,0 0 0 0 0,1-1 0 0 0,-1 1 0 0 0,0 0 0 0 0,1 0 0 0 0,12 4 0 0 0,20 9 0 0 0,-17-14 0 0 0,-4-1 0 0 0,-11 1 0 0 0,-1 0 0 0 0,1 1 0 0 0,-1-1 0 0 0,1 0 0 0 0,-1 0 0 0 0,1 0 0 0 0,-1 0 0 0 0,1 0 0 0 0,-1 0 0 0 0,1 0 0 0 0,-1-1 0 0 0,1 1 0 0 0,-1 0 0 0 0,1 0 0 0 0,-1 0 0 0 0,1 0 0 0 0,-1-1 0 0 0,0 1 0 0 0,1 0 0 0 0,-1 0 0 0 0,1-1 0 0 0,-1 1 0 0 0,0 0 0 0 0,1-1 0 0 0,-1 1 0 0 0,0 0 0 0 0,1-1 0 0 0,-1 1 0 0 0,0-1 0 0 0,0 1 0 0 0,1 0 0 0 0,-1-1 0 0 0,4-6 0 0 0,7 1-1 0 0,-10 6 2 0 0,0-1 0 0 0,0 1 0 0 0,0-1-1 0 0,0 1 1 0 0,0-1 0 0 0,0 1 0 0 0,0-1-1 0 0,0 0 1 0 0,0 1 0 0 0,0-1 0 0 0,-1 0 0 0 0,1 0-1 0 0,0 1 1 0 0,0-1 0 0 0,-1 0 0 0 0,1-1-1 0 0,1-2 12 0 0,-1 3-7 0 0,-1 0-1 0 0,0 1 1 0 0,0-1 0 0 0,1 0-1 0 0,-1 1 1 0 0,0-1-1 0 0,1 1 1 0 0,-1-1-1 0 0,1 1 1 0 0,-1-1 0 0 0,1 1-1 0 0,-1-1 1 0 0,1 1-1 0 0,-1-1 1 0 0,1 1-1 0 0,-1 0 1 0 0,1-1 0 0 0,-1 1-1 0 0,1 0 1 0 0,0-1-1 0 0,-1 1 1 0 0,1 0-5 0 0,4-3 19 0 0,2-1 15 0 0,-1-1 0 0 0,1 0 0 0 0,-1-1 0 0 0,0 0 0 0 0,-1 0 0 0 0,2-1-34 0 0,11-13 12 0 0,-15 16-4 0 0,0 0 0 0 0,0 0 1 0 0,0 0-1 0 0,0-1 0 0 0,0 0 1 0 0,-1 1-1 0 0,0-1 0 0 0,0-2-8 0 0,7-12-2 0 0,6-12 12 0 0,-4 18 44 0 0,-9 11-16 0 0,-2 2-96 0 0,3 2 0 0 0,-2-1 58 0 0,0 1-1 0 0,0-1 0 0 0,0 0 1 0 0,0 0-1 0 0,0 1 1 0 0,0-1-1 0 0,0 0 0 0 0,0 1 1 0 0,-1-1-1 0 0,1 1 1 0 0,0-1-1 0 0,-1 1 1 0 0,0 0-1 0 0,1-1 0 0 0,-1 1 1 0 0,0-1-1 0 0,0 1 1 0 0,1 0 0 0 0,-1 0 0 0 0,0 0 0 0 0,0 0 0 0 0,0-1 0 0 0,1 1 0 0 0,-1 0 0 0 0,1 0 0 0 0,-1-1 0 0 0,1 1 0 0 0,0-1 0 0 0,-1 1 0 0 0,1 0 0 0 0,0-1 0 0 0,0 1 0 0 0,0-1 0 0 0,0 1 0 0 0,0-1 0 0 0,0 1 0 0 0,0-1 0 0 0,-1 1 0 0 0,1-1 0 0 0,-1 1 0 0 0,1 0 0 0 0,-1 0 0 0 0,1-1 0 0 0,-1 1 0 0 0,0 0 0 0 0,0 0 0 0 0,0 41 0 0 0,0-41 0 0 0,0 0 0 0 0,0 0 0 0 0,0 0 0 0 0,1 0 0 0 0,-1 0 0 0 0,1-1 0 0 0,-1 1 0 0 0,1 0 0 0 0,0 0 0 0 0,-1 0 0 0 0,1-1 0 0 0,0 1 0 0 0,1 1 0 0 0,-1-2 0 0 0,0 1 0 0 0,0-1 0 0 0,-1 0 0 0 0,1 1 0 0 0,0-1 0 0 0,-1 1 0 0 0,1-1 0 0 0,-1 1 0 0 0,1-1 0 0 0,-1 1 0 0 0,0 0 0 0 0,0-1 0 0 0,0 2 0 0 0,0-1 0 0 0,1 0 0 0 0,-1-1 0 0 0,0 1 0 0 0,0 0 0 0 0,1-1 0 0 0,-1 1 0 0 0,1 0 0 0 0,0-1 0 0 0,-1 1 0 0 0,1 0 0 0 0,0-1 0 0 0,0 1 0 0 0,0-1 0 0 0,0 1 0 0 0,0-1 0 0 0,0 1 0 0 0,0-1 0 0 0,-1 1 0 0 0,1-1 0 0 0,0 1 0 0 0,-1 0 0 0 0,1-1 0 0 0,-1 1 0 0 0,0 0 0 0 0,1 0 0 0 0,-1-1 0 0 0,0 1 0 0 0,0 0 0 0 0,0 0 0 0 0,0-1 0 0 0,0 1 0 0 0,1 0 0 0 0,-1 0 1 0 0,1-1-1 0 0,-1 1 0 0 0,1 0 0 0 0,0-1 0 0 0,0 1 0 0 0,-1-1 1 0 0,1 1-1 0 0,0-1 0 0 0,0 1 5 0 0,0-1 1 0 0,0 1-1 0 0,0-1 1 0 0,0 1-1 0 0,-1 0 1 0 0,1-1-1 0 0,0 1 1 0 0,-1 0-1 0 0,0-1 0 0 0,1 1 1 0 0,-1 0-1 0 0,0-1 1 0 0,0 1-6 0 0,0 0 1 0 0,0 0 0 0 0,1 0 1 0 0,-1 0-1 0 0,1 0 0 0 0,-1 0 0 0 0,1 0 1 0 0,-1 0-1 0 0,1-1 0 0 0,0 1 0 0 0,0 0 0 0 0,0-1 1 0 0,0 2-2 0 0,0-2 1 0 0,0 0-1 0 0,0 1 1 0 0,0-1 0 0 0,-1 1 0 0 0,1-1 0 0 0,0 1 0 0 0,-1-1 0 0 0,1 1 0 0 0,-1-1-1 0 0,0 1 1 0 0,0-1 0 0 0,1 1-1 0 0,1 3 43 0 0,8 8-32 0 0,-7 0-30 0 0,-3-11-81 0 0,3 1-47 0 0,-1 0 75 0 0,0-1-29 0 0,0 0-79 0 0,0 0-110 0 0,-1-2 95 0 0,0 1-37 0 0,-1 0-84 0 0,1-1-50 0 0,-1 1-43 0 0,1-1-38 0 0,-1 0-133 0 0,0 1-37 0 0,0-1-1368 0 0</inkml:trace>
  <inkml:trace contextRef="#ctx0" brushRef="#br0" timeOffset="400.58">925 0 10536 0 0,'0'0'233'0'0,"0"0"39"0"0,0 0 17 0 0,-3 0-27 0 0,-7 0-141 0 0,7 0 34 0 0,3 0 34 0 0,0 0 10 0 0,0 0-1 0 0,-4 0-40 0 0,0 1-37 0 0,-1 0 22 0 0,-5 5 107 0 0,7-3-137 0 0,-1 1 43 0 0,1-1-27 0 0,-7 7 212 0 0,9-9-328 0 0,1-1 1 0 0,0 0-1 0 0,0 0 1 0 0,0 1-1 0 0,-1-1 1 0 0,1 0-1 0 0,0 0 1 0 0,0 1-1 0 0,0-1 1 0 0,0 0-1 0 0,-1 0 1 0 0,1 1-1 0 0,0-1 1 0 0,0 0-1 0 0,0 1 1 0 0,0-1-1 0 0,0 0 1 0 0,0 1-1 0 0,0-1 1 0 0,0 0-1 0 0,0 1 1 0 0,0-1-1 0 0,0 0 1 0 0,0 0-1 0 0,0 1 1 0 0,0-1-14 0 0,0 3 69 0 0,0 4 23 0 0,0-2-19 0 0,0 1 48 0 0,0 4 80 0 0,0-2-126 0 0,0-1-17 0 0,-1 0-1 0 0,2 1 1 0 0,-1-1 0 0 0,1 0 0 0 0,1 3-58 0 0,3 5 118 0 0,0-3-38 0 0,-2 7 0 0 0,-2 12 51 0 0,7 3-30 0 0,-5-19-63 0 0,13 46 94 0 0,-15-56-116 0 0,0 1 0 0 0,-1-1 0 0 0,0 0 0 0 0,0 5-16 0 0,3 23 65 0 0,1-15-35 0 0,-1-8-2 0 0,-1 0 0 0 0,-1-1 0 0 0,1 1 1 0 0,-1 8-29 0 0,-1-10 28 0 0,1 0 0 0 0,0 0 0 0 0,1 0 0 0 0,2 7-28 0 0,-2-7 32 0 0,0-1 0 0 0,-1 0 0 0 0,0 0 0 0 0,0 6-32 0 0,-1 9 98 0 0,0 0-13 0 0,0-19-77 0 0,2 15 81 0 0,4-2-28 0 0,0-2 6 0 0,-4 2 28 0 0,-2 12 94 0 0,0-10-139 0 0,-3-3 22 0 0,-7-2 8 0 0,7-10-45 0 0,3-3-151 0 0,0 0-16 0 0,0 0 40 0 0,0 0-22 0 0,0 0-70 0 0,0 0-189 0 0,0-3-340 0 0,0 3 713 0 0,0-3-307 0 0,0 1 162 0 0,0 1-36 0 0,-1 0-4 0 0,1 0-37 0 0,-1 0-43 0 0,1 0-46 0 0,-1 0-51 0 0,0 1-48 0 0,0-1-41 0 0,-1 1-37 0 0,1 0-139 0 0,-1-1-36 0 0,-3 1-1453 0 0</inkml:trace>
  <inkml:trace contextRef="#ctx0" brushRef="#br0" timeOffset="933.5">586 447 8984 0 0,'0'0'200'0'0,"0"0"33"0"0,0 0 15 0 0,3 0-36 0 0,4 0-218 0 0,-1 0 34 0 0,4 0 109 0 0,3 0 576 0 0,-11 0-609 0 0,1 0-51 0 0,2-3 473 0 0,9-7 37 0 0,-8 8-334 0 0,2 1 35 0 0,0 1 3 0 0,-1-2-66 0 0,1 0-25 0 0,2-2 16 0 0,1-1 28 0 0,-4 3-2 0 0,0 0-46 0 0,2-1 18 0 0,-2 0-55 0 0,9-2 158 0 0,-8 3-68 0 0,0 0-48 0 0,1 2-12 0 0,2 1 24 0 0,2-1 7 0 0,2 1 37 0 0,-10 0-147 0 0,0-1-1 0 0,0 0 1 0 0,1 0 0 0 0,-1 0-1 0 0,0-1 1 0 0,0 1 0 0 0,1-1-1 0 0,1-1-85 0 0,2-1 79 0 0,0 0 1 0 0,0 1-1 0 0,1 0 0 0 0,1 0-79 0 0,15 1 68 0 0,-10 1 13 0 0,0 0-87 0 0,1 0-72 0 0,0 0-60 0 0,15 0-223 0 0,37 0-659 0 0,-60 0 762 0 0,-1-1 53 0 0,-1-1 11 0 0,3-2-31 0 0,5-2-90 0 0,16 4-331 0 0,-1-1-38 0 0,-15-3 280 0 0,-6 0 84 0 0,2-1-154 0 0,-4 3 189 0 0,0 1-40 0 0,21-2-633 0 0,3-7-2 0 0</inkml:trace>
  <inkml:trace contextRef="#ctx0" brushRef="#br0" timeOffset="1194.81">1540 308 8088 0 0,'0'3'234'0'0,"1"1"-143"0"0,-1 8 46 0 0,-3 0-87 0 0,-2-4-50 0 0,4-7 0 0 0,0 0 0 0 0,0 1 0 0 0,1-1 0 0 0,-1 1 0 0 0,0-1 0 0 0,0 1 0 0 0,1-1 0 0 0,-1 1 0 0 0,1-1 0 0 0,0 1 0 0 0,-1 0 0 0 0,1-1 0 0 0,0 1 0 0 0,0 0 0 0 0,0 0 0 0 0,0 5 24 0 0,0 0 47 0 0,0 0 40 0 0,0 1 36 0 0,0 4 169 0 0,0 1 64 0 0,0 30 1038 0 0,0-24-871 0 0,0-9-312 0 0,0-1-43 0 0,0 1-49 0 0,0-1-58 0 0,4 19 349 0 0,4-2-54 0 0,-7-23-346 0 0,2 6 131 0 0,-2-2-44 0 0,-1 1-18 0 0,-2 1 1 0 0,1 8 85 0 0,2-10-81 0 0,2 2 41 0 0,0 1-37 0 0,5 17 116 0 0,-7-15-95 0 0,0 3 72 0 0,-1-10-169 0 0,1-1 0 0 0,0 0 0 0 0,0 0 0 0 0,0 0 0 0 0,0 0 0 0 0,0 0 0 0 0,1-1 0 0 0,0 1 0 0 0,1 2-36 0 0,-2-4 11 0 0,-1 1-1 0 0,1 0 1 0 0,0 0-1 0 0,-1 0 1 0 0,0 0-1 0 0,0 0 1 0 0,0 0-1 0 0,0 0-10 0 0,0 18 25 0 0,-1-7-48 0 0,1-1-57 0 0,0-11 15 0 0,0-2-69 0 0,0 0-78 0 0,0 1 61 0 0,0-1-35 0 0,0 0-39 0 0,0 0-35 0 0,0 0-356 0 0,0 0 83 0 0,0 0-49 0 0,0 0-689 0 0,0 0-543 0 0,0 0-1033 0 0</inkml:trace>
  <inkml:trace contextRef="#ctx0" brushRef="#br0" timeOffset="1365.98">1556 93 10768 0 0,'0'0'241'0'0,"0"0"38"0"0,0 0 13 0 0,0 0-26 0 0,0 0-160 0 0,0 0-42 0 0,0 0-43 0 0,0 0-58 0 0,0 0-68 0 0,2 0-141 0 0,9 0-246 0 0,-9 0-25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6.5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95 323 6392 0 0,'0'0'141'0'0,"0"0"23"0"0,0 0 12 0 0,0 0-52 0 0,0 0 4 0 0,0 0 59 0 0,0 0 170 0 0,0 0 314 0 0,0 0 29 0 0,0 0-38 0 0,0 0-447 0 0,0 0 61 0 0,0 0 144 0 0,-2 0-17 0 0,-11 0-25 0 0,0 0-80 0 0,8 3-40 0 0,-5 7-8 0 0,7-7-100 0 0,0-2-55 0 0,1 0-37 0 0,-1-2-40 0 0,0 1-20 0 0,1 1 39 0 0,-3 10 53 0 0,-1-7-36 0 0,5-4-51 0 0,1 0 0 0 0,0 1 0 0 0,-1-1 0 0 0,1 0-1 0 0,-1 0 1 0 0,1 1 0 0 0,0-1 0 0 0,-1 0 0 0 0,1 1 0 0 0,0-1 0 0 0,-1 0 0 0 0,1 1 0 0 0,0-1 0 0 0,-1 1 0 0 0,1-1 0 0 0,0 1 0 0 0,0-1 0 0 0,0 0 0 0 0,-1 1 0 0 0,1-1 0 0 0,0 1 0 0 0,0-1 0 0 0,0 1 0 0 0,0-1 0 0 0,0 1 0 0 0,0-1-1 0 0,0 1 1 0 0,0-1 0 0 0,0 1 0 0 0,0-1 0 0 0,0 1 0 0 0,0 0-3 0 0,1 4 9 0 0,-1-4-7 0 0,-13 23 11 0 0,11-19-7 0 0,1-1-1 0 0,0 1 1 0 0,1 0-1 0 0,-1-1 0 0 0,1 1 1 0 0,0 0-1 0 0,0-1 1 0 0,0 1-1 0 0,1 2-5 0 0,0 3 5 0 0,-2 18-5 0 0,1-19 0 0 0,-1 0 0 0 0,1 0 0 0 0,1 1 0 0 0,-1-1 0 0 0,2 0 0 0 0,0 1 0 0 0,1-2 0 0 0,1-1 0 0 0,0 1 0 0 0,1-1 0 0 0,-1 1 0 0 0,1-1 0 0 0,1-1 0 0 0,0 1 0 0 0,0-1 0 0 0,6 6 0 0 0,-8-9 0 0 0,1 2 0 0 0,0-1 0 0 0,1 0 0 0 0,0-1 0 0 0,-1 1 0 0 0,2-1 0 0 0,-1 0 0 0 0,0-1 0 0 0,-5-1 0 0 0,1 0 0 0 0,-1-1 0 0 0,1 0 0 0 0,0 1 0 0 0,-1-1 0 0 0,1 0 0 0 0,0 0 0 0 0,-1 0 0 0 0,1 0 0 0 0,0 0 0 0 0,38 0 41 0 0,-32 0 64 0 0,3 0 25 0 0,-3-1-62 0 0,-2-1 38 0 0,10-11 332 0 0,-7 5-188 0 0,-2 4-123 0 0,0 1-2 0 0,-7 3-113 0 0,1 0 0 0 0,-1-1 0 0 0,1 1-1 0 0,-1 0 1 0 0,1 0 0 0 0,-1 0 0 0 0,0-1 0 0 0,1 1-1 0 0,-1 0 1 0 0,1 0 0 0 0,-1-1 0 0 0,0 1 0 0 0,1 0 0 0 0,-1-1-1 0 0,0 1 1 0 0,1-1 0 0 0,-1 1 0 0 0,0 0 0 0 0,0-1 0 0 0,1 1-1 0 0,-1-1 1 0 0,0 1 0 0 0,0-1 0 0 0,0 1 0 0 0,1-1 0 0 0,-1 1-1 0 0,0-1 1 0 0,0 1 0 0 0,0-1 0 0 0,0 1 0 0 0,0-1 0 0 0,0 1-1 0 0,0-1 1 0 0,0 1 0 0 0,0-1 0 0 0,0 1 0 0 0,-1-1 0 0 0,1 1-12 0 0,0-1 10 0 0,0 1 1 0 0,0-1 0 0 0,0 1 0 0 0,0-1 0 0 0,0 1 0 0 0,0-1-1 0 0,0 1 1 0 0,0 0 0 0 0,0-1 0 0 0,0 1 0 0 0,0-1 0 0 0,0 1 0 0 0,0-1-1 0 0,1 1 1 0 0,-1-1 0 0 0,0 1 0 0 0,0-1 0 0 0,0 1 0 0 0,1-1-1 0 0,-1 1 1 0 0,0 0 0 0 0,0-1 0 0 0,1 1 0 0 0,-1 0 0 0 0,1-1 0 0 0,-1 1-1 0 0,0 0 1 0 0,1-1 0 0 0,-1 1 0 0 0,0 0 0 0 0,1 0 0 0 0,0-1-11 0 0,5-3 121 0 0,-1-4 8 0 0,4-8 18 0 0,-7 12-99 0 0,0-5 42 0 0,-3 1-31 0 0,-9-13 16 0 0,8 18-55 0 0,0-8 48 0 0,2-9-4 0 0,-3 10-11 0 0,-12-31-42 0 0,12 35-13 0 0,-11-19 35 0 0,9 17-49 0 0,-1 0-37 0 0,-8-11-97 0 0,12 15 103 0 0,0 0 0 0 0,0 0 0 0 0,-1 0 0 0 0,1 1 0 0 0,-1-1 0 0 0,0 0 47 0 0,-2 0-20 0 0,0-1-55 0 0,2 1-21 0 0,-1 1-48 0 0,1 0-20 0 0,0 0-45 0 0,0 0-52 0 0,1 0-56 0 0,-1 1 6 0 0,1-1-46 0 0,-1 1-49 0 0,1 0-53 0 0,0-1-56 0 0,0 1-58 0 0,0 0-63 0 0,0 0-65 0 0,-6-6-1459 0 0,0 1-86 0 0</inkml:trace>
  <inkml:trace contextRef="#ctx0" brushRef="#br0" timeOffset="423.92">650 0 10656 0 0,'0'0'241'0'0,"0"0"38"0"0,0 0 10 0 0,0 0-33 0 0,0 0-95 0 0,0 0-40 0 0,0 0 126 0 0,0 0 227 0 0,0 0 26 0 0,0 0-10 0 0,0 0-54 0 0,0 0-20 0 0,0 0-6 0 0,0 3-24 0 0,-1 4-180 0 0,1-3-139 0 0,-1-1-1 0 0,1 1 1 0 0,0-1 0 0 0,1 1-1 0 0,-1-1 1 0 0,0 1-1 0 0,1-1 1 0 0,0 0 0 0 0,0 2-67 0 0,4 3 117 0 0,-4-7-97 0 0,0 1-1 0 0,0-1 1 0 0,-1 1-1 0 0,1-1 0 0 0,0 1 1 0 0,-1-1-1 0 0,1 1 1 0 0,0-1-1 0 0,-1 1 0 0 0,0-1 1 0 0,1 1-1 0 0,-1 0 0 0 0,0-1 1 0 0,0 1-20 0 0,0 0 13 0 0,0-1 0 0 0,0 1 0 0 0,1-1 1 0 0,-1 1-1 0 0,0-1 0 0 0,1 1 0 0 0,-1-1 0 0 0,1 1 1 0 0,-1-1-1 0 0,1 1 0 0 0,0-1 0 0 0,0 0 0 0 0,0 1-13 0 0,5 10 79 0 0,-1 17 32 0 0,-1-13-71 0 0,-2-10-25 0 0,0 0-1 0 0,0 1 0 0 0,-1-1 1 0 0,0 1-1 0 0,-1 0 1 0 0,1-1-15 0 0,-1 4 15 0 0,1 0 1 0 0,0 0 0 0 0,1 0-1 0 0,2 7-15 0 0,1 1 28 0 0,2 15 6 0 0,-4-24-18 0 0,-1 1 1 0 0,0 0 0 0 0,0 0 0 0 0,-1 0 0 0 0,0 5-17 0 0,0 5 25 0 0,1 0 1 0 0,0 0-1 0 0,2 0 1 0 0,1 1-26 0 0,8 45 65 0 0,-10-17 8 0 0,-3 40 84 0 0,0-68-83 0 0,0 2-19 0 0,0-20-23 0 0,0-3-63 0 0,0 0-71 0 0,0 0-43 0 0,0 0-147 0 0,-2 0-271 0 0,-2 0 324 0 0,1 0-7 0 0,1 0-58 0 0,1 0 108 0 0,0 0-33 0 0,1 0-38 0 0,-1 0-34 0 0,0-1-394 0 0,1 1 104 0 0,0 0-47 0 0,0-2-740 0 0,0-2-575 0 0,0-5-1096 0 0</inkml:trace>
  <inkml:trace contextRef="#ctx0" brushRef="#br0" timeOffset="699.55">419 431 7136 0 0,'2'0'165'0'0,"3"0"-69"0"0,11 0 288 0 0,-12 0-318 0 0,-1 0-67 0 0,15-2 35 0 0,-7-3-52 0 0,-1 1 6 0 0,-2 2 33 0 0,-1 0 25 0 0,1 2 37 0 0,2-2 249 0 0,0-3 221 0 0,3-1-12 0 0,16 1 298 0 0,-18 1-528 0 0,8-2 267 0 0,-2-1-50 0 0,-5 3-224 0 0,-3 2-107 0 0,0-1-68 0 0,19-2 445 0 0,-20 2-370 0 0,-1 1-44 0 0,-1-1-34 0 0,0 1-35 0 0,4 0-3 0 0,2 1-39 0 0,2 1 3 0 0,-6 1-30 0 0,-1-1 1 0 0,1 0-1 0 0,0-1 0 0 0,-1 0 1 0 0,2 0-23 0 0,7-4 31 0 0,10-2-2 0 0,-6 6-44 0 0,-15 0-7 0 0,0 1 0 0 0,1-1 0 0 0,-1 0 1 0 0,0 0-1 0 0,0-1 0 0 0,2 0 22 0 0,-2 0-29 0 0,0 1 1 0 0,1-1-1 0 0,-1 1 0 0 0,0 0 1 0 0,1 1-1 0 0,1-1 29 0 0,0 1-117 0 0,1-1 36 0 0,24-6-147 0 0,-21 5 79 0 0,0-1-107 0 0,-6 2 75 0 0,0 1-41 0 0,0-1-49 0 0,0 1-52 0 0,-2 0 30 0 0,-1 0-41 0 0,2 0-442 0 0,0 0-299 0 0,1 0-697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50.0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 1 8696 0 0,'0'0'197'0'0,"0"0"24"0"0,0 2 18 0 0,0 11-34 0 0,0-4-144 0 0,0-5 21 0 0,0-2 82 0 0,-2-2 189 0 0,2 0-220 0 0,0 0-35 0 0,0 0 9 0 0,-1 0-92 0 0,1 0-46 0 0,-4 0-182 0 0,3 0 184 0 0,0 0 53 0 0,0 0 35 0 0,0 0 42 0 0,0 0 48 0 0,1 0 31 0 0,-1 0 48 0 0,1 0 54 0 0,-1 0 57 0 0,1 0 64 0 0,-1 0 67 0 0,1 0 73 0 0,0 0 77 0 0,0 0-164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19:55.4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0 7800 0 0,'0'0'174'0'0,"0"0"29"0"0,0 0 13 0 0,0 0-70 0 0,0 0-11 0 0,0 0 51 0 0,0 0 159 0 0,-3 3 300 0 0,-7 7 25 0 0,8-8-318 0 0,1 0-98 0 0,1 0-82 0 0,-1 0-66 0 0,1 0-42 0 0,1 2-26 0 0,-1-3 26 0 0,1-1 15 0 0,-2 4 172 0 0,1 0-39 0 0,0 4 111 0 0,-1-3-150 0 0,1 1-43 0 0,2 10 187 0 0,0-10-135 0 0,3 2-34 0 0,0 2 63 0 0,-2 6 49 0 0,-3-5-123 0 0,0 13 71 0 0,2 2-37 0 0,5 6-27 0 0,7 26 196 0 0,0 0-5 0 0,-7-26-198 0 0,-1-1 26 0 0,-1-4-43 0 0,-1-8-41 0 0,-3-10-15 0 0,0 0 0 0 0,0 0-1 0 0,-1 9-63 0 0,2 14 111 0 0,3-10-22 0 0,-3-11-41 0 0,0-1 1 0 0,0 0 0 0 0,-1 1 0 0 0,0 2-49 0 0,-1-7 27 0 0,0 0 0 0 0,1 0 1 0 0,0 1-1 0 0,0-1 0 0 0,1 0 1 0 0,0 1-28 0 0,4 15 71 0 0,-5-12-29 0 0,-1-1-1 0 0,1 0 1 0 0,-2 8-42 0 0,0-9 25 0 0,1 0 1 0 0,0 0-1 0 0,1-1 1 0 0,0 1-1 0 0,0 0 1 0 0,1 3-26 0 0,3 4 14 0 0,-3-12-6 0 0,-1 0 0 0 0,0 0 0 0 0,0 1-1 0 0,0-1 1 0 0,-1 1 0 0 0,1-1-1 0 0,-1 0 1 0 0,1 1 0 0 0,-1 0-8 0 0,0 1 9 0 0,1 1 1 0 0,0 0 0 0 0,0 0 0 0 0,0-1-1 0 0,1 1 1 0 0,0 0-10 0 0,-1-1 9 0 0,1-1 1 0 0,-1 1-1 0 0,0 0 1 0 0,0 0-1 0 0,0 5-9 0 0,-1-2-52 0 0,0 0 59 0 0,0 13 155 0 0,0-15-129 0 0,0 0-40 0 0,0 0-56 0 0,0 0-73 0 0,0-2-5 0 0,0 0-45 0 0,0 0-50 0 0,0 0-57 0 0,0-5 301 0 0,0 0-45 0 0,0 0-44 0 0,0-1-39 0 0,0 1-38 0 0,0-1-34 0 0,0-1-286 0 0,0 1 140 0 0,0 0-34 0 0,0-1-453 0 0,0-1 17 0 0,0-2-1164 0 0,0 0 168 0 0,0-4-1013 0 0</inkml:trace>
  <inkml:trace contextRef="#ctx0" brushRef="#br0" timeOffset="305.02">48 77 5960 0 0,'0'0'132'0'0,"0"0"17"0"0,0 0 12 0 0,2 0-17 0 0,24-2 493 0 0,-26 2-618 0 0,0 0-1 0 0,0 0 1 0 0,1-1-1 0 0,-1 1 1 0 0,0 0 0 0 0,0 0-1 0 0,0 0 1 0 0,1 0-1 0 0,-1 0 1 0 0,0-1-1 0 0,0 1 1 0 0,0 0-1 0 0,0 0 1 0 0,0 0 0 0 0,1-1-1 0 0,-1 1 1 0 0,0 0-1 0 0,0 0 1 0 0,0-1-1 0 0,0 1 1 0 0,0 0-1 0 0,0 0 1 0 0,0 0-1 0 0,0-1 1 0 0,0 1 0 0 0,0 0-1 0 0,0 0 1 0 0,0-1-1 0 0,0 1 1 0 0,0 0-1 0 0,0 0 1 0 0,0-1-1 0 0,0 1 1 0 0,0 0-19 0 0,-1-4 228 0 0,1 4-214 0 0,0 0 0 0 0,0 0 0 0 0,0 0 0 0 0,0 0 0 0 0,0 0 0 0 0,0 0 1 0 0,0 0-1 0 0,0 0 0 0 0,0 0 0 0 0,0-1 0 0 0,0 1 0 0 0,0 0 0 0 0,0 0 0 0 0,0 0 0 0 0,0 0 0 0 0,0 0 0 0 0,0 0 0 0 0,0 0 0 0 0,0 0 0 0 0,0 0 0 0 0,0 0 0 0 0,0 0 0 0 0,1-1 0 0 0,-1 1 0 0 0,0 0 0 0 0,0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0-14 0 0,8 2 559 0 0,-4 3-87 0 0,0 0-102 0 0,-3-5-337 0 0,-1 0 1 0 0,1 1-1 0 0,0-1 0 0 0,-1 1 1 0 0,1-1-1 0 0,0 0 0 0 0,0 0 1 0 0,-1 1-1 0 0,1-1 1 0 0,0 0-1 0 0,0 0 0 0 0,-1 0 1 0 0,1 0-1 0 0,0 0 0 0 0,0 0-33 0 0,9 1 315 0 0,-2 2-48 0 0,-2 2-43 0 0,-2 2-36 0 0,1 1-5 0 0,1-2-36 0 0,1 1-5 0 0,5 3 26 0 0,9 7 91 0 0,-7-1-16 0 0,-3 1-100 0 0,17 17 86 0 0,-17-22-132 0 0,3 2 36 0 0,20 27 130 0 0,-21-24-6 0 0,14 14-257 0 0,0-5 136 0 0,-9-9 31 0 0,0 2 0 0 0,9 12-167 0 0,-3-1 150 0 0,-4-5 138 0 0,16 12-288 0 0,-10-11 140 0 0,-8-9 48 0 0,0 1 0 0 0,9 14-188 0 0,-14-15 104 0 0,-9-10-62 0 0,0-1 1 0 0,1-1 0 0 0,0 1-1 0 0,0-1 1 0 0,0 1 0 0 0,3 1-43 0 0,-2-3 52 0 0,0 0 1 0 0,0 1-1 0 0,-1 0 1 0 0,0 1-1 0 0,0-1 1 0 0,0 1 0 0 0,3 5-53 0 0,7 7 169 0 0,1-3-68 0 0,-10-10-68 0 0,0 1-1 0 0,-1-1 0 0 0,0 1 0 0 0,4 5-32 0 0,6 15 64 0 0,6-3 1 0 0,-1-1-23 0 0,-19-21-48 0 0,0 0-1 0 0,-1 1 1 0 0,1-1-1 0 0,-1 0 1 0 0,1 0-1 0 0,-1 1 0 0 0,1-1 1 0 0,-1 0-1 0 0,0 1 1 0 0,0-1-1 0 0,0 2 7 0 0,0-1-64 0 0,0-2-79 0 0,0 0-88 0 0,0 0 66 0 0,0 0-40 0 0,0 0-42 0 0,0 0-39 0 0,0 0-38 0 0,0 0-32 0 0,0 0-233 0 0,0 0-55 0 0,0 0-762 0 0,0 0-601 0 0,0 0-1144 0 0</inkml:trace>
  <inkml:trace contextRef="#ctx0" brushRef="#br0" timeOffset="635.04">740 93 8752 0 0,'0'0'197'0'0,"0"0"24"0"0,0 0 19 0 0,0 0 24 0 0,0 0 47 0 0,0 2 17 0 0,0 17 127 0 0,-1 7 71 0 0,1-8-232 0 0,1-5-118 0 0,2-2-90 0 0,4 5 93 0 0,1 4 96 0 0,-3-9-180 0 0,1 6 67 0 0,-4 1 46 0 0,-2-6-101 0 0,0-4-14 0 0,0 0 0 0 0,0 0 0 0 0,0 0 0 0 0,3 7-93 0 0,1 0 110 0 0,5 9 138 0 0,-1 0-8 0 0,-4-10-144 0 0,3 14 82 0 0,-2 6-4 0 0,0-7-34 0 0,-1-5-4 0 0,-2-12-81 0 0,2 8 75 0 0,-1-1 0 0 0,-1 1 1 0 0,0 6-131 0 0,0 7 190 0 0,4-6-49 0 0,-1-1-23 0 0,10 65 353 0 0,-13-56-234 0 0,-2-27-180 0 0,0-1 1 0 0,1 0 0 0 0,-1 1 0 0 0,2 3-58 0 0,3 8 96 0 0,-3-11-47 0 0,0 1-1 0 0,-1 0 0 0 0,0-1 1 0 0,0 1-1 0 0,0 2-48 0 0,0 5 113 0 0,4-5-30 0 0,1 3 21 0 0,-3-1 4 0 0,-3 8 61 0 0,3-17-235 0 0,7 8-70 0 0,-8-8 46 0 0,-1-1-72 0 0,-1-1-86 0 0,0 0 74 0 0,0 0-40 0 0,0 0-43 0 0,0 0-40 0 0,0 0-36 0 0,0 0-34 0 0,0 0-238 0 0,1 0-56 0 0,0 0-778 0 0,3 0-613 0 0,5 0-1166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1.6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231 0 5904 0 0,'0'0'169'0'0,"0"3"2"0"0,0-1-188 0 0,0 0 54 0 0,-1 1 45 0 0,1-1 37 0 0,-2 1 158 0 0,-3 6 446 0 0,3-6-479 0 0,1-1-180 0 0,0 0-51 0 0,-5 11 802 0 0,0-8-252 0 0,1-2-83 0 0,4 4-50 0 0,-2-2 198 0 0,-7 9 12 0 0,-4 13 430 0 0,5-9-425 0 0,4-8-363 0 0,-1-2-37 0 0,-5 13 158 0 0,-1 3-72 0 0,-11 19 189 0 0,14-29-301 0 0,-3 2 20 0 0,5 2-62 0 0,3 0-50 0 0,3-11-78 0 0,-1 1 0 0 0,0-1 1 0 0,-1 0-1 0 0,1 0 0 0 0,-2 1-49 0 0,-13 31 174 0 0,6-4-53 0 0,-1 26 36 0 0,3-14-71 0 0,4-24-45 0 0,3-13-33 0 0,0 1-1 0 0,0-1 1 0 0,1 0 0 0 0,1 3-8 0 0,0 101 67 0 0,0 49-62 0 0,0-156 0 0 0,0-1 0 0 0,1 1 0 0 0,0-1 0 0 0,0 1 1 0 0,1-1-1 0 0,1 3-5 0 0,1 7 22 0 0,1 13-12 0 0,6-9-10 0 0,-6 6 0 0 0,5-6 0 0 0,-5 3 0 0 0,8-12-26 0 0,-11-9 8 0 0,0 0 0 0 0,-1 1-1 0 0,1-1 1 0 0,-1 1 0 0 0,1-1 0 0 0,-1 1 0 0 0,0 0 0 0 0,0 0 18 0 0,0-1-33 0 0,0 2-28 0 0,2 4-15 0 0,-1-7 12 0 0,0 0-49 0 0,0 0-75 0 0,1 0-67 0 0,1 1-97 0 0,-3-1 106 0 0,1 0-38 0 0,1 1-382 0 0,-1 0 94 0 0,0 0-52 0 0,1 0-732 0 0,-1 1-574 0 0,-2-3-1094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2.3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265 49 7168 0 0,'0'0'165'0'0,"0"0"22"0"0,0 0 6 0 0,-3 0-28 0 0,-7-3-131 0 0,5-7-34 0 0,1 8 6 0 0,1 1 19 0 0,0-1 34 0 0,0-1 85 0 0,2-1-12 0 0,-1 1 24 0 0,0 2 28 0 0,0 0-13 0 0,-1 0 56 0 0,0 1 67 0 0,-2 0 77 0 0,5 0-336 0 0,-1 0 0 0 0,0 0 0 0 0,1 0 0 0 0,-1 0 0 0 0,1 0 1 0 0,-1 0-1 0 0,1 0 0 0 0,-1-1 0 0 0,0 1 0 0 0,1 0 0 0 0,-1 0 0 0 0,1 0 0 0 0,-1-1 0 0 0,1 1 0 0 0,-1 0 1 0 0,1-1-1 0 0,-1 1-35 0 0,1-1 29 0 0,0 1 1 0 0,-1 0-1 0 0,1-1 1 0 0,0 1-1 0 0,0-1 1 0 0,-1 1-1 0 0,1-1 1 0 0,0 0-1 0 0,0 1 1 0 0,0-1-1 0 0,-1 1 1 0 0,1-1 0 0 0,0 1-1 0 0,0-1 1 0 0,0 0-1 0 0,0 1 1 0 0,0-1-30 0 0,0 1 8 0 0,0 0 0 0 0,0 0 0 0 0,0 0 0 0 0,0 0 0 0 0,0 0 0 0 0,1 0 0 0 0,-1 0 0 0 0,0-1 0 0 0,0 1 0 0 0,0 0 0 0 0,0 0 0 0 0,0 0 0 0 0,0 0 0 0 0,0 0 0 0 0,0 0 0 0 0,-1 0 0 0 0,1 0 1 0 0,0 0-1 0 0,0 0 0 0 0,0 0 0 0 0,0-1 0 0 0,0 1 0 0 0,0 0 0 0 0,0 0 0 0 0,0 0 0 0 0,0 0 0 0 0,0 0 0 0 0,0 0 0 0 0,0 0 0 0 0,0 0 0 0 0,0 0 0 0 0,0 0 0 0 0,0 0 0 0 0,0 0 0 0 0,0 0 0 0 0,-1 0 0 0 0,1 0 0 0 0,0 0 0 0 0,0 0 1 0 0,0-1-1 0 0,0 1 0 0 0,0 0 0 0 0,0 0 0 0 0,0 0 0 0 0,0 0 0 0 0,0 0 0 0 0,0 0 0 0 0,0 0 0 0 0,-1 0 0 0 0,1 0 0 0 0,0 0 0 0 0,0 0 0 0 0,0 0 0 0 0,0 1 0 0 0,0-1 0 0 0,0 0 0 0 0,0 0-8 0 0,-15 0 551 0 0,1 0 72 0 0,-14 0 733 0 0,18-1-1162 0 0,1 0-48 0 0,-1 0-5 0 0,-4 4-14 0 0,-4 10-19 0 0,0 4-3 0 0,-6 6-93 0 0,22-20-14 0 0,0 2 3 0 0,-4 8-1 0 0,0-9 0 0 0,6-3 0 0 0,-1-1 0 0 0,1 0 0 0 0,-1 0 0 0 0,1 1 0 0 0,-1-1 0 0 0,1 0 0 0 0,0 0 0 0 0,-1 1 0 0 0,1-1 0 0 0,0 0 0 0 0,-1 1 0 0 0,1-1 0 0 0,0 1 0 0 0,0-1 0 0 0,-1 1 0 0 0,1-1 0 0 0,0 0 0 0 0,0 1 0 0 0,0-1 0 0 0,-1 1 0 0 0,1-1 0 0 0,0 1 0 0 0,0-1 0 0 0,0 1 0 0 0,0-1 0 0 0,0 1 0 0 0,0-1 0 0 0,0 1 0 0 0,0-1 0 0 0,0 1 0 0 0,0-1 0 0 0,1 1 0 0 0,-1 1 0 0 0,-1 0 0 0 0,1-1 0 0 0,0 1 0 0 0,-1 0 0 0 0,1-1 0 0 0,0 1 0 0 0,-1 0 0 0 0,0-1 0 0 0,1 1 0 0 0,-1 0 0 0 0,0-1 0 0 0,0 1 0 0 0,0-1 0 0 0,0 1 0 0 0,0-1 0 0 0,0 1 0 0 0,0-1 0 0 0,1 1 0 0 0,-1-1 0 0 0,0 1 0 0 0,1 0 0 0 0,-1-1 0 0 0,1 1 0 0 0,0 0 0 0 0,-1 0 0 0 0,1-1 0 0 0,0 1 0 0 0,-1 31 0 0 0,0-20 0 0 0,1 1 0 0 0,0 0 0 0 0,0-1 0 0 0,2 1 0 0 0,1 6 0 0 0,3-7 0 0 0,-5-12-1 0 0,0 0 0 0 0,-1 1 0 0 0,1-1 0 0 0,0 0 0 0 0,-1 1 0 0 0,1-1 0 0 0,-1 1 0 0 0,1-1 0 0 0,-1 1 0 0 0,0-1 0 0 0,0 1 1 0 0,1 0-1 0 0,-1-1 1 0 0,2 15-48 0 0,11-1 36 0 0,-8-11 12 0 0,-2 1 0 0 0,7 17 0 0 0,-9-21 0 0 0,-1 0 0 0 0,1 0 0 0 0,0 0 0 0 0,0 0 0 0 0,0 0 0 0 0,0 0 0 0 0,0 0 0 0 0,0 0 0 0 0,0 0 0 0 0,0 0 0 0 0,0-1 0 0 0,1 2 0 0 0,13 0 0 0 0,-8-2 0 0 0,-5 1 0 0 0,0-1 0 0 0,0 0 0 0 0,0 0 0 0 0,1 0 0 0 0,-1-1 0 0 0,0 1 0 0 0,0 0 0 0 0,0-1 0 0 0,0 1 0 0 0,1-1 0 0 0,28-15 10 0 0,-25 12 9 0 0,1-1 0 0 0,-1 0 0 0 0,0-1 0 0 0,0 0 0 0 0,0 0 0 0 0,2-3-19 0 0,8-9 38 0 0,2 1-18 0 0,-11 12-14 0 0,-1 0-1 0 0,-1-1 1 0 0,1 0-1 0 0,-1 0 1 0 0,0 0 0 0 0,2-4-6 0 0,24-52 0 0 0,-26 31 0 0 0,1 21 0 0 0,0-4 0 0 0,-5-23 0 0 0,-1 35 0 0 0,0 0 0 0 0,0 1 0 0 0,1-1 0 0 0,-1 1 0 0 0,0-1 0 0 0,1 0 0 0 0,-1 1 0 0 0,1-1 0 0 0,0 1 0 0 0,-1-1 0 0 0,1 1 0 0 0,0 0 0 0 0,0-1 0 0 0,0 1 0 0 0,4-7 0 0 0,-3-5-12 0 0,1 23-43 0 0,2-1 44 0 0,-4-7 11 0 0,0-1 1 0 0,0 1-1 0 0,-1 0 1 0 0,1 0-1 0 0,0-1 1 0 0,0 1-1 0 0,-1 0 1 0 0,1 0-1 0 0,-1 0 1 0 0,0 0-1 0 0,1 0 1 0 0,-1 1-1 0 0,0-2 0 0 0,0 1 0 0 0,0 0 0 0 0,1 0 0 0 0,-1-1 0 0 0,0 1 0 0 0,1 0 0 0 0,-1-1 0 0 0,1 1 0 0 0,0 0 0 0 0,0-1 0 0 0,0 1 0 0 0,-1-1 0 0 0,2 1 0 0 0,-1-1 0 0 0,-1 1 0 0 0,1-1 0 0 0,0 1 0 0 0,0-1 0 0 0,0 1 0 0 0,-1 0 0 0 0,1-1 0 0 0,-1 1 0 0 0,1 0 0 0 0,-1-1 0 0 0,0 1 0 0 0,0 0 0 0 0,0 0 0 0 0,0 4 0 0 0,0 0 1 0 0,0 0 0 0 0,1 0 0 0 0,0 0 0 0 0,0 0 0 0 0,0 0 0 0 0,1 0 0 0 0,0-1 0 0 0,0 1-1 0 0,0 0 1 0 0,1-1 0 0 0,0 2-1 0 0,2 1 21 0 0,-4-7-19 0 0,0 0 1 0 0,0 1-1 0 0,0-1 0 0 0,-1 1 1 0 0,1-1-1 0 0,0 1 0 0 0,-1-1 1 0 0,1 1-1 0 0,-1-1 0 0 0,0 1 1 0 0,1-1-1 0 0,-1 1 0 0 0,0 0 1 0 0,0 0-3 0 0,0 4 0 0 0,0-3 8 0 0,-1-1-1 0 0,1 0 1 0 0,0 0 0 0 0,1 0-1 0 0,-1 0 1 0 0,0 0 0 0 0,0 0-1 0 0,1 0 1 0 0,0 0 0 0 0,0 1-8 0 0,3 5 33 0 0,-3-6-30 0 0,0-1 1 0 0,0 0-1 0 0,0 1 1 0 0,0-1-1 0 0,-1 1 1 0 0,1-1 0 0 0,0 1-1 0 0,-1-1 1 0 0,0 1-1 0 0,1-1 1 0 0,-1 1-1 0 0,0 0 1 0 0,0-1 0 0 0,0 1-4 0 0,0-1 2 0 0,0-1 0 0 0,0 1 1 0 0,0-1-1 0 0,0 1 0 0 0,0-1 1 0 0,0 0-1 0 0,0 1 1 0 0,0-1-1 0 0,0 1 0 0 0,0-1 1 0 0,0 1-1 0 0,0-1 0 0 0,0 1 1 0 0,1-1-1 0 0,-1 1 1 0 0,0-1-1 0 0,0 1 0 0 0,0-1 1 0 0,1 0-1 0 0,-1 1 0 0 0,0-1 1 0 0,1 1-1 0 0,-1-1 1 0 0,0 0-1 0 0,1 1 0 0 0,-1-1 1 0 0,0 0-1 0 0,1 1 1 0 0,-1-1-1 0 0,1 0 0 0 0,-1 0 1 0 0,1 1-3 0 0,5 3 16 0 0,-3 6 42 0 0,-3-7 8 0 0,0-3-40 0 0,0 0-74 0 0,0 0-36 0 0,0 0-124 0 0,0 0 151 0 0,0 0-9 0 0,0 0-21 0 0,0 0-39 0 0,0 0-15 0 0,0 0-40 0 0,0 0-45 0 0,0 0-51 0 0,0 0-54 0 0,0 0-51 0 0,0 0-45 0 0,0 0-40 0 0,0 0-136 0 0,0 0-40 0 0,0 0-166 0 0,0 0-446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2.6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6832 0 0,'0'0'200'0'0,"0"2"-8"0"0,0 2-164 0 0,0 0-19 0 0,0 4 24 0 0,0 7 35 0 0,0-10-29 0 0,0 0 57 0 0,0 0 50 0 0,0 1 45 0 0,0 1 67 0 0,0 0 38 0 0,0 5 266 0 0,0 17 840 0 0,0-21-1007 0 0,0 1-44 0 0,0-2-87 0 0,0-1-57 0 0,0 0-69 0 0,0 0-79 0 0,0 2 280 0 0,0-3-146 0 0,0-1-41 0 0,0 2 17 0 0,-1-2-48 0 0,-4 1 83 0 0,-2-4-11 0 0,7-1-189 0 0,0 0 0 0 0,0 0-1 0 0,0 0 1 0 0,0 0 0 0 0,0 0 0 0 0,0 0 0 0 0,0 0 0 0 0,0 0-1 0 0,-1 0 1 0 0,1 0 0 0 0,0 0 0 0 0,0 0 0 0 0,0 0 0 0 0,0 0-1 0 0,0 0 1 0 0,0 0 0 0 0,0 0 0 0 0,0 0 0 0 0,0 0 0 0 0,0 0-1 0 0,0 0 1 0 0,-1 0 0 0 0,1 0 0 0 0,0 1 0 0 0,0-1 0 0 0,0 0 0 0 0,0 0-1 0 0,0 0 1 0 0,0 0 0 0 0,0 0 0 0 0,0 0 0 0 0,0 0 0 0 0,0 0-1 0 0,0 0 1 0 0,0 0 0 0 0,0 0 0 0 0,0 0 0 0 0,0 0 0 0 0,0 0-1 0 0,0 1 1 0 0,0-1 0 0 0,0 0 0 0 0,-1 0 0 0 0,1 0 0 0 0,0 0-1 0 0,0 0 1 0 0,0 0 0 0 0,0 0 0 0 0,0 0 0 0 0,0 0 0 0 0,1 0-1 0 0,-1 1 1 0 0,0-1 0 0 0,0 0 0 0 0,0 0 0 0 0,0 0 0 0 0,0 0-4 0 0,0 10 178 0 0,0-7-8 0 0,0-3-81 0 0,0 0-64 0 0,0 0-44 0 0,0 0-71 0 0,0 0-117 0 0,0 0-15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3.06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62 1 10480 0 0,'0'0'233'0'0,"0"0"39"0"0,0 2 16 0 0,0 14-189 0 0,0 1 53 0 0,0-1 53 0 0,0 1 53 0 0,0 1 52 0 0,0 0 53 0 0,0 0 54 0 0,0 1 52 0 0,0-16-439 0 0,-1 0-1 0 0,1 0 1 0 0,0 0-1 0 0,-1 0 1 0 0,0 0-1 0 0,1 0 1 0 0,-2 2-30 0 0,-6 12 167 0 0,4-5-42 0 0,4 4-6 0 0,-1 0-11 0 0,-5-4 1 0 0,5-10-92 0 0,0-1 0 0 0,0 1 1 0 0,0-1-1 0 0,1 0 0 0 0,-1 1 1 0 0,1 0-1 0 0,-1-1 1 0 0,1 1-1 0 0,-1-1 0 0 0,1 1 1 0 0,0 0-1 0 0,0-1 0 0 0,0 1 1 0 0,0 0-18 0 0,0 6 64 0 0,1 13 68 0 0,-5-6 16 0 0,0-8-68 0 0,3-5-61 0 0,0-1-1 0 0,0 0 0 0 0,0 1 0 0 0,0-1 0 0 0,1 1 1 0 0,-1-1-1 0 0,0 1 0 0 0,1-1 0 0 0,-1 1 1 0 0,1 0-1 0 0,0-1 0 0 0,0 1 0 0 0,0-1 1 0 0,-1 1-19 0 0,-1 11 130 0 0,-3-4-70 0 0,4-7-53 0 0,0 0 0 0 0,0-1 1 0 0,0 1-1 0 0,1 0 0 0 0,-1-1 1 0 0,0 1-1 0 0,1 0 0 0 0,-1 0 1 0 0,1 0-1 0 0,-1 0 0 0 0,1 0 1 0 0,0-1-1 0 0,0 3-7 0 0,0-3-84 0 0,0-1 50 0 0,0 1 45 0 0,0 0 70 0 0,0 1 52 0 0,0-1-96 0 0,0 0-74 0 0,0 0-89 0 0,0 0-66 0 0,0 0-95 0 0,0 0-109 0 0,0 0 153 0 0,0 0-33 0 0,0-1-66 0 0,0 0-52 0 0,0 0-48 0 0,0 0-41 0 0,0 0-143 0 0,0 0-40 0 0,0 0-174 0 0,0 0-463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3.7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249 17 5344 0 0,'0'0'157'0'0,"-3"0"-9"0"0,-4-1-98 0 0,1-1 31 0 0,0-2 81 0 0,0-2 189 0 0,6 6-351 0 0,-2-1 380 0 0,0-1-101 0 0,0 2-84 0 0,0-1-68 0 0,0 1-40 0 0,-3 1 17 0 0,4 0-6 0 0,1-1 3 0 0,-3 0 210 0 0,1 0-69 0 0,1 0-59 0 0,-1 0-52 0 0,1 0-29 0 0,0 0-46 0 0,-2 0-7 0 0,2 0-1 0 0,0 0 82 0 0,-4 2 400 0 0,1 1-485 0 0,1-1 72 0 0,-3 1 198 0 0,-7 1 329 0 0,8-4-392 0 0,-2 1-51 0 0,1-1-87 0 0,4 0-77 0 0,1 0-1 0 0,-1 0 1 0 0,1 1-1 0 0,-1-1 0 0 0,0 1 1 0 0,1-1-1 0 0,-1 1 1 0 0,1-1-1 0 0,-2 2-36 0 0,-13 9 287 0 0,0 4-45 0 0,2 0-49 0 0,3-2-47 0 0,5-5-79 0 0,-3 7-50 0 0,-7 11 57 0 0,-15 35 75 0 0,30-58-148 0 0,0 0 0 0 0,0 0 0 0 0,1 0 0 0 0,-1-1 0 0 0,1 1 0 0 0,0 0 1 0 0,0 0-1 0 0,0 0 0 0 0,0 0 0 0 0,0 0 0 0 0,1 1-1 0 0,-1 4-1 0 0,0 56 67 0 0,3-48-36 0 0,10-1 59 0 0,0-2 50 0 0,-9-8 9 0 0,-4 0-88 0 0,1 0-16 0 0,2-4-9 0 0,0 0 0 0 0,0 0 0 0 0,0-1 1 0 0,0 0-1 0 0,0 1 0 0 0,1-1 0 0 0,-1 0 0 0 0,0 0 1 0 0,0-1-1 0 0,0 1-35 0 0,6 0 40 0 0,-8 0-36 0 0,-1 0 0 0 0,1 0 0 0 0,-1 0 0 0 0,1 0 1 0 0,-1 0-1 0 0,1 0 0 0 0,-1 0 0 0 0,1 0 0 0 0,-1 0 1 0 0,1 0-1 0 0,-1 0 0 0 0,1 0 0 0 0,-1 0 0 0 0,1-1 1 0 0,-1 1-1 0 0,0 0 0 0 0,1 0 0 0 0,-1 0 0 0 0,1-1 1 0 0,-1 1-1 0 0,1 0 0 0 0,-1 0 0 0 0,0-1 0 0 0,1 1 1 0 0,-1-1-1 0 0,0 1 0 0 0,1 0 0 0 0,-1-1 0 0 0,0 1 1 0 0,0 0-1 0 0,1-1 0 0 0,-1 0-4 0 0,4-5 84 0 0,20-8 159 0 0,-19 12-200 0 0,5-2 54 0 0,-9 4-90 0 0,0-1 0 0 0,1 1 0 0 0,-1 0 0 0 0,0-1-1 0 0,0 1 1 0 0,0-1 0 0 0,0 0 0 0 0,0 1 0 0 0,0-1 0 0 0,0 0 0 0 0,-1 1 0 0 0,1-1-1 0 0,0 0 1 0 0,0 0 0 0 0,-1 0 0 0 0,1 0 0 0 0,0 0 0 0 0,0 0-7 0 0,3-10 46 0 0,-3 9-37 0 0,0 0 1 0 0,0 0-1 0 0,1 0 0 0 0,-1-1 1 0 0,0 1-1 0 0,1 0 1 0 0,-1 0-1 0 0,1 1 1 0 0,0-1-10 0 0,11-10 47 0 0,-9 8-42 0 0,1-1-1 0 0,-1 1 1 0 0,1-1 0 0 0,-1 0 0 0 0,0 0 0 0 0,0-1-5 0 0,1-5 34 0 0,-5 10-32 0 0,1 0 0 0 0,-1 0 0 0 0,0-1 0 0 0,1 1 0 0 0,-1 0 0 0 0,1 0 0 0 0,-1 0 0 0 0,1 0 0 0 0,0 1 0 0 0,0-1 0 0 0,-1 0 0 0 0,1 0 0 0 0,0 0 0 0 0,0 0 0 0 0,0 1 0 0 0,0-1 0 0 0,0 0 0 0 0,0 0-2 0 0,6-2 20 0 0,-6 3-19 0 0,-1 0 1 0 0,1 0-1 0 0,-1 0 0 0 0,0 0 0 0 0,1-1 0 0 0,-1 1 0 0 0,1 0 1 0 0,-1 0-1 0 0,1-1 0 0 0,-1 1 0 0 0,0 0 0 0 0,1-1 0 0 0,-1 1 0 0 0,0 0 1 0 0,1-1-1 0 0,-1 1 0 0 0,0-1 0 0 0,1 1 0 0 0,-1 0 0 0 0,0-1 1 0 0,0 1-1 0 0,1-1 0 0 0,-1 1 0 0 0,0-1 0 0 0,0 1 0 0 0,0-1 0 0 0,0 1 1 0 0,0-1-1 0 0,0 1 0 0 0,0-1 0 0 0,0 1 0 0 0,0-1 0 0 0,0 1 1 0 0,0-1-1 0 0,0 1 0 0 0,0-1 0 0 0,0 1 0 0 0,0-1-1 0 0,0 0 4 0 0,0-1 0 0 0,0 0 0 0 0,0 1-1 0 0,1-1 1 0 0,-1 1 0 0 0,1-1 0 0 0,-1 1-1 0 0,1-1 1 0 0,-1 1 0 0 0,1-1 0 0 0,0 1 0 0 0,0-1-1 0 0,0 1 1 0 0,0-1-4 0 0,4-5 1 0 0,10-24-1 0 0,-10 18 0 0 0,5 8 0 0 0,-7-5 10 0 0,-3 9-9 0 0,0 1 0 0 0,0 0-1 0 0,0 0 1 0 0,0 0 0 0 0,0 0 0 0 0,0 0-1 0 0,0 0 1 0 0,0 0 0 0 0,0 0 0 0 0,0 0-1 0 0,0 0 1 0 0,0 0 0 0 0,0-1 0 0 0,0 1-1 0 0,0 0 1 0 0,0 0 0 0 0,0 0 0 0 0,0 0-1 0 0,0 0 1 0 0,0 0 0 0 0,0 0 0 0 0,0 0-1 0 0,0 0 1 0 0,0 0 0 0 0,0 0 0 0 0,0-1-1 0 0,0 1 1 0 0,0 0 0 0 0,0 0 0 0 0,0 0-1 0 0,0 0 1 0 0,0 0 0 0 0,1 0 0 0 0,-1 0-1 0 0,0 0 1 0 0,0 0 0 0 0,0 0 0 0 0,0 0-1 0 0,0 0 1 0 0,0 0 0 0 0,0 0 0 0 0,0 0-1 0 0,0 0 1 0 0,0 0 0 0 0,0 0 0 0 0,1 0-1 0 0,-1 0 1 0 0,0 0 0 0 0,0 0 0 0 0,0 0-1 0 0,0 0 1 0 0,0 0 0 0 0,0 0 0 0 0,0 0-1 0 0,0 0 1 0 0,0 0 0 0 0,0 0-1 0 0,3 0 1 0 0,-1 0 0 0 0,0 0 0 0 0,0 0 0 0 0,0 0 0 0 0,0 0 0 0 0,0 0 0 0 0,0 1 0 0 0,0-1 0 0 0,0 1 0 0 0,0 0 0 0 0,1 0-1 0 0,-2-1 0 0 0,-1 1 0 0 0,0-1 0 0 0,0 0 0 0 0,1 1 0 0 0,-1-1 0 0 0,0 0 0 0 0,0 1 0 0 0,0-1 0 0 0,0 0 0 0 0,1 1 0 0 0,-1-1 0 0 0,0 0 0 0 0,0 1 0 0 0,0-1 0 0 0,0 0 0 0 0,0 1 0 0 0,0-1 0 0 0,0 1 0 0 0,0-1 0 0 0,0 0 0 0 0,0 1 0 0 0,0-1 0 0 0,0 0 0 0 0,0 1 0 0 0,0-1 0 0 0,-1 1 0 0 0,1-1 0 0 0,0 1 0 0 0,0-1 0 0 0,0 1 0 0 0,0-1 0 0 0,0 1 0 0 0,0 0 0 0 0,0-1 0 0 0,-1 1 0 0 0,2-1 0 0 0,-1 1 0 0 0,0 0 0 0 0,0-1 0 0 0,0 1 0 0 0,0-1 0 0 0,0 1 0 0 0,0 0 0 0 0,1-1 0 0 0,-1 1 0 0 0,0-1 0 0 0,0 1 0 0 0,1-1 0 0 0,-1 1 0 0 0,0-1 0 0 0,1 1 0 0 0,-1-1 0 0 0,7 5 0 0 0,-7-5 0 0 0,1 0 0 0 0,-1 0 0 0 0,0 0 0 0 0,1 1 0 0 0,-1-1 0 0 0,1 0 0 0 0,-1 1 0 0 0,0-1 0 0 0,1 0 0 0 0,-1 1 0 0 0,0-1 0 0 0,1 0 0 0 0,-1 1 0 0 0,0-1 0 0 0,0 1 0 0 0,1-1 0 0 0,-1 1 0 0 0,0-1 0 0 0,0 1 0 0 0,0-1 0 0 0,0 0 0 0 0,0 1 0 0 0,0-1 0 0 0,1 1 0 0 0,-1-1 0 0 0,0 1 0 0 0,0-1 0 0 0,0 1 0 0 0,-1-1 0 0 0,1 1 0 0 0,0-1 0 0 0,0 1 0 0 0,0 1 0 0 0,0 0 0 0 0,1-1 0 0 0,-1 1 0 0 0,0 0 0 0 0,1 0 0 0 0,-1-1 0 0 0,1 1 0 0 0,-1 0 0 0 0,1-1 0 0 0,0 1 0 0 0,0-1 0 0 0,0 1 0 0 0,0-1 0 0 0,0 1 0 0 0,0-1 0 0 0,0 1 0 0 0,-1-1 0 0 0,1 1 0 0 0,0-1 0 0 0,-1 1 0 0 0,1 0 0 0 0,-1 0 0 0 0,1-1 0 0 0,-1 1 0 0 0,0 0 0 0 0,0-1 0 0 0,0 1 0 0 0,1 5 0 0 0,-1 0 1 0 0,1 0 0 0 0,1-1 0 0 0,-1 1 0 0 0,1 0 0 0 0,0-1 0 0 0,0 1-1 0 0,0-2 7 0 0,1 13 55 0 0,-3-16-56 0 0,0-1-1 0 0,0 0 1 0 0,0 1 0 0 0,0-1 0 0 0,0 0 0 0 0,0 1-1 0 0,1-1 1 0 0,-1 0 0 0 0,1 1 0 0 0,-1 0-6 0 0,5 6 10 0 0,-4-7-5 0 0,0 0 1 0 0,0 1 0 0 0,0-1 0 0 0,0 1 0 0 0,-1-1-1 0 0,1 1 1 0 0,-1-1 0 0 0,1 1 0 0 0,-1-1-1 0 0,1 1 1 0 0,-1-1 0 0 0,0 1 0 0 0,0 0 0 0 0,0 0-6 0 0,0-1 1 0 0,0 1 0 0 0,1-1 0 0 0,-1 1 0 0 0,0 0 1 0 0,1-1-1 0 0,-1 1 0 0 0,1-1 0 0 0,-1 1 1 0 0,1-1-1 0 0,0 1 0 0 0,-1-1 0 0 0,1 1 0 0 0,0-1 1 0 0,0 0-2 0 0,4 7 9 0 0,-2 8 34 0 0,-3-11-36 0 0,0 1-5 0 0,0 11-43 0 0,0-15-28 0 0,2-2-81 0 0,-2 0 52 0 0,0 0 53 0 0,2 0 51 0 0,1 0 85 0 0,-2 0-79 0 0,1 0-47 0 0,0 0-71 0 0,-1 0-68 0 0,0 0-90 0 0,0 0-107 0 0,-1 0-123 0 0,0 0 166 0 0,0 0-48 0 0,0 0-45 0 0,0 0-37 0 0,0 0-134 0 0,0 0-39 0 0,0 0-1391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4.31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32 6968 0 0,'0'0'157'0'0,"0"0"23"0"0,0 0 11 0 0,3 0-31 0 0,22-2 177 0 0,-25 2-328 0 0,1-1 0 0 0,-1 1 0 0 0,0 0 0 0 0,0 0-1 0 0,0 0 1 0 0,1 0 0 0 0,-1 0 0 0 0,0-1 0 0 0,0 1-1 0 0,0 0 1 0 0,0 0 0 0 0,1 0 0 0 0,-1 0-1 0 0,0-1 1 0 0,0 1 0 0 0,0 0 0 0 0,0 0 0 0 0,0-1-1 0 0,0 1 1 0 0,0 0 0 0 0,0 0 0 0 0,0 0 0 0 0,1-1-1 0 0,-1 1 1 0 0,0 0 0 0 0,0 0 0 0 0,0-1 0 0 0,0 1-1 0 0,0 0 1 0 0,-1 0 0 0 0,1-1 0 0 0,0 1 0 0 0,0 0-1 0 0,0 0-8 0 0,0-4 109 0 0,0 4-102 0 0,0 0-1 0 0,0 0 1 0 0,0 0-1 0 0,0 0 1 0 0,0 0 0 0 0,0 0-1 0 0,0-1 1 0 0,0 1-1 0 0,0 0 1 0 0,0 0-1 0 0,0 0 1 0 0,0 0 0 0 0,0 0-1 0 0,0 0 1 0 0,0 0-1 0 0,0 0 1 0 0,0 0-1 0 0,0 0 1 0 0,0 0 0 0 0,0-1-1 0 0,0 1 1 0 0,0 0-1 0 0,0 0 1 0 0,0 0-1 0 0,0 0 1 0 0,0 0 0 0 0,0 0-1 0 0,0 0 1 0 0,0 0-1 0 0,0 0 1 0 0,0 0-1 0 0,0 0 1 0 0,1 0 0 0 0,-1 0-1 0 0,0 0 1 0 0,0 0-1 0 0,0-1 1 0 0,0 1-1 0 0,0 0 1 0 0,0 0 0 0 0,0 0-1 0 0,0 0 1 0 0,0 0-1 0 0,0 0 1 0 0,0 0-1 0 0,1 0 1 0 0,-1 0 0 0 0,0 0-1 0 0,0 0 1 0 0,0 0-1 0 0,0 0 1 0 0,0 0-1 0 0,0 0 1 0 0,0 0 0 0 0,0 0-1 0 0,0 0 1 0 0,1 1-7 0 0,2-1 131 0 0,9 0 157 0 0,-2-3-37 0 0,-6-3-62 0 0,-3 5-177 0 0,-1 1 0 0 0,0-1 0 0 0,0 1 0 0 0,1-1 0 0 0,-1 1-1 0 0,0 0 1 0 0,1-1 0 0 0,-1 1 0 0 0,0 0 0 0 0,1-1 0 0 0,-1 1 0 0 0,0 0 0 0 0,1-1 0 0 0,-1 1-1 0 0,1 0 1 0 0,-1 0 0 0 0,1 0 0 0 0,-1-1 0 0 0,0 1 0 0 0,1 0 0 0 0,-1 0 0 0 0,1 0 0 0 0,-1 0 0 0 0,1 0-1 0 0,-1 0 1 0 0,1 0 0 0 0,-1 0 0 0 0,1 0 0 0 0,-1 0 0 0 0,1 0 0 0 0,-1 0 0 0 0,1 0-12 0 0,53 0 1295 0 0,-36 0-820 0 0,0 0 49 0 0,-18 0-522 0 0,0 0-1 0 0,0 0 1 0 0,0 0 0 0 0,0 0-1 0 0,0 0 1 0 0,0 0-1 0 0,1 0 1 0 0,-1 0-1 0 0,0 0 1 0 0,0 0 0 0 0,0 0-1 0 0,0 0 1 0 0,0 0-1 0 0,0 0 1 0 0,0 0-1 0 0,0 0 1 0 0,0 0 0 0 0,0 0-1 0 0,1 0 1 0 0,-1 0-1 0 0,0 0 1 0 0,0 0-1 0 0,0 0 1 0 0,0 0-1 0 0,0 0 1 0 0,0 0 0 0 0,0 0-1 0 0,0 0 1 0 0,0 1-1 0 0,0-1 1 0 0,0 0-1 0 0,0 0 1 0 0,0 0 0 0 0,0 0-1 0 0,0 0 1 0 0,1 0-1 0 0,-1 0 1 0 0,0 0-1 0 0,0 0 1 0 0,0 0 0 0 0,0 0-1 0 0,0 0 1 0 0,0 1-1 0 0,0-1 1 0 0,0 0-1 0 0,0 0 1 0 0,0 0 0 0 0,0 0-1 0 0,0 0 1 0 0,0 0-1 0 0,0 0 1 0 0,0 0-1 0 0,0 0 1 0 0,0 0 0 0 0,0 0-1 0 0,0 1 1 0 0,-1-1-2 0 0,1 3 48 0 0,0-3-35 0 0,13 25 14 0 0,-10-10-27 0 0,-3 16 0 0 0,0-19 0 0 0,1-9 0 0 0,-1 0 0 0 0,0 0 0 0 0,0 0 0 0 0,0 0 0 0 0,0 0 0 0 0,-1 1 0 0 0,1-1 0 0 0,-1 0 0 0 0,0 0 0 0 0,0 0 0 0 0,1-3 0 0 0,-4 10 4 0 0,-1-2 0 0 0,0 1 0 0 0,0-1 0 0 0,-1 1-4 0 0,2-4 70 0 0,3 2-56 0 0,1-1-2 0 0,-6 4 29 0 0,-14 26-2 0 0,15-25-34 0 0,-6 6 70 0 0,9-13 3 0 0,1 0-41 0 0,2 3-4 0 0,-1-6-21 0 0,0-1-11 0 0,0 0 1 0 0,0 0 0 0 0,0 0-1 0 0,0 0 1 0 0,0 0 0 0 0,0 0-1 0 0,0 0 1 0 0,0 0 0 0 0,0 0-1 0 0,0 1 1 0 0,0-1 0 0 0,0 0 0 0 0,0 0-1 0 0,0 0 1 0 0,0 0 0 0 0,0 0-1 0 0,0 0 1 0 0,0 0 0 0 0,0 0-1 0 0,0 0 1 0 0,0 0 0 0 0,0 0-1 0 0,0 1 1 0 0,0-1 0 0 0,0 0-1 0 0,0 0 1 0 0,0 0 0 0 0,0 0-1 0 0,0 0 1 0 0,-1 0 0 0 0,1 0 0 0 0,0 0-1 0 0,0 0 1 0 0,0 0 0 0 0,0 0-1 0 0,0 0 1 0 0,0 0 0 0 0,0 0-1 0 0,0 0 1 0 0,0 0 0 0 0,0 0-1 0 0,0 0 1 0 0,0 0 0 0 0,-1 0-1 0 0,1 0 1 0 0,0 0 0 0 0,0 0-1 0 0,0 0 1 0 0,0 0 0 0 0,0 0 0 0 0,0 0-1 0 0,0 0 1 0 0,0 0 0 0 0,0 0-1 0 0,0 0 1 0 0,-1 0 0 0 0,1 0-2 0 0,0 0 7 0 0,-1 0 0 0 0,1 0 1 0 0,-1 0-1 0 0,1 0 1 0 0,0 0-1 0 0,-1 0 1 0 0,1 0-1 0 0,-1 1 1 0 0,1-1-1 0 0,-1 0 1 0 0,1 0-1 0 0,-1 0 0 0 0,1 0 1 0 0,0 1-1 0 0,-1-1 1 0 0,1 0-1 0 0,-1 0 1 0 0,1 1-1 0 0,0-1 1 0 0,-1 0-1 0 0,1 1 0 0 0,0-1 1 0 0,-1 0-1 0 0,1 1 1 0 0,0-1-1 0 0,0 1 1 0 0,-1-1-1 0 0,1 0 1 0 0,0 1-1 0 0,0-1-7 0 0,-2 17 262 0 0,3-13-195 0 0,-1-1 115 0 0,0-3-71 0 0,0 0-30 0 0,0 0-7 0 0,0 0-4 0 0,0 0 1 0 0,6 0 8 0 0,11 0-67 0 0,-7 0 52 0 0,0-3-11 0 0,-5-7-32 0 0,-4 10-18 0 0,0-1 0 0 0,-1 1 0 0 0,1 0 0 0 0,0-1 0 0 0,0 1 1 0 0,0 0-1 0 0,-1 0 0 0 0,1 0 0 0 0,0 0 0 0 0,0-1 0 0 0,0 1 0 0 0,0 0 0 0 0,-1 0 0 0 0,2 1-3 0 0,13-1 11 0 0,1 0-11 0 0,-1 0 0 0 0,1 0 0 0 0,8 0-5 0 0,-15 0-70 0 0,14 0-148 0 0,-17 0 135 0 0,0 0-46 0 0,0 0-85 0 0,-1 0-93 0 0,1 0-112 0 0,-4 0 164 0 0,0 0-35 0 0,-1 0-15 0 0,0 0-44 0 0,-1 0-40 0 0,0 0-34 0 0,1 0-125 0 0,-1 0-35 0 0,0 0-1294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4.88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6240 0 0,'0'0'182'0'0,"0"0"-27"0"0,0 0 42 0 0,0 0 122 0 0,0 0-16 0 0,0 0 34 0 0,0 0 887 0 0,0 0 51 0 0,0 0-530 0 0,0 0-313 0 0,0 0-87 0 0,0 0 55 0 0,0 0 154 0 0,0 0-40 0 0,0 0-222 0 0,0 0-133 0 0,0 0-47 0 0,0 0-4 0 0,0 0 12 0 0,0 0-21 0 0,0 0-33 0 0,0 0-82 0 0,0 0-36 0 0,0 0-117 0 0,0 0-30 0 0,0 0-7 0 0,0 0 69 0 0,0 0 11 0 0,0 0-46 0 0,0 0-148 0 0,0 0-271 0 0,2 0-17 0 0,11 0-6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5.1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10880 0 0,'0'0'248'0'0,"0"0"34"0"0,0 0 20 0 0,0 0-38 0 0,0 0-135 0 0,0 0 67 0 0,0 0 48 0 0,0 0 11 0 0,0 0-18 0 0,0 0-77 0 0,0 0-31 0 0,0 0-7 0 0,0 3-22 0 0,0 7-70 0 0,0-8-7 0 0,0-2-108 0 0,0 0 20 0 0,0 0-57 0 0,0 0-70 0 0,0 0-111 0 0,0 0-131 0 0,0 0-117 0 0,0 0 74 0 0,0 0-44 0 0,0 0-616 0 0,0 0-486 0 0,0 0-924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5.36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9960 0 0,'0'0'222'0'0,"0"0"30"0"0,0 0 20 0 0,0 0-24 0 0,0 0-138 0 0,0 0-36 0 0,0 0 87 0 0,0 0 173 0 0,0 0 315 0 0,0 0 30 0 0,0 0-277 0 0,0 0-163 0 0,0 0 8 0 0,0 0-43 0 0,0 0 159 0 0,0 0-13 0 0,0 0-40 0 0,0 0-152 0 0,0 0-59 0 0,0 0-16 0 0,0 0-30 0 0,0 0-77 0 0,0 0-61 0 0,0 0-38 0 0,0 0-120 0 0,0 0-199 0 0,0 0-6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51.57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8232 0 0,'0'0'182'0'0,"0"0"29"0"0,2 0 14 0 0,70 0 2111 0 0,-47 0-1371 0 0,2 0 13 0 0,-14 0-545 0 0,1 0-45 0 0,-2 0-105 0 0,0 0-40 0 0,2 0-46 0 0,0 0-48 0 0,1 0-54 0 0,2 0-56 0 0,1 0-62 0 0,1 0-65 0 0,-16 0-22 0 0,-3 0-49 0 0,0 0-228 0 0,0 0-26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6.82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9272 0 0,'0'0'208'0'0,"0"0"33"0"0,0 0 14 0 0,0 0 25 0 0,0 0 100 0 0,3 2 41 0 0,7 12 38 0 0,-7-2-50 0 0,-1-7 51 0 0,9 5 11 0 0,-10-8-281 0 0,0-1-35 0 0,0 2 65 0 0,0 0-80 0 0,-1 1-76 0 0,0-1-21 0 0,1-1 55 0 0,3 6 61 0 0,-3-6-132 0 0,0-1 0 0 0,0 0 0 0 0,0 1 0 0 0,0-1 0 0 0,-1 1 0 0 0,1-1 0 0 0,0 1 0 0 0,-1-1 0 0 0,1 1-1 0 0,-1-1 1 0 0,0 1 0 0 0,0 0 0 0 0,0-1 0 0 0,1 1-27 0 0,-2 5 103 0 0,1 8 103 0 0,3-6-103 0 0,2-2-72 0 0,-5-7-31 0 0,1 1 0 0 0,0 0 0 0 0,-1-1 1 0 0,1 1-1 0 0,-1 0 0 0 0,1 0 0 0 0,-1-1 1 0 0,1 1-1 0 0,-1 0 0 0 0,0 0 0 0 0,1 0 1 0 0,-1 0-1 0 0,0 0 0 0 0,0 0 0 0 0,1 0 1 0 0,-1 0-1 0 0,0-1 0 0 0,0 1 0 0 0,0 0 1 0 0,0 0-1 0 0,0 0 0 0 0,0 0 1 0 0,-1 0-1 0 0,1 0 0 0 0,0 0 0 0 0,0 0 1 0 0,-1 0-1 0 0,-3 7-1 0 0,3-7-4 0 0,0 0 1 0 0,0 1-1 0 0,0-1 0 0 0,0 1 0 0 0,1-1 1 0 0,-1 1-1 0 0,0-1 0 0 0,1 1 0 0 0,0-1 1 0 0,-1 1-1 0 0,1-1 0 0 0,0 1 1 0 0,0 0-1 0 0,0 0 5 0 0,1 10-13 0 0,-1 4 12 0 0,-14 17 2 0 0,9-20-1 0 0,-6-8 0 0 0,9 0-7 0 0,-1 0-36 0 0,-2-2-64 0 0,0 0-40 0 0,0 7-191 0 0,2-8 210 0 0,1-2-26 0 0,0 1 8 0 0,1-1-51 0 0,0 1-60 0 0,0 0-70 0 0,0 0 9 0 0,0 0-46 0 0,1 0-41 0 0,-1 0-36 0 0,1 1-129 0 0,0-1-36 0 0,0 5-1335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7.5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380 93 7640 0 0,'0'0'224'0'0,"0"0"-64"0"0,0 0-23 0 0,0 0 36 0 0,-3 0 131 0 0,3 0-269 0 0,-1 0 0 0 0,0 0 0 0 0,1-1 0 0 0,-1 1 0 0 0,1 0 0 0 0,-1 0 0 0 0,0 0 0 0 0,1-1 0 0 0,-1 1 0 0 0,1 0 0 0 0,-1-1 0 0 0,1 1 0 0 0,-1 0 0 0 0,0-1 0 0 0,1 1 0 0 0,0-1 0 0 0,-1 1 0 0 0,1-1 0 0 0,-1 1 0 0 0,1-1 0 0 0,0 1-35 0 0,-6-9 452 0 0,2 2-188 0 0,0 2-53 0 0,1 2 106 0 0,0 2-109 0 0,1 0-70 0 0,-1 1-68 0 0,0 1-27 0 0,1-3 65 0 0,-3-8 308 0 0,-5 5 2 0 0,6-1-139 0 0,3 5-260 0 0,1 1-1 0 0,0-1 0 0 0,0 1 0 0 0,-1 0 0 0 0,1-1 1 0 0,0 1-1 0 0,-1-1 0 0 0,1 1 0 0 0,0 0 0 0 0,-1-1 1 0 0,1 1-1 0 0,0 0 0 0 0,-1 0 0 0 0,1-1 0 0 0,-1 1 1 0 0,1 0-1 0 0,0 0 0 0 0,-1-1 0 0 0,1 1 0 0 0,-1 0 0 0 0,1 0 1 0 0,-1 0-1 0 0,1 0 0 0 0,-1 0 0 0 0,1 0 0 0 0,-1 0 1 0 0,1 0-1 0 0,-1 0 0 0 0,1 0 0 0 0,-1 0 0 0 0,1 0 1 0 0,-1 0-19 0 0,-11 1 336 0 0,-1-1-3 0 0,5 0-145 0 0,1-1-67 0 0,1-1-42 0 0,1-2-2 0 0,-3-3-21 0 0,0 5 10 0 0,1 2 33 0 0,-1 2 60 0 0,-13 9-1 0 0,11-9 2 0 0,-10-2 0 0 0,9 3-27 0 0,-14 7-96 0 0,-1-5 6 0 0,20 2-33 0 0,4-4-9 0 0,-9 4-1 0 0,10-7 0 0 0,0 1 0 0 0,0-1 0 0 0,0 0 0 0 0,0 1 0 0 0,0 0 0 0 0,0-1 0 0 0,1 1 0 0 0,-1-1 0 0 0,0 1 0 0 0,0 0 0 0 0,0 0 0 0 0,0-1 0 0 0,1 1 0 0 0,-1 0 0 0 0,0 0 0 0 0,1 0 0 0 0,-3 4 0 0 0,3-4 0 0 0,0 0 0 0 0,0-1 0 0 0,-1 1 0 0 0,1-1 0 0 0,0 1 0 0 0,-1 0 0 0 0,1-1 0 0 0,0 1 0 0 0,-1-1 0 0 0,1 1 0 0 0,-1-1 0 0 0,1 1 0 0 0,-1-1 0 0 0,1 0 0 0 0,-1 1 0 0 0,0-1 0 0 0,1 1 0 0 0,-1-1 0 0 0,1 0 0 0 0,-1 0 0 0 0,0 1 0 0 0,0-1 0 0 0,-3 2 0 0 0,2 0 0 0 0,0 0 0 0 0,0-1 0 0 0,0 1 0 0 0,0 0 0 0 0,1 0 0 0 0,-1 0 0 0 0,1 0 0 0 0,-1 0 0 0 0,1 1 0 0 0,0-1 0 0 0,0 0 0 0 0,-1 2 0 0 0,-8 15 0 0 0,8-17-1 0 0,0 1 0 0 0,0-1 0 0 0,1 1 0 0 0,0 0 0 0 0,-1 0 0 0 0,1 0 0 0 0,0 0 0 0 0,0 0 0 0 0,0 0 0 0 0,1 0 0 0 0,-1 0 0 0 0,1 0 1 0 0,-1 3 0 0 0,1-3-8 0 0,0 0 1 0 0,0 0 0 0 0,-1 1 0 0 0,0-1-1 0 0,1 0 1 0 0,-1-1 0 0 0,0 1 0 0 0,-1 1 7 0 0,-2 12-13 0 0,8-4-14 0 0,0-4 11 0 0,-3 9 6 0 0,-1-15 10 0 0,0 0 0 0 0,0 1 0 0 0,0-1 0 0 0,0 0 0 0 0,0 1 0 0 0,1-1 0 0 0,-1 0 0 0 0,1 1 0 0 0,-1-1 0 0 0,2 2 0 0 0,1 1 0 0 0,0 2 0 0 0,0-1 0 0 0,0 0 0 0 0,1-1 0 0 0,-1 1 0 0 0,1-1 0 0 0,1 1 0 0 0,-2-2 0 0 0,0 0 0 0 0,0-1 0 0 0,0 1 0 0 0,-1 1 0 0 0,1 0 0 0 0,-1-1 0 0 0,1 0-1 0 0,-1 1 1 0 0,1-1 0 0 0,0 0 0 0 0,1 0 0 0 0,-3-3 1 0 0,0 0-1 0 0,1 0 1 0 0,-1 0-1 0 0,0 0 1 0 0,1 0 0 0 0,-1 0-1 0 0,0 0 1 0 0,1-1 0 0 0,-1 1-1 0 0,1 0 1 0 0,-1-1-1 0 0,1 1 1 0 0,0-1 0 0 0,-1 0-1 0 0,1 0 1 0 0,-1 1 0 0 0,1-1-1 0 0,0 0 0 0 0,-1 0 4 0 0,1 0 0 0 0,-1 0 0 0 0,1 0 0 0 0,0 1-1 0 0,-1-1 1 0 0,1 0 0 0 0,-1 1 0 0 0,0-1 0 0 0,1 1 0 0 0,-1 0 0 0 0,1 0-1 0 0,-1-1 1 0 0,0 1-4 0 0,12 6 4 0 0,-10-7-4 0 0,0 1 0 0 0,0 0 0 0 0,-1-1 0 0 0,1 1 0 0 0,0-1 0 0 0,0 0 0 0 0,0 0 0 0 0,0 0 0 0 0,0 0 0 0 0,-1 0 0 0 0,1-1 0 0 0,0 0 0 0 0,0 1 0 0 0,1-1 0 0 0,-1-1 1 0 0,1 0 0 0 0,-1 0 1 0 0,1 1-1 0 0,-1-1 1 0 0,1 1-1 0 0,0 0 1 0 0,0 0-1 0 0,0 1 1 0 0,0-1-1 0 0,2 1-1 0 0,-3 0 11 0 0,-1-1 1 0 0,1 1-1 0 0,-1 0 0 0 0,0-1 1 0 0,1 1-1 0 0,-1-1 0 0 0,0 0 0 0 0,1 0-11 0 0,24-16 78 0 0,-17 10-44 0 0,5-2 28 0 0,-2-5-62 0 0,-5 4 2 0 0,0 3-2 0 0,-5 4 0 0 0,0 0 0 0 0,0 0 0 0 0,0-1 0 0 0,0 1 0 0 0,0-1 0 0 0,0 0 0 0 0,27-57 0 0 0,-25 30 0 0 0,0 23 0 0 0,-4 7 1 0 0,0 0 1 0 0,0-1-1 0 0,0 1 0 0 0,0-1 1 0 0,-1 1-1 0 0,1-1 0 0 0,-1 1 0 0 0,1-1 1 0 0,-1 1-1 0 0,1-1 0 0 0,-1 0 1 0 0,0 1-1 0 0,0-1 0 0 0,0 0 1 0 0,0 0-2 0 0,4-20 87 0 0,5 0 79 0 0,-5 4-2 0 0,-5 1-79 0 0,1 8-57 0 0,-2-6-68 0 0,3-1-75 0 0,3 3 1 0 0,6-7-55 0 0,-5 5 145 0 0,5 2 13 0 0,-8 10-42 0 0,-2 6-1 0 0,0-1 53 0 0,0 1 1 0 0,0-1-1 0 0,0 1 0 0 0,0-1 0 0 0,0 0 0 0 0,1 1 0 0 0,-1-1 1 0 0,1 0-1 0 0,-1 1 0 0 0,1-1 0 0 0,0 0 0 0 0,0 0 0 0 0,0 1 1 0 0,0-1-1 0 0,0 0 0 0 0,1 0 1 0 0,-1-1 0 0 0,-1 0 0 0 0,1 0 0 0 0,-1 0 1 0 0,1 0-1 0 0,0 0 0 0 0,-1 0 0 0 0,0 1 0 0 0,1-1 0 0 0,-1 0 1 0 0,0 0-1 0 0,1 0 0 0 0,-1 0 0 0 0,0 1 0 0 0,0-1 0 0 0,0 0 1 0 0,0 1-1 0 0,0 0 0 0 0,0 0 0 0 0,0-1 0 0 0,1 1 0 0 0,-1 0 0 0 0,0-1 0 0 0,1 1 0 0 0,0 0 0 0 0,-1-1 0 0 0,1 1 0 0 0,0 0 0 0 0,0-1 0 0 0,-1 1 0 0 0,2-1 0 0 0,-1 1 0 0 0,0-1 0 0 0,-1 1 0 0 0,1-1 0 0 0,0 1 0 0 0,0-1 0 0 0,-1 1 0 0 0,1 0 0 0 0,-1-1 0 0 0,1 1 0 0 0,-1 0 0 0 0,0 0 0 0 0,0-1 0 0 0,0 1 0 0 0,0 1 0 0 0,1 1 0 0 0,-1-1 0 0 0,1 0 0 0 0,-1 0 0 0 0,1 0 0 0 0,0 0 0 0 0,0 1 0 0 0,0-1 0 0 0,2 1 0 0 0,1 7 0 0 0,5 12 46 0 0,-8-19-17 0 0,1-1 1 0 0,-1 1-1 0 0,1 0 0 0 0,-1 0 0 0 0,-1 0 0 0 0,1 0 0 0 0,0 0 1 0 0,-1 3-30 0 0,0-3 39 0 0,0 0 1 0 0,0 0 0 0 0,1-1 0 0 0,-1 1 0 0 0,1 0-1 0 0,1 3-39 0 0,4 7 58 0 0,-3-9-66 0 0,-3-4 5 0 0,1 0 1 0 0,-1 0 0 0 0,1 0 0 0 0,-1 0 0 0 0,1 0-1 0 0,-1 0 1 0 0,0 0 0 0 0,0 0 0 0 0,0 0 0 0 0,1 0-1 0 0,-1 1 1 0 0,0-1 0 0 0,0 0 0 0 0,-1 0 0 0 0,1 1 2 0 0,1 12-72 0 0,10 16 9 0 0,-8-17 32 0 0,-3-11-134 0 0,0-2-81 0 0,0 0 180 0 0,0 0-7 0 0,0 0-19 0 0,0 0-41 0 0,0 0-15 0 0,0 0-40 0 0,0 0-47 0 0,0 0-51 0 0,0 0-56 0 0,0 0-51 0 0,0 0-47 0 0,0 0-40 0 0,0 0-141 0 0,0 0-39 0 0,0 0-172 0 0,0 0-457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8.2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5904 0 0,'0'0'169'0'0,"0"3"2"0"0,0-1-188 0 0,0 1 84 0 0,0 0 63 0 0,-1 1 50 0 0,2 17 875 0 0,0-16-814 0 0,0-3-161 0 0,-1-1-35 0 0,7 3 351 0 0,-7-4-372 0 0,1 1-1 0 0,-1-1 0 0 0,1 0 0 0 0,-1 0 1 0 0,0 1-1 0 0,1-1 0 0 0,-1 0 0 0 0,0 1 1 0 0,1-1-1 0 0,-1 0 0 0 0,0 1 0 0 0,1-1 1 0 0,-1 1-1 0 0,0-1 0 0 0,1 0 0 0 0,-1 1 0 0 0,0-1 1 0 0,0 1-1 0 0,0-1 0 0 0,0 1 0 0 0,1-1 1 0 0,-1 1-1 0 0,0-1 0 0 0,0 1 0 0 0,0-1 1 0 0,0 1-1 0 0,0-1 0 0 0,0 1 0 0 0,0-1 1 0 0,0 1-1 0 0,0-1 0 0 0,-1 1-23 0 0,1 45 1712 0 0,-1-23-806 0 0,1 1 39 0 0,0-1 46 0 0,1-1 52 0 0,-3-19-749 0 0,-9 7-6 0 0,9-7 0 0 0,2-3-2 0 0,0 0-4 0 0,0 0-3 0 0,0 0-13 0 0,0 0-64 0 0,0 0-30 0 0,0 0-4 0 0,0 0-12 0 0,0 0-49 0 0,0 0-19 0 0,2-3-7 0 0,9-10-14 0 0,-6 1-38 0 0,1 7 14 0 0,-5 5-41 0 0,-1 0 0 0 0,1 0-1 0 0,-1-1 1 0 0,0 1 0 0 0,1 0-1 0 0,-1 0 1 0 0,1-1 0 0 0,-1 1-1 0 0,0 0 1 0 0,1-1 0 0 0,-1 1-1 0 0,0-1 1 0 0,0 1 0 0 0,1 0-1 0 0,-1-1 1 0 0,0 1 0 0 0,0-1-1 0 0,1 1 1 0 0,-1-1 0 0 0,0 1-1 0 0,0-1 1 0 0,0 1 0 0 0,0-1-1 0 0,0 1 1 0 0,0-1-1 0 0,0 1 1 0 0,0-1 0 0 0,0 1-1 0 0,0 0 1 0 0,0-1 0 0 0,0 1-1 0 0,0-1-1 0 0,3-14 61 0 0,5 2-39 0 0,15-10-28 0 0,-11 12 9 0 0,22-24-3 0 0,-31 31 0 0 0,1 0 0 0 0,-1 0 0 0 0,1 1 0 0 0,0-1 0 0 0,1 1 0 0 0,2-1 0 0 0,16-9 11 0 0,-2 10 72 0 0,-20 3-74 0 0,1 0 1 0 0,0 0-1 0 0,0-1 0 0 0,-1 1 1 0 0,1 0-1 0 0,0-1 1 0 0,-1 0-1 0 0,1 1 0 0 0,0-1 1 0 0,-1 0-1 0 0,1 0 0 0 0,-1 1 1 0 0,1-2-10 0 0,-1 1 3 0 0,1 0 0 0 0,-1 1 0 0 0,1-1 0 0 0,-1 0 0 0 0,1 0 1 0 0,0 1-1 0 0,-1-1 0 0 0,1 1 0 0 0,0-1 0 0 0,-1 1 0 0 0,1 0 0 0 0,0 0 0 0 0,0 0-3 0 0,29 0 0 0 0,-16 2 0 0 0,0 11 0 0 0,-2 3 0 0 0,-8-4-18 0 0,2-7-36 0 0,-7-5 50 0 0,1 0 0 0 0,-1 0 0 0 0,0 1 0 0 0,1-1 0 0 0,-1 0 0 0 0,1 0 0 0 0,-1 1 0 0 0,0-1 0 0 0,1 0 0 0 0,-1 1 0 0 0,0-1 0 0 0,1 1 1 0 0,-1-1-1 0 0,0 0 0 0 0,0 1 0 0 0,1-1 0 0 0,-1 1 0 0 0,0-1 0 0 0,0 1 0 0 0,0-1 0 0 0,0 1 0 0 0,1-1 0 0 0,-1 1 0 0 0,0-1 0 0 0,0 1 0 0 0,0-1 0 0 0,0 0 1 0 0,0 1-1 0 0,0-1 0 0 0,0 1 0 0 0,-1-1 0 0 0,1 1 4 0 0,-1 8-42 0 0,2 0 8 0 0,12 19 28 0 0,-12-24 7 0 0,0-1 0 0 0,0 1 0 0 0,0 0 0 0 0,-1-1 0 0 0,1 1-1 0 0,-1-1 1 0 0,0 1 0 0 0,0 0 0 0 0,0-1 0 0 0,-1 1 0 0 0,1 0-1 0 0,-1 11 65 0 0,1-12-9 0 0,0-2-148 0 0,0 0 40 0 0,0 1 43 0 0,0-1 90 0 0,0 1 221 0 0,0-1-239 0 0,0-1-40 0 0,0 1-69 0 0,0 0-103 0 0,0-1 18 0 0,0 1-41 0 0,0 0-45 0 0,0-1-49 0 0,0 1-53 0 0,0 0-55 0 0,0 0-62 0 0,0-1-63 0 0,0 0 107 0 0,0 0-58 0 0,0 0-50 0 0,0 0-45 0 0,0 0-158 0 0,0 0-45 0 0,0 0-191 0 0,0 0-517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8.78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9072 0 0,'0'0'200'0'0,"2"0"33"0"0,1 0-180 0 0,-1 0 5 0 0,1 0 0 0 0,5 0 50 0 0,5 0 75 0 0,2 0-140 0 0,-6 1-27 0 0,-3 1 41 0 0,2 3 101 0 0,0 2 53 0 0,7 6 260 0 0,-7-8-226 0 0,-2-1-55 0 0,-1 2-19 0 0,1 2 20 0 0,5 7 109 0 0,-6-10-157 0 0,3 1 40 0 0,-4-3-106 0 0,0-1 0 0 0,0 1 1 0 0,0 0-1 0 0,-1 0 0 0 0,1 0 1 0 0,-1 1-1 0 0,0-1 0 0 0,0 1 1 0 0,0 0-1 0 0,0 0 0 0 0,-1 0 1 0 0,2 2-78 0 0,7 14 299 0 0,2-2-53 0 0,6 8 53 0 0,2 15 65 0 0,4-5-4 0 0,-4 8-18 0 0,-9-21-204 0 0,-3-6 42 0 0,0 1 0 0 0,4 16-180 0 0,-4-11 177 0 0,1 0 1 0 0,4 6-178 0 0,11 24 188 0 0,-21-42-156 0 0,0 0 0 0 0,0 0 0 0 0,-2 0 1 0 0,1 2-33 0 0,12 77 189 0 0,-10-57-112 0 0,-6 10-2 0 0,0-9-1 0 0,-2-10-8 0 0,-3-2 38 0 0,2-6-7 0 0,0 1 18 0 0,3-10-54 0 0,-1 1 0 0 0,0-1 1 0 0,-1 0-1 0 0,1 0 0 0 0,-2 1-61 0 0,-9 21 210 0 0,11-25-166 0 0,0 1 0 0 0,0 0 0 0 0,0-1 0 0 0,-1 1 0 0 0,1-1 0 0 0,-3 2-44 0 0,-3 4 112 0 0,-1 0 0 0 0,-1 0-1 0 0,-3 1-111 0 0,-8 9 171 0 0,13-12-136 0 0,6-5-19 0 0,-2 1 0 0 0,1-1 1 0 0,0 0-1 0 0,-1-1 0 0 0,1 1 0 0 0,-1 0-16 0 0,-22 9 67 0 0,8-2-84 0 0,0-2-35 0 0,14-6-29 0 0,-9 0 47 0 0,9-2-20 0 0,-1 0-60 0 0,0 0-107 0 0,3 0 64 0 0,-1 0-37 0 0,1 0-39 0 0,-1 0-43 0 0,1 0-48 0 0,0 0-51 0 0,0 0 20 0 0,0-1-39 0 0,0 1-43 0 0,0 0-45 0 0,1 0-46 0 0,-1 0-49 0 0,1 0-51 0 0,-1 0-53 0 0,0 0-1408 0 0,2 0-1178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09.90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109 1 5192 0 0,'0'0'151'0'0,"0"0"-37"0"0,0 0-3 0 0,0 0 41 0 0,0 0 129 0 0,-3 0 240 0 0,2 0-370 0 0,1 0-76 0 0,-2 0-68 0 0,1 0-110 0 0,0 0 97 0 0,0 0 67 0 0,0 0 103 0 0,-1 0 94 0 0,2 0-81 0 0,-1 0 34 0 0,0 0 39 0 0,1 0 42 0 0,-1 0 43 0 0,0 0 47 0 0,1 3 210 0 0,0 0-263 0 0,0 0-38 0 0,0 0-35 0 0,0 0-33 0 0,0 2 134 0 0,0-1-103 0 0,-1 1-69 0 0,1-1-79 0 0,-4 9 21 0 0,1-7-10 0 0,1-1 16 0 0,-1 0 67 0 0,0 6 147 0 0,2 12 100 0 0,2-13-227 0 0,-1 0 50 0 0,1 0 81 0 0,-1 49 484 0 0,-3-45-649 0 0,-7 0 28 0 0,7-10-103 0 0,1-2-39 0 0,4 0-10 0 0,-2-1-62 0 0,0-1 0 0 0,0 0 0 0 0,0 0 0 0 0,0 0 1 0 0,1 0-1 0 0,-1 0 0 0 0,0 0 0 0 0,0 1 1 0 0,0-1-1 0 0,0 0 0 0 0,0 0 0 0 0,0 0 0 0 0,0 0 1 0 0,0 0-1 0 0,0 1 0 0 0,0-1 0 0 0,0 0 1 0 0,1 0-1 0 0,-1 0 0 0 0,0 0 0 0 0,0 1 0 0 0,0-1 1 0 0,0 0-1 0 0,0 0 0 0 0,0 0 0 0 0,0 0 1 0 0,-1 1-1 0 0,1-1 0 0 0,0 0 0 0 0,0 0 0 0 0,0 0 1 0 0,0 0-1 0 0,0 1 0 0 0,0-1 0 0 0,0 0 1 0 0,0 0-1 0 0,-5 7 26 0 0,-6 5 52 0 0,-2 4-3 0 0,8-4-59 0 0,0-9-25 0 0,0 0-52 0 0,0 3-164 0 0,5-5 206 0 0,0-1 1 0 0,0 0-1 0 0,-1 1 0 0 0,1-1 0 0 0,0 1 0 0 0,0-1 0 0 0,-1 0 0 0 0,1 0 0 0 0,0 1 0 0 0,0-1 0 0 0,-1 0 0 0 0,1 1 0 0 0,0-1 0 0 0,-1 0 0 0 0,1 0 0 0 0,0 1 0 0 0,-1-1 0 0 0,1 0 0 0 0,-1 0 0 0 0,1 0 0 0 0,0 0 0 0 0,-1 0 0 0 0,1 0 0 0 0,-1 1 0 0 0,1-1 0 0 0,0 0 0 0 0,-1 0 0 0 0,1 0 0 0 0,-1 0 0 0 0,1 0 0 0 0,-1-1 19 0 0,-1 1-477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37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0 139 3856 0 0,'0'0'83'0'0,"0"0"11"0"0,3 0 12 0 0,25 0 11 0 0,-18 0-93 0 0,-1 1 48 0 0,16 6 307 0 0,-16-4-242 0 0,-3-1-85 0 0,6 0 202 0 0,-2-1-59 0 0,0-3-21 0 0,5-3 7 0 0,4-2 10 0 0,-3 5-20 0 0,18 2 89 0 0,0 0-48 0 0,78 0 358 0 0,-61 0-273 0 0,-29-1-122 0 0,0-1 0 0 0,8-3-175 0 0,-8 2 145 0 0,1 0 0 0 0,9 1-145 0 0,-4 3 86 0 0,-7 0 2 0 0,-1-2 0 0 0,0 0 1 0 0,2-1-89 0 0,-3-1 56 0 0,11-1 78 0 0,-1 0 0 0 0,13 2-134 0 0,19 3 99 0 0,-18 0-22 0 0,-1-2-1 0 0,15-3-76 0 0,-30 1 26 0 0,34-3 53 0 0,2 3 34 0 0,14 3 37 0 0,33 1 47 0 0,-35-5-105 0 0,-28 0-96 0 0,16-2-147 0 0,12 3 151 0 0,29 3-155 0 0,1 0 113 0 0,-1 0 92 0 0,-4 0 69 0 0,82-8 95 0 0,-96 3-180 0 0,3 3-91 0 0,106-6-149 0 0,-8 0 27 0 0,-120 9 155 0 0,133-4 24 0 0,-129-1-3 0 0,148-5 27 0 0,-97 10 70 0 0,199-4 191 0 0,-237-2-218 0 0,38-1-35 0 0,-4 4-83 0 0,-38 2-7 0 0,153-3-134 0 0,-169 0 140 0 0,80-4 6 0 0,-1 4 98 0 0,472 3-29 0 0,820 0-78 0 0,-956 14 55 0 0,-360-10 0 0 0,81 7 0 0 0,3-6 0 0 0,7 5 0 0 0,-7-5 0 0 0,0 5 21 0 0,7-5 82 0 0,-99 0-44 0 0,181 3 86 0 0,-192-7-103 0 0,203-4 12 0 0,-201-1-54 0 0,209-5 0 0 0,-119 6 59 0 0,96-7 150 0 0,-168 5-125 0 0,291-21 302 0 0,-3 23 250 0 0,-242 4-346 0 0,113-9 187 0 0,-6 0-42 0 0,237 8 453 0 0,-272 8-434 0 0,2 0 1 0 0,-117-9-308 0 0,195 4 117 0 0,-239 2-201 0 0,106 3-2 0 0,-120-8-36 0 0,116 3 20 0 0,-120 1-21 0 0,107 4 16 0 0,-102-6 12 0 0,11 4-52 0 0,-12-1 42 0 0,12-2-42 0 0,-58-3-75 0 0,0 0 52 0 0,48 0 95 0 0,-38 0-79 0 0,-11 0-37 0 0,-1 0-42 0 0,2 0-65 0 0,0 0-71 0 0,-1 0-85 0 0,0 0-97 0 0,-10 0 77 0 0,0 0-53 0 0,-1 0-45 0 0,1 0-40 0 0,1 0-139 0 0,1 0-39 0 0,1 0-168 0 0,5 0-447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32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8032 0 0,'0'0'233'0'0,"0"0"60"0"0,2 0 106 0 0,4 1-269 0 0,-1 1 64 0 0,13 11 622 0 0,-11-6-512 0 0,-4-3-173 0 0,-1 0-53 0 0,3 6 111 0 0,-4-7-150 0 0,0-1 0 0 0,0 0 0 0 0,0 0 1 0 0,1 0-1 0 0,-1 0 0 0 0,0 0 0 0 0,1 0 0 0 0,0 0 1 0 0,-1 0-40 0 0,13 17 276 0 0,-5 3-112 0 0,-1-1-94 0 0,-3-11-20 0 0,-1 1 0 0 0,-1 0 0 0 0,0 1 0 0 0,1 5-50 0 0,8 27 114 0 0,-9-35-79 0 0,0 0 0 0 0,0 0 0 0 0,-1 0 1 0 0,0 0-1 0 0,-1 1 0 0 0,0-1 0 0 0,0 1 1 0 0,-1-1-1 0 0,-1 5-35 0 0,4 23 116 0 0,-2-32-84 0 0,1 1 0 0 0,-1 0-1 0 0,1 0 1 0 0,1-1 0 0 0,1 5-32 0 0,-2-5 32 0 0,1 1 0 0 0,-1-1 0 0 0,0 1 0 0 0,-1 0 0 0 0,1 4-32 0 0,1 26 120 0 0,-3-28-90 0 0,1-1 1 0 0,0 1-1 0 0,0-1 1 0 0,1 0-1 0 0,1 5-30 0 0,-1-5 27 0 0,0 0 0 0 0,-1 1 0 0 0,0-1 0 0 0,0 1 1 0 0,0 4-28 0 0,-2 4 36 0 0,0-9-11 0 0,1 1 0 0 0,0-1-1 0 0,0 1 1 0 0,1-1 0 0 0,0 0 0 0 0,1 4-25 0 0,4 4 69 0 0,-5-12-54 0 0,0 1 1 0 0,0-1-1 0 0,0 0 0 0 0,0 1 0 0 0,0-1 1 0 0,-1 0-1 0 0,1 1 0 0 0,-1-1 1 0 0,0 1-16 0 0,0 31 96 0 0,0 1-15 0 0,0 1 35 0 0,0-24-95 0 0,0-11-6 0 0,0-2-40 0 0,0 0-54 0 0,-3-2-110 0 0,2 1 66 0 0,0 0 79 0 0,1 0 51 0 0,-2 0 63 0 0,1 0-67 0 0,0-1-74 0 0,0 1-36 0 0,0 0-62 0 0,-1 0-27 0 0,1-1-56 0 0,-1 0-65 0 0,0 0-70 0 0,1 2 86 0 0,0-1-43 0 0,0-1-38 0 0,0 1-33 0 0,-2-2-687 0 0,-3-2-716 0 0</inkml:trace>
  <inkml:trace contextRef="#ctx0" brushRef="#br0" timeOffset="316.56">201 108 8376 0 0,'0'0'190'0'0,"0"-3"28"0"0,-1 0 70 0 0,4-2-164 0 0,8-15-72 0 0,-10 14-2 0 0,-1 1 75 0 0,4-2 80 0 0,0 3-67 0 0,2-2 170 0 0,7-5 290 0 0,-7 7-368 0 0,0 2-48 0 0,0 1-77 0 0,-1-2 234 0 0,-4 2-298 0 0,1 0 0 0 0,-1 0 0 0 0,1 0-1 0 0,-1 0 1 0 0,1 0 0 0 0,-1 0 0 0 0,1 0 0 0 0,-1 1 0 0 0,1-1 0 0 0,0 0 0 0 0,0 1 0 0 0,-1 0 0 0 0,2-1-41 0 0,12 0 228 0 0,-6 0-152 0 0,0 1-37 0 0,-3 0-36 0 0,8 0 37 0 0,23 0 43 0 0,-16 3-60 0 0,-9 3-26 0 0,-11-5 4 0 0,1 0 0 0 0,-1 0 0 0 0,0-1 0 0 0,1 1 0 0 0,0 0 0 0 0,-1-1 0 0 0,1 1 0 0 0,-1-1 0 0 0,1 0 0 0 0,0 1 0 0 0,-1-1-1 0 0,1 0 1 0 0,0 0 0 0 0,-1 0-1 0 0,3 0 7 0 0,0 0-1 0 0,0 1 1 0 0,0-1-1 0 0,0 1 1 0 0,0 0 0 0 0,0 0-1 0 0,3 2-6 0 0,-1 0 2 0 0,0 0-1 0 0,-1 0 0 0 0,1 0 1 0 0,-1 1-1 0 0,0-1 0 0 0,0 1 1 0 0,-1 1-1 0 0,2 0-1 0 0,-2 0 3 0 0,0 0-1 0 0,0 0 0 0 0,0 0 0 0 0,0 0 1 0 0,-1 1-1 0 0,0-1 0 0 0,2 6-2 0 0,-3-7 8 0 0,-1 0 0 0 0,0-1 0 0 0,0 1 0 0 0,0 0 0 0 0,-1 0-1 0 0,1 0 1 0 0,-1 2-8 0 0,0 7 28 0 0,0 39-2 0 0,0-49-23 0 0,0 1 0 0 0,-1-1 1 0 0,1 1-1 0 0,-1-1 0 0 0,0 0 1 0 0,0 1-1 0 0,0-1 1 0 0,-1 0-1 0 0,1 0 0 0 0,-1 1 1 0 0,0-1-1 0 0,0 0 0 0 0,0-1 1 0 0,0 1-1 0 0,0 0 1 0 0,0-1-1 0 0,-1 1 0 0 0,1-1 1 0 0,-2 1-4 0 0,3-1 0 0 0,-1 0 0 0 0,0 0 0 0 0,1 0 0 0 0,0 0 0 0 0,-1 0 0 0 0,1 0 1 0 0,0 1-1 0 0,0-1 0 0 0,0 0 0 0 0,0 1 0 0 0,1-1 0 0 0,-1 0 0 0 0,1 1 0 0 0,-1 0 4 0 0,1-1 0 0 0,-1 0 0 0 0,0 1 0 0 0,1-1 0 0 0,-1 0 0 0 0,0 1 0 0 0,-1-1 0 0 0,1 0 0 0 0,0 0 0 0 0,-1 0 0 0 0,1 0 0 0 0,-1 0 0 0 0,0 0-4 0 0,-90 90 27 0 0,70-75 55 0 0,17-15-67 0 0,1 0 1 0 0,-1 0-1 0 0,0 0 0 0 0,0-1 0 0 0,-2 1-15 0 0,-14 3 39 0 0,0 6-18 0 0,9-8 0 0 0,8-2-15 0 0,0 0-1 0 0,0 0 0 0 0,0 1 1 0 0,1-1-1 0 0,-1 1 0 0 0,0 0 1 0 0,1 0-1 0 0,-1 1-5 0 0,-14 6 16 0 0,-2-5-86 0 0,-1-2-77 0 0,-2-2-68 0 0,13 0 109 0 0,4 0 89 0 0,0 0-44 0 0,-2 0-50 0 0,1 0-54 0 0,-1 0-62 0 0,0 0-65 0 0,0 0-71 0 0,0 0-77 0 0,-8 0-356 0 0</inkml:trace>
  <inkml:trace contextRef="#ctx0" brushRef="#br0" timeOffset="851.76">817 431 6296 0 0,'0'0'184'0'0,"0"3"-6"0"0,1 3-139 0 0,4-2-33 0 0,2 1-13 0 0,-4-1 30 0 0,0 2 49 0 0,1 2 52 0 0,-1-2 53 0 0,-1-2 24 0 0,3 8 313 0 0,-1-2-99 0 0,0 1-75 0 0,-2-1-56 0 0,3 6 135 0 0,6 5 101 0 0,-6 4-59 0 0,0-9-147 0 0,1-1-2 0 0,-4 1-79 0 0,-1-4-66 0 0,4-1-20 0 0,2 2-46 0 0,-2 12 57 0 0,0-10-51 0 0,-3-11-83 0 0,-1-1 0 0 0,0 0 0 0 0,0 0-1 0 0,0 0 1 0 0,-1 1 0 0 0,1-1 0 0 0,-1 1 0 0 0,0 0-24 0 0,0-2 15 0 0,0 0 1 0 0,1 0-1 0 0,-1-1 0 0 0,0 1 1 0 0,0 0-1 0 0,1 0 1 0 0,-1-1-1 0 0,1 1 1 0 0,0 0-1 0 0,-1-1 1 0 0,1 1-1 0 0,0-1 1 0 0,0 1-1 0 0,0 0-15 0 0,0 0 15 0 0,0-1 0 0 0,0 1 0 0 0,0-1 0 0 0,0 1 1 0 0,-1-1-1 0 0,1 1 0 0 0,-1 0 0 0 0,1-1 0 0 0,-1 1 0 0 0,0 0 0 0 0,1 0 0 0 0,-1-1 1 0 0,0 1-1 0 0,0 1-15 0 0,0 15 90 0 0,0 0 9 0 0,0-3 5 0 0,0 1 22 0 0,0 4 48 0 0,0-17-83 0 0,1 1 31 0 0,-2 2-84 0 0,1-4-6 0 0,0 1 64 0 0,0-3-3 0 0,0 0-12 0 0,0 0-7 0 0,0 0-2 0 0,0 0 16 0 0,0-3 68 0 0,0-40 422 0 0,0 12-144 0 0,1 17-251 0 0,5-3-34 0 0,0 2-47 0 0,-5 8-58 0 0,0 0-1 0 0,-1 0 1 0 0,1 0-1 0 0,-1 0 1 0 0,-1-4-44 0 0,0 6 32 0 0,1-1 1 0 0,0 0 0 0 0,0 1-1 0 0,1-1 1 0 0,0 1 0 0 0,1-6-33 0 0,8-10 106 0 0,-5-7-71 0 0,-4 24-28 0 0,16-57 75 0 0,-14 52-74 0 0,1-1 1 0 0,0 1-1 0 0,1-1 0 0 0,0 1 1 0 0,0 1-9 0 0,5-7 0 0 0,-7 11 0 0 0,0-1 0 0 0,0 1 0 0 0,0-1 0 0 0,-1 0 0 0 0,2-4 0 0 0,-1 1 8 0 0,1 0 0 0 0,0-1 0 0 0,0 1 0 0 0,1 0 1 0 0,4-6-9 0 0,-5 8 12 0 0,-1 2-5 0 0,0 0 0 0 0,0 1-1 0 0,0 0 1 0 0,1-1 0 0 0,-1 1 0 0 0,1 0 0 0 0,-1 0 0 0 0,1 1-1 0 0,0-1 1 0 0,0 1 0 0 0,2-1-7 0 0,15-9 0 0 0,0 3 0 0 0,1 0 0 0 0,-18 7 0 0 0,-1 0 0 0 0,1 1 0 0 0,-1-1 0 0 0,1 1 0 0 0,0 0 0 0 0,-1 0 0 0 0,1 0 0 0 0,0 0 0 0 0,0 1 0 0 0,3-1 0 0 0,-6 1 0 0 0,1 0 0 0 0,0 0 0 0 0,-1 0 0 0 0,1 0 0 0 0,0 0 0 0 0,-1-1 0 0 0,1 1 0 0 0,-1-1 0 0 0,1 1 0 0 0,0-1 0 0 0,-1 0 0 0 0,0 0 0 0 0,1 1 0 0 0,-1-1 0 0 0,12-5 0 0 0,-1 3 3 0 0,12 3-55 0 0,-19 0 31 0 0,1 0 1 0 0,-1 0-1 0 0,0 0 0 0 0,1-1 1 0 0,3-1 20 0 0,3-4-55 0 0,-8 4-1 0 0,1 0-35 0 0,1 0-44 0 0,2 2-54 0 0,-4 0 80 0 0,0 0 34 0 0,10 3-128 0 0,-9-1 78 0 0,-1 0-83 0 0,0-1 4 0 0,-1 0-60 0 0,1 1-72 0 0,1-1-81 0 0,-3 0 72 0 0,1 0-47 0 0,-1-1-43 0 0,1 0-37 0 0,0 1-136 0 0,1-1-36 0 0,7 0-1417 0 0</inkml:trace>
  <inkml:trace contextRef="#ctx0" brushRef="#br0" timeOffset="1317.15">1710 370 5640 0 0,'0'0'124'0'0,"0"0"17"0"0,0 0 12 0 0,0 0 43 0 0,-3 0 132 0 0,0 0-227 0 0,-1 0 41 0 0,-5 5 435 0 0,5-3-367 0 0,1 1-82 0 0,2-2-109 0 0,-1 0-37 0 0,0 2 205 0 0,1 0-71 0 0,0 0-45 0 0,1 1-43 0 0,0-1-10 0 0,-1-1 35 0 0,1-1-37 0 0,-1 0-1 0 0,0 0 0 0 0,0 0 0 0 0,1 0 0 0 0,-1 0 0 0 0,0 0 0 0 0,0 0 1 0 0,0 0-1 0 0,0 0 0 0 0,0-1 0 0 0,0 1 0 0 0,0 0 0 0 0,0-1 0 0 0,0 1 1 0 0,-1-1-16 0 0,2 0 11 0 0,-1 1 1 0 0,0-1-1 0 0,0 0 1 0 0,1 1-1 0 0,-1-1 1 0 0,0 0-1 0 0,1 1 1 0 0,-1-1-1 0 0,0 1 1 0 0,1-1-1 0 0,-1 1 1 0 0,1-1-1 0 0,-1 1 1 0 0,1 0-1 0 0,-1-1 1 0 0,1 1-1 0 0,-1-1 1 0 0,1 1-1 0 0,0 0 1 0 0,-1 0 0 0 0,1-1-1 0 0,0 1 1 0 0,0 0-1 0 0,-1 0 1 0 0,1-1-1 0 0,0 1 1 0 0,0 0-1 0 0,0 0 1 0 0,0 0-12 0 0,0 0 8 0 0,0-1 1 0 0,0 1-1 0 0,0 0 0 0 0,0-1 1 0 0,0 1-1 0 0,0-1 0 0 0,0 1 1 0 0,0 0-1 0 0,0-1 1 0 0,0 1-1 0 0,-1-1 0 0 0,1 1 1 0 0,0 0-1 0 0,0-1 1 0 0,-1 1-1 0 0,1-1 0 0 0,0 1 1 0 0,-1-1-1 0 0,1 1 1 0 0,-1-1-1 0 0,1 1 0 0 0,0-1 1 0 0,-1 0-1 0 0,1 1 0 0 0,-1-1 1 0 0,1 1-1 0 0,-1-1-8 0 0,0 0 9 0 0,1 1-1 0 0,-1-1 1 0 0,0 1-1 0 0,1-1 0 0 0,-1 1 1 0 0,1-1-1 0 0,-1 1 1 0 0,1 0-1 0 0,-1-1 1 0 0,1 1-1 0 0,-1-1 1 0 0,1 1-1 0 0,0 0 1 0 0,0 0-1 0 0,-1-1 0 0 0,1 1 1 0 0,0 0-1 0 0,0-1 1 0 0,-1 1-1 0 0,1 0 1 0 0,0 0-1 0 0,0-1 1 0 0,0 1-1 0 0,0 0 0 0 0,0 0 1 0 0,0 0-1 0 0,1-1-8 0 0,-2 4 20 0 0,1 0 0 0 0,-1 0 0 0 0,1 0 0 0 0,-1 0 0 0 0,0 0 0 0 0,0-1 0 0 0,-1 1 0 0 0,1 0 0 0 0,-1-1 0 0 0,-1 3-20 0 0,2-1 18 0 0,-1-1 0 0 0,2 1 0 0 0,-1-1 0 0 0,0 1 0 0 0,1 0 0 0 0,0-1 0 0 0,0 1-1 0 0,1 0 1 0 0,0 2-18 0 0,-1 3 17 0 0,0 54-17 0 0,3-48 10 0 0,10-1 33 0 0,12 10 10 0 0,-16-21-29 0 0,3 0 2 0 0,-7-1-5 0 0,-2-1 3 0 0,0-1 0 0 0,0 0-1 0 0,0 1 1 0 0,0-1 0 0 0,0 0 0 0 0,0-1 0 0 0,0 1 0 0 0,1 0 0 0 0,-1-1 0 0 0,0 0 0 0 0,0 0 0 0 0,4 0-24 0 0,18-4 123 0 0,16-8 169 0 0,-36 10-251 0 0,16-8 143 0 0,5 5 13 0 0,-6-5 58 0 0,6 4 29 0 0,-14 2-98 0 0,16-13 333 0 0,-20 10-376 0 0,2-1 15 0 0,3-1-2 0 0,3-5 65 0 0,-11 8-108 0 0,0-3 39 0 0,8-7 40 0 0,-1 1-25 0 0,-9 0-22 0 0,-3 10-94 0 0,0-2 6 0 0,0-12 52 0 0,-3 4-55 0 0,-9 0-23 0 0,-1-1 15 0 0,9 5-31 0 0,3 10-12 0 0,1 0 0 0 0,0 0-1 0 0,-1 0 1 0 0,1 0 0 0 0,-1 0 0 0 0,1 0-1 0 0,-1 0 1 0 0,0 0 0 0 0,1 0 0 0 0,-1 0-1 0 0,0 0 1 0 0,0 0 0 0 0,1 0 0 0 0,-1 1 0 0 0,0-1-1 0 0,0 0 1 0 0,0 1 0 0 0,-1-1-3 0 0,-43-17 13 0 0,-2 0-37 0 0,42 15 3 0 0,-9-3-94 0 0,10 5 73 0 0,0 0 0 0 0,1 0 1 0 0,-1 0-1 0 0,0 1 0 0 0,0 0 1 0 0,-3 0 41 0 0,-3-1-43 0 0,-2 0-79 0 0,-1 1-93 0 0,0 1-105 0 0,2 2-119 0 0,6 0 300 0 0,2-1-4 0 0,1 0-20 0 0,0-1-57 0 0,-1 1-70 0 0,1-1-82 0 0,-1 0-94 0 0,-1 0-108 0 0,0-1-120 0 0,1 0 298 0 0,1 0-35 0 0,-9 0-1018 0 0,-6 0-811 0 0</inkml:trace>
  <inkml:trace contextRef="#ctx0" brushRef="#br0" timeOffset="2531.39">3157 446 8464 0 0,'0'0'190'0'0,"0"0"28"0"0,0 0 10 0 0,2 3-26 0 0,0-1-204 0 0,1 1 48 0 0,0 0 63 0 0,0 0 45 0 0,8 9 483 0 0,-8-6-388 0 0,0 1-68 0 0,-3-3-132 0 0,0 0-33 0 0,2 7 279 0 0,4 1 52 0 0,0 0 14 0 0,-4-1-41 0 0,-2 13 86 0 0,0 1-108 0 0,0-1-89 0 0,0 0-70 0 0,0 7-37 0 0,0 41 25 0 0,-1-67-115 0 0,2-3-14 0 0,2 4 19 0 0,7 12 37 0 0,-5-3-40 0 0,-5-14-14 0 0,1 0 0 0 0,0 1 0 0 0,0-1 0 0 0,0 0 0 0 0,-1 0 0 0 0,1 0 0 0 0,0 0 0 0 0,0 0 0 0 0,0-1 0 0 0,1 1 0 0 0,-1 0 0 0 0,1 0 0 0 0,0 0 7 0 0,0-1 1 0 0,0 1-1 0 0,1-1 1 0 0,-1 1-1 0 0,0-1 1 0 0,1 0 0 0 0,-1 0-1 0 0,0 0 1 0 0,1 0-1 0 0,-1 0-7 0 0,3 0 3 0 0,5 0 61 0 0,11-1 94 0 0,-8 0-57 0 0,-12 0-89 0 0,0 1-1 0 0,1-1 0 0 0,-1 1 0 0 0,0-1 1 0 0,1 0-1 0 0,-1 0 0 0 0,0 0 0 0 0,0 0 1 0 0,0 0-1 0 0,0 0 0 0 0,0 0 1 0 0,1-1-12 0 0,0 0 15 0 0,16-11 88 0 0,-14 11-90 0 0,1 0 0 0 0,-1 0 0 0 0,0-1-1 0 0,-1 1 1 0 0,1-1 0 0 0,0-1-13 0 0,12-8 22 0 0,-12 9-9 0 0,-3 3-11 0 0,0 0 0 0 0,-1 0 1 0 0,1-1-1 0 0,-1 1 0 0 0,1 0 0 0 0,0-1 0 0 0,-1 1 0 0 0,1-1 1 0 0,-1 1-1 0 0,1 0 0 0 0,-1-1 0 0 0,1 1 0 0 0,-1-1 1 0 0,1 1-1 0 0,-1-1 0 0 0,0 0 0 0 0,1 1 0 0 0,-1-1 0 0 0,0 1 1 0 0,1-1-1 0 0,-1 0 0 0 0,0 0-2 0 0,2-3 6 0 0,1 0 4 0 0,-1 1 1 0 0,1-1-1 0 0,0 1 1 0 0,0 0-1 0 0,0 0 0 0 0,0 0 1 0 0,3-2-11 0 0,-3 3 7 0 0,0 0-1 0 0,0-1 1 0 0,0 0 0 0 0,0 0-1 0 0,0 0 1 0 0,-1 0 0 0 0,0 0-1 0 0,1 0 1 0 0,-1-1 0 0 0,0 1 0 0 0,0-2-7 0 0,1-7-2 0 0,-3 10 3 0 0,1-1 0 0 0,-1 1 0 0 0,1 0-1 0 0,0 0 1 0 0,-1-1 0 0 0,1 1 0 0 0,0 0 0 0 0,0 0 0 0 0,1 0 0 0 0,-1 0 0 0 0,0 0-1 0 0,1 0 1 0 0,-1 1 0 0 0,1-1-1 0 0,1-2 7 0 0,0 1 0 0 0,0-1 0 0 0,-1 0 0 0 0,1 0 0 0 0,-1 0 0 0 0,1-1-7 0 0,9-16 12 0 0,-10 19-8 0 0,-1-1 0 0 0,1 0 0 0 0,0 0 0 0 0,-1 1 0 0 0,0-1 0 0 0,0 0 0 0 0,1 0 0 0 0,-2 0 0 0 0,1 0 1 0 0,0-1-1 0 0,-1 1 0 0 0,1 0 0 0 0,-1-3-4 0 0,0 6 0 0 0,0 0 1 0 0,0-1-1 0 0,0 1 0 0 0,0-1 1 0 0,0 1-1 0 0,0-1 0 0 0,0 1 1 0 0,0-1-1 0 0,0 1 0 0 0,0-1 1 0 0,0 1-1 0 0,0-1 0 0 0,0 1 1 0 0,0-1-1 0 0,0 1 0 0 0,1-1 1 0 0,-1 1-1 0 0,0-1 0 0 0,0 1 1 0 0,1 0-1 0 0,-1-1 0 0 0,0 1 1 0 0,1 0-1 0 0,-1-1 0 0 0,0 1 1 0 0,1 0-1 0 0,-1-1 0 0 0,0 1 1 0 0,1 0-1 0 0,-1-1 0 0 0,1 1 1 0 0,0 0-1 0 0,5-5 0 0 0,-6 5 0 0 0,0 0 0 0 0,0 0 0 0 0,0 0 0 0 0,0 0 0 0 0,1 0 0 0 0,-1 0 0 0 0,0 0 0 0 0,0 0 0 0 0,0 0 0 0 0,0 0 0 0 0,0 0 0 0 0,0 0 0 0 0,0 0 0 0 0,0 0 0 0 0,0 0 0 0 0,0-1 0 0 0,0 1 0 0 0,1 0 0 0 0,-1 0 0 0 0,0 0 0 0 0,0 0 0 0 0,0 0 0 0 0,0 0 0 0 0,0 0 0 0 0,0 0 0 0 0,0-1 0 0 0,0 1 0 0 0,0 0 0 0 0,0 0 0 0 0,0 0 0 0 0,0 0 0 0 0,0 0 0 0 0,0 0 0 0 0,0 0 0 0 0,0-1 0 0 0,0 1 0 0 0,0 0 0 0 0,0 0 0 0 0,0 0 0 0 0,0 0 0 0 0,0 0 0 0 0,-1 0 0 0 0,1 0 0 0 0,0 0 0 0 0,0-1 0 0 0,0 1 0 0 0,0-4 0 0 0,14-13-12 0 0,-12 18-45 0 0,-1 11 43 0 0,-1 24-32 0 0,0 18 35 0 0,0 28 15 0 0,0 7-4 0 0,0-76 10 0 0,0-10 0 0 0,0-3-73 0 0,0 0-41 0 0,0 0-152 0 0,0 0-21 0 0</inkml:trace>
  <inkml:trace contextRef="#ctx0" brushRef="#br0" timeOffset="3077.92">4357 477 7568 0 0,'0'0'166'0'0,"0"0"29"0"0,0-2 14 0 0,0-2-44 0 0,0-21-108 0 0,0 21-23 0 0,1 0 61 0 0,-1 0 47 0 0,0 1 36 0 0,-2-6 469 0 0,-1 5-268 0 0,-1 3-168 0 0,0 0-77 0 0,-2 1-50 0 0,0-2 127 0 0,1-3 14 0 0,2 1-58 0 0,-2 1 84 0 0,0 2-12 0 0,-1 0 76 0 0,3 1-169 0 0,-6-1 103 0 0,-2 1 91 0 0,3 4 77 0 0,-5 6-185 0 0,0-5-102 0 0,8 6-46 0 0,-6-5-14 0 0,10-6-66 0 0,0 1 0 0 0,0-1 0 0 0,0 0 0 0 0,0 1 0 0 0,0 0 0 0 0,0-1 0 0 0,0 1 0 0 0,0-1 0 0 0,1 1 0 0 0,-1 0 0 0 0,0 0 0 0 0,0 0 0 0 0,0-1 0 0 0,1 1 0 0 0,-1 0 0 0 0,0 0-4 0 0,-3 10 12 0 0,3-9-12 0 0,0 0 0 0 0,0 0 0 0 0,0 0 0 0 0,-1 1 0 0 0,1-1 0 0 0,-1 0 0 0 0,1 0 0 0 0,-1-1 0 0 0,0 1 0 0 0,-10 10 11 0 0,7-8-2 0 0,0 1 0 0 0,1-1 0 0 0,-1 1-1 0 0,1 0 1 0 0,1 0 0 0 0,-2 1-9 0 0,-9 26 0 0 0,11-22 0 0 0,-1-1 0 0 0,0 0 0 0 0,-5 6 0 0 0,-19 34 0 0 0,28-48 0 0 0,-1 1 0 0 0,0 0 0 0 0,1 0 0 0 0,0-1 0 0 0,-1 1 0 0 0,1 0 0 0 0,0 0 0 0 0,0 0 0 0 0,0 0 0 0 0,0-1 0 0 0,1 2 0 0 0,-1-1 0 0 0,0 0 0 0 0,0 0 0 0 0,0 0 0 0 0,0 0 0 0 0,0 0 0 0 0,0 0 0 0 0,-1-1 0 0 0,1 1 0 0 0,0 0 0 0 0,-1 0 0 0 0,0 1 0 0 0,-2 3 4 0 0,-7 13 30 0 0,10-18-33 0 0,0-1 1 0 0,-1 1-1 0 0,1 0 1 0 0,0 0-1 0 0,0-1 1 0 0,0 1-1 0 0,0 0 0 0 0,0 0 1 0 0,0-1-1 0 0,0 1 1 0 0,0 0-1 0 0,0 0 1 0 0,0-1-1 0 0,0 1 1 0 0,0 0-1 0 0,0 0 1 0 0,1-1-1 0 0,-1 1 0 0 0,0 0 1 0 0,1-1-1 0 0,-1 1 1 0 0,0 0-1 0 0,1-1 1 0 0,-1 1-1 0 0,1-1-1 0 0,2 3 15 0 0,4 2 13 0 0,-2 16-7 0 0,2-16 7 0 0,-4-3-13 0 0,3 11 6 0 0,-2-7-2 0 0,0 0-1 0 0,1-1 0 0 0,-1 0 0 0 0,1 0 1 0 0,1 0-1 0 0,-1-1 0 0 0,5 4-18 0 0,21 7 66 0 0,-27-14-53 0 0,0 0 0 0 0,0 0 0 0 0,1 0 0 0 0,-1-1 0 0 0,0 1 0 0 0,0-1 0 0 0,1 0 0 0 0,-1 0 0 0 0,4-1-13 0 0,8 0 35 0 0,-10 1-12 0 0,-3 0-18 0 0,-1 0 0 0 0,0 0-1 0 0,0 0 1 0 0,0 0 0 0 0,0 0-1 0 0,0 0 1 0 0,0-1 0 0 0,0 1 0 0 0,0-1-1 0 0,1 0-4 0 0,28-13 43 0 0,-3 3-107 0 0,6-2-175 0 0,-21 6 85 0 0,-11 6 132 0 0,2-1-94 0 0,0-1 34 0 0,12-13-163 0 0,-10 10 89 0 0,0 0-103 0 0,-3 3 78 0 0,0 1-40 0 0,0-1-46 0 0,1 0-51 0 0,-2 2 22 0 0,1-1-42 0 0,-1 1-38 0 0,1-1-32 0 0,4-1-679 0 0,4-3-705 0 0,-11 6 1792 0 0</inkml:trace>
  <inkml:trace contextRef="#ctx0" brushRef="#br0" timeOffset="3404.68">4988 15 6880 0 0,'0'0'157'0'0,"0"0"23"0"0,0 0 11 0 0,0 0 27 0 0,0 0 113 0 0,0 0 48 0 0,0 0 6 0 0,0 0 0 0 0,0 0-21 0 0,0 0-10 0 0,0 3-2 0 0,1 6-90 0 0,-1 1 103 0 0,1 21 744 0 0,-2-18-715 0 0,1-6-232 0 0,-1 0-56 0 0,0-2-65 0 0,0 0-76 0 0,-5 10 233 0 0,5-12-157 0 0,0 0 1 0 0,0 1-1 0 0,0-1 1 0 0,0 0-1 0 0,0 1 1 0 0,1-1 0 0 0,-1 1-1 0 0,1-1 1 0 0,0 1-42 0 0,0 29 272 0 0,0 2-60 0 0,0 17 21 0 0,0-5-68 0 0,-2-18-70 0 0,-5 3-7 0 0,5-23-52 0 0,0-1-1 0 0,1 1 1 0 0,0-1 0 0 0,1 10-36 0 0,0 60 293 0 0,0 3-56 0 0,0 0-83 0 0,0-3-108 0 0,0-76-42 0 0,0 0 0 0 0,0-1 0 0 0,0 1 0 0 0,0 0 0 0 0,1 0 0 0 0,-1 0 0 0 0,1 0 0 0 0,0 0 0 0 0,-1-1 0 0 0,1 1 0 0 0,0 0 0 0 0,0-1 0 0 0,1 2-4 0 0,-1-1 1 0 0,0-1-1 0 0,-1 0 0 0 0,1 1 0 0 0,0-1 0 0 0,0 1 0 0 0,-1-1 0 0 0,1 1 0 0 0,-1-1 0 0 0,0 1 0 0 0,1 0 0 0 0,-1-1 0 0 0,0 1 1 0 0,0 1-1 0 0,0 27 53 0 0,3-14-42 0 0,7-3-53 0 0,-9-13-229 0 0,0 1 92 0 0,-1 0 78 0 0,1 0 67 0 0,-1 0 53 0 0,0 0 40 0 0,1 3 393 0 0,-1-3-376 0 0,0 0-91 0 0,0 0-51 0 0,-1-1-51 0 0,1 1-59 0 0,0 0-66 0 0,0-1-33 0 0,0 1-62 0 0,0-1-68 0 0,0 1-73 0 0,0-1-77 0 0,0 1-83 0 0,-1-1-88 0 0,1 1-93 0 0,0-1-919 0 0,0 0-982 0 0</inkml:trace>
  <inkml:trace contextRef="#ctx0" brushRef="#br0" timeOffset="3769.69">4758 523 6968 0 0,'0'0'157'0'0,"0"0"23"0"0,0 0 11 0 0,0 0 33 0 0,2 0 134 0 0,10-2 32 0 0,2-8 70 0 0,-13 8-246 0 0,1 1-49 0 0,0 0-41 0 0,-1 1-36 0 0,3 0 20 0 0,1 1-49 0 0,-3-1-13 0 0,-1 0 39 0 0,20 1 570 0 0,14 0 382 0 0,-12-6-266 0 0,-13 2-556 0 0,1 0-12 0 0,-3 0-22 0 0,-1 1 21 0 0,1-2 66 0 0,7-3 96 0 0,0 2-89 0 0,32-9 361 0 0,-19 9-264 0 0,-7-5-150 0 0,7 5-59 0 0,18-8 49 0 0,-23 6-141 0 0,0 1-63 0 0,-1 3-24 0 0,-10 2 31 0 0,1 1 0 0 0,9 2-15 0 0,-5-1-11 0 0,1-1-33 0 0,-1-1-48 0 0,1-2-61 0 0,-2-1 2 0 0,-10 2 72 0 0,0 0 0 0 0,1 0-1 0 0,-1 1 1 0 0,0 0 0 0 0,1 1 0 0 0,3-1 79 0 0,7 2-135 0 0,-1-1-6 0 0,2 0-47 0 0,-6-1 24 0 0,-1-1-39 0 0,-4 0 71 0 0,2-1-18 0 0,7-1-91 0 0,-6 2-13 0 0,0 0-72 0 0,-5 2 111 0 0,0 0-42 0 0,1 0-204 0 0,0 0-99 0 0,-1 0 86 0 0,-1 0-37 0 0,6 0-592 0 0,2 0-458 0 0,6 0-875 0 0</inkml:trace>
  <inkml:trace contextRef="#ctx0" brushRef="#br0" timeOffset="1794.68">2741 446 6272 0 0,'0'0'141'0'0,"0"0"23"0"0,0 0 11 0 0,0 0 31 0 0,0 0 130 0 0,0-2 59 0 0,0 1-375 0 0,0 1 1 0 0,0-1-1 0 0,0 1 0 0 0,0 0 0 0 0,0-1 1 0 0,0 1-1 0 0,0-1 0 0 0,0 1 1 0 0,0-1-1 0 0,0 1 0 0 0,-1-1 0 0 0,1 1 1 0 0,0-1-1 0 0,0 1 0 0 0,0-1 0 0 0,-1 1 1 0 0,1 0-1 0 0,0-1 0 0 0,-1 1 0 0 0,1 0 1 0 0,0-1-1 0 0,-1 1 0 0 0,1 0 1 0 0,0-1-1 0 0,-1 1 0 0 0,1 0 0 0 0,-1 0 1 0 0,1-1-21 0 0,-7 0 215 0 0,5 1 26 0 0,0-1-90 0 0,0 1-65 0 0,-2 0-42 0 0,-1 1-27 0 0,2-1 36 0 0,2 0-33 0 0,-1 0 1 0 0,0 0-1 0 0,1 1 1 0 0,-1-1-1 0 0,0 0 1 0 0,1 1-1 0 0,-1-1 1 0 0,1 1-1 0 0,-1 0 1 0 0,1-1-1 0 0,-1 1 1 0 0,1 0-1 0 0,0 0 1 0 0,-1 0-1 0 0,1 0 1 0 0,0 0 0 0 0,0 0-1 0 0,-1 1-20 0 0,-1 0 152 0 0,1 0-56 0 0,-1-2-34 0 0,-1 0-31 0 0,0 0-6 0 0,2 1 24 0 0,-11 6 103 0 0,1 0-44 0 0,-3 4-20 0 0,-7 8-4 0 0,10-8-56 0 0,9-9-24 0 0,-1 1 0 0 0,1 0-1 0 0,0 0 1 0 0,0 1-1 0 0,0-1 1 0 0,0 0-1 0 0,1 1 1 0 0,-1 0-1 0 0,1 0 1 0 0,0 0-4 0 0,0 5 0 0 0,-4 8 10 0 0,-14 4 33 0 0,12-4-30 0 0,8-15-13 0 0,-1 1 0 0 0,1-1-1 0 0,-1 0 1 0 0,0 0 0 0 0,0 0 0 0 0,0 0 0 0 0,0 0-1 0 0,0 0 1 0 0,0 0 0 0 0,-1 0 0 0 0,1-1 0 0 0,-1 1 0 0 0,-1 1 0 0 0,0 0 0 0 0,1 0 0 0 0,-1 1 0 0 0,1-1 0 0 0,-1 1 0 0 0,1-1 0 0 0,0 1 0 0 0,0 0 0 0 0,1 0 0 0 0,-1 0 0 0 0,1 0 0 0 0,0 0 0 0 0,0 0 0 0 0,0 4 0 0 0,-3 10 0 0 0,-1-3 0 0 0,3-9 0 0 0,1 0 0 0 0,-1 1 0 0 0,1-1 0 0 0,0 0 0 0 0,0 1 0 0 0,1 4 0 0 0,0 0 0 0 0,0 24 0 0 0,0-33 0 0 0,1-1 0 0 0,-1 1 0 0 0,0-1 0 0 0,0 0 0 0 0,1 1 0 0 0,-1-1 0 0 0,1 0 0 0 0,-1 1 0 0 0,1-1 0 0 0,0 0 0 0 0,-1 0 0 0 0,1 0 0 0 0,0 1 0 0 0,0-1 0 0 0,0 0 0 0 0,0 0 0 0 0,0 0 0 0 0,0 0 0 0 0,0 0 0 0 0,1 0 0 0 0,11 4 0 0 0,-9 2 0 0 0,-3-7 0 0 0,-1 1 0 0 0,0-1 0 0 0,0 0 0 0 0,1 1 0 0 0,-1-1 0 0 0,0 1 0 0 0,1-1 0 0 0,-1 0 0 0 0,0 1 0 0 0,1-1 0 0 0,-1 0 0 0 0,0 1 0 0 0,1-1 0 0 0,-1 0 0 0 0,1 0 0 0 0,-1 1 0 0 0,0-1 0 0 0,1 0 0 0 0,-1 0 0 0 0,1 0 0 0 0,-1 0 0 0 0,1 0 0 0 0,-1 1 0 0 0,1-1 0 0 0,-1 0 0 0 0,1 0 0 0 0,-1 0 0 0 0,1 0 0 0 0,-1 0 0 0 0,1-1 0 0 0,-1 1 0 0 0,1 0 0 0 0,15 1 0 0 0,-12 0 0 0 0,0-1 0 0 0,1 0 0 0 0,-1 0 0 0 0,0 0 0 0 0,0 0 0 0 0,1-1 0 0 0,-1 1 0 0 0,0-1 0 0 0,4-1 0 0 0,-6 1 0 0 0,53-30 7 0 0,-47 26-21 0 0,0-1-1 0 0,-1 1 1 0 0,5-6 14 0 0,-5 4-121 0 0,-1 2 57 0 0,12-7-12 0 0,-9 7-35 0 0,-5 2 5 0 0,1 0-47 0 0,1-3-140 0 0,-3 4 102 0 0,1-2-33 0 0,-1 1-260 0 0,0 0-115 0 0,0 0-230 0 0,3-3-540 0 0</inkml:trace>
  <inkml:trace contextRef="#ctx0" brushRef="#br0" timeOffset="2062.61">2880 31 6936 0 0,'0'0'157'0'0,"0"0"23"0"0,0-3 11 0 0,2-10-31 0 0,4 5-114 0 0,-2 4 17 0 0,-4 4-63 0 0,2-2 126 0 0,-1 1 143 0 0,-1 1 237 0 0,0 0 20 0 0,0 0-222 0 0,0 0-138 0 0,0 0-48 0 0,0 0-6 0 0,0 0 9 0 0,0 0-22 0 0,-1 3-7 0 0,0 1-37 0 0,2 8 16 0 0,0-4-13 0 0,-1 1 74 0 0,0 5-70 0 0,0 33 150 0 0,0-21-134 0 0,0 23 199 0 0,0-1-36 0 0,0 48 152 0 0,0-11-113 0 0,0 112 279 0 0,0-194-553 0 0,0 0 0 0 0,0 0 0 0 0,-1 1 0 0 0,1-1 0 0 0,-1 0 0 0 0,0 0 0 0 0,0 0 0 0 0,0 0 0 0 0,-2 3-6 0 0,-2 9 24 0 0,3-5-5 0 0,1 1 0 0 0,1 0-1 0 0,0 0 1 0 0,0 5-19 0 0,1-1 11 0 0,-1 5 23 0 0,1-16-26 0 0,-1-1 0 0 0,1 1 1 0 0,-1 0-1 0 0,0 0 1 0 0,-1 0-1 0 0,1 0 0 0 0,-1 0 1 0 0,1 0-1 0 0,-1 0 1 0 0,-1 1-9 0 0,1-3-17 0 0,0 0-34 0 0,-1 0-34 0 0,1 0-36 0 0,0 0-79 0 0,-1 1-57 0 0,1-1-59 0 0,0 1-61 0 0,0 0-63 0 0,0 0-65 0 0,0 0-65 0 0,1 1-69 0 0,0-4-920 0 0,0 0-880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27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678 217 6216 0 0,'0'0'133'0'0,"0"0"23"0"0,0 0 15 0 0,0 0-47 0 0,0 0-2 0 0,0 0 51 0 0,0 0 153 0 0,0 0 287 0 0,0 0 25 0 0,0 3-9 0 0,0-2-512 0 0,0-1-51 0 0,0 1-33 0 0,0 1-55 0 0,0-1 36 0 0,0 0 46 0 0,0 0 65 0 0,0 0 61 0 0,0 1 85 0 0,0-1 99 0 0,0 1 117 0 0,2-2 73 0 0,0 0-520 0 0,0 0 68 0 0,-1-1 58 0 0,1 1 49 0 0,1-1 312 0 0,4-3 882 0 0,-5 3-1032 0 0,-1 0-73 0 0,1 0-94 0 0,-1 0-152 0 0,0 0-36 0 0,-1 1-40 0 0,1-1-42 0 0,-1 1-47 0 0,1-1-50 0 0,2-2 567 0 0,-3 1-24 0 0,0 0-351 0 0,0 0 38 0 0,0-3 91 0 0,0-13 440 0 0,-1 12-382 0 0,1 1-95 0 0,-2 2-100 0 0,-5-2 108 0 0,7 5-127 0 0,0 0 0 0 0,-1 0 0 0 0,1-1 1 0 0,0 1-1 0 0,-1 0 0 0 0,1 0 0 0 0,0-1 0 0 0,-1 1 0 0 0,1 0 0 0 0,0 0 0 0 0,-1-1 0 0 0,1 1 0 0 0,0 0 0 0 0,0-1 0 0 0,-1 1 0 0 0,1 0 0 0 0,0-1 1 0 0,0 1-1 0 0,0-1 0 0 0,0 1 0 0 0,-1 0 0 0 0,1-1 0 0 0,0 1 0 0 0,0-1 0 0 0,0 1 0 0 0,0 0 0 0 0,0-1 0 0 0,0 1 0 0 0,0-1 0 0 0,0 1 1 0 0,0-1-10 0 0,-2-4 199 0 0,-9-8 20 0 0,9 9-157 0 0,2 3-46 0 0,0 0-1 0 0,-1 1 1 0 0,1-1 0 0 0,0 0 0 0 0,-1 1 0 0 0,1-1 0 0 0,0 1 0 0 0,-1-1 0 0 0,1 1 0 0 0,-1-1-1 0 0,1 1 1 0 0,-1-1 0 0 0,1 1 0 0 0,-1-1 0 0 0,1 1 0 0 0,-1 0 0 0 0,1-1 0 0 0,-1 1 0 0 0,1 0 0 0 0,-1-1-1 0 0,0 1 1 0 0,0 0-15 0 0,-4-3 60 0 0,5 3-46 0 0,-1-1-1 0 0,0 1 0 0 0,0-1 0 0 0,0 0 0 0 0,0 0 0 0 0,0 1 0 0 0,1-1 0 0 0,-1 0 0 0 0,0 0 0 0 0,1 0 0 0 0,-1 0 0 0 0,1 0 0 0 0,-1 0 1 0 0,1 0-1 0 0,-1 0 0 0 0,1 0-13 0 0,-7-10 108 0 0,-5 6-27 0 0,-8-8-4 0 0,-4 0-21 0 0,21 12-53 0 0,1 0 3 0 0,-1 1-1 0 0,1-1 1 0 0,0 0 0 0 0,-1 0 0 0 0,1 0 0 0 0,0 0 0 0 0,0 0 0 0 0,0-1 0 0 0,0 1-1 0 0,0-1 1 0 0,0 1 0 0 0,0-1 0 0 0,0 0-6 0 0,-14-10 29 0 0,-9-2 93 0 0,20 12-92 0 0,-10-5 49 0 0,-4 1-17 0 0,9 3-27 0 0,-9-1 42 0 0,-8 5-66 0 0,6 0-11 0 0,10-2 0 0 0,5 1 0 0 0,1-1 0 0 0,-1 1 0 0 0,1 0 0 0 0,-1 0 0 0 0,1 1 0 0 0,-1 0 0 0 0,1 0 0 0 0,-1 0 0 0 0,-66 25 0 0 0,65-24 0 0 0,-1 0 0 0 0,1 1 0 0 0,1 0 0 0 0,-1 0 0 0 0,0 1 0 0 0,1 0 0 0 0,-6 4 0 0 0,5-4 0 0 0,-4 3 0 0 0,5-3 0 0 0,0-1 0 0 0,1 1 0 0 0,0 0 0 0 0,0 1 0 0 0,-3 2 0 0 0,-7 8 0 0 0,-5 3 0 0 0,1 2 0 0 0,1 1 0 0 0,16-18 0 0 0,-5 5 0 0 0,0 1 0 0 0,1 0 0 0 0,0 1 0 0 0,1 0 0 0 0,0 0 0 0 0,-3 8 0 0 0,1 12 1 0 0,5-19-5 0 0,0-1-1 0 0,-1 0 1 0 0,-1 4 4 0 0,-8 24-49 0 0,10-25 45 0 0,1 0 1 0 0,1-1-1 0 0,0 6 4 0 0,0 88 0 0 0,0-98 0 0 0,1 1 0 0 0,0-1 0 0 0,1 0 0 0 0,0 1 0 0 0,0-1 0 0 0,1 0 0 0 0,2 5 0 0 0,7 23 0 0 0,-11-28 0 0 0,1 4 0 0 0,1-1 0 0 0,0 1 0 0 0,1 0 0 0 0,1 0 0 0 0,-4-9 0 0 0,6 15 0 0 0,0-1 0 0 0,1-1 0 0 0,1 1 0 0 0,5 5 0 0 0,-2 2 0 0 0,-10-20 0 0 0,0 0 0 0 0,-1 0 0 0 0,2 0 0 0 0,-1 0 0 0 0,0 0 0 0 0,1 0 0 0 0,0 0 0 0 0,0-1 0 0 0,0 0 0 0 0,0 1 0 0 0,0-1 0 0 0,4 2 0 0 0,18 13 0 0 0,-12-4 0 0 0,-10-11 0 0 0,0 1 0 0 0,1-1 0 0 0,-1 1 0 0 0,1-1 0 0 0,0 0 0 0 0,0 0 0 0 0,0-1 0 0 0,3 2 0 0 0,6 3 1 0 0,0-2-1 0 0,1 1 0 0 0,-1-2 1 0 0,8 2-1 0 0,-14-5-2 0 0,1 1 0 0 0,-1-1 0 0 0,1 0 1 0 0,-1-1-1 0 0,1 0 0 0 0,-1 0 0 0 0,1-1 1 0 0,-1 0-1 0 0,6-1 2 0 0,64-24-218 0 0,-65 23 193 0 0,-4 1-52 0 0,1 0-93 0 0,-5 0 38 0 0,1 0-38 0 0,0-1-45 0 0,1-1-48 0 0,1-1-97 0 0,14-5-334 0 0,-14 6 371 0 0,1 0-100 0 0,-5 2 161 0 0,1 0-39 0 0,-1 0-45 0 0,0 0-50 0 0,-1 1-1 0 0,0-1-45 0 0,0 1-42 0 0,0-1-36 0 0,0 0-143 0 0,0 0-36 0 0,4-3-1522 0 0</inkml:trace>
  <inkml:trace contextRef="#ctx0" brushRef="#br0" timeOffset="719.43">1432 510 5208 0 0,'9'0'154'0'0,"-9"0"17"0"0,-2-1-14 0 0,-1-2 38 0 0,0-2 50 0 0,2-2 58 0 0,-1 5 64 0 0,-9-8-2 0 0,10 8-213 0 0,-1 1-34 0 0,0 0 33 0 0,0 1-78 0 0,-1 1-67 0 0,1 0 11 0 0,1-1 26 0 0,0 0 23 0 0,0 0 35 0 0,0 0 15 0 0,0-1 34 0 0,-1 0 38 0 0,1-1 42 0 0,-9-8 122 0 0,8 9-154 0 0,0 0-53 0 0,0 0-44 0 0,0 0-36 0 0,-6 3 78 0 0,8-2-91 0 0,-7 0 220 0 0,1 0-85 0 0,-1 0-49 0 0,-3 0-41 0 0,-1 0-21 0 0,3 0 34 0 0,-2 2 15 0 0,5 3 42 0 0,5-4-152 0 0,-1 0 1 0 0,1-1-1 0 0,-1 1 1 0 0,1-1 0 0 0,0 1-1 0 0,-1-1 1 0 0,1 0-1 0 0,-1 1 1 0 0,1-1-1 0 0,-1 1 1 0 0,0-1-1 0 0,1 0 1 0 0,-1 1-1 0 0,1-1 1 0 0,-1 0-1 0 0,0 0 1 0 0,1 1-1 0 0,-1-1 1 0 0,0 0-1 0 0,1 0 1 0 0,-1 0 0 0 0,0 0-1 0 0,1 0 1 0 0,-1 0-1 0 0,0 0 1 0 0,1 0-16 0 0,-1 0 13 0 0,0 0 1 0 0,0 0-1 0 0,0 0 1 0 0,1 0-1 0 0,-1 1 1 0 0,0-1-1 0 0,0 0 1 0 0,1 0-1 0 0,-1 0 1 0 0,0 1-1 0 0,1-1 1 0 0,-1 1-1 0 0,0-1 1 0 0,1 0-1 0 0,-1 1 1 0 0,0-1-1 0 0,1 1 1 0 0,-1-1-1 0 0,1 1 1 0 0,-1 0-1 0 0,1-1 1 0 0,-1 1-1 0 0,1-1 1 0 0,-1 1-1 0 0,1 0 1 0 0,0 0-1 0 0,-1-1 1 0 0,1 1-1 0 0,0 0-13 0 0,-5 8 121 0 0,-3-3-73 0 0,-23 10-48 0 0,26-14 0 0 0,5-2 0 0 0,-1 0 0 0 0,0 1 0 0 0,1-1 0 0 0,-1 0 0 0 0,0 1 0 0 0,1-1 0 0 0,-1 0 0 0 0,1 1 0 0 0,-1-1 0 0 0,1 1 0 0 0,-1-1 0 0 0,1 1 0 0 0,-1-1 0 0 0,1 1 0 0 0,0-1 0 0 0,-1 1 0 0 0,1-1 0 0 0,0 1 0 0 0,-1 0 0 0 0,1-1 0 0 0,0 1 0 0 0,-1 0 0 0 0,-1 4 0 0 0,0-2-1 0 0,0 0 1 0 0,0-1-1 0 0,0 1 1 0 0,-1 0-1 0 0,1-1 1 0 0,-3 3 0 0 0,1-2 2 0 0,1 0 0 0 0,0 0 1 0 0,0 0-1 0 0,0 0 0 0 0,0 1 0 0 0,-1 2-2 0 0,-1 9 43 0 0,-8 1-32 0 0,9-11-1 0 0,0 0 0 0 0,0 1 0 0 0,0 0 0 0 0,1 0 1 0 0,0 0-1 0 0,0 0-10 0 0,0 0 3 0 0,2-3-3 0 0,0-1 0 0 0,0 1 0 0 0,1 0 0 0 0,-1 0 0 0 0,1 0 0 0 0,0 0 0 0 0,0 0 0 0 0,0-1 0 0 0,0 1 0 0 0,0 0 0 0 0,1 1 0 0 0,-1 4 13 0 0,1 2 16 0 0,-1-8-25 0 0,0 0 1 0 0,0 0-1 0 0,0 0 1 0 0,0 0-1 0 0,0 0 0 0 0,-1 0 1 0 0,1 0-1 0 0,0 0 0 0 0,-1 0 1 0 0,1 0-1 0 0,-1 0-4 0 0,-2 3 15 0 0,2-3-13 0 0,0 0 0 0 0,0-1 0 0 0,0 1 0 0 0,0 0 0 0 0,0 0 0 0 0,0 0 0 0 0,1-1 0 0 0,-1 1 0 0 0,1 0 0 0 0,0 0 0 0 0,-1 0 0 0 0,1 0 0 0 0,0 0 1 0 0,0 0-1 0 0,0 0 0 0 0,0 0 0 0 0,1 0 0 0 0,-1 0 0 0 0,0 0-2 0 0,6 11 0 0 0,-5-12 0 0 0,0 0 0 0 0,0 1 0 0 0,0-1 0 0 0,-1 1 0 0 0,1-1 0 0 0,0 1 0 0 0,-1 0 0 0 0,0-1 0 0 0,1 1 0 0 0,-1-1 0 0 0,0 1 0 0 0,0 0 0 0 0,0-1 0 0 0,0 1 0 0 0,0 7 0 0 0,-1-6 0 0 0,1 0 0 0 0,0-1 0 0 0,0 1 0 0 0,0 0 0 0 0,0 0 0 0 0,0 0 0 0 0,1 0 0 0 0,-1 0 0 0 0,1 0 0 0 0,0-1 0 0 0,0 2 0 0 0,12 11 0 0 0,9 9 0 0 0,-19-22 0 0 0,2 1 0 0 0,9 0-10 0 0,3-2 61 0 0,1-2 58 0 0,-5-2 59 0 0,-12 2-159 0 0,0 1-1 0 0,-1-1 1 0 0,1 1-1 0 0,0-1 1 0 0,0 0-1 0 0,-1 1 1 0 0,1-1-1 0 0,0 0 1 0 0,-1 0 0 0 0,1 1-1 0 0,-1-1 1 0 0,1 0-1 0 0,-1 0 1 0 0,1 0-1 0 0,-1 1 1 0 0,0-1-1 0 0,1-1-8 0 0,9-13 178 0 0,5 4-11 0 0,-2 2-15 0 0,0-1 56 0 0,4-9 132 0 0,-1 0-94 0 0,-1 0-93 0 0,-2 1-94 0 0,0 3 16 0 0,-11 14-67 0 0,0-1 1 0 0,-1 0 0 0 0,1 1 0 0 0,-1-1 0 0 0,1 0 0 0 0,-1 0-1 0 0,0 0 1 0 0,0 0 0 0 0,0 0 0 0 0,0-1-9 0 0,3-9 13 0 0,-4 9-8 0 0,0 1 0 0 0,1 0 0 0 0,-1 0 0 0 0,1-1-1 0 0,0 1 1 0 0,0 0 0 0 0,0 0 0 0 0,0 0 0 0 0,0 0 0 0 0,0 0 0 0 0,1 0-1 0 0,-1 0 1 0 0,1 0 0 0 0,-1 1-5 0 0,3-4 13 0 0,0 0-1 0 0,-1-1 1 0 0,0 1 0 0 0,0-1-1 0 0,-1 1 1 0 0,1-1 0 0 0,-1 0-1 0 0,1-4-12 0 0,-1 5-7 0 0,0-13 7 0 0,-2 16 0 0 0,0 1 0 0 0,0 0 0 0 0,0-1 0 0 0,0 1 0 0 0,0 0 0 0 0,1-1 0 0 0,-1 1 0 0 0,0-1 0 0 0,1 1 0 0 0,0-1 0 0 0,24-29 0 0 0,-22 16 10 0 0,0 0 33 0 0,7-1-32 0 0,-8 3-26 0 0,-1 11-14 0 0,1 4-1 0 0,-1 0 29 0 0,0-1 1 0 0,0 0-1 0 0,0 0 0 0 0,0 0 0 0 0,0 1 0 0 0,0-1 1 0 0,0 1-1 0 0,0-1 0 0 0,0 1 0 0 0,-1-1 0 0 0,1 1 0 0 0,-1-1 1 0 0,1 1-1 0 0,-1-1 0 0 0,0 1 0 0 0,0 0 0 0 0,1-1 1 0 0,-1 2 0 0 0,2 12 0 0 0,3-7 0 0 0,-4-7 0 0 0,0 1 0 0 0,0-1 0 0 0,0 0 0 0 0,-1 1 0 0 0,1-1 0 0 0,0 1 0 0 0,-1-1 0 0 0,1 1 0 0 0,-1 0 0 0 0,0-1 0 0 0,1 1 0 0 0,-1-1 0 0 0,0 1 0 0 0,0 0 0 0 0,0-1 0 0 0,0 1 0 0 0,0 0 0 0 0,1-1 0 0 0,-1 1 0 0 0,0-1 0 0 0,1 1 0 0 0,-1-1 0 0 0,1 1 0 0 0,-1-1 0 0 0,1 1 0 0 0,0-1 0 0 0,0 1 0 0 0,0 0 0 0 0,0-1 0 0 0,0 1 0 0 0,0 0 0 0 0,0-1 0 0 0,0 1 0 0 0,0 0 0 0 0,-1 0 0 0 0,1 0 0 0 0,-1-1 0 0 0,1 1 0 0 0,-1 0 0 0 0,0 0 0 0 0,0 0 0 0 0,1 2 0 0 0,-1 55 14 0 0,0-58-6 0 0,0 1 0 0 0,0-1 0 0 0,0 1-1 0 0,0 0 1 0 0,1-1 0 0 0,-1 1 0 0 0,1-1-1 0 0,-1 1 1 0 0,1-1 0 0 0,0 1 0 0 0,-1-1 0 0 0,1 0-1 0 0,1 2-7 0 0,-1-2 7 0 0,0 1 0 0 0,0 0 0 0 0,0-1 0 0 0,-1 1 0 0 0,1 0 0 0 0,0 0 0 0 0,-1-1-1 0 0,1 1 1 0 0,-1 0 0 0 0,0 0 0 0 0,1 0 0 0 0,-1 0 0 0 0,0 1-7 0 0,-1 6 8 0 0,1-6-6 0 0,0 0-1 0 0,-1-1 0 0 0,1 1 1 0 0,0 0-1 0 0,0 0 0 0 0,1 0 0 0 0,-1 0 1 0 0,1 0-1 0 0,-1 0 0 0 0,1-1 1 0 0,0 2-2 0 0,10 11 48 0 0,-9 1-26 0 0,-2-5 13 0 0,-1-8-33 0 0,1 0 0 0 0,0 1 0 0 0,0-1 0 0 0,0 0-1 0 0,0 0 1 0 0,1 0 0 0 0,-1 0 0 0 0,1 0 0 0 0,0 0 0 0 0,0 1-2 0 0,2 1-31 0 0,0-1-81 0 0,-1-2-83 0 0,-1-1 52 0 0,0 0-35 0 0,-1-1 178 0 0,1 0-217 0 0,-1 1-36 0 0,1 0-349 0 0,0-1 79 0 0,0 1-49 0 0,0 1-676 0 0,3 2-528 0 0,5 5-1006 0 0</inkml:trace>
  <inkml:trace contextRef="#ctx0" brushRef="#br0" timeOffset="1310.56">1802 556 7632 0 0,'0'0'166'0'0,"0"0"29"0"0,0 0 14 0 0,0 0 13 0 0,0 0 3 0 0,0 0 6 0 0,2 3 1 0 0,2 0-150 0 0,3 4 105 0 0,7 11 332 0 0,-12-12-393 0 0,-1 1-40 0 0,2-2 180 0 0,2 1-107 0 0,10 21 436 0 0,-9-17-378 0 0,-6-10-214 0 0,2 7 152 0 0,-1 0-47 0 0,0 7 8 0 0,0 2-37 0 0,5-3-11 0 0,-5-12-60 0 0,0 1 1 0 0,-1-1 0 0 0,1 0 0 0 0,0 1 0 0 0,-1-1-1 0 0,1 1 1 0 0,-1-1 0 0 0,1 1 0 0 0,-1-1-1 0 0,0 1 1 0 0,0-1 0 0 0,1 1 0 0 0,-1-1-9 0 0,-1 10 52 0 0,1-6-32 0 0,0-1-1 0 0,0 0 0 0 0,1 1 0 0 0,-1-1 0 0 0,1 1 1 0 0,0 1-20 0 0,5 9 61 0 0,-5-12-47 0 0,0 0 1 0 0,0 1-1 0 0,0-1 0 0 0,0 0 1 0 0,0 1-1 0 0,-1-1 0 0 0,1 0 1 0 0,-1 2-15 0 0,2 13 86 0 0,4-2-19 0 0,0-1 15 0 0,-5 0 28 0 0,-1-4 8 0 0,0 15 333 0 0,0-19-364 0 0,0-5 112 0 0,0-2 11 0 0,0 0 46 0 0,0 0 22 0 0,0 0 2 0 0,0 0 4 0 0,0 0 17 0 0,0 0 10 0 0,0 0 1 0 0,0-2-20 0 0,0-17-31 0 0,0 0-44 0 0,0-1-42 0 0,0 0-37 0 0,0-10 7 0 0,0-1-62 0 0,0 1-51 0 0,0 1-37 0 0,0 28 9 0 0,1-1 0 0 0,-1 1 0 0 0,0-1 0 0 0,0 1-1 0 0,1-1 1 0 0,-1 1 0 0 0,1-1 0 0 0,-1 1 0 0 0,1-1 0 0 0,-1 1 0 0 0,1 0-1 0 0,0-1 1 0 0,0 1-4 0 0,5-12 3 0 0,-5-3-3 0 0,-1 13 0 0 0,0 1 0 0 0,0 0 0 0 0,0-1 0 0 0,0 1 0 0 0,1 0 0 0 0,-1-1 0 0 0,0 1 0 0 0,1 0 0 0 0,0 0 0 0 0,0-3 0 0 0,2 0 0 0 0,0-1 0 0 0,0 0 0 0 0,0 0 0 0 0,1 0 0 0 0,0 0 0 0 0,0 1 0 0 0,1-1 0 0 0,-2 3 0 0 0,0-1 0 0 0,-1 0 0 0 0,1 0 0 0 0,0 0 0 0 0,0-2 0 0 0,-2 3 0 0 0,0 0 0 0 0,1 0 0 0 0,0 1 0 0 0,-1-1 0 0 0,1 1 0 0 0,0-1 0 0 0,0 1 0 0 0,1 0 0 0 0,-1-1 0 0 0,0 1 0 0 0,1 0 0 0 0,-1 0 0 0 0,2 0 0 0 0,6-2 4 0 0,-8 3 1 0 0,0 0 1 0 0,1 0-1 0 0,-1-1 1 0 0,0 1 0 0 0,0 0-1 0 0,0-1 1 0 0,0 1-1 0 0,0-1 1 0 0,0 0-6 0 0,13-11 10 0 0,-2 8-10 0 0,-8-5 0 0 0,0 7 0 0 0,0 0 0 0 0,0 0 0 0 0,0 1 0 0 0,0 0 0 0 0,1 0 0 0 0,19-4 0 0 0,-9 1 0 0 0,-13 4 0 0 0,0-1 0 0 0,0 1 0 0 0,0 0 0 0 0,1 0 0 0 0,-1 1 0 0 0,0-1 0 0 0,1 1 0 0 0,0 0 0 0 0,16 0-36 0 0,-12 0-25 0 0,-2 0-36 0 0,1 0-47 0 0,0 0-48 0 0,1 0-54 0 0,1 0-60 0 0,6 0-227 0 0</inkml:trace>
  <inkml:trace contextRef="#ctx0" brushRef="#br0" timeOffset="1765.85">2741 202 7856 0 0,'0'0'174'0'0,"0"0"29"0"0,0 0 13 0 0,0 0 13 0 0,0 0 30 0 0,0 0 12 0 0,0 3 1 0 0,0 1-133 0 0,0 12 298 0 0,0-13-361 0 0,0-1-66 0 0,2 3 176 0 0,8 9 32 0 0,-8-8-105 0 0,-1 0 33 0 0,2-1 169 0 0,-2-3-280 0 0,1 0 0 0 0,-1 0 1 0 0,0 0-1 0 0,0 0 0 0 0,0 1 0 0 0,0-1 1 0 0,0 0-1 0 0,0 1 0 0 0,-1-1 1 0 0,1 0-1 0 0,-1 1 0 0 0,1-1 0 0 0,-1 1 1 0 0,0-1-1 0 0,0 1-35 0 0,0 6 75 0 0,0 0-40 0 0,0-7-34 0 0,0-1-1 0 0,0 1 0 0 0,0 0 0 0 0,1-1 0 0 0,-1 1 0 0 0,0-1 0 0 0,1 1 0 0 0,-1 0 0 0 0,1-1 0 0 0,-1 1 0 0 0,1-1 0 0 0,0 1 0 0 0,-1-1 0 0 0,1 1 0 0 0,0-1 0 0 0,5 11 0 0 0,-2 12 47 0 0,-4 17 128 0 0,-1-16-60 0 0,1 39 253 0 0,0-19-101 0 0,0-13-31 0 0,0-26-195 0 0,1 0 1 0 0,0-1-1 0 0,0 1 1 0 0,1-1 0 0 0,0 3-42 0 0,-1-4 27 0 0,1 0-1 0 0,-1 1 1 0 0,0-1 0 0 0,0 1 0 0 0,-1-1 0 0 0,1 1 0 0 0,-1-1 0 0 0,0 1 0 0 0,0-1 0 0 0,-1 1 0 0 0,1 0-27 0 0,-4 6 56 0 0,0 9 56 0 0,8 5 28 0 0,-2-19-90 0 0,-1 0 1 0 0,0 1-1 0 0,0-1 0 0 0,0 1 1 0 0,-1 0-51 0 0,0 4 42 0 0,0 16 87 0 0,0 10 41 0 0,-3-23-100 0 0,-7 0-35 0 0,8-12 37 0 0,2-2 7 0 0,0 0-12 0 0,0 0-42 0 0,0 0-76 0 0,0 0-37 0 0,0 0-126 0 0,0 0 105 0 0,0 0-46 0 0,0 0-66 0 0,0 0-116 0 0,0 0 118 0 0,0 0-33 0 0,0 0-339 0 0,0 0 82 0 0,0-1-44 0 0,0 0-651 0 0,0-3-508 0 0,0-5-970 0 0</inkml:trace>
  <inkml:trace contextRef="#ctx0" brushRef="#br0" timeOffset="2027.41">2541 541 6880 0 0,'0'0'157'0'0,"0"0"23"0"0,0 0 11 0 0,0-3-31 0 0,-1 1-181 0 0,1 0 34 0 0,0-2 68 0 0,0 1 60 0 0,1-1 87 0 0,0-2 177 0 0,1 2-2 0 0,1 2-180 0 0,0 1-88 0 0,0 1-62 0 0,0 0 490 0 0,-2-3-255 0 0,1 1-99 0 0,-1 1-104 0 0,0 0-36 0 0,1-1-4 0 0,2-2-19 0 0,-3 3-2 0 0,0-1 32 0 0,2-4 114 0 0,-3 5-173 0 0,0 1 1 0 0,0-1-1 0 0,0 1 0 0 0,0-1 1 0 0,1 1-1 0 0,-1-1 1 0 0,0 1-1 0 0,0 0 0 0 0,1-1 1 0 0,-1 1-1 0 0,0-1 0 0 0,1 1 1 0 0,-1 0-1 0 0,0-1 0 0 0,1 1 1 0 0,-1 0-1 0 0,1-1 0 0 0,-1 1 1 0 0,0 0-1 0 0,1 0 1 0 0,-1-1-1 0 0,1 1 0 0 0,-1 0 1 0 0,1 0-1 0 0,-1 0 0 0 0,1 0 1 0 0,-1 0-1 0 0,1 0 0 0 0,-1-1 1 0 0,1 1-1 0 0,-1 0 0 0 0,1 0 1 0 0,-1 1-1 0 0,1-1 1 0 0,-1 0-1 0 0,1 0 0 0 0,-1 0 1 0 0,1 0-18 0 0,5 0 135 0 0,-2-1-43 0 0,4-4 92 0 0,-5 3-104 0 0,0-1 33 0 0,2 0 47 0 0,2-1 60 0 0,3 0-88 0 0,3 0 44 0 0,2 0 44 0 0,3 3 44 0 0,-7 1-113 0 0,3 0-3 0 0,5-2-22 0 0,-5-4-97 0 0,-10 5-42 0 0,-1 0 0 0 0,0 0 0 0 0,0 0 0 0 0,1 0 0 0 0,-1 0 0 0 0,1 1 0 0 0,-1-1 0 0 0,1 1 0 0 0,-1 0 13 0 0,12 0-59 0 0,-9 1 33 0 0,1-1 0 0 0,-1 0 0 0 0,0-1 0 0 0,1 1 0 0 0,-1-1 0 0 0,0-1 26 0 0,9-3-17 0 0,-12 3 17 0 0,1 1-1 0 0,-1 0 1 0 0,0 0 0 0 0,1 0 0 0 0,-1 1 0 0 0,0-1 0 0 0,1 1 0 0 0,-1 0 0 0 0,1-1 0 0 0,21 2 2 0 0,0 0-17 0 0,-8-1-29 0 0,-5-2-26 0 0,-1 0-39 0 0,10-8-145 0 0,-17 9 202 0 0,0 0-1 0 0,0 0 1 0 0,0 1-1 0 0,0 0 1 0 0,4 0 52 0 0</inkml:trace>
  <inkml:trace contextRef="#ctx0" brushRef="#br0" timeOffset="2562.09">3310 648 4592 0 0,'0'0'133'0'0,"3"0"-5"0"0,5 2-101 0 0,3 3-30 0 0,2 2 14 0 0,-2-5 50 0 0,-4-2 64 0 0,3 0 130 0 0,2-3 185 0 0,-8-3-128 0 0,-4 5-293 0 0,0 1 1 0 0,1 0 0 0 0,-1-1-1 0 0,0 1 1 0 0,0-1-1 0 0,1 1 1 0 0,-1 0 0 0 0,0-1-1 0 0,1 1 1 0 0,-1 0-1 0 0,0-1 1 0 0,1 1 0 0 0,-1 0-1 0 0,1-1 1 0 0,-1 1-1 0 0,1 0 1 0 0,-1 0 0 0 0,0 0-1 0 0,1-1 1 0 0,-1 1-1 0 0,1 0 1 0 0,-1 0-1 0 0,1 0 1 0 0,-1 0 0 0 0,1 0-1 0 0,-1 0 1 0 0,1 0-1 0 0,-1 0 1 0 0,1 0 0 0 0,-1 0-1 0 0,1 0 1 0 0,0 0-20 0 0,10 1 296 0 0,-8-1-219 0 0,0 1-1 0 0,0-1 0 0 0,1 0 1 0 0,-1 0-1 0 0,0-1 0 0 0,0 1 1 0 0,0-1-1 0 0,0 1 0 0 0,0-1 1 0 0,1 0-77 0 0,4-4 160 0 0,-7 4-130 0 0,0 0 0 0 0,1 0 0 0 0,-1 0 0 0 0,1 1 0 0 0,-1-1 0 0 0,1 0 0 0 0,-1 1 0 0 0,1-1 0 0 0,-1 1 0 0 0,1 0 0 0 0,-1-1 0 0 0,1 1 0 0 0,0 0 0 0 0,0 0-30 0 0,11-3 193 0 0,-4-2-42 0 0,-1 0-43 0 0,2 1 41 0 0,0 0-50 0 0,-5 2-49 0 0,1-1 0 0 0,-1 1-1 0 0,0-1 1 0 0,5-3-50 0 0,3-6 134 0 0,0 2-67 0 0,0 5-3 0 0,-11 1-42 0 0,-1 1-4 0 0,14-6 70 0 0,-14 9-83 0 0,0-1 0 0 0,1 0 1 0 0,-1 1-1 0 0,0-1 0 0 0,0 0 1 0 0,0 0-1 0 0,0 0 0 0 0,-1 0 1 0 0,1 0-1 0 0,0 0 0 0 0,0 0 1 0 0,0-1-6 0 0,1-11 64 0 0,-1 4-9 0 0,-1 7-48 0 0,0 0 1 0 0,0 0-1 0 0,0 0 1 0 0,0 0 0 0 0,0 0-1 0 0,0 0 1 0 0,0 0 0 0 0,-1 0-1 0 0,1 0 1 0 0,-1 0-1 0 0,0-1-7 0 0,-9-9 54 0 0,3 5 0 0 0,3 3-45 0 0,1 1 6 0 0,-4-4 51 0 0,-3-3-34 0 0,5 6 54 0 0,-1 4-52 0 0,1-1-10 0 0,1-6 17 0 0,4 7-38 0 0,0-1 0 0 0,0 1 0 0 0,-1 0-1 0 0,1-1 1 0 0,0 1 0 0 0,-1-1-1 0 0,1 1 1 0 0,0 0 0 0 0,-1-1-1 0 0,1 1 1 0 0,0 0 0 0 0,-1-1-1 0 0,1 1 1 0 0,-1 0 0 0 0,1 0 0 0 0,0-1-1 0 0,-1 1 1 0 0,1 0 0 0 0,-1 0-1 0 0,1 0 1 0 0,-1 0 0 0 0,1 0-1 0 0,-1-1 1 0 0,1 1 0 0 0,-1 0 0 0 0,1 0-1 0 0,-1 0 1 0 0,1 0 0 0 0,-1 0-1 0 0,1 1 1 0 0,-1-1 0 0 0,1 0-3 0 0,-10 1 55 0 0,-3 5 77 0 0,0 1-21 0 0,2-6-100 0 0,8-2-1 0 0,-2 2-12 0 0,-5 15 69 0 0,10-15-62 0 0,-1 0 0 0 0,0 0 0 0 0,0 0 0 0 0,0 0 0 0 0,0 0 1 0 0,-1 0-1 0 0,1 0 0 0 0,0 0 0 0 0,0 0 0 0 0,-1 0 0 0 0,1-1 0 0 0,0 1 1 0 0,-1-1-1 0 0,1 1 0 0 0,0-1 0 0 0,-1 1 0 0 0,1-1 0 0 0,-1 0 1 0 0,1 1-1 0 0,-2-1-5 0 0,-8 3 41 0 0,8-1-20 0 0,1 1 0 0 0,0 0 0 0 0,0 0 0 0 0,0 0 0 0 0,0 0 0 0 0,1 0 0 0 0,-2 3-21 0 0,2-4 13 0 0,-7 17 96 0 0,-5 8 50 0 0,-2-9 42 0 0,14-16-182 0 0,-1 0 1 0 0,1 0-1 0 0,0 0 1 0 0,-1 0-1 0 0,1 1 1 0 0,0-1-1 0 0,1 0 0 0 0,-1 0 1 0 0,0 1-1 0 0,1-1 1 0 0,-1 1-1 0 0,1-1 1 0 0,0 1-1 0 0,0-1 0 0 0,0 1-19 0 0,-1 15 90 0 0,1-17-84 0 0,0 15 84 0 0,0-1-44 0 0,0 49-58 0 0,3-46-36 0 0,7 8 36 0 0,-9-23 12 0 0,-1 0 0 0 0,1 0 0 0 0,0-1 0 0 0,0 1 0 0 0,1 0 0 0 0,-1-1 0 0 0,0 1 0 0 0,1-1 0 0 0,0 1 0 0 0,-1-1 0 0 0,1 0 0 0 0,0 1 0 0 0,0-1 0 0 0,1 0 0 0 0,-1 0 0 0 0,0-1 0 0 0,1 1 0 0 0,1 1 0 0 0,6 2 0 0 0,-7-4 0 0 0,-1 0 0 0 0,0 0 0 0 0,0 0 0 0 0,0 0 0 0 0,0 1 0 0 0,0-1 0 0 0,0 1 0 0 0,0-1 0 0 0,0 1 0 0 0,0 0 0 0 0,0-1 1 0 0,-1 1-1 0 0,1-1 1 0 0,0 0-1 0 0,0 1 1 0 0,0-1 0 0 0,0 0-1 0 0,1 0 1 0 0,-1 0-1 0 0,0-1 1 0 0,0 1-1 0 0,0 0 1 0 0,1-1-1 0 0,-1 0 1 0 0,0 1 0 0 0,1-1-1 0 0,-1 0 1 0 0,0 0-1 0 0,2 0 0 0 0,-2 0 3 0 0,0 0 0 0 0,-1 0 0 0 0,1 0-1 0 0,0 0 1 0 0,0 1 0 0 0,0-1 0 0 0,0 1-1 0 0,0-1 1 0 0,-1 1 0 0 0,1 0 0 0 0,0 0 0 0 0,-1 0-1 0 0,2 1-2 0 0,-1-1 2 0 0,-1-1-1 0 0,0 1 0 0 0,1 0 1 0 0,-1 0-1 0 0,1-1 0 0 0,-1 1 1 0 0,1-1-1 0 0,-1 1 0 0 0,1-1 1 0 0,0 0-1 0 0,-1 1 0 0 0,1-1 1 0 0,1 0-2 0 0,2 0-33 0 0,0 0-67 0 0,0 0-56 0 0,0 0-64 0 0,-1 0-66 0 0,0 0-68 0 0,0 0-72 0 0,0-1-73 0 0,0 0-77 0 0,-1 0-80 0 0,5-3-804 0 0,2-4-838 0 0</inkml:trace>
  <inkml:trace contextRef="#ctx0" brushRef="#br0" timeOffset="3189.12">4234 510 4928 0 0,'0'0'141'0'0,"2"-3"-6"0"0,5-4-91 0 0,-3 1 25 0 0,-4 5 31 0 0,1 0-55 0 0,-1-1-44 0 0,0-1-65 0 0,0 1 127 0 0,0 1 25 0 0,0 0 48 0 0,0 0 59 0 0,0 0 67 0 0,1 0 77 0 0,-1 0 84 0 0,0 2-151 0 0,-1-1-66 0 0,0 0-58 0 0,-1 0-47 0 0,0-1-11 0 0,-4-1-55 0 0,6 2 2 0 0,-1-1 43 0 0,1 0-27 0 0,-1-1-1 0 0,1 0 1 0 0,-1 1-1 0 0,1-1 0 0 0,0 0 1 0 0,-1 0-1 0 0,1 1 1 0 0,0-1-1 0 0,0 0 0 0 0,0 0 1 0 0,1-1-53 0 0,-1 0 117 0 0,0 3-111 0 0,0 0-1 0 0,0 0 1 0 0,0 0 0 0 0,0-1 0 0 0,0 1 0 0 0,0 0 0 0 0,0 0 0 0 0,0 0-1 0 0,0 0 1 0 0,0 0 0 0 0,0 0 0 0 0,0 0 0 0 0,0 0 0 0 0,0 0-1 0 0,0 0 1 0 0,0-1 0 0 0,0 1 0 0 0,0 0 0 0 0,0 0 0 0 0,0 0 0 0 0,0 0-1 0 0,0 0 1 0 0,0 0 0 0 0,0 0 0 0 0,0 0 0 0 0,0 0 0 0 0,0 0-1 0 0,0 0 1 0 0,-1 0 0 0 0,1 0 0 0 0,0-1 0 0 0,0 1 0 0 0,0 0 0 0 0,0 0-1 0 0,0 0 1 0 0,0 0 0 0 0,0 0 0 0 0,0 0 0 0 0,0 0 0 0 0,0 0-1 0 0,0 0 1 0 0,0 0 0 0 0,-1 0 0 0 0,1 0 0 0 0,0 0 0 0 0,0 0 0 0 0,0 0-1 0 0,0 0 1 0 0,0 0 0 0 0,0 0 0 0 0,0 0 0 0 0,0 0 0 0 0,0 0-1 0 0,0 0 1 0 0,0 0 0 0 0,-1 0 0 0 0,1 0-6 0 0,-10 0 321 0 0,7 0-7 0 0,3 0-2 0 0,-1-5-35 0 0,0 2-90 0 0,0 0-50 0 0,-2 1-24 0 0,0 0-16 0 0,0-1 12 0 0,-2-3 103 0 0,5 5-200 0 0,0 1 0 0 0,-1 0 1 0 0,1-1-1 0 0,0 1 0 0 0,0-1 1 0 0,0 1-1 0 0,-1 0 1 0 0,1-1-1 0 0,0 1 0 0 0,-1 0 1 0 0,1 0-1 0 0,0-1 1 0 0,0 1-1 0 0,-1 0 0 0 0,1 0 1 0 0,-1-1-1 0 0,1 1 1 0 0,0 0-1 0 0,-1 0 0 0 0,1 0 1 0 0,0 0-1 0 0,-1 0 1 0 0,1-1-1 0 0,-1 1 0 0 0,1 0 1 0 0,0 0-1 0 0,-1 0 0 0 0,1 0 1 0 0,-1 0-1 0 0,1 0 1 0 0,-1 0-13 0 0,1 1 4 0 0,0-1 0 0 0,0 0 0 0 0,0 0 1 0 0,0 0-1 0 0,0 0 0 0 0,0 0 0 0 0,0 0 1 0 0,0 0-1 0 0,-1 0 0 0 0,1 0 0 0 0,0 0 1 0 0,0 0-1 0 0,0 0 0 0 0,0 0 1 0 0,0 0-1 0 0,0 0 0 0 0,0 0 0 0 0,0 0 1 0 0,0 0-1 0 0,0 0 0 0 0,-1 0 0 0 0,1-1 1 0 0,0 1-1 0 0,0 0 0 0 0,0 0 0 0 0,0 0 1 0 0,0 0-1 0 0,0 0 0 0 0,0 0 0 0 0,0 0 1 0 0,0 0-1 0 0,0 0 0 0 0,0 0 0 0 0,0 0 1 0 0,0 0-1 0 0,0 0 0 0 0,0 0 0 0 0,0 0 1 0 0,0-1-1 0 0,0 1 0 0 0,-1 0 0 0 0,1 0 1 0 0,0 0-1 0 0,0 0 0 0 0,0 0 0 0 0,0 0 1 0 0,0 0-1 0 0,0 0 0 0 0,0 0 0 0 0,0 0 1 0 0,0-1-1 0 0,0 1 0 0 0,1 0 1 0 0,-1 0-1 0 0,0 0 0 0 0,0 0 0 0 0,0 0-4 0 0,-3-8 159 0 0,-3 5-52 0 0,-9 1 44 0 0,13 2-126 0 0,2 0-18 0 0,-1 0 1 0 0,1 0-1 0 0,0 0 1 0 0,-1 0 0 0 0,1 0-1 0 0,0 0 1 0 0,0 0-1 0 0,-1 0 1 0 0,1 0 0 0 0,0 0-1 0 0,-1 0 1 0 0,1 0-1 0 0,0 0 1 0 0,-1 0-1 0 0,1 0 1 0 0,0 0 0 0 0,0-1-1 0 0,-1 1 1 0 0,1 0-1 0 0,0 0 1 0 0,-1 0 0 0 0,1 0-1 0 0,0-1 1 0 0,0 1-1 0 0,0 0 1 0 0,-1 0-8 0 0,-1-2 16 0 0,1 0 0 0 0,-1 1 0 0 0,0 0 0 0 0,-1-1-1 0 0,1 1 1 0 0,0 0 0 0 0,0 0 0 0 0,0 0 0 0 0,-1 1 0 0 0,1-1 0 0 0,0 0 0 0 0,-1 1 0 0 0,1-1-1 0 0,-1 1 1 0 0,1 0 0 0 0,-1 0 0 0 0,1 0 0 0 0,-1 0 0 0 0,1 1 0 0 0,0-1 0 0 0,-1 0-1 0 0,1 1 1 0 0,0 0 0 0 0,-3 0-16 0 0,-21 11 92 0 0,17-11-70 0 0,-2 2-18 0 0,-2 7-20 0 0,13-10 13 0 0,0 0 1 0 0,-1 1 0 0 0,1-1 0 0 0,0 0-1 0 0,-1 1 1 0 0,1-1 0 0 0,0 0 0 0 0,0 1-1 0 0,-1-1 1 0 0,1 0 0 0 0,0 1 0 0 0,0-1 0 0 0,0 0-1 0 0,-1 1 1 0 0,1-1 0 0 0,0 1 0 0 0,0-1-1 0 0,0 1 1 0 0,0-1 0 0 0,0 0 0 0 0,0 1-1 0 0,0-1 1 0 0,0 1 0 0 0,0-1 0 0 0,0 1-1 0 0,0-1 1 0 0,0 1 2 0 0,-1 3-19 0 0,-9 1 19 0 0,5 8 0 0 0,-5 7 0 0 0,9-20 0 0 0,1 1 0 0 0,-1 0 0 0 0,1-1 0 0 0,-1 1 0 0 0,1 0 0 0 0,0-1 0 0 0,-1 1 0 0 0,1 0 0 0 0,0 0 0 0 0,-1-1 0 0 0,1 1 0 0 0,0 0 0 0 0,0 0 0 0 0,0 0 0 0 0,0-1 0 0 0,0 1 0 0 0,0 0 0 0 0,0 0 0 0 0,0-1 0 0 0,0 2 0 0 0,2 24 0 0 0,-3-21 0 0 0,2-3 0 0 0,12 22 0 0 0,-5-5 0 0 0,-6-14 0 0 0,0 0 0 0 0,0 0 0 0 0,1-1 0 0 0,0 1 0 0 0,-1-1 0 0 0,1 1 0 0 0,1-1 0 0 0,0 1 0 0 0,-3-4-3 0 0,1 0 0 0 0,-1 1 0 0 0,0-1 0 0 0,0 0 0 0 0,0 0 0 0 0,0 1 0 0 0,0-1 0 0 0,0 0 0 0 0,0 1 0 0 0,0-1 0 0 0,-1 1 0 0 0,1 0 0 0 0,0-1 0 0 0,-1 1 0 0 0,1-1 0 0 0,-1 1 0 0 0,0 0 0 0 0,0-1 0 0 0,0 1 0 0 0,1 0 3 0 0,-1-1-1 0 0,0-1 1 0 0,0 1-1 0 0,0 0 1 0 0,0 0 0 0 0,0-1-1 0 0,0 1 1 0 0,1 0-1 0 0,-1-1 1 0 0,0 1-1 0 0,0 0 1 0 0,1-1 0 0 0,-1 1-1 0 0,1 0 1 0 0,-1-1-1 0 0,0 1 1 0 0,1-1 0 0 0,-1 1-1 0 0,1 0 1 0 0,0-1-1 0 0,-1 0 1 0 0,1 1-1 0 0,-1-1 1 0 0,1 1 0 0 0,0-1-1 0 0,-1 0 1 0 0,1 1-1 0 0,0-1 1 0 0,-1 0 0 0 0,1 0-1 0 0,0 1 1 0 0,0-1-1 0 0,-1 0 1 0 0,1 0-1 0 0,0 0 1 0 0,0 0 0 0 0,0 0 0 0 0,0 0 0 0 0,1 1 0 0 0,0-1 0 0 0,0 0 0 0 0,-1 1 1 0 0,1 0-1 0 0,0-1 0 0 0,-1 1 0 0 0,1 0 0 0 0,-1 0 0 0 0,1 0 1 0 0,-1 0-1 0 0,1 0 0 0 0,-1 0 0 0 0,0 0 0 0 0,0 0 0 0 0,1 1 1 0 0,0 0-1 0 0,4 9 0 0 0,-5-8 0 0 0,0-1 0 0 0,1 1 0 0 0,0 0 0 0 0,-1-1 0 0 0,1 1 0 0 0,0-1 0 0 0,0 0 0 0 0,0 1 0 0 0,0-1 0 0 0,1 0 0 0 0,1 1 0 0 0,-1-1 0 0 0,-1-1 0 0 0,0 0 0 0 0,1 1 0 0 0,-1-1 0 0 0,0 1 0 0 0,0 0 0 0 0,0 0 0 0 0,-1 0 0 0 0,2 0 0 0 0,9 10 0 0 0,5-6 0 0 0,-16-6 0 0 0,0 0 0 0 0,1 0 0 0 0,-1 0 0 0 0,0 1 0 0 0,1-1 0 0 0,-1 1 0 0 0,0-1 0 0 0,0 1 0 0 0,0-1 0 0 0,1 1 0 0 0,-1 0 0 0 0,0 0 0 0 0,0-1 0 0 0,0 1 0 0 0,0 0 0 0 0,0 0 0 0 0,0 0 0 0 0,0 0 0 0 0,0 0 0 0 0,0 1 0 0 0,4 8 0 0 0,-5-7 0 0 0,1-1 0 0 0,1 0 0 0 0,-1 0 0 0 0,0 0 0 0 0,0 0 0 0 0,1 0 0 0 0,-1 0 0 0 0,1 0 0 0 0,0 0 0 0 0,6 6 0 0 0,-6-7 0 0 0,0 0 0 0 0,-1 1 0 0 0,1-1 0 0 0,0 1 0 0 0,-1 0 0 0 0,1-1 0 0 0,-1 1 0 0 0,0 0 0 0 0,0 0 0 0 0,0 0 0 0 0,1 0 0 0 0,-2 0 0 0 0,1 0 0 0 0,0 0 0 0 0,0 0 0 0 0,-1 0 0 0 0,1 0 0 0 0,-1 1 0 0 0,1 0 0 0 0,-1-2 1 0 0,0-1 0 0 0,0 1 0 0 0,0 0 1 0 0,0-1-1 0 0,0 1 0 0 0,0 0 0 0 0,0-1 0 0 0,0 1 1 0 0,0 0-1 0 0,0-1 0 0 0,1 1 0 0 0,-1 0 1 0 0,0-1-1 0 0,1 1 0 0 0,-1-1 0 0 0,0 1 1 0 0,1-1-1 0 0,-1 1 0 0 0,1 0 0 0 0,-1-1 0 0 0,0 0 1 0 0,1 1-1 0 0,0-1 0 0 0,-1 1 0 0 0,1-1 1 0 0,-1 1-2 0 0,1-1 1 0 0,-1 0 0 0 0,1 1 0 0 0,0-1 1 0 0,-1 0-1 0 0,1 1 0 0 0,-1-1 0 0 0,0 1 0 0 0,1-1 1 0 0,-1 1-1 0 0,1 0 0 0 0,-1-1 0 0 0,0 1 1 0 0,1-1-1 0 0,-1 1 0 0 0,0-1 0 0 0,0 1 1 0 0,1 0-1 0 0,-1-1 0 0 0,0 1 0 0 0,0 0 0 0 0,0-1 1 0 0,0 1-1 0 0,0 0 0 0 0,0-1 0 0 0,0 1 1 0 0,0 0-2 0 0,0 24 68 0 0,0 9 60 0 0,-3-29-80 0 0,-7 5-24 0 0,8-7 34 0 0,-1-1-3 0 0,-10 9-34 0 0,-2-9 33 0 0,-1 0-7 0 0,1 4-29 0 0,0 0-5 0 0,-1-4 26 0 0,-30-2 117 0 0,31 0-65 0 0,-1 0 49 0 0,15 0-126 0 0,-1 0 0 0 0,1-1-1 0 0,-1 1 1 0 0,1 0 0 0 0,-1 0 0 0 0,1-1 0 0 0,-1 1 0 0 0,1-1 0 0 0,-1 1 0 0 0,1-1 0 0 0,0 0 0 0 0,-2 0-14 0 0,-5-6 38 0 0,3 3-211 0 0,-1 4 76 0 0,2-1 7 0 0,2-1 29 0 0,3-1 33 0 0,-1 0-13 0 0,-1 1-37 0 0,0-1-37 0 0,-1 0-61 0 0,-8-10-119 0 0,7-2 28 0 0,3 10 127 0 0,-1 1-58 0 0,0 1-85 0 0,1 1 88 0 0,-1 1-40 0 0,0-1-45 0 0,0 1-41 0 0,-1-2-426 0 0,-1-1-291 0 0,-3-2-677 0 0</inkml:trace>
  <inkml:trace contextRef="#ctx0" brushRef="#br0" timeOffset="3607.58">4726 510 7800 0 0,'0'0'174'0'0,"0"0"29"0"0,0 0 13 0 0,0 2-31 0 0,0 9-78 0 0,0 30 1591 0 0,0-29-1207 0 0,0-1-95 0 0,3 2-48 0 0,2-3-83 0 0,-4-9-231 0 0,0 1 0 0 0,0-1 1 0 0,0 1-1 0 0,0 0 1 0 0,-1-1-1 0 0,1 1 1 0 0,-1-1-1 0 0,1 1 1 0 0,-1 0-1 0 0,0 0 0 0 0,1-1 1 0 0,-1 1-1 0 0,0 0-34 0 0,0 16 206 0 0,2-3-66 0 0,9 26 140 0 0,-8-24-152 0 0,-3 3-31 0 0,-1-10-48 0 0,1-4-11 0 0,0 17 90 0 0,0 8-59 0 0,0-25-62 0 0,0 0-151 0 0,0 0 81 0 0,0 4 82 0 0,1 1 94 0 0,-1 8 139 0 0,0-6-140 0 0,0-2-113 0 0,0-5-45 0 0,0-1-38 0 0,0 4-152 0 0,0-5 66 0 0,0 1-39 0 0,0-1-41 0 0,0 0-45 0 0,-1 0-47 0 0,1 0-50 0 0,0-4-248 0 0</inkml:trace>
  <inkml:trace contextRef="#ctx0" brushRef="#br0" timeOffset="3856.27">4788 248 8840 0 0,'0'-13'197'0'0,"0"11"24"0"0,0 2 19 0 0,-3-3-29 0 0,-7-7-139 0 0,8 7 72 0 0,2 3 17 0 0,2 0-7 0 0,4 0-73 0 0,-2 0-54 0 0,-1 0-93 0 0,-3 0-1 0 0,0 0-69 0 0,0 0-81 0 0,0 0 63 0 0,0 0-36 0 0,0 0-38 0 0,0 0-37 0 0,0 0-355 0 0,0 0-249 0 0,0 0-571 0 0</inkml:trace>
  <inkml:trace contextRef="#ctx0" brushRef="#br0" timeOffset="4432.99">5527 587 4056 0 0,'0'0'91'0'0,"0"0"11"0"0,0 0 10 0 0,-3 0-13 0 0,-3 0-59 0 0,2 0 37 0 0,2 0 82 0 0,2-3 185 0 0,-1 0-135 0 0,1 0 110 0 0,-1 0 67 0 0,-2-4 610 0 0,0 3-463 0 0,1 2-322 0 0,0 0-58 0 0,0 0-72 0 0,0 0-84 0 0,1 2 178 0 0,1-1-38 0 0,-3 1 39 0 0,0 0-84 0 0,-2 1-59 0 0,3-1-4 0 0,1 0 38 0 0,-12 0 114 0 0,-2 0 20 0 0,14 0-198 0 0,1 0-1 0 0,0 0 1 0 0,0 0 0 0 0,0 0 0 0 0,0 0-1 0 0,0 0 1 0 0,0 0 0 0 0,0 0 0 0 0,0 0 0 0 0,0 0-1 0 0,0 0 1 0 0,0 0 0 0 0,-1 0 0 0 0,1 0-1 0 0,0 0 1 0 0,0 0 0 0 0,0 0 0 0 0,0 0 0 0 0,0 0-1 0 0,0 0 1 0 0,0 0 0 0 0,0 0 0 0 0,0 0 0 0 0,0 0-1 0 0,0 0 1 0 0,-1 0 0 0 0,1 0 0 0 0,0 0-1 0 0,0 0 1 0 0,0 0 0 0 0,0 1 0 0 0,0-1 0 0 0,0 0-1 0 0,0 0 1 0 0,0 0 0 0 0,0 0 0 0 0,0 0-1 0 0,0 0 1 0 0,0 0 0 0 0,0 0 0 0 0,0 0 0 0 0,0 0-1 0 0,0 0 1 0 0,0 0 0 0 0,0 1 0 0 0,0-1 0 0 0,0 0-1 0 0,0 0 1 0 0,0 0 0 0 0,0 0 0 0 0,0 0-1 0 0,0 0 1 0 0,0 0 0 0 0,0 0 0 0 0,0 0 0 0 0,0 0-1 0 0,0 1-2 0 0,0-1 6 0 0,0 1 1 0 0,0-1-1 0 0,0 1 0 0 0,0-1 0 0 0,0 0 0 0 0,0 1 0 0 0,0-1 0 0 0,0 1 0 0 0,0-1 0 0 0,0 1 1 0 0,-1-1-1 0 0,1 1 0 0 0,0-1 0 0 0,0 1 0 0 0,0-1 0 0 0,-1 0 0 0 0,1 1 0 0 0,0-1 0 0 0,0 1 0 0 0,-1-1 1 0 0,1 1-7 0 0,-10 0 69 0 0,9-1-66 0 0,-1 0 1 0 0,0 0-1 0 0,0 1 1 0 0,1-1-1 0 0,-1 0 1 0 0,0 1 0 0 0,1-1-1 0 0,-1 1 1 0 0,-1 0-4 0 0,-12 12 48 0 0,2-1-24 0 0,8-8-15 0 0,1 0-1 0 0,-1 1 1 0 0,1-1 0 0 0,0 1-1 0 0,0 0 1 0 0,-1 2-9 0 0,0 6 22 0 0,-5-8 93 0 0,5 8 28 0 0,-8 6-28 0 0,11-16-92 0 0,0-1 0 0 0,0 1 0 0 0,0 0-1 0 0,1 0 1 0 0,-1 1 0 0 0,1 0-23 0 0,-3 16 36 0 0,4-17-36 0 0,0-1 0 0 0,0 0 0 0 0,-1 0 0 0 0,1 1 0 0 0,-1-1 0 0 0,1 0 0 0 0,-1 0 0 0 0,0 0 0 0 0,0 0 0 0 0,0 0 0 0 0,-1 2 0 0 0,-8 17 0 0 0,8-15-1 0 0,0 0 3 0 0,0 1 0 0 0,0-1 0 0 0,1 1 0 0 0,0 0 0 0 0,0-1 0 0 0,0 1 0 0 0,1 0-2 0 0,0 52 307 0 0,2-54-225 0 0,8 8 12 0 0,-7-4-36 0 0,1-4-1 0 0,4 0-3 0 0,8 3 34 0 0,-13-7-73 0 0,12 2-14 0 0,-7-4-27 0 0,-1-1 41 0 0,-1 0 38 0 0,1-1 38 0 0,2-2 85 0 0,3 0 59 0 0,-9 4-191 0 0,-1 0 0 0 0,1 0 0 0 0,0-1 0 0 0,-1 1 0 0 0,1-1 0 0 0,-1 1 0 0 0,1-1 0 0 0,-1 0-44 0 0,6-11 332 0 0,5 8-111 0 0,-7 1-141 0 0,1-1 0 0 0,-1 0 0 0 0,0-1-1 0 0,0 0 1 0 0,0 0 0 0 0,2-3-80 0 0,8-9 257 0 0,-8 8-104 0 0,1-6 139 0 0,-1 4-91 0 0,-2 4-107 0 0,3-5 1 0 0,-3-5-20 0 0,-3 5-37 0 0,10-13 74 0 0,-11 24-91 0 0,0-1 0 0 0,0 0 1 0 0,-1 0-1 0 0,1 1 0 0 0,-1-1 0 0 0,0 0 1 0 0,0-1-1 0 0,0 1 0 0 0,0 0 0 0 0,-1 0 1 0 0,1-3-22 0 0,-1 5 11 0 0,0-1 0 0 0,0 1 0 0 0,1-1 0 0 0,-1 1 0 0 0,0-1 0 0 0,1 1 0 0 0,-1 0 0 0 0,1-1 0 0 0,-1 1 0 0 0,1 0 0 0 0,0-1-11 0 0,10-12 65 0 0,-10 13-63 0 0,0 0-1 0 0,1 0 0 0 0,-1-1 0 0 0,0 1 1 0 0,0-1-1 0 0,0 1 0 0 0,0-1 0 0 0,0 0 1 0 0,0 1-1 0 0,0-1 0 0 0,-1 0 0 0 0,1 0 1 0 0,-1 1-1 0 0,1-1 0 0 0,-1 0 0 0 0,1 0 1 0 0,-1-1-2 0 0,2-13 0 0 0,9 3-14 0 0,-5 10-71 0 0,3 6 50 0 0,-9-3 35 0 0,1 2-1 0 0,-1-1 0 0 0,1 0 1 0 0,-1 0-1 0 0,0 0 0 0 0,1 0 0 0 0,-1 1 0 0 0,0-1 0 0 0,0 0 0 0 0,0 0 0 0 0,1 1 0 0 0,-1-1 1 0 0,-1 0-1 0 0,1 0 0 0 0,0 1 0 0 0,0 0 1 0 0,-1-1 0 0 0,1 0 0 0 0,0 1 0 0 0,0-1 1 0 0,0 0-1 0 0,0 0 0 0 0,0 1 0 0 0,0-1 0 0 0,0 0 0 0 0,0 0 1 0 0,1 1-1 0 0,-1-1 0 0 0,0 0 0 0 0,1 0 0 0 0,-1 0 1 0 0,1 1-1 0 0,6 3 0 0 0,-7-5 0 0 0,1 0 0 0 0,-1 0 0 0 0,0 1 0 0 0,1-1 0 0 0,-1 0 0 0 0,1 1 0 0 0,-1-1 0 0 0,0 0 0 0 0,1 1 0 0 0,-1-1 0 0 0,0 0 0 0 0,1 1 0 0 0,-1-1 0 0 0,0 0 0 0 0,0 1 0 0 0,1-1 0 0 0,-1 1 0 0 0,0-1 0 0 0,0 1 0 0 0,0-1 0 0 0,0 1 0 0 0,0-1 0 0 0,0 1 0 0 0,1-1 0 0 0,-1 1 0 0 0,0-1 0 0 0,0 1 0 0 0,0-1 0 0 0,-1 1 0 0 0,1-1 0 0 0,0 1 0 0 0,0-1 0 0 0,0 62 0 0 0,0-60 1 0 0,0-1 0 0 0,1 1 1 0 0,-1 0-1 0 0,0 0 1 0 0,1-1-1 0 0,-1 1 1 0 0,1 0-1 0 0,-1-1 0 0 0,1 1 1 0 0,0-1-1 0 0,0 1 1 0 0,0-1-1 0 0,0 1-1 0 0,0 0 3 0 0,0-1 0 0 0,0 1-1 0 0,-1-1 1 0 0,1 1 0 0 0,0-1-1 0 0,-1 1 1 0 0,1 0 0 0 0,-1-1-1 0 0,1 1 1 0 0,-1 0 0 0 0,0-1-1 0 0,0 1 1 0 0,0 0-3 0 0,0 4 1 0 0,0 0 0 0 0,1 0 0 0 0,-1 0-1 0 0,1 0 1 0 0,0 0 0 0 0,0 0 0 0 0,1 0 0 0 0,0 0 0 0 0,0 0 0 0 0,0-1 0 0 0,1 1 0 0 0,0 0-1 0 0,10 10 0 0 0,-10-13-9 0 0,0 0 0 0 0,-1 1 1 0 0,1 0-1 0 0,-1 0 0 0 0,2 3 9 0 0,7 11-84 0 0,-8-16 6 0 0,-3-1-86 0 0,3 1-130 0 0,-1 1 182 0 0,1-1-32 0 0,-2 0 5 0 0,1-1-51 0 0,-1 0-61 0 0,0 1-69 0 0,0-2 7 0 0,-1 1-46 0 0,1-1-41 0 0,-1 1-37 0 0,0-1-127 0 0,0 0-35 0 0,0 0-1325 0 0</inkml:trace>
  <inkml:trace contextRef="#ctx0" brushRef="#br0" timeOffset="4928.42">6035 571 4896 0 0,'0'0'108'0'0,"0"0"17"0"0,0 3 10 0 0,0 12-22 0 0,3 11-90 0 0,3-14-10 0 0,-2-2 89 0 0,-2-4 1 0 0,-2 2 47 0 0,0 5 36 0 0,0 30 613 0 0,0-34-658 0 0,0-2-37 0 0,2 7 208 0 0,3-5-59 0 0,1 4 0 0 0,-5 3-4 0 0,-1-8-129 0 0,1 0 38 0 0,2 3 148 0 0,3 1-7 0 0,-2-2-33 0 0,-1 12 193 0 0,-1-8-53 0 0,3-4-76 0 0,1 2-27 0 0,-3 11 28 0 0,-3-12-157 0 0,0-4-1 0 0,2-2 125 0 0,4 4-103 0 0,1 3-50 0 0,-1-1-51 0 0,1-2-50 0 0,-5-5 20 0 0,0 0-34 0 0,-4 3-4 0 0,2-7-16 0 0,0 3 54 0 0,0-3 0 0 0,0 0 0 0 0,0 0 10 0 0,1 0 43 0 0,0 0-67 0 0,6 0-71 0 0,-4 0 70 0 0,-1 0 21 0 0,-1 0 42 0 0,-1 0 50 0 0,1 0 59 0 0,-1-3 34 0 0,2-7-44 0 0,3 1-45 0 0,0-2-35 0 0,-2-2-59 0 0,-3 10-71 0 0,0-1 0 0 0,1 1 0 0 0,-1 0 0 0 0,1 0 1 0 0,0 0-1 0 0,0 0 0 0 0,0 0 0 0 0,0 0 0 0 0,2-2-1 0 0,1-6 1 0 0,3-13 25 0 0,0-6 59 0 0,-1 5-6 0 0,-3 18-53 0 0,0 0-1 0 0,0 1 1 0 0,0-1 0 0 0,1 1-1 0 0,0 0 1 0 0,2-3-26 0 0,12-20 24 0 0,-14 20-32 0 0,4-6 22 0 0,-1-1 1 0 0,2 1-1 0 0,0 1 0 0 0,1 0 1 0 0,7-8-15 0 0,-1 9-1 0 0,-9 9 4 0 0,0-1 1 0 0,-1 0-1 0 0,0 0 0 0 0,0-1 1 0 0,5-5-4 0 0,-3 3 38 0 0,-7 6-28 0 0,1 0 1 0 0,-1 0 0 0 0,1 1 0 0 0,-1-1 0 0 0,1 1 0 0 0,0-1-1 0 0,-1 1 1 0 0,1-1 0 0 0,0 1 0 0 0,0 0 0 0 0,0 0 0 0 0,0 0 0 0 0,0 0-1 0 0,0 1 1 0 0,0-1 0 0 0,1 0 0 0 0,-1 1 0 0 0,0-1 0 0 0,1 1-11 0 0,-1 0 12 0 0,0 0 1 0 0,0-1-1 0 0,-1 1 1 0 0,1-1-1 0 0,0 1 0 0 0,-1-1 1 0 0,1 0-1 0 0,-1 1 1 0 0,1-1-1 0 0,-1 0 1 0 0,2-1-13 0 0,-2 2 8 0 0,0-1-1 0 0,-1 0 1 0 0,1 1 0 0 0,0-1 0 0 0,0 0 0 0 0,0 1-1 0 0,0 0 1 0 0,0-1 0 0 0,0 1 0 0 0,0-1-1 0 0,0 1 1 0 0,0 0 0 0 0,0 0 0 0 0,1 0 0 0 0,-1 0-1 0 0,0 0 1 0 0,0 0 0 0 0,0 0 0 0 0,0 0-1 0 0,0 0 1 0 0,0 0 0 0 0,0 0 0 0 0,0 1 0 0 0,1-1-8 0 0,3 3 10 0 0,1 0 35 0 0,15 10 210 0 0,-2 2 24 0 0,-11-5-182 0 0,-4 0-73 0 0,-4-8-23 0 0,1-1-1 0 0,-1 0 0 0 0,1 0 0 0 0,-1 0 0 0 0,1 0 0 0 0,-1 0 0 0 0,1 0 0 0 0,-1 0 0 0 0,1 0 0 0 0,0 0 0 0 0,0 0 0 0 0,-1-1 0 0 0,1 1 0 0 0,0 0 0 0 0,0 0 0 0 0,0-1 0 0 0,0 1 1 0 0,1 0-1 0 0,4 2 0 0 0,-5-3 0 0 0,0 1 0 0 0,-1-1 0 0 0,1 0 0 0 0,-1 1 0 0 0,1-1 0 0 0,0 0 0 0 0,-1 1 0 0 0,1-1 0 0 0,-1 1 0 0 0,1-1 0 0 0,-1 1 0 0 0,1-1 0 0 0,-1 1 0 0 0,0 0 0 0 0,1-1 0 0 0,-1 1 0 0 0,0-1 0 0 0,1 1 0 0 0,-1 0 0 0 0,0-1 0 0 0,0 1 0 0 0,0 0 0 0 0,1-1 0 0 0,-1 1 0 0 0,0 0 0 0 0,0 0 0 0 0,0 0 0 0 0,1 1 0 0 0,9 16 0 0 0,-8-16 0 0 0,0 1 0 0 0,0 0 0 0 0,0 0 0 0 0,-1 0 0 0 0,1 0 0 0 0,-1 0 0 0 0,0 0 0 0 0,0 0 0 0 0,0 0 0 0 0,0 0 0 0 0,0 0 0 0 0,-1 1 0 0 0,1 0 0 0 0,0 7 0 0 0,1 0 0 0 0,0 0 0 0 0,1 0 0 0 0,0-1 0 0 0,2 3 0 0 0,-3-8 0 0 0,4 8 0 0 0,-5-12 0 0 0,0 0 0 0 0,-1 1 0 0 0,1-1 0 0 0,0 1 0 0 0,-1-1 0 0 0,1 1 0 0 0,-1-1 0 0 0,1 1 0 0 0,-1-1 0 0 0,0 1 0 0 0,0-1 0 0 0,0 1 0 0 0,1-1 0 0 0,-1 1 0 0 0,0 0 0 0 0,0 0 0 0 0,0-1 0 0 0,1 1 0 0 0,-1 0 0 0 0,1-1 0 0 0,-1 1 0 0 0,1 0 0 0 0,0-1 0 0 0,-1 1 0 0 0,1-1 0 0 0,0 1 0 0 0,0-1 0 0 0,0 1 0 0 0,0-1 0 0 0,0 1 0 0 0,0-1 0 0 0,0 1 0 0 0,-1 0 0 0 0,1-1 0 0 0,-1 1 0 0 0,1 0 0 0 0,-1-1 0 0 0,0 1 0 0 0,1 0 0 0 0,-1 0 0 0 0,0 0 0 0 0,-1 3 0 0 0,2-4 0 0 0,12 23 0 0 0,-11-15-14 0 0,-2-5-34 0 0,0-4 48 0 0,1 3-133 0 0,1-1-62 0 0,8 9-283 0 0,-7-9-40 0 0,-3-2-8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00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6296 0 0,'0'0'184'0'0,"0"0"45"0"0,0 2 64 0 0,0 2-190 0 0,0 2 104 0 0,0 1 63 0 0,0 12 437 0 0,0-14-517 0 0,0 1-33 0 0,0-1-29 0 0,0 0-84 0 0,-3 0 232 0 0,-6 8 20 0 0,8-12-266 0 0,0 1 1 0 0,1-1-1 0 0,-1 1 0 0 0,1-1 0 0 0,-1 0 0 0 0,1 1 0 0 0,0-1 1 0 0,0 1-1 0 0,-1-1 0 0 0,1 0 0 0 0,0 1 0 0 0,0-1 1 0 0,1 1-1 0 0,-1-1 0 0 0,0 1 0 0 0,0-1 0 0 0,1 1 0 0 0,-1-1 1 0 0,1 0-1 0 0,0 2-30 0 0,3 4 145 0 0,-3-5-118 0 0,0-1 0 0 0,0 0 1 0 0,0 1-1 0 0,0-1 0 0 0,-1 1 0 0 0,1-1 1 0 0,0 1-1 0 0,-1-1 0 0 0,1 1 0 0 0,-1 0 1 0 0,0-1-1 0 0,0 1 0 0 0,0 0 0 0 0,1-1-27 0 0,-1 86 907 0 0,0-26-390 0 0,0-11-184 0 0,0-26-211 0 0,0-2-33 0 0,0-14-31 0 0,1 1 0 0 0,0-1 1 0 0,0 0-1 0 0,1 1 0 0 0,1 1-58 0 0,-1-4 41 0 0,-1 1 0 0 0,1 0 1 0 0,-1-1-1 0 0,-1 1 1 0 0,1 0-42 0 0,-1 8 92 0 0,-1-11-70 0 0,1 0 1 0 0,0 0-1 0 0,1 0 0 0 0,-1-1 0 0 0,1 1 0 0 0,-1 0 1 0 0,1 1-23 0 0,5 10 82 0 0,-5-12-66 0 0,1 0 1 0 0,-1 0-1 0 0,0 1 1 0 0,-1-1 0 0 0,1 0-1 0 0,0 1 1 0 0,-1-1-1 0 0,0 2-16 0 0,0 56 363 0 0,0-58-260 0 0,0 0 1 0 0,0 2-34 0 0,0 12 212 0 0,0-14-250 0 0,0 0 112 0 0,0-3-8 0 0,0 0-32 0 0,0 0-10 0 0,0 0-4 0 0,0 0-6 0 0,0 0-11 0 0,0 0 12 0 0,0 0-10 0 0,0 0 17 0 0,0 0 11 0 0,0 0 1 0 0,0 0-6 0 0,0-3-22 0 0,-1-12 59 0 0,1-17 27 0 0,4 20-65 0 0,1 4-48 0 0,-4 7-39 0 0,0 0 0 0 0,-1-1 0 0 0,1 1 0 0 0,0-1 0 0 0,0 1 1 0 0,-1-1-1 0 0,1 1 0 0 0,-1-1 0 0 0,1 1 0 0 0,-1-1 0 0 0,0 1 0 0 0,1-1 0 0 0,-1 0 0 0 0,0 0-10 0 0,0-1 2 0 0,0 0 0 0 0,1 0 0 0 0,-1 0 0 0 0,1-1-1 0 0,0 1 1 0 0,0 0 0 0 0,0 0 0 0 0,0 0 0 0 0,1-2-2 0 0,3-5 1 0 0,15-42-1 0 0,-17 45 0 0 0,0-1 0 0 0,0 0 0 0 0,1 0 0 0 0,0 1 0 0 0,0 0 0 0 0,1 0 0 0 0,0 0 0 0 0,0 1 0 0 0,3-3 0 0 0,-3 3 0 0 0,-1 1 0 0 0,1-1 0 0 0,-1 0 0 0 0,1-3 0 0 0,-3 5 0 0 0,0 0 0 0 0,1 0 0 0 0,-1 1 0 0 0,1-1 0 0 0,0 1 0 0 0,0-1 0 0 0,0 1 0 0 0,0 0 0 0 0,0 0 0 0 0,1 1 0 0 0,-1-1 0 0 0,1 1 0 0 0,6-3-1 0 0,-7 4 2 0 0,-1 0-1 0 0,0 0 0 0 0,0 0 0 0 0,0 0 0 0 0,0-1 0 0 0,0 1 0 0 0,0-1 0 0 0,0 1 0 0 0,0-1 0 0 0,0 0 0 0 0,0 0 0 0 0,0 1 0 0 0,0 0 0 0 0,0-1 0 0 0,0 1 0 0 0,0 0 0 0 0,0 0 0 0 0,1 0 0 0 0,-1 0 0 0 0,0 0 0 0 0,1 1 0 0 0,-1-1 0 0 0,1 1 0 0 0,-1-1 0 0 0,38 1-1 0 0,-21 0 2 0 0,-18 0-3 0 0,-1 0 1 0 0,1 0 0 0 0,-1 0 0 0 0,1 0 0 0 0,-1 0 0 0 0,1 0-1 0 0,-1 0 1 0 0,1 0 0 0 0,-1 0 0 0 0,1 0 0 0 0,-1 0 0 0 0,1 0-1 0 0,-1 0 1 0 0,1 1 0 0 0,-1-1 0 0 0,0 0 0 0 0,1 0 0 0 0,-1 0-1 0 0,1 1 1 0 0,-1-1 0 0 0,1 0 0 0 0,-1 0 0 0 0,0 1 0 0 0,1-1-1 0 0,-1 1 1 0 0,0-1 0 0 0,1 0 0 0 0,-1 1 0 0 0,0-1 0 0 0,0 0 0 0 0,1 1-1 0 0,-1 0 2 0 0,4 5-42 0 0,7 0 12 0 0,-10-5 27 0 0,0-1-1 0 0,0 1 1 0 0,0-1 0 0 0,0 1-1 0 0,0-1 1 0 0,0 1 0 0 0,0-1-1 0 0,0 1 1 0 0,0 0 0 0 0,0 0-1 0 0,-1-1 1 0 0,1 1 0 0 0,0 0-1 0 0,0 0 1 0 0,-1 0 0 0 0,1 0 3 0 0,8 22-33 0 0,0-2-1 0 0,-6-16 26 0 0,0 0 0 0 0,0 0-1 0 0,-1 1 1 0 0,0-1 0 0 0,0 1-1 0 0,0-1 1 0 0,0 3 8 0 0,0-1-6 0 0,0 0 1 0 0,0 0 0 0 0,4 6 5 0 0,-3-6-3 0 0,-1 0 1 0 0,0 1 0 0 0,0-1 0 0 0,0 0 0 0 0,-1 1 0 0 0,0-1 0 0 0,0 1 0 0 0,-1 2 2 0 0,4 26-37 0 0,2-17 27 0 0,-5-16 10 0 0,0 0 0 0 0,0 0 0 0 0,0 0 0 0 0,0 0 0 0 0,-1 1 0 0 0,1-1 0 0 0,-1 0 0 0 0,1 0 0 0 0,-1 2 0 0 0,0 0 0 0 0,1 1 0 0 0,0-1 0 0 0,0 1 0 0 0,0-1 0 0 0,2 4 0 0 0,-1-4 0 0 0,0 1 0 0 0,-1-1 0 0 0,0 0 0 0 0,0 1 0 0 0,0 3 0 0 0,-1 39 0 0 0,0-47 0 0 0,0 0 0 0 0,0-1 0 0 0,0 1 0 0 0,0 0 0 0 0,0-1 0 0 0,0 1 0 0 0,0 0 0 0 0,0-1 0 0 0,1 1 0 0 0,-1 0 0 0 0,0-1 0 0 0,0 1 0 0 0,1-1 0 0 0,-1 1 0 0 0,0 0 0 0 0,1-1 0 0 0,-1 1 0 0 0,0-1 0 0 0,1 1 0 0 0,-1-1 0 0 0,1 1 0 0 0,-1-1 0 0 0,1 1 0 0 0,-1-1 0 0 0,1 0 0 0 0,0 1 0 0 0,-1-1 0 0 0,1 0 0 0 0,-1 1 0 0 0,1-1 0 0 0,-1 1 0 0 0,1-1 0 0 0,-1 1 0 0 0,1-1 0 0 0,-1 1 0 0 0,1-1 0 0 0,-1 1 0 0 0,0-1 0 0 0,1 1 0 0 0,-1-1 0 0 0,0 1 0 0 0,0 0 0 0 0,1-1 0 0 0,-1 1 0 0 0,0 0 0 0 0,0-1 0 0 0,0 1 0 0 0,0 0 0 0 0,0-1 0 0 0,0 1 0 0 0,0 0 0 0 0,0-1 0 0 0,0 1 0 0 0,0 27 10 0 0,0-28-9 0 0,0 0 0 0 0,0 1-1 0 0,0-1 1 0 0,0 0 0 0 0,0 0 0 0 0,0 0-1 0 0,0 0 1 0 0,0 0 0 0 0,0 0 0 0 0,0 0-1 0 0,0 0 1 0 0,0 0 0 0 0,0 0 0 0 0,0 1-1 0 0,0-1 1 0 0,0 0 0 0 0,0 0 0 0 0,0 0-1 0 0,0 0 1 0 0,0 0 0 0 0,0 0 0 0 0,0 0-1 0 0,0 0 1 0 0,0 0 0 0 0,0 0 0 0 0,1 0-1 0 0,-1 0 1 0 0,0 1 0 0 0,0-1 0 0 0,0 0-1 0 0,0 0 1 0 0,0 0 0 0 0,0 0 0 0 0,0 0-1 0 0,0 0 1 0 0,0 0 0 0 0,0 0 0 0 0,0 0-1 0 0,0 0 1 0 0,0 0 0 0 0,1 0 0 0 0,-1 0-1 0 0,0 0 1 0 0,0 0 0 0 0,0 0 0 0 0,0 0-1 0 0,0 0 1 0 0,0 0 0 0 0,0 0 0 0 0,0 0-1 0 0,0 0 1 0 0,0 0 0 0 0,1 0 0 0 0,-1 0-1 0 0,0 0 1 0 0,0 0 0 0 0,0 0-1 0 0,0 0-197 0 0,1 0 63 0 0,-1 0 55 0 0,0 0 50 0 0,1 0 70 0 0,-1 0 85 0 0,2 0 483 0 0,-1 0-516 0 0,-1 0-37 0 0,1 0-49 0 0,-1 0-64 0 0,1 0-75 0 0,-1 0-87 0 0,1 0-60 0 0,-1 0-87 0 0,1 0-96 0 0,0 0-104 0 0,-1 0-114 0 0,1 0-120 0 0,-1 0 351 0 0,1 0-33 0 0,-1 0-35 0 0,1 0-35 0 0,-1 0-1291 0 0,0 0-1043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00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0 262 6968 0 0,'3'0'157'0'0,"4"0"-49"0"0,17 0 246 0 0,-17 0-281 0 0,-1 0-45 0 0,4-2-3 0 0,-6-3 51 0 0,2-1 67 0 0,7 3 67 0 0,-9 4-28 0 0,-2-1-93 0 0,0 0 0 0 0,1 0 1 0 0,-1 0-1 0 0,0 0 0 0 0,1-1 1 0 0,-1 1-1 0 0,0 0 0 0 0,0-1 1 0 0,2 0-90 0 0,4-4 240 0 0,-7 4-197 0 0,1 0 0 0 0,-1 0 0 0 0,1 0 0 0 0,-1 1 0 0 0,0-1 0 0 0,1 0 0 0 0,0 1 0 0 0,-1-1 0 0 0,1 1 0 0 0,-1 0 0 0 0,1-1 0 0 0,-1 1 0 0 0,1 0 0 0 0,0 0-43 0 0,12-3 296 0 0,0-7 30 0 0,-11 8-106 0 0,0 1-81 0 0,-1 0-50 0 0,2 1-47 0 0,0 0-10 0 0,-2-1 36 0 0,-1 0-47 0 0,0 1 1 0 0,0-1-1 0 0,0 0 0 0 0,0 0 0 0 0,0 1 0 0 0,0-1 0 0 0,0 0 0 0 0,0 0 1 0 0,-1 0-1 0 0,1 0 0 0 0,0 0 0 0 0,-1 0 0 0 0,1-1 0 0 0,-1 1 0 0 0,1 0-21 0 0,-1 0 18 0 0,0 1 0 0 0,1-1 0 0 0,-1 0 0 0 0,0 0 0 0 0,1 1 0 0 0,-1-1-1 0 0,1 0 1 0 0,-1 1 0 0 0,1-1 0 0 0,-1 1 0 0 0,1-1 0 0 0,-1 1-1 0 0,1-1 1 0 0,-1 1 0 0 0,1-1 0 0 0,0 1 0 0 0,-1-1 0 0 0,1 1 0 0 0,0-1-1 0 0,-1 1 1 0 0,1 0 0 0 0,0 0 0 0 0,0-1 0 0 0,-1 1 0 0 0,1 0-1 0 0,0 0 1 0 0,0 0 0 0 0,0 0 0 0 0,0 0-18 0 0,-1 0 10 0 0,1 0 0 0 0,-1 0 1 0 0,1 0-1 0 0,-1 0 0 0 0,1 0 0 0 0,-1 0 1 0 0,1 0-1 0 0,-1 0 0 0 0,1 0 0 0 0,-1 0 0 0 0,1 0 1 0 0,-1 0-1 0 0,1 0 0 0 0,-1 0 0 0 0,1-1 0 0 0,-1 1 1 0 0,0 0-1 0 0,1 0 0 0 0,-1 0 0 0 0,1-1 1 0 0,-1 1-1 0 0,0 0 0 0 0,1-1 0 0 0,-1 1 0 0 0,1 0 1 0 0,-1-1-1 0 0,0 1 0 0 0,0-1 0 0 0,1 1 1 0 0,-1 0-1 0 0,0-1 0 0 0,1 0-10 0 0,3-5 152 0 0,3 1 9 0 0,-7 5-151 0 0,0 0-1 0 0,1 0 0 0 0,-1 0 0 0 0,0-1 0 0 0,1 1 0 0 0,-1 0 0 0 0,0 0 1 0 0,1-1-1 0 0,-1 1 0 0 0,0 0 0 0 0,1 0 0 0 0,-1-1 0 0 0,0 1 0 0 0,0 0 1 0 0,1-1-1 0 0,-1 1 0 0 0,0-1 0 0 0,0 1 0 0 0,0 0 0 0 0,0-1 0 0 0,1 1 1 0 0,-1 0-1 0 0,0-1 0 0 0,0 1 0 0 0,0-1 0 0 0,0 1 0 0 0,0-1 0 0 0,0 1 1 0 0,0 0-1 0 0,0-1 0 0 0,0 1-9 0 0,0 0 2 0 0,0-1 1 0 0,0 1-1 0 0,0 0 0 0 0,0 0 1 0 0,0 0-1 0 0,0 0 0 0 0,0 0 1 0 0,0 0-1 0 0,-1 0 1 0 0,1 0-1 0 0,0 0 0 0 0,0 0 1 0 0,1-1-1 0 0,-1 1 0 0 0,0 0 1 0 0,0 0-1 0 0,0 0 0 0 0,0 0 1 0 0,0 0-1 0 0,0 0 1 0 0,0 0-1 0 0,0 0 0 0 0,0 0 1 0 0,0 0-1 0 0,0 0 0 0 0,0 0 1 0 0,0-1-1 0 0,0 1 0 0 0,0 0 1 0 0,0 0-1 0 0,0 0 1 0 0,0 0-1 0 0,0 0 0 0 0,0 0 1 0 0,0 0-1 0 0,1 0 0 0 0,-1 0 1 0 0,0 0-1 0 0,0 0 0 0 0,0 0 1 0 0,0 0-1 0 0,0 0 1 0 0,0 0-1 0 0,0 0 0 0 0,0 0 1 0 0,0 0-1 0 0,0 0 0 0 0,1 0 1 0 0,-1 0-1 0 0,0 0 0 0 0,0 0 1 0 0,0 0-1 0 0,0 0 0 0 0,0 0 1 0 0,0 0-1 0 0,0 0 1 0 0,0 0-3 0 0,1 0 4 0 0,-1 0 1 0 0,1 0-1 0 0,-1 0 1 0 0,1 0-1 0 0,-1 0 0 0 0,1 0 1 0 0,-1 0-1 0 0,1 0 1 0 0,-1 0-1 0 0,1 0 1 0 0,-1 0-1 0 0,0-1 1 0 0,1 1-1 0 0,-1 0 1 0 0,1 0-1 0 0,-1-1 1 0 0,1 1-1 0 0,-1 0 1 0 0,0 0-1 0 0,1-1 1 0 0,-1 1-1 0 0,0 0 1 0 0,1-1-1 0 0,-1 1 1 0 0,0-1-1 0 0,1 1 0 0 0,-1 0 1 0 0,0-1-1 0 0,0 1 1 0 0,0-1-1 0 0,1 1 1 0 0,-1-1-1 0 0,0 1 1 0 0,0-1-1 0 0,0 1 1 0 0,0-1-1 0 0,0 1 1 0 0,0 0-1 0 0,0-1 1 0 0,0 1-1 0 0,0-1 1 0 0,0 0-5 0 0,3-4 94 0 0,7-5 28 0 0,-7 7 7 0 0,-3 1 6 0 0,0-5-19 0 0,0-9 200 0 0,0 9-205 0 0,0 0-52 0 0,0 3-85 0 0,-3-2 98 0 0,2 5-63 0 0,-1 0 1 0 0,1 0 0 0 0,0-1 0 0 0,0 1-1 0 0,0-1 1 0 0,0 1 0 0 0,0-1 0 0 0,1 1 0 0 0,-1-1-1 0 0,0 0 1 0 0,1 1 0 0 0,-1-1 0 0 0,1 0-1 0 0,-1 0 1 0 0,1 0-10 0 0,-2-3 86 0 0,-11-6 2 0 0,0 6 0 0 0,8-5-15 0 0,4 10-72 0 0,0-1 0 0 0,1 1 0 0 0,-1 0 0 0 0,0-1 0 0 0,0 1 0 0 0,0 0 0 0 0,1 0 0 0 0,-1-1 0 0 0,0 1 0 0 0,0 0 0 0 0,0 0 0 0 0,0 0 1 0 0,1 0-1 0 0,-2 0-1 0 0,1 1 0 0 0,1-1 0 0 0,-1 0 0 0 0,0 0 0 0 0,1 0 0 0 0,-1-1 1 0 0,0 1-1 0 0,1 0 0 0 0,-1 0 0 0 0,0 0 0 0 0,1 0 0 0 0,-1-1 0 0 0,0 1 1 0 0,1 0-1 0 0,-1 0 0 0 0,1-1 0 0 0,-1 1 0 0 0,1-1 0 0 0,-1 1 1 0 0,1 0-1 0 0,-1-1 0 0 0,1 1 0 0 0,-1-1 0 0 0,1 1 0 0 0,-1-1 1 0 0,1 0-1 0 0,0 1 0 0 0,-5-6 30 0 0,-6 4 45 0 0,9 2-57 0 0,1 0-1 0 0,-1 1 1 0 0,0-1 0 0 0,1 0 0 0 0,-1 1 0 0 0,0-1-1 0 0,1 1 1 0 0,-1-1 0 0 0,1 1 0 0 0,-1 0-1 0 0,1 0 1 0 0,-1 0 0 0 0,1 0 0 0 0,-1 0-18 0 0,-5 3 35 0 0,-5 1 102 0 0,6 5 21 0 0,-4-3-6 0 0,9-7-143 0 0,-1 0 0 0 0,1 1-1 0 0,0-1 1 0 0,0 1 0 0 0,0-1 0 0 0,1 1 0 0 0,-1 0-1 0 0,0-1 1 0 0,0 1 0 0 0,0 0 0 0 0,0 0 0 0 0,1-1-1 0 0,-1 1 1 0 0,0 0 0 0 0,1 0 0 0 0,-1 0-9 0 0,-4 9 25 0 0,4-7-25 0 0,0-1 0 0 0,0 0 0 0 0,0 0 1 0 0,0 0-1 0 0,-1 0 0 0 0,1 0 0 0 0,-1 0 0 0 0,1 0 1 0 0,-1 0-1 0 0,-3 3 0 0 0,1 1 0 0 0,0-1 0 0 0,1 1 0 0 0,-1 0 0 0 0,1 0 0 0 0,0 1 0 0 0,1-2 0 0 0,1-3 0 0 0,1-1 0 0 0,-1 0 0 0 0,1 0 0 0 0,-1 1 0 0 0,1-1 0 0 0,0 1 0 0 0,0-1 0 0 0,0 0 0 0 0,0 1 0 0 0,0 0 0 0 0,-3 16 0 0 0,1-13-4 0 0,-6 25 6 0 0,6-6-74 0 0,2 1-37 0 0,0 2 73 0 0,0-8 54 0 0,0-1 35 0 0,0-16-47 0 0,0 0 1 0 0,0-1 0 0 0,0 1-1 0 0,0 0 1 0 0,0-1 0 0 0,1 1-1 0 0,-1-1 1 0 0,1 1 0 0 0,-1 0-1 0 0,1-1 1 0 0,0 1 0 0 0,-1-1-1 0 0,1 1 1 0 0,0-1 0 0 0,1 1-7 0 0,2 6 21 0 0,6 10-39 0 0,-4-5-37 0 0,-4-9 36 0 0,-2-3 15 0 0,1 0-1 0 0,-1-1 1 0 0,0 1 0 0 0,0 0 0 0 0,1-1 0 0 0,-1 1 0 0 0,1-1 0 0 0,-1 1-1 0 0,0-1 1 0 0,1 1 0 0 0,-1-1 0 0 0,1 1 0 0 0,-1-1 0 0 0,1 1 0 0 0,-1-1-1 0 0,1 0 1 0 0,0 1 0 0 0,-1-1 0 0 0,1 0 0 0 0,-1 1 0 0 0,1-1 0 0 0,0 0 4 0 0,4 3-12 0 0,26 22 15 0 0,-17-19 45 0 0,5 1-30 0 0,-9-4-17 0 0,-6-2-1 0 0,-1-1 0 0 0,1 1 0 0 0,-1 0 0 0 0,1-1 0 0 0,-1 0 0 0 0,1 1 0 0 0,-1-2 0 0 0,1 1 0 0 0,1 0 0 0 0,4-1 0 0 0,28-1 4 0 0,-8-5 33 0 0,-15 3-12 0 0,47-1 55 0 0,-44 1-75 0 0,-7 1-58 0 0,1 0-52 0 0,1 1-59 0 0,0 1-67 0 0,19-1-437 0 0,0-11-46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51.8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8576 0 0,'0'0'197'0'0,"0"0"24"0"0,0 3 17 0 0,0 3-84 0 0,0-2-22 0 0,0-2 40 0 0,0-1 139 0 0,0-1 258 0 0,0 0 21 0 0,0 0 4 0 0,1 5-77 0 0,0-1-117 0 0,1-1-95 0 0,1-1-72 0 0,12-1 437 0 0,-9-1-360 0 0,-1 3 209 0 0,0 0-436 0 0,0 0 65 0 0,3 0 167 0 0,1-1 73 0 0,12 0 438 0 0,-13-2-582 0 0,0-1-36 0 0,-2 1-71 0 0,1 0-43 0 0,-4 0-49 0 0,1 0 0 0 0,-1 0 0 0 0,0-1 0 0 0,0 1 0 0 0,0-1 0 0 0,0 0 0 0 0,1-1-45 0 0,14-5 167 0 0,-16 6-145 0 0,0 0 0 0 0,0 0 1 0 0,1 1-1 0 0,-1-1 0 0 0,0 1 0 0 0,0-1 1 0 0,0 1-1 0 0,1 0-22 0 0,21 1 128 0 0,-7-1-78 0 0,-4-2-56 0 0,0-4 6 0 0,-11 5 0 0 0,-1 0 0 0 0,0 1 0 0 0,1-1 0 0 0,-1 0 0 0 0,1 1 0 0 0,-1-1 0 0 0,1 1 0 0 0,-1-1 0 0 0,1 1 0 0 0,-1 0 0 0 0,1 0 0 0 0,-1 0 0 0 0,1 0 0 0 0,12 0-38 0 0,20-1-266 0 0,-23-1 205 0 0,-6 0 62 0 0,-2 0-33 0 0,-1 1-34 0 0,1 0-55 0 0,-1-1-65 0 0,0 1-79 0 0,0 0-91 0 0,1 0-103 0 0,-1 0-115 0 0,-1 1 259 0 0,1 0-34 0 0,-1-1-34 0 0,1 1-36 0 0,-1 0-39 0 0,1 0-39 0 0,4 0-1561 0 0,4 0-1189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01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340 263 4688 0 0,'0'0'133'0'0,"2"0"-5"0"0,9-3-101 0 0,-9-4-9 0 0,-2 1 49 0 0,1-1 145 0 0,-1 6-188 0 0,0 1 1 0 0,1-1-1 0 0,-1 1 1 0 0,0-1-1 0 0,0 1 1 0 0,1-1-1 0 0,-1 1 1 0 0,0 0-1 0 0,1-1 1 0 0,-1 1 0 0 0,0-1-1 0 0,1 1 1 0 0,-1 0-1 0 0,1-1 1 0 0,-1 1-1 0 0,1 0 1 0 0,-1-1-25 0 0,3-1 222 0 0,0-1 83 0 0,-1-2 116 0 0,-2 1-158 0 0,1 0 41 0 0,-4-4-3 0 0,-1 4-37 0 0,3 3-243 0 0,0 1 1 0 0,1-1 0 0 0,-1 1 0 0 0,1-1-1 0 0,-1 1 1 0 0,1-1 0 0 0,-1 1-1 0 0,1-1 1 0 0,-1 1 0 0 0,1-1-1 0 0,-1 1 1 0 0,1-1 0 0 0,0 0-1 0 0,-1 1 1 0 0,1-1 0 0 0,0 0-1 0 0,0 1 1 0 0,0-1 0 0 0,-1 0-1 0 0,1 0 1 0 0,0 1 0 0 0,0-1-1 0 0,0 0 1 0 0,0 0 0 0 0,0 1-22 0 0,0-7 178 0 0,-1 2 104 0 0,1 4-175 0 0,-1 0 1 0 0,1 0-1 0 0,0 0 1 0 0,-1 0 0 0 0,0 0-1 0 0,1 0 1 0 0,-1 0 0 0 0,0 0-1 0 0,1 0 1 0 0,-1 0 0 0 0,-1-1-108 0 0,-1-1 220 0 0,0 0-40 0 0,0 0-98 0 0,-7-7 366 0 0,7 7-147 0 0,1 2-112 0 0,0 1-71 0 0,-1 1-64 0 0,0 1 0 0 0,1-3 61 0 0,-1 0 71 0 0,0-1 111 0 0,1 0-218 0 0,0 0-1 0 0,0 1 1 0 0,-1 0 0 0 0,1-1 0 0 0,-1 1 0 0 0,0 0 0 0 0,1 0 0 0 0,-1 0 0 0 0,0 0-1 0 0,1 1 1 0 0,-1-1 0 0 0,0 1 0 0 0,0 0 0 0 0,-1 0-79 0 0,-22-1 517 0 0,12 1-294 0 0,1 1-33 0 0,-1 0-27 0 0,1-1-62 0 0,1 2-18 0 0,-1 5-11 0 0,12-6-64 0 0,-1 0 1 0 0,1-1-1 0 0,-1 1 0 0 0,1 0 0 0 0,-1-1 0 0 0,1 1 1 0 0,-1-1-1 0 0,0 1 0 0 0,1-1 0 0 0,-1 0 0 0 0,0 0 1 0 0,0 0-9 0 0,-9 2 47 0 0,-1 4-24 0 0,10-5-22 0 0,1 0 0 0 0,-1 0 0 0 0,1 0 0 0 0,-1-1 0 0 0,0 1 0 0 0,1 0 0 0 0,-1-1 0 0 0,0 1 0 0 0,1-1 0 0 0,-1 0 0 0 0,0 1 0 0 0,0-1 1 0 0,1 0-2 0 0,-1 0 4 0 0,0 0 0 0 0,1 0 0 0 0,-1 0 1 0 0,0 1-1 0 0,1-1 0 0 0,-1 1 0 0 0,1-1 1 0 0,-1 1-1 0 0,1-1 0 0 0,-1 1 0 0 0,1 0 1 0 0,-1 0-1 0 0,1 0 0 0 0,0 0-4 0 0,-7 4 1 0 0,-5 0-1 0 0,8 5 0 0 0,-8-5 0 0 0,-2 8 0 0 0,2 2 0 0 0,10 1 0 0 0,3-10 0 0 0,0-4 0 0 0,0-1 0 0 0,-1 1 0 0 0,1-1 0 0 0,0 1 0 0 0,1 0 0 0 0,-1-1 0 0 0,0 1 0 0 0,0-1 0 0 0,1 1 0 0 0,-1 0 0 0 0,1-1 0 0 0,0 2 0 0 0,9 2 0 0 0,-5 8 0 0 0,-1-8-9 0 0,-1 0 0 0 0,1 0 0 0 0,1 0 1 0 0,-1-1-1 0 0,1 1 0 0 0,1 0 9 0 0,7 7-11 0 0,-9-8 11 0 0,0 0 0 0 0,1 0 0 0 0,0-1 0 0 0,0 0 0 0 0,1 1 0 0 0,0 0 0 0 0,0 0 0 0 0,-1 0 0 0 0,1 0 0 0 0,-1 0 0 0 0,2 3 0 0 0,6 5 0 0 0,1-1 0 0 0,0-1 0 0 0,1 0 0 0 0,-9-5-6 0 0,0-1 0 0 0,0 1 0 0 0,-1 0 0 0 0,3 3 6 0 0,10 9-30 0 0,-7-10 26 0 0,-1 0-1 0 0,1-1 1 0 0,9 3 4 0 0,18 11 3 0 0,8 11-3 0 0,-43-30-2 0 0,-1 1 0 0 0,1 0 0 0 0,-1 0 0 0 0,0 1 1 0 0,1-1-1 0 0,-1 0 0 0 0,0 1 0 0 0,0-1 1 0 0,-1 1-1 0 0,1 0 2 0 0,-1-1-3 0 0,1 0 0 0 0,-1 0 1 0 0,0 0-1 0 0,1 0 0 0 0,-1-1 0 0 0,1 1 1 0 0,0 0-1 0 0,-1-1 0 0 0,1 1 0 0 0,0-1 1 0 0,0 0-1 0 0,0 0 0 0 0,2 1 3 0 0,1 0-5 0 0,-2 1-1 0 0,20 21 17 0 0,-11-12 43 0 0,-9-9 10 0 0,-3 0-11 0 0,0-2-48 0 0,0 0 0 0 0,0 0 0 0 0,0 1 0 0 0,-1-1-1 0 0,1 0 1 0 0,0 0 0 0 0,-1 1 0 0 0,1-1 0 0 0,-1 0 0 0 0,1 0 0 0 0,-1 0 0 0 0,0 0 0 0 0,1 0 0 0 0,-1 0 0 0 0,0 0 0 0 0,0 1-5 0 0,-6 3-4 0 0,-6 0 4 0 0,8 2 0 0 0,5-7 0 0 0,0 1 0 0 0,0-1 0 0 0,0 0 0 0 0,-1 1 0 0 0,1-1 0 0 0,0 1 0 0 0,-1-1 0 0 0,1 0 0 0 0,0 1 0 0 0,-1-1 0 0 0,1 0 0 0 0,0 1 0 0 0,-1-1 0 0 0,1 0 0 0 0,-1 0 0 0 0,1 1 0 0 0,-1-1 0 0 0,1 0 0 0 0,-1 0 0 0 0,1 0 0 0 0,0 0 0 0 0,-1 0 0 0 0,1 1 0 0 0,-1-1 0 0 0,1 0 0 0 0,-1 0 0 0 0,1 0 0 0 0,-1 0 0 0 0,1 0 0 0 0,-1-1 0 0 0,1 1 0 0 0,-1 0 0 0 0,-1 0 2 0 0,0 0 1 0 0,1 1-1 0 0,-1-1 1 0 0,0 0-1 0 0,0 1 1 0 0,1-1-1 0 0,-1 1 1 0 0,0-1-1 0 0,1 1 1 0 0,-1 0-1 0 0,1 0 1 0 0,-1 0-1 0 0,1 0-2 0 0,-1 0 10 0 0,1 0 0 0 0,-1 0 0 0 0,1-1 0 0 0,-1 1 0 0 0,1 0 0 0 0,-1-1 0 0 0,0 1-1 0 0,0-1 1 0 0,1 1 0 0 0,-1-1 0 0 0,0 0 0 0 0,1 0 0 0 0,-1 1-10 0 0,-52-1 174 0 0,31 0-141 0 0,10-3-65 0 0,3-3-70 0 0,2 2-38 0 0,3 1 16 0 0,-1 1 16 0 0,-1-1-6 0 0,2 0-23 0 0,1-1-64 0 0,1 1 60 0 0,0 0-34 0 0,-2-1-23 0 0,-3-2-148 0 0,4 4 183 0 0,1 1 39 0 0,-2-2-174 0 0,3 2 163 0 0,1 0-43 0 0,1-1-13 0 0,0 1-47 0 0,-1-1-57 0 0,1 0-65 0 0,0 1 59 0 0,0 0-39 0 0,0 1-439 0 0,0-1-289 0 0,0 1-684 0 0</inkml:trace>
  <inkml:trace contextRef="#ctx0" brushRef="#br0" timeOffset="465.76">755 478 5792 0 0,'0'0'166'0'0,"3"0"-6"0"0,15 1-123 0 0,-7 1 35 0 0,-10-2-56 0 0,-1 0 0 0 0,1 0 1 0 0,0 1-1 0 0,-1-1 0 0 0,1 0 1 0 0,-1 1-1 0 0,1-1 0 0 0,0 1 0 0 0,-1-1 1 0 0,1 0-1 0 0,-1 1 0 0 0,1-1 1 0 0,-1 1-1 0 0,1 0 0 0 0,-1-1-16 0 0,3 4 138 0 0,-1-3 106 0 0,-1 0-56 0 0,1 0-48 0 0,0-1-39 0 0,0 1-23 0 0,0-1-34 0 0,3-1 21 0 0,-4 1-14 0 0,0-1 45 0 0,10-1 280 0 0,-7-3-49 0 0,-3 4-305 0 0,-1 1 0 0 0,1-1 0 0 0,-1 1 1 0 0,0-1-1 0 0,1 1 0 0 0,-1-1 0 0 0,1 1 0 0 0,-1-1 0 0 0,1 1 0 0 0,-1-1 0 0 0,1 1 1 0 0,0 0-1 0 0,-1-1 0 0 0,1 1 0 0 0,-1 0 0 0 0,1 0 0 0 0,0-1 0 0 0,-1 1 1 0 0,1 0-1 0 0,0 0 0 0 0,-1 0 0 0 0,1 0 0 0 0,0 0 0 0 0,-1 0 0 0 0,1 0 0 0 0,0 0-22 0 0,3 0 113 0 0,5 0 89 0 0,7-3 171 0 0,-10 0-197 0 0,0-2 79 0 0,2-2 100 0 0,2-3 13 0 0,-7 7-111 0 0,-1 2-96 0 0,1 0-61 0 0,1 1-59 0 0,0 0-12 0 0,-2 0 45 0 0,8-7 161 0 0,18-20 535 0 0,-12 9-512 0 0,-5 7-169 0 0,1-1-37 0 0,1-3-9 0 0,-11-1-32 0 0,-2 4 27 0 0,0 2 332 0 0,0 0 69 0 0,0 5-245 0 0,-1 1-144 0 0,0 3-76 0 0,1 0-39 0 0,-11-4 65 0 0,4 0-12 0 0,0 6 55 0 0,4 1-19 0 0,0-1 0 0 0,-1 0-1 0 0,1 0 1 0 0,-1-1 0 0 0,1 1-1 0 0,-1-1 1 0 0,1 0 0 0 0,-4 0-24 0 0,-9 3 11 0 0,1 10-11 0 0,12-11 5 0 0,1 0 1 0 0,-1 0 0 0 0,0 0 0 0 0,0-1 0 0 0,0 1 0 0 0,-1 0-6 0 0,2-1 6 0 0,0-1-1 0 0,0 1 1 0 0,1 0 0 0 0,-1 0 0 0 0,0 0 0 0 0,1 1 0 0 0,-1-1 0 0 0,0 0 0 0 0,1 1 0 0 0,0-1 0 0 0,-1 1 0 0 0,1-1 0 0 0,-1 1-6 0 0,-6 18 71 0 0,6-15-61 0 0,0 0 1 0 0,-1 0-1 0 0,1-1 1 0 0,-1 1-1 0 0,1-1 0 0 0,-1 1 1 0 0,-1-1-1 0 0,0 1-10 0 0,2-4 3 0 0,1 1 1 0 0,0-1-1 0 0,-1 1 0 0 0,1-1 0 0 0,0 1 0 0 0,0 0 0 0 0,0-1 0 0 0,0 1 1 0 0,0 0-1 0 0,1 0 0 0 0,-1 0-3 0 0,-2 27 19 0 0,3-25-19 0 0,0 0 0 0 0,-1-1 0 0 0,1 1 0 0 0,-1 0 0 0 0,0 0 0 0 0,0 0 0 0 0,-1-1 0 0 0,1 1 0 0 0,-1-1 0 0 0,-1 3 0 0 0,2-3 0 0 0,0 0 0 0 0,0 0 0 0 0,1 0 0 0 0,-1 0 0 0 0,1-1 0 0 0,0 1 0 0 0,-1 0 0 0 0,1 0 0 0 0,1 0 0 0 0,-1 0 0 0 0,0 1 0 0 0,1 4 0 0 0,-1 54 0 0 0,0-61-1 0 0,0 1 1 0 0,0 0 0 0 0,0-1 0 0 0,1 1 0 0 0,-1-1 0 0 0,0 1 0 0 0,1 0-1 0 0,-1-1 1 0 0,1 1 0 0 0,-1-1 0 0 0,1 1 0 0 0,0-1 0 0 0,0 1 0 0 0,0-1 0 0 0,5 12 12 0 0,-5 3 15 0 0,-1-14-23 0 0,0 1-1 0 0,0-1 1 0 0,0 0 0 0 0,0 1 0 0 0,0-1-1 0 0,1 0 1 0 0,-1 0 0 0 0,1 1-1 0 0,-1-1 1 0 0,2 2-4 0 0,24 27 64 0 0,-24-26-49 0 0,1 0-2 0 0,-1 0 0 0 0,0-1 0 0 0,1 0 0 0 0,0 1 1 0 0,1 0-14 0 0,-3-3 3 0 0,1-1 1 0 0,-1 0-1 0 0,0 0 1 0 0,0 0-1 0 0,1 0 0 0 0,-1 0 1 0 0,0 0-1 0 0,1-1 1 0 0,-1 1-1 0 0,1 0 1 0 0,-1-1-1 0 0,1 1 1 0 0,0-1-1 0 0,-1 0 1 0 0,1 1-1 0 0,-1-1 1 0 0,1 0-1 0 0,0 0 1 0 0,-1 0-4 0 0,2 0 9 0 0,-1 0 0 0 0,1 0 0 0 0,-1 1 0 0 0,1-1-1 0 0,-1 1 1 0 0,1-1 0 0 0,-1 1 0 0 0,1 0 0 0 0,-1 0 0 0 0,0 0 0 0 0,2 1-9 0 0,-2-1 4 0 0,1 0 1 0 0,-1 0-1 0 0,0 0 1 0 0,1 0-1 0 0,-1 0 0 0 0,0-1 1 0 0,1 1-1 0 0,-1-1 1 0 0,1 0-1 0 0,-1 0 1 0 0,3 1-5 0 0,21-1 99 0 0,12 0-54 0 0,-27-2-42 0 0,0 0 1 0 0,0 0 0 0 0,0-1 0 0 0,-1 0 0 0 0,3-2-4 0 0,-8 4-3 0 0,5-5-69 0 0,1 1-43 0 0,-6 4 26 0 0,2-1 32 0 0,4 0-23 0 0,-7 0 11 0 0,0 1-37 0 0,-1-1-20 0 0,0 0-40 0 0,0-1-47 0 0,0 0-52 0 0,0 0-216 0 0,0 0-119 0 0,0 1 85 0 0,-1 0-44 0 0,3 0-654 0 0,1-1-512 0 0,3 3-976 0 0</inkml:trace>
  <inkml:trace contextRef="#ctx0" brushRef="#br0" timeOffset="841.38">1618 1 9096 0 0,'0'0'200'0'0,"0"0"33"0"0,0 0 16 0 0,0 0 23 0 0,0 2 48 0 0,0 11 98 0 0,0 1-33 0 0,0 12 288 0 0,0 1-113 0 0,0 0-101 0 0,0 6-18 0 0,0 1-99 0 0,0 7-26 0 0,0 21 56 0 0,0-49-304 0 0,2 0 1 0 0,0-1-1 0 0,0 1 1 0 0,3 7-69 0 0,-4-16 11 0 0,1 3 13 0 0,-1-1 1 0 0,0 1-1 0 0,-1 0 1 0 0,0 0-1 0 0,0 0 1 0 0,-1 6-25 0 0,0-6 24 0 0,1-1 0 0 0,0 1 0 0 0,0 0 0 0 0,0 0 1 0 0,1 0-1 0 0,2 6-24 0 0,1 3 51 0 0,-2-10-25 0 0,0 0 0 0 0,-1 1 0 0 0,0-1 0 0 0,0 1 0 0 0,0 0 0 0 0,-1-1-26 0 0,0 19 85 0 0,-1-16-48 0 0,0 0-1 0 0,1 0 0 0 0,1 0 0 0 0,0-1 0 0 0,0 1 0 0 0,1 3-36 0 0,13 24 178 0 0,-13-30-161 0 0,6 17 65 0 0,-5 7 35 0 0,-3-30-115 0 0,0 1 1 0 0,0-1 0 0 0,0 1-1 0 0,0-1 1 0 0,0 1 0 0 0,0-1-1 0 0,0 1 1 0 0,0-1 0 0 0,0 1 0 0 0,0-1-1 0 0,0 1 1 0 0,0-1 0 0 0,0 1-1 0 0,0-1 1 0 0,1 1 0 0 0,-1-1-1 0 0,0 0 1 0 0,0 1 0 0 0,0-1 0 0 0,1 1-1 0 0,-1-1 1 0 0,0 0 0 0 0,1 1-1 0 0,-1-1 1 0 0,0 1 0 0 0,1-1-1 0 0,-1 0 1 0 0,0 0 0 0 0,1 1 0 0 0,-1-1-1 0 0,1 0 1 0 0,0 1-3 0 0,5 3 44 0 0,-5-2-31 0 0,1-1 1 0 0,-1 1-1 0 0,0 0 0 0 0,0 0 1 0 0,0 0-1 0 0,0 0 0 0 0,-1 0 0 0 0,1 1-13 0 0,0 0 19 0 0,0-1 0 0 0,0 1 0 0 0,0 0-1 0 0,0-1 1 0 0,1 1 0 0 0,-1-1 0 0 0,2 3-19 0 0,8-2 82 0 0,10-3 49 0 0,4 0-62 0 0,-20-3-26 0 0,8-7-22 0 0,0 5-20 0 0,-11 0-76 0 0,1-1-56 0 0,7 1-172 0 0,-8 2 171 0 0,-1 0-30 0 0,0 0-103 0 0,-1 1 80 0 0,1 0-41 0 0,0 1-21 0 0,0-1-36 0 0,1-1-377 0 0,0 1 93 0 0,1 0-49 0 0,1-3-722 0 0,2-1-566 0 0,3-3-1077 0 0</inkml:trace>
  <inkml:trace contextRef="#ctx0" brushRef="#br0" timeOffset="1115.86">1494 463 8576 0 0,'-3'0'147'0'0,"-1"0"-73"0"0,1 1-50 0 0,-3 1-25 0 0,3 0 58 0 0,1-1 31 0 0,1 0 58 0 0,-1 1 91 0 0,1-1 99 0 0,-1 0 116 0 0,2 0-177 0 0,-1-1 36 0 0,9-7-199 0 0,0-2 76 0 0,17-11 344 0 0,-4 10-282 0 0,-17 9-222 0 0,0-1 1 0 0,0 0 0 0 0,0 0-1 0 0,0-1 1 0 0,2 0-29 0 0,11-12 133 0 0,-15 14-119 0 0,-1-1 0 0 0,1 1 0 0 0,0 0 0 0 0,-1-1 0 0 0,1 1 1 0 0,0 0-1 0 0,0 0 0 0 0,1 0-14 0 0,14-3 69 0 0,-4 1-38 0 0,79-23 153 0 0,-31 21-173 0 0,-27-5-11 0 0,-12 7-9 0 0,-1 1-41 0 0,3-3-83 0 0,1 0-101 0 0,-10 3 71 0 0,1 1-35 0 0,28 1-247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0:59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62 7200 0 0,'0'0'165'0'0,"0"0"22"0"0,0 0 6 0 0,0 0-64 0 0,0 0-13 0 0,0 0 40 0 0,0 0 130 0 0,0 0 236 0 0,0 0 20 0 0,0 0-22 0 0,0 0-100 0 0,0 0-42 0 0,0 0-8 0 0,0 0 0 0 0,0 0 12 0 0,0 0 2 0 0,0 0 0 0 0,0 0-22 0 0,0 0-90 0 0,0 0-42 0 0,0 2-6 0 0,0 8-70 0 0,0 20 284 0 0,0-11-246 0 0,1-17-182 0 0,-1 0 0 0 0,0 0 0 0 0,0-1 0 0 0,1 1 1 0 0,-1 0-1 0 0,0-1 0 0 0,1 1 0 0 0,0 0 0 0 0,-1-1 0 0 0,1 1 1 0 0,0-1-1 0 0,0 1 0 0 0,0-1-10 0 0,0 1 8 0 0,0-1 1 0 0,0 1-1 0 0,0-1 0 0 0,0 1 0 0 0,-1 0 1 0 0,1-1-1 0 0,-1 1 0 0 0,1 0 0 0 0,-1-1 1 0 0,0 1-1 0 0,1 0 0 0 0,-1 0 1 0 0,0 0-9 0 0,0 332 1280 0 0,0-194-777 0 0,0-138-494 0 0,0 0 0 0 0,0 0-1 0 0,-1 0 1 0 0,1 0 0 0 0,0 0-1 0 0,-1-1 1 0 0,1 1 0 0 0,-1 0-1 0 0,0 0 1 0 0,0-1 0 0 0,1 1-1 0 0,-1 0 1 0 0,-1 1-9 0 0,1-2 4 0 0,0 1-1 0 0,0-1 1 0 0,0 0 0 0 0,1 1-1 0 0,-1-1 1 0 0,0 1 0 0 0,1-1-1 0 0,0 1 1 0 0,-1-1 0 0 0,1 1-1 0 0,0 0 1 0 0,0-1 0 0 0,-1 2-5 0 0,1 7 50 0 0,0 11 36 0 0,1-19-76 0 0,-1 7-6 0 0,-3-2 55 0 0,-7 3-34 0 0,2-6-59 0 0,0-5-91 0 0,8 1 106 0 0,-4 0-200 0 0,1 0 66 0 0,-1 0-163 0 0,2 0 131 0 0,1 0-3 0 0,0 0-74 0 0,0 0 8 0 0,1 0-36 0 0,-1 0-390 0 0,1 0 98 0 0,-1 0-51 0 0,1 0-741 0 0,0 0-581 0 0,0 0-1106 0 0</inkml:trace>
  <inkml:trace contextRef="#ctx0" brushRef="#br0" timeOffset="562.08">1 200 6160 0 0,'0'0'133'0'0,"0"0"23"0"0,0 0 13 0 0,0 0-51 0 0,2-2-10 0 0,2-2-103 0 0,1 2 115 0 0,-1 0 31 0 0,0 0 42 0 0,4 1 278 0 0,5-1 251 0 0,-7 2-437 0 0,0 0-16 0 0,1 0-72 0 0,-7 0-193 0 0,2 0 455 0 0,1-1-236 0 0,0 1-38 0 0,0-2 91 0 0,-1 1-73 0 0,0-2-34 0 0,1 0-26 0 0,-1 0 16 0 0,1 2-78 0 0,-1 0 0 0 0,0 1 0 0 0,1-1 0 0 0,-1 1 0 0 0,1-1 0 0 0,-1 1 0 0 0,1 0 0 0 0,-1 0 0 0 0,0 0 0 0 0,1 0 0 0 0,-1 0 0 0 0,2 1-81 0 0,10 0 330 0 0,-6-1-199 0 0,13 1 111 0 0,-7-5 13 0 0,1-3-23 0 0,2 2-39 0 0,17-4 100 0 0,-20 6-178 0 0,0 0-1 0 0,0-2 0 0 0,-1 1 1 0 0,5-4-115 0 0,19-6 204 0 0,3 4-78 0 0,-25 6-90 0 0,39-6 56 0 0,0 0-38 0 0,113-31-54 0 0,-137 35 0 0 0,-15 1-12 0 0,1 0-43 0 0,2 3-56 0 0,-10 1 47 0 0,-1 0-1 0 0,1 0 1 0 0,-1 0 0 0 0,1-1-1 0 0,0 0 65 0 0,19-4-212 0 0,-8 4 26 0 0,-15 2 142 0 0,10 0-181 0 0,-4 0 18 0 0,0 0-39 0 0,4 0-97 0 0,-1 0 95 0 0,-4 0-17 0 0,-1 0-68 0 0,-4 0 117 0 0,0 0-39 0 0,0 0-42 0 0,0 0-39 0 0,3 0-435 0 0,0 0-288 0 0,5 0-678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1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16 169 6832 0 0,'0'0'200'0'0,"0"0"-54"0"0,0 0-15 0 0,0 1 87 0 0,0 1 41 0 0,-3 10 268 0 0,0-6-263 0 0,-4 2 88 0 0,7-8-331 0 0,0 0 0 0 0,0 0 0 0 0,0 0 0 0 0,-1 1 0 0 0,1-1 0 0 0,0 0 0 0 0,0 0 0 0 0,0 1 0 0 0,-1-1 0 0 0,1 0 0 0 0,0 1 0 0 0,0-1 0 0 0,0 0 0 0 0,0 0 0 0 0,0 1 0 0 0,0-1 0 0 0,0 0 0 0 0,0 1 0 0 0,0-1 0 0 0,0 0 0 0 0,0 1-1 0 0,0-1 1 0 0,0 0 0 0 0,0 1 0 0 0,0-1 0 0 0,0 0-21 0 0,0 8 173 0 0,0 5 45 0 0,2-3 106 0 0,1-5-244 0 0,5 13 149 0 0,-6-9-101 0 0,-2 3 55 0 0,0-3-51 0 0,-1 2 13 0 0,1-2-16 0 0,1-1 11 0 0,2 1 41 0 0,7 26 280 0 0,-3-8-185 0 0,-2-5-94 0 0,-2-4-65 0 0,2 4 54 0 0,-1 5 10 0 0,2 8 37 0 0,0-8-11 0 0,1 4-52 0 0,-5-23-108 0 0,0 1 1 0 0,-1 0-1 0 0,0 6-47 0 0,0 4 102 0 0,5-2-20 0 0,0-2-22 0 0,-4-4-33 0 0,-1 2 48 0 0,0 6 86 0 0,-2 28 273 0 0,1-30-318 0 0,-1-1-71 0 0,-1 0-20 0 0,-9-4 42 0 0,9-8 7 0 0,1 0-39 0 0,2 4-11 0 0,-1-8-13 0 0,0 2 53 0 0,0-2 0 0 0,0 0 0 0 0,0 0 5 0 0,0 0 16 0 0,0 0-14 0 0,0-2 0 0 0,-1-2-39 0 0,0-1 0 0 0,0 1 0 0 0,0 0 0 0 0,0 0 1 0 0,-1 0-1 0 0,0-1-32 0 0,-2-4 21 0 0,0 0 40 0 0,5 1-53 0 0,-1 2 5 0 0,0-46 126 0 0,0 32-121 0 0,0-32 71 0 0,0-24-31 0 0,1 59-57 0 0,1 0 0 0 0,3-14-1 0 0,-2 13 25 0 0,0-1 1 0 0,-1-15-26 0 0,-2 11 9 0 0,-1 7-9 0 0,1-1 1 0 0,1 1 0 0 0,1-4-1 0 0,9-26 0 0 0,-6 2 0 0 0,5 8 0 0 0,-6 13 1 0 0,4-16 1 0 0,1 9 48 0 0,-8 27-41 0 0,4-14-13 0 0,-1 5-60 0 0,1 1 0 0 0,0 0 0 0 0,5-7 64 0 0,3 0-18 0 0,-6 11 23 0 0,-5 4 5 0 0,1 0 1 0 0,-1 1 0 0 0,1-1 0 0 0,0 1-1 0 0,-1 0 1 0 0,1 0 0 0 0,0 0 0 0 0,1 0-11 0 0,10-1-25 0 0,-3 3-71 0 0,-2 1 34 0 0,4 4 7 0 0,-9-3 46 0 0,0 1 0 0 0,0 0-1 0 0,0 0 1 0 0,-1 1 0 0 0,4 2 9 0 0,-1 0-27 0 0,16 22 21 0 0,-1 1 64 0 0,-1-3 29 0 0,-6-9-49 0 0,-4 1-35 0 0,5 29-3 0 0,-14-42 0 0 0,1 0 0 0 0,-2 1 0 0 0,1-1 0 0 0,-1 1 0 0 0,1-1 0 0 0,-2 1 0 0 0,1-1 0 0 0,-1 2 0 0 0,1 4 0 0 0,0-6 0 0 0,-1 0 0 0 0,1 0 0 0 0,-1 0 0 0 0,0 0 0 0 0,0 0 0 0 0,-1 0 0 0 0,0 0 0 0 0,0 0 0 0 0,0-1 0 0 0,0 1 0 0 0,0-1 0 0 0,-2 2 0 0 0,-4 10 0 0 0,2-3-24 0 0,-4-8-95 0 0,4 5-12 0 0,5-8 122 0 0,1-1 0 0 0,0 0 1 0 0,-1 0-1 0 0,1 0 0 0 0,-1 0 0 0 0,0-1 0 0 0,1 1 0 0 0,-1 0 0 0 0,0 0 0 0 0,1 0 0 0 0,-1 0 0 0 0,0-1 0 0 0,0 1 0 0 0,0 0 0 0 0,0 0 1 0 0,0-1 8 0 0,-9 5-111 0 0,-11 6-167 0 0,9-9-13 0 0,9-2-282 0 0,1 0 89 0 0,-1 0-4 0 0,2 0 80 0 0,-1 0 61 0 0,0 1-394 0 0,1 0 231 0 0,0-1 151 0 0,0 1-61 0 0,-1 3-1344 0 0,2 5-998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2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32 6120 0 0,'0'0'176'0'0,"-3"0"-4"0"0,-2-1-136 0 0,1-1 54 0 0,1-2 70 0 0,2-2 87 0 0,1 6-237 0 0,1 0-1 0 0,-1 0 0 0 0,0 0 1 0 0,0 0-1 0 0,0 0 1 0 0,0 0-1 0 0,0 0 1 0 0,0-1-1 0 0,0 1 0 0 0,0 0 1 0 0,0 0-1 0 0,0 0 1 0 0,0 0-1 0 0,0 0 1 0 0,0 0-1 0 0,0 0 0 0 0,0 0 1 0 0,0 0-1 0 0,0 0 1 0 0,0-1-1 0 0,-1 1 1 0 0,1 0-1 0 0,0 0 0 0 0,0 0 1 0 0,0 0-1 0 0,0 0 1 0 0,0 0-1 0 0,0 0 0 0 0,0 0 1 0 0,0 0-1 0 0,0 0 1 0 0,0 0-1 0 0,0 0 1 0 0,0 0-1 0 0,0 0 0 0 0,0 0 1 0 0,0 0-1 0 0,-1-1 1 0 0,1 1-1 0 0,0 0 1 0 0,0 0-1 0 0,0 0 0 0 0,0 0 1 0 0,0 0-1 0 0,0 0 1 0 0,0 0-1 0 0,0 0 1 0 0,0 0-1 0 0,0 0 0 0 0,0 0 1 0 0,-1 0-1 0 0,1 0 1 0 0,0 0-1 0 0,0 0 1 0 0,0 0-1 0 0,0 1 0 0 0,0-1-9 0 0,-3 0 192 0 0,1 0-109 0 0,0 0-1 0 0,0 0 0 0 0,0 0 1 0 0,1 0-1 0 0,-1 0 0 0 0,0 0 1 0 0,0-1-1 0 0,1 1 0 0 0,-1 0 0 0 0,0-1 1 0 0,-1 0-83 0 0,-1-5 305 0 0,4 5-288 0 0,0 1 1 0 0,-1-1 0 0 0,1 1 0 0 0,0-1 0 0 0,-1 1-1 0 0,1 0 1 0 0,0-1 0 0 0,-1 1 0 0 0,1 0 0 0 0,0-1-1 0 0,-1 1 1 0 0,1 0 0 0 0,0-1 0 0 0,-1 1 0 0 0,1 0 0 0 0,-1 0-1 0 0,1 0 1 0 0,-1-1 0 0 0,1 1 0 0 0,-1 0 0 0 0,1 0-1 0 0,0 0 1 0 0,-1 0 0 0 0,1 0 0 0 0,-1 0 0 0 0,1 0-1 0 0,-1 0 1 0 0,1 0 0 0 0,-1 0 0 0 0,1 0 0 0 0,-1 0-1 0 0,0 0-17 0 0,-8 0 471 0 0,-1 0-85 0 0,3 0-112 0 0,-1 0-35 0 0,-17 0 442 0 0,14 0-364 0 0,0 0 68 0 0,0 0 96 0 0,-2 3-211 0 0,3 2-57 0 0,2 0-76 0 0,-2 0 15 0 0,8-4-125 0 0,-1 0 0 0 0,1 0 0 0 0,0 0 0 0 0,0 0 0 0 0,0 0 0 0 0,0 1 0 0 0,0-1-1 0 0,0 1 1 0 0,0 0-27 0 0,-13 11 170 0 0,2-5-33 0 0,3 3-55 0 0,2-2-41 0 0,-5 1 35 0 0,8 11-4 0 0,-8-11-12 0 0,12-9-59 0 0,0 1 1 0 0,0-1 0 0 0,0 1 0 0 0,0-1 0 0 0,0 1 0 0 0,0 0 0 0 0,1-1 0 0 0,-1 1 0 0 0,0 0 0 0 0,1 0 0 0 0,-1 0-2 0 0,-7 19 71 0 0,6-17-62 0 0,1-1 1 0 0,-1 1-1 0 0,1-1 1 0 0,-1 1 0 0 0,1 0-1 0 0,0-1 1 0 0,0 1-1 0 0,1 0 1 0 0,-1 0 0 0 0,1 3-10 0 0,0-5 4 0 0,0 0 1 0 0,-1-1-1 0 0,1 1 1 0 0,0 0-1 0 0,-1 0 1 0 0,1 0-1 0 0,-1 0 1 0 0,1 0-1 0 0,-1-1 1 0 0,0 1-1 0 0,0 0 1 0 0,0-1 0 0 0,-1 2-5 0 0,1-1 3 0 0,1-1 1 0 0,-1 0 0 0 0,0 1 0 0 0,0-1 0 0 0,1 1 0 0 0,-1-1 0 0 0,1 1 0 0 0,-1-1-1 0 0,1 1 1 0 0,0-1 0 0 0,-1 1 0 0 0,1 0 0 0 0,0 0-4 0 0,0 5 26 0 0,0-5-21 0 0,0 1 1 0 0,0-1-1 0 0,0 0 1 0 0,0 0-1 0 0,0 0 0 0 0,0 0 1 0 0,1 0-1 0 0,-1 0 1 0 0,1 0-1 0 0,0 1-5 0 0,4 5 29 0 0,1 4 5 0 0,-4 2 52 0 0,-2-14-79 0 0,0 1-1 0 0,0 0 0 0 0,0-1 0 0 0,0 1 1 0 0,0-1-1 0 0,0 1 0 0 0,1 0 1 0 0,-1-1-1 0 0,0 1 0 0 0,0-1 1 0 0,1 1-1 0 0,-1 0 0 0 0,0-1 1 0 0,1 1-1 0 0,-1-1 0 0 0,1 1 1 0 0,-1-1-1 0 0,0 0 0 0 0,1 1 1 0 0,-1-1-1 0 0,1 1 0 0 0,0-1 1 0 0,-1 0-7 0 0,1 1 6 0 0,-1-1 1 0 0,1 0 0 0 0,-1 1 0 0 0,1-1 0 0 0,-1 1-1 0 0,1-1 1 0 0,-1 1 0 0 0,1-1 0 0 0,-1 1-1 0 0,0-1 1 0 0,1 1 0 0 0,-1-1 0 0 0,0 1 0 0 0,1-1-1 0 0,-1 1 1 0 0,0 0 0 0 0,0-1 0 0 0,1 1-1 0 0,-1 0 1 0 0,0-1 0 0 0,0 1 0 0 0,0-1 0 0 0,0 1-7 0 0,0-1 1 0 0,0 0 1 0 0,0 1 0 0 0,0-1 0 0 0,0 0 0 0 0,0 0 0 0 0,0 0 0 0 0,0 0 0 0 0,0 0 0 0 0,0 0 0 0 0,0 0 0 0 0,0 0 0 0 0,0 0-1 0 0,0 0 1 0 0,0 0 0 0 0,0 1 0 0 0,0-1 0 0 0,0 0 0 0 0,0 0 0 0 0,0 0 0 0 0,0 0 0 0 0,0 0 0 0 0,0 0 0 0 0,0 0 0 0 0,0 0-1 0 0,0 0 1 0 0,0 0 0 0 0,0 0 0 0 0,0 0 0 0 0,0 1 0 0 0,0-1 0 0 0,0 0 0 0 0,1 0 0 0 0,-1 0 0 0 0,0 0 0 0 0,0 0 0 0 0,0 0-1 0 0,0 0 1 0 0,0 0 0 0 0,0 0 0 0 0,0 0 0 0 0,0 0 0 0 0,0 0 0 0 0,0 0 0 0 0,0 0 0 0 0,1 0 0 0 0,-1 0 0 0 0,0 0 0 0 0,0 0 0 0 0,0 0-1 0 0,0 0 1 0 0,0 0 0 0 0,0 0 0 0 0,0 0 0 0 0,0 0 0 0 0,0 0 0 0 0,0 0 0 0 0,1 0-2 0 0,2 0 39 0 0,0 0 0 0 0,1-1 0 0 0,-1 1 0 0 0,0-1 0 0 0,1 1 0 0 0,-1-1 0 0 0,0 0-39 0 0,12-8 146 0 0,-15 9-141 0 0,0 0 0 0 0,0-1 0 0 0,0 1 0 0 0,1 0 0 0 0,-1 0 0 0 0,0-1 0 0 0,0 1 0 0 0,1 0 0 0 0,-1 0 0 0 0,0 0 0 0 0,1 0 0 0 0,-1 0 1 0 0,0 0-1 0 0,0-1 0 0 0,1 1 0 0 0,-1 0 0 0 0,0 0 0 0 0,1 0 0 0 0,-1 0 0 0 0,0 0 0 0 0,1 0 0 0 0,-1 0 0 0 0,0 0 0 0 0,1 0 0 0 0,-1 0 1 0 0,0 0-6 0 0,8-1 29 0 0,0 0 1 0 0,0-1-1 0 0,0 0 1 0 0,-1 0-1 0 0,1-1 1 0 0,4-2-30 0 0,20-10 60 0 0,-7 0-53 0 0,-20 12-7 0 0,-1-1 0 0 0,1 0 0 0 0,-1-1 0 0 0,3-1 0 0 0,-5 2 0 0 0,1 2 0 0 0,-1-1 0 0 0,1 0 0 0 0,0 1 0 0 0,1-1 0 0 0,-1 1 0 0 0,0 0 0 0 0,5-2 0 0 0,-5 3 0 0 0,0-1 0 0 0,0 1 0 0 0,0-1 0 0 0,0 0 0 0 0,0 0 0 0 0,-1 0 0 0 0,1 0 0 0 0,0 0 0 0 0,-1-1 0 0 0,0 1 0 0 0,1-1 0 0 0,-1 0 0 0 0,2-2 0 0 0,19-35 4 0 0,-13 21 45 0 0,1 6-38 0 0,-9 11-12 0 0,-1 1-1 0 0,1-1 1 0 0,-1 0-1 0 0,1 0 0 0 0,-1 0 1 0 0,1 0-1 0 0,-1 0 1 0 0,0 0-1 0 0,1-2 2 0 0,0-19-64 0 0,-2 23 62 0 0,0 0-1 0 0,0-1 0 0 0,0 1 1 0 0,0 0-1 0 0,0-1 1 0 0,0 1-1 0 0,0 0 1 0 0,0-1-1 0 0,0 1 1 0 0,0 0-1 0 0,0 0 0 0 0,0-1 1 0 0,0 1-1 0 0,0 0 1 0 0,1-1-1 0 0,-1 1 1 0 0,0 0-1 0 0,0 0 0 0 0,0-1 1 0 0,0 1-1 0 0,1 0 1 0 0,-1-1-1 0 0,0 1 1 0 0,0 0-1 0 0,1 0 1 0 0,-1 0 2 0 0,13-21-57 0 0,-1 1 120 0 0,-9 17-21 0 0,-3 6-85 0 0,0 0 33 0 0,0 0 10 0 0,0-1-1 0 0,-1 0 1 0 0,2 1 0 0 0,-1-1-1 0 0,0 0 1 0 0,0 0-1 0 0,1 1 1 0 0,-1-1 0 0 0,2 2 0 0 0,6 12-4 0 0,-7-15 4 0 0,-1 0 0 0 0,1 0 0 0 0,-1-1 0 0 0,1 1 0 0 0,-1 0 0 0 0,1 0 0 0 0,-1 0 1 0 0,1 0-1 0 0,-1-1 0 0 0,0 1 0 0 0,1 0 0 0 0,-1 0 0 0 0,0 0 0 0 0,0 0 0 0 0,0 0 0 0 0,0 0 1 0 0,0 0-1 0 0,0 0 0 0 0,0 0 0 0 0,-2 16-52 0 0,2 61 28 0 0,0-49-27 0 0,0-3-59 0 0,0-24 99 0 0,1 0-1 0 0,-1 0 1 0 0,0-1 0 0 0,1 1-1 0 0,-1 0 1 0 0,0 0 0 0 0,1-1-1 0 0,0 1 1 0 0,-1-1 0 0 0,1 1 0 0 0,0 0-1 0 0,0-1 1 0 0,0 1 11 0 0,0-1-10 0 0,0 1 1 0 0,0-1-1 0 0,0 1 0 0 0,-1-1 0 0 0,1 1 1 0 0,0-1-1 0 0,-1 1 0 0 0,1 0 0 0 0,-1 0 1 0 0,0-1-1 0 0,1 1 0 0 0,-1 0 1 0 0,0 0 9 0 0,2 13-16 0 0,9-2-8 0 0,-9-11-102 0 0,-2-2-46 0 0,0 3-10 0 0,0 4 52 0 0,0-4 18 0 0,0-1-55 0 0,0-1-148 0 0,0-1-275 0 0,0 0-16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2.8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77 232 7248 0 0,'0'0'209'0'0,"0"2"-5"0"0,3 11-161 0 0,4-4-22 0 0,-2-3 58 0 0,-4-6-69 0 0,5 7 170 0 0,1 2 206 0 0,-2 4 342 0 0,5-8 28 0 0,-7-1-370 0 0,1 2-73 0 0,-1 1-55 0 0,0 0-39 0 0,-1-3-49 0 0,3 6 220 0 0,-1-1-61 0 0,4 10 280 0 0,-3-11-321 0 0,1 1 88 0 0,2 0 84 0 0,-2-2-291 0 0,-5-6-109 0 0,0 1 0 0 0,0 0 0 0 0,0 0 0 0 0,-1 0 0 0 0,1 0 0 0 0,-1 1-1 0 0,1-1 1 0 0,-1 0 0 0 0,1 0 0 0 0,-1 1-60 0 0,0 11 223 0 0,3 0 3 0 0,7 0 23 0 0,-7-11-58 0 0,-2 1-88 0 0,-1-1-55 0 0,-1 2-32 0 0,1-2 39 0 0,0 25 284 0 0,0-25-175 0 0,0-1-18 0 0,0 8-8 0 0,0-7-2 0 0,0-3 2 0 0,0 0 11 0 0,0 0 3 0 0,0 0 0 0 0,0 0-4 0 0,0 0-17 0 0,0 0-10 0 0,0 0-1 0 0,0 0-2 0 0,0 0-12 0 0,0 0-2 0 0,0 0 0 0 0,0-3-17 0 0,-1 2-83 0 0,1-1 0 0 0,0 1 0 0 0,0-1 0 0 0,-1 1 0 0 0,1-1 0 0 0,-1 1 0 0 0,1-1 0 0 0,-1 1 0 0 0,0-1 0 0 0,0 1 0 0 0,1 0 0 0 0,-1-1-4 0 0,-1 1 3 0 0,1-1-1 0 0,1 0 1 0 0,-1 1 0 0 0,0-1 0 0 0,0 0 0 0 0,0 0-1 0 0,1 0 1 0 0,-1 0 0 0 0,1 1 0 0 0,0-1 0 0 0,-1 0-1 0 0,1-1-2 0 0,0-4 0 0 0,0 5 7 0 0,0 0 0 0 0,0 0-1 0 0,0 0 1 0 0,0-1 0 0 0,0 1-1 0 0,0 0 1 0 0,1 0 0 0 0,-1 0-1 0 0,1 0 1 0 0,0-1-7 0 0,12-20 54 0 0,-1 0-15 0 0,-6-8-39 0 0,6 11 0 0 0,1-3 0 0 0,-11 18-2 0 0,-1 1-1 0 0,1 0 1 0 0,0 0-1 0 0,0 0 1 0 0,0 1-1 0 0,3-4 3 0 0,17-16-108 0 0,-11 12 42 0 0,-8 9 35 0 0,-1 0 1 0 0,1 0-1 0 0,0 0 0 0 0,0 1 1 0 0,0-1-1 0 0,1 0 31 0 0,-2 1-22 0 0,0 1 1 0 0,-1-1-1 0 0,1 0 0 0 0,0 0 0 0 0,0 0 1 0 0,-1-1-1 0 0,1 1 0 0 0,-1 0 0 0 0,1 0 1 0 0,-1-1-1 0 0,1 1 0 0 0,-1-1 0 0 0,1 0 22 0 0,0-3-42 0 0,2-2-123 0 0,3 3-76 0 0,-2 2 132 0 0,13-9-304 0 0,7 6-16 0 0,-13-1 155 0 0,-2 1-34 0 0,-4 4 111 0 0,2 0-36 0 0,9 0-132 0 0,8-5-141 0 0,3 0-45 0 0,-8 4 138 0 0,-13 2 275 0 0,1 0-55 0 0,5 0-220 0 0,18 0-659 0 0,-22 0 805 0 0,0 0 69 0 0,22 0-586 0 0</inkml:trace>
  <inkml:trace contextRef="#ctx0" brushRef="#br0" timeOffset="1046.4">1 370 3664 0 0,'0'0'103'0'0,"0"0"-13"0"0,0 0 21 0 0,0 0 60 0 0,0 0 167 0 0,0 0 301 0 0,0 0 29 0 0,0 3-24 0 0,0-1-472 0 0,0 2 48 0 0,0 13 631 0 0,0-10-523 0 0,0-1-81 0 0,0-3-172 0 0,0-1-40 0 0,2 3 407 0 0,-1-4-372 0 0,1 1-1 0 0,-1-1 0 0 0,0 1 0 0 0,0-1 0 0 0,0 1 0 0 0,-1 0 0 0 0,1-1 1 0 0,0 1-1 0 0,0 1-69 0 0,3 20 520 0 0,-3 3-90 0 0,-2 1-80 0 0,0 0-37 0 0,1-15-125 0 0,1 10 145 0 0,-5-9-154 0 0,0-5-144 0 0,3-7-36 0 0,0 0 1 0 0,0 1-1 0 0,0-1 0 0 0,0 0 0 0 0,1 1 1 0 0,-1-1-1 0 0,0 1 0 0 0,1 0 0 0 0,0-1 0 0 0,-1 1 1 0 0,1-1-1 0 0,0 1 0 0 0,0 0 0 0 0,0-1 1 0 0,0 13-93 0 0,0 2 62 0 0,0-1 78 0 0,0-1 97 0 0,0-11-191 0 0,0 0-45 0 0,0-3-8 0 0,0 1 63 0 0,0 0 71 0 0,0 1 116 0 0,0-1-116 0 0,0 0-56 0 0,0 0-84 0 0,0 0-80 0 0,0 0-108 0 0,0 0 101 0 0,0 0-33 0 0,0 0-37 0 0,0-1-38 0 0,0 0-163 0 0</inkml:trace>
  <inkml:trace contextRef="#ctx0" brushRef="#br0" timeOffset="1234.01">124 31 6592 0 0,'0'0'192'0'0,"0"-2"-7"0"0,-3-8-146 0 0,-3 7-25 0 0,2 3 36 0 0,4 0-50 0 0,-2 0 103 0 0,1 0 118 0 0,-1-3 184 0 0,1 3-308 0 0,0-1-43 0 0,1 0-32 0 0,-1 0-43 0 0,-1 0-22 0 0,1 0 57 0 0,0 0 51 0 0,0 0 72 0 0,0 0 46 0 0,0-1 74 0 0,-1 1 86 0 0,1 0 97 0 0,1 1-761 0 0,0 0-85 0 0,1 0-325 0 0,0 0-99 0 0,4 0-353 0 0,3 0-671 0 0</inkml:trace>
  <inkml:trace contextRef="#ctx0" brushRef="#br0" timeOffset="2009.88">1170 247 7688 0 0,'0'0'166'0'0,"0"0"29"0"0,0 0 14 0 0,0-3-25 0 0,-1-20 130 0 0,1 23-306 0 0,0 0 1 0 0,0-1-1 0 0,0 1 1 0 0,0 0-1 0 0,0 0 0 0 0,0 0 1 0 0,0-1-1 0 0,-1 1 0 0 0,1 0 1 0 0,0 0-1 0 0,0 0 1 0 0,0 0-1 0 0,0-1 0 0 0,0 1 1 0 0,0 0-1 0 0,-1 0 1 0 0,1 0-1 0 0,0 0 0 0 0,0 0 1 0 0,0 0-1 0 0,0-1 0 0 0,-1 1 1 0 0,1 0-1 0 0,0 0 1 0 0,0 0-1 0 0,0 0 0 0 0,0 0 1 0 0,-1 0-1 0 0,1 0 1 0 0,0 0-1 0 0,0 0 0 0 0,-1 0-8 0 0,-5-3 257 0 0,0-8 166 0 0,0 7-132 0 0,5 4-276 0 0,1-1 1 0 0,0 1 0 0 0,-1 0-1 0 0,1 0 1 0 0,0 0-1 0 0,-1-1 1 0 0,1 1 0 0 0,0 0-1 0 0,-1 0 1 0 0,1-1-1 0 0,0 1 1 0 0,0 0 0 0 0,-1-1-1 0 0,1 1 1 0 0,0 0-1 0 0,0-1 1 0 0,-1 1 0 0 0,1-1-1 0 0,0 1 1 0 0,0 0-1 0 0,0-1 1 0 0,0 1 0 0 0,0-1-1 0 0,0 1 1 0 0,0 0-1 0 0,0-1 1 0 0,-1 1 0 0 0,2-1-1 0 0,-1 1 1 0 0,0 0-1 0 0,0-1-15 0 0,-3-4 344 0 0,-1 1-205 0 0,-9-3 129 0 0,5 3-85 0 0,-1-2 74 0 0,3 2-23 0 0,0-2 63 0 0,-3-1-61 0 0,-9 2 171 0 0,-3 4 3 0 0,6 1-168 0 0,4 0-89 0 0,0 0 68 0 0,1 0-91 0 0,2 0-67 0 0,-14 0-8 0 0,11 0 1 0 0,-4 3-45 0 0,-1 10-11 0 0,1-1 0 0 0,2-6 0 0 0,8 4 0 0 0,1-9 0 0 0,1 1 0 0 0,-6 13 0 0 0,4-8 1 0 0,0 3-6 0 0,3 19 62 0 0,3-18-52 0 0,6 1-48 0 0,-3-4 12 0 0,1 2 12 0 0,-4-8 12 0 0,0 0 1 0 0,0 1 0 0 0,0-1-1 0 0,1 0 1 0 0,-1 0 0 0 0,0 0-1 0 0,1 0 1 0 0,0 0 0 0 0,-1 0 6 0 0,6 4-3 0 0,-1 1 1 0 0,-1 0 0 0 0,0 0-1 0 0,0 1 1 0 0,0 0 2 0 0,9 13-11 0 0,-8-11-7 0 0,-5-6 15 0 0,1-1 0 0 0,0 0-1 0 0,0 0 1 0 0,0 0 0 0 0,0 0 0 0 0,0-1 0 0 0,1 1-1 0 0,0-1 1 0 0,-1 1 0 0 0,1-1 0 0 0,0 0 3 0 0,2 2 0 0 0,0 0 0 0 0,0 0 0 0 0,0 0 0 0 0,0 1 0 0 0,-1-1 0 0 0,1 1 0 0 0,-1 0 0 0 0,2 4 0 0 0,-3-4 0 0 0,1 0 0 0 0,0 0 0 0 0,0 0 0 0 0,1-1 0 0 0,0 1 0 0 0,-1-1 0 0 0,2-1 0 0 0,3 4 0 0 0,21 17 0 0 0,-18-8 0 0 0,-10-13 0 0 0,-1 0 0 0 0,1 0 0 0 0,0-1 0 0 0,0 1 0 0 0,1 0 0 0 0,-1-1 0 0 0,0 0 0 0 0,1 0 0 0 0,2 2 0 0 0,20 14 0 0 0,-4 8 0 0 0,1-9 0 0 0,-18-15 0 0 0,-1 0 0 0 0,0 0 0 0 0,1 1 0 0 0,-1-1 0 0 0,0 1 0 0 0,0 0 0 0 0,0 0 0 0 0,-1 0 0 0 0,1 1 0 0 0,0 1 0 0 0,2 5 0 0 0,-4-8 0 0 0,0 0 0 0 0,0 0 0 0 0,0 1 0 0 0,1-1 0 0 0,-1 0 0 0 0,0 0 0 0 0,1 0 0 0 0,0-1 0 0 0,-1 1 0 0 0,1 0 4 0 0,0-1-4 0 0,-1 0 0 0 0,0 0 0 0 0,0 1-1 0 0,0-1 1 0 0,0 0 0 0 0,0 0 0 0 0,0 1-1 0 0,-1-1 1 0 0,1 0 0 0 0,0 1 0 0 0,-1-1-1 0 0,1 1 1 0 0,0 0 0 0 0,0 11 76 0 0,-4 0-20 0 0,-10 2-35 0 0,12-13-18 0 0,-1-1-1 0 0,0 1 1 0 0,1-1-1 0 0,-1 0 1 0 0,0 1-1 0 0,0-1 1 0 0,0 0 0 0 0,0 0-1 0 0,0 0 1 0 0,-1-1-1 0 0,1 1 1 0 0,0 0-1 0 0,0-1 1 0 0,0 0-1 0 0,-1 1 1 0 0,1-1-1 0 0,0 0 1 0 0,-1 0-1 0 0,1 0 1 0 0,0 0 0 0 0,-1-1-3 0 0,2 1 1 0 0,-1 1 1 0 0,1-1 0 0 0,-1 0 0 0 0,1 0-1 0 0,-1 1 1 0 0,1-1 0 0 0,-1 1 0 0 0,1-1 0 0 0,-1 1-1 0 0,1-1 1 0 0,-1 1 0 0 0,1 0 0 0 0,0 0-2 0 0,-12 5 46 0 0,-12-2 40 0 0,23-4-73 0 0,0 0 0 0 0,1 0 0 0 0,-1 0 0 0 0,0-1 0 0 0,0 1 0 0 0,0-1 0 0 0,0 1 0 0 0,1-1 0 0 0,-2 0-13 0 0,-4-4 52 0 0,5 4-41 0 0,1 1 0 0 0,0-1 0 0 0,-1 0 1 0 0,1 0-1 0 0,-1 0 0 0 0,1 1 0 0 0,-1-1 0 0 0,0 1 0 0 0,1-1 1 0 0,-1 1-1 0 0,1 0 0 0 0,-1-1 0 0 0,0 1 0 0 0,1 0 1 0 0,-2 0-12 0 0,-11 1 52 0 0,4-1-12 0 0,1 0 0 0 0,-1 0 0 0 0,1 0 0 0 0,0-1 0 0 0,-2-1-40 0 0,-4-4 56 0 0,12 5-42 0 0,0 0 0 0 0,-1 0 0 0 0,1 0 0 0 0,0 0 0 0 0,0 0 0 0 0,-1 1 0 0 0,1-1 0 0 0,-2 1-14 0 0,-15 1 102 0 0,16 0-75 0 0,0-1-1 0 0,1 0 1 0 0,-1 0 0 0 0,0 0-1 0 0,0 0 1 0 0,0-1 0 0 0,0 1-1 0 0,0-1 1 0 0,0 0 0 0 0,-1-1-27 0 0,-3-2 53 0 0,7 3-41 0 0,-1 0 0 0 0,1 0 0 0 0,-1 0 0 0 0,1 0 0 0 0,-1 1 0 0 0,1-1 1 0 0,-1 0-1 0 0,1 1 0 0 0,-1 0 0 0 0,1-1 0 0 0,-1 1 0 0 0,0 0 0 0 0,1 0 1 0 0,-1 0-13 0 0,0 0 21 0 0,-5 0 31 0 0,0-1-39 0 0,-1 1-36 0 0,-3-1-63 0 0,-5-4-67 0 0,8-1 139 0 0,5 3 58 0 0,3 3 55 0 0,0 0 12 0 0,0 0-37 0 0,0 0-90 0 0,0 0-50 0 0,0 0-86 0 0,0 0-10 0 0,-2-2-8 0 0,-8-9-18 0 0,7 9-4 0 0,3 2 0 0 0,0 0 16 0 0,0 0 65 0 0,0 0 23 0 0,0 0 7 0 0,0 0 3 0 0,0 0 12 0 0,0 0 2 0 0,0 0 0 0 0,0 0 16 0 0,0 0-11 0 0,0 0-36 0 0,0 0-97 0 0,0 0-176 0 0,0 0 207 0 0,0 0-18 0 0,0 0-51 0 0,0 0-98 0 0,0 0-117 0 0,0 0-104 0 0,0-1 81 0 0,1 1-39 0 0,1-2-591 0 0,0 0 10 0 0,2-2-34 0 0,2-3-661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08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279 431 4032 0 0,'0'0'116'0'0,"0"0"53"0"0,0 0-54 0 0,0 0 101 0 0,-3 0 185 0 0,-2 0 10 0 0,0 0-56 0 0,0 0-49 0 0,-1 0-42 0 0,-2 0 49 0 0,0 0-50 0 0,-17 0 470 0 0,16 0-363 0 0,3 3 14 0 0,-7 7-15 0 0,-2-7-169 0 0,1-1-52 0 0,0 8 7 0 0,11-7-58 0 0,1-2-37 0 0,-1 0-24 0 0,-1-1-24 0 0,-2 1 20 0 0,2 1-11 0 0,0 1 0 0 0,0 1 0 0 0,0-1-1 0 0,0 0 1 0 0,0 1 0 0 0,1 0 0 0 0,-1 1-21 0 0,-14 14 78 0 0,5-10-59 0 0,9-7-19 0 0,3-1 0 0 0,0-1 0 0 0,1 0 0 0 0,-1 0 0 0 0,0 1 0 0 0,1-1 0 0 0,-1 0 0 0 0,1 1 0 0 0,-1-1 0 0 0,1 0 0 0 0,-1 1 0 0 0,1-1 0 0 0,-1 1 0 0 0,1-1 0 0 0,-1 1 0 0 0,1-1 0 0 0,0 1 0 0 0,-1 0 0 0 0,1-1 0 0 0,0 1 0 0 0,-1-1 0 0 0,1 1 0 0 0,0 0 0 0 0,-3 4 0 0 0,-38 72-72 0 0,40-74 64 0 0,1 1 0 0 0,-1-1 0 0 0,0 0 0 0 0,1 1 1 0 0,0-1-1 0 0,0 1 0 0 0,0-1 0 0 0,0 1 0 0 0,1 1 8 0 0,-1 2-20 0 0,2-1-23 0 0,8 9 32 0 0,-9-12 6 0 0,0-1 0 0 0,0 0 0 0 0,0 0 0 0 0,0 0 0 0 0,0 0 0 0 0,1 0 0 0 0,-1 0 0 0 0,1 0 0 0 0,0-1 1 0 0,-1 1-1 0 0,1 0 0 0 0,1 0 5 0 0,9 3 6 0 0,-7 1 52 0 0,-5-5-51 0 0,0-1-1 0 0,0 1 0 0 0,1-1 1 0 0,-1 0-1 0 0,0 1 1 0 0,1-1-1 0 0,-1 0 1 0 0,0 1-1 0 0,1-1 1 0 0,-1 0-1 0 0,0 1 0 0 0,1-1 1 0 0,-1 0-1 0 0,1 1 1 0 0,-1-1-1 0 0,0 0 1 0 0,1 0-1 0 0,-1 0 1 0 0,1 1-1 0 0,-1-1 0 0 0,1 0 1 0 0,-1 0-1 0 0,1 0 1 0 0,-1 0-1 0 0,1 0 1 0 0,-1 0-1 0 0,1 0 1 0 0,-1 0-1 0 0,1 0 0 0 0,-1 0 1 0 0,1 0-1 0 0,-1 0-6 0 0,11 0 118 0 0,4-1-1 0 0,3 4-4 0 0,-3 3-41 0 0,-12-5-62 0 0,1 0-1 0 0,-1 0 1 0 0,0 0 0 0 0,0 0 0 0 0,1 0 0 0 0,-1-1 0 0 0,0 1 0 0 0,2-1-10 0 0,41 0 91 0 0,-42 0-90 0 0,-1 0 1 0 0,0 0 0 0 0,0-1 0 0 0,0 1-1 0 0,0-1 1 0 0,0 0 0 0 0,0 0 0 0 0,0 0 0 0 0,0 0-1 0 0,2-1-1 0 0,6-3 9 0 0,55-15 45 0 0,-7-6 10 0 0,-54 24-62 0 0,-4 1 0 0 0,-1 1 0 0 0,1 0 0 0 0,0 0 0 0 0,-1-1 0 0 0,1 1 1 0 0,-1 0-1 0 0,1-1 0 0 0,0 1 0 0 0,-1-1 0 0 0,1 1 0 0 0,-1 0 1 0 0,1-1-1 0 0,-1 1 0 0 0,0-1 0 0 0,1 0 0 0 0,-1 1 1 0 0,1-1-1 0 0,-1 1 0 0 0,0-1 0 0 0,0 0 0 0 0,1 1 0 0 0,-1-1-2 0 0,2-4 11 0 0,-1 4-9 0 0,0 0 0 0 0,-1 0 0 0 0,1 0 0 0 0,0 0 0 0 0,0 0 0 0 0,0 0 0 0 0,0 0 0 0 0,0 1 0 0 0,0-1 0 0 0,0 0 0 0 0,0 0 0 0 0,0 1 0 0 0,0-1 0 0 0,0 1 0 0 0,0-1-2 0 0,8-5 52 0 0,-8 6-46 0 0,-1-1-1 0 0,1 1 0 0 0,-1-1 0 0 0,1 0 1 0 0,-1 1-1 0 0,0-1 0 0 0,0 0 0 0 0,1 1 1 0 0,-1-1-1 0 0,0 0 0 0 0,0 1 0 0 0,0-1 1 0 0,0 0-1 0 0,1 0 0 0 0,-1 1 0 0 0,0-1 1 0 0,0 0-6 0 0,0-7 87 0 0,0-17 202 0 0,-1 19-240 0 0,-1 2-58 0 0,-9-3 70 0 0,10 7-58 0 0,0 0-1 0 0,0-1 1 0 0,0 1 0 0 0,0-1-1 0 0,0 1 1 0 0,0-1 0 0 0,0 0-1 0 0,0 1 1 0 0,0-1 0 0 0,1 0-1 0 0,-1 0 1 0 0,0 1 0 0 0,0-1-1 0 0,1 0 1 0 0,-1 0 0 0 0,0 0-3 0 0,-1-4-8 0 0,2 4 2 0 0,0 1 0 0 0,-1-1 0 0 0,1 0 0 0 0,0 1 0 0 0,-1-1 0 0 0,1 1 0 0 0,0-1 0 0 0,-1 0 0 0 0,1 1 0 0 0,-1-1 0 0 0,1 1 0 0 0,-1-1 0 0 0,1 1 0 0 0,-1 0 0 0 0,1-1 0 0 0,-1 1 0 0 0,1 0 0 0 0,-1-1 0 0 0,0 1 0 0 0,1 0 0 0 0,-1-1 0 0 0,0 1 6 0 0,-4-2-30 0 0,3 0 8 0 0,-1 0-1 0 0,0 0 1 0 0,1 0-1 0 0,-1 0 1 0 0,1-1-1 0 0,0 1 1 0 0,-1-1 22 0 0,1 0-24 0 0,0 1 1 0 0,0 0 0 0 0,0-1-1 0 0,0 1 1 0 0,-1 0-1 0 0,1 0 1 0 0,-1 0-1 0 0,1 1 1 0 0,-1-1-1 0 0,-2 0 24 0 0,-8-1-75 0 0,11 2 57 0 0,-1 1 1 0 0,1-1 0 0 0,0 1-1 0 0,0-1 1 0 0,0 0-1 0 0,-1 0 1 0 0,1 0 0 0 0,0 0-1 0 0,0 0 1 0 0,0 0 0 0 0,0-1-1 0 0,1 1 1 0 0,-1 0 0 0 0,0-1 17 0 0,-15-16-257 0 0,8 7 116 0 0,2 4 12 0 0,2 2-11 0 0,-1 0-40 0 0,2 1-7 0 0,-1 0-37 0 0,1 1-45 0 0,-1 1-47 0 0,2 0-153 0 0,0 2-105 0 0,0-1-217 0 0,-3 1-508 0 0</inkml:trace>
  <inkml:trace contextRef="#ctx0" brushRef="#br0" timeOffset="347">618 508 7568 0 0,'12'16'179'0'0,"-9"-1"3"0"0,-3-15-173 0 0,0 1 0 0 0,0-1 0 0 0,0 1 0 0 0,0-1-1 0 0,0 1 1 0 0,0-1 0 0 0,0 1 0 0 0,0-1 0 0 0,0 1 0 0 0,0-1 0 0 0,0 1-1 0 0,0-1 1 0 0,0 1 0 0 0,0-1 0 0 0,0 1 0 0 0,1-1 0 0 0,-1 0 0 0 0,0 1 0 0 0,0-1-1 0 0,1 1 1 0 0,-1-1 0 0 0,0 0 0 0 0,1 1 0 0 0,-1-1 0 0 0,0 1 0 0 0,1-1-1 0 0,-1 0 1 0 0,0 0 0 0 0,1 1 0 0 0,-1-1 0 0 0,1 0 0 0 0,-1 1-9 0 0,7 3 109 0 0,-2 9-71 0 0,7 2-51 0 0,-10-14 14 0 0,0 1 1 0 0,-1 0-1 0 0,1-1 1 0 0,-1 1-1 0 0,0 0 1 0 0,0 0-1 0 0,1 0 1 0 0,-1 0-2 0 0,2 15 65 0 0,-2-5 44 0 0,0-1 54 0 0,4-1 48 0 0,4 1 42 0 0,2 3 110 0 0,-10-13-321 0 0,-1 0 0 0 0,1 0 0 0 0,-1 1 0 0 0,1-1 0 0 0,-1 1 0 0 0,0-1 0 0 0,1 1 0 0 0,-1-1 0 0 0,0 0 0 0 0,0 1 0 0 0,0 0-42 0 0,2 9 248 0 0,4 1 16 0 0,0 0-15 0 0,-5-1-27 0 0,-1 2 91 0 0,0-13-307 0 0,0 0-1 0 0,0 0 1 0 0,0 0-1 0 0,0 0 1 0 0,0 0 0 0 0,0 0-1 0 0,0 0 1 0 0,0 1-1 0 0,0-1 1 0 0,0 0-1 0 0,0 0 1 0 0,0 0 0 0 0,0 0-1 0 0,0 0 1 0 0,0 0-1 0 0,0 0 1 0 0,0 0 0 0 0,0 0-1 0 0,0 0 1 0 0,0 1-1 0 0,0-1 1 0 0,0 0 0 0 0,0 0-1 0 0,0 0 1 0 0,1 0-1 0 0,-1 0 1 0 0,0 0 0 0 0,0 0-1 0 0,0 0 1 0 0,0 0-1 0 0,0 0 1 0 0,0 0-1 0 0,0 0 1 0 0,0 0 0 0 0,0 0-1 0 0,0 0 1 0 0,0 0-1 0 0,0 1 1 0 0,0-1 0 0 0,1 0-1 0 0,-1 0 1 0 0,0 0-1 0 0,0 0 1 0 0,0 0 0 0 0,0 0-1 0 0,0 0 1 0 0,0 0-1 0 0,0 0 1 0 0,0 0 0 0 0,0 0-1 0 0,0 0 1 0 0,1 0-1 0 0,-1 0 1 0 0,0 0-1 0 0,0 0 1 0 0,0-1 0 0 0,0 1-6 0 0,0 0 15 0 0,1 0 0 0 0,-1 0 0 0 0,1 0 1 0 0,-1 0-1 0 0,1 0 0 0 0,-1 0 0 0 0,1 0 1 0 0,-1 1-1 0 0,1-1 0 0 0,-1 0 0 0 0,1 0 1 0 0,-1 0-1 0 0,1 0 0 0 0,-1 1 0 0 0,0-1 0 0 0,1 0 1 0 0,-1 0-1 0 0,1 1 0 0 0,-1-1 0 0 0,0 0 1 0 0,1 1-1 0 0,-1-1 0 0 0,0 0 0 0 0,1 1 1 0 0,-1-1-1 0 0,0 0 0 0 0,0 1 0 0 0,1-1 1 0 0,-1 1-1 0 0,0-1 0 0 0,0 1 0 0 0,0-1 0 0 0,1 1 1 0 0,-1-1-1 0 0,0 0 0 0 0,0 1 0 0 0,0-1 1 0 0,0 1-1 0 0,0-1 0 0 0,0 1 0 0 0,0-1 1 0 0,0 1-16 0 0,0 2 338 0 0,0-3 80 0 0,0 0 35 0 0,0 0 10 0 0,0 0-13 0 0,0 0-56 0 0,-3 0-30 0 0,-1 0-230 0 0,-1 0 121 0 0,-6-1 470 0 0,7-1-511 0 0,2 0-69 0 0,1-2-97 0 0,0 2-69 0 0,1 0-36 0 0,-3-3 245 0 0,-3-3-64 0 0,-9-19 225 0 0,11 18-252 0 0,4 9-96 0 0,-1-4 50 0 0,0 0 0 0 0,0 0-1 0 0,0 0 1 0 0,1-1 0 0 0,-1 1 0 0 0,1 0 0 0 0,0 0-1 0 0,0-1 1 0 0,1-3-51 0 0,0-7 139 0 0,-1 13-137 0 0,0 0 0 0 0,1 0 0 0 0,-1 1 1 0 0,0-1-1 0 0,1 0 0 0 0,-1 1 0 0 0,1-1 0 0 0,-1 0 0 0 0,1 1 0 0 0,0-1 0 0 0,0 1 1 0 0,0-1-1 0 0,0 1-2 0 0,0-1-1 0 0,0 1 1 0 0,0-1 0 0 0,0 1 0 0 0,-1-1 0 0 0,1 0 0 0 0,0 1-1 0 0,-1-1 1 0 0,0 0 0 0 0,1 1 0 0 0,-1-1 0 0 0,0 0 0 0 0,1 0-1 0 0,-1 0 1 0 0,0 0 0 0 0,0 0 0 0 0,1 0 0 0 0,-1-1 0 0 0,1 1 0 0 0,0 0 0 0 0,0 0 0 0 0,0-1 0 0 0,0 1 0 0 0,0 0 0 0 0,0 0 0 0 0,1 0 0 0 0,-1 1 0 0 0,1-1 0 0 0,-1 0 0 0 0,1 0 0 0 0,0 1 0 0 0,0-1 0 0 0,-1 1 0 0 0,2-1 0 0 0,-1 0 0 0 0,1 0 0 0 0,0-1 0 0 0,-1 0 0 0 0,0 1 0 0 0,1-1 0 0 0,-1 0 0 0 0,0-1 0 0 0,2-3 0 0 0,-3 4 0 0 0,0 0 0 0 0,1-1 0 0 0,0 1 0 0 0,0 1 0 0 0,0-1 0 0 0,0 0 0 0 0,0 0 0 0 0,0 1 0 0 0,1-1 0 0 0,-1 1 0 0 0,1 0 0 0 0,-1 0 0 0 0,4-2 0 0 0,8-5 0 0 0,-1-1 0 0 0,0 0 0 0 0,6-7 0 0 0,-15 14 1 0 0,-1 0-1 0 0,1 0 0 0 0,0 1 0 0 0,0 0 0 0 0,0 0 1 0 0,0 0-1 0 0,0 0 0 0 0,2 0 0 0 0,6-3-20 0 0,-2 0-34 0 0,-6 3-145 0 0,-1-1 48 0 0,0 1 42 0 0,0 1 35 0 0,3-3 4 0 0,8-2 35 0 0,-10 5-16 0 0,0-1-53 0 0,1 1-76 0 0,-1-1-94 0 0,1 1-114 0 0,-3 0 144 0 0,1 0-36 0 0,-1 1-44 0 0,1-1-44 0 0,0 0-45 0 0,-1 0-48 0 0,1 0-51 0 0,0 0-53 0 0,0 0-56 0 0,0 0-59 0 0,8-3-1303 0 0,6-4-1114 0 0</inkml:trace>
  <inkml:trace contextRef="#ctx0" brushRef="#br0" timeOffset="967.01">1449 462 7136 0 0,'0'0'165'0'0,"0"0"22"0"0,0 0 6 0 0,-3 3-28 0 0,-9 7-106 0 0,-4-8 59 0 0,16-2-108 0 0,-1 0 0 0 0,0 0-1 0 0,0 0 1 0 0,0 0 0 0 0,0 0-1 0 0,1 0 1 0 0,-1 0-1 0 0,0 0 1 0 0,0 1 0 0 0,0-1-1 0 0,1 0 1 0 0,-1 1 0 0 0,0-1-1 0 0,0 0 1 0 0,0 1-10 0 0,-1 2 64 0 0,0 0-36 0 0,1 0-9 0 0,-1-1 32 0 0,-3-1 105 0 0,1 0-23 0 0,0-1 45 0 0,-7 2 136 0 0,2 4-51 0 0,1-1-61 0 0,-5 0 164 0 0,8 5-139 0 0,-3-5-95 0 0,-9 3 14 0 0,13-6-99 0 0,-6 3 53 0 0,9-5-91 0 0,-1 1 1 0 0,1-1-1 0 0,-1 1 0 0 0,1 0 0 0 0,0-1 0 0 0,-1 1 0 0 0,1 0 1 0 0,0 0-1 0 0,0 0 0 0 0,0 0 0 0 0,0 0 0 0 0,0 0 0 0 0,0 1 1 0 0,0-1-1 0 0,0 0 0 0 0,0 1-9 0 0,-45 71 201 0 0,33-44-159 0 0,-3 7 11 0 0,11-10-42 0 0,-1-13-11 0 0,5-12 0 0 0,0 1 0 0 0,0-1 0 0 0,1 0 0 0 0,-1 1 0 0 0,0-1 0 0 0,1 1 0 0 0,-1-1 0 0 0,1 1 0 0 0,0-1 0 0 0,0 1 0 0 0,-1-1 0 0 0,1 1 0 0 0,0-1 0 0 0,0 6 0 0 0,0-5 0 0 0,0 1 0 0 0,0-1 0 0 0,0 0 0 0 0,0 0 0 0 0,0 0 0 0 0,0 0 0 0 0,1 0 0 0 0,-1 0 0 0 0,1 0 0 0 0,0 1 0 0 0,12 13 10 0 0,2-4 33 0 0,10-1-30 0 0,-23-11-13 0 0,-1 0 0 0 0,1 0 0 0 0,-1 0 0 0 0,1 0-1 0 0,-1-1 1 0 0,1 1 0 0 0,-1 0 0 0 0,0-1-1 0 0,1 1 1 0 0,-1-1 0 0 0,1 1 0 0 0,-1-1 0 0 0,1 0 0 0 0,16-5 0 0 0,-9 3 18 0 0,0-1 40 0 0,6-4 12 0 0,1-2 40 0 0,10-6 98 0 0,-16 12-109 0 0,0-1-45 0 0,0-4-73 0 0,8-7-121 0 0,10-11-49 0 0,-15 9 160 0 0,-2-5 28 0 0,-7 12-17 0 0,2-1-39 0 0,-4 8 37 0 0,0 1 0 0 0,-1-1 1 0 0,1 1-1 0 0,-1-1 1 0 0,0 0-1 0 0,0 0 0 0 0,0 1 1 0 0,0-1-1 0 0,-1 0 1 0 0,1-3 19 0 0,1-11-93 0 0,4 0 24 0 0,-1 8 40 0 0,-5 8 26 0 0,0 0-1 0 0,1 0 1 0 0,-1 0-1 0 0,0 1 1 0 0,0-1-1 0 0,0 0 1 0 0,0 0-1 0 0,0 0 1 0 0,0 0-1 0 0,0 0 1 0 0,-1 0 0 0 0,1 1-1 0 0,-1-1 1 0 0,1 0-1 0 0,-1 0 1 0 0,0 0-1 0 0,0 1 1 0 0,0-1-1 0 0,0 0 4 0 0,-4-10-25 0 0,4 5 15 0 0,0 0-1 0 0,0 0 0 0 0,1 0 0 0 0,0-1 0 0 0,1-3 11 0 0,-1-12-6 0 0,-3 1 65 0 0,-23-71 321 0 0,6 1 187 0 0,15 76-467 0 0,3 10-51 0 0,1-1-1 0 0,-1 1 1 0 0,1-1 0 0 0,0 1-1 0 0,0-1 1 0 0,1 0-49 0 0,0 2 50 0 0,-1-1 0 0 0,0 0 0 0 0,0 1 1 0 0,0-1-1 0 0,-1 0 0 0 0,0 0-50 0 0,-4-14 176 0 0,5 6-88 0 0,1 12-60 0 0,-1-1 0 0 0,1 1 0 0 0,0 0 1 0 0,-1-1-1 0 0,0 1 0 0 0,1 0 0 0 0,-1 0 0 0 0,0 0 1 0 0,0 0-1 0 0,0-1 0 0 0,-1 0-28 0 0,-3-6 107 0 0,3 0-39 0 0,2 6 58 0 0,0 3 2 0 0,0 0 0 0 0,0 0-11 0 0,0 3-53 0 0,0-2-60 0 0,0 1 0 0 0,0-1 0 0 0,0 0 0 0 0,-1 1 0 0 0,1-1 0 0 0,-1 1 0 0 0,1-1 0 0 0,-1 0 0 0 0,1 0-1 0 0,-1 1 1 0 0,0-1 0 0 0,0 1-4 0 0,0 0 5 0 0,0 0 0 0 0,-1-1 0 0 0,2 1-1 0 0,-1 0 1 0 0,0 0 0 0 0,0 0 0 0 0,1 0-1 0 0,-1 0 1 0 0,1 0 0 0 0,-1 0 0 0 0,1 0-1 0 0,0 0 1 0 0,0 1-5 0 0,-1 6 18 0 0,1-5-14 0 0,0 0 0 0 0,0-1 0 0 0,0 1 0 0 0,0-1 0 0 0,0 1 0 0 0,1-1 0 0 0,-1 1 0 0 0,1-1 0 0 0,1 2-4 0 0,-1 0 0 0 0,2 2 0 0 0,-1 0 0 0 0,0-1 0 0 0,-1 1 0 0 0,0 0 0 0 0,0 0 0 0 0,0 6 0 0 0,-1 2 5 0 0,0-7 4 0 0,0-1 1 0 0,0 1 0 0 0,0-1-1 0 0,1 1 1 0 0,1 1-10 0 0,2 7 9 0 0,-2-10-6 0 0,0 1 0 0 0,0-1-1 0 0,-1 1 1 0 0,0-1 0 0 0,-1 1-1 0 0,1-1-2 0 0,-1 4 19 0 0,1 0 0 0 0,0 0 0 0 0,1 0 0 0 0,2 7-19 0 0,1 1 11 0 0,16 72 100 0 0,-12-54-91 0 0,-6-6-7 0 0,-3-26-4 0 0,0 0 0 0 0,0 0 1 0 0,0 0-1 0 0,1 0 1 0 0,0 5-10 0 0,5 6 11 0 0,-5-12-11 0 0,1 0 0 0 0,-1 0 0 0 0,0 0 0 0 0,-1 1 0 0 0,1-1 0 0 0,0 0 0 0 0,-1 1 1 0 0,0 1-1 0 0,0 19-2 0 0,0 7 4 0 0,0 9-34 0 0,0-28-95 0 0,0 4-162 0 0,0-14 170 0 0,0-2-38 0 0,0 0-62 0 0,0 0-109 0 0,0 0-128 0 0,0 0-113 0 0,0 0 79 0 0,0 0-42 0 0,0 0-624 0 0,0 0-489 0 0,0 0-932 0 0</inkml:trace>
  <inkml:trace contextRef="#ctx0" brushRef="#br0" timeOffset="1459.4">1772 616 6768 0 0,'0'0'149'0'0,"0"0"23"0"0,0 0 12 0 0,3 2-25 0 0,10 9-127 0 0,2-9-32 0 0,-9-2 22 0 0,0 0 39 0 0,3 0 156 0 0,16 0 796 0 0,-18 0-852 0 0,2 0-58 0 0,1-1 128 0 0,3-5 28 0 0,-1-1 3 0 0,-1 6-25 0 0,-4 1-73 0 0,-5 0-106 0 0,0 0-1 0 0,0 1 0 0 0,0-1 1 0 0,0-1-1 0 0,0 1 0 0 0,0 0 1 0 0,0-1-1 0 0,1 1 0 0 0,-1-1 1 0 0,1 0-58 0 0,35-19 902 0 0,-14 7-389 0 0,-10 5-248 0 0,-8 8-157 0 0,1-1 0 0 0,-2-3 40 0 0,8-6-136 0 0,0 5-12 0 0,-11 1 0 0 0,-1 1 0 0 0,14-6 0 0 0,-14 9 0 0 0,0-1 0 0 0,1 0 0 0 0,-1 0 0 0 0,0 1 0 0 0,0-1 0 0 0,0 0 0 0 0,0 0 0 0 0,-1 0 0 0 0,1 0 0 0 0,0 0 0 0 0,0-1 0 0 0,0 1 0 0 0,4-12 0 0 0,5 8 0 0 0,-7-6 41 0 0,-3 9 164 0 0,-3-1 37 0 0,2 2-212 0 0,0 0 0 0 0,0-1 0 0 0,0 1 0 0 0,-1-1 0 0 0,1 1 0 0 0,1-1 0 0 0,-1 1 0 0 0,0-1 0 0 0,0 1 0 0 0,1-1 0 0 0,-1 0 0 0 0,1 1 0 0 0,-1-1 0 0 0,1 0 0 0 0,-1 0-30 0 0,-1-4 83 0 0,-8-6-72 0 0,4-1-11 0 0,6 12 0 0 0,-1 1 0 0 0,0 0 0 0 0,0-1 0 0 0,1 1 0 0 0,-1 0 0 0 0,0-1 0 0 0,0 1 0 0 0,0 0 0 0 0,1 0 0 0 0,-1 0 0 0 0,0 0 0 0 0,0 0 0 0 0,0 0 0 0 0,0 0 0 0 0,-30 0 0 0 0,0 0 0 0 0,25 0-1 0 0,4 0 2 0 0,1 0 0 0 0,0 0 0 0 0,0 0 0 0 0,0 0 0 0 0,-1 0 0 0 0,1 0 0 0 0,0 0 0 0 0,0 0 0 0 0,0 0 1 0 0,0 1-1 0 0,0-1 0 0 0,-1 1 0 0 0,1-1 0 0 0,0 1 0 0 0,0-1-1 0 0,-7 13 77 0 0,6-10-68 0 0,-1 0 1 0 0,1 0 0 0 0,-1 0 0 0 0,0 0 0 0 0,1 0 0 0 0,-4 2-10 0 0,3-3 2 0 0,0 1 1 0 0,0 0 0 0 0,1 0 0 0 0,-1 0 0 0 0,1 0 0 0 0,-2 3-3 0 0,-1 4 0 0 0,4-8 0 0 0,0 0 0 0 0,0 1 0 0 0,0-1 0 0 0,0 0 0 0 0,-1 0 0 0 0,1 0 0 0 0,-1 0 0 0 0,1 0 0 0 0,-1 0 0 0 0,0-1 0 0 0,1 1 0 0 0,-1 0 0 0 0,1 0 0 0 0,-1 0 0 0 0,1 0 0 0 0,0 0 0 0 0,0 0 0 0 0,0 0 0 0 0,0 0 0 0 0,1 0 0 0 0,-1 1 0 0 0,0-1 0 0 0,1 0 0 0 0,-1 0 0 0 0,1 1 0 0 0,0-1 0 0 0,0 0 0 0 0,0 1 0 0 0,0 0 0 0 0,0-1 0 0 0,0-1 0 0 0,0 1 0 0 0,0 0 0 0 0,0-1 0 0 0,0 1 0 0 0,-1 0 0 0 0,1-1 0 0 0,-1 1 0 0 0,1-1 0 0 0,-1 1 0 0 0,0-1 0 0 0,0 1 0 0 0,1-1 0 0 0,-1 1 0 0 0,-5 10 0 0 0,4-5-11 0 0,1-1 1 0 0,1 1-1 0 0,-1 0 1 0 0,1-1-1 0 0,1 6 11 0 0,-1-1-21 0 0,0-8 16 0 0,0-1 0 0 0,0 1 0 0 0,0-1 0 0 0,1 0 0 0 0,-1 1 0 0 0,1-1 0 0 0,0 0 0 0 0,-1 0 0 0 0,1 0 0 0 0,0 1 0 0 0,0-1 0 0 0,2 1 5 0 0,6 18-18 0 0,4 3 18 0 0,0-5 0 0 0,-9-9-2 0 0,7 10 14 0 0,-10-19-8 0 0,1 1 0 0 0,-1-1 1 0 0,0 0-1 0 0,0 0 0 0 0,1 1 0 0 0,-1-1 0 0 0,1 0 0 0 0,-1 0 0 0 0,1-1 0 0 0,0 1 0 0 0,-1 0 1 0 0,2 0-5 0 0,14 0 11 0 0,-15-1-11 0 0,0 0 0 0 0,1 0 0 0 0,-1 0 0 0 0,0 0 0 0 0,1 0 0 0 0,-1 1 0 0 0,0-1 0 0 0,1 1 1 0 0,-1 0-1 0 0,2 0 0 0 0,4 4 0 0 0,-7-4 0 0 0,0 0 0 0 0,1 0 0 0 0,-1 0 0 0 0,1-1 0 0 0,-1 1 0 0 0,1 0 0 0 0,-1-1 0 0 0,1 1 0 0 0,0-1 0 0 0,-1 0 0 0 0,1 1 0 0 0,-1-1 0 0 0,1 0 0 0 0,0 0 0 0 0,0 0 0 0 0,4 0-7 0 0,33 0 15 0 0,-24 0-49 0 0,0 0-59 0 0,-8 0 4 0 0,10-5-63 0 0,-10 3 52 0 0,-4 0 11 0 0,1 1-33 0 0,0-1-41 0 0,0 1-48 0 0,0 0-29 0 0,-1 1-41 0 0,1-1-39 0 0,-1 1-32 0 0,5-1-557 0 0,-2-1-98 0 0,2-2-609 0 0,2-5-920 0 0</inkml:trace>
  <inkml:trace contextRef="#ctx0" brushRef="#br0" timeOffset="1790.51">2542 370 8840 0 0,'0'2'197'0'0,"0"2"-115"0"0,-1-2-40 0 0,1 1 0 0 0,0-1 0 0 0,0 0 0 0 0,1 1 1 0 0,-1-1-1 0 0,0 0 0 0 0,1 0 0 0 0,-1 1 0 0 0,1 0-42 0 0,4 5 123 0 0,1 2-25 0 0,-4 3-65 0 0,-2-6-33 0 0,0-5 0 0 0,0 0 0 0 0,0 0 0 0 0,0 0 0 0 0,0 1 0 0 0,0-1 0 0 0,0 0 0 0 0,1 0 0 0 0,-1 0 0 0 0,1 0 0 0 0,0 1 0 0 0,9 15 42 0 0,-5 8 170 0 0,2-14-48 0 0,-3-3-14 0 0,-2 3 34 0 0,-2-1-9 0 0,0 5 18 0 0,0 1 25 0 0,2-3 48 0 0,3-5-45 0 0,1 3 2 0 0,-3 13 255 0 0,-2-11-235 0 0,-2 1 109 0 0,1-7-129 0 0,0-1 38 0 0,0 3 240 0 0,-1-5-203 0 0,1-1 35 0 0,0-2-46 0 0,0-2 1 0 0,0 0 0 0 0,0 0-11 0 0,0 0-45 0 0,0 0-21 0 0,-5 0-22 0 0,-5 0 124 0 0,2-1-67 0 0,3-3-67 0 0,3-4-67 0 0,-1 3 86 0 0,2 4-182 0 0,0 0-1 0 0,0 0 1 0 0,-1-1 0 0 0,1 1 0 0 0,0 0 0 0 0,1-1-1 0 0,-1 1 1 0 0,0-1 0 0 0,0 1 0 0 0,1-1 0 0 0,-1 0-1 0 0,1 1 1 0 0,-1-1 0 0 0,1 0 0 0 0,-1 1 0 0 0,1-1-1 0 0,0 0 1 0 0,0 1 0 0 0,0-1 0 0 0,0 0-1 0 0,0 1 1 0 0,1-1 0 0 0,-1 0 0 0 0,0 1 0 0 0,1-1-1 0 0,0-1-15 0 0,4-5 62 0 0,-4 6-48 0 0,0 1 0 0 0,-1 0 0 0 0,1-1 0 0 0,0 1-1 0 0,0-1 1 0 0,-1 1 0 0 0,1-1 0 0 0,-1 1 0 0 0,1-1 0 0 0,-1 1 0 0 0,0-1 0 0 0,0 0 0 0 0,1 1-1 0 0,-1-1-13 0 0,0 0 14 0 0,0 1-1 0 0,0-1 0 0 0,0 1 0 0 0,1-1 1 0 0,-1 1-1 0 0,0-1 0 0 0,1 1 0 0 0,-1-1 1 0 0,1 1-1 0 0,0-1 0 0 0,0 1 0 0 0,-1 0 0 0 0,1-1-13 0 0,5-10 84 0 0,-2-1-24 0 0,0-2-6 0 0,6-1-40 0 0,-6 12-14 0 0,-1 1 0 0 0,0-1 0 0 0,0 0 0 0 0,-1 0 0 0 0,3-4 0 0 0,-4 4 0 0 0,1 1 0 0 0,0 0 0 0 0,0 0 0 0 0,0 0 0 0 0,1 0 0 0 0,-1 0 0 0 0,1 0 0 0 0,0 1 0 0 0,-1-1 0 0 0,1 1 0 0 0,1-1 0 0 0,7-4 0 0 0,-5 4 0 0 0,0-1 0 0 0,0 0 0 0 0,0 0 0 0 0,3-4 0 0 0,-5 3 1 0 0,1 1-1 0 0,0 0 0 0 0,0 1 0 0 0,6-4 0 0 0,4-3-30 0 0,1-4-77 0 0,-10 10 38 0 0,-1-1 0 0 0,1 1 0 0 0,-1 0-1 0 0,6-3 70 0 0,0 1-83 0 0,-1 0-24 0 0,-2 2-46 0 0,0 1-51 0 0,-1 0-57 0 0,1 1-64 0 0,-1-1-68 0 0,2-1-76 0 0,1-2-81 0 0,-1 0 67 0 0,-3 3 55 0 0,-1 1-46 0 0,-2 1 184 0 0,-1 0-40 0 0,1 0-45 0 0,-1 1-40 0 0,2-1-519 0 0,0 1-328 0 0,1-1-788 0 0</inkml:trace>
  <inkml:trace contextRef="#ctx0" brushRef="#br0" timeOffset="2285.57">3296 570 4264 0 0,'0'0'125'0'0,"3"0"-3"0"0,3-1-96 0 0,18 1-30 0 0,-18 1 27 0 0,-1 1 33 0 0,-1 5 171 0 0,-4-7-205 0 0,1 1-1 0 0,-1-1 0 0 0,0 0 0 0 0,0 1 0 0 0,1-1 0 0 0,-1 1 0 0 0,0-1 0 0 0,1 0 0 0 0,-1 1 0 0 0,0-1 0 0 0,1 0 1 0 0,-1 1-1 0 0,0-1 0 0 0,1 0 0 0 0,-1 0 0 0 0,1 1 0 0 0,-1-1 0 0 0,1 0 0 0 0,-1 0 0 0 0,1 0 0 0 0,-1 0 1 0 0,1 0-1 0 0,-1 0 0 0 0,0 1 0 0 0,1-1 0 0 0,-1 0 0 0 0,1 0 0 0 0,-1 0 0 0 0,1-1 0 0 0,-1 1 0 0 0,1 0 0 0 0,0 0-21 0 0,0 0 48 0 0,0 0-1 0 0,0 0 0 0 0,0 0 1 0 0,0-1-1 0 0,0 1 0 0 0,0 0 1 0 0,0-1-1 0 0,-1 1 0 0 0,1-1 0 0 0,0 1 1 0 0,0-1-1 0 0,0 1 0 0 0,0-1 1 0 0,-1 1-1 0 0,1-1 0 0 0,0 0 0 0 0,0 0 1 0 0,-1 0-48 0 0,11-6 553 0 0,-10 7-524 0 0,1 0 0 0 0,-1-1 0 0 0,0 1 0 0 0,0 0 0 0 0,0 0 0 0 0,0 1 0 0 0,0-1 0 0 0,0 0 0 0 0,0 0 1 0 0,0 0-1 0 0,1 1 0 0 0,-1-1 0 0 0,0 0 0 0 0,0 1 0 0 0,0-1 0 0 0,0 1-29 0 0,6 4 166 0 0,3 1 101 0 0,-9-5-249 0 0,0-1 1 0 0,-1 0-1 0 0,1 0 0 0 0,0 0 1 0 0,-1 0-1 0 0,1 0 1 0 0,0 0-1 0 0,0 0 0 0 0,-1 0 1 0 0,1 0-1 0 0,0 0 0 0 0,-1 0 1 0 0,1 0-1 0 0,0 0 1 0 0,-1 0-1 0 0,1-1 0 0 0,0 1 1 0 0,0 0-19 0 0,7-5 176 0 0,1-1 66 0 0,5 4 56 0 0,14 2 398 0 0,-23-3-387 0 0,8-7-18 0 0,-7 7-171 0 0,-5 3-108 0 0,-1 0 1 0 0,1 0-1 0 0,-1-1 1 0 0,0 1-1 0 0,1 0 1 0 0,-1 0-1 0 0,1 0 1 0 0,-1 0-1 0 0,0-1 1 0 0,1 1-1 0 0,-1 0 1 0 0,1-1-1 0 0,-1 1 1 0 0,0 0-1 0 0,1 0 1 0 0,-1-1-1 0 0,0 1 1 0 0,0-1-1 0 0,1 1 0 0 0,-1 0 1 0 0,0-1-1 0 0,0 1 1 0 0,0-1-1 0 0,1 1 1 0 0,-1 0-1 0 0,0-1 1 0 0,0 1-1 0 0,0-1 1 0 0,0 1-1 0 0,0-1 1 0 0,0 1-1 0 0,0-1 1 0 0,0 1-1 0 0,0-1 1 0 0,0 1-1 0 0,0-1-12 0 0,0-1 252 0 0,2 2-93 0 0,0 0-59 0 0,0 0-37 0 0,0 0-33 0 0,0 0-2 0 0,-1 0 31 0 0,1 0 36 0 0,0 0 58 0 0,-2-3 17 0 0,1 0-118 0 0,-2-15 292 0 0,-1 14-282 0 0,-5-1 90 0 0,7 5-141 0 0,-1 0-1 0 0,1 0 1 0 0,0-1 0 0 0,-1 1-1 0 0,1 0 1 0 0,0 0-1 0 0,-1-1 1 0 0,1 1 0 0 0,0 0-1 0 0,-1 0 1 0 0,1-1-1 0 0,0 1 1 0 0,0 0 0 0 0,-1-1-1 0 0,1 1 1 0 0,0 0-1 0 0,0-1 1 0 0,0 1 0 0 0,0-1-1 0 0,-1 1 1 0 0,1 0-1 0 0,0-1 1 0 0,0 1 0 0 0,0-1-1 0 0,0 1 1 0 0,0 0 0 0 0,0-1-1 0 0,0 1 1 0 0,0-1-1 0 0,0 1 1 0 0,0-1-11 0 0,-2-4 263 0 0,-9-5-5 0 0,8 8-86 0 0,1 0-63 0 0,-1 2-40 0 0,-1-1-36 0 0,0 1-8 0 0,2 0 29 0 0,-11-10 170 0 0,10 7-44 0 0,0 2-83 0 0,-1 1-53 0 0,-1 1-34 0 0,3-1 39 0 0,0 0-33 0 0,0 0 0 0 0,0 0 0 0 0,1 1 0 0 0,-1-1 0 0 0,0 0 1 0 0,0 1-1 0 0,1 0 0 0 0,-1-1 0 0 0,1 1 0 0 0,-1 0 1 0 0,0 0-1 0 0,1 0 0 0 0,-1 0-16 0 0,1 0 14 0 0,0 0-1 0 0,-1-1 1 0 0,0 1 0 0 0,1 0 0 0 0,-1 0-1 0 0,1-1 1 0 0,-1 1 0 0 0,0-1 0 0 0,0 1 0 0 0,1-1-1 0 0,-1 0 1 0 0,0 0 0 0 0,0 0-14 0 0,1 0 2 0 0,-1 0 0 0 0,1 1 0 0 0,0-1 0 0 0,-1 0 0 0 0,1 0 0 0 0,-1 1 0 0 0,1-1 0 0 0,0 1 0 0 0,-1-1 0 0 0,1 1 0 0 0,0-1 0 0 0,0 1-2 0 0,-12 10-13 0 0,-3 2-29 0 0,6-9 32 0 0,8-3 10 0 0,0 0 0 0 0,-1 0 0 0 0,1 0 0 0 0,0 1 0 0 0,0-1 0 0 0,0 0 0 0 0,0 1 0 0 0,0 0 0 0 0,0 0 0 0 0,-17 16 0 0 0,-23 25 0 0 0,38-39 0 0 0,0 1 0 0 0,0 0 0 0 0,1 0 0 0 0,-1 0 0 0 0,2 0 0 0 0,-1 0 0 0 0,-1 5 0 0 0,0 0 0 0 0,-1 1 0 0 0,1-1 0 0 0,-5 6 0 0 0,0 1 0 0 0,8-15 0 0 0,0 1 0 0 0,1-1 0 0 0,-1 1 0 0 0,1 0 0 0 0,-1-1 0 0 0,1 1 0 0 0,0 0 0 0 0,0-1 0 0 0,0 1 0 0 0,1-1 0 0 0,-1 1 0 0 0,1 0 0 0 0,-1-1 0 0 0,2 3 0 0 0,4 0 0 0 0,-2-2 0 0 0,1 9 0 0 0,5 1-14 0 0,-4-9-44 0 0,1-3 46 0 0,-2-1 2 0 0,1 3-15 0 0,8 4-6 0 0,-7-5-18 0 0,3-1-73 0 0,2-1-105 0 0,-5 0 205 0 0,1 1-83 0 0,-1-1-63 0 0,1 0-86 0 0,-1 0-98 0 0,1 0-109 0 0,0 0-122 0 0,-4-1 242 0 0,0 1-34 0 0,-1 0-37 0 0,1-1-38 0 0,-1 0-40 0 0,1 1-40 0 0,8-4-1089 0 0,6-5-911 0 0</inkml:trace>
  <inkml:trace contextRef="#ctx0" brushRef="#br0" timeOffset="2810.31">4050 431 8840 0 0,'0'0'197'0'0,"0"0"24"0"0,0 0 19 0 0,-2 0-29 0 0,-2 0-178 0 0,-2 3-23 0 0,1 7-10 0 0,-8-5 18 0 0,10-3 4 0 0,0 0 0 0 0,1 0 0 0 0,-1 0 0 0 0,1 0 0 0 0,0 1 0 0 0,-1-1 0 0 0,1 1 0 0 0,0-1 0 0 0,0 1 0 0 0,1 0 0 0 0,-1 0 0 0 0,1 0 0 0 0,-1 0 0 0 0,1 1-22 0 0,-2 1 14 0 0,1-2 9 0 0,0 1 1 0 0,-1-1 0 0 0,0 0-1 0 0,0 0 1 0 0,0 0 0 0 0,0 0-1 0 0,-3 2-23 0 0,3-3 23 0 0,0 1-1 0 0,0-1 1 0 0,0 1-1 0 0,0 0 0 0 0,0 0 1 0 0,1 0-1 0 0,-1 0 1 0 0,1 0-1 0 0,0 1 0 0 0,0-1 1 0 0,0 2-23 0 0,-1 7 111 0 0,-1 4 91 0 0,-7-1 78 0 0,-1-1-21 0 0,4 0-66 0 0,4-1-51 0 0,0 0-39 0 0,-1 8 9 0 0,-6-1-13 0 0,6 6-16 0 0,-1-13-34 0 0,5-12-46 0 0,0 1-1 0 0,0-1 0 0 0,1 0 1 0 0,-1 1-1 0 0,1-1 0 0 0,-1 1 1 0 0,1-1-1 0 0,-1 1 0 0 0,1-1 1 0 0,0 1-1 0 0,0-1 0 0 0,-1 1 1 0 0,1-1-3 0 0,0 6 0 0 0,0-5 0 0 0,0 1 0 0 0,0-1 0 0 0,0 0 0 0 0,0 0 0 0 0,0 0 0 0 0,0 0 0 0 0,1 0 0 0 0,-1 0 0 0 0,1 0 0 0 0,0 1 0 0 0,4 5 8 0 0,-4-7-4 0 0,0 1 1 0 0,-1-1-1 0 0,1 1 0 0 0,0-1 0 0 0,0 0 0 0 0,-1 1 0 0 0,1 0 0 0 0,-1-1 1 0 0,1 1-1 0 0,-1-1 0 0 0,0 1 0 0 0,1 0 0 0 0,-1-1 0 0 0,0 1-4 0 0,0-2 2 0 0,0 1-1 0 0,-1-1 1 0 0,1 1 0 0 0,0-1-1 0 0,0 1 1 0 0,0-1-1 0 0,0 1 1 0 0,0-1-1 0 0,0 1 1 0 0,0-1 0 0 0,1 1-1 0 0,-1-1 1 0 0,0 1-1 0 0,0-1 1 0 0,0 1 0 0 0,0-1-1 0 0,1 1 1 0 0,-1-1-1 0 0,0 0 1 0 0,0 1-1 0 0,1-1 1 0 0,-1 1 0 0 0,0-1-1 0 0,1 0 1 0 0,-1 1-1 0 0,0-1 1 0 0,1 0-1 0 0,-1 1 1 0 0,1-1 0 0 0,-1 0-1 0 0,0 0 1 0 0,1 1-2 0 0,6 3 43 0 0,-3 2-28 0 0,-4-5-15 0 0,0-1 0 0 0,1 1 0 0 0,-1-1 0 0 0,0 0 0 0 0,0 1 0 0 0,1-1 0 0 0,-1 1 0 0 0,0-1 0 0 0,1 0 0 0 0,-1 1 0 0 0,0-1 0 0 0,1 0 0 0 0,-1 1 0 0 0,1-1 0 0 0,-1 0 0 0 0,1 0 0 0 0,-1 0 0 0 0,0 1 0 0 0,1-1 0 0 0,-1 0 0 0 0,1 0 0 0 0,-1 0 0 0 0,1 0 0 0 0,-1 0 0 0 0,1 0 0 0 0,-1 0 1 0 0,1 0-1 0 0,-1 0 0 0 0,1 0 0 0 0,-1 0 0 0 0,1 0 0 0 0,0 0 0 0 0,29 0-18 0 0,-14 0-35 0 0,-1 0-36 0 0,-13 0 75 0 0,1 0 0 0 0,-1-1 0 0 0,0 1 0 0 0,0-1 0 0 0,1 1 0 0 0,-1-1 0 0 0,0 0 0 0 0,0 1 0 0 0,0-1 0 0 0,0 0 0 0 0,2-2 14 0 0,17-6-112 0 0,3-5 21 0 0,-5 2-16 0 0,-6 4 16 0 0,-2-3 10 0 0,-4 2-9 0 0,1 4-70 0 0,0 0-61 0 0,3-11-117 0 0,-2 3 60 0 0,1 1-87 0 0,0 1 41 0 0,-2 0 72 0 0,-1 1 63 0 0,8-22-252 0 0,-11 19 223 0 0,3-16-219 0 0,-2 10 180 0 0,-2 5 99 0 0,2-17 44 0 0,-6-18 70 0 0,0 24 46 0 0,1-1 25 0 0,0 5 43 0 0,0-45 235 0 0,1 49-207 0 0,-1-11 66 0 0,-4-1 50 0 0,4 25-188 0 0,-7-25 174 0 0,5 20-120 0 0,0 1 0 0 0,1-1 0 0 0,1-7-80 0 0,0-2 120 0 0,0 11-52 0 0,0 0 1 0 0,0 0-1 0 0,0-1 1 0 0,-1 1-1 0 0,-1-3-68 0 0,-1-2 93 0 0,-5-24 172 0 0,7 22-132 0 0,0-1 50 0 0,2 4-10 0 0,-1 8-123 0 0,0-1 0 0 0,1 1 0 0 0,-1 0 0 0 0,-1 0-1 0 0,1 0 1 0 0,0 0 0 0 0,-1 0 0 0 0,1 0 0 0 0,-1-1 0 0 0,0 1-50 0 0,-1 0 92 0 0,1 0-54 0 0,-4-6-29 0 0,3 5 96 0 0,2 1 19 0 0,-1 0 63 0 0,0 0 76 0 0,0 0 87 0 0,0 6-198 0 0,0-1-55 0 0,-2 0-36 0 0,0 1-38 0 0,0 0-17 0 0,1 0 36 0 0,-8 23 236 0 0,7-15-205 0 0,1-5-73 0 0,1-3 6 0 0,0 0 0 0 0,0 1 0 0 0,1-1 0 0 0,-1 0 0 0 0,1 0 0 0 0,0 1 1 0 0,0-1-1 0 0,0 1-6 0 0,-2 15 31 0 0,-2-3-21 0 0,2-10 0 0 0,0 1-1 0 0,1-1 0 0 0,0 1 0 0 0,0-1 0 0 0,0 1 0 0 0,1-1-9 0 0,0 96 96 0 0,0-1-51 0 0,0 2-47 0 0,0-95 2 0 0,1 0 0 0 0,0-1 0 0 0,0 1 0 0 0,1 0 0 0 0,1 3 0 0 0,-1-4 0 0 0,-1 0 0 0 0,1 0 0 0 0,-1 0 0 0 0,0 0 0 0 0,-1 3 0 0 0,0 49 0 0 0,0-57 0 0 0,0 1 0 0 0,0 0 0 0 0,0-1 0 0 0,1 1 0 0 0,-1 0 1 0 0,1-1-1 0 0,0 1 0 0 0,-1 0 0 0 0,1-1 0 0 0,0 1 1 0 0,1-1-1 0 0,-1 1 0 0 0,0-1-2 0 0,0 0 0 0 0,0 0 0 0 0,0 0-1 0 0,0 1 1 0 0,0-1 0 0 0,-1 0 0 0 0,1 1 0 0 0,-1-1 0 0 0,0 0 0 0 0,0 1 0 0 0,1-1 0 0 0,-2 1 2 0 0,1 1-78 0 0,0 0 40 0 0,0 8 16 0 0,0-6-24 0 0,0-3-15 0 0,0 0-35 0 0,0 1-55 0 0,0-1-60 0 0,0 1-68 0 0,0-1-79 0 0,0-1 74 0 0,0-1-43 0 0,0 1-37 0 0,0-1-35 0 0,0 1-116 0 0,0 0-33 0 0,0 3-1212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02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233 309 5248 0 0,'0'0'152'0'0,"-3"-3"0"0"0,2 2-70 0 0,1 1-52 0 0,-1-1-41 0 0,-1-1-124 0 0,1 1 102 0 0,0 0 54 0 0,0 0 69 0 0,0 0 68 0 0,-1-1 89 0 0,1 1 105 0 0,-1-1 120 0 0,2 2-154 0 0,-1 0-70 0 0,0-1-60 0 0,-1 1-53 0 0,1 0-27 0 0,-1 0-46 0 0,-3 1 11 0 0,3-1-12 0 0,1 0 71 0 0,-2 0-29 0 0,0 0 42 0 0,-13 1 868 0 0,14-1-885 0 0,0 0-33 0 0,1 1-43 0 0,0 0-50 0 0,-4 5 308 0 0,2-1-34 0 0,-7-3-52 0 0,2-1-23 0 0,-11 5 348 0 0,8 0-290 0 0,3-1-170 0 0,3-3-28 0 0,-11 6 125 0 0,8-3-29 0 0,3 8 9 0 0,-8 3-131 0 0,1-1-36 0 0,7-5 1 0 0,4-8 0 0 0,0 0 0 0 0,0 1 0 0 0,0-1 0 0 0,-1 0 0 0 0,1 0 0 0 0,0 0 0 0 0,-1 0 0 0 0,0 0 0 0 0,1-1 0 0 0,-3 4 0 0 0,0 0 0 0 0,1 1 0 0 0,0-1 0 0 0,0 1 0 0 0,0-1 0 0 0,1 1 0 0 0,0 0 0 0 0,-1 4 0 0 0,1-5 0 0 0,1-1 0 0 0,0-1 0 0 0,1 1 0 0 0,-1-1 0 0 0,1 1 0 0 0,-1-1 0 0 0,1 1 0 0 0,0 0 0 0 0,1-1 0 0 0,-1 2 0 0 0,1 5 0 0 0,-1 36-15 0 0,0-45 10 0 0,0 1 0 0 0,0 0 0 0 0,0-1 1 0 0,0 1-1 0 0,0 0 0 0 0,1-1 0 0 0,-1 1 0 0 0,1-1 0 0 0,-1 1 0 0 0,1 0 0 0 0,0-1 1 0 0,-1 1-1 0 0,1-1 0 0 0,0 0 0 0 0,1 2 5 0 0,3 4 0 0 0,-3-2-2 0 0,-2-4 4 0 0,0-1 1 0 0,1 1-1 0 0,-1 0 1 0 0,0-1-1 0 0,1 1 0 0 0,-1-1 1 0 0,0 1-1 0 0,1-1 1 0 0,-1 1-1 0 0,1-1 0 0 0,-1 1 1 0 0,1-1-1 0 0,-1 1 1 0 0,1-1-1 0 0,-1 1 1 0 0,1-1-1 0 0,-1 0 0 0 0,1 1 1 0 0,-1-1-1 0 0,1 0 1 0 0,0 0-1 0 0,0 1-2 0 0,4 1 15 0 0,-3 0-12 0 0,1 0 0 0 0,0 0 0 0 0,0 0-1 0 0,-1 1 1 0 0,1-1 0 0 0,1 3-3 0 0,-1-2-1 0 0,0 1 1 0 0,0-1-1 0 0,1 0 1 0 0,-1 0-1 0 0,1 0 1 0 0,2 1 0 0 0,4 1-3 0 0,-8-4 5 0 0,0 0 0 0 0,1 0 0 0 0,-1 0 0 0 0,0 0 0 0 0,0 1 0 0 0,0-1 0 0 0,0 1-1 0 0,0-1 1 0 0,0 1-2 0 0,0 0 8 0 0,0 0-1 0 0,0-1 0 0 0,0 1 1 0 0,0-1-1 0 0,1 0 0 0 0,-1 1 1 0 0,0-1-1 0 0,1 0 1 0 0,-1 0-1 0 0,1-1 0 0 0,-1 1 1 0 0,1 0-1 0 0,0-1 0 0 0,1 0-7 0 0,7 1 39 0 0,0 0-1 0 0,1-2 0 0 0,0 1-38 0 0,15-1 158 0 0,-23 0-140 0 0,0 1-1 0 0,0-1 0 0 0,0 1 0 0 0,0-1 0 0 0,0 0 1 0 0,0-1-1 0 0,0 1 0 0 0,2-2-17 0 0,17-5 120 0 0,1-6-29 0 0,-4 2 10 0 0,-10 7-38 0 0,-8 4-51 0 0,1 0-1 0 0,-1 0 1 0 0,0 0 0 0 0,0 0-1 0 0,0-1 1 0 0,0 1-1 0 0,0-1 1 0 0,0 1 0 0 0,0-1-12 0 0,10-9 58 0 0,11-12 44 0 0,-22 21-93 0 0,0 1 0 0 0,1-1 0 0 0,-1 0 0 0 0,0 1 0 0 0,-1-1 0 0 0,1 0 1 0 0,0 0-1 0 0,0 1 0 0 0,-1-1 0 0 0,1 0 0 0 0,-1 0 0 0 0,1 0 0 0 0,-1 0 1 0 0,0-1-10 0 0,0 2 8 0 0,0-1 0 0 0,0 0 1 0 0,1 0-1 0 0,-1 1 0 0 0,1-1 0 0 0,-1 0 1 0 0,1 1-1 0 0,-1-1 0 0 0,1 0 1 0 0,0 1-1 0 0,0-1 0 0 0,0 1 1 0 0,0-1-9 0 0,0 1 8 0 0,0-1 0 0 0,0 1 1 0 0,-1-1-1 0 0,1 1 0 0 0,0-1 0 0 0,-1 0 1 0 0,1 1-1 0 0,-1-1 0 0 0,1 0 1 0 0,-1 1-1 0 0,0-1 0 0 0,0 0 1 0 0,0 0-9 0 0,0-23 94 0 0,0 9-44 0 0,-2 6 22 0 0,-3-4-31 0 0,-6-13 54 0 0,7 17-36 0 0,-2 1 1 0 0,1 0-1 0 0,-7-7-59 0 0,-4-2-5 0 0,4 5-68 0 0,8 9 40 0 0,-1-1-1 0 0,1 1 0 0 0,-1-1 1 0 0,1 1-1 0 0,-1 0 0 0 0,-2 0 34 0 0,-4-1-100 0 0,10 5 88 0 0,0 0 0 0 0,0-1 0 0 0,0 1 0 0 0,0-1 0 0 0,-1 1 0 0 0,1-1 0 0 0,0 1 0 0 0,1-1 0 0 0,-1 0 0 0 0,0 0 0 0 0,0 1 0 0 0,0-1 0 0 0,0 0 0 0 0,0 0 0 0 0,1 0 0 0 0,-1 0 0 0 0,0 0 0 0 0,0 0 12 0 0,-3-10-123 0 0,4 10 109 0 0,-1 0-1 0 0,1 0 1 0 0,-1 0-1 0 0,1 0 1 0 0,-1 0-1 0 0,1 0 1 0 0,-1 0-1 0 0,1 0 1 0 0,-1 0-1 0 0,0 0 1 0 0,0 0-1 0 0,1 0 1 0 0,-1 0-1 0 0,0 0 1 0 0,0 1-1 0 0,0-1 1 0 0,0 0-1 0 0,-1 0 15 0 0,-3-1-172 0 0,2 1 107 0 0,1 0 34 0 0,-5-2-51 0 0,4 1-1 0 0,1 1-55 0 0,0-1-31 0 0,-1 0-62 0 0,0-1-69 0 0,0 0-81 0 0,1 1-42 0 0,0 0-97 0 0,0 0 77 0 0,1 1-35 0 0,-2-2-555 0 0,1 1-432 0 0,1 1-823 0 0</inkml:trace>
  <inkml:trace contextRef="#ctx0" brushRef="#br0" timeOffset="4295.53">1110 47 5960 0 0,'0'0'132'0'0,"0"0"17"0"0,0 0 12 0 0,-2 0-17 0 0,-16 0 57 0 0,13 0-2 0 0,2 0-88 0 0,-2-3 410 0 0,-5-7 21 0 0,8 9-237 0 0,0-1-81 0 0,0 2-69 0 0,0-1-55 0 0,0 1-32 0 0,-3 1 6 0 0,4 0 1 0 0,1-1 4 0 0,-4-1 183 0 0,1 1-35 0 0,-3-1 132 0 0,2 0-160 0 0,0-1-46 0 0,-2-2 56 0 0,-5-1 96 0 0,6 4-149 0 0,-1 0 62 0 0,5 1-130 0 0,-1 0 1 0 0,0 0-1 0 0,0-1 1 0 0,1 1-1 0 0,-1-1 1 0 0,0 1 0 0 0,1-1-1 0 0,-1 1 1 0 0,0-1-1 0 0,1 0 1 0 0,-2-1-89 0 0,-11-4 644 0 0,1 4-280 0 0,-5 2-43 0 0,2 0-111 0 0,-6 0-70 0 0,-28 0-73 0 0,35 2-67 0 0,0 9 0 0 0,-1-9 0 0 0,10-2 0 0 0,4 0 0 0 0,1 0 0 0 0,-1-1 0 0 0,1 1 0 0 0,-1 0 0 0 0,0 1 0 0 0,1-1 0 0 0,-1 0 0 0 0,0 0 0 0 0,1 1 0 0 0,-1-1 0 0 0,1 1 0 0 0,-2 0 0 0 0,-2 9 0 0 0,-5-5 0 0 0,4 5 0 0 0,-4-4 0 0 0,8-5 0 0 0,1 5 0 0 0,2 15 0 0 0,-2-14 0 0 0,1-5 0 0 0,0 0 0 0 0,0 0 0 0 0,0 0 0 0 0,0 0 0 0 0,0 0 0 0 0,1 0 0 0 0,-1 1 0 0 0,1-1 0 0 0,-1 0 0 0 0,1 1 0 0 0,12 20 5 0 0,0 0 56 0 0,-12-21-57 0 0,0 0 0 0 0,-1 0 0 0 0,1 1 0 0 0,-1-1 0 0 0,1 0 0 0 0,-1 1 0 0 0,0-1 0 0 0,0 0 0 0 0,0 1 0 0 0,0 1-4 0 0,1 12 27 0 0,0-12-25 0 0,1-1-1 0 0,-1 0 1 0 0,1 0 0 0 0,-1 0-1 0 0,1 0 1 0 0,0 0 0 0 0,1 1-2 0 0,-1-2-1 0 0,-1 0 1 0 0,1 0 0 0 0,-1 0 0 0 0,0 0 0 0 0,1 0 0 0 0,-1 0 0 0 0,0 1 0 0 0,-1-1 0 0 0,1 0 0 0 0,0 1 0 0 0,-1-1 0 0 0,1 1 0 0 0,-1-1 0 0 0,0 1 0 0 0,0-1 0 0 0,0 1 0 0 0,0-1 0 0 0,0 1 0 0 0,0 0 0 0 0,0 0 0 0 0,1 0 0 0 0,-1 0 0 0 0,1 0 0 0 0,0 0 0 0 0,-1 0 0 0 0,1 0 0 0 0,1-1 0 0 0,-1 1 0 0 0,0 0 0 0 0,1 0 0 0 0,-1-1 0 0 0,1 1 0 0 0,1 0 0 0 0,-2-1 0 0 0,1 0 0 0 0,-1 1 0 0 0,1-1 0 0 0,-1 1 0 0 0,1 0 0 0 0,-1-1 0 0 0,0 1 0 0 0,0 0 0 0 0,0 0 0 0 0,-1 0 0 0 0,1-1 0 0 0,-1 1 0 0 0,1 0 0 0 0,-1 0 0 0 0,0 0 0 0 0,0 0 0 0 0,2 10 4 0 0,0-1 0 0 0,0 0 0 0 0,1 1 0 0 0,1-1 0 0 0,5 10-4 0 0,-3-3 33 0 0,-5-16-32 0 0,0 1 0 0 0,0-1 0 0 0,-1 1 0 0 0,1-1 1 0 0,-1 1-1 0 0,0 0 0 0 0,0-1 0 0 0,0 1 0 0 0,-1 1-1 0 0,1 4 1 0 0,0-6-1 0 0,0 1 0 0 0,0-1 0 0 0,0 0 0 0 0,0 0 0 0 0,1 1 0 0 0,0-1 0 0 0,-1 0 0 0 0,1 0 0 0 0,0 0 0 0 0,1 0 0 0 0,-1 0 0 0 0,2 3 0 0 0,0-1 0 0 0,-2-2 0 0 0,-1 0 0 0 0,1 0 0 0 0,0 0 0 0 0,-1 0 0 0 0,0 0 0 0 0,1 1 0 0 0,-1-1 0 0 0,-1 0 0 0 0,1 0 0 0 0,0 1 0 0 0,-1 7 10 0 0,1 12 47 0 0,0-19-63 0 0,0 13-13 0 0,0-15-82 0 0,0-2 1 0 0,0 0-25 0 0,0 0 31 0 0,0 0-88 0 0,0 0-162 0 0,0 0 179 0 0,0 0 71 0 0,0 0-34 0 0,0 0-10 0 0,0 0-35 0 0,0 0-38 0 0,0 0-44 0 0,0 0-48 0 0,0 0-43 0 0,0 0-39 0 0,0 0-34 0 0,0 0-123 0 0,0 0-33 0 0,0 0-1267 0 0</inkml:trace>
  <inkml:trace contextRef="#ctx0" brushRef="#br0" timeOffset="4589.08">618 355 7344 0 0,'0'0'165'0'0,"0"0"22"0"0,0 0 9 0 0,2-3-20 0 0,6-3-129 0 0,-2 2 22 0 0,0 2 45 0 0,0 1 73 0 0,-1-1 217 0 0,1-3-216 0 0,-4 4-120 0 0,0 0-1 0 0,0 0 1 0 0,0 0-1 0 0,0 0 1 0 0,0 0-1 0 0,0 1 1 0 0,0-1-1 0 0,1 1 0 0 0,-1 0 1 0 0,1 0-68 0 0,10-1 244 0 0,-4 1-112 0 0,-2-2-34 0 0,11-4 76 0 0,-8 1-70 0 0,6 0 102 0 0,-4 1-67 0 0,6-2 85 0 0,9 2 277 0 0,-15 4-305 0 0,-1 1-45 0 0,1-1-35 0 0,2 1-5 0 0,-1-1-41 0 0,-6 1-48 0 0,0-1 0 0 0,1 0 1 0 0,-1-1-1 0 0,0 1 0 0 0,1-2 1 0 0,0 1-23 0 0,7-5 31 0 0,2 0-24 0 0,3 5-76 0 0,-11 0-15 0 0,16-2 100 0 0,-17 1-68 0 0,1 0-76 0 0,-4 1 0 0 0,1 0-44 0 0,0-1-52 0 0,0 1-59 0 0,-2 0 12 0 0,0 1-43 0 0,0-1-37 0 0,1 1-33 0 0,5 0-643 0 0,7 0-676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7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1 6592 0 0,'0'0'149'0'0,"0"0"23"0"0,0 0 11 0 0,-3 0-30 0 0,-1 1-152 0 0,0 0 59 0 0,2 2 50 0 0,-1 0 42 0 0,0 1 156 0 0,-6-1 237 0 0,3 0 71 0 0,3 1-375 0 0,-9 8 432 0 0,7-8-487 0 0,2 0-72 0 0,2-3-101 0 0,0 0-35 0 0,-5 5 268 0 0,0-1-85 0 0,0 0-47 0 0,-4 7 72 0 0,7-7-74 0 0,1 0-27 0 0,1-5-63 0 0,1 1-1 0 0,0 0 1 0 0,0-1-1 0 0,-1 1 1 0 0,1-1-1 0 0,0 1 1 0 0,-1 0-1 0 0,1-1 1 0 0,0 1-1 0 0,-1-1 1 0 0,1 1-1 0 0,-1-1 1 0 0,1 1-1 0 0,-1-1 1 0 0,1 0-1 0 0,-1 1 1 0 0,0-1-1 0 0,1 0 1 0 0,-1 1 0 0 0,1-1-1 0 0,-1 0 1 0 0,0 0-22 0 0,-4 3 88 0 0,-7 5 132 0 0,1 1-56 0 0,0 4-24 0 0,-4 9-2 0 0,10-13-65 0 0,-1-1 1 0 0,0 0-1 0 0,-5 5-73 0 0,-4 4 99 0 0,-3 9-15 0 0,5-5-5 0 0,5-8-66 0 0,0 2 63 0 0,2-1 82 0 0,0 0-1 0 0,1 0 1 0 0,0 1 0 0 0,-1 8-158 0 0,1 18 186 0 0,-1-18-142 0 0,5-17-45 0 0,-1 0-1 0 0,1 0 1 0 0,0 0 0 0 0,0 0 0 0 0,0 5 1 0 0,1-2-1 0 0,-1 0 1 0 0,0 0-1 0 0,0 0 0 0 0,-1 0 1 0 0,0 0 0 0 0,-1-1 3 0 0,2 1-1 0 0,-1 0 1 0 0,1 0 0 0 0,0 0-1 0 0,1 0-2 0 0,0 6 17 0 0,-1-7-10 0 0,1-1 1 0 0,0 1-1 0 0,1 0 0 0 0,0-1 1 0 0,1 2-8 0 0,2 7 0 0 0,-2-10 0 0 0,0 1 0 0 0,-1-1 0 0 0,0 1 0 0 0,0-1 0 0 0,0 1 0 0 0,-1 0 0 0 0,1-3 0 0 0,-1 1 0 0 0,1-1 0 0 0,0 0 0 0 0,0 1 0 0 0,0-1 0 0 0,1 0 0 0 0,0 0 0 0 0,0 0 0 0 0,0 0 0 0 0,2 4 0 0 0,8 16 0 0 0,-5-3 20 0 0,-5-16 2 0 0,1 0 0 0 0,-1 1-1 0 0,1-1 1 0 0,0-1 0 0 0,0 1 0 0 0,1 0 0 0 0,1 1-22 0 0,11 12 40 0 0,-8-11-32 0 0,-6-4-21 0 0,2 1-1 0 0,-1-1 0 0 0,0 0 1 0 0,1-1-1 0 0,-1 1 1 0 0,1 0 13 0 0,21 8-122 0 0,-10-6-22 0 0,-6-2 19 0 0,0 0-36 0 0,1 1-45 0 0,-1 1-50 0 0,-3-4 49 0 0,-2 0-37 0 0,0-1-78 0 0,-2 0 109 0 0,0 0-42 0 0,0 0-44 0 0,1 0-41 0 0,2 0-445 0 0,2 0-300 0 0,4 0-699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8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47 7224 0 0,'0'0'165'0'0,"0"-3"22"0"0,-1 2-154 0 0,1-1 0 0 0,0 1 0 0 0,0-1 0 0 0,-1 1 0 0 0,1-1 0 0 0,-1 1 0 0 0,1 0 0 0 0,-1-1 0 0 0,1 1-1 0 0,-1 0 1 0 0,0-1 0 0 0,0 1 0 0 0,0-1-33 0 0,-2-1 43 0 0,1 1-48 0 0,-1-1 251 0 0,0 2-80 0 0,1 0-47 0 0,-1 1-41 0 0,0 1-14 0 0,1-3 38 0 0,-2-4 189 0 0,-1 1 67 0 0,-4 4-151 0 0,-36 1 782 0 0,17 0-308 0 0,12 0-268 0 0,10 2-207 0 0,5-1-189 0 0,0 0 0 0 0,0 1 0 0 0,0-1-1 0 0,-1 0 1 0 0,1 0 0 0 0,0-1-1 0 0,-1 1 1 0 0,1 0 0 0 0,-1 0 0 0 0,1-1-1 0 0,-1 1 1 0 0,1-1 0 0 0,-1 1 0 0 0,1-1-1 0 0,-1 0 1 0 0,0 1 0 0 0,1-1 0 0 0,-2 0-17 0 0,3 0 6 0 0,-1 0 1 0 0,0 0 0 0 0,0 0 0 0 0,1 0 0 0 0,-1 0-1 0 0,0 0 1 0 0,1 1 0 0 0,-1-1 0 0 0,0 0-1 0 0,1 0 1 0 0,-1 1 0 0 0,0-1 0 0 0,1 0 0 0 0,-1 1-1 0 0,0-1 1 0 0,1 0 0 0 0,-1 1-7 0 0,-5 8 30 0 0,6-8-30 0 0,-1 1 0 0 0,1-1 0 0 0,-1 0 0 0 0,1 0 0 0 0,-1 0 0 0 0,0 0-1 0 0,0 0 1 0 0,0 0 0 0 0,1 0 0 0 0,-1-1 0 0 0,0 1 0 0 0,0 0 0 0 0,0 0 0 0 0,0-1 0 0 0,-1 1 0 0 0,-8 4 0 0 0,9-5 0 0 0,0 0 0 0 0,0 1 0 0 0,-1-1 0 0 0,1 1 0 0 0,0-1 0 0 0,0 1 0 0 0,0-1 0 0 0,0 1 0 0 0,0 0 0 0 0,1-1 0 0 0,-1 1 0 0 0,0 0 0 0 0,0 0 0 0 0,0 0 0 0 0,1 0 0 0 0,-1-1 0 0 0,0 1 0 0 0,0 1 0 0 0,-3 8 0 0 0,3-7 0 0 0,0-1 0 0 0,0 0 0 0 0,-1 0 0 0 0,1 0 0 0 0,0 0 0 0 0,-1 0 0 0 0,1 0 0 0 0,-1 0 0 0 0,0 0 0 0 0,0 1 0 0 0,-1 0 0 0 0,1 0 0 0 0,0 0 0 0 0,0 0 0 0 0,0 0 0 0 0,0 2 0 0 0,0-2 0 0 0,0 1 0 0 0,1-1 0 0 0,-2 0 0 0 0,1 0 0 0 0,0 0 0 0 0,-1 1 0 0 0,1-2 0 0 0,0-1 0 0 0,1 1 0 0 0,0 0 0 0 0,-1 0 0 0 0,1 0 0 0 0,0 0 0 0 0,0 0 0 0 0,0 0 0 0 0,0 0 0 0 0,0 0 0 0 0,1 0 0 0 0,-1 1 0 0 0,0-1 0 0 0,1 0 0 0 0,0 0 0 0 0,0 1 0 0 0,-1-1 0 0 0,1 0 0 0 0,1 0 0 0 0,-1 1 0 0 0,0-1 0 0 0,0 0 0 0 0,0 0 0 0 0,-1-1 0 0 0,1 1 0 0 0,-1 0 0 0 0,1 0 0 0 0,-1-1 0 0 0,1 1 0 0 0,-1-1 0 0 0,0 1 0 0 0,0-1 0 0 0,-1 2 0 0 0,2-2 0 0 0,-1-1 0 0 0,0 1 0 0 0,1 0 0 0 0,-1 0 0 0 0,1 0 0 0 0,-1 0 0 0 0,1 0 0 0 0,-1 0 0 0 0,1 0 0 0 0,0 0 0 0 0,-1 0 0 0 0,1 0 0 0 0,0 0 0 0 0,0 0 0 0 0,0 1 0 0 0,0-1 0 0 0,0 0 0 0 0,0 0 0 0 0,0 0 0 0 0,0 0 0 0 0,0 0 0 0 0,1 0 0 0 0,-1 0 0 0 0,0 0 0 0 0,5 7 0 0 0,-4-6 0 0 0,0-1 0 0 0,0 0 0 0 0,0 1 0 0 0,-1-1 0 0 0,1 1 0 0 0,0-1 0 0 0,-1 1 0 0 0,1-1 0 0 0,-1 1 0 0 0,0 0 0 0 0,1-1 0 0 0,-1 1 0 0 0,0-1 0 0 0,0 1 0 0 0,0 5 0 0 0,0-6 0 0 0,0 0 0 0 0,-1-1 0 0 0,1 1 0 0 0,0 0 0 0 0,0 0 0 0 0,0 0 0 0 0,0 0 0 0 0,0 0 0 0 0,0 0 0 0 0,1 0 0 0 0,-1 0 0 0 0,0 0 0 0 0,0 0 0 0 0,1-1 0 0 0,-1 1 0 0 0,0 0 0 0 0,1 0 0 0 0,-1 0 0 0 0,1 0 0 0 0,-1-1 0 0 0,1 1 0 0 0,-1 0 0 0 0,1-1 0 0 0,0 1 0 0 0,-1 0 0 0 0,1-1 0 0 0,0 1 0 0 0,-1-1 0 0 0,1 1 0 0 0,0-1 0 0 0,0 1 0 0 0,0-1 0 0 0,-1 1 0 0 0,1-1 0 0 0,0 0 0 0 0,1 1 0 0 0,-2-1 0 0 0,1 0 1 0 0,0 1-1 0 0,-1-1 1 0 0,1 1-1 0 0,0-1 1 0 0,-1 1 0 0 0,1-1-1 0 0,-1 1 1 0 0,1-1-1 0 0,0 1 1 0 0,-1 0 0 0 0,1-1-1 0 0,-1 1 1 0 0,0 0-1 0 0,1 0 1 0 0,-1-1-1 0 0,0 1 1 0 0,1 0 0 0 0,-1 0-1 0 0,0 0 0 0 0,0 0 3 0 0,1-1 0 0 0,-1 1 1 0 0,0 0-1 0 0,0-1 0 0 0,0 1 0 0 0,1-1 0 0 0,-1 1 0 0 0,0 0 0 0 0,1-1 1 0 0,-1 1-1 0 0,1-1 0 0 0,-1 1 0 0 0,1-1 0 0 0,-1 1 0 0 0,1-1 0 0 0,-1 0 1 0 0,1 1-1 0 0,-1-1-3 0 0,3 1 14 0 0,-1 0 1 0 0,1 0-1 0 0,-1 0 1 0 0,1-1-1 0 0,-1 0 1 0 0,1 1-1 0 0,-1-1 1 0 0,1 0-1 0 0,0 0 1 0 0,0 0-15 0 0,8 0 62 0 0,11 1-10 0 0,-9-5 26 0 0,30-15 230 0 0,-27 13-229 0 0,-11 4-56 0 0,-1 0 0 0 0,1 0 0 0 0,0-1 0 0 0,-1 1 0 0 0,0-1 0 0 0,3-2-23 0 0,4-4 16 0 0,-1-1 0 0 0,0 0 0 0 0,1-1-16 0 0,8-10 14 0 0,-12 14-14 0 0,-3 4 9 0 0,-1 0-1 0 0,0 0 1 0 0,0-1 0 0 0,0 1 0 0 0,-1-1 0 0 0,1 0-9 0 0,7-19 69 0 0,1 0 89 0 0,-1 5-54 0 0,-5-8-18 0 0,9-6-65 0 0,3 0-24 0 0,-17 31 3 0 0,1 0 0 0 0,0 0 0 0 0,0 0 0 0 0,0 0 0 0 0,-1 0 0 0 0,1 0 0 0 0,0 0 0 0 0,0 0 0 0 0,0 0 0 0 0,1 0 0 0 0,-1 1 0 0 0,1-1 0 0 0,-2 0-1 0 0,0 1 0 0 0,0 0 1 0 0,1 0-1 0 0,-1-1 0 0 0,0 1 1 0 0,1 0-1 0 0,-1 0 0 0 0,0 0 1 0 0,1 0-1 0 0,-1 0 0 0 0,1 0 1 0 0,-1 0-1 0 0,0-1 1 0 0,1 1-1 0 0,-1 0 0 0 0,0 0 1 0 0,1 0-1 0 0,-1 1 0 0 0,0-1 1 0 0,1 0-1 0 0,-1 0 0 0 0,1 0 1 0 0,-1 0-1 0 0,0 0 0 0 0,1 0 1 0 0,-1 0-1 0 0,0 1 1 0 0,1-1-1 0 0,-1 0 0 0 0,0 0 1 0 0,0 0-1 0 0,1 1 0 0 0,-1-1 1 0 0,0 0-1 0 0,1 0 0 0 0,-1 1 1 0 0,0-1-1 0 0,0 0 0 0 0,0 1 1 0 0,1-1-1 0 0,-1 0 0 0 0,0 1 1 0 0,0-1-1 0 0,0 0 1 0 0,0 1-1 0 0,0-1 1 0 0,2 19-89 0 0,-2-17 64 0 0,0 2-18 0 0,0 0 0 0 0,0-1 0 0 0,1 1 0 0 0,-1 0 0 0 0,1 0 0 0 0,1 3 43 0 0,4 7-126 0 0,-3-9 102 0 0,-2-1 21 0 0,0-1 1 0 0,0 1-1 0 0,0 0 0 0 0,-1 0 1 0 0,1 0-1 0 0,-1 0 1 0 0,0 0-1 0 0,0 0 1 0 0,-1 0-1 0 0,1 0 3 0 0,-1 0 0 0 0,1 0 1 0 0,0 0-1 0 0,0 0 0 0 0,0 0 0 0 0,1 0 1 0 0,0 3-1 0 0,5 6 0 0 0,-5-12 0 0 0,0 1 0 0 0,0-1 0 0 0,-1 1 0 0 0,1-1 0 0 0,0 0 0 0 0,-1 1 0 0 0,0-1 0 0 0,1 1 0 0 0,-1-1 0 0 0,0 1 0 0 0,1 0 0 0 0,-1-1 0 0 0,0 1 0 0 0,0 57 0 0 0,0-58 0 0 0,0 1 0 0 0,0 0 0 0 0,0-1 0 0 0,0 1 0 0 0,0 0 0 0 0,0-1 0 0 0,1 1 0 0 0,-1-1 0 0 0,1 1 0 0 0,-1 0 0 0 0,11 16 0 0 0,-6 7 0 0 0,1-12-1 0 0,-5-12 3 0 0,0 1-1 0 0,-1-1 0 0 0,1 1 1 0 0,0-1-1 0 0,-1 0 0 0 0,1 1 1 0 0,-1-1-1 0 0,1 1 0 0 0,-1-1 1 0 0,0 1-1 0 0,0-1 1 0 0,1 1-1 0 0,-1 0-1 0 0,0 10 68 0 0,0 4 80 0 0,0-14-129 0 0,0-2-93 0 0,1 0-85 0 0,-1 0 36 0 0,1 0-33 0 0,0 0-38 0 0,0 0-33 0 0,1 0-321 0 0,0 0 69 0 0,0 0-48 0 0,0 0-628 0 0,0 0-500 0 0,-1 0-948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8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10016 0 0,'-2'3'54'0'0,"-1"0"-30"0"0,0-1 6 0 0,0 1 43 0 0,1-1 46 0 0,0 1 71 0 0,2-3 88 0 0,6 7-93 0 0,-2 0-94 0 0,-1 2-65 0 0,-1 12-59 0 0,-2-13 62 0 0,0-1 37 0 0,0-5 70 0 0,3 1 154 0 0,3 5 42 0 0,0 7 285 0 0,-5 5 6 0 0,-1-3-280 0 0,-1-4-185 0 0,1 1-52 0 0,0-9-46 0 0,0 5-65 0 0,0-8-17 0 0,0-2-21 0 0,1 1-24 0 0,-1-1-39 0 0,0 1-17 0 0,1-1-39 0 0,-1 1-43 0 0,1 0-49 0 0,0-1-41 0 0,0 1-46 0 0,0 0-41 0 0,0 0-35 0 0,1 1-157 0 0,-1 0-39 0 0,1 0-162 0 0,2 1-430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52.37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77 187 8752 0 0,'0'0'197'0'0,"0"-2"24"0"0,0-2-134 0 0,0-11 225 0 0,-1 10-243 0 0,0 0-43 0 0,-4-5 37 0 0,1 2 111 0 0,2 2 92 0 0,0 2 69 0 0,1 0 129 0 0,1-1 689 0 0,1 4-832 0 0,-1-1-39 0 0,0-1-54 0 0,0 0-68 0 0,-3 3 579 0 0,-7 0-60 0 0,7 0-9 0 0,3 0-23 0 0,0 0-79 0 0,0 0-31 0 0,0 0-8 0 0,0 0-19 0 0,0 0-81 0 0,0 0-40 0 0,0 0-5 0 0,0 0-29 0 0,0 0-124 0 0,0 0-58 0 0,0 0-12 0 0,0 6 0 0 0,-1 1-60 0 0,1-4-79 0 0,0 0 1 0 0,0 0-1 0 0,0 0 1 0 0,0 0-1 0 0,1 0 1 0 0,-1 0-1 0 0,1 0 1 0 0,0 0-1 0 0,0 1-22 0 0,5 0 61 0 0,-5-4-57 0 0,-1 1-1 0 0,1-1 0 0 0,-1 0 0 0 0,1 0 0 0 0,-1 1 0 0 0,0-1 0 0 0,1 0 0 0 0,-1 1 0 0 0,0-1 0 0 0,1 0 0 0 0,-1 1 1 0 0,0-1-1 0 0,1 0 0 0 0,-1 1 0 0 0,0-1 0 0 0,0 1 0 0 0,0-1 0 0 0,1 1 0 0 0,-1-1 0 0 0,0 1 0 0 0,0-1 0 0 0,0 1 1 0 0,0-1-1 0 0,0 1 0 0 0,0-1 0 0 0,0 0 0 0 0,0 1 0 0 0,0-1 0 0 0,0 1 0 0 0,0-1 0 0 0,0 1 0 0 0,0 0-3 0 0,0 6 30 0 0,-1-5-25 0 0,1 0 0 0 0,0 0 0 0 0,0 0 0 0 0,0 0 0 0 0,1 0 0 0 0,-1 0 0 0 0,0 1 0 0 0,1-1 0 0 0,-1 0 0 0 0,1 1-5 0 0,7 14 59 0 0,-7-14-55 0 0,0 0 1 0 0,0 0 0 0 0,0 0-1 0 0,-1 0 1 0 0,1 0-1 0 0,-1 0 1 0 0,0 2-5 0 0,0-3 4 0 0,0 0-1 0 0,0-1 1 0 0,0 1 0 0 0,1-1-1 0 0,-1 1 1 0 0,0 0-1 0 0,1-1 1 0 0,-1 1 0 0 0,1-1-1 0 0,0 1 1 0 0,-1-1 0 0 0,1 1-1 0 0,0-1 1 0 0,0 1-4 0 0,5 10 2 0 0,-4 5 1 0 0,-3-14 4 0 0,1 1-1 0 0,0-1 0 0 0,1 0 0 0 0,-1 0 1 0 0,1 0-1 0 0,-1 1 0 0 0,1-1 1 0 0,0 0-7 0 0,25 87 10 0 0,-21-28 44 0 0,21 30-44 0 0,-21-30 44 0 0,0-48-45 0 0,-4-11-8 0 0,1 0 1 0 0,-1 0-1 0 0,0 0 0 0 0,0 0 1 0 0,-1 1-1 0 0,1-1 0 0 0,-1 0 1 0 0,0 0-1 0 0,1 3-1 0 0,-2 4 16 0 0,1-7-12 0 0,-1 1 0 0 0,1-1 0 0 0,0 1 0 0 0,0 0 1 0 0,1-1-1 0 0,-1 1 0 0 0,1-1 0 0 0,0 1 0 0 0,0 1-4 0 0,1 0-6 0 0,0 2 16 0 0,1-1 0 0 0,-2 1 0 0 0,1-1 0 0 0,-1 1 0 0 0,0 0 0 0 0,0 0 0 0 0,-1 0-10 0 0,0 2 2 0 0,0 4-2 0 0,0 8 64 0 0,0-18-36 0 0,0-3-47 0 0,0 0-51 0 0,0 0-95 0 0,0 0-131 0 0,0 0 0 0 0,0 0-33 0 0,0 0-140 0 0,0 0-62 0 0,0 0 301 0 0,0 0-27 0 0,0 0-74 0 0,0 0 114 0 0,0 0-41 0 0,0 0-44 0 0,0 0-41 0 0,0 0-37 0 0,0 0-35 0 0,0 0-264 0 0,0 0-57 0 0,0 0-857 0 0,0 0-670 0 0,0 0-1275 0 0</inkml:trace>
  <inkml:trace contextRef="#ctx0" brushRef="#br0" timeOffset="799.56">0 141 8808 0 0,'0'0'197'0'0,"0"0"24"0"0,0 0 19 0 0,0-3-29 0 0,0-3-147 0 0,0 2 25 0 0,0 2 91 0 0,0 2 206 0 0,0-4 119 0 0,0 1-50 0 0,0 0-38 0 0,0-1-56 0 0,0 1-56 0 0,0 0-58 0 0,1 0-59 0 0,-1 1-59 0 0,1 0-61 0 0,0 0-62 0 0,9-3 386 0 0,-5-5-21 0 0,5 5-6 0 0,-4-5-10 0 0,1 4-79 0 0,10-2 48 0 0,-13 6-220 0 0,2-1 57 0 0,-1 1-61 0 0,2 0 33 0 0,-3-2 4 0 0,1 1 54 0 0,1-3 103 0 0,-5 5-276 0 0,12-9 322 0 0,4 8-44 0 0,-14 2-247 0 0,0 0 0 0 0,0-1 0 0 0,0 1 0 0 0,0-1 0 0 0,0 1 0 0 0,0-1 0 0 0,2-1-49 0 0,13-6 298 0 0,-7 5-29 0 0,1 2-51 0 0,2 1-49 0 0,-3 1-50 0 0,0-1-42 0 0,7 0 100 0 0,-2 0-56 0 0,29 0 125 0 0,-39 1-231 0 0,-1-1-1 0 0,0 1 1 0 0,1 0 0 0 0,-1 1-1 0 0,0-1 1 0 0,2 1-15 0 0,-2 0 8 0 0,0 0 0 0 0,1-1 1 0 0,-1 0-1 0 0,0 0 0 0 0,0-1 1 0 0,2 1-9 0 0,0-1 2 0 0,-1 1 0 0 0,1 0 0 0 0,-1 0 0 0 0,1 0 0 0 0,-1 1 0 0 0,1 0-2 0 0,9 3 10 0 0,2-1 19 0 0,-14-4-25 0 0,1 1 0 0 0,0 0 0 0 0,-1 1 0 0 0,1-1 0 0 0,-1 1 0 0 0,1 0 0 0 0,-1 0-1 0 0,1 1-3 0 0,-1-1 6 0 0,0 1-1 0 0,1-1 0 0 0,-1 0 1 0 0,1 0-1 0 0,-1 0 0 0 0,3 0-5 0 0,-2-1 6 0 0,-1 1-1 0 0,1 0 0 0 0,0 0 1 0 0,-1 0-1 0 0,0 1 0 0 0,2 0-5 0 0,5 4 1 0 0,-4-3 2 0 0,-2 0 0 0 0,1 0 0 0 0,0 0-1 0 0,3 4-2 0 0,-6-6 9 0 0,-1 0-1 0 0,1 0 1 0 0,0 0-1 0 0,0 0 1 0 0,0 0-1 0 0,1-1-8 0 0,-2 0 2 0 0,0 0 0 0 0,-1 0-1 0 0,1 0 1 0 0,0 0-1 0 0,0 0 1 0 0,-1 0 0 0 0,1 0-1 0 0,-1 1 1 0 0,1-1 0 0 0,-1 1-1 0 0,1-1 1 0 0,-1 1-1 0 0,1 0-1 0 0,9 20 59 0 0,-7-13-58 0 0,-3-5 9 0 0,0 0 0 0 0,0 0-1 0 0,0 0 1 0 0,-1 1-1 0 0,1-1 1 0 0,-1 0-1 0 0,0 0 1 0 0,-1 1-1 0 0,0 3-9 0 0,1 7 40 0 0,0-13-37 0 0,-1 0 1 0 0,1-1 0 0 0,0 1-1 0 0,0-1 1 0 0,-1 1 0 0 0,1 0-1 0 0,-1-1 1 0 0,1 1-1 0 0,-1-1 1 0 0,0 1 0 0 0,0-1-1 0 0,1 0 1 0 0,-1 1 0 0 0,-1-1-4 0 0,-2 7 26 0 0,-1 2-13 0 0,4-7-12 0 0,0-1 0 0 0,0 0 0 0 0,0 0 1 0 0,0 0-1 0 0,-1 0 0 0 0,1 0 1 0 0,-1 0-1 0 0,1 0 0 0 0,-1 0-1 0 0,-16 22 47 0 0,2-4-41 0 0,-2-5 0 0 0,-16 6 81 0 0,15-9-28 0 0,-3 2 19 0 0,2 0-34 0 0,-31 20-22 0 0,36-21-21 0 0,14-11-3 0 0,-1-1 1 0 0,0 1-1 0 0,1-1 1 0 0,-1 1-1 0 0,0-1 1 0 0,0 1-1 0 0,0-1 1 0 0,0 0-1 0 0,0 0 1 0 0,-1 0 1 0 0,-22 4-79 0 0,8 3-21 0 0,3 0-43 0 0,11-2 69 0 0,3-5 73 0 0,0-1-1 0 0,0 0 1 0 0,-1 0 0 0 0,1 0-1 0 0,0 1 1 0 0,0-1-1 0 0,0 0 1 0 0,0 0-1 0 0,0 0 1 0 0,0 0 0 0 0,0 1-1 0 0,0-1 1 0 0,0 0-1 0 0,0 0 1 0 0,0 0-1 0 0,-1 0 1 0 0,1 1 0 0 0,0-1-1 0 0,0 0 1 0 0,0 0-1 0 0,0 0 1 0 0,0 0-1 0 0,-1 0 1 0 0,1 0 0 0 0,0 1-1 0 0,0-1 1 0 0,0 0-1 0 0,-1 0 1 0 0,1 0-1 0 0,0 0 1 0 0,0 0 0 0 0,0 0 1 0 0,-24 1-21 0 0,22-1-37 0 0,4 0 3 0 0,-2 1 54 0 0,1-1 0 0 0,-1 0 0 0 0,1 0-1 0 0,-1 0 1 0 0,1 0 0 0 0,-1 0 0 0 0,0 0 0 0 0,1-1-1 0 0,-1 1 1 0 0,1 0 0 0 0,-1 0 0 0 0,0 0 0 0 0,1 0 0 0 0,-1 0-1 0 0,0-1 1 0 0,1 1 0 0 0,-1 0 0 0 0,1 0 0 0 0,-1-1-1 0 0,0 1 1 0 0,0 0 0 0 0,1 0 0 0 0,-1-1 0 0 0,0 1 0 0 0,1 0-1 0 0,-1-1 1 0 0,0 1 0 0 0,0 0 0 0 0,0-1 0 0 0,1 1-1 0 0,-1-1 2 0 0,4-5-34 0 0,7 0 22 0 0,-7 0 12 0 0,-4 6 0 0 0,0-1 0 0 0,1 1 0 0 0,-1-1 0 0 0,0 1 0 0 0,1 0 0 0 0,-1-1 0 0 0,0 1 0 0 0,0-1 0 0 0,1 1 0 0 0,-1 0 0 0 0,1 0 0 0 0,-1-1 0 0 0,0 1 0 0 0,1 0 0 0 0,-1-1 0 0 0,1 1 0 0 0,-1 0 0 0 0,1 0 0 0 0,-1 0 0 0 0,0 0 0 0 0,1-1 0 0 0,-1 1 0 0 0,1 0 0 0 0,-1 0 0 0 0,1 0 0 0 0,-1 0 0 0 0,1 0 0 0 0,-1 0 0 0 0,1 0 0 0 0,-1 0 0 0 0,1 0 0 0 0,0 1 0 0 0,104-1 0 0 0,-103 0 0 0 0,1 0 0 0 0,0 0 0 0 0,-1 0 0 0 0,1 0 0 0 0,-1 1 0 0 0,1-1 0 0 0,-1 1 0 0 0,1 0 0 0 0,-1-1 0 0 0,0 1 0 0 0,1 1 0 0 0,0-1 0 0 0,-1 1 0 0 0,1-1 0 0 0,-1 0 0 0 0,1 0 0 0 0,-1 0 0 0 0,0-1 0 0 0,1 1 0 0 0,-1-1 0 0 0,1 1 0 0 0,0-1 0 0 0,-1 0 0 0 0,1 0 0 0 0,1 0 0 0 0,6 1 0 0 0,0 0 0 0 0,0 1 0 0 0,0 0 0 0 0,0 1 0 0 0,0 0 0 0 0,0 0 0 0 0,-1 1 0 0 0,1 1 0 0 0,3 2 0 0 0,-9-5 0 0 0,-1 0 0 0 0,1 0 0 0 0,-1 0 0 0 0,1-1 0 0 0,0 1 0 0 0,0-1 0 0 0,0 0 0 0 0,0 0 0 0 0,8 3 0 0 0,9 6 12 0 0,5-5 36 0 0,-21-3-36 0 0,0 0-1 0 0,1 1 0 0 0,-1-1 0 0 0,0 1 0 0 0,0 0 0 0 0,0 0 1 0 0,-1 1-1 0 0,4 2-11 0 0,5 10 53 0 0,-10-11-45 0 0,-3-5-8 0 0,0 1 1 0 0,0 0-1 0 0,0-1 1 0 0,1 1-1 0 0,-1-1 1 0 0,0 1-1 0 0,1 0 0 0 0,-1-1 1 0 0,1 1-1 0 0,-1-1 1 0 0,1 1-1 0 0,-1-1 1 0 0,1 0-1 0 0,-1 1 0 0 0,1-1 1 0 0,-1 1-1 0 0,1-1 1 0 0,-1 0-1 0 0,1 1 1 0 0,0-1-1 0 0,-1 0 0 0 0,1 0 0 0 0,4 3 7 0 0,-3-2-2 0 0,-1 0-1 0 0,0 0 1 0 0,1 0-1 0 0,-1 0 0 0 0,0 1 1 0 0,0-1-1 0 0,1 1 1 0 0,-1-1-1 0 0,0 1 1 0 0,0 0-5 0 0,10 20 10 0 0,-8-16-12 0 0,-2-2 12 0 0,0-1-1 0 0,0 1 1 0 0,-1 0-1 0 0,1-1 1 0 0,-1 1-1 0 0,0-1 0 0 0,0 1 1 0 0,-1 3-10 0 0,1 4 2 0 0,0 0 40 0 0,1-8-33 0 0,-1 0 0 0 0,0 0 0 0 0,0 1 0 0 0,0-1 1 0 0,0 0-1 0 0,-1 0 0 0 0,1 0 0 0 0,-1 0 0 0 0,0 0 0 0 0,0 1-9 0 0,-3 4 12 0 0,3-7-8 0 0,0 0 0 0 0,0 1 0 0 0,0-1 0 0 0,0 1 0 0 0,1-1-1 0 0,-1 1 1 0 0,0-1 0 0 0,1 1 0 0 0,0-1 0 0 0,-1 1 0 0 0,1-1 0 0 0,0 1 0 0 0,0 0 0 0 0,0 0-4 0 0,-1-1 1 0 0,1 1-1 0 0,0-1 1 0 0,0 1 0 0 0,0-1 0 0 0,-1 1 0 0 0,1-1 0 0 0,-1 1 0 0 0,1-1 0 0 0,-1 1-1 0 0,0-1 1 0 0,1 0 0 0 0,-1 1 0 0 0,0-1-1 0 0,-5 12 11 0 0,1 10 37 0 0,1-19-39 0 0,4-4-9 0 0,0 0 0 0 0,0 0 0 0 0,0 0 0 0 0,0 0 0 0 0,0 0 0 0 0,0 0 0 0 0,0 0 0 0 0,0-1 0 0 0,0 1 0 0 0,0 0 0 0 0,0 0 0 0 0,0 0 0 0 0,0 0 1 0 0,-1 0-1 0 0,1 0 0 0 0,0 0 0 0 0,0 0 0 0 0,0 0 0 0 0,0 0 0 0 0,0 0 0 0 0,0 0 0 0 0,0 0 0 0 0,0 0 0 0 0,0 0 0 0 0,-1 0 0 0 0,1 0 0 0 0,0 0 0 0 0,0 0 0 0 0,0 0 0 0 0,0 0 0 0 0,0 0 0 0 0,0 0 0 0 0,0 0 0 0 0,0 0 0 0 0,0 0 0 0 0,-1 0 0 0 0,1 0 0 0 0,0 0 0 0 0,0 0 1 0 0,0 0-1 0 0,0 0 0 0 0,0 0 0 0 0,0 0 0 0 0,0 1 0 0 0,0-1 0 0 0,0 0 0 0 0,0 0 0 0 0,0 0 0 0 0,0 0 0 0 0,0 0 0 0 0,-1 0 0 0 0,1 0 0 0 0,0 0 0 0 0,0 0 0 0 0,0 0 0 0 0,0 1 0 0 0,0-1 0 0 0,0 0 0 0 0,0 0 0 0 0,0 0 0 0 0,0 0 0 0 0,0 0 0 0 0,-21 28 12 0 0,9-11 27 0 0,8-13-35 0 0,1 0 0 0 0,-1 0-1 0 0,0 0 1 0 0,-1 0 0 0 0,1-1 0 0 0,-1 0-1 0 0,0 1-3 0 0,-26 11 74 0 0,1-10 46 0 0,22 0-110 0 0,-4 1 25 0 0,-2-4 22 0 0,-81-2 244 0 0,52 0-222 0 0,40 0-69 0 0,0 0-1 0 0,0-1 0 0 0,-1 1 1 0 0,1-1-1 0 0,0 1 1 0 0,1-1-1 0 0,-3-1-9 0 0,-13-6 14 0 0,15 7-10 0 0,1 0 0 0 0,-1 1 0 0 0,0-1 0 0 0,0 0 0 0 0,0 1 0 0 0,0 0 0 0 0,0 0 0 0 0,0 0 0 0 0,0 0 0 0 0,1 0 0 0 0,-2 1-4 0 0,-5-1 16 0 0,-10 1-4 0 0,15 0-12 0 0,0-1 0 0 0,0 1 0 0 0,0-1 0 0 0,0 0 0 0 0,0-1 0 0 0,0 1 0 0 0,0-1 0 0 0,1 1 0 0 0,-1-1 0 0 0,-2-1 0 0 0,-2-3 0 0 0,7 4 0 0 0,0 0 0 0 0,-1 0 0 0 0,1 1 0 0 0,0-1 0 0 0,-1 0 0 0 0,1 1 0 0 0,-1-1 0 0 0,0 1 0 0 0,1-1 0 0 0,-1 1 0 0 0,1-1 0 0 0,-1 1 0 0 0,0 0 0 0 0,1 0 0 0 0,-37 0-73 0 0,27 0-2 0 0,1 0-62 0 0,4 3-58 0 0,-1 2 133 0 0,1-2-15 0 0,0-1-39 0 0,0-1-71 0 0,3-1 25 0 0,-1 1-41 0 0,0-1-46 0 0,0 0-51 0 0,0 0-56 0 0,0 0-62 0 0,0 0-66 0 0,0 0-72 0 0,4 0 530 0 0,-1 0-405 0 0,1 0-62 0 0,-1 0-54 0 0,1 0-48 0 0,0 0-171 0 0,-1 0-48 0 0,1 0-208 0 0,0 0-561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8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6016 0 0,'0'0'133'0'0,"0"0"23"0"0,0 0 11 0 0,0 3 23 0 0,0-1-128 0 0,0 1 55 0 0,0 10 407 0 0,0-9-349 0 0,0-2-117 0 0,0-1-48 0 0,-2 4 311 0 0,-4 3-199 0 0,1 3 107 0 0,4-9-174 0 0,0 0 0 0 0,1 0 1 0 0,-1 0-1 0 0,1 1 0 0 0,-1-1 0 0 0,1 0 0 0 0,0 0 1 0 0,0 1-1 0 0,0-1 0 0 0,0 0 0 0 0,0 0 0 0 0,1 1 1 0 0,-1-1-1 0 0,1 0 0 0 0,-1 0 0 0 0,1 1 0 0 0,0-1-55 0 0,4 6 175 0 0,1 2 75 0 0,-4 3 67 0 0,-2-1-28 0 0,-1-9-211 0 0,1 0 1 0 0,0 0-1 0 0,0 0 0 0 0,0 0 0 0 0,0 0 1 0 0,1 1-1 0 0,-1-1 0 0 0,1 0 0 0 0,0 0 1 0 0,0 0-79 0 0,5 10 228 0 0,-1 2 13 0 0,-4 4-2 0 0,0 1-15 0 0,-1-11-142 0 0,1 0 1 0 0,0-1-1 0 0,2 7-82 0 0,4 16 205 0 0,-5-22-115 0 0,-1 0 1 0 0,-1 0-1 0 0,0 7-90 0 0,3 3 78 0 0,22 73 239 0 0,-9-31-175 0 0,-12-24-66 0 0,-4-32-65 0 0,0-1 1 0 0,1 0-1 0 0,-1 1 0 0 0,1-1 0 0 0,0 0 0 0 0,0 1 1 0 0,0-1-1 0 0,1 0 0 0 0,-1 0 0 0 0,1 0 1 0 0,2 2-12 0 0,-2-2 14 0 0,0 0 1 0 0,0 0 0 0 0,0 0 0 0 0,0 0 0 0 0,-1 1-1 0 0,0-1 1 0 0,0 0 0 0 0,0 1 0 0 0,0-1 0 0 0,0 1-15 0 0,0 20 121 0 0,-2-13-18 0 0,1 0 40 0 0,-1 2 72 0 0,1-1 71 0 0,0-10-150 0 0,0-3-7 0 0,0 0-32 0 0,0 0-27 0 0,3-3-1 0 0,7-9 22 0 0,-8-4-15 0 0,-2 16-74 0 0,0-1 0 0 0,0 0 0 0 0,0 0 0 0 0,0 0 0 0 0,0 0 0 0 0,0 1 0 0 0,0-1 0 0 0,0 0 0 0 0,1 0 0 0 0,-1 0 0 0 0,0 1 0 0 0,1-1 0 0 0,-1 0 0 0 0,0 0 0 0 0,1 0-2 0 0,10-5 29 0 0,-10 6-28 0 0,0-1 1 0 0,0 1-1 0 0,0-1 1 0 0,0 1-1 0 0,0-1 1 0 0,0 1 0 0 0,0-1-1 0 0,0 0 1 0 0,-1 1-1 0 0,1-1 1 0 0,0 0-1 0 0,0 0 1 0 0,-1 0-1 0 0,1 1 1 0 0,0-1 0 0 0,0-1-2 0 0,3-8 0 0 0,-3 8 0 0 0,0 0 0 0 0,0 0 0 0 0,0-1 0 0 0,1 1 0 0 0,-1 0 0 0 0,0 0 0 0 0,1 0 0 0 0,0 1 0 0 0,0-1 0 0 0,0-1 0 0 0,0 0 0 0 0,1 0 0 0 0,-1 0 0 0 0,0-1 0 0 0,0 1 0 0 0,0-2 0 0 0,0 2 0 0 0,-1 0 0 0 0,1-1 0 0 0,0 1 0 0 0,1 0 0 0 0,-1 0 0 0 0,1-1 0 0 0,43-42-60 0 0,-40 42 46 0 0,-1 0 0 0 0,1 0 0 0 0,-1 0 1 0 0,1 1-1 0 0,0 0 0 0 0,1 0 14 0 0,-1 0-4 0 0,5 0-23 0 0,-2 2 8 0 0,17-10 12 0 0,-25 10 7 0 0,1 0 0 0 0,-1 1 0 0 0,1 0 0 0 0,-1-1 0 0 0,1 1 0 0 0,-1 0 0 0 0,1-1 0 0 0,-1 1 0 0 0,1 0 0 0 0,-1 0 0 0 0,1 0 0 0 0,0 1 0 0 0,-1-1 0 0 0,1 0 0 0 0,-1 1 0 0 0,1-1 0 0 0,-1 0 0 0 0,0 1 0 0 0,1 0 0 0 0,-1-1 0 0 0,1 1 0 0 0,-1 0 0 0 0,0 0 0 0 0,1 0 0 0 0,0 0 0 0 0,0 0 0 0 0,0 0 0 0 0,0 0 0 0 0,0 0 0 0 0,0 0 0 0 0,0 0 0 0 0,0-1 0 0 0,0 1 0 0 0,0-1 0 0 0,2 0 0 0 0,-2 1 0 0 0,0-1 0 0 0,-1 0 0 0 0,1 0 0 0 0,0 0 0 0 0,-1 1 0 0 0,1-1 0 0 0,-1 1 0 0 0,1-1 0 0 0,-1 1 0 0 0,1 0 0 0 0,-1 0 0 0 0,0-1 0 0 0,1 1 0 0 0,-1 1 0 0 0,7 2 0 0 0,-3-1-2 0 0,-4-3-1 0 0,-1 0 1 0 0,1 0-1 0 0,0 1 1 0 0,-1-1-1 0 0,1 0 1 0 0,-1 1 0 0 0,1-1-1 0 0,-1 0 1 0 0,1 1-1 0 0,-1-1 1 0 0,1 1-1 0 0,-1-1 1 0 0,1 1 0 0 0,-1-1-1 0 0,1 1 1 0 0,-1-1-1 0 0,0 1 1 0 0,1 0-1 0 0,-1-1 1 0 0,0 1 0 0 0,1-1-1 0 0,-1 1 3 0 0,2 4-11 0 0,14 23-14 0 0,-10-23-8 0 0,-6-5 33 0 0,1 0-1 0 0,-1 0 0 0 0,1 1 0 0 0,-1-1 0 0 0,0 0 0 0 0,1 1 0 0 0,-1-1 0 0 0,1 0 1 0 0,-1 1-1 0 0,0-1 0 0 0,1 0 0 0 0,-1 1 0 0 0,0-1 0 0 0,0 1 0 0 0,1-1 0 0 0,-1 0 1 0 0,0 1-1 0 0,0-1 0 0 0,0 1 0 0 0,0-1 0 0 0,1 1 0 0 0,-1-1 0 0 0,0 1 1 0 0,0-1-1 0 0,0 1 0 0 0,0-1 0 0 0,0 1 0 0 0,0-1 0 0 0,0 1 0 0 0,0-1 0 0 0,0 1 1 0 0,-1-1 0 0 0,1 1-2 0 0,0 0 1 0 0,1 0-1 0 0,-1 0 1 0 0,0-1-1 0 0,0 1 1 0 0,0 0-1 0 0,1-1 1 0 0,-1 1-1 0 0,0 0 1 0 0,1 0-1 0 0,-1-1 1 0 0,0 1 0 0 0,1 0-1 0 0,-1-1 1 0 0,1 1-1 0 0,-1-1 1 0 0,1 1-1 0 0,-1-1 1 0 0,1 1-1 0 0,0-1 1 0 0,-1 1-1 0 0,1-1 2 0 0,-1 1-1 0 0,1-1 0 0 0,-1 0 0 0 0,1 0 0 0 0,-1 1 0 0 0,0-1 0 0 0,1 0 0 0 0,-1 0 0 0 0,0 1 0 0 0,1-1 0 0 0,-1 1 0 0 0,0-1 0 0 0,0 0 0 0 0,1 1 0 0 0,-1-1 0 0 0,0 1 0 0 0,0-1 0 0 0,1 0 0 0 0,-1 1 0 0 0,0-1 0 0 0,0 1 0 0 0,0-1 0 0 0,0 1 0 0 0,0-1 0 0 0,0 1 0 0 0,0-1 0 0 0,0 0 0 0 0,0 1 0 0 0,0-1 0 0 0,0 1 0 0 0,0-1 0 0 0,0 1 0 0 0,0-1 0 0 0,0 1 0 0 0,-1-1 0 0 0,1 1 0 0 0,0-1 0 0 0,0 0 0 0 0,0 1 0 0 0,-1-1 1 0 0,-4 8 0 0 0,4-7 0 0 0,1 1 0 0 0,-1-1 0 0 0,0 1 0 0 0,0-1 0 0 0,0 0 0 0 0,1 1 0 0 0,-1 0 0 0 0,1-1 0 0 0,-1 1 0 0 0,1-1 0 0 0,0 1 0 0 0,0 0 0 0 0,-1-1 0 0 0,1 1 0 0 0,1-2 0 0 0,-1 1 0 0 0,0-1 0 0 0,0 1 0 0 0,0-1 0 0 0,0 1 0 0 0,0-1 0 0 0,0 1 0 0 0,0-1 0 0 0,0 1 0 0 0,0-1 0 0 0,0 1 0 0 0,-1-1 0 0 0,1 1 0 0 0,0-1 0 0 0,0 1 0 0 0,0-1 0 0 0,0 1 0 0 0,-1-1 0 0 0,1 0 0 0 0,0 1 0 0 0,0-1 0 0 0,-1 1 0 0 0,1-1 0 0 0,0 0 0 0 0,-1 1 0 0 0,1-1 0 0 0,-1 0 0 0 0,1 1 0 0 0,0-1 0 0 0,-1 0 0 0 0,1 0 0 0 0,-1 1 0 0 0,-5 3 0 0 0,0 9 0 0 0,-6 2 0 0 0,-1 1 10 0 0,12-16-8 0 0,1 1 0 0 0,0 0 0 0 0,-1 0 1 0 0,1 0-1 0 0,0 0 0 0 0,-1-1 0 0 0,1 1 0 0 0,-1 0 0 0 0,0 0 0 0 0,1-1 0 0 0,-1 1 0 0 0,0-1 0 0 0,1 1 0 0 0,-1 0 0 0 0,0-1 0 0 0,0 1 0 0 0,1-1 1 0 0,-1 0-1 0 0,0 1 0 0 0,0-1 0 0 0,0 1 0 0 0,0-1 0 0 0,1 0 0 0 0,-1 0 0 0 0,0 0 0 0 0,0 0-2 0 0,-9 4 10 0 0,4 2 18 0 0,4-2-13 0 0,-26 11 6 0 0,26-14-16 0 0,0-1-1 0 0,0 1 1 0 0,0-1-1 0 0,1 1 1 0 0,-1-1-1 0 0,0 0 1 0 0,0 0-1 0 0,0 0 1 0 0,0 0-1 0 0,0 0 1 0 0,0 0-5 0 0,0-1 1 0 0,0 1 0 0 0,0 0 1 0 0,0 0-1 0 0,0 0 0 0 0,0 0 1 0 0,1 1-1 0 0,-1-1 0 0 0,0 0 1 0 0,0 1-1 0 0,0-1 0 0 0,-1 1-1 0 0,-17 8 46 0 0,17-7-45 0 0,-1-1 0 0 0,0 0 0 0 0,1 0 1 0 0,-1-1-1 0 0,0 1 0 0 0,1-1 0 0 0,-1 0 1 0 0,0 0-1 0 0,1 0 0 0 0,-1 0 0 0 0,0-1 0 0 0,0 1 1 0 0,1-1-1 0 0,-1 0 0 0 0,0 0-1 0 0,-22-10 43 0 0,4 7-64 0 0,-7 5-109 0 0,21 0 81 0 0,-12-2-454 0 0,9-1 81 0 0,6 1 102 0 0,1-2-55 0 0,-1 0-63 0 0,2 0-72 0 0,2 2 196 0 0,0 1-43 0 0,1-1-39 0 0,-1 1-32 0 0,1 0-124 0 0,0-1-33 0 0,0 1-1284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19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6000 0 0,'0'0'174'0'0,"0"0"41"0"0,0 0 61 0 0,0 0 20 0 0,3 0 7 0 0,-2 0-270 0 0,0 0 0 0 0,0 0 0 0 0,0 0 0 0 0,1 0 1 0 0,-1 1-1 0 0,0-1 0 0 0,0 0 0 0 0,0 1 0 0 0,0-1 1 0 0,1 1-1 0 0,-1-1 0 0 0,0 1 0 0 0,0 0 0 0 0,0-1 0 0 0,0 1 1 0 0,0 1-34 0 0,5 5 254 0 0,-4-1-31 0 0,-1 1 50 0 0,-1-5 238 0 0,5 4-130 0 0,1-1-74 0 0,2 3-22 0 0,0-1-61 0 0,8 14 309 0 0,-8-4-278 0 0,-3-1-91 0 0,7 15 76 0 0,-3-16-101 0 0,13 23 58 0 0,-4 2 156 0 0,5 17-353 0 0,-9-23 138 0 0,4 7 14 0 0,7-5 0 0 0,-17-20-93 0 0,-1-1 1 0 0,-1 1-1 0 0,0 0 1 0 0,0 6-60 0 0,10 27 104 0 0,-11-36-63 0 0,-1 0-1 0 0,0 1 1 0 0,-1 0-1 0 0,-1 2-40 0 0,1 0 56 0 0,0-1 0 0 0,4 10-56 0 0,-6-23 4 0 0,11 41 92 0 0,-10-9-4 0 0,-1-9-34 0 0,0 16 84 0 0,-1-33-92 0 0,-1-1 0 0 0,1 1 0 0 0,-2 0 0 0 0,1 0-50 0 0,-12 38 238 0 0,0 1-38 0 0,10-34-153 0 0,3-11-35 0 0,0 0 0 0 0,-1 0 0 0 0,1 1 0 0 0,-1-1 0 0 0,1 0 0 0 0,-1 0 0 0 0,0 0-1 0 0,0 0 1 0 0,0 0 0 0 0,0 0 0 0 0,-1 0 0 0 0,1 0 0 0 0,0 0 0 0 0,-1 0 0 0 0,0 0-12 0 0,-3 2 29 0 0,-47 49 343 0 0,34-35-280 0 0,1-1-45 0 0,12-13-32 0 0,-1 1 0 0 0,1-2 0 0 0,-1 1 0 0 0,0-1 0 0 0,0 1 0 0 0,-1-1-15 0 0,2-1 7 0 0,3-1-205 0 0,0 0 77 0 0,0-1 66 0 0,0 1 54 0 0,-2 0 116 0 0,-3-1 210 0 0,4 0-211 0 0,0 0-57 0 0,0 0-91 0 0,1 0-42 0 0,0 0-49 0 0,1 0-57 0 0,-1-1-62 0 0,0 1-26 0 0,1 0-57 0 0,-1 0-61 0 0,1 0-67 0 0,-1 0-69 0 0,1 0-75 0 0,0 0-80 0 0,-1 0-82 0 0,2 0-1024 0 0,0 0-1015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23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1 257 4864 0 0,'0'15'141'0'0,"2"1"-6"0"0,3-9-105 0 0,-4-5-30 0 0,0-1 0 0 0,0 0 0 0 0,0 1-1 0 0,-1-1 1 0 0,1 1 0 0 0,0-1 0 0 0,-1 1 0 0 0,1-1 0 0 0,-1 1-1 0 0,1 0 1 0 0,-1-1 0 0 0,0 1 0 0 0,0-1 0 0 0,0 1 0 0 0,0 5 35 0 0,0-1 52 0 0,0 0 54 0 0,1 0 57 0 0,1 0 61 0 0,3 2 112 0 0,0 2 175 0 0,-3-4-220 0 0,-1 1 47 0 0,-2 0 8 0 0,1 5 171 0 0,3 0-120 0 0,2-4-192 0 0,1 4 159 0 0,-4-2-69 0 0,-2-9-182 0 0,0-1-44 0 0,0 2 1 0 0,0-1-100 0 0,1 6-111 0 0,-1-5 106 0 0,0 0 44 0 0,0 0 64 0 0,0 0 79 0 0,0 0 99 0 0,1 0 114 0 0,-1 0-34 0 0,0-1 74 0 0,0 0 81 0 0,0-1 85 0 0,0 1 94 0 0,0-1 99 0 0,0 1 106 0 0,1-1 112 0 0,9-11-848 0 0,-8 8-63 0 0,-1 0-48 0 0,-1-6-18 0 0,-1 6-7 0 0,1-27 159 0 0,0-17 12 0 0,0 46-200 0 0,1-1-1 0 0,-1 1 0 0 0,0-1 1 0 0,0 1-1 0 0,1-1 0 0 0,-1 1 1 0 0,1-1-1 0 0,-1 1 0 0 0,1-1 1 0 0,0 1-1 0 0,-1 0 0 0 0,1-1 1 0 0,0 1-4 0 0,5-12 35 0 0,-3 1-23 0 0,-2 9-7 0 0,-1 1 0 0 0,1 0 0 0 0,-1-1 0 0 0,1 1-1 0 0,0 0 1 0 0,0 0 0 0 0,0 0 0 0 0,0 0 0 0 0,0 0 0 0 0,0 0 0 0 0,1 0-1 0 0,-1 0 1 0 0,0 0 0 0 0,1 1-5 0 0,1-3 2 0 0,-1 1 0 0 0,1-1-1 0 0,-1 1 1 0 0,0-1 0 0 0,0 0 0 0 0,0 0 0 0 0,-1 0-1 0 0,1 0-1 0 0,-1 1 0 0 0,0 0 0 0 0,0 0 0 0 0,1 0 0 0 0,-1 1 0 0 0,1-1 0 0 0,-1 0-1 0 0,2 0 1 0 0,12-7 0 0 0,-1-8 0 0 0,-11 13 0 0 0,0 1 0 0 0,1-1 0 0 0,-1 0 0 0 0,1 1 0 0 0,0 0 0 0 0,1 0 0 0 0,-1 0 0 0 0,1 0 0 0 0,16-5 0 0 0,2 0 0 0 0,-5-1 0 0 0,7 5 0 0 0,-12-1-12 0 0,-4 1-61 0 0,3 3-95 0 0,-7 2-58 0 0,1 0 62 0 0,-1 0 54 0 0,1 0 45 0 0,4 0 29 0 0,12 0 90 0 0,-15 0-102 0 0,0 0-74 0 0,-3 0 4 0 0,0 0-40 0 0,0 0-47 0 0,1 0-51 0 0,-1 0-80 0 0,1 0-73 0 0,-1 0-77 0 0,1 0-85 0 0,0 0-91 0 0,0 0-98 0 0,0 0-104 0 0,0 0-111 0 0,1 0-823 0 0,3 0-1009 0 0</inkml:trace>
  <inkml:trace contextRef="#ctx0" brushRef="#br0" timeOffset="392.7">678 241 4480 0 0,'0'0'132'0'0,"3"0"-9"0"0,16 0-93 0 0,-9 0 73 0 0,-4 0 88 0 0,0 0 109 0 0,-1-2 361 0 0,-4 1-577 0 0,1-1 0 0 0,-1 1 0 0 0,0 0 1 0 0,1 0-1 0 0,-1 0 0 0 0,1 1 0 0 0,0-1 0 0 0,-1 0 0 0 0,1 0 1 0 0,0 1-1 0 0,-1-1 0 0 0,1 1 0 0 0,1-1-84 0 0,4 1 321 0 0,1-1 57 0 0,1 1 76 0 0,0 0 96 0 0,-3 0-223 0 0,5-4 117 0 0,9-10 334 0 0,-8 3-324 0 0,-6 4-185 0 0,-2 1-76 0 0,-1 2-38 0 0,2-9 98 0 0,5 8-58 0 0,-5-5-16 0 0,2 5-66 0 0,-2 2-14 0 0,-4-2-6 0 0,-1-3 58 0 0,0-19 110 0 0,0 15-107 0 0,0 3 20 0 0,0-2 77 0 0,-3-3-87 0 0,-7 0-52 0 0,7 8-32 0 0,2 0-51 0 0,0 0-6 0 0,-1 2-11 0 0,0 1 44 0 0,-9-9 258 0 0,6 9-208 0 0,0 0-73 0 0,4 2-58 0 0,-1 1-35 0 0,-8 5 22 0 0,5-2 10 0 0,-11 2-53 0 0,1 8 64 0 0,7-6 17 0 0,5-4 0 0 0,0 0 0 0 0,0 0 0 0 0,0 1 0 0 0,0-1 0 0 0,0 1 0 0 0,1 0 0 0 0,-3 6 0 0 0,4-8 0 0 0,0 0 0 0 0,0 0 0 0 0,0 1 0 0 0,0-1 0 0 0,-1 0 0 0 0,1 0 0 0 0,-1 0 0 0 0,1-1 0 0 0,-1 1 0 0 0,-1 2 0 0 0,0-1 0 0 0,0 1 0 0 0,0 0 0 0 0,1 0 0 0 0,0 0 0 0 0,-1 1 0 0 0,-9 16 0 0 0,11-19 0 0 0,-1 0 0 0 0,0 1 0 0 0,1-1 0 0 0,-1 1 0 0 0,1 0 0 0 0,0-1 0 0 0,0 1 0 0 0,0 0 0 0 0,0 0 0 0 0,0-1 0 0 0,1 1 0 0 0,-1 0 0 0 0,1 0 0 0 0,0 0 0 0 0,0 0 0 0 0,0 0 0 0 0,-1 9 5 0 0,-1-1 1 0 0,0 0 0 0 0,0 1 0 0 0,-1-1-1 0 0,-3 6-5 0 0,3-6 9 0 0,-1 0 1 0 0,2 1-1 0 0,-1-1 0 0 0,2 1 0 0 0,-1 6-9 0 0,1-8 23 0 0,1-8-19 0 0,0 0 0 0 0,0 0 0 0 0,0 0 0 0 0,0 0 0 0 0,0 0-1 0 0,1 0 1 0 0,-1 0 0 0 0,0 0 0 0 0,1-1 0 0 0,0 1 0 0 0,-1 0-4 0 0,11 16 48 0 0,-8-5-33 0 0,-1-2-9 0 0,1-4 28 0 0,2 1 30 0 0,2 0 43 0 0,3 4-17 0 0,-7-7-67 0 0,-3-4-17 0 0,0 0 0 0 0,0-1 0 0 0,1 1 0 0 0,-1-1-1 0 0,0 1 1 0 0,1 0 0 0 0,-1-1 0 0 0,0 1 0 0 0,1-1 0 0 0,-1 1 0 0 0,1-1-1 0 0,-1 1 1 0 0,1-1 0 0 0,-1 1 0 0 0,1-1 0 0 0,0 0 0 0 0,-1 1 0 0 0,1-1-1 0 0,-1 0 1 0 0,1 1 0 0 0,0-1 0 0 0,0 0-6 0 0,3 2 24 0 0,4 3 18 0 0,-6-4-33 0 0,-1 0 1 0 0,0 0-1 0 0,1 0 1 0 0,-1-1 0 0 0,1 1-1 0 0,-1 0 1 0 0,1-1-1 0 0,-1 1 1 0 0,1-1-1 0 0,-1 1 1 0 0,1-1-1 0 0,0 0 1 0 0,-1 0 0 0 0,1 0-10 0 0,51 0 115 0 0,-31 0-110 0 0,2 0-96 0 0,-13 0-8 0 0,0 0-45 0 0,9-2-277 0 0,8-11-24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22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1 432 7312 0 0,'0'0'165'0'0,"0"0"22"0"0,0 0 9 0 0,0 0 9 0 0,0 0-24 0 0,0 0-11 0 0,0 0-2 0 0,0 3-10 0 0,0 17 6 0 0,0 3 121 0 0,0 0 107 0 0,0 0 89 0 0,1-12-262 0 0,5 0 37 0 0,1 3 28 0 0,-6-1-27 0 0,0-7-154 0 0,0 0 0 0 0,0-1 0 0 0,0 1 0 0 0,1 0 0 0 0,0-1 0 0 0,1 4-103 0 0,5 11 212 0 0,-3-7-131 0 0,0-2-82 0 0,-4-8 12 0 0,-1 0-1 0 0,1-1 1 0 0,-1 0 0 0 0,1 1-1 0 0,0-1 1 0 0,0 0-1 0 0,1 1 1 0 0,-1-1-1 0 0,0 0 1 0 0,1 0 0 0 0,-1 0-1 0 0,1 0 1 0 0,-1-1-1 0 0,2 2-10 0 0,9 14 83 0 0,-1 4 50 0 0,-8-13-28 0 0,1 0 0 0 0,1 0 0 0 0,4 5-105 0 0,-8-12 18 0 0,0 1-1 0 0,0-1 1 0 0,0 0 0 0 0,0 0-1 0 0,0 1 1 0 0,1-1 0 0 0,-1 0-1 0 0,0 0 1 0 0,1-1 0 0 0,-1 1-1 0 0,1 0 1 0 0,-1 0 0 0 0,1-1-1 0 0,-1 1 1 0 0,1-1 0 0 0,-1 1-1 0 0,1-1 1 0 0,0 1 0 0 0,-1-1-1 0 0,2 0-17 0 0,5 3 171 0 0,12 7 12 0 0,-8-6 52 0 0,-2-4-72 0 0,0-3-33 0 0,3-4 7 0 0,-7 3-26 0 0,7-2 97 0 0,-8-4-15 0 0,8 5-62 0 0,-6 0-86 0 0,-1 1 1 0 0,1-2-1 0 0,-1 1 1 0 0,0-1-1 0 0,-1 0 1 0 0,3-3-46 0 0,9-9 72 0 0,-14 14-61 0 0,-1 1 0 0 0,1-1-1 0 0,-1 0 1 0 0,1 0 0 0 0,-1 0 0 0 0,0 0 0 0 0,-1 0 0 0 0,1-2-11 0 0,9-16 22 0 0,-6 14-6 0 0,-3 7-14 0 0,-1-1 0 0 0,-1 1 1 0 0,1 0-1 0 0,0-1 0 0 0,0 1 0 0 0,0 0 0 0 0,-1-1 1 0 0,1 1-1 0 0,-1-1 0 0 0,1 1 0 0 0,-1-1 0 0 0,1 0 1 0 0,-1 1-1 0 0,0-1 0 0 0,0 1 0 0 0,0-1 1 0 0,0-1-3 0 0,1-3 0 0 0,0 0 0 0 0,0 0 0 0 0,1 0 0 0 0,0 0 1 0 0,0 0-1 0 0,0 0 0 0 0,1 1 0 0 0,-1-1 0 0 0,4-3 0 0 0,0-3 9 0 0,-3-4 34 0 0,-3 15-42 0 0,0 1-1 0 0,0-1 1 0 0,0 0 0 0 0,0 0 0 0 0,0 0-1 0 0,0 0 1 0 0,0 1 0 0 0,0-1 0 0 0,0 0-1 0 0,1 0 1 0 0,-1 0 0 0 0,0 1 0 0 0,1-1 0 0 0,-1-1-1 0 0,11 0-15 0 0,-11 2 14 0 0,0 0-1 0 0,0 0 1 0 0,0 0 0 0 0,0 0-1 0 0,0 0 1 0 0,0 0 0 0 0,0 0-1 0 0,0 0 1 0 0,0 0 0 0 0,0 0-1 0 0,1 0 1 0 0,-1 0 0 0 0,0 0 0 0 0,0 0-1 0 0,0 0 1 0 0,0 0 0 0 0,0 0-1 0 0,0 0 1 0 0,0 0 0 0 0,0 0-1 0 0,0 0 1 0 0,0 0 0 0 0,1 0-1 0 0,-1 0 1 0 0,0 0 0 0 0,0 0 0 0 0,0 0-1 0 0,0 0 1 0 0,0 0 0 0 0,0 0-1 0 0,0 0 1 0 0,0 0 0 0 0,0 1-1 0 0,0-1 1 0 0,0 0 0 0 0,0 0-1 0 0,0 0 1 0 0,0 0 0 0 0,0 0-1 0 0,0 0 1 0 0,0 0 0 0 0,0 0 0 0 0,0 0-1 0 0,0 0 1 0 0,0 0 0 0 0,0 1-1 0 0,0-1 1 0 0,0 0 0 0 0,0 0-1 0 0,0 0 1 0 0,0 0 0 0 0,0 0-1 0 0,0 0 1 0 0,0 0 0 0 0,0 0 0 0 0,0 0-1 0 0,0 0 2 0 0,3 9-67 0 0,9-1 23 0 0,4 4 1 0 0,-1 4 15 0 0,0 1 0 0 0,-1 0 0 0 0,4 7 28 0 0,-10-13-13 0 0,1 0 0 0 0,0-1 0 0 0,1 0 0 0 0,7 6 13 0 0,7 6-2 0 0,-19-18 14 0 0,0 1 0 0 0,1-1 0 0 0,-1 0-1 0 0,6 3-11 0 0,0-1 7 0 0,-8-4-8 0 0,0 0 0 0 0,0 0 0 0 0,0 0 0 0 0,0-1 1 0 0,0 0-1 0 0,0 0 0 0 0,0 0 0 0 0,1 0 1 0 0,-1 0-1 0 0,1 0 1 0 0,22 0 33 0 0,-23-1-25 0 0,11 0 141 0 0,20-1 380 0 0,-16-5-230 0 0,-7-3-157 0 0,-8 7-91 0 0,-1 0 0 0 0,1 0 1 0 0,0 0-1 0 0,0 1 1 0 0,0-1-1 0 0,1 0-51 0 0,12-7 266 0 0,-9 1-127 0 0,-2-3 12 0 0,2-2 16 0 0,-4 6-87 0 0,-2 4-41 0 0,0 0 0 0 0,0 1 0 0 0,-1-1 0 0 0,1 0 0 0 0,-1 0 0 0 0,0 0 0 0 0,0 0 0 0 0,0 1 1 0 0,0-1-1 0 0,-1-3-39 0 0,1-9 95 0 0,0 5-58 0 0,1 5-15 0 0,0 1 0 0 0,-1-1 0 0 0,0 0 1 0 0,0 1-1 0 0,-1-1 0 0 0,1 0 1 0 0,-1 1-1 0 0,0-1 0 0 0,-1-2-22 0 0,-8-11 13 0 0,5-8-13 0 0,2 20 0 0 0,0-1 0 0 0,-1 0 0 0 0,1 1 0 0 0,-1 0 0 0 0,-4-5 0 0 0,-6-10-18 0 0,5-8-69 0 0,8 25 74 0 0,0 0 0 0 0,0 1-1 0 0,0-1 1 0 0,-1 0-1 0 0,1 1 1 0 0,-1-1 0 0 0,0 0 13 0 0,-7-12-91 0 0,4 1-51 0 0,0-2-118 0 0,0 9 85 0 0,-2 0-33 0 0,-3-5-108 0 0,9 11 254 0 0,0-1 0 0 0,0 1-1 0 0,1-1 1 0 0,-1 0 0 0 0,0 1 0 0 0,1-1 0 0 0,0 0 0 0 0,0 1 0 0 0,0-1 0 0 0,0-1 62 0 0,0 2-82 0 0,0 0 0 0 0,0 0 0 0 0,-1 0 0 0 0,1 1 0 0 0,0-1 0 0 0,-1 0 1 0 0,1 0-1 0 0,-1 1 0 0 0,1-1 0 0 0,-1 0 82 0 0,-9-10-724 0 0,8 10 659 0 0,-13-13-819 0 0</inkml:trace>
  <inkml:trace contextRef="#ctx0" brushRef="#br0" timeOffset="474.69">1032 1 8696 0 0,'0'0'197'0'0,"3"0"24"0"0,-3 0-211 0 0,1 0 1 0 0,-1 0-1 0 0,1 0 0 0 0,-1 0 0 0 0,0 0 0 0 0,1 0 0 0 0,-1 0 0 0 0,1 0 0 0 0,-1 0 0 0 0,0 0 0 0 0,1 0 0 0 0,-1 0 0 0 0,1 1 0 0 0,-1-1 0 0 0,0 0 1 0 0,1 0-1 0 0,-1 0 0 0 0,0 1 0 0 0,1-1 0 0 0,-1 0 0 0 0,0 0 0 0 0,1 1 0 0 0,-1-1 0 0 0,0 0 0 0 0,0 1 0 0 0,1-1 0 0 0,-1 0 0 0 0,0 1 0 0 0,0-1 0 0 0,0 0 1 0 0,1 1-11 0 0,3 6 131 0 0,9-2-89 0 0,-7-1-42 0 0,0 0 0 0 0,-1 1 1 0 0,1 0-1 0 0,-1 0 0 0 0,3 4 0 0 0,0 0 56 0 0,-6-7 37 0 0,1 4 103 0 0,10 17 171 0 0,-6-14-205 0 0,1 0 35 0 0,3 6 102 0 0,-7 1-95 0 0,-1-4-78 0 0,7 9 123 0 0,-6-9-133 0 0,2 7 84 0 0,2-4-8 0 0,-6-13-162 0 0,6 12 171 0 0,-5-6-87 0 0,-1 2 71 0 0,-1 2 92 0 0,-1-4-129 0 0,1 0 0 0 0,0-1 0 0 0,1 1 0 0 0,0 0 0 0 0,1 3-148 0 0,3 6 203 0 0,0 0-53 0 0,-2-7-89 0 0,-1-1-35 0 0,2 27 206 0 0,-3-30-209 0 0,5 17 127 0 0,-3 7 120 0 0,-2-12-121 0 0,7 1-48 0 0,-7-15-71 0 0,1 3 99 0 0,-2 0-47 0 0,-2 8 23 0 0,0-11-41 0 0,1-1 42 0 0,0-3-8 0 0,0 0-2 0 0,0 0 12 0 0,0 0 50 0 0,0 0 24 0 0,0 0 2 0 0,0 0-10 0 0,0 0-39 0 0,0-3-21 0 0,0-9-4 0 0,-1 8-79 0 0,1-1 1 0 0,-1 0-1 0 0,1 1 1 0 0,1-1-1 0 0,-1 0 0 0 0,1 1 1 0 0,-1-1-1 0 0,1 1 0 0 0,1-2-31 0 0,9-7 69 0 0,-10 12-60 0 0,1-1-1 0 0,0 0 1 0 0,-1 0 0 0 0,1 1-1 0 0,-1-1 1 0 0,0 0 0 0 0,1 0-1 0 0,-1 0 1 0 0,0-2-9 0 0,3-8 11 0 0,-3 9-10 0 0,-1 0-1 0 0,1 0 1 0 0,0 0 0 0 0,0 0 0 0 0,0 1-1 0 0,1-1 1 0 0,-1 0 0 0 0,1 1 0 0 0,0-1-1 0 0,-1 1 1 0 0,1-1 0 0 0,0 1-1 0 0,0 0 1 0 0,1 0 0 0 0,-1 0 0 0 0,0 0-1 0 0,1 0 1 0 0,0 0-1 0 0,8-4 18 0 0,-8 4-15 0 0,1 0 0 0 0,-1 0 1 0 0,0 0-1 0 0,0 0 0 0 0,-1 0 0 0 0,1 0 1 0 0,0-1-1 0 0,-1 1 0 0 0,1-1 0 0 0,-1 0 0 0 0,0 0-3 0 0,3-5 0 0 0,-4 6 0 0 0,0 1 0 0 0,0-1 0 0 0,-1 1 0 0 0,1 0 0 0 0,1-1 0 0 0,-1 1 0 0 0,0 0 0 0 0,0-1 0 0 0,0 1 0 0 0,1 0 0 0 0,-1 0 0 0 0,1 0 0 0 0,-1 0 0 0 0,1 0 0 0 0,-1 1 0 0 0,1-1 0 0 0,-1 0 0 0 0,1 1 0 0 0,0-1 0 0 0,0 1 0 0 0,8-3-1 0 0,24-10-20 0 0,-33 13 17 0 0,0-1-3 0 0,0 0 0 0 0,-1 1 1 0 0,1-1-1 0 0,0 1 0 0 0,0 0 1 0 0,0-1-1 0 0,0 1 0 0 0,-1-1 1 0 0,1 1-1 0 0,0 0 0 0 0,0 0 0 0 0,0 0 1 0 0,0-1-1 0 0,0 1 0 0 0,0 0 1 0 0,0 0-1 0 0,0 0 0 0 0,0 0 0 0 0,0 1 1 0 0,0-1-1 0 0,0 0 0 0 0,-1 0 1 0 0,1 0-1 0 0,0 1 0 0 0,0-1 1 0 0,0 1-1 0 0,0-1 0 0 0,0 0 0 0 0,-1 1 1 0 0,1 0-1 0 0,1 0 7 0 0,-1-1-4 0 0,14 3-76 0 0,1-1 62 0 0,-1 11 32 0 0,-13-11-9 0 0,-1 0-1 0 0,0-1 1 0 0,1 1 0 0 0,-1 0-1 0 0,0 0 1 0 0,0 0 0 0 0,0 0 0 0 0,0 0-1 0 0,0 1 1 0 0,0-1 0 0 0,-1 0-1 0 0,1 0 1 0 0,-1 1 0 0 0,1-1-5 0 0,2 11 0 0 0,3-1 0 0 0,-5-11 0 0 0,0 1 0 0 0,0-1 0 0 0,-1 1 0 0 0,1-1 0 0 0,0 1 0 0 0,-1-1 0 0 0,0 1 0 0 0,1 0 0 0 0,-1-1 0 0 0,0 1 0 0 0,1-1 0 0 0,-1 1 0 0 0,0 0 1 0 0,0 0-2 0 0,0 6 1 0 0,1 0 0 0 0,1-1 0 0 0,0 1 0 0 0,0 0 0 0 0,3 7 0 0 0,-4-13 0 0 0,0 2 0 0 0,-1-1 0 0 0,1 1 0 0 0,0-1 0 0 0,-1 1 0 0 0,0-1 0 0 0,1 1 0 0 0,-2-1 0 0 0,1 1 0 0 0,0 1 0 0 0,-1 4 0 0 0,1-2 0 0 0,1-1 0 0 0,-1 0 0 0 0,1 1 0 0 0,0-1 0 0 0,1 0 0 0 0,0 0 0 0 0,1 5 0 0 0,0-4 0 0 0,-1-2 0 0 0,-1 3 0 0 0,-1 12 0 0 0,0-4 0 0 0,-1-16-1 0 0,1 1 0 0 0,0 0 0 0 0,0 0 0 0 0,0 0 0 0 0,0 0 0 0 0,1 0-1 0 0,-1-1 1 0 0,0 1 0 0 0,0 0 0 0 0,0 0 0 0 0,1 0 0 0 0,-1-1 0 0 0,0 1-1 0 0,1 0 2 0 0,9 2-86 0 0,-7-3-45 0 0,-1 3-12 0 0,5 3 38 0 0,-3-2-23 0 0,-2-2-219 0 0,0-1 87 0 0,0-1 72 0 0,0 0 59 0 0,0 0 31 0 0,3-2-39 0 0,-3 1 42 0 0,-1 1-36 0 0,4-4-197 0 0,-3 3 178 0 0,-1 0-34 0 0,1-1-2 0 0,-1 1-36 0 0,0 0-39 0 0,0 1-45 0 0,-1 0 306 0 0,0-1-355 0 0,1 0-44 0 0,-1 1-41 0 0,1 0-34 0 0,-1-1-134 0 0,0 1-35 0 0,0 0-1406 0 0</inkml:trace>
  <inkml:trace contextRef="#ctx0" brushRef="#br0" timeOffset="972.95">1864 463 6336 0 0,'0'0'141'0'0,"2"0"23"0"0,2 0-99 0 0,11 0 106 0 0,-6 2-86 0 0,-1 3-53 0 0,-6-4-32 0 0,-1 0 0 0 0,0 0 0 0 0,1 0-1 0 0,-1-1 1 0 0,1 1 0 0 0,-1 0 0 0 0,1-1 0 0 0,-1 1 0 0 0,1-1-1 0 0,-1 0 1 0 0,1 1 0 0 0,0-1 0 0 0,-1 0 0 0 0,1 0 0 0 0,0 0-2 0 0,-1 0 1 0 0,1 0 0 0 0,-1 1-1 0 0,1-1 1 0 0,-1 0 0 0 0,1 1-1 0 0,-1-1 1 0 0,1 1 0 0 0,-1-1-1 0 0,0 1 1 0 0,1 0 0 0 0,0 0 1 0 0,3 2 25 0 0,-2 1 40 0 0,0-2 57 0 0,2-1 138 0 0,-2-1-154 0 0,0 0-61 0 0,1 0 10 0 0,-2 0-7 0 0,1 0 34 0 0,0 0 20 0 0,0 0 38 0 0,2 0 45 0 0,0 0 52 0 0,0 0-113 0 0,3 0 101 0 0,2 0 109 0 0,18 0 550 0 0,-18 0-611 0 0,-4 0-105 0 0,0 0-47 0 0,-1 0-59 0 0,-1 0-69 0 0,-4 0 21 0 0,1 0 0 0 0,-1 0 1 0 0,0 0-1 0 0,1 0 0 0 0,-1 0 1 0 0,0 0-1 0 0,0 0 1 0 0,1 0-1 0 0,-1 0 0 0 0,0 0 1 0 0,1 0-1 0 0,-1-1 0 0 0,0 1 1 0 0,1 0-1 0 0,-1 0 0 0 0,0 0 1 0 0,0 0-1 0 0,1 0 0 0 0,-1 0 1 0 0,0-1-1 0 0,1 1 1 0 0,-1 0-1 0 0,0 0 0 0 0,0-1 1 0 0,0 1-1 0 0,1 0-14 0 0,7-6 227 0 0,19-9 412 0 0,-19 10-473 0 0,-8 5-163 0 0,16-2 224 0 0,-1-1-48 0 0,-15 3-177 0 0,33-18 347 0 0,-22 11-253 0 0,-6 3 22 0 0,2 3-75 0 0,-1 0-9 0 0,4-4 24 0 0,26-15-20 0 0,-27 17-38 0 0,-4-1 0 0 0,8-20 0 0 0,-12 21 0 0 0,1-12 44 0 0,-2 14-35 0 0,0 1 0 0 0,0-1 0 0 0,0 0 0 0 0,0 0 0 0 0,0 0 0 0 0,0 0 1 0 0,1 1-1 0 0,-1-1 0 0 0,0 0 0 0 0,0 0 0 0 0,1 0 0 0 0,-1 1 1 0 0,0-1-1 0 0,1 0 0 0 0,-1 0-9 0 0,7-1 105 0 0,-6 2-103 0 0,-1 0 0 0 0,0 0 0 0 0,0 0 0 0 0,0 0 0 0 0,0 0 0 0 0,0 0 0 0 0,1 0 1 0 0,-1 0-1 0 0,0 0 0 0 0,0 0 0 0 0,0 0 0 0 0,0 0 0 0 0,0 0 0 0 0,1 0 0 0 0,-1-1 0 0 0,0 1 0 0 0,0 0 0 0 0,0 0 1 0 0,0 0-1 0 0,0 0 0 0 0,0 0 0 0 0,1 0 0 0 0,-1 0 0 0 0,0 0 0 0 0,0 0 0 0 0,0 0 0 0 0,0 0 0 0 0,0-1 1 0 0,0 1-1 0 0,0 0 0 0 0,0 0 0 0 0,0 0 0 0 0,0 0 0 0 0,1 0 0 0 0,-1 0 0 0 0,0-1 0 0 0,0 1 0 0 0,0 0 0 0 0,0 0 1 0 0,0 0-1 0 0,0 0 0 0 0,0 0 0 0 0,0-1 0 0 0,0 1 0 0 0,0 0 0 0 0,0 0 0 0 0,0 0 0 0 0,0 0 0 0 0,0 0 0 0 0,0-1-2 0 0,-4-8 102 0 0,-4-8 66 0 0,6 2-139 0 0,2 14-29 0 0,0 0 0 0 0,0 0 0 0 0,0 0-1 0 0,0 0 1 0 0,0 1 0 0 0,0-1 0 0 0,0 0 0 0 0,-1 0 0 0 0,1 0 0 0 0,0 1 0 0 0,0-1 0 0 0,-1 0 0 0 0,1 0 0 0 0,0 1 0 0 0,-1-1 0 0 0,-9-5 0 0 0,5-4 0 0 0,-6 5 0 0 0,7-1 0 0 0,4 5 0 0 0,0 1 0 0 0,-1-1 0 0 0,1 1 0 0 0,0 0 0 0 0,0-1 0 0 0,-1 1 0 0 0,1-1 0 0 0,0 1 0 0 0,-1 0 0 0 0,1-1 0 0 0,0 1 0 0 0,-1 0 0 0 0,1-1 0 0 0,-1 1 0 0 0,1 0 0 0 0,-1 0 0 0 0,1 0 0 0 0,0-1 0 0 0,-1 1 0 0 0,1 0 0 0 0,-1 0 0 0 0,1 0 0 0 0,-1 0 0 0 0,1 0 0 0 0,-1 0 0 0 0,1 0 0 0 0,-1 0 0 0 0,1 0 0 0 0,-1 0 0 0 0,1 0 0 0 0,-1 0 0 0 0,0 0 0 0 0,-29 0 0 0 0,-1 0 0 0 0,30 0 0 0 0,-1 0 0 0 0,1 0 0 0 0,0 0 0 0 0,0 0 0 0 0,-1 1 0 0 0,1-1 0 0 0,0 0 0 0 0,0 0 0 0 0,-1 1 0 0 0,1-1 0 0 0,0 1 0 0 0,0-1 0 0 0,0 1 0 0 0,0 0 0 0 0,0-1 0 0 0,0 1 0 0 0,0 0 0 0 0,0 0 0 0 0,0 0 0 0 0,0 0 0 0 0,0 0 0 0 0,0 0 0 0 0,1 0 0 0 0,-1 0 0 0 0,0 1 0 0 0,-2 2 0 0 0,3-3 0 0 0,0 0 0 0 0,0-1 0 0 0,-1 1 0 0 0,1 0 0 0 0,0-1 0 0 0,-1 1 0 0 0,1-1 0 0 0,0 1 0 0 0,-1-1 0 0 0,1 1 0 0 0,-1-1 0 0 0,1 1 0 0 0,-1-1 0 0 0,1 1 0 0 0,-1-1 0 0 0,1 0 0 0 0,-1 1 0 0 0,0-1 0 0 0,1 0 0 0 0,-1 1 0 0 0,0-1 0 0 0,1 0 0 0 0,-5 3 0 0 0,3-2 0 0 0,0 1 0 0 0,0 0 0 0 0,0-1 0 0 0,0 1 0 0 0,1 0 0 0 0,-1 0 0 0 0,1 0 0 0 0,-1 1 0 0 0,1-1 0 0 0,0 0 0 0 0,0 0 0 0 0,-1 2 0 0 0,-8 15 0 0 0,1 2 0 0 0,0 1 0 0 0,4-14-1 0 0,4-7 1 0 0,0 1-1 0 0,0-1 0 0 0,1 1 0 0 0,-1-1 1 0 0,0 1-1 0 0,1-1 0 0 0,-1 1 1 0 0,0-1-1 0 0,1 1 0 0 0,0-1 1 0 0,-1 1-1 0 0,1 0 0 0 0,0-1 1 0 0,0 1-1 0 0,0 1 1 0 0,0 70-112 0 0,0-57 133 0 0,0 0 46 0 0,0-14-59 0 0,0-1 1 0 0,0 1 0 0 0,1-1-1 0 0,-1 1 1 0 0,0 0-1 0 0,1-1 1 0 0,-1 1-1 0 0,1-1 1 0 0,0 1-1 0 0,0-1 1 0 0,-1 1 0 0 0,1-1-1 0 0,0 0 1 0 0,0 1-9 0 0,4 6 33 0 0,2 5 24 0 0,-4-5-18 0 0,1 0 0 0 0,0 0 0 0 0,1-1 0 0 0,0 1 0 0 0,0-1 0 0 0,1 0 0 0 0,4 4-39 0 0,-3-4 34 0 0,-4-4-15 0 0,0 1-1 0 0,0-1 0 0 0,0 0 0 0 0,1 0 0 0 0,-1-1 1 0 0,1 1-19 0 0,22 9 111 0 0,-21-9-97 0 0,0-1 2 0 0,-1-1 0 0 0,1-1 1 0 0,0 1-1 0 0,-1 0 0 0 0,1-1 0 0 0,0 0 1 0 0,-1 0-1 0 0,1-1 0 0 0,2 1-16 0 0,3-1 14 0 0,-8 1-13 0 0,0 0-1 0 0,-1 0 1 0 0,1 0 0 0 0,0-1 0 0 0,-1 1 0 0 0,1 0-1 0 0,-1-1 1 0 0,1 1 0 0 0,-1-1 0 0 0,1 0-1 0 0,-1 1 1 0 0,1-1 0 0 0,-1 0 0 0 0,1 0-1 0 0,10-5 0 0 0,16 1 0 0 0,-24 4-8 0 0,13-4 5 0 0,-9 3-31 0 0,0-1-64 0 0,2-2-93 0 0,8-5-165 0 0,-11 8 266 0 0,-2 1-31 0 0,-1 0-34 0 0,-1 0-67 0 0,1 0-83 0 0,0-1-97 0 0,0 0-113 0 0,-2 1 210 0 0,1 0-33 0 0,-1 0-36 0 0,1 0-37 0 0,-1-1-40 0 0,1 0-41 0 0,7-4-1168 0 0,8-3-937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28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415 139 7976 0 0,'0'0'174'0'0,"0"-3"29"0"0,-2-7 14 0 0,1 9-203 0 0,0 1 0 0 0,1 0-1 0 0,-1-1 1 0 0,0 1-1 0 0,0 0 1 0 0,0 0 0 0 0,1-1-1 0 0,-1 1 1 0 0,0 0 0 0 0,0 0-1 0 0,0 0 1 0 0,0 0-1 0 0,1 0 1 0 0,-2 0-14 0 0,-3 0 28 0 0,-2 0-16 0 0,-12 0 51 0 0,12-1 95 0 0,7 1-140 0 0,-1 0 0 0 0,1 0 0 0 0,-1 0 0 0 0,1-1 0 0 0,-1 1 0 0 0,1 0 0 0 0,-1-1 0 0 0,1 1 0 0 0,-1 0 0 0 0,1-1 0 0 0,0 1 0 0 0,-1 0 0 0 0,1-1 0 0 0,-1 1 0 0 0,1-1 0 0 0,0 1 0 0 0,-1-1-18 0 0,-1-2 162 0 0,-1 0 60 0 0,-2 2 83 0 0,-3 0 108 0 0,-1 1 13 0 0,-1-1-88 0 0,-5 1-22 0 0,0-1-89 0 0,-3 2-37 0 0,0 2 11 0 0,8 8 23 0 0,-4-10-88 0 0,11-1-120 0 0,1 0 0 0 0,0 0 1 0 0,0 0-1 0 0,0 0 0 0 0,-1 0 1 0 0,1 0-1 0 0,0 1 1 0 0,0-1-1 0 0,0 1 0 0 0,0 0 1 0 0,-1 0-17 0 0,-28 24 140 0 0,21-20-110 0 0,8-4-26 0 0,0 0 0 0 0,-1 0-1 0 0,1 0 1 0 0,0 1 0 0 0,0-1-1 0 0,0 0 1 0 0,0 1 0 0 0,0 0 0 0 0,0-1-4 0 0,0 2 0 0 0,-1-1 0 0 0,0 0 0 0 0,1-1 0 0 0,-1 1 0 0 0,0 0 0 0 0,-1 0 0 0 0,2-2 0 0 0,0 1 0 0 0,0 0 0 0 0,0 0 0 0 0,0 0 0 0 0,1 0 0 0 0,-1 0 0 0 0,1 1 0 0 0,-1-1 0 0 0,1 0 0 0 0,-1 1 0 0 0,1-1 0 0 0,0 1 0 0 0,-1 0 0 0 0,-3 8 0 0 0,4-7 0 0 0,0-1 0 0 0,0 0 0 0 0,0 0 0 0 0,0 0 0 0 0,-1 0 0 0 0,1 0 0 0 0,-1 0 0 0 0,1 0 0 0 0,-1 0 0 0 0,-6 5 0 0 0,5-4 0 0 0,0 0 0 0 0,0 0 0 0 0,0 1 0 0 0,0-1 0 0 0,0 1 0 0 0,1 0 0 0 0,-29 57 0 0 0,26-30 0 0 0,-6-15 0 0 0,11-16 0 0 0,0 1 0 0 0,0-1 0 0 0,-1 1 0 0 0,1 0 0 0 0,0 0 0 0 0,0-1 0 0 0,0 1 0 0 0,0 0 0 0 0,-1-1 0 0 0,1 1 0 0 0,0 0 0 0 0,1-1 0 0 0,-1 1 0 0 0,0 0 0 0 0,0 0 0 0 0,0-1 0 0 0,0 1 0 0 0,0 0 0 0 0,1-1 0 0 0,-1 1 0 0 0,0 0 0 0 0,13 14 12 0 0,4 5 128 0 0,-17-15-80 0 0,4-1 17 0 0,13-2 96 0 0,8-2 110 0 0,-11 0-84 0 0,-4-1-106 0 0,-2-4-24 0 0,-1 0-6 0 0,4-2 64 0 0,0 1-75 0 0,47-31 240 0 0,-36 19-149 0 0,-3-1-62 0 0,2-1-51 0 0,-4 8 29 0 0,-4-3-38 0 0,-10 9-14 0 0,18-20 57 0 0,-18 22-56 0 0,0 0 0 0 0,0 0 0 0 0,0 0 0 0 0,0 0 0 0 0,-1 0 0 0 0,1-1 0 0 0,0-2-8 0 0,12-29 58 0 0,-2 8-38 0 0,-12 24-23 0 0,0 0 0 0 0,0 0 0 0 0,0 0 0 0 0,0 0 0 0 0,-1 0 0 0 0,0-3 3 0 0,3-6-44 0 0,2 3 50 0 0,-4 9 3 0 0,0-1 0 0 0,0 1 0 0 0,0-1 0 0 0,-1 1 0 0 0,1-1 0 0 0,0 0 0 0 0,-1 1 0 0 0,1-1 0 0 0,-1 0 1 0 0,0 0-1 0 0,0 1 0 0 0,1-1 0 0 0,-1 0-9 0 0,-1-8 68 0 0,1-13 41 0 0,3 12-95 0 0,7 6-14 0 0,-9 5-2 0 0,-1-1 1 0 0,1 0 0 0 0,-1 0 0 0 0,0 0 0 0 0,1 1 0 0 0,-1-1 0 0 0,0 0 0 0 0,0 0 0 0 0,0 0 0 0 0,0 1 0 0 0,0-1 0 0 0,0 0 0 0 0,0 0 0 0 0,0-1 1 0 0,0-10-69 0 0,0 9 1 0 0,0 3 4 0 0,0 0-3 0 0,0 0-13 0 0,0 3 3 0 0,0 18 68 0 0,-1-6-33 0 0,1 9-77 0 0,4-7 95 0 0,-2-12 11 0 0,0 2 2 0 0,0-1 1 0 0,0 1-1 0 0,-1 0 1 0 0,1-1-1 0 0,-2 1 1 0 0,1 0 0 0 0,-1 0 10 0 0,0 56 30 0 0,0 86 126 0 0,0-84-134 0 0,0-64-22 0 0,0-1 0 0 0,0 1 0 0 0,0 0 0 0 0,0 0 0 0 0,0 0 0 0 0,0 0 0 0 0,1-1 0 0 0,-1 1 0 0 0,0 0 0 0 0,0 0 0 0 0,1 0 0 0 0,-1-1 0 0 0,0 1 0 0 0,1 1 0 0 0,9 0 17 0 0,-10-2-16 0 0,0 0 1 0 0,1 0-1 0 0,-1 0 1 0 0,0 0-1 0 0,0 0 1 0 0,0 0-1 0 0,0 0 0 0 0,0 0 1 0 0,0 0-1 0 0,0 0 1 0 0,0 0-1 0 0,0 0 1 0 0,0 0-1 0 0,0 0 1 0 0,1 0-1 0 0,-1 0 1 0 0,0 0-1 0 0,0 0 0 0 0,0 0 1 0 0,0 0-1 0 0,0 0 1 0 0,0 0-1 0 0,0 0 1 0 0,0 0-1 0 0,0 0 1 0 0,0 0-1 0 0,0 0 0 0 0,0 0 1 0 0,1 0-1 0 0,-1 1 1 0 0,0-1-1 0 0,0 0 1 0 0,0 0-1 0 0,0 0 1 0 0,0 0-1 0 0,0 0 1 0 0,0 0-1 0 0,0 0 0 0 0,0 0 1 0 0,0 0-1 0 0,0 0 1 0 0,0 0-1 0 0,0 0 1 0 0,0 1-1 0 0,0-1 1 0 0,0 0-1 0 0,0 0 0 0 0,0 0 1 0 0,0 0-1 0 0,0 0 1 0 0,0 0-1 0 0,0 0 1 0 0,0 0-1 0 0,0 0 1 0 0,0 0-1 0 0,0 1 1 0 0,0-1-2 0 0,0 10 82 0 0,0-10-81 0 0,0 0 0 0 0,0 0 0 0 0,0 0-1 0 0,0 0 1 0 0,0 0 0 0 0,0 0 0 0 0,0 1 0 0 0,0-1 0 0 0,0 0-1 0 0,0 0 1 0 0,0 0 0 0 0,0 0 0 0 0,0 0 0 0 0,0 0-1 0 0,0 0 1 0 0,0 0 0 0 0,0 0 0 0 0,0 0 0 0 0,0 1 0 0 0,0-1-1 0 0,0 0 1 0 0,0 0 0 0 0,0 0 0 0 0,0 0 0 0 0,0 0-1 0 0,0 0 1 0 0,0 0 0 0 0,0 0 0 0 0,0 0 0 0 0,0 0 0 0 0,0 0-1 0 0,0 0 1 0 0,0 0 0 0 0,1 0 0 0 0,-1 0 0 0 0,0 1-1 0 0,0-1 1 0 0,0 0 0 0 0,0 0 0 0 0,0 0 0 0 0,0 0 0 0 0,0 0-1 0 0,0 0 1 0 0,0 0 0 0 0,0 0 0 0 0,0 0 0 0 0,1 0-1 0 0,-1 0 1 0 0,0 0 0 0 0,0 0 0 0 0,0 0 0 0 0,0 0 0 0 0,0 0-1 0 0,0 0 1 0 0,0 0 0 0 0,0 0 0 0 0,0-1-1 0 0,7 2 32 0 0,-3-1-35 0 0,0 0-50 0 0,-1 0-22 0 0,0 0-42 0 0,-1 0-19 0 0,1 0-39 0 0,-1 0-43 0 0,0 0-49 0 0,0 0 4 0 0,0 0-40 0 0,0-1-41 0 0,0 1-46 0 0,0 0-47 0 0,-1-1-51 0 0,1 1-52 0 0,-1-1-56 0 0,5-3-1186 0 0,3-5-1012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29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1 832 6704 0 0,'0'0'149'0'0,"0"0"23"0"0,2-2 12 0 0,11-11-25 0 0,6-6 29 0 0,-12 13-19 0 0,-2 0 3 0 0,3-2 94 0 0,-3 0 42 0 0,-3 1-66 0 0,-2 0 37 0 0,1 1-73 0 0,-1 2-64 0 0,6-5 151 0 0,-4 6-174 0 0,1 0 47 0 0,0-2 65 0 0,0-1 82 0 0,8-15 129 0 0,-9 11-12 0 0,0-4-175 0 0,10-28 442 0 0,-8 29-499 0 0,-4 13-194 0 0,10-21 365 0 0,-6 9-204 0 0,2-7 112 0 0,2 4-48 0 0,-4 9-135 0 0,-1-1 1 0 0,0 1-1 0 0,-1-1 1 0 0,0 1-1 0 0,0-1 1 0 0,1-5-95 0 0,2-9 175 0 0,2 0-49 0 0,7-26 109 0 0,-10 29-75 0 0,0 2-1 0 0,5-10-159 0 0,8-18 135 0 0,0-2 197 0 0,11-16-332 0 0,-16 36 67 0 0,-2 5 3 0 0,1 0 0 0 0,2 0-70 0 0,-11 17 12 0 0,0 1 0 0 0,0-1 0 0 0,0 0 0 0 0,-1 1 1 0 0,1-1-1 0 0,-1 0 0 0 0,0 0 0 0 0,0 0-12 0 0,3-9 31 0 0,-4 12-27 0 0,0 0 0 0 0,1 0 0 0 0,-1 0 0 0 0,1 0 0 0 0,-1 0 0 0 0,1 0 0 0 0,0 1 0 0 0,-1-1 0 0 0,1 0 0 0 0,0 0 0 0 0,0 0 0 0 0,0 1 0 0 0,-1-1 0 0 0,1 0 0 0 0,0 1 0 0 0,0-1 0 0 0,0 0 1 0 0,0 1-1 0 0,0 0 0 0 0,1-1-4 0 0,-2 1 3 0 0,1 0 0 0 0,0-1 0 0 0,-1 1 1 0 0,1 0-1 0 0,0-1 0 0 0,-1 1 0 0 0,1 0 0 0 0,-1-1 1 0 0,1 1-1 0 0,0-1 0 0 0,-1 1 0 0 0,1-1 1 0 0,-1 1-1 0 0,0-1 0 0 0,1 1 0 0 0,-1-1 1 0 0,1 1-1 0 0,-1-1 0 0 0,0 0 0 0 0,1 1 1 0 0,-1-1-1 0 0,0 1 0 0 0,0-1 0 0 0,0 0 0 0 0,1 0 1 0 0,-1 1-1 0 0,0-1 0 0 0,0 0 0 0 0,0 1 1 0 0,0-1-1 0 0,0 0-3 0 0,0 0 2 0 0,0 1 0 0 0,0-1-1 0 0,0 0 1 0 0,0 0 0 0 0,0 1 0 0 0,0-1 0 0 0,0 0 0 0 0,1 1-1 0 0,-1-1 1 0 0,0 0 0 0 0,0 0 0 0 0,1 1 0 0 0,-1-1 0 0 0,0 1 0 0 0,1-1-1 0 0,-1 0 1 0 0,1 1 0 0 0,-1-1 0 0 0,1 1 0 0 0,-1-1 0 0 0,1 1-1 0 0,-1-1 1 0 0,1 1 0 0 0,-1-1 0 0 0,1 1-2 0 0,0 0 2 0 0,-1-1-1 0 0,1 1 1 0 0,-1 0 0 0 0,1-1-1 0 0,-1 1 1 0 0,0 0-1 0 0,1-1 1 0 0,-1 1 0 0 0,1-1-1 0 0,-1 1 1 0 0,0-1 0 0 0,1 1-1 0 0,-1-1 1 0 0,0 1-1 0 0,0-1 1 0 0,1 1 0 0 0,-1-1-1 0 0,0 1 1 0 0,0-1 0 0 0,0 1-1 0 0,0-1 1 0 0,0 0 0 0 0,0 1-1 0 0,0-1-1 0 0,0 1 1 0 0,0 0 0 0 0,0 0-1 0 0,0-1 1 0 0,0 1 0 0 0,0 0 0 0 0,0 0-1 0 0,0 0 1 0 0,0 0 0 0 0,0 0 0 0 0,0 0-1 0 0,0 0 1 0 0,0 0 0 0 0,0 0 0 0 0,0 0-1 0 0,0 0 1 0 0,0-1 0 0 0,0 1 0 0 0,0 0-1 0 0,0 0 1 0 0,0 0 0 0 0,0 0 0 0 0,0 0-1 0 0,0 0 1 0 0,0 0 0 0 0,0 0 0 0 0,0 0-1 0 0,1 0 1 0 0,-1 0 0 0 0,0 0 0 0 0,0-1-1 0 0,0 1 1 0 0,0 0 0 0 0,0 0 0 0 0,0 0-1 0 0,0 0 1 0 0,0 0 0 0 0,0 0 0 0 0,0 0-1 0 0,0 0 1 0 0,0 0 0 0 0,0 0 0 0 0,1 0-1 0 0,-1 0 1 0 0,0 0 0 0 0,0 0 0 0 0,0 0-1 0 0,0 0 1 0 0,0 0 0 0 0,0 0 0 0 0,0 0-1 0 0,0 0 1 0 0,0 0 0 0 0,0 0 0 0 0,1 0-1 0 0,-1 0 1 0 0,0 0 0 0 0,0 0-1 0 0,0 0 0 0 0,1 0 1 0 0,-1 0-1 0 0,0 0 0 0 0,1 0 1 0 0,-1 0-1 0 0,1 0 0 0 0,-1 0 1 0 0,1 0-1 0 0,-1 0 0 0 0,0 0 1 0 0,1 1-1 0 0,-1-1 0 0 0,1 0 1 0 0,-1 0-1 0 0,0 0 0 0 0,1 0 1 0 0,-1 1-1 0 0,0-1 0 0 0,1 0 1 0 0,-1 0-1 0 0,0 1 0 0 0,1-1 1 0 0,-1 0-1 0 0,0 1 1 0 0,0-1-1 0 0,1 0 0 0 0,-1 1 1 0 0,0-1-1 0 0,0 0 0 0 0,0 1 1 0 0,1-1-1 0 0,3 7 0 0 0,6-2 0 0 0,-4 5 0 0 0,-3-8 0 0 0,0-1 0 0 0,6 14 0 0 0,-1 0-14 0 0,-1 1-46 0 0,6 11 45 0 0,-12-20 15 0 0,1 0 1 0 0,8 3-1 0 0,-5 14 0 0 0,5-4 0 0 0,-4 6 0 0 0,9 10 0 0 0,-12-28 0 0 0,1 5 0 0 0,0 1 0 0 0,2-2 0 0 0,5 13 0 0 0,3 2-2 0 0,-3 16 43 0 0,-2-6-2 0 0,1-16 31 0 0,-7-9-37 0 0,-2-8-21 0 0,0 0 1 0 0,1 0-1 0 0,-1 0 0 0 0,1-1 1 0 0,-1 1-1 0 0,1 0 0 0 0,0-1 1 0 0,1 1-13 0 0,6 17 49 0 0,0 2 30 0 0,0-5-5 0 0,4 8 26 0 0,-4-9-67 0 0,3-1 28 0 0,1 0-21 0 0,-10-2 20 0 0,-1 2-34 0 0,9-3 27 0 0,-5-7 2 0 0,-1-1-41 0 0,-1-1-5 0 0,-1-1 57 0 0,-3-3 13 0 0,0 0-44 0 0,0 0-151 0 0,0 0-16 0 0,0 0 45 0 0,0 0-12 0 0,0 0-53 0 0,0 0-147 0 0,0 0-269 0 0,0 0 327 0 0,0 0-1 0 0,0 0-50 0 0,0 0-112 0 0,0 0-132 0 0,0-1-117 0 0,0 1 99 0 0,0 0-43 0 0,0-2-692 0 0,0-2-537 0 0,0-5-1024 0 0</inkml:trace>
  <inkml:trace contextRef="#ctx0" brushRef="#br0" timeOffset="271.3">170 509 8752 0 0,'0'0'197'0'0,"3"0"24"0"0,0 0-169 0 0,-3 0 2 0 0,5 0 3 0 0,8 0 49 0 0,9 0 76 0 0,-9 0-149 0 0,5-2-23 0 0,-10 0 34 0 0,-1-1 76 0 0,6 0 196 0 0,10-2 324 0 0,-10 5-391 0 0,-4 0 24 0 0,6 1 181 0 0,15 0 367 0 0,-9-2-349 0 0,-6 0-179 0 0,-8 0-193 0 0,-1-1-37 0 0,9-3 253 0 0,0-1 14 0 0,4 4-59 0 0,64 2 946 0 0,-56 0-911 0 0,-14 0-203 0 0,0 0-42 0 0,3-1 64 0 0,2-5-31 0 0,-4 1-26 0 0,-10 4-51 0 0,-1 0 0 0 0,1 1 0 0 0,-1 0 0 0 0,1-1 0 0 0,-1 1 0 0 0,2 1-17 0 0,35 6 40 0 0,-33-5-29 0 0,0 0 1 0 0,0-1 0 0 0,1 0 0 0 0,3 0-12 0 0,-3-1-46 0 0,-1 0 41 0 0,15 0 106 0 0,-14 0-91 0 0,-3 0-38 0 0,0 0-34 0 0,1 0-53 0 0,0 0-60 0 0,0 0-70 0 0,0 0-79 0 0,-4 0 79 0 0,-1 0-39 0 0,2 1-389 0 0,0-1 90 0 0,-1 0-54 0 0,2 2-753 0 0,3 2-597 0 0,2 5-1130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28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62 7368 0 0,'0'0'165'0'0,"0"0"22"0"0,0 0 10 0 0,0-2-16 0 0,0-4-148 0 0,-2 4-32 0 0,-5-4 11 0 0,-2-9 60 0 0,8 12 23 0 0,-3 0-74 0 0,2 1 42 0 0,1 1 10 0 0,0 0 41 0 0,-1-1 114 0 0,1-1 108 0 0,0 3-141 0 0,1-1-34 0 0,-1 1 72 0 0,-1 0-77 0 0,-2 1-72 0 0,1 0-35 0 0,1-1 40 0 0,0 0 59 0 0,1-1 93 0 0,-1 1-7 0 0,1 0-220 0 0,0 0 0 0 0,1 0 1 0 0,-1 0-1 0 0,0 0 1 0 0,1 0-1 0 0,-1-1 0 0 0,1 1 1 0 0,-1 0-1 0 0,0 0 1 0 0,1-1-1 0 0,-1 1 0 0 0,1 0 1 0 0,-1-1-1 0 0,1 1 1 0 0,-1 0-1 0 0,1-1 0 0 0,-1 1 1 0 0,1-1-1 0 0,-1 1 1 0 0,1-1-1 0 0,0 1 0 0 0,-1-1 1 0 0,1 0-15 0 0,0 1 13 0 0,-1-1 1 0 0,1 1-1 0 0,-1-1 1 0 0,1 1-1 0 0,0-1 0 0 0,-1 1 1 0 0,1-1-1 0 0,-1 1 1 0 0,1 0-1 0 0,-1-1 1 0 0,1 1-1 0 0,-1 0 0 0 0,0-1 1 0 0,1 1-1 0 0,-1 0 1 0 0,1-1-1 0 0,-1 1 1 0 0,0 0-1 0 0,1 0 0 0 0,-1 0 1 0 0,1 0-1 0 0,-1 0 1 0 0,0 0-14 0 0,-4 2 200 0 0,4-1-177 0 0,-1 1 1 0 0,1-1 0 0 0,0 0 0 0 0,-1 0-1 0 0,1 0 1 0 0,-1-1 0 0 0,1 1 0 0 0,-1 0 0 0 0,0 0-1 0 0,1-1 1 0 0,-1 1 0 0 0,0-1 0 0 0,0 1-24 0 0,-12 0 181 0 0,-3-1 54 0 0,11 0-136 0 0,4 0-84 0 0,0 0 0 0 0,0 1 1 0 0,1-1-1 0 0,-1 1 0 0 0,0-1 1 0 0,0 1-1 0 0,1 0 0 0 0,-1-1 1 0 0,0 1-1 0 0,1 0 0 0 0,-1 0 1 0 0,1 0-1 0 0,-1 0 0 0 0,1 0 1 0 0,-1 1-1 0 0,1-1 0 0 0,0 0 1 0 0,-1 1-16 0 0,-13 10 116 0 0,-1-9-56 0 0,1-1-40 0 0,-29 27 40 0 0,33-21-57 0 0,0 1-1 0 0,1 0 1 0 0,0 1 0 0 0,-5 7-3 0 0,-7 7 1 0 0,19-22-1 0 0,1 0 0 0 0,-1 0 0 0 0,0 0 0 0 0,0-1 0 0 0,0 1 0 0 0,-1 0 0 0 0,2-1 0 0 0,0-1 0 0 0,0 1 0 0 0,1 0 0 0 0,-1 0 0 0 0,0 0 0 0 0,1 0 0 0 0,-1 1 0 0 0,0-1 0 0 0,1 0 0 0 0,0 1 0 0 0,-1-1 0 0 0,1 1 0 0 0,-1 0 0 0 0,-3 9 0 0 0,5-9 0 0 0,-1 0 0 0 0,0 0 0 0 0,-1 0 0 0 0,1 0 0 0 0,0 1 0 0 0,-1-2 0 0 0,1 1 0 0 0,-1 0 0 0 0,0 0 0 0 0,-2 3-6 0 0,0 1 0 0 0,0-1 0 0 0,0 1 0 0 0,1 0 0 0 0,0 0 0 0 0,0 1 6 0 0,0-2-18 0 0,2 0 17 0 0,0-1 1 0 0,0 1-1 0 0,0 0 0 0 0,1-1 0 0 0,0 1 0 0 0,-1 0 1 0 0,2-1-1 0 0,-1 1 0 0 0,1 1 1 0 0,-1 5 33 0 0,0-8 152 0 0,3 2 59 0 0,-1-1-190 0 0,6 15 146 0 0,-5-1 30 0 0,0-3-118 0 0,9 0-31 0 0,1 1-15 0 0,-8-6-22 0 0,-4-7-33 0 0,0-1 0 0 0,0 0 0 0 0,0 0 0 0 0,0 0 0 0 0,0 0 0 0 0,1 0 0 0 0,-1 0 0 0 0,1 0 1 0 0,0 0-12 0 0,13 14 82 0 0,14 15 64 0 0,-27-30-139 0 0,0 1-1 0 0,0-1 1 0 0,0 0-1 0 0,-1 1 1 0 0,1-1-1 0 0,1 0 1 0 0,-1 0 0 0 0,0 0-1 0 0,0 0 1 0 0,0 0-1 0 0,1-1 1 0 0,-1 1-1 0 0,0-1 1 0 0,2 1-7 0 0,-2-1 8 0 0,-1 0 1 0 0,1 0-1 0 0,0 0 1 0 0,0 1-1 0 0,-1-1 1 0 0,1 1-1 0 0,0-1 1 0 0,-1 1-1 0 0,1 0 1 0 0,-1-1-1 0 0,1 1 1 0 0,-1 0-1 0 0,1 0-8 0 0,-1 0 9 0 0,1 0 1 0 0,-1 0-1 0 0,1 0 0 0 0,0 0 1 0 0,-1-1-1 0 0,1 1 0 0 0,0-1 1 0 0,-1 1-1 0 0,1-1 1 0 0,0 1-1 0 0,-1-1 0 0 0,1 0 1 0 0,0 0-10 0 0,75 0 408 0 0,-75 0-401 0 0,-1 0 1 0 0,1 0 0 0 0,0-1-1 0 0,-1 1 1 0 0,1 0 0 0 0,-1-1-1 0 0,1 1 1 0 0,-1-1 0 0 0,1 0-1 0 0,-1 1 1 0 0,1-1 0 0 0,-1 0 0 0 0,1 0-1 0 0,-1 0-7 0 0,7-4 25 0 0,38-15 99 0 0,-45 19-123 0 0,0 1 1 0 0,0-1 0 0 0,-1 1 0 0 0,1-1 0 0 0,0 0 0 0 0,-1 1-1 0 0,1-1 1 0 0,0 0 0 0 0,-1 1 0 0 0,1-1 0 0 0,-1 0 0 0 0,1 0-1 0 0,-1 0 1 0 0,1 1 0 0 0,-1-1 0 0 0,1 0 0 0 0,-1 0-2 0 0,3-7-44 0 0,4 0-66 0 0,-5 7 117 0 0,1-2-38 0 0,5-2-117 0 0,12-10-306 0 0,-12 9 296 0 0,-7 5 8 0 0,0-1 49 0 0,0 1 42 0 0,0 0 35 0 0,1-1 50 0 0,4-3 130 0 0,-5 3-163 0 0,1 0-61 0 0,-1 1-10 0 0,1 0-34 0 0,-1 0-36 0 0,0-1-43 0 0,0 1-71 0 0,1-1-62 0 0,-1 1-66 0 0,1-1-72 0 0,0 1-79 0 0,-1-1-83 0 0,1 0-90 0 0,0 0-94 0 0,1-1-508 0 0,2-1-46 0 0,0-1-124 0 0</inkml:trace>
  <inkml:trace contextRef="#ctx0" brushRef="#br0" timeOffset="290.56">64 216 5456 0 0,'0'0'158'0'0,"0"0"-36"0"0,0 0 2 0 0,0 0 50 0 0,0 0 156 0 0,3-2 284 0 0,-2 0-480 0 0,1 1-55 0 0,0-2 6 0 0,-1 2-16 0 0,0 0 39 0 0,0 0 19 0 0,1 0 41 0 0,-1-1 46 0 0,0 1 53 0 0,0 1-32 0 0,0 1-52 0 0,0-1-46 0 0,0 0-39 0 0,1 0-21 0 0,0 0-34 0 0,3-1 4 0 0,-3 1-4 0 0,-1 0 55 0 0,12-3 282 0 0,-3-2-78 0 0,-2 0-90 0 0,4-1 191 0 0,2 0-44 0 0,-1 0-43 0 0,1 0-37 0 0,15-5 176 0 0,1 1-113 0 0,-7 4-133 0 0,1 0-41 0 0,-9 4-39 0 0,0-1 1 0 0,1 2 0 0 0,7 0-130 0 0,-11 0 23 0 0,12-3 159 0 0,-17 3-184 0 0,0-1-67 0 0,-2 0-47 0 0,1 1-69 0 0,-1 0-78 0 0,0 0-91 0 0,1 0-101 0 0,0 0-114 0 0,0 1-123 0 0,-3-1 295 0 0,0 1-34 0 0,9 0-1181 0 0,7 0-924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2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201 490 6448 0 0,'0'0'141'0'0,"0"0"23"0"0,0 0 13 0 0,-2 0-19 0 0,1 0-157 0 0,0 0 1 0 0,1 0 0 0 0,-1 1-1 0 0,1-1 1 0 0,-1 0 0 0 0,1 0-1 0 0,-1 0 1 0 0,1 0 0 0 0,-1 0-1 0 0,1 1 1 0 0,-1-1 0 0 0,1 0-1 0 0,-1 1 1 0 0,1-1 0 0 0,-1 0-1 0 0,1 1 1 0 0,-1-1 0 0 0,1 0-1 0 0,-1 1 1 0 0,1-1 0 0 0,0 1-1 0 0,-1-1 1 0 0,1 1 0 0 0,-1-1-2 0 0,1 1-1 0 0,0 0 1 0 0,-1-1 0 0 0,1 1-1 0 0,-1-1 1 0 0,1 1 0 0 0,-1-1-1 0 0,1 1 1 0 0,-1-1 0 0 0,1 1 0 0 0,-1-1-1 0 0,0 1 1 0 0,1-1 0 0 0,-1 0-1 0 0,0 1 1 0 0,1-1 0 0 0,-1 0-1 0 0,0 0 1 0 0,1 1 0 0 0,-1-1-1 0 0,0 0 1 0 0,0 0 0 0 0,1 0-1 0 0,-1 0 1 0 0,0 0 0 0 0,0 0 0 0 0,-9 2 48 0 0,5 4 68 0 0,5-6-106 0 0,-1 1 1 0 0,1-1 0 0 0,-1 1-1 0 0,1-1 1 0 0,0 1-1 0 0,-1-1 1 0 0,1 1 0 0 0,-1-1-1 0 0,1 0 1 0 0,-1 1 0 0 0,0-1-1 0 0,1 1 1 0 0,-1-1-1 0 0,1 0 1 0 0,-1 0 0 0 0,0 1-1 0 0,1-1 1 0 0,-1 0-1 0 0,0 0 1 0 0,1 0 0 0 0,-1 0-1 0 0,0 0 1 0 0,1 0 0 0 0,-1 0-1 0 0,0 0 1 0 0,1 0-11 0 0,-1 0 14 0 0,0 0 1 0 0,0 0 0 0 0,0 0-1 0 0,1 1 1 0 0,-1-1 0 0 0,0 0-1 0 0,0 0 1 0 0,1 0-1 0 0,-1 1 1 0 0,0-1 0 0 0,1 0-1 0 0,-1 1 1 0 0,0-1 0 0 0,1 1-1 0 0,-1-1 1 0 0,0 1 0 0 0,1-1-1 0 0,-1 1 1 0 0,1-1-1 0 0,-1 1 1 0 0,1-1 0 0 0,-1 1-1 0 0,1 0 1 0 0,-1-1 0 0 0,1 1-1 0 0,0 0 1 0 0,-1-1-1 0 0,1 1 1 0 0,0 1-15 0 0,-1-1 19 0 0,1 0 0 0 0,-1 0 0 0 0,0 0-1 0 0,1 0 1 0 0,-1 0 0 0 0,0 0 0 0 0,1 0 0 0 0,-1 0-1 0 0,0 0 1 0 0,0 0 0 0 0,0 0 0 0 0,0-1 0 0 0,0 1 0 0 0,0 0-1 0 0,0-1-18 0 0,-10 5 189 0 0,10-5-169 0 0,0 1-1 0 0,0-1 1 0 0,0 0 0 0 0,0 1-1 0 0,0-1 1 0 0,0 1-1 0 0,0 0 1 0 0,0-1-1 0 0,0 1 1 0 0,0 0 0 0 0,0-1-1 0 0,0 1 1 0 0,0 0-1 0 0,1 0 1 0 0,-1 0 0 0 0,0 0-1 0 0,1 0 1 0 0,-1 0-20 0 0,-4 9 168 0 0,1-1-19 0 0,-5 6 19 0 0,2-3-76 0 0,-2 12 120 0 0,0-1-10 0 0,3-10-128 0 0,-7 9 4 0 0,13-18-76 0 0,-1-1-1 0 0,0 1 1 0 0,1 0-1 0 0,-1-1 0 0 0,1 1 1 0 0,0 0-1 0 0,0 2-1 0 0,0 6 9 0 0,0-4 4 0 0,-1 0 0 0 0,-1 0 0 0 0,1 0 0 0 0,-2 0 0 0 0,-2 6-13 0 0,5-11 2 0 0,-4 14 45 0 0,4 3-25 0 0,1-11-11 0 0,-1-7-7 0 0,0-1 0 0 0,0 1-1 0 0,0 0 1 0 0,1-1 0 0 0,-1 1 0 0 0,0-1 0 0 0,1 1-1 0 0,-1 0 1 0 0,1-1 0 0 0,-1 1 0 0 0,1-1 0 0 0,0 1-1 0 0,0-1 1 0 0,0 1-4 0 0,5 10 14 0 0,-5 2-14 0 0,-1-12 0 0 0,-1 0 0 0 0,1 0 0 0 0,0 0 0 0 0,0 0 0 0 0,1 0 0 0 0,-1 0 0 0 0,0 0 0 0 0,1 0 0 0 0,-1 0 0 0 0,1 0 0 0 0,0 0 0 0 0,0 1 0 0 0,9 2 0 0 0,-5 5 0 0 0,-4-9 0 0 0,0-1 0 0 0,0 0 0 0 0,-1 1 0 0 0,1-1 0 0 0,0 0 0 0 0,0 1 0 0 0,0-1 0 0 0,-1 0 0 0 0,1 0 0 0 0,0 0 0 0 0,0 0 0 0 0,0 0 0 0 0,0 0 0 0 0,0 0 0 0 0,4 0 4 0 0,9-1 94 0 0,-12 1-76 0 0,-1 0 0 0 0,1 0 0 0 0,-1-1 0 0 0,1 1 0 0 0,-1-1 0 0 0,1 1 0 0 0,-1-1 0 0 0,1 0 0 0 0,-1 0 0 0 0,0 1 0 0 0,1-1 0 0 0,0-1-22 0 0,8-7 82 0 0,4-4 68 0 0,-7 8-65 0 0,-1-2 0 0 0,1 1 0 0 0,-1-1 0 0 0,0 0 1 0 0,4-7-86 0 0,-9 13 8 0 0,5-12 109 0 0,1 1-60 0 0,15-24-15 0 0,-18 32-34 0 0,0-1 0 0 0,0-1 0 0 0,-1 1 0 0 0,0 0 0 0 0,0-1 0 0 0,-1 0 0 0 0,1 1 0 0 0,-1-1 0 0 0,-1 0 0 0 0,1-1-8 0 0,-1 4 0 0 0,0 0 0 0 0,1 0 0 0 0,-1 0 0 0 0,1 0 0 0 0,-1 0 0 0 0,1 0 0 0 0,0 0 0 0 0,1-1 0 0 0,-1 1 0 0 0,0-1 0 0 0,0 0 0 0 0,0 0 0 0 0,1-2 0 0 0,-2-3 0 0 0,0-1 0 0 0,0 1 0 0 0,-1 0 0 0 0,0-1 0 0 0,0-1 0 0 0,-1-3 0 0 0,2 0 0 0 0,-1 9 0 0 0,0 0 0 0 0,0 0 0 0 0,-1 0 0 0 0,1 0 0 0 0,-2-5 0 0 0,-8-23 0 0 0,4-8 0 0 0,2 18 0 0 0,1 13 0 0 0,1 0 0 0 0,0-1 0 0 0,1 1 0 0 0,1-3 0 0 0,0 6 4 0 0,-1 0 0 0 0,0 0 0 0 0,0 0-1 0 0,0 0 1 0 0,0 1 0 0 0,-1-1 0 0 0,0 0 0 0 0,-4-6-4 0 0,3 4 12 0 0,-1-2 0 0 0,1 1-1 0 0,-1-5-11 0 0,2-16 21 0 0,3 21 9 0 0,-2 1-1 0 0,1 0 1 0 0,-3-9-30 0 0,-3-11 66 0 0,-7-20 81 0 0,7 22-56 0 0,5 24-79 0 0,0-1 0 0 0,0 1 0 0 0,0-1 0 0 0,1 0 0 0 0,0 1 0 0 0,-1-1 0 0 0,1 1 0 0 0,1-3-12 0 0,0-50 8 0 0,-1 52 19 0 0,0 1-56 0 0,0 0 3 0 0,0-1 73 0 0,0-3 63 0 0,0-3 89 0 0,1 14-190 0 0,-1-1 1 0 0,1 0-1 0 0,0 0 1 0 0,0 0-1 0 0,0 0 1 0 0,1 0-1 0 0,-1 0 1 0 0,1 0-1 0 0,-1-1 1 0 0,2 3-10 0 0,11 22 43 0 0,-9-1 0 0 0,6-6-16 0 0,7 42 69 0 0,-14-48-69 0 0,0 0 0 0 0,-1 0 0 0 0,2 14-27 0 0,-2-10 26 0 0,1 0 0 0 0,3 12-26 0 0,2 1 12 0 0,8 46 91 0 0,-14-65-90 0 0,-2-3-3 0 0,0 0 1 0 0,0 1-1 0 0,-1-1 1 0 0,0 0-11 0 0,2 25 59 0 0,3-10-19 0 0,-3-14-11 0 0,0-1 1 0 0,0 0-1 0 0,-1 1 1 0 0,0 5-30 0 0,-2 0 42 0 0,1-8-15 0 0,0 1 0 0 0,0-1-1 0 0,1 1 1 0 0,0-1 0 0 0,0 2-27 0 0,4 7 43 0 0,-3-9-33 0 0,-1-1 0 0 0,1 1 0 0 0,-1-1 0 0 0,0 1 1 0 0,0-1-1 0 0,-1 1-10 0 0,0-2-138 0 0,0 1 48 0 0,0-1 41 0 0,0 0 36 0 0,0 7 90 0 0,0-1 66 0 0,0 12 268 0 0,0-16-315 0 0,0 1-35 0 0,0-2-48 0 0,0 1-46 0 0,0-1-58 0 0,0 1-64 0 0,0-2-46 0 0,0 1-66 0 0,0 0-72 0 0,0 0-78 0 0,0 0-85 0 0,0-1-91 0 0,0 1-97 0 0,0 0-104 0 0,0 0-863 0 0,0 3-955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3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7200 0 0,'0'0'165'0'0,"0"0"22"0"0,0 0 6 0 0,0 3-28 0 0,3 10-131 0 0,1-5-21 0 0,2 1 37 0 0,-3 5 36 0 0,-3-13-71 0 0,0 1 1 0 0,0-1-1 0 0,0 1 0 0 0,0 0 1 0 0,1-1-1 0 0,-1 1 0 0 0,1-1 1 0 0,-1 1-1 0 0,1-1 0 0 0,0 1 1 0 0,-1-1-1 0 0,1 0 0 0 0,1 2-15 0 0,4 10 113 0 0,-4 0-6 0 0,-2-8-74 0 0,0 0 1 0 0,1-1-1 0 0,-1 1 1 0 0,1-1-1 0 0,0 1 0 0 0,0-1 1 0 0,1 1-1 0 0,-1-1 1 0 0,1 0-1 0 0,0 0 1 0 0,2 4-34 0 0,8 12 186 0 0,-3 9 30 0 0,1 4 26 0 0,-2-10-99 0 0,-2 2 49 0 0,-2-8 62 0 0,0 0-1 0 0,5 9-253 0 0,-2-5 157 0 0,1 17 160 0 0,1-1 5 0 0,-2-15-156 0 0,2-1 28 0 0,0 3-19 0 0,1 8 2 0 0,-5-6-6 0 0,7 28 141 0 0,-7-35-150 0 0,2 3 88 0 0,0 0 109 0 0,-4-13-243 0 0,-1 0 1 0 0,1-1-1 0 0,-2 1 1 0 0,1 0-1 0 0,-1 0 1 0 0,-1 0 0 0 0,1 4-117 0 0,-1 25 169 0 0,0-2-118 0 0,0-33 34 0 0,0-3 114 0 0,0 0 26 0 0,0 0 6 0 0,0 0-5 0 0,0-3-22 0 0,1-5-75 0 0,5-3 20 0 0,-5 9-126 0 0,0 1 1 0 0,0-1 0 0 0,0 0-1 0 0,0 0 1 0 0,-1 1 0 0 0,1-1-1 0 0,-1 0 1 0 0,1 0 0 0 0,-1 0-1 0 0,1 0 1 0 0,-1 0 0 0 0,0 0-24 0 0,0-9 75 0 0,0 6-56 0 0,0 1 1 0 0,0-1-1 0 0,0 1 0 0 0,1 0 0 0 0,-1-1 0 0 0,2-1-19 0 0,8-15 74 0 0,-5-4-14 0 0,10-11-48 0 0,-10 28-12 0 0,-1-1 0 0 0,1 2 0 0 0,1-1 0 0 0,-1 1 0 0 0,1-1 0 0 0,0 2 0 0 0,1-1 0 0 0,3-2 0 0 0,-5 3 0 0 0,16-9-5 0 0,-17 13-5 0 0,1 0-1 0 0,-1 0 1 0 0,1 0-1 0 0,0 0 1 0 0,0 1-1 0 0,0-1 1 0 0,0 1-1 0 0,1 1 1 0 0,4-1 10 0 0,-8 0-4 0 0,0 1-1 0 0,0 0 1 0 0,0 0 0 0 0,0-1-1 0 0,-1 1 1 0 0,1-1 0 0 0,0 0 0 0 0,0 0-1 0 0,0 1 1 0 0,-1-1 0 0 0,1 0 0 0 0,0-1 4 0 0,-1 1-3 0 0,0 1 1 0 0,0-1-1 0 0,-1 1 1 0 0,1-1-1 0 0,0 1 1 0 0,0-1-1 0 0,0 1 1 0 0,0-1-1 0 0,0 1 1 0 0,0 0-1 0 0,0 0 1 0 0,0-1-1 0 0,0 1 1 0 0,0 0-1 0 0,0 0 1 0 0,0 0-1 0 0,0 0 1 0 0,0 0-1 0 0,0 0 1 0 0,0 0-1 0 0,0 0 1 0 0,0 1-1 0 0,-1-1 1 0 0,1 0 0 0 0,1 1 2 0 0,75 40-175 0 0,-73-39 163 0 0,-3-2 10 0 0,0 1 0 0 0,-1-1 0 0 0,1 0 0 0 0,0 0 0 0 0,-1 1 0 0 0,1-1 0 0 0,-1 1 0 0 0,1-1 0 0 0,-1 0 0 0 0,1 1 0 0 0,-1-1 0 0 0,1 1 1 0 0,-1-1-1 0 0,1 1 0 0 0,-1-1 0 0 0,0 1 0 0 0,1 0 0 0 0,-1-1 0 0 0,0 1 0 0 0,1-1 0 0 0,-1 1 0 0 0,0 0 2 0 0,3 4 2 0 0,7 10-2 0 0,-8 1 0 0 0,-2-1 0 0 0,-2 0 0 0 0,0-11-1 0 0,-6 13 26 0 0,2-9 32 0 0,-6-3 30 0 0,-6 8 16 0 0,-9 15-18 0 0,10-10-31 0 0,15-17-50 0 0,1 1 0 0 0,-1-1 0 0 0,0 1-1 0 0,0-1 1 0 0,0 0 0 0 0,0 0 0 0 0,0 0 0 0 0,0 0 0 0 0,0 0-1 0 0,-1 0 1 0 0,1-1 0 0 0,0 1 0 0 0,0-1 0 0 0,-1 1-4 0 0,-10 2 26 0 0,-7 7-12 0 0,-6-5-2 0 0,11 1 22 0 0,12-5-31 0 0,0 0 0 0 0,0 0 1 0 0,-1 0-1 0 0,1 0 0 0 0,0 0 0 0 0,-1-1 0 0 0,1 1 0 0 0,-2-1-3 0 0,2 0-4 0 0,1 0 0 0 0,-1 0 0 0 0,0 0 0 0 0,1 1 0 0 0,-1-1 0 0 0,0 1 0 0 0,1-1 0 0 0,-1 1 0 0 0,1 0 0 0 0,-1 0 0 0 0,1 0 0 0 0,-1 1 4 0 0,-9 3-47 0 0,-6-3-33 0 0,15-2 55 0 0,-1 1 1 0 0,1-1 0 0 0,0 1-1 0 0,0-1 1 0 0,0 1 0 0 0,-1 0 0 0 0,1 0-1 0 0,0 1 1 0 0,0-1 0 0 0,0 0 0 0 0,1 1 24 0 0,-2 0-51 0 0,-3 1-205 0 0,1-2 92 0 0,-1 0 48 0 0,-1-2 3 0 0,4 0 35 0 0,0 1-44 0 0,3 0 32 0 0,1 0 33 0 0,-2 0 18 0 0,-2 1 96 0 0,2-1-98 0 0,0 0-84 0 0,0-1-67 0 0,0 1-100 0 0,1-1-119 0 0,0 0 156 0 0,0 0-37 0 0,-12-12-332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4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31 9384 0 0,'0'0'208'0'0,"0"0"33"0"0,0 0 16 0 0,0 0 33 0 0,0 0 86 0 0,0 0 37 0 0,0 0 10 0 0,0 3-38 0 0,0 102 839 0 0,1-99-1136 0 0,-1 0 0 0 0,1 1 0 0 0,0-1 0 0 0,1 3-88 0 0,3 12 198 0 0,-1-3-82 0 0,-2 1-63 0 0,-2 89 67 0 0,0-100-83 0 0,1 0 1 0 0,0 0 0 0 0,1 0 0 0 0,0-1 0 0 0,0 2-38 0 0,0-2 36 0 0,0 0-1 0 0,-1 1 1 0 0,0-1 0 0 0,0 0 0 0 0,-1 1-36 0 0,0 51 266 0 0,0-2-100 0 0,0 0-80 0 0,0-1-63 0 0,-1-43 122 0 0,-5-1-6 0 0,2-6-40 0 0,1 1 58 0 0,2-1-5 0 0,1 1 48 0 0,0 6-116 0 0,0-7-124 0 0,0-3 57 0 0,1-4 51 0 0,-1-1-84 0 0,-1-1-77 0 0,0 0-112 0 0,0 2 50 0 0,0-1-40 0 0,-1 0 16 0 0,-3-6-170 0 0,3 4 153 0 0,1 0-64 0 0,0 2 90 0 0,1 0-35 0 0,0 0-67 0 0,-1-1-52 0 0,1 1-60 0 0,0-1-65 0 0,0 1-72 0 0,0-1-77 0 0,0 0-83 0 0,-1 0-91 0 0,1-3-908 0 0,0-4-938 0 0</inkml:trace>
  <inkml:trace contextRef="#ctx0" brushRef="#br0" timeOffset="539.11">0 93 9184 0 0,'0'0'208'0'0,"0"0"33"0"0,0-3 14 0 0,3-7-42 0 0,4 7-172 0 0,-4 1-39 0 0,-1-1 16 0 0,-3 1 37 0 0,1-2 97 0 0,4-3 87 0 0,7-3 258 0 0,-10 9-303 0 0,0-1-33 0 0,1 0 72 0 0,-2-1-75 0 0,0 1-77 0 0,0-1-35 0 0,1 1 66 0 0,4-1 68 0 0,3 3-34 0 0,7-2 92 0 0,-2-9-4 0 0,-13 11-225 0 0,0 0 0 0 0,1 0 0 0 0,-1-1 0 0 0,0 1 1 0 0,0 0-1 0 0,0 0 0 0 0,1 0 0 0 0,-1 0 0 0 0,0-1 0 0 0,1 1 1 0 0,-1 0-1 0 0,0 0 0 0 0,0 0 0 0 0,1 0 0 0 0,-1 0 0 0 0,0 0 1 0 0,1 0-1 0 0,-1 0 0 0 0,0 0 0 0 0,1 0 0 0 0,-1 0 1 0 0,0 0-1 0 0,1 0 0 0 0,-1 0 0 0 0,0 0 0 0 0,1 0-9 0 0,11 1 142 0 0,12 0 185 0 0,-19-1-223 0 0,0 0 1 0 0,0-1-1 0 0,1 1 1 0 0,-1-1 0 0 0,0 0-1 0 0,2-1-104 0 0,1-2 89 0 0,12-4 70 0 0,-18 8-139 0 0,0 0-1 0 0,-1 0 0 0 0,1 0 1 0 0,-1 0-1 0 0,1 0 0 0 0,0 0 1 0 0,-1 1-1 0 0,1-1 0 0 0,-1 0 1 0 0,1 1-20 0 0,9 3 67 0 0,24 11 276 0 0,-19-6-253 0 0,-5-2-59 0 0,-5-3-18 0 0,0-1 0 0 0,0 2 0 0 0,-1-1 1 0 0,4 4-14 0 0,17 14 38 0 0,-22-20-35 0 0,-1 1 1 0 0,1 0 0 0 0,-1 0 0 0 0,0 0 0 0 0,0 0-1 0 0,0 0 1 0 0,0 1 0 0 0,0-1 0 0 0,-1 1 0 0 0,0 0 0 0 0,1 1-4 0 0,7 17 0 0 0,-7-13 0 0 0,1 0 0 0 0,1 0 0 0 0,4 6 0 0 0,-8-13-1 0 0,1 0 2 0 0,-1 0 0 0 0,1 1 0 0 0,-1-1 0 0 0,1 1-1 0 0,-1 0 1 0 0,0 0 0 0 0,0-1 0 0 0,0 1 0 0 0,-1 0 0 0 0,1 0-1 0 0,0 0 1 0 0,-1 0 0 0 0,0 0 0 0 0,0 0 0 0 0,0 0-1 0 0,1 2 19 0 0,-1 1 0 0 0,1-1 0 0 0,1 1 0 0 0,-1-1 0 0 0,2 4-19 0 0,-1-4 21 0 0,-1 0 1 0 0,1 1 0 0 0,-1-1 0 0 0,0 1 0 0 0,0 3-22 0 0,-2-5 22 0 0,1 1 1 0 0,0 0 0 0 0,-1-1 0 0 0,0 1 0 0 0,-1 2-23 0 0,0-1 23 0 0,0 0 0 0 0,-1 1-1 0 0,0-1 1 0 0,-2 3-23 0 0,-4 6 32 0 0,1 7 27 0 0,8-21-57 0 0,-1 1 0 0 0,1 0-1 0 0,-1 0 1 0 0,0-1 0 0 0,1 1 0 0 0,-1 0 0 0 0,0-1 0 0 0,0 1 0 0 0,0-1 0 0 0,0 1 0 0 0,-1-1-2 0 0,-13 10 53 0 0,5 2-32 0 0,-11 15 52 0 0,14-21-73 0 0,4-4 2 0 0,0 1-1 0 0,0-1 1 0 0,-1 0 0 0 0,1 0-1 0 0,-1-1 1 0 0,0 1-2 0 0,-13 6 47 0 0,4-3-40 0 0,0-1 5 0 0,9 2 15 0 0,4-7-26 0 0,0 1 1 0 0,0-1-1 0 0,0 0 0 0 0,0 0 0 0 0,0 0 0 0 0,0 1 0 0 0,0-1 0 0 0,0 0 0 0 0,0 0 0 0 0,0 0 0 0 0,0 0 0 0 0,0 1 0 0 0,0-1 0 0 0,0 0 0 0 0,-1 0 0 0 0,1 0 0 0 0,0 0 0 0 0,0 1 0 0 0,0-1 0 0 0,0 0 1 0 0,0 0-1 0 0,-1 0 0 0 0,1 0 0 0 0,0 0 0 0 0,0 0 0 0 0,0 0 0 0 0,0 0 0 0 0,-1 1 0 0 0,1-1 0 0 0,0 0 0 0 0,0 0 0 0 0,-1 0-1 0 0,-7 1-22 0 0,-7-1-48 0 0,27 0-26 0 0,-8-1 82 0 0,1 1 1 0 0,0-1-1 0 0,-1 1 0 0 0,1 0 1 0 0,0 1-1 0 0,-1-1 0 0 0,1 1 1 0 0,-1 0-1 0 0,2 1 14 0 0,2 3-9 0 0,-7-4 5 0 0,0-1 0 0 0,1 1 0 0 0,-1 0 0 0 0,1 0 0 0 0,-1 0 0 0 0,1-1 0 0 0,-1 1 1 0 0,1-1-1 0 0,-1 1 0 0 0,1-1 0 0 0,0 0 0 0 0,-1 0 0 0 0,1 1 0 0 0,0-1 4 0 0,13 2-10 0 0,3 11 10 0 0,10 2-11 0 0,-23-13 2 0 0,-1 1 1 0 0,0-1-1 0 0,1 1 1 0 0,-1-1-1 0 0,0 2 9 0 0,6 9-10 0 0,13-8 10 0 0,-1 4 19 0 0,-20-8-9 0 0,0 0 0 0 0,0 0 0 0 0,1 0-1 0 0,-1 1 1 0 0,0-1 0 0 0,0 1 0 0 0,0-1 0 0 0,0 1 0 0 0,-1 0 0 0 0,1 0 0 0 0,1 1-10 0 0,1 8 41 0 0,1-1-22 0 0,3-3-31 0 0,-7-7 6 0 0,0 1 1 0 0,0-1 0 0 0,0 0 0 0 0,0 1 0 0 0,0-1 0 0 0,-1 1 0 0 0,1-1 0 0 0,0 1 0 0 0,0-1 0 0 0,-1 1-1 0 0,1-1 1 0 0,0 1 0 0 0,-1 0 0 0 0,1-1 0 0 0,0 1 0 0 0,-1 0 0 0 0,1 0 0 0 0,-1-1 0 0 0,1 1 0 0 0,-1 0 0 0 0,0 0-1 0 0,1 0 1 0 0,-1 0 0 0 0,0 0 0 0 0,0 0 0 0 0,1-1 0 0 0,-1 1 0 0 0,0 0 0 0 0,0 0 0 0 0,0 0 0 0 0,0 0-1 0 0,0 0 1 0 0,0 0 0 0 0,-1 0 0 0 0,1 0 0 0 0,0 0 5 0 0,0 6-14 0 0,0-1-12 0 0,0 1 44 0 0,0 17 175 0 0,0-15-135 0 0,0-8-51 0 0,0-1-1 0 0,0 1 1 0 0,0 0 0 0 0,0 0 0 0 0,-1-1-1 0 0,1 1 1 0 0,0 0 0 0 0,0 0 0 0 0,-1-1-1 0 0,1 1 1 0 0,0 0 0 0 0,-1-1 0 0 0,1 1 0 0 0,0 0-1 0 0,-1-1 1 0 0,1 1 0 0 0,-1 0 0 0 0,1-1-1 0 0,-1 1 1 0 0,0-1 0 0 0,1 1 0 0 0,-1-1-1 0 0,0 1 1 0 0,1-1 0 0 0,-1 0 0 0 0,0 1-1 0 0,1-1 1 0 0,-1 0 0 0 0,0 1-7 0 0,-1-1 8 0 0,1 1 1 0 0,0-1-1 0 0,0 1 1 0 0,0 0-1 0 0,0-1 1 0 0,0 1-1 0 0,0 0 0 0 0,0 0 1 0 0,0-1-1 0 0,0 1 1 0 0,1 0-1 0 0,-1 0 1 0 0,0 0-1 0 0,0 0 1 0 0,1 1-9 0 0,-3 2 30 0 0,3-3-24 0 0,0 0 0 0 0,0-1 0 0 0,-1 1 0 0 0,1-1 1 0 0,0 1-1 0 0,-1 0 0 0 0,1-1 0 0 0,0 1 0 0 0,-1-1 0 0 0,1 1 0 0 0,-1-1 0 0 0,1 1 0 0 0,-1-1 0 0 0,1 1 0 0 0,-1-1 1 0 0,1 0-1 0 0,-1 1 0 0 0,0-1 0 0 0,1 0 0 0 0,-1 1 0 0 0,0-1 0 0 0,1 0-6 0 0,-5 2 18 0 0,-26 24 111 0 0,21-21-84 0 0,8-4-32 0 0,-1 0 0 0 0,1 0 0 0 0,0 0 0 0 0,0 0-1 0 0,0 1 1 0 0,0-1 0 0 0,0 1 0 0 0,0-1-1 0 0,0 1-12 0 0,-1 1 27 0 0,0-1-1 0 0,-1 1 0 0 0,1-1 0 0 0,-1 0 1 0 0,0 0-1 0 0,0 0 0 0 0,-3 1-26 0 0,-15 5 90 0 0,17-7-76 0 0,-31 4 178 0 0,29-2-172 0 0,1-1 12 0 0,0 0 1 0 0,0 0-1 0 0,0-1 0 0 0,-1 0 0 0 0,1 0 1 0 0,0 0-1 0 0,-5-1-32 0 0,-1 1 8 0 0,6-1 11 0 0,-1 0-1 0 0,0 0 1 0 0,0-1 0 0 0,1 1-1 0 0,-6-2-18 0 0,-3-5 51 0 0,-6-2-33 0 0,11 5-17 0 0,-8-3 15 0 0,3 5 27 0 0,13 2-37 0 0,0 0 0 0 0,1 0 0 0 0,-1 0 0 0 0,1 0-1 0 0,-1-1 1 0 0,0 1 0 0 0,1-1 0 0 0,-1 1-1 0 0,1-1 1 0 0,-1 0 0 0 0,1 0 0 0 0,-1 1 0 0 0,1-1-1 0 0,0 0 1 0 0,0 0 0 0 0,-1 0 0 0 0,1-1-1 0 0,-1 1-5 0 0,-3-3 78 0 0,0 5-37 0 0,5-1-40 0 0,0 0 0 0 0,-1 1 0 0 0,1-1-1 0 0,0 0 1 0 0,0 0 0 0 0,-1 0 0 0 0,1 0 0 0 0,0 0-1 0 0,-1 0 1 0 0,1 0 0 0 0,0 0 0 0 0,-1 0 0 0 0,1 0 0 0 0,0 0-1 0 0,-1 0 1 0 0,1 0 0 0 0,0 0 0 0 0,0 0 0 0 0,-1 0 0 0 0,1 0-1 0 0,0 0 1 0 0,-1 0 0 0 0,1 0 0 0 0,0 0 0 0 0,0-1 0 0 0,-1 1-1 0 0,1 0 1 0 0,0 0 0 0 0,0 0 0 0 0,-1-1 0 0 0,1 1 0 0 0,0 0-1 0 0,0 0 1 0 0,0 0 0 0 0,-1-1 0 0 0,1 1 0 0 0,0 0-1 0 0,-5-6-116 0 0,0 1-63 0 0,2 3-242 0 0,3 2 315 0 0,0 0 3 0 0,0 0-17 0 0,0 0-44 0 0,0 0-15 0 0,0 0-43 0 0,0 0-51 0 0,0 0-56 0 0,0 0-62 0 0,0 0-56 0 0,0 0-50 0 0,0 0-45 0 0,0 0-158 0 0,0 0-43 0 0,0 0-191 0 0,0 0-513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50.56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139 0 8896 0 0,'0'0'264'0'0,"0"0"-8"0"0,0 0-158 0 0,0 0 13 0 0,0 0 86 0 0,0 0 218 0 0,0 0 392 0 0,0 0 38 0 0,0 0-343 0 0,0 0-197 0 0,0 0-41 0 0,-2 0 78 0 0,-2 0-199 0 0,1 1 99 0 0,0 0 58 0 0,-4 3 458 0 0,6-3-557 0 0,-1 0-35 0 0,0 0-46 0 0,1 1-62 0 0,-1-1-74 0 0,1 0-86 0 0,0 1 267 0 0,0-1-38 0 0,0 3 35 0 0,0 0-82 0 0,2 1-42 0 0,0-3 58 0 0,-2 6 66 0 0,-1-2-33 0 0,-2 1-9 0 0,-2 0 15 0 0,4-4 10 0 0,0 0-53 0 0,1 0-34 0 0,1 2-31 0 0,0-1-4 0 0,0-1 21 0 0,-5 7 35 0 0,-1 8 47 0 0,4-3 11 0 0,0-1-23 0 0,-4 3-23 0 0,1-1-22 0 0,2 7 31 0 0,3 0-37 0 0,1-16-53 0 0,-1 0 0 0 0,0 0 0 0 0,-1 0 0 0 0,1 0-1 0 0,-2 4-9 0 0,0-5 11 0 0,-1 6 1 0 0,0-1 0 0 0,1 1 0 0 0,1-1 0 0 0,0 1 0 0 0,0 1-12 0 0,1 44 47 0 0,0 12-41 0 0,-4-35 5 0 0,-4 2 59 0 0,7-32-60 0 0,-3 26 46 0 0,4 14-27 0 0,2-10 35 0 0,-2-20-50 0 0,0-7-4 0 0,1-1 1 0 0,-2 0-1 0 0,1 1 1 0 0,-1-1-1 0 0,0 0 0 0 0,0 1-10 0 0,-4 8 16 0 0,3-12-10 0 0,1 0 0 0 0,0 0 0 0 0,0 1 1 0 0,0-1-1 0 0,0 0 0 0 0,1 1 1 0 0,0-1-1 0 0,-1 2-6 0 0,2 15 11 0 0,0 8-4 0 0,-5-12 39 0 0,-7-1-36 0 0,9-2-48 0 0,2-10-46 0 0,0-3-36 0 0,0 0-168 0 0,0 0-22 0 0,0 0 109 0 0,0 0 25 0 0,0 0-55 0 0,0 0-191 0 0,0-3-357 0 0,0-10-19 0 0</inkml:trace>
  <inkml:trace contextRef="#ctx0" brushRef="#br0" timeOffset="389.19">155 93 7856 0 0,'0'0'174'0'0,"0"0"29"0"0,0 0 13 0 0,0 0-71 0 0,0 0-13 0 0,0 0 47 0 0,0 0 150 0 0,0 0 279 0 0,0 0 22 0 0,0 0-32 0 0,0 0-139 0 0,0 0-62 0 0,0 0-11 0 0,0 0 24 0 0,0 0 113 0 0,0 0 49 0 0,2 2 11 0 0,0 0-455 0 0,1 1 43 0 0,8 8 498 0 0,-7-7-426 0 0,0 0-88 0 0,-3-3-126 0 0,0 0-40 0 0,3 3 277 0 0,-1-1-92 0 0,-1-1-73 0 0,0-1-48 0 0,1 4 11 0 0,-2-2 24 0 0,2 2-1 0 0,-3-5-67 0 0,0 1-1 0 0,0-1 1 0 0,1 1 0 0 0,-1 0-1 0 0,0-1 1 0 0,1 1 0 0 0,-1-1-1 0 0,0 1 1 0 0,1 0-1 0 0,-1-1 1 0 0,1 0 0 0 0,-1 1-1 0 0,1-1 1 0 0,-1 1 0 0 0,1-1-1 0 0,0 1 1 0 0,-1-1-1 0 0,1 0 1 0 0,-1 1 0 0 0,1-1-1 0 0,0 0 1 0 0,0 0-20 0 0,3 3 77 0 0,10 7 158 0 0,0 11-2 0 0,-12-16-178 0 0,1-1-1 0 0,-1 1 1 0 0,1-1 0 0 0,1 0-1 0 0,1 2-54 0 0,18 12 198 0 0,-3-3-72 0 0,5 15 42 0 0,-1-1-48 0 0,-15-20-84 0 0,3 3 30 0 0,0 0 0 0 0,-1 1 1 0 0,0 1-1 0 0,-1-1 0 0 0,4 9-66 0 0,-3-7 65 0 0,0 0 0 0 0,1 0 0 0 0,6 4-65 0 0,20 25 142 0 0,-23-26-90 0 0,0 2 43 0 0,0-2 0 0 0,2 0-95 0 0,-10-10 58 0 0,1 1 0 0 0,-2-1 1 0 0,6 8-59 0 0,3 10 318 0 0,8 19-318 0 0,-17-34 49 0 0,10 18 91 0 0,-1-11-8 0 0,-4-5-31 0 0,1 6 7 0 0,-5-8-54 0 0,5 9 59 0 0,-11-17-97 0 0,-1 0 0 0 0,1-1 0 0 0,0 1 0 0 0,-1 0 0 0 0,0 0 0 0 0,1-1 0 0 0,-1 1 0 0 0,0 1-16 0 0,2 12 99 0 0,4-5-42 0 0,-5-10-50 0 0,0 1-1 0 0,0-1 0 0 0,-1 0 0 0 0,1 1 1 0 0,0-1-1 0 0,-1 1 0 0 0,1-1 0 0 0,-1 1 1 0 0,0-1-1 0 0,1 1 0 0 0,-1 0 0 0 0,0-1 1 0 0,0 2-7 0 0,0-1 4 0 0,0 0 1 0 0,1-1-1 0 0,-1 1 1 0 0,0 0-1 0 0,1-1 1 0 0,-1 1-1 0 0,1 0 1 0 0,-1-1-1 0 0,1 1 1 0 0,0 0-1 0 0,0-1 1 0 0,0 1-1 0 0,0-1-4 0 0,0 1 5 0 0,0-1 0 0 0,0 1 0 0 0,-1-1-1 0 0,1 1 1 0 0,0-1 0 0 0,-1 1 0 0 0,1 0 0 0 0,-1-1 0 0 0,1 1-1 0 0,-1 0 1 0 0,0 0 0 0 0,0-1 0 0 0,1 1-5 0 0,-1 0 5 0 0,0 0 1 0 0,0-1-1 0 0,0 1 0 0 0,1-1 1 0 0,-1 1-1 0 0,0-1 0 0 0,1 1 1 0 0,0 0-1 0 0,-1-1 0 0 0,1 1 1 0 0,0-1-1 0 0,0 0 0 0 0,0 1 1 0 0,0-1-6 0 0,3 7 12 0 0,-1 5 52 0 0,-3-11-22 0 0,0-2-65 0 0,0 0-42 0 0,0 0-176 0 0,0 0-38 0 0,0 0-1 0 0,0 0 102 0 0,0 0 28 0 0,0 0-40 0 0,0 0-149 0 0,0 0-278 0 0,0 0 355 0 0,-1 0-13 0 0,1-1-66 0 0,-1 1 121 0 0,0-1-40 0 0,1 0-41 0 0,-1 0-39 0 0,0 0-37 0 0,-1 0-33 0 0,1-1-259 0 0,-1 0-55 0 0,-1-3-840 0 0,1-1-655 0 0,2-3-1248 0 0</inkml:trace>
  <inkml:trace contextRef="#ctx0" brushRef="#br0" timeOffset="699.31">186 631 8408 0 0,'0'0'190'0'0,"0"0"28"0"0,0 0 8 0 0,0 0-73 0 0,0 0-19 0 0,0 0 42 0 0,0 0 144 0 0,0 0 265 0 0,0 0 21 0 0,0 0-10 0 0,0 0-51 0 0,0 0-22 0 0,2-2-3 0 0,12-8 12 0 0,0 7-131 0 0,-3 1-120 0 0,1-4 40 0 0,1 0-20 0 0,-2 5-56 0 0,1 0-95 0 0,1-1-45 0 0,10-4 6 0 0,-16 4-83 0 0,0 1 0 0 0,-1-1 0 0 0,1 1 1 0 0,7 0-29 0 0,-7 1 2 0 0,0 0 1 0 0,0-1 0 0 0,0 0 0 0 0,-1 0 0 0 0,1-1 0 0 0,2-1-3 0 0,-3 1 0 0 0,0 1-1 0 0,0-1 1 0 0,0 1 0 0 0,1 1 0 0 0,-1-1 0 0 0,2 1 0 0 0,22-3-42 0 0,-3-3-102 0 0,-9 2 3 0 0,15-1-214 0 0,-2-8-11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3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33 7688 0 0,'0'0'166'0'0,"0"0"29"0"0,0 0 14 0 0,3 0-25 0 0,4-1-120 0 0,-4-1-10 0 0,-2 1 53 0 0,-1 0-74 0 0,0-3-95 0 0,0 3 75 0 0,0 0 42 0 0,0 0 60 0 0,0 0 76 0 0,0 0-13 0 0,1 0 45 0 0,-1 1 51 0 0,1-1 55 0 0,-2 2-96 0 0,0-1-53 0 0,0 0-46 0 0,0 0-39 0 0,-2 0 1 0 0,-3-1-46 0 0,6 1 52 0 0,0 0-96 0 0,0 0 0 0 0,0 0 0 0 0,0 0 0 0 0,-1 0-1 0 0,1 0 1 0 0,0 0 0 0 0,0 0 0 0 0,0 0 0 0 0,0 0 0 0 0,0 0-1 0 0,0 0 1 0 0,0 0 0 0 0,0 0 0 0 0,0 0 0 0 0,0 0 0 0 0,-1 0-1 0 0,1 0 1 0 0,0 0 0 0 0,0 0 0 0 0,0 0 0 0 0,0 0-1 0 0,0 0 1 0 0,0 0 0 0 0,0 0 0 0 0,0 0 0 0 0,0 0 0 0 0,0 0-1 0 0,0 0 1 0 0,0 0 0 0 0,-1 0 0 0 0,1 0 0 0 0,0 0 0 0 0,0 0-1 0 0,0-1 1 0 0,0 1 0 0 0,0 0 0 0 0,0 0 0 0 0,0 0-1 0 0,0 0 1 0 0,0 0 0 0 0,0 0 0 0 0,0 0 0 0 0,0 0 0 0 0,0 0-1 0 0,0 0 1 0 0,0 0 0 0 0,0-1 0 0 0,0 1 0 0 0,0 0 0 0 0,0 0-1 0 0,0 0 1 0 0,0 0 0 0 0,0 0 0 0 0,0 0 0 0 0,0 0-1 0 0,0 0 1 0 0,0 0-6 0 0,0-2 74 0 0,0-2-7 0 0,0 2 12 0 0,0 0 74 0 0,0-1 114 0 0,-2 3 45 0 0,-24 0 298 0 0,23 0-317 0 0,3 0-45 0 0,-1-1-59 0 0,-2 1-80 0 0,0 0-54 0 0,-4 3-9 0 0,6-3 6 0 0,-4 5 31 0 0,2-1-45 0 0,0-2 17 0 0,1-1 22 0 0,0 0 35 0 0,-4-1 19 0 0,1 1-47 0 0,-1 1-28 0 0,-1 3-21 0 0,0 0 10 0 0,-6 0-11 0 0,8 5 25 0 0,-8-5-31 0 0,8-2-7 0 0,2-1 8 0 0,-20 22-12 0 0,-7 6 36 0 0,29-29-52 0 0,-3 3 1 0 0,0 0 0 0 0,0 1 0 0 0,0-1 0 0 0,1 1 0 0 0,-1 0-2 0 0,3-2 0 0 0,-1-1 0 0 0,1 1 0 0 0,1 0 0 0 0,-1-1 0 0 0,0 1 0 0 0,1 0 0 0 0,-1 0 0 0 0,1 0 0 0 0,0 0 0 0 0,0-1 0 0 0,0 2 0 0 0,0-2 0 0 0,0 0 0 0 0,-1-1 0 0 0,1 1 0 0 0,0 0 0 0 0,-1-1 0 0 0,1 1 0 0 0,-1 0 1 0 0,0-1-1 0 0,1 1 0 0 0,-1 0 0 0 0,0-1 0 0 0,0 1 0 0 0,0-1 0 0 0,0 1 4 0 0,0-1 0 0 0,0 1 0 0 0,0-1 0 0 0,1 1 0 0 0,-1-1 0 0 0,0 1 0 0 0,1 0 0 0 0,-1-1 0 0 0,1 1 0 0 0,0 0 0 0 0,0 0 0 0 0,-1-1 0 0 0,1 1-4 0 0,1 5 8 0 0,-1-5-7 0 0,0 0-1 0 0,0 0 0 0 0,0 1 0 0 0,0-1 1 0 0,0 0-1 0 0,-1 0 0 0 0,1 0 0 0 0,-1 0 0 0 0,1 0 1 0 0,-1 1-1 0 0,-5 5 0 0 0,1 1 0 0 0,3 23 0 0 0,2 11 0 0 0,0-41 0 0 0,0 0 0 0 0,0-1 0 0 0,1 1 0 0 0,-1-1 0 0 0,0 1 0 0 0,1 0 0 0 0,-1-1 0 0 0,1 1 0 0 0,0-1 0 0 0,-1 1 0 0 0,1-1 0 0 0,0 0 0 0 0,0 1 0 0 0,0-1 0 0 0,4 7 0 0 0,0 8 0 0 0,8-1 0 0 0,-11-12 0 0 0,0-1 0 0 0,0 1 0 0 0,0 0 0 0 0,-1 0 0 0 0,1 0 0 0 0,0 1 0 0 0,-1-2 0 0 0,-1 0 0 0 0,1-1 0 0 0,0 1 0 0 0,0 0 0 0 0,0 0 0 0 0,1-1 0 0 0,-1 1 0 0 0,0-1 0 0 0,1 1 0 0 0,-1-1 0 0 0,1 1 0 0 0,-1-1 0 0 0,2 1 0 0 0,12 3 10 0 0,0 8 46 0 0,-7-5-15 0 0,-6-6-35 0 0,0 0 1 0 0,0 1-1 0 0,1-1 0 0 0,-1 0 1 0 0,1 0-1 0 0,-1 0 1 0 0,1-1-1 0 0,-1 1 1 0 0,1 0-8 0 0,11 0 61 0 0,-8-2-47 0 0,-5 0-16 0 0,6 4 24 0 0,10 5 50 0 0,9 1 23 0 0,-15-11-32 0 0,-2-3 30 0 0,7 2 63 0 0,-16 2-144 0 0,1 0 0 0 0,0 0-1 0 0,0 0 1 0 0,0 0-1 0 0,0 0 1 0 0,-1 0-1 0 0,1 0 1 0 0,0 0-1 0 0,0-1 1 0 0,0 1-1 0 0,-1 0 1 0 0,1-1-1 0 0,0 1 1 0 0,0 0 0 0 0,0-1-11 0 0,3-5 92 0 0,0 1-41 0 0,6 3-65 0 0,-9 2 2 0 0,1 0 0 0 0,-1 0 0 0 0,1 0-1 0 0,0-1 1 0 0,-1 1 0 0 0,1 0 0 0 0,-1-1 0 0 0,1 1 0 0 0,-1-1 0 0 0,0 0 0 0 0,1 0 12 0 0,1-1-31 0 0,0 0 1 0 0,0-1 0 0 0,0 1-1 0 0,0-1 1 0 0,2-2 30 0 0,0-1-55 0 0,-2 4-65 0 0,0 0 43 0 0,0 2 27 0 0,1 0 21 0 0,1-1-36 0 0,-4 0 51 0 0,0 1 0 0 0,0-1 1 0 0,0 0-1 0 0,0 0 1 0 0,0 1-1 0 0,0-1 1 0 0,0 0-1 0 0,0 0 1 0 0,-1 0-1 0 0,1 0 0 0 0,0 0 1 0 0,-1 0-1 0 0,1-1 1 0 0,0 1-1 0 0,-1 0 14 0 0,3-4-96 0 0,0 1-37 0 0,2 1-49 0 0,2 2-62 0 0,-2 0 65 0 0,2-1-145 0 0,-5 0 196 0 0,-2 1-37 0 0,1-2-165 0 0,-1 1 114 0 0,0 0-42 0 0,0 1-216 0 0,1 0-101 0 0,-1 0 88 0 0,0 1-39 0 0,2-2-607 0 0,1-1 8 0 0,7-7-1856 0 0</inkml:trace>
  <inkml:trace contextRef="#ctx0" brushRef="#br0" timeOffset="327.06">47 263 6160 0 0,'35'0'2098'0'0,"-24"0"-1449"0"0,0 0-64 0 0,-2 0-163 0 0,0 0-75 0 0,0 0-87 0 0,-1 0-101 0 0,6-2 218 0 0,-5-4-87 0 0,-1 2-85 0 0,1-1 90 0 0,1 1-40 0 0,0-1-38 0 0,0 1-36 0 0,9-3 82 0 0,-2 1-116 0 0,3 2 131 0 0,-3 4-105 0 0,-15 0-160 0 0,0 0-1 0 0,0 0 1 0 0,0 0 0 0 0,0 0 0 0 0,0 0 0 0 0,0 0 0 0 0,0 0-1 0 0,0-1 1 0 0,0 1 0 0 0,0-1 0 0 0,0 1 0 0 0,0-1 0 0 0,0 0-1 0 0,0 0 1 0 0,0 0 0 0 0,-1 0 0 0 0,1 0 0 0 0,0 0 0 0 0,-1-1-1 0 0,1 1 1 0 0,0-1-13 0 0,0 0 12 0 0,-1 1-1 0 0,1 0 0 0 0,-1-1 0 0 0,1 1 1 0 0,0 0-1 0 0,0 0 0 0 0,0 0 1 0 0,-1 0-1 0 0,1 0 0 0 0,0 1 1 0 0,0-1-1 0 0,0 0 0 0 0,1 1-11 0 0,6-1 11 0 0,0 0-42 0 0,5 0-237 0 0,0-7-220 0 0,-6 2 267 0 0,20-9-391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1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32 6648 0 0,'0'0'149'0'0,"0"0"23"0"0,0 0 12 0 0,0 0-57 0 0,0 0-5 0 0,0 0 51 0 0,-2 0 150 0 0,-24 0 907 0 0,21-3-624 0 0,-6-7-104 0 0,10 8-278 0 0,-1 1-52 0 0,0 1-44 0 0,1-1-37 0 0,-3 1 18 0 0,-1 1-56 0 0,4-1-8 0 0,0 0 41 0 0,-4 0 7 0 0,0 0 47 0 0,-22 0 786 0 0,23 1-769 0 0,1 1-49 0 0,-2 8 168 0 0,-3-5-173 0 0,-8 4-71 0 0,12-7-22 0 0,-7 2 27 0 0,9-3-34 0 0,0 0 1 0 0,0 0-1 0 0,0 0 0 0 0,-1 1 1 0 0,1-1-1 0 0,0 0 0 0 0,1 1 0 0 0,-1 0 1 0 0,0-1-4 0 0,-11 12 0 0 0,8-9 0 0 0,0 0 0 0 0,1 0 0 0 0,0 1 0 0 0,0 0 0 0 0,0 0 0 0 0,-1 2 0 0 0,0 3 3 0 0,5-8 2 0 0,-1 0 1 0 0,0 1 0 0 0,-1-1-1 0 0,1 0 1 0 0,0 0-1 0 0,-1 0 1 0 0,1 0-1 0 0,-1 0 1 0 0,0-1-6 0 0,-3 5 3 0 0,1-1 0 0 0,0 1 0 0 0,0-1 0 0 0,-3 6-3 0 0,0 0-1 0 0,5-8 5 0 0,0 1 0 0 0,0-1 0 0 0,0 1 0 0 0,1 0 1 0 0,-1 0-1 0 0,1-1 0 0 0,0 1 0 0 0,0 1-4 0 0,-3 7 20 0 0,-6 9-9 0 0,5 4-11 0 0,-1-12 0 0 0,5-12 0 0 0,0 0 0 0 0,0 1 0 0 0,1-1 0 0 0,-1 1 0 0 0,0-1 0 0 0,1 1 0 0 0,-1 0 0 0 0,1-1 0 0 0,0 1 0 0 0,-1-1 0 0 0,1 1 0 0 0,0 0 0 0 0,0-1 0 0 0,0 1 0 0 0,0 104 0 0 0,0-105 0 0 0,0 1 0 0 0,1 0 0 0 0,-1-1 0 0 0,0 1 0 0 0,1 0 0 0 0,-1-1 0 0 0,1 1 0 0 0,0 0 0 0 0,-1-1 0 0 0,1 1 0 0 0,0-1 0 0 0,0 1 0 0 0,0-1 0 0 0,0 1 0 0 0,0-1 0 0 0,1 0 0 0 0,-1 0 0 0 0,0 0 0 0 0,1 1 0 0 0,10 14 0 0 0,-9-11 1 0 0,-3-5 2 0 0,0 1-1 0 0,0-1 0 0 0,1 1 0 0 0,-1 0 0 0 0,0-1 1 0 0,1 1-1 0 0,-1-1 0 0 0,1 1 0 0 0,-1-1 0 0 0,0 1 0 0 0,1-1 1 0 0,-1 1-1 0 0,1-1 0 0 0,-1 1 0 0 0,1-1 0 0 0,0 1 0 0 0,-1-1 1 0 0,1 0-1 0 0,-1 1 0 0 0,1-1 0 0 0,0 0 0 0 0,0 0-2 0 0,3 3 11 0 0,-2-3-9 0 0,-1 1 1 0 0,0 0-1 0 0,0 0 1 0 0,0-1-1 0 0,0 1 1 0 0,0 0-1 0 0,0 0 1 0 0,0 0 0 0 0,0 0-1 0 0,-1 0 1 0 0,1 1-1 0 0,0 0-2 0 0,4 6 72 0 0,2-1-26 0 0,3-6-13 0 0,-1-1 18 0 0,0-1 19 0 0,3 1 37 0 0,-5 0-61 0 0,-2 0-32 0 0,0 0 33 0 0,1 0 40 0 0,4 0 66 0 0,9-2 14 0 0,-17 1-146 0 0,0 0-1 0 0,0 0 1 0 0,0 0 0 0 0,0 0 0 0 0,0 0-1 0 0,0 0 1 0 0,0 0 0 0 0,0 0-1 0 0,-1-1 1 0 0,2 0-21 0 0,12-11 144 0 0,-2 5-32 0 0,-2-4-23 0 0,-4 3-32 0 0,9-1 63 0 0,14-31 32 0 0,-25 36-128 0 0,0 0 1 0 0,-1-1-1 0 0,0 0 1 0 0,2-4-25 0 0,1-1 19 0 0,6-10 0 0 0,-2 0-1 0 0,0 0 1 0 0,-1-1 0 0 0,4-17-19 0 0,-5 16 8 0 0,-8 20-3 0 0,1-1 1 0 0,-1 0 0 0 0,1 0-1 0 0,-1 0 1 0 0,-1 0 0 0 0,1 0-1 0 0,0 0 1 0 0,-1-3-6 0 0,0-15 9 0 0,0-67 121 0 0,0 89-130 0 0,0-1 0 0 0,0 0 0 0 0,0 0 0 0 0,0 0 0 0 0,0 0 0 0 0,0 1 0 0 0,0-1 0 0 0,0 0 0 0 0,-1 0 0 0 0,1 0 0 0 0,0 1 0 0 0,0-1 0 0 0,-1 0 0 0 0,0 0 0 0 0,-9-2-15 0 0,8 3-54 0 0,2 0-1 0 0,2 3 12 0 0,-1-2 53 0 0,1 0 1 0 0,-1 1 0 0 0,0-1-1 0 0,0 1 1 0 0,0-1 0 0 0,-1 1-1 0 0,1-1 1 0 0,0 1 0 0 0,0 0 0 0 0,-1-1-1 0 0,1 1 1 0 0,-1 0 0 0 0,1 1 4 0 0,0 30-86 0 0,-1-28 76 0 0,0 2 0 0 0,0 4 4 0 0,0 5-44 0 0,0-6 41 0 0,-1 0 9 0 0,1 0-1 0 0,0 1 1 0 0,1-1 0 0 0,2 8 0 0 0,3-6-11 0 0,-5-11 8 0 0,-1 1 0 0 0,1-1 0 0 0,0 1 0 0 0,0-1 0 0 0,-1 1 0 0 0,1-1-1 0 0,-1 1 1 0 0,1 0 0 0 0,-1-1 0 0 0,0 1 0 0 0,0 0 0 0 0,0-1 0 0 0,1 1 0 0 0,-2 0 3 0 0,2 2-1 0 0,-1 0 0 0 0,1-1 0 0 0,-1 1 0 0 0,1 0 0 0 0,0 0 0 0 0,0 0 0 0 0,1-1 0 0 0,-1 1 0 0 0,1-1 0 0 0,1 3 1 0 0,-2-4 0 0 0,0 0 0 0 0,-1-1 0 0 0,1 1 0 0 0,-1 0 0 0 0,1-1 0 0 0,-1 1 0 0 0,0 0 0 0 0,1-1 0 0 0,-1 1 0 0 0,0 0 0 0 0,0 0 0 0 0,0-1 0 0 0,-1 1 0 0 0,1 0 0 0 0,0 0 0 0 0,-1-1 0 0 0,1 1 0 0 0,-1 0 0 0 0,1 0 0 0 0,0-1 0 0 0,-1 1 0 0 0,1 0 0 0 0,0-1 0 0 0,0 1 0 0 0,0 0 0 0 0,0 0 0 0 0,0-1 0 0 0,0 1 0 0 0,1 0 0 0 0,-1 0 0 0 0,1-1 0 0 0,-1 1 0 0 0,1 0 0 0 0,0-1 0 0 0,-1 1 0 0 0,5 6 0 0 0,-4-7 0 0 0,0 0 0 0 0,0 1 0 0 0,0-1 0 0 0,-1 1 0 0 0,1-1 0 0 0,0 1 0 0 0,-1-1 0 0 0,1 1 0 0 0,-1-1 0 0 0,1 1 0 0 0,-1 0 0 0 0,0-1 0 0 0,0 1 0 0 0,0 0 0 0 0,3 8-42 0 0,2-5-58 0 0,-4-5 91 0 0,-1 1-1 0 0,1-1 1 0 0,-1 1-1 0 0,1-1 1 0 0,-1 1 0 0 0,1-1-1 0 0,-1 1 1 0 0,0-1 0 0 0,1 1-1 0 0,-1-1 1 0 0,1 1-1 0 0,-1-1 1 0 0,0 1 0 0 0,1 0-1 0 0,-1-1 1 0 0,0 1 0 0 0,0-1-1 0 0,0 1 1 0 0,1 0-1 0 0,-1-1 1 0 0,0 1 0 0 0,0 0-1 0 0,0-1 1 0 0,0 1 0 0 0,0 0-1 0 0,0 0 10 0 0,0 7-119 0 0,2-2-57 0 0,4 3-290 0 0,-4-6 362 0 0,0-1 41 0 0,1 0-490 0 0,-3-2-20 0 0</inkml:trace>
  <inkml:trace contextRef="#ctx0" brushRef="#br0" timeOffset="375.39">601 1 6056 0 0,'12'13'176'0'0,"-9"-11"-66"0"0,0 0-43 0 0,-1-2-30 0 0,1 0-39 0 0,0 0-17 0 0,-1 1 34 0 0,-2 0-15 0 0,1-1 0 0 0,-1 1 0 0 0,0 0 0 0 0,1 0 0 0 0,-1-1 0 0 0,0 1 0 0 0,0 0 0 0 0,0 0 0 0 0,1 0 0 0 0,-1-1 0 0 0,0 1 0 0 0,0 0 0 0 0,0 0 0 0 0,0 0 0 0 0,0 0 0 0 0,2 14 0 0 0,3-6 9 0 0,-1-1 101 0 0,1 1 71 0 0,-1-1 57 0 0,9 22 640 0 0,-10-21-689 0 0,5 5 31 0 0,0 3 11 0 0,-3-4-44 0 0,-2-3 11 0 0,-2 2 55 0 0,-1-4-61 0 0,2-1-49 0 0,0 1-18 0 0,2 2 13 0 0,1 0 20 0 0,-2 0 39 0 0,0-2-49 0 0,-1 0-16 0 0,2 2 14 0 0,-1 0 21 0 0,0 4 160 0 0,-2-1-48 0 0,-1-1-49 0 0,-1 0-48 0 0,1-1-16 0 0,1 2 113 0 0,6 1 38 0 0,-1-3-25 0 0,-5 0-40 0 0,-1 17 360 0 0,0-25-324 0 0,-2-1-6 0 0,1-1-165 0 0,0-1-90 0 0,-4 4-138 0 0,4-3 136 0 0,-1 0 48 0 0,1 0 81 0 0,0 1 94 0 0,0-1 114 0 0,1 0-132 0 0,0 0 35 0 0,0-4-165 0 0,0 1-40 0 0,0-3-12 0 0,0 2-10 0 0,-3-2 76 0 0,-5-8-15 0 0,4-4 54 0 0,3-24 227 0 0,1 20-203 0 0,3 2-121 0 0,10-29 12 0 0,-11 43-54 0 0,-1 3-12 0 0,0 0-1 0 0,0-1 1 0 0,1 1-1 0 0,-1 0 0 0 0,0 1 1 0 0,1-1-1 0 0,-1 0 1 0 0,1 0-1 0 0,1-1-1 0 0,8-10-1 0 0,-9 9 1 0 0,-1 3 0 0 0,-1 0 0 0 0,0 1 0 0 0,0-1 0 0 0,1 0 0 0 0,-1 1 0 0 0,0-1 0 0 0,1 1 0 0 0,-1-1 0 0 0,0 1 0 0 0,1-1 0 0 0,-1 1 0 0 0,1-1 0 0 0,-1 1 0 0 0,1-1 0 0 0,-1 1 0 0 0,1 0 0 0 0,0-1 0 0 0,-1 1 0 0 0,1 0 0 0 0,-1-1 0 0 0,1 1 0 0 0,0 0 0 0 0,4-3 0 0 0,26-22-10 0 0,-16 22-50 0 0,-4 5 0 0 0,1 4 21 0 0,-4-1 26 0 0,5 2-32 0 0,20 10-46 0 0,-27-13 86 0 0,0 0 1 0 0,0 1 0 0 0,0 0-1 0 0,1 2 5 0 0,-5-5 0 0 0,-1 0 0 0 0,1 0 0 0 0,-1 0 0 0 0,1 0 0 0 0,-1 0 0 0 0,0 0 0 0 0,0 0 0 0 0,0 1 0 0 0,0-1 0 0 0,0 1 0 0 0,-1-1 0 0 0,1 1 0 0 0,-1-1 0 0 0,1 1 0 0 0,-1-1 0 0 0,1 1 0 0 0,0-1 0 0 0,0 0 0 0 0,0 0 0 0 0,0 1 0 0 0,0-1 0 0 0,0 0 0 0 0,0 0 0 0 0,1 0 0 0 0,-1 0 0 0 0,3 1 0 0 0,8 13 3 0 0,0 10-45 0 0,-3-6 18 0 0,-4-12 23 0 0,-4-6 0 0 0,0-1 0 0 0,0 0 0 0 0,0 1 0 0 0,-1-1 1 0 0,1 1-1 0 0,0-1 0 0 0,-1 1 0 0 0,1 0 0 0 0,-1-1 0 0 0,0 1 0 0 0,1 1 1 0 0,-1 0-28 0 0,2-1-41 0 0,1 2-53 0 0,5 8-103 0 0,-3-3 16 0 0,-2-4 34 0 0,0 0-59 0 0,-1 0-72 0 0,0-1-85 0 0,-2-4 374 0 0,1 2-253 0 0,-1-1-41 0 0,1 1-38 0 0,-1-1-33 0 0,1 1-149 0 0,0 0-40 0 0,0 1-658 0 0,3-1-631 0 0,5-2-1050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9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1 6160 0 0,'0'0'133'0'0,"0"0"23"0"0,0 0 13 0 0,0 2-18 0 0,0 4-121 0 0,0 7-31 0 0,0-3 27 0 0,0 5 34 0 0,0-5 225 0 0,1 2 72 0 0,-1-10-286 0 0,0-1 0 0 0,0 1 0 0 0,0-1 0 0 0,0 1 0 0 0,0-1 0 0 0,0 1 0 0 0,0 0 0 0 0,-1-1 0 0 0,1 1 0 0 0,-1-1 0 0 0,1 1 0 0 0,-1-1 0 0 0,0 1-71 0 0,-5 2 370 0 0,1 0-43 0 0,4 6-65 0 0,1 1 4 0 0,0-8-195 0 0,1 0 1 0 0,-1 0-1 0 0,0 1 0 0 0,0-1 1 0 0,-1 0-1 0 0,1 0 1 0 0,0 0-1 0 0,-1 0 0 0 0,0 0 1 0 0,0 1-72 0 0,-4 4 116 0 0,4-7-95 0 0,0 0 0 0 0,0 1 0 0 0,1-1 0 0 0,-1 1 0 0 0,0-1 0 0 0,1 1 0 0 0,-1-1 0 0 0,1 1 0 0 0,-1-1 0 0 0,1 1 0 0 0,0-1 0 0 0,-1 1 0 0 0,1 0 0 0 0,0 0-21 0 0,0-2 10 0 0,0 1 1 0 0,0 0-1 0 0,0-1 0 0 0,0 1 0 0 0,0 0 0 0 0,0-1 0 0 0,0 1 0 0 0,0 0 0 0 0,0-1 0 0 0,-1 1 1 0 0,1-1-1 0 0,0 1 0 0 0,0 0 0 0 0,-1-1 0 0 0,1 1 0 0 0,-1-1 0 0 0,1 1 0 0 0,0-1 0 0 0,-1 1 0 0 0,1-1 1 0 0,-1 1-1 0 0,1-1 0 0 0,-1 1 0 0 0,1-1 0 0 0,-1 1 0 0 0,0-1-10 0 0,-4 5 101 0 0,3 5-51 0 0,2-5 36 0 0,-1-1-118 0 0,0-1-106 0 0,0 0-94 0 0,-1 1-154 0 0,0-1-96 0 0,0 0-196 0 0,-2 1-464 0 0,2-2-229 0 0,1-2-786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39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6336 0 0,'0'0'141'0'0,"0"0"23"0"0,0 0 11 0 0,0 2-29 0 0,0 0-158 0 0,0 0 40 0 0,-1 1 54 0 0,1 0 38 0 0,1 7 375 0 0,0-6-318 0 0,-1-2-104 0 0,1 0-36 0 0,3 5 193 0 0,4 1 246 0 0,0 1 90 0 0,-3-1-233 0 0,-3 0-121 0 0,-1 1-89 0 0,1 5 112 0 0,1 1 35 0 0,3-1 35 0 0,1 2 35 0 0,1 2-91 0 0,-7-16-210 0 0,0 1 1 0 0,0 0-1 0 0,0 0 0 0 0,-1 0 0 0 0,1 0 0 0 0,-1 0 1 0 0,0 3-40 0 0,1 4 132 0 0,0-2-37 0 0,5 8 59 0 0,0-2-10 0 0,-4 2 59 0 0,-2-4-46 0 0,0-1-43 0 0,0-8-79 0 0,1 0-1 0 0,-1 0 1 0 0,1 1 0 0 0,0-1-1 0 0,0 0 1 0 0,0 0 0 0 0,0 1-35 0 0,5 8 131 0 0,-4-8-76 0 0,-1 1-1 0 0,0-1 1 0 0,-1 0-1 0 0,1 0 1 0 0,-1 1 0 0 0,0-1-1 0 0,0 0 1 0 0,0 0-1 0 0,-1 4-54 0 0,0 8 166 0 0,1-8-137 0 0,0 1 40 0 0,0 1 55 0 0,0 6 116 0 0,0 14 227 0 0,0-22-357 0 0,0 1-43 0 0,0-7 27 0 0,0-2-4 0 0,0 0-5 0 0,0 0-10 0 0,0 0-3 0 0,0 0 0 0 0,0 0 8 0 0,0 0 33 0 0,-6 0 1 0 0,-4 0 82 0 0,2-1-36 0 0,3-3-36 0 0,3-3-39 0 0,0 1 67 0 0,0 5-137 0 0,1 0 1 0 0,0 0-1 0 0,0 0 1 0 0,0-1-1 0 0,0 1 1 0 0,0 0-1 0 0,0-1 1 0 0,1 1 0 0 0,-1-1-1 0 0,0 1 1 0 0,1-1-1 0 0,-1 1 1 0 0,1-1-1 0 0,0 0 1 0 0,-1 1-1 0 0,1-1 1 0 0,0 1-1 0 0,0-2-15 0 0,0 1 15 0 0,0 1 0 0 0,-1-1 0 0 0,1 0 0 0 0,0 0 0 0 0,-1 1 0 0 0,1-1 0 0 0,-1 0 0 0 0,1 1 0 0 0,-1-1 0 0 0,0 1 0 0 0,0-1-1 0 0,0 1 1 0 0,0-1-15 0 0,0 1 13 0 0,0-1 0 0 0,0 1 0 0 0,0-1 0 0 0,1 0 0 0 0,-1 1 0 0 0,0-1 0 0 0,1 1 0 0 0,0-1 0 0 0,-1 0 0 0 0,1 0 0 0 0,0 1 0 0 0,-1-1 0 0 0,1 0-13 0 0,0 0 5 0 0,0-1-1 0 0,0 1 1 0 0,0 0-1 0 0,0-1 1 0 0,-1 1-1 0 0,1 0 1 0 0,-1-1-1 0 0,0 1 1 0 0,0 0-1 0 0,0 0 1 0 0,0 0-1 0 0,0-1-4 0 0,0 1 3 0 0,0-1-1 0 0,-1 1 1 0 0,2-1 0 0 0,-1 1-1 0 0,0-1 1 0 0,0 0-1 0 0,1 1 1 0 0,-1-1 0 0 0,1 1-1 0 0,0-1 1 0 0,0 0-1 0 0,0 0-2 0 0,-1-9 0 0 0,1 7 0 0 0,-1-1 0 0 0,1 1 0 0 0,0-1 0 0 0,1 1 0 0 0,-1-1 0 0 0,1 1 0 0 0,0 0 0 0 0,1-2 0 0 0,2-3 0 0 0,-3 7 0 0 0,1 0 0 0 0,-1 0 0 0 0,0 0 0 0 0,0 0 0 0 0,0 0 0 0 0,-1 0 0 0 0,1-1 0 0 0,-1 1 0 0 0,0-2 0 0 0,0 3 0 0 0,1 0 0 0 0,-1 0 0 0 0,0 1 0 0 0,1-1 0 0 0,-1 0 0 0 0,1 1 0 0 0,-1-1 0 0 0,1 0 0 0 0,0 1 0 0 0,-1-1 0 0 0,1 1 0 0 0,0-1 0 0 0,0 1 0 0 0,0 0 0 0 0,1-1 0 0 0,-1 1 0 0 0,0 0 0 0 0,0 0 0 0 0,1-1 0 0 0,11-14 0 0 0,-9 6 0 0 0,-4 9 0 0 0,1 0-1 0 0,-1-1 0 0 0,1 1 1 0 0,-1 0-1 0 0,1 0 0 0 0,-1 0 1 0 0,1 0-1 0 0,-1 0 0 0 0,1 0 1 0 0,0 1-1 0 0,0-1 0 0 0,-1 0 1 0 0,1 0-1 0 0,0 0 0 0 0,0 1 1 0 0,0-1-1 0 0,0 0 0 0 0,1 0 1 0 0,2-1-14 0 0,-3 2 12 0 0,0-1 0 0 0,-1 1-1 0 0,1 0 1 0 0,0 0-1 0 0,-1-1 1 0 0,1 1 0 0 0,-1 0-1 0 0,1-1 1 0 0,-1 1 0 0 0,1-1-1 0 0,-1 1 1 0 0,1-1-1 0 0,-1 1 1 0 0,1-1 0 0 0,-1 1-1 0 0,0-1 1 0 0,1 1 0 0 0,-1-1-1 0 0,0 0 1 0 0,1 1 0 0 0,-1-1-1 0 0,0 0 3 0 0,3-4-4 0 0,-2 4-1 0 0,0-1 1 0 0,0 1-1 0 0,0 0 1 0 0,0-1-1 0 0,1 1 1 0 0,-1 0-1 0 0,0 0 1 0 0,1 0 0 0 0,-1 0-1 0 0,2-1 5 0 0,19-9-11 0 0,-16 8 13 0 0,5-2 17 0 0,1-1-43 0 0,40-14-274 0 0,-35 17 175 0 0,-1 4-102 0 0,-8 0 59 0 0,-1-1-37 0 0,1-1-39 0 0,0-2-41 0 0,-3 0 151 0 0,-2 1-25 0 0,-1 1-26 0 0,0-1-72 0 0,1 1-88 0 0,-1 0-102 0 0,1 0-118 0 0,-1 0 232 0 0,-1 1-35 0 0,1 0-38 0 0,0-1-39 0 0,0 1-42 0 0,-1 0-42 0 0,6 0-1264 0 0,2 0-1006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1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8864 0 0,'0'0'200'0'0,"0"0"33"0"0,0 0 14 0 0,0 2 7 0 0,2 10 11 0 0,8 2 56 0 0,-8-13-173 0 0,-1 1-33 0 0,0 1 31 0 0,-1 1-73 0 0,-1 1-37 0 0,1-2 51 0 0,0 4 48 0 0,-1-5-91 0 0,1 0 0 0 0,0 0 1 0 0,0 0-1 0 0,0 0 1 0 0,1 0-1 0 0,-1 0 0 0 0,0 0 1 0 0,1 1-1 0 0,-1-1 1 0 0,1 1-45 0 0,4 4 138 0 0,1 3 57 0 0,-4 3 46 0 0,-2 2 34 0 0,0-2-86 0 0,0-1-35 0 0,3 10 54 0 0,2-7-74 0 0,1 2 48 0 0,-4 0 38 0 0,-2 14 114 0 0,0 2-48 0 0,0 0-43 0 0,0 1-41 0 0,0 14 20 0 0,0-1-66 0 0,0 0-60 0 0,0-2-49 0 0,0-43-20 0 0,0-2-96 0 0,0 0-26 0 0,0 0 27 0 0,0 0-17 0 0,0 0-55 0 0,0 0-140 0 0,0 0-256 0 0,0 0-28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3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8032 0 0,'0'0'182'0'0,"0"2"29"0"0,0 29 167 0 0,0-18-309 0 0,1-4-57 0 0,1-3 30 0 0,2 3 86 0 0,4 6 191 0 0,1-1 34 0 0,-5-5-167 0 0,-1 6 146 0 0,-3-7-221 0 0,2-1-33 0 0,24 40 326 0 0,-23-32-170 0 0,-1 0 32 0 0,0-11-178 0 0,1 0-27 0 0,1 3 13 0 0,-2-2 69 0 0,-1-2-40 0 0,0 0 33 0 0,-1 1 37 0 0,0 0 45 0 0,0 26 760 0 0,0-19-604 0 0,0-9-268 0 0,0-2-3 0 0,-3 3 16 0 0,-7 7-20 0 0,8-7 7 0 0,2-3 44 0 0,0 0 11 0 0,0 0 6 0 0,0 0 13 0 0,0 0 50 0 0,0 0 24 0 0,0-3 2 0 0,-2-5-82 0 0,-3 4-68 0 0,0 0-55 0 0,4 3-49 0 0,1 1 0 0 0,0-1 0 0 0,-1 0 0 0 0,1 1-1 0 0,0-1 1 0 0,-1 0 0 0 0,1 1 0 0 0,0-1 0 0 0,0 0 0 0 0,0 0 0 0 0,-1 1 0 0 0,1-1 0 0 0,0 0 0 0 0,0 0 0 0 0,0 0-2 0 0,-1-20 76 0 0,0-2 45 0 0,1 18-82 0 0,0 0 0 0 0,1 1 0 0 0,-1-1 0 0 0,1 0 0 0 0,0 1 1 0 0,1-4-40 0 0,8-20 88 0 0,8-5-73 0 0,-8 11-15 0 0,-8 17 0 0 0,-1 1 0 0 0,1 0 1 0 0,0 0-1 0 0,0 0 0 0 0,1 0 0 0 0,-1 0 0 0 0,1 0 0 0 0,1 0 0 0 0,7-8 0 0 0,1 1 0 0 0,0 0 0 0 0,1 0 0 0 0,0 2 0 0 0,0-1 0 0 0,5-1-1 0 0,13 6 1 0 0,-24 1 0 0 0,-7 3 0 0 0,1 1-1 0 0,0-1 1 0 0,-1 0 0 0 0,1 1-1 0 0,0-1 1 0 0,0 1-1 0 0,-1-1 1 0 0,1 1 0 0 0,0-1-1 0 0,0 1 1 0 0,0 0 0 0 0,0-1-1 0 0,0 1 1 0 0,0 0-1 0 0,0 0 1 0 0,0 0 0 0 0,-1 0-1 0 0,1 0 1 0 0,0 0-1 0 0,0 0 1 0 0,0 0 0 0 0,0 0-1 0 0,0 0 1 0 0,0 0 0 0 0,0 0-1 0 0,0 1 1 0 0,0-1 0 0 0,29 15-53 0 0,1 1 53 0 0,-27-14 0 0 0,-1 1 0 0 0,0-1 0 0 0,1 1 0 0 0,-1 0 0 0 0,-1 0 0 0 0,1 0 0 0 0,0 1 0 0 0,-1-1 0 0 0,1 1 0 0 0,-1-1 0 0 0,0 1 0 0 0,1 4 0 0 0,5 9-1 0 0,-2 0 1 0 0,1 3 0 0 0,-6-17 0 0 0,0 1 0 0 0,0-1 0 0 0,0 0 0 0 0,-1 0 0 0 0,1 0 0 0 0,-1 0 0 0 0,0 1 0 0 0,0-1 0 0 0,0 1 0 0 0,2 13 0 0 0,4-4 1 0 0,-5-12-2 0 0,-1 0-1 0 0,1 1 1 0 0,0-1 0 0 0,0 0 0 0 0,-1 1-1 0 0,1-1 1 0 0,-1 1 0 0 0,0-1 0 0 0,1 1-1 0 0,-1-1 1 0 0,0 1 0 0 0,0-1 0 0 0,0 1 1 0 0,2 14-58 0 0,4-1 36 0 0,0 0-1 0 0,-4 1-34 0 0,-2-4-44 0 0,2 10-19 0 0,-1-16 53 0 0,1 1-41 0 0,0-1-80 0 0,1 2-90 0 0,1-1-113 0 0,-2-3 147 0 0,0 1-35 0 0,-1-4-32 0 0,0 1-52 0 0,0 0-46 0 0,1 0-42 0 0,1 2-534 0 0,-1 0-91 0 0,0 2-752 0 0,-1 3-1031 0 0,-1-9 2845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3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17 9152 0 0,'0'0'208'0'0,"0"0"33"0"0,0 0 14 0 0,-3-3-42 0 0,-10-7-170 0 0,-2 7-3 0 0,9 3 32 0 0,4 0-42 0 0,0 0 1 0 0,1 0 0 0 0,-1-1-1 0 0,1 2 1 0 0,-1-1 0 0 0,0 0-1 0 0,1 0 1 0 0,-1 0 0 0 0,1 1-1 0 0,-1-1 1 0 0,0 1 0 0 0,0 0-31 0 0,-3 5 156 0 0,5-5-146 0 0,0-1 0 0 0,0 1-1 0 0,-1-1 1 0 0,1 0 0 0 0,0 1 0 0 0,0-1 0 0 0,-1 0-1 0 0,1 1 1 0 0,0-1 0 0 0,-1 0 0 0 0,1 1-1 0 0,-1-1 1 0 0,1 0 0 0 0,0 1 0 0 0,-1-1 0 0 0,1 0-1 0 0,-1 0 1 0 0,1 0 0 0 0,-1 1 0 0 0,1-1-1 0 0,-1 0 1 0 0,1 0 0 0 0,-1 0 0 0 0,1 0 0 0 0,-1 0-1 0 0,1 0 1 0 0,-1 0 0 0 0,1 0 0 0 0,0 0-1 0 0,-1 0 1 0 0,1 0 0 0 0,-1 0-10 0 0,-12 1 153 0 0,-2 6 1 0 0,-6 3 46 0 0,-1 1-71 0 0,-8 17 163 0 0,21-20-170 0 0,1 1-1 0 0,-1-2 1 0 0,-5 4-122 0 0,7-7 27 0 0,5-3-18 0 0,0 1-1 0 0,0-1 1 0 0,0 0 0 0 0,0 1-1 0 0,1-1 1 0 0,-1 1-1 0 0,0 0 1 0 0,1-1-1 0 0,-1 1 1 0 0,1 0-1 0 0,0 0 1 0 0,0 0-1 0 0,0 0 1 0 0,-1 2-9 0 0,-8 8 17 0 0,-2 0 38 0 0,9-9-23 0 0,0-1-1 0 0,1 1 0 0 0,-1-1 0 0 0,1 1 1 0 0,-1 0-1 0 0,0 3-31 0 0,-10 18 258 0 0,10-17-197 0 0,3-5-34 0 0,-1 0 1 0 0,0 0 0 0 0,1 1-1 0 0,0-1 1 0 0,-1 0 0 0 0,1 0-1 0 0,0 1 1 0 0,0-1 0 0 0,1 2-28 0 0,-1 0 55 0 0,0-1 89 0 0,0-3 0 0 0,2 2-24 0 0,9 8-86 0 0,-5-6 65 0 0,3-5-49 0 0,-6 1-17 0 0,11-3 66 0 0,2-10 131 0 0,0 1-47 0 0,-10 8-121 0 0,12-5 80 0 0,-16 8-128 0 0,0 0 0 0 0,-1-1 1 0 0,1 1-1 0 0,0 0 0 0 0,-1-1 0 0 0,1 0 0 0 0,-1 1 0 0 0,1-1 0 0 0,-1 0 0 0 0,0 0 0 0 0,0 0 0 0 0,0 0-14 0 0,2-2 25 0 0,-3 3-23 0 0,0 0 1 0 0,0 1 0 0 0,1-1-1 0 0,-1 0 1 0 0,0 1-1 0 0,1-1 1 0 0,-1 1 0 0 0,0-1-1 0 0,1 1 1 0 0,-1-1-1 0 0,1 1 1 0 0,-1-1 0 0 0,1 1-1 0 0,-1-1 1 0 0,1 1-1 0 0,-1 0 1 0 0,1-1 0 0 0,0 1-1 0 0,-1 0 1 0 0,1-1-1 0 0,0 1 1 0 0,-1 0-3 0 0,5-3 9 0 0,-3 2-3 0 0,0 0 1 0 0,-1 0-1 0 0,1-1 1 0 0,-1 1 0 0 0,0-1-1 0 0,1 1 1 0 0,-1-1-1 0 0,0 0 1 0 0,0 1 0 0 0,0-1-1 0 0,0 0 1 0 0,0 0-1 0 0,0 0-6 0 0,0-1 9 0 0,1-1 0 0 0,-1 2 0 0 0,1-1 0 0 0,0 0 1 0 0,0 0-1 0 0,1 0-9 0 0,10-13 12 0 0,-8 4 0 0 0,5 6 36 0 0,-8 4-47 0 0,-1 0 1 0 0,1 0-1 0 0,-1 0 1 0 0,0 0 0 0 0,0-1-1 0 0,0 1 1 0 0,0 0 0 0 0,0-1-2 0 0,-1 0-1 0 0,1 1 1 0 0,0 0 0 0 0,0-1 0 0 0,0 1 0 0 0,0 0 0 0 0,1 0 0 0 0,-1 0 0 0 0,1-1 0 0 0,8-2 0 0 0,-5-5 0 0 0,-4 10 0 0 0,0-1 0 0 0,-1 1 0 0 0,1 0 0 0 0,0-1 0 0 0,0 1 0 0 0,0 0 0 0 0,-1 0 0 0 0,1-1 0 0 0,0 1 0 0 0,0 0 0 0 0,0 0 0 0 0,0 0 0 0 0,-1 0 0 0 0,2 0 0 0 0,13 0-15 0 0,-14 0 10 0 0,0 0-1 0 0,0 0 1 0 0,0 0 0 0 0,0 0-1 0 0,-1 0 1 0 0,1 0 0 0 0,0 1-1 0 0,0-1 1 0 0,0 0 0 0 0,0 0-1 0 0,-1 1 1 0 0,1-1 0 0 0,0 0-1 0 0,0 1 6 0 0,4 9-78 0 0,6-3 48 0 0,-10-7 27 0 0,0 0-1 0 0,0 1 1 0 0,0-1 0 0 0,0 1-1 0 0,0-1 1 0 0,0 1 0 0 0,0 0-1 0 0,0-1 1 0 0,0 1 0 0 0,0 0-1 0 0,-1-1 1 0 0,1 1 0 0 0,0 0 0 0 0,0 0-1 0 0,-1 0 1 0 0,1 0 3 0 0,20 47-106 0 0,-11-21 1 0 0,5 21 105 0 0,-13-39-6 0 0,0-3 5 0 0,0 1 0 0 0,0-1 0 0 0,0 1 0 0 0,1-1 1 0 0,2 5 0 0 0,-2-5-4 0 0,-1 1 1 0 0,0 0 0 0 0,0 1 0 0 0,0-1 0 0 0,-1 1 3 0 0,5 21-38 0 0,4 4 28 0 0,-6-14 10 0 0,-3-8 0 0 0,1-1 0 0 0,1 0 0 0 0,0 0 0 0 0,2 7 0 0 0,4 10 0 0 0,-2 0 0 0 0,2 20 0 0 0,-5-30 0 0 0,0 25 1 0 0,-5-2 45 0 0,0-14 24 0 0,1-17-42 0 0,1 0 24 0 0,-1 0-1 0 0,0 1 1 0 0,-1-1 0 0 0,0 1-1 0 0,0-1 1 0 0,-1 0 0 0 0,0 0 0 0 0,-1 0-1 0 0,-3 9-51 0 0,-7 13 190 0 0,11-22-130 0 0,2-7-43 0 0,-1 0-1 0 0,1 0 0 0 0,0 0 1 0 0,-1 0-1 0 0,0 0 1 0 0,1 0-1 0 0,-1 0 1 0 0,-1 1-17 0 0,-21 17 170 0 0,9-1-106 0 0,10-13-56 0 0,0-1 0 0 0,0 1 0 0 0,0-1 0 0 0,-2 1-8 0 0,-19 17 43 0 0,4-13-15 0 0,10-1 2 0 0,-4 2 26 0 0,-5-3 39 0 0,-33 8 56 0 0,16-6-124 0 0,17-8-23 0 0,14-2 10 0 0,-1-1 0 0 0,1 0 0 0 0,-1 0 0 0 0,1-1 0 0 0,-3-1-14 0 0,-7-1-2 0 0,3 1 2 0 0,11 3 0 0 0,0-1 0 0 0,-1 1 0 0 0,1-1 0 0 0,0 1 0 0 0,0-1 0 0 0,0 0 0 0 0,-1 0 0 0 0,1 0 0 0 0,0 0 0 0 0,0 0 0 0 0,0 0 0 0 0,1 0 0 0 0,-1-1 0 0 0,0 1 0 0 0,0-1 0 0 0,-2-2-2 0 0,0 1 1 0 0,1-1-1 0 0,-2 1 1 0 0,1 0 0 0 0,0 1-1 0 0,-1-1 1 0 0,1 1 0 0 0,-1 0-1 0 0,-1-1 3 0 0,4 3-11 0 0,0-1 1 0 0,0 0 0 0 0,0 1 0 0 0,0-1 0 0 0,0 0-1 0 0,0 0 1 0 0,1 0 0 0 0,-1-1 0 0 0,0 1 0 0 0,-1-1 9 0 0,3 1-7 0 0,-1 0-1 0 0,0-1 1 0 0,1 1 0 0 0,-1 0 0 0 0,0 0 0 0 0,1-1 0 0 0,-1 1 0 0 0,1 0-1 0 0,0-1 1 0 0,-1 0 7 0 0,-2-8-60 0 0,-2-2-34 0 0,3 8 74 0 0,0-1-36 0 0,-2-4-143 0 0,-9-22-745 0 0,11 26 788 0 0,0 0 50 0 0,0-3-195 0 0,2 6 161 0 0,0 0-34 0 0,0 0-4 0 0,1 1-33 0 0,-1-1-40 0 0,1 1-43 0 0,0-1-48 0 0,0 1-45 0 0,0-1-38 0 0,0 1-34 0 0,0-1-131 0 0,1 0-34 0 0,4-4-1365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8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 9328 0 0,'0'0'208'0'0,"0"0"33"0"0,0-3 15 0 0,1-4-113 0 0,4 3-56 0 0,2 0-54 0 0,-5-7 5 0 0,-2 9 154 0 0,0 2 34 0 0,0 0-2 0 0,0 0-19 0 0,0 0-78 0 0,3 5-36 0 0,2 0-37 0 0,1 5 4 0 0,-5-4 7 0 0,0 1 49 0 0,-1-5-97 0 0,0-1-1 0 0,0 0 1 0 0,0 1 0 0 0,1-1-1 0 0,-1 1 1 0 0,1-1-1 0 0,-1 0 1 0 0,1 1-1 0 0,0-1 1 0 0,-1 0 0 0 0,2 1-17 0 0,4 12 103 0 0,-3 6 18 0 0,-3 18 159 0 0,0-24-177 0 0,0 3 43 0 0,2-4-37 0 0,5 22 123 0 0,-3-21-134 0 0,-3-5-13 0 0,0-1 1 0 0,0 0-1 0 0,-1 1 1 0 0,1-1-1 0 0,-3 9-85 0 0,1 15 224 0 0,5 0-38 0 0,0-16-104 0 0,-2-9-42 0 0,0-1 0 0 0,0 1 0 0 0,-1-1 0 0 0,0 1 0 0 0,-1-1 0 0 0,1 1-40 0 0,-1 31 175 0 0,0 55 325 0 0,0-65-405 0 0,0-2-65 0 0,0-21-12 0 0,0-3-3 0 0,-13 22 42 0 0,11-21-48 0 0,1 4 12 0 0,1 11 13 0 0,0-16-2 0 0,0-2-76 0 0,0 0-26 0 0,0 0 14 0 0,0 0-18 0 0,0 0-48 0 0,0 0-125 0 0,0 0-224 0 0,0 0 258 0 0,0 0 101 0 0,0 0-35 0 0,0-1-8 0 0,0 1-35 0 0,0-1-40 0 0,0 1-45 0 0,0-1-49 0 0,0 0-44 0 0,0 0-40 0 0,0 0-35 0 0,0-1-128 0 0,0 0-34 0 0,0-3-1334 0 0,0 5 1929 0 0</inkml:trace>
  <inkml:trace contextRef="#ctx0" brushRef="#br0" timeOffset="588.17">1 32 7312 0 0,'0'0'165'0'0,"0"0"22"0"0,0 0 9 0 0,2 0-20 0 0,-1 0-175 0 0,-1 0 1 0 0,1 0 0 0 0,0 0-1 0 0,-1 0 1 0 0,1 0 0 0 0,-1-1-1 0 0,1 1 1 0 0,-1 0-1 0 0,1 0 1 0 0,-1 0 0 0 0,1-1-1 0 0,-1 1 1 0 0,1 0 0 0 0,-1-1-1 0 0,1 1 1 0 0,-1 0 0 0 0,1-1-1 0 0,-1 1 1 0 0,0 0-1 0 0,1-1 1 0 0,-1 1 0 0 0,1-1-1 0 0,-1 1 1 0 0,0-1-2 0 0,1 0 0 0 0,-1 1 0 0 0,1-1 0 0 0,-1 0-1 0 0,1 1 1 0 0,-1-1 0 0 0,1 1 0 0 0,-1-1 0 0 0,1 1 0 0 0,-1-1 0 0 0,1 1 0 0 0,0 0-1 0 0,-1-1 1 0 0,1 1 0 0 0,-1 0 0 0 0,1-1 0 0 0,0 1 0 0 0,0 0 0 0 0,-1 0 0 0 0,1 0-1 0 0,0 0 1 0 0,-1-1 0 0 0,1 1 0 0 0,0 0 0 0 0,0 0 0 0 0,0 0 0 0 0,5 0-11 0 0,-2-2 43 0 0,1-3 136 0 0,-5 4-147 0 0,1 1-1 0 0,-1-1 1 0 0,0 1 0 0 0,1-1 0 0 0,-1 1-1 0 0,1-1 1 0 0,-1 1 0 0 0,1-1 0 0 0,-1 1 0 0 0,1-1-1 0 0,-1 1 1 0 0,1 0 0 0 0,0-1 0 0 0,-1 1-1 0 0,1 0 1 0 0,0 0 0 0 0,-1-1 0 0 0,1 1 0 0 0,-1 0-1 0 0,1 0 1 0 0,0 0 0 0 0,-1 0 0 0 0,1 0 0 0 0,0 0-1 0 0,-1 0 1 0 0,1 0-21 0 0,22 0 395 0 0,31 0 673 0 0,-38 0-789 0 0,-1 0-62 0 0,2 2 3 0 0,6 4 166 0 0,-2 0-44 0 0,-8-5-162 0 0,-3 0-12 0 0,-3 0-38 0 0,2 2 11 0 0,-1 0-42 0 0,7 2 51 0 0,-2-2-56 0 0,-11-3-78 0 0,1 0-1 0 0,-1 1 1 0 0,0-1-1 0 0,0 1 1 0 0,1 0 0 0 0,-1 0-1 0 0,0-1 1 0 0,0 1-1 0 0,0 1 1 0 0,0-1-1 0 0,0 0 1 0 0,0 0-1 0 0,0 1 1 0 0,-1-1 0 0 0,1 1-16 0 0,4 3 49 0 0,0 0 0 0 0,0 0 1 0 0,0-1-1 0 0,3 2-49 0 0,-4-4 21 0 0,0 2-1 0 0,-1-1 1 0 0,1 0 0 0 0,-1 1 0 0 0,0 0-1 0 0,0 0 1 0 0,0 0 0 0 0,0 0 0 0 0,1 3-21 0 0,4 7 57 0 0,-1-1 1 0 0,-1 2-1 0 0,0-1-57 0 0,-4-7 22 0 0,0-1-1 0 0,-1 1 1 0 0,0 0-1 0 0,0 0 0 0 0,-1 0 1 0 0,0 0-1 0 0,0 0 1 0 0,0 0-22 0 0,-1-4 11 0 0,0 0 0 0 0,0 0 1 0 0,1 0-1 0 0,-1-1 0 0 0,1 1 1 0 0,0 0-1 0 0,0 0 0 0 0,0-1 1 0 0,0 1-1 0 0,1 1-11 0 0,-1-3 2 0 0,0 0 0 0 0,-1 1 0 0 0,1-1 0 0 0,0 1 0 0 0,-1-1 0 0 0,1 0 0 0 0,-1 1 0 0 0,0-1 0 0 0,1 1 0 0 0,-1-1 0 0 0,0 1 0 0 0,0-1 0 0 0,0 1 0 0 0,0-1 0 0 0,0 1 1 0 0,0 0-1 0 0,-1-1 0 0 0,1 1 0 0 0,-1 0-2 0 0,-5 11 45 0 0,5-12-37 0 0,0 0 0 0 0,1 1 0 0 0,-1-1 0 0 0,0 1 0 0 0,1-1 0 0 0,-1 1-1 0 0,1-1 1 0 0,-1 1 0 0 0,1-1 0 0 0,0 1 0 0 0,0-1 0 0 0,0 1 0 0 0,0-1-8 0 0,-1 2 13 0 0,1-1 0 0 0,-1 0 0 0 0,1 1 0 0 0,-1-1 0 0 0,0 0 1 0 0,1 0-1 0 0,-1 0 0 0 0,0 0 0 0 0,-1 0 0 0 0,1 0 1 0 0,0 0-1 0 0,-1 0 0 0 0,1 0 0 0 0,-2 1-13 0 0,-27 27 158 0 0,14-16-64 0 0,10-8-58 0 0,0-1 0 0 0,-1 0 0 0 0,1 0 0 0 0,-2 0-36 0 0,4-2 12 0 0,-1 0 0 0 0,1-1 1 0 0,-1 0-1 0 0,0 0 0 0 0,0 0 1 0 0,0 0-1 0 0,1-1 1 0 0,-1 0-1 0 0,-1 0 0 0 0,1 0 1 0 0,-1-1-13 0 0,2 1 9 0 0,0-1 1 0 0,0 1 0 0 0,0 0-1 0 0,0 0 1 0 0,0 0 0 0 0,0 0-1 0 0,1 1 1 0 0,-1-1 0 0 0,1 1-1 0 0,-1 0 1 0 0,-1 1-10 0 0,2-1 6 0 0,0 0 1 0 0,-1 0-1 0 0,0 0 0 0 0,1-1 1 0 0,-1 0-1 0 0,0 1 0 0 0,0-1 1 0 0,1 0-1 0 0,-1-1 0 0 0,0 1 1 0 0,-2-1-7 0 0,-6 0 6 0 0,-13 0 57 0 0,13 3-60 0 0,-11 7 7 0 0,21-9 5 0 0,-4 2 18 0 0,1-3-27 0 0,-15-1 4 0 0,17 1 44 0 0,3-3-1 0 0,0 3-52 0 0,0-1 0 0 0,0 1 0 0 0,0-1 1 0 0,0 1-1 0 0,0-1 0 0 0,0 1 0 0 0,0-1 0 0 0,1 1 0 0 0,-1-1 1 0 0,0 1-1 0 0,0 0 0 0 0,0-1 0 0 0,0 1 0 0 0,0-1 0 0 0,1 1 1 0 0,-1 0-1 0 0,0-1 0 0 0,0 1 0 0 0,1-1 0 0 0,-1 1 1 0 0,0 0-1 0 0,1-1 0 0 0,-1 1 0 0 0,0 0 0 0 0,1-1 0 0 0,-1 1 1 0 0,1 0-1 0 0,-1 0 0 0 0,0 0-1 0 0,15-1 41 0 0,-13 1-33 0 0,0 0 0 0 0,0 0 0 0 0,1 0 0 0 0,-1 0 0 0 0,0 0 0 0 0,0 0 0 0 0,0-1 0 0 0,0 1 0 0 0,0-1 0 0 0,0 1 0 0 0,1-1-8 0 0,0-1 1 0 0,1 0 1 0 0,-1 0-1 0 0,1 1 1 0 0,-1-1 0 0 0,1 1-1 0 0,0 0 1 0 0,0 0-1 0 0,0 1 1 0 0,-1-1 0 0 0,4 1-2 0 0,-4 0 0 0 0,-1 0 0 0 0,1 0 0 0 0,0 0 0 0 0,-1-1 0 0 0,1 1 0 0 0,-1-1 0 0 0,1 1 0 0 0,-1-1 0 0 0,0 0 0 0 0,1 0 0 0 0,-1 0 0 0 0,2-1 0 0 0,8-3-17 0 0,9 2-46 0 0,-10 3 50 0 0,-4 0 12 0 0,0 0 1 0 0,0 0-1 0 0,-1 0 0 0 0,1 1 1 0 0,4 1 0 0 0,10 8 0 0 0,7-5 0 0 0,3 6 0 0 0,-3-6 0 0 0,-7 5 0 0 0,-1-5 0 0 0,-16-4 0 0 0,1 0 0 0 0,-1 0 0 0 0,1 1 0 0 0,-1-1 0 0 0,0 1 0 0 0,1 0 0 0 0,0 1 0 0 0,-1 0 0 0 0,1-1 0 0 0,-1 1 0 0 0,1-1 0 0 0,-1 0 0 0 0,1-1 0 0 0,2 1 0 0 0,-3 0 0 0 0,1-1 0 0 0,0 1 0 0 0,-1 0 0 0 0,1 1 0 0 0,-1-1 0 0 0,2 2 0 0 0,16 6 8 0 0,-18-8-1 0 0,1-1 0 0 0,-1 1 0 0 0,0 0 0 0 0,0 0 0 0 0,0 1 0 0 0,0-1 0 0 0,-1 1 0 0 0,2 1-7 0 0,2 3 7 0 0,2 1 62 0 0,-8-7-46 0 0,1 1 1 0 0,-1 0-1 0 0,1-1 0 0 0,-1 1 0 0 0,0 0 0 0 0,0 0 1 0 0,0 0-1 0 0,0 0 0 0 0,0 0 0 0 0,0 1-23 0 0,1 7 44 0 0,-2-2 41 0 0,0 17 152 0 0,-1-19-191 0 0,-1-2-41 0 0,-8 2 87 0 0,3 4 5 0 0,7-9-90 0 0,0 0 0 0 0,-1 0 0 0 0,1 0 0 0 0,-1 0-1 0 0,1 0 1 0 0,-1 0 0 0 0,1 0 0 0 0,-1 0 0 0 0,0 0 0 0 0,0 0-1 0 0,1 0 1 0 0,-1-1 0 0 0,0 1 0 0 0,0 0 0 0 0,0-1 0 0 0,0 1-8 0 0,-12 4 104 0 0,8 6-7 0 0,-8-6-7 0 0,10-3-71 0 0,0 0 0 0 0,0 0 0 0 0,0 0 0 0 0,1 0-1 0 0,-1 1 1 0 0,1 0 0 0 0,-1 0-18 0 0,-14 14 51 0 0,15-16-51 0 0,1 0 0 0 0,0-1 0 0 0,-1 1 0 0 0,1 0 0 0 0,-1 0 0 0 0,1-1 0 0 0,-1 1 0 0 0,1-1 0 0 0,-1 0 0 0 0,1 1 0 0 0,-1-1 0 0 0,0 0 0 0 0,0 0 0 0 0,-3 0 5 0 0,0 0 0 0 0,1 0 0 0 0,-1 0 0 0 0,1 0 0 0 0,-1 1 0 0 0,1 0 0 0 0,0 0 0 0 0,-1 0 0 0 0,1 1 0 0 0,0-1 0 0 0,0 1 0 0 0,-1 0-1 0 0,1 0-4 0 0,-27 3 11 0 0,8 5 35 0 0,18-9-44 0 0,-1 0-1 0 0,0 0 1 0 0,0-1-1 0 0,-1 0 0 0 0,-1 0-1 0 0,-31 0 57 0 0,21 0-61 0 0,-2 0-93 0 0,18 0 87 0 0,0 0 0 0 0,0 0 0 0 0,1-1-1 0 0,-1 1 1 0 0,0 0 0 0 0,1-1-1 0 0,-1 0 1 0 0,0 1 0 0 0,1-1-1 0 0,-1 0 1 0 0,1 0 0 0 0,-1 1 0 0 0,1-2 10 0 0,-9-3-112 0 0,4 3 7 0 0,-2 2-46 0 0,0 0 51 0 0,4-1 2 0 0,0 1-42 0 0,0-1-49 0 0,1 1-58 0 0,0-1-64 0 0,0 0-74 0 0,1 0 85 0 0,0 0-39 0 0,0 0-40 0 0,0 0-43 0 0,1 0-45 0 0,-1 0-47 0 0,0-1-50 0 0,1 1-51 0 0,-1-1-1269 0 0,1 1-1064 0 0</inkml:trace>
  <inkml:trace contextRef="#ctx0" brushRef="#br0" timeOffset="882.74">940 617 10712 0 0,'0'0'241'0'0,"0"0"38"0"0,0 0 11 0 0,0 0-28 0 0,0 0-100 0 0,0 0-41 0 0,0 0 126 0 0,0 0 227 0 0,0 0 26 0 0,0 0-14 0 0,0 0-71 0 0,0 0-30 0 0,0 0-7 0 0,0 0-36 0 0,0 0-139 0 0,0 0-62 0 0,0 0-11 0 0,-3 0-24 0 0,-19 0-81 0 0,21 0-47 0 0,-4 0-33 0 0,2 2-23 0 0,-1 3 35 0 0,-2 1-65 0 0,4-4-39 0 0,2-2-153 0 0,0 0-274 0 0,0 0-30 0 0,0 0-4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7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31 6896 0 0,'0'0'200'0'0,"2"3"-8"0"0,9 7-83 0 0,-9-8 180 0 0,1-1-110 0 0,1 0-55 0 0,1-2-43 0 0,-4 1-18 0 0,-1-1-4 0 0,5 2 216 0 0,-2-1-59 0 0,0 0-51 0 0,-1 1-42 0 0,0 1 7 0 0,-1 1-18 0 0,1 1 0 0 0,0-2 16 0 0,11 3 217 0 0,-10-3-336 0 0,0 0 63 0 0,3 5 198 0 0,6 3 230 0 0,-9-7-367 0 0,1-1-41 0 0,6 3 187 0 0,-1-1-37 0 0,3 5 67 0 0,-3-2-88 0 0,5 2 160 0 0,0-1-25 0 0,-5-1-170 0 0,6 6 174 0 0,-10-11-262 0 0,2 2 139 0 0,-3 3-48 0 0,-2-2-133 0 0,1-1 10 0 0,0 1 1 0 0,1-1 0 0 0,-1 1-1 0 0,1-1 1 0 0,0 0 0 0 0,2 1-67 0 0,8 9 142 0 0,-4-6-75 0 0,-2 0-35 0 0,0 0-23 0 0,-5-5 0 0 0,0 0 0 0 0,0 0 0 0 0,0 0 1 0 0,1 0-1 0 0,-1 0 0 0 0,1-1-9 0 0,7 3 14 0 0,-10-5-11 0 0,0 1 0 0 0,0-1-1 0 0,0 0 1 0 0,0 1 0 0 0,0-1 0 0 0,0 1-1 0 0,0 0 1 0 0,0-1 0 0 0,0 1 0 0 0,0 0-1 0 0,0-1 1 0 0,0 1 0 0 0,0 0 0 0 0,-1 0 0 0 0,1 0-1 0 0,0 0 1 0 0,-1 0 0 0 0,1 0-3 0 0,2 4 6 0 0,-3-4-5 0 0,0 0-1 0 0,0-1 1 0 0,1 1-1 0 0,-1-1 0 0 0,0 1 1 0 0,1 0-1 0 0,-1-1 0 0 0,1 1 1 0 0,-1-1-1 0 0,0 1 1 0 0,1-1-1 0 0,-1 1 0 0 0,1-1 1 0 0,-1 0-1 0 0,1 1 0 0 0,0-1 1 0 0,-1 1-1 0 0,1-1 1 0 0,-1 0-1 0 0,1 0 0 0 0,0 1 1 0 0,0-1-1 0 0,3 2 6 0 0,25 14 48 0 0,-25-10-57 0 0,-4-5 4 0 0,1-1-1 0 0,-1 1 1 0 0,0-1-1 0 0,0 0 1 0 0,0 1-1 0 0,1-1 0 0 0,-1 0 1 0 0,0 1-1 0 0,0-1 1 0 0,1 0-1 0 0,-1 0 0 0 0,0 1 1 0 0,1-1-1 0 0,-1 0 1 0 0,0 0-1 0 0,1 1 0 0 0,-1-1 1 0 0,0 0-1 0 0,1 0 1 0 0,-1 0-1 0 0,1 0 1 0 0,-1 1-1 0 0,0-1 0 0 0,1 0 1 0 0,-1 0-1 0 0,1 0 1 0 0,-1 0-1 0 0,1 0 0 0 0,-1 0 1 0 0,0 0-1 0 0,1 0 0 0 0,-1 0 1 0 0,0 0 0 0 0,0-1-1 0 0,0 1 1 0 0,0 0 0 0 0,0 0 0 0 0,1 0-1 0 0,-1 0 1 0 0,0 0 0 0 0,0 0 0 0 0,0 0-1 0 0,0 0 1 0 0,0 0 0 0 0,0 0 0 0 0,0 0-1 0 0,0 0 1 0 0,0 0 0 0 0,0 0 0 0 0,0 0-1 0 0,1 0 1 0 0,-1 1 0 0 0,0-1 0 0 0,0 0-1 0 0,0 0 1 0 0,0 0 0 0 0,0 0 0 0 0,0 0-1 0 0,0 0 1 0 0,0 0 0 0 0,0 0 0 0 0,0 0-1 0 0,0 0 1 0 0,0 0 0 0 0,0 0 0 0 0,1 0-1 0 0,-1 0 1 0 0,0 0 0 0 0,0 0 0 0 0,0 1-1 0 0,0-1 1 0 0,0 0 0 0 0,0 0 0 0 0,0 0-1 0 0,0 0 1 0 0,0 0 0 0 0,0 0 0 0 0,0 0-1 0 0,0 0 1 0 0,0 0 0 0 0,0 0 0 0 0,0 1-1 0 0,0-1 1 0 0,0 0 0 0 0,0 0 0 0 0,0 0-1 0 0,0 0 1 0 0,0 0 0 0 0,0 0-1 0 0,2 10 11 0 0,2-7-43 0 0,3-3-78 0 0,-5 0 74 0 0,-2-3-178 0 0,0-7-12 0 0,0 8 76 0 0,3 2 14 0 0,0 0-48 0 0,4 0-155 0 0,-5 0-284 0 0,-2 0-15 0 0</inkml:trace>
  <inkml:trace contextRef="#ctx0" brushRef="#br0" timeOffset="302.95">401 0 5672 0 0,'0'0'165'0'0,"0"0"-45"0"0,0 0-8 0 0,0 0 39 0 0,0 3 125 0 0,0-1-207 0 0,0 0 42 0 0,0 2 156 0 0,0 6 462 0 0,0-6-525 0 0,-1-1-72 0 0,0-1-110 0 0,1-1-35 0 0,-4 5 161 0 0,-3 1 32 0 0,5-4-1 0 0,0-1-62 0 0,2 1-38 0 0,0 0-39 0 0,0-1-14 0 0,-1 0 36 0 0,-9 3 170 0 0,5 8-35 0 0,3-10-163 0 0,0 0-1 0 0,0-1 1 0 0,0 1-1 0 0,0-1 1 0 0,-1 0 0 0 0,1 1-1 0 0,-1-1-33 0 0,0 0 31 0 0,1 0-1 0 0,0 0 0 0 0,-1 1 1 0 0,1-1-1 0 0,0 0 0 0 0,0 1 1 0 0,1-1-1 0 0,-1 1 0 0 0,0 0 1 0 0,0 2-31 0 0,0 4 73 0 0,-4 8 72 0 0,-4-7-33 0 0,-3 0 36 0 0,9-7-83 0 0,-1 0-1 0 0,1 0 1 0 0,0 1-1 0 0,0 0 0 0 0,0-1 1 0 0,1 1-1 0 0,-2 3-64 0 0,-13 19 205 0 0,-8-6-11 0 0,5 6-2 0 0,-4-6-8 0 0,4 6-35 0 0,14-19-88 0 0,-1-1 0 0 0,0 0 0 0 0,0-1 0 0 0,-5 3-61 0 0,4-3 54 0 0,1 0-1 0 0,-1 1 0 0 0,1 0 0 0 0,-4 4-53 0 0,0 2 47 0 0,-9 9-4 0 0,11-8 13 0 0,5 0-40 0 0,2-10 10 0 0,-1-1 55 0 0,2-1-53 0 0,1 0-39 0 0,0 0-28 0 0,0 0-34 0 0,0 2-138 0 0,1-2 55 0 0,0 2-39 0 0,0-2-197 0 0,0 0-110 0 0,0-1 65 0 0,0 0-40 0 0,0 0-567 0 0,0 0-444 0 0,0 0-846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6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17 7800 0 0,'0'0'174'0'0,"0"0"29"0"0,0 0 13 0 0,0 0 41 0 0,0 0 149 0 0,0 0 66 0 0,0 0 9 0 0,0 0-201 0 0,0 0-125 0 0,0 0-45 0 0,0 0-3 0 0,0 0 13 0 0,-3 3-21 0 0,1-1-103 0 0,-1 1 48 0 0,-13 12 239 0 0,11-10-198 0 0,3-2 32 0 0,1 0-42 0 0,0 0-26 0 0,1 1-22 0 0,0-1-1 0 0,-1-1 20 0 0,-3 6 71 0 0,-2 2 75 0 0,4 3 64 0 0,1-4-104 0 0,0-3-38 0 0,-1 1-17 0 0,-2 1 1 0 0,-2 8 79 0 0,5-8-77 0 0,0 2 38 0 0,1-4-82 0 0,-1 0 1 0 0,0 0-1 0 0,0 0 0 0 0,-1-1 1 0 0,0 1-1 0 0,0 0 0 0 0,0-1 1 0 0,-2 3-57 0 0,-9 28 252 0 0,7-9-136 0 0,0 7-26 0 0,-3 15 28 0 0,8-41-98 0 0,-1 0 0 0 0,0 0 0 0 0,-1 0 0 0 0,0-1 0 0 0,0 1 0 0 0,-1-1 0 0 0,0 0 0 0 0,-4 7-20 0 0,4-10 14 0 0,0 1 0 0 0,0 1 1 0 0,1-1-1 0 0,0 0 1 0 0,0 1-1 0 0,1 0 0 0 0,-1-1 1 0 0,1 1-1 0 0,1 0 1 0 0,-1 1-15 0 0,-1 0 18 0 0,0 0 0 0 0,0 0 0 0 0,0 0 0 0 0,-1-1 0 0 0,0 0 0 0 0,0 1 0 0 0,-5 4-18 0 0,-15 24 100 0 0,18-22-44 0 0,-4 7-40 0 0,-4 8-8 0 0,8 3 110 0 0,1-21-79 0 0,-3 2 13 0 0,-4 12 38 0 0,9-11-91 0 0,3-10-59 0 0,0-6-12 0 0,0-2-9 0 0,1-1-54 0 0,-1 0-56 0 0,2 1-60 0 0,0-1-61 0 0,0 1-64 0 0,2 0-66 0 0,1-1-68 0 0,-4 5 228 0 0,0 0-36 0 0,2-2-411 0 0,0 0-101 0 0,0 0-71 0 0,1-1-629 0 0</inkml:trace>
  <inkml:trace contextRef="#ctx0" brushRef="#br0" timeOffset="364.19">385 17 8144 0 0,'0'0'182'0'0,"0"0"29"0"0,0 0 13 0 0,3 0-32 0 0,3-1-152 0 0,-2-4-34 0 0,1-2-13 0 0,1 5 20 0 0,-2 2 36 0 0,-4 0-49 0 0,2 0 102 0 0,-1 0 114 0 0,-1 0 181 0 0,0 0 10 0 0,0 0-29 0 0,6-2-30 0 0,2 2-112 0 0,0 1-86 0 0,-3 0-59 0 0,-4-1-62 0 0,4 2 204 0 0,-2 1-168 0 0,15 16 521 0 0,-15-16-520 0 0,-1 0-63 0 0,3 8 93 0 0,-5-9-82 0 0,1 0 0 0 0,1 0 0 0 0,-1 0 0 0 0,0 1-1 0 0,0-1 1 0 0,1 0 0 0 0,-1-1 0 0 0,1 1 0 0 0,0 0-14 0 0,0 1 20 0 0,1 0 1 0 0,-1 0-1 0 0,0 0 0 0 0,0 0 0 0 0,0 1 1 0 0,0 0-21 0 0,0 0 18 0 0,0-1 1 0 0,0 0 0 0 0,0 1-1 0 0,0-1 1 0 0,0 0 0 0 0,2 0-19 0 0,-2 0 12 0 0,0 0 0 0 0,0 0 0 0 0,0 1 0 0 0,0-1 0 0 0,0 0 0 0 0,0 1 0 0 0,-1-1 0 0 0,0 1 0 0 0,0-1 0 0 0,0 1 0 0 0,0-1 0 0 0,0 2-12 0 0,0 1 15 0 0,1 0 0 0 0,0 0 0 0 0,0 0 0 0 0,1 2-15 0 0,20 40 50 0 0,3 6 26 0 0,2-4 42 0 0,-23-44-94 0 0,-1 0 1 0 0,1-1 0 0 0,0 1 0 0 0,3 1-25 0 0,9 11 45 0 0,26 43 118 0 0,-29-40 50 0 0,9 21-213 0 0,-19-34 40 0 0,2 1 0 0 0,-1 0 0 0 0,1-1 0 0 0,0 0 1 0 0,1-1-1 0 0,2 3-40 0 0,-5-7 32 0 0,-1 1-1 0 0,1 0 1 0 0,-1 0 0 0 0,0 0-1 0 0,0 1-31 0 0,-1-1 27 0 0,-1 0 0 0 0,1 0 0 0 0,0 0 0 0 0,-1 0 0 0 0,0 1-1 0 0,0 1-26 0 0,5 16 110 0 0,-5-20-91 0 0,0 0 0 0 0,1 1-1 0 0,-1-1 1 0 0,0 0 0 0 0,1 0-1 0 0,0 0 1 0 0,0 0 0 0 0,-1 0-1 0 0,1 0 1 0 0,0 0 0 0 0,2 0-19 0 0,-2 0 18 0 0,0 0 1 0 0,0-1-1 0 0,0 1 1 0 0,-1 0-1 0 0,1 0 1 0 0,0 0-1 0 0,-1 0 1 0 0,1 1-1 0 0,-1-1 1 0 0,0 0 0 0 0,1 2-19 0 0,3 22 113 0 0,2-14-91 0 0,-7-10-22 0 0,1-1 0 0 0,0 0 0 0 0,0 1 0 0 0,-1-1 0 0 0,1 1 0 0 0,-1-1 0 0 0,1 1 0 0 0,-1-1 0 0 0,0 1 0 0 0,1-1 0 0 0,-1 1 0 0 0,0-1 1 0 0,0 1-1 0 0,0 0 0 0 0,0-1 1 0 0,0 1 0 0 0,1-1 0 0 0,-1 1 0 0 0,0 0-1 0 0,1-1 1 0 0,-1 1 0 0 0,1-1 0 0 0,0 1 0 0 0,-1-1 0 0 0,1 1-1 0 0,0-1 1 0 0,0 0 0 0 0,0 1 0 0 0,0-1 0 0 0,0 0-1 0 0,0 0 1 0 0,1 1-1 0 0,0 1 72 0 0,-2-1 11 0 0,0 9 5 0 0,0-9-20 0 0,0-2-117 0 0,-2 0-78 0 0,-8 0-22 0 0,7 0 40 0 0,3-2-13 0 0,-3-11-391 0 0,-9-1-196 0 0,-1-3-72 0 0,10 2 39 0 0</inkml:trace>
  <inkml:trace contextRef="#ctx0" brushRef="#br0" timeOffset="636.04">123 479 8032 0 0,'0'0'182'0'0,"0"0"29"0"0,0 0 12 0 0,0 0 1 0 0,3-3 1 0 0,8-4-50 0 0,2 3 39 0 0,2 3 45 0 0,2 0 51 0 0,-14 1-252 0 0,84 0 1615 0 0,-50 0-980 0 0,-10 0-239 0 0,-1 0-50 0 0,4 0-31 0 0,0 0-99 0 0,-1 0-118 0 0,-14 0-128 0 0,0 0-37 0 0,9 0-94 0 0,1 0-120 0 0,-13 0 63 0 0,0 0-35 0 0,1 0-35 0 0,-1 0-37 0 0,0 0-39 0 0,1 0-39 0 0,-1 0-42 0 0,0 0-42 0 0,1 0-44 0 0,-1 0-46 0 0,0 0-47 0 0,1 0-48 0 0,-1 0-954 0 0,6 0-886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45.95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155 401 8640 0 0,'0'0'197'0'0,"0"0"24"0"0,0 0 17 0 0,-3 0-38 0 0,-8 0-49 0 0,5 0-39 0 0,0 0 148 0 0,3 0-114 0 0,3 0-134 0 0,0 0 0 0 0,0 0 0 0 0,0 0 0 0 0,0 0 0 0 0,0 0 0 0 0,0 0 0 0 0,0 0 0 0 0,0 0 0 0 0,0 0 0 0 0,0 0 0 0 0,0 0 0 0 0,-1 0 0 0 0,1 0 0 0 0,0 0 0 0 0,0 0 0 0 0,0 0 0 0 0,0 0 0 0 0,0 0 0 0 0,0 0 0 0 0,0 0 0 0 0,0 0 0 0 0,0 0 0 0 0,0 0 0 0 0,0 0 0 0 0,-1 0 0 0 0,1 0 0 0 0,0 0 0 0 0,0-1 0 0 0,0 1 0 0 0,0 0 0 0 0,0 0 0 0 0,0 0 0 0 0,0 0 0 0 0,0 0 0 0 0,0 0 0 0 0,0 0 0 0 0,0 0 0 0 0,0 0 0 0 0,0 0 0 0 0,0 0 0 0 0,0 0 0 0 0,0-1 0 0 0,0 1 0 0 0,0 0 0 0 0,0 0 0 0 0,0 0 0 0 0,0 0 0 0 0,0 0 0 0 0,0 0 0 0 0,0 0 0 0 0,0 0 0 0 0,0 0 0 0 0,0 0 0 0 0,0-1 0 0 0,0 1 0 0 0,0 0 0 0 0,0 0-12 0 0,0-10 704 0 0,0 10-692 0 0,0 0 0 0 0,0 0 0 0 0,0 0 0 0 0,0 0 0 0 0,0-1 0 0 0,0 1 0 0 0,0 0 0 0 0,0 0 0 0 0,0 0 0 0 0,0 0 0 0 0,0 0 0 0 0,0 0 0 0 0,0 0 0 0 0,0 0 0 0 0,0 0 0 0 0,0 0 0 0 0,0-1 0 0 0,0 1 0 0 0,0 0 0 0 0,0 0-1 0 0,0 0 1 0 0,0 0 0 0 0,0 0 0 0 0,0 0 0 0 0,0 0 0 0 0,0 0 0 0 0,0 0 0 0 0,0 0 0 0 0,0 0 0 0 0,-1 0 0 0 0,1 0 0 0 0,0-1 0 0 0,0 1 0 0 0,0 0 0 0 0,0 0 0 0 0,0 0 0 0 0,0 0 0 0 0,0 0 0 0 0,0 0 0 0 0,0 0 0 0 0,0 0 0 0 0,0 0 0 0 0,0 0 0 0 0,-1 0 0 0 0,1 0 0 0 0,0 0 0 0 0,0 0 0 0 0,0 0 0 0 0,0 0 0 0 0,0 0 0 0 0,0 0 0 0 0,0 0 0 0 0,0 0 0 0 0,0 0 0 0 0,0 0 0 0 0,-1 0 0 0 0,1 0-12 0 0,-2 0 88 0 0,-2 0 67 0 0,-4 0 216 0 0,-11 0 642 0 0,15 0-770 0 0,0 0-80 0 0,-1 3 152 0 0,-5 7-69 0 0,7-7-98 0 0,1-2-49 0 0,-1-1-28 0 0,1-1-30 0 0,-3 0 2 0 0,-1 4 81 0 0,-4 8-102 0 0,6-6 25 0 0,4 2-40 0 0,-1-1-7 0 0,-9 9 0 0 0,9-14 0 0 0,1 1 0 0 0,-1 0 0 0 0,1-1 0 0 0,-1 1 0 0 0,1 0 0 0 0,0-1 0 0 0,0 1 0 0 0,0 0 0 0 0,0-1 0 0 0,0 1 0 0 0,0 1 0 0 0,0-1 0 0 0,0 1 0 0 0,0 0 0 0 0,0 0 0 0 0,-1 0 0 0 0,1-1 0 0 0,-1 2 0 0 0,-7 4 0 0 0,8-8 0 0 0,0 0 0 0 0,-1 0 0 0 0,1 1 0 0 0,-1-1 0 0 0,1 0 0 0 0,0 1 0 0 0,-1-1 0 0 0,1 0 0 0 0,0 1 0 0 0,-1-1 0 0 0,1 1 0 0 0,0-1 0 0 0,0 1 0 0 0,-1-1 0 0 0,1 0 0 0 0,0 1 0 0 0,0-1 0 0 0,0 1 0 0 0,0-1 0 0 0,0 1 0 0 0,-1-1 0 0 0,1 1 0 0 0,0-1 0 0 0,0 1 0 0 0,0-1 0 0 0,0 1 0 0 0,1-1 0 0 0,-1 1 0 0 0,0 0 0 0 0,0 0 0 0 0,0 1 0 0 0,0-1 0 0 0,0 1 0 0 0,1-1 0 0 0,-1 1 0 0 0,0-1 0 0 0,1 1 0 0 0,0-1 0 0 0,-1 1 0 0 0,1-1 0 0 0,0 0 0 0 0,-1 1 0 0 0,1-1 0 0 0,6 12 0 0 0,-6 3 0 0 0,-1-13 0 0 0,-1-1 0 0 0,1 0 0 0 0,0 1 0 0 0,1-1 0 0 0,-1 0 0 0 0,0 1 0 0 0,1-1 0 0 0,-1 0 0 0 0,1 0 0 0 0,1 2 0 0 0,29 58 0 0 0,-27-55 0 0 0,1-1 0 0 0,0 1 0 0 0,1-1 0 0 0,-1-1 0 0 0,1 1 0 0 0,4 2 0 0 0,8 9 0 0 0,-13-13 0 0 0,0 0 0 0 0,1 0 0 0 0,0 0 0 0 0,-1-1 0 0 0,1 0 0 0 0,1 0 0 0 0,-1 0 0 0 0,-2-1 0 0 0,0-1 0 0 0,21-2 0 0 0,-22 2 0 0 0,0-1 0 0 0,-1-1 0 0 0,1 1 0 0 0,0 0 0 0 0,0-1 0 0 0,-1 1 0 0 0,2-1 0 0 0,2-6 0 0 0,-4 4 0 0 0,11-3 0 0 0,-3-1 24 0 0,16-19 264 0 0,-19 18-240 0 0,-4 5 40 0 0,-2 0-41 0 0,-2-6-23 0 0,1 6-1 0 0,0-43 153 0 0,0 0-84 0 0,-3 31-50 0 0,-10 0-31 0 0,1-1 2 0 0,7 6 20 0 0,4 8-30 0 0,0-1 0 0 0,0 1 0 0 0,0 0 0 0 0,0 0 0 0 0,-1 0 0 0 0,1 0 0 0 0,-1 0 0 0 0,1 0-1 0 0,-1 0-2 0 0,-11-13-10 0 0,10 10-1 0 0,3 4 7 0 0,0 1-1 0 0,0-1 1 0 0,0 0 0 0 0,-1 1 0 0 0,1-1 0 0 0,0 1 0 0 0,-1-1 0 0 0,1 1 0 0 0,-1-1 0 0 0,1 0 0 0 0,-1 1 0 0 0,1 0 0 0 0,-1-1 0 0 0,1 1 0 0 0,-1-1 0 0 0,1 1-1 0 0,-1 0 1 0 0,1-1 0 0 0,-1 1 0 0 0,0 0 0 0 0,1-1 0 0 0,-1 1 4 0 0,-4-2-16 0 0,-4-6-36 0 0,6 1-42 0 0,1 1-53 0 0,-2 1-83 0 0,-6 0-275 0 0,9 4 467 0 0,1 1 0 0 0,-1-1 0 0 0,1 0 0 0 0,0 0 0 0 0,0 0 0 0 0,-1 1 0 0 0,1-1 0 0 0,0 0 0 0 0,0 0 0 0 0,0 0 0 0 0,0 0 0 0 0,0 1 0 0 0,0-1 0 0 0,0-1 38 0 0</inkml:trace>
  <inkml:trace contextRef="#ctx0" brushRef="#br0" timeOffset="391.98">555 31 6880 0 0,'0'0'157'0'0,"0"0"23"0"0,0-2 11 0 0,0-11-31 0 0,0 4-104 0 0,0 5 40 0 0,0 2 99 0 0,0 2 228 0 0,0 0 393 0 0,0 0 31 0 0,0 0-16 0 0,0 0-99 0 0,0 0-42 0 0,0 0-8 0 0,0 0-285 0 0,0 0-162 0 0,0 0-42 0 0,0 0 44 0 0,0 0 106 0 0,3 0-20 0 0,-3-1-310 0 0,0 1 0 0 0,1 0 0 0 0,-1 0-1 0 0,1 0 1 0 0,-1 0 0 0 0,1 0 0 0 0,-1 1 0 0 0,1-1 0 0 0,-1 0 0 0 0,1 0 0 0 0,-1 0 0 0 0,1 0 0 0 0,-1 0 0 0 0,0 1 0 0 0,1-1 0 0 0,-1 0 0 0 0,1 0 0 0 0,-1 1 0 0 0,0-1 0 0 0,1 0 0 0 0,0 1-13 0 0,0 8 200 0 0,-1-7-177 0 0,0 0 0 0 0,0-1 0 0 0,1 1 0 0 0,-1 0 0 0 0,0 0 0 0 0,1-1-1 0 0,-1 1 1 0 0,1 0 0 0 0,0 0-23 0 0,9 16 162 0 0,-5 8-16 0 0,6-6-55 0 0,-6 9-35 0 0,-3-21-56 0 0,6 26 53 0 0,10 19 97 0 0,-14-42-118 0 0,-1 0 0 0 0,-1 1 1 0 0,0 0-1 0 0,0 1-32 0 0,3 15 63 0 0,7 21 74 0 0,-8-35-96 0 0,0 0 1 0 0,-1 0-1 0 0,-1 1 0 0 0,0-1 0 0 0,-1 7-41 0 0,-1-16 20 0 0,1 1-1 0 0,0-1 0 0 0,0 0 0 0 0,0 0 0 0 0,0 0 0 0 0,2 2-19 0 0,-2-2 18 0 0,1 0 0 0 0,-1 1 1 0 0,0-1-1 0 0,0 0 0 0 0,0 1 0 0 0,-1 1-18 0 0,0 27 54 0 0,0 43 138 0 0,0-27-144 0 0,0-10-99 0 0,0 3-105 0 0,0-41-101 0 0,0-2-20 0 0,0 0 78 0 0,0 0-25 0 0,0 0-121 0 0,0 0 23 0 0,0 0-34 0 0,0 0-932 0 0,0 0-50 0 0</inkml:trace>
  <inkml:trace contextRef="#ctx0" brushRef="#br0" timeOffset="670.88">447 462 7744 0 0,'0'0'174'0'0,"0"0"29"0"0,0 0 12 0 0,3 0-35 0 0,0 0-175 0 0,1-1 105 0 0,-2 0 29 0 0,1 0 39 0 0,3-2 265 0 0,4-2 389 0 0,-6 3-502 0 0,2 0-23 0 0,-1 2-95 0 0,5-2 307 0 0,-7-2-53 0 0,5-3 86 0 0,0 6-334 0 0,4 1 93 0 0,6 0 242 0 0,0-4 110 0 0,-9 0-486 0 0,0 0-53 0 0,-6 3-91 0 0,0 0 0 0 0,0 0 0 0 0,1 0-1 0 0,-1 1 1 0 0,0-1 0 0 0,0 1 0 0 0,4 0-33 0 0,0 0 57 0 0,1-1 0 0 0,-1 0 0 0 0,1 0 0 0 0,-1-1 0 0 0,2-1-57 0 0,13-2 87 0 0,2 3-72 0 0,4 2-17 0 0,21 0 1 0 0,-21-3-48 0 0,-5-3-107 0 0,-17 5 73 0 0,0-1-1 0 0,0 1 1 0 0,0 0 0 0 0,0 0 0 0 0,5 0 83 0 0,0 1-155 0 0,-7 0 59 0 0,0 0-37 0 0,0 0-14 0 0,-1 0-38 0 0,1 0-43 0 0,0 0-50 0 0,-1 0-52 0 0,2 0-50 0 0,-1 0-43 0 0,0 0-38 0 0,1 0-135 0 0,1 0-38 0 0,10 0-1400 0 0</inkml:trace>
  <inkml:trace contextRef="#ctx0" brushRef="#br0" timeOffset="1196.46">1417 462 6016 0 0,'0'0'133'0'0,"0"0"23"0"0,0 0 11 0 0,0-2-27 0 0,-1-3-217 0 0,-2 1 78 0 0,-2 1 72 0 0,-1 2 70 0 0,-1 0 66 0 0,0 1 63 0 0,-1 0 58 0 0,0 0 56 0 0,-1 1 67 0 0,1-1 50 0 0,6 0-416 0 0,-4 1 117 0 0,0 0 92 0 0,-3-2 145 0 0,-1-3 307 0 0,6 1-707 0 0,-1-1 94 0 0,3 3-78 0 0,0 1 1 0 0,1-1-1 0 0,-1 0 0 0 0,0 0 0 0 0,0 1 1 0 0,1-1-1 0 0,-1 1 0 0 0,0 0 0 0 0,0-1 1 0 0,0 1-1 0 0,0 0 0 0 0,0 0-57 0 0,-3 1 121 0 0,-1 1-36 0 0,-6 8 149 0 0,9-7-73 0 0,0-2-55 0 0,1 0-35 0 0,-1-2-35 0 0,0 1-16 0 0,1 2 30 0 0,-2 4 41 0 0,4-6-87 0 0,0 1 0 0 0,-1-1 0 0 0,1 1 0 0 0,0-1 0 0 0,-1 0 0 0 0,1 1 0 0 0,0-1 0 0 0,-1 1 0 0 0,1-1 0 0 0,0 0 0 0 0,-1 0 0 0 0,1 1 0 0 0,0-1 0 0 0,-1 0-1 0 0,1 1 1 0 0,-1-1 0 0 0,1 0 0 0 0,-1 0 0 0 0,1 0 0 0 0,-1 0 0 0 0,1 1 0 0 0,0-1 0 0 0,-1 0 0 0 0,1 0 0 0 0,-1 0 0 0 0,1 0 0 0 0,-1 0 0 0 0,1 0 0 0 0,-1 0 0 0 0,1 0 0 0 0,-1 0 0 0 0,0-1-4 0 0,1 1 4 0 0,-1 0-1 0 0,1 0 0 0 0,-1 0 0 0 0,1 0 1 0 0,-1 0-1 0 0,1 0 0 0 0,-1 0 0 0 0,1 0 0 0 0,-1 0 1 0 0,1 0-1 0 0,-1 0 0 0 0,1 0 0 0 0,-1 0 1 0 0,1 0-1 0 0,-1 1 0 0 0,1-1 0 0 0,-1 0 1 0 0,1 0-1 0 0,0 0 0 0 0,-1 1 0 0 0,1-1 1 0 0,-1 0-1 0 0,1 1 0 0 0,0-1 0 0 0,-1 0 1 0 0,1 1-1 0 0,0-1 0 0 0,-1 0 0 0 0,1 1 1 0 0,0-1-1 0 0,-1 1 0 0 0,1-1 0 0 0,0 1 1 0 0,0-1-1 0 0,0 1 0 0 0,0-1 0 0 0,-1 0 1 0 0,1 1-4 0 0,-3 6 24 0 0,-10 8-10 0 0,9-10-4 0 0,0 1 0 0 0,0-1 0 0 0,1 1 0 0 0,-1 0 1 0 0,1 0-1 0 0,0 1-10 0 0,0-2 3 0 0,-2 26-3 0 0,3-27 0 0 0,0 0 0 0 0,0 0 0 0 0,1 1 0 0 0,-1-1 0 0 0,1 0 0 0 0,0 1 0 0 0,0-1 0 0 0,1 1 0 0 0,-1-1 0 0 0,1 1 0 0 0,0-1 0 0 0,0 1 0 0 0,0 0 0 0 0,0 100-60 0 0,0-103 59 0 0,0-1 0 0 0,0 1 0 0 0,0-1 0 0 0,1 1 0 0 0,-1 0 0 0 0,0-1 0 0 0,1 1 0 0 0,-1 0 0 0 0,1-1 0 0 0,0 1 1 0 0,-1-1-1 0 0,1 1 0 0 0,0-1 0 0 0,0 0 0 0 0,0 2 1 0 0,4 4 2 0 0,0 9-2 0 0,8-1 0 0 0,-11-13-1 0 0,-1-1 1 0 0,1 0 0 0 0,0 1 0 0 0,0-1 0 0 0,0 0-1 0 0,0 0 1 0 0,0 0 0 0 0,0 0 0 0 0,0 0-1 0 0,0 0 1 0 0,0-1 0 0 0,1 1 0 0 0,0-1 0 0 0,31 2 6 0 0,-20-3 3 0 0,-12 1-3 0 0,-1 0 1 0 0,1 0 0 0 0,0 0-1 0 0,-1-1 1 0 0,1 1 0 0 0,-1 0-1 0 0,1-1 1 0 0,-1 0 0 0 0,1 1-1 0 0,-1-1 1 0 0,1 0 0 0 0,-1 0-1 0 0,0 0 1 0 0,1 0-7 0 0,6-3 31 0 0,2-1 14 0 0,-8 4-32 0 0,0 0-1 0 0,1 0 1 0 0,-1 0 0 0 0,0-1 0 0 0,0 1 0 0 0,0 0 0 0 0,0-1 0 0 0,0 0 0 0 0,0 1-13 0 0,23-24 174 0 0,17-16 49 0 0,-22 17-157 0 0,-8 6 7 0 0,3 6-24 0 0,-9 8-39 0 0,-2 2-9 0 0,-1 0 1 0 0,0 0-1 0 0,0-1 1 0 0,0 1-1 0 0,0-1 1 0 0,0 0-1 0 0,-1 0 1 0 0,1 0 0 0 0,-1 0-1 0 0,0 0 1 0 0,2-3-2 0 0,6-17 33 0 0,7-11 57 0 0,-15 30-62 0 0,-1 0-33 0 0,-1-5 79 0 0,-1-7 106 0 0,1 15-178 0 0,0 1 0 0 0,0 0-1 0 0,0-1 1 0 0,0 1 0 0 0,0-1 0 0 0,0 1 0 0 0,0-1-1 0 0,0 1 1 0 0,0 0 0 0 0,0-1 0 0 0,1 1 0 0 0,-1-1-1 0 0,0 1 1 0 0,0 0 0 0 0,0-1 0 0 0,0 1 0 0 0,1 0-1 0 0,-1-1 1 0 0,0 1 0 0 0,0 0 0 0 0,1-1-2 0 0,4 4 68 0 0,1 10-10 0 0,-4-2-71 0 0,0 4 61 0 0,0-11-43 0 0,0 0 1 0 0,0 0 0 0 0,0 1 0 0 0,-1-1 0 0 0,0 0 0 0 0,0 1-1 0 0,0-1 1 0 0,0 1 0 0 0,-1-1 0 0 0,1 1 0 0 0,-1-1 0 0 0,0 1 0 0 0,-1 0-6 0 0,1 1 6 0 0,1 1 0 0 0,0 0 1 0 0,0 0-1 0 0,1-1 1 0 0,0 1-1 0 0,0-1 1 0 0,0 1-7 0 0,0-1 8 0 0,0 1 2 0 0,-1 0 1 0 0,0 0-1 0 0,-1 0 0 0 0,1 0 1 0 0,-1 0-1 0 0,-1 0 0 0 0,0 4-10 0 0,1 6 13 0 0,0-15-9 0 0,0-1 0 0 0,0 1 0 0 0,0 0 0 0 0,0 0 0 0 0,1 0 0 0 0,-1 0 0 0 0,1 0 0 0 0,-1-1 0 0 0,1 1 0 0 0,0 0 0 0 0,0 0 0 0 0,0-1 0 0 0,1 2-4 0 0,-1-1 1 0 0,0-1-1 0 0,-1 0 0 0 0,1 1 0 0 0,0-1 0 0 0,-1 1 0 0 0,1-1 0 0 0,-1 1 0 0 0,1-1 0 0 0,-1 1 0 0 0,0-1 0 0 0,1 1 0 0 0,-1 0 1 0 0,0 0-1 0 0,3 14 0 0 0,-2-14-1 0 0,9 17 3 0 0,-9-18-3 0 0,-1 0 0 0 0,1-1 1 0 0,-1 1-1 0 0,1-1 0 0 0,-1 1 0 0 0,1 0 1 0 0,-1-1-1 0 0,1 1 0 0 0,0-1 1 0 0,-1 1-1 0 0,1-1 0 0 0,0 0 0 0 0,0 1 1 0 0,-1-1-1 0 0,1 1 0 0 0,0-1 0 0 0,0 0 1 0 0,-1 0-1 0 0,1 0 0 0 0,0 1 1 0 0,1-1-48 0 0,-1 0-76 0 0,-1 0-78 0 0,0 0 57 0 0,0 0-34 0 0,0 0-37 0 0,0 0-35 0 0,0 0-344 0 0,0 0 80 0 0,1 0-48 0 0,0 2-665 0 0,3 1-185 0 0,0 2-53 0 0,1 0-167 0 0</inkml:trace>
  <inkml:trace contextRef="#ctx0" brushRef="#br0" timeOffset="1587.15">1925 124 10736 0 0,'0'0'241'0'0,"0"0"38"0"0,0 0 13 0 0,0 0-26 0 0,0 0-135 0 0,0 0 65 0 0,0 0 48 0 0,0 2 11 0 0,1 7-83 0 0,5 1 26 0 0,1 4 23 0 0,-6-3-20 0 0,-1 1 17 0 0,0 9 127 0 0,3-5-151 0 0,1-6-110 0 0,3 8 57 0 0,-5 0 37 0 0,-2-11-111 0 0,1 0 1 0 0,0 1 0 0 0,1-1-1 0 0,1 6-67 0 0,-1-5 59 0 0,0 0-1 0 0,0 0 0 0 0,-1 0 1 0 0,0 8-59 0 0,0-6 55 0 0,0 0 1 0 0,0 0 0 0 0,1 0-1 0 0,0 0 1 0 0,1 1-56 0 0,5 23 112 0 0,-5-21-80 0 0,7 34 86 0 0,-8-38-67 0 0,1 1 0 0 0,0-1 0 0 0,4 8-51 0 0,-4-11 35 0 0,0 0 1 0 0,-1 1-1 0 0,0-1 1 0 0,0 1-1 0 0,-1-1 1 0 0,0 1-1 0 0,0 0 1 0 0,0 0-1 0 0,-1-1 1 0 0,0 3-36 0 0,0-3 43 0 0,0 1 1 0 0,1-1-1 0 0,0 0 1 0 0,0 0 0 0 0,1 0-1 0 0,0 1-43 0 0,4 16 127 0 0,-1 18 86 0 0,1-18-67 0 0,-5-17-86 0 0,1 0 0 0 0,-1 0 0 0 0,0 0 0 0 0,0 0 0 0 0,0 5-60 0 0,-1 21 196 0 0,0 8-66 0 0,1-20-51 0 0,6-4-24 0 0,-2-1-11 0 0,-3 3 15 0 0,-2-7-46 0 0,0 7-13 0 0,0 12 60 0 0,0-2-16 0 0,0-25-113 0 0,0-3-35 0 0,0 0-157 0 0,0 0 126 0 0,0 0-56 0 0,0 0-80 0 0,0 0 86 0 0,0 0-39 0 0,0 0-41 0 0,0 0-41 0 0,0 0-36 0 0,0 0-32 0 0,0 0-243 0 0,0 0-53 0 0,0 0-789 0 0,0 0-619 0 0,0 0-1178 0 0</inkml:trace>
  <inkml:trace contextRef="#ctx0" brushRef="#br0" timeOffset="2239.51">1817 524 8264 0 0,'0'0'182'0'0,"0"0"29"0"0,0 0 14 0 0,0 0-72 0 0,0 0-15 0 0,0 0 45 0 0,0 0 151 0 0,0 0 282 0 0,0 0 22 0 0,0 0-25 0 0,0 0-110 0 0,3 0-45 0 0,3 0 24 0 0,0 0-40 0 0,0 0-37 0 0,0 0-37 0 0,7 0 269 0 0,-1 0-122 0 0,-4 0-258 0 0,-1 0-35 0 0,8 0 128 0 0,-4 0-156 0 0,-1 0-47 0 0,8 0 49 0 0,-5-2-26 0 0,-1-4 20 0 0,1 0-11 0 0,0 5-29 0 0,8 1-37 0 0,-12 1-68 0 0,1-1 0 0 0,0 0 0 0 0,-1 0 0 0 0,1-1-1 0 0,8-2-44 0 0,-3-2 60 0 0,-12 3-54 0 0,1 1-1 0 0,-1 0 0 0 0,0 0 0 0 0,1 0 0 0 0,-1 0 1 0 0,0 1-1 0 0,1-1 0 0 0,-1 1 0 0 0,1 0-5 0 0,30 1 43 0 0,-24 0-39 0 0,0 0-1 0 0,0-1 1 0 0,0-1-1 0 0,0 1 1 0 0,-1-2-1 0 0,6 0-3 0 0,0-4 21 0 0,-12 5-17 0 0,0 0-1 0 0,0 0 1 0 0,0 0 0 0 0,0 0-1 0 0,0 0 1 0 0,0 1-1 0 0,0-1 1 0 0,0 1-1 0 0,4 0-3 0 0,-2-1 0 0 0,1 0 0 0 0,0 0 0 0 0,-1 0 0 0 0,1 0 0 0 0,2-2 0 0 0,-3 1 0 0 0,1 0 0 0 0,-1 1 0 0 0,0 0 0 0 0,1 0 0 0 0,2 0 0 0 0,-1 1-140 0 0,0 0 43 0 0,6 0 10 0 0,3 0 115 0 0,7-1 122 0 0,-10 1-97 0 0,0 0-90 0 0,-4 0-64 0 0,0 0-81 0 0,-2 0-41 0 0,1 0-76 0 0,-1 0-84 0 0,0 0-94 0 0,-1 0 1 0 0,0 0-76 0 0,0 0-82 0 0,0 0-88 0 0,0 0-92 0 0,1 1-97 0 0,-1-1-104 0 0,0 0-108 0 0,-4 3 142 0 0,9 7-3 0 0,-9-7 418 0 0,-2-3 264 0 0,0 7 97 0 0,0 0 54 0 0,0 0 50 0 0,0 1 47 0 0,0-1 43 0 0,0 1 39 0 0,0 6 129 0 0,0 0 83 0 0,0-1 68 0 0,0 0 39 0 0,0 17 521 0 0,0-12-386 0 0,0-9-275 0 0,0 0-36 0 0,0 0-46 0 0,0 0-52 0 0,2 5 243 0 0,3-4-58 0 0,1 2 0 0 0,-3 8 94 0 0,-3 39 608 0 0,0-46-773 0 0,0-3-46 0 0,0 9 304 0 0,0-3-58 0 0,0-1-79 0 0,0-3-96 0 0,2 4 209 0 0,4-5-103 0 0,-1-2-98 0 0,-3 4-53 0 0,-2 15 67 0 0,0-25-136 0 0,0-3-22 0 0,0 0-53 0 0,0 0-60 0 0,0 0-68 0 0,0 0-142 0 0,0 0-252 0 0,0 0-26 0 0</inkml:trace>
  <inkml:trace contextRef="#ctx0" brushRef="#br0" timeOffset="2545.88">2495 170 6384 0 0,'0'-6'83'0'0,"-1"-10"240"0"0,0 12-284 0 0,0 2-84 0 0,-5-1 68 0 0,2 3 62 0 0,4 0-85 0 0,-2 0 175 0 0,1-3 204 0 0,1 2-367 0 0,0 0 82 0 0,0 0 71 0 0,0-1 60 0 0,0 1 109 0 0,0 0 51 0 0,0 0 880 0 0,0 1-691 0 0,0 0-331 0 0,0 1-39 0 0,0 0-9 0 0,0 1-104 0 0,0 0-110 0 0,0 0-97 0 0,0 1-109 0 0,0 0-120 0 0,0-3 114 0 0,0 1-45 0 0,0 1-39 0 0,0-1-35 0 0,0 0-108 0 0,0 1-35 0 0,0 3-1104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5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46 7312 0 0,'0'0'165'0'0,"0"0"22"0"0,-3-2 9 0 0,-9-8-20 0 0,8 7-153 0 0,-2 3-15 0 0,-15 0 59 0 0,11 0 116 0 0,-2 0 107 0 0,-20-1 633 0 0,19 1-569 0 0,6 1-198 0 0,2-1-39 0 0,0 1-51 0 0,2 1-57 0 0,-5 5 201 0 0,8-7-199 0 0,-1 1 0 0 0,1-1 0 0 0,0 0 0 0 0,-1 1 0 0 0,1-1-1 0 0,0 1 1 0 0,-1-1 0 0 0,1 0 0 0 0,0 1 0 0 0,-1-1 0 0 0,1 0 0 0 0,-1 0 0 0 0,1 1 0 0 0,-1-1 0 0 0,1 0 0 0 0,0 0-1 0 0,-1 0 1 0 0,1 0 0 0 0,-1 1 0 0 0,1-1 0 0 0,-1 0 0 0 0,1 0 0 0 0,-1 0 0 0 0,1 0 0 0 0,-1 0 0 0 0,1 0 0 0 0,-1 0-1 0 0,1 0 1 0 0,-1-1-11 0 0,-7 2 165 0 0,1 0-38 0 0,-1 2-13 0 0,-2 1 16 0 0,-1 0 17 0 0,-1 0 97 0 0,3 0-48 0 0,-17 8 255 0 0,25-11-429 0 0,-5 2 42 0 0,1 1-1 0 0,0 0 0 0 0,1 0 1 0 0,-1 1-1 0 0,1-1 0 0 0,0 1 1 0 0,0 0-1 0 0,-3 4-63 0 0,-13 37 696 0 0,14-31-529 0 0,1-1-78 0 0,2 1-46 0 0,2-11-43 0 0,1-1 0 0 0,0 1 0 0 0,0-1 0 0 0,0 0 0 0 0,1 1 0 0 0,-1-1 0 0 0,1 1 0 0 0,0-1 0 0 0,0 2 0 0 0,12 23 0 0 0,-11-24 0 0 0,0-1 0 0 0,0 0 0 0 0,0 0 0 0 0,0 0 0 0 0,0 0 0 0 0,1-1 0 0 0,-1 1 0 0 0,1-1 0 0 0,0 1 0 0 0,0-1 0 0 0,0 0 0 0 0,0 0 0 0 0,0 0 0 0 0,0-1 0 0 0,0 1 0 0 0,1-1 0 0 0,0 1 0 0 0,9 4 0 0 0,-5-1 0 0 0,-7-4 0 0 0,0 0 0 0 0,1 0 0 0 0,-1-1 0 0 0,0 1 0 0 0,1 0 0 0 0,-1-1 0 0 0,1 1 0 0 0,0-1 0 0 0,-1 1 0 0 0,1-1 0 0 0,-1 1 0 0 0,1-1 0 0 0,0 0 0 0 0,-1 0 0 0 0,14 0 24 0 0,18 0 133 0 0,-22-3-124 0 0,-5 1-2 0 0,0 0-1 0 0,-1-1 1 0 0,0 1 0 0 0,1-2-1 0 0,-1 1 1 0 0,0 0-1 0 0,-1-1 1 0 0,1 0-31 0 0,13-12 77 0 0,-16 13-59 0 0,1 1 0 0 0,0 0 0 0 0,1-1 0 0 0,-1 1 0 0 0,0 1 0 0 0,2-2-18 0 0,-2 2 18 0 0,0-1 0 0 0,1 0 0 0 0,-1 0 0 0 0,0 0 0 0 0,0-1 0 0 0,1 0-18 0 0,3-5 34 0 0,-4 5-15 0 0,0 0-1 0 0,0 0 0 0 0,0 0 0 0 0,1 0 0 0 0,0 0 1 0 0,0 1-19 0 0,0-1 20 0 0,-3 3-18 0 0,0 0 1 0 0,-1 0-1 0 0,1-1 0 0 0,0 1 1 0 0,-1 0-1 0 0,1-1 1 0 0,-1 1-1 0 0,1 0 0 0 0,-1-1 1 0 0,1 1-1 0 0,-1-1 1 0 0,1 1-1 0 0,-1-1 0 0 0,1 1 1 0 0,-1-1-1 0 0,0 1 1 0 0,1-1-1 0 0,-1 0 0 0 0,0 1 1 0 0,1-1-1 0 0,-1 1 1 0 0,0-1-3 0 0,3-4-1 0 0,1-3 1 0 0,-3 7 4 0 0,0-1 1 0 0,0 1-1 0 0,0-1 0 0 0,0 1 0 0 0,-1-1 1 0 0,1 1-1 0 0,-1-1 0 0 0,1 1 0 0 0,-1-1 1 0 0,1 1-1 0 0,-1-1 0 0 0,0 0 0 0 0,0 1 1 0 0,0-1-5 0 0,0-16 42 0 0,0-23 168 0 0,0 38-177 0 0,-2 1-38 0 0,-6-9-123 0 0,-6-24-296 0 0,10 25 336 0 0,4 9 84 0 0,-2-8-124 0 0,2 1-35 0 0,-1 0-49 0 0,-1 0-45 0 0,0 5 101 0 0,-1-2 28 0 0,1 1 35 0 0,0 1-3 0 0,1 1-23 0 0,0-1-51 0 0,0 1-19 0 0,1 0-51 0 0,-1 0-59 0 0,1 0-67 0 0,0 1 60 0 0,0 1-41 0 0,0-1-452 0 0,0 0-302 0 0,0 1-706 0 0</inkml:trace>
  <inkml:trace contextRef="#ctx0" brushRef="#br0" timeOffset="559.95">464 170 6592 0 0,'8'7'109'0'0,"4"5"108"0"0,-6-3-111 0 0,-2-1-75 0 0,-3 2-78 0 0,0-3 51 0 0,1-1 57 0 0,0-1 48 0 0,1 0 37 0 0,2 3 146 0 0,-3-5-124 0 0,-1 0-36 0 0,1 1 58 0 0,1 3 72 0 0,-2-4-144 0 0,1-1 37 0 0,0 0 11 0 0,0 1 41 0 0,0 0 49 0 0,2 0 56 0 0,1 3-98 0 0,-4-5-183 0 0,0 0 0 0 0,-1 1 0 0 0,1-1 1 0 0,0 0-1 0 0,0 1 0 0 0,-1-1 0 0 0,1 1 0 0 0,-1-1 0 0 0,1 1 1 0 0,-1-1-1 0 0,0 0 0 0 0,0 1 0 0 0,0 0-31 0 0,0 0 227 0 0,0-2 14 0 0,0 0 74 0 0,0 0 33 0 0,0 0 4 0 0,0 0 12 0 0,0 0 52 0 0,0 0 28 0 0,0 0 4 0 0,0 0-32 0 0,0 0-134 0 0,0 0-52 0 0,0 0-8 0 0,0-2 6 0 0,0 1-197 0 0,0-3 56 0 0,0-4 44 0 0,0 1 11 0 0,0 1 40 0 0,0-2 99 0 0,1 4-229 0 0,-1 0 1 0 0,1 0 0 0 0,0 0 0 0 0,0 0 0 0 0,0 0 0 0 0,1 0 0 0 0,-1 0 0 0 0,1 1 0 0 0,1-3-53 0 0,-2 4 22 0 0,0 1 1 0 0,-1-1-1 0 0,1 0 1 0 0,-1 0-1 0 0,0 1 1 0 0,1-1-1 0 0,-1 0 1 0 0,0 0-1 0 0,0 0 1 0 0,0 0-1 0 0,-1-1-22 0 0,1 0 25 0 0,0 1-1 0 0,0-1 0 0 0,0 0 1 0 0,0 0-1 0 0,0 1 0 0 0,1-1 1 0 0,-1 0-1 0 0,1-1-24 0 0,12-19 42 0 0,-9 16-24 0 0,0 0 1 0 0,-1 0 0 0 0,0 0-1 0 0,1-3-18 0 0,-2 6 8 0 0,0-1-1 0 0,0 1 1 0 0,0 0-1 0 0,0 1 1 0 0,1-1 0 0 0,1-2-8 0 0,23-23 7 0 0,-25 27-7 0 0,-1 1 0 0 0,1-1 0 0 0,0 1 0 0 0,0 0 0 0 0,0-1 0 0 0,0 1-1 0 0,0 0 1 0 0,0 0 0 0 0,0 1 0 0 0,0-1 0 0 0,1 0 0 0 0,-1 1 0 0 0,0-1-1 0 0,1 1 1 0 0,9-3-12 0 0,24-13-72 0 0,-28 14 72 0 0,-2 0 6 0 0,0 0 0 0 0,0 0 0 0 0,0 1 0 0 0,0 0 0 0 0,0 0 0 0 0,1 0 0 0 0,4 1 6 0 0,-3-1 0 0 0,-5 1 0 0 0,0-1 0 0 0,0 1 0 0 0,0 0 0 0 0,0 0 0 0 0,0 0 0 0 0,0 1 0 0 0,0-1 0 0 0,-1 1 0 0 0,1-1 0 0 0,0 1 0 0 0,1 0 0 0 0,3 4 0 0 0,-5-4-1 0 0,-1 0 0 0 0,0 0 0 0 0,1 0 0 0 0,-1-1 0 0 0,1 1-1 0 0,-1 0 1 0 0,1-1 0 0 0,-1 1 0 0 0,1-1 0 0 0,0 0 0 0 0,-1 1 0 0 0,1-1 0 0 0,-1 0-1 0 0,1 0 2 0 0,1 0-11 0 0,-1 1 1 0 0,0-1-1 0 0,1 1 0 0 0,-1-1 0 0 0,0 1 0 0 0,0 0 0 0 0,0 0 0 0 0,0 0 0 0 0,1 0 0 0 0,-1 0 0 0 0,-1 1 0 0 0,1-1 0 0 0,0 1 0 0 0,1 0 11 0 0,27 29-58 0 0,-16-15 62 0 0,-1-4-5 0 0,-8-8-1 0 0,0 0 1 0 0,-1 0-1 0 0,0 1 0 0 0,0 0 1 0 0,0 0-1 0 0,1 2 2 0 0,-2-2-11 0 0,-1 0 0 0 0,1 0 1 0 0,-1 0-1 0 0,0 0 1 0 0,-1 1-1 0 0,1-1 0 0 0,-1 1 1 0 0,0-1-1 0 0,-1 1 0 0 0,1 0 11 0 0,-1-4-1 0 0,0 0 1 0 0,0-1-1 0 0,0 1 0 0 0,1 0 1 0 0,-1 0-1 0 0,1 0 0 0 0,-1 0 1 0 0,1 0-1 0 0,-1-1 0 0 0,1 1 1 0 0,0 0-1 0 0,0-1 0 0 0,1 2 1 0 0,-1-1 5 0 0,0-1 0 0 0,0 0 0 0 0,-1 1 0 0 0,1-1 0 0 0,0 1 0 0 0,-1-1 0 0 0,1 1 0 0 0,-1-1 0 0 0,1 1 0 0 0,-1 0 0 0 0,0-1 0 0 0,0 1 0 0 0,0 1-5 0 0,0 8 117 0 0,0 15-66 0 0,0-15-1 0 0,0 1 93 0 0,0-8-22 0 0,0-1 41 0 0,0-1 48 0 0,0-2 54 0 0,0-2 62 0 0,0-1 67 0 0,0 0-305 0 0,0 1 0 0 0,0-6-28 0 0,-1 4-38 0 0,1 1 1 0 0,0-1 0 0 0,0 1 0 0 0,0-1-1 0 0,1 1 1 0 0,-1 0 0 0 0,1-1 0 0 0,-1 1-1 0 0,2-2-22 0 0,2-3 40 0 0,7-17 82 0 0,-8 19-109 0 0,0 0 0 0 0,0 0 1 0 0,1 0-1 0 0,1-2-13 0 0,-1 2 12 0 0,0 1 0 0 0,-1-1 1 0 0,1 0-1 0 0,-2 1 0 0 0,1-2 0 0 0,0-1-12 0 0,-2 5 8 0 0,0 0 0 0 0,-1 0 0 0 0,1 0 0 0 0,0 0 0 0 0,1 0 0 0 0,-1 0 0 0 0,0 0 0 0 0,1 0 0 0 0,1-2-8 0 0,15-9 8 0 0,2-2-6 0 0,-3-2-38 0 0,-10 11-5 0 0,-1 1 1 0 0,1-1-1 0 0,6-3 41 0 0,-11 9-10 0 0,1-1 1 0 0,-1 1-1 0 0,1-1 1 0 0,0 1-1 0 0,0 0 1 0 0,-1 0-1 0 0,1 0 1 0 0,0 0-1 0 0,0 0 1 0 0,0 1-1 0 0,0-1 1 0 0,0 1-1 0 0,1 0 10 0 0,35 0-106 0 0,-3 0 55 0 0,-35 0 47 0 0,1 0-1 0 0,0 0 0 0 0,-1 0 1 0 0,1 0-1 0 0,0 1 1 0 0,-1-1-1 0 0,1 1 1 0 0,-1-1-1 0 0,1 1 1 0 0,0-1-1 0 0,-1 1 0 0 0,0 0 1 0 0,1 0-1 0 0,-1 0 1 0 0,1 0 4 0 0,6 4-12 0 0,2 0-25 0 0,-7-5 32 0 0,-1 1 0 0 0,0 0 1 0 0,0 1-1 0 0,0-1 0 0 0,0 0 0 0 0,0 1 1 0 0,0-1-1 0 0,0 1 0 0 0,0 0 5 0 0,16 14-54 0 0,-12-10 39 0 0,0-1 1 0 0,0 1-1 0 0,0 0 1 0 0,-1 0-1 0 0,0 0 1 0 0,2 4 14 0 0,16 44-136 0 0,-15-33 106 0 0,-6-12-5 0 0,-2 0-38 0 0,0-2-39 0 0,3 1-34 0 0,7 10-168 0 0,-8-10 199 0 0,-1-3-19 0 0,-1-2 9 0 0,1 1-41 0 0,-1-1-49 0 0,1 0-59 0 0,1 0-160 0 0,-1 0-92 0 0,1 0-79 0 0,0 0-64 0 0,0 0-192 0 0,0 0-50 0 0,0 3-1146 0 0,-2 3-1162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4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508 93 4864 0 0,'0'0'141'0'0,"-2"0"-6"0"0,0 0-82 0 0,-2 0-111 0 0,2 0 113 0 0,1 0 17 0 0,0 0 38 0 0,-1 0 45 0 0,1 0 51 0 0,1-3 414 0 0,0 3-593 0 0,0 0 0 0 0,0-1 0 0 0,0 1 0 0 0,0-1 0 0 0,0 1 0 0 0,0-1 0 0 0,0 1 0 0 0,0 0 0 0 0,0-1 0 0 0,0 1 0 0 0,-1-1 0 0 0,1 1 0 0 0,0 0-1 0 0,0-1 1 0 0,0 1 0 0 0,0 0 0 0 0,-1-1 0 0 0,1 1 0 0 0,0 0 0 0 0,0-1 0 0 0,-1 1 0 0 0,1 0 0 0 0,0-1 0 0 0,-1 1 0 0 0,1 0 0 0 0,0 0 0 0 0,-1-1 0 0 0,1 1 0 0 0,0 0 0 0 0,-1 0 0 0 0,1 0-27 0 0,-7-5 444 0 0,2-5 168 0 0,-5 5-17 0 0,4-6-3 0 0,-4 6-8 0 0,6-1-222 0 0,4 5-339 0 0,-1 1 0 0 0,1-1 0 0 0,0 1 0 0 0,0 0-1 0 0,-1-1 1 0 0,1 1 0 0 0,0 0 0 0 0,-1-1 0 0 0,1 1 0 0 0,0 0 0 0 0,-1-1 0 0 0,1 1 0 0 0,0 0-1 0 0,-1-1 1 0 0,1 1 0 0 0,-1 0 0 0 0,1 0 0 0 0,-1 0 0 0 0,1-1 0 0 0,-1 1 0 0 0,1 0-1 0 0,-1 0 1 0 0,1 0 0 0 0,0 0 0 0 0,-1 0 0 0 0,1 0 0 0 0,-1 0 0 0 0,1 0 0 0 0,-1 0 0 0 0,1 0-1 0 0,-1 0 1 0 0,0 0-23 0 0,-6-1 312 0 0,-8-5 487 0 0,10 3-536 0 0,-1 0-45 0 0,0 2-65 0 0,-1 0-82 0 0,0 1 91 0 0,5 0-110 0 0,0 1 0 0 0,0-1-1 0 0,0 0 1 0 0,0-1 0 0 0,-1 1-1 0 0,1 0 1 0 0,0 0 0 0 0,0-1-1 0 0,0 0 1 0 0,-1 0-52 0 0,-4-3 108 0 0,6 3-91 0 0,-1 0 0 0 0,1 0 0 0 0,0 0 0 0 0,-1 1 0 0 0,1-1 0 0 0,-1 0 0 0 0,1 1 0 0 0,-1-1 0 0 0,1 1-1 0 0,-1-1 1 0 0,1 1 0 0 0,-1 0 0 0 0,0-1 0 0 0,1 1 0 0 0,-1 0 0 0 0,1 0 0 0 0,-1 0 0 0 0,0 0 0 0 0,1 1 0 0 0,-1-1 0 0 0,1 0 0 0 0,-1 1 0 0 0,0-1 0 0 0,0 1-17 0 0,-26 15 240 0 0,24-10-178 0 0,3-6-58 0 0,1 1-1 0 0,0-1 1 0 0,0 1 0 0 0,-1-1 0 0 0,1 0 0 0 0,0 1-1 0 0,-1-1 1 0 0,1 1 0 0 0,0-1 0 0 0,-1 0 0 0 0,1 1-1 0 0,0-1 1 0 0,-1 0 0 0 0,1 0 0 0 0,-1 1 0 0 0,1-1-1 0 0,0 0 1 0 0,-1 0 0 0 0,1 0 0 0 0,-1 0 0 0 0,1 1 0 0 0,-1-1-1 0 0,1 0 1 0 0,-1 0 0 0 0,1 0 0 0 0,-1 0 0 0 0,1 0-1 0 0,-1 0 1 0 0,1 0 0 0 0,-1 0 0 0 0,1 0 0 0 0,-1-1-4 0 0,-14 4 69 0 0,-1 10-40 0 0,-10 11 63 0 0,18-19-72 0 0,-4-1-14 0 0,11-3-6 0 0,0-1 0 0 0,0 1 0 0 0,0 0 0 0 0,0-1 0 0 0,0 1 0 0 0,0 0 0 0 0,1 0 0 0 0,-1 0 0 0 0,0 0 0 0 0,1 0 0 0 0,-1-1 0 0 0,0 1 0 0 0,1 1 0 0 0,-1-1 0 0 0,1 0 0 0 0,-1 0 0 0 0,1 0 0 0 0,0 1 0 0 0,-5 8 10 0 0,-8 6 33 0 0,12-15-42 0 0,0 0 0 0 0,-1 0 0 0 0,1 0 0 0 0,0 0 0 0 0,0 1 0 0 0,0-1 0 0 0,0 1 0 0 0,0-1 0 0 0,0 0 1 0 0,1 1-1 0 0,-1-1 0 0 0,0 1 0 0 0,1 0 0 0 0,-1-1 0 0 0,1 1 0 0 0,-1 0 0 0 0,1-1 0 0 0,0 1 0 0 0,0 0 0 0 0,0 0-1 0 0,0-1 4 0 0,0 1 0 0 0,-1-1 0 0 0,1 1 0 0 0,0-1 0 0 0,0 1 0 0 0,-1 0 0 0 0,1-1 0 0 0,-1 1 0 0 0,0-1 0 0 0,1 1 0 0 0,-1-1-1 0 0,0 0 1 0 0,0 2-4 0 0,-1-2 1 0 0,1 1-1 0 0,1-1 0 0 0,-1 1 0 0 0,0 0 0 0 0,0 0 0 0 0,1-1 1 0 0,-1 1-1 0 0,0 0 0 0 0,1 0 0 0 0,0 0 0 0 0,0 0 0 0 0,-1 0 1 0 0,1 1-1 0 0,0 69 0 0 0,0-63 0 0 0,1 1 0 0 0,0-1 0 0 0,0 0 0 0 0,1 0 0 0 0,0 0 0 0 0,1 2 0 0 0,0 3 0 0 0,13 45 0 0 0,-15-56 0 0 0,-1 0 0 0 0,1 0 0 0 0,0 0 0 0 0,-1 1 0 0 0,0-1 0 0 0,0 0 0 0 0,0 1 0 0 0,0-1 0 0 0,2 16 0 0 0,23 58 0 0 0,-19-48 0 0 0,-1-14 3 0 0,-4-12 3 0 0,1 0 1 0 0,-1 0-1 0 0,0 1 0 0 0,0-1 0 0 0,-1 0 0 0 0,1 1 1 0 0,-1-1-1 0 0,0 2-6 0 0,0-3 1 0 0,0 0 0 0 0,1-1-1 0 0,-1 1 1 0 0,0 0 0 0 0,1 0 0 0 0,-1 0 0 0 0,1 0-1 0 0,-1 0 1 0 0,1-1 0 0 0,0 1 0 0 0,0 0 0 0 0,0-1-1 0 0,1 2 0 0 0,-2-1 1 0 0,1-1 0 0 0,0 0 0 0 0,0 1 0 0 0,0-1 0 0 0,-1 1-1 0 0,1-1 1 0 0,-1 1 0 0 0,1-1 0 0 0,-1 1 0 0 0,0 0 0 0 0,0-1-1 0 0,1 1 1 0 0,-1 1-1 0 0,0-2 3 0 0,0 0 1 0 0,0 0-1 0 0,0 0 0 0 0,0 0 0 0 0,0 1 0 0 0,0-1 0 0 0,1 0 1 0 0,-1 0-1 0 0,0 0 0 0 0,1 0 0 0 0,-1 0 0 0 0,1 1 0 0 0,-1-1 1 0 0,1 0-1 0 0,0 0 0 0 0,0 0-3 0 0,0 1-1 0 0,0 0-1 0 0,1 0 1 0 0,-1 1 0 0 0,0-1 0 0 0,-1 0-1 0 0,1 0 1 0 0,0 1 0 0 0,-1-1 0 0 0,1 0-1 0 0,-1 1 1 0 0,0-1 0 0 0,1 0 0 0 0,-1 1-1 0 0,0-1 1 0 0,-1 1 0 0 0,1 0 1 0 0,0-1-125 0 0,0-2-74 0 0,0 0-22 0 0,0 0 69 0 0,0 0-2 0 0,0 0-68 0 0,0 0-204 0 0,0-2-375 0 0,0-11-30 0 0,0-3-7 0 0</inkml:trace>
  <inkml:trace contextRef="#ctx0" brushRef="#br0" timeOffset="584.25">0 416 6880 0 0,'0'0'157'0'0,"0"0"23"0"0,0 0 11 0 0,3 0-31 0 0,3-1-114 0 0,9-7 389 0 0,-13 6-377 0 0,0 0-44 0 0,2 0 221 0 0,-1 1-104 0 0,0 1-75 0 0,3 0-8 0 0,-4 1 37 0 0,9-3 148 0 0,1-4 41 0 0,1 0 10 0 0,-2 4-31 0 0,-1 1-12 0 0,2-5 13 0 0,1 0-10 0 0,0 4-31 0 0,-2 1-88 0 0,25-10 320 0 0,-20 4-280 0 0,-3 2-65 0 0,-1 1-65 0 0,4 0 73 0 0,-3 4-40 0 0,6-1 7 0 0,71-25 164 0 0,-87 25-232 0 0,1 0 0 0 0,-1 0 1 0 0,1 1-1 0 0,-1-1 1 0 0,1 1-1 0 0,-1 0 0 0 0,1 0 1 0 0,-1 0-1 0 0,3 1-7 0 0,6-1 6 0 0,57 0-29 0 0,0 0-38 0 0,-65 0 51 0 0,-1 1 0 0 0,0-1 1 0 0,1 0-1 0 0,-1 1 0 0 0,0-1 1 0 0,0 1-1 0 0,0 0 1 0 0,0 0-1 0 0,1 1 10 0 0,10 4-80 0 0,1-3-163 0 0,0-1-65 0 0,7 8-53 0 0,0-7 110 0 0,-9-1 116 0 0,0 4 17 0 0,-6-1 58 0 0,16 6-117 0 0,-15-7 133 0 0,5 2 24 0 0,-9 0 20 0 0,-4-6 0 0 0,1 1 0 0 0,-1-1 0 0 0,0 1 0 0 0,0-1 0 0 0,1 1 0 0 0,-1-1 0 0 0,0 0 0 0 0,1 1 0 0 0,-1-1 0 0 0,0 0 0 0 0,1 1 0 0 0,-1-1 0 0 0,1 0 0 0 0,-1 0 0 0 0,0 1 0 0 0,1-1 0 0 0,-1 0 0 0 0,1 0 0 0 0,-1 0 0 0 0,1 1 0 0 0,-1-1 0 0 0,1 0 0 0 0,-1 0 0 0 0,1 0 0 0 0,-1 0 0 0 0,1 0 0 0 0,-1 0 0 0 0,1 0 0 0 0,-1 0 0 0 0,1 0 0 0 0,-1 0 0 0 0,1-1 0 0 0,14 4 0 0 0,1 10 0 0 0,-1 0 0 0 0,-6-11 0 0 0,-4 2 0 0 0,8 20 0 0 0,-12-21 0 0 0,15 28 0 0 0,-15-28 0 0 0,0 1 0 0 0,-1-1 0 0 0,1 0 1 0 0,-1 1-1 0 0,0-1 0 0 0,0 1 0 0 0,0-1 0 0 0,0 1 1 0 0,0 1-1 0 0,-1 2 28 0 0,4-1 122 0 0,5 6-18 0 0,-4 3 43 0 0,-3 2 69 0 0,-1 2 92 0 0,0-8-74 0 0,0-10-396 0 0,0 1 41 0 0,0-1 38 0 0,0 1 38 0 0,0 2 84 0 0,0-1 123 0 0,0-1-25 0 0,0 1 35 0 0,0 1 287 0 0,0 2 220 0 0,0 1 498 0 0,0-3-177 0 0,0-2-381 0 0,0-1-157 0 0,0 0-62 0 0,0-2-199 0 0,0 1-35 0 0,0-1-39 0 0,0 0-43 0 0,0-1-47 0 0,0 0-51 0 0,0 0-56 0 0,0-1-59 0 0,0-10 339 0 0,0 2-78 0 0,0-5-26 0 0,0-21 86 0 0,0 36-219 0 0,-1 1 1 0 0,1-1-1 0 0,0 1 0 0 0,0-1 0 0 0,0 1 1 0 0,0-1-1 0 0,0 1 0 0 0,0-1 0 0 0,1 1 1 0 0,-1-1-1 0 0,0 1 0 0 0,0-1 0 0 0,0 1 1 0 0,0-1-1 0 0,0 1 0 0 0,1-1 0 0 0,-1 1 0 0 0,0 0 1 0 0,1-1-1 0 0,-1 1 0 0 0,0-1 0 0 0,0 1 1 0 0,1 0-1 0 0,-1-1 0 0 0,1 1 0 0 0,-1 0 1 0 0,0-1-1 0 0,1 1 0 0 0,-1 0-1 0 0,7-8 35 0 0,-6 6-34 0 0,0-1 1 0 0,-1 0-1 0 0,1 0 1 0 0,-1 1-1 0 0,0-1 1 0 0,0 0-1 0 0,0-1-1 0 0,0 2 0 0 0,0 1 0 0 0,0-1 0 0 0,0 1 0 0 0,0-1 0 0 0,1 0 0 0 0,-1 1 0 0 0,1-1 0 0 0,-1 0 0 0 0,1 1 0 0 0,-1-1 0 0 0,1 1 0 0 0,0-1 0 0 0,0 1 0 0 0,0 0 0 0 0,0-2 0 0 0,4-4 0 0 0,0-9 0 0 0,8 1 0 0 0,0 0 0 0 0,-11 10 0 0 0,-2 4 0 0 0,0 0 0 0 0,1 1-1 0 0,-1-1 1 0 0,0 1 0 0 0,1-1 0 0 0,-1 0 0 0 0,0 1-1 0 0,1-1 1 0 0,-1 1 0 0 0,1-1 0 0 0,-1 1 0 0 0,1-1-1 0 0,-1 1 1 0 0,1 0 0 0 0,-1-1 0 0 0,1 1 0 0 0,-1-1-1 0 0,1 1 1 0 0,0 0 0 0 0,-1 0 0 0 0,1-1 0 0 0,0 1 0 0 0,4-2-6 0 0,-4 1 3 0 0,0 0 0 0 0,-1 1 1 0 0,1-1-1 0 0,0 0 1 0 0,0 1-1 0 0,0-1 0 0 0,-1 0 1 0 0,1 0-1 0 0,0 0 0 0 0,-1 0 1 0 0,1 0-1 0 0,-1 0 0 0 0,1 0 1 0 0,-1 0-1 0 0,1 0 0 0 0,-1 0 3 0 0,7-10-27 0 0,17-2-87 0 0,-20 11 58 0 0,6-4-262 0 0,3 0-139 0 0,-5 2 184 0 0,7 2-331 0 0,0-1-32 0 0,-7-2 289 0 0,2 0-176 0 0,-4 3 209 0 0,1 1-43 0 0,-1 1 33 0 0,-3 0 1 0 0,0 0-66 0 0,-1 0 142 0 0,0 0-42 0 0,-1 0-45 0 0,1 0-42 0 0,1 0-482 0 0,0 0-315 0 0,3 0-746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1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 9520 0 0,'0'0'276'0'0,"0"0"2"0"0,1 0-207 0 0,1 0-43 0 0,8 0 9 0 0,-10 0-34 0 0,0 0-1 0 0,1 0 0 0 0,-1-1 1 0 0,0 1-1 0 0,0 0 1 0 0,0 0-1 0 0,0 0 0 0 0,0 0 1 0 0,0 0-1 0 0,0 0 0 0 0,0 0 1 0 0,0 0-1 0 0,0 0 0 0 0,1 0 1 0 0,-1 0-1 0 0,0 0 1 0 0,0 0-1 0 0,0 0 0 0 0,0 1 1 0 0,0-1-1 0 0,0 0 0 0 0,0 0 1 0 0,0 0-1 0 0,0 0 0 0 0,0 0 1 0 0,0 0-1 0 0,0 0 0 0 0,1 0 1 0 0,-1 0-1 0 0,0 0 1 0 0,0 0-1 0 0,0 0 0 0 0,0 0 1 0 0,0 0-1 0 0,0 0 0 0 0,0 0 1 0 0,0 1-1 0 0,0-1 0 0 0,0 0 1 0 0,0 0-1 0 0,0 0 1 0 0,0 0-1 0 0,0 0 0 0 0,0 0 1 0 0,0 0-1 0 0,0 0 0 0 0,0 0 1 0 0,0 0-1 0 0,0 0 0 0 0,0 1 1 0 0,0-1-1 0 0,0 0 1 0 0,0 0-1 0 0,0 0 0 0 0,0 0 1 0 0,0 0-1 0 0,0 0-2 0 0,0 5 89 0 0,0 10 257 0 0,0-11-273 0 0,0-2-48 0 0,2 3 229 0 0,6 6-35 0 0,-3 9 177 0 0,-4 21 265 0 0,-2-23-437 0 0,3-3-29 0 0,4 0-43 0 0,-2-7-55 0 0,-2 0 2 0 0,-1 0 20 0 0,0 2 43 0 0,-2 1-21 0 0,1-4-46 0 0,0 0 0 0 0,0-1 0 0 0,0 1 0 0 0,1 0 0 0 0,1 4-95 0 0,4 4 140 0 0,-5-12-117 0 0,0 1 1 0 0,0-1-1 0 0,0 0 0 0 0,0 1 1 0 0,0-1-1 0 0,-1 0 0 0 0,1 1 1 0 0,-1-1-1 0 0,0 1-23 0 0,4 28 149 0 0,3-3-22 0 0,-3 2-36 0 0,-3-23-71 0 0,0 0-1 0 0,0-1 1 0 0,0 1 0 0 0,1-1 0 0 0,0 2-20 0 0,0-2 19 0 0,0 0 1 0 0,-1 1-1 0 0,1-1 0 0 0,-2 1 1 0 0,1 1-20 0 0,-2 3 29 0 0,1-8-17 0 0,-1-1 1 0 0,1 1 0 0 0,0-1-1 0 0,1 1 1 0 0,-1-1 0 0 0,0 1-1 0 0,1-1 1 0 0,0 1 0 0 0,0 1-13 0 0,4 5 29 0 0,-4-7-19 0 0,1 0 0 0 0,-1-1 0 0 0,0 1 1 0 0,0 1-1 0 0,-1-1 0 0 0,1 0 1 0 0,0 0-1 0 0,-1 0 0 0 0,0 0 1 0 0,0 3-11 0 0,0 8 11 0 0,-1-5 4 0 0,1 1 0 0 0,0-1 0 0 0,1 1 0 0 0,0-1 0 0 0,1 2-15 0 0,8 9 43 0 0,-9-16-41 0 0,0 0 0 0 0,-1 1 0 0 0,1-1 0 0 0,-1 0 1 0 0,0 3-3 0 0,0 37 76 0 0,0-41-44 0 0,0-3-78 0 0,0 0-85 0 0,0 0-86 0 0,0 0 62 0 0,0 0-36 0 0,0 0-40 0 0,0 0-37 0 0,0 0-366 0 0,0 0 85 0 0,0 0-51 0 0,0 0-709 0 0,0 0-560 0 0,0 0-1063 0 0</inkml:trace>
  <inkml:trace contextRef="#ctx0" brushRef="#br0" timeOffset="611.6">0 385 8840 0 0,'0'0'197'0'0,"0"0"24"0"0,0 0 19 0 0,0 0 35 0 0,0 0 93 0 0,0 0 43 0 0,0 0 5 0 0,3 0-10 0 0,1 1-262 0 0,-2-1-79 0 0,0 0-1 0 0,1 0 0 0 0,-1 0 0 0 0,0 0 0 0 0,1-1 0 0 0,-1 1 0 0 0,0 0 1 0 0,0-1-1 0 0,2 0-64 0 0,2-2 149 0 0,10-5 187 0 0,12-3 111 0 0,-14 8-232 0 0,0 0 53 0 0,3 3 77 0 0,-8 0-219 0 0,12 1 114 0 0,-7-5-34 0 0,0-3-49 0 0,-10 6-120 0 0,-1 0 0 0 0,0 0 0 0 0,1 0 0 0 0,-1 1 0 0 0,1-1 0 0 0,0 1 0 0 0,2-1-37 0 0,10 1 140 0 0,11 0-101 0 0,-10 0-46 0 0,-15 0 7 0 0,-1 0 0 0 0,1 0 0 0 0,-1 0 0 0 0,1 0 0 0 0,0-1 0 0 0,-1 1 0 0 0,1 0 0 0 0,-1-1 0 0 0,1 1 0 0 0,0-1 0 0 0,-1 0 0 0 0,1 0 0 0 0,-1 1 0 0 0,1-2 0 0 0,10-4 0 0 0,-1 5 13 0 0,1-1 1 0 0,0 2 0 0 0,-1-1 0 0 0,12 2-14 0 0,-5 0 9 0 0,-15-1-9 0 0,-1 0 0 0 0,1 0 0 0 0,0 0 0 0 0,-1 1 0 0 0,1-1 0 0 0,0 1 0 0 0,-1-1 0 0 0,1 1 0 0 0,-1 0 0 0 0,1 0 0 0 0,-1 0 0 0 0,1 1 0 0 0,-1-1 0 0 0,0 0 0 0 0,1 0 0 0 0,-1 0 0 0 0,0 0 0 0 0,0-1 0 0 0,1 1 0 0 0,-1-1 0 0 0,0 1 0 0 0,1-1 0 0 0,-1 0 0 0 0,0 0 0 0 0,1 0 0 0 0,12 0 0 0 0,-8 0 0 0 0,-1 0 0 0 0,1 0 0 0 0,0 0 0 0 0,0 1 0 0 0,3 1 0 0 0,3 4 0 0 0,-12-5 0 0 0,1 0 0 0 0,-1 0 0 0 0,0-1 0 0 0,1 1 0 0 0,-1-1 0 0 0,1 1 0 0 0,-1-1 0 0 0,1 1 0 0 0,-1-1 0 0 0,1 0 0 0 0,-1 1 0 0 0,1-1 0 0 0,0 0 0 0 0,4-1 1 0 0,-3 1-2 0 0,-1 0-1 0 0,0 0 1 0 0,0 0 0 0 0,0 0-1 0 0,0 0 1 0 0,0 1 0 0 0,0-1-1 0 0,0 1 1 0 0,0-1 0 0 0,1 1 1 0 0,13 12-67 0 0,-15-12 58 0 0,0 1-1 0 0,0-1 1 0 0,0 0 0 0 0,0 0 0 0 0,1 0 0 0 0,-1 0-1 0 0,0 0 1 0 0,1 0 0 0 0,-1 0 0 0 0,1 0 0 0 0,-1-1-1 0 0,1 1 1 0 0,0 0 0 0 0,-1-1 0 0 0,1 0 0 0 0,-1 1-1 0 0,1-1 1 0 0,0 0 0 0 0,-1 0 0 0 0,1 0 9 0 0,-1 0-3 0 0,-1 0 1 0 0,1 0-1 0 0,-1 0 1 0 0,1 0-1 0 0,-1 0 0 0 0,1 0 1 0 0,-1 0-1 0 0,1 0 1 0 0,-1 0-1 0 0,1 0 1 0 0,-1 0-1 0 0,1 0 0 0 0,-1 0 1 0 0,1 0-1 0 0,-1 0 1 0 0,0 1-1 0 0,1-1 0 0 0,-1 0 1 0 0,1 0-1 0 0,-1 0 1 0 0,1 1-1 0 0,-1-1 1 0 0,0 0-1 0 0,1 1 0 0 0,-1-1 1 0 0,0 0-1 0 0,1 1 1 0 0,-1-1-1 0 0,0 0 0 0 0,1 1 1 0 0,-1-1-1 0 0,0 1 1 0 0,0-1-1 0 0,1 0 1 0 0,-1 1-1 0 0,0-1 0 0 0,0 1 1 0 0,0-1-1 0 0,0 1 1 0 0,0-1-1 0 0,0 1 1 0 0,0-1-1 0 0,0 1 0 0 0,0-1 1 0 0,0 1-1 0 0,0-1 1 0 0,0 1-1 0 0,0-1 0 0 0,0 1 3 0 0,0 0-1 0 0,0 1-1 0 0,0 0 0 0 0,0-1 0 0 0,1 1 0 0 0,-1-1 0 0 0,0 1 0 0 0,1 0 0 0 0,-1-1 0 0 0,1 1 1 0 0,-1-1 1 0 0,1-1 0 0 0,3 9-22 0 0,1 0 0 0 0,0 0 1 0 0,0-1-1 0 0,1 1 22 0 0,-2-4-84 0 0,-3 2 53 0 0,-1-1 9 0 0,5 2-9 0 0,-4-7 25 0 0,0 0 0 0 0,0 1-1 0 0,0-1 1 0 0,-1 1 0 0 0,1-1 0 0 0,0 1 0 0 0,-1-1-1 0 0,1 1 1 0 0,-1-1 0 0 0,0 1 0 0 0,1-1 0 0 0,-1 1-1 0 0,0 0 1 0 0,0 0 6 0 0,0-1-3 0 0,0 1 0 0 0,0 0-1 0 0,1 0 1 0 0,-1-1 0 0 0,1 1 0 0 0,-1 0-1 0 0,1-1 1 0 0,-1 1 0 0 0,1 0-1 0 0,0-1 1 0 0,0 1 0 0 0,0-1 0 0 0,0 1 3 0 0,0-1-4 0 0,0 1 1 0 0,0-1 0 0 0,-1 1-1 0 0,1-1 1 0 0,0 1 0 0 0,-1 0 0 0 0,1-1-1 0 0,-1 1 1 0 0,1 0 0 0 0,-1-1-1 0 0,0 1 1 0 0,0 0 0 0 0,0 0 3 0 0,0 9 42 0 0,0-6-82 0 0,0-2-26 0 0,0 0-41 0 0,0 0-51 0 0,0 0-60 0 0,0-1-15 0 0,0 1-52 0 0,0-1-57 0 0,0 0-62 0 0,0 1-68 0 0,0-1-71 0 0,0 0-78 0 0,0 0-83 0 0,0 4-986 0 0,0 3-962 0 0</inkml:trace>
  <inkml:trace contextRef="#ctx0" brushRef="#br0" timeOffset="905.39">585 139 10624 0 0,'0'0'241'0'0,"-2"0"38"0"0,1 0-265 0 0,1 0 1 0 0,-1 0-1 0 0,1 0 0 0 0,-1 0 1 0 0,1 0-1 0 0,-1 0 1 0 0,1 0-1 0 0,-1 0 0 0 0,1 0 1 0 0,-1 0-1 0 0,1 0 1 0 0,0-1-1 0 0,-1 1 1 0 0,1 0-1 0 0,-1 0 0 0 0,1-1 1 0 0,0 1-1 0 0,-1 0 1 0 0,1 0-1 0 0,-1-1 0 0 0,1 1 1 0 0,0 0-1 0 0,-1-1 1 0 0,1 1-1 0 0,0-1 1 0 0,0 1-1 0 0,-1 0 0 0 0,1-1-14 0 0,-1-6 142 0 0,1 5-78 0 0,-3-1-36 0 0,0 0-44 0 0,0 0-70 0 0,1 1-67 0 0,0 0-100 0 0,1 1-117 0 0,0 0-105 0 0,1 1 61 0 0,0-1-39 0 0,0 1-540 0 0,0 0-433 0 0,0 0-820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1:40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1 217 5248 0 0,'3'0'152'0'0,"9"0"0"0"0,4 3-120 0 0,-8 1-44 0 0,4 3 18 0 0,-1-6 78 0 0,13-1 657 0 0,45 0 1585 0 0,-39 0-1402 0 0,-19-1-611 0 0,1-5 25 0 0,0 0-9 0 0,-1 4-34 0 0,-4 2-105 0 0,5 0 81 0 0,0-3-66 0 0,-8 1-135 0 0,12-6 138 0 0,-8 3-34 0 0,-4-1-36 0 0,-4 5-132 0 0,1 1 0 0 0,-1-1 0 0 0,0 1 0 0 0,0 0 1 0 0,1-1-1 0 0,-1 1 0 0 0,0-1 0 0 0,1 1 0 0 0,-1 0 0 0 0,0-1 0 0 0,1 1 0 0 0,-1 0 0 0 0,0-1 1 0 0,1 1-1 0 0,-1 0 0 0 0,1 0 0 0 0,-1 0 0 0 0,1-1 0 0 0,-1 1 0 0 0,1 0 0 0 0,-1 0 0 0 0,1 0 1 0 0,-1 0-1 0 0,1 0 0 0 0,-1 0 0 0 0,1 0 0 0 0,-1 0 0 0 0,0 0 0 0 0,1 0 0 0 0,-1 0 1 0 0,1 0-1 0 0,0 0-6 0 0,0 0 5 0 0,-1 0 1 0 0,1 0 0 0 0,0 0 0 0 0,0 0-1 0 0,-1 0 1 0 0,1 0 0 0 0,0 0 0 0 0,0 0-1 0 0,-1 0 1 0 0,1 0 0 0 0,0-1 0 0 0,0 1-1 0 0,-1 0 1 0 0,1 0 0 0 0,0-1 0 0 0,-1 1-6 0 0,3-7 81 0 0,-3-2 34 0 0,0 9-112 0 0,0-1 0 0 0,0 0 0 0 0,0 1 1 0 0,1-1-1 0 0,-1 0 0 0 0,0 1 1 0 0,0-1-1 0 0,0 1 0 0 0,1-1 0 0 0,-1 0 1 0 0,0 1-1 0 0,1-1 0 0 0,-1 1 1 0 0,0-1-1 0 0,1 1 0 0 0,-1-1 0 0 0,1 1 1 0 0,-1-1-1 0 0,1 1 0 0 0,-1 0 1 0 0,1-1-1 0 0,-1 1 0 0 0,1-1-3 0 0,-1 1 3 0 0,1 0 0 0 0,0-1 0 0 0,-1 1 0 0 0,1 0 0 0 0,-1-1 0 0 0,0 1 0 0 0,1-1 0 0 0,-1 1 1 0 0,1-1-1 0 0,-1 1 0 0 0,0-1 0 0 0,1 1 0 0 0,-1-1 0 0 0,0 0 0 0 0,1 1 0 0 0,-1-1 0 0 0,0 1 0 0 0,0-1 0 0 0,0 0 0 0 0,0 1 0 0 0,1-1 0 0 0,-1 0 0 0 0,0 1-3 0 0,0-3 91 0 0,0 0 5 0 0,0 3-90 0 0,0-1 0 0 0,-1 1 1 0 0,1-1-1 0 0,0 0 0 0 0,0 1 1 0 0,0-1-1 0 0,0 0 0 0 0,-1 1 1 0 0,1-1-1 0 0,0 1 0 0 0,0-1 0 0 0,-1 1 1 0 0,1-1-1 0 0,-1 0 0 0 0,1 1 1 0 0,0 0-1 0 0,-1-1 0 0 0,1 1 1 0 0,-1-1-1 0 0,1 1 0 0 0,-1-1 1 0 0,1 1-1 0 0,-1 0-6 0 0,0-1 8 0 0,1 1 1 0 0,-1 0-1 0 0,1-1 1 0 0,-1 1-1 0 0,1-1 0 0 0,-1 1 1 0 0,1-1-1 0 0,-1 1 1 0 0,1-1-1 0 0,0 1 0 0 0,-1-1 1 0 0,1 1-1 0 0,0-1 1 0 0,-1 1-1 0 0,1-1 0 0 0,0 0 1 0 0,0 1-1 0 0,0-1 1 0 0,0 1-1 0 0,-1-1 0 0 0,1 0 1 0 0,0 1-1 0 0,0-1-8 0 0,-2-4 158 0 0,-9-8 2 0 0,6 0-27 0 0,-5 8-106 0 0,5-8-17 0 0,2 9 2 0 0,0 0 0 0 0,0 0-1 0 0,-1 0 1 0 0,1 1 0 0 0,-3-2-12 0 0,2 1 11 0 0,-1 0 89 0 0,-2 3-59 0 0,1 1-8 0 0,-7-11 57 0 0,7 8-4 0 0,-3 3-84 0 0,6 1 11 0 0,-17-1 84 0 0,9 2-44 0 0,10-2-50 0 0,1 1 0 0 0,-1-1 0 0 0,1 0 0 0 0,-1 0 0 0 0,1 1 0 0 0,-1-1 1 0 0,1 0-1 0 0,-1 1 0 0 0,1-1 0 0 0,-1 0 0 0 0,1 1 0 0 0,-1-1 0 0 0,1 1 0 0 0,-1-1 0 0 0,1 1 0 0 0,0-1 0 0 0,-1 1-3 0 0,-2 3 33 0 0,-3-1 72 0 0,0-2-65 0 0,0 0-9 0 0,4 0-24 0 0,1 0 0 0 0,-1 0 1 0 0,1 0-1 0 0,-1 1 0 0 0,1-1 1 0 0,0 0-1 0 0,-1 1 0 0 0,1-1 1 0 0,0 1-1 0 0,-1 0-7 0 0,-13 24 15 0 0,-13 7-15 0 0,12-2-60 0 0,16-29 58 0 0,-1 0 1 0 0,0 1 0 0 0,1-1 0 0 0,-1 0-1 0 0,1 1 1 0 0,-1-1 0 0 0,1 0 0 0 0,0 1-1 0 0,0-1 1 0 0,0 2 1 0 0,-1 13 1 0 0,-5-4-1 0 0,5-12 0 0 0,0 0 0 0 0,1 1 0 0 0,-1-1 0 0 0,0 0 0 0 0,1 1 0 0 0,-1-1 0 0 0,1 1 0 0 0,-1-1 0 0 0,1 1 0 0 0,0-1 0 0 0,0 1 0 0 0,0-1 0 0 0,0 1 0 0 0,0 52 2 0 0,0-31 56 0 0,2-8-46 0 0,8 1-12 0 0,-7-7 0 0 0,1-4 0 0 0,20 8 0 0 0,-21-12 0 0 0,12 2-16 0 0,-14-4 8 0 0,0 1 0 0 0,1 0 0 0 0,-1 1 1 0 0,1-1-1 0 0,-1 0 0 0 0,1 0 0 0 0,-1 1 1 0 0,1-1-1 0 0,-1 1 0 0 0,0-1 8 0 0,4 2-27 0 0,11 6-43 0 0,-8-2-22 0 0,-6-3 13 0 0,3 4-94 0 0,-3-7 26 0 0,0 1 84 0 0,1 0 56 0 0,7 0 53 0 0,-4 0-87 0 0,-2-1-47 0 0,1 0-68 0 0,-2 0-38 0 0,1 0-66 0 0,-1-1-78 0 0,0 1-86 0 0,1-1-95 0 0,-1 1-105 0 0,-1-1-115 0 0,1 0-123 0 0,3-3-781 0 0,3-5-926 0 0,-9 9 2556 0 0</inkml:trace>
  <inkml:trace contextRef="#ctx0" brushRef="#br0" timeOffset="576.29">878 17 5728 0 0,'0'0'166'0'0,"-2"0"-6"0"0,-6 0-101 0 0,6 0-7 0 0,0 0 74 0 0,1 0 143 0 0,1 0 237 0 0,0 0 20 0 0,0 0-12 0 0,0 0-54 0 0,-2 0-160 0 0,0 0-112 0 0,0 0-76 0 0,-1 0-27 0 0,1 0 6 0 0,0 0 98 0 0,1 0-41 0 0,0 0 45 0 0,1-3 239 0 0,-1-1-245 0 0,-1 1 67 0 0,-2 0 117 0 0,-4 0 260 0 0,-2 2 5 0 0,2 1-256 0 0,2 0-114 0 0,-1 1-64 0 0,2-1-111 0 0,0 0-41 0 0,1 0-45 0 0,-1 0-50 0 0,4 1 60 0 0,-1-1 0 0 0,0 0 0 0 0,0 1 0 0 0,1-1 0 0 0,-1 1 0 0 0,0-1 0 0 0,1 1 0 0 0,-1 0 0 0 0,1 0 0 0 0,-1 0 0 0 0,0 0-15 0 0,1 0 15 0 0,-1 0-1 0 0,1 0 0 0 0,-1 0 1 0 0,0 0-1 0 0,1-1 1 0 0,-1 1-1 0 0,0-1 0 0 0,0 1 1 0 0,0-1-1 0 0,1 1 1 0 0,-2-1-15 0 0,-2 2 86 0 0,5-1-84 0 0,-14 9 35 0 0,-3-8 15 0 0,14-2-44 0 0,-1 1 0 0 0,0-1 0 0 0,0 1 0 0 0,0 0 1 0 0,0 0-1 0 0,1 0 0 0 0,-1 1 0 0 0,0-1 0 0 0,1 1 0 0 0,-3 1-8 0 0,-25 2 67 0 0,0 21 24 0 0,18-24-11 0 0,13-2-79 0 0,0 0 0 0 0,0 0 1 0 0,0 0-1 0 0,0 0 1 0 0,0 0-1 0 0,0 0 0 0 0,0 0 1 0 0,0 0-1 0 0,0 0 1 0 0,0 0-1 0 0,0 0 0 0 0,-1 0 1 0 0,1 0-1 0 0,0 0 1 0 0,0 0-1 0 0,0 0 0 0 0,0 0 1 0 0,0 0-1 0 0,0 0 1 0 0,0 0-1 0 0,0 0 0 0 0,0 0 1 0 0,0 0-1 0 0,0 1 1 0 0,-1-1-1 0 0,1 0 0 0 0,0 0 1 0 0,0 0-1 0 0,0 0 1 0 0,0 0-1 0 0,0 0 0 0 0,0 0 1 0 0,0 0-1 0 0,0 0 1 0 0,0 0-1 0 0,0 0 0 0 0,0 0 1 0 0,0 0-1 0 0,0 1 1 0 0,0-1-1 0 0,0 0 1 0 0,0 0-1 0 0,0 0 0 0 0,0 0 1 0 0,0 0-1 0 0,0 0 1 0 0,0 0-1 0 0,0 0 0 0 0,0 0 1 0 0,0 0-1 0 0,0 0 1 0 0,0 1-1 0 0,0-1 0 0 0,0 0 1 0 0,0 0-1 0 0,0 0 1 0 0,0 0-2 0 0,0 2-5 0 0,0 0 0 0 0,0 1 0 0 0,0-1 0 0 0,0 0 0 0 0,0 0 0 0 0,0 0 0 0 0,1 0 0 0 0,-1 0 0 0 0,1 1 0 0 0,0-1 0 0 0,0 0 5 0 0,-1-2-1 0 0,0 1-1 0 0,1-1 1 0 0,-1 0 0 0 0,0 0 0 0 0,1 1 0 0 0,-1-1-1 0 0,1 0 1 0 0,-1 0 0 0 0,0 0 0 0 0,1 1-1 0 0,-1-1 1 0 0,1 0 0 0 0,-1 0 0 0 0,1 0 0 0 0,-1 0-1 0 0,1 0 1 0 0,-1 0 0 0 0,0 0 0 0 0,1 0-1 0 0,-1 0 1 0 0,1 0 0 0 0,-1 0 0 0 0,1 0 0 0 0,-1 0-1 0 0,1 0 2 0 0,0 0-3 0 0,0-1 0 0 0,0 1-1 0 0,0 0 1 0 0,1 0 0 0 0,-1 0-1 0 0,0 1 1 0 0,0-1 0 0 0,0 0-1 0 0,0 0 1 0 0,1 1 0 0 0,-1-1-1 0 0,1 1 4 0 0,13 11-27 0 0,0 1-47 0 0,11 1-37 0 0,7 6 35 0 0,-30-18 75 0 0,0 0 0 0 0,-1 0 0 0 0,1 0-1 0 0,-1 1 1 0 0,0-1 0 0 0,0 1 0 0 0,0 0-1 0 0,0-1 1 0 0,1 4 1 0 0,9 10 1 0 0,32 18-1 0 0,-26-17 0 0 0,-9-9 0 0 0,0 1 0 0 0,-1 0 0 0 0,0 0 0 0 0,0 1 0 0 0,-1 0 0 0 0,6 10 0 0 0,-12-18 0 0 0,0-1 0 0 0,0 0 0 0 0,0 0 0 0 0,0 1 0 0 0,0-1 0 0 0,1 0 0 0 0,-1 0 0 0 0,0 0 0 0 0,1 0 0 0 0,-1 0 0 0 0,1-1 0 0 0,-1 1 0 0 0,1 0 0 0 0,1 0 0 0 0,-2-1 0 0 0,1 1 0 0 0,-1 0 0 0 0,1-1 0 0 0,-1 1 0 0 0,0 0 0 0 0,1 0 0 0 0,-1 0 0 0 0,0 0 0 0 0,1 0 0 0 0,-1 0 0 0 0,0 0 0 0 0,0 0 0 0 0,0 1 0 0 0,1 0 0 0 0,3 8 8 0 0,2 4 47 0 0,-6-12-38 0 0,0 0 0 0 0,0 0 0 0 0,-1 0 0 0 0,1 0 0 0 0,-1 0-1 0 0,1 0 1 0 0,-1 0 0 0 0,1 2-17 0 0,-1 1 27 0 0,0-4-23 0 0,0 0 0 0 0,0-1 0 0 0,0 1-1 0 0,0 0 1 0 0,0 0 0 0 0,0 0 0 0 0,-1-1 0 0 0,1 1 0 0 0,0 0 0 0 0,0 0 0 0 0,-1 0 0 0 0,1-1 0 0 0,0 1 0 0 0,-1 1-4 0 0,-12 13 0 0 0,-2-2 0 0 0,2-8 0 0 0,9 1 8 0 0,3-5-6 0 0,1-1-1 0 0,0 1 0 0 0,0-1 1 0 0,-1 0-1 0 0,1 1 1 0 0,0-1-1 0 0,0 1 0 0 0,-1-1 1 0 0,1 0-1 0 0,0 1 1 0 0,-1-1-1 0 0,1 0 0 0 0,-1 0 1 0 0,1 1-1 0 0,-1-1 1 0 0,1 0-1 0 0,0 0 0 0 0,-1 1 1 0 0,1-1-1 0 0,-1 0 1 0 0,1 0-1 0 0,-1 0 0 0 0,1 0 1 0 0,-1 0-1 0 0,1 0 1 0 0,-1 0-1 0 0,1 0 0 0 0,-1 0 1 0 0,1 0-1 0 0,-1 0 0 0 0,1 0 1 0 0,-1 0-2 0 0,-10 0 13 0 0,-9 0 38 0 0,4 1-63 0 0,2-1-52 0 0,11 1 41 0 0,0-1 0 0 0,0 0-1 0 0,0 0 1 0 0,0-1 0 0 0,0 1 0 0 0,0-1 0 0 0,0 1 0 0 0,1-1 0 0 0,-3-1 23 0 0,1 0-43 0 0,-10-5-86 0 0,3 1-54 0 0,6-7-15 0 0,-5 0-21 0 0,8 10-1 0 0,0 1 78 0 0,2-1 49 0 0,0-1 42 0 0,0 0 9 0 0,-1 2-33 0 0,-2-3-16 0 0,1 2-35 0 0,1 0-19 0 0,-1 1-59 0 0,1 0-73 0 0,0-1-83 0 0,0 1-97 0 0,0-1-108 0 0,0 1-121 0 0,1 0 294 0 0,0 1-35 0 0,0-1-1053 0 0,0 1-836 0 0</inkml:trace>
  <inkml:trace contextRef="#ctx0" brushRef="#br0" timeOffset="1011.26">1171 140 7256 0 0,'0'0'165'0'0,"0"3"22"0"0,0-3-177 0 0,0 1-1 0 0,0 0 1 0 0,0-1 0 0 0,1 1 0 0 0,-1 0 0 0 0,0-1 0 0 0,0 1-1 0 0,1 0 1 0 0,-1-1 0 0 0,0 1 0 0 0,1 0 0 0 0,-1-1-1 0 0,1 1 1 0 0,-1-1 0 0 0,1 1 0 0 0,-1-1 0 0 0,1 1 0 0 0,-1-1-1 0 0,1 1 1 0 0,-1-1 0 0 0,1 1 0 0 0,0-1 0 0 0,-1 0 0 0 0,1 0-1 0 0,0 1 1 0 0,-1-1 0 0 0,1 0-10 0 0,8 5 96 0 0,-2 4-57 0 0,1 6 7 0 0,-1 0 80 0 0,-1-2 29 0 0,1 0 33 0 0,19 47 802 0 0,-19-43-762 0 0,-1 1-89 0 0,-5-16-95 0 0,0 0 0 0 0,0 1-1 0 0,0-1 1 0 0,0-1 0 0 0,1 1 0 0 0,-1 0 0 0 0,1 0 0 0 0,0 0 0 0 0,1 1-44 0 0,7 10 282 0 0,-5-3-83 0 0,-1-2-40 0 0,5 4 38 0 0,4 4 67 0 0,-10-11-193 0 0,-3-5-56 0 0,0 1 1 0 0,0-1-1 0 0,1 1 0 0 0,-1 0 0 0 0,0-1 0 0 0,1 1 0 0 0,-1-1 0 0 0,0 1 0 0 0,1-1 0 0 0,-1 1 0 0 0,1-1 0 0 0,-1 1 1 0 0,1-1-1 0 0,-1 1 0 0 0,1-1 0 0 0,-1 1 0 0 0,1-1 0 0 0,0 0 0 0 0,-1 1 0 0 0,1-1 0 0 0,-1 0 0 0 0,1 0-15 0 0,4 3 49 0 0,10 9 181 0 0,-6-4-59 0 0,-1-3-3 0 0,-1-3 24 0 0,3-1 60 0 0,-2-1-78 0 0,20-1 599 0 0,-22-1-613 0 0,0-1-47 0 0,-1-1-62 0 0,-2-1-79 0 0,0-2 80 0 0,-3 7-47 0 0,1-1-1 0 0,-1 1 0 0 0,0-1 1 0 0,0 1-1 0 0,0-1 1 0 0,0 1-1 0 0,0 0 0 0 0,1-1 1 0 0,-1 1-1 0 0,0-1 1 0 0,0 1-1 0 0,1 0 0 0 0,-1-1 1 0 0,0 1-1 0 0,1 0 0 0 0,-1-1 1 0 0,0 1-1 0 0,1 0 1 0 0,-1 0-1 0 0,1-1 0 0 0,-1 1 1 0 0,0 0-1 0 0,1 0 1 0 0,-1 0-1 0 0,1-1 0 0 0,-1 1 1 0 0,1 0-1 0 0,-1 0 1 0 0,0 0-1 0 0,1 0 0 0 0,-1 0 1 0 0,1 0-1 0 0,-1 0 0 0 0,1 0 1 0 0,-1 0-1 0 0,1 0-4 0 0,4-2 90 0 0,-4 0-85 0 0,0 1 1 0 0,0 0-1 0 0,0 0 1 0 0,0 0 0 0 0,0-1-1 0 0,0 1 1 0 0,0-1 0 0 0,0 1-1 0 0,0-1 1 0 0,-1 1-1 0 0,1-1 1 0 0,-1 1 0 0 0,1-1-1 0 0,-1 1 1 0 0,0-1 0 0 0,1 0-1 0 0,-1 1 1 0 0,0-2-6 0 0,0 2 5 0 0,0-1 0 0 0,0 0 0 0 0,0 0 0 0 0,1 1 1 0 0,-1-1-1 0 0,1 0 0 0 0,-1 1 0 0 0,1-1 0 0 0,0 0 0 0 0,0 1 0 0 0,-1-1 0 0 0,1 1 1 0 0,0-1-6 0 0,0 1 5 0 0,0-1 0 0 0,0 1 0 0 0,0-1 0 0 0,0 1 0 0 0,-1-1 0 0 0,1 0 0 0 0,0 1 1 0 0,-1-1-1 0 0,0 0 0 0 0,1 1 0 0 0,-1-1 0 0 0,0 0 0 0 0,0 0-5 0 0,0 0 4 0 0,0 1-1 0 0,1-1 1 0 0,-1 0-1 0 0,0 0 1 0 0,1 1-1 0 0,-1-1 1 0 0,1 0-1 0 0,-1 1 1 0 0,1-1-1 0 0,0 1 1 0 0,0-1-1 0 0,0 1 1 0 0,0-1-4 0 0,0 1 3 0 0,0-1 0 0 0,0 1 1 0 0,-1-1-1 0 0,1 0 0 0 0,0 1 0 0 0,-1-1 1 0 0,1 1-1 0 0,-1-1 0 0 0,1 0 0 0 0,-1 0 1 0 0,0 1-1 0 0,0-1 0 0 0,1 0-3 0 0,-1 0 4 0 0,0 0 0 0 0,0 1 0 0 0,0-1 0 0 0,1 0 0 0 0,-1 1 0 0 0,1-1 0 0 0,-1 0 0 0 0,1 1 0 0 0,0-1 0 0 0,-1 0 0 0 0,1 1 0 0 0,0-1 0 0 0,0 1-4 0 0,0-1 0 0 0,0 1 0 0 0,0-1 0 0 0,0 1 0 0 0,0-1 1 0 0,-1 1-1 0 0,1-1 0 0 0,-1 0 0 0 0,1 1 0 0 0,-1-1 0 0 0,0 0 0 0 0,1 0 0 0 0,-1 1 1 0 0,0-1-1 0 0,0-5-1 0 0,-1 5 7 0 0,1 0-1 0 0,0 0 0 0 0,0-1 1 0 0,0 1-1 0 0,1 0 1 0 0,-1 0-1 0 0,0 0 0 0 0,1 0 1 0 0,-1 0-1 0 0,2-1-5 0 0,13-28 11 0 0,-5 18-23 0 0,-7 11-52 0 0,-1 2-12 0 0,-1 0 74 0 0,-1 0 1 0 0,1 0-1 0 0,-1 0 1 0 0,0 0-1 0 0,1 0 1 0 0,-1 0-1 0 0,1 0 1 0 0,-1 0-1 0 0,0 0 1 0 0,1 0 0 0 0,-1 0-1 0 0,1 0 1 0 0,-1 0-1 0 0,0 1 1 0 0,1-1-1 0 0,-1 0 1 0 0,0 0-1 0 0,1 1 1 0 0,-1-1-1 0 0,0 0 1 0 0,1 0 0 0 0,-1 1-1 0 0,0-1 1 0 0,1 0-1 0 0,-1 1 1 0 0,0-1-1 0 0,0 0 1 0 0,0 1-1 0 0,1-1 1 0 0,-1 0-1 0 0,0 1 2 0 0,5 6-48 0 0,1-3 4 0 0,-5-4 41 0 0,-1 0 1 0 0,0 1-1 0 0,1-1 0 0 0,-1 0 0 0 0,1 0 1 0 0,-1 1-1 0 0,0-1 0 0 0,1 0 1 0 0,-1 1-1 0 0,0-1 0 0 0,1 0 1 0 0,-1 1-1 0 0,0-1 0 0 0,0 1 0 0 0,1-1 1 0 0,-1 1-1 0 0,0-1 0 0 0,0 0 1 0 0,0 1-1 0 0,1-1 0 0 0,-1 1 1 0 0,0-1-1 0 0,0 1 0 0 0,0-1 0 0 0,0 1 1 0 0,0-1-1 0 0,0 1 0 0 0,0-1 1 0 0,0 1-1 0 0,0-1 0 0 0,0 1 1 0 0,0 0 2 0 0,0 0-8 0 0,0 1 1 0 0,0 0 0 0 0,0 0-1 0 0,1-1 1 0 0,-1 1 0 0 0,1 0-1 0 0,-1-1 1 0 0,1 1 0 0 0,0 0-1 0 0,-1-1 1 0 0,1 1 0 0 0,0-1-1 0 0,0 1 8 0 0,0-1-2 0 0,0 1-1 0 0,0-1 1 0 0,0 1-1 0 0,0-1 1 0 0,-1 1-1 0 0,1 0 1 0 0,-1-1-1 0 0,1 1 1 0 0,-1 0-1 0 0,0-1 1 0 0,1 1-1 0 0,-1 0 1 0 0,0 0 2 0 0,0 0 0 0 0,0-1 0 0 0,0 1 0 0 0,1 0 0 0 0,-1-1 0 0 0,0 1 0 0 0,1 0 0 0 0,0 0 0 0 0,-1-1 0 0 0,1 1 0 0 0,0-1 0 0 0,0 1 0 0 0,0-1 0 0 0,0 1 0 0 0,0-1 0 0 0,0 1 0 0 0,-1-1 0 0 0,1 1 0 0 0,0-1 0 0 0,0 1 0 0 0,-1 0 0 0 0,1-1 0 0 0,-1 1 0 0 0,1 0 0 0 0,-1 0 0 0 0,0-1 0 0 0,0 1 0 0 0,0 0 0 0 0,0 5 0 0 0,0-5 0 0 0,0 0 0 0 0,0 0 0 0 0,0 0 0 0 0,0 0 0 0 0,0 1 0 0 0,0-1 0 0 0,1 0 0 0 0,-1 0 0 0 0,1 0 0 0 0,0 1 0 0 0,4 5 0 0 0,-4-7 0 0 0,0 0 0 0 0,-1 1 0 0 0,1-1 0 0 0,0 1 0 0 0,0-1 0 0 0,-1 1 0 0 0,1-1 0 0 0,-1 1 0 0 0,1-1 0 0 0,-1 1 0 0 0,0-1 0 0 0,1 1 0 0 0,-1 0 0 0 0,0 0 0 0 0,-1 3 0 0 0,2-4 0 0 0,12 23 0 0 0,-8-8 0 0 0,1-8-17 0 0,-2-3-45 0 0,-3-4-120 0 0,1 0 34 0 0,1 0-57 0 0,1-1 62 0 0,0 0 47 0 0,-3-1 22 0 0,-1 1 6 0 0,3 0-465 0 0,-3 0-3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5.92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310 16 8496 0 0,'0'0'190'0'0,"0"0"28"0"0,0 0 10 0 0,-2 0-26 0 0,-3 0-167 0 0,4 0-35 0 0,1 1 1 0 0,0-1-1 0 0,-1 0 1 0 0,1 0 0 0 0,0 0-1 0 0,-1 0 1 0 0,1 1-1 0 0,0-1 1 0 0,-1 0-1 0 0,1 0 1 0 0,0 1-1 0 0,-1-1 1 0 0,1 0-1 0 0,0 0 1 0 0,-1 1 0 0 0,1-1-1 0 0,0 0 1 0 0,0 1-1 0 0,0-1 1 0 0,-1 0-1 0 0,1 1 0 0 0,-1 6 64 0 0,1-5 46 0 0,-3-2 125 0 0,1 0-148 0 0,0 0 55 0 0,-11 0 584 0 0,10 0-566 0 0,0 0 9 0 0,2 0-132 0 0,0 0-41 0 0,-4-2 383 0 0,4 1-329 0 0,-2-2 40 0 0,-4-2 54 0 0,3 3-62 0 0,1 1 18 0 0,-1 1 39 0 0,0-1 50 0 0,-1 1 58 0 0,-1 0-27 0 0,0 0-44 0 0,-6 0 74 0 0,2 0-108 0 0,-13 0 118 0 0,18 2-140 0 0,3 0-101 0 0,0-1-1 0 0,0 1 0 0 0,0-1 1 0 0,0 0-1 0 0,0 0 0 0 0,0 0 1 0 0,-1 0-1 0 0,1 0 0 0 0,0 0 1 0 0,-1-1-1 0 0,1 1 0 0 0,0-1 1 0 0,-1 0-1 0 0,1 0 1 0 0,-1 1-1 0 0,1-2 0 0 0,-1 1-18 0 0,-2 3 82 0 0,1 1-51 0 0,0-1-8 0 0,0 1 0 0 0,1-1 0 0 0,0 1 0 0 0,0 0 0 0 0,-2 2-23 0 0,1 4 13 0 0,3-8-12 0 0,0 1 1 0 0,0-1-1 0 0,0 0 1 0 0,-1 0-1 0 0,1 0 0 0 0,-1 0 1 0 0,1 0-1 0 0,-1 0 1 0 0,0 0-2 0 0,1-1 3 0 0,0 0 0 0 0,0 0-1 0 0,0 0 1 0 0,-1 0-1 0 0,1 1 1 0 0,0-1-1 0 0,0 0 1 0 0,1 0 0 0 0,-1 1-1 0 0,0-1 1 0 0,0 1-1 0 0,1-1 1 0 0,-1 1-1 0 0,1-1 1 0 0,-1 1 0 0 0,1-1-1 0 0,-1 1 1 0 0,1-1-1 0 0,0 1 1 0 0,0-1-1 0 0,0 1 1 0 0,0 0 0 0 0,0-1-3 0 0,0 2 0 0 0,0-1 0 0 0,0 0 0 0 0,0 1 0 0 0,0-1 0 0 0,0 0 0 0 0,-1 1 0 0 0,1-1 0 0 0,-1 0 0 0 0,0 0 0 0 0,1 0 0 0 0,-1 1 0 0 0,0-1 0 0 0,0 0 0 0 0,-1 0 0 0 0,1 0 0 0 0,0 0 0 0 0,-1 0 0 0 0,1-1 0 0 0,-1 2 0 0 0,0-2 0 0 0,1 0 0 0 0,0 0 0 0 0,0 0 0 0 0,0 1 0 0 0,0-1 0 0 0,0 0 0 0 0,0 1 0 0 0,0-1 0 0 0,1 0 0 0 0,-1 1 0 0 0,0-1 0 0 0,1 1 0 0 0,-1-1 0 0 0,1 1 0 0 0,0 0 0 0 0,-1-1 0 0 0,1 1 0 0 0,0-1 0 0 0,0 1 0 0 0,0 0 0 0 0,0 0 0 0 0,0 2 0 0 0,0 0 0 0 0,0 0 0 0 0,0 0 0 0 0,-1-1 0 0 0,0 1 0 0 0,0 0 0 0 0,0 1 0 0 0,-4 5 0 0 0,4-7 0 0 0,0 0 0 0 0,-1 0 0 0 0,1 0 0 0 0,0 0 0 0 0,1 0 0 0 0,-1 1 0 0 0,1-1 0 0 0,-1 0 0 0 0,1 3 0 0 0,0-5 0 0 0,0 1 0 0 0,0-1 0 0 0,-1 1 0 0 0,1-1 0 0 0,0 1 0 0 0,-1-1 0 0 0,1 1 0 0 0,-1-1 0 0 0,0 1 0 0 0,1-1 0 0 0,-1 0 0 0 0,0 1 0 0 0,0-1 0 0 0,-5 12 0 0 0,5-8 0 0 0,0-1 0 0 0,0 1 0 0 0,1-1 0 0 0,-1 1 0 0 0,1 0 0 0 0,0 0 0 0 0,0-1 0 0 0,1 1 0 0 0,-1 0 0 0 0,1-1 0 0 0,1 4 0 0 0,3 0-1 0 0,-4-7-3 0 0,0 0 1 0 0,0 1-1 0 0,-1-1 0 0 0,1 1 0 0 0,0-1 0 0 0,-1 1 1 0 0,1-1-1 0 0,-1 1 0 0 0,1-1 0 0 0,-1 1 1 0 0,0 0-1 0 0,1-1 0 0 0,-1 1 0 0 0,0 0 4 0 0,2 13-10 0 0,-1-14 10 0 0,0 0 0 0 0,0 1 0 0 0,-1-1 0 0 0,1 0 0 0 0,0 0 0 0 0,0 0 0 0 0,0 0 0 0 0,0-1 0 0 0,0 1 0 0 0,0 0 0 0 0,0 0 0 0 0,1 0 0 0 0,11 4 0 0 0,-9 1 0 0 0,-3-5 0 0 0,-1-1 0 0 0,0 1 0 0 0,0-1 0 0 0,1 1 0 0 0,-1-1 0 0 0,0 0 0 0 0,1 1 0 0 0,-1-1 0 0 0,0 0 0 0 0,1 1 0 0 0,-1-1 0 0 0,0 0 0 0 0,1 1 0 0 0,-1-1 0 0 0,1 0 0 0 0,-1 0 0 0 0,0 1 0 0 0,1-1 0 0 0,-1 0 0 0 0,1 0 0 0 0,-1 0 0 0 0,1 0 0 0 0,-1 0 0 0 0,1 0 0 0 0,-1 0 0 0 0,1 0 0 0 0,-1 0 0 0 0,1 0 0 0 0,-1 0 0 0 0,1 0 0 0 0,-1 0 0 0 0,1 0 0 0 0,6 0 0 0 0,-5 0 0 0 0,0 1 0 0 0,0-1 0 0 0,0 0 0 0 0,1-1 0 0 0,-1 1 0 0 0,0 0 0 0 0,0-1 0 0 0,0 1 0 0 0,0-1 0 0 0,1 0 0 0 0,6-3 0 0 0,0-1 0 0 0,-1-1 0 0 0,0 1 0 0 0,0-1 0 0 0,0-1 0 0 0,3-3 0 0 0,-3 3 0 0 0,4-5 28 0 0,-3 0 33 0 0,-5 2 3 0 0,-3 8-50 0 0,0-1 0 0 0,0 1 0 0 0,0 0 0 0 0,1 0 0 0 0,-1 0 0 0 0,1 0 0 0 0,-1 0 0 0 0,1 0 1 0 0,0 0-15 0 0,15-20 112 0 0,-6 1-48 0 0,-10 18-60 0 0,-1 0-3 0 0,1 1 0 0 0,0-1 0 0 0,0 1 0 0 0,0 0-1 0 0,0 0 1 0 0,0-1 0 0 0,0 1 0 0 0,0 0 0 0 0,1 0 0 0 0,-1 0 0 0 0,1 0 0 0 0,0 0 0 0 0,0 0-1 0 0,-1 0 0 0 0,1 1 0 0 0,-1-1 0 0 0,1 0 0 0 0,-1 0 0 0 0,0 0 0 0 0,0 0 0 0 0,0 0 0 0 0,0 0 0 0 0,0 0 0 0 0,0-1 0 0 0,0 1 0 0 0,-1 0 0 0 0,1 0 0 0 0,-1-1 0 0 0,0 1 0 0 0,0 0 0 0 0,0-1 0 0 0,0 1 0 0 0,0-1 0 0 0,0 1 0 0 0,0 0 0 0 0,0 1 0 0 0,0-1 0 0 0,1 0 0 0 0,-1 1 0 0 0,0-1 0 0 0,1 0 0 0 0,-1 1 0 0 0,1-1 0 0 0,0 1 0 0 0,-1-1 0 0 0,1 1 0 0 0,0-1 0 0 0,0 1 0 0 0,5-11 10 0 0,-5-5 17 0 0,-1 15-23 0 0,0 0-1 0 0,0-1 1 0 0,0 1 0 0 0,0 0 0 0 0,0-1-1 0 0,1 1 1 0 0,-1 0 0 0 0,1-1-1 0 0,0 1 1 0 0,0-2-4 0 0,4-4 24 0 0,-4 7-22 0 0,0-1 0 0 0,0 0 0 0 0,0 1 0 0 0,-1-1-1 0 0,1 1 1 0 0,0-1 0 0 0,-1 0 0 0 0,1 1 0 0 0,-1-1 0 0 0,1 0-1 0 0,-1 0 1 0 0,0 0 0 0 0,0 1 0 0 0,0-1 0 0 0,0 0-1 0 0,0 0 1 0 0,0 0 0 0 0,0 1 0 0 0,-1-1 0 0 0,1 0-1 0 0,0 0 1 0 0,-2-1-2 0 0,-8-22 43 0 0,9 21-40 0 0,0 0 1 0 0,1 0-1 0 0,-1 0 1 0 0,1 1-1 0 0,-1-1 1 0 0,1 0-1 0 0,1 0 1 0 0,-1-2-4 0 0,1-6 36 0 0,-1 11-35 0 0,0 0-1 0 0,0 0 1 0 0,0 1 0 0 0,0-1 0 0 0,0 0-1 0 0,0 0 1 0 0,-1 0 0 0 0,1 0 0 0 0,0 1-1 0 0,0-1 1 0 0,-1 0 0 0 0,1 0 0 0 0,0 0 0 0 0,-1 0-1 0 0,-9-2-11 0 0,7 3-45 0 0,3 0-21 0 0,0 6 10 0 0,0-4 62 0 0,1 1 1 0 0,-1 0-1 0 0,0 0 1 0 0,1 0-1 0 0,0 0 1 0 0,0-1 0 0 0,0 2 4 0 0,7 14-49 0 0,-7-17 48 0 0,-1 1 0 0 0,1-1 0 0 0,0 1 0 0 0,-1 0 0 0 0,1-1 0 0 0,-1 1 0 0 0,0 0 0 0 0,0 0 0 0 0,0-1 0 0 0,1 1 0 0 0,-2 0 0 0 0,1 0 0 0 0,0-1 0 0 0,0 1 0 0 0,0 0 0 0 0,-1-1 0 0 0,1 1 1 0 0,-1 0 0 0 0,1 0 1 0 0,-1 0-1 0 0,1-1 0 0 0,0 1 0 0 0,0 0 0 0 0,0-1 1 0 0,0 1-1 0 0,0 0 0 0 0,0 0 0 0 0,0-1 0 0 0,1 1 1 0 0,-1 0-1 0 0,0 0 0 0 0,1-1 0 0 0,0 1 0 0 0,-1-1 1 0 0,1 1-1 0 0,1 2 0 0 0,0-1 0 0 0,0 1 0 0 0,-1-1 0 0 0,0 1 0 0 0,1 0 0 0 0,-1-1 0 0 0,-1 1 0 0 0,1 0 0 0 0,0 0 0 0 0,-1 3 0 0 0,0-4-4 0 0,0 0 0 0 0,0 0 0 0 0,1 1 0 0 0,-1-1 1 0 0,1 0-1 0 0,0 0 0 0 0,0 0 0 0 0,0 0 0 0 0,0 0 1 0 0,1 2 3 0 0,3 5-22 0 0,10 26 10 0 0,-12-12 12 0 0,-3-20 0 0 0,0-1 0 0 0,0 0 0 0 0,0 1 0 0 0,0-1 0 0 0,0 0 0 0 0,1 0 0 0 0,-1 0 0 0 0,1 1 0 0 0,6 1 0 0 0,-3-2 0 0 0,11 25 0 0 0,-10-13 0 0 0,-1-9-31 0 0,-1-3-79 0 0,0-1-83 0 0,-2-1 51 0 0,1 0-34 0 0,0 0-62 0 0,-1-1-42 0 0,1 1-38 0 0,-1-1-36 0 0,1 1-142 0 0,0-1-42 0 0,1 2-625 0 0,-1 2-606 0 0,-2 5-1007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8.4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7552 0 0,'0'0'222'0'0,"0"0"-65"0"0,0 0-20 0 0,0 0 37 0 0,0 0 137 0 0,0 0 256 0 0,0 0 10 0 0,0 0-244 0 0,0 0-157 0 0,0 0-61 0 0,0 2-23 0 0,0 2-96 0 0,0 7 133 0 0,0-7-160 0 0,0-2-25 0 0,0 1-35 0 0,0-1-41 0 0,0 0-48 0 0,0-2-4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8.63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10568 0 0,'0'0'233'0'0,"0"0"39"0"0,0 0 17 0 0,0 0-27 0 0,0 0-116 0 0,0 0-22 0 0,0 0 40 0 0,0 0 210 0 0,0 0 11 0 0,0 0-33 0 0,0 0-258 0 0,0 0 4 0 0,0 0 26 0 0,0 0-17 0 0,0 0-45 0 0,0 0-159 0 0,0 0 12 0 0,0 0 14 0 0,0 0-35 0 0,0 0-18 0 0,0 0-36 0 0,0 0-42 0 0,0 0-47 0 0,0 0-52 0 0,0 0-47 0 0,0 0-43 0 0,0 0-36 0 0,0 0-127 0 0,0 0-37 0 0,0 0-1309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7.6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200 94 5640 0 0,'0'0'124'0'0,"0"0"17"0"0,0 0 12 0 0,-2 0-15 0 0,-5 0-94 0 0,3 0 25 0 0,2 0 70 0 0,2 0 161 0 0,-5 0 440 0 0,0 0-83 0 0,0 0-77 0 0,1 0-72 0 0,-1 0-66 0 0,0 0-60 0 0,0 0-54 0 0,1 0-49 0 0,-5 0 120 0 0,1 0-106 0 0,0 0-76 0 0,-9 0 201 0 0,7 0-91 0 0,5 3-157 0 0,-8 10-28 0 0,7-6-83 0 0,1-3-59 0 0,1-2 20 0 0,-3 1-12 0 0,7-3-8 0 0,-1 0 0 0 0,1 0 0 0 0,-1 0 1 0 0,1 0-1 0 0,-1 1 0 0 0,1-1 0 0 0,-1 0 0 0 0,1 0 0 0 0,-1 1 0 0 0,1-1 0 0 0,0 0 0 0 0,-1 1 0 0 0,1-1 0 0 0,0 0 0 0 0,-1 1 0 0 0,1-1 0 0 0,0 1 0 0 0,-1-1 0 0 0,1 0 1 0 0,0 1-1 0 0,0-1 0 0 0,0 1 0 0 0,-1-1 0 0 0,1 1 0 0 0,0-1 0 0 0,0 1 0 0 0,0-1 0 0 0,0 1 0 0 0,0-1 0 0 0,0 1 0 0 0,0-1 0 0 0,0 1 0 0 0,0-1 0 0 0,0 1 0 0 0,0-1 0 0 0,0 1 1 0 0,0-1-1 0 0,0 1 0 0 0,0-1 0 0 0,1 1 0 0 0,-1-1 0 0 0,0 1 0 0 0,0-1 0 0 0,0 0 0 0 0,0 1 0 0 0,0-1 0 0 0,0 1 0 0 0,0-1 0 0 0,0 1 0 0 0,0-1 0 0 0,-1 1 0 0 0,1-1 0 0 0,0 1 0 0 0,0-1 0 0 0,0 1 0 0 0,0-1 0 0 0,-1 1 0 0 0,1-1 0 0 0,0 0 0 0 0,-1 1 0 0 0,1-1 0 0 0,0 1 0 0 0,0-1 0 0 0,-1 0 0 0 0,1 1 0 0 0,-1-1 0 0 0,1 0 0 0 0,0 0 0 0 0,-1 1 0 0 0,1-1 0 0 0,-1 0 0 0 0,-5 5 0 0 0,3-1 0 0 0,1 0 0 0 0,0 0 0 0 0,0 0 0 0 0,0 0 0 0 0,0 4 0 0 0,7 7 0 0 0,-9-3 0 0 0,3-11 0 0 0,0 1 0 0 0,0-1 0 0 0,0 1 0 0 0,1 0 0 0 0,-1-1 0 0 0,1 1 0 0 0,-1 0 0 0 0,1-1 0 0 0,0 1 0 0 0,0 1 0 0 0,0 74 0 0 0,0-75 0 0 0,-1-1 0 0 0,1 1 0 0 0,0-1 0 0 0,0 1 0 0 0,-1 0 0 0 0,1-1 0 0 0,-1 1 0 0 0,1-1 0 0 0,-1 1 0 0 0,0-1 0 0 0,0 1 0 0 0,1-1 0 0 0,-1 0 0 0 0,-1 1 0 0 0,-2 6 0 0 0,3-8-1 0 0,1 1 1 0 0,0 0-1 0 0,0-1 1 0 0,-1 1-1 0 0,1 0 1 0 0,0-1-1 0 0,0 1 1 0 0,0 0-1 0 0,0 0 1 0 0,0-1-1 0 0,0 1 1 0 0,0 0-1 0 0,0-1 1 0 0,0 1-1 0 0,0 0 0 0 0,0 0 1 0 0,1-1-1 0 0,-1 1 1 0 0,0 0-1 0 0,0-1 1 0 0,1 1 0 0 0,9 15-43 0 0,-9-13 42 0 0,1 0-1 0 0,0 0 0 0 0,-1-1 1 0 0,1 1-1 0 0,0 0 0 0 0,0-1 1 0 0,1 2 1 0 0,-2-4 0 0 0,-1 0 0 0 0,1 1 0 0 0,-1-1 0 0 0,1 1 0 0 0,0-1 0 0 0,-1 0 0 0 0,1 1 1 0 0,0-1-1 0 0,-1 0 0 0 0,1 0 0 0 0,0 0 0 0 0,-1 1 0 0 0,1-1 0 0 0,0 0 0 0 0,0 0 0 0 0,4 1 0 0 0,-3-1 0 0 0,1 1 1 0 0,-1 0-1 0 0,0-1 1 0 0,1 0 0 0 0,-1 0-1 0 0,1 1 1 0 0,-1-1-1 0 0,1-1 1 0 0,-1 1-1 0 0,1 0 0 0 0,1-1 11 0 0,0 0 0 0 0,0 0-1 0 0,0-1 1 0 0,0 1 0 0 0,-1-1-1 0 0,3-1-10 0 0,-3 1 15 0 0,7-3 63 0 0,-5 0-45 0 0,0 0 0 0 0,1 2 20 0 0,-1 1-4 0 0,-1 0-1 0 0,1-1 1 0 0,-1 1-1 0 0,0-1 1 0 0,2-2-49 0 0,-5 4 14 0 0,0 0 0 0 0,0 0 1 0 0,0 0-1 0 0,0-1 1 0 0,0 1-1 0 0,0 0 0 0 0,0-1 1 0 0,0 1-1 0 0,-1-1 0 0 0,1 1 1 0 0,0-1-1 0 0,-1 1 1 0 0,0-1-1 0 0,1 1 0 0 0,-1-1 1 0 0,0 0-1 0 0,0 1 1 0 0,1-1-1 0 0,-1 0-14 0 0,0 1 16 0 0,0-1-1 0 0,0 0 1 0 0,0 1 0 0 0,1-1 0 0 0,-1 0-1 0 0,1 1 1 0 0,-1-1 0 0 0,1 0 0 0 0,-1 1-1 0 0,1-1 1 0 0,0 1 0 0 0,0-1 0 0 0,0 1-1 0 0,0 0-15 0 0,3-6 23 0 0,-2-4 27 0 0,-9-4-22 0 0,6 13-22 0 0,0 1 1 0 0,0-1 0 0 0,1 1-1 0 0,-1-1 1 0 0,0 1 0 0 0,1-1 0 0 0,-1 0-1 0 0,1 1 1 0 0,-1-1 0 0 0,1 0 0 0 0,0-1-7 0 0,0 1 9 0 0,0-1 1 0 0,0 0-1 0 0,0 0 1 0 0,-1 0 0 0 0,1 0-1 0 0,0 1 1 0 0,-1-1 0 0 0,0 0-1 0 0,0 0 1 0 0,0 1-1 0 0,0-1-9 0 0,-9-10 7 0 0,9 12-7 0 0,-1 0 0 0 0,1-1 0 0 0,0 1 0 0 0,0-1 0 0 0,0 1 0 0 0,0-1 0 0 0,0 0 0 0 0,0 1 0 0 0,0-1 0 0 0,0 0 0 0 0,0 0 0 0 0,1 0 0 0 0,-1 1 0 0 0,1-1 0 0 0,0 0 0 0 0,-1-1 0 0 0,1-14-48 0 0,0 14-100 0 0,-1 0 39 0 0,0-3-15 0 0,-2 1 92 0 0,-5-6 79 0 0,4 7-96 0 0,2 1-56 0 0,-1 0-80 0 0,1 0-97 0 0,-1 0-118 0 0,2 1 151 0 0,1 0-37 0 0,-1 1-38 0 0,0-1-41 0 0,1 0-44 0 0,-1 0-45 0 0,1 0-49 0 0,0 0-50 0 0,0 0-1022 0 0,0 1-888 0 0</inkml:trace>
  <inkml:trace contextRef="#ctx0" brushRef="#br0" timeOffset="495.14">462 295 4952 0 0,'0'0'108'0'0,"3"2"17"0"0,-1 1-83 0 0,3 3 12 0 0,-1-3 5 0 0,3 1 41 0 0,5 2-59 0 0,-4 0 30 0 0,-5-1 27 0 0,-1-1 34 0 0,1 0 91 0 0,3 1 188 0 0,-5-5-385 0 0,-1 0 0 0 0,1 0 0 0 0,-1 1-1 0 0,0-1 1 0 0,1 0 0 0 0,-1 0 0 0 0,0 0 0 0 0,1 1 0 0 0,-1-1-1 0 0,0 0 1 0 0,0 1 0 0 0,1-1 0 0 0,-1 0 0 0 0,0 1 0 0 0,0-1 0 0 0,1 0-1 0 0,-1 1 1 0 0,0-1 0 0 0,0 0 0 0 0,0 1 0 0 0,0-1 0 0 0,1 1-1 0 0,-1-1 1 0 0,0 0 0 0 0,0 1 0 0 0,0-1 0 0 0,0 1 0 0 0,0-1-1 0 0,0 1 1 0 0,0-1 0 0 0,0 1-26 0 0,0 1 619 0 0,0-2-17 0 0,0 0-8 0 0,0 0-2 0 0,0 0-3 0 0,0 0-12 0 0,0 0-7 0 0,0 0-2 0 0,1 1-287 0 0,0 1-75 0 0,0-1-64 0 0,0-1-54 0 0,0 2-31 0 0,2 0-124 0 0,-2-1 107 0 0,-1 0 80 0 0,1 0 114 0 0,0 0-66 0 0,0-1 41 0 0,-1 1 43 0 0,1 0 48 0 0,0 0 50 0 0,0 0 56 0 0,-2-2-244 0 0,-1 0-50 0 0,0 1-16 0 0,0 0-58 0 0,-2 0-11 0 0,2-1 40 0 0,-3-9 163 0 0,-1 5-102 0 0,5 5-120 0 0,1 0-1 0 0,-1 0 0 0 0,1-1 1 0 0,-1 1-1 0 0,1 0 0 0 0,0 0 0 0 0,-1-1 1 0 0,1 1-1 0 0,0 0 0 0 0,-1-1 1 0 0,1 1-1 0 0,0-1 0 0 0,-1 1 0 0 0,1 0 1 0 0,0-1-1 0 0,0 1 0 0 0,0-1 1 0 0,-1 1-1 0 0,1-1 0 0 0,0 1 0 0 0,0-1 1 0 0,0 1-1 0 0,0-1 0 0 0,0 1 1 0 0,0 0-1 0 0,0-1 0 0 0,0 1 0 0 0,0-1 1 0 0,0 1-1 0 0,0-1 0 0 0,0 1 1 0 0,0-1-8 0 0,0-3 40 0 0,0 1 1 0 0,0 0 0 0 0,0-1 0 0 0,0 1 0 0 0,-1 0 0 0 0,0 0-1 0 0,1-1 1 0 0,-1 1-41 0 0,0 1 17 0 0,0 0 0 0 0,-1 0 0 0 0,1 0 0 0 0,0 0-1 0 0,0 1 1 0 0,-1-1 0 0 0,1 0 0 0 0,-1 1-17 0 0,1 0 9 0 0,0 0-1 0 0,0 0 1 0 0,0-1 0 0 0,0 1-1 0 0,0 0 1 0 0,1 0 0 0 0,-1 0-1 0 0,0 0 1 0 0,1-1 0 0 0,-1 1 0 0 0,0-1-9 0 0,1 1 6 0 0,0-1 1 0 0,0 1 0 0 0,0-1 0 0 0,0 1 0 0 0,0-1 0 0 0,0 1 0 0 0,1 0 0 0 0,-1-1-1 0 0,0 1 1 0 0,1 0 0 0 0,-1-1 0 0 0,1 1 0 0 0,0-1-7 0 0,0-1 17 0 0,0 1 0 0 0,0-1 0 0 0,0 0-1 0 0,-1-1 1 0 0,1 1 0 0 0,-1 0 0 0 0,1 0 0 0 0,-1 0-17 0 0,0 1 4 0 0,0 1 0 0 0,0-1 0 0 0,0 1 0 0 0,1-1 0 0 0,-1 1 0 0 0,0-1 0 0 0,1 1 0 0 0,0-1 1 0 0,-1 1-1 0 0,1 0 0 0 0,0-1 0 0 0,-1 1 0 0 0,1 0-4 0 0,6-12 39 0 0,-6-4-21 0 0,-1 13-10 0 0,0 1-1 0 0,0 0 1 0 0,0 0 0 0 0,1-1 0 0 0,-1 1 0 0 0,1 0 0 0 0,0 0 0 0 0,0-1-8 0 0,9-14 13 0 0,-7 14-13 0 0,0 0 0 0 0,-1 0 0 0 0,1-1 0 0 0,-1 1 1 0 0,0-3-2 0 0,2-4 1 0 0,-4 8 0 0 0,1 1 0 0 0,-1-1 0 0 0,1 0 0 0 0,0 1 0 0 0,0-1 0 0 0,0 1 0 0 0,0 0 0 0 0,0-1 0 0 0,1 1 0 0 0,-1 0 0 0 0,1-1 0 0 0,0 1 0 0 0,-1 0 0 0 0,1 0 0 0 0,0 1 0 0 0,0-1 0 0 0,0 0 0 0 0,0 1 0 0 0,3-2 0 0 0,28-15 0 0 0,-20 12 0 0 0,-1 0 0 0 0,1 1 0 0 0,13-4 0 0 0,-18 7 0 0 0,-5 1 0 0 0,1 0 0 0 0,-1 0 0 0 0,1 0 0 0 0,-1 1 0 0 0,1 0 0 0 0,-1 0 0 0 0,1 0 0 0 0,-1 0 0 0 0,2 0 0 0 0,8 1 0 0 0,6-2 7 0 0,21 2-55 0 0,-38-1 45 0 0,1 1 0 0 0,-1-1-1 0 0,0 1 1 0 0,1 0 0 0 0,-1 0-1 0 0,0 0 1 0 0,1 0 0 0 0,-1 0-1 0 0,0 0 1 0 0,0 0 0 0 0,0 1-1 0 0,0-1 1 0 0,0 1-1 0 0,0-1 4 0 0,3 5 0 0 0,1-1 0 0 0,-1 1 0 0 0,1-2 0 0 0,0 1 0 0 0,1-1 0 0 0,-1 1 0 0 0,1-2 0 0 0,4 3 0 0 0,-8-5 0 0 0,0-1 0 0 0,0 1 0 0 0,-1 0 0 0 0,1 0 0 0 0,0 1 0 0 0,-1-1 0 0 0,1 0 0 0 0,0 1 0 0 0,-1 0 0 0 0,0 0 0 0 0,1-1 0 0 0,-1 1 0 0 0,0 0 0 0 0,0 1 0 0 0,0-1 0 0 0,0 0 0 0 0,-1 1 0 0 0,2 1 0 0 0,1 3 0 0 0,-3-4 0 0 0,0 0 0 0 0,0-1 0 0 0,0 1 0 0 0,1 0 0 0 0,-1-1 0 0 0,1 1 0 0 0,0-1 0 0 0,0 0 0 0 0,0 0 0 0 0,0 1 0 0 0,0-1 0 0 0,1-1 0 0 0,-1 1 0 0 0,0 0 0 0 0,2 0 0 0 0,0 0 0 0 0,-3-1 0 0 0,0-1 0 0 0,-1 0 0 0 0,1 0 0 0 0,0 1 0 0 0,-1-1 0 0 0,1 0 0 0 0,-1 1 0 0 0,1-1 0 0 0,-1 1 0 0 0,1-1 0 0 0,-1 0 0 0 0,1 1 0 0 0,-1 0 0 0 0,1-1 0 0 0,-1 1 0 0 0,0-1 0 0 0,1 1 0 0 0,-1-1 0 0 0,0 1 0 0 0,1 0 0 0 0,-1-1 0 0 0,0 1 0 0 0,3 4 0 0 0,27 57 11 0 0,-16-29 63 0 0,-14-17-38 0 0,-1-4-18 0 0,1 1-39 0 0,0-2 40 0 0,0 18 258 0 0,0-22-257 0 0,0 1-92 0 0,0-1-56 0 0,0 2-78 0 0,0 2-92 0 0,0 2-103 0 0,0-13 147 0 0,0 0-38 0 0,0 0-37 0 0,0 0-33 0 0,1 0-235 0 0,-1 1-55 0 0,2 0-768 0 0,0 2 263 0 0,1-1-36 0 0,5 6-1663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6.3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154 1 6176 0 0,'0'0'177'0'0,"0"0"-41"0"0,0 0-9 0 0,0 0 41 0 0,0 0 138 0 0,0 0 262 0 0,0 0 22 0 0,0 0-29 0 0,0 0-129 0 0,0 2-59 0 0,2 6-130 0 0,3 3 31 0 0,2 3 16 0 0,-5-3-41 0 0,-1 0-18 0 0,5 1 34 0 0,0 0-12 0 0,-4-1-46 0 0,-1 6-61 0 0,0-1-48 0 0,8 30 55 0 0,-2-15-50 0 0,19 77 171 0 0,-21-64-178 0 0,0-20-32 0 0,0 1 24 0 0,-2 5 40 0 0,-3-16-55 0 0,2 0 0 0 0,0 0 0 0 0,1 1-73 0 0,3 24 135 0 0,-4-14-75 0 0,-2 17-7 0 0,0-1 87 0 0,0 0 52 0 0,0 53 317 0 0,0-35-273 0 0,0-54-254 0 0,-2-1 44 0 0,-3 3 141 0 0,2-5-139 0 0,1 1-64 0 0,0 1-92 0 0,1-1 20 0 0,1 0-34 0 0,0-3-71 0 0,0 0-36 0 0,-1 0-349 0 0,1-1 76 0 0,0 1-50 0 0,-2-2-681 0 0,-2-2-641 0 0,-5-5-810 0 0</inkml:trace>
  <inkml:trace contextRef="#ctx0" brushRef="#br0" timeOffset="611.61">0 447 6072 0 0,'0'0'133'0'0,"0"0"23"0"0,0 0 12 0 0,0 3-23 0 0,0 3-98 0 0,0-2 24 0 0,0-2 72 0 0,0-2 166 0 0,3 0 280 0 0,-2 0-511 0 0,1 0 37 0 0,1 0 204 0 0,2 0 76 0 0,7 0 628 0 0,-9 0-738 0 0,1 0-38 0 0,-1 0-48 0 0,0 0-70 0 0,0 0-83 0 0,-1 0-99 0 0,3-2 545 0 0,9-8-59 0 0,0 7-88 0 0,-2 1-48 0 0,4-4 29 0 0,5-4 1 0 0,-5 4-204 0 0,-7 3-5 0 0,0-1 0 0 0,0 0-1 0 0,0-1 1 0 0,1-1-118 0 0,46-25 192 0 0,-31 18-105 0 0,-1 6-41 0 0,9-4-33 0 0,6-4-13 0 0,-27 9 16 0 0,0 1 1 0 0,0 0 0 0 0,1 1 0 0 0,12-2-17 0 0,-17 4-3 0 0,16-2-16 0 0,-3 3 87 0 0,20 2-68 0 0,-22 0-30 0 0,-1-1-56 0 0,-7 0-4 0 0,4 0 60 0 0,-9 0-13 0 0,0 0-62 0 0,2 0-92 0 0,-5 3-81 0 0,9 8-18 0 0,3 3 85 0 0,0 2 59 0 0,-13-15 140 0 0,0 1-1 0 0,-1 0 0 0 0,1 0 0 0 0,-1 0 0 0 0,0 0 0 0 0,1 0 1 0 0,-1 1-1 0 0,0-1 0 0 0,0 0 0 0 0,-1 0 0 0 0,1 1 0 0 0,0-1 0 0 0,-1 1 1 0 0,1 0 12 0 0,-1-1-6 0 0,0-1 0 0 0,0 0 1 0 0,0 1-1 0 0,0-1 0 0 0,1 1 1 0 0,-1-1-1 0 0,0 1 1 0 0,1-1-1 0 0,0 0 0 0 0,-1 1 1 0 0,1 0 5 0 0,10 11-14 0 0,-10-12 14 0 0,1 0 0 0 0,-1 1 1 0 0,0-1-1 0 0,0 1 0 0 0,1-1 0 0 0,-1 1 0 0 0,0-1 1 0 0,0 1-1 0 0,-1 0 0 0 0,1-1 0 0 0,0 1 1 0 0,-1 0-1 0 0,1 0 0 0 0,-1-1 0 0 0,1 1 0 0 0,-1 0 1 0 0,0 2-1 0 0,0 39 0 0 0,0-40 0 0 0,0 1 0 0 0,1-1 0 0 0,-1 0 0 0 0,1 0 0 0 0,-1 0 0 0 0,1 0 0 0 0,0 0 0 0 0,0 0 0 0 0,0 0 0 0 0,2 2 0 0 0,1 5 0 0 0,-3-9 1 0 0,-1 0 1 0 0,0 0-1 0 0,0 0 1 0 0,1 0-1 0 0,-1 0 1 0 0,0 1-1 0 0,0-1 1 0 0,0 0 0 0 0,0 0-1 0 0,0 0 1 0 0,0 0-1 0 0,0 0 1 0 0,-1 0-1 0 0,1 0 1 0 0,0 0-1 0 0,0 0 1 0 0,-1 0 0 0 0,1 0-1 0 0,-1 0 1 0 0,1-1-1 0 0,-1 1 1 0 0,1 0-1 0 0,-1 0 1 0 0,0 1-2 0 0,-5 8 40 0 0,5-8-36 0 0,1 0 0 0 0,0 0 0 0 0,0 0 0 0 0,0 0-1 0 0,0 0 1 0 0,0 0 0 0 0,0 0 0 0 0,0 0 0 0 0,0 0 0 0 0,1 0 0 0 0,-1 0 0 0 0,1 0 0 0 0,-1 0-1 0 0,1-1 1 0 0,0 1 0 0 0,0 0 0 0 0,0 0 0 0 0,0-1 0 0 0,0 1-4 0 0,2 4 9 0 0,-2-5-3 0 0,-1 0 1 0 0,0 0-1 0 0,0 0 0 0 0,1 0 1 0 0,-1 0-1 0 0,0 0 1 0 0,0 0-1 0 0,0 0 1 0 0,0 0-1 0 0,0 0 1 0 0,0 0-1 0 0,0 0 1 0 0,-1 0-1 0 0,1 0 0 0 0,0 0 1 0 0,0-1-1 0 0,-1 1 1 0 0,1 0-1 0 0,0 0 1 0 0,-1 0-1 0 0,1 0 1 0 0,-1 0-1 0 0,0 0 1 0 0,1-1-1 0 0,-1 1-6 0 0,0 1 17 0 0,0 0-1 0 0,0-1 1 0 0,0 1-1 0 0,0 0 1 0 0,0 0-1 0 0,1-1 1 0 0,-1 1-1 0 0,1 0 1 0 0,-1 0 0 0 0,1 0-1 0 0,0 0 1 0 0,-1 1-17 0 0,1 7 52 0 0,0 3 77 0 0,0 35 479 0 0,0-32-428 0 0,0-13-81 0 0,0-1-31 0 0,0 1-63 0 0,-1 16 165 0 0,-3-12-153 0 0,-1-6-64 0 0,0-3-53 0 0,6 1-79 0 0,-1-2 79 0 0,-1 1 57 0 0,-1-4 4 0 0,1 6-21 0 0,-4-4-62 0 0,0 1-39 0 0,-4-1-131 0 0,3-3-53 0 0,3-6-419 0 0,3 10-32 0 0</inkml:trace>
  <inkml:trace contextRef="#ctx0" brushRef="#br0" timeOffset="864.45">570 139 8032 0 0,'0'0'182'0'0,"0"0"29"0"0,0 0 12 0 0,0 0 35 0 0,0 0 148 0 0,-3 0 66 0 0,2 0-575 0 0,-1 0 97 0 0,1 0 83 0 0,0 0 64 0 0,0 0 94 0 0,-1 0 564 0 0,2 0-502 0 0,0 0-178 0 0,0 0-33 0 0,0 0-40 0 0,0 0-47 0 0,1 0-53 0 0,0 0-60 0 0,-1 0-67 0 0,1 0-73 0 0,0 0 40 0 0,0 0-38 0 0,0 0-40 0 0,-1 0-41 0 0,1 0-45 0 0,1 0-45 0 0,-1 0-48 0 0,0 0-49 0 0,-1 0-822 0 0,0 0-760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4.76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95 416 5400 0 0,'0'0'158'0'0,"0"0"-39"0"0,0 0-7 0 0,0 0 39 0 0,0 0 126 0 0,0 0 236 0 0,0 0 21 0 0,-2 0-13 0 0,-6 2-166 0 0,-4 4 257 0 0,5-3-314 0 0,1 0-53 0 0,1-2-126 0 0,2 0-45 0 0,2-1-70 0 0,1 0 1 0 0,0 0-1 0 0,0 0 1 0 0,0 0-1 0 0,0 0 1 0 0,0 0-1 0 0,0-1 1 0 0,0 1-1 0 0,0 0 1 0 0,0 0-1 0 0,0 0 1 0 0,-1 0-1 0 0,1 0 1 0 0,0 0-1 0 0,0 1 1 0 0,0-1-1 0 0,0 0 1 0 0,0 0-1 0 0,0 0 1 0 0,0 0 0 0 0,0 0-1 0 0,0 0 1 0 0,0 0-1 0 0,0 0 1 0 0,-1 0-1 0 0,1 0 1 0 0,0 0-1 0 0,0 0 1 0 0,0 0-1 0 0,0 0 1 0 0,0 0-1 0 0,0 0 1 0 0,0 0-1 0 0,0 0 1 0 0,0 0-1 0 0,0 1 1 0 0,0-1-1 0 0,0 0 1 0 0,0 0-1 0 0,0 0 1 0 0,0 0-1 0 0,0 0 1 0 0,0 0-1 0 0,0 0 1 0 0,0 0-1 0 0,0 0 1 0 0,0 0-1 0 0,0 0 1 0 0,0 1-1 0 0,0-1 1 0 0,0 0-1 0 0,0 0 1 0 0,0 0-1 0 0,0 0 1 0 0,0 0 0 0 0,0 0-1 0 0,0 0-4 0 0,0 1 8 0 0,0-1 1 0 0,0 0-1 0 0,0 1 0 0 0,0-1 0 0 0,0 1 1 0 0,0-1-1 0 0,0 1 0 0 0,0-1 1 0 0,0 0-1 0 0,0 1 0 0 0,0-1 0 0 0,-1 1 1 0 0,1-1-1 0 0,0 0 0 0 0,0 1 1 0 0,0-1-1 0 0,-1 0 0 0 0,1 1 1 0 0,0-1-1 0 0,0 0 0 0 0,-1 1 0 0 0,1-1 1 0 0,0 0-1 0 0,0 0 0 0 0,-1 1 1 0 0,1-1-1 0 0,-1 0 0 0 0,1 0 0 0 0,0 1 1 0 0,-1-1-1 0 0,1 0-8 0 0,-7 5 132 0 0,1 5 31 0 0,-1 4-79 0 0,5-10-61 0 0,-2 10 37 0 0,5 7-12 0 0,-1-13-24 0 0,0 7 3 0 0,1-11-22 0 0,-1 0 0 0 0,0 0 1 0 0,-1 0-1 0 0,1-1 0 0 0,-1 1 0 0 0,1 0 1 0 0,-1 1-6 0 0,-6 11 0 0 0,6-14 0 0 0,-1 1 0 0 0,1-1 0 0 0,1 0 0 0 0,-1 0 0 0 0,0 1 0 0 0,0-1 0 0 0,1 1 0 0 0,0-1 0 0 0,-1 0 0 0 0,1 1 0 0 0,0-1 0 0 0,0 1 0 0 0,0-1 0 0 0,0 1 0 0 0,1-1 0 0 0,-1 0 0 0 0,1 1 0 0 0,-1-1 0 0 0,1 0 0 0 0,0 1 0 0 0,1 2-1 0 0,0 2 3 0 0,1 0 0 0 0,-2 0 0 0 0,1 0 0 0 0,-1 0 0 0 0,0 0-1 0 0,0 5-1 0 0,-1-3 6 0 0,-1-1-1 0 0,2 0 0 0 0,-1 0 1 0 0,1 0-1 0 0,0 0 0 0 0,1 0 1 0 0,0 0-1 0 0,0 0 0 0 0,1 0 1 0 0,2 4-6 0 0,25 47-15 0 0,-27-54 1 0 0,0 0-1 0 0,0 0 1 0 0,-1 1 0 0 0,0-1-1 0 0,0 2 15 0 0,-1-4 0 0 0,0 0-1 0 0,-1-1 0 0 0,1 1 1 0 0,0-1-1 0 0,0 1 0 0 0,1-1 1 0 0,-1 1-1 0 0,0-1 0 0 0,1 0 1 0 0,0 1-1 0 0,-1-1 1 0 0,1 0-1 0 0,0 0 0 0 0,0 0 1 0 0,0-1-1 0 0,1 1 0 0 0,-1 0 1 0 0,0-1-1 0 0,1 1 1 0 0,13 6-45 0 0,-2-1 47 0 0,-10-6 11 0 0,0 0-1 0 0,0 0 0 0 0,0 0 0 0 0,0-1 1 0 0,0 1-1 0 0,0-1 0 0 0,0 0 0 0 0,2 0-12 0 0,8-2 112 0 0,-9 1-16 0 0,0-1 33 0 0,6-4 112 0 0,20-11 378 0 0,-20 10-426 0 0,0 0-28 0 0,-1 1-60 0 0,2-5 137 0 0,0-9 204 0 0,-8 11-279 0 0,2 0-40 0 0,0 0-37 0 0,-2 4-36 0 0,0 0 0 0 0,-1-1 0 0 0,0 1 0 0 0,0-1 0 0 0,2-4-54 0 0,0-16 146 0 0,0 11-51 0 0,-3 12-77 0 0,-1 0 0 0 0,0-1-1 0 0,0 1 1 0 0,0 0 0 0 0,0-1-1 0 0,-1 1 1 0 0,1-1 0 0 0,-1 1-1 0 0,0-1-17 0 0,0-14 65 0 0,0-24 126 0 0,-3 28-137 0 0,-2-1 3 0 0,3 12-46 0 0,1 0 0 0 0,0-1 0 0 0,0 1 0 0 0,0 0 0 0 0,1-1 0 0 0,-1 1 0 0 0,1-1 0 0 0,-1 1 0 0 0,1-1-11 0 0,0-6 24 0 0,-1 1 1 0 0,-1-1 0 0 0,0 0 0 0 0,0 1 0 0 0,0-1 0 0 0,-3-3-25 0 0,-25-59 72 0 0,13 33-32 0 0,12 28-36 0 0,0 0 0 0 0,0 0 0 0 0,-1 0 1 0 0,-5-6-5 0 0,-3 0-27 0 0,-2 0-47 0 0,5 5-20 0 0,9 8 62 0 0,-1 1 1 0 0,0 0-1 0 0,0 0 1 0 0,-1 0-1 0 0,1 0 1 0 0,-1 0-1 0 0,1 0 1 0 0,-1 1-1 0 0,0 0 1 0 0,0-1 31 0 0,-8 1-73 0 0,0-1-48 0 0,5-4-196 0 0,7 7 297 0 0,-1-1 0 0 0,1 1 1 0 0,0-1-1 0 0,-1 1 0 0 0,1 0 1 0 0,0-1-1 0 0,-1 1 0 0 0,1 0 0 0 0,0-1 1 0 0,-1 1-1 0 0,1 0 0 0 0,-1-1 0 0 0,1 1 1 0 0,-1 0-1 0 0,1 0 0 0 0,-1 0 1 0 0,1-1-1 0 0,0 1 0 0 0,-1 0 0 0 0,1 0 1 0 0,-1 0-1 0 0,1 0 0 0 0,-1 0 1 0 0,1 0-1 0 0,-1 0 0 0 0,1 0 0 0 0,-1 0 1 0 0,1 0-1 0 0,-1 0 20 0 0,-5 0-218 0 0,3 0-35 0 0,0 0-76 0 0,1 0 111 0 0,1 0-41 0 0,-1 0-45 0 0,0 0-42 0 0,-1 0-450 0 0,0 0-303 0 0,-3 0-708 0 0</inkml:trace>
  <inkml:trace contextRef="#ctx0" brushRef="#br0" timeOffset="411.67">665 1 6880 0 0,'0'0'157'0'0,"0"0"23"0"0,0 0 11 0 0,-3 2 43 0 0,-2 3-46 0 0,0 0 40 0 0,3-3 56 0 0,1 0-76 0 0,0 0-64 0 0,1 0-50 0 0,0 0-30 0 0,1 3 11 0 0,-1-4-4 0 0,0-1 4 0 0,0 6 279 0 0,0 1-55 0 0,0-1-47 0 0,-1 0-41 0 0,0 6 96 0 0,1-3-108 0 0,1 13 208 0 0,3-8-85 0 0,0-4-205 0 0,0 3 54 0 0,8 19 277 0 0,-9-22-332 0 0,0-1-42 0 0,3 19 116 0 0,0 6-22 0 0,-2-7-45 0 0,0-5-2 0 0,-1-10-69 0 0,0 4 31 0 0,0 0 0 0 0,-1 1 0 0 0,0 12-83 0 0,-2-7 53 0 0,-1-5 0 0 0,1-1-1 0 0,1 1 1 0 0,1 3-53 0 0,3 4 53 0 0,-2-9 12 0 0,-1 1 1 0 0,0 0-1 0 0,-1 3-65 0 0,-1-1 77 0 0,0-10-20 0 0,0 1-1 0 0,0 0 0 0 0,1-1 1 0 0,1 6-57 0 0,1 2 58 0 0,2 8 28 0 0,-2-7 1 0 0,-2 0 22 0 0,0 2 47 0 0,-1-11-93 0 0,1 13 72 0 0,-5-7 5 0 0,-1-6-82 0 0,4-6-48 0 0,0-1-1 0 0,1 0 1 0 0,-1 1 0 0 0,0-1 0 0 0,0 1 0 0 0,1-1 0 0 0,-1 1 0 0 0,1-1 0 0 0,-1 1 0 0 0,1-1 0 0 0,0 1-1 0 0,-1 0 1 0 0,1-1 0 0 0,0 1-10 0 0,0 42 301 0 0,0-29-224 0 0,0-15-76 0 0,0 0 0 0 0,0 0 0 0 0,0 0 0 0 0,0 1 0 0 0,0-1 0 0 0,0 0 0 0 0,0 0 0 0 0,0 0 0 0 0,1 0 0 0 0,-1 0 0 0 0,0 0 0 0 0,0 0 0 0 0,-1 0 0 0 0,1 0 0 0 0,0 0 0 0 0,0 1 0 0 0,0-1 0 0 0,0 0 1 0 0,0 0-1 0 0,0 0 0 0 0,0 0 0 0 0,0 0 0 0 0,0 0 0 0 0,0 0 0 0 0,0 0 0 0 0,0 0 0 0 0,0 0 0 0 0,0 0 0 0 0,0 0 0 0 0,0 0 0 0 0,0 1 0 0 0,0-1 0 0 0,0 0 0 0 0,0 0 0 0 0,0 0 0 0 0,-1 0 0 0 0,1 0 1 0 0,0 0-1 0 0,0 0 0 0 0,0 0 0 0 0,0 0 0 0 0,0 0 0 0 0,0 0 0 0 0,0 0 0 0 0,0 0 0 0 0,0 0 0 0 0,0 0 0 0 0,-1 0 0 0 0,1 0 0 0 0,0 0 0 0 0,0 0 0 0 0,0 0 0 0 0,0 0 0 0 0,0 0 0 0 0,0 0 0 0 0,0 0 1 0 0,0 0-2 0 0,-11 0 22 0 0,9 0 32 0 0,2 0-32 0 0,0 0-52 0 0,0 0-62 0 0,-3-3-127 0 0,1 0 51 0 0,-8-6-55 0 0,6 5 73 0 0,0 0-106 0 0,3 3 75 0 0,-1-1-44 0 0,1 1-48 0 0,0 0-55 0 0,0 0-10 0 0,0 0-49 0 0,1 1-41 0 0,0-1-37 0 0,-1 1-135 0 0,1 0-37 0 0,0 0-1401 0 0</inkml:trace>
  <inkml:trace contextRef="#ctx0" brushRef="#br0" timeOffset="681.91">357 386 6880 0 0,'0'0'157'0'0,"0"0"23"0"0,0 0 11 0 0,2 0 31 0 0,14 0 593 0 0,-9 0-446 0 0,0 0-34 0 0,0 0-37 0 0,0 0-43 0 0,1 0-48 0 0,-1 0-52 0 0,3-2 81 0 0,-3-1-37 0 0,4-6 118 0 0,-9 7-276 0 0,-1 1-1 0 0,1-1 1 0 0,0 1-1 0 0,-1-1 1 0 0,1 1-1 0 0,0 0 1 0 0,0 0-1 0 0,0 0 1 0 0,0 0-1 0 0,1-1-40 0 0,25-3 313 0 0,-12 1-163 0 0,31-8 286 0 0,-32 6-333 0 0,0 0-44 0 0,-3 0 18 0 0,1 0 0 0 0,0 1 0 0 0,1 1 0 0 0,9-2-77 0 0,-7 3 31 0 0,0 2-32 0 0,-9 1 12 0 0,-1-1 0 0 0,0 1 1 0 0,0-2-1 0 0,0 1 0 0 0,4-2-11 0 0,14-3 14 0 0,17 1 1 0 0,-18-1-91 0 0,-17 5 20 0 0,0-1 1 0 0,0 1 0 0 0,0 0-1 0 0,0 0 1 0 0,5 0 55 0 0,-3 1-18 0 0,-1 0-113 0 0,1 0-119 0 0,-1 0-123 0 0,1 0-128 0 0,-4 0 201 0 0,0 0-34 0 0,1 0-33 0 0,-1 0-36 0 0,0 0-35 0 0,1 0-37 0 0,11 0-994 0 0,12 0-832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44.73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10424 0 0,'0'0'233'0'0,"0"0"39"0"0,0 0 15 0 0,0 0-37 0 0,0 0-79 0 0,0 0-33 0 0,0 0 148 0 0,0 0 263 0 0,0 0 26 0 0,0 0-34 0 0,0 0-374 0 0,0 2 36 0 0,1 5-17 0 0,4 3 219 0 0,-3-7-261 0 0,1 0-55 0 0,-1 0-85 0 0,1 0 176 0 0,-2 0-82 0 0,-1 1-50 0 0,-1 1-28 0 0,1-2 36 0 0,1 12 107 0 0,5 1-48 0 0,0-1-7 0 0,-4 0 44 0 0,-3 17 102 0 0,0-21-169 0 0,1 1 0 0 0,0-1 0 0 0,1 1 0 0 0,0 0 1 0 0,2 6-86 0 0,-2-14 19 0 0,6 25 132 0 0,-6-21-91 0 0,1 1 1 0 0,-1 0-1 0 0,-1 6-60 0 0,1-4 67 0 0,0-1 0 0 0,0 0 0 0 0,1 0 0 0 0,0-1 0 0 0,2 6-67 0 0,3 18 153 0 0,-2-9-60 0 0,14 65 237 0 0,-15-77-276 0 0,0 1 0 0 0,1 0-1 0 0,2 3-53 0 0,-2-4 32 0 0,0 0 0 0 0,-1 0-1 0 0,-1 1 1 0 0,2 12-32 0 0,6 21 55 0 0,0-25-2 0 0,-6 7-40 0 0,5 3-13 0 0,-5-3 11 0 0,5-7 32 0 0,-4 4-33 0 0,-1-10-5 0 0,-3-11 2 0 0,-1-1 0 0 0,0 0 0 0 0,0 0 0 0 0,0 1 0 0 0,-1-1-1 0 0,1 0 1 0 0,-1 1 0 0 0,0 0-7 0 0,0-2 1 0 0,0 0 0 0 0,0-1 0 0 0,1 1 0 0 0,-1 0 0 0 0,0-1 0 0 0,1 1 0 0 0,-1 0 0 0 0,1-1 0 0 0,-1 1 0 0 0,1-1-1 0 0,0 1 1 0 0,-1-1 0 0 0,1 1 0 0 0,0-1-1 0 0,5 11 11 0 0,-4-7-4 0 0,-1 7 19 0 0,-1 15 1 0 0,0-16-26 0 0,0 6-39 0 0,0-15-43 0 0,0-1-38 0 0,0-1-174 0 0,0 0 145 0 0,0 0-52 0 0,0 0-82 0 0,0 0 91 0 0,0 0-40 0 0,0 0-43 0 0,0 0-40 0 0,0 0-38 0 0,0 0-33 0 0,0 0-247 0 0,0 0-56 0 0,0 0-807 0 0,0 0-633 0 0,0 0-1205 0 0</inkml:trace>
  <inkml:trace contextRef="#ctx0" brushRef="#br0" timeOffset="404.78">123 31 8928 0 0,'0'0'200'0'0,"0"0"33"0"0,0 0 14 0 0,0 0-89 0 0,0 0-23 0 0,0 0 38 0 0,0 0 138 0 0,0 0 258 0 0,0 0 21 0 0,0 0-28 0 0,3 3-122 0 0,11 7-25 0 0,-2-7-58 0 0,-7-1 6 0 0,7 11 15 0 0,2 0-46 0 0,-1 1-44 0 0,1 0-38 0 0,11 10 103 0 0,0 1-90 0 0,-2-1-70 0 0,0-2-51 0 0,-19-17-100 0 0,1 0 1 0 0,-1 0 0 0 0,0 1-1 0 0,0 1-42 0 0,11 11 99 0 0,10 3 22 0 0,-4 7-7 0 0,4 3-3 0 0,-4-3-1 0 0,5-7-12 0 0,22 38 94 0 0,-29-40-130 0 0,17 17 68 0 0,-14-17-74 0 0,101 73 248 0 0,-94-71-224 0 0,-9 5-13 0 0,37 20 26 0 0,-24-13-27 0 0,0 0 34 0 0,-18-18-93 0 0,11 11 75 0 0,4 4 8 0 0,-11-11-87 0 0,-6-3 45 0 0,-11-12-42 0 0,-1-3-4 0 0,-1 0 0 0 0,0-1 0 0 0,0 1 0 0 0,1 0 0 0 0,-1-1 1 0 0,0 1-1 0 0,1-1 0 0 0,-1 1 0 0 0,0-1 0 0 0,1 1 0 0 0,-1-1 1 0 0,1 1-1 0 0,-1-1 0 0 0,1 1 0 0 0,-1-1 0 0 0,1 0 0 0 0,0 1 0 0 0,-1-1 1 0 0,1 0-1 0 0,-1 1 0 0 0,1-1 0 0 0,0 0-2 0 0,4 3 13 0 0,8 7 11 0 0,-11-8 16 0 0,-2-2-64 0 0,0 0-60 0 0,0 0-37 0 0,0 0-122 0 0,0 0-220 0 0,0 0 260 0 0,0 0-27 0 0,0 0-66 0 0,0 0 101 0 0,0 0-37 0 0,0 0-39 0 0,0 0-37 0 0,0 0-408 0 0,0 0 105 0 0,0 0-51 0 0,0 0-772 0 0,0 0-604 0 0,0 0-1148 0 0</inkml:trace>
  <inkml:trace contextRef="#ctx0" brushRef="#br0" timeOffset="782.76">878 31 8464 0 0,'0'0'190'0'0,"0"0"28"0"0,0 0 10 0 0,0 0-71 0 0,0 0-14 0 0,0 0 47 0 0,0 0 160 0 0,0 3 296 0 0,0 33 1163 0 0,0-19-1118 0 0,0-8-374 0 0,0 1-64 0 0,0-1-78 0 0,0 0-93 0 0,1 6 94 0 0,5 0-52 0 0,0 1-8 0 0,-4 2 53 0 0,-1-10-104 0 0,0 0 0 0 0,0-1-1 0 0,1 1 1 0 0,0 0 0 0 0,2 3-65 0 0,3 13 130 0 0,-3-8-61 0 0,-1-1 32 0 0,1 1-1 0 0,1-1 1 0 0,1 0 0 0 0,0 1-101 0 0,-1-6 79 0 0,-1 1 1 0 0,-1 0 0 0 0,0 1 0 0 0,1 5-80 0 0,8 27 175 0 0,-2-15-32 0 0,-1 11 17 0 0,-2-6 9 0 0,0-9 2 0 0,-5-20-137 0 0,1 2 24 0 0,-1-1 0 0 0,0 1 0 0 0,-1 0 0 0 0,0 0 0 0 0,0 0 0 0 0,0 6-58 0 0,0-1 90 0 0,1-1-1 0 0,0 1 1 0 0,1-1-1 0 0,0 0 0 0 0,1 0 1 0 0,3 7-90 0 0,0 1 119 0 0,-2-3-7 0 0,0 0-45 0 0,0-2-40 0 0,-4-8-13 0 0,0-1 0 0 0,0 1 1 0 0,0-1-1 0 0,-1 1 0 0 0,0-1 0 0 0,0 1 1 0 0,0-1-1 0 0,-1 2-14 0 0,0 4 3 0 0,0 0 21 0 0,2-1 1 0 0,12 18-21 0 0,-10-15-37 0 0,-3-11-40 0 0,0-2-37 0 0,0 0-174 0 0,0 0 139 0 0,0 0-52 0 0,0 0-79 0 0,0 0 89 0 0,0 0-40 0 0,0 0-40 0 0,0 0-40 0 0,0 0-413 0 0,0 0 103 0 0,0-1-55 0 0,0 0-788 0 0,0-2 11 0 0,0-1-48 0 0,0-2-893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03.6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108 46 8032 0 0,'0'0'182'0'0,"0"0"29"0"0,0 0 12 0 0,0 0-77 0 0,0 0-15 0 0,0 0 46 0 0,0 0 149 0 0,0 0 280 0 0,0 0 24 0 0,0 0-261 0 0,0 0-152 0 0,0 0-38 0 0,0 0 40 0 0,0 3 98 0 0,-1 9-22 0 0,0 13 91 0 0,1-23-351 0 0,0 0 0 0 0,1 1 0 0 0,-1-1 0 0 0,0 1 0 0 0,1-1 0 0 0,-1 0 0 0 0,1 1 0 0 0,0 0-35 0 0,4 5 80 0 0,-4-7-63 0 0,0 0-1 0 0,0 1 1 0 0,0-1 0 0 0,0 1 0 0 0,-1-1-1 0 0,1 1 1 0 0,-1-1 0 0 0,1 1 0 0 0,-1-1-1 0 0,1 1 1 0 0,-1 0 0 0 0,0-1-1 0 0,0 1 1 0 0,0 0 0 0 0,0 0-17 0 0,0 8 54 0 0,-1 10 45 0 0,5-3 9 0 0,-2-11-80 0 0,0 0 2 0 0,0 1-1 0 0,0-1 0 0 0,0 1 0 0 0,-1-1 0 0 0,0 1 0 0 0,-1-1 0 0 0,1 4-29 0 0,-1 4 33 0 0,2 0 0 0 0,0 0 1 0 0,1 1-34 0 0,0 0 18 0 0,-1 1 0 0 0,0-1 0 0 0,-1 3-18 0 0,-1-9 23 0 0,1 1 1 0 0,0-1 0 0 0,1 1-1 0 0,1 2-23 0 0,3 20 64 0 0,-3 5 40 0 0,-1 1 0 0 0,-4 27-104 0 0,1-13 123 0 0,1 25 163 0 0,0 34 196 0 0,1-106-457 0 0,-1-4-15 0 0,-4 6 19 0 0,-5 10 47 0 0,8-15-52 0 0,0 1-1 0 0,1-1 1 0 0,-1 0 0 0 0,1 0-1 0 0,0 0 1 0 0,-1 1 0 0 0,1-1 0 0 0,0 0-1 0 0,0 0 1 0 0,1 2-24 0 0,-1 1 78 0 0,-3-5-8 0 0,-7-2 1 0 0,8-2-17 0 0,1-1-33 0 0,1-7-68 0 0,0 0-88 0 0,-2 1-62 0 0,-1 6 124 0 0,-3-8-152 0 0,4 4 19 0 0,1 0-23 0 0,0-4-67 0 0,1 6 171 0 0,1 0-42 0 0,-2-36-836 0 0,0 34 816 0 0,0 1 37 0 0,-4-8-207 0 0,-1-6-215 0 0,4-2-67 0 0,2-7-193 0 0</inkml:trace>
  <inkml:trace contextRef="#ctx0" brushRef="#br0" timeOffset="344.57">0 0 5672 0 0,'0'0'165'0'0,"0"3"-10"0"0,0 3-104 0 0,0-2 30 0 0,0-2 81 0 0,0-1 188 0 0,0-1 314 0 0,0 0 28 0 0,0 0-32 0 0,0 0-441 0 0,0 0 70 0 0,0 0 149 0 0,3 0-12 0 0,0 0-292 0 0,0 0 47 0 0,1 1 79 0 0,0 1 175 0 0,1 2-9 0 0,-1-1-182 0 0,-1 1-82 0 0,1 0-51 0 0,9 6 197 0 0,-8-8-231 0 0,-4-2-59 0 0,-1 1 1 0 0,1-1-1 0 0,0 0 0 0 0,-1 1 1 0 0,1-1-1 0 0,-1 0 1 0 0,1 1-1 0 0,-1-1 0 0 0,1 0 1 0 0,-1 1-1 0 0,1-1 1 0 0,-1 1-1 0 0,1-1 0 0 0,-1 1 1 0 0,1-1-1 0 0,-1 1 1 0 0,0 0-1 0 0,1-1 0 0 0,-1 1 1 0 0,0-1-1 0 0,1 1 1 0 0,-1 0-19 0 0,2 4 73 0 0,11 11 186 0 0,2-4-48 0 0,-10-10-165 0 0,-4-2-32 0 0,-1 1-1 0 0,1-1 1 0 0,-1 0-1 0 0,1 1 0 0 0,0-1 1 0 0,-1 0-1 0 0,1 1 1 0 0,-1-1-1 0 0,1 1 0 0 0,-1-1 1 0 0,1 1-1 0 0,-1-1 1 0 0,1 1-1 0 0,-1-1 0 0 0,1 1 1 0 0,-1-1-1 0 0,0 1 1 0 0,1 0-14 0 0,5 9 90 0 0,12 11 120 0 0,1-1 1 0 0,10 7-211 0 0,-10-8 67 0 0,8 10 50 0 0,2 7-35 0 0,-19-22-49 0 0,2 0 3 0 0,0 0 0 0 0,0-1 0 0 0,1-1 1 0 0,6 4-37 0 0,34 26 63 0 0,-29-22 31 0 0,0 2 0 0 0,15 19-94 0 0,-3-4 36 0 0,-21-21-3 0 0,-2-3 17 0 0,0 0 0 0 0,8 4-50 0 0,-14-12 13 0 0,-1 1 0 0 0,1 0 0 0 0,-1 0 0 0 0,0 0 0 0 0,0 0 0 0 0,-1 1 0 0 0,0 0-13 0 0,2 0 14 0 0,0 0 1 0 0,1 0 0 0 0,-1 0-1 0 0,1-1 1 0 0,0-1 0 0 0,1 1-1 0 0,1-1-14 0 0,2 3 26 0 0,-1-1 0 0 0,1 2-1 0 0,-2-1 1 0 0,2 2-26 0 0,-5-2 27 0 0,-2-3-13 0 0,-1-1-1 0 0,1 0 0 0 0,0 0 0 0 0,2 2-13 0 0,16 10 53 0 0,-15-4-26 0 0,5-6 37 0 0,-12-6-58 0 0,0 1 0 0 0,0 0 0 0 0,0-1 0 0 0,1 1 0 0 0,-1 0 0 0 0,-1 0 0 0 0,1 0 0 0 0,0 0 0 0 0,0 0 0 0 0,0 0 0 0 0,0 0 0 0 0,0 1-6 0 0,0 1 213 0 0,-1-1-72 0 0,1 1-74 0 0,-1 0-71 0 0,1 0-74 0 0,-1 0-73 0 0,0 0-73 0 0,0-1-73 0 0,0 0-74 0 0,0 0-73 0 0,0-1-74 0 0,0-1-74 0 0,0-1-73 0 0,-1 0-75 0 0,1-2-74 0 0,0-1-74 0 0,0 2-829 0 0,0 2-966 0 0</inkml:trace>
  <inkml:trace contextRef="#ctx0" brushRef="#br0" timeOffset="684.98">770 139 5264 0 0,'0'0'116'0'0,"0"0"17"0"0,0 0 12 0 0,0 0-38 0 0,0 0 5 0 0,0 0 52 0 0,0 0 152 0 0,0 0 280 0 0,0 0 20 0 0,0 0-24 0 0,0 0-128 0 0,0 0-59 0 0,0 0-11 0 0,0 0 3 0 0,2 0 23 0 0,2 0-306 0 0,-1 1 43 0 0,7 3 472 0 0,-7-1-403 0 0,0-1-87 0 0,-1-1-119 0 0,-1 1-40 0 0,2 0 300 0 0,-3 1-50 0 0,0-2-204 0 0,0 1-1 0 0,0 0 1 0 0,1-1 0 0 0,-1 1 0 0 0,1 0 0 0 0,0-1 0 0 0,-1 1 0 0 0,1-1 0 0 0,0 1 0 0 0,0-1 0 0 0,0 0 0 0 0,0 1 0 0 0,0-1-1 0 0,1 1-25 0 0,12 13 213 0 0,-3-4-79 0 0,-4-1-43 0 0,1 9 23 0 0,-2 9-36 0 0,1-1-6 0 0,3-6 0 0 0,-5 7-2 0 0,-4-25-62 0 0,2 10 22 0 0,0-1 1 0 0,-1 1-1 0 0,0-1 1 0 0,0 9-31 0 0,-2-11 20 0 0,1 0 0 0 0,0-1 0 0 0,1 1 0 0 0,0-1 0 0 0,1 2-20 0 0,1 7 28 0 0,1 6 10 0 0,0 1 20 0 0,1 20-58 0 0,-4-13 58 0 0,-3-4-12 0 0,0-17-18 0 0,0-1 0 0 0,1 1 0 0 0,1-1 0 0 0,-1 1 0 0 0,2-1 0 0 0,0 4-28 0 0,4 1 50 0 0,-5-11-39 0 0,0-1 1 0 0,1 0-1 0 0,-2 0 1 0 0,1 0 0 0 0,0 1-1 0 0,-1-1 1 0 0,1 1-1 0 0,-1 0-11 0 0,0 13 56 0 0,0 13 19 0 0,0-12-12 0 0,0-18-62 0 0,0 1 1 0 0,0-1 0 0 0,0 1-1 0 0,0-1 1 0 0,-1 1 0 0 0,1-1-1 0 0,0 1 1 0 0,0-1 0 0 0,0 1-1 0 0,1-1 1 0 0,-1 1 0 0 0,0-1-1 0 0,0 1 1 0 0,0-1 0 0 0,0 1-1 0 0,0-1 1 0 0,1 0 0 0 0,-1 1 0 0 0,0-1-1 0 0,0 1 1 0 0,1-1 0 0 0,-1 1-1 0 0,0-1 1 0 0,1 0 0 0 0,-1 1-1 0 0,0-1 1 0 0,1 0 0 0 0,-1 1-1 0 0,0-1 1 0 0,1 0 0 0 0,-1 1-1 0 0,1-1 1 0 0,-1 0 0 0 0,1 0-1 0 0,-1 0 1 0 0,1 1 0 0 0,-1-1-1 0 0,1 0 1 0 0,-1 0 0 0 0,1 0-1 0 0,-1 0 1 0 0,1 0 0 0 0,-1 0 0 0 0,1 0-1 0 0,-1 0 1 0 0,1 0-2 0 0,-1 0 1 0 0,0 0 0 0 0,0 0 0 0 0,0 0 0 0 0,0 0 0 0 0,0 0 0 0 0,0 0-1 0 0,1 0 1 0 0,-1 0 0 0 0,0 0 0 0 0,0 0 0 0 0,0 0 0 0 0,0 0 0 0 0,0 0 0 0 0,0 0 0 0 0,0 0 0 0 0,0 0 0 0 0,0 0 0 0 0,0 0 0 0 0,1 0 0 0 0,-1 0 0 0 0,0 0-1 0 0,0 0 1 0 0,0 0 0 0 0,0 0 0 0 0,0 0 0 0 0,0 0 0 0 0,0 0 0 0 0,0 0 0 0 0,0 0 0 0 0,0 0 0 0 0,0 0 0 0 0,0 0 0 0 0,0 1 0 0 0,0-1 0 0 0,0 0 0 0 0,1 0 0 0 0,-1 0-1 0 0,0 0 1 0 0,0 0 0 0 0,0 0 0 0 0,0 0 0 0 0,0 0 0 0 0,0 0 0 0 0,0 0 0 0 0,0 0 0 0 0,0 1 0 0 0,0-1 0 0 0,0 0 0 0 0,0 0 0 0 0,0 0 0 0 0,0 0 0 0 0,0 0-1 0 0,0 0 1 0 0,0 0 0 0 0,0 0 0 0 0,0 0 0 0 0,-1 1-1 0 0,1 9 27 0 0,0-8 37 0 0,0-2 8 0 0,0 0 13 0 0,0 0-57 0 0,0 0-57 0 0,0 0-61 0 0,0 0-124 0 0,-2 0-223 0 0,-11 0-31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3.16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16 11024 0 0,'0'0'248'0'0,"0"0"34"0"0,3 0 22 0 0,5 0-99 0 0,12 0-39 0 0,-9 1-159 0 0,2-1 15 0 0,-4 0 49 0 0,-2-1 47 0 0,-1-1 71 0 0,2-3 20 0 0,2-1 101 0 0,3 4 87 0 0,-1 2-84 0 0,0 0-58 0 0,1 0-54 0 0,-1 0-46 0 0,3 0-20 0 0,0 0-45 0 0,2 0-26 0 0,10 0-16 0 0,-25 0-43 0 0,-1 0 0 0 0,1 0 0 0 0,0 0 0 0 0,0 1 0 0 0,-1-1 1 0 0,1 1-1 0 0,0-1 0 0 0,-1 1 0 0 0,1 0 0 0 0,-1 0 0 0 0,1-1 0 0 0,-1 1 0 0 0,1 0-5 0 0,-1 0 5 0 0,1 0 0 0 0,-1 0-1 0 0,1 0 1 0 0,0 0 0 0 0,-1-1-1 0 0,1 1 1 0 0,-1 0-1 0 0,1-1 1 0 0,0 0 0 0 0,0 1-1 0 0,-1-1 1 0 0,1 0 0 0 0,0 0-5 0 0,9 0 14 0 0,9 0 37 0 0,8 0-56 0 0,-25 0-86 0 0,-3 0-61 0 0,0 0-21 0 0,0 0 51 0 0,2 0-8 0 0,-1 0 42 0 0,0 0 40 0 0,1 0 9 0 0,0 0-4 0 0,0 0-101 0 0,-1 0 6 0 0,0 0-54 0 0,0 0-65 0 0,1 0-73 0 0,-2 0-403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3.4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1 6824 0 0,'0'0'149'0'0,"0"0"23"0"0,-2 2 13 0 0,-8 9-51 0 0,6-5-73 0 0,4-1-59 0 0,0-5-2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0,0 0 0 0 0,0 0 0 0 0,-1 0 1 0 0,1 0-1 0 0,0 0 0 0 0,0 0 0 0 0,0 1 0 0 0,0-1 0 0 0,0 0 0 0 0,0 0 0 0 0,0 0 0 0 0,0 0 0 0 0,0 0 0 0 0,-1 0 0 0 0,0 1 43 0 0,0-1-40 0 0,-2 0-80 0 0,0 0 92 0 0,2 0 37 0 0,0 0 42 0 0,0 0 112 0 0,0 1 111 0 0,0 0-254 0 0,1-1 47 0 0,0 1 45 0 0,0-1 40 0 0,0 1 38 0 0,-1-1 34 0 0,1 2 357 0 0,0 0 82 0 0,0 0 70 0 0,0 5 1939 0 0,0-4-1620 0 0,1-2-585 0 0,-1 1-45 0 0,0-1-55 0 0,0 0-62 0 0,0 0-68 0 0,0 0-84 0 0,0 0-95 0 0,0 0-103 0 0,0-1-114 0 0,0 1-122 0 0,0-1 70 0 0,1 0-35 0 0,-1 0-35 0 0,0 0-37 0 0,-1 0 278 0 0,1 0 1 0 0,0 0-1 0 0,0 0 0 0 0,0 0 0 0 0,0 0 1 0 0,0 0-1 0 0,0 0 0 0 0,0 0 0 0 0,0 0 1 0 0,0 0-1 0 0,0 1 0 0 0,0-1 0 0 0,0 0 1 0 0,0 0-1 0 0,0 0 0 0 0,0 0 0 0 0,0 0 1 0 0,0 0-1 0 0,0 0 0 0 0,0 0 0 0 0,0 0 1 0 0,1 0-1 0 0,-1 1 0 0 0,0-1 0 0 0,0 0 1 0 0,0 0-1 0 0,0 0 0 0 0,0 0 0 0 0,0 0 1 0 0,0 0-1 0 0,0 0 0 0 0,0 0 0 0 0,0 0 1 0 0,0 0-1 0 0,0 0 0 0 0,0 0 0 0 0,0 0 1 0 0,0 0-1 0 0,1 0 0 0 0,-1 0 0 0 0,0 0 1 0 0,0 0-1 0 0,0 0 0 0 0,0 0 0 0 0,0 0 1 0 0,0 0-1 0 0,0 0 0 0 0,0 0 0 0 0,0 0 1 0 0,0 0-1 0 0,1 0 0 0 0,-1 0 0 0 0,0 0 1 0 0,0 0-1 0 0,0 0 0 0 0,0 0 0 0 0,0 0-3 0 0,7 0 84 0 0,19 0 296 0 0,-15 0-268 0 0,-11 0-108 0 0,1 0 0 0 0,-1 0 0 0 0,1 0 0 0 0,-1 0 0 0 0,1 0 0 0 0,-1 0 0 0 0,1 0 0 0 0,-1 0 0 0 0,1 0 0 0 0,-1 0 0 0 0,1 0 0 0 0,-1 0 0 0 0,1 1 0 0 0,-1-1 0 0 0,1 0 0 0 0,-1 0 0 0 0,0 0 0 0 0,1 1-1 0 0,-1-1 1 0 0,1 0 0 0 0,-1 1 0 0 0,0-1 0 0 0,1 0 0 0 0,-1 1 0 0 0,0-1 0 0 0,1 0 0 0 0,-1 1 0 0 0,0-1 0 0 0,1 1-4 0 0,6 6 27 0 0,-4-6-18 0 0,0-1 0 0 0,0 1 0 0 0,0-1 0 0 0,1 1 1 0 0,-1-1-1 0 0,0 0 0 0 0,1 0-9 0 0,42 0 66 0 0,-44 0-65 0 0,-1-1-1 0 0,1 1 0 0 0,-1 0 0 0 0,1 0 0 0 0,0-1 0 0 0,-1 1 0 0 0,1-1 0 0 0,-1 1 0 0 0,1-1 0 0 0,-1 1 0 0 0,0-1 0 0 0,1 0 1 0 0,0-1-1 0 0,0 1 4 0 0,-1 0 0 0 0,1 0 0 0 0,0 0 0 0 0,-1 1 0 0 0,1-1 0 0 0,0 0 0 0 0,0 1 0 0 0,0-1 0 0 0,0 1 0 0 0,-1 0 0 0 0,1-1 0 0 0,0 1 0 0 0,2 0-4 0 0,0 0-4 0 0,37 0 26 0 0,-26 0-63 0 0,-1 0-63 0 0,-12 0 64 0 0,-1 0-1 0 0,1 0 1 0 0,0 0 0 0 0,-1-1-1 0 0,1 1 1 0 0,-1-1-1 0 0,1 1 1 0 0,0-1 0 0 0,-1 1-1 0 0,0-1 1 0 0,1 0 0 0 0,-1 0-1 0 0,1 0 1 0 0,-1 0 40 0 0,7-4-211 0 0,7 3-235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4.80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401 32 5008 0 0,'0'0'108'0'0,"0"0"17"0"0,0 0 13 0 0,0 0 33 0 0,0 0 99 0 0,0-2 39 0 0,0-8 10 0 0,0 9-313 0 0,0 1 0 0 0,0 0 0 0 0,0 0 0 0 0,0 0 0 0 0,0 0 0 0 0,0 0 0 0 0,0 0 0 0 0,0 0-1 0 0,0 0 1 0 0,0 0 0 0 0,0 0 0 0 0,0-1 0 0 0,0 1 0 0 0,0 0 0 0 0,0 0 0 0 0,0 0 0 0 0,0 0 0 0 0,0 0 0 0 0,0 0 0 0 0,0 0 0 0 0,0 0 0 0 0,0 0 0 0 0,0 0 0 0 0,0 0 0 0 0,0-1 0 0 0,0 1 0 0 0,0 0 0 0 0,0 0 0 0 0,0 0 0 0 0,0 0 0 0 0,-1 0 0 0 0,1 0 0 0 0,0 0 0 0 0,0 0 0 0 0,0 0 0 0 0,0 0-1 0 0,0 0 1 0 0,0 0 0 0 0,0 0 0 0 0,0 0 0 0 0,0 0 0 0 0,0 0 0 0 0,0 0 0 0 0,-1 0 0 0 0,1 0 0 0 0,0 0 0 0 0,0 0 0 0 0,0 0 0 0 0,0 0 0 0 0,0 0 0 0 0,0 0 0 0 0,0 0 0 0 0,0 0 0 0 0,0 0 0 0 0,0 0 0 0 0,0 0 0 0 0,-1 0-6 0 0,0 0 2 0 0,-1 0 82 0 0,0 0 71 0 0,0 0 58 0 0,-4 0 324 0 0,-4 0 477 0 0,6 0-612 0 0,0 0-60 0 0,0 0-101 0 0,2 0-160 0 0,1 0-55 0 0,-1 0-62 0 0,1 0-69 0 0,-1 0 478 0 0,-1 0 23 0 0,-22 0 419 0 0,19-3-422 0 0,1-1-316 0 0,0 1 53 0 0,-1 1 42 0 0,-1 0 35 0 0,-5 1 174 0 0,-10 1 238 0 0,18 0-518 0 0,1-1 29 0 0,-9 1 63 0 0,-5-1-51 0 0,2 2-72 0 0,5 2-93 0 0,6 4 23 0 0,1-3-3 0 0,-10-2 59 0 0,-15-2-35 0 0,27 0-19 0 0,0 0 0 0 0,0 0 0 0 0,1 0 0 0 0,-1 0 0 0 0,0 0 0 0 0,1 0 0 0 0,-1 0 0 0 0,0 1 0 0 0,0-1 0 0 0,1 0 0 0 0,-1 0 0 0 0,0 1 0 0 0,1-1 0 0 0,-1 0 0 0 0,1 1 0 0 0,-1-1 0 0 0,0 1 0 0 0,1-1 0 0 0,-1 1 0 0 0,1-1 0 0 0,-1 1 0 0 0,1-1 0 0 0,-1 1 0 0 0,1 0 0 0 0,0-1-2 0 0,-1 1 1 0 0,1-1 0 0 0,0 1-1 0 0,-1-1 1 0 0,1 1 0 0 0,0-1-1 0 0,-1 1 1 0 0,1-1-1 0 0,-1 0 1 0 0,1 1 0 0 0,-1-1-1 0 0,1 0 1 0 0,-1 1 0 0 0,1-1-1 0 0,-1 0 1 0 0,1 0 0 0 0,-1 1-1 0 0,1-1 1 0 0,-1 0-1 0 0,1 0 1 0 0,-1 0 0 0 0,1 0-1 0 0,-1 0 1 0 0,1 0 0 0 0,-2 0-1 0 0,-3 3 48 0 0,-5 7-26 0 0,10-10-20 0 0,0 1-1 0 0,0-1 0 0 0,0 0 0 0 0,0 0 1 0 0,-1 1-1 0 0,1-1 0 0 0,0 0 0 0 0,0 0 1 0 0,0 0-1 0 0,0 1 0 0 0,0-1 0 0 0,-1 0 1 0 0,1 0-1 0 0,0 0 0 0 0,0 0 0 0 0,0 0 1 0 0,-1 1-1 0 0,1-1 0 0 0,0 0 0 0 0,0 0 1 0 0,0 0-1 0 0,-1 0 0 0 0,1 0 1 0 0,0 0-1 0 0,0 0 0 0 0,-1 0 0 0 0,1 0 1 0 0,0 0-1 0 0,0 0 0 0 0,-1 0 0 0 0,1 0 1 0 0,0 0-1 0 0,0 0 0 0 0,-1 0 0 0 0,1 0 1 0 0,0 0-1 0 0,0 0 0 0 0,-1 0 0 0 0,1 0 1 0 0,0 0-1 0 0,0 0 0 0 0,0 0 1 0 0,-1-1-1 0 0,1 1-1 0 0,-3 0-4 0 0,-6 15 6 0 0,-3 1-2 0 0,7-12 0 0 0,2 0 0 0 0,-7 18 0 0 0,-31 55 0 0 0,36-46 0 0 0,0-23 0 0 0,4-7 0 0 0,0 1 0 0 0,0-1 0 0 0,0 0 0 0 0,0 1 0 0 0,1-1 0 0 0,-1 1 0 0 0,1-1 0 0 0,-1 1 0 0 0,1 0 0 0 0,-1-1 0 0 0,1 1 0 0 0,0-1 0 0 0,0 1 0 0 0,0 0 0 0 0,0 75-72 0 0,0-76 72 0 0,0-1 0 0 0,-1 1 0 0 0,1 0 0 0 0,1 0 0 0 0,-1 0 0 0 0,0 0 0 0 0,0-1 0 0 0,0 1 0 0 0,0 0 0 0 0,1 0 0 0 0,-1 0 0 0 0,0-1 0 0 0,0 1 0 0 0,1 1 0 0 0,10 3 0 0 0,-10-4 0 0 0,0 6 0 0 0,-1 13 0 0 0,3-5 0 0 0,7 1 0 0 0,-5-3 12 0 0,-4-13-8 0 0,0 0 0 0 0,-1 1 0 0 0,1-1 0 0 0,0 0 1 0 0,0 1-1 0 0,-1-1 0 0 0,1 0 0 0 0,0 0 0 0 0,0 0 0 0 0,0 0 1 0 0,0 0-1 0 0,-1 0 0 0 0,1 0 0 0 0,1 0-4 0 0,57 0 330 0 0,-54 3-257 0 0,8 7-46 0 0,2-7 21 0 0,1-3-36 0 0,-1 2-12 0 0,0 11 0 0 0,-2 2 0 0 0,-8-5 0 0 0,-3-7 2 0 0,0 1-1 0 0,0-1 0 0 0,-1 0 0 0 0,1 1 1 0 0,-1-1-1 0 0,0 1 0 0 0,0-1 0 0 0,0 4-1 0 0,2-2 43 0 0,3 3-33 0 0,-8-4-9 0 0,1-3-1 0 0,1-1 0 0 0,-1 1 0 0 0,1-1 0 0 0,-1 1 0 0 0,1 0 0 0 0,-1-1 0 0 0,1 1 0 0 0,-1 0 0 0 0,1-1 0 0 0,0 1 0 0 0,-1 0 0 0 0,1 0 0 0 0,0-1 0 0 0,0 1 0 0 0,-1 0 0 0 0,1 0 0 0 0,0-1 0 0 0,0 1 0 0 0,0 0 0 0 0,0 0 0 0 0,0 0 0 0 0,0 1 0 0 0,0-1 0 0 0,0 0 0 0 0,0 0 0 0 0,0 0 0 0 0,0 1-1 0 0,0-1 1 0 0,0 0 0 0 0,-1 0 0 0 0,1 0 0 0 0,-1 1 0 0 0,1-1 0 0 0,0 0 0 0 0,-1 0 0 0 0,0 0 0 0 0,1 0 0 0 0,-1 0 0 0 0,0 0 0 0 0,0 1 0 0 0,-9 8 49 0 0,9-9-44 0 0,-18 19 37 0 0,14-17-24 0 0,1-1-7 0 0,-9 3 1 0 0,9 2-10 0 0,4-7 0 0 0,-1 1 0 0 0,1-1-1 0 0,0 1 1 0 0,0-1-1 0 0,-1 0 1 0 0,1 1 0 0 0,0-1-1 0 0,-1 0 1 0 0,1 1-1 0 0,0-1 1 0 0,-1 0-1 0 0,1 1 1 0 0,0-1 0 0 0,-1 0-1 0 0,1 1 1 0 0,-1-1-1 0 0,1 0 1 0 0,-1 0-1 0 0,1 0 1 0 0,-1 0 0 0 0,1 1-1 0 0,-1-1 1 0 0,1 0-1 0 0,0 0 1 0 0,-1 0-1 0 0,1 0 1 0 0,-1 0 0 0 0,1 0-1 0 0,-1 0 1 0 0,1 0-1 0 0,-1 0 1 0 0,0-1-2 0 0,-4 1 7 0 0,3 0-5 0 0,-22 13 10 0 0,9-10 31 0 0,-5-3-32 0 0,13-1-12 0 0,6-1 2 0 0,0 1-1 0 0,1 1 0 0 0,0-1 0 0 0,-1 0 0 0 0,1 0 0 0 0,0 1 0 0 0,0-1 0 0 0,-1 0 0 0 0,1 0 0 0 0,0 0 0 0 0,0 0 0 0 0,0 1 0 0 0,0-1 0 0 0,0 0 0 0 0,0-1 0 0 0,2-26-65 0 0,-2 28 64 0 0,0 0 0 0 0,1 0 0 0 0,-1-1 1 0 0,0 1-1 0 0,0 0 0 0 0,0 0 0 0 0,0 0 0 0 0,0-1 0 0 0,1 1 1 0 0,-1 0-1 0 0,0 0 0 0 0,0 0 0 0 0,0 0 0 0 0,1-1 0 0 0,-1 1 1 0 0,0 0-1 0 0,0 0 0 0 0,1 0 0 0 0,-1 0 0 0 0,0 0 0 0 0,0 0 1 0 0,1 0-1 0 0,-1 0 0 0 0,0 0 0 0 0,0 0 0 0 0,1 0 0 0 0,-1 0 1 0 0,0 0-1 0 0,0 0 0 0 0,1 0 0 0 0,-1 0 0 0 0,0 0 0 0 0,0 0 0 0 0,1 0 1 0 0,-1 0-1 0 0,0 0 1 0 0,6 1-11 0 0,-6-1 5 0 0,1 0 1 0 0,0 0-1 0 0,0 0 0 0 0,0 0 0 0 0,0 0 0 0 0,0-1 1 0 0,-1 1-1 0 0,1 0 0 0 0,0 0 0 0 0,0 0 0 0 0,0-1 1 0 0,-1 1-1 0 0,1 0 0 0 0,0-1 6 0 0,3-6-48 0 0,-4 7 48 0 0,0 0-1 0 0,0 0 0 0 0,0-1 1 0 0,0 1-1 0 0,0 0 0 0 0,0 0 1 0 0,0 0-1 0 0,0-1 0 0 0,0 1 1 0 0,0 0-1 0 0,0 0 1 0 0,0 0-1 0 0,0 0 0 0 0,0-1 1 0 0,0 1-1 0 0,1 0 0 0 0,-1 0 1 0 0,0 0-1 0 0,0 0 0 0 0,0 0 1 0 0,0-1-1 0 0,0 1 1 0 0,0 0-1 0 0,1 0 0 0 0,-1 0 1 0 0,0 0-1 0 0,0 0 0 0 0,0 0 1 0 0,0 0-1 0 0,1 0 0 0 0,-1 0 1 0 0,0 0-1 0 0,0 0 0 0 0,0 0 1 0 0,0 0-1 0 0,1 0 1 0 0,25-2-60 0 0,-14 1 47 0 0,-11 1 14 0 0,0 0-1 0 0,0 0 0 0 0,0 0 1 0 0,0 0-1 0 0,0 0 1 0 0,0 0-1 0 0,0 0 0 0 0,0 0 1 0 0,0 0-1 0 0,0 0 0 0 0,0 1 1 0 0,-1-1-1 0 0,1 0 1 0 0,0 1-1 0 0,0-1 0 0 0,0 0 1 0 0,0 1-1 0 0,6 4-19 0 0,0 1-1 0 0,0 0 1 0 0,4 6 19 0 0,-6-7-7 0 0,-1 1-1 0 0,0-1 1 0 0,-1 1-1 0 0,1 0 1 0 0,-1 0-1 0 0,0 1 8 0 0,0-2-19 0 0,-2-1 18 0 0,0 0 0 0 0,0 1-1 0 0,-1-1 1 0 0,1 0-1 0 0,-1 0 1 0 0,0 0 0 0 0,0 1-1 0 0,0-1 1 0 0,-1 4 1 0 0,0 8 2 0 0,1-9-2 0 0,1-5 0 0 0,-1 0 0 0 0,0 0 0 0 0,0 0 0 0 0,0 0 0 0 0,-1 0 0 0 0,1 0 0 0 0,0 0 0 0 0,-1 0 0 0 0,1 0 0 0 0,-1 1 0 0 0,-14 24 14 0 0,7-12 2 0 0,0 0 1 0 0,1 0 0 0 0,-2 8-17 0 0,8-18 0 0 0,-1 0 0 0 0,-1-1 0 0 0,1 1 0 0 0,-1-1 0 0 0,0 1 0 0 0,0-1 0 0 0,0 0 0 0 0,0-1 0 0 0,-2 2 0 0 0,3-3 0 0 0,0 0 0 0 0,1 0 0 0 0,-1 1 0 0 0,1-1 0 0 0,-1 1 0 0 0,1-1 0 0 0,0 1 0 0 0,-1-1 0 0 0,1 1 0 0 0,1-1 0 0 0,-1 1 0 0 0,0 1 0 0 0,0 0 0 0 0,0 0 0 0 0,-1 0 0 0 0,0 0 0 0 0,1 0 0 0 0,-1 0 0 0 0,-3 3 0 0 0,-1 2 0 0 0,2-4 0 0 0,1 0 0 0 0,-1 1 0 0 0,1-1 0 0 0,0 1 0 0 0,-2 4 0 0 0,0 16 0 0 0,-5-5 0 0 0,5 4 0 0 0,-6-4 0 0 0,6 7 0 0 0,0-13 0 0 0,4-12 0 0 0,-1 0 0 0 0,1 0 0 0 0,0 0 0 0 0,1 0 0 0 0,-1 0 0 0 0,0 0 0 0 0,1 0 0 0 0,0 0 0 0 0,-1 4 0 0 0,1 39 0 0 0,3-18 0 0 0,-2-25-7 0 0,-1 0 1 0 0,1 0 0 0 0,0 0 0 0 0,1 0-1 0 0,-1 0 1 0 0,2 2 6 0 0,3 8-16 0 0,-5-12 14 0 0,0 1 2 0 0,0 0-1 0 0,0 0 1 0 0,0 0-1 0 0,0-1 1 0 0,0 1-1 0 0,1 0 1 0 0,-1-1-1 0 0,1 1 1 0 0,-1-1-1 0 0,1 1 1 0 0,-1-1-1 0 0,1 1 1 0 0,0-1-1 0 0,0 0 1 0 0,0 0-1 0 0,-1 0 1 0 0,3 0 0 0 0,11 12 0 0 0,-14-12 0 0 0,0 0 0 0 0,0 1 0 0 0,1-1 0 0 0,-1 0 0 0 0,1 0 0 0 0,-1 0 0 0 0,0 0 0 0 0,1 0 0 0 0,0 0 0 0 0,-1 0 0 0 0,1-1 0 0 0,-1 1 0 0 0,1 0 0 0 0,0-1 0 0 0,0 0 0 0 0,-1 1 0 0 0,1-1 0 0 0,0 0 0 0 0,0 0 0 0 0,0 0 0 0 0,4 1 3 0 0,-1 0 1 0 0,1 0-1 0 0,-1 0 1 0 0,1 0-1 0 0,2 2-3 0 0,-3-1 11 0 0,1 0 0 0 0,-1-1 0 0 0,1 0 0 0 0,-1 0 0 0 0,4 0-11 0 0,18 0 90 0 0,-21-1-75 0 0,0 1 0 0 0,0-1 1 0 0,0-1-1 0 0,0 1 0 0 0,0-1 1 0 0,0 0-1 0 0,2-1-15 0 0,7-3 15 0 0,-12 3-5 0 0,0 1-1 0 0,1 0 1 0 0,-1 0-1 0 0,0 0 1 0 0,1 1-1 0 0,-1-1 1 0 0,1 1 0 0 0,-1-1-1 0 0,1 1-9 0 0,11 1 35 0 0,-9-1-29 0 0,0 0 0 0 0,1 0-1 0 0,-1 0 1 0 0,0-1 0 0 0,0 0 0 0 0,1 0-6 0 0,14-9 0 0 0,-13 8-33 0 0,-2 1-85 0 0,-3 0-5 0 0,1 1-53 0 0,-1-1-64 0 0,1 0-73 0 0,-1 1-17 0 0,0-1-54 0 0,0 0-48 0 0,0-1-42 0 0,1 1-143 0 0,-1-1-40 0 0,2 0-173 0 0,2-1-459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5.5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272 1 7856 0 0,'0'0'174'0'0,"0"0"29"0"0,0 0 13 0 0,-2 0-31 0 0,-5 1-153 0 0,-6 5-19 0 0,7-1 44 0 0,3-2 191 0 0,1-2-86 0 0,-1 0-52 0 0,-1-1-42 0 0,0 0-9 0 0,2 1 31 0 0,-2 1 4 0 0,1 1 54 0 0,-9 7 436 0 0,8-6-372 0 0,1-1-62 0 0,0-1-100 0 0,1-1-51 0 0,-2 2 105 0 0,3-3-78 0 0,0 0-1 0 0,1 0 1 0 0,-1 1-1 0 0,0-1 1 0 0,1 0 0 0 0,-1 1-1 0 0,1-1 1 0 0,-1 0-1 0 0,1 1 1 0 0,-1-1-1 0 0,1 1 1 0 0,-1-1-1 0 0,1 1 1 0 0,-1-1 0 0 0,1 1-1 0 0,0-1 1 0 0,-1 1-1 0 0,1 0 1 0 0,0-1-1 0 0,-1 1 1 0 0,1-1-1 0 0,0 1-25 0 0,-3 4 104 0 0,-3 4 149 0 0,-8 5 198 0 0,7-7-241 0 0,0 0-49 0 0,3-2-94 0 0,1-1-41 0 0,-5 16 285 0 0,6-15-232 0 0,0 0 0 0 0,0 0 0 0 0,-1-1 0 0 0,1 1 0 0 0,-1-1 0 0 0,0 1 1 0 0,-1-1-1 0 0,0 1-79 0 0,-2 2 112 0 0,0 1-39 0 0,-8 18 13 0 0,12-21-72 0 0,-11 29-2 0 0,10-24-13 0 0,-17 57 1 0 0,9-22-34 0 0,6-21-27 0 0,-1-3-42 0 0,4-18 85 0 0,1 0-1 0 0,0 0 1 0 0,1 1-1 0 0,-1-1 1 0 0,0 1-1 0 0,1-1 1 0 0,0 0-1 0 0,0 4 19 0 0,0 18-61 0 0,1 15 6 0 0,-1-32 51 0 0,0 0-1 0 0,-1 0 0 0 0,0 0 1 0 0,-1 0 4 0 0,-1 2 0 0 0,-2 11 0 0 0,10 5 0 0 0,-4-19 0 0 0,1-1 0 0 0,-1 0 0 0 0,0 0 0 0 0,-1 0 0 0 0,1 1 0 0 0,0 13 0 0 0,1 0 0 0 0,2 0 0 0 0,0-1 0 0 0,3 7 0 0 0,-5-18 0 0 0,1-1 0 0 0,0 1 0 0 0,4 5 0 0 0,3 10 0 0 0,-4-6-3 0 0,-5-13 6 0 0,0 0 1 0 0,0 0-1 0 0,1-1 0 0 0,-1 1 1 0 0,1-1-1 0 0,2 4-3 0 0,8 14 98 0 0,-10-17-65 0 0,0 0-1 0 0,1 0 1 0 0,-1 0 0 0 0,1 0 0 0 0,0-1 0 0 0,1 2-33 0 0,7 7-22 0 0,-3-3-12 0 0,-2-3-30 0 0,-2-2-29 0 0,1 0-47 0 0,2 1-115 0 0,-1-2-107 0 0,-2-2 135 0 0,-1 0-34 0 0,1 0-36 0 0,0-1-39 0 0,-3 0 38 0 0,1 0-41 0 0,1 0-442 0 0,0 0-294 0 0,3 0-693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6.1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263 78 5456 0 0,'0'0'158'0'0,"0"-3"-4"0"0,0-5-124 0 0,0-12 54 0 0,0 18-30 0 0,0 1 0 0 0,0-1 0 0 0,0 1 0 0 0,-1-1-1 0 0,1 0 1 0 0,0 1 0 0 0,-1-1 0 0 0,1 1-1 0 0,-1-1 1 0 0,0 1 0 0 0,0-1 0 0 0,0 1 0 0 0,1 0-1 0 0,-1-1 1 0 0,0 1 0 0 0,-1 0 0 0 0,1 0-1 0 0,0-1-53 0 0,-2-1 566 0 0,0 1-4 0 0,-7-9-22 0 0,8 9-10 0 0,2 2-2 0 0,-3 0-14 0 0,-23 0 386 0 0,26 0-892 0 0,0 0 0 0 0,0 0-1 0 0,0 0 1 0 0,0 0-1 0 0,0 0 1 0 0,0 0 0 0 0,0 0-1 0 0,0 0 1 0 0,0 0-1 0 0,0 0 1 0 0,-1 0 0 0 0,1 0-1 0 0,0 0 1 0 0,0 0-1 0 0,0 0 1 0 0,0 0 0 0 0,0 0-1 0 0,0 0 1 0 0,0 0-1 0 0,0 0 1 0 0,0 0 0 0 0,0 0-1 0 0,-1 0 1 0 0,1 0-1 0 0,0 0 1 0 0,0 0 0 0 0,0 0-1 0 0,0 0 1 0 0,0 0-1 0 0,0 0 1 0 0,0 0 0 0 0,0 0-1 0 0,0 0 1 0 0,0 1-1 0 0,0-1 1 0 0,0 0 0 0 0,0 0-1 0 0,0 0 1 0 0,0 0-1 0 0,0 0 1 0 0,0 0 0 0 0,0 0-1 0 0,0 0 1 0 0,0 0-1 0 0,0 0 1 0 0,0 0 0 0 0,0 1-1 0 0,0-1 1 0 0,0 0-1 0 0,0 0 1 0 0,0 0 0 0 0,0 0-1 0 0,0 0 1 0 0,0 0-1 0 0,0 0 1 0 0,0 0 0 0 0,0 0-8 0 0,-2 8 283 0 0,-3-4-49 0 0,-12-3 139 0 0,13-1-289 0 0,-2 3 166 0 0,-6 7-22 0 0,-1-5-83 0 0,8 5-32 0 0,-8-4-7 0 0,8-4-79 0 0,2 0 0 0 0,-20 22 33 0 0,21-22-55 0 0,0 1 0 0 0,0 0 0 0 0,0 0 1 0 0,0 0-1 0 0,1 0 0 0 0,-1 1-5 0 0,1-2 1 0 0,0-1 1 0 0,0 1 0 0 0,0 0 0 0 0,0 0 0 0 0,0-1-1 0 0,0 1 1 0 0,0 0 0 0 0,0-1 0 0 0,-1 1-1 0 0,1-1 1 0 0,-1 0 0 0 0,1 1 0 0 0,-2-1-2 0 0,-2 2 0 0 0,5-3 0 0 0,-1 0 0 0 0,1 0 0 0 0,-1 1 0 0 0,0-1 0 0 0,1 0 0 0 0,-1 1 0 0 0,1-1 0 0 0,-1 1 0 0 0,1-1 0 0 0,-1 0 0 0 0,1 1 0 0 0,-1-1 0 0 0,1 1 0 0 0,-1-1 0 0 0,1 1 0 0 0,-1 0 0 0 0,1-1 0 0 0,0 1 0 0 0,-1-1 0 0 0,1 1 0 0 0,0 0 0 0 0,0 0 0 0 0,-3 3 0 0 0,-38 73 0 0 0,40-73-6 0 0,0-1-1 0 0,1 1 1 0 0,-1 0 0 0 0,1-1 0 0 0,0 1 0 0 0,-1-1 0 0 0,2 1 0 0 0,-1 0 0 0 0,0 0 6 0 0,1 6-9 0 0,-1-10 9 0 0,0 1 0 0 0,-1 0 0 0 0,1 0 0 0 0,1 0 0 0 0,-1 0 0 0 0,0-1 0 0 0,0 1 0 0 0,0 0 0 0 0,0 0 0 0 0,1 0 0 0 0,-1-1 0 0 0,0 1 0 0 0,0 0 0 0 0,1 0 0 0 0,10 5 0 0 0,-6 4 0 0 0,5-5 0 0 0,-5 5 0 0 0,5-5 0 0 0,-5 2 0 0 0,-5-7 0 0 0,0 1 0 0 0,0-1 0 0 0,1 0 0 0 0,-1 1 0 0 0,0-1 0 0 0,0 1 0 0 0,1-1 0 0 0,-1 0 0 0 0,0 1 0 0 0,1-1 0 0 0,-1 0 0 0 0,1 1 0 0 0,-1-1 0 0 0,0 0 0 0 0,1 0 0 0 0,-1 1 0 0 0,1-1 0 0 0,-1 0 0 0 0,1 0 0 0 0,-1 0 0 0 0,1 0 0 0 0,-1 0 0 0 0,1 1 0 0 0,-1-1 0 0 0,0 0 0 0 0,1 0 0 0 0,-1 0 0 0 0,1 0 0 0 0,-1 0 0 0 0,1-1 0 0 0,-1 1 0 0 0,1 0 0 0 0,6 0-1 0 0,-6 1 2 0 0,1-1-1 0 0,-1 0 1 0 0,1 0 0 0 0,0 0 0 0 0,-1 0 0 0 0,1 0 0 0 0,-1-1 0 0 0,1 1 0 0 0,0 0 0 0 0,-1-1 0 0 0,1 1 0 0 0,0-1-1 0 0,3-6 32 0 0,-5 7-30 0 0,0-1 0 0 0,0 1 1 0 0,1-1-1 0 0,-1 1 1 0 0,0 0-1 0 0,1-1 0 0 0,-1 1 1 0 0,0 0-1 0 0,1-1 0 0 0,-1 1 1 0 0,0 0-1 0 0,1-1 0 0 0,-1 1 1 0 0,1 0-1 0 0,-1 0 0 0 0,0-1 1 0 0,1 1-1 0 0,-1 0 0 0 0,1 0 1 0 0,-1 0-1 0 0,1 0 0 0 0,-1-1 1 0 0,1 1-1 0 0,-1 0 0 0 0,1 0 1 0 0,-1 0-1 0 0,1 0 1 0 0,-1 0-1 0 0,1 0 0 0 0,-1 0 1 0 0,1 1-1 0 0,-1-1-2 0 0,1 0 4 0 0,0 0-1 0 0,0 0 1 0 0,0-1 0 0 0,0 1-1 0 0,0 0 1 0 0,0 0-1 0 0,0-1 1 0 0,-1 1 0 0 0,1 0-1 0 0,0-1 1 0 0,0 1 0 0 0,0-1-1 0 0,-1 1 1 0 0,1-1 0 0 0,0 1-1 0 0,-1-1 1 0 0,1 0 0 0 0,0 1-1 0 0,-1-1 1 0 0,1 0-1 0 0,-1 1 1 0 0,1-1 0 0 0,-1 0-1 0 0,1 0 1 0 0,-1 0 0 0 0,1 0-4 0 0,-1 0 5 0 0,1 0 1 0 0,-1 0-1 0 0,1 0 1 0 0,0 0-1 0 0,-1 0 1 0 0,1 0-1 0 0,0 0 0 0 0,0 0 1 0 0,-1 0-1 0 0,1 0 1 0 0,0 1-1 0 0,0-1 1 0 0,0 0-1 0 0,0 1 1 0 0,0-1-1 0 0,0 1 1 0 0,0-1-1 0 0,1 1 1 0 0,-1-1-1 0 0,0 1 1 0 0,0 0-1 0 0,0-1 1 0 0,0 1-1 0 0,1 0 1 0 0,-1 0-1 0 0,0 0 1 0 0,1 0-6 0 0,0 0 8 0 0,0-1 1 0 0,0 1-1 0 0,0 0 1 0 0,0-1 0 0 0,0 0-1 0 0,0 1 1 0 0,0-1-1 0 0,-1 0 1 0 0,1 0 0 0 0,0 0-1 0 0,0 0 1 0 0,-1-1 0 0 0,1 1-1 0 0,0-1-8 0 0,22-22 148 0 0,-15 15-96 0 0,4-7 1 0 0,-11 12-46 0 0,-1 3-7 0 0,-1 0 0 0 0,0 1 0 0 0,0-1 1 0 0,1 0-1 0 0,-1 1 0 0 0,0-1 0 0 0,1 1 0 0 0,-1-1 1 0 0,1 1-1 0 0,-1-1 0 0 0,0 1 0 0 0,1-1 0 0 0,0 1 1 0 0,-1-1-1 0 0,1 1 0 0 0,-1 0 0 0 0,1-1 0 0 0,-1 1 0 0 0,1 0 1 0 0,0-1-1 0 0,-1 1 0 0 0,1 0 0 0 0,4-3 0 0 0,-4 3 0 0 0,0-1 0 0 0,0 1 0 0 0,0-1 0 0 0,0 0 0 0 0,0 0 0 0 0,-1 1 0 0 0,1-1 0 0 0,0 0 0 0 0,0 0 0 0 0,-1 0 0 0 0,1 0 0 0 0,0 0 0 0 0,-1 0 0 0 0,1 0 0 0 0,-1 0 0 0 0,1 0 0 0 0,-1 0 0 0 0,0-1 0 0 0,5-9 0 0 0,8-4 0 0 0,-12 13 3 0 0,1 0 1 0 0,0 0 0 0 0,-1 0 0 0 0,1 0-1 0 0,-1 0 1 0 0,0 0 0 0 0,0 0 0 0 0,0 0 0 0 0,0-1-4 0 0,4-7 19 0 0,-5 9-18 0 0,1 0 0 0 0,0 0 0 0 0,0 0-1 0 0,0-1 1 0 0,-1 1 0 0 0,1 0 0 0 0,0 1 0 0 0,0-1 0 0 0,0 0 0 0 0,1 0 0 0 0,-1 0 0 0 0,1 0-1 0 0,10-4 0 0 0,-6-5-12 0 0,4 7-52 0 0,-8 3-23 0 0,-2 3 28 0 0,3 10 49 0 0,2-5 10 0 0,-4-7 0 0 0,0 0 0 0 0,-1 1 0 0 0,1-1 0 0 0,0 0 0 0 0,0 1 0 0 0,-1-1 0 0 0,1 1 0 0 0,-1 0 0 0 0,1-1 0 0 0,-1 1 0 0 0,0-1 0 0 0,1 1 0 0 0,-1 0 0 0 0,0-1 0 0 0,0 46 0 0 0,0-6-4 0 0,0-23 17 0 0,0 0 38 0 0,0-18-49 0 0,0 1 0 0 0,0 0 0 0 0,0 0 0 0 0,0 0 0 0 0,0 0 0 0 0,0-1 0 0 0,0 1 0 0 0,0 0 0 0 0,0 0 0 0 0,1 0 0 0 0,-1-1 0 0 0,0 1 0 0 0,1 0 0 0 0,-1 0-2 0 0,11 5 74 0 0,-11-5-67 0 0,1 1 0 0 0,-1 0-1 0 0,1-1 1 0 0,-1 1-1 0 0,0 0 1 0 0,1 0 0 0 0,-1-1-1 0 0,0 1 1 0 0,0 0 0 0 0,0 0-1 0 0,-1 1-6 0 0,1 0 7 0 0,3 2 36 0 0,0-2-53 0 0,-1-1-49 0 0,-1 0-16 0 0,1-1-36 0 0,-1 1-45 0 0,0-1-52 0 0,0-1 1 0 0,-1 1-35 0 0,1 0-334 0 0,-1-1 75 0 0,0 0-48 0 0,1 0-652 0 0,-1 0-518 0 0,0 0-984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6.43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8864 0 0,'0'0'200'0'0,"0"0"33"0"0,0 0 14 0 0,0 2-41 0 0,0 6-166 0 0,0 12 3 0 0,0 71 1869 0 0,0-60-1242 0 0,0 1 35 0 0,3-29-603 0 0,7 7 29 0 0,-7-6 8 0 0,-2 0-71 0 0,-2 3-9 0 0,1-7-38 0 0,0 3 48 0 0,2-3-72 0 0,0 0-53 0 0,2 0 41 0 0,-2 0-61 0 0,0 0-108 0 0,0 0 40 0 0,-1 0-43 0 0,-1 0-249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8.53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9872 0 0,'0'0'222'0'0,"0"0"30"0"0,0 0 20 0 0,0 1-112 0 0,0 1-82 0 0,0 3-26 0 0,0 1 55 0 0,0 0 45 0 0,0 0 39 0 0,0 7 263 0 0,0 16 711 0 0,0-19-867 0 0,0-1-67 0 0,0-4-135 0 0,0 0-36 0 0,0 1-40 0 0,0-1-46 0 0,1 10 220 0 0,5 0-60 0 0,0 1-14 0 0,-4 2 56 0 0,-3-9-102 0 0,1 11 71 0 0,4-3 36 0 0,-4-14-160 0 0,7 17 176 0 0,-6-15-126 0 0,1 1-1 0 0,-1-1 0 0 0,0 1 0 0 0,-1-1 0 0 0,0 2-70 0 0,2 9 251 0 0,1-6-132 0 0,0-2-38 0 0,2 6 35 0 0,-2 14-26 0 0,-3-22-86 0 0,0 0-1 0 0,0 0 0 0 0,1 0 1 0 0,0 4-4 0 0,4 6 0 0 0,-3-10 2 0 0,0 0-1 0 0,-1 1 1 0 0,0-1 0 0 0,0 1-1 0 0,0-1 1 0 0,-1 4-2 0 0,1 4 29 0 0,1 0-1 0 0,0 0 1 0 0,1 1-29 0 0,0 0 37 0 0,-1 1 0 0 0,0-1 1 0 0,-1 3-38 0 0,1 21 54 0 0,6 19-36 0 0,0-14-6 0 0,-4-19 10 0 0,-1-5 6 0 0,0 1 0 0 0,-1 18-28 0 0,-1-24 48 0 0,1 1 0 0 0,0-1 0 0 0,1 2-48 0 0,0-3 47 0 0,-1 0 0 0 0,0 0 0 0 0,-1 2-47 0 0,-2 2 51 0 0,1-11-13 0 0,0 0 0 0 0,0 0 0 0 0,1 0 1 0 0,0 1-1 0 0,0 2-38 0 0,4 6 75 0 0,-3-10-37 0 0,0 0 0 0 0,-1 1 0 0 0,0-1 0 0 0,0 1 0 0 0,0 0-1 0 0,-1-1-37 0 0,0 31 186 0 0,0 8 154 0 0,0 55 630 0 0,0-97-826 0 0,0-3 0 0 0,3 3 0 0 0,-3-3-137 0 0,3 3 45 0 0,4 6 7 0 0,-5-4-10 0 0,-1 0 47 0 0,-1 1 65 0 0,2-6-87 0 0,8 0-44 0 0,-7 0 50 0 0,-3 2 14 0 0,0 9-12 0 0,0-9 1 0 0,0-2 10 0 0,0 0 3 0 0,0 0 0 0 0,0 0-30 0 0,0 0-120 0 0,0 0-14 0 0,0 0-12 0 0,0 0-68 0 0,0 0-32 0 0,0 0 75 0 0,0 0 29 0 0,0 0-35 0 0,0 0-14 0 0,0 0-36 0 0,0 0-40 0 0,0 0-46 0 0,0 0-49 0 0,0 0-46 0 0,0 0-43 0 0,0 0-38 0 0,0 0-275 0 0,0 0-64 0 0,0 0-49 0 0,0 0-37 0 0,0 0-1520 0 0,0 0-1344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7.16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93 108 5264 0 0,'0'0'116'0'0,"0"0"17"0"0,-3 0 12 0 0,-10 0-14 0 0,1 0-72 0 0,7 0 83 0 0,1 0-58 0 0,-3 0 58 0 0,5 0 66 0 0,2 0 34 0 0,0 0 145 0 0,-3 0 58 0 0,-7 0 17 0 0,10 0-454 0 0,0 0 0 0 0,0 0 0 0 0,-1 0 0 0 0,1 0 0 0 0,0 0 0 0 0,0 0 1 0 0,0 0-1 0 0,0 0 0 0 0,0 0 0 0 0,0 0 0 0 0,0 0 0 0 0,0 0 0 0 0,0 0 0 0 0,0 0 1 0 0,-1 0-1 0 0,1 0 0 0 0,0 0 0 0 0,0 0 0 0 0,0 0 0 0 0,0 0 0 0 0,0 0 0 0 0,0 0 0 0 0,0 0 1 0 0,0 0-1 0 0,0 0 0 0 0,0 0 0 0 0,0 0 0 0 0,0 1 0 0 0,-1-1 0 0 0,1 0 0 0 0,0 0 0 0 0,0 0 1 0 0,0 0-1 0 0,0 0 0 0 0,0 0 0 0 0,0 0 0 0 0,0 0 0 0 0,0 0 0 0 0,0 0 0 0 0,0 0 1 0 0,0 0-1 0 0,0 1 0 0 0,0-1 0 0 0,0 0 0 0 0,0 0 0 0 0,0 0 0 0 0,0 0 0 0 0,0 0 0 0 0,0 0 1 0 0,0 0-1 0 0,0 0 0 0 0,0 0 0 0 0,0 0 0 0 0,0 0 0 0 0,0 1 0 0 0,0-1 0 0 0,0 0-8 0 0,0 0 27 0 0,0 1 0 0 0,0-1 0 0 0,0 1 0 0 0,0 0 0 0 0,0-1 0 0 0,0 1 0 0 0,0-1-1 0 0,-1 1 1 0 0,1-1 0 0 0,0 1 0 0 0,0-1 0 0 0,-1 1 0 0 0,1-1 0 0 0,0 1 0 0 0,-1-1 0 0 0,1 1-1 0 0,0-1 1 0 0,-1 1 0 0 0,1-1 0 0 0,-1 0 0 0 0,1 1 0 0 0,0-1 0 0 0,-1 0 0 0 0,0 1-27 0 0,1-1 29 0 0,-1 1 0 0 0,0-1 0 0 0,1 1 0 0 0,-1-1-1 0 0,1 1 1 0 0,-1-1 0 0 0,1 1 0 0 0,-1-1 0 0 0,1 1 0 0 0,-1-1 0 0 0,1 1 0 0 0,0 0 0 0 0,-1-1 0 0 0,1 1 0 0 0,0 0 0 0 0,0-1 0 0 0,-1 1 0 0 0,1 0 0 0 0,0-1 0 0 0,0 1 0 0 0,0 0 0 0 0,0 0 0 0 0,0-1 0 0 0,0 1 0 0 0,0 0-29 0 0,-1 6 257 0 0,-6 8 408 0 0,2-4-238 0 0,3-5-270 0 0,1 1-55 0 0,1 2 120 0 0,0 0-52 0 0,0 0-45 0 0,0 0-34 0 0,0 14 75 0 0,2-6-18 0 0,4 0-33 0 0,-1-2-54 0 0,-4-10-50 0 0,0 1 0 0 0,0-1 0 0 0,-1 0-1 0 0,0 5-10 0 0,2 23 40 0 0,2-16-33 0 0,1 11-5 0 0,1-1 0 0 0,8 19-2 0 0,-11-36-1 0 0,1 1 1 0 0,-2-1 0 0 0,1 1 0 0 0,-1 1 0 0 0,-1-4 2 0 0,0 0 1 0 0,1 0-1 0 0,1 0 1 0 0,-1 0 0 0 0,1-1-1 0 0,1 2-2 0 0,-1-2 25 0 0,0 0 0 0 0,-1 0 0 0 0,2 7-25 0 0,-2-9 18 0 0,-1 1 0 0 0,1 0 0 0 0,0-1 0 0 0,1 1 0 0 0,-1-1 1 0 0,1 0-1 0 0,1 2-18 0 0,-2-3 5 0 0,1 0 1 0 0,-1 0 0 0 0,-1 1 0 0 0,1-1 0 0 0,-1 0 0 0 0,1 1-1 0 0,-1-1 1 0 0,-1 1 0 0 0,1-1 0 0 0,-1 1 0 0 0,1 3-6 0 0,-1-6 0 0 0,0 0 0 0 0,0 0 0 0 0,0 0 0 0 0,0 0 0 0 0,1 0 0 0 0,-1 0 0 0 0,1-1 0 0 0,-1 1 0 0 0,1 0 0 0 0,0 0 0 0 0,0-1 0 0 0,0 1 0 0 0,1 1 0 0 0,-1-2 0 0 0,0 1 0 0 0,-1-1 0 0 0,1 1 0 0 0,0-1 0 0 0,-1 0 0 0 0,1 1 0 0 0,-1-1 0 0 0,1 1 0 0 0,-1 0 0 0 0,0-1 0 0 0,1 1 0 0 0,-1-1 0 0 0,0 2 0 0 0,-1 2-6 0 0,2-3 3 0 0,12 22 49 0 0,-11-11 145 0 0,-2-11 54 0 0,0-2 10 0 0,0 0-27 0 0,0 0-111 0 0,0 0-28 0 0,0-2-30 0 0,0-2-50 0 0,1-14 64 0 0,1 12-68 0 0,3-2 18 0 0,-4 6-19 0 0,0 1-1 0 0,-1 0 0 0 0,1-1 1 0 0,0 1-1 0 0,0-1 0 0 0,-1 1 1 0 0,1-1-1 0 0,-1 1 0 0 0,1-1 1 0 0,-1 0-1 0 0,0 1 1 0 0,1-1-1 0 0,-1 1 0 0 0,0-1-3 0 0,0-5 18 0 0,1-7 13 0 0,-1 13-31 0 0,0 0 1 0 0,1 0-1 0 0,-1 1 0 0 0,1-1 0 0 0,0 0 0 0 0,-1 0 1 0 0,1 1-1 0 0,0-1 0 0 0,-1 0 0 0 0,1 1 1 0 0,0-1-1 0 0,0 0 0 0 0,0 1 0 0 0,-1-1 1 0 0,1 1-1 0 0,0-1 0 0 0,0 1 0 0 0,0 0 1 0 0,0-1-1 0 0,1 0 0 0 0,-1 0 0 0 0,1 0 0 0 0,-1-1 0 0 0,1 1 0 0 0,-1-1 0 0 0,0 1 0 0 0,1-1 0 0 0,-1 0 0 0 0,0 1 0 0 0,0-1 0 0 0,0 0 0 0 0,0 0 0 0 0,0 0 0 0 0,0-1 0 0 0,1-1 0 0 0,-1 2 0 0 0,1-1 0 0 0,0 0 0 0 0,0 0 0 0 0,1 0 0 0 0,20-21-1 0 0,-20 22-4 0 0,2 0-3 0 0,8-4-45 0 0,-9 0 37 0 0,-4 6 15 0 0,0-1-1 0 0,0 1 0 0 0,1-1 1 0 0,-1 1-1 0 0,0 0 1 0 0,1-1-1 0 0,-1 1 0 0 0,0-1 1 0 0,1 1-1 0 0,-1 0 1 0 0,0-1-1 0 0,1 1 0 0 0,-1 0 1 0 0,1 0-1 0 0,-1-1 1 0 0,0 1-1 0 0,1 0 1 0 0,-1 0-1 0 0,1 0 0 0 0,-1 0 1 0 0,1-1-1 0 0,-1 1 1 0 0,1 0-1 0 0,-1 0 0 0 0,1 0 1 0 0,-1 0-1 0 0,1 0 1 0 0,-1 0-1 0 0,1 0 0 0 0,-1 0 1 0 0,1 0-1 0 0,-1 1 2 0 0,62-1-10 0 0,-60 0 10 0 0,-1 0 0 0 0,1 0 0 0 0,0 0 0 0 0,-1 1 0 0 0,1-1 0 0 0,-1 0 0 0 0,1 1 0 0 0,-1 0 0 0 0,1-1 0 0 0,-1 1 0 0 0,1 0 0 0 0,-1 0 0 0 0,0 0 0 0 0,1 0 0 0 0,6 3 0 0 0,23 12-54 0 0,-21-12 44 0 0,-8-3 11 0 0,0 0 1 0 0,0 0-1 0 0,1 1 0 0 0,-1-1 0 0 0,0 0 0 0 0,0 1 0 0 0,0-1 0 0 0,0 1 0 0 0,-1 0-1 0 0,7 5 17 0 0,-5-4-11 0 0,0 0 0 0 0,1 0 0 0 0,-1 1 0 0 0,-1-1 0 0 0,1 1 1 0 0,0 0-7 0 0,2 8 0 0 0,5-6 0 0 0,-5 6 0 0 0,5 4 0 0 0,-7-1 0 0 0,-2-10 0 0 0,-2-3 0 0 0,-12 22 0 0 0,11-19 0 0 0,2-5 0 0 0,-1 1 0 0 0,1 0 0 0 0,0-1 0 0 0,0 1 0 0 0,-1-1 0 0 0,1 1 0 0 0,-1 0 0 0 0,1-1 0 0 0,0 1 0 0 0,-1-1 0 0 0,1 1 0 0 0,-1-1 0 0 0,1 1 0 0 0,-1-1 0 0 0,1 0 0 0 0,-1 1 0 0 0,0-1 0 0 0,1 0 0 0 0,-1 1 0 0 0,1-1 0 0 0,-1 0 0 0 0,0 1 0 0 0,-4 1 0 0 0,-10 11 0 0 0,14-12 0 0 0,0 0 1 0 0,0 1-1 0 0,-1-1 1 0 0,1 0 0 0 0,0 0-1 0 0,-1 0 1 0 0,1 0-1 0 0,0 0 1 0 0,-1 0 0 0 0,1-1-1 0 0,-1 1 1 0 0,1 0-1 0 0,-1-1 1 0 0,0 1 0 0 0,1-1-1 0 0,-1 0 1 0 0,0 1-1 0 0,1-1 1 0 0,-1 0 0 0 0,0 0-1 0 0,0 0 4 0 0,1 0 0 0 0,-1 1 1 0 0,0-1-1 0 0,0 0 1 0 0,1 1-1 0 0,-1-1 0 0 0,0 1 1 0 0,1-1-1 0 0,-1 1 1 0 0,1 0-1 0 0,-1 0 0 0 0,1 0 1 0 0,-1 0-5 0 0,1 0 1 0 0,-1 0 0 0 0,0 0 0 0 0,1-1 0 0 0,-1 1 0 0 0,1 0 0 0 0,-1-1 0 0 0,0 1 0 0 0,1-1 0 0 0,-1 1 0 0 0,0-1 0 0 0,1 0 0 0 0,-1 0 0 0 0,0 1-1 0 0,-5-1 8 0 0,0 0-1 0 0,0 1 0 0 0,1 1 1 0 0,-1-1-1 0 0,1 1 1 0 0,-1 0-1 0 0,1 0-7 0 0,0 0 2 0 0,2 0-5 0 0,0-1 1 0 0,-1 0-1 0 0,1-1 1 0 0,0 1-1 0 0,-4-1 3 0 0,-20-1-45 0 0,3 0-29 0 0,21 1-13 0 0,-4 0 26 0 0,5 0 14 0 0,0 0-35 0 0,0 0-23 0 0,1-1-42 0 0,0 0-49 0 0,1 0-57 0 0,0 0-19 0 0,1 0-49 0 0,-1 0-44 0 0,1-1-38 0 0,-2-1-492 0 0,1 1-87 0 0,-3 0-687 0 0,-5 2-946 0 0</inkml:trace>
  <inkml:trace contextRef="#ctx0" brushRef="#br0" timeOffset="581.03">662 0 6176 0 0,'0'3'177'0'0,"2"4"-65"0"0,2-3-38 0 0,3 0-45 0 0,0 7-29 0 0,-7-10 0 0 0,0 0 0 0 0,1 0 0 0 0,-1 0 0 0 0,1 0 0 0 0,-1 0 0 0 0,1 0 0 0 0,-1 0 0 0 0,1 0 0 0 0,0 0 0 0 0,0 0 0 0 0,-1-1 0 0 0,1 1 0 0 0,0 0 0 0 0,0 0 0 0 0,0-1 0 0 0,0 1 0 0 0,4 1 24 0 0,0 1 45 0 0,5 1 178 0 0,-1 0 97 0 0,12 7 565 0 0,-15-7-674 0 0,0 1-54 0 0,-2-1 41 0 0,0-1-1 0 0,0 0 1 0 0,1 0-1 0 0,-1 0 1 0 0,1-1 0 0 0,0 0-1 0 0,2 2-221 0 0,14 5 711 0 0,-12-3-401 0 0,0 2-41 0 0,-2-1-74 0 0,-4-4-111 0 0,0 1 1 0 0,0-1-1 0 0,0 0 1 0 0,1 0-1 0 0,-1-1 1 0 0,1 1-85 0 0,4 1 157 0 0,-3 0-38 0 0,0 0-15 0 0,1 3 5 0 0,1 2 10 0 0,9 1 69 0 0,-5 6-82 0 0,8 9 72 0 0,-17-23-161 0 0,0 0 1 0 0,0 0-1 0 0,-1 1 1 0 0,1-1-1 0 0,-1 0 1 0 0,0 0-1 0 0,0 1 1 0 0,1 0-18 0 0,5 21 68 0 0,-6-18-55 0 0,1 0 0 0 0,0 0 1 0 0,0 0-1 0 0,1 2-13 0 0,0-2 9 0 0,0 0 0 0 0,-1 0 0 0 0,0 0 1 0 0,1 6-10 0 0,0 11 68 0 0,-2-7 2 0 0,4 1-15 0 0,1 2-10 0 0,-2 14 14 0 0,-5 26 130 0 0,1-31-85 0 0,0-20-75 0 0,-1 0 1 0 0,0-1-1 0 0,-1 1 1 0 0,1 0 0 0 0,-2 0-30 0 0,1 0 38 0 0,0-1 0 0 0,1 0 0 0 0,0 1 0 0 0,0-1 0 0 0,1 2-38 0 0,0-6 23 0 0,-1 1 1 0 0,1-1-1 0 0,-1 0 0 0 0,1 1 0 0 0,-1-1 1 0 0,0 1-1 0 0,0-1 0 0 0,0 0 0 0 0,-1 1-23 0 0,-3 10 109 0 0,0 12 47 0 0,-6-5-16 0 0,8-9-75 0 0,3-10-50 0 0,0 1-1 0 0,-1-1 1 0 0,0 0 0 0 0,1 0 0 0 0,-1 1-1 0 0,0-1 1 0 0,0 0 0 0 0,0 0 0 0 0,0 0-1 0 0,-1 0 1 0 0,1 0 0 0 0,0-1 0 0 0,-1 1 0 0 0,0 0-15 0 0,-1 2 35 0 0,0-1 1 0 0,1 1 0 0 0,-1 0 0 0 0,0 0 0 0 0,1 1-36 0 0,-7 12 82 0 0,6-12-63 0 0,1 0-2 0 0,2-4-13 0 0,-1-1 0 0 0,1 1 0 0 0,0 0 1 0 0,0-1-1 0 0,-1 1 0 0 0,1-1 1 0 0,0 1-1 0 0,-1 0 0 0 0,1-1 0 0 0,-1 1 1 0 0,1-1-1 0 0,-1 1 0 0 0,1-1 0 0 0,-1 0 1 0 0,1 1-1 0 0,-1-1 0 0 0,1 1 0 0 0,-1-1 1 0 0,0 0-1 0 0,1 0 0 0 0,-1 1 0 0 0,0-1-4 0 0,-4 2 18 0 0,4-1-15 0 0,0-1 0 0 0,0 1 0 0 0,1 0 1 0 0,-1 0-1 0 0,0-1 0 0 0,0 1 1 0 0,0 0-1 0 0,1 0 0 0 0,-1 0 1 0 0,1 0-1 0 0,-1 0 0 0 0,0 0 1 0 0,1 0-1 0 0,0 0 0 0 0,-1 0 1 0 0,1 0-4 0 0,-7 10 27 0 0,-3-6 47 0 0,5 5-15 0 0,1-8-60 0 0,2-1-27 0 0,-1-1-24 0 0,2 0-35 0 0,-1 0-41 0 0,2 0-34 0 0,-1 0-71 0 0,1 0-163 0 0,0 0-808 0 0,0 0-48 0 0,0 0-10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2.04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 77 8032 0 0,'0'0'182'0'0,"0"0"29"0"0,0 0 12 0 0,0 0 22 0 0,0 0 90 0 0,0 0 38 0 0,0 0 10 0 0,0 0 5 0 0,0 0 17 0 0,0 3 10 0 0,1 3-204 0 0,6 4 108 0 0,-3-5-117 0 0,-2-2-58 0 0,0 1 38 0 0,-1-1-2 0 0,-1 1-60 0 0,0 1-33 0 0,0 4-15 0 0,-1-2-3 0 0,1-2 11 0 0,0 3-18 0 0,-1 1 46 0 0,0 2 60 0 0,1 1 36 0 0,0-7-90 0 0,0 0 1 0 0,0 0 0 0 0,1 0-1 0 0,0 0 1 0 0,0 0 0 0 0,0 2-115 0 0,1-2 38 0 0,4 15 70 0 0,-4-15-84 0 0,-1 1-1 0 0,0-1 1 0 0,0 1-1 0 0,-1-1 1 0 0,0 2-24 0 0,0 27 107 0 0,0 1-47 0 0,0 79 31 0 0,0-69 9 0 0,1-36-70 0 0,-1-1 0 0 0,1 1-1 0 0,1-1 1 0 0,0 0 0 0 0,1 2-30 0 0,-1-3 25 0 0,-1-1 1 0 0,0 1 0 0 0,0 0 0 0 0,0 0 0 0 0,0 0-26 0 0,-1 13 110 0 0,0 6-3 0 0,0 2 10 0 0,0-7 9 0 0,2-3-47 0 0,6 1-30 0 0,-6-15-33 0 0,3 9 85 0 0,-6 2-49 0 0,0-7-24 0 0,1 5-1 0 0,0-11 47 0 0,0-2-4 0 0,0 0-1 0 0,0 0 16 0 0,0 0-43 0 0,0 0-125 0 0,0 0-56 0 0,0 0-11 0 0,0 0 39 0 0,0 0-20 0 0,0 0-75 0 0,0-2-205 0 0,-3-11-373 0 0,-9-3-29 0 0</inkml:trace>
  <inkml:trace contextRef="#ctx0" brushRef="#br0" timeOffset="676.11">1 92 7888 0 0,'0'0'174'0'0,"0"0"29"0"0,0 0 13 0 0,0-2-31 0 0,0-3-181 0 0,0-2 68 0 0,0 1 69 0 0,4 1 93 0 0,7-3 186 0 0,-3 1-197 0 0,-3-1 48 0 0,-5 7-243 0 0,0 1 1 0 0,1-1-1 0 0,-1 0 0 0 0,0 0 0 0 0,1 1 0 0 0,-1-1 0 0 0,1 0 0 0 0,-1 1 1 0 0,0-1-1 0 0,1 1 0 0 0,0-1 0 0 0,-1 1 0 0 0,1-1 0 0 0,-1 1 1 0 0,1-1-1 0 0,0 1 0 0 0,-1-1 0 0 0,1 1 0 0 0,0 0 0 0 0,-1-1 0 0 0,1 1 1 0 0,0 0-1 0 0,0-1 0 0 0,-1 1 0 0 0,1 0 0 0 0,0 0 0 0 0,0 0 1 0 0,-1 0-1 0 0,2 0-28 0 0,6-1 218 0 0,-1 0-54 0 0,1-1-19 0 0,2-3 12 0 0,0 1 23 0 0,3 0 123 0 0,-3 0-59 0 0,5-2 86 0 0,-11 5-266 0 0,-1 0 1 0 0,1 0-1 0 0,0 1 1 0 0,-1-1-1 0 0,1 1 1 0 0,1 0-65 0 0,11 0 311 0 0,1 0-71 0 0,1 0-63 0 0,-1 0-53 0 0,12 0-15 0 0,12 0-81 0 0,-33 1-25 0 0,0-1 1 0 0,0 2-1 0 0,0-1 0 0 0,8 3-3 0 0,-9-2 0 0 0,0 0-1 0 0,0-1 0 0 0,1 0 1 0 0,5 0 0 0 0,-10-1 0 0 0,0 1 0 0 0,0-1 0 0 0,1 0 0 0 0,-1 1 0 0 0,0-1 0 0 0,0 1 0 0 0,0 0 0 0 0,0 0 0 0 0,0 1 0 0 0,2 0 0 0 0,5 2 0 0 0,-3-2 0 0 0,0 1 0 0 0,0-1 0 0 0,0 1 0 0 0,0 1 0 0 0,0-1 0 0 0,-1 1 0 0 0,6 4 0 0 0,-5-3 0 0 0,14 8 0 0 0,17 7 0 0 0,-33-16 9 0 0,0-1 1 0 0,0 1 0 0 0,0 0 0 0 0,-1 1 0 0 0,1-1-1 0 0,0 3-9 0 0,7 6 52 0 0,-11-12-39 0 0,1 0-1 0 0,-1 0 0 0 0,0 1 0 0 0,0-1 1 0 0,1 0-1 0 0,-1 1 0 0 0,0-1 1 0 0,-1 1-1 0 0,1-1 0 0 0,0 1 1 0 0,0 0-1 0 0,-1-1 0 0 0,1 1 1 0 0,-1 0-1 0 0,1 0 0 0 0,-1-1 1 0 0,0 2-13 0 0,3 5 112 0 0,-2-6-98 0 0,9 21 142 0 0,-8-7-28 0 0,-5-1 38 0 0,-1-7-90 0 0,3-7-61 0 0,0 0 0 0 0,0 1 0 0 0,0-1 0 0 0,0 1 1 0 0,0-1-1 0 0,1 1 0 0 0,-1-1 0 0 0,1 1 0 0 0,-1-1 0 0 0,1 1 0 0 0,0 0 0 0 0,0-1 0 0 0,-1 1 1 0 0,1 0-16 0 0,0 0 19 0 0,0 0 1 0 0,-1 1-1 0 0,1-1 1 0 0,-1 0 0 0 0,0 0-1 0 0,0 1 1 0 0,1-1 0 0 0,-2 0-1 0 0,1 0 1 0 0,0 0 0 0 0,0 0-1 0 0,-1 0 1 0 0,1 0-1 0 0,-2 0-19 0 0,-27 28 191 0 0,14-15-112 0 0,-4 5 12 0 0,-6 6-25 0 0,24-24-61 0 0,0-1 0 0 0,0 1 0 0 0,0-1 0 0 0,0 1 0 0 0,0-1 1 0 0,0 0-1 0 0,-1 0 0 0 0,1 0 0 0 0,0 0 0 0 0,-1 0 0 0 0,1-1 0 0 0,0 1 1 0 0,-1-1-6 0 0,0 1 5 0 0,1-1 0 0 0,0 1 0 0 0,-1 0 0 0 0,1 0 0 0 0,0 0 0 0 0,-1 0 0 0 0,1 0 1 0 0,0 0-1 0 0,0 0 0 0 0,0 1 0 0 0,0-1 0 0 0,0 1 0 0 0,0 0-5 0 0,-5 5 11 0 0,6-5-11 0 0,-1 0 0 0 0,0 1 1 0 0,-1-1-1 0 0,1 0 0 0 0,0 0 0 0 0,-1-1 1 0 0,1 1-1 0 0,-1 0 0 0 0,1-1 1 0 0,-2 1-1 0 0,-8 0 0 0 0,10-1 2 0 0,1-1 1 0 0,-1 0-1 0 0,1 0 1 0 0,-1 0-1 0 0,1 1 1 0 0,-1-1-1 0 0,1 0 1 0 0,0 1 0 0 0,-1 0-1 0 0,1-1 1 0 0,-1 1-1 0 0,1 0 1 0 0,0 0-1 0 0,0-1 1 0 0,-1 1-1 0 0,1 0 1 0 0,0 0-1 0 0,0 0 1 0 0,0 1-1 0 0,0-1 1 0 0,0 1-3 0 0,-2 5 8 0 0,3-7-8 0 0,-1 1 0 0 0,1-1 0 0 0,0 1 0 0 0,0-1 1 0 0,0 0-1 0 0,0 1 0 0 0,-1-1 0 0 0,1 1 0 0 0,0-1 0 0 0,-1 1 0 0 0,1-1 0 0 0,0 0 0 0 0,-1 1 0 0 0,1-1 0 0 0,0 0 0 0 0,-1 1 0 0 0,1-1 0 0 0,-1 0 0 0 0,1 0 0 0 0,0 1 0 0 0,-1-1 1 0 0,1 0-1 0 0,-1 0 0 0 0,1 0 0 0 0,-1 1 0 0 0,1-1 0 0 0,-1 0 0 0 0,1 0 0 0 0,-1 0 0 0 0,1 0 0 0 0,-1 0 0 0 0,1 0 0 0 0,-1 0 0 0 0,1 0 0 0 0,-1 0 0 0 0,1 0 0 0 0,-1-1 0 0 0,1 1 1 0 0,-16 3-1 0 0,4 7-12 0 0,10-8-14 0 0,4-1-10 0 0,10-4-40 0 0,-4-2 44 0 0,-6 4 29 0 0,-1 0 1 0 0,0 1 0 0 0,1-1-1 0 0,-1 0 1 0 0,1 0-1 0 0,-1 1 1 0 0,1-1-1 0 0,-1 1 1 0 0,1-1-1 0 0,-1 1 1 0 0,1 0-1 0 0,0-1 1 0 0,-1 1 0 0 0,1 0 2 0 0,10 1-6 0 0,-9-1 0 0 0,0 0 1 0 0,0 1-1 0 0,0-1 0 0 0,0 0 0 0 0,0-1 0 0 0,1 1 0 0 0,-1-1 0 0 0,0 1 0 0 0,0-1 1 0 0,0 0 5 0 0,5-4 0 0 0,-7 4 0 0 0,1 0 0 0 0,-1 0 0 0 0,1 0 0 0 0,-1 1 0 0 0,1-1 0 0 0,-1 0 0 0 0,1 1 0 0 0,-1-1 0 0 0,1 1 0 0 0,-1 0 0 0 0,1-1 0 0 0,0 1 0 0 0,-1 0 0 0 0,1 0 0 0 0,90 0 0 0 0,-89 0-3 0 0,-1 0 0 0 0,1 0 1 0 0,-1 0-1 0 0,0 1 0 0 0,1-1 1 0 0,-1 1-1 0 0,0-1 0 0 0,0 1 1 0 0,1 0-1 0 0,-1 0 0 0 0,0 0 1 0 0,0 0 2 0 0,1 1-2 0 0,-1-1 1 0 0,1 0-1 0 0,-1 0 1 0 0,1 0-1 0 0,-1-1 1 0 0,1 1-1 0 0,0-1 1 0 0,-1 1 0 0 0,1-1-1 0 0,0 0 1 0 0,-1 0-1 0 0,2 0 2 0 0,-2 0 7 0 0,0 0 1 0 0,1 0-1 0 0,-1 0 0 0 0,0 0 0 0 0,1 1 1 0 0,-1-1-1 0 0,0 1 0 0 0,0-1 0 0 0,1 1 0 0 0,-1 0 1 0 0,0 0-1 0 0,0 0 0 0 0,0 0 0 0 0,0 0 1 0 0,0 0-1 0 0,0 0 0 0 0,0 1 0 0 0,0-1 1 0 0,0 2-8 0 0,0-2 6 0 0,0 1 1 0 0,-1-1 0 0 0,1 1 0 0 0,0-1 0 0 0,0 0 0 0 0,0 0-1 0 0,0 0 1 0 0,0 0 0 0 0,1 0 0 0 0,-1 0 0 0 0,0-1 0 0 0,0 1-1 0 0,1-1 1 0 0,-1 0-7 0 0,11 4 22 0 0,16 8 85 0 0,-25-9-101 0 0,0 0 0 0 0,0-1 0 0 0,0 2 0 0 0,0-1 0 0 0,-1 0 0 0 0,1 1 0 0 0,1 1-6 0 0,1 4 18 0 0,1 1-1 0 0,-1-1 1 0 0,2 5-18 0 0,12 25 126 0 0,-16-20 3 0 0,-4-14-85 0 0,0-1 0 0 0,0 0 0 0 0,0 0 0 0 0,-1 1 0 0 0,0-1 0 0 0,0 0 0 0 0,0 0 0 0 0,0 0 0 0 0,-2 4-44 0 0,-4 2 92 0 0,7-10-89 0 0,0 0 1 0 0,0 0-1 0 0,-1 0 0 0 0,1 1 1 0 0,0-1-1 0 0,0 0 0 0 0,0 0 1 0 0,-1 1-1 0 0,1-1 0 0 0,0 0 1 0 0,0 1-1 0 0,0-1 0 0 0,0 0 1 0 0,0 0-1 0 0,0 1 0 0 0,0-1 1 0 0,0 0-1 0 0,0 1 0 0 0,-1-1 1 0 0,1 0-1 0 0,0 1 0 0 0,1-1 1 0 0,-1 0-1 0 0,0 1 0 0 0,0-1 1 0 0,0 0-4 0 0,0 3 9 0 0,0-1 1 0 0,0 1-1 0 0,-1-1 1 0 0,1 1-1 0 0,0-1 1 0 0,-1 0-1 0 0,0 2-9 0 0,-5 1 41 0 0,2-2-18 0 0,-2 7 38 0 0,5-9-57 0 0,1 0 1 0 0,-1 0-1 0 0,1 0 0 0 0,-1 0 0 0 0,1 0 0 0 0,-1 0 1 0 0,1 0-1 0 0,-1 0 0 0 0,0 0 0 0 0,1 0 0 0 0,-1 0 1 0 0,0-1-1 0 0,0 1 0 0 0,0 0 0 0 0,0-1 0 0 0,0 1-4 0 0,-12 4 64 0 0,5 8 0 0 0,-12 3 0 0 0,10-4-10 0 0,-13-6-28 0 0,-13 9 118 0 0,26-12-119 0 0,-24 9 30 0 0,8-1 43 0 0,6-9-62 0 0,-46-2-29 0 0,27 0-57 0 0,37 0 46 0 0,0 0 0 0 0,0 0 0 0 0,0 0 1 0 0,0-1-1 0 0,0 1 0 0 0,0-1 0 0 0,1 1 0 0 0,-1-1 0 0 0,0 1 0 0 0,0-1 0 0 0,1 0 0 0 0,-1 0 1 0 0,-1-1 3 0 0,2 1-7 0 0,-1 0 1 0 0,1 0-1 0 0,0 1 1 0 0,-1-1 0 0 0,1 0-1 0 0,-1 1 1 0 0,1-1 0 0 0,-1 1-1 0 0,0-1 1 0 0,1 1 0 0 0,-1 0-1 0 0,1 0 1 0 0,-2 0 6 0 0,1 0-23 0 0,1 0 0 0 0,-1-1-1 0 0,1 1 1 0 0,-1 0 0 0 0,1-1 0 0 0,-1 1 0 0 0,1 0 0 0 0,-1-1 0 0 0,1 0 0 0 0,-1 1 0 0 0,1-1 0 0 0,0 0 0 0 0,-1 0 23 0 0,-10-5-170 0 0,5 5 147 0 0,-2 1-114 0 0,-3-1-136 0 0,-4-2-244 0 0,13 1 389 0 0,-2-1 18 0 0,-2-1-55 0 0,5 3 65 0 0,-1 0-41 0 0,1 0-17 0 0,-1 0-43 0 0,0 1-49 0 0,0 0-56 0 0,2 0 56 0 0,-1 0-33 0 0,-1 0-375 0 0,1 0 98 0 0,0 0-46 0 0,-1 0-707 0 0,1 0-552 0 0,2 0-1050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19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355 156 6624 0 0,'0'0'192'0'0,"0"-3"-7"0"0,0-3-151 0 0,-2 4-34 0 0,-5-4 14 0 0,-2-8 66 0 0,6 9 32 0 0,-1 1 61 0 0,-5-1 139 0 0,-12-6 491 0 0,15 8-556 0 0,-7-3 319 0 0,10 1-345 0 0,1 0-47 0 0,-6 0 82 0 0,-8-3 28 0 0,12 6-193 0 0,2 1-51 0 0,0 1 0 0 0,0-1 0 0 0,0 1-1 0 0,1-1 1 0 0,-1 1 0 0 0,0 0 0 0 0,0 0 0 0 0,0 0 0 0 0,0 0 0 0 0,1 0 0 0 0,-2 0-40 0 0,1 0 38 0 0,0 1 0 0 0,0-1 0 0 0,0 0 0 0 0,0 0-1 0 0,0 0 1 0 0,0-1 0 0 0,1 1 0 0 0,-1 0 0 0 0,0-1 0 0 0,0 1 0 0 0,-1-1-38 0 0,-3-4 117 0 0,-5-1 73 0 0,10 5-178 0 0,1 1 1 0 0,-1 0-1 0 0,0 0 1 0 0,1 0-1 0 0,-1 0 0 0 0,0 0 1 0 0,0 0-1 0 0,1 0 1 0 0,-1 0-1 0 0,0 0 0 0 0,1 0 1 0 0,-1 0-1 0 0,0 0 1 0 0,1 0-1 0 0,-1 0 0 0 0,0 1 1 0 0,1-1-1 0 0,-1 0-12 0 0,-7 5 104 0 0,6-4-85 0 0,1 0 0 0 0,0 0 1 0 0,-1 0-1 0 0,1-1 0 0 0,-1 1 0 0 0,1 0 1 0 0,-1-1-1 0 0,1 1 0 0 0,-1-1 1 0 0,1 1-1 0 0,-1-1 0 0 0,0 0 0 0 0,1 0 1 0 0,-1 0-20 0 0,1 0 8 0 0,0 0 0 0 0,1 0 0 0 0,-1 0 0 0 0,0 0 0 0 0,1 0 0 0 0,-1 0 0 0 0,0 0 0 0 0,1 1 0 0 0,-1-1 0 0 0,1 0 0 0 0,-1 0 1 0 0,0 1-1 0 0,1-1 0 0 0,-1 0 0 0 0,1 1 0 0 0,-1-1 0 0 0,0 0 0 0 0,1 1 0 0 0,-1-1 0 0 0,1 1 0 0 0,-1-1 0 0 0,1 1 0 0 0,0-1 0 0 0,-1 1 1 0 0,1-1-1 0 0,-1 1-8 0 0,-4 4 89 0 0,-5-2-52 0 0,9-3-37 0 0,-1 0 0 0 0,1 0 0 0 0,0 0 0 0 0,0 0 0 0 0,-1 0 0 0 0,1 0 0 0 0,0 1 0 0 0,0-1 0 0 0,0 0 0 0 0,-1 1 0 0 0,1-1 0 0 0,0 1 0 0 0,0-1 0 0 0,0 1 0 0 0,0 0 0 0 0,0 0 0 0 0,0-1 0 0 0,0 1 0 0 0,0 0 0 0 0,0 0 0 0 0,0 0 0 0 0,0 0 0 0 0,1 0 0 0 0,-1 0 0 0 0,0 1 0 0 0,-2 3 0 0 0,3-5 0 0 0,0 1 0 0 0,0 0 0 0 0,-1-1 0 0 0,1 1 0 0 0,0 0 0 0 0,-1-1 0 0 0,1 1 0 0 0,0-1 0 0 0,-1 1 0 0 0,1-1 0 0 0,-1 1 0 0 0,1-1 0 0 0,-1 1 0 0 0,1-1 0 0 0,-1 0 0 0 0,1 1 0 0 0,-1-1 0 0 0,0 1 0 0 0,1-1 0 0 0,-1 0 0 0 0,1 0 0 0 0,-1 1 0 0 0,-4 1 0 0 0,2 1 0 0 0,0-1 0 0 0,1 1 0 0 0,-1 0 0 0 0,1 0 0 0 0,0 0 0 0 0,0 0 0 0 0,0 1 0 0 0,0-1 0 0 0,0 1 0 0 0,0 2 0 0 0,-1 1 0 0 0,-3 23 0 0 0,-6-2 0 0 0,11-21 0 0 0,-1 2 0 0 0,-4 4 0 0 0,5-12 0 0 0,0 1 0 0 0,0-1 0 0 0,1 0 0 0 0,-1 1 0 0 0,0-1 0 0 0,1 1 0 0 0,0-1 0 0 0,-1 1 0 0 0,1-1 0 0 0,0 1 0 0 0,-1-1 0 0 0,1 1 0 0 0,0-1 0 0 0,0 12 0 0 0,-1-10 0 0 0,1 1 0 0 0,0 0 0 0 0,0 0 0 0 0,0 0 0 0 0,1 0 0 0 0,0 0 0 0 0,-1-1 0 0 0,2 3 0 0 0,2 4 0 0 0,-2-7 0 0 0,-1 0 0 0 0,0 0 0 0 0,0 0 0 0 0,0 0 0 0 0,0 1 0 0 0,-1-1 0 0 0,1 0 0 0 0,-1 0 0 0 0,1 3 0 0 0,-1-5 0 0 0,0 1 0 0 0,0 0 0 0 0,0-1 0 0 0,1 1 0 0 0,-1-1 0 0 0,0 1 0 0 0,1 0 0 0 0,0-1 0 0 0,-1 1 0 0 0,1-1 0 0 0,0 0 0 0 0,0 1 0 0 0,0-1 0 0 0,0 1 0 0 0,3 6 0 0 0,27 53-64 0 0,-28-56 64 0 0,-3-4 0 0 0,0-1 0 0 0,0 1 0 0 0,1-1 0 0 0,-1 1 0 0 0,0 0 0 0 0,1-1 0 0 0,-1 1 0 0 0,0-1 0 0 0,1 1 0 0 0,-1-1 0 0 0,1 1 0 0 0,-1-1 0 0 0,1 1 0 0 0,-1-1 0 0 0,1 1 0 0 0,-1-1 0 0 0,1 0 0 0 0,0 1 0 0 0,-1-1 0 0 0,1 0 0 0 0,-1 0 0 0 0,1 1 0 0 0,4 1 0 0 0,23 13 0 0 0,-21-4 0 0 0,-7-10 0 0 0,1 0 0 0 0,-1 0 0 0 0,0 0 0 0 0,1 0 0 0 0,-1 0 0 0 0,1 0 0 0 0,0 0 0 0 0,-1 0 0 0 0,1 0 0 0 0,0 0 0 0 0,0 0 0 0 0,-1-1 0 0 0,1 1 0 0 0,0 0 0 0 0,0-1 0 0 0,0 1 0 0 0,3 1 0 0 0,2-1 0 0 0,15-1 0 0 0,25 0 53 0 0,-45 0-53 0 0,-1 0 1 0 0,1 0-1 0 0,-1 0 0 0 0,1 0 1 0 0,-1 0-1 0 0,1 0 0 0 0,-1 0 1 0 0,1 0-1 0 0,-1 0 0 0 0,1 0 1 0 0,-1 0-1 0 0,1 0 0 0 0,-1 0 1 0 0,1-1-1 0 0,-1 1 1 0 0,0 0-1 0 0,1 0 0 0 0,-1 0 1 0 0,1-1-1 0 0,-1 1 0 0 0,1 0 1 0 0,-1-1-1 0 0,0 1 0 0 0,1 0 1 0 0,-1-1-1 0 0,0 1 0 0 0,1 0 1 0 0,-1-1-1 0 0,0 1 0 0 0,0-1 1 0 0,1 1-1 0 0,-1-1 0 0 0,4-5 12 0 0,9 1 36 0 0,6-11 38 0 0,-11 9-46 0 0,-4 4-41 0 0,3 0 33 0 0,-7 3-29 0 0,1 0 0 0 0,-1 0 1 0 0,1 0-1 0 0,-1-1 0 0 0,1 1 1 0 0,-1 0-1 0 0,0 0 0 0 0,1-1 1 0 0,-1 1-1 0 0,1 0 0 0 0,-1-1 0 0 0,0 1 1 0 0,1 0-1 0 0,-1-1 0 0 0,0 1 1 0 0,1 0-1 0 0,-1-1 0 0 0,0 1 1 0 0,1-1-1 0 0,-1 1 0 0 0,0-1 0 0 0,0 1 1 0 0,0-1-1 0 0,0 1 0 0 0,1 0 1 0 0,-1-1-1 0 0,0 1 0 0 0,0-1 1 0 0,0 1-1 0 0,0-1 0 0 0,0 1 0 0 0,0-1 1 0 0,0 1-1 0 0,0-1 0 0 0,0 1 1 0 0,0-1-1 0 0,-1 1 0 0 0,1-1-3 0 0,0 0 8 0 0,0-1-1 0 0,1 0 0 0 0,-1 1 0 0 0,0-1 0 0 0,1 1 1 0 0,-1-1-1 0 0,0 1 0 0 0,1 0 0 0 0,0-1 1 0 0,-1 1-1 0 0,1-1-7 0 0,2-1 10 0 0,-1-1 1 0 0,1 1-1 0 0,-1 0 0 0 0,1 0 1 0 0,3-2-11 0 0,-3 3 9 0 0,0-1 0 0 0,-1 1 0 0 0,1-1 1 0 0,-1 0-1 0 0,0 1 0 0 0,0-1 0 0 0,1-1-9 0 0,0-1 10 0 0,-1 0-1 0 0,1-1 0 0 0,-1 1 1 0 0,0 0-1 0 0,-1-1 0 0 0,1 1 1 0 0,-1-1-1 0 0,0 1 0 0 0,-1-1 1 0 0,1 1-10 0 0,-1 3 1 0 0,0 0 1 0 0,0 0-1 0 0,0 0 1 0 0,1 0-1 0 0,-1 0 1 0 0,1 0-1 0 0,-1 1 1 0 0,1-1-1 0 0,-1 0 1 0 0,1 0 0 0 0,0 1-1 0 0,0-1 1 0 0,1-1-2 0 0,-1 2 2 0 0,0-1 1 0 0,0 1-1 0 0,-1-1 1 0 0,1 1-1 0 0,0-1 1 0 0,-1 1 0 0 0,1-1-1 0 0,-1 1 1 0 0,1-1-1 0 0,-1 1 1 0 0,0-1-1 0 0,0 1 1 0 0,0-2-3 0 0,0-4 10 0 0,0 5-10 0 0,0 0 0 0 0,0 0 0 0 0,0-1 0 0 0,0 1 0 0 0,0 0 0 0 0,0 0 0 0 0,1 0 0 0 0,-1 0 1 0 0,1 0-1 0 0,0-1 0 0 0,4-5 30 0 0,-4 7-20 0 0,0 0 0 0 0,0-1 0 0 0,-1 1 0 0 0,1-1 1 0 0,0 1-1 0 0,-1-1 0 0 0,1 1 0 0 0,-1-1 0 0 0,1 1 0 0 0,-1-1 0 0 0,0 1 0 0 0,1-1 0 0 0,-1 1 0 0 0,0-1 0 0 0,0 0 1 0 0,0 1-11 0 0,-1-2 21 0 0,1-2 4 0 0,1 0 58 0 0,1 5-24 0 0,11 0-47 0 0,2 2-12 0 0,-12 1 0 0 0,0 0 0 0 0,0-1 0 0 0,-1 1 0 0 0,0 0 0 0 0,1 1 0 0 0,-1-1 0 0 0,0 0 0 0 0,-1 0 0 0 0,1 1 0 0 0,1 2 0 0 0,0 1 0 0 0,1 3 0 0 0,-3-8 0 0 0,0 1 0 0 0,0-1 0 0 0,1 0 0 0 0,-1 0 0 0 0,0 0 0 0 0,1 0 0 0 0,-1 0 0 0 0,1 0 0 0 0,0 0 0 0 0,1 2 0 0 0,0 0 1 0 0,0 0-1 0 0,0 1 1 0 0,0-1-1 0 0,0 1 1 0 0,-1 0-1 0 0,0-1 1 0 0,0 3-1 0 0,7 12 49 0 0,17 28-28 0 0,-21-17 33 0 0,10-1-44 0 0,-11-28 4 0 0,-1 0 1 0 0,6 14 10 0 0,-5-8-31 0 0,14 12 66 0 0,-15-16-72 0 0,0-1-92 0 0,-3-2 35 0 0,0 0-58 0 0,0 0-69 0 0,0 0-113 0 0,0 0-132 0 0,0 0-118 0 0,0 0 75 0 0,0 0-44 0 0,0 0-623 0 0,0 0-491 0 0,0 0-934 0 0</inkml:trace>
  <inkml:trace contextRef="#ctx0" brushRef="#br0" timeOffset="415.81">694 109 6272 0 0,'0'0'141'0'0,"0"0"23"0"0,0 0 11 0 0,0 3-29 0 0,0 2-131 0 0,0-4-14 0 0,0 0-1 0 0,-1 0 1 0 0,1 0-1 0 0,0-1 0 0 0,0 1 1 0 0,0 0-1 0 0,0 0 1 0 0,0 0-1 0 0,1 0 1 0 0,-1 0-1 0 0,0 0 0 0 0,0 0 1 0 0,1 0-1 0 0,-1 0 1 0 0,0-1-1 0 0,1 1 0 0 0,-1 0 1 0 0,1 0-1 0 0,-1 0 1 0 0,1-1-1 0 0,-1 1 0 0 0,1 0 1 0 0,0-1-1 0 0,-1 1 1 0 0,1 0-1 0 0,0-1 1 0 0,0 1-1 0 0,-1-1 0 0 0,1 1 1 0 0,0-1-1 0 0,0 1 1 0 0,0-1-1 0 0,0 0 0 0 0,-1 1 1 0 0,1-1-1 0 0,6 5 47 0 0,-3 0 83 0 0,-1 3 104 0 0,-3 5 204 0 0,1 4 56 0 0,2-6-253 0 0,4-2 96 0 0,6 4 92 0 0,-10-10-302 0 0,0 0 0 0 0,0 0 1 0 0,0 0-1 0 0,-1 0 1 0 0,3 3-128 0 0,-1 3 245 0 0,-3 0 35 0 0,0 2 23 0 0,5 0 35 0 0,1 3 14 0 0,-6-1-41 0 0,0-3-191 0 0,1-1 46 0 0,1 0 164 0 0,1 0 1 0 0,-1-1-1 0 0,6 9-330 0 0,-2-4 251 0 0,-5 2 67 0 0,-2-14-296 0 0,0-1-1 0 0,0 1 0 0 0,0 0 1 0 0,0 0-1 0 0,0 0 0 0 0,0 0 1 0 0,0-1-1 0 0,0 1 0 0 0,0 0 1 0 0,1 0-1 0 0,-1 0 0 0 0,0-1 1 0 0,1 1-1 0 0,-1 0 0 0 0,1 0-21 0 0,5 3 162 0 0,-5-4-153 0 0,-1 0 0 0 0,0 1 0 0 0,1-1 0 0 0,-1 0 0 0 0,1 1 0 0 0,-1-1 0 0 0,0 0 0 0 0,1 0 0 0 0,-1 1 0 0 0,0-1-1 0 0,1 1 1 0 0,-1-1 0 0 0,0 0 0 0 0,0 1 0 0 0,1-1 0 0 0,-1 1 0 0 0,0-1 0 0 0,0 1 0 0 0,0-1 0 0 0,1 0 0 0 0,-1 1 0 0 0,0-1 0 0 0,0 1 0 0 0,0-1 0 0 0,0 1 0 0 0,0-1 0 0 0,0 1-1 0 0,0-1 1 0 0,0 1 0 0 0,0-1 0 0 0,0 1 0 0 0,0 0-9 0 0,0 12 202 0 0,0-11-5 0 0,5-2-105 0 0,-2 0 43 0 0,0 0 228 0 0,-12 0 537 0 0,3 0-592 0 0,0 0-45 0 0,2 0-122 0 0,0 0-36 0 0,0 0-51 0 0,2 0-32 0 0,-1 0-38 0 0,1 0-41 0 0,-3-2 196 0 0,3-1-125 0 0,-3-1 61 0 0,-10-12 170 0 0,12 10-199 0 0,-4-7 47 0 0,-2-4-5 0 0,8 14-73 0 0,0 1 0 0 0,1-1 0 0 0,-1 1-1 0 0,1-1 1 0 0,-1 1 0 0 0,1-1 0 0 0,0 1-1 0 0,0-2-14 0 0,1-21 47 0 0,0 15-52 0 0,-1-12 4 0 0,0-21 66 0 0,0 42-65 0 0,0-1 0 0 0,0 1 0 0 0,0-1 0 0 0,0 1 0 0 0,1-1 0 0 0,-1 1 0 0 0,1-1 0 0 0,-1 1 0 0 0,1-1 0 0 0,0 1 0 0 0,-1 0 0 0 0,1-1 0 0 0,0 1 0 0 0,5-12-14 0 0,0-10-45 0 0,4 13 44 0 0,-9-3 16 0 0,-2 11-2 0 0,1 0 0 0 0,0 1 0 0 0,0-1 0 0 0,0 0 0 0 0,0 0 1 0 0,1 0-1 0 0,-1 0 0 0 0,0 0 0 0 0,1 1 0 0 0,0-1 0 0 0,-1 0 1 0 0,1 0-1 0 0,0 0 1 0 0,10-4-40 0 0,-10 5 39 0 0,0 1 0 0 0,0 0 1 0 0,0-1-1 0 0,0 1 0 0 0,0-1 0 0 0,0 1 0 0 0,0-1 0 0 0,0 0 0 0 0,-1 1 1 0 0,1-1-1 0 0,0 0 0 0 0,0 0 0 0 0,-1 0 0 0 0,1 0 0 0 0,0 0 0 0 0,0 0 1 0 0,3-9 0 0 0,-3 8 0 0 0,0 0 0 0 0,0-1 0 0 0,0 1 0 0 0,1 0 0 0 0,-1 0 0 0 0,0 0 0 0 0,1 0 0 0 0,0 0 0 0 0,0 0 0 0 0,0 0 34 0 0,1-1-35 0 0,2-2-46 0 0,9-9-203 0 0,-8 10 170 0 0,25-11-312 0 0,-23 13 185 0 0,0 1-47 0 0,7-1-302 0 0,-10-1 406 0 0,-2 1-21 0 0,-1 0-27 0 0,0 1-75 0 0,1 0-91 0 0,0-1-107 0 0,-2 2 190 0 0,0-1-33 0 0,1 1-34 0 0,-1 0-38 0 0,1-1-39 0 0,0 1-41 0 0,0 0-43 0 0,0 0-45 0 0,4 0-1327 0 0,3 0-1054 0 0</inkml:trace>
  <inkml:trace contextRef="#ctx0" brushRef="#br0" timeOffset="890.75">1233 248 5696 0 0,'0'0'132'0'0,"2"0"17"0"0,-1 0-142 0 0,-1 0-1 0 0,1 0 1 0 0,-1 0 0 0 0,0 0-1 0 0,1 0 1 0 0,-1 0 0 0 0,1 0-1 0 0,-1 0 1 0 0,0 0 0 0 0,1 0-1 0 0,-1 0 1 0 0,1 0 0 0 0,-1 1-1 0 0,0-1 1 0 0,1 0 0 0 0,-1 0-1 0 0,0 0 1 0 0,1 1 0 0 0,-1-1-1 0 0,0 0 1 0 0,1 0 0 0 0,-1 1-1 0 0,0-1 1 0 0,1 0 0 0 0,-1 1-1 0 0,0-1 1 0 0,0 0 0 0 0,0 1-1 0 0,1-1 1 0 0,-1 1 0 0 0,0-1-7 0 0,5 7 85 0 0,5-2-58 0 0,-5 5-27 0 0,1-7 12 0 0,-2-1 54 0 0,1 5 170 0 0,-5-7-214 0 0,0 1-1 0 0,0-1 1 0 0,1 0 0 0 0,-1 1 0 0 0,0-1-1 0 0,0 1 1 0 0,1-1 0 0 0,-1 0-1 0 0,0 1 1 0 0,1-1 0 0 0,-1 0 0 0 0,1 1-1 0 0,-1-1 1 0 0,0 0 0 0 0,1 0 0 0 0,-1 1-1 0 0,1-1 1 0 0,-1 0 0 0 0,1 0-1 0 0,-1 0 1 0 0,1 0 0 0 0,-1 0 0 0 0,1 1-1 0 0,-1-1 1 0 0,1 0 0 0 0,-1 0-1 0 0,1 0 1 0 0,-1 0 0 0 0,0 0 0 0 0,1-1-1 0 0,-1 1 1 0 0,1 0-22 0 0,0 0 49 0 0,0 0-1 0 0,0 1 1 0 0,0-1-1 0 0,0 0 1 0 0,0 0-1 0 0,0 1 1 0 0,0-1-1 0 0,0 0 1 0 0,0 1-1 0 0,0-1 1 0 0,0 1-1 0 0,-1-1 1 0 0,1 1-1 0 0,0 0 1 0 0,0-1-1 0 0,-1 1 1 0 0,1 0-1 0 0,0 0-48 0 0,10 6 597 0 0,-10-6-564 0 0,0-1 1 0 0,0 0-1 0 0,0 0 1 0 0,0 0-1 0 0,1 0 1 0 0,-1 0-1 0 0,0 0 1 0 0,0-1-1 0 0,0 1 0 0 0,0 0 1 0 0,0 0-1 0 0,0-1 1 0 0,0 1-1 0 0,0-1 1 0 0,0 1-1 0 0,1-1-33 0 0,5-4 213 0 0,3 0 84 0 0,3 2 80 0 0,16 3 570 0 0,-24-2-467 0 0,12-10 150 0 0,4 2 76 0 0,0 1-18 0 0,-15 6-461 0 0,5-2 49 0 0,0-1-32 0 0,-2-1-48 0 0,-3 0-59 0 0,-3 2-70 0 0,-3 4-51 0 0,0 0 1 0 0,0 1-1 0 0,1-1 0 0 0,-1 1 1 0 0,0-1-1 0 0,1 0 0 0 0,-1 1 1 0 0,0-1-1 0 0,1 1 0 0 0,-1-1 0 0 0,1 1 1 0 0,-1-1-1 0 0,1 1 0 0 0,-1 0 1 0 0,1-1-1 0 0,-1 1 0 0 0,1-1 1 0 0,0 1-1 0 0,-1 0 0 0 0,1 0 1 0 0,-1-1-1 0 0,1 1-16 0 0,4-2 52 0 0,-1 0-8 0 0,20-12 87 0 0,-18 1-104 0 0,4 1 50 0 0,-6 6 15 0 0,-4 1-56 0 0,1 0-9 0 0,5 1 19 0 0,-5 4-42 0 0,-1-1-1 0 0,1 1 0 0 0,-1 0 0 0 0,1 0 0 0 0,-1-1 0 0 0,0 1 1 0 0,1 0-1 0 0,-1-1 0 0 0,0 1 0 0 0,1 0 0 0 0,-1-1 0 0 0,0 1 1 0 0,1 0-1 0 0,-1-1 0 0 0,0 1 0 0 0,0-1 0 0 0,0 1 0 0 0,1-1 0 0 0,-1 1 1 0 0,0-1-1 0 0,0 1 0 0 0,0-1 0 0 0,0 1 0 0 0,0-1 0 0 0,0 1 1 0 0,0 0-1 0 0,0-1 0 0 0,0 1 0 0 0,0-1 0 0 0,0 1 0 0 0,0-1 1 0 0,0 0-4 0 0,-1-7 58 0 0,-6-6 144 0 0,2 8-162 0 0,3 3 28 0 0,0-1-35 0 0,3-4-32 0 0,-1 5 11 0 0,1 3-10 0 0,-1-1-1 0 0,0 1 1 0 0,0-1-1 0 0,0 1 1 0 0,0-1 0 0 0,0 1-1 0 0,0-1 1 0 0,0 1-1 0 0,0-1 1 0 0,0 1-1 0 0,0-1 1 0 0,0 1 0 0 0,-1-1-1 0 0,1 1 1 0 0,0-1-1 0 0,0 1 1 0 0,0-1 0 0 0,-1 1-1 0 0,1 0 1 0 0,0-1-1 0 0,0 1 1 0 0,-1-1-1 0 0,1 1 1 0 0,0 0 0 0 0,-1-1-1 0 0,1 1 1 0 0,-1 0-1 0 0,1 0 1 0 0,0-1-1 0 0,-1 1 1 0 0,1 0 0 0 0,-1-1-2 0 0,-5-3 3 0 0,-1-7 7 0 0,7 10-8 0 0,0 0 1 0 0,-1 0 0 0 0,1 0-1 0 0,-1 0 1 0 0,1 0 0 0 0,-1 0 0 0 0,0 0-1 0 0,1 0 1 0 0,-1 1 0 0 0,0-1-1 0 0,0 0 1 0 0,1 0 0 0 0,-1 1-1 0 0,0-1 1 0 0,0 0 0 0 0,0 0-3 0 0,-12-4 11 0 0,8-5-11 0 0,-6 5 0 0 0,6-5 0 0 0,-8 4 0 0 0,-9-7 0 0 0,20 12 0 0 0,-20 3 0 0 0,22-2 0 0 0,-1-1 0 0 0,1 1 0 0 0,-1 0 0 0 0,1 0 0 0 0,-1 0 0 0 0,1 0 0 0 0,-1 0 0 0 0,1 0 0 0 0,-1 0 0 0 0,1 0 0 0 0,-1 0 0 0 0,1 1 0 0 0,0-1 0 0 0,-1 0 0 0 0,1 0 0 0 0,-1 0 0 0 0,1 0 0 0 0,-1 1 0 0 0,1-1 0 0 0,-1 0 0 0 0,1 1 0 0 0,0-1 0 0 0,-1 0 0 0 0,1 1 0 0 0,0-1 0 0 0,-1 0 0 0 0,1 1 0 0 0,0-1 0 0 0,-1 0 0 0 0,1 1 0 0 0,0-1 0 0 0,0 1 0 0 0,-5 5 0 0 0,-6 1 0 0 0,10-7 0 0 0,0 1 0 0 0,0-1 0 0 0,0 0 0 0 0,0 1 0 0 0,0 0 0 0 0,0-1 0 0 0,1 1 0 0 0,-1-1 0 0 0,0 1 0 0 0,0 0 0 0 0,0 0 0 0 0,0 0 0 0 0,1-1 0 0 0,-1 1 0 0 0,0 0 0 0 0,1 0 0 0 0,-5 10 0 0 0,4-9 0 0 0,0 0 0 0 0,0 0 0 0 0,0 0 0 0 0,0 1 0 0 0,-1-1 0 0 0,1 0 0 0 0,-1-1 0 0 0,1 1 0 0 0,-1 0 0 0 0,-2 3 0 0 0,0 0 0 0 0,0 0 0 0 0,1 0 0 0 0,0 1 0 0 0,0-1 0 0 0,0 1 0 0 0,1 0 0 0 0,0-1 0 0 0,-1 7 0 0 0,-10 21 0 0 0,10-26 0 0 0,0 1 0 0 0,0 0 0 0 0,0 0 0 0 0,1 3 0 0 0,1-7 0 0 0,-1 7 0 0 0,1-1 0 0 0,0 1 0 0 0,1 0 0 0 0,1 6 0 0 0,-1-3 0 0 0,0 66 0 0 0,3-65 0 0 0,10 1 0 0 0,-1-1 0 0 0,-9-10 0 0 0,-3-5 0 0 0,0 1 0 0 0,0 0 0 0 0,1-1 0 0 0,-1 1 0 0 0,0-1 0 0 0,1 1 0 0 0,-1 0 0 0 0,0-1 0 0 0,1 1 0 0 0,-1-1 0 0 0,1 1 0 0 0,-1-1 0 0 0,1 1 0 0 0,-1-1 0 0 0,1 0 0 0 0,-1 1 0 0 0,1-1 0 0 0,0 0 0 0 0,-1 1 0 0 0,1-1 0 0 0,0 0 0 0 0,-1 1 0 0 0,5 1 0 0 0,11 8 0 0 0,-1-7 0 0 0,-13-3 1 0 0,-1 0 1 0 0,1 0 0 0 0,-1 0 0 0 0,1 1 0 0 0,-1-1 0 0 0,1 0 0 0 0,-1 1 0 0 0,1-1 0 0 0,-1 1-1 0 0,1 0 1 0 0,-1 0 0 0 0,0-1 0 0 0,1 1-2 0 0,10 6 29 0 0,2-5-30 0 0,-1-1-1 0 0,0 0 1 0 0,0-1 0 0 0,1 0 0 0 0,-1-1 1 0 0,13 0-43 0 0,-16 0 69 0 0,-1 0-73 0 0,0-2-59 0 0,0 1-45 0 0,-4 0 17 0 0,1 0-1 0 0,-1 1 0 0 0,1 0 0 0 0,-1 0 0 0 0,1 0 0 0 0,3 1 135 0 0,6 0-247 0 0,-10 0 121 0 0,0 0-37 0 0,-1 0-7 0 0,0 0-38 0 0,0 0-43 0 0,0 0-48 0 0,0 0-52 0 0,0 0-47 0 0,-1 0-44 0 0,1 0-37 0 0,0 0-137 0 0,-1 0-38 0 0,9 0-1435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40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5336 0 0,'0'0'112'0'0,"2"0"6"0"0,27 1 43 0 0,-10-1 17 0 0,-8-4-126 0 0,-3-1-15 0 0,-7 4-29 0 0,1 0 0 0 0,-1 0 0 0 0,1 1-1 0 0,-1-1 1 0 0,1 0 0 0 0,-1 1 0 0 0,1-1 0 0 0,-1 1 0 0 0,1-1-1 0 0,-1 1 1 0 0,1 0 0 0 0,0-1 0 0 0,-1 1 0 0 0,1 0-8 0 0,10 1 59 0 0,6-1 8 0 0,1-3-36 0 0,-9-2-10 0 0,-7 4-15 0 0,0-1 0 0 0,0 1 0 0 0,0 0 0 0 0,0 0 0 0 0,0 1 0 0 0,0-1 0 0 0,0 0-1 0 0,0 1 1 0 0,0 0 0 0 0,3 0-6 0 0,154 0 663 0 0,-126 0-482 0 0,-2 0 35 0 0,-2 1 9 0 0,8 6 14 0 0,-6-1-46 0 0,-9-5-35 0 0,-1-1 24 0 0,-3-1-35 0 0,1 1 32 0 0,0 0 1 0 0,-1 1 0 0 0,9 2-180 0 0,-2 1 135 0 0,12 2 84 0 0,6-3 55 0 0,74-3 335 0 0,-41 0-290 0 0,-17 2-61 0 0,-5 4-39 0 0,-16-2 153 0 0,22-1-372 0 0,61-3 352 0 0,-2 0-78 0 0,-1 0-76 0 0,-2 0-73 0 0,-54 2 13 0 0,10 4-138 0 0,-13-1 50 0 0,8-3-50 0 0,227-2 107 0 0,-245 0-98 0 0,113 3-7 0 0,-105 2-2 0 0,-2 0 0 0 0,15-2 0 0 0,7-4 0 0 0,121 4 0 0 0,-145 1 0 0 0,107 5 0 0 0,-23-2 0 0 0,-50-1 0 0 0,58-4 0 0 0,18 1 0 0 0,-16 11-1 0 0,-18-2 12 0 0,-13-8 29 0 0,53-5-26 0 0,-57 0-14 0 0,101 1 13 0 0,-2 0 105 0 0,-2 0 81 0 0,0 0 57 0 0,-33-8 49 0 0,-15 1-44 0 0,-55 7-83 0 0,0 0-38 0 0,107 0 48 0 0,420 0 90 0 0,-612 1-229 0 0,0 1 0 0 0,13 3-49 0 0,-13-2 55 0 0,0-1 0 0 0,14 0-55 0 0,-4-2 41 0 0,170 0-12 0 0,-159 0 17 0 0,-1 0 46 0 0,-38 0-145 0 0,-2 0 86 0 0,0 0 55 0 0,0 1-83 0 0,1 0-63 0 0,1 2-71 0 0,3 0-92 0 0,2 2-110 0 0,-8-4 107 0 0,1-1-38 0 0,1 1-361 0 0,-1-1 82 0 0,0 1-50 0 0,1-1-700 0 0,-1 0-546 0 0,-2 0-1040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1.29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1 108 6952 0 0,'0'0'201'0'0,"2"0"-4"0"0,-1 0-194 0 0,0 0-1 0 0,-1 0 1 0 0,1 0-1 0 0,-1 0 1 0 0,1 0-1 0 0,-1-1 1 0 0,1 1-1 0 0,-1 0 1 0 0,1 0-1 0 0,-1 0 1 0 0,1-1-1 0 0,-1 1 1 0 0,1 0-1 0 0,-1 0 1 0 0,1-1-1 0 0,-1 1 1 0 0,1-1-1 0 0,-1 1 1 0 0,1 0-1 0 0,-1-1 1 0 0,0 1-1 0 0,1-1 1 0 0,-1 1-1 0 0,1-1-2 0 0,1-2 65 0 0,1 0 65 0 0,1 1 91 0 0,3 2 114 0 0,-7-1-286 0 0,1 1 0 0 0,0 0 0 0 0,-1 0 1 0 0,1 0-1 0 0,0 1 0 0 0,-1-1 0 0 0,1 0 0 0 0,0 0 0 0 0,-1 0 0 0 0,1 0 0 0 0,-1 1 1 0 0,1-1-1 0 0,0 0 0 0 0,-1 0 0 0 0,1 1 0 0 0,-1-1 0 0 0,1 1 0 0 0,-1-1 1 0 0,1 0-1 0 0,-1 1 0 0 0,1-1 0 0 0,-1 1 0 0 0,1-1 0 0 0,-1 1 0 0 0,1 0 0 0 0,-1-1-49 0 0,0 1 49 0 0,1-1 0 0 0,-1 1 0 0 0,1-1 0 0 0,-1 1 0 0 0,0-1 0 0 0,1 1 0 0 0,-1-1 0 0 0,1 1 0 0 0,-1-1 0 0 0,1 1 0 0 0,0-1 0 0 0,-1 0 0 0 0,1 1 0 0 0,-1-1 0 0 0,1 0 0 0 0,0 0 0 0 0,-1 0 0 0 0,1 1 0 0 0,0-1 0 0 0,-1 0 0 0 0,1 0 0 0 0,0 0 0 0 0,-1 0 0 0 0,1 0 0 0 0,0 0 0 0 0,-1 0-49 0 0,11 2 513 0 0,-6 4-53 0 0,-5-6-427 0 0,0 1 0 0 0,1-1 1 0 0,-1 1-1 0 0,1-1 0 0 0,-1 1 1 0 0,1-1-1 0 0,-1 1 0 0 0,1-1 1 0 0,-1 1-1 0 0,1-1 0 0 0,-1 0 1 0 0,1 1-1 0 0,0-1 1 0 0,-1 0-1 0 0,1 0 0 0 0,-1 1 1 0 0,1-1-1 0 0,0 0 0 0 0,-1 0 1 0 0,1 0-1 0 0,0 0 0 0 0,-1 0 1 0 0,1 0-1 0 0,0 0 0 0 0,-1 0 1 0 0,1 0-34 0 0,1 1 112 0 0,1-1 0 0 0,-1 0 0 0 0,0 1 0 0 0,0-1 1 0 0,0 1-1 0 0,0 0 0 0 0,0 0 0 0 0,1 0 0 0 0,-2 0 0 0 0,2 1-112 0 0,7 2 400 0 0,-5-2-257 0 0,0-1-49 0 0,0 1 273 0 0,13 10 59 0 0,-2-3-109 0 0,-6-2-145 0 0,4 7 89 0 0,1-2-60 0 0,0-1-52 0 0,0-1-40 0 0,-1 3 46 0 0,-5 1-38 0 0,3 2-7 0 0,32 18 67 0 0,-2 7-22 0 0,7 9 27 0 0,-28-30-80 0 0,3 5 38 0 0,-19-22-76 0 0,0-4-50 0 0,0 0-4 0 0,1 5 46 0 0,4 6-29 0 0,-8-7 39 0 0,1-3 1 0 0,2 0-61 0 0,0 0-47 0 0,-3-1-36 0 0,1-1-88 0 0,8-8-138 0 0,-9 7-8 0 0,-2 3 93 0 0,0-2-22 0 0,0-3-128 0 0,0 0-86 0 0,0-2-165 0 0,0-5-367 0 0,0-3-416 0 0</inkml:trace>
  <inkml:trace contextRef="#ctx0" brushRef="#br0" timeOffset="263.54">509 0 6624 0 0,'0'0'192'0'0,"0"0"-45"0"0,0 0 3 0 0,0 0 62 0 0,0 0 191 0 0,0 0 350 0 0,0 0 23 0 0,0 0-320 0 0,0 0-189 0 0,0 0-51 0 0,0 0 40 0 0,-3 3 106 0 0,-7 7-18 0 0,9-8-198 0 0,0-1-36 0 0,-1 3 23 0 0,2 0-82 0 0,1 0-54 0 0,-1-1 57 0 0,-2 11 64 0 0,1-13-110 0 0,1 0 0 0 0,-1 0 0 0 0,1 0 0 0 0,-1 0 0 0 0,1 0 0 0 0,-1 0 0 0 0,0 0 0 0 0,0 0 0 0 0,0 0 0 0 0,1-1 0 0 0,-1 1 0 0 0,0 0 1 0 0,0 0-1 0 0,0-1 0 0 0,-1 1-8 0 0,-9 7 98 0 0,11-8-90 0 0,-1 1 0 0 0,1 0 1 0 0,-1 0-1 0 0,1-1 0 0 0,-1 1 0 0 0,1 0 0 0 0,0 0 1 0 0,-1 0-1 0 0,1 0 0 0 0,0 0 0 0 0,0 0 0 0 0,0-1 1 0 0,0 2-9 0 0,-3 9 67 0 0,1-6-5 0 0,0 1 0 0 0,0-1 1 0 0,-1 0-1 0 0,0 0 0 0 0,0 0 1 0 0,0 0-1 0 0,0 0 0 0 0,-4 3-62 0 0,0-1 98 0 0,1 1 0 0 0,0 0 0 0 0,0 0-1 0 0,-2 6-97 0 0,4-5 84 0 0,-2-1 0 0 0,1 0-1 0 0,-1 0 1 0 0,-4 3-84 0 0,-16 10 142 0 0,6 5-12 0 0,3-14-49 0 0,14-11-62 0 0,0 1 0 0 0,0 0 0 0 0,1 0 0 0 0,-1 0 0 0 0,1 0 1 0 0,-1 1-1 0 0,1-1 0 0 0,0 1 0 0 0,-2 2-19 0 0,0 0 27 0 0,0 0 1 0 0,0 0-1 0 0,0 0 0 0 0,-1 0 1 0 0,1-1-1 0 0,-1 0 0 0 0,0 0 1 0 0,-4 2-28 0 0,-27 25 201 0 0,18-18-143 0 0,1 1 0 0 0,0 0 1 0 0,-5 7-59 0 0,21-20 4 0 0,0 0 1 0 0,0 0 0 0 0,-1 1 0 0 0,1-1 0 0 0,0 0-1 0 0,0 0 1 0 0,-1 0 0 0 0,1 0 0 0 0,-1-1 0 0 0,1 1-1 0 0,-1 0 1 0 0,1 0 0 0 0,-1-1 0 0 0,0 1 0 0 0,1-1-1 0 0,-1 0 1 0 0,1 1 0 0 0,-1-1 0 0 0,0 0 0 0 0,0 0-5 0 0,-9 3 53 0 0,6 2-33 0 0,1 0-40 0 0,-4-3-45 0 0,8-2 62 0 0,0 0 1 0 0,0 0-1 0 0,0 0 1 0 0,0 0-1 0 0,0 0 1 0 0,-1 0-1 0 0,1 0 1 0 0,0 0-1 0 0,0 0 1 0 0,0 0-1 0 0,0 0 1 0 0,0 0-1 0 0,0 0 1 0 0,0 0-1 0 0,0 0 1 0 0,0 0-1 0 0,0 0 1 0 0,-1 0-1 0 0,1 0 1 0 0,0 0-1 0 0,0 0 1 0 0,0 0 0 0 0,0 0-1 0 0,0 0 1 0 0,0 0-1 0 0,0 1 1 0 0,0-1-1 0 0,0 0 1 0 0,0 0-1 0 0,0 0 1 0 0,0 0-1 0 0,0 0 1 0 0,-1 0-1 0 0,1 0 1 0 0,0 0-1 0 0,0 0 1 0 0,0 0-1 0 0,0 0 1 0 0,0 0-1 0 0,0 0 1 0 0,0 1-1 0 0,0-1 1 0 0,0 0-1 0 0,0 0 1 0 0,0 0 0 0 0,0 0-1 0 0,0 0 1 0 0,0 0-1 0 0,0 0 1 0 0,0 0-1 0 0,0 0 1 0 0,0 0-1 0 0,0 1 1 0 0,0-1-1 0 0,0 0 1 0 0,0 0-1 0 0,0 0 3 0 0,0 3-85 0 0,0 0-57 0 0,0-1-71 0 0,0-1 63 0 0,0 0-32 0 0,0 0-36 0 0,0-1-33 0 0,0 1-343 0 0,0 0 83 0 0,0-1-48 0 0,0 0-656 0 0,0 0-517 0 0,0 0-982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10.18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311 29 9216 0 0,'0'0'208'0'0,"0"0"33"0"0,0 0 14 0 0,0-3-42 0 0,0 1 283 0 0,0 1-47 0 0,0 0-43 0 0,0 0-42 0 0,0 1-39 0 0,0 0-37 0 0,0 2 187 0 0,0 1-120 0 0,0 2-102 0 0,0 0-84 0 0,0 1-64 0 0,0 2-40 0 0,0 10 3 0 0,0-7 43 0 0,0-5 60 0 0,0-1 113 0 0,-1 6-114 0 0,-3-1-36 0 0,-8 9 56 0 0,1 0-45 0 0,8-5-62 0 0,2 2-21 0 0,0 3-13 0 0,-10 13 31 0 0,-5 0-32 0 0,10-22-45 0 0,1 1 1 0 0,0 0-1 0 0,1 0 1 0 0,0 0 0 0 0,-2 10-4 0 0,3 3 0 0 0,0-7 18 0 0,1-1-1 0 0,-2 0 1 0 0,-2 3-18 0 0,-13 35 11 0 0,-8 25-3 0 0,14-27 37 0 0,10-27-36 0 0,1-13-9 0 0,0 0 1 0 0,0 0-1 0 0,-1-1 1 0 0,-2 7-1 0 0,-10 18 16 0 0,8-16 13 0 0,-1 0-1 0 0,-1-1 1 0 0,0 0-1 0 0,-5 5-28 0 0,11-19 10 0 0,0 0-1 0 0,0 1 0 0 0,1-1 1 0 0,0 1-1 0 0,0-1 1 0 0,0 1-1 0 0,1 0 0 0 0,-1 2-9 0 0,1-1 17 0 0,-1 0 0 0 0,0 0 0 0 0,0 0 0 0 0,-1 0 0 0 0,0 1-17 0 0,-2 0 12 0 0,4-7-7 0 0,0 1 0 0 0,0-1 0 0 0,0 0 0 0 0,1 1-1 0 0,-1-1 1 0 0,0 1 0 0 0,1-1 0 0 0,-1 1 0 0 0,1 0 0 0 0,-1-1 0 0 0,1 1-1 0 0,0-1 1 0 0,0 1 0 0 0,0 0-5 0 0,0 4 10 0 0,0-4-5 0 0,0-1 0 0 0,0 1-1 0 0,1 0 1 0 0,-2-1 0 0 0,1 1-1 0 0,0-1 1 0 0,0 1 0 0 0,0 0 0 0 0,-1-1-1 0 0,1 1 1 0 0,-1-1 0 0 0,0 2-5 0 0,-3 0 17 0 0,-2 0-22 0 0,3 0 30 0 0,2 1 33 0 0,2 1 49 0 0,-3-5-42 0 0,3-2-19 0 0,0-3-45 0 0,-1-3-46 0 0,1-2-46 0 0,-1-1-48 0 0,0-2-48 0 0,0 1-51 0 0,0-1-49 0 0,-1 2-55 0 0,1 1-54 0 0,0 7 217 0 0,0-3 30 0 0,-1-1 43 0 0,1 2 3 0 0,0 1-33 0 0,0 0-68 0 0,1 0-33 0 0,0 0-73 0 0,0 0-86 0 0,0-1-98 0 0,0 3 166 0 0,0-1-40 0 0,1-2-472 0 0,1-2-307 0 0,3-4-730 0 0</inkml:trace>
  <inkml:trace contextRef="#ctx0" brushRef="#br0" timeOffset="391.4">250 13 6384 0 0,'0'0'184'0'0,"0"0"-41"0"0,0 0 3 0 0,0 0 63 0 0,0 0 186 0 0,0 0 340 0 0,0 0 29 0 0,0 0-23 0 0,0 0-110 0 0,0-2-45 0 0,0 2-409 0 0,0 0-86 0 0,0-1-67 0 0,0 1-36 0 0,0-5-171 0 0,0 4 204 0 0,1 0 95 0 0,-1 0 2 0 0,0 1 46 0 0,0-1 52 0 0,0 1 57 0 0,0 0 63 0 0,1-1 69 0 0,-1 1 74 0 0,0 1 82 0 0,11 9-461 0 0,-5-6-48 0 0,-1-4-31 0 0,-5 0-21 0 0,0 0 1 0 0,0 0-1 0 0,0-1 1 0 0,0 1-1 0 0,0 0 0 0 0,0 0 1 0 0,0 0-1 0 0,1 0 1 0 0,-1 0-1 0 0,0 0 1 0 0,0 0-1 0 0,0 0 1 0 0,0 0-1 0 0,0 0 0 0 0,0 0 1 0 0,0 0-1 0 0,1 0 1 0 0,-1 0-1 0 0,0 0 1 0 0,0 0-1 0 0,0 0 0 0 0,0 0 1 0 0,0 0-1 0 0,0 0 1 0 0,0 0-1 0 0,1 0 1 0 0,-1 0-1 0 0,0 0 1 0 0,0 1-1 0 0,0-1 0 0 0,0 0 1 0 0,0 0-1 0 0,0 0 1 0 0,0 0-1 0 0,0 0 1 0 0,0 0-1 0 0,0 0 0 0 0,1 0 1 0 0,-1 0-1 0 0,0 0 1 0 0,0 0-1 0 0,0 1 1 0 0,0-1-1 0 0,0 0 0 0 0,0 0 1 0 0,0 0-1 0 0,5 13 28 0 0,8 2 36 0 0,-3-1-15 0 0,-7-8-35 0 0,0-1 0 0 0,0 0 0 0 0,0 0 1 0 0,1 0-1 0 0,1 1-14 0 0,-2-2 11 0 0,0 0 1 0 0,-1-1-1 0 0,1 1 0 0 0,0 0 1 0 0,-1 0-1 0 0,0 2-11 0 0,10 14 36 0 0,-3-7 3 0 0,-2 0 0 0 0,0 0 0 0 0,0 1 0 0 0,-1 0 0 0 0,2 9-39 0 0,-6-13 21 0 0,4 11 22 0 0,14 10 21 0 0,-9 2-11 0 0,12 11-17 0 0,-12-26 35 0 0,-2 1-1 0 0,4 8-70 0 0,33 91 322 0 0,-25-71-145 0 0,-7-16-20 0 0,0 4 93 0 0,-4-17-132 0 0,-7-14-78 0 0,0 0 1 0 0,-1 0 0 0 0,1 1-1 0 0,-1-1 1 0 0,1 3-41 0 0,-2 10 107 0 0,-1-4-18 0 0,4 3 50 0 0,-3-12-111 0 0,1 0 0 0 0,-1 0 0 0 0,1-1 0 0 0,0 1 0 0 0,0 0 0 0 0,1-1-28 0 0,-2 0 22 0 0,1-1-1 0 0,0 0 1 0 0,0 0-1 0 0,1 1 0 0 0,-1-2 1 0 0,0 1-1 0 0,1 1-21 0 0,5 1 47 0 0,-6-3-35 0 0,0 0 0 0 0,-1 0-1 0 0,1 0 1 0 0,0 0 0 0 0,-1 0 0 0 0,1 0-1 0 0,-1 1 1 0 0,1-1 0 0 0,-1 1-12 0 0,0-1 10 0 0,-1 0 1 0 0,1 0-1 0 0,-1-1 1 0 0,1 1-1 0 0,-1 0 1 0 0,1 0-1 0 0,-1 0 1 0 0,0 0-1 0 0,0 0 1 0 0,0 0-1 0 0,1 0 1 0 0,-1 0-1 0 0,0 1-10 0 0,0-1 6 0 0,-1-1 0 0 0,1 1-1 0 0,0-1 1 0 0,0 1-1 0 0,0-1 1 0 0,0 1-1 0 0,0-1 1 0 0,0 1 0 0 0,0-1-1 0 0,0 1 1 0 0,0-1-1 0 0,1 1 1 0 0,-1-1-1 0 0,0 1 1 0 0,0-1 0 0 0,0 0-1 0 0,1 1 1 0 0,-1-1-1 0 0,0 1 1 0 0,0-1-1 0 0,1 1 1 0 0,-1-1 0 0 0,0 0-1 0 0,1 1 1 0 0,-1-1-1 0 0,0 0 1 0 0,1 1-1 0 0,-1-1 1 0 0,0 0 0 0 0,1 0-1 0 0,-1 1 1 0 0,1-1-6 0 0,6 4 68 0 0,-2 9 29 0 0,-1-6-60 0 0,14 12 166 0 0,-15-17-187 0 0,1 4 44 0 0,-5 4-47 0 0,1-10-6 0 0,0 2 68 0 0,0-2-6 0 0,0 0 1 0 0,0 0-26 0 0,0 0-82 0 0,0 0-71 0 0,0 0-124 0 0,1-3-42 0 0,-1 0 111 0 0,0 0 81 0 0,-3-3-34 0 0,2 4 51 0 0,-1-1-39 0 0,0 1-53 0 0,0 0-70 0 0,0 0 30 0 0,1 1-44 0 0,-1-1-46 0 0,1 1-54 0 0,-1-1-35 0 0,1 1-56 0 0,-9-9-978 0 0,7 7-11 0 0</inkml:trace>
  <inkml:trace contextRef="#ctx0" brushRef="#br0" timeOffset="671.48">250 691 4688 0 0,'0'0'101'0'0,"0"0"22"0"0,0 0 6 0 0,0 0 47 0 0,0 0-54 0 0,0 2 105 0 0,0-1-116 0 0,0 0-55 0 0,0 0-48 0 0,0 1-79 0 0,0-1 68 0 0,0 0 50 0 0,0 0 75 0 0,0 0 69 0 0,0 0 95 0 0,0 1 112 0 0,0-2-152 0 0,0 1 34 0 0,2-1 83 0 0,2 1-240 0 0,-1 0 37 0 0,8 4 435 0 0,-2-1-199 0 0,-3-1-209 0 0,-1-2-105 0 0,1 0-89 0 0,15 0 347 0 0,2 0-65 0 0,-18-1-214 0 0,0 0 0 0 0,-1-1 0 0 0,1 1 0 0 0,0-1 0 0 0,-1 0 0 0 0,3-1-61 0 0,4-2 55 0 0,7-3 22 0 0,-3 5 10 0 0,3 0 7 0 0,-6-3-45 0 0,-10 4-44 0 0,1-1 0 0 0,-1 1 0 0 0,1 0 0 0 0,-1 0 0 0 0,1 1 0 0 0,-1-1 0 0 0,1 1 0 0 0,0-1 0 0 0,-1 1-1 0 0,1 0 1 0 0,0 0 0 0 0,0 0-5 0 0,2 0-114 0 0,0-1 77 0 0,2 1 96 0 0,5-2 160 0 0,-7 0-160 0 0,1 1-65 0 0,-1-1-99 0 0,1 1-100 0 0,-4 0 56 0 0,1 0-35 0 0,0 0-38 0 0,0 0-41 0 0,0 0-43 0 0,0 0-47 0 0,1-1-218 0 0,1 1-103 0 0,5-3-606 0 0,8-5-734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1.2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353 78 4952 0 0,'0'0'108'0'0,"0"0"17"0"0,0 0 11 0 0,-3 0-17 0 0,3 0-118 0 0,0 0-1 0 0,-1 0 1 0 0,1 0 0 0 0,-1 0 0 0 0,1 0 0 0 0,-1 0-1 0 0,1 0 1 0 0,0 0 0 0 0,-1 0 0 0 0,1 0-1 0 0,-1 0 1 0 0,1 0 0 0 0,0-1 0 0 0,-1 1 0 0 0,1 0-1 0 0,0 0 1 0 0,-1 0 0 0 0,1-1 0 0 0,0 1-1 0 0,-1 0 1 0 0,1 0 0 0 0,0-1 0 0 0,-1 1 0 0 0,1 0-1 0 0,0-1 1 0 0,0 1 0 0 0,-1 0 0 0 0,1-1-1 0 0,0 1 1 0 0,0 0 0 0 0,0-1-1 0 0,-5-6 0 0 0,-2 5 17 0 0,1 2 46 0 0,-5-3 247 0 0,6-3 96 0 0,5 6-374 0 0,-1-1 1 0 0,1 1-1 0 0,0-1 1 0 0,-1 1-1 0 0,1 0 1 0 0,0-1 0 0 0,-1 1-1 0 0,1-1 1 0 0,-1 1-1 0 0,1 0 1 0 0,-1-1-1 0 0,1 1 1 0 0,-1 0 0 0 0,1 0-1 0 0,-1-1 1 0 0,1 1-1 0 0,-1 0 1 0 0,1 0-1 0 0,-1 0 1 0 0,1-1-1 0 0,-1 1 1 0 0,1 0 0 0 0,-1 0-1 0 0,0 0-32 0 0,-4-2 557 0 0,-5-9-3 0 0,8 10-344 0 0,1 0-37 0 0,-2 0 80 0 0,1 0-81 0 0,-1 1-78 0 0,0 1-30 0 0,1-3 74 0 0,0 0 46 0 0,0-2-9 0 0,0 1-14 0 0,1 1-4 0 0,-1 1-19 0 0,-1 1 42 0 0,-1 0 51 0 0,0 0 61 0 0,3 0-264 0 0,0 0 0 0 0,1-1-1 0 0,-1 1 1 0 0,1 0-1 0 0,-1 0 1 0 0,1 0-1 0 0,-1 0 1 0 0,1 0 0 0 0,-1 0-1 0 0,1-1 1 0 0,-1 1-1 0 0,1 0 1 0 0,-1-1-1 0 0,1 1 1 0 0,-1 0 0 0 0,1-1-1 0 0,-1 1 1 0 0,1 0-1 0 0,-1-1 1 0 0,1 1 0 0 0,0-1-1 0 0,-1 1 1 0 0,1-1-1 0 0,-1 0-27 0 0,-4-4 291 0 0,1 3-197 0 0,-3 1-46 0 0,-1 1 35 0 0,-17 0 97 0 0,19 1-155 0 0,2 1-33 0 0,-3 9 57 0 0,7-10-47 0 0,0 0 0 0 0,-1 0 0 0 0,1 0 0 0 0,-1 0 0 0 0,1 0 0 0 0,-1 0 0 0 0,1-1 0 0 0,-1 1 0 0 0,0 0-1 0 0,0 0 1 0 0,1 0 0 0 0,-1 0 0 0 0,0-1 0 0 0,0 1 0 0 0,0 0 0 0 0,0-1-2 0 0,-16 9 56 0 0,3-2-45 0 0,9-5-11 0 0,5-2 0 0 0,-1 1 0 0 0,0-1 0 0 0,1 0 0 0 0,-1 0 0 0 0,0 1 0 0 0,1-1 0 0 0,-1 0 0 0 0,1 1 0 0 0,-1-1 0 0 0,1 1 0 0 0,-1-1 0 0 0,1 1 0 0 0,-1-1 0 0 0,1 1 0 0 0,0-1 0 0 0,-1 1 0 0 0,1-1 0 0 0,0 1 0 0 0,-1 0 0 0 0,1-1 0 0 0,0 1 0 0 0,-1 0 0 0 0,-1 4 0 0 0,-11 10 0 0 0,-2 3 0 0 0,-1 8 0 0 0,-12 22 0 0 0,28-46 0 0 0,-1 0 0 0 0,1 0 0 0 0,-1 0 0 0 0,1 1 0 0 0,0-1 0 0 0,0 0 0 0 0,0 0 0 0 0,0 0 0 0 0,0 0 0 0 0,0 0 0 0 0,0 0 0 0 0,1-1 0 0 0,-1 0 0 0 0,0 0 0 0 0,0 1 0 0 0,0-1 0 0 0,0 0 0 0 0,0 0 0 0 0,-1 1 0 0 0,1-1 0 0 0,0 0 0 0 0,0 0 0 0 0,-1 0 0 0 0,1 1 0 0 0,-1-1 0 0 0,1 0 0 0 0,-1 0 0 0 0,-9 4 0 0 0,7-1 0 0 0,1 0 0 0 0,0 0 0 0 0,0 1 0 0 0,0-1 0 0 0,0 3 0 0 0,7 7 0 0 0,-5-13 0 0 0,1 1 0 0 0,0-1 0 0 0,0 0 0 0 0,-1 0 0 0 0,1 1 0 0 0,-1-1 0 0 0,0 1 0 0 0,1-1 0 0 0,-1 0 0 0 0,0 1 0 0 0,0-1 0 0 0,1 1 0 0 0,-1-1 0 0 0,0 1 0 0 0,-1-1 0 0 0,1 1 0 0 0,0-1 0 0 0,0 1 0 0 0,-1-1 0 0 0,1 0 0 0 0,-1 1 0 0 0,1 0 0 0 0,-6 4 0 0 0,5-5 0 0 0,1-1 0 0 0,0 0 0 0 0,-1 0 0 0 0,1 1 0 0 0,0-1 0 0 0,-1 0 0 0 0,1 1 0 0 0,0-1 0 0 0,-1 0 0 0 0,1 1 0 0 0,0-1 0 0 0,0 0 0 0 0,0 1 0 0 0,-1-1 0 0 0,1 1 0 0 0,0-1 0 0 0,0 0 0 0 0,0 1 0 0 0,0-1 0 0 0,0 1 0 0 0,0-1 0 0 0,0 1 0 0 0,0-1 0 0 0,0 0 0 0 0,0 1 0 0 0,0 3 0 0 0,1-1 0 0 0,0 1 0 0 0,1 0 0 0 0,-1-1 0 0 0,1 1 0 0 0,-1-1 0 0 0,2 2 0 0 0,-3-5 0 0 0,15 27-6 0 0,-8-23 12 0 0,-1-4 40 0 0,-1 0 8 0 0,-2 2 28 0 0,3 3-77 0 0,4-1 82 0 0,2 0 54 0 0,-8-3-75 0 0,0-1 1 0 0,0 1-1 0 0,0-1 1 0 0,0 0-1 0 0,0 0 1 0 0,2 0-67 0 0,10-5 186 0 0,-3-5-34 0 0,-11 8 0 0 0,-2-1-26 0 0,1 2-124 0 0,-1 1-1 0 0,0-1 1 0 0,0 0-1 0 0,0 1 1 0 0,1-1-1 0 0,-1 0 1 0 0,0 1-1 0 0,1-1 1 0 0,-1 0-1 0 0,0 1 1 0 0,1-1-1 0 0,-1 1 1 0 0,1-1-1 0 0,-1 1 1 0 0,1-1-1 0 0,-1 1 1 0 0,1-1-1 0 0,-1 1 1 0 0,1-1-1 0 0,0 1 1 0 0,-1 0-1 0 0,1-1 1 0 0,-1 1-1 0 0,1 0 1 0 0,0 0-1 0 0,0-1 1 0 0,-1 1-1 0 0,1 0 1 0 0,0 0-1 0 0,-1 0 1 0 0,1 0-1 0 0,0 0 1 0 0,-1 0-1 0 0,2 0-1 0 0,-1 0 3 0 0,1 0 0 0 0,-1 0-1 0 0,0-1 1 0 0,1 1-1 0 0,-1 0 1 0 0,0-1-1 0 0,0 1 1 0 0,1-1 0 0 0,-1 1-1 0 0,0-1 1 0 0,0 0-1 0 0,0 1 1 0 0,1-1-1 0 0,-1 0 1 0 0,0 0 0 0 0,0 0-1 0 0,0 0 1 0 0,0 0-1 0 0,-1 0 1 0 0,1 0 0 0 0,0 0-3 0 0,0-1 13 0 0,-1 1 0 0 0,1-1 1 0 0,-1 1-1 0 0,1-1 0 0 0,-1 0 1 0 0,0 1-1 0 0,0-1 1 0 0,0 1-1 0 0,0-2-13 0 0,0 2 8 0 0,0 1 0 0 0,0-1 0 0 0,0 1 0 0 0,0-1 0 0 0,0 0 0 0 0,0 1 0 0 0,0-1 1 0 0,1 1-1 0 0,-1-1 0 0 0,0 1 0 0 0,0-1 0 0 0,0 0 0 0 0,0 1 0 0 0,1-1 0 0 0,-1 1 0 0 0,0-1 0 0 0,1 1 0 0 0,-1-1 0 0 0,1 1-8 0 0,10-3 33 0 0,-6 3-24 0 0,-4 0-9 0 0,-1 1 0 0 0,0-1 0 0 0,0 0 0 0 0,1 0 0 0 0,-1 0 1 0 0,0 0-1 0 0,0 0 0 0 0,1 0 0 0 0,-1 0 0 0 0,0 0 0 0 0,0 0 0 0 0,1 0 1 0 0,-1 0-1 0 0,0 0 0 0 0,0 0 0 0 0,1 0 0 0 0,-1 0 0 0 0,0 0 1 0 0,0-1-1 0 0,1 1 0 0 0,-1 0 0 0 0,0 0 0 0 0,0 0 0 0 0,1 0 0 0 0,-1 0 1 0 0,0-1-1 0 0,0 1 0 0 0,0 0 0 0 0,0 0 0 0 0,1 0 0 0 0,-1-1 0 0 0,0 1 1 0 0,0 0-1 0 0,0 0 0 0 0,0 0 0 0 0,0-1 0 0 0,2-27 0 0 0,-2 28 0 0 0,0-1 0 0 0,0 1 0 0 0,0-1 0 0 0,0 1 0 0 0,0-1 0 0 0,0 1 0 0 0,0-1 0 0 0,0 1 0 0 0,0-1 0 0 0,0 1 0 0 0,0-1 0 0 0,0 1 0 0 0,0-1 0 0 0,1 1 0 0 0,-1 0 0 0 0,0-1 0 0 0,0 1 0 0 0,0-1 0 0 0,1 1 0 0 0,-1-1 0 0 0,0 1 0 0 0,1 0 0 0 0,-1-1 0 0 0,0 1 0 0 0,1 0 0 0 0,-1-1 0 0 0,0 1 0 0 0,1 0 0 0 0,-1-1 0 0 0,1 1 0 0 0,-1 0 0 0 0,1 0 0 0 0,5-5 0 0 0,-1-8 0 0 0,8-2 0 0 0,0 0 0 0 0,-8 2 0 0 0,-1 11 0 0 0,2-4 0 0 0,0-17 0 0 0,-6 21 0 0 0,1 0 0 0 0,0 1 0 0 0,0-1 0 0 0,0 0 0 0 0,0 1 0 0 0,1-1 0 0 0,-1 0 0 0 0,0 1 0 0 0,1 0 0 0 0,-1-1 0 0 0,12-13 0 0 0,-8 2 10 0 0,6 10 18 0 0,-6 6-76 0 0,5 10 34 0 0,-5-1 14 0 0,5-6 0 0 0,-9-5 4 0 0,-1 0 0 0 0,1 0 0 0 0,-1 0 0 0 0,1 0 0 0 0,-1 0 0 0 0,0 0 1 0 0,0 0-1 0 0,1 0 0 0 0,-1 0 0 0 0,0 1 0 0 0,0-1 0 0 0,0 1-4 0 0,2 11 15 0 0,0-8-15 0 0,2 3 5 0 0,5 10 43 0 0,-4-10-39 0 0,-4-7-9 0 0,0 0 0 0 0,-1 1 0 0 0,1-1 0 0 0,0 0 1 0 0,0 1-1 0 0,-1-1 0 0 0,1 1 0 0 0,-1 0 0 0 0,1-1 0 0 0,-1 1 0 0 0,0-1 0 0 0,1 1 0 0 0,-1 0 1 0 0,0-1-1 0 0,-1 11 0 0 0,1-9 0 0 0,0 0 0 0 0,-1 0 0 0 0,1 0 0 0 0,0 1 0 0 0,1-1 0 0 0,-1 0 0 0 0,1 0 0 0 0,-1 0 0 0 0,1 0 0 0 0,0 1 0 0 0,4 3 1 0 0,1 3 23 0 0,-4 3 41 0 0,-3-7-41 0 0,2-5-13 0 0,3 6 15 0 0,5 10 36 0 0,-6-1-51 0 0,-1-1-1 0 0,3-7 13 0 0,-4-6-14 0 0,0-1-1 0 0,0 0 1 0 0,0 1 0 0 0,-1-1-1 0 0,1 1 1 0 0,0-1-1 0 0,-1 1 1 0 0,1 0-1 0 0,-1-1 1 0 0,0 1 0 0 0,1 1-9 0 0,1 2 64 0 0,9 8-11 0 0,-9-5-48 0 0,-2-3-37 0 0,0-5 32 0 0,0 2-81 0 0,0-1-36 0 0,0-1-171 0 0,0 0-28 0 0,0 0-4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3.78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 1 7568 0 0,'0'0'166'0'0,"0"0"29"0"0,0 0 14 0 0,0 2-25 0 0,0 2-138 0 0,0 21-54 0 0,0-21 26 0 0,0 1 33 0 0,0 4 139 0 0,0-1 41 0 0,0 0 48 0 0,0 17 762 0 0,0-14-637 0 0,0 0-88 0 0,0-5-209 0 0,0-1-42 0 0,-3 8 228 0 0,-2-3-70 0 0,4-8-198 0 0,0-1-1 0 0,0 1 1 0 0,0-1-1 0 0,0 1 1 0 0,1-1-1 0 0,-1 1 1 0 0,1 0-1 0 0,-1-1 1 0 0,1 1-1 0 0,0 0 1 0 0,-1 0-1 0 0,1-1 1 0 0,0 1-25 0 0,0-1 6 0 0,0-1 0 0 0,0 1 0 0 0,0 0-1 0 0,0-1 1 0 0,0 1 0 0 0,0 0 0 0 0,0-1 0 0 0,0 1 0 0 0,0-1 0 0 0,0 1 0 0 0,0 0-1 0 0,-1-1 1 0 0,1 1 0 0 0,0-1 0 0 0,-1 1 0 0 0,1-1 0 0 0,0 1 0 0 0,-1-1-1 0 0,1 1 1 0 0,0-1 0 0 0,-1 1 0 0 0,1-1 0 0 0,-1 0 0 0 0,1 1 0 0 0,-1-1 0 0 0,1 1-1 0 0,-1-1-5 0 0,-6 7 113 0 0,6 5 13 0 0,1-2-60 0 0,0-8-2 0 0,0-2-27 0 0,0 3-104 0 0,0 7-14 0 0,0-7 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4.62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7344 0 0,'0'0'165'0'0,"0"0"22"0"0,0 0 9 0 0,0 0-3 0 0,0 0-73 0 0,0 0-31 0 0,0 3-7 0 0,0 1-53 0 0,1 14 155 0 0,1-12-157 0 0,11 17 73 0 0,-1 0-40 0 0,-6 8-60 0 0,-2-23 23 0 0,0 1 40 0 0,1 2 104 0 0,-1-1-1 0 0,0 1 0 0 0,0 2-166 0 0,1 15 319 0 0,6-8-22 0 0,-6 9-94 0 0,-1-13-119 0 0,-2-10-46 0 0,0 0 1 0 0,0 1 0 0 0,-1-1-1 0 0,0 1 1 0 0,-1-1 0 0 0,1 1-39 0 0,-1-1 49 0 0,0 1 1 0 0,1-1-1 0 0,0 0 1 0 0,1 0-1 0 0,1 4-49 0 0,2 13 173 0 0,-2 0-29 0 0,-4 1 51 0 0,1-12-69 0 0,0-1 1 0 0,1 1-1 0 0,0 0 1 0 0,1 2-127 0 0,2 4 73 0 0,-2-9-45 0 0,0 1 0 0 0,0-1 0 0 0,-1 1 0 0 0,0 0 0 0 0,-1 1-28 0 0,0 40 86 0 0,0 42-24 0 0,0-57-10 0 0,0-34-40 0 0,0-1 1 0 0,0 1-1 0 0,0 0 0 0 0,0 0 0 0 0,-1 0 0 0 0,1 0 1 0 0,-1 0-1 0 0,1-1 0 0 0,-1 1 0 0 0,0 0 0 0 0,0 0 1 0 0,0-1-1 0 0,-1 2-12 0 0,1-1 12 0 0,0-1 1 0 0,1 0-1 0 0,-1 1 1 0 0,0-1-1 0 0,1 1 1 0 0,-1-1-1 0 0,1 1 1 0 0,-1-1 0 0 0,1 1-1 0 0,-1-1 1 0 0,1 1-1 0 0,0 0 1 0 0,0 0-13 0 0,0 1 159 0 0,0-1-107 0 0,0 1-99 0 0,0 3-137 0 0,0-4 140 0 0,0 0 52 0 0,0 0 52 0 0,0 0 69 0 0,0-1 81 0 0,0 1 96 0 0,0-1 110 0 0,0 0-162 0 0,0-1 32 0 0,0 1 36 0 0,0 0 36 0 0,0-3-357 0 0,0 0 0 0 0,1 1 0 0 0,-1-1 0 0 0,0 1 0 0 0,1-1 0 0 0,-1 1 0 0 0,1-1 0 0 0,0 1 0 0 0,-1-1 1 0 0,1 1-1 0 0,0 0 0 0 0,0-1-1 0 0,0 1-2 0 0,0-1 1 0 0,0 0-1 0 0,0 1 1 0 0,0-1 0 0 0,0 0-1 0 0,-1 0 1 0 0,1 0-1 0 0,-1 1 1 0 0,1-1 0 0 0,-1 0-1 0 0,0 0 1 0 0,0-1 1 0 0,0-4-28 0 0,0-8-13 0 0,3 6 51 0 0,0 4 10 0 0,13-25 116 0 0,-7 19-101 0 0,-7 8-29 0 0,0 1-1 0 0,0-1 1 0 0,0 0 0 0 0,0 0 0 0 0,0 0 0 0 0,-1-1-6 0 0,0 2 3 0 0,0 0 1 0 0,0 1 0 0 0,0-1 0 0 0,0 0 0 0 0,0 0 0 0 0,0 1 0 0 0,0-1 0 0 0,1 1 0 0 0,-1-1 0 0 0,1 1-1 0 0,-1-1 1 0 0,1 1 0 0 0,0-1-4 0 0,9-2 31 0 0,-10 4-31 0 0,0-1 1 0 0,0 1-1 0 0,0-1 1 0 0,0 1-1 0 0,0-1 1 0 0,0 1-1 0 0,0-1 1 0 0,0 1-1 0 0,0-1 0 0 0,0 0 1 0 0,0 0-1 0 0,0 1 1 0 0,-1-1-1 0 0,1 0 1 0 0,0 0-1 0 0,0 0 0 0 0,-1 0 1 0 0,1-1-1 0 0,2-2-16 0 0,-3 3 11 0 0,0 0 0 0 0,0 1 1 0 0,1-1-1 0 0,-1 0 0 0 0,0 1 0 0 0,1-1 1 0 0,-1 1-1 0 0,0-1 0 0 0,1 1 0 0 0,-1-1 0 0 0,1 1 1 0 0,-1-1-1 0 0,1 1 0 0 0,-1-1 0 0 0,1 1 0 0 0,-1 0 1 0 0,1-1-1 0 0,0 1 0 0 0,-1 0 0 0 0,1-1 0 0 0,-1 1 1 0 0,1 0 4 0 0,4-3-16 0 0,10-9-22 0 0,-13 11 36 0 0,-1-1 1 0 0,0 1 0 0 0,0 0-1 0 0,1 0 1 0 0,-1 0 0 0 0,0 0-1 0 0,1 0 1 0 0,-1 0 0 0 0,1 0 0 0 0,0 0-1 0 0,-1 0 1 0 0,1 1 0 0 0,0-1-1 0 0,-1 1 1 0 0,1-1 0 0 0,0 1-1 0 0,0 0 1 0 0,-1-1 0 0 0,1 1 0 0 0,1 0 1 0 0,30 0-54 0 0,-10-2 44 0 0,-14-1 10 0 0,-8 2 0 0 0,-1 1 0 0 0,1 0 0 0 0,0-1 0 0 0,0 1 0 0 0,0 0 0 0 0,0-1 0 0 0,0 1 0 0 0,0 0 0 0 0,0 0 0 0 0,-1 0 0 0 0,1 0 0 0 0,0 0 0 0 0,0 0 0 0 0,0 0 0 0 0,0 0 0 0 0,0 1 0 0 0,0-1 0 0 0,0 0 0 0 0,0 0 0 0 0,0 1 0 0 0,-1-1 0 0 0,1 1 0 0 0,0-1 0 0 0,0 1 0 0 0,0-1 0 0 0,-1 1 0 0 0,1-1 0 0 0,0 1 0 0 0,1-1 0 0 0,-1 1 0 0 0,1-1 0 0 0,0 1 0 0 0,0-1 0 0 0,0 1 0 0 0,0-1 0 0 0,0 0 0 0 0,-1 0 0 0 0,1 0 0 0 0,0 0 0 0 0,1-1 0 0 0,-1 1 0 0 0,0 0 0 0 0,0 0 0 0 0,-1 0 0 0 0,1 0 0 0 0,0 0 0 0 0,0 0 0 0 0,0 0 0 0 0,0 1 0 0 0,-1-1 0 0 0,1 1 0 0 0,1 0 0 0 0,12 12-11 0 0,-3-2-16 0 0,13 14-139 0 0,-18-15 124 0 0,8 21 32 0 0,-14-28 10 0 0,0 0 0 0 0,0 0 0 0 0,-1 0 0 0 0,1 0 0 0 0,-1 0 0 0 0,0 0 0 0 0,0 0 0 0 0,0 0 0 0 0,0 1 0 0 0,-1-1 0 0 0,1 9 0 0 0,0 9 0 0 0,0-15 0 0 0,-3-2 0 0 0,-10 11 0 0 0,1 0 0 0 0,7-2 0 0 0,-6-8 0 0 0,5 6-1 0 0,6-10 2 0 0,-1 0 0 0 0,1 0 0 0 0,-1 0 0 0 0,1 0 0 0 0,-1 0 0 0 0,1 0 0 0 0,-1 0 0 0 0,0 0 0 0 0,1 0 0 0 0,-1 0 0 0 0,0-1-1 0 0,0 1 1 0 0,0 0 0 0 0,0 0 0 0 0,1-1 0 0 0,-2 1-1 0 0,-13 1 66 0 0,14-2-61 0 0,0 0 0 0 0,1 0 0 0 0,-1 0-1 0 0,0 0 1 0 0,0 0 0 0 0,0 0 0 0 0,0 1-1 0 0,1-1 1 0 0,-1 0 0 0 0,0 0 0 0 0,0 0-1 0 0,1 1 1 0 0,-1-1 0 0 0,0 1 0 0 0,0-1-5 0 0,-1 4 23 0 0,-4 2 18 0 0,-14 0 12 0 0,10 4-42 0 0,-5-9-11 0 0,13-1 0 0 0,0 0 0 0 0,0 0 0 0 0,-1 0 0 0 0,1 0 0 0 0,0 0 0 0 0,0 0 0 0 0,0 1 0 0 0,-1-1 0 0 0,1 1 0 0 0,0 0 0 0 0,0 0 0 0 0,-6 4 0 0 0,6-4 0 0 0,1 0 0 0 0,0-1 0 0 0,-1 1 0 0 0,1 0 0 0 0,-1 0 0 0 0,1-1 0 0 0,-1 1 0 0 0,1-1 0 0 0,-1 1 0 0 0,0-1 0 0 0,1 0 0 0 0,-1 1 0 0 0,1-1 0 0 0,-1 0 0 0 0,-26 0-37 0 0,0 0-56 0 0,-55 0-321 0 0,82 0 393 0 0,1 0 1 0 0,-1 0-1 0 0,0 0 1 0 0,1 0-1 0 0,-1 0 1 0 0,0-1-1 0 0,0 1 1 0 0,1 0-1 0 0,-1 0 0 0 0,0 0 1 0 0,1-1-1 0 0,-1 1 1 0 0,0 0-1 0 0,1-1 1 0 0,-1 1-1 0 0,1-1 1 0 0,-1 1-1 0 0,0-1 1 0 0,1 1-1 0 0,-1-1 1 0 0,1 1-1 0 0,-1-1 1 0 0,1 1-1 0 0,0-1 1 0 0,-1 0 20 0 0,-3-4-255 0 0,-4 3-39 0 0,5 2-148 0 0,3 0 245 0 0,0 0-38 0 0,-1 0-77 0 0,1 0 104 0 0,-1 0-40 0 0,0 0-45 0 0,0 0-39 0 0,-1 0-438 0 0,-2 0-293 0 0,-1 0-687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8.48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47 4480 0 0,'0'0'132'0'0,"3"0"-9"0"0,2 0-176 0 0,0 0 40 0 0,4 0 89 0 0,-3 0 72 0 0,-1 0 57 0 0,8 0 611 0 0,-8 0-522 0 0,-2 0-184 0 0,-1 0-36 0 0,1 0-45 0 0,0 0-50 0 0,2 0 112 0 0,-1-1 35 0 0,6-3 375 0 0,-6 1-319 0 0,-1 1-66 0 0,-1-1-106 0 0,0 2 144 0 0,0 0-35 0 0,1-1 31 0 0,1 2-75 0 0,1 1-40 0 0,-3-1 54 0 0,10 1 147 0 0,9-1 152 0 0,-8-3-174 0 0,-5-2-105 0 0,2 0 41 0 0,3 2 33 0 0,2 3 8 0 0,5 0-35 0 0,4-2-41 0 0,-11-5-40 0 0,-12 6-63 0 0,1 1 0 0 0,-1-1 0 0 0,0 0 0 0 0,1 0 1 0 0,-1 1-1 0 0,1-1 0 0 0,-1 1 0 0 0,1 0 0 0 0,-1-1 0 0 0,1 1 0 0 0,-1 0 0 0 0,1 0 0 0 0,0 0-12 0 0,41 0 371 0 0,-1 0-47 0 0,0 0-53 0 0,0 0-46 0 0,-40 0-220 0 0,-1 0-1 0 0,1 0 1 0 0,0 0-1 0 0,0 1 1 0 0,-1-1-1 0 0,1 1 1 0 0,0-1-1 0 0,-1 1 1 0 0,1 0-1 0 0,-1 0 1 0 0,1-1-1 0 0,-1 1 1 0 0,1 0-5 0 0,-1 0 4 0 0,1 0 1 0 0,-1 0-1 0 0,1 0 1 0 0,0 0-1 0 0,-1-1 1 0 0,1 1-1 0 0,-1 0 1 0 0,1-1-1 0 0,0 0 1 0 0,0 1-1 0 0,-1-1 1 0 0,1 0-1 0 0,0 0-4 0 0,42 0 64 0 0,-42 0-5 0 0,-2 0 32 0 0,0 0 15 0 0,0 0 41 0 0,-2 0-2 0 0,1 0-139 0 0,1 0 0 0 0,-1 0 0 0 0,1 0-1 0 0,0 0 1 0 0,-1 0 0 0 0,1 0 0 0 0,-1 0-1 0 0,1 0 1 0 0,0 0 0 0 0,-1 0 0 0 0,1 0-1 0 0,-1 1 1 0 0,1-1 0 0 0,0 0 0 0 0,-1 0-1 0 0,1 0 1 0 0,0 1 0 0 0,-1-1 0 0 0,1 0-1 0 0,0 0 1 0 0,-1 1 0 0 0,1-1 0 0 0,0 0-1 0 0,-1 1 1 0 0,1-1 0 0 0,0 0 0 0 0,0 1-1 0 0,0-1 1 0 0,-1 0 0 0 0,1 1 0 0 0,0-1-6 0 0,-5 7 83 0 0,-6-1-20 0 0,10-5-61 0 0,0-1 0 0 0,0 0-1 0 0,0 1 1 0 0,0-1 0 0 0,0 1 0 0 0,0 0-1 0 0,1-1 1 0 0,-1 1 0 0 0,0 0 0 0 0,0-1 0 0 0,0 1-1 0 0,0 0 1 0 0,1 0 0 0 0,-1 0 0 0 0,0 0 0 0 0,1 0-2 0 0,-5 8 41 0 0,5-7-36 0 0,-1-1-1 0 0,0 1 0 0 0,1-1 0 0 0,-1 0 1 0 0,0 0-1 0 0,0 1 0 0 0,0-1 0 0 0,0 0 0 0 0,0 0 1 0 0,0 0-5 0 0,-21 9 49 0 0,19-9-47 0 0,-7 2-1 0 0,-1 0 0 0 0,2 1 0 0 0,-1 0 0 0 0,0 1 1 0 0,1 0-1 0 0,0 1 0 0 0,0-1 0 0 0,-1 3-1 0 0,3-1 0 0 0,4-3 0 0 0,0-1 0 0 0,-1 0 0 0 0,1 0 0 0 0,0 0 0 0 0,-1-1 0 0 0,0 1 0 0 0,-6 2 0 0 0,8-4 0 0 0,-1 0 0 0 0,1 0 0 0 0,0 0 0 0 0,0 0 0 0 0,0 1 0 0 0,0-1 0 0 0,0 1 0 0 0,0-1 0 0 0,0 1 0 0 0,-5 5 0 0 0,3-4 0 0 0,1 0 0 0 0,0 0 0 0 0,0 1 0 0 0,0-1 0 0 0,1 1 0 0 0,-1 0 0 0 0,-2 6 0 0 0,5-8 0 0 0,-1 0 0 0 0,-1 1 0 0 0,1-1 0 0 0,0 0 0 0 0,0 0 0 0 0,-1 0 0 0 0,1 0 0 0 0,-1 0 0 0 0,0 0 0 0 0,1-1 0 0 0,0 0 0 0 0,-1 0 0 0 0,1 0 0 0 0,0 0 0 0 0,0 1 0 0 0,0-1 0 0 0,0 0 0 0 0,0 1 0 0 0,0-1 0 0 0,1 1 0 0 0,-1-1 0 0 0,0 1 0 0 0,1 0 0 0 0,-1-1 0 0 0,1 1 0 0 0,-1-1 0 0 0,1 1 0 0 0,0 0 0 0 0,0-1 0 0 0,0 1 0 0 0,0 0 0 0 0,0 0 0 0 0,-1 0 0 0 0,1-1 0 0 0,0 1 0 0 0,-1 0 0 0 0,1-1 0 0 0,-1 1 0 0 0,0 0 0 0 0,1-1 0 0 0,-1 1 0 0 0,0-1 0 0 0,0 1 0 0 0,0-1 0 0 0,0 1 0 0 0,0-1 0 0 0,0 1 0 0 0,0-1 0 0 0,1 1 0 0 0,-1 0 0 0 0,0-1 0 0 0,1 1 0 0 0,-1 0 0 0 0,1-1 0 0 0,0 1 0 0 0,0 0 0 0 0,-1 0 0 0 0,1 0 0 0 0,0 4 0 0 0,0-3 0 0 0,0-1 0 0 0,0 0 0 0 0,0 0 0 0 0,0 0 0 0 0,0 0 0 0 0,0 0 0 0 0,1 0 0 0 0,-1 0 0 0 0,1 0 0 0 0,0 1 0 0 0,14 28 0 0 0,1-3 13 0 0,-6-22 40 0 0,-6 0-35 0 0,-4-6-15 0 0,1 1 0 0 0,-1-1 0 0 0,0 1 0 0 0,0-1 0 0 0,1 0 0 0 0,-1 1 0 0 0,0-1 0 0 0,1 1 0 0 0,-1-1 0 0 0,0 0 0 0 0,1 0 0 0 0,-1 1 0 0 0,1-1 0 0 0,-1 0 0 0 0,0 1 0 0 0,1-1 0 0 0,-1 0 0 0 0,1 0 1 0 0,-1 0-1 0 0,1 0 0 0 0,-1 1 0 0 0,1-1 0 0 0,-1 0 0 0 0,1 0 0 0 0,-1 0 0 0 0,1 0 0 0 0,-1 0 0 0 0,1 0 0 0 0,-1 0 0 0 0,1 0 0 0 0,-1 0 0 0 0,1-1-3 0 0,10 3 67 0 0,0 4-13 0 0,2 0 27 0 0,1-4 40 0 0,-7-2-76 0 0,5 0 12 0 0,-1 0 6 0 0,5 0 41 0 0,-16 0-84 0 0,6-1-46 0 0,-3 1 43 0 0,-1 0 46 0 0,0 1 66 0 0,-2-1-126 0 0,0 1 0 0 0,0 0 0 0 0,0-1 0 0 0,0 1 1 0 0,0-1-1 0 0,0 1 0 0 0,0 0 0 0 0,0-1 0 0 0,0 1 1 0 0,0-1-1 0 0,0 1 0 0 0,0 0 0 0 0,-1-1 0 0 0,1 1 1 0 0,0-1-1 0 0,0 1 0 0 0,-1 0 0 0 0,1-1 0 0 0,0 1 1 0 0,-1 0-4 0 0,-12 4 0 0 0,-2 8 0 0 0,2-1 0 0 0,8-8 0 0 0,1 0 0 0 0,-1 0 0 0 0,1 1 0 0 0,0 0 0 0 0,0 0 0 0 0,-1 2 0 0 0,-10 23 0 0 0,14-25 0 0 0,0-1 0 0 0,0 0 0 0 0,0 0 0 0 0,1 0 0 0 0,-1 1 0 0 0,1-1 0 0 0,0 0 0 0 0,1 0 0 0 0,-1 4 0 0 0,1 8-12 0 0,-1 15-48 0 0,0-25 61 0 0,0-5 0 0 0,0 0 1 0 0,0 0 0 0 0,-1 0-1 0 0,1 0 1 0 0,0 0 0 0 0,0 0-1 0 0,0 0 1 0 0,0 0-1 0 0,1 0 1 0 0,-1-1 0 0 0,0 1-1 0 0,0 0 1 0 0,0 0 0 0 0,1 0-1 0 0,-1 0 1 0 0,0 0 0 0 0,1 0-1 0 0,-1-1 1 0 0,1 1-1 0 0,-1 0 1 0 0,1 0 0 0 0,-1-1-1 0 0,1 1 1 0 0,0 0 0 0 0,-1-1-1 0 0,1 1 1 0 0,0 0 0 0 0,0-1-1 0 0,-1 1 1 0 0,1-1-1 0 0,0 0 1 0 0,0 1 0 0 0,0-1-1 0 0,-1 1 1 0 0,1-1 0 0 0,1 0-2 0 0,-1 1 1 0 0,1 1 0 0 0,-1-1 0 0 0,1 0 0 0 0,-1 1 0 0 0,1-1 0 0 0,-1 1 1 0 0,0-1-1 0 0,0 1 0 0 0,0 0 0 0 0,0 0 0 0 0,0-1 0 0 0,0 1 0 0 0,0 1-1 0 0,1 0 0 0 0,-1 0-1 0 0,1 0 1 0 0,0 0 0 0 0,0 0-1 0 0,0-1 1 0 0,0 2 0 0 0,40 27-64 0 0,-32-16 64 0 0,31 16 0 0 0,-17-9 0 0 0,2-1 0 0 0,0-1 0 0 0,15 7 0 0 0,-38-25 0 0 0,3 2 0 0 0,-1 0 0 0 0,0 0 0 0 0,-1 0 0 0 0,1 1 0 0 0,-1-1 0 0 0,0 1 0 0 0,0 0 0 0 0,3 5 0 0 0,16 20 0 0 0,-9-18 0 0 0,-10-9 0 0 0,-1 1 0 0 0,1-1 0 0 0,-1 0 0 0 0,0 1 0 0 0,0 0 0 0 0,0 0 0 0 0,0 0 0 0 0,1 3 0 0 0,1 4 0 0 0,2-1 0 0 0,-1-1 0 0 0,6 7 0 0 0,-4-6 0 0 0,-1-1 0 0 0,-1 1 0 0 0,4 8 0 0 0,-3-4 0 0 0,-4-7 0 0 0,0-1 0 0 0,0 0 0 0 0,0-1 0 0 0,1 1 0 0 0,0 0 0 0 0,3 3 0 0 0,16 11 0 0 0,-13 8 0 0 0,11 3 0 0 0,-12-1 0 0 0,-8-26 0 0 0,0-1 0 0 0,0 1 0 0 0,0 0 0 0 0,1-1 0 0 0,-1 1 0 0 0,1-1 0 0 0,0 1 0 0 0,8 10-2 0 0,-8-11 4 0 0,1 1-1 0 0,-1-1 1 0 0,0 1-1 0 0,0 0 1 0 0,0 0-1 0 0,0 0 1 0 0,0 0-1 0 0,-1 1-1 0 0,4 23 43 0 0,6-7-16 0 0,-6 4 47 0 0,1-12-30 0 0,-5-11-41 0 0,0-1 0 0 0,0 0 1 0 0,-1 1-1 0 0,1-1 0 0 0,-1 1 0 0 0,1-1 0 0 0,-1 0 1 0 0,1 1-1 0 0,-1 0 0 0 0,0-1 0 0 0,1 1 0 0 0,-1-1 1 0 0,0 1-4 0 0,0 13 61 0 0,1 15 40 0 0,-5-14 59 0 0,-20 25 246 0 0,8-21-235 0 0,-3-6-54 0 0,6-9-13 0 0,6 8 1 0 0,-5-6-54 0 0,-3 0 39 0 0,-17 9 104 0 0,9-3-96 0 0,2-10 28 0 0,5-2-28 0 0,1 6-28 0 0,0-1-3 0 0,-1-5 26 0 0,-37-1 47 0 0,-1 0 85 0 0,-54 0 339 0 0,107 0-563 0 0,0 0-1 0 0,0 0 1 0 0,-1 0 0 0 0,1 0 0 0 0,0 0 0 0 0,0 0-1 0 0,0 0 1 0 0,0-1 0 0 0,0 1 0 0 0,0 0-1 0 0,0-1 1 0 0,0 1 0 0 0,0-1 0 0 0,0 1 0 0 0,0-1-1 0 0,0 0 1 0 0,-1 0-1 0 0,-9-5 1 0 0,6 5 10 0 0,0 0-1 0 0,1 0 1 0 0,-1 1 0 0 0,0 0 0 0 0,-2 0-11 0 0,-8 0 10 0 0,-8 0-11 0 0,21 0 6 0 0,-17 0 33 0 0,17 0-156 0 0,2 0-38 0 0,0 0-3 0 0,0 0-40 0 0,0 0 36 0 0,0 0-37 0 0,0 0-238 0 0,0 0 331 0 0,0 0 9 0 0,0 0-15 0 0,0 0-39 0 0,0 0-11 0 0,0 0-39 0 0,0 0-44 0 0,0 0-51 0 0,0 0-53 0 0,0 0-51 0 0,0 0-44 0 0,0 0-40 0 0,0 0-140 0 0,0 0-38 0 0,0 0-170 0 0,0 0-459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6.13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62 79 7488 0 0,'0'0'217'0'0,"0"0"-57"0"0,0 0-19 0 0,0 0 41 0 0,0 0 142 0 0,0 0 262 0 0,0 0 20 0 0,0 0-252 0 0,0 0-148 0 0,0 0-41 0 0,0 0 30 0 0,-3 2 82 0 0,-7 9-18 0 0,7-9-89 0 0,0 0-60 0 0,1-2-37 0 0,-1 0-38 0 0,0 0-16 0 0,1 1 35 0 0,2 0-29 0 0,-1 1 0 0 0,0 0 0 0 0,1-1 0 0 0,-1 1 0 0 0,1 0 0 0 0,-1-1 0 0 0,1 1 0 0 0,0 0 1 0 0,0-1-1 0 0,0 1 0 0 0,0 0 0 0 0,0 0 0 0 0,0-1 0 0 0,0 1 0 0 0,1 0 0 0 0,-1-1-25 0 0,1 16 197 0 0,-4-3 33 0 0,-1-7-111 0 0,-2 3 55 0 0,3 6 44 0 0,3 8-12 0 0,-1 27 152 0 0,5-21-170 0 0,-1-17-125 0 0,6 29 123 0 0,-8-20-77 0 0,-1 136 520 0 0,0-107-492 0 0,0-1-101 0 0,0-48-36 0 0,0 0 0 0 0,0-1 0 0 0,1 1 0 0 0,-1-1 0 0 0,0 1 0 0 0,-1 0 0 0 0,1-1 0 0 0,0 1 0 0 0,0-1 0 0 0,-1 1 0 0 0,1 0 0 0 0,-1-1 0 0 0,1 1 0 0 0,-1-1 0 0 0,0 0 0 0 0,0 1 0 0 0,0 0 0 0 0,0-1 0 0 0,0 0 0 0 0,1 0 0 0 0,-1 0 0 0 0,1 0 0 0 0,-1 0 0 0 0,0 0 0 0 0,1 0 0 0 0,0 1 0 0 0,-1-1 0 0 0,1 0 0 0 0,0 0 0 0 0,0 1 0 0 0,-2 10 0 0 0,1 0 0 0 0,0 1 0 0 0,1 1 0 0 0,0-5 9 0 0,0-5 24 0 0,0-1 179 0 0,0-3 38 0 0,0 0-2 0 0,0 0-113 0 0,0 0-85 0 0,0 0-53 0 0,0 0-70 0 0,0 0-112 0 0,0 0-27 0 0,0 0 70 0 0,0 0 12 0 0,0 0-48 0 0,0-3-152 0 0,0-2 49 0 0,-5-6-204 0 0,2 7 226 0 0,2 2 74 0 0,0 0-42 0 0,0 0-48 0 0,0 0-56 0 0,0 0 7 0 0,0 1-43 0 0,1-1-37 0 0,0 1-34 0 0,-1-1-124 0 0,1 0-34 0 0,0-3-1304 0 0,0 5 1898 0 0</inkml:trace>
  <inkml:trace contextRef="#ctx0" brushRef="#br0" timeOffset="634.58">31 79 5760 0 0,'0'0'166'0'0,"0"-3"-6"0"0,0-3-108 0 0,0 2 22 0 0,0 2 75 0 0,0 1 174 0 0,0 1 291 0 0,2 0 24 0 0,6-1-229 0 0,-5-4-45 0 0,2-1-31 0 0,5 0 111 0 0,-6 0-161 0 0,-3 6-265 0 0,-1-1 1 0 0,0 1-1 0 0,0-1 0 0 0,1 1 0 0 0,-1 0 0 0 0,0-1 0 0 0,0 1 0 0 0,1-1 0 0 0,-1 1 0 0 0,1 0 1 0 0,-1-1-1 0 0,0 1 0 0 0,1 0 0 0 0,-1 0 0 0 0,1-1 0 0 0,-1 1 0 0 0,0 0 0 0 0,1 0 1 0 0,-1 0-1 0 0,1 0 0 0 0,-1-1 0 0 0,1 1 0 0 0,-1 0 0 0 0,1 0 0 0 0,-1 0 0 0 0,1 0 0 0 0,-1 0 1 0 0,1 0-1 0 0,-1 0 0 0 0,1 0 0 0 0,-1 0 0 0 0,1 1-18 0 0,6-1 193 0 0,-5 0-128 0 0,0 0-1 0 0,0 0 0 0 0,0 0 0 0 0,0 0 0 0 0,1 0 0 0 0,-1 0 0 0 0,0-1 0 0 0,0 1 1 0 0,0-1-1 0 0,1 0-64 0 0,4-4 194 0 0,3 0 91 0 0,6 2 37 0 0,-6 4-210 0 0,9-1 61 0 0,-2-3-3 0 0,21-8 72 0 0,-27 10-159 0 0,2 0 47 0 0,2 1 59 0 0,6-1 28 0 0,22 1 169 0 0,-19 3-161 0 0,-14 3-151 0 0,0-1-36 0 0,18 0-6 0 0,-15-2-16 0 0,-1 1 0 0 0,1 0 0 0 0,-1 1 0 0 0,0 0 0 0 0,1 2-16 0 0,7 5 0 0 0,-16-10 0 0 0,-1-1 0 0 0,1 1 0 0 0,-1 0 0 0 0,0 0 0 0 0,0 0 0 0 0,0 1 0 0 0,0-1 0 0 0,0 1 0 0 0,0 0 0 0 0,-1-1 0 0 0,0 1 0 0 0,1 1 0 0 0,-1-1 0 0 0,14 28 0 0 0,-15-27 4 0 0,0 1 0 0 0,0-1 1 0 0,-1 1-1 0 0,1-1 1 0 0,-1 1-1 0 0,0-1 1 0 0,0 1-1 0 0,0 0 1 0 0,-1-1-1 0 0,1 1 0 0 0,-1-1 1 0 0,-1 4-5 0 0,-22 32 69 0 0,21-36-61 0 0,1 0 1 0 0,-1-1-1 0 0,0 1 0 0 0,0-1 0 0 0,-1 0 0 0 0,1 0 0 0 0,-1 0 0 0 0,1-1 1 0 0,-4 3-9 0 0,-3 0 14 0 0,7-4-8 0 0,1 0-1 0 0,0 0 1 0 0,0 0 0 0 0,0 0-1 0 0,0 0 1 0 0,0 1 0 0 0,0-1-1 0 0,0 1 1 0 0,0 0-6 0 0,-1 1 6 0 0,-1 0 1 0 0,1 0-1 0 0,-1 0 0 0 0,0-1 1 0 0,0 1-1 0 0,0-1 0 0 0,-2 1-6 0 0,-27 8 88 0 0,23-8-43 0 0,0 0 0 0 0,0 1 0 0 0,-3 2-45 0 0,-5 4 53 0 0,-8-5-42 0 0,14 1-12 0 0,1 0 5 0 0,-1-5 46 0 0,10-1-48 0 0,0 1-1 0 0,0-1 1 0 0,0 1-1 0 0,0 0 1 0 0,0-1 0 0 0,0 1-1 0 0,0 0 1 0 0,0 1-2 0 0,-6 1-2 0 0,8-3 2 0 0,0 0 0 0 0,-1 0 0 0 0,1 0 0 0 0,0 0 0 0 0,0-1 0 0 0,0 1 0 0 0,0 0 0 0 0,0 0 0 0 0,0 0 0 0 0,-1 0 0 0 0,1-1 0 0 0,0 1 0 0 0,0 0 0 0 0,0 0 0 0 0,0 0 0 0 0,0-1 0 0 0,0 1 0 0 0,0 0 0 0 0,0 0 0 0 0,0 0 0 0 0,0-1 0 0 0,0 1 0 0 0,0 0 0 0 0,0 0 0 0 0,0 0 0 0 0,0-1 0 0 0,0 1 0 0 0,0 0 0 0 0,0 0 0 0 0,0 0 0 0 0,0-1 0 0 0,0 1 0 0 0,0 0 0 0 0,1 0 0 0 0,-1 0 0 0 0,0 0 0 0 0,0-1 0 0 0,0 1 0 0 0,0 0 0 0 0,0 0 0 0 0,1 0 0 0 0,-1 0 0 0 0,0-1 0 0 0,3 1-8 0 0,-1-1 1 0 0,1 0-1 0 0,0 1 1 0 0,-1-1-1 0 0,1 1 1 0 0,0 0-1 0 0,0-1 1 0 0,-1 1-1 0 0,1 1 1 0 0,0-1-1 0 0,1 1 8 0 0,6-1-13 0 0,-4 0 13 0 0,-3-1 0 0 0,-1 1 0 0 0,0 0 0 0 0,0 0 0 0 0,0 0 0 0 0,0 1 0 0 0,0-1 0 0 0,0 0 0 0 0,0 1 0 0 0,0-1 0 0 0,1 1 0 0 0,5 4 0 0 0,-7-4 0 0 0,1 0 0 0 0,-1 0 0 0 0,1 0 0 0 0,-1 0 0 0 0,1-1 0 0 0,-1 1 0 0 0,1-1 0 0 0,-1 1 0 0 0,1-1 0 0 0,-1 1 0 0 0,1-1 0 0 0,0 0 0 0 0,-1 0 0 0 0,1 0 0 0 0,90 0 64 0 0,-89 0-64 0 0,-1 1 0 0 0,0-1 1 0 0,0 0-1 0 0,1 1 0 0 0,-1-1 1 0 0,0 1-1 0 0,0 0 1 0 0,0 0-1 0 0,0 0 0 0 0,0 0 1 0 0,2 1-1 0 0,17 7 60 0 0,-12-6-46 0 0,0 1 1 0 0,-1 0 0 0 0,0 0 0 0 0,0 0 0 0 0,3 3-15 0 0,11 11 80 0 0,-7-5-26 0 0,0-3-38 0 0,-9-7-16 0 0,-1 1 0 0 0,0-1 0 0 0,0 1 0 0 0,0 1 0 0 0,0-1 0 0 0,8 8 6 0 0,-8-8 4 0 0,-1 0-1 0 0,1 1 1 0 0,-1-1-1 0 0,0 1 1 0 0,0 0 0 0 0,1 2-10 0 0,10 24 10 0 0,-14-29-5 0 0,-1 0 0 0 0,1-1 0 0 0,-1 1 0 0 0,1 0 0 0 0,-1 0 0 0 0,0 0 0 0 0,0 0 0 0 0,0 0 0 0 0,0 0 0 0 0,0 0 0 0 0,0 1-5 0 0,-1-2 6 0 0,1 1 0 0 0,0 0 0 0 0,0 0 0 0 0,0 0 0 0 0,0 0 0 0 0,1-1 0 0 0,-1 1-1 0 0,0 0 1 0 0,1 0 0 0 0,-1 0 0 0 0,1 0-6 0 0,4 5 11 0 0,-5-7-8 0 0,1 1-1 0 0,0 0 1 0 0,-1 0-1 0 0,1-1 1 0 0,-1 1-1 0 0,1 0 1 0 0,-1 0-1 0 0,1 0 1 0 0,-1-1 0 0 0,1 1-1 0 0,-1 0 1 0 0,0 0-1 0 0,0 0 1 0 0,1 0-1 0 0,-1 0 1 0 0,0 0 0 0 0,0 0-1 0 0,0 0 1 0 0,0 0-1 0 0,0 0 1 0 0,0-1-1 0 0,0 1 1 0 0,0 0 0 0 0,-1 0-1 0 0,1 0 1 0 0,0 0-1 0 0,0 0-2 0 0,-5 7 12 0 0,4-7-7 0 0,0 1 0 0 0,0-1 0 0 0,0 0 0 0 0,1 1-1 0 0,-1-1 1 0 0,0 1 0 0 0,1-1 0 0 0,-1 1 0 0 0,1-1 0 0 0,-1 1 0 0 0,1 0-1 0 0,0-1 1 0 0,0 1 0 0 0,0 0-5 0 0,0 0 6 0 0,0 1 0 0 0,0-1 0 0 0,0 0-1 0 0,0 1 1 0 0,0-1 0 0 0,0 1 0 0 0,-1-1-1 0 0,0 0 1 0 0,1 1 0 0 0,-1-1 0 0 0,0 0 0 0 0,0 0-1 0 0,0 1 1 0 0,0-1 0 0 0,0 0 0 0 0,-1 0-1 0 0,1 0 1 0 0,-1 0-6 0 0,-3 4 44 0 0,7-3-34 0 0,-2-3-10 0 0,0 0 0 0 0,0 0 0 0 0,0 0 0 0 0,0 0 0 0 0,1 1 0 0 0,-1-1 0 0 0,0 0 0 0 0,0 0 0 0 0,0 0 0 0 0,0 0 0 0 0,0 0 0 0 0,0 1 1 0 0,0-1-1 0 0,0 0 0 0 0,0 0 0 0 0,0 0 0 0 0,1 0 0 0 0,-1 1 0 0 0,0-1 0 0 0,0 0 0 0 0,0 0 0 0 0,0 0 0 0 0,0 0 0 0 0,0 1 0 0 0,0-1 0 0 0,0 0 0 0 0,0 0 0 0 0,-1 0 0 0 0,1 0 0 0 0,0 1 0 0 0,0-1 0 0 0,0 0 0 0 0,0 0 0 0 0,0 0 0 0 0,0 0 0 0 0,0 1 0 0 0,-16 18 52 0 0,11-15-37 0 0,-1 0 0 0 0,1 0 0 0 0,-1 0 0 0 0,0-1 0 0 0,0 0 0 0 0,-1 0-15 0 0,2 0 5 0 0,-26 2 71 0 0,23 0-45 0 0,7-4-27 0 0,-1 0 1 0 0,1 0-1 0 0,0-1 0 0 0,-1 1 1 0 0,1 0-1 0 0,-1-1 0 0 0,1 1 1 0 0,-1 0-1 0 0,1-1 0 0 0,-1 0 1 0 0,0 1-1 0 0,1-1 0 0 0,-1 0 1 0 0,0 0-5 0 0,-124 0 185 0 0,121-1-176 0 0,-1 1-1 0 0,1-1 1 0 0,0 0 0 0 0,-1-1-1 0 0,-2-1-8 0 0,2 1 7 0 0,1 1-1 0 0,0-1 0 0 0,-1 1 0 0 0,1 0 1 0 0,-4 1-7 0 0,6 0 3 0 0,0 0 0 0 0,1-1 0 0 0,-1 1 0 0 0,0 0 0 0 0,1-1 0 0 0,-1 1 0 0 0,0-1 0 0 0,1 0 1 0 0,-1 0-1 0 0,1 0 0 0 0,-1 0 0 0 0,0 0-3 0 0,1-1 3 0 0,0 1 0 0 0,0 0 0 0 0,0 0-1 0 0,0 1 1 0 0,-1-1 0 0 0,1 0 0 0 0,0 1 0 0 0,-1 0 0 0 0,1-1 0 0 0,0 1 0 0 0,-1 0 0 0 0,1 0-3 0 0,-5 0-1 0 0,5 1 7 0 0,-1-1-1 0 0,1 0 0 0 0,0 0 1 0 0,0 0-1 0 0,0-1 0 0 0,0 1 1 0 0,0 0-1 0 0,0-1 0 0 0,0 1 1 0 0,-1-1-6 0 0,-6-4 30 0 0,-1 0-36 0 0,-10-6-96 0 0,4 2-46 0 0,-6-2-143 0 0,6 8 55 0 0,1 0-102 0 0,10 0 181 0 0,-4-4-7 0 0,5 3 68 0 0,1 0-51 0 0,0 1-73 0 0,1 1-33 0 0,0 0-78 0 0,0 0-164 0 0,2 2-117 0 0,-1-1 90 0 0,0 1-44 0 0,0 0-661 0 0,-4 0-516 0 0,-3 0-982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5.37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401 0 5584 0 0,'0'0'165'0'0,"0"0"-43"0"0,0 0-3 0 0,-1 0 47 0 0,-1 0 146 0 0,-1 0-96 0 0,-1 0 93 0 0,0 0 55 0 0,-7 0 548 0 0,3 0-437 0 0,4 0-292 0 0,0 0-56 0 0,0 0-68 0 0,0 0-78 0 0,-8 3 258 0 0,-2 7 62 0 0,13-9-153 0 0,-1 0-34 0 0,-2 1 31 0 0,1-2-71 0 0,-2-1-37 0 0,2 1 51 0 0,-5 0 242 0 0,-6 0 151 0 0,0 0-105 0 0,2 0-99 0 0,-19 0 305 0 0,29 0-568 0 0,0 0-1 0 0,0 0 0 0 0,1 1 0 0 0,-1-1 1 0 0,0 1-1 0 0,1 0 0 0 0,-1-1 0 0 0,0 1 0 0 0,1 0 1 0 0,-1 0-1 0 0,1 0 0 0 0,0 0 0 0 0,-1 0 1 0 0,1 1-1 0 0,-1-1-13 0 0,-1 2 109 0 0,-1-2-48 0 0,-4-2-11 0 0,5 1-11 0 0,2 0-32 0 0,1 0 1 0 0,-1 0 0 0 0,0 0 0 0 0,1 0 0 0 0,-1 0 0 0 0,0 0-1 0 0,1 0 1 0 0,-1 0 0 0 0,0 1 0 0 0,1-1 0 0 0,-1 0-1 0 0,1 0 1 0 0,-1 1 0 0 0,0-1 0 0 0,1 0 0 0 0,-1 1 0 0 0,1-1-1 0 0,-1 0 1 0 0,1 1 0 0 0,-1-1 0 0 0,1 1 0 0 0,-1-1-1 0 0,1 1 1 0 0,-1-1 0 0 0,1 1 0 0 0,0 0-8 0 0,-1-1 7 0 0,1 1 0 0 0,0-1 0 0 0,-1 1-1 0 0,1-1 1 0 0,-1 1 0 0 0,1-1 0 0 0,-1 1 0 0 0,1-1 0 0 0,-1 1 0 0 0,1-1 0 0 0,-1 0 0 0 0,0 1 0 0 0,1-1-1 0 0,-1 0 1 0 0,1 1 0 0 0,-1-1 0 0 0,0 0 0 0 0,1 0 0 0 0,-1 0 0 0 0,0 0 0 0 0,1 0 0 0 0,-1 0 0 0 0,0 0-1 0 0,1 0 1 0 0,-1 0 0 0 0,0 0-7 0 0,1 0 7 0 0,-1 0 0 0 0,0 0-1 0 0,0 0 1 0 0,1 0 0 0 0,-1 1-1 0 0,0-1 1 0 0,0 0 0 0 0,1 0-1 0 0,-1 0 1 0 0,0 1 0 0 0,1-1-1 0 0,-1 0 1 0 0,0 0 0 0 0,1 1-1 0 0,-1-1 1 0 0,1 1 0 0 0,-1-1-1 0 0,0 1 1 0 0,1-1 0 0 0,-1 1-1 0 0,1-1 1 0 0,-1 1 0 0 0,1-1-1 0 0,0 1 1 0 0,-1 0-7 0 0,1-1 6 0 0,0 1 0 0 0,-1-1 0 0 0,1 1 0 0 0,0-1 0 0 0,-1 1 1 0 0,1-1-1 0 0,-1 0 0 0 0,1 1 0 0 0,0-1 0 0 0,-1 0 0 0 0,1 1 0 0 0,-1-1 0 0 0,1 0 0 0 0,-1 1 1 0 0,1-1-1 0 0,-1 0 0 0 0,0 0 0 0 0,1 0 0 0 0,-1 0 0 0 0,1 1 0 0 0,-1-1 0 0 0,1 0 0 0 0,-1 0 1 0 0,0 0-7 0 0,-4 2 104 0 0,2 2-69 0 0,2-3-27 0 0,-6 5 54 0 0,0 1 6 0 0,-3 4 33 0 0,-6 1-179 0 0,10-9 33 0 0,5-3 42 0 0,1 1 0 0 0,-1-1 0 0 0,1 0 0 0 0,-1 0 0 0 0,1 0 0 0 0,-1 1 0 0 0,1-1-1 0 0,-1 0 1 0 0,1 0 0 0 0,0 1 0 0 0,-1-1 0 0 0,1 0 0 0 0,-1 1 0 0 0,1-1 0 0 0,0 0 0 0 0,-1 1-1 0 0,1-1 1 0 0,0 1 0 0 0,0-1 0 0 0,-1 1 0 0 0,1-1 0 0 0,0 0 0 0 0,0 1 0 0 0,0-1-1 0 0,0 1 1 0 0,-1-1 0 0 0,1 1 0 0 0,0-1 0 0 0,0 1 0 0 0,0-1 0 0 0,0 1 0 0 0,0-1 0 0 0,0 1-1 0 0,0-1 1 0 0,0 1 0 0 0,1-1 0 0 0,-1 1 0 0 0,0-1 3 0 0,-3 15 42 0 0,-10 1 112 0 0,6-9-90 0 0,2 2-37 0 0,2 1-69 0 0,4 2-36 0 0,-1-10 65 0 0,0-1 0 0 0,0 0 1 0 0,0 0-1 0 0,0 1 1 0 0,0-1-1 0 0,0 0 1 0 0,0 0-1 0 0,0 1 0 0 0,0-1 1 0 0,-1 0-1 0 0,1 0 1 0 0,0 1-1 0 0,-1-1 0 0 0,1 0 1 0 0,-1 0-1 0 0,1 0 13 0 0,-8 2-69 0 0,8-3 68 0 0,0 0 0 0 0,0 0-1 0 0,0 0 1 0 0,0 0 0 0 0,-1 0 0 0 0,1 0 0 0 0,0 0-1 0 0,0 0 1 0 0,0 0 0 0 0,0 0 0 0 0,-1 0-1 0 0,1 0 1 0 0,0 1 0 0 0,0-1 0 0 0,0 0 0 0 0,0 0-1 0 0,0 0 1 0 0,-1 0 0 0 0,1 0 0 0 0,0 0-1 0 0,0 0 1 0 0,0 0 0 0 0,0 1 0 0 0,0-1 0 0 0,0 0-1 0 0,0 0 1 0 0,-1 0 0 0 0,1 0 0 0 0,0 0-1 0 0,0 1 1 0 0,0-1 0 0 0,0 0 0 0 0,0 0 0 0 0,0 0-1 0 0,0 0 1 0 0,0 1 0 0 0,0-1 0 0 0,0 0-1 0 0,0 0 1 0 0,0 0 1 0 0,-1 29-16 0 0,1 13 37 0 0,0-23 60 0 0,0-6-22 0 0,0-11-48 0 0,0 0 0 0 0,0-1 0 0 0,0 1 1 0 0,1 0-1 0 0,-1-1 0 0 0,1 1 0 0 0,-1-1 0 0 0,1 1 1 0 0,-1-1-1 0 0,1 1 0 0 0,0-1 0 0 0,0 1 0 0 0,0-1 1 0 0,0 0-12 0 0,4 7 50 0 0,13 31 219 0 0,-1-1 30 0 0,-15-36-284 0 0,-1-1 0 0 0,0 1 1 0 0,1-1-1 0 0,-1 1 0 0 0,1-1 1 0 0,-1 1-1 0 0,1-1 1 0 0,-1 0-1 0 0,1 0 0 0 0,0 0 1 0 0,0 0-1 0 0,-1 0 1 0 0,2 0-16 0 0,0 0 24 0 0,0 1 0 0 0,0-1 0 0 0,0 1 0 0 0,0 0 0 0 0,0 0 0 0 0,0 1-24 0 0,7 8 105 0 0,13 11 142 0 0,-10-11-167 0 0,41 12 300 0 0,-33-16-256 0 0,-7-3 29 0 0,1-3-59 0 0,14-2-30 0 0,-8 0-71 0 0,8 1 25 0 0,35 0 85 0 0,-63 0-111 0 0,1 0 1 0 0,-1 0-1 0 0,1-1 1 0 0,0 1 0 0 0,-1 0-1 0 0,1-1 1 0 0,-1 1-1 0 0,1-1 1 0 0,-1 0-1 0 0,1 1 1 0 0,-1-1-1 0 0,1 0 1 0 0,-1 0-1 0 0,0 0 8 0 0,7-4-50 0 0,23-10-194 0 0,-15 12 22 0 0,-1 1-40 0 0,-7-3 125 0 0,4-2-87 0 0,-4 6-16 0 0,-6 1 36 0 0,-1-3-169 0 0,1-7-313 0 0,-1 10 636 0 0,0-1 0 0 0,-1 1 0 0 0,1-1 0 0 0,0 1-1 0 0,0 0 1 0 0,0 0 0 0 0,-1 0 0 0 0,1-1 0 0 0,0 1-1 0 0,0 0 1 0 0,0 0 0 0 0,0 0 0 0 0,-1 0 0 0 0,2 0 50 0 0</inkml:trace>
  <inkml:trace contextRef="#ctx0" brushRef="#br0" timeOffset="330.75">0 339 6648 0 0,'0'0'149'0'0,"0"0"23"0"0,0 0 12 0 0,3 0-25 0 0,-2 0-156 0 0,1 0 0 0 0,-1-1 0 0 0,1 1 1 0 0,-1 0-1 0 0,1-1 0 0 0,-1 1 0 0 0,1-1 1 0 0,-1 0-1 0 0,0 1 0 0 0,1-1 0 0 0,-1 0 0 0 0,0 0 1 0 0,0 0-4 0 0,6-4 75 0 0,-5 3 261 0 0,1 0-116 0 0,0 2-69 0 0,1 0-54 0 0,-1 0-13 0 0,-1-1 41 0 0,6-4 161 0 0,2 0 120 0 0,3 2 92 0 0,-6 3-238 0 0,-5 1-176 0 0,0-1 1 0 0,1 0-1 0 0,-1 0 0 0 0,0 0 1 0 0,0-1-1 0 0,0 1 1 0 0,0 0-1 0 0,0-1 0 0 0,0 1 1 0 0,1-2-85 0 0,5-2 254 0 0,2-2 117 0 0,5 4 78 0 0,2 0-155 0 0,8-4 93 0 0,-17 4-216 0 0,0 0 1 0 0,0 1-1 0 0,0 0 0 0 0,8-1-171 0 0,-1 3 212 0 0,9-1 74 0 0,-1-3-62 0 0,-7-2-90 0 0,-10 3-72 0 0,1 0 1 0 0,-1 1 0 0 0,1 0-1 0 0,-1 0 1 0 0,1 0 0 0 0,-1 1-63 0 0,18-3 182 0 0,-2-2-65 0 0,-14 3-88 0 0,-1 0 1 0 0,1 1-1 0 0,-1 0 1 0 0,1 0-1 0 0,1 0-29 0 0,6 1 15 0 0,13 0 88 0 0,-18 0-87 0 0,2 0-46 0 0,2 0-68 0 0,2 0-89 0 0,-12 0 44 0 0,0 0 94 0 0,8-1 6 0 0,-7 1-31 0 0,-1 0-66 0 0,0 1-44 0 0,-1 0-75 0 0,1 0-87 0 0,-1 0-101 0 0,-1 0 121 0 0,-1 0-45 0 0,1 0-43 0 0,-1 0-35 0 0,1 1-130 0 0,0-1-36 0 0,4 5-1355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2.6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447 1 7080 0 0,'0'0'157'0'0,"0"0"23"0"0,0 0 13 0 0,-2 0-22 0 0,-5 1-135 0 0,3 4-30 0 0,-1 2-13 0 0,-5-2 43 0 0,-5 23 360 0 0,10-18-250 0 0,4-8-114 0 0,0 1 0 0 0,0-1 0 0 0,0 0 1 0 0,0 0-1 0 0,-1 0 0 0 0,1 0 0 0 0,-1 0 1 0 0,1 0-1 0 0,-1 0-32 0 0,-1 1 65 0 0,0 1 0 0 0,1 0 0 0 0,-1 0 1 0 0,1 0-1 0 0,0 0 0 0 0,0 0 0 0 0,0 0 0 0 0,0 2-65 0 0,-3 6 132 0 0,0-2-53 0 0,-5 9 139 0 0,1 7-7 0 0,7-19-141 0 0,0 0 0 0 0,0 0 1 0 0,-4 6-71 0 0,-40 80 554 0 0,9-19-168 0 0,-18 36 146 0 0,43-91-441 0 0,9-15-62 0 0,0 1 0 0 0,0-1 0 0 0,1 1 1 0 0,0 0-1 0 0,-2 2-29 0 0,2 2 30 0 0,-3 8 23 0 0,3-16-47 0 0,1 1 1 0 0,0-1-1 0 0,-1 1 1 0 0,0-1-1 0 0,1 0 1 0 0,-1 0-1 0 0,0 0 1 0 0,0 1-7 0 0,0-1 7 0 0,0 0 0 0 0,0 0 0 0 0,1 0 0 0 0,-1 0 0 0 0,0 0 0 0 0,1 1 0 0 0,-1-1 0 0 0,1 1 0 0 0,0-1 0 0 0,-1 1 0 0 0,1-1 0 0 0,0 1 0 0 0,0 0 0 0 0,0 0 0 0 0,-1 1-7 0 0,-1 9 33 0 0,3-9-30 0 0,-1-1 1 0 0,1 0-1 0 0,-1 0 1 0 0,1 1 0 0 0,-1-1-1 0 0,0 0 1 0 0,0 0-1 0 0,0 0 1 0 0,0 0-1 0 0,-1 0 1 0 0,1 0 0 0 0,0 0-1 0 0,-1-1 1 0 0,0 1-4 0 0,-11 10 61 0 0,-8 9 15 0 0,12-7-69 0 0,4-3-6 0 0,1-2-5 0 0,-21 17 71 0 0,13-13-3 0 0,9-11-26 0 0,3-2-96 0 0,0 0-10 0 0,0 0 17 0 0,0 0-21 0 0,0 0-49 0 0,0 0-127 0 0,0 0-231 0 0,0-2-22 0 0,0-11-3 0 0</inkml:trace>
  <inkml:trace contextRef="#ctx0" brushRef="#br0" timeOffset="439.87">417 62 7256 0 0,'0'0'165'0'0,"0"0"22"0"0,2 0 7 0 0,6-2-65 0 0,-3-5-62 0 0,-2 1-57 0 0,3-3 9 0 0,-2 5 50 0 0,-4 4-69 0 0,3-2 326 0 0,-1 0-105 0 0,1 2-63 0 0,-1 0-53 0 0,1 0-17 0 0,-1-1 48 0 0,-1 1 29 0 0,-1-1-59 0 0,0 1-51 0 0,1-1-42 0 0,-1 1-42 0 0,0-2-166 0 0,1 1 143 0 0,-1 0 64 0 0,0 1 81 0 0,0-1 113 0 0,0 0-52 0 0,0 1 37 0 0,0-1 41 0 0,0 0 46 0 0,0 1 47 0 0,0-1 53 0 0,0 0 261 0 0,0 0 124 0 0,2 1-475 0 0,-1 0-217 0 0,4 1-26 0 0,-2-1 28 0 0,0 0 84 0 0,-2 0-33 0 0,-1-1 36 0 0,2 4 4 0 0,-2-1-107 0 0,0 0-33 0 0,0 2-6 0 0,1-2 22 0 0,12 3 99 0 0,-1 5-3 0 0,-8-5 8 0 0,-4 0-80 0 0,-1 1-34 0 0,4 2 57 0 0,7 12-64 0 0,-5-10 28 0 0,1-5-39 0 0,-2 1-3 0 0,5 13 44 0 0,-3-7-13 0 0,0-1 1 0 0,7 11-41 0 0,-8-11 13 0 0,1 1 0 0 0,-1 0 0 0 0,-1 0-1 0 0,0 1 1 0 0,0 1-13 0 0,-2-2 15 0 0,-1-9-2 0 0,0 1-1 0 0,0 0 0 0 0,0 0 0 0 0,0-1 1 0 0,1 1-1 0 0,0-1 0 0 0,-1 1 0 0 0,1-1 1 0 0,2 2-13 0 0,-1 1 19 0 0,0-1 1 0 0,-1 1-1 0 0,0 0 1 0 0,0 0-1 0 0,0 1 1 0 0,1 4-20 0 0,-1-3 24 0 0,0 1 1 0 0,1-1 0 0 0,0 1 0 0 0,0 0-25 0 0,13 22 69 0 0,-8-12 40 0 0,0 0-1 0 0,4 19-108 0 0,-8-20 38 0 0,-3-13-26 0 0,0 0-1 0 0,0-1 1 0 0,0 1-1 0 0,1 0 0 0 0,-1-1 1 0 0,1 0-1 0 0,0 1 1 0 0,1-1-12 0 0,-1 0 12 0 0,0-1 0 0 0,0 1 0 0 0,0 0 0 0 0,0-1 1 0 0,-1 1-1 0 0,0 0 0 0 0,1 0 0 0 0,-1 0-12 0 0,2 9 31 0 0,12 23 49 0 0,-3-7 146 0 0,14 24-226 0 0,-23-46 11 0 0,-2-1 7 0 0,0 1 16 0 0,3-2 69 0 0,-4-4-230 0 0,1-1 68 0 0,-1 1 71 0 0,1-1 81 0 0,1 2 157 0 0,0-1-147 0 0,-1 0-127 0 0,0 0-42 0 0,-1-1-45 0 0,1 1-19 0 0,0 0-39 0 0,-1-1-42 0 0,1 1-46 0 0,-1 0-49 0 0,1-1-53 0 0,-1 1-56 0 0,0 0-60 0 0,0-1-426 0 0</inkml:trace>
  <inkml:trace contextRef="#ctx0" brushRef="#br0" timeOffset="764.5">278 555 5840 0 0,'0'0'132'0'0,"0"0"17"0"0,0 0 11 0 0,3 0-21 0 0,4 0-163 0 0,0 0 97 0 0,0 1 77 0 0,-1-1 60 0 0,10 0 702 0 0,-11 0-567 0 0,-3-1-200 0 0,1 1-46 0 0,-2-1-57 0 0,1-1-68 0 0,2-4 334 0 0,-3 6-289 0 0,-1-1 0 0 0,0 1 1 0 0,0-1-1 0 0,1 1 0 0 0,-1 0 1 0 0,0-1-1 0 0,0 1 0 0 0,1-1 1 0 0,-1 1-1 0 0,1 0 0 0 0,-1-1 0 0 0,0 1 1 0 0,1 0-1 0 0,-1 0 0 0 0,1-1 1 0 0,-1 1-1 0 0,0 0 0 0 0,1 0 1 0 0,-1 0-1 0 0,1 0 0 0 0,-1-1 1 0 0,1 1-1 0 0,-1 0 0 0 0,1 0 1 0 0,-1 0-1 0 0,1 0 0 0 0,-1 0 0 0 0,1 0 1 0 0,-1 0-1 0 0,1 0 0 0 0,-1 0 1 0 0,1 1-20 0 0,3-1 130 0 0,-1 0 1 0 0,1-1-1 0 0,0 1 1 0 0,0-1-1 0 0,-1 1 0 0 0,1-1 1 0 0,0 0-131 0 0,3-3 262 0 0,0-1-36 0 0,-7 5-207 0 0,0-1 0 0 0,0 1 0 0 0,0 0 0 0 0,1 0 0 0 0,-1-1 0 0 0,0 1 0 0 0,0 0 0 0 0,1 0 0 0 0,-1 0 0 0 0,0 0 0 0 0,1-1 0 0 0,-1 1 0 0 0,0 0 0 0 0,0 0 0 0 0,1 0 0 0 0,-1 0 0 0 0,0 0 0 0 0,1 0 0 0 0,-1 0 1 0 0,0 0-1 0 0,1 0 0 0 0,-1 0 0 0 0,0 0 0 0 0,1 0 0 0 0,-1 0 0 0 0,0 0-19 0 0,6 1 157 0 0,5 0 54 0 0,-1-2-34 0 0,-3 0 14 0 0,0-1 54 0 0,1-3-34 0 0,4-2 145 0 0,2 6-64 0 0,0 1-58 0 0,23 0 393 0 0,-26-1-478 0 0,-1-1-78 0 0,4-3 81 0 0,-10 3-121 0 0,-1 1 0 0 0,0 0 0 0 0,0 0 0 0 0,1 0 0 0 0,-1 1 0 0 0,1-1 0 0 0,-1 1 0 0 0,1-1 0 0 0,-1 1-31 0 0,99 0 257 0 0,-69 0-200 0 0,2 0-35 0 0,-4-4 50 0 0,-13 0-88 0 0,-9 2-52 0 0,-1 0-59 0 0,-1 1 3 0 0,-1 0-36 0 0,0 0-40 0 0,1 1-44 0 0,-4 0 25 0 0,0 0-36 0 0,3 0-346 0 0,-1 0 80 0 0,-1 0-47 0 0,3 0-672 0 0,1 0-529 0 0,2 0-1007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22:21.87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433 33 5848 0 0,'0'0'168'0'0,"0"0"-34"0"0,0 0 9 0 0,0 0 66 0 0,0 0 193 0 0,0-3 354 0 0,0 3-719 0 0,1-1 0 0 0,-1 1 0 0 0,0-1 0 0 0,0 1 0 0 0,0-1 1 0 0,-1 1-1 0 0,1-1 0 0 0,0 1 0 0 0,0-1 0 0 0,0 1 0 0 0,0-1 0 0 0,0 1 1 0 0,-1-1-1 0 0,1 1 0 0 0,0 0 0 0 0,0-1 0 0 0,0 1 0 0 0,-1-1 0 0 0,1 1 1 0 0,0 0-1 0 0,-1-1 0 0 0,1 1 0 0 0,0 0 0 0 0,-1-1 0 0 0,1 1 0 0 0,-1 0 1 0 0,1-1-1 0 0,0 1 0 0 0,-1 0 0 0 0,1 0 0 0 0,-1 0 0 0 0,1-1 0 0 0,-1 1 1 0 0,1 0-1 0 0,-1 0 0 0 0,1 0 0 0 0,-1 0 0 0 0,1 0 0 0 0,-1 0 0 0 0,1 0 1 0 0,-1 0-1 0 0,1 0-37 0 0,-6-2 686 0 0,5 1-593 0 0,-1-2 71 0 0,-5-2 95 0 0,3 3-110 0 0,1 1 34 0 0,-1 0 73 0 0,0 1 90 0 0,-1 0 108 0 0,4 0-372 0 0,-1-1 50 0 0,-2 1 48 0 0,-1-1 47 0 0,-1 1 42 0 0,1 1 42 0 0,0 0 40 0 0,2 1 36 0 0,-11 7-125 0 0,10-8-213 0 0,1 0-1 0 0,-1 0 1 0 0,1 0 0 0 0,-1-1-1 0 0,0 0 1 0 0,0 0 0 0 0,0 0-49 0 0,4 0 5 0 0,-1 0 1 0 0,1 0-1 0 0,-1 0 1 0 0,1 0-1 0 0,-1 0 1 0 0,1 0 0 0 0,-1 0-1 0 0,1 0 1 0 0,-1 0-1 0 0,1 0 1 0 0,-1 0-1 0 0,1 0 1 0 0,-1 1 0 0 0,1-1-1 0 0,-1 0 1 0 0,1 0-1 0 0,0 0 1 0 0,-1 1-1 0 0,1-1 1 0 0,-1 0 0 0 0,1 1-1 0 0,0-1 1 0 0,-1 0-1 0 0,1 1 1 0 0,0-1-1 0 0,-1 0 1 0 0,1 1 0 0 0,0-1-1 0 0,-1 1-5 0 0,-6 6 52 0 0,-5-3-40 0 0,9-4-7 0 0,1 1 1 0 0,0-1-1 0 0,0 1 1 0 0,-1 0-1 0 0,1 0 0 0 0,0 0 1 0 0,0 0-1 0 0,0 0 1 0 0,0 0-1 0 0,0 1 1 0 0,0-1-1 0 0,-1 2-5 0 0,-6 4 8 0 0,-5 1 47 0 0,11-6-39 0 0,-1-1 1 0 0,1 1 0 0 0,0 1 0 0 0,0-1-1 0 0,-1 0 1 0 0,0 2-17 0 0,2-2 9 0 0,-1 1 1 0 0,0-1 0 0 0,0 0-1 0 0,0 0 1 0 0,-1 0-1 0 0,0 0-9 0 0,-11 6 49 0 0,6 0-48 0 0,-26 26 72 0 0,24-22-82 0 0,8-9 9 0 0,0 1 0 0 0,1 0 0 0 0,-1 0 0 0 0,1 0 0 0 0,0 0 0 0 0,0 0 0 0 0,1 0 0 0 0,-1 2 0 0 0,-9 16 0 0 0,-2-7 0 0 0,12-14 0 0 0,-1 1 0 0 0,0-1 0 0 0,1 1 0 0 0,-1 0 0 0 0,1 0 0 0 0,0 0 0 0 0,-1 0 0 0 0,1 0 0 0 0,0 0 0 0 0,0 1 0 0 0,-4 22 0 0 0,-8 0 0 0 0,11-22 0 0 0,0 0 0 0 0,1-1 0 0 0,-1 1 0 0 0,1 0 0 0 0,-1 0 0 0 0,1 0 0 0 0,0 0 0 0 0,0 0 0 0 0,0 1 0 0 0,1-1 0 0 0,-1 0 0 0 0,1 3 0 0 0,0-2 0 0 0,-1 0 0 0 0,1 0 0 0 0,-1-1 0 0 0,0 1 0 0 0,0 0 0 0 0,0 0 0 0 0,-1-1 0 0 0,1 1 0 0 0,-1 0 0 0 0,-1 2 0 0 0,2-2 0 0 0,0 1 0 0 0,0 0 1 0 0,0 0-1 0 0,1 0 1 0 0,-1 0-1 0 0,1 0 0 0 0,1 0 1 0 0,-1 0-1 0 0,1 1 0 0 0,-1 0 10 0 0,0 13 125 0 0,-1-16-122 0 0,1-1 1 0 0,0 1 0 0 0,0-1 0 0 0,0 1 0 0 0,0-1-1 0 0,0 1 1 0 0,1 0 0 0 0,-1-1 0 0 0,1 1 0 0 0,-1-1 0 0 0,2 2-14 0 0,3 4 42 0 0,-4-6-31 0 0,0-1 0 0 0,-1 0 0 0 0,1 1 0 0 0,0-1 0 0 0,0 1 0 0 0,-1-1 0 0 0,1 1 0 0 0,-1-1 0 0 0,1 1 0 0 0,-1-1 0 0 0,0 1 0 0 0,1 0 0 0 0,-1-1 0 0 0,0 1-11 0 0,3 13 81 0 0,10 1 99 0 0,-1-1-41 0 0,-7-4-47 0 0,1 1 80 0 0,1-6-132 0 0,6-1 72 0 0,-8 5 0 0 0,5-3-9 0 0,4-1-33 0 0,-10-4-45 0 0,7 3 35 0 0,6 6 41 0 0,-10-8-22 0 0,2-3-76 0 0,-7-1 9 0 0,0 1-7 0 0,0 0 0 0 0,-1 1 0 0 0,1-1 0 0 0,-1 0 0 0 0,1 0 0 0 0,-1 1 0 0 0,1-1 0 0 0,-1 1 0 0 0,1 0 0 0 0,-1-1 0 0 0,1 1 0 0 0,-1 0 0 0 0,1 1-5 0 0,0-1 5 0 0,0 0 1 0 0,-1 0-1 0 0,1-1 0 0 0,0 1 0 0 0,-1 0 1 0 0,1 0-1 0 0,0-1 0 0 0,0 1 0 0 0,0-1 0 0 0,0 0 1 0 0,0 0-1 0 0,-1 1 0 0 0,3-1-5 0 0,13 0 17 0 0,-1 0 46 0 0,10 0-26 0 0,51 0 137 0 0,-74 0-173 0 0,-1 0 0 0 0,1-1 0 0 0,-1 1 0 0 0,1 0 0 0 0,-1-1 1 0 0,0 1-1 0 0,1-1 0 0 0,-1 0 0 0 0,0 0 0 0 0,1 0 0 0 0,1-1-1 0 0,8-3-19 0 0,7 2-44 0 0,-12 4 50 0 0,5-1-55 0 0,-1-3-72 0 0,7-8-53 0 0,8 6 7 0 0,-13-1 61 0 0,-4 1-16 0 0,2 4-67 0 0,0-1-9 0 0,1-4-19 0 0,1 0-26 0 0,-2 4-3 0 0,-9 2 69 0 0,1 0 84 0 0,-1 0 57 0 0,4 0-9 0 0,-3 0-41 0 0,0 0-20 0 0,-1 0-66 0 0,0 0-105 0 0,1 0-113 0 0,-1 0 155 0 0,-1 0-35 0 0,1 0-39 0 0,0 0-40 0 0,-1 0 43 0 0,0 0-41 0 0,1 0-473 0 0,1 0-310 0 0,3 0-733 0 0</inkml:trace>
  <inkml:trace contextRef="#ctx0" brushRef="#br0" timeOffset="312.6">110 448 5960 0 0,'0'0'132'0'0,"0"0"17"0"0,0 0 12 0 0,0 0-43 0 0,0 0 3 0 0,0 0 56 0 0,3 0 161 0 0,-1 0-267 0 0,1 0 61 0 0,1 0 53 0 0,-1 0 44 0 0,5 0 312 0 0,11 0 877 0 0,-14 0-1036 0 0,0 0-68 0 0,-2 0-168 0 0,-1 0-38 0 0,1 0-41 0 0,-1 0-48 0 0,6-1 251 0 0,-2-1-46 0 0,1-1-3 0 0,0-4 53 0 0,-5 6-62 0 0,-1 0-49 0 0,1 0-42 0 0,0 1-35 0 0,1 0 17 0 0,2 0-53 0 0,-3 1-8 0 0,-1-1 40 0 0,7-1 129 0 0,-1 0-58 0 0,0-1-28 0 0,2-2-5 0 0,-1 0-9 0 0,-1 2-3 0 0,0 1 23 0 0,1 0 54 0 0,3 1 34 0 0,-2 0-61 0 0,15 0 145 0 0,-7-1-111 0 0,0-5-64 0 0,-2 1-42 0 0,-7 3-14 0 0,1 1-1 0 0,-1 0 0 0 0,1 0 0 0 0,3 1-71 0 0,21 1 130 0 0,-18 0-108 0 0,-1-1-33 0 0,45 0 91 0 0,-39-2-98 0 0,-7-3-34 0 0,2-1-36 0 0,-8 5 46 0 0,-3 0-15 0 0,0 1-23 0 0,0 0-40 0 0,-1 0-18 0 0,0 0-41 0 0,0 0-47 0 0,0 0-52 0 0,-3 0 269 0 0,3 0-329 0 0,0 0-53 0 0,0 0-46 0 0,0 0-43 0 0,1 0-141 0 0,0 0-41 0 0,0 0-172 0 0,3 0-460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35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739 64 7256 0 0,'0'0'165'0'0,"0"0"22"0"0,0 0 7 0 0,1-1-57 0 0,1-1-4 0 0,-2 2 3 0 0,1-1-44 0 0,-1 1-40 0 0,1-1-33 0 0,-1 0-63 0 0,3-1-192 0 0,-3 1 235 0 0,1 1 90 0 0,0-1 115 0 0,0 0-38 0 0,-1 1 46 0 0,1-1 50 0 0,0 0 54 0 0,-1 1 59 0 0,1-1 63 0 0,0 0 68 0 0,0 0 72 0 0,-1 1-294 0 0,1-1-73 0 0,-1 0-62 0 0,0 0-53 0 0,0 0-37 0 0,0 1-42 0 0,-1-3-57 0 0,1 1 60 0 0,-1 1 59 0 0,1 0 84 0 0,0 0 109 0 0,0 0-18 0 0,0 0 68 0 0,0 1 75 0 0,1-1 82 0 0,-4-2 27 0 0,-7-7-34 0 0,7 7-135 0 0,3 3-60 0 0,-2-2-11 0 0,-9-8-13 0 0,8 7-51 0 0,-1 2-106 0 0,-4 2-22 0 0,8-1-45 0 0,-40 0 605 0 0,1 0-129 0 0,2 0-127 0 0,2 0-124 0 0,1 0-120 0 0,33 0-123 0 0,-1 0-1 0 0,0 0 0 0 0,1 0 0 0 0,-1 1 0 0 0,0-1 1 0 0,1 0-1 0 0,-1 1 0 0 0,1-1 0 0 0,-1 1 0 0 0,1-1 0 0 0,-1 1 1 0 0,1 0-1 0 0,-1 0 0 0 0,1 0-10 0 0,-12 5 48 0 0,-4-5-28 0 0,14-1-13 0 0,0 0 0 0 0,0 0 1 0 0,-1 1-1 0 0,1-1 0 0 0,0 0 0 0 0,0 1 0 0 0,0 0 0 0 0,-1 0-7 0 0,-68 25 87 0 0,36-11-23 0 0,11-10-21 0 0,4 5-33 0 0,9-6-9 0 0,8-3 0 0 0,0 0 0 0 0,0 0 1 0 0,0 1-1 0 0,1-1 0 0 0,-1 1 1 0 0,0 0-1 0 0,1 0 0 0 0,-1 0-1 0 0,-17 8 35 0 0,-2-2-17 0 0,5 3-18 0 0,-7-6 0 0 0,18-2 0 0 0,0 0 0 0 0,0 0 0 0 0,-5 5 0 0 0,-4 0 0 0 0,11-5 0 0 0,5-3 0 0 0,-1 0 0 0 0,0 0 0 0 0,1 1 0 0 0,-1-1 0 0 0,1 0 0 0 0,-1 1 0 0 0,0-1 0 0 0,1 0 0 0 0,-1 1 0 0 0,1-1 0 0 0,-1 1 0 0 0,1-1 0 0 0,-1 1 0 0 0,1-1 0 0 0,0 1 0 0 0,-1 0 0 0 0,1-1 0 0 0,0 1 0 0 0,-1-1 0 0 0,1 1 0 0 0,0 0 0 0 0,-1 0 0 0 0,-1 3 0 0 0,-11 12 0 0 0,0-1 0 0 0,-2 16 0 0 0,14-30-3 0 0,1 1 0 0 0,-1-1 0 0 0,1 1 0 0 0,0-1 0 0 0,-1 1 0 0 0,1-1 0 0 0,0 1 0 0 0,0-1 0 0 0,0 1 0 0 0,0 0 0 0 0,0-1 0 0 0,0 1 0 0 0,0-1 0 0 0,1 1 0 0 0,-1-1 0 0 0,0 1 0 0 0,1-1 0 0 0,-1 1 0 0 0,1-1 0 0 0,0 0 0 0 0,0 1 0 0 0,-1-1 0 0 0,1 0 0 0 0,1 1 3 0 0,-1 0-2 0 0,0 0 0 0 0,0 0 0 0 0,0 0 0 0 0,0 0 0 0 0,-1 0 0 0 0,1 0 0 0 0,0 0 0 0 0,-1 0 0 0 0,0 0 0 0 0,1 3 2 0 0,-1-4-5 0 0,0 1 0 0 0,1 0 0 0 0,-1 0 0 0 0,0 0 0 0 0,1 0 0 0 0,0 0 0 0 0,-1 0 0 0 0,1-1 0 0 0,0 1 0 0 0,0 0 0 0 0,0-1 0 0 0,0 1 0 0 0,0 0 0 0 0,1 0 5 0 0,21 21-43 0 0,-11-12 22 0 0,-7-6 10 0 0,0-1 1 0 0,0 0-1 0 0,0-1 1 0 0,0 1-1 0 0,1-1 11 0 0,0 1 0 0 0,-1-1 0 0 0,0 1 0 0 0,0 0 0 0 0,0 0-1 0 0,0 0 1 0 0,-2-1 0 0 0,0 0 0 0 0,0 0 0 0 0,1 0 0 0 0,-1-1 0 0 0,1 1 0 0 0,-1-1 0 0 0,1 0 0 0 0,0 0 0 0 0,0 0 0 0 0,0-1 0 0 0,3 1 0 0 0,-3-1-4 0 0,1 0 0 0 0,0 1 0 0 0,-1-1 0 0 0,0 1 0 0 0,1 0 0 0 0,-1 0 0 0 0,0 0 0 0 0,0 0 0 0 0,0 1-1 0 0,0 0 1 0 0,-1-1 0 0 0,1 2 0 0 0,1 0 4 0 0,0 1-1 0 0,1 0-1 0 0,-1 0 1 0 0,1-1-1 0 0,0 0 0 0 0,0 0 1 0 0,1-1-1 0 0,3 2 2 0 0,16 9 0 0 0,8 7-4 0 0,0-1-1 0 0,6-1 5 0 0,-38-17-1 0 0,7 1-12 0 0,0 1 1 0 0,0-1-1 0 0,1 0 1 0 0,-1-1 12 0 0,1 0-1 0 0,-1 1 0 0 0,0 0 0 0 0,1 0 0 0 0,-1 1 1 0 0,67 43 0 0 0,-63-41 0 0 0,0 1 0 0 0,-1 0 0 0 0,-1 1 0 0 0,1 1 0 0 0,2 2 0 0 0,19 33 0 0 0,-15-28-8 0 0,-8-6 31 0 0,1 1-1 0 0,8 10-22 0 0,-17-18 2 0 0,0 0 0 0 0,0 0 0 0 0,0 0 0 0 0,0 0 0 0 0,-1 0 0 0 0,1 1 0 0 0,-1-1 0 0 0,0 0 0 0 0,0 1 0 0 0,0-1 0 0 0,0 1 0 0 0,0-1-1 0 0,-1 1 1 0 0,0 0-2 0 0,0-3 0 0 0,0 1 0 0 0,0-1 0 0 0,1 1 0 0 0,-1 0 0 0 0,0-1 0 0 0,1 1 0 0 0,-1-1 0 0 0,1 1 0 0 0,0-1 0 0 0,-1 1 0 0 0,1-1 0 0 0,0 0 0 0 0,0 2 0 0 0,1-2 0 0 0,-1 1 1 0 0,-1 0 0 0 0,1-1 0 0 0,0 1 0 0 0,0 0 0 0 0,-1 0 0 0 0,1-1 0 0 0,-1 1 0 0 0,1 0-1 0 0,-1 0 1 0 0,0 0 0 0 0,1 0 0 0 0,-1 1-1 0 0,0 6 15 0 0,1-6-12 0 0,-1 0 1 0 0,0 0-1 0 0,0-1 1 0 0,0 1-1 0 0,0 0 1 0 0,0 0-1 0 0,-1 0 1 0 0,1 0-1 0 0,-1 0 1 0 0,0 0-1 0 0,0 0-3 0 0,-14 27 42 0 0,-1 2 47 0 0,14-29-82 0 0,0 0 0 0 0,-1 0 0 0 0,1 0 0 0 0,-1 0 0 0 0,0 0 0 0 0,-2 2-7 0 0,-6 5 25 0 0,10-9-24 0 0,-2 3 2 0 0,-1-1-1 0 0,0 1 0 0 0,0-1 1 0 0,0 0-1 0 0,0 0 0 0 0,-1 0 1 0 0,1-1-1 0 0,-1 1 0 0 0,0-1-2 0 0,-41 26 74 0 0,20-15-29 0 0,15-6-23 0 0,-1-1 0 0 0,0 0 0 0 0,0-1 0 0 0,-8 2-22 0 0,-8-2 27 0 0,13 0 10 0 0,12-3-32 0 0,0-1 0 0 0,0 0-1 0 0,-1 0 1 0 0,1 0 0 0 0,-1-1 0 0 0,1 1-1 0 0,0-1 1 0 0,-1 1 0 0 0,0-1-5 0 0,-3 0 13 0 0,-1 1 0 0 0,1 0 0 0 0,-1 0 1 0 0,1 1-1 0 0,-2 0-13 0 0,2 0 11 0 0,-1 0-1 0 0,1 0 1 0 0,-1-1 0 0 0,1-1 0 0 0,-2 1-11 0 0,-9-1 12 0 0,-19 0 43 0 0,15-3-48 0 0,-70-22 65 0 0,80 22-72 0 0,8 2 6 0 0,1 1 0 0 0,-1-1 0 0 0,0-1 0 0 0,1 1 0 0 0,-1 0 0 0 0,1-1 0 0 0,-1 0 0 0 0,1 0 0 0 0,-2-1-6 0 0,1 0 2 0 0,0 1-1 0 0,0 0 1 0 0,-1 1 0 0 0,1-1 0 0 0,0 1 0 0 0,-1-1-1 0 0,0 1-1 0 0,0 0-2 0 0,0 0-1 0 0,-1-1 1 0 0,1 0-1 0 0,0 0 1 0 0,0-1-1 0 0,0 1 0 0 0,-1-2 3 0 0,-23-16-95 0 0,-1-6-74 0 0,15 13-35 0 0,10 11 140 0 0,4 1 47 0 0,0 1 1 0 0,1 0-1 0 0,-1 0 0 0 0,1-1 1 0 0,-1 1-1 0 0,0 0 0 0 0,1-1 1 0 0,-1 1-1 0 0,1-1 0 0 0,-1 1 1 0 0,1 0-1 0 0,-1-1 0 0 0,1 1 1 0 0,-1-1-1 0 0,1 0 0 0 0,0 1 0 0 0,-1-1 1 0 0,1 1-1 0 0,0-1 0 0 0,-1 0 1 0 0,1 1-1 0 0,0-1 17 0 0,-2-4-69 0 0,-1 1 5 0 0,0-1-48 0 0,-4-2-213 0 0,-5-9-399 0 0,9 11 525 0 0,2-2 54 0 0,1 5-157 0 0,0 2 11 0 0,0 0-117 0 0,0 0 40 0 0,0 0-33 0 0,3-3-1033 0 0,10-10-48 0 0</inkml:trace>
  <inkml:trace contextRef="#ctx0" brushRef="#br0" timeOffset="784.17">1201 664 8928 0 0,'0'0'200'0'0,"0"0"33"0"0,0 0 14 0 0,0 0 35 0 0,0 0 148 0 0,0 0 67 0 0,0 0 14 0 0,0 0-37 0 0,0 0-330 0 0,0 0 30 0 0,0 0 72 0 0,0 0-12 0 0,0 0-21 0 0,0 3-78 0 0,0 32 96 0 0,0 4-42 0 0,0-37-181 0 0,0-1 0 0 0,0 1 0 0 0,1 0 1 0 0,-1 0-1 0 0,1-1 0 0 0,-1 1 1 0 0,1 0-1 0 0,-1-1 0 0 0,1 1 1 0 0,0-1-1 0 0,0 1 0 0 0,0-1 1 0 0,0 1-9 0 0,0-1 7 0 0,0 1 1 0 0,0-1 0 0 0,-1 1-1 0 0,1 0 1 0 0,0-1 0 0 0,-1 1-1 0 0,1 0 1 0 0,-1-1 0 0 0,1 1-1 0 0,-1 0 1 0 0,0-1 0 0 0,0 1 0 0 0,0 0-8 0 0,0 9 42 0 0,0-7-28 0 0,0 1 0 0 0,0-1 1 0 0,0 1-1 0 0,1-1 0 0 0,0 0 1 0 0,0 3-15 0 0,9 13 64 0 0,-6-7-34 0 0,-3-9-24 0 0,0-1 0 0 0,0 1 0 0 0,0 0 1 0 0,1 0-1 0 0,0 0 0 0 0,0-1 0 0 0,0 1 1 0 0,0-1-7 0 0,5 6 23 0 0,-4-4-1 0 0,1 1 0 0 0,0-1 0 0 0,-1 1 0 0 0,0-1 0 0 0,1 6-22 0 0,0 1 10 0 0,-4-9-4 0 0,0-1-1 0 0,1 0 1 0 0,-1 0 0 0 0,1 0 0 0 0,0 1-1 0 0,0-1 1 0 0,0 0 0 0 0,0 0 0 0 0,0 0-1 0 0,0 0 1 0 0,1 0 0 0 0,-1 0 0 0 0,1-1 0 0 0,-1 1-6 0 0,16 16 43 0 0,10 10 74 0 0,-9-15-85 0 0,14 3 135 0 0,-2-1 42 0 0,-28-14-187 0 0,0 0 1 0 0,1-1 0 0 0,-1 1 0 0 0,1 0 0 0 0,-1-1 0 0 0,1 0 0 0 0,-1 0 0 0 0,2 0-23 0 0,21-1 115 0 0,-14 1-77 0 0,7 0 63 0 0,6 0 15 0 0,-5-3-51 0 0,-12 0-25 0 0,0 0 0 0 0,0 0 0 0 0,5-5-40 0 0,4-1 30 0 0,-6 5 19 0 0,-8 3-37 0 0,1 0 0 0 0,-1 0 0 0 0,0 0 0 0 0,0-1 0 0 0,0 1 1 0 0,0-1-1 0 0,0 1 0 0 0,0-1 0 0 0,0 0-12 0 0,24-26 120 0 0,-5-2-38 0 0,-12 15-46 0 0,-1 0 0 0 0,0-1 0 0 0,-1-1 0 0 0,3-13-36 0 0,0 10 21 0 0,-9 18-16 0 0,0-1 0 0 0,0 1 0 0 0,0 0 1 0 0,0 0-1 0 0,0 0 0 0 0,0 0 0 0 0,-1-1 1 0 0,1 1-1 0 0,-1 0 0 0 0,0-1 0 0 0,0 1 0 0 0,0-2-4 0 0,1 0 6 0 0,-1 0 1 0 0,1 0-1 0 0,-1 0 1 0 0,1 0 0 0 0,0 1-1 0 0,0-1 1 0 0,1 0-1 0 0,-1 1 1 0 0,1-1 0 0 0,1-2-8 0 0,-2 4 6 0 0,0 1 1 0 0,-1-1 0 0 0,0 0 0 0 0,1 0 0 0 0,-1 0 0 0 0,0 0 0 0 0,0 0-1 0 0,0 1 1 0 0,0-1 0 0 0,0 0 0 0 0,0-1-7 0 0,0 1 0 0 0,-1 0 1 0 0,1 0-1 0 0,0 1 1 0 0,0-1-1 0 0,0 0 0 0 0,1 0 1 0 0,-1 0-1 0 0,0 0 1 0 0,1 0-1 0 0,-1 1 1 0 0,1-2-1 0 0,5-5 0 0 0,-1-1 0 0 0,-3-20 0 0 0,1 13 0 0 0,7 4-12 0 0,-7 9-50 0 0,-3 3-16 0 0,0 0 0 0 0,0 0 9 0 0,2 0 5 0 0,-1 0 63 0 0,-1 0 1 0 0,1 0 0 0 0,-1 0-1 0 0,0 0 1 0 0,1 0 0 0 0,-1 0-1 0 0,1 0 1 0 0,-1 0 0 0 0,1 0-1 0 0,-1 0 1 0 0,1 0 0 0 0,-1 1-1 0 0,1-1 1 0 0,-1 0 0 0 0,0 0-1 0 0,1 0 1 0 0,-1 1-1 0 0,0-1 1 0 0,1 0 0 0 0,-1 0-1 0 0,1 1 1 0 0,-1-1 0 0 0,0 0-1 0 0,0 1 1 0 0,1-1 0 0 0,-1 1-1 0 0,0-1 1 0 0,0 0 0 0 0,1 1-1 0 0,-1-1 1 0 0,0 1-1 0 0,0-1 1 0 0,0 0 0 0 0,0 1-1 0 0,1-1 1 0 0,-1 1 0 0 0,3 5 0 0 0,9 10-11 0 0,3 3-35 0 0,-4 2 37 0 0,-8-15 11 0 0,2 25-2 0 0,1-20 14 0 0,-3-6 11 0 0,0 1 0 0 0,0 0 0 0 0,-1 0 0 0 0,1 0 0 0 0,-1 0 0 0 0,0 0 0 0 0,-1 0 0 0 0,0 1 1 0 0,1 5-26 0 0,0 3 61 0 0,3 0-15 0 0,-3-13-38 0 0,-1 0 0 0 0,0 1 0 0 0,0-1 0 0 0,0 1 0 0 0,-1 0 0 0 0,1-1 0 0 0,0 1 0 0 0,-1-1 0 0 0,0 1 0 0 0,0 0 0 0 0,0 0 0 0 0,0 0-7 0 0,1 5 1 0 0,0 0 0 0 0,1 0 0 0 0,-1-1 1 0 0,1 1-1 0 0,3 7-2 0 0,-4-13 1 0 0,0 3 1 0 0,0-1 1 0 0,0 0-1 0 0,0 1 1 0 0,-1-1-1 0 0,0 0 1 0 0,0 1-1 0 0,0 3-2 0 0,0-5 8 0 0,0 0 0 0 0,-1-1 0 0 0,2 1-1 0 0,-1 0 1 0 0,0 0 0 0 0,1 0 0 0 0,-1 0-8 0 0,7 10 47 0 0,-7-12-40 0 0,1 0 1 0 0,0 1-1 0 0,0-1 1 0 0,-1 1-1 0 0,1-1 0 0 0,-1 0 1 0 0,1 1-1 0 0,-1-1 1 0 0,1 1-1 0 0,-1 0 1 0 0,0-1-1 0 0,0 1 1 0 0,0-1-9 0 0,0 6 34 0 0,0-5-24 0 0,0 0 1 0 0,0 0-1 0 0,0 1 0 0 0,0-1 1 0 0,0 0-1 0 0,0 0 0 0 0,1 0 0 0 0,-1 0 1 0 0,1 0-1 0 0,0 1-9 0 0,3 5 10 0 0,3 4 25 0 0,-5-1 21 0 0,-3-10-52 0 0,1-1 1 0 0,0 1-1 0 0,0 0 0 0 0,0 0 0 0 0,0 0 0 0 0,1 0 0 0 0,-1-1 1 0 0,0 1-1 0 0,0 0 0 0 0,0 0 0 0 0,1 0 0 0 0,-1-1 1 0 0,0 1-1 0 0,1 1-4 0 0,9 0 21 0 0,-7-2 35 0 0,-3 0 21 0 0,0 0-42 0 0,0 0-51 0 0,0 0-52 0 0,0 0-101 0 0,0 0-176 0 0,0 0 255 0 0,0 0 0 0 0,0 0-19 0 0,0 0-41 0 0,0 0-15 0 0,0 0-42 0 0,0 0-49 0 0,0 0-53 0 0,0 0-59 0 0,0 0-54 0 0,0 0-49 0 0,0 0-41 0 0,0 0-150 0 0,0 0-42 0 0,0 0-181 0 0,0 0-487 0 0</inkml:trace>
  <inkml:trace contextRef="#ctx0" brushRef="#br0" timeOffset="1564.2">2325 264 7136 0 0,'0'0'208'0'0,"0"0"-59"0"0,0 0-22 0 0,0 0 31 0 0,0 0 120 0 0,0 0 226 0 0,0 2 9 0 0,0 0-445 0 0,0 0 55 0 0,0 3 136 0 0,0 13 660 0 0,0-11-584 0 0,1-3-142 0 0,0-2-148 0 0,-1-1-43 0 0,7 4 159 0 0,-7-5-153 0 0,1 0 0 0 0,-1 0 0 0 0,0 1 1 0 0,1-1-1 0 0,-1 0 0 0 0,1 0 0 0 0,-1 1 0 0 0,0-1 0 0 0,1 0 0 0 0,-1 1 1 0 0,0-1-1 0 0,1 1 0 0 0,-1-1 0 0 0,0 0 0 0 0,0 1 0 0 0,1-1 0 0 0,-1 1 0 0 0,0-1 1 0 0,0 1-1 0 0,0-1 0 0 0,0 1 0 0 0,1-1 0 0 0,-1 1 0 0 0,0-1 0 0 0,0 1 1 0 0,0-1-1 0 0,0 0 0 0 0,0 1 0 0 0,0-1 0 0 0,0 1 0 0 0,-1-1 0 0 0,1 1-8 0 0,2 10 121 0 0,3 0 15 0 0,2 3 14 0 0,-5-1-10 0 0,1 10 46 0 0,8 10 149 0 0,2 5-4 0 0,-10-11-184 0 0,-2-22-107 0 0,-1 0 0 0 0,1 0 0 0 0,-1 0 0 0 0,1 1 0 0 0,1-1 0 0 0,-1 0-40 0 0,12 28 188 0 0,-11-27-154 0 0,1 0-1 0 0,-2 0 1 0 0,1 0-1 0 0,-1 0 0 0 0,1 0 1 0 0,-2 0-1 0 0,1 6-33 0 0,-1-9 16 0 0,0 0 0 0 0,0 0 0 0 0,0 0 1 0 0,1 0-1 0 0,-1 0 0 0 0,1 0 0 0 0,0 0 0 0 0,0 2-16 0 0,11 15 125 0 0,-10-17-94 0 0,0 1 0 0 0,-1 0 0 0 0,1 1 0 0 0,-1-1 0 0 0,1 0 0 0 0,-1 0 0 0 0,-1 1 0 0 0,1-1 0 0 0,0 0 0 0 0,-1 1 0 0 0,0 2-31 0 0,5 29 247 0 0,12 16 72 0 0,-9-29-240 0 0,-7-20-65 0 0,0 0 0 0 0,0 0 0 0 0,-1 1 0 0 0,1-1 0 0 0,-1 0-1 0 0,0 0 1 0 0,0 1 0 0 0,0-1-14 0 0,1 16 69 0 0,4-2 12 0 0,-3-11-31 0 0,0 0 1 0 0,-1 1-1 0 0,0-1 0 0 0,0 1 1 0 0,0-1-1 0 0,-1 1-50 0 0,-1 5 87 0 0,1 5 44 0 0,4 3 46 0 0,0-9-143 0 0,2 9-38 0 0,-4-2 39 0 0,-1 10 66 0 0,-1-25-91 0 0,0 2 2 0 0,0 12 72 0 0,-1-15-60 0 0,-1-4 0 0 0,-8-8-2 0 0,9 10-24 0 0,1-1 0 0 0,0 1 1 0 0,0 0-1 0 0,-1 0 0 0 0,1-1 0 0 0,0 1 0 0 0,-1 0 0 0 0,1-1 1 0 0,0 1-1 0 0,-1 0 0 0 0,1 0 0 0 0,0 0 0 0 0,-1-1 0 0 0,1 1 0 0 0,-1 0 1 0 0,1 0-1 0 0,0 0 0 0 0,-1 0 0 0 0,1 0 0 0 0,-1 0 0 0 0,1 0 0 0 0,-1 0 1 0 0,1 0-1 0 0,0 0 0 0 0,-1 0 0 0 0,1 0 0 0 0,-1 0 2 0 0,-4-1-72 0 0,5 0 57 0 0,-1 1 1 0 0,1-1-1 0 0,0 0 1 0 0,-1 0 0 0 0,1 1-1 0 0,0-1 1 0 0,0 0-1 0 0,0 0 1 0 0,0 0 0 0 0,-1 0-1 0 0,1 1 1 0 0,0-1 0 0 0,0 0-1 0 0,0 0 1 0 0,1 0 14 0 0,-4-14-216 0 0,0 9 160 0 0,-3-7-173 0 0,5 9 153 0 0,0 0 1 0 0,0 1 0 0 0,1-1-1 0 0,0 0 1 0 0,-1 0-1 0 0,1-3 76 0 0,-3-15-229 0 0,-6 0-55 0 0,8 20 246 0 0,0-1 0 0 0,0 0 0 0 0,1 0 0 0 0,-1 1 0 0 0,1-1-1 0 0,0 0 1 0 0,-1 0 0 0 0,1 0 0 0 0,1 0 0 0 0,-1-2 38 0 0,1-10-136 0 0,-1-5 21 0 0,0-3 78 0 0,0-1 73 0 0,0 1 69 0 0,0 21-104 0 0,0 0 0 0 0,0 1 0 0 0,1-1 0 0 0,-1 0 0 0 0,0 1 0 0 0,1-1 0 0 0,0 0 0 0 0,-1 1 0 0 0,1-1 0 0 0,0 0 0 0 0,0 1 0 0 0,0-1 0 0 0,0 1-1 0 0,0-1 0 0 0,0 1 0 0 0,-1-1 0 0 0,1 1-1 0 0,0-1 1 0 0,0 1 0 0 0,-1-1 0 0 0,1 0 0 0 0,-1 1-1 0 0,1-1 1 0 0,-1 0 0 0 0,0 0 0 0 0,0 1 0 0 0,0-1 0 0 0,3-14 0 0 0,10 1 0 0 0,-6 8 0 0 0,-3 4 0 0 0,-1 0 0 0 0,0 0 0 0 0,0-1 0 0 0,0 1 0 0 0,-1-1 0 0 0,1 0 0 0 0,-2-1 0 0 0,1 1 0 0 0,13-5 0 0 0,0-4 0 0 0,-12 11 2 0 0,-1 1 0 0 0,1-1 0 0 0,-1 0 0 0 0,1 1 0 0 0,0-1 0 0 0,0 1 0 0 0,0 0 0 0 0,0 0 0 0 0,0 0 0 0 0,0 0 0 0 0,0 1 0 0 0,0-1 0 0 0,0 1 0 0 0,1 0-2 0 0,12-1 25 0 0,0 1 1 0 0,6 1-26 0 0,3 0 19 0 0,-12-2-2 0 0,-10 1-13 0 0,1 0 0 0 0,-1-1 0 0 0,1 2 0 0 0,-1-1 0 0 0,1 0 0 0 0,-1 1 0 0 0,1-1 1 0 0,-1 1-1 0 0,2 1-4 0 0,23 8 0 0 0,1-5 0 0 0,-15 0 0 0 0,-10-3 0 0 0,-1-1 0 0 0,0 0 0 0 0,0 0 0 0 0,1 0 0 0 0,-1 0 0 0 0,1-1 0 0 0,-1 0 0 0 0,1 1 0 0 0,-1-1 0 0 0,2 0 2 0 0,-1 1 0 0 0,1-1 0 0 0,-1 1 0 0 0,0 1 0 0 0,1-1 0 0 0,-1 0 0 0 0,0 1 0 0 0,0 0 0 0 0,0 0 0 0 0,4 2-2 0 0,16 8 53 0 0,22 3 42 0 0,-43-14-92 0 0,-1 0 6 0 0,1 0 0 0 0,-1-1 0 0 0,0 1 1 0 0,1 0-1 0 0,-1 0 0 0 0,0 0 0 0 0,0 1 0 0 0,0-1 0 0 0,1 0 1 0 0,-2 1-1 0 0,1-1 0 0 0,0 1 0 0 0,0 0-9 0 0,14 11 84 0 0,-11-10-64 0 0,-5-3-15 0 0,1 0 0 0 0,-1 0 0 0 0,1 0 0 0 0,0 1 0 0 0,-1-1 0 0 0,1 0-1 0 0,-1 1 1 0 0,1-1 0 0 0,0 1 0 0 0,-1-1 0 0 0,0 1 0 0 0,1-1 0 0 0,-1 1-1 0 0,1-1 1 0 0,-1 1 0 0 0,1-1 0 0 0,-1 1 0 0 0,0-1 0 0 0,1 1 0 0 0,-1 0-1 0 0,0-1 1 0 0,0 1-5 0 0,3 4 21 0 0,22 26 153 0 0,-19-18-86 0 0,4-8-4 0 0,-5 3-36 0 0,3 8-23 0 0,-6-12-14 0 0,-1 0 8 0 0,0 0 0 0 0,0-1 0 0 0,0 1 0 0 0,-1 0-1 0 0,1 0 1 0 0,-1 0 0 0 0,0 0 0 0 0,0 0 0 0 0,0 0 0 0 0,-1 2-19 0 0,0 13 109 0 0,1-15-81 0 0,0-2-15 0 0,0 1 0 0 0,0-1-1 0 0,0 0 1 0 0,0 1-1 0 0,0-1 1 0 0,-1 0-1 0 0,1 0 1 0 0,-1 1 0 0 0,0 0-13 0 0,-24 44 214 0 0,22-43-194 0 0,3-3-18 0 0,0 0 1 0 0,-1-1-1 0 0,1 1 1 0 0,0 0-1 0 0,0-1 0 0 0,-1 1 1 0 0,1-1-1 0 0,-1 1 1 0 0,1-1-1 0 0,0 1 1 0 0,-1-1-1 0 0,1 1 0 0 0,-1-1 1 0 0,1 1-1 0 0,-1-1 1 0 0,0 0-1 0 0,1 1 1 0 0,-1-1-1 0 0,1 0 1 0 0,-1 1-1 0 0,0-1 0 0 0,0 0-2 0 0,-3 3 9 0 0,-12 5 63 0 0,10-4-30 0 0,-1 0-1 0 0,0-1 1 0 0,-6 3-42 0 0,-15-1 27 0 0,13 1 5 0 0,12-5-20 0 0,0 0-1 0 0,0 0 0 0 0,0 0 0 0 0,0 0 0 0 0,0 0 0 0 0,-1-1 1 0 0,1 1-1 0 0,0-1 0 0 0,-3 0-11 0 0,-15 0 10 0 0,11-1-7 0 0,1 0-1 0 0,-1 1 0 0 0,1 1 0 0 0,-1 0 0 0 0,-8 2-2 0 0,3 2 30 0 0,12-3-27 0 0,-1-1-1 0 0,1 0 1 0 0,0 0-1 0 0,-1 0 1 0 0,1-1 0 0 0,0 1-1 0 0,-1-1 1 0 0,1 1 0 0 0,-1-1-3 0 0,-55 0 0 0 0,56 0-3 0 0,0 0 0 0 0,1 0 1 0 0,-1 0-1 0 0,0 0 0 0 0,1 1 0 0 0,-1-1 1 0 0,1 1-1 0 0,-1 0 0 0 0,0 0 1 0 0,1 0-1 0 0,0 0 0 0 0,-1 1 3 0 0,1-1-3 0 0,-1 0-1 0 0,1 0 0 0 0,0 0 0 0 0,0-1 1 0 0,0 1-1 0 0,-1 0 0 0 0,1-1 0 0 0,0 1 1 0 0,-1-1-1 0 0,1 0 0 0 0,0 0 0 0 0,-1 0 4 0 0,-1 0-170 0 0,1 0 62 0 0,0 0 53 0 0,0 0 43 0 0,-4 0 82 0 0,-3 0 145 0 0,6 0-148 0 0,-1 0-50 0 0,1 0-78 0 0,1 0-22 0 0,1 0-43 0 0,-1 0-47 0 0,1 0-53 0 0,-1 0-80 0 0,0 0-74 0 0,0 0-80 0 0,1 0-87 0 0,-1 0-94 0 0,0 0-99 0 0,1 0-107 0 0,-1 0-113 0 0,1 0-812 0 0,2 0-996 0 0</inkml:trace>
  <inkml:trace contextRef="#ctx0" brushRef="#br0" timeOffset="2298.98">3756 572 8288 0 0,'0'0'190'0'0,"0"0"28"0"0,0 0 7 0 0,3-3-33 0 0,5-7-100 0 0,-12 7 56 0 0,4 3-139 0 0,0 0 1 0 0,-1 0-1 0 0,1-1 0 0 0,0 1 0 0 0,-1 0 0 0 0,1 0 0 0 0,0 0 0 0 0,0 0 1 0 0,-1 0-1 0 0,1-1 0 0 0,0 1 0 0 0,0 0 0 0 0,-1 0 0 0 0,1 0 0 0 0,0-1 1 0 0,0 1-1 0 0,-1 0 0 0 0,1 0 0 0 0,0-1 0 0 0,0 1 0 0 0,0 0 0 0 0,0 0 0 0 0,-1-1 1 0 0,1 1-1 0 0,0 0 0 0 0,0-1 0 0 0,0 1 0 0 0,0 0 0 0 0,0-1 0 0 0,0 1 1 0 0,0 0-1 0 0,0-1 0 0 0,0 1 0 0 0,0 0 0 0 0,0-1 0 0 0,0 1 0 0 0,0 0 1 0 0,0 0-1 0 0,0-1 0 0 0,0 1 0 0 0,1 0 0 0 0,-1-1 0 0 0,0 1 0 0 0,0 0 0 0 0,0-1 1 0 0,0 1-1 0 0,1 0 0 0 0,-1 0 0 0 0,0-1-9 0 0,3-1 99 0 0,-1 0 93 0 0,0-1 562 0 0,-3 1-448 0 0,0 1-214 0 0,-1-1-58 0 0,-1-1-96 0 0,0 0 438 0 0,3 3-14 0 0,-2 0-54 0 0,-1 1-207 0 0,1-1-58 0 0,0 0 0 0 0,0 0-1 0 0,0 0 1 0 0,1 0-1 0 0,-1 0 1 0 0,0 0-1 0 0,0-1 1 0 0,1 1-1 0 0,-1-1 1 0 0,0 1 0 0 0,-1-1-43 0 0,-1-6 182 0 0,4 7-171 0 0,0 0 1 0 0,-1-1-1 0 0,1 1 1 0 0,0-1 0 0 0,-1 1-1 0 0,1 0 1 0 0,0-1-1 0 0,-1 1 1 0 0,1 0-1 0 0,0-1 1 0 0,-1 1-1 0 0,1 0 1 0 0,0-1 0 0 0,-1 1-1 0 0,1 0 1 0 0,-1 0-1 0 0,1-1 1 0 0,-1 1-1 0 0,1 0 1 0 0,-1 0-1 0 0,1 0 1 0 0,0 0 0 0 0,-1 0-1 0 0,1 0 1 0 0,-1 0-1 0 0,1 0 1 0 0,-1 0-1 0 0,1 0 1 0 0,-1 0-1 0 0,1 0 1 0 0,-1 0 0 0 0,0 0-12 0 0,-10 0 209 0 0,8-1-150 0 0,0 1-1 0 0,-1 0 1 0 0,1 0-1 0 0,0 0 1 0 0,0 0-1 0 0,0 0 1 0 0,0 1-1 0 0,0 0 1 0 0,0-1-1 0 0,-1 2-58 0 0,-4 2 87 0 0,7-3-73 0 0,0 0 1 0 0,-1 0-1 0 0,1 0 0 0 0,-1 0 0 0 0,1-1 0 0 0,-1 1 0 0 0,1 0 0 0 0,-1-1 0 0 0,1 0 0 0 0,-1 1 0 0 0,0-1 0 0 0,1 0 0 0 0,-1 0 0 0 0,0 0-14 0 0,-12 1 106 0 0,1 1-36 0 0,-4 3-18 0 0,5 0-42 0 0,3-1 40 0 0,4-4-37 0 0,-2 1-6 0 0,-26 16 46 0 0,5-3-42 0 0,12-1 32 0 0,-14 18-32 0 0,17-18-26 0 0,9-8-49 0 0,3 2 52 0 0,1-1 4 0 0,-4-1-6 0 0,0 5-15 0 0,8 0 16 0 0,0-5 5 0 0,1 11-35 0 0,8-1 33 0 0,-6-7 9 0 0,-4-5-1 0 0,0 0 1 0 0,0 0-1 0 0,0 0 0 0 0,1 0 1 0 0,-1 0-1 0 0,1-1 2 0 0,6 3-19 0 0,-7-4 15 0 0,-1 0 0 0 0,0 0 0 0 0,0 0 0 0 0,0 0 1 0 0,0 1-1 0 0,0-1 0 0 0,0 1 0 0 0,0-1 1 0 0,0 1 3 0 0,2 1 0 0 0,-1 0 0 0 0,1 0 0 0 0,0-1 0 0 0,0 0 0 0 0,0 0 0 0 0,0 0 0 0 0,0 0 0 0 0,2 0 0 0 0,16 8 0 0 0,-1 2 0 0 0,-17-10 0 0 0,0 0 0 0 0,0 1 0 0 0,0-1 0 0 0,0 1 0 0 0,-1 0 0 0 0,2 1 0 0 0,0 1 0 0 0,1-1 0 0 0,0 1 0 0 0,0-1 0 0 0,0 0 0 0 0,0-1 0 0 0,6 3 0 0 0,15 9 0 0 0,-6-3 0 0 0,-17-10 0 0 0,0 0 0 0 0,0 1 0 0 0,0-1 0 0 0,0 1 0 0 0,0 0 0 0 0,0 1 0 0 0,16 10-3 0 0,-16-12 5 0 0,0 0 0 0 0,0 0 1 0 0,-1 0-1 0 0,1 1 0 0 0,-1-1 0 0 0,1 2-2 0 0,1 0 10 0 0,0 0 1 0 0,0 0-1 0 0,0 0 0 0 0,0-1 1 0 0,1 1-11 0 0,0-1 2 0 0,-1 1 1 0 0,0-1-1 0 0,0 1 1 0 0,0 0-1 0 0,0 1-2 0 0,4 3 30 0 0,-7-6-27 0 0,0-1 0 0 0,0 1 0 0 0,0 0 0 0 0,-1 0 0 0 0,1 0 0 0 0,0 0 0 0 0,-1 0-1 0 0,0 1 1 0 0,1-1 0 0 0,0 3-3 0 0,1 11 48 0 0,3 0-17 0 0,-5-16-28 0 0,0 1 0 0 0,-1 0-1 0 0,1 0 1 0 0,0 0 0 0 0,-1 0-1 0 0,1 0 1 0 0,-1 0 0 0 0,1 0-1 0 0,-1 1 1 0 0,0-1 0 0 0,1 0 0 0 0,-1 0-1 0 0,0 0 1 0 0,0 0 0 0 0,0 0-1 0 0,0 1 1 0 0,0-1 0 0 0,0 0-1 0 0,0 0 1 0 0,0 0 0 0 0,0 0 0 0 0,-1 1-3 0 0,-5 2 49 0 0,5-4-45 0 0,1 1-1 0 0,0-1 0 0 0,-1 0 1 0 0,1 0-1 0 0,0 0 0 0 0,-1 1 0 0 0,1-1 1 0 0,0 0-1 0 0,-1 0 0 0 0,1 1 1 0 0,0-1-1 0 0,-1 0 0 0 0,1 1 0 0 0,0-1 1 0 0,0 0-1 0 0,0 1 0 0 0,-1-1 1 0 0,1 1-1 0 0,0-1 0 0 0,0 0 1 0 0,0 1-1 0 0,0-1 0 0 0,0 1 0 0 0,0-1 1 0 0,-1 0-1 0 0,1 1 0 0 0,0-1 1 0 0,0 1-1 0 0,0-1 0 0 0,1 0 1 0 0,-1 1-4 0 0,-3 4 72 0 0,0-2-53 0 0,-16 15 152 0 0,13-13-145 0 0,-1-2 4 0 0,7-3-27 0 0,-1 0 0 0 0,1 0 0 0 0,0 0 0 0 0,-1 0 0 0 0,1 1 0 0 0,-1-1 1 0 0,1 0-1 0 0,-1 0 0 0 0,1 0 0 0 0,0 1 0 0 0,-1-1 0 0 0,1 0 0 0 0,0 1 0 0 0,-1-1 1 0 0,1 0-1 0 0,0 1 0 0 0,-1-1 0 0 0,1 0 0 0 0,0 1 0 0 0,0-1 0 0 0,-1 0 0 0 0,1 1 1 0 0,0-1-1 0 0,0 1 0 0 0,0-1 0 0 0,0 1 0 0 0,-1-1 0 0 0,1 0 0 0 0,0 1 0 0 0,0-1 1 0 0,0 1-1 0 0,0-1 0 0 0,0 1 0 0 0,0-1 0 0 0,0 1 0 0 0,0-1-3 0 0,0 0 1 0 0,0 0 0 0 0,1 0 1 0 0,-1 1-1 0 0,0-1 0 0 0,0 0 0 0 0,0 0 0 0 0,0 0 0 0 0,0 0 1 0 0,0 0-1 0 0,0 0 0 0 0,0 0 0 0 0,0 0 0 0 0,0 0 0 0 0,0 0 0 0 0,0 1 1 0 0,0-1-1 0 0,0 0 0 0 0,0 0 0 0 0,0 0 0 0 0,-1 0 0 0 0,1 0 0 0 0,0 0 1 0 0,0 0-1 0 0,0 0 0 0 0,0 0 0 0 0,0 0 0 0 0,0 0 0 0 0,0 0 0 0 0,0 0 1 0 0,0 1-1 0 0,0-1 0 0 0,0 0 0 0 0,0 0 0 0 0,0 0 0 0 0,0 0 0 0 0,0 0 1 0 0,0 0-1 0 0,-1 0 0 0 0,1 0 0 0 0,0 0 0 0 0,0 0 0 0 0,0 0 0 0 0,0 0 1 0 0,0 0-1 0 0,0 0 0 0 0,0 0 0 0 0,0 0 0 0 0,0 0 0 0 0,0 0 1 0 0,-1 0-1 0 0,1 0 0 0 0,0 0 0 0 0,0 0 0 0 0,0 0 0 0 0,0 0 0 0 0,0 0 1 0 0,0 0-2 0 0,-7 0 36 0 0,2-1-18 0 0,0 1 0 0 0,0 1 1 0 0,0-1-1 0 0,0 1 1 0 0,-4 0-19 0 0,-12 10 53 0 0,-4-6-42 0 0,12 1-12 0 0,11-5 2 0 0,1 0 0 0 0,0-1 0 0 0,-1 1 0 0 0,1 0-1 0 0,-1-1 1 0 0,1 1 0 0 0,0-1 0 0 0,-1 1 0 0 0,0-1 0 0 0,1 0 0 0 0,-1 0-1 0 0,1 1 1 0 0,-1-1-1 0 0,-17 0 49 0 0,-26 0-38 0 0,17 0 36 0 0,22 0-39 0 0,4 0-8 0 0,0 0 1 0 0,1 0-1 0 0,-1 0 0 0 0,1 0 0 0 0,-1 0 0 0 0,0 0 1 0 0,1 0-1 0 0,-1-1 0 0 0,1 1 0 0 0,-1 0 0 0 0,0-1 1 0 0,0 0-1 0 0,-3-6-7 0 0,2 3-31 0 0,-5 2-36 0 0,8 2 71 0 0,0 0 1 0 0,0 0-1 0 0,0 0 1 0 0,0 0-1 0 0,0 0 0 0 0,0 0 1 0 0,0 0-1 0 0,0 0 1 0 0,0 0-1 0 0,-1 0 1 0 0,1 0-1 0 0,0 0 0 0 0,0 0 1 0 0,0 0-1 0 0,0 0 1 0 0,0 0-1 0 0,0 0 1 0 0,0 0-1 0 0,0 0 0 0 0,0 0 1 0 0,0 0-1 0 0,-1 0 1 0 0,1 0-1 0 0,0 0 1 0 0,0 0-1 0 0,0 0 0 0 0,0 0 1 0 0,0 0-1 0 0,0 0 1 0 0,0 0-1 0 0,0 0 1 0 0,0 0-1 0 0,0 0 0 0 0,0 0 1 0 0,0-1-1 0 0,0 1 1 0 0,0 0-1 0 0,0 0 1 0 0,0 0-1 0 0,0 0 0 0 0,0 0 1 0 0,0 0-1 0 0,0 0 1 0 0,0 0-1 0 0,-1 0 0 0 0,1 0 1 0 0,0-1-1 0 0,0 1 1 0 0,1 0-1 0 0,-1 0 1 0 0,0 0-1 0 0,0 0 0 0 0,0 0 1 0 0,0 0-1 0 0,0 0 1 0 0,0 0-1 0 0,0 0 3 0 0,0-1-7 0 0,0 1 1 0 0,0-1-1 0 0,0 1 0 0 0,0 0 1 0 0,0-1-1 0 0,0 1 0 0 0,0-1 1 0 0,0 1-1 0 0,0 0 0 0 0,0-1 0 0 0,-1 1 1 0 0,1-1-1 0 0,0 1 0 0 0,0 0 1 0 0,0-1-1 0 0,-1 1 0 0 0,1 0 0 0 0,0-1 1 0 0,0 1-1 0 0,0 0 0 0 0,-1-1 1 0 0,1 1-1 0 0,0 0 0 0 0,-1-1 0 0 0,1 1 1 0 0,0 0-1 0 0,-1 0 0 0 0,1-1 1 0 0,0 1-1 0 0,-1 0 0 0 0,1 0 7 0 0,-7-5-150 0 0,4-1-40 0 0,1-1 12 0 0,-8-5-265 0 0,8 10 238 0 0,1 1 94 0 0,1 1-35 0 0,0-1-10 0 0,0 1-36 0 0,0-1-41 0 0,0 0-47 0 0,0 1-50 0 0,0-1-46 0 0,0 0-41 0 0,0-1-37 0 0,0 1-131 0 0,0-1-36 0 0,0-3-1366 0 0</inkml:trace>
  <inkml:trace contextRef="#ctx0" brushRef="#br0" timeOffset="3009.07">4480 756 6448 0 0,'0'0'190'0'0,"0"0"-50"0"0,0 0-12 0 0,0 0 45 0 0,3-2 142 0 0,7-8 269 0 0,-8 8-242 0 0,0 1-92 0 0,0 0-77 0 0,-1 1-62 0 0,2 0-36 0 0,1 1-2 0 0,-3-1 3 0 0,-1 0 6 0 0,3 0 207 0 0,0 0-86 0 0,2 0-23 0 0,-2 1-99 0 0,4-1 12 0 0,-4 0-20 0 0,-1 0 52 0 0,0 0 30 0 0,0 0 58 0 0,0-1 68 0 0,0 1 78 0 0,0-1-26 0 0,0 0-114 0 0,1-1-71 0 0,0-2-67 0 0,0 1-25 0 0,-1 1 63 0 0,4 0 108 0 0,2 1-40 0 0,3 1 35 0 0,0 0-49 0 0,-3 1-25 0 0,-3-4 63 0 0,-4 2-187 0 0,0-1 0 0 0,1 1 1 0 0,-1 0-1 0 0,0 0 0 0 0,1 0 1 0 0,-1 0-1 0 0,1 0 0 0 0,0 1 1 0 0,-1-1-1 0 0,1 0 0 0 0,0 1 1 0 0,-1-1-1 0 0,1 1 1 0 0,0 0-1 0 0,0-1-24 0 0,3-1 147 0 0,-3 0-125 0 0,0 1 0 0 0,0-1 1 0 0,0 1-1 0 0,1 0 1 0 0,-1 0-1 0 0,0 0 1 0 0,0 0-1 0 0,1 0 0 0 0,-1 0 1 0 0,0 1-1 0 0,1-1 1 0 0,-1 1-1 0 0,1 0 1 0 0,-1 0-1 0 0,0 0 0 0 0,1 0 1 0 0,0 0-23 0 0,2-3 83 0 0,-2 0-56 0 0,-2 2-24 0 0,3-3 31 0 0,3-3 31 0 0,3-3 46 0 0,-7 7-34 0 0,-3 3-10 0 0,4 1 9 0 0,0-2-63 0 0,0 0 31 0 0,-1 2 87 0 0,-2-4-37 0 0,-2-7-44 0 0,1 2 18 0 0,0 3-62 0 0,0 3 5 0 0,0 2-10 0 0,0 0 0 0 0,0 0 0 0 0,0-1 0 0 0,0 1 0 0 0,0 0-1 0 0,0 0 1 0 0,0 0 0 0 0,0 0 0 0 0,1 0 0 0 0,-1 0 0 0 0,0 0 0 0 0,0 0 0 0 0,-1 0 0 0 0,1 0 0 0 0,0-1 0 0 0,0 1 0 0 0,0 0 0 0 0,0 0 0 0 0,0 0 0 0 0,0 0 0 0 0,0 0-1 0 0,0 0 1 0 0,0 0 0 0 0,0 0 0 0 0,0 0 0 0 0,0 0 0 0 0,0 0 0 0 0,0 0 0 0 0,0-1 0 0 0,0 1 0 0 0,0 0 0 0 0,0 0 0 0 0,0 0 0 0 0,0 0 0 0 0,0 0 0 0 0,-1 0-1 0 0,1 0 1 0 0,0 0 0 0 0,0 0 0 0 0,0 0 0 0 0,0 0 0 0 0,0 0 0 0 0,0 0 0 0 0,0 0 0 0 0,0 0 0 0 0,0 0 0 0 0,0 0 0 0 0,-1 0 0 0 0,1 0 0 0 0,0 0 0 0 0,0 0 0 0 0,0 0-1 0 0,0 0 1 0 0,0 0 0 0 0,0 0 0 0 0,0 0 0 0 0,0 0-1 0 0,-7-1 17 0 0,-8-7 123 0 0,11 4-115 0 0,1 2 51 0 0,-1 1-34 0 0,-4 1-10 0 0,5 1-6 0 0,2-1-21 0 0,1 0 0 0 0,-1 0 1 0 0,0 0-1 0 0,1 0 1 0 0,-1 0-1 0 0,0 0 0 0 0,1 0 1 0 0,-1-1-1 0 0,0 1 1 0 0,1 0-1 0 0,-1 0 1 0 0,1-1-1 0 0,-1 1 0 0 0,0 0 1 0 0,1 0-1 0 0,-1-1 1 0 0,1 1-1 0 0,-1-1 0 0 0,1 1 1 0 0,-1-1-1 0 0,1 1 1 0 0,-1-1-1 0 0,1 1 1 0 0,-1-1-1 0 0,1 1 0 0 0,0-1-5 0 0,-1 1 7 0 0,1-1-1 0 0,0 0 0 0 0,-1 1 0 0 0,1-1 1 0 0,-1 1-1 0 0,1-1 0 0 0,-1 1 1 0 0,1 0-1 0 0,-1-1 0 0 0,1 1 0 0 0,-1-1 1 0 0,1 1-1 0 0,-1 0 0 0 0,0-1 0 0 0,1 1 1 0 0,-1 0-1 0 0,0 0 0 0 0,1 0 1 0 0,-1 0-1 0 0,0-1 0 0 0,1 1 0 0 0,-1 0 1 0 0,0 0-1 0 0,1 0 0 0 0,-1 0 1 0 0,0 0-7 0 0,-6 0 51 0 0,5 0-35 0 0,0 0 1 0 0,0 0-1 0 0,0 0 1 0 0,0 0-1 0 0,0 0 1 0 0,0 0-1 0 0,0 1 1 0 0,0-1-1 0 0,-1 1 1 0 0,1 0-17 0 0,-6 4 37 0 0,6-4-31 0 0,1 0 0 0 0,0-1 1 0 0,-1 1-1 0 0,1 0 0 0 0,-1 0 1 0 0,1-1-1 0 0,-1 1 0 0 0,1-1 0 0 0,-1 1 1 0 0,0-1-1 0 0,1 0 0 0 0,-1 1 1 0 0,1-1-1 0 0,-1 0-6 0 0,-2 0 16 0 0,0 1 0 0 0,1-1 1 0 0,-1 1-1 0 0,0 0 0 0 0,1 0 0 0 0,-1 0 0 0 0,-2 2-16 0 0,-3 1 7 0 0,9-3-10 0 0,-9 2 48 0 0,3-2-35 0 0,0 0-11 0 0,-6 7 1 0 0,8-4 0 0 0,1-1 0 0 0,-1 0 0 0 0,0 0-1 0 0,-1-1 1 0 0,1 1 0 0 0,0-1 0 0 0,-2 1 0 0 0,1-1 1 0 0,2 0-1 0 0,-20 22 0 0 0,10-9 0 0 0,8-2 0 0 0,-1-9 0 0 0,5-4 0 0 0,1 1 0 0 0,0-1 0 0 0,-1 0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1-1 0 0,0 30 2 0 0,0 46-1 0 0,0-76 0 0 0,1 1 0 0 0,-1 0 0 0 0,0-1 0 0 0,0 1 0 0 0,1-1 0 0 0,-1 1 0 0 0,1-1 0 0 0,-1 1 0 0 0,1-1 0 0 0,0 1 0 0 0,0-1 0 0 0,-1 1 0 0 0,1-1 0 0 0,0 1 0 0 0,4 5 0 0 0,13 27 0 0 0,-8-12 0 0 0,-8-18 0 0 0,0 1 0 0 0,-1-1 0 0 0,1 0 0 0 0,1 0 0 0 0,-1 0 0 0 0,1 0 0 0 0,-1-1 0 0 0,2 2 0 0 0,1 0 0 0 0,0 1 0 0 0,0 0 0 0 0,-1 1 0 0 0,1 1 0 0 0,-2-3 0 0 0,0 0 0 0 0,1 0 0 0 0,-1-1 0 0 0,1 1 0 0 0,-1-1 0 0 0,1 0 0 0 0,1 0 0 0 0,-1-1 0 0 0,3 3 0 0 0,15 4 9 0 0,-17-8 0 0 0,-1-1 1 0 0,0 1-1 0 0,0 0 0 0 0,0 0 1 0 0,0 1-1 0 0,0-1 0 0 0,0 1 0 0 0,0 1-9 0 0,-2-3 5 0 0,0 1-1 0 0,-1-1 1 0 0,1 0-1 0 0,0 1 0 0 0,0-1 1 0 0,0 0-1 0 0,0 0 1 0 0,0 0-1 0 0,1 0 0 0 0,-1-1 1 0 0,0 1-1 0 0,0 0 0 0 0,1-1 1 0 0,-1 0-5 0 0,11 4 12 0 0,2 1 26 0 0,-12-4-32 0 0,0 1 0 0 0,0-1 0 0 0,1 0 0 0 0,-1 0 0 0 0,0-1-1 0 0,1 1 1 0 0,-1-1 0 0 0,2 0-6 0 0,12 0 76 0 0,13 0 31 0 0,-10 0-29 0 0,-4 1-21 0 0,20 0 31 0 0,-11-5 2 0 0,11-9-26 0 0,-1 0-47 0 0,-17 5 44 0 0,-2-2-98 0 0,2-5-107 0 0,6-11-205 0 0,-5 6 13 0 0,-15 16 134 0 0,-1 1 46 0 0,2-3-46 0 0,1 0 105 0 0,5-7-7 0 0,-8 8 35 0 0,0 1-48 0 0,1-1-110 0 0,-2 2 69 0 0,0 0-34 0 0,0 1-57 0 0,0-2-48 0 0,0 1-53 0 0,0 0-57 0 0,0 0-63 0 0,1 0-66 0 0,-1-1-72 0 0,0 1-75 0 0,0 0 139 0 0,4-7-1262 0 0,3-8-1016 0 0,-9 18 2808 0 0</inkml:trace>
  <inkml:trace contextRef="#ctx0" brushRef="#br0" timeOffset="3517.52">5696 171 9904 0 0,'0'0'222'0'0,"0"0"30"0"0,0 0 20 0 0,0 0 19 0 0,0 0 24 0 0,0 0 6 0 0,0 0 6 0 0,0 0-18 0 0,0 0-78 0 0,0 0-37 0 0,0 0-8 0 0,0 0-1 0 0,0 3 7 0 0,0 19 257 0 0,0 0-76 0 0,0 2-67 0 0,0-1-61 0 0,0 0-55 0 0,0 0-49 0 0,0-1-41 0 0,0-1-35 0 0,2-5 10 0 0,4 1-16 0 0,-1-2-15 0 0,-4-10-28 0 0,-1-1 0 0 0,1 0 1 0 0,-1 1-1 0 0,0-1 1 0 0,0 0-1 0 0,-1 5-16 0 0,1 16 87 0 0,4-5 8 0 0,0-10-56 0 0,3 8 28 0 0,-5 0 17 0 0,-1-9-47 0 0,0 0-1 0 0,0-1 1 0 0,1 1 0 0 0,2 4-37 0 0,-2-6 29 0 0,-1 0 1 0 0,0 0 0 0 0,0 0 0 0 0,0 4-30 0 0,-1 16 81 0 0,-1-20-69 0 0,1 1 0 0 0,0-1 1 0 0,0 0-1 0 0,1 1 0 0 0,0-1 0 0 0,1 2-12 0 0,-1-6 2 0 0,2 10 18 0 0,0-1-1 0 0,-1 1 1 0 0,0-1-1 0 0,0 9-19 0 0,-3-3 12 0 0,1-12-12 0 0,0 0 0 0 0,0 0 1 0 0,0 0-1 0 0,1 0 0 0 0,0-1 1 0 0,0 4-1 0 0,5 6 3 0 0,-5-12 2 0 0,0 0 1 0 0,0 0 0 0 0,0 1-1 0 0,0-1 1 0 0,0 0-1 0 0,-1 1 1 0 0,1-1-1 0 0,-1 1 1 0 0,0-1-6 0 0,-1 22 9 0 0,1 17 10 0 0,4-19 24 0 0,6-2-18 0 0,-5 7 39 0 0,0-13-31 0 0,-3-12-28 0 0,-1 0 1 0 0,0 0-1 0 0,0 0 1 0 0,0 0-1 0 0,0 0 1 0 0,-1 0-1 0 0,0 0 1 0 0,1 1 0 0 0,-1 2-6 0 0,-1 2 24 0 0,1 13 59 0 0,3-7 49 0 0,2-6-55 0 0,-4-6-59 0 0,0-1 0 0 0,0 0 0 0 0,0 1 0 0 0,-1-1 0 0 0,1 1 0 0 0,0-1 0 0 0,-1 1 0 0 0,1-1 0 0 0,-1 1 0 0 0,1-1 0 0 0,-1 1 0 0 0,0 0 0 0 0,0-1-1 0 0,0 1-17 0 0,0-1 10 0 0,0 0-1 0 0,0-1 1 0 0,0 1-1 0 0,0 0 1 0 0,0 0-1 0 0,1-1 1 0 0,-1 1-1 0 0,0 0 1 0 0,0-1-1 0 0,0 1 1 0 0,1 0-1 0 0,-1-1 1 0 0,0 1-1 0 0,1 0 1 0 0,-1-1-1 0 0,1 1 0 0 0,-1-1 1 0 0,1 1-1 0 0,-1 0 1 0 0,1-1-1 0 0,-1 1 1 0 0,1-1-1 0 0,-1 0 1 0 0,1 1-1 0 0,0-1-9 0 0,-1 1 7 0 0,1-1-1 0 0,-1 0 1 0 0,1 1-1 0 0,-1-1 1 0 0,0 0-1 0 0,1 1 0 0 0,-1-1 1 0 0,1 0-1 0 0,-1 1 1 0 0,0-1-1 0 0,1 1 1 0 0,-1-1-1 0 0,0 1 1 0 0,0-1-1 0 0,1 1 1 0 0,-1-1-1 0 0,0 1 1 0 0,0 0-1 0 0,0-1 1 0 0,0 1-1 0 0,1-1 1 0 0,-1 1-1 0 0,0-1 0 0 0,0 1-6 0 0,2 5 104 0 0,8 4-4 0 0,-4-7-10 0 0,-1-4-59 0 0,0 0-4 0 0,0 5 53 0 0,-4-3-74 0 0,1 0 0 0 0,-1 1 0 0 0,0-1 0 0 0,1 0 0 0 0,-1 0 0 0 0,1 0 0 0 0,0-1-1 0 0,-1 1 1 0 0,1 0 0 0 0,0-1 0 0 0,-1 1 0 0 0,1-1 0 0 0,0 1 0 0 0,0-1-1 0 0,-1 0 1 0 0,1 1 0 0 0,0-1 0 0 0,0 0 0 0 0,-1 0 0 0 0,1-1 0 0 0,0 1 0 0 0,0 0-1 0 0,0-1 1 0 0,-1 1 0 0 0,2-1-6 0 0,4-4 21 0 0,-5 4-19 0 0,-1 1 1 0 0,1-1-1 0 0,-1 0 0 0 0,0 0 1 0 0,1 0-1 0 0,-1 1 0 0 0,1-1 1 0 0,-1 1-1 0 0,1-1 0 0 0,0 1 0 0 0,-1 0 1 0 0,1 0-1 0 0,0-1 0 0 0,-1 1-2 0 0,1 0 0 0 0,0 0 0 0 0,0 0 0 0 0,-1 0 0 0 0,1-1 0 0 0,0 1 0 0 0,-1-1 0 0 0,1 1 0 0 0,0-1 0 0 0,-1 0 0 0 0,1 1 0 0 0,-1-1 0 0 0,1 0 0 0 0,-1 0 0 0 0,1 0 0 0 0,-1 0 0 0 0,1 0 0 0 0,-1 0 0 0 0,1 0 0 0 0,0 1 0 0 0,-1-1 0 0 0,1 1 0 0 0,0-1 0 0 0,-1 1 0 0 0,1-1 0 0 0,0 1 0 0 0,0 0 0 0 0,0 0 0 0 0,-1 0 0 0 0,1 0 0 0 0,-1 0 0 0 0,1-1 0 0 0,-1 1 0 0 0,1 0 0 0 0,-1-1 0 0 0,1 1 0 0 0,-1-1 0 0 0,1 1 0 0 0,-1-1 0 0 0,0 0 0 0 0,1 0 0 0 0,-1 0 0 0 0,12-5 0 0 0,13 1 0 0 0,-11-2-15 0 0,-6 3-36 0 0,3 0-55 0 0,1-3 12 0 0,9-7-99 0 0,-15 10 114 0 0,0-1 0 0 0,0 1 0 0 0,0 1-1 0 0,1-1 80 0 0,2 0-155 0 0,11-3-105 0 0,-13 5 152 0 0,-1-1 0 0 0,0-1 0 0 0,0 1-1 0 0,5-4 109 0 0,0-2-179 0 0,-1-1-65 0 0,-8 7 47 0 0,1 0 48 0 0,2-1-37 0 0,1 1 105 0 0,8-2-28 0 0,-9 3-21 0 0,-2 1 20 0 0,-1 0-38 0 0,1-1-46 0 0,-1 1-53 0 0,0-1-59 0 0,0 0-68 0 0,-1 0 85 0 0,0 0-35 0 0,0 1-37 0 0,-1-1-38 0 0,1-1-42 0 0,0 1-43 0 0,-1-1-45 0 0,1 1-47 0 0,0-5-1181 0 0,-2-2-988 0 0</inkml:trace>
  <inkml:trace contextRef="#ctx0" brushRef="#br0" timeOffset="3859.22">5558 679 6272 0 0,'0'0'141'0'0,"0"0"23"0"0,0 0 11 0 0,2-2-29 0 0,4-4-101 0 0,-2 2 20 0 0,-2 2 144 0 0,0 1-46 0 0,-1 0-38 0 0,1 1-34 0 0,2 0 31 0 0,1 1-34 0 0,-4-1-33 0 0,0 0 38 0 0,9-2 347 0 0,3-4 312 0 0,-7 3-393 0 0,1 0-67 0 0,-2 2-151 0 0,1 1-57 0 0,4-2 245 0 0,3-4 40 0 0,-1 0 2 0 0,-1 4-38 0 0,0 0 15 0 0,-2-2-62 0 0,4-3 24 0 0,15 2 138 0 0,-12 1-268 0 0,9-5 170 0 0,-3 1-56 0 0,-8 4-166 0 0,4 0 35 0 0,4-2 25 0 0,0-2-46 0 0,-8 2-18 0 0,0 0 0 0 0,0 2 1 0 0,1 0-1 0 0,5-1-124 0 0,-3 1 60 0 0,-1 1-45 0 0,-6 1-36 0 0,-4 1 30 0 0,-1-1 0 0 0,1 0 0 0 0,-1 0 1 0 0,0 0-1 0 0,2-2-9 0 0,-2 2 3 0 0,0-1-1 0 0,0 1 1 0 0,0 0 0 0 0,1 1 0 0 0,1-1-3 0 0,12-2-1 0 0,14-2 0 0 0,-8-2-27 0 0,-18 5-30 0 0,3-2 39 0 0,10-3 11 0 0,-13 5-34 0 0,0 1-39 0 0,-1 0-26 0 0,0 0-44 0 0,0 0-49 0 0,-1 0-58 0 0,-1 2-24 0 0,0-1-52 0 0,0 0-48 0 0,0 1-40 0 0,4-1-522 0 0,-1-1-94 0 0,6-2-719 0 0,5-4-996 0 0,-18 7 2739 0 0</inkml:trace>
  <inkml:trace contextRef="#ctx0" brushRef="#br0" timeOffset="4378.03">7297 433 7080 0 0,'-15'0'123'0'0,"-13"0"350"0"0,19 0-372 0 0,-1 0-62 0 0,9 0-41 0 0,-1 0 1 0 0,1 0-1 0 0,-1 1 1 0 0,1-1-1 0 0,-1 0 1 0 0,0 1-1 0 0,1-1 1 0 0,-1 1-1 0 0,1-1 1 0 0,-1 1-1 0 0,1 0 1 0 0,0 0 0 0 0,-2 0 1 0 0,-7 5 17 0 0,-6-4 62 0 0,8-2-8 0 0,1 0 47 0 0,-2 0 40 0 0,0-1 34 0 0,-6 1 146 0 0,-27-1 731 0 0,24 2-653 0 0,3 0-115 0 0,2 2-97 0 0,-2 1-4 0 0,-2 1 148 0 0,-15-1 332 0 0,20-4-539 0 0,6-1-45 0 0,-1 1 0 0 0,0 0-1 0 0,0 1 1 0 0,1-1 0 0 0,-6 2-96 0 0,-1 5 192 0 0,12-6-172 0 0,0-1 0 0 0,-1 1 0 0 0,1 0 0 0 0,-1-1-1 0 0,1 1 1 0 0,0 0 0 0 0,-1-1 0 0 0,1 0 0 0 0,-1 1 0 0 0,1-1 0 0 0,-1 0-1 0 0,0 0 1 0 0,1 0-20 0 0,-6 0 60 0 0,5 0-43 0 0,0 0 1 0 0,0 0 0 0 0,-1 0 0 0 0,1 0 0 0 0,0 0-1 0 0,0 0 1 0 0,0 1 0 0 0,0-1 0 0 0,0 1 0 0 0,-1 0-18 0 0,-5 4 55 0 0,7-4-51 0 0,0-1 0 0 0,-1 1 0 0 0,1 0 0 0 0,-1 0 0 0 0,1 0 0 0 0,-1-1 0 0 0,1 1 0 0 0,-1-1 0 0 0,1 1 0 0 0,-1-1 0 0 0,0 0 0 0 0,1 0 1 0 0,-1 1-1 0 0,0-1-4 0 0,-3-1 0 0 0,3 1 0 0 0,-22 13 0 0 0,12-7 0 0 0,6 4 0 0 0,-4-5 0 0 0,10-5-1 0 0,0 1 0 0 0,0-1 0 0 0,0 0 0 0 0,-1 1 0 0 0,1-1 0 0 0,0 0 1 0 0,0 1-1 0 0,0-1 0 0 0,0 0 0 0 0,0 1 0 0 0,0-1 0 0 0,0 0 0 0 0,0 1 1 0 0,0-1-1 0 0,0 1 0 0 0,0-1 0 0 0,0 0 0 0 0,0 1 0 0 0,0-1 1 0 0,0 0-1 0 0,0 1 0 0 0,0-1 0 0 0,1 0 0 0 0,-1 1 0 0 0,0-1 0 0 0,0 0 1 0 0,0 1-1 0 0,1-1 0 0 0,-1 0 0 0 0,0 1 0 0 0,0-1 0 0 0,1 0 0 0 0,-1 0 1 0 0,0 1-1 0 0,0-1 0 0 0,1 0 0 0 0,-1 0 0 0 0,0 0 0 0 0,1 0 0 0 0,-1 1 1 0 0,1-1-1 0 0,0 1-1 0 0,-1 0 0 0 0,1-1 0 0 0,0 1 0 0 0,-1 0 0 0 0,1 0 0 0 0,0 0 1 0 0,-1 0-1 0 0,1-1 0 0 0,-1 1 0 0 0,1 0 0 0 0,-1 0 0 0 0,0 0 0 0 0,0 0 0 0 0,1 0 1 0 0,-1 1 1 0 0,3 14 0 0 0,9-1 0 0 0,-1-4 6 0 0,-8-7 3 0 0,1 0-1 0 0,0 0 1 0 0,0-1 0 0 0,0 0-1 0 0,0 1 1 0 0,0-2-1 0 0,0 1 1 0 0,1 0 0 0 0,-1-1-1 0 0,1 0 1 0 0,4 2-9 0 0,13 8 49 0 0,17 16-30 0 0,-13-9-20 0 0,-22-16 1 0 0,1 1 1 0 0,-1-1-1 0 0,1 1 1 0 0,1 3-1 0 0,-2-2 12 0 0,1 0 1 0 0,-1-1 0 0 0,1 0 0 0 0,4 3-13 0 0,2 0 9 0 0,9 6 13 0 0,-7-2 22 0 0,-8-6-19 0 0,1 0 0 0 0,0-1 1 0 0,0 1-1 0 0,3 0-25 0 0,19 15 83 0 0,-11 0-1 0 0,1 6 38 0 0,-7-16-54 0 0,1 0 32 0 0,-5 3 24 0 0,4 0-6 0 0,-9-12-104 0 0,0 1 1 0 0,-1 0 0 0 0,1 0-1 0 0,-1-1 1 0 0,1 1-1 0 0,-1 0 1 0 0,0 0-1 0 0,0 0 1 0 0,1 2-13 0 0,3 22 75 0 0,1-15-35 0 0,-5-11-36 0 0,-1 1 1 0 0,1 0-1 0 0,0-1 0 0 0,-1 1 1 0 0,0 0-1 0 0,1 0 0 0 0,-1 0 1 0 0,1-1-1 0 0,-1 1 0 0 0,0 0 1 0 0,1 0-1 0 0,-1 0 0 0 0,0 0 1 0 0,0-1-1 0 0,0 1 0 0 0,0 0 1 0 0,0 0-1 0 0,0 0 1 0 0,0 0-1 0 0,0 0 0 0 0,0 0 1 0 0,0-1-1 0 0,0 1 0 0 0,-1 0 1 0 0,1 0-1 0 0,0 0-4 0 0,-5 7 54 0 0,4-7-39 0 0,0 1-1 0 0,0-1 1 0 0,0 1 0 0 0,0-1 0 0 0,1 1 0 0 0,-1-1 0 0 0,1 1 0 0 0,-1-1 0 0 0,1 1 0 0 0,-1-1 0 0 0,1 1 0 0 0,0 0 0 0 0,0-1 0 0 0,0 1-15 0 0,0 0 15 0 0,0-1 1 0 0,-1 1 0 0 0,1 0 0 0 0,0-1-1 0 0,-1 1 1 0 0,1-1 0 0 0,-1 1 0 0 0,1-1-1 0 0,-1 1 1 0 0,0-1 0 0 0,1 1 0 0 0,-1-1-1 0 0,0 0 1 0 0,0 1-16 0 0,-4 6 81 0 0,3-3-28 0 0,1-5-39 0 0,1 1 1 0 0,0 0 0 0 0,0-1 0 0 0,-1 1 0 0 0,1-1 0 0 0,0 1 0 0 0,-1 0 0 0 0,1-1 0 0 0,-1 1 0 0 0,1-1 0 0 0,-1 1 0 0 0,1-1 0 0 0,-1 0 0 0 0,1 1 0 0 0,-1-1 0 0 0,1 1 0 0 0,-1-1 0 0 0,1 0 0 0 0,-1 1-1 0 0,0-1 1 0 0,1 0 0 0 0,-1 0-15 0 0,-4 3 63 0 0,-14 11 233 0 0,1 6-85 0 0,-1 2-59 0 0,16-20-135 0 0,1 1-1 0 0,-1-1 1 0 0,0 0-1 0 0,0 0 1 0 0,0 0-1 0 0,-1 1-16 0 0,-8 2 55 0 0,1-2-34 0 0,-10 7-6 0 0,12-5 7 0 0,-1 1-1 0 0,0-1 0 0 0,-1-1 0 0 0,1 0 1 0 0,-1 0-22 0 0,7-3-4 0 0,1 0 1 0 0,-1-1-1 0 0,1 1 0 0 0,-1-1 1 0 0,1 1-1 0 0,-1-1 1 0 0,1 0-1 0 0,-1 0 1 0 0,-1-1 2 0 0,-4 0-16 0 0,5 1 9 0 0,1 0 0 0 0,0 0 0 0 0,0 0 0 0 0,0-1 0 0 0,0 0-1 0 0,-1 0 1 0 0,1 1 0 0 0,0-2 0 0 0,-2 0 8 0 0,-10-3-100 0 0,-4 3-133 0 0,6 2-18 0 0,5-1 67 0 0,-1-2-52 0 0,2 1 56 0 0,1-1-15 0 0,3 2 20 0 0,0-1-55 0 0,-1 1-65 0 0,1 0-76 0 0,1 0 13 0 0,0 1-49 0 0,0-1-45 0 0,0 1-39 0 0,0 0-142 0 0,0 0-38 0 0,0 0-172 0 0,-2 0-462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49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155 524 7568 0 0,'0'0'166'0'0,"0"0"29"0"0,-3 0 14 0 0,-12 0-38 0 0,8 0-120 0 0,0 0-36 0 0,-5 2-54 0 0,7 0 45 0 0,0 2 73 0 0,1 0 34 0 0,-1 0 63 0 0,4-2-112 0 0,-3 2 108 0 0,0-1-28 0 0,0 1 0 0 0,1-1 0 0 0,-1 1-1 0 0,1 0 1 0 0,-1 2-144 0 0,-1 4 306 0 0,2-1-45 0 0,-7 3 65 0 0,1-1-3 0 0,-3 10 283 0 0,8-11-373 0 0,0 0-43 0 0,0-1-70 0 0,-1-1-50 0 0,4-6-56 0 0,0-1 0 0 0,0 0-1 0 0,0 1 1 0 0,1-1 0 0 0,-1 1 0 0 0,0-1 0 0 0,1 1 0 0 0,-1-1 0 0 0,1 1 0 0 0,0-1 0 0 0,-1 1 0 0 0,1 0-1 0 0,0-1 1 0 0,0 1-14 0 0,0 5 57 0 0,0-5-38 0 0,-1 0 0 0 0,1 0 1 0 0,0 1-1 0 0,0-1 1 0 0,1 0-1 0 0,-1 0 1 0 0,0 0-1 0 0,1 0 1 0 0,0 0-1 0 0,0 1-19 0 0,20 39 359 0 0,-17-32-312 0 0,1 0-33 0 0,-4-9-9 0 0,0 0-1 0 0,0 0 1 0 0,0 0 0 0 0,0 1-1 0 0,0-1 1 0 0,1 0 0 0 0,-1 0 0 0 0,0-1-1 0 0,0 1 1 0 0,1 0 0 0 0,-1 0-1 0 0,0-1 1 0 0,1 1 0 0 0,-1 0-1 0 0,1-1 1 0 0,-1 1 0 0 0,1-1 0 0 0,-1 0-1 0 0,1 0 1 0 0,-1 1 0 0 0,2-1-5 0 0,39 0 51 0 0,-24-1-17 0 0,-6 1-26 0 0,-10 1-7 0 0,1-1-1 0 0,-1 0 1 0 0,1 0 0 0 0,-1 0-1 0 0,0 0 1 0 0,1 0 0 0 0,-1-1-1 0 0,1 1 1 0 0,-1-1-1 0 0,0 1 1 0 0,1-1 0 0 0,-1 0-1 0 0,0 0 1 0 0,0 0 0 0 0,0 0-1 0 0,1 0 1 0 0,-1-1-1 0 0,-1 1 1 0 0,1-1 0 0 0,0 1-1 0 0,1-1 0 0 0,0-1 7 0 0,1 0 0 0 0,0 0-1 0 0,0 1 1 0 0,0 0 0 0 0,0 0 0 0 0,0 0-1 0 0,0 0 1 0 0,2 0-7 0 0,16-8 0 0 0,14-21 0 0 0,-16 20 0 0 0,-14 8 0 0 0,-1 1 0 0 0,0-1 0 0 0,0 0 0 0 0,0 0 0 0 0,0-1 0 0 0,0 0 0 0 0,15-20 1 0 0,-8 4-30 0 0,-3 4-34 0 0,-4 1-46 0 0,0-16-126 0 0,-2 22 154 0 0,2-12-91 0 0,-9 0-5 0 0,0 11 79 0 0,-4-30-310 0 0,2 2 54 0 0,1 7-23 0 0,-1 0 0 0 0,-2-1 377 0 0,-23-73-488 0 0,27 92 393 0 0,1 1-1 0 0,0-1 1 0 0,-1-13 95 0 0,3 0-97 0 0,-1 4 60 0 0,-4-4 35 0 0,1 10 7 0 0,5 14-5 0 0,-8-25-9 0 0,1 10 60 0 0,4 8 63 0 0,2 2-4 0 0,1 1 23 0 0,0-1 52 0 0,0 2 18 0 0,0 0 53 0 0,1 1 60 0 0,-1 0 69 0 0,-3 7-89 0 0,-5 12 48 0 0,6-10-219 0 0,1 1 0 0 0,0-1 0 0 0,0 1 1 0 0,0-1-1 0 0,1 1-125 0 0,1 31 596 0 0,2-17-304 0 0,7 14 40 0 0,-6-15-187 0 0,1 8 71 0 0,4 4 41 0 0,0-2-62 0 0,-5 1-36 0 0,4 13 28 0 0,13 9 40 0 0,-11 4-3 0 0,-8-49-186 0 0,1 0 0 0 0,0 0 0 0 0,0-1 0 0 0,1 1 0 0 0,1 1-38 0 0,16 32 182 0 0,-18-30-143 0 0,0 0 1 0 0,-1 0-1 0 0,0 0 1 0 0,0 3-40 0 0,-1-4 34 0 0,1 1 1 0 0,0-1 0 0 0,1 1 0 0 0,-1-1-1 0 0,2 0 1 0 0,1 3-35 0 0,-2-5 9 0 0,0 1-1 0 0,-1 0 1 0 0,0 0-1 0 0,0 0 1 0 0,-1 0-1 0 0,1 0 1 0 0,-2 0-1 0 0,1 0 1 0 0,-1 0-1 0 0,-1 5-8 0 0,1-8 0 0 0,1 1 0 0 0,0-1 1 0 0,0 1-1 0 0,0-1 0 0 0,1 0 0 0 0,0 2 0 0 0,0-2 0 0 0,-1 0 0 0 0,0 0 0 0 0,0 0-1 0 0,0 1 1 0 0,0-1 0 0 0,-1 2 0 0 0,0-3-68 0 0,0 6 60 0 0,0-5-48 0 0,0-2-91 0 0,0-1 26 0 0,0 0-39 0 0,0 1-71 0 0,0-1-61 0 0,0 1-69 0 0,0-1-76 0 0,0 1-83 0 0,0 0-91 0 0,0 0-98 0 0,0 1-104 0 0,0 6-1184 0 0,0 8-1143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54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1 447 6176 0 0,'11'0'108'0'0,"11"0"112"0"0,-6-3-156 0 0,-15 3-64 0 0,11-4 41 0 0,5-3 71 0 0,-2 0 77 0 0,-4 0 81 0 0,-9 5 56 0 0,-1 1-73 0 0,1 0-65 0 0,0 1-53 0 0,0 0-30 0 0,0 0-44 0 0,3 1 28 0 0,-4-1-20 0 0,0 0 61 0 0,6-1 181 0 0,-1 0-45 0 0,4-5 163 0 0,-2 1-143 0 0,22-10 857 0 0,-21 11-807 0 0,0-1-48 0 0,-2 2-120 0 0,-1-1-37 0 0,7-1 167 0 0,-8-1-111 0 0,-5 5-176 0 0,0 1 0 0 0,0 0 1 0 0,0-1-1 0 0,1 1 0 0 0,-1-1 0 0 0,0 1 0 0 0,1 0 0 0 0,-1-1 1 0 0,0 1-1 0 0,1 0 0 0 0,-1-1 0 0 0,0 1 0 0 0,1 0 1 0 0,-1 0-1 0 0,1-1 0 0 0,-1 1 0 0 0,1 0 0 0 0,-1 0 1 0 0,1 0-1 0 0,-1-1 0 0 0,0 1 0 0 0,1 0 0 0 0,-1 0 0 0 0,1 0 1 0 0,-1 0-1 0 0,1 0 0 0 0,-1 0 0 0 0,1 0 0 0 0,-1 0 1 0 0,1 0-1 0 0,-1 0 0 0 0,1 0-11 0 0,10-1 136 0 0,-10 0-130 0 0,-1 1 0 0 0,0 0 0 0 0,1-1 0 0 0,-1 1 0 0 0,0 0 0 0 0,1-1 0 0 0,-1 1 0 0 0,0-1 0 0 0,0 1 0 0 0,1 0 0 0 0,-1-1 0 0 0,0 1 0 0 0,0-1 0 0 0,0 1 0 0 0,0-1 0 0 0,1 1-1 0 0,-1-1 1 0 0,0 1 0 0 0,0 0 0 0 0,0-1 0 0 0,0 1 0 0 0,0-1 0 0 0,0 1 0 0 0,0-1 0 0 0,0 1-6 0 0,0-3 114 0 0,2 1-21 0 0,8-9-64 0 0,-6 5 23 0 0,-5-3-54 0 0,1 6 6 0 0,0-3-1 0 0,-1-12 64 0 0,-1 12-73 0 0,-2-2 6 0 0,3 6 1 0 0,0 1 0 0 0,0 0 0 0 0,0-1 0 0 0,0 1 1 0 0,1-1-1 0 0,-1 1 0 0 0,1-1 0 0 0,-1 1 0 0 0,1-1 0 0 0,-1 0 0 0 0,1 1 0 0 0,0-1 0 0 0,0 1 1 0 0,0-1-2 0 0,0 0 8 0 0,-1 0 0 0 0,1 1 0 0 0,0-1 0 0 0,0 1 0 0 0,-1-1-1 0 0,1 0 1 0 0,-1 1 0 0 0,1-1 0 0 0,-1 1 0 0 0,0-1 0 0 0,0 1 0 0 0,1 0 0 0 0,-1-1 0 0 0,0 1-8 0 0,-4-7 22 0 0,0-5 5 0 0,-6 8 63 0 0,6-5 62 0 0,-5 3 14 0 0,-4 0-34 0 0,10 5-80 0 0,-5 0 66 0 0,-11 1 205 0 0,12 1-216 0 0,3 1-67 0 0,1-1-38 0 0,2 0 3 0 0,1 0-1 0 0,-1 0 0 0 0,0 0 1 0 0,1 1-1 0 0,-1-1 1 0 0,1 1-1 0 0,-1-1 0 0 0,1 1 1 0 0,-1-1-1 0 0,1 1 1 0 0,-1 0-1 0 0,1 0 0 0 0,-1 0 1 0 0,1 0-5 0 0,-7 4 29 0 0,-3-1-10 0 0,10-4-16 0 0,0 1 1 0 0,0-1-1 0 0,0 1 1 0 0,0-1-1 0 0,0 1 1 0 0,0-1-1 0 0,0 1 1 0 0,0-1-1 0 0,0 1 0 0 0,0 0 1 0 0,0 0-1 0 0,0-1 1 0 0,1 1-1 0 0,-1 0 1 0 0,0 0-1 0 0,0 0 1 0 0,1 0-1 0 0,-1 1-3 0 0,-4 8 13 0 0,4-8-13 0 0,0 0 0 0 0,0 0 0 0 0,0 1 0 0 0,0-1 0 0 0,-1 0 0 0 0,1 0 0 0 0,-1 0 0 0 0,1-1 1 0 0,-1 1-1 0 0,-6 6 0 0 0,5-6 9 0 0,0 2-1 0 0,0-1 1 0 0,0 0 0 0 0,0 1 0 0 0,0-1 0 0 0,1 1-9 0 0,-10 21 11 0 0,-7 25-11 0 0,18-47 6 0 0,0 0 0 0 0,0 1 0 0 0,1-1 1 0 0,-1 1-1 0 0,1-1 0 0 0,0 1 1 0 0,0 0-1 0 0,0-1 0 0 0,1 2-6 0 0,-1 5 24 0 0,0-4 3 0 0,1 0 1 0 0,0 1-1 0 0,-1-1 1 0 0,2 0 0 0 0,-1 0-1 0 0,3 6-27 0 0,0 3 43 0 0,1 3 6 0 0,9 20 149 0 0,0-15-144 0 0,-10-17-44 0 0,-3-4-4 0 0,0 0-1 0 0,1 0 0 0 0,-1 0 1 0 0,1 0-1 0 0,-1 0 0 0 0,1 0 1 0 0,0-1-1 0 0,0 1-5 0 0,16 6 19 0 0,-16-8-14 0 0,1 1 0 0 0,-1-1 0 0 0,0 1 0 0 0,0 0 0 0 0,0 0 0 0 0,0 0 1 0 0,0 0-1 0 0,0 0 0 0 0,0 1 0 0 0,0-1 0 0 0,-1 0 0 0 0,1 1-5 0 0,5 5 11 0 0,-5-5-3 0 0,0 1 0 0 0,0-1 1 0 0,0 0-1 0 0,0 0 0 0 0,0 0 0 0 0,1 0 1 0 0,-1-1-1 0 0,1 1 0 0 0,-1-1 1 0 0,2 1-9 0 0,22 3 32 0 0,-11 1 12 0 0,-12-5-40 0 0,0 0 0 0 0,1 1 0 0 0,-1-1 0 0 0,0-1 0 0 0,1 1 0 0 0,-1 0 0 0 0,1-1 0 0 0,-1 0 0 0 0,1 0-4 0 0,14 1 1 0 0,18-1 61 0 0,-16-3-80 0 0,1-8-126 0 0,4 6-71 0 0,-23 4 192 0 0,0 1 0 0 0,0-1 0 0 0,0 0 0 0 0,-1 0 0 0 0,1-1 0 0 0,-1 1 0 0 0,1 0 0 0 0,-1-1 0 0 0,1 1 0 0 0,-1-1 23 0 0</inkml:trace>
  <inkml:trace contextRef="#ctx0" brushRef="#br0" timeOffset="383.56">540 139 7512 0 0,'25'13'166'0'0,"-24"-13"-160"0"0,-1 0 0 0 0,0 0-1 0 0,0 0 1 0 0,0 0-1 0 0,1 0 1 0 0,-1 0-1 0 0,0 0 1 0 0,0 0-1 0 0,0 0 1 0 0,1 0 0 0 0,-1 0-1 0 0,0 1 1 0 0,0-1-1 0 0,0 0 1 0 0,1 0-1 0 0,-1 0 1 0 0,0 0 0 0 0,0 0-1 0 0,0 1 1 0 0,0-1-1 0 0,1 0 1 0 0,-1 0-1 0 0,0 0 1 0 0,0 0-1 0 0,0 1 1 0 0,0-1 0 0 0,0 0-1 0 0,0 0 1 0 0,0 0-1 0 0,0 1 1 0 0,0-1-1 0 0,0 0 1 0 0,0 0 0 0 0,0 0-1 0 0,0 1-5 0 0,0 8 131 0 0,0 2-11 0 0,1-1-39 0 0,2 2-24 0 0,-2-10-52 0 0,0 0-1 0 0,0 0 0 0 0,0 0 0 0 0,1 0 0 0 0,-1-1 0 0 0,0 1 1 0 0,1 0-1 0 0,0 0-4 0 0,0 0-1 0 0,0 0 0 0 0,-1 0 0 0 0,1 1 0 0 0,0-1 0 0 0,-1 0 0 0 0,0 1 0 0 0,1-1 1 0 0,-1 1-1 0 0,0 0 0 0 0,0-1 0 0 0,-1 1 0 0 0,1 1 1 0 0,4 10 23 0 0,4 3 77 0 0,-7-14-23 0 0,-1 0 0 0 0,1 0 0 0 0,0 1 0 0 0,-1-1 0 0 0,0 0 0 0 0,1 2-77 0 0,0 3 184 0 0,-1 1 42 0 0,-1-1 4 0 0,1 0 49 0 0,-1 0 57 0 0,0 1 67 0 0,0-3-142 0 0,1-1-44 0 0,2 4 110 0 0,3-1-75 0 0,6 2-12 0 0,-4-3-55 0 0,-2-2-6 0 0,-2 1 25 0 0,0 0 65 0 0,0 1 46 0 0,-1-1-74 0 0,2-2-26 0 0,2 2 16 0 0,4 4 67 0 0,0 2-14 0 0,-5-5-78 0 0,-2-2-20 0 0,2-2 22 0 0,1 1 64 0 0,-3-1-93 0 0,0 0-1 0 0,0 0 1 0 0,0 1-1 0 0,-1-1 1 0 0,2 3-179 0 0,-1-2 199 0 0,-1-1 78 0 0,-2-1-96 0 0,0 1-62 0 0,-2 0-63 0 0,1-1-24 0 0,1 0 59 0 0,9 1 246 0 0,-7-3-18 0 0,-3 0-72 0 0,0 0-30 0 0,0 0-8 0 0,0 0-11 0 0,-1-1-74 0 0,-1 1-53 0 0,-8 1 16 0 0,10-1-84 0 0,0 0-1 0 0,0 0 0 0 0,0 0 0 0 0,0 0 1 0 0,0 0-1 0 0,0 0 0 0 0,0 0 0 0 0,-1 0 1 0 0,1 0-1 0 0,0 0 0 0 0,0 0 0 0 0,0 0 1 0 0,0 0-1 0 0,0 0 0 0 0,0 0 0 0 0,0 0 1 0 0,0 0-1 0 0,0 0 0 0 0,0 0 0 0 0,0 0 1 0 0,-1 0-1 0 0,1 0 0 0 0,0 0 0 0 0,0 0 1 0 0,0 0-1 0 0,0 0 0 0 0,0 0 0 0 0,0 0 1 0 0,0-1-1 0 0,0 1 0 0 0,0 0 0 0 0,0 0 1 0 0,0 0-1 0 0,0 0 0 0 0,0 0 0 0 0,0 0 1 0 0,0 0-1 0 0,0 0 0 0 0,-1 0 0 0 0,1 0 1 0 0,0 0-1 0 0,0 0 0 0 0,0-1 0 0 0,0 1 0 0 0,0 0 1 0 0,0 0-1 0 0,0 0 0 0 0,0 0 0 0 0,0 0 1 0 0,0 0-1 0 0,0 0 0 0 0,0 0 0 0 0,0 0 1 0 0,0 0-1 0 0,1-1 0 0 0,-1 1 0 0 0,0 0-2 0 0,0 0 7 0 0,0-1-1 0 0,0 1 0 0 0,0-1 0 0 0,-1 1 0 0 0,1-1 0 0 0,0 1 1 0 0,0-1-1 0 0,0 1 0 0 0,0-1 0 0 0,-1 1 0 0 0,1-1 0 0 0,0 1 0 0 0,0-1 1 0 0,-1 1-1 0 0,1-1 0 0 0,0 1 0 0 0,-1 0 0 0 0,1-1-6 0 0,-9-4 60 0 0,8 4-58 0 0,0 0 1 0 0,-1 1-1 0 0,1-1 0 0 0,0 0 1 0 0,0 1-1 0 0,0-1 1 0 0,0 0-1 0 0,0 0 0 0 0,0 0 1 0 0,0 0-1 0 0,0 0 1 0 0,0 0-1 0 0,0 0 0 0 0,0-1-2 0 0,-9-21 56 0 0,-10-28 2 0 0,19 47-57 0 0,0 1 1 0 0,0 0-1 0 0,1 0 0 0 0,-1 0 1 0 0,1-1-1 0 0,0 1 1 0 0,0 0-1 0 0,0-1-1 0 0,-2-15-1 0 0,-3 4 1 0 0,4 12 2 0 0,0 0-1 0 0,-1 0 0 0 0,1 0 0 0 0,1 0 0 0 0,-1 0 1 0 0,0 0-1 0 0,1 0 0 0 0,0-1 0 0 0,0-2-1 0 0,0-34 49 0 0,0-25-45 0 0,1 57-4 0 0,0 0 0 0 0,1 0 0 0 0,0 0 0 0 0,0 0 0 0 0,1 0 0 0 0,0 0 0 0 0,2-2 0 0 0,4-14 0 0 0,-8 20 1 0 0,1 0-1 0 0,0-1 0 0 0,0 1 1 0 0,1 0-1 0 0,0-1 0 0 0,16-17-49 0 0,-15 19 31 0 0,0-1 0 0 0,0 1 0 0 0,1 0 0 0 0,-1 1-1 0 0,1-1 1 0 0,-1 1 0 0 0,1 0 0 0 0,0 0 0 0 0,0 0-1 0 0,0 1 1 0 0,0-1 0 0 0,0 1 0 0 0,1 1 0 0 0,-1-1-1 0 0,2 1 19 0 0,5 0-36 0 0,9 1-30 0 0,-5-5-20 0 0,-11 2 63 0 0,20-5-115 0 0,4 3-33 0 0,-23 4 8 0 0,0 0 40 0 0,7 0-24 0 0,1 0 95 0 0,19 0 53 0 0,-22 0-70 0 0,-2 0-46 0 0,0 0-71 0 0,0 0-87 0 0,0 0-103 0 0,-3 0 36 0 0,1 0-66 0 0,-1 0-73 0 0,0 0-77 0 0,0 0-84 0 0,1 0-90 0 0,-1 0-96 0 0,0 0-100 0 0,7 0-1100 0 0,5 0-1141 0 0</inkml:trace>
  <inkml:trace contextRef="#ctx0" brushRef="#br0" timeOffset="842.85">1740 62 8864 0 0,'3'0'200'0'0,"-3"0"-152"0"0,1 0-15 0 0,4 1-39 0 0,-3-1 39 0 0,0 0 31 0 0,0-1 47 0 0,-1 0 56 0 0,1-1 69 0 0,5-4-174 0 0,-3 2 24 0 0,-3 2 228 0 0,0 0-78 0 0,0 0-65 0 0,-1 0-53 0 0,0 0-29 0 0,-2-3 40 0 0,1 3-42 0 0,1 1 32 0 0,-1 0-10 0 0,0 0-39 0 0,-2-2 19 0 0,1 1-34 0 0,0 1 15 0 0,1 0 22 0 0,0 0 38 0 0,0 0 15 0 0,1-1 38 0 0,-1 1 42 0 0,1 0 47 0 0,0 1-37 0 0,-3 0 74 0 0,-5-2 8 0 0,-3-3 45 0 0,-2-2 5 0 0,2 5-69 0 0,-8 2-69 0 0,1 0-66 0 0,-4 0-26 0 0,-12 0 21 0 0,33 0-152 0 0,-1 1 1 0 0,1-1-1 0 0,-1 0 1 0 0,1 0-1 0 0,-1 1 1 0 0,1-1 0 0 0,-1 1-1 0 0,1-1 1 0 0,-1 1-1 0 0,1 0 1 0 0,-1-1 0 0 0,1 1-1 0 0,0 0-6 0 0,-12 5 32 0 0,-13-1-21 0 0,21-3-11 0 0,-3 2 0 0 0,-12 6 0 0 0,5 3 0 0 0,2 2 0 0 0,8-2 0 0 0,-2-9 0 0 0,7-4 0 0 0,-1 1 0 0 0,1-1 0 0 0,-1 0 0 0 0,1 0 0 0 0,0 1 0 0 0,-1-1 0 0 0,1 0 0 0 0,0 1 0 0 0,-1-1 0 0 0,1 0 0 0 0,0 1 0 0 0,-1-1 0 0 0,1 0 0 0 0,0 1 0 0 0,0-1 0 0 0,-1 1 0 0 0,1-1 0 0 0,0 1 0 0 0,0-1 0 0 0,0 1 0 0 0,0-1 0 0 0,-1 1 0 0 0,1-1 0 0 0,0 1 0 0 0,0-1 0 0 0,0 0 0 0 0,0 1 0 0 0,0-1 0 0 0,0 1 0 0 0,0-1 0 0 0,0 1 0 0 0,1 0 0 0 0,-1 0 0 0 0,0 0 0 0 0,0 0 0 0 0,0 0 0 0 0,0 0 0 0 0,1-1 0 0 0,-1 1 0 0 0,0 0 0 0 0,1 0 0 0 0,-1 0 0 0 0,1 0 0 0 0,-1 0 0 0 0,1-1 0 0 0,-1 1 0 0 0,1 0 0 0 0,-1 0 0 0 0,1-1 0 0 0,0 1 0 0 0,0 0 0 0 0,-1-1 0 0 0,1 1 0 0 0,0-1 0 0 0,0 1 0 0 0,0-1 0 0 0,-1 1 0 0 0,1-1 0 0 0,0 1 0 0 0,0-1 0 0 0,15 11 0 0 0,4 9 0 0 0,-11-9 0 0 0,1-1 0 0 0,0-1 0 0 0,1 0 0 0 0,0 0 0 0 0,0-1 0 0 0,1 0 0 0 0,1 0 0 0 0,-9-6 0 0 0,0 0 0 0 0,-1 0 0 0 0,1 0 0 0 0,-1 1 0 0 0,0 0 0 0 0,0-1 0 0 0,0 1 0 0 0,0 0 0 0 0,0 1 0 0 0,-1-1 0 0 0,2 2 0 0 0,21 25 0 0 0,-14-20 0 0 0,-5-5 0 0 0,-1 0 0 0 0,1 1 0 0 0,-1 0 0 0 0,0 0 0 0 0,1 2 0 0 0,2 4-14 0 0,4 6 122 0 0,-6-10 11 0 0,-1 0 0 0 0,-1 0-1 0 0,0 1 1 0 0,1 0-119 0 0,-2 1 162 0 0,0-2-41 0 0,2 10 111 0 0,-1-8-81 0 0,-3-8-96 0 0,-1 0-1 0 0,1 0 1 0 0,-1 0-1 0 0,0 0 1 0 0,1 0-1 0 0,-1 0 0 0 0,0 0 1 0 0,0 0-1 0 0,0 0-54 0 0,-1 0 79 0 0,1 1-1 0 0,-1-1 0 0 0,0 0 0 0 0,0 0 0 0 0,1 1 0 0 0,-1-1 1 0 0,-1 0-1 0 0,0 1-78 0 0,-3 9 406 0 0,3-3-101 0 0,2-9-293 0 0,0 0 0 0 0,0 1 1 0 0,0-1-1 0 0,0 0 0 0 0,0 0 0 0 0,0 0 0 0 0,0 1 0 0 0,0-1 0 0 0,0 0 1 0 0,0 0-1 0 0,0 0 0 0 0,-1 1 0 0 0,1-1 0 0 0,0 0 0 0 0,0 0 1 0 0,0 0-1 0 0,0 0 0 0 0,0 1 0 0 0,0-1 0 0 0,-1 0 0 0 0,1 0 0 0 0,0 0 1 0 0,0 0-1 0 0,0 0 0 0 0,-1 0 0 0 0,1 1 0 0 0,0-1 0 0 0,0 0 1 0 0,0 0-1 0 0,-1 0 0 0 0,1 0 0 0 0,0 0 0 0 0,0 0 0 0 0,0 0 0 0 0,-1 0-12 0 0,-19 13 415 0 0,9 2-6 0 0,8-11-313 0 0,-5 1 17 0 0,3-3-23 0 0,-1 1 51 0 0,-2 1 78 0 0,-1 1-124 0 0,0 0 21 0 0,-1 0 1 0 0,0-1 0 0 0,-9 3-117 0 0,-9-2 194 0 0,13 0-123 0 0,12-3-66 0 0,0-1 1 0 0,-1 0-1 0 0,1 0 0 0 0,0 0 0 0 0,-1 0 1 0 0,1-1-1 0 0,-1 1 0 0 0,1-1 0 0 0,-1 0-5 0 0,-11 0 33 0 0,6-1-21 0 0,0 1 0 0 0,0 1 0 0 0,0-1-1 0 0,-4 2-11 0 0,-5 3 0 0 0,-9 0-21 0 0,-2-2-54 0 0,20-3 110 0 0,0 1-33 0 0,0-1-37 0 0,0 0-37 0 0,-2 1-72 0 0,0-1-64 0 0,0 1-68 0 0,-1-1-72 0 0,1-1-76 0 0,0 0-81 0 0,1 0-83 0 0,-1-1-89 0 0,-19-11-1010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49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768 246 7848 0 0,'1'-6'94'0'0,"-1"5"-64"0"0,0-1-1 0 0,0 0 1 0 0,0 1 0 0 0,0-1 0 0 0,0 1-1 0 0,0-1 1 0 0,0 0 0 0 0,-1 1-1 0 0,1-1 1 0 0,-1 1 0 0 0,1-1-1 0 0,-1-1-29 0 0,-6-1 44 0 0,7 4-44 0 0,0 0 0 0 0,-1-1 0 0 0,1 1 0 0 0,-1 0 0 0 0,1-1 0 0 0,-1 1 0 0 0,1 0 0 0 0,0-1 0 0 0,-1 1 0 0 0,1 0 0 0 0,0-1 1 0 0,-1 1-1 0 0,1 0 0 0 0,0-1 0 0 0,0 1 0 0 0,0-1 0 0 0,-1 1 0 0 0,1-1 0 0 0,0 1 0 0 0,0-1 0 0 0,0 1 0 0 0,0 0 0 0 0,0-1 0 0 0,-1 1 0 0 0,1-1 0 0 0,0 1 0 0 0,0-1 1 0 0,0 1-1 0 0,1-1 0 0 0,-1 1 0 0 0,0-1 0 0 0,0 0 0 0 0,-1-7-106 0 0,-1 2 114 0 0,-1 1 61 0 0,0 1 44 0 0,-4-3 206 0 0,-5-9 430 0 0,7 6-338 0 0,0 0 24 0 0,-3-1-89 0 0,-3 0-29 0 0,7 6-150 0 0,-1 1-1 0 0,1-1 1 0 0,-1 1 0 0 0,0 0-1 0 0,-5-3-166 0 0,0 3 210 0 0,0 0 34 0 0,0 1-88 0 0,-1-1-9 0 0,3 1-12 0 0,0 1 21 0 0,1-2 54 0 0,-5-2 61 0 0,8 5-206 0 0,1 0 1 0 0,0 0-1 0 0,0 0 1 0 0,-1 0 0 0 0,1 1-1 0 0,-1-1 1 0 0,1 1-1 0 0,-1 0-65 0 0,-15-1 306 0 0,2 2-49 0 0,1 1-82 0 0,-25 8 182 0 0,27-7-219 0 0,-1-2-21 0 0,-5 0-14 0 0,8 4-23 0 0,-1-1 0 0 0,1 2 0 0 0,0-1 0 0 0,-6 5-80 0 0,-7 4 53 0 0,11-6-35 0 0,1 1 0 0 0,0 0 0 0 0,1 1 0 0 0,0 0 1 0 0,0 1-1 0 0,1 1 0 0 0,0 1-18 0 0,-14 13 72 0 0,10-12-26 0 0,7-7-21 0 0,0 1 0 0 0,1 0 0 0 0,0 0 0 0 0,0 0 1 0 0,0 3-26 0 0,-14 32 66 0 0,-2 3-74 0 0,-25 51-122 0 0,40-76 66 0 0,-6 19 64 0 0,5 3 0 0 0,3 3 0 0 0,2-22 0 0 0,2-17 0 0 0,0 0 0 0 0,1 1 0 0 0,0 0 0 0 0,0-1 0 0 0,1 1 0 0 0,0-1 0 0 0,0 1 0 0 0,1 0 0 0 0,9 38 0 0 0,-7-31 0 0 0,1 8 0 0 0,0 0 0 0 0,3 2 0 0 0,-4-16 0 0 0,0 0 0 0 0,0 0 0 0 0,1-1 0 0 0,1 0 0 0 0,-1 1 0 0 0,1-2 0 0 0,2 2 0 0 0,3 4 0 0 0,0 0 0 0 0,1-1 0 0 0,0-1 0 0 0,1 0 0 0 0,0 0 0 0 0,1-2 0 0 0,0 1 0 0 0,0-2 0 0 0,1 1 0 0 0,1-2 0 0 0,5 3 0 0 0,-9-7 0 0 0,1 0 0 0 0,-1 0 0 0 0,1-1 0 0 0,1 0 0 0 0,15 3 0 0 0,-6-1 0 0 0,-11-1 3 0 0,-1-1 0 0 0,0-1 1 0 0,1 1-1 0 0,4-2-3 0 0,1 0 22 0 0,-1-2 1 0 0,1 0-1 0 0,6-2-22 0 0,2 0 10 0 0,-4 1 9 0 0,-16 3-16 0 0,1 0 0 0 0,-1-1-1 0 0,0 0 1 0 0,1 1 0 0 0,-1-2 0 0 0,0 1 0 0 0,0 0 0 0 0,0-1 0 0 0,0 0 0 0 0,0 0 0 0 0,0 0-1 0 0,3-2-1 0 0,29-21 13 0 0,2 6 46 0 0,-32 17-45 0 0,-1-1 0 0 0,1 1 1 0 0,-1-1-1 0 0,0-1 0 0 0,0 1 0 0 0,0-1 0 0 0,-1 0 0 0 0,1 0 1 0 0,-1 0-1 0 0,0-1 0 0 0,0 1 0 0 0,0-1 0 0 0,-1 0 0 0 0,2-3-15 0 0,7-9 49 0 0,-2 5 9 0 0,-2-1 0 0 0,0 0-1 0 0,4-9-57 0 0,9-28 187 0 0,-17 39-145 0 0,-1 0 0 0 0,0 0-1 0 0,-1 0 1 0 0,0 0-1 0 0,-1 0 1 0 0,-1-1-42 0 0,1-72 223 0 0,-1 51-152 0 0,0 13-17 0 0,-1-32 68 0 0,-2 3-38 0 0,1 36-72 0 0,0 1 0 0 0,-1-1 0 0 0,-1 1 0 0 0,0-1 0 0 0,-1 1 0 0 0,-5-10-12 0 0,-36-73 60 0 0,34 71-61 0 0,-2 1 0 0 0,0 1 0 0 0,-2 0-1 0 0,0 1 1 0 0,-6-4 1 0 0,-4-7-27 0 0,18 22-1 0 0,4 5-6 0 0,0-1-1 0 0,-1 1 1 0 0,0-1 0 0 0,-3-1 34 0 0,-18-8-121 0 0,11 7 50 0 0,-4-9-43 0 0,1 1-11 0 0,4 8-11 0 0,-14 3-76 0 0,13 0 103 0 0,-2-1-43 0 0,0 4-34 0 0,14 2 143 0 0,-10 0-75 0 0,8 0 43 0 0,0 0-45 0 0,1 0-27 0 0,0 0-53 0 0,1 0-62 0 0,-1 0-72 0 0,1 0-860 0 0,3 0-48 0 0</inkml:trace>
  <inkml:trace contextRef="#ctx0" brushRef="#br0" timeOffset="260.66">537 754 11312 0 0,'0'3'256'0'0,"0"0"-176"0"0,0 0 41 0 0,0 13 401 0 0,0-8-335 0 0,1-1-76 0 0,0-3-112 0 0,0-1-46 0 0,19 40 61 0 0,-14-27 40 0 0,-2-4 150 0 0,1 0 51 0 0,11 24 654 0 0,-9-21-524 0 0,0 0-66 0 0,-3-6-163 0 0,-1-1-57 0 0,0 9 306 0 0,-3-2-49 0 0,-1 2-30 0 0,4 1-79 0 0,0-9-179 0 0,3 8 114 0 0,-5-12-109 0 0,0 0 0 0 0,0 1 0 0 0,-1-1 0 0 0,1 0 0 0 0,-1 2-73 0 0,0 4 19 0 0,0 2 15 0 0,0 7-69 0 0,0-18-107 0 0,0-2-163 0 0,0 0-266 0 0,0 0 435 0 0,0 0 17 0 0,0 0-11 0 0,0 0-39 0 0,1 0-8 0 0,-1 0-40 0 0,1 0-44 0 0,-1 0-50 0 0,1 0-54 0 0,0 0-51 0 0,0 0-44 0 0,1 0-40 0 0,-1 0-143 0 0,1 0-38 0 0,0 0-175 0 0,1 0-468 0 0</inkml:trace>
  <inkml:trace contextRef="#ctx0" brushRef="#br0" timeOffset="588.01">968 693 9904 0 0,'0'2'222'0'0,"1"0"-191"0"0,-1 0 0 0 0,0-1 0 0 0,0 1 0 0 0,1-1 0 0 0,-1 1-1 0 0,1-1 1 0 0,-1 1 0 0 0,1-1 0 0 0,0 1 0 0 0,0-1 0 0 0,0 0-1 0 0,0 1-30 0 0,0-1 33 0 0,0 1 0 0 0,0 0-1 0 0,-1-1 1 0 0,1 1-1 0 0,0 0 1 0 0,0 0 0 0 0,-1 0-1 0 0,1-1 1 0 0,-1 1-1 0 0,0 0 1 0 0,1 0 0 0 0,-1 1-33 0 0,1 7 47 0 0,4 1-36 0 0,2 1-21 0 0,-4 1-4 0 0,2 5 21 0 0,5-5 90 0 0,-9-11-42 0 0,1-1-1 0 0,-1 1 0 0 0,0 0 1 0 0,1 0-1 0 0,-1 0 0 0 0,0 0 1 0 0,0 0-1 0 0,0 0 1 0 0,0 0-1 0 0,-1 0 0 0 0,2 2-54 0 0,1 10 359 0 0,1-4-83 0 0,5 3 145 0 0,-1-6-128 0 0,-5-4-150 0 0,0 1 0 0 0,0-1 0 0 0,0 0 1 0 0,1 0-1 0 0,-1-1 0 0 0,1 1-143 0 0,21 9 887 0 0,-9-4-356 0 0,-6-3-215 0 0,1 1-64 0 0,0-3 38 0 0,2-2-48 0 0,0-1-43 0 0,-1-1-43 0 0,-2 0-22 0 0,13 2 335 0 0,-5-1-123 0 0,-1 0-62 0 0,-7-1-147 0 0,-1-1-53 0 0,22-13 273 0 0,-13 1-170 0 0,-16 12-153 0 0,1 0 0 0 0,0-1-1 0 0,0 1 1 0 0,1 0-1 0 0,-1 0 1 0 0,1 0-34 0 0,0 1 23 0 0,-1-1 1 0 0,0 0-1 0 0,1 0 1 0 0,-1-1 0 0 0,0 1-1 0 0,1-1-23 0 0,8-9 70 0 0,11-11 11 0 0,-22 22-80 0 0,0-1 1 0 0,0 1 0 0 0,1-1-1 0 0,-2 0 1 0 0,1 1-1 0 0,0-1 1 0 0,0 0 0 0 0,0 0-1 0 0,-1 0 1 0 0,1 0 0 0 0,-1 1-1 0 0,0-1 1 0 0,1 0-1 0 0,-1-1-1 0 0,0 1 6 0 0,0 0 0 0 0,1 0 0 0 0,-1-1 0 0 0,1 1 0 0 0,0 0 0 0 0,-1 0 0 0 0,1 0 0 0 0,0 0 0 0 0,0 0 0 0 0,1-1-6 0 0,-1 1 0 0 0,0 1 0 0 0,0 0 0 0 0,0-1 0 0 0,-1 1 0 0 0,1 0 0 0 0,0-1 0 0 0,-1 1 0 0 0,1-1 0 0 0,-1 1 0 0 0,0-1 0 0 0,1 1 0 0 0,-1-1 0 0 0,0 1 0 0 0,0-1 0 0 0,0 1 0 0 0,0-1 0 0 0,0 0 0 0 0,0 1 0 0 0,-1-1 0 0 0,1 1 0 0 0,0-1 0 0 0,-1 1 0 0 0,1-1 0 0 0,-1 0 0 0 0,-10-16 0 0 0,9 6-9 0 0,-1-1-60 0 0,0 5-203 0 0,0 0 55 0 0,-3 0 6 0 0,-2-5-62 0 0,1 1 3 0 0,2 4 41 0 0,2 2-9 0 0,0-1-55 0 0,1 1-2 0 0,0 0-53 0 0,1 0-61 0 0,1-1-67 0 0,-2-4-863 0 0,1 11 1255 0 0,1-1 1 0 0,0 1-1 0 0,0 0 0 0 0,-1-1 0 0 0,1 1 1 0 0,-1 0-1 0 0,1-1 0 0 0,0 1 1 0 0,-1 0-1 0 0,1 0 0 0 0,-1-1 0 0 0,1 1 1 0 0,0 0-1 0 0,-1 0 0 0 0,1 0 1 0 0,-1 0-1 0 0,1 0 0 0 0,-1-1 1 0 0,1 1-1 0 0,-1 0 0 0 0,1 0 0 0 0,-1 0 1 0 0,1 0-1 0 0,-1 0 0 0 0,1 1 84 0 0,-3-1-1758 0 0</inkml:trace>
  <inkml:trace contextRef="#ctx0" brushRef="#br0" timeOffset="1003.62">1877 662 7344 0 0,'-10'0'390'0'0,"3"0"-336"0"0,-7 0-34 0 0,9 0 31 0 0,-1 0 88 0 0,-1-1 141 0 0,-12 2 524 0 0,14 0-593 0 0,1 1-48 0 0,-4 2 113 0 0,-2 2 103 0 0,-3-4 76 0 0,12-2-432 0 0,1 0-1 0 0,0 0 0 0 0,-1 0 0 0 0,1 0 1 0 0,-1 0-1 0 0,1 0 0 0 0,-1 0 1 0 0,1 0-1 0 0,-1 0 0 0 0,1 0 0 0 0,-1 0 1 0 0,1 0-1 0 0,-1 1 0 0 0,1-1 1 0 0,-1 0-1 0 0,1 0 0 0 0,-1 0 0 0 0,1 1 1 0 0,0-1-1 0 0,-1 0 0 0 0,1 0 1 0 0,-1 1-1 0 0,1-1 0 0 0,0 0 0 0 0,-1 1 1 0 0,1-1-1 0 0,0 0 0 0 0,-1 1 1 0 0,1-1-1 0 0,0 1 0 0 0,0-1 0 0 0,-1 1-22 0 0,-3 5 345 0 0,0-3-78 0 0,-2 1-51 0 0,-8 3 104 0 0,10-5-207 0 0,-7 2 149 0 0,3 0-55 0 0,7-4-187 0 0,0 1 0 0 0,0-1 1 0 0,1 1-1 0 0,-1 0 0 0 0,0-1 0 0 0,1 1 0 0 0,-1-1 1 0 0,0 1-1 0 0,1 0 0 0 0,-1 0 0 0 0,1-1 0 0 0,-1 1 1 0 0,1 1-21 0 0,-7 13 355 0 0,0 1-84 0 0,-2 7 4 0 0,-2-3-88 0 0,9-17-148 0 0,0 0 1 0 0,0 0-1 0 0,1 0 1 0 0,-1 1-1 0 0,1-1 1 0 0,0 0-1 0 0,0 1 1 0 0,0 0-40 0 0,-1 27 241 0 0,2-28-222 0 0,-1 9 52 0 0,1-9-60 0 0,0 0-1 0 0,-1 0 1 0 0,1 0-1 0 0,1 0 1 0 0,-1 0 0 0 0,0 1-1 0 0,1-1 1 0 0,-1 0-1 0 0,1 0 1 0 0,0 0-11 0 0,1 2 9 0 0,7 11 21 0 0,-4-8 23 0 0,8-3 14 0 0,-9-2-47 0 0,0 0 1 0 0,0 0-1 0 0,-1 0 1 0 0,1 1-1 0 0,1 1-20 0 0,-1-1 26 0 0,4 0 39 0 0,1-7-61 0 0,-8 2 4 0 0,58-24 125 0 0,-26 12-109 0 0,-19 6 18 0 0,-12 6-34 0 0,4-3 1 0 0,1-1 0 0 0,-1 0 0 0 0,0-1 1 0 0,0 1-1 0 0,0-1 0 0 0,1-4-9 0 0,10-8 21 0 0,-10 12-21 0 0,-4 4 1 0 0,-1 0 0 0 0,0 0 0 0 0,0-1 0 0 0,0 1 0 0 0,0 0 0 0 0,0 0 0 0 0,-1-1 0 0 0,1 0 0 0 0,-1 1 0 0 0,1-2-1 0 0,3-22 43 0 0,1 11-33 0 0,-5 12-10 0 0,1 0 0 0 0,-1 0 0 0 0,0-1 0 0 0,-1 1 0 0 0,1 0 0 0 0,0-1 0 0 0,-1 1 1 0 0,0-2-1 0 0,0 2 2 0 0,0 1 1 0 0,0-1 0 0 0,1 0 0 0 0,-1 1-1 0 0,0-1 1 0 0,1 0 0 0 0,0 1 0 0 0,0-1-1 0 0,0 1 1 0 0,0-1 0 0 0,0 1 0 0 0,0-1-3 0 0,0 1 2 0 0,1 0 1 0 0,-2-1-1 0 0,1 1 1 0 0,0 0 0 0 0,0 0-1 0 0,-1-1 1 0 0,1 1-1 0 0,-1 0 1 0 0,0-1-1 0 0,1 1 1 0 0,-1 0 0 0 0,0-1-3 0 0,0-13 0 0 0,2 1 0 0 0,8 2-14 0 0,-11 15 6 0 0,0-1-1 0 0,0 0 0 0 0,0 1 1 0 0,0-1-1 0 0,0 1 0 0 0,0-1 1 0 0,0 1-1 0 0,1 0 0 0 0,-1-1 1 0 0,1 1-1 0 0,-1 0 0 0 0,1-1 1 0 0,-1 2 8 0 0,0 31-36 0 0,1-29 34 0 0,-1 13-36 0 0,0-7 33 0 0,1 1-1 0 0,0 0 0 0 0,1-1 1 0 0,2 12 5 0 0,4-10 0 0 0,-7-12 0 0 0,1 1 0 0 0,0-1 0 0 0,0 0 0 0 0,-1 1 0 0 0,1-1 0 0 0,-1 1 0 0 0,1-1 0 0 0,-1 1 0 0 0,0-1 0 0 0,1 1 0 0 0,-1-1 0 0 0,0 1 0 0 0,0-1 0 0 0,0 1 0 0 0,2 23 0 0 0,-2-24 0 0 0,1 0 0 0 0,-1 0 0 0 0,0 0 0 0 0,1 0 0 0 0,-1 0 0 0 0,1 0 0 0 0,-1 0 0 0 0,1 0 0 0 0,0 0 0 0 0,-1 0 0 0 0,1-1 0 0 0,0 1 0 0 0,-1 0 0 0 0,1 0 0 0 0,0-1 0 0 0,0 1 0 0 0,0 0 0 0 0,0-1 0 0 0,0 1 0 0 0,4 1 0 0 0,-4-1 0 0 0,0-1 0 0 0,-1 0 0 0 0,1 0 0 0 0,-1 1 0 0 0,1-1 0 0 0,0 0 0 0 0,-1 1 0 0 0,1-1 0 0 0,-1 1 0 0 0,1-1 0 0 0,-1 0 0 0 0,1 1 0 0 0,-1-1 0 0 0,1 1 0 0 0,-1 0 0 0 0,0-1 0 0 0,1 1 0 0 0,-1-1 0 0 0,0 1 0 0 0,1 0 0 0 0,-1-1 0 0 0,0 1 0 0 0,2 4 0 0 0,0-3-1 0 0,-1 1 1 0 0,1-1 0 0 0,-1 0-1 0 0,1 0 1 0 0,0 0 0 0 0,0 0-1 0 0,0 0 1 0 0,0 0 0 0 0,0 0-1 0 0,0-1 1 0 0,1 1 0 0 0,7 3-46 0 0,1-3-66 0 0,-10-2 103 0 0,-1 0-1 0 0,1 0 0 0 0,0 0 1 0 0,-1 0-1 0 0,1 0 1 0 0,0 0-1 0 0,-1 0 0 0 0,1 0 1 0 0,0 0-1 0 0,-1 1 1 0 0,1-1-1 0 0,0 0 0 0 0,-1 0 1 0 0,1 1-1 0 0,-1-1 0 0 0,1 0 1 0 0,-1 1-1 0 0,1-1 1 0 0,-1 1-1 0 0,1-1 0 0 0,-1 1 1 0 0,1-1-1 0 0,-1 1 1 0 0,1-1-1 0 0,-1 1 0 0 0,0-1 10 0 0,5 6-141 0 0,6-4-48 0 0,-6-2 11 0 0,5 0-73 0 0,-7 0 132 0 0,0 0-58 0 0,0 0 3 0 0,0 0-49 0 0,0 0-57 0 0,0 0-64 0 0,10 0-296 0 0</inkml:trace>
  <inkml:trace contextRef="#ctx0" brushRef="#br0" timeOffset="1392.09">2308 693 8896 0 0,'2'0'200'0'0,"6"1"-108"0"0,-4 4 41 0 0,-3 10 163 0 0,-1-2-149 0 0,3 2-87 0 0,10 13-60 0 0,-10-21 14 0 0,2 2 45 0 0,-2 0 48 0 0,0 0 50 0 0,-2 3 51 0 0,1 1 284 0 0,4-3-85 0 0,-1-2-115 0 0,-1 1 109 0 0,1 0-73 0 0,1 4 127 0 0,-1 17 697 0 0,-3-26-1009 0 0,1 0 3 0 0,1 3 52 0 0,-2-2 18 0 0,0 1 73 0 0,-2-2-94 0 0,0 0 40 0 0,0-1-96 0 0,0-1-80 0 0,0 0-1 0 0,-1-1 1 0 0,1 1-1 0 0,1 0 1 0 0,-1 0-1 0 0,0 0 1 0 0,0-1-1 0 0,1 1 1 0 0,-1 0-1 0 0,1 0 1 0 0,0 0-59 0 0,5 3 217 0 0,-5-5-206 0 0,-1 0 0 0 0,0 1 0 0 0,1-1 0 0 0,-1 0 1 0 0,1 0-1 0 0,-1 0 0 0 0,0 1 0 0 0,1-1 0 0 0,-1 0 0 0 0,0 1 1 0 0,0-1-1 0 0,1 0 0 0 0,-1 0 0 0 0,0 1 0 0 0,0-1 0 0 0,1 1 0 0 0,-1-1 1 0 0,0 0-1 0 0,0 1 0 0 0,0-1 0 0 0,0 0 0 0 0,0 1 0 0 0,0-1 0 0 0,1 1 1 0 0,-1-1-1 0 0,0 1 0 0 0,0-1 0 0 0,0 0 0 0 0,0 1 0 0 0,0-1 1 0 0,-1 1-13 0 0,1 1 257 0 0,0-2 0 0 0,0 0 0 0 0,0 0 0 0 0,-2 0 0 0 0,0 0-198 0 0,-1 0-7 0 0,1 0 8 0 0,-1 0 57 0 0,0 0 87 0 0,3-2-106 0 0,-1-22-6 0 0,0 11-90 0 0,1 1 0 0 0,0-1 0 0 0,1 1 0 0 0,0 0 0 0 0,2-5-1 0 0,7-3 0 0 0,-5-1 1 0 0,-3 14-7 0 0,0-1 1 0 0,0 1 0 0 0,1 0-1 0 0,1-2 6 0 0,4-6-45 0 0,-4 6-17 0 0,1 1 0 0 0,-1-1 1 0 0,-1 0-1 0 0,1-3 62 0 0,-2 3-47 0 0,-1 6 22 0 0,-1 0 0 0 0,1 0 0 0 0,0 0 1 0 0,-1 0-1 0 0,1 0 0 0 0,1 1 0 0 0,-1-1 1 0 0,0 0-1 0 0,1 1 0 0 0,-1-1 0 0 0,1 0 0 0 0,0 1 1 0 0,0 0-1 0 0,0-1 0 0 0,0 1 0 0 0,0 0 1 0 0,1 0-1 0 0,-1 0 0 0 0,1 1 0 0 0,0-2 25 0 0,8-3-66 0 0,-6 3 26 0 0,-1 1 0 0 0,1-1 0 0 0,-1 0 0 0 0,0 0 0 0 0,0-1 0 0 0,0 1 0 0 0,-1-1 0 0 0,1 0 0 0 0,-1 0 0 0 0,2-3 40 0 0,-4 6-5 0 0,0 0 0 0 0,-1 0 0 0 0,1 0 0 0 0,-1 0 0 0 0,1 0 0 0 0,0 0 0 0 0,0 1 0 0 0,0-1 0 0 0,-1 0 0 0 0,1 0 0 0 0,0 1 0 0 0,0-1 0 0 0,0 0 0 0 0,0 1 0 0 0,0-1 0 0 0,0 1 0 0 0,1-1 0 0 0,-1 1 0 0 0,0 0 0 0 0,1-1 5 0 0,26 0-72 0 0,-11 2-7 0 0,-16-1 79 0 0,0 0-1 0 0,0 0 1 0 0,1 0-1 0 0,-1 0 1 0 0,0 0 0 0 0,0 0-1 0 0,1 1 1 0 0,-1-1-1 0 0,0 1 1 0 0,0-1-1 0 0,0 1 1 0 0,1-1 0 0 0,-1 1-1 0 0,0-1 1 0 0,0 1-1 0 0,0 0 1 0 0,0 0-1 0 0,0-1 1 0 0,0 1 0 0 0,0 0-1 0 0,-1 0 1 0 0,1 0-1 0 0,0 0 1 0 0,0 0-1 0 0,0 1 1 0 0,-1-1-1 0 0,1 0 0 0 0,-1 0-1 0 0,0 0 1 0 0,1 0 0 0 0,-1 0-1 0 0,1-1 1 0 0,-1 1-1 0 0,1 0 1 0 0,0 0 0 0 0,-1-1-1 0 0,1 1 1 0 0,0 0-1 0 0,0-1 1 0 0,-1 1 0 0 0,1 0-1 0 0,0-1 1 0 0,0 0-1 0 0,0 1 1 0 0,0-1 0 0 0,0 1-1 0 0,0-1 1 0 0,0 0-1 0 0,0 0 1 0 0,0 1 1 0 0,0-1-1 0 0,0 0 1 0 0,0 0-1 0 0,0 1 1 0 0,0-1-1 0 0,-1 0 0 0 0,1 1 1 0 0,0-1-1 0 0,0 1 1 0 0,0-1-1 0 0,0 1 0 0 0,-1-1 1 0 0,1 1-1 0 0,0 0 1 0 0,0-1-1 0 0,-1 1 0 0 0,1 0 1 0 0,0 0-1 0 0,-1 0 1 0 0,1-1-1 0 0,-1 1 0 0 0,1 0 1 0 0,-1 0-1 0 0,0 0 0 0 0,1 0 1 0 0,1 2 18 0 0,0 1-1 0 0,0-1 1 0 0,1 0-1 0 0,0 0 0 0 0,-1 0 1 0 0,1-1-1 0 0,1 1-17 0 0,0 1 31 0 0,0 0-1 0 0,1 1 1 0 0,-1-1-1 0 0,1 4-30 0 0,4 13 100 0 0,-5-11-27 0 0,1 2 46 0 0,0-4-42 0 0,-4-6-61 0 0,0-1 0 0 0,0 0 1 0 0,0 1-1 0 0,-1-1 0 0 0,1 1 0 0 0,0-1 1 0 0,-1 1-1 0 0,1-1 0 0 0,-1 1 0 0 0,0 0 1 0 0,1-1-1 0 0,-1 1 0 0 0,0-1 0 0 0,0 1-16 0 0,2 14 65 0 0,5 2-49 0 0,-3-8-5 0 0,-1 8 48 0 0,-3-7-55 0 0,-1 15 90 0 0,0-16-94 0 0,0-2-53 0 0,-1-1-67 0 0,-2 0-86 0 0,0-2-105 0 0,2-3-29 0 0,1-1 63 0 0,1 0 55 0 0,-1 1 49 0 0,1-1 20 0 0,-1 0 49 0 0,1 1 27 0 0,0 0 18 0 0,0 2-51 0 0,0-3 28 0 0,0 0-41 0 0,-13 15-771 0 0</inkml:trace>
  <inkml:trace contextRef="#ctx0" brushRef="#br0" timeOffset="1981.13">3370 169 7688 0 0,'0'0'166'0'0,"0"0"29"0"0,0 0 14 0 0,-3 0-25 0 0,-7 0-93 0 0,9 0-60 0 0,0 0-1 0 0,1 0 1 0 0,-1 0-1 0 0,0 0 1 0 0,0 0 0 0 0,0 0-1 0 0,0 1 1 0 0,1-1-1 0 0,-1 0 1 0 0,0 0 0 0 0,0 0-1 0 0,0 1 1 0 0,1-1-1 0 0,-1 1 1 0 0,0-1 0 0 0,0 0-1 0 0,1 1 1 0 0,-1 0-31 0 0,-1 8 526 0 0,2-1-249 0 0,-3-1-78 0 0,-4-3-36 0 0,7-4-153 0 0,-1 0 0 0 0,1 1 1 0 0,-1-1-1 0 0,1 0 0 0 0,0 0 0 0 0,-1 1 0 0 0,1-1 1 0 0,0 0-1 0 0,-1 1 0 0 0,1-1 0 0 0,0 1 0 0 0,-1-1 1 0 0,1 0-1 0 0,0 1 0 0 0,0-1 0 0 0,-1 1 1 0 0,1-1-1 0 0,0 1 0 0 0,0-1 0 0 0,0 0 0 0 0,0 1 1 0 0,-1-1-1 0 0,1 1 0 0 0,0-1 0 0 0,0 1 0 0 0,0-1 1 0 0,0 1-1 0 0,0-1 0 0 0,0 1 0 0 0,0-1 0 0 0,0 1 1 0 0,1 0-11 0 0,-2 7 130 0 0,0-1-36 0 0,-5 8 76 0 0,2-6-71 0 0,2-2 2 0 0,1 0 17 0 0,0 1 43 0 0,1 16 168 0 0,0-1-32 0 0,0 23 207 0 0,0-11-191 0 0,0 0-46 0 0,0 34 170 0 0,0-39-273 0 0,1-18-93 0 0,0 0 1 0 0,0-1 0 0 0,1 1-1 0 0,1 0-71 0 0,-1 1 80 0 0,1 0 0 0 0,-2 0 0 0 0,0 0 0 0 0,0 2-80 0 0,-1 81 366 0 0,0-74-297 0 0,-1-4-10 0 0,1-11-29 0 0,0 0-1 0 0,0 0 1 0 0,1 0-1 0 0,0 1 1 0 0,0 2-30 0 0,4 6 49 0 0,-3-9-22 0 0,0-1 1 0 0,-1 1-1 0 0,0 0 1 0 0,0-1-1 0 0,0 4-27 0 0,1 8 53 0 0,4-3-35 0 0,0 1 0 0 0,-4 2 36 0 0,-2-11-56 0 0,0 2 49 0 0,0 22 259 0 0,0-19-202 0 0,0 0-3 0 0,0-9-137 0 0,0-3-29 0 0,0 0-17 0 0,0 0-72 0 0,0 0-34 0 0,0 0 88 0 0,0 0-55 0 0,0 0-75 0 0,0 0 70 0 0,0 0-34 0 0,0 0-38 0 0,0 0-36 0 0,0 0-362 0 0,0 0 86 0 0,0-1-48 0 0,0-1-698 0 0,0-2-550 0 0,0-4-1045 0 0</inkml:trace>
  <inkml:trace contextRef="#ctx0" brushRef="#br0" timeOffset="2716.58">2847 662 7848 0 0,'9'0'206'0'0,"5"1"19"0"0,-4-1-130 0 0,-3-1-74 0 0,-1-1-72 0 0,2-3 57 0 0,-4 2 35 0 0,1 0 47 0 0,1 1 64 0 0,1 2 79 0 0,6 0 206 0 0,-9 1-281 0 0,-1-1 0 0 0,1 0-1 0 0,0 0 1 0 0,0 0-1 0 0,0-1 1 0 0,0 0-1 0 0,-1 1 1 0 0,3-2-156 0 0,81-24 1704 0 0,-78 24-1444 0 0,-1 1-64 0 0,-1 1-50 0 0,-1 0-36 0 0,13-2 158 0 0,-3-2-70 0 0,-10 2-101 0 0,1 0 0 0 0,-1 1 0 0 0,0-1 0 0 0,1 2 0 0 0,-1-1 0 0 0,4 1-97 0 0,19-3 259 0 0,2-2-40 0 0,-1 0-50 0 0,-2 2-58 0 0,1 4 32 0 0,12-1 19 0 0,-16-3-133 0 0,-21 2-24 0 0,32-8 41 0 0,-1 6-37 0 0,-3 3-98 0 0,-4 0 89 0 0,36 0 61 0 0,-44 0-76 0 0,0 0-39 0 0,-3 0-37 0 0,1 0-50 0 0,-1 0-58 0 0,1 0-69 0 0,1 0-119 0 0,0 0-109 0 0,0 0-119 0 0,-9 0 259 0 0,-1 0-35 0 0,0 0-36 0 0,1 0-38 0 0,-1 0-39 0 0,1 0-41 0 0,-1 0-43 0 0,0 0-43 0 0,0 0-46 0 0,1 0-47 0 0,-8 0-559 0 0,-2 0-712 0 0</inkml:trace>
  <inkml:trace contextRef="#ctx0" brushRef="#br0" timeOffset="2957.87">3878 647 7344 0 0,'0'2'165'0'0,"0"3"-88"0"0,0 3 38 0 0,0-2-46 0 0,0 4 48 0 0,0 5 64 0 0,0-5-138 0 0,0 14-55 0 0,0-15 61 0 0,0 0 85 0 0,0-4-24 0 0,0-1 34 0 0,2 7 180 0 0,4 2 58 0 0,0-1-9 0 0,-5-1-66 0 0,0-6-183 0 0,0 0-33 0 0,5 7 70 0 0,-2-5-62 0 0,-2-1 2 0 0,-1 0 22 0 0,0 1 46 0 0,-1-3-140 0 0,-1-1-29 0 0,1-1 1 0 0,0 0-1 0 0,0 0 1 0 0,0 1-1 0 0,1-1 1 0 0,-1 0 0 0 0,0 1-1 0 0,1-1 1 0 0,0 2-1 0 0,4 4-3 0 0,-4-7 5 0 0,0 1-1 0 0,0-1 1 0 0,0 1-1 0 0,0-1 1 0 0,-1 1 0 0 0,1-1-1 0 0,-1 1 1 0 0,1-1-1 0 0,-1 1 1 0 0,1 0-1 0 0,-1 1-1 0 0,0-1 74 0 0,0-2 14 0 0,0 1-92 0 0,0-1-102 0 0,0 1-100 0 0,0-1 52 0 0,0 1-42 0 0,0 0-43 0 0,0 0-40 0 0,0 1-385 0 0,0 1-272 0 0,0 3-624 0 0</inkml:trace>
  <inkml:trace contextRef="#ctx0" brushRef="#br0" timeOffset="3171.97">3801 246 11312 0 0,'-13'-12'256'0'0,"10"9"-53"0"0,1 2-68 0 0,-1 0-42 0 0,0 2-39 0 0,1-1-15 0 0,0-2 38 0 0,-3-8 199 0 0,-1 8-208 0 0,1-1-40 0 0,3-7 16 0 0,2 7 127 0 0,0 3 50 0 0,0-2 10 0 0,0-5-104 0 0,0 3-78 0 0,0 3-52 0 0,0 1-31 0 0,0-1-28 0 0,0 1-38 0 0,1 0-19 0 0,-1 0-38 0 0,1 0-43 0 0,-1 0-47 0 0,1 0-50 0 0,0 0-48 0 0,0 0-42 0 0,0 0-37 0 0,1 0-125 0 0,0 0-36 0 0,3 0-1298 0 0</inkml:trace>
  <inkml:trace contextRef="#ctx0" brushRef="#br0" timeOffset="3648.21">4571 262 6880 0 0,'5'-5'53'0'0,"-2"2"-33"0"0,-1 0 30 0 0,0 1 32 0 0,1-1 50 0 0,-3 3 59 0 0,3-2-31 0 0,3-4-112 0 0,-2 2 22 0 0,-3 2 133 0 0,0 1-39 0 0,0-2 65 0 0,0 1-131 0 0,-1 0-35 0 0,-1-3 48 0 0,0 4-28 0 0,1 1-6 0 0,-2-5 529 0 0,-8-5-20 0 0,8 8-399 0 0,1 1-33 0 0,0-2 69 0 0,0 1-75 0 0,1-1-73 0 0,1 0-29 0 0,-3 1 71 0 0,1 1-8 0 0,-2 1-53 0 0,0 1 21 0 0,0-2 58 0 0,1 0 62 0 0,-1-2 99 0 0,2 2-249 0 0,-2-1 39 0 0,-4-4 46 0 0,1 4 6 0 0,0 1 35 0 0,-2 0 93 0 0,7 1-227 0 0,-1 0 0 0 0,0 0 0 0 0,0-1 0 0 0,1 1 0 0 0,-1-1 0 0 0,0 0 0 0 0,1 1 0 0 0,-1-1 1 0 0,1 0-1 0 0,-1 0 0 0 0,1 0 0 0 0,-1 0 0 0 0,1 0 0 0 0,-1 0 0 0 0,1-1-39 0 0,-1 0 168 0 0,0 1-39 0 0,-1 0 35 0 0,-1 1-81 0 0,-1 1-41 0 0,3-1 58 0 0,-14 0 185 0 0,1 0-79 0 0,-3 0-27 0 0,-10 0 39 0 0,26 0-207 0 0,0 0 1 0 0,1 0-1 0 0,-1 1 1 0 0,1-1-1 0 0,-1 0 1 0 0,0 1-1 0 0,1-1 1 0 0,-1 1 0 0 0,1 0-1 0 0,-1-1 1 0 0,1 1-1 0 0,0 0 1 0 0,-1 0-1 0 0,1 0 1 0 0,0 0-1 0 0,-1 0 1 0 0,1 0 0 0 0,-1 1-12 0 0,2-2 4 0 0,0 1 0 0 0,-1-1 0 0 0,1 1 1 0 0,-1-1-1 0 0,1 0 0 0 0,-1 1 1 0 0,1-1-1 0 0,-1 0 0 0 0,1 0 0 0 0,-1 1 1 0 0,0-1-1 0 0,1 0 0 0 0,-1 0 1 0 0,1 0-1 0 0,-1 0 0 0 0,0 0 0 0 0,1 0 1 0 0,-1 0-1 0 0,1 0 0 0 0,-1 0 1 0 0,0 0-5 0 0,-4 1 14 0 0,-24 14-28 0 0,24-2-20 0 0,-1-4 58 0 0,-6 3 68 0 0,-1 1-3 0 0,6-4-65 0 0,3 0-44 0 0,3 1-49 0 0,1 0 5 0 0,0 11-31 0 0,0-19 94 0 0,0 1-1 0 0,-1-1 1 0 0,1 1 0 0 0,0-1-1 0 0,-1 1 1 0 0,0-1 0 0 0,1 0-1 0 0,-1 1 1 0 0,0-1 0 0 0,0 0-1 0 0,-1 2 2 0 0,1-1 0 0 0,0-1 1 0 0,0 0-1 0 0,0 0 0 0 0,0 1 0 0 0,0-1 0 0 0,0 1 0 0 0,1-1 0 0 0,0 1 0 0 0,-1-1 0 0 0,1 1 1 0 0,0 1-1 0 0,1 4 0 0 0,-1-1 0 0 0,1 1 0 0 0,1-1 0 0 0,-1 0 0 0 0,2 3 0 0 0,-1-3 0 0 0,0 0 0 0 0,-1 0 0 0 0,0 1 0 0 0,0-1 0 0 0,0 3 0 0 0,-2 4 0 0 0,1-6 0 0 0,0 0 0 0 0,0-1 0 0 0,1 1 0 0 0,0-1 0 0 0,0 2 0 0 0,25 84 0 0 0,-18-56-1 0 0,4 15 20 0 0,-6-37 42 0 0,-5-12-41 0 0,0 1 1 0 0,0-1 0 0 0,0 0-1 0 0,0 1 1 0 0,0-1 0 0 0,-1 0-1 0 0,1 1 1 0 0,-1-1 0 0 0,0 1-21 0 0,3 16 109 0 0,0-8 50 0 0,1 0 0 0 0,5 10-159 0 0,-4-9 63 0 0,-1-2-34 0 0,-3-10-20 0 0,0 1 1 0 0,-1-1 0 0 0,1 1 0 0 0,-1 0 0 0 0,0-1 0 0 0,1 1 0 0 0,-1-1 0 0 0,0 1 0 0 0,0 0 0 0 0,0-1 0 0 0,0 1 0 0 0,0 0-10 0 0,-1 26 73 0 0,1-20-90 0 0,0 1 38 0 0,0 0-9 0 0,0 0-41 0 0,0 1-34 0 0,0 4-47 0 0,0-12 158 0 0,0-2-21 0 0,0 0-79 0 0,0 0-40 0 0,0 0-153 0 0,0 0 117 0 0,0 0-46 0 0,0 0-69 0 0,0 0 78 0 0,0 0-35 0 0,0 0-36 0 0,0 0-36 0 0,0 0-363 0 0,0 0 89 0 0,0 0-48 0 0,0 0-696 0 0,0 0-547 0 0,0 0-1039 0 0</inkml:trace>
  <inkml:trace contextRef="#ctx0" brushRef="#br0" timeOffset="4304.14">4063 662 9184 0 0,'0'0'208'0'0,"0"0"33"0"0,2 0 14 0 0,2 0-174 0 0,8 0 50 0 0,-2-2-87 0 0,-5-9-44 0 0,2 9 16 0 0,-1 2 42 0 0,5 0 203 0 0,1 0-46 0 0,-6 1-90 0 0,0-1 0 0 0,1 0-1 0 0,-1 0 1 0 0,1 0 0 0 0,-1-1 0 0 0,1 0 0 0 0,-1-1-125 0 0,9-3 326 0 0,-3 0-48 0 0,13 2 59 0 0,-17 3-187 0 0,1-1-1 0 0,0 0 1 0 0,6-2-150 0 0,14-4 370 0 0,-25 6-322 0 0,12-2 176 0 0,-1 2-65 0 0,3 1-29 0 0,8 1 6 0 0,4 0 60 0 0,-13-3-48 0 0,0-4-31 0 0,-2 1-46 0 0,-6 4-50 0 0,-1 0-1 0 0,1 0 1 0 0,0 1 0 0 0,-1 0 0 0 0,9 1-21 0 0,-10 0 4 0 0,0-1 0 0 0,1 0 0 0 0,-1 0 1 0 0,0 0-1 0 0,0-1 0 0 0,0 0 0 0 0,3-1-4 0 0,5-3-44 0 0,-12 3 27 0 0,1 1 0 0 0,-1 0 0 0 0,0 0 0 0 0,1 0 0 0 0,-1 0 0 0 0,1 1 0 0 0,-1-1 0 0 0,0 1 0 0 0,1 0 17 0 0,11 0-70 0 0,13 0-64 0 0,-12-2-35 0 0,-1-4-222 0 0,3 0-209 0 0,-5 5 233 0 0,-6 1 99 0 0,-1 0 41 0 0,4 0-129 0 0,14 0-427 0 0,-12-2 128 0 0,-3-2 74 0 0,-8 3 503 0 0,0 1 0 0 0,0-1 0 0 0,0 1 1 0 0,1-1-1 0 0,-1 1 0 0 0,0-1 1 0 0,0 1-1 0 0,0 0 0 0 0,1 0 1 0 0,-1 0-1 0 0,1-1 78 0 0,23 7-1101 0 0,-23-7 1010 0 0,-1 1 0 0 0,0 0 0 0 0,1 0 0 0 0,-1-1 1 0 0,1 1-1 0 0,-1 0 0 0 0,0-1 0 0 0,1 0 0 0 0,-1 1 1 0 0,1-1 90 0 0,6-3-542 0 0,2 2-67 0 0,-2 2 112 0 0,13 0-818 0 0,-13 0 907 0 0,-2 0 136 0 0,-1 0 83 0 0,1 0 104 0 0,-4 0 89 0 0,1 0 33 0 0,-1 0 41 0 0,-2 0 85 0 0,0 1-119 0 0,0 0 0 0 0,0 0-1 0 0,0-1 1 0 0,0 1-1 0 0,0 0 1 0 0,0 0 0 0 0,1-1-1 0 0,-1 1 1 0 0,0 0 0 0 0,0-1-1 0 0,1 1 1 0 0,-1 0 0 0 0,0-1-1 0 0,1 1 1 0 0,-1 0-44 0 0,5 3 487 0 0,-2-2-148 0 0,-1 1 33 0 0,0 1 40 0 0,-2 2 46 0 0,1 1 70 0 0,-1 8 545 0 0,-3-6-401 0 0,-2-1-225 0 0,-1 4 261 0 0,4 1-142 0 0,2 43 1233 0 0,0-30-1090 0 0,0-12-371 0 0,0 0-56 0 0,0-2-67 0 0,0 0-80 0 0,2 1 117 0 0,4-1 16 0 0,-1-4-122 0 0,4 11 251 0 0,1 0-99 0 0,1 3-31 0 0,5 10 37 0 0,-13-16-222 0 0,-1-1-18 0 0,0-12-67 0 0,0 0-33 0 0,-1-2-29 0 0,1 1-44 0 0,-1-1-23 0 0,0 0-44 0 0,0 0-50 0 0,-1 0-57 0 0,0-1 283 0 0,1 1-344 0 0,0-1-56 0 0,-1 1-50 0 0,1-1-44 0 0,-1 0-147 0 0,0 0-44 0 0,0 1-179 0 0,0-1-478 0 0</inkml:trace>
  <inkml:trace contextRef="#ctx0" brushRef="#br0" timeOffset="4543.42">4863 339 7568 0 0,'0'0'166'0'0,"0"0"29"0"0,0 0 14 0 0,3 0-25 0 0,10 0-146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48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32 6296 0 0,'0'-13'184'0'0,"0"13"-181"0"0,1 0 0 0 0,-1 0 0 0 0,0 0 0 0 0,0 0 0 0 0,0-1 1 0 0,0 1-1 0 0,0 0 0 0 0,0 0 0 0 0,0 0 0 0 0,0 0 0 0 0,0 0 0 0 0,0 0 1 0 0,0 0-1 0 0,0 0 0 0 0,0 0 0 0 0,0 0 0 0 0,0-1 0 0 0,0 1 0 0 0,0 0 0 0 0,0 0 1 0 0,-1 0-1 0 0,1 0 0 0 0,0 0 0 0 0,0 0 0 0 0,0 0 0 0 0,0 0 0 0 0,0 0 1 0 0,0 0-1 0 0,0 0 0 0 0,0 0 0 0 0,0 0 0 0 0,0-1 0 0 0,0 1 0 0 0,0 0 0 0 0,0 0 1 0 0,0 0-1 0 0,0 0 0 0 0,-1 0 0 0 0,1 0 0 0 0,0 0 0 0 0,0 0 0 0 0,0 0 1 0 0,0 0-1 0 0,0 0 0 0 0,0 0 0 0 0,0 0 0 0 0,0 0 0 0 0,0 0 0 0 0,0 0 1 0 0,0 0-1 0 0,-1 0 0 0 0,1 0 0 0 0,0 0 0 0 0,0 0 0 0 0,0 0 0 0 0,0 0 0 0 0,0 0-3 0 0,-6 0 107 0 0,-3-4-19 0 0,6 2-25 0 0,-3-1 114 0 0,3 1-33 0 0,0 1 48 0 0,0 0 56 0 0,-1 0 65 0 0,0 0 72 0 0,-1 1 80 0 0,1 0-174 0 0,-2 0-17 0 0,0 0-40 0 0,-1 1-42 0 0,1 1-43 0 0,-1 2 15 0 0,-5 3 99 0 0,1-6-48 0 0,-2 2 33 0 0,3 2-84 0 0,2 0-65 0 0,3-2-46 0 0,4-3-40 0 0,1 0-1 0 0,-1 0 1 0 0,1 0-1 0 0,-1 1 1 0 0,0-1-1 0 0,1 0 1 0 0,-1 1 0 0 0,1-1-1 0 0,-1 1 1 0 0,1-1-1 0 0,-1 1 1 0 0,1-1-1 0 0,-1 1 1 0 0,1-1-1 0 0,-1 1 1 0 0,1-1-1 0 0,0 1 1 0 0,-1-1 0 0 0,1 1-1 0 0,0 0 1 0 0,0-1-1 0 0,-1 1-12 0 0,-1 4 50 0 0,1-4-33 0 0,0 1-1 0 0,0-1 1 0 0,0 0 0 0 0,0 0 0 0 0,0 0 0 0 0,0 0 0 0 0,0 0-1 0 0,0 0 1 0 0,-1 0 0 0 0,1 0 0 0 0,0 0 0 0 0,-1-1 0 0 0,1 1 0 0 0,0 0-1 0 0,-2-1-16 0 0,1 1 19 0 0,0 0 0 0 0,0 0 0 0 0,0 0 0 0 0,0 0 0 0 0,1 1 0 0 0,-1-1 0 0 0,0 0 0 0 0,0 1 0 0 0,1-1 0 0 0,-1 1 0 0 0,1 0 0 0 0,-2 0-19 0 0,-6 19 110 0 0,6-10-42 0 0,-3 1 42 0 0,-4 6 34 0 0,5 8 0 0 0,-1-14-55 0 0,5-11-75 0 0,0 1-1 0 0,0-1 1 0 0,1 1 0 0 0,-1-1-1 0 0,0 1 1 0 0,1-1-1 0 0,-1 1 1 0 0,1 0 0 0 0,0-1-1 0 0,-1 1 1 0 0,1-1-1 0 0,0 1 1 0 0,0 0 0 0 0,0 0-14 0 0,0 2 18 0 0,0 1 0 0 0,-1-1 0 0 0,1 1 0 0 0,-1 0 0 0 0,0-1 0 0 0,0 1 0 0 0,-1-1 0 0 0,1 0 0 0 0,-1 1 0 0 0,0-1 0 0 0,-2 3-18 0 0,2-5 12 0 0,0 1 0 0 0,0 0 0 0 0,1-1 0 0 0,-1 1 0 0 0,1 0 0 0 0,0 0-1 0 0,0-1 1 0 0,0 1 0 0 0,0 0 0 0 0,0 0 0 0 0,1 0 0 0 0,-1 1 0 0 0,1-1 0 0 0,0 0 0 0 0,0 0-1 0 0,0 0 1 0 0,0 3-12 0 0,0 6 40 0 0,0-2-16 0 0,-1-5-6 0 0,1-1-1 0 0,-1 1 1 0 0,1 0-1 0 0,0-1 0 0 0,1 1 1 0 0,-1 0-1 0 0,1-1 1 0 0,0 1-1 0 0,1 2-17 0 0,4 3 9 0 0,1 2-3 0 0,6 12 60 0 0,-11-19-46 0 0,-2-5-18 0 0,0 1 0 0 0,1 0 1 0 0,-1-1-1 0 0,0 1 0 0 0,1 0 1 0 0,-1-1-1 0 0,0 1 0 0 0,1-1 1 0 0,-1 1-1 0 0,1-1 0 0 0,-1 1 1 0 0,1-1-1 0 0,-1 1 0 0 0,1-1 1 0 0,-1 0-1 0 0,1 1 0 0 0,-1-1 1 0 0,1 0-1 0 0,-1 1 0 0 0,1-1 1 0 0,0 0-1 0 0,0 1-2 0 0,4 1 5 0 0,3 3 18 0 0,-7-4-19 0 0,1 0 0 0 0,-1 0 0 0 0,0-1 1 0 0,1 1-1 0 0,-1 0 0 0 0,1 0 1 0 0,0-1-1 0 0,-1 1 0 0 0,1-1 0 0 0,-1 0 1 0 0,3 1-5 0 0,1-4 76 0 0,1-2-39 0 0,1 0 1 0 0,0 0 0 0 0,0 1 0 0 0,0 0-1 0 0,3-1-37 0 0,18-10 104 0 0,-24 11-85 0 0,1 1 0 0 0,-1-1 0 0 0,0 0 1 0 0,0 0-1 0 0,0 0 0 0 0,-1-1 0 0 0,1 1 1 0 0,-1-1-1 0 0,1-3-19 0 0,0 2 15 0 0,1-1-1 0 0,-1 1 1 0 0,1 0 0 0 0,2-1-15 0 0,6-8 56 0 0,-10 11-48 0 0,-1 0-1 0 0,0 1 1 0 0,0-1 0 0 0,0 0-1 0 0,-1-1 1 0 0,1 1 0 0 0,-1-3-8 0 0,4-8 50 0 0,7-9-34 0 0,-10 21-15 0 0,0-1 0 0 0,0 0 0 0 0,0 0 0 0 0,0-1 0 0 0,-1 1 0 0 0,1 0 0 0 0,-1 0 0 0 0,0-1 0 0 0,0 1 0 0 0,-1-5-1 0 0,0-6 22 0 0,0 8-16 0 0,0-1 1 0 0,0 1-1 0 0,1-1 0 0 0,-1 0 1 0 0,2-1-7 0 0,6-19 0 0 0,-12 16 2 0 0,0 4 6 0 0,3 3-3 0 0,0 1 0 0 0,0-1 0 0 0,0 0 0 0 0,1 0-1 0 0,0 1 1 0 0,0-1 0 0 0,0 0 0 0 0,1 1 0 0 0,-1-1 0 0 0,1 0 0 0 0,1-2-5 0 0,-2 6 0 0 0,1 0 0 0 0,-1 0 0 0 0,1 1 0 0 0,-1-1 0 0 0,1 0 0 0 0,-1 1 0 0 0,1-1 0 0 0,-1 0 0 0 0,1 1 0 0 0,0-1 0 0 0,-1 1 0 0 0,1-1 0 0 0,0 1 0 0 0,-1-1 0 0 0,1 1 0 0 0,0-1 0 0 0,0 2 0 0 0,-1-1 0 0 0,0 1 0 0 0,1-1 0 0 0,-1 1 0 0 0,0-1 0 0 0,0 1 0 0 0,1-1 0 0 0,-1 1 0 0 0,0-1 0 0 0,0 1 0 0 0,0-1 0 0 0,0 1 0 0 0,0 0 0 0 0,1-1 0 0 0,-1 1 0 0 0,0-1 0 0 0,0 1 0 0 0,0-1 0 0 0,-1 1 0 0 0,1-1 0 0 0,0 1 0 0 0,0 0 0 0 0,0-1 0 0 0,0 0 0 0 0,0 72 0 0 0,0-63 0 0 0,0 0 0 0 0,1-1 0 0 0,0 1 0 0 0,0 0 0 0 0,1-1 0 0 0,0 1 0 0 0,4 7 0 0 0,-5-13 0 0 0,-1 1 0 0 0,1-1 0 0 0,0 1 0 0 0,-1-1 0 0 0,0 0 0 0 0,0 1 0 0 0,0-1 0 0 0,0 1 0 0 0,-1-1 0 0 0,1 0 0 0 0,-1 1 0 0 0,0-1 0 0 0,0 0 0 0 0,0 1 0 0 0,0-1 0 0 0,-4 20 0 0 0,9-10 2 0 0,0-5 6 0 0,1 17 35 0 0,1-12-33 0 0,-5-12-10 0 0,0 1 0 0 0,0-1 0 0 0,-1 1 0 0 0,1-1 0 0 0,-1 0 0 0 0,1 1 0 0 0,-1-1 0 0 0,1 1 0 0 0,-1-1 0 0 0,0 1 0 0 0,0-1 1 0 0,1 1-1 0 0,-1 0 0 0 0,-1 5 0 0 0,1-5 0 0 0,0 0 0 0 0,0 0 0 0 0,0 0 0 0 0,0 0 0 0 0,0 0 0 0 0,1 0 0 0 0,-1 0 0 0 0,1 0 0 0 0,-1 0 0 0 0,1 1 0 0 0,25 44 0 0 0,-26-46-1 0 0,1-1 0 0 0,-1 1 0 0 0,0 0 0 0 0,1 0 0 0 0,-1 0 0 0 0,1 0 0 0 0,0 0 0 0 0,-1 0 0 0 0,1-1 1 0 0,0 1-1 0 0,-1 0 0 0 0,1-1 0 0 0,0 1 0 0 0,0 0 0 0 0,-1-1 0 0 0,1 1 0 0 0,0-1 0 0 0,1 1 1 0 0,4 0-59 0 0,1-1-62 0 0,-2 0 20 0 0,-3 0-235 0 0,-2 0 184 0 0,1 0-26 0 0,0 0-57 0 0,0 0-108 0 0,1 0-125 0 0,0 0-112 0 0,0 0 83 0 0,0 0-41 0 0,3 0-629 0 0,1 0-493 0 0,3 0-936 0 0</inkml:trace>
  <inkml:trace contextRef="#ctx0" brushRef="#br0" timeOffset="382.48">603 16 8032 0 0,'-2'11'137'0'0,"-3"0"-15"0"0,1-5-38 0 0,1 2 54 0 0,2-2-1 0 0,0 1 47 0 0,3 19-138 0 0,-2-22-48 0 0,1 1 1 0 0,1-1 0 0 0,-1 0-1 0 0,1 0 1 0 0,-1 0 0 0 0,3 4 1 0 0,0 1 36 0 0,-3-1 63 0 0,-2-1 49 0 0,0 0 36 0 0,0-5-119 0 0,1 0-1 0 0,-1 0 1 0 0,1 0 0 0 0,0 0 0 0 0,0-1 0 0 0,0 1-1 0 0,0 0 1 0 0,0 0 0 0 0,0 1-65 0 0,4 8 226 0 0,7 7 466 0 0,-6 7 0 0 0,1-12-272 0 0,-2-4-6 0 0,-1 5 92 0 0,-3-4-311 0 0,2-1 64 0 0,1 0 39 0 0,7 12 453 0 0,-4-8-336 0 0,-2-7-232 0 0,-1 1-38 0 0,0 2 156 0 0,-3 7 94 0 0,0-8-195 0 0,0 0 41 0 0,-1-1 70 0 0,1-5-404 0 0,0-1 50 0 0,0 1 46 0 0,0 0 40 0 0,0 1 55 0 0,0 0 42 0 0,0 0 72 0 0,0 1 162 0 0,0 0 174 0 0,0-4-225 0 0,0-2-160 0 0,0 0-41 0 0,0-2-52 0 0,0-1-61 0 0,2-8 62 0 0,5-5-18 0 0,-3 8-30 0 0,12-26-10 0 0,-11 7-13 0 0,-4 25 0 0 0,6-25-3 0 0,7-14 3 0 0,-11 34-16 0 0,1 0 1 0 0,0 1-1 0 0,0 0 0 0 0,2-2 16 0 0,-4 7-7 0 0,1 0 0 0 0,-1 1 1 0 0,0-1-1 0 0,1 1 0 0 0,-1 0 0 0 0,1-1 1 0 0,0 1-1 0 0,0 1 0 0 0,3-3 7 0 0,6-5-53 0 0,-1-6-29 0 0,30-16-52 0 0,-40 30 130 0 0,1-1-1 0 0,0 1 0 0 0,-1-1 0 0 0,1 1 0 0 0,0 0 1 0 0,0 0-1 0 0,0 0 0 0 0,2-1 5 0 0,-2 1-6 0 0,-1 1 1 0 0,1 0-1 0 0,0-1 0 0 0,-1 1 0 0 0,1 0 1 0 0,0 0-1 0 0,-1 0 0 0 0,1 0 0 0 0,0 0 1 0 0,0 0-1 0 0,-1 1 0 0 0,1-1 0 0 0,0 0 1 0 0,-1 1-1 0 0,1 0 0 0 0,0-1 0 0 0,-1 1 0 0 0,1 0 1 0 0,-1 0-1 0 0,1-1 0 0 0,-1 1 0 0 0,0 1 1 0 0,1-1-1 0 0,-1 0 0 0 0,0 0 0 0 0,1 1 6 0 0,11 11-13 0 0,24 25-56 0 0,-34-34 69 0 0,1 0-1 0 0,-1 1 0 0 0,0-1 0 0 0,0 1 0 0 0,0 0 0 0 0,-1 0 0 0 0,2 2 1 0 0,26 70 0 0 0,-26-66 0 0 0,1-1 0 0 0,-1 0 0 0 0,5 6 0 0 0,0 1 0 0 0,-8-15 0 0 0,0 1 0 0 0,-1-1 0 0 0,1 0 0 0 0,-1 1 0 0 0,1-1 0 0 0,-1 1 0 0 0,0-1 0 0 0,0 0 0 0 0,0 1 0 0 0,0-1 0 0 0,-1 1 0 0 0,1-1 0 0 0,-1 0 0 0 0,1 1 0 0 0,0-1 0 0 0,0 1 0 0 0,0-1 0 0 0,0 0 0 0 0,0 1 0 0 0,0-1 0 0 0,1 1 0 0 0,-1-1 0 0 0,1 0 0 0 0,-1 0 0 0 0,1 1 0 0 0,13 14 5 0 0,-7-9-18 0 0,-3-2-41 0 0,-1 0-35 0 0,-2 0-52 0 0,1 0-200 0 0,1-4 271 0 0,-1 0-31 0 0,0-1-40 0 0,0 0-67 0 0,0 0-28 0 0,0 0-66 0 0,0 0-75 0 0,0 0-85 0 0,1 0-144 0 0,0 0-121 0 0,-2 0 315 0 0,0-1-35 0 0,1 1-36 0 0,-1 0-37 0 0,5 3-1545 0 0,4 5-1168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46.0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386 170 7400 0 0,'0'0'216'0'0,"0"-3"-11"0"0,0-4-104 0 0,0 0 40 0 0,0-3 223 0 0,0 1 255 0 0,0 5-267 0 0,-1 2-159 0 0,0 1-145 0 0,0 0-39 0 0,-2-2 252 0 0,0 0 9 0 0,3 1-48 0 0,6-5 133 0 0,-6 7-347 0 0,0 0 0 0 0,0 0 0 0 0,1 0 1 0 0,-1-1-1 0 0,0 1 0 0 0,0 0 1 0 0,0 0-1 0 0,0 0 0 0 0,0 0 1 0 0,0 0-1 0 0,0 0 0 0 0,0 0 1 0 0,0 0-1 0 0,1 0 0 0 0,-1 0 1 0 0,0 0-1 0 0,0-1 0 0 0,0 1 1 0 0,0 0-1 0 0,0 0 0 0 0,0 0 1 0 0,0 0-1 0 0,0 0 0 0 0,0 0 1 0 0,0 0-1 0 0,0-1 0 0 0,0 1 0 0 0,0 0 1 0 0,0 0-1 0 0,0 0 0 0 0,0 0 1 0 0,0 0-1 0 0,0 0 0 0 0,0 0 1 0 0,0-1-1 0 0,0 1 0 0 0,0 0 1 0 0,0 0-1 0 0,0 0 0 0 0,0 0 1 0 0,0 0-1 0 0,0 0 0 0 0,0 0 1 0 0,0-1-1 0 0,0 1 0 0 0,-1 0 1 0 0,1 0-1 0 0,0 0 0 0 0,0 0 1 0 0,0 0-1 0 0,0 0 0 0 0,0 0 1 0 0,0 0-1 0 0,0 0 0 0 0,0 0 1 0 0,0 0-1 0 0,-1 0 0 0 0,1-1-8 0 0,-10-9 466 0 0,7 7-162 0 0,2 1-107 0 0,0-1-68 0 0,2 1-70 0 0,-1-1-30 0 0,-1 1 66 0 0,-1 1-11 0 0,-1 1-43 0 0,0 0 17 0 0,1 0 45 0 0,-1-2 48 0 0,0 0 79 0 0,2 1-187 0 0,-9-7 177 0 0,4 5-79 0 0,0 2 30 0 0,-1 1 84 0 0,-8-4 18 0 0,4-5-74 0 0,11 9-191 0 0,0 0-1 0 0,-1-1 0 0 0,1 1 1 0 0,0 0-1 0 0,0 0 0 0 0,-1 0 1 0 0,1-1-1 0 0,0 1 0 0 0,0 0 1 0 0,-1 0-1 0 0,1 0 0 0 0,0 0 1 0 0,-1 0-1 0 0,1-1 0 0 0,0 1 1 0 0,0 0-1 0 0,-1 0 0 0 0,1 0 1 0 0,0 0-1 0 0,-1 0 0 0 0,1 0 1 0 0,0 0-1 0 0,-1 0 0 0 0,1 0 1 0 0,0 0-1 0 0,-1 0-7 0 0,-13 0 117 0 0,7 0-36 0 0,-2 0 60 0 0,6 0-119 0 0,1 0 0 0 0,-1 1 0 0 0,1-1 1 0 0,-1 0-1 0 0,1 1 0 0 0,-1-1 1 0 0,0 1-23 0 0,-4 6 85 0 0,6-7-82 0 0,1 1 0 0 0,0-1 0 0 0,-1 1 1 0 0,1-1-1 0 0,-1 1 0 0 0,1-1 0 0 0,0 1 1 0 0,-1-1-1 0 0,1 0 0 0 0,-1 1 1 0 0,1-1-1 0 0,-1 0 0 0 0,1 0 0 0 0,-1 1 1 0 0,0-1-1 0 0,1 0 0 0 0,-1 0 1 0 0,1 0-1 0 0,-1 0 0 0 0,1 0 0 0 0,-1 0 1 0 0,0 1-1 0 0,1-1 0 0 0,-1-1 0 0 0,1 1 1 0 0,-1 0-1 0 0,0 0 0 0 0,1 0 1 0 0,-1 0-4 0 0,-8 1 25 0 0,0 1 0 0 0,1 0 1 0 0,-1 1-1 0 0,1 0 1 0 0,-1 0-1 0 0,1 0 0 0 0,0 1 1 0 0,-4 3-26 0 0,2-2 15 0 0,8-4-11 0 0,1 1 0 0 0,-1-1 0 0 0,1 0 0 0 0,-1 1 0 0 0,1-1 0 0 0,0 1 0 0 0,0-1 0 0 0,-1 1 0 0 0,1 0 0 0 0,0 0 0 0 0,0-1 0 0 0,1 1 0 0 0,-1 1-4 0 0,-1 0 0 0 0,1 0 0 0 0,-1 0 1 0 0,0 0-1 0 0,0 0 0 0 0,0-1 1 0 0,-1 2-1 0 0,-43 42 0 0 0,44-44 0 0 0,1 0 0 0 0,-1 0 0 0 0,1 0 0 0 0,-1 0 0 0 0,1 0 0 0 0,0 0 0 0 0,0 0 0 0 0,0 1 0 0 0,0-1 0 0 0,0 0 0 0 0,1 1 0 0 0,-1-1 0 0 0,1 1 0 0 0,-1-1 0 0 0,1 1 0 0 0,-1-1 0 0 0,0 1 0 0 0,0-1 0 0 0,0 0 0 0 0,0 0 0 0 0,0 1 0 0 0,0-1 0 0 0,0 0 0 0 0,-1 0 0 0 0,1 0 0 0 0,-1 0 0 0 0,0 0 0 0 0,1-1 0 0 0,-1 1 0 0 0,1 0 0 0 0,0 0 0 0 0,-1-1 0 0 0,1 1 0 0 0,0 0 0 0 0,0 0 0 0 0,0 1 0 0 0,0-1 0 0 0,1 0 0 0 0,-1 0 0 0 0,1 0 0 0 0,-1 2 0 0 0,0 30 0 0 0,1-20 0 0 0,3 1-12 0 0,9 0-36 0 0,35 32 36 0 0,-46-46 12 0 0,1 1 0 0 0,0-1 0 0 0,0 1 0 0 0,0-1 0 0 0,0 0 0 0 0,1 1 0 0 0,-1-1 0 0 0,0 0 0 0 0,1-1 0 0 0,-1 1 0 0 0,0 0 0 0 0,1-1 0 0 0,-1 1 0 0 0,1-1 0 0 0,-1 1 0 0 0,1 0 0 0 0,-1-1 0 0 0,0 1 0 0 0,1 0 0 0 0,-1 0 0 0 0,0 0 0 0 0,0 1 0 0 0,0-1 0 0 0,0 0 0 0 0,0 1 0 0 0,0 0 0 0 0,0-1 0 0 0,5 6 0 0 0,-1-2 0 0 0,2 1 0 0 0,-1-1 0 0 0,0 0 0 0 0,1 0 0 0 0,13 9 0 0 0,51 32 0 0 0,-69-44 0 0 0,0 0 0 0 0,0 1 0 0 0,0-1 0 0 0,-1 1 0 0 0,1-1 0 0 0,-1 1 0 0 0,0 0 0 0 0,1 0 0 0 0,-1 1 0 0 0,-1-1 0 0 0,2 1 0 0 0,-1 0 0 0 0,0 1 0 0 0,1-1 0 0 0,0 0 0 0 0,0 0 0 0 0,3 2 0 0 0,3 6 1 0 0,-2 0 43 0 0,-6-9-19 0 0,1 1-1 0 0,0-1 1 0 0,0 0 0 0 0,0 0-1 0 0,0 0 1 0 0,2 0-25 0 0,10 17 165 0 0,-3 1 73 0 0,-8-15-160 0 0,-1-1 39 0 0,-2 0-36 0 0,-6 9 85 0 0,3-9-86 0 0,0 1 38 0 0,1 0 53 0 0,1 1 69 0 0,-2 5-41 0 0,-12 8 171 0 0,-3-2-38 0 0,8-11-202 0 0,-9 2 62 0 0,-1-1-79 0 0,2 0-62 0 0,0-2-42 0 0,15-5-1 0 0,0-1-1 0 0,0 1 0 0 0,0 0 0 0 0,-1-1 0 0 0,1 0 0 0 0,0 1 0 0 0,0-1 0 0 0,-1-1-7 0 0,-15 3 3 0 0,3 2-3 0 0,12-2 0 0 0,0-1 0 0 0,0 0 0 0 0,-1 1 0 0 0,1-2 0 0 0,0 1 0 0 0,0 0 0 0 0,-1-1 0 0 0,1 0 0 0 0,-1 0 0 0 0,1 0 0 0 0,0-1 0 0 0,-4 0 0 0 0,1-2 15 0 0,1 0-36 0 0,-6-4-98 0 0,-14-6-238 0 0,10 12 203 0 0,4 0 16 0 0,5 0-20 0 0,4-1 18 0 0,0-1-38 0 0,1-1-46 0 0,1-2-52 0 0,1 3 80 0 0,0 0 34 0 0,-5-10-467 0 0,3 10 309 0 0,0 1 98 0 0,1 1-47 0 0,0 0-55 0 0,0-1-61 0 0,0 1 8 0 0,0 1-49 0 0,1-1-44 0 0,-1 1-36 0 0,1 0-145 0 0,0 0-36 0 0,0 0-1506 0 0</inkml:trace>
  <inkml:trace contextRef="#ctx0" brushRef="#br0" timeOffset="385.7">601 678 7912 0 0,'0'0'232'0'0,"5"0"-14"0"0,3-1-180 0 0,12-5-28 0 0,-7 0 70 0 0,-5 3 104 0 0,0 3 63 0 0,10-2 280 0 0,-8-3-304 0 0,0 1-22 0 0,-2 2-19 0 0,0 0 24 0 0,2 2 67 0 0,-7 0-197 0 0,0 0-1 0 0,0 0 1 0 0,0-1 0 0 0,0 1-1 0 0,0-1 1 0 0,0 1 0 0 0,2-2-76 0 0,-3 1 56 0 0,0 0 0 0 0,0 0 0 0 0,0 0-1 0 0,0 0 1 0 0,0 0 0 0 0,0-1 0 0 0,-1 1 0 0 0,2-2-56 0 0,-1 1 103 0 0,0 0-1 0 0,1 0 1 0 0,0 1-1 0 0,-1-1 0 0 0,1 0 1 0 0,3-1-103 0 0,10-3 335 0 0,-4 1-164 0 0,-7 2-132 0 0,0 1-36 0 0,4-4 155 0 0,0 0-1 0 0,1 0 1 0 0,6-1-158 0 0,6-2 114 0 0,-19 8-111 0 0,0 0 1 0 0,0 0-1 0 0,-1 0 1 0 0,1-1-1 0 0,-1 1 1 0 0,1-1-1 0 0,-1 0 1 0 0,0 0-4 0 0,6-10 64 0 0,5 7-38 0 0,2-8 17 0 0,-13 12-41 0 0,-1-1 0 0 0,0 1 0 0 0,1 0 0 0 0,-1-1 0 0 0,0 1 0 0 0,0-1 0 0 0,0 1 0 0 0,0-1 0 0 0,0 1 0 0 0,-1-1-1 0 0,1 1 1 0 0,0-1 0 0 0,-1 0 0 0 0,1 0 0 0 0,-1 1 0 0 0,0-1 0 0 0,1-1-2 0 0,-1 1 110 0 0,2 2 4 0 0,-1 0-109 0 0,-1 0 0 0 0,1 0-1 0 0,-1 0 1 0 0,1 0 0 0 0,-1 0-1 0 0,1 0 1 0 0,-1 0 0 0 0,0 0-1 0 0,1-1 1 0 0,-1 1-1 0 0,1 0 1 0 0,-1 0 0 0 0,1 0-1 0 0,-1 0 1 0 0,0-1 0 0 0,1 1-1 0 0,-1 0 1 0 0,1-1 0 0 0,-1 1-1 0 0,0 0 1 0 0,1-1 0 0 0,-1 1-1 0 0,0 0 1 0 0,0-1 0 0 0,1 1-1 0 0,-1 0 1 0 0,0-1 0 0 0,0 1-1 0 0,1-1 1 0 0,-1 1-5 0 0,1-8 51 0 0,-1-1-37 0 0,0 5-27 0 0,0 1-71 0 0,0 1-5 0 0,-2-11 32 0 0,-12-12 99 0 0,14 25-42 0 0,1-3 8 0 0,-1 2-7 0 0,0 1 0 0 0,0 0-1 0 0,0 0 1 0 0,0 0 0 0 0,0 0 0 0 0,0 0-1 0 0,0 0 1 0 0,0 0 0 0 0,0 0 0 0 0,0 0-1 0 0,0 0 1 0 0,0-1 0 0 0,0 1 0 0 0,0 0-1 0 0,0 0 1 0 0,0 0 0 0 0,0 0 0 0 0,0 0-1 0 0,0 0 1 0 0,0 0 0 0 0,0 0 0 0 0,0 0-1 0 0,0 0 1 0 0,0 0 0 0 0,0-1 0 0 0,0 1-1 0 0,0 0 1 0 0,-1 0 0 0 0,1 0 0 0 0,0 0-1 0 0,0 0 1 0 0,0 0 0 0 0,0 0 0 0 0,0 0-1 0 0,0 0 1 0 0,0 0 0 0 0,0 0 0 0 0,0 0-1 0 0,0 0 1 0 0,0 0 0 0 0,0 0 0 0 0,-1 0-1 0 0,1 0 1 0 0,0 0 0 0 0,0 0 0 0 0,0 0-1 0 0,0 0 1 0 0,0 0 0 0 0,0 0 0 0 0,0 0-1 0 0,0 0 1 0 0,0 0 0 0 0,0 0 0 0 0,-1 0-1 0 0,1 0 1 0 0,0 0 0 0 0,0 0-1 0 0,-13 0 11 0 0,-2 3-11 0 0,6 1 0 0 0,0 1 0 0 0,1 0 0 0 0,-1 1 0 0 0,1 0 0 0 0,1 1 0 0 0,-5 3 0 0 0,-6 6 0 0 0,11-12 7 0 0,0 2 0 0 0,1-1 0 0 0,-1 1 0 0 0,-3 4-7 0 0,8-8 7 0 0,0 1 0 0 0,0-1 0 0 0,0 1 0 0 0,0-1-1 0 0,0 1 1 0 0,1 0 0 0 0,-1 0 0 0 0,1 0-1 0 0,0 0 1 0 0,0 0 0 0 0,0 0 0 0 0,0 0 0 0 0,0 0-1 0 0,1 1 1 0 0,-1 1-7 0 0,1-2 6 0 0,0 0-1 0 0,0-1 1 0 0,0 1-1 0 0,0 0 1 0 0,-1 0 0 0 0,0-1-1 0 0,1 1 1 0 0,-2 1-6 0 0,-9 16 110 0 0,4-7-55 0 0,5-7-15 0 0,1-1 0 0 0,-1 1-1 0 0,1 0 1 0 0,0 0-1 0 0,1-1 1 0 0,-1 3-40 0 0,1 9 74 0 0,1 1 12 0 0,5-3-28 0 0,0 1-5 0 0,-4 2 26 0 0,1 4-5 0 0,-2-17-51 0 0,1 0 0 0 0,0 0 0 0 0,0 0 0 0 0,0-1 0 0 0,0 1 0 0 0,1-1 0 0 0,-1 1 0 0 0,1-1 0 0 0,0 0 0 0 0,3 2-23 0 0,7 10 60 0 0,-13-16-58 0 0,0 1 0 0 0,1 0 0 0 0,-1 0 0 0 0,0 0 0 0 0,1 0 0 0 0,-1-1 0 0 0,1 1 0 0 0,-1 0 0 0 0,1 0 0 0 0,0-1 0 0 0,-1 1 0 0 0,1-1 0 0 0,0 1 0 0 0,-1 0 0 0 0,1-1 0 0 0,0 1 0 0 0,0-1 0 0 0,0 0 0 0 0,-1 1 0 0 0,1-1 1 0 0,0 1-1 0 0,0-1 0 0 0,0 0 0 0 0,0 0 0 0 0,0 0 0 0 0,0 0-2 0 0,9 4 25 0 0,0 6 2 0 0,11-5 26 0 0,-11 5-23 0 0,-4-9-13 0 0,-1 0 1 0 0,1 0-1 0 0,0-1 1 0 0,0 1-1 0 0,0-2 1 0 0,1 1-18 0 0,7 0 72 0 0,-12 0-61 0 0,-1 0 0 0 0,1-1 0 0 0,0 1-1 0 0,-1 0 1 0 0,1 0 0 0 0,-1-1 0 0 0,1 1 0 0 0,-1-1 0 0 0,0 0 0 0 0,1 1 0 0 0,-1-1-1 0 0,1 0 1 0 0,-1 0-11 0 0,12-5 74 0 0,12 1 38 0 0,-14 0-68 0 0,-1 0-72 0 0,3 1-115 0 0,-6 3 0 0 0,1-2-40 0 0,0-1-39 0 0,0-2-37 0 0,7-10-343 0 0</inkml:trace>
  <inkml:trace contextRef="#ctx0" brushRef="#br0" timeOffset="708.19">1325 0 8656 0 0,'0'0'250'0'0,"0"0"4"0"0,0 0-100 0 0,0 0-45 0 0,0 3 110 0 0,0-2-191 0 0,0 2 93 0 0,0 0 0 0 0,0 0 0 0 0,0 1 0 0 0,1-1 0 0 0,-1 0 0 0 0,1 0 0 0 0,0 2-121 0 0,4 2 239 0 0,2-1-51 0 0,0-3-32 0 0,-6-3-137 0 0,-1 1 0 0 0,1-1 0 0 0,-1 0 0 0 0,1 1 0 0 0,0-1 0 0 0,-1 0 0 0 0,1 1 0 0 0,-1-1 0 0 0,1 1 0 0 0,-1-1 0 0 0,1 1 1 0 0,-1-1-1 0 0,1 1 0 0 0,-1-1 0 0 0,0 1 0 0 0,1 0 0 0 0,-1-1 0 0 0,0 1 0 0 0,1 0 0 0 0,-1-1 0 0 0,0 1 0 0 0,0 0 0 0 0,0-1 0 0 0,0 1 0 0 0,0 0 1 0 0,0-1-1 0 0,1 1-19 0 0,-1 1 25 0 0,8 15 185 0 0,20 27 444 0 0,-20-33-478 0 0,3 10 200 0 0,-2 7 35 0 0,2 5-30 0 0,-4-16-217 0 0,4 11 110 0 0,-1 4 72 0 0,-5 12 46 0 0,0-20-189 0 0,0 1 35 0 0,-2 6 62 0 0,-4-15-158 0 0,1 18 141 0 0,3-10-34 0 0,2-8-80 0 0,-3-10-99 0 0,0 1 1 0 0,-1-1-1 0 0,0 1 0 0 0,0-1 1 0 0,0 1-1 0 0,-1-1-70 0 0,-1 30 286 0 0,0 18 114 0 0,6-20-201 0 0,0-20-128 0 0,1 4 22 0 0,-4-2 19 0 0,-3-5-54 0 0,0 19 59 0 0,5-12-76 0 0,2-10-8 0 0,-1 1 1 0 0,-3 18 21 0 0,-2-24-106 0 0,0-3-14 0 0,0 0 4 0 0,0 0-34 0 0,0 0-15 0 0,0 0-35 0 0,0 0-38 0 0,0 0-43 0 0,0 0-48 0 0,0 0-44 0 0,0 0-41 0 0,0 0-36 0 0,0 0-259 0 0,-1 0-61 0 0,0 0-47 0 0,0 0-36 0 0,-3 0-1430 0 0,-4 0-1270 0 0</inkml:trace>
  <inkml:trace contextRef="#ctx0" brushRef="#br0" timeOffset="993.3">1232 431 10272 0 0,'0'0'298'0'0,"0"0"-3"0"0,3-2-148 0 0,8-7 36 0 0,-10 9-153 0 0,1-1 1 0 0,-1 0-1 0 0,1 1 0 0 0,-1-1 0 0 0,0 1 0 0 0,1 0 0 0 0,0-1 1 0 0,-1 1-1 0 0,1 0 0 0 0,0 0-30 0 0,11-2 229 0 0,2-4 26 0 0,6-4 25 0 0,23-2 7 0 0,-13 5-121 0 0,-3-2-54 0 0,0-4-5 0 0,13-5 6 0 0,18-3-4 0 0,-13 6-44 0 0,-18 5-61 0 0,-13 5-52 0 0,18-1 137 0 0,-23 4-128 0 0,0 1-83 0 0,-4 0 1 0 0,0 0-42 0 0,0 0-50 0 0,1 0-54 0 0,-3 0-24 0 0,1 0-48 0 0,0 0-42 0 0,-1 0-37 0 0,2-1-125 0 0,-1 0-37 0 0,12-3-1288 0 0</inkml:trace>
  <inkml:trace contextRef="#ctx0" brushRef="#br0" timeOffset="1427.67">2233 308 8536 0 0,'13'0'249'0'0,"-13"0"-245"0"0,0 0 1 0 0,0 0-1 0 0,0 0 0 0 0,0 0 1 0 0,0 0-1 0 0,0 0 1 0 0,1 0-1 0 0,-1 0 0 0 0,0 0 1 0 0,0 0-1 0 0,0 0 0 0 0,0 0 1 0 0,0 0-1 0 0,0 0 0 0 0,0 0 1 0 0,0 0-1 0 0,0 0 0 0 0,0 0 1 0 0,0 0-1 0 0,1 0 0 0 0,-1 0 1 0 0,0 0-1 0 0,0 0 0 0 0,0 0 1 0 0,0 0-1 0 0,0 0 1 0 0,0 0-1 0 0,0 0 0 0 0,0 0 1 0 0,0 0-1 0 0,0 0 0 0 0,0 0 1 0 0,0 0-1 0 0,0 0 0 0 0,0-1 1 0 0,0 1-1 0 0,1 0 0 0 0,-1 0 1 0 0,0 0-1 0 0,0 0 0 0 0,0 0 1 0 0,0 0-1 0 0,0 0 0 0 0,0 0 1 0 0,0 0-1 0 0,0 0 1 0 0,0-1-1 0 0,0 1 0 0 0,0 0 1 0 0,0 0-1 0 0,0 0 0 0 0,0 0 1 0 0,0 0-1 0 0,0 0 0 0 0,0 0 1 0 0,0 0-1 0 0,-1 0-4 0 0,2-14 61 0 0,2 3-22 0 0,3 5 9 0 0,-2 4 66 0 0,-3-1-6 0 0,0-2 45 0 0,-1 2 316 0 0,2 0 19 0 0,9-7-12 0 0,-9 8-76 0 0,-2 2-31 0 0,0 0-7 0 0,0-3-14 0 0,0-7-50 0 0,0 7-18 0 0,0 3-6 0 0,-6 0-10 0 0,0-2-53 0 0,1-1-45 0 0,0 1-36 0 0,-4-3 27 0 0,-6 2 21 0 0,1 3 34 0 0,0 0-79 0 0,1 0-55 0 0,-18 0 39 0 0,11 0 13 0 0,18 0-120 0 0,0 0 0 0 0,0 0 0 0 0,1 1 0 0 0,-1-1 0 0 0,0 0 0 0 0,1 1 1 0 0,-1-1-1 0 0,0 1 0 0 0,1 0 0 0 0,-1 0 0 0 0,1-1 0 0 0,-1 1 0 0 0,1 1-10 0 0,-1-1 9 0 0,1-1 0 0 0,-1 1 0 0 0,1 0 0 0 0,-1 0 0 0 0,0 0 0 0 0,1-1 0 0 0,-1 1 0 0 0,0-1 0 0 0,1 0 0 0 0,-1 1 0 0 0,0-1 0 0 0,0 0 0 0 0,1 0-9 0 0,-1 0 7 0 0,0 0 1 0 0,0 1-1 0 0,1-1 1 0 0,-1 0-1 0 0,0 1 1 0 0,1-1-1 0 0,-1 1 1 0 0,0 0-1 0 0,1-1 1 0 0,-1 1-1 0 0,1 0 1 0 0,-1 0-1 0 0,1 0 1 0 0,0 0-1 0 0,-1 0 1 0 0,1 1-1 0 0,0-1 1 0 0,0 0-1 0 0,-1 1-6 0 0,-14 10 76 0 0,6-7-14 0 0,9-5-56 0 0,-1 1 0 0 0,1-1 0 0 0,0 0 0 0 0,0 1 0 0 0,0-1 0 0 0,0 1 0 0 0,0 0-1 0 0,0-1 1 0 0,0 1 0 0 0,0 0 0 0 0,1-1 0 0 0,-1 1 0 0 0,0 0 0 0 0,0 0 0 0 0,0 0 0 0 0,1 0 0 0 0,-1 0 0 0 0,0 0-7 0 0,-4 10 64 0 0,5-9-51 0 0,-1 0-1 0 0,-1 0 0 0 0,1 0 1 0 0,0 0-1 0 0,0 1 0 0 0,-1-1 1 0 0,1-1-1 0 0,-1 1 1 0 0,0 0-13 0 0,-6 9 12 0 0,2-1-57 0 0,4-6 20 0 0,0 0 0 0 0,0-1 0 0 0,0 1 0 0 0,-1-1 0 0 0,1 0 0 0 0,-2 1 25 0 0,-5 8-63 0 0,5 1 60 0 0,2 1 48 0 0,2 1 39 0 0,0-7-30 0 0,0-6-45 0 0,0 0 0 0 0,1 0-1 0 0,-1 1 1 0 0,1-1 0 0 0,-1 0-1 0 0,1 0 1 0 0,0 0 0 0 0,0 0-1 0 0,0 0-8 0 0,17 27 0 0 0,-11-20 4 0 0,21 24-16 0 0,-14-9-70 0 0,-4-12-7 0 0,0 1-1 0 0,0-2 0 0 0,10 10 90 0 0,-4-8-42 0 0,-1-4 47 0 0,13 1-5 0 0,-26-8-1 0 0,0-1 1 0 0,-1 1 0 0 0,1-1 0 0 0,-1 1 0 0 0,1 0 0 0 0,-1 0 0 0 0,0-1 0 0 0,1 2 0 0 0,-1 0 2 0 0,1 0-1 0 0,0 0 1 0 0,0-1 0 0 0,0 1 0 0 0,1-1 0 0 0,-1 1 0 0 0,0-1 0 0 0,1 0 0 0 0,0 0-2 0 0,24 15 87 0 0,5 0 90 0 0,-25-13-193 0 0,0 3 111 0 0,1 0 54 0 0,7 9 276 0 0,-8-9-223 0 0,-5-5 80 0 0,-2 7 229 0 0,0 2-34 0 0,0-6-285 0 0,-2-2-39 0 0,-9 3 102 0 0,6 4-30 0 0,-5-5-8 0 0,5 5-22 0 0,-3-5-106 0 0,-8 4-29 0 0,12-7-46 0 0,0-1-3 0 0,0 0 0 0 0,0 0 0 0 0,0-1 0 0 0,1 1 0 0 0,-1-1 0 0 0,0 0 0 0 0,0 0 0 0 0,0 0 0 0 0,0 0 0 0 0,-2-1-11 0 0,-13 0-4 0 0,14 1-129 0 0,1 0 45 0 0,0 0 40 0 0,-1 0 32 0 0,-5 0 64 0 0,-14 0 219 0 0,16 0-227 0 0,0 0-56 0 0,3 0-42 0 0,0 0-46 0 0,-1 0-56 0 0,1 0-61 0 0,-1 0-108 0 0,0 0-97 0 0,0 0-107 0 0,0 0-117 0 0,4 0 277 0 0,-1 0-33 0 0,0 0-35 0 0,0 0-36 0 0,1 0-37 0 0,-1 0-39 0 0,1 0-40 0 0,-1 0-41 0 0,1 0-1555 0 0,2 0-1235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42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493 93 8952 0 0,'0'0'200'0'0,"0"0"33"0"0,0 0 15 0 0,0 0-83 0 0,0 0-17 0 0,0 0 50 0 0,0 0 167 0 0,0 0 312 0 0,0 0 25 0 0,0 0-36 0 0,0 0-154 0 0,3 2-61 0 0,-2 0-355 0 0,3 2 2 0 0,-2-2 6 0 0,0 0 91 0 0,0 0-48 0 0,0-1 41 0 0,-2 1-1 0 0,1 0-85 0 0,-2 2-55 0 0,1 1-39 0 0,0-2 44 0 0,1 7 54 0 0,5 3 7 0 0,0-1 42 0 0,-4-1 23 0 0,-2-4-50 0 0,-1-5-84 0 0,1 0 0 0 0,0 0 1 0 0,0 0-1 0 0,0 0 0 0 0,1 0 0 0 0,-1 0 1 0 0,0 1-1 0 0,1-1 0 0 0,-1 0 1 0 0,1 1-45 0 0,4 6 147 0 0,-2-1-43 0 0,-1-5-71 0 0,-1 1 1 0 0,-1-1-1 0 0,1 1 0 0 0,-1-1 1 0 0,1 1-1 0 0,-1-1 0 0 0,0 1-33 0 0,0 15 147 0 0,0 15 45 0 0,0-6-24 0 0,0-3 60 0 0,-2-4 23 0 0,-1-9-129 0 0,0 0-35 0 0,1-8-49 0 0,1 0-1 0 0,0 0 0 0 0,0 0 0 0 0,0 1 0 0 0,0 1-37 0 0,3 17 209 0 0,4-9-81 0 0,0 4 47 0 0,-5 1 39 0 0,-5 15 14 0 0,-5 4 46 0 0,8-27-193 0 0,-1 0 1 0 0,2 0-1 0 0,-1 0 0 0 0,1 1 1 0 0,1 0-82 0 0,0 10 131 0 0,0-5 2 0 0,5 0-46 0 0,0-2-36 0 0,-4-2 1 0 0,-1 1-1 0 0,0-1 1 0 0,0 1 0 0 0,-1 0-1 0 0,-2 4-51 0 0,1 19 82 0 0,1-30-71 0 0,0-5-4 0 0,0 0 0 0 0,0 0-1 0 0,0 0 1 0 0,0 0 0 0 0,0 0 0 0 0,0 0 0 0 0,1 0 0 0 0,-1 1 0 0 0,1-1 0 0 0,0 1-7 0 0,5 4 14 0 0,-1 2-20 0 0,-4 2 30 0 0,0 8 40 0 0,-1-18-61 0 0,0-1 0 0 0,0 1 0 0 0,0 0 0 0 0,0 0 0 0 0,0 0 0 0 0,0 0 0 0 0,0-1 0 0 0,-1 1 0 0 0,1 0 1 0 0,0 0-1 0 0,0 0 0 0 0,-1-1 0 0 0,1 1 0 0 0,-1 1-3 0 0,-9 0 0 0 0,7-2-60 0 0,3 0-78 0 0,0 0-121 0 0,0-2-288 0 0,0-2 192 0 0,0-5-294 0 0,0 5 337 0 0,0 2 116 0 0,0 0-35 0 0,0 0-39 0 0,0 0-46 0 0,0 0-51 0 0,0 0-56 0 0,0 1-9 0 0,0-1-54 0 0,0 1-46 0 0,0-1-42 0 0,0 0-161 0 0,0 0-40 0 0,0 0-195 0 0,0-1-528 0 0</inkml:trace>
  <inkml:trace contextRef="#ctx0" brushRef="#br0" timeOffset="455.56">16 216 5672 0 0,'0'0'165'0'0,"-3"-3"-10"0"0,3 3-8 0 0,-1-1-95 0 0,0 0-64 0 0,1 1-37 0 0,-2-2-195 0 0,1 1 187 0 0,0 0 86 0 0,1 1 31 0 0,-1-1 37 0 0,0 1 26 0 0,1-1 36 0 0,-1 0 42 0 0,1 1 45 0 0,-1-1 48 0 0,0 0 51 0 0,0 0 57 0 0,1 1 58 0 0,2-3 27 0 0,8-7-37 0 0,-7 7-8 0 0,-1 3-6 0 0,-1 0-419 0 0,-1 0 1 0 0,1 0 0 0 0,-1 0-1 0 0,1 0 1 0 0,-1 0-1 0 0,0 0 1 0 0,1 0 0 0 0,-1 0-1 0 0,1 0 1 0 0,-1 0 0 0 0,0 0-1 0 0,1 0 1 0 0,-1 0-1 0 0,1-1 1 0 0,-1 1 0 0 0,0 0-1 0 0,1 0 1 0 0,-1-1-1 0 0,0 1 1 0 0,1 0 0 0 0,-1 0-1 0 0,0-1 1 0 0,0 1 0 0 0,1 0-1 0 0,-1-1 1 0 0,0 1-1 0 0,0 0 1 0 0,1-1 0 0 0,-1 1-1 0 0,0 0 1 0 0,0-1-18 0 0,5-6 290 0 0,5 1 107 0 0,4-1-91 0 0,-10 5-192 0 0,25-11 1246 0 0,17-5-1360 0 0,-21 9 413 0 0,-2 3-34 0 0,5 1 84 0 0,-4-6-18 0 0,-5 8-242 0 0,-11 2-121 0 0,-1 0-1 0 0,0-1 0 0 0,0 0 0 0 0,0 0 0 0 0,0-1 1 0 0,2-1-82 0 0,20-6 269 0 0,-3 6-54 0 0,-6 0-101 0 0,-2-1-43 0 0,0 0-40 0 0,10 0-20 0 0,-12 3-11 0 0,0-1 1 0 0,14-5-1 0 0,-19 4 0 0 0,1 1 0 0 0,1 0 0 0 0,-1 1 0 0 0,0 1 0 0 0,0 0 0 0 0,5 0 0 0 0,-3 0 0 0 0,0 0 0 0 0,-1 0 0 0 0,1-2 1 0 0,0 1-1 0 0,-3-1-5 0 0,0 1 0 0 0,0 1 0 0 0,10-1 5 0 0,56 2-171 0 0,-41 0 60 0 0,-24 0 117 0 0,1 0-64 0 0,1 0-55 0 0,-1 0-48 0 0,4 0-85 0 0,0 0-44 0 0,33 0-706 0 0,-19 0 374 0 0</inkml:trace>
  <inkml:trace contextRef="#ctx0" brushRef="#br0" timeOffset="1121.33">940 447 7136 0 0,'0'0'208'0'0,"-3"0"-10"0"0,0 0-176 0 0,0 0 49 0 0,2 1 44 0 0,0 0 35 0 0,1 1 151 0 0,3 2 237 0 0,0 3 49 0 0,0-1-230 0 0,-2 0-108 0 0,0 0-61 0 0,-1 20 664 0 0,0-18-599 0 0,0-1-33 0 0,2-2 133 0 0,3 2-161 0 0,9 16 345 0 0,-10-15-398 0 0,-1-2-34 0 0,-3-6-103 0 0,0 2 35 0 0,1 0 0 0 0,0 0 0 0 0,-1 0 0 0 0,0-1 0 0 0,1 1 0 0 0,-1 0 0 0 0,0 0 0 0 0,0 0-1 0 0,0 0 1 0 0,0 0 0 0 0,0 0-37 0 0,-1 8 141 0 0,1-7-101 0 0,1 1 0 0 0,-1-1 0 0 0,0 0 1 0 0,1 0-1 0 0,0 0 0 0 0,-1 0 0 0 0,2 1-40 0 0,6 14 221 0 0,-7-16-190 0 0,-1 0-1 0 0,1 0 0 0 0,-1-1 1 0 0,1 1-1 0 0,-1 0 0 0 0,0 0 1 0 0,0 0-1 0 0,0 0 0 0 0,0 0 1 0 0,0 0-1 0 0,0 0-30 0 0,0 8 116 0 0,0-7-82 0 0,0 0 0 0 0,0 1 0 0 0,1-1 0 0 0,-1 0 0 0 0,1 0 0 0 0,0 0 0 0 0,1 1-34 0 0,6 14 210 0 0,-8-16-169 0 0,1 1 1 0 0,0-1-1 0 0,0 1 0 0 0,-1 0 1 0 0,0-1-1 0 0,1 1 1 0 0,-1-1-1 0 0,0 1 1 0 0,0 0-1 0 0,-1-1 1 0 0,1 1-1 0 0,0 0-41 0 0,-1 0 57 0 0,0 1-1 0 0,1-1 1 0 0,0 0 0 0 0,0 1-1 0 0,0-1 1 0 0,0 0-1 0 0,0 1 1 0 0,0-1-1 0 0,1 0 1 0 0,0 1 0 0 0,1 2-57 0 0,3 2 113 0 0,-1-2-29 0 0,-2 0 11 0 0,-1 0 32 0 0,0 1 60 0 0,-1-6-226 0 0,0 0 37 0 0,0 3 84 0 0,0 11 488 0 0,0-12-494 0 0,0-1-50 0 0,0 1 110 0 0,0-3-1 0 0,0 0-6 0 0,0 0-1 0 0,0 0 0 0 0,0 0-8 0 0,0 0-34 0 0,0 0-20 0 0,0 0-2 0 0,-3-3-10 0 0,-7-10-33 0 0,1-2 58 0 0,5 13-65 0 0,-1 1 0 0 0,4 1-14 0 0,0-1 1 0 0,0 1-1 0 0,0-1 1 0 0,0 0-1 0 0,0 1 1 0 0,1-1 0 0 0,-1 0-1 0 0,0 1 1 0 0,0-1-1 0 0,1 0 1 0 0,-1 0-1 0 0,0 0 1 0 0,1 0-1 0 0,-1 1 1 0 0,1-1-1 0 0,0 0 1 0 0,-1 0-1 0 0,1 0 1 0 0,-1 0 0 0 0,1-1-1 0 0,0-21 0 0 0,0 20 0 0 0,0 0 0 0 0,0 0 0 0 0,0 1 0 0 0,0-1 0 0 0,0 0 0 0 0,0 0 0 0 0,-1 0 0 0 0,0 0 0 0 0,1 0-1 0 0,-1 1 1 0 0,0-1 0 0 0,-4-4 0 0 0,4 6 0 0 0,1 0 0 0 0,-1 1 0 0 0,0-1 0 0 0,1 0 0 0 0,-1 0 0 0 0,1 0 0 0 0,-1 0 0 0 0,1 0 0 0 0,-1 0 0 0 0,1 0 0 0 0,0 0 0 0 0,-1 0 0 0 0,1 0 0 0 0,0 0 0 0 0,0 0 0 0 0,0 0 0 0 0,0 0 0 0 0,0 0 0 0 0,0 0 0 0 0,0 0 0 0 0,0-1 0 0 0,0 1 0 0 0,1 0 0 0 0,-1 0 0 0 0,1-1 0 0 0,0-3 0 0 0,2-2 0 0 0,-1 1 0 0 0,0-1 0 0 0,-1 0 0 0 0,0 1 0 0 0,0-1 0 0 0,0 0 0 0 0,-1 0 0 0 0,0 5 0 0 0,1 0 0 0 0,-1 0 0 0 0,0-1 0 0 0,1 1 0 0 0,-1 0 0 0 0,1 0 0 0 0,0 0 0 0 0,0 0 0 0 0,0 0 0 0 0,0 0 0 0 0,1-2 0 0 0,7-17 0 0 0,-7 15 8 0 0,0 0-18 0 0,0 1 0 0 0,0-1 0 0 0,0 0 0 0 0,1 0 0 0 0,0 1 0 0 0,0 0 0 0 0,0-1 0 0 0,4-2 10 0 0,54-54 0 0 0,-58 58 0 0 0,0 1 0 0 0,0-1 0 0 0,0 0 0 0 0,-1 0 0 0 0,1-2 0 0 0,-1 3 0 0 0,-1 0 0 0 0,1 0 0 0 0,-1 1 0 0 0,1-1 0 0 0,0 0 0 0 0,0 1 0 0 0,0 0 0 0 0,0-1 0 0 0,0 1 0 0 0,1 0 0 0 0,-1 0 0 0 0,1 0 0 0 0,0 0 0 0 0,59-29 0 0 0,-47 29 0 0 0,-6 2-1 0 0,1 0-57 0 0,1 0-64 0 0,3 0-122 0 0,-9 2 5 0 0,2 5 61 0 0,-1-3-42 0 0,-3-3 41 0 0,0 0-37 0 0,4 2-454 0 0,-2 7-689 0 0,-4-10 1258 0 0,-1 1-1 0 0,1-1 1 0 0,0 0 0 0 0,0 1 0 0 0,-1-1-1 0 0,1 0 1 0 0,0 0 0 0 0,0 0 0 0 0,0 1 0 0 0,-1-1-1 0 0,1 0 1 0 0,0 0 0 0 0,0 0 0 0 0,1-1 101 0 0</inkml:trace>
  <inkml:trace contextRef="#ctx0" brushRef="#br0" timeOffset="1628.12">1525 478 7792 0 0,'0'0'230'0'0,"0"0"56"0"0,0 2 123 0 0,0-1-387 0 0,0-1 0 0 0,0 1 1 0 0,0-1-1 0 0,0 1 0 0 0,0-1 0 0 0,0 1 0 0 0,-1-1 0 0 0,1 1 0 0 0,0-1 1 0 0,0 0-1 0 0,0 1 0 0 0,0-1 0 0 0,0 1 0 0 0,-1-1 0 0 0,1 1 1 0 0,0-1-1 0 0,0 1 0 0 0,-1-1 0 0 0,1 0 0 0 0,0 1 0 0 0,-1-1 1 0 0,1 0-1 0 0,0 1 0 0 0,-1-1 0 0 0,1 0 0 0 0,-1 1 0 0 0,1-1 1 0 0,0 0-1 0 0,-1 0 0 0 0,1 0 0 0 0,-1 1 0 0 0,1-1 0 0 0,-1 0 0 0 0,1 0 1 0 0,-1 0-1 0 0,1 0 0 0 0,-1 0 0 0 0,1 0 0 0 0,0 0 0 0 0,-1 0 1 0 0,1 0-1 0 0,-1 0-22 0 0,1 0 8 0 0,0 0 0 0 0,-1 0 0 0 0,1 0 1 0 0,0 0-1 0 0,0 0 0 0 0,0 0 1 0 0,0 0-1 0 0,0 0 0 0 0,0 0 0 0 0,0 0 1 0 0,0 0-1 0 0,0 0 0 0 0,0 0 0 0 0,-1 0 1 0 0,1 0-1 0 0,0 0 0 0 0,0 0 0 0 0,0 0 1 0 0,0 0-1 0 0,0 0 0 0 0,0 0 0 0 0,0 0 1 0 0,0 0-1 0 0,0 0 0 0 0,0 0 0 0 0,0 0 1 0 0,0 0-1 0 0,-1 0 0 0 0,1 0 0 0 0,0 0 1 0 0,0 1-1 0 0,0-1 0 0 0,0 0 0 0 0,0 0 1 0 0,0 0-1 0 0,0 0 0 0 0,0 0 0 0 0,0 0 1 0 0,0 0-1 0 0,0 0 0 0 0,0 0 0 0 0,0 0 1 0 0,0 0-1 0 0,0 1 0 0 0,0-1 1 0 0,0 0-1 0 0,0 0 0 0 0,0 0 0 0 0,0 0 1 0 0,0 0-1 0 0,0 0 0 0 0,0 0 0 0 0,0 0 1 0 0,0 0-1 0 0,0 0 0 0 0,0 0 0 0 0,0 1-8 0 0,0 0 0 0 0,0 0 38 0 0,0 2 135 0 0,0-1-2 0 0,0 0 35 0 0,0 3 199 0 0,0 7 616 0 0,0-8-746 0 0,0-1-44 0 0,1 0-73 0 0,-1 0-57 0 0,1-1-67 0 0,0 0-77 0 0,3 6 261 0 0,2 2 91 0 0,-3 3 64 0 0,-2-2-94 0 0,5 1 18 0 0,0 0-13 0 0,-4-1-28 0 0,0 2 39 0 0,4-3-87 0 0,-1-2-75 0 0,0 2 58 0 0,2 4 31 0 0,-4-7-119 0 0,0 9 140 0 0,-1-1-73 0 0,19 23 173 0 0,-10-18-216 0 0,-2-1-99 0 0,-6-13 1 0 0,-3-6-27 0 0,0 1 0 0 0,1-1 0 0 0,-1 1 0 0 0,0-1 0 0 0,0 1-1 0 0,0-1 1 0 0,0 0 0 0 0,1 1 0 0 0,-1-1 0 0 0,0 1 0 0 0,0-1 0 0 0,1 0 0 0 0,-1 1-1 0 0,0-1 1 0 0,1 0 0 0 0,-1 1 0 0 0,0-1 0 0 0,1 0 0 0 0,-1 0 0 0 0,1 1-1 0 0,-1-1 1 0 0,0 0 0 0 0,1 0 0 0 0,-1 1 0 0 0,1-1 0 0 0,-1 0 0 0 0,1 0 0 0 0,-1 0-1 0 0,0 0 1 0 0,1 0 0 0 0,-1 0 0 0 0,1 0 0 0 0,-1 0 0 0 0,1 0 0 0 0,-1 0-1 0 0,1 0-1 0 0,-1 0 2 0 0,0 0-1 0 0,0 0 0 0 0,0 0 0 0 0,0 0 0 0 0,0 0 0 0 0,0 0 0 0 0,0 0 0 0 0,0 0 1 0 0,0 0-1 0 0,1 0 0 0 0,-1 0 0 0 0,0 0 0 0 0,0 0 0 0 0,0 0 0 0 0,0 0 0 0 0,0 0 1 0 0,0 0-1 0 0,0 0 0 0 0,0 0 0 0 0,0 0 0 0 0,0 0 0 0 0,1 0 0 0 0,-1 0 0 0 0,0 0 1 0 0,0 0-1 0 0,0 0 0 0 0,0 0 0 0 0,0 0 0 0 0,0 0 0 0 0,0 0 0 0 0,0 0 0 0 0,0 0 1 0 0,0 1-1 0 0,0-1 0 0 0,0 0 0 0 0,0 0 0 0 0,0 0 0 0 0,0 0 0 0 0,0 0 0 0 0,0 0 1 0 0,0 0-1 0 0,0 0 0 0 0,0 0 0 0 0,0 0 0 0 0,1 0 0 0 0,-1 1 0 0 0,0-1 0 0 0,0 0 1 0 0,-1 0-1 0 0,1 0 0 0 0,0 0 0 0 0,0 0 0 0 0,0 0 0 0 0,0 0 0 0 0,0 0 0 0 0,0 0 0 0 0,0 1-1 0 0,0-1 3 0 0,0 1-1 0 0,1-1 0 0 0,-1 1 0 0 0,0 0 1 0 0,0-1-1 0 0,0 1 0 0 0,0-1 0 0 0,1 1 1 0 0,-1-1-1 0 0,0 1 0 0 0,1-1 0 0 0,-1 1 1 0 0,0-1-1 0 0,1 1 0 0 0,-1-1 0 0 0,1 1 1 0 0,-1-1-1 0 0,1 1 0 0 0,-1-1 0 0 0,1 0 1 0 0,-1 1-1 0 0,1-1 0 0 0,-1 0 0 0 0,1 0 1 0 0,-1 1-1 0 0,1-1 0 0 0,-1 0 0 0 0,1 0 1 0 0,0 0-1 0 0,-1 1 0 0 0,1-1 0 0 0,-1 0 1 0 0,1 0-1 0 0,0 0-2 0 0,14 1 70 0 0,1-2 95 0 0,-8 1-25 0 0,0-1 48 0 0,12 1-97 0 0,-9-2-87 0 0,-10 2-10 0 0,-1 0 1 0 0,1 0-1 0 0,0-1 0 0 0,-1 1 1 0 0,1 0-1 0 0,0-1 1 0 0,-1 1-1 0 0,1-1 1 0 0,-1 1-1 0 0,1-1 0 0 0,-1 1 1 0 0,1-1-1 0 0,-1 1 1 0 0,1-1-1 0 0,-1 1 1 0 0,1-1 5 0 0,4-5-14 0 0,14-13-59 0 0,-12 12 73 0 0,-2 2 7 0 0,-4 4-3 0 0,0 0 0 0 0,1 0 0 0 0,-1 0 0 0 0,0-1 0 0 0,0 1 0 0 0,0 0 0 0 0,0-1 0 0 0,0 1 0 0 0,0-1 0 0 0,-1 1 1 0 0,1-1-1 0 0,0 1 0 0 0,-1-1 0 0 0,1 1 0 0 0,-1-1 0 0 0,1 0 0 0 0,-1 1 0 0 0,0-1 0 0 0,0 0 0 0 0,0 0-4 0 0,0 1 5 0 0,0-1 1 0 0,1 1-1 0 0,-1-1 0 0 0,0 1 1 0 0,0-1-1 0 0,1 1 0 0 0,-1-1 1 0 0,1 1-1 0 0,0-1 0 0 0,-1 1 1 0 0,1 0-1 0 0,0-1 0 0 0,0 1-5 0 0,5-12 20 0 0,-1-13 44 0 0,1 11-48 0 0,-5 12-16 0 0,0 0 0 0 0,0 0 0 0 0,0-1 0 0 0,0 1 0 0 0,0 0 0 0 0,-1-1 0 0 0,1 1 0 0 0,-1-2 0 0 0,0-74 0 0 0,0 73 1 0 0,1 0 0 0 0,0 0 0 0 0,0 1 0 0 0,0-1 0 0 0,1 1 0 0 0,0-1-1 0 0,0 1 9 0 0,-1 0 1 0 0,1 0 0 0 0,-1 0-1 0 0,-1 0 1 0 0,1-5-10 0 0,-1-13 12 0 0,0-9-9 0 0,0-8 56 0 0,0 27-71 0 0,0 11-20 0 0,0 2 98 0 0,0 0 15 0 0,0 0-32 0 0,0 0-102 0 0,0 2-47 0 0,1 0 87 0 0,-1 0 0 0 0,0-1-1 0 0,0 1 1 0 0,1-1 0 0 0,-1 1 0 0 0,1-1 0 0 0,-1 1-1 0 0,1-1 1 0 0,0 1 0 0 0,0-1 0 0 0,-1 0 0 0 0,1 1 13 0 0,5 8-50 0 0,-3 4 35 0 0,-3-11 12 0 0,0-1-1 0 0,0 1 1 0 0,0-1-1 0 0,1 1 0 0 0,-1-1 1 0 0,1 0-1 0 0,0 1 0 0 0,-1-1 1 0 0,1 1-1 0 0,0-1 0 0 0,1 2 4 0 0,0-2-3 0 0,-1 0-1 0 0,0 1 1 0 0,0-1-1 0 0,0 0 0 0 0,-1 1 1 0 0,1-1-1 0 0,-1 1 0 0 0,1-1 1 0 0,-1 1-1 0 0,0-1 0 0 0,0 3 4 0 0,0 5 4 0 0,0-5 6 0 0,0-1 0 0 0,0 1 0 0 0,0-1 0 0 0,1 0 0 0 0,-1 1 0 0 0,2 1-10 0 0,8 15 64 0 0,-7-9-34 0 0,3 7 0 0 0,3-7-40 0 0,-6-9-9 0 0,-1 1 1 0 0,0-1 0 0 0,1 0-1 0 0,-1 0 1 0 0,0 1 0 0 0,0 1 18 0 0,0-2-14 0 0,-1 0 1 0 0,1 0-1 0 0,0 0 1 0 0,0 0 0 0 0,1 0-1 0 0,0 1 14 0 0,-2-3 0 0 0,0 0-1 0 0,1 0 1 0 0,-1 0-1 0 0,0 0 0 0 0,0 1 1 0 0,0-1-1 0 0,0 0 1 0 0,0 1-1 0 0,0-1 1 0 0,-1 1-1 0 0,1-1 1 0 0,0 1-1 0 0,-1-1 1 0 0,1 1-1 0 0,-1 0 1 0 0,1-1-1 0 0,-1 1 1 0 0,0 0-1 0 0,0-1 0 0 0,0 1 1 0 0,0 0 0 0 0,0-1 0 0 0,0 0 0 0 0,0 0 0 0 0,0 1 0 0 0,0-1 0 0 0,1 0 0 0 0,-1 0 0 0 0,0 1 0 0 0,1-1 0 0 0,-1 0 0 0 0,1 0 0 0 0,-1 0 0 0 0,1 0 0 0 0,0 1 0 0 0,-1-1 0 0 0,1 0 0 0 0,0 0 0 0 0,0 0 0 0 0,0-1 0 0 0,-1 1 0 0 0,1 0 0 0 0,0 0 0 0 0,0 0 0 0 0,1-1 0 0 0,0 2 0 0 0,4 1 0 0 0,-5-3 3 0 0,-1 0-1 0 0,1 0 0 0 0,-1 0 0 0 0,1 0 0 0 0,-1 1 1 0 0,1-1-1 0 0,-1 0 0 0 0,0 0 0 0 0,1 1 1 0 0,-1-1-1 0 0,1 0 0 0 0,-1 1 0 0 0,0-1 0 0 0,1 0 1 0 0,-1 1-1 0 0,0-1 0 0 0,1 0 0 0 0,-1 1 0 0 0,0-1 1 0 0,0 1-1 0 0,1-1 0 0 0,-1 1 0 0 0,0-1 1 0 0,0 1-1 0 0,0-1 0 0 0,0 1 0 0 0,0-1 0 0 0,0 1 1 0 0,1-1-1 0 0,-1 1 0 0 0,0-1 0 0 0,0 1 0 0 0,-1-1 1 0 0,1 1-1 0 0,0-1 0 0 0,0 1 0 0 0,0-1 1 0 0,0 1-4 0 0,0 0 9 0 0,0 1-1 0 0,0-1 0 0 0,1 1 1 0 0,-1 0-1 0 0,0-1 0 0 0,1 1 1 0 0,-1-1-1 0 0,1 1 0 0 0,-1-1 1 0 0,1 1-1 0 0,0-1 0 0 0,0 1 1 0 0,0-1-1 0 0,0 0 0 0 0,0 1 1 0 0,0-1-1 0 0,0 0 0 0 0,1 1-7 0 0,0 0 64 0 0,-2 4 21 0 0,0 1-42 0 0,0-7-42 0 0,0 0 0 0 0,0 0 0 0 0,0 0 0 0 0,0 1 0 0 0,0-1 0 0 0,0 0 0 0 0,0 0 0 0 0,0 0 0 0 0,0 0 0 0 0,0 0 0 0 0,0 0 0 0 0,0 0 0 0 0,0 0 0 0 0,0 0-1 0 0,0 0 1 0 0,0 1 0 0 0,0-1 0 0 0,0 0 0 0 0,0 0 0 0 0,0 0 0 0 0,0 0 0 0 0,0 0 0 0 0,0 0 0 0 0,0 0 0 0 0,0 0 0 0 0,1 0 0 0 0,-1 0 0 0 0,0 0 0 0 0,0 0 0 0 0,0 1-1 0 0,0-1 1 0 0,0 0 0 0 0,0 0 0 0 0,0 0 0 0 0,0 0 0 0 0,0 0 0 0 0,0 0 0 0 0,0 0 0 0 0,0 0 0 0 0,0 0 0 0 0,1 0 0 0 0,-1 0 0 0 0,0 0 0 0 0,0 0 0 0 0,0 0-1 0 0,0 0 1 0 0,0 0 0 0 0,0 0 0 0 0,0 0 0 0 0,0 0 0 0 0,0 0 0 0 0,0 0 0 0 0,1 0 0 0 0,-1 0 0 0 0,0 0 0 0 0,0 0 0 0 0,0 0-1 0 0,7 2-7 0 0,-2 8 82 0 0,-4 4-28 0 0,-1-5-104 0 0,0-4-14 0 0,0-2-38 0 0,0 0-232 0 0,0-3 253 0 0,0 0-4 0 0,0 0-22 0 0,0 0-45 0 0,1 0-18 0 0,-1 0-45 0 0,1 0-54 0 0,-1 0-60 0 0,1 0-63 0 0,0 0-61 0 0,0 0-52 0 0,0 0-47 0 0,1 0-163 0 0,0 0-47 0 0,0 0-197 0 0,1 0-533 0 0</inkml:trace>
  <inkml:trace contextRef="#ctx0" brushRef="#br0" timeOffset="1982.75">2325 77 10768 0 0,'0'0'241'0'0,"0"0"38"0"0,0 0 13 0 0,0 0-26 0 0,0 0-123 0 0,0 0-57 0 0,0 0 85 0 0,0 0 153 0 0,0 0 18 0 0,3 3-1 0 0,7 7-10 0 0,-8-7-91 0 0,0 0-87 0 0,-2 0-55 0 0,0 1-49 0 0,0-1-10 0 0,1-1 38 0 0,4 6 80 0 0,-4-7-125 0 0,0 1 0 0 0,-1-1 0 0 0,1 1 0 0 0,0-1 0 0 0,0 0 0 0 0,-1 1 0 0 0,1 0 0 0 0,-1-1 0 0 0,1 1 0 0 0,-1-1 0 0 0,0 1 0 0 0,1 0 0 0 0,-1-1 0 0 0,0 1-32 0 0,1 12 218 0 0,5 3-40 0 0,0-2-43 0 0,-5-5 1 0 0,0 0 0 0 0,0 0 0 0 0,0 0 0 0 0,-2 1 0 0 0,0 7-136 0 0,0 18 318 0 0,5-2-54 0 0,0-18-143 0 0,-2-10-61 0 0,0 0 0 0 0,-1 0 0 0 0,1 1 0 0 0,-1-1 0 0 0,-1 1 0 0 0,1 3-60 0 0,-1 33 260 0 0,0 3 80 0 0,0-4 11 0 0,0 55 532 0 0,0-90-789 0 0,1 0 1 0 0,0 0-1 0 0,0 0 1 0 0,1 0-1 0 0,0 0 0 0 0,2 5-94 0 0,-3-7 56 0 0,2 4 83 0 0,-2-1-43 0 0,-1 4 1 0 0,2 5-50 0 0,4-4-34 0 0,-6-12-13 0 0,1 0 1 0 0,0 1 0 0 0,0-1 0 0 0,0 1 0 0 0,-1-1 0 0 0,1 1 0 0 0,-1 0 0 0 0,1-1 0 0 0,-1 1 0 0 0,0-1 0 0 0,0 1 0 0 0,0 0-1 0 0,0-1 1 0 0,0 1-1 0 0,0 16 39 0 0,0 34 133 0 0,3-34-131 0 0,3-6-2 0 0,-5-10-37 0 0,0-1 0 0 0,0 0 0 0 0,-1 1 0 0 0,1-1 0 0 0,0 1 0 0 0,-1-1 0 0 0,0 1 0 0 0,1-1 0 0 0,-1 1 0 0 0,0-1 0 0 0,1 1-1 0 0,-1-1 1 0 0,0 1-2 0 0,-1 3 2 0 0,2-3-6 0 0,2 4 18 0 0,7 12 34 0 0,-8-3-25 0 0,-2-14-252 0 0,0-1 74 0 0,0 1 65 0 0,0-1 57 0 0,0 1 57 0 0,0 0 57 0 0,0-1 71 0 0,0 1 137 0 0,0 0 28 0 0,0 0-159 0 0,0 0-87 0 0,0-1-76 0 0,0 1-70 0 0,0-1-77 0 0,0 1-87 0 0,0 0-99 0 0,0-1-26 0 0,0 1-83 0 0,0-1-89 0 0,0 1-95 0 0,0-1-101 0 0,0 1-108 0 0,0 0-114 0 0,0-1-120 0 0,0 0-129 0 0,0 0-32 0 0,0 0-2591 0 0</inkml:trace>
  <inkml:trace contextRef="#ctx0" brushRef="#br0" timeOffset="2280.21">2156 524 10016 0 0,'0'0'230'0'0,"0"0"30"0"0,-3 0 18 0 0,-7 0 6 0 0,7 0 17 0 0,3 0 10 0 0,0 0 1 0 0,4 0-55 0 0,0 0-75 0 0,0 0-31 0 0,10-1 67 0 0,-9-1-74 0 0,20-10 336 0 0,-13 7-300 0 0,1 0-32 0 0,-1 2-79 0 0,5-1 59 0 0,-10 2-63 0 0,1 0-1 0 0,-1 0 1 0 0,0 0-1 0 0,0-1 1 0 0,1 0-65 0 0,18-11 180 0 0,0 1-42 0 0,17-7 22 0 0,-2 3-46 0 0,-5-9-21 0 0,-14 15-51 0 0,0 1-1 0 0,20-6-41 0 0,-10 4 18 0 0,-11 2 9 0 0,-1 0-63 0 0,2-1-59 0 0,10-1-110 0 0,-25 10 178 0 0,-2 1-22 0 0,-1 0-59 0 0,0 0-75 0 0,1 0-96 0 0,-1-1-119 0 0,-2 1 148 0 0,0 0-37 0 0,1 0-40 0 0,-1 0-44 0 0,0 0-44 0 0,1-1-49 0 0,0 0-51 0 0,0 1-53 0 0,7-6-1189 0 0,8-2-997 0 0,-18 9 2741 0 0</inkml:trace>
  <inkml:trace contextRef="#ctx0" brushRef="#br0" timeOffset="2668.39">2756 247 6160 0 0,'0'2'133'0'0,"0"0"-126"0"0,0 3 88 0 0,1 11 227 0 0,1-10-270 0 0,2 1-19 0 0,-3-5-33 0 0,0-1 0 0 0,0 0 0 0 0,0 1-1 0 0,0-1 1 0 0,-1 1 0 0 0,1-1 0 0 0,0 1 0 0 0,-1-1 0 0 0,0 1-1 0 0,1 0 1 0 0,-1-1 0 0 0,0 1 0 0 0,0-1 0 0 0,0 1 0 0 0,0 5-10 0 0,0 8 10 0 0,3-6 95 0 0,-1-5 6 0 0,0-1-1 0 0,-1 1 0 0 0,1-1 1 0 0,-1 1-1 0 0,0 0 1 0 0,0-1-1 0 0,0 1 0 0 0,0 0 1 0 0,-1 0-1 0 0,1 3-100 0 0,-1 2 274 0 0,1-2-64 0 0,1 1-19 0 0,2 2 17 0 0,2 4 90 0 0,-4-2-52 0 0,2 2 39 0 0,-1 3 52 0 0,1-5-48 0 0,-1 0 33 0 0,1 1 105 0 0,15 49 886 0 0,-12-34-794 0 0,-2 0 73 0 0,5-7-27 0 0,-5 4-112 0 0,6-4-49 0 0,-9-13-257 0 0,1 4-5 0 0,0 1 12 0 0,0-3 8 0 0,1-1 43 0 0,1 3 89 0 0,-3-8-224 0 0,6 15 169 0 0,-6-11-111 0 0,-1 2 52 0 0,2 4 93 0 0,7 0-22 0 0,-7-10-52 0 0,-2 0-104 0 0,-3 3-14 0 0,2-6-52 0 0,0 1 161 0 0,0-2-45 0 0,0 0-17 0 0,0 0-7 0 0,0 0-9 0 0,0 0-33 0 0,0 0-14 0 0,0 0-1 0 0,0-2 3 0 0,1 0-60 0 0,-1 1-1 0 0,0-1 1 0 0,0 1-1 0 0,1-1 1 0 0,-1 1 0 0 0,1 0-1 0 0,-1-1 1 0 0,1 1-1 0 0,0 0 1 0 0,-1-1-1 0 0,1 1-6 0 0,6-13 19 0 0,-2-14 34 0 0,6-3-40 0 0,-9 19-13 0 0,-1 8-2 0 0,0 1 1 0 0,0-1-1 0 0,0 0 0 0 0,0 1 1 0 0,1-1-1 0 0,-1 1 1 0 0,1-1-1 0 0,0 1 1 0 0,2-2 1 0 0,-3 2-11 0 0,1-1 0 0 0,0 1 0 0 0,-1-1 1 0 0,0 0-1 0 0,1 1 0 0 0,-2-1 0 0 0,1 0 11 0 0,9-26-95 0 0,11 2-8 0 0,-9 10-2 0 0,3 6 34 0 0,-9 8 57 0 0,-1 1-2 0 0,-1-1 1 0 0,1 0-1 0 0,-1 0 1 0 0,3-3 15 0 0,-5 4-10 0 0,1 0 1 0 0,0 0-1 0 0,0 0 0 0 0,0 1 1 0 0,0-1-1 0 0,0 1 0 0 0,1 0 10 0 0,16-8-74 0 0,-10 4 68 0 0,-9 6 6 0 0,0 0 0 0 0,0 0 0 0 0,0-1 0 0 0,0 1 0 0 0,0 0 0 0 0,0 0 0 0 0,0 0 0 0 0,0 0 0 0 0,0 0 0 0 0,0 0 0 0 0,0 0 0 0 0,0 0 0 0 0,-1 0 0 0 0,1 1 0 0 0,0-1 0 0 0,0 0 0 0 0,0 1 0 0 0,0-1 0 0 0,0 1 0 0 0,0-1 0 0 0,-1 0 0 0 0,1 1 0 0 0,0 0 0 0 0,0-1 0 0 0,-1 1 0 0 0,1-1 0 0 0,0 1 0 0 0,5 4 0 0 0,5-1 0 0 0,-10-4 0 0 0,0 1 0 0 0,0-1 0 0 0,0 1 0 0 0,0-1 0 0 0,0 1 0 0 0,0-1 0 0 0,0 1 0 0 0,0-1 0 0 0,0 1 0 0 0,0 0 0 0 0,0 0 0 0 0,0-1 0 0 0,0 1 0 0 0,-1 0 0 0 0,1 0 0 0 0,0 0 0 0 0,0 0 0 0 0,-1 1 0 0 0,5 8-3 0 0,-4-8-2 0 0,0 0-1 0 0,0 0 0 0 0,0 1 1 0 0,1-1-1 0 0,-1 0 1 0 0,0 0-1 0 0,1 0 1 0 0,0-1-1 0 0,-1 1 6 0 0,10 13 8 0 0,-7-6 54 0 0,0-1 0 0 0,0 1 0 0 0,0 4-62 0 0,-2-8 22 0 0,3 31 263 0 0,-3-30-258 0 0,5 18 122 0 0,-3 5 107 0 0,-2-10-126 0 0,3-7-81 0 0,-3-10-45 0 0,-1 1-1 0 0,0-1 1 0 0,0 0 0 0 0,-1 1 0 0 0,1-1 0 0 0,0 0-1 0 0,-1 1 1 0 0,1-1 0 0 0,-1 1 0 0 0,0-1-1 0 0,0 3-3 0 0,0 2-57 0 0,0 0 47 0 0,0 25 151 0 0,0-23-186 0 0,0-4-19 0 0,0 0-35 0 0,0 2-112 0 0,0-1-97 0 0,0 1-113 0 0,0-3 164 0 0,0-1-34 0 0,0-1-127 0 0,0-1-65 0 0,0 1-58 0 0,0-1-50 0 0,0 1-176 0 0,0 0-51 0 0,0 0-211 0 0,0 2-569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6:56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0 324 6824 0 0,'3'0'149'0'0,"72"0"296"0"0,1 0-46 0 0,1 0-49 0 0,0 0-57 0 0,0 0-62 0 0,0 0-67 0 0,-1 0-73 0 0,-1 0-80 0 0,-49-1 13 0 0,0-1 1 0 0,12-3-25 0 0,-14 1 18 0 0,0 2 0 0 0,10 0-18 0 0,27 3 21 0 0,-19 1-5 0 0,1-3 1 0 0,14-3-17 0 0,-30 1 0 0 0,19-3 0 0 0,32 2 0 0 0,-18 2 0 0 0,6-4 0 0 0,-10 1 0 0 0,6 3 0 0 0,8-2 19 0 0,27-8 53 0 0,-2-1-3 0 0,57 1 54 0 0,-40 4 35 0 0,-17-2 2 0 0,10 5 7 0 0,-48 0-84 0 0,13-1-20 0 0,6 4-41 0 0,181-12-20 0 0,-194 10 10 0 0,45-7 63 0 0,2 6 20 0 0,-54 1-51 0 0,117-4 88 0 0,5 0-65 0 0,-2 0-6 0 0,-9 1 15 0 0,7-1 8 0 0,-29 8-38 0 0,200 0 180 0 0,-142-8-97 0 0,-8 0 63 0 0,2 1 78 0 0,-7-1-51 0 0,-121 8-194 0 0,137-3-20 0 0,-134-1-5 0 0,105-4 12 0 0,34 0 54 0 0,-9 0 8 0 0,216 8 6 0 0,-212-7-77 0 0,6-1 54 0 0,-38 8-61 0 0,1 0 66 0 0,89 0 122 0 0,-5 0 74 0 0,-33-8-51 0 0,0 0-14 0 0,-97 9-82 0 0,80-1 22 0 0,-75-3-121 0 0,-51-1-12 0 0,160-5 0 0 0,-161 9 0 0 0,162-3 53 0 0,-171 0-45 0 0,190-6-5 0 0,-106 9 20 0 0,204 0 242 0 0,-272-1-196 0 0,163 4 96 0 0,-161 1-148 0 0,17 1-44 0 0,45-1-64 0 0,-65-4 35 0 0,165 3-69 0 0,-158 1 112 0 0,28 2 45 0 0,3-4 34 0 0,141 6 43 0 0,-1 0-47 0 0,149 5-62 0 0,-306-8 0 0 0,-18-1 0 0 0,172 5 0 0 0,-86-6 0 0 0,0 9 0 0 0,237 12 58 0 0,-317-20-52 0 0,86-1-6 0 0,-12-1 0 0 0,3 11 0 0 0,8 0 0 0 0,-98-11 17 0 0,1-2 34 0 0,7 1 40 0 0,1 1 39 0 0,87 8 166 0 0,-8-5 7 0 0,-3 6-5 0 0,0-6-22 0 0,1 5-10 0 0,-1-5-2 0 0,-2 6-28 0 0,-88-9-166 0 0,1 1-32 0 0,-1 1-25 0 0,163 4 70 0 0,-86-5-48 0 0,77 9 75 0 0,-163-9-80 0 0,10 2 5 0 0,109 3-6 0 0,-45-5-29 0 0,-16 7 0 0 0,-7-5 0 0 0,-8 5 0 0 0,2-4 0 0 0,-88-4-31 0 0,10 1 55 0 0,15 1 2 0 0,-36-3-60 0 0,1 0-38 0 0,-4 0-24 0 0,1-1-40 0 0,-1 0-45 0 0,1 0-50 0 0,-14 0 231 0 0,10 0-241 0 0,0 0-41 0 0,-1 1-36 0 0,1-1-34 0 0,4 0-231 0 0,0 0-56 0 0,14 2-758 0 0,9 2-605 0 0,18 5-1146 0 0,-55-9 3146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5.86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171 1 6240 0 0,'0'0'182'0'0,"0"0"-43"0"0,-2 2 4 0 0,2-2-143 0 0,-4 4 203 0 0,-3 5 184 0 0,2 4 339 0 0,-5-8 30 0 0,5 8-19 0 0,4-11-639 0 0,0-1-34 0 0,-2 1 19 0 0,2-1-35 0 0,0 0 12 0 0,-1 1 18 0 0,1-1 34 0 0,-1 3 166 0 0,0-1-86 0 0,0 0 40 0 0,-6 11 145 0 0,3-4-129 0 0,-1 0 39 0 0,0 2 48 0 0,1 1 56 0 0,-3 4-100 0 0,-9 11 221 0 0,3-6-155 0 0,6-8-162 0 0,2-1-73 0 0,2-1-49 0 0,-1 16 171 0 0,-5-8-10 0 0,5 9-14 0 0,1-15-140 0 0,-3 20 104 0 0,5-3 20 0 0,1-22-153 0 0,1-7-35 0 0,-1 1 0 0 0,1 0 1 0 0,0 0-1 0 0,0 0 0 0 0,0 0 0 0 0,1 0 0 0 0,-1 0 0 0 0,1 0 1 0 0,-1-1-1 0 0,1 1 0 0 0,0 1-16 0 0,25 42 207 0 0,-24-41-202 0 0,-1-5-3 0 0,-1 1 0 0 0,0 0 0 0 0,0-1 0 0 0,1 1 1 0 0,-1-1-1 0 0,0 1 0 0 0,1 0 0 0 0,-1-1 0 0 0,1 1 0 0 0,-1-1 0 0 0,1 1 1 0 0,-1-1-1 0 0,1 0 0 0 0,-1 1 0 0 0,1-1 0 0 0,-1 1 0 0 0,1-1 1 0 0,-1 0-1 0 0,1 1 0 0 0,0-1 0 0 0,-1 0 0 0 0,1 0-2 0 0,4 3 13 0 0,8 7 8 0 0,-13-10-19 0 0,0 1-1 0 0,0-1 1 0 0,1 0 0 0 0,-1 0-1 0 0,0 0 1 0 0,0 1 0 0 0,1-1-1 0 0,-1 0 1 0 0,0 0 0 0 0,1 0-1 0 0,-1 0 1 0 0,0 0 0 0 0,0 1-1 0 0,1-1 1 0 0,-1 0-1 0 0,0 0 1 0 0,1 0 0 0 0,-1 0-1 0 0,0 0 1 0 0,1 0 0 0 0,-1 0-1 0 0,0 0 1 0 0,1 0 0 0 0,-1 0-1 0 0,0 0 1 0 0,1 0-2 0 0,8 0 17 0 0,-4 1 2 0 0,0-1 1 0 0,0 0-1 0 0,0 0 0 0 0,0 0 0 0 0,1-1 0 0 0,-1 1 0 0 0,0-1 1 0 0,1-1-20 0 0,25-24 160 0 0,-21 22-104 0 0,-8 4-51 0 0,-1-1 0 0 0,0 1 0 0 0,0-1 0 0 0,0 1 0 0 0,0-1 0 0 0,0 1 0 0 0,0-1 0 0 0,0 1 0 0 0,0-1 0 0 0,0 0 0 0 0,0 0 0 0 0,-1 1 0 0 0,1-1 0 0 0,0 0 0 0 0,0 0 0 0 0,-1 0 0 0 0,1 0 0 0 0,0-1-5 0 0,4-8 18 0 0,-4 8-10 0 0,0 0 1 0 0,0 0-1 0 0,0-1 0 0 0,0 1 1 0 0,0 0-1 0 0,1 0 1 0 0,-1 0-1 0 0,1 1 0 0 0,0-1-8 0 0,5-5 13 0 0,-5 5-4 0 0,1 0-1 0 0,-1 0 0 0 0,0 0 1 0 0,0 0-1 0 0,0-1 0 0 0,0 1 1 0 0,-1-1-1 0 0,1 1 0 0 0,-1-1 0 0 0,1-1-8 0 0,3-21 30 0 0,1 9 8 0 0,-5 13-33 0 0,0 0 1 0 0,1 0-1 0 0,-1 0 0 0 0,-1-1 0 0 0,1 1 0 0 0,0 0 1 0 0,-1-1-1 0 0,0-1-5 0 0,0-34 14 0 0,0-49 124 0 0,0 57-142 0 0,0 4-53 0 0,0 1-67 0 0,0-2-83 0 0,0 1-98 0 0,-1 13 37 0 0,-3 2-46 0 0,1 3 66 0 0,-2 0-38 0 0,3-4-317 0 0,2 11-113 0 0,0 2-55 0 0,0 0 458 0 0,0 0 11 0 0,0 0-55 0 0,0 0 131 0 0,0 0-36 0 0,0 0-39 0 0,0 0-37 0 0,0 0-431 0 0,0 0-280 0 0,0 0-664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6.29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17 354 8576 0 0,'-7'9'113'0'0,"0"3"39"0"0,7-11-137 0 0,-1 0 0 0 0,1-1 0 0 0,0 1 0 0 0,-1 0 0 0 0,1 0 0 0 0,0 0 0 0 0,0 0 0 0 0,0-1 0 0 0,-1 1 0 0 0,1 0 0 0 0,0 0 0 0 0,0 0 0 0 0,0 0 0 0 0,0 0 0 0 0,1-1 1 0 0,-1 1-1 0 0,0 0 0 0 0,0 0 0 0 0,0 0 0 0 0,1 0 0 0 0,-1-1 0 0 0,0 1 0 0 0,1 0 0 0 0,-1 0 0 0 0,1-1 0 0 0,0 2-15 0 0,5 2 131 0 0,-1 0-50 0 0,-4 6-53 0 0,-1 0-38 0 0,0 13 11 0 0,3-13 93 0 0,0-7 41 0 0,1-2-11 0 0,-1 1 21 0 0,-2 0 26 0 0,0 0-12 0 0,-1 1 52 0 0,1 0 62 0 0,-1 2 72 0 0,0 5 215 0 0,0-7-68 0 0,0-3-32 0 0,-6 0-297 0 0,2 2 116 0 0,1 1 171 0 0,1 1 363 0 0,1-5 239 0 0,1-3-678 0 0,0-3-75 0 0,0-6 27 0 0,-1 2-122 0 0,1-1-36 0 0,1-1-39 0 0,2 1-44 0 0,5-17 39 0 0,3-9-14 0 0,-2 15-92 0 0,13-31 34 0 0,-17 42-51 0 0,0-1-1 0 0,0 0 0 0 0,1 1 0 0 0,1 0 0 0 0,7-11 0 0 0,0 5 0 0 0,-6 5 0 0 0,2 1 0 0 0,-1 0 0 0 0,1 0 0 0 0,1 1 0 0 0,2-1 0 0 0,7-2 0 0 0,1 0 0 0 0,1 1 0 0 0,22-10 0 0 0,-43 23 0 0 0,14-7 2 0 0,8-5 44 0 0,-2 0 52 0 0,-18 10-69 0 0,0 0 0 0 0,1 0 1 0 0,-1 1-1 0 0,1-1 0 0 0,0 0 1 0 0,-1 1-1 0 0,1 0 0 0 0,3-1-29 0 0,16 2 122 0 0,-5 5-53 0 0,0 3-40 0 0,13-3-29 0 0,-25-2-10 0 0,-1 1 38 0 0,6 6 124 0 0,-1 1 81 0 0,10 18 389 0 0,-16-21-474 0 0,-1-1-49 0 0,0 2 101 0 0,0-1-85 0 0,-1-1-65 0 0,0-1-54 0 0,6 10-113 0 0,-2-8 37 0 0,-2-1-39 0 0,-3-5 64 0 0,-1 0 0 0 0,1 0 0 0 0,0 0 1 0 0,0 0-1 0 0,-1 0 0 0 0,0 0 1 0 0,1 0-1 0 0,-1 0 0 0 0,0 2 55 0 0,1 10-178 0 0,-2-4 170 0 0,0 6 78 0 0,2-6 13 0 0,2 1 41 0 0,2 9 47 0 0,-5-8-23 0 0,-3 0 10 0 0,-4 3 41 0 0,0-1-42 0 0,6-11-119 0 0,0 1 1 0 0,0-1-1 0 0,0 1 1 0 0,1-1-1 0 0,-1 1 0 0 0,1 0 1 0 0,-1 2-39 0 0,1 10 158 0 0,-1-5-77 0 0,-5 1-7 0 0,5-10-66 0 0,0-1 1 0 0,0 1-1 0 0,0-1 1 0 0,0 1-1 0 0,1-1 1 0 0,-1 1-1 0 0,0 0 1 0 0,1-1-1 0 0,0 1 1 0 0,-1 0-1 0 0,1 0 1 0 0,0-1-1 0 0,0 1-8 0 0,0-1 3 0 0,0-1-1 0 0,0 1 0 0 0,0-1 0 0 0,0 1 0 0 0,0-1 0 0 0,0 1 0 0 0,0-1 1 0 0,0 1-1 0 0,0-1 0 0 0,0 1 0 0 0,0-1 0 0 0,0 1 0 0 0,0-1 0 0 0,0 1 1 0 0,-1-1-1 0 0,1 0 0 0 0,0 1 0 0 0,0-1 0 0 0,0 1 0 0 0,-1-1 0 0 0,1 0 1 0 0,0 1-1 0 0,-1-1 0 0 0,1 1 0 0 0,0-1 0 0 0,-1 0 0 0 0,1 1 0 0 0,-1-1 1 0 0,1 0-1 0 0,0 0 0 0 0,-1 1 0 0 0,0-1-2 0 0,-5 4 3 0 0,6-3-3 0 0,-1 0 0 0 0,1-1 0 0 0,0 1 0 0 0,-1 0 0 0 0,1 0 0 0 0,0 0 0 0 0,0-1 0 0 0,-1 1 0 0 0,1 0 0 0 0,0 0 0 0 0,0 0 0 0 0,0 0 0 0 0,0-1 0 0 0,0 2 0 0 0,0 26-18 0 0,0-28 16 0 0,0 0 1 0 0,0 1-1 0 0,0-1 1 0 0,0 0-1 0 0,0 0 1 0 0,0 0-1 0 0,0 0 1 0 0,0 0-1 0 0,0 0 1 0 0,0 0-1 0 0,0 0 0 0 0,0 0 1 0 0,0 0-1 0 0,0 1 1 0 0,0-1-1 0 0,0 0 1 0 0,0 0-1 0 0,0 0 1 0 0,0 0-1 0 0,0 0 1 0 0,0 0-1 0 0,0 0 1 0 0,0 0-1 0 0,1 0 1 0 0,-1 0-1 0 0,0 0 1 0 0,0 0-1 0 0,0 1 1 0 0,0-1-1 0 0,0 0 1 0 0,0 0-1 0 0,0 0 1 0 0,0 0-1 0 0,0 0 1 0 0,0 0-1 0 0,0 0 0 0 0,0 0 1 0 0,0 0-1 0 0,1 0 1 0 0,-1 0-1 0 0,0 0 1 0 0,0 0-1 0 0,0 0 1 0 0,0 0-1 0 0,0 0 1 0 0,0 0-1 0 0,0 0 1 0 0,0 0-1 0 0,0 0 1 0 0,0 0-1 0 0,0 0 1 0 0,1 0-1 0 0,-1 0 1 0 0,0 0-1 0 0,0 0 1 0 0,0 0-1 0 0,0 0 2 0 0,5 1-21 0 0,-2 0-37 0 0,2 5-151 0 0,-1-2-24 0 0,5-1-175 0 0,-7-3-62 0 0,-2 0 177 0 0,0 0 65 0 0,0 0-41 0 0,3 0-191 0 0,-3 0 273 0 0,1 0 36 0 0,0 0-55 0 0,0 0 123 0 0,0 0 49 0 0,1 0 67 0 0,3 1 130 0 0,-4-1-151 0 0,1 0-53 0 0,-1 0-46 0 0,0 0-61 0 0,1 0-71 0 0,-1 0-82 0 0,0 0-21 0 0,0 0-71 0 0,1 0-77 0 0,-1 0-83 0 0,0 0-90 0 0,0 0-97 0 0,0-1-102 0 0,0 1-109 0 0,-1 0-989 0 0,0 0-1082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6.6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13 13 11792 0 0,'-2'-2'87'0'0,"-4"-4"-42"0"0,4 4 49 0 0,1 1-8 0 0,1 1 36 0 0,-1-1 42 0 0,0 0 48 0 0,16 18-173 0 0,-16-12-25 0 0,1-5-14 0 0,0 0 1 0 0,0 0-1 0 0,0 0 0 0 0,0 0 0 0 0,0 0 1 0 0,0 1-1 0 0,0-1 0 0 0,0 0 1 0 0,0 0-1 0 0,0 0 0 0 0,0 0 1 0 0,0 0-1 0 0,0 0 0 0 0,0 0 0 0 0,0 0 1 0 0,0 1-1 0 0,0-1 0 0 0,0 0 1 0 0,0 0-1 0 0,0 0 0 0 0,0 0 1 0 0,0 0-1 0 0,0 0 0 0 0,0 0 1 0 0,0 1-1 0 0,0-1 0 0 0,0 0 0 0 0,0 0 1 0 0,0 0-1 0 0,0 0 0 0 0,0 0 1 0 0,0 0-1 0 0,0 0 0 0 0,1 0 1 0 0,-1 0-1 0 0,0 0 0 0 0,0 1 0 0 0,0-1 1 0 0,0 0-1 0 0,0 0 0 0 0,0 0 1 0 0,0 0-1 0 0,0 0 0 0 0,0 0 1 0 0,1 0-1 0 0,-1 0 0 0 0,10 5 11 0 0,-8-1-51 0 0,-2-3-14 0 0,0 1-36 0 0,1-1-17 0 0,-1 1-37 0 0,0-1-40 0 0,0 1-45 0 0,0 0-50 0 0,0-1-46 0 0,0 1-41 0 0,0-1-35 0 0,0 1-120 0 0,0 0-35 0 0,0 3-1236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44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31 7200 0 0,'0'0'165'0'0,"0"0"22"0"0,0 0 6 0 0,0 0-61 0 0,0 0-4 0 0,0 0 52 0 0,0 0 159 0 0,0 0 290 0 0,0 0 19 0 0,0 0-12 0 0,0 0-76 0 0,0 0-31 0 0,0 0-7 0 0,0 0-40 0 0,0 0-334 0 0,0 0 31 0 0,0 0 81 0 0,0 0-17 0 0,-2 3-23 0 0,0-1-202 0 0,1 0 0 0 0,-1 0 0 0 0,1 0 0 0 0,0 0 0 0 0,0 0 0 0 0,0 0 0 0 0,0 0 0 0 0,0 1 0 0 0,0-1 0 0 0,1 0 0 0 0,-1 1 0 0 0,1-1 0 0 0,0 0 0 0 0,-1 1 0 0 0,1-1 0 0 0,0 1 0 0 0,1-1 0 0 0,-1 1-18 0 0,0-1 8 0 0,0 0 1 0 0,0-1-1 0 0,-1 1 1 0 0,1 0 0 0 0,0-1-1 0 0,-1 1 1 0 0,1-1 0 0 0,-1 1-1 0 0,0-1 1 0 0,1 1 0 0 0,-1-1-1 0 0,0 1 1 0 0,0-1 0 0 0,0 0-9 0 0,-4 7 31 0 0,1 1 18 0 0,0 1 1 0 0,1-1 0 0 0,-1 6-50 0 0,-1 1 32 0 0,-6 5-21 0 0,6 0 1 0 0,3-14 0 0 0,0 0 0 0 0,0 0 0 0 0,-1 0 0 0 0,-1 3-12 0 0,0-1 15 0 0,1 1 1 0 0,0-1 0 0 0,0 1 0 0 0,1 0-16 0 0,-1-1 34 0 0,1 0-1 0 0,-1 0 1 0 0,-4 8-34 0 0,2-6 30 0 0,1 0 1 0 0,1 0 0 0 0,-1 0 0 0 0,1 6-31 0 0,-9 27 77 0 0,6-26-34 0 0,0-1 1 0 0,2 1 0 0 0,0 0-1 0 0,-1 12-43 0 0,2-5 30 0 0,-1 0-20 0 0,2-13-10 0 0,0 0 1 0 0,0 0-1 0 0,-1 0 1 0 0,-2 5-1 0 0,2-10 1 0 0,0 1 0 0 0,0 0 1 0 0,1 0-1 0 0,1 0 0 0 0,-1 0 1 0 0,1 0-1 0 0,1 0 0 0 0,-1 6-1 0 0,1-4 12 0 0,-1-1-1 0 0,0 1 1 0 0,-1 0 0 0 0,0-1-1 0 0,-2 7-11 0 0,1-6 6 0 0,-6 22 45 0 0,7-26-49 0 0,0 0 0 0 0,1 0 0 0 0,0 0 0 0 0,0 0 0 0 0,0 1-1 0 0,1-1 1 0 0,-1 1-2 0 0,1-3 5 0 0,0 0 0 0 0,0 0 0 0 0,-1-1 0 0 0,0 1-1 0 0,1 0 1 0 0,-1 0 0 0 0,-1-1 0 0 0,1 1 0 0 0,0-1 0 0 0,-1 1 0 0 0,-1 2-5 0 0,-3 24 60 0 0,-4-14-35 0 0,8-3 44 0 0,2-11 19 0 0,0 1-29 0 0,0 7-32 0 0,0-10-26 0 0,0 0 0 0 0,0 0 0 0 0,0 0 1 0 0,0 0-1 0 0,0 0 0 0 0,0 0 1 0 0,0 1-1 0 0,0-1 0 0 0,0 0 1 0 0,0 0-1 0 0,0 0 0 0 0,0 0 1 0 0,0 0-1 0 0,0 0 0 0 0,0 0 0 0 0,0 0 1 0 0,0 0-1 0 0,0 0 0 0 0,0 1 1 0 0,0-1-1 0 0,0 0 0 0 0,0 0 1 0 0,0 0-1 0 0,0 0 0 0 0,-1 0 1 0 0,1 0-1 0 0,0 0 0 0 0,0 0 1 0 0,0 0-1 0 0,0 0 0 0 0,0 0 0 0 0,0 0 1 0 0,0 0-1 0 0,0 0 0 0 0,0 0 1 0 0,0 1-1 0 0,0-1 0 0 0,0 0 1 0 0,0 0-1 0 0,-1 0 0 0 0,1 0 1 0 0,0 0-1 0 0,0 0 0 0 0,0 0 0 0 0,0 0 1 0 0,0 0-1 0 0,0 0 0 0 0,0 0 1 0 0,0 0-1 0 0,0 0 0 0 0,0 0 1 0 0,-1 0-1 0 0,1 0 0 0 0,0 0 1 0 0,0 0-1 0 0,0 0 0 0 0,0-1-1 0 0,-13 1 74 0 0,-2-2-5 0 0,7-4-63 0 0,3-1-48 0 0,3 1-50 0 0,-1-1-72 0 0,-4 3-42 0 0,7 4 192 0 0,0 0 1 0 0,-1-1-1 0 0,1 1 1 0 0,-1 0-1 0 0,1-1 1 0 0,0 1-1 0 0,-1 0 1 0 0,1 0-1 0 0,0-1 1 0 0,-1 1 0 0 0,1-1-1 0 0,0 1 1 0 0,-1 0-1 0 0,1-1 1 0 0,0 1-1 0 0,0-1 1 0 0,-1 1-1 0 0,1-1 1 0 0,0 1-1 0 0,0 0 1 0 0,0-1-1 0 0,0 1 1 0 0,0-1-1 0 0,0 1 1 0 0,0-1-1 0 0,0 1 1 0 0,0-1-1 0 0,0 1 1 0 0,0-1-1 0 0,0 1 1 0 0,0-1 0 0 0,0 0 13 0 0,0-2-233 0 0,0 0 39 0 0,0-3-97 0 0,0 1 95 0 0,0-6-148 0 0,0 8 210 0 0,0-1-38 0 0,0 0-106 0 0,0 1-101 0 0,0 0 125 0 0,0 1-41 0 0,0 0-43 0 0,0 0-49 0 0,0-1-51 0 0,0 1-57 0 0,0-1-59 0 0,0 1-63 0 0,0-4-918 0 0,0-4-859 0 0</inkml:trace>
  <inkml:trace contextRef="#ctx0" brushRef="#br0" timeOffset="461.32">309 0 5904 0 0,'0'0'169'0'0,"0"0"-35"0"0,0 0 0 0 0,0 0 53 0 0,0 0 162 0 0,0 0 303 0 0,0 3 20 0 0,0-1-498 0 0,0 1 78 0 0,-1 2 172 0 0,1 9 673 0 0,0-9-763 0 0,1-1-114 0 0,-1 0-72 0 0,1-2-89 0 0,0 0-106 0 0,10 3 446 0 0,-6 3-108 0 0,3 8 42 0 0,-6-12-226 0 0,7 15 292 0 0,0 0-48 0 0,1 3-15 0 0,0-1-58 0 0,2 2-56 0 0,2-1-56 0 0,-12-18-139 0 0,0-1 1 0 0,0 1 0 0 0,-1 0 0 0 0,1 0-1 0 0,-1 0 1 0 0,0 0 0 0 0,0 2-28 0 0,7 20 175 0 0,3-10-16 0 0,5 1 16 0 0,1 9 5 0 0,-4-5-11 0 0,32 51 268 0 0,-28-39-294 0 0,-12-24-103 0 0,0-1 0 0 0,1 1 1 0 0,3 2-41 0 0,9 16 63 0 0,-3 5 0 0 0,-10-20-30 0 0,0-1-1 0 0,0 0 1 0 0,1 0-33 0 0,5 6 35 0 0,-6-11-12 0 0,0 1 1 0 0,-1 0-1 0 0,0 1 0 0 0,0-1 0 0 0,-1 1 1 0 0,2 6-24 0 0,-2-2 31 0 0,-2-8-15 0 0,0 0-1 0 0,0-1 1 0 0,0 1 0 0 0,0-1 0 0 0,1 1 0 0 0,-1-1-1 0 0,1 1 1 0 0,0-1 0 0 0,1 2-16 0 0,1 3 32 0 0,0-1 0 0 0,0 1 0 0 0,-1 0 0 0 0,0 2-32 0 0,10 24 91 0 0,-2-10 39 0 0,5 23-130 0 0,-15-44 8 0 0,15 43 83 0 0,-13-29-41 0 0,-3 3-31 0 0,-1-11-6 0 0,1-1 9 0 0,0-1 12 0 0,0 12 57 0 0,0-7-37 0 0,0 4-17 0 0,0-14 28 0 0,0 1-20 0 0,0 7-121 0 0,0-10 74 0 0,0 0 0 0 0,0 1-1 0 0,0-1 1 0 0,0 0-1 0 0,1 0 1 0 0,-1 0-1 0 0,0 0 1 0 0,0 0 0 0 0,0 0-1 0 0,0 0 1 0 0,0 0-1 0 0,0 0 1 0 0,0 0-1 0 0,0 1 1 0 0,0-1 0 0 0,0 0-1 0 0,-1 0 1 0 0,1 0-1 0 0,0 0 1 0 0,0 0-1 0 0,0 0 1 0 0,0 0 0 0 0,0 0-1 0 0,0 0 1 0 0,0 0-1 0 0,0 0 1 0 0,0 0-1 0 0,0 1 1 0 0,0-1-1 0 0,0 0 1 0 0,0 0 0 0 0,0 0-1 0 0,0 0 1 0 0,0 0-1 0 0,0 0 1 0 0,0 0-1 0 0,-1 0 1 0 0,1 0 0 0 0,0 0-1 0 0,0 0 1 0 0,0 0-1 0 0,0 0 1 0 0,0 0-1 0 0,0 0 1 0 0,0 0 0 0 0,0 0-1 0 0,0 0 1 0 0,0 0-1 0 0,-1 0 1 0 0,1 0-1 0 0,0 0 1 0 0,0 0 0 0 0,0 0-1 0 0,0 0 1 0 0,0 0-1 0 0,0 0 1 0 0,0 0 2 0 0,-1 0 27 0 0,-1 0-39 0 0,1 0-40 0 0,-1 0-41 0 0,1 0-42 0 0,-1 0-42 0 0,0 0-44 0 0,0 0-45 0 0,0 0-44 0 0,0 0-46 0 0,0 0-47 0 0,1 0-47 0 0,-1 0-49 0 0,0 0-48 0 0,1 0-51 0 0,0 0-50 0 0,-1 0-1359 0 0,2 0-1139 0 0</inkml:trace>
  <inkml:trace contextRef="#ctx0" brushRef="#br0" timeOffset="771.77">217 662 10624 0 0,'0'0'241'0'0,"0"0"38"0"0,0 0 10 0 0,0 0-33 0 0,0 0-192 0 0,2 0-36 0 0,4 0-32 0 0,0 0 70 0 0,1 0 61 0 0,0 0 52 0 0,7 0 281 0 0,22 0 817 0 0,-25 0-938 0 0,-1 0-71 0 0,-4 0-153 0 0,-1 0-40 0 0,0 0-47 0 0,0 0-51 0 0,10-2 240 0 0,-6-2-86 0 0,3-2-45 0 0,-9 5-72 0 0,0 0 1 0 0,0 1-1 0 0,-1 0 0 0 0,1 0 0 0 0,0 0 0 0 0,0 0 0 0 0,0 0-14 0 0,1 0 27 0 0,1 1-1 0 0,-1-1 1 0 0,1-1 0 0 0,-1 1-1 0 0,1-1 1 0 0,-1 0 0 0 0,4-1-27 0 0,3-1-62 0 0,0 0 48 0 0,44-12 180 0 0,-44 13-168 0 0,1-1-35 0 0,-1 0-47 0 0,1 0-57 0 0,-1 0-66 0 0,1 0-78 0 0,-1-1-89 0 0,1 0-97 0 0,16-9-410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6.8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16 13648 0 0,'0'0'398'0'0,"0"0"-142"0"0,0 0-117 0 0,-3 3 81 0 0,1-2-122 0 0,-2 3-42 0 0,3-2 50 0 0,0-1-3 0 0,-1 0 42 0 0,1 1 47 0 0,-1 0 56 0 0,3-3 12 0 0,-1 0-57 0 0,0 0-50 0 0,0 0-42 0 0,0-2 9 0 0,-1-3-24 0 0,1 6 26 0 0,0-3 60 0 0,0 3-41 0 0,0 0 93 0 0,0 0-11 0 0,0-2-42 0 0,1-6-142 0 0,-1 5-70 0 0,-1 1-65 0 0,1 2-12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4.53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185 447 6704 0 0,'0'0'149'0'0,"0"0"23"0"0,0 0 12 0 0,-3 0-25 0 0,-5 0-130 0 0,-12 0 59 0 0,17 0-18 0 0,1 1 49 0 0,-1-1 42 0 0,0 1 33 0 0,-1 0 98 0 0,-6 3 613 0 0,5-1-548 0 0,1-1-89 0 0,0 0-72 0 0,0 0-88 0 0,2-1-104 0 0,0 0-38 0 0,-2 1 175 0 0,-13 6 292 0 0,10-2-68 0 0,4-2-132 0 0,-1 2-61 0 0,0 1-47 0 0,1 0-35 0 0,1-3-29 0 0,-2 6 69 0 0,3-8-105 0 0,0 0 1 0 0,0 1-1 0 0,-1-1 1 0 0,1 0-1 0 0,0 0 0 0 0,-1 0 1 0 0,1 0-1 0 0,-1 0 1 0 0,0 0-26 0 0,-7 10 124 0 0,2 2-32 0 0,-3 13 4 0 0,8-21-88 0 0,-6 19 68 0 0,5-15-48 0 0,1-1 0 0 0,0 1 0 0 0,1 0 0 0 0,0 1-28 0 0,0 26 132 0 0,1 38 6 0 0,3-60-95 0 0,-3-14-42 0 0,1 1 0 0 0,0-1 0 0 0,0 0-1 0 0,-1 0 1 0 0,1 0 0 0 0,0 0 0 0 0,0 0 0 0 0,0 0 0 0 0,0-1 0 0 0,0 1 0 0 0,0 0 0 0 0,1 0-1 0 0,11 2 10 0 0,2-3 42 0 0,-13 1-51 0 0,0-1 0 0 0,0 1 0 0 0,0-1 0 0 0,0 0 0 0 0,0 0 0 0 0,0 0 0 0 0,0 0 0 0 0,0-1 0 0 0,0 1 0 0 0,0 0 0 0 0,0-1 0 0 0,0 0 0 0 0,-1 1 0 0 0,1-1 0 0 0,0 0-1 0 0,4-9 53 0 0,6 5-23 0 0,-5 0-8 0 0,0 0 1 0 0,-1 0-1 0 0,0 0 1 0 0,0-1-1 0 0,-1 0 1 0 0,3-3-23 0 0,9-9 35 0 0,-14 15-26 0 0,-1-1-1 0 0,1 1 0 0 0,-1-1 1 0 0,0 1-1 0 0,0-1 0 0 0,0-1-8 0 0,0 2 3 0 0,0 0-1 0 0,0 0 0 0 0,0 0 1 0 0,0 0-1 0 0,0 1 0 0 0,1-2-2 0 0,-2 3 3 0 0,0 0 0 0 0,1 0-1 0 0,-1 0 1 0 0,0 0 0 0 0,0-1-1 0 0,0 1 1 0 0,0 0 0 0 0,0-1-1 0 0,0 1 1 0 0,-1-1 0 0 0,1 1-1 0 0,0-1 1 0 0,-1 1 0 0 0,1-1-1 0 0,-1 0 1 0 0,1 1 0 0 0,-1-1-1 0 0,0 0 1 0 0,0 1 0 0 0,0-1-3 0 0,3-11 14 0 0,2 3 44 0 0,0 2 4 0 0,-2 1-7 0 0,-3 7-50 0 0,0 0 1 0 0,0-1-1 0 0,0 1 1 0 0,1-1-1 0 0,-1 1 0 0 0,0-1 1 0 0,0 1-1 0 0,0 0 1 0 0,1-1-1 0 0,-1 1 0 0 0,0-1 1 0 0,0 1-1 0 0,1 0 1 0 0,-1-1-1 0 0,0 1 0 0 0,1 0 1 0 0,-1-1-1 0 0,0 1 1 0 0,1 0-1 0 0,-1 0 0 0 0,1 0 1 0 0,-1-1-1 0 0,0 1 1 0 0,1 0-1 0 0,-1 0 0 0 0,1 0 1 0 0,-1 0-1 0 0,1-1 1 0 0,-1 1-1 0 0,1 0 1 0 0,-1 0-1 0 0,0 0 0 0 0,1 0 1 0 0,-1 0-1 0 0,1 0 1 0 0,-1 1-6 0 0,0-1 1 0 0,1 0 1 0 0,-1 0 0 0 0,0 0 0 0 0,0 0-1 0 0,0 0 1 0 0,0 0 0 0 0,0 0 0 0 0,0 0-1 0 0,0 0 1 0 0,0 0 0 0 0,0 0 0 0 0,0 0-1 0 0,0 0 1 0 0,1 0 0 0 0,-1 0 0 0 0,0 0-1 0 0,0 0 1 0 0,0 0 0 0 0,0 0 0 0 0,0 0-1 0 0,0 0 1 0 0,0 0 0 0 0,0-1 0 0 0,0 1-1 0 0,0 0 1 0 0,0 0 0 0 0,1 0 0 0 0,-1 0-1 0 0,0 0 1 0 0,0 0 0 0 0,0 0 0 0 0,0 0-1 0 0,0 0 1 0 0,0 0 0 0 0,0 0 0 0 0,0 0-1 0 0,0 0 1 0 0,0 0 0 0 0,0-1 0 0 0,0 1-1 0 0,0 0 1 0 0,0 0 0 0 0,0 0 0 0 0,0 0 0 0 0,0 0-1 0 0,0 0 1 0 0,0 0 0 0 0,0 0 0 0 0,0 0-1 0 0,0 0 1 0 0,0-1 0 0 0,0 1 0 0 0,0 0-1 0 0,0 0 1 0 0,0 0 0 0 0,0 0 0 0 0,0 0-2 0 0,0-26 6 0 0,0 24-46 0 0,0 2 99 0 0,0 0 49 0 0,0 0 11 0 0,0 0-3 0 0,0 2-16 0 0,0 29 110 0 0,0 3-67 0 0,0 22 4 0 0,0-55-147 0 0,0 0 1 0 0,0 0 0 0 0,0 0 0 0 0,0 0-1 0 0,0 1 1 0 0,0-1 0 0 0,1 0 0 0 0,-1 0-1 0 0,0 0 1 0 0,1 0 0 0 0,-1 0 0 0 0,0 0-1 0 0,1 0 1 0 0,-1 0 0 0 0,1 0 0 0 0,0 0-1 0 0,0 0 0 0 0,5 11 13 0 0,-5-7-1 0 0,0-1-1 0 0,0 1 1 0 0,-1 0 0 0 0,0 0 0 0 0,0 1-12 0 0,0 0 1 0 0,0-5-5 0 0,13 23 60 0 0,-2 0-118 0 0,-10-22 22 0 0,3 0 1 0 0,-2 1-145 0 0,-2-3 133 0 0,0 0-11 0 0,0 0-21 0 0,1 0-39 0 0,-1 0-16 0 0,0 0-39 0 0,1 0-46 0 0,0 0-49 0 0,0 0-56 0 0,0 0-49 0 0,0 0-46 0 0,0 0-39 0 0,0 0-136 0 0,1 0-39 0 0,0 0-165 0 0,2 0-443 0 0</inkml:trace>
  <inkml:trace contextRef="#ctx0" brushRef="#br0" timeOffset="293.34">616 1 10136 0 0,'0'0'230'0'0,"-3"0"30"0"0,2 0-198 0 0,-3 0-2 0 0,2 0 8 0 0,-1 0 62 0 0,0 0 96 0 0,3 2-41 0 0,0 39 247 0 0,0-32-292 0 0,0 0 48 0 0,2 2 41 0 0,4 0 39 0 0,0 3 19 0 0,-4-1-39 0 0,-1 1-91 0 0,5 7 120 0 0,1 2 5 0 0,-6-9-131 0 0,-1 0 51 0 0,0-3-68 0 0,3 13 98 0 0,-2-21-201 0 0,6 26 216 0 0,-6-20-148 0 0,1 0 0 0 0,-1-1 1 0 0,0 8-100 0 0,-1 33 392 0 0,0-3-45 0 0,0 23 106 0 0,0 3-54 0 0,-4-44-276 0 0,-4-2-59 0 0,7-23-61 0 0,0 0 4 0 0,0 0 1 0 0,0 1-1 0 0,1-1 0 0 0,-1 1 1 0 0,1 0-1 0 0,0-1 1 0 0,0 1-1 0 0,0-1 1 0 0,1 2-8 0 0,-1 5 23 0 0,0 22 44 0 0,0 6-9 0 0,0 15-68 0 0,0-51-64 0 0,0-2-87 0 0,0 0-151 0 0,0 0 166 0 0,0 0-46 0 0,0 0-72 0 0,0 0 85 0 0,0 0-37 0 0,0 0-39 0 0,0 0-37 0 0,0 1-392 0 0,0-1 97 0 0,0 0-51 0 0,0 2-748 0 0,0 2-588 0 0,0 5-1116 0 0</inkml:trace>
  <inkml:trace contextRef="#ctx0" brushRef="#br0" timeOffset="778.22">431 524 8720 0 0,'-2'3'46'0'0,"-3"2"-11"0"0,2-3 16 0 0,1 0 52 0 0,-1 2 80 0 0,3-5-84 0 0,0 0 17 0 0,0 0-39 0 0,1-2-24 0 0,-2 0-22 0 0,-3 2 1 0 0,0 3 17 0 0,-1 3 46 0 0,3-3 0 0 0,1-1 106 0 0,1-1 166 0 0,0 0 8 0 0,3-2-153 0 0,-1 0-74 0 0,1 0-30 0 0,-1 0-83 0 0,1-1-25 0 0,0 1 61 0 0,9-3 139 0 0,-7-1-81 0 0,-4 5-115 0 0,-1 0-1 0 0,1 0 0 0 0,-1 1 1 0 0,1-1-1 0 0,0 0 0 0 0,0 1 1 0 0,-1-1-1 0 0,1 1 0 0 0,0-1 1 0 0,0 1-1 0 0,0-1 0 0 0,-1 1 1 0 0,1 0-1 0 0,0-1 1 0 0,0 1-1 0 0,0 0 0 0 0,0 0 1 0 0,0-1-1 0 0,0 1-13 0 0,23-12 100 0 0,-18 8-78 0 0,1 0-1 0 0,0 1 1 0 0,0-1 0 0 0,4 0-22 0 0,6-2 52 0 0,-1-2 1 0 0,13-7-53 0 0,32-15 57 0 0,-10 7-18 0 0,-24 11-71 0 0,-3 1-44 0 0,-12 6 16 0 0,3-3 36 0 0,3-1-7 0 0,-6 4-62 0 0,0 2-65 0 0,1 2-101 0 0,-6 1 112 0 0,0-1 0 0 0,0 0 1 0 0,0 0-1 0 0,-1-1 0 0 0,3-1 147 0 0,7-1-262 0 0,13-2-289 0 0,-14 1 66 0 0,0 0-55 0 0,1 3 60 0 0,-9 2 92 0 0,0 0 66 0 0,-1 0 59 0 0,0 0 48 0 0,1 0 20 0 0,-1 0 38 0 0,14 0-254 0 0,-11 0 205 0 0,5 0-132 0 0,1 4 144 0 0,-4 3 116 0 0,-1 1 66 0 0,-2 2 63 0 0,-2-2 50 0 0,-1 1 62 0 0,-2 0 70 0 0,-2 0 79 0 0,-1-3-150 0 0,0 2 66 0 0,-1 0 36 0 0,1 17 567 0 0,1-15-498 0 0,0-2-83 0 0,1-1-63 0 0,3 7 332 0 0,-1-1-72 0 0,-1 8 123 0 0,-3 2 158 0 0,0-1-111 0 0,0 0-97 0 0,0-1-80 0 0,0 0-71 0 0,0 0-47 0 0,0 49 591 0 0,0-37-495 0 0,0 3 89 0 0,0-17-211 0 0,0 1 38 0 0,0-16-528 0 0,1-2 62 0 0,-1 0 49 0 0,0-1 37 0 0,0-1-18 0 0,0-2 1 0 0,0 1-57 0 0,0-1-80 0 0,-1 0-101 0 0,1 1 33 0 0,-1 0-60 0 0,1 0-68 0 0,-1 0-73 0 0,-12-12-1035 0 0</inkml:trace>
  <inkml:trace contextRef="#ctx0" brushRef="#br0" timeOffset="1047.18">1031 201 7632 0 0,'0'0'166'0'0,"0"0"29"0"0,0 0 14 0 0,0 0-9 0 0,0 0-88 0 0,0 0-42 0 0,3 0-6 0 0,41 0 0 0 0,-22 0-87 0 0,4 0-38 0 0,3 0-7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3.5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93 370 8520 0 0,'-13'17'204'0'0,"10"-3"0"0"0,0 1 24 0 0,-2-7-105 0 0,0 0-37 0 0,-2 10-41 0 0,-1 6-40 0 0,3-7-12 0 0,-1-2 33 0 0,1 0 80 0 0,3 1 83 0 0,2-6-23 0 0,-2-2-41 0 0,0 0-14 0 0,-2 2 12 0 0,-1 0 15 0 0,1 4 91 0 0,0-2-51 0 0,-3 23 249 0 0,5-20-216 0 0,2 1 89 0 0,-1-7-103 0 0,1 1 39 0 0,2 1-51 0 0,4 1 3 0 0,-1-5-85 0 0,0 4 50 0 0,5 7 102 0 0,-7-16-96 0 0,6-2 18 0 0,1 0-50 0 0,33 0 252 0 0,-31-2-252 0 0,2-4-33 0 0,-8 2-49 0 0,-1 1-1 0 0,1-1 1 0 0,-1-1 0 0 0,3-2-45 0 0,2-8 128 0 0,-5 12-121 0 0,1-1 42 0 0,16-12 182 0 0,-14 6-166 0 0,-1-1-24 0 0,-3 5-5 0 0,0 0-1 0 0,0 0 1 0 0,0 0 0 0 0,4-3-36 0 0,-5 6 19 0 0,-1 0 0 0 0,1 0 1 0 0,-1-1-1 0 0,0 1 0 0 0,0-1 1 0 0,0 0-1 0 0,-1 1 0 0 0,1-1 1 0 0,-1 0-1 0 0,0 0 0 0 0,0-2-19 0 0,11-26 140 0 0,-8 25-99 0 0,-3 5-30 0 0,0-1 1 0 0,1 1 0 0 0,-1 0 0 0 0,0 0 0 0 0,0-1-1 0 0,-1 1 1 0 0,1 0 0 0 0,0-2-12 0 0,-1 3 3 0 0,0 0-1 0 0,0-1 1 0 0,0 1-1 0 0,0 0 1 0 0,0 0-1 0 0,0-1 1 0 0,-1 1-1 0 0,1 0 1 0 0,0 0-1 0 0,-1-1 1 0 0,1 1-1 0 0,-1 0 1 0 0,1 0-3 0 0,-5-7 31 0 0,4 7-23 0 0,0-1-1 0 0,0 1 0 0 0,0 0 0 0 0,1-1 1 0 0,-1 1-1 0 0,0-1 0 0 0,1 1 0 0 0,-1-1 1 0 0,1 0-1 0 0,0 1 0 0 0,-1-1 0 0 0,1 1 1 0 0,0-1-1 0 0,0 0-7 0 0,0 1 1 0 0,0-1-1 0 0,0 1 1 0 0,-1-1 0 0 0,1 1-1 0 0,0-1 1 0 0,-1 1 0 0 0,1 0-1 0 0,-1-1 1 0 0,1 1 0 0 0,-1 0 0 0 0,1-1-1 0 0,-1 1 1 0 0,0 0 0 0 0,0 0-1 0 0,0 0 1 0 0,0 0 0 0 0,0-1-1 0 0,0 1 1 0 0,0 1 0 0 0,0-1 0 0 0,0 0-1 0 0,0 0 1 0 0,-1 0 0 0 0,1 0-1 0 0,0 1 1 0 0,-1-1 0 0 0,1 1 0 0 0,0-1-1 0 0,-1 1 0 0 0,-1-2 1 0 0,0 1 1 0 0,0-1-1 0 0,0 0 0 0 0,0 0 1 0 0,1 0-1 0 0,-2-1-1 0 0,-5-4-61 0 0,1 2-58 0 0,-2 2-80 0 0,-9 3-151 0 0,12-1 256 0 0,3-1-55 0 0,1 0-45 0 0,1-1-40 0 0,-1-1-200 0 0,2 3 385 0 0,0 1 1 0 0,1-1-1 0 0,-1 1 0 0 0,0 0 1 0 0,1-1-1 0 0,-1 1 0 0 0,0 0 1 0 0,0 0-1 0 0,1-1 0 0 0,-1 1 1 0 0,0 0-1 0 0,1 0 0 0 0,-1 0 1 0 0,0 0-1 0 0,0 0 49 0 0,-5 0-330 0 0,3 0 13 0 0,0 0-54 0 0,1 0 137 0 0,0 0-37 0 0,1 0-40 0 0,-1 0-38 0 0,-1 0-444 0 0,0 0-288 0 0,-3 0-683 0 0</inkml:trace>
  <inkml:trace contextRef="#ctx0" brushRef="#br0" timeOffset="300.72">631 16 9616 0 0,'0'0'216'0'0,"0"0"32"0"0,0 0 12 0 0,0 0-106 0 0,0-2-79 0 0,0-8 46 0 0,0 7 0 0 0,0 3 137 0 0,0 0 217 0 0,0 0 6 0 0,1 4-116 0 0,-1-1-117 0 0,0 1-96 0 0,0 0-60 0 0,-1 7 71 0 0,-1-6-18 0 0,-1 0-64 0 0,2-2-9 0 0,-1-1-1 0 0,1 1 1 0 0,0 0-1 0 0,0 0 1 0 0,0 0-1 0 0,0-1 1 0 0,1 1-1 0 0,-1 0 1 0 0,0 3-72 0 0,1 6 138 0 0,0 63 413 0 0,0 0-45 0 0,0 278 1647 0 0,0-351-2140 0 0,0 0-1 0 0,0 0 0 0 0,0 0 0 0 0,1 0 0 0 0,-1 0 0 0 0,1 0 1 0 0,-1-1-1 0 0,1 1 0 0 0,0 0 0 0 0,-1 0 0 0 0,1-1 0 0 0,0 1 1 0 0,1 1-13 0 0,-1-2 5 0 0,0 1-1 0 0,0-1 1 0 0,0 0 0 0 0,-1 1 0 0 0,1-1 0 0 0,-1 1 0 0 0,1-1 0 0 0,-1 1 0 0 0,1 0 0 0 0,-1-1 0 0 0,0 1 0 0 0,0-1 0 0 0,0 2-5 0 0,0 1-42 0 0,0-2 44 0 0,0 8 170 0 0,0-5-220 0 0,0-1-38 0 0,0 1-55 0 0,0 1-65 0 0,0 2-74 0 0,0-8 22 0 0,0 1-43 0 0,0-1-39 0 0,0 1-36 0 0,0-1-247 0 0,0 0-59 0 0,0 0-47 0 0,0 0-34 0 0,0 0-1372 0 0,0 0-1219 0 0</inkml:trace>
  <inkml:trace contextRef="#ctx0" brushRef="#br0" timeOffset="553.89">416 478 8640 0 0,'-6'0'291'0'0,"3"0"-59"0"0,1 0-53 0 0,1 0-47 0 0,2 0-40 0 0,1 0-34 0 0,5 0-20 0 0,18 0-97 0 0,-20 0 89 0 0,-2 0 41 0 0,17-1-5 0 0,0-1 1 0 0,0-1-1 0 0,0 0 1 0 0,0-2-1 0 0,3-1-66 0 0,16-7 71 0 0,-4 0-37 0 0,-23 9-15 0 0,0 0-1 0 0,12-2-18 0 0,-8 2 8 0 0,15-9-90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2.6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62 32 11088 0 0,'0'0'248'0'0,"0"0"34"0"0,0 0 22 0 0,0 0-29 0 0,0 2-158 0 0,-1 4-34 0 0,1 22 300 0 0,3-18-282 0 0,0-5-40 0 0,0 2 64 0 0,0 0 35 0 0,-2-3-62 0 0,0-1 0 0 0,0 1 0 0 0,-1 0 0 0 0,1-1 0 0 0,-1 1 1 0 0,0 3-99 0 0,0 46 452 0 0,0 96 674 0 0,0-84-608 0 0,0-7 13 0 0,0 0 97 0 0,-2-38-418 0 0,-4-1-43 0 0,5-15-132 0 0,0 0 0 0 0,0 1-1 0 0,0-1 1 0 0,0 0 0 0 0,0 0 0 0 0,1 0-1 0 0,0 1 1 0 0,0-1 0 0 0,0 0-1 0 0,0 0 1 0 0,1 3-35 0 0,4 5 91 0 0,2 8 54 0 0,-9-3 20 0 0,-1-8-116 0 0,1 0 0 0 0,-1 1-1 0 0,2-1 1 0 0,-1 2-49 0 0,1 15 117 0 0,1-2-25 0 0,0 45 32 0 0,0-54-136 0 0,0-2-120 0 0,0-6 38 0 0,0-2-107 0 0,0-2 90 0 0,0 0-395 0 0,0-3-7 0 0,0-1 166 0 0,0-1 6 0 0,-1-2-99 0 0,-1 1-60 0 0,0 0-48 0 0,0 1-38 0 0,1 2 474 0 0,0-1 0 0 0,1 1 0 0 0,-1-1 0 0 0,1 1 0 0 0,-1-1 0 0 0,1 1 1 0 0,-1-1-1 0 0,1 1 0 0 0,-1-1 0 0 0,1 1 0 0 0,-1-1 0 0 0,1 0 0 0 0,0 1 0 0 0,-1-1 0 0 0,1 0 0 0 0,0 1 1 0 0,0-1-1 0 0,0 0 0 0 0,-1 1 0 0 0,1-1 0 0 0,0 0 0 0 0,0 0 0 0 0,0 1 0 0 0,0-1 0 0 0,0 0 112 0 0,0-14-1782 0 0</inkml:trace>
  <inkml:trace contextRef="#ctx0" brushRef="#br0" timeOffset="285.88">15 232 7920 0 0,'0'0'174'0'0,"0"0"29"0"0,0 0 13 0 0,0 0-70 0 0,0 0-8 0 0,0 0 52 0 0,0 0 163 0 0,-2-3 300 0 0,1 2-470 0 0,0 1-91 0 0,1-1-69 0 0,-1 1-35 0 0,-1-2-109 0 0,2 1 115 0 0,-1 0 82 0 0,0 0 6 0 0,0 1 35 0 0,1-1 21 0 0,-1 1 37 0 0,1-1 38 0 0,-1 0 43 0 0,0 1 47 0 0,1-1 49 0 0,-1 0 53 0 0,0 0 56 0 0,3 2-248 0 0,0-1-93 0 0,1 0-60 0 0,3 0-38 0 0,-4-1 49 0 0,5 1 25 0 0,-6 0-67 0 0,1 0 1 0 0,-1 0-1 0 0,1 0 0 0 0,0 0 1 0 0,-1 0-1 0 0,1 0 1 0 0,0 0-1 0 0,-1 0 1 0 0,1 1-1 0 0,-1-1 0 0 0,1 1 1 0 0,1 0-30 0 0,2 9 231 0 0,5-4-20 0 0,-9-5-192 0 0,1 0 1 0 0,-1-1-1 0 0,1 1 1 0 0,-1 0-1 0 0,0 0 1 0 0,1 0-1 0 0,-1 0 0 0 0,0 0 1 0 0,0 0-1 0 0,1 0 1 0 0,-1 1-1 0 0,0-1 1 0 0,0 1-20 0 0,2 3 50 0 0,-1-3-26 0 0,-1 0 0 0 0,0 0 0 0 0,1 0-1 0 0,-1 0 1 0 0,1 0 0 0 0,0 0 0 0 0,-1 0 0 0 0,2 0-24 0 0,23 8 281 0 0,-14 2-110 0 0,5 13 176 0 0,-4-4-96 0 0,-4-10-141 0 0,17 10 34 0 0,-12-3-79 0 0,-11-12-41 0 0,1 0-1 0 0,0-1 0 0 0,1 0 1 0 0,0 1-24 0 0,67 81 264 0 0,-67-82-235 0 0,0 0 0 0 0,-1 1 0 0 0,0-1 1 0 0,0 1-1 0 0,1 2-29 0 0,-2-3 12 0 0,0 0-1 0 0,0 0 1 0 0,1-1 0 0 0,0 1 0 0 0,1 0-12 0 0,22 23 64 0 0,-10-12-48 0 0,-14-12 4 0 0,1 0 0 0 0,-1 0 0 0 0,0 1 0 0 0,0-1 0 0 0,2 5-20 0 0,-4-7 9 0 0,0 1 1 0 0,0 0-1 0 0,1-1 0 0 0,-1 0 1 0 0,1 1-1 0 0,0-1 0 0 0,0 0 1 0 0,0 0-1 0 0,0 0 0 0 0,0 0 1 0 0,0 0-1 0 0,1-1 0 0 0,1 3-9 0 0,7 0 46 0 0,-10-4-44 0 0,0 1-1 0 0,0-1 0 0 0,0 0 1 0 0,1 1-1 0 0,-1-1 0 0 0,0 1 0 0 0,0 0 1 0 0,0-1-1 0 0,-1 1 0 0 0,1 0 0 0 0,0-1 1 0 0,0 1-1 0 0,0 0 0 0 0,0 0 1 0 0,-1 0-1 0 0,1 0 0 0 0,0 0 0 0 0,0 0-1 0 0,1 4-1 0 0,-2-4 3 0 0,0 0 0 0 0,1-1 0 0 0,-1 1 1 0 0,0-1-1 0 0,1 1 0 0 0,-1 0 0 0 0,0-1 0 0 0,1 1 0 0 0,-1-1 1 0 0,1 1-1 0 0,-1-1 0 0 0,1 1 0 0 0,-1-1 0 0 0,1 1 1 0 0,-1-1-1 0 0,1 0 0 0 0,-1 1 0 0 0,1-1 0 0 0,0 0 0 0 0,-1 1 1 0 0,1-1-1 0 0,0 0-2 0 0,4 2 13 0 0,7 9 10 0 0,-9-9 33 0 0,0 1 8 0 0,9 7-51 0 0,-3-7-29 0 0,-5-3-45 0 0,-2 0-65 0 0,-1 0-145 0 0,-2-1-45 0 0,1 0 87 0 0,0 0 89 0 0,0-1 35 0 0,0-3-139 0 0,1 3 111 0 0,-1 1-70 0 0,0 1-102 0 0,0-1 49 0 0,0 1-34 0 0,0-1-380 0 0,0 0 100 0 0,0 0-46 0 0,0 0-716 0 0,0-3-558 0 0,0-5-1064 0 0</inkml:trace>
  <inkml:trace contextRef="#ctx0" brushRef="#br0" timeOffset="544.77">493 1 6504 0 0,'0'0'190'0'0,"0"0"-46"0"0,0 0 3 0 0,-1 0 62 0 0,-1 5 186 0 0,-8 15 340 0 0,7-9 29 0 0,3-5-552 0 0,0 2 40 0 0,0 24 679 0 0,0-18-573 0 0,0 1-78 0 0,0-9-186 0 0,0 0-37 0 0,0 24 283 0 0,0-1-64 0 0,0 1-52 0 0,0-1-42 0 0,0 7-6 0 0,0 62 216 0 0,0-55-198 0 0,-2-8-68 0 0,-3 0 58 0 0,-1 5 94 0 0,4 4 94 0 0,2-29-292 0 0,0 3 50 0 0,0 46 436 0 0,0-41-358 0 0,0-19-175 0 0,0 0 0 0 0,0 0 0 0 0,1 0 0 0 0,0-1 1 0 0,0 1-1 0 0,0 0 0 0 0,0-1 0 0 0,0 1 0 0 0,1-1 1 0 0,-1 1-1 0 0,3 2-33 0 0,-3-4 27 0 0,0 1 0 0 0,-1 0 0 0 0,1 0 0 0 0,-1 0 0 0 0,1 0-1 0 0,-1 0 1 0 0,0 0 0 0 0,0 0 0 0 0,0 2-27 0 0,-1 9 79 0 0,0 2-41 0 0,4 0 20 0 0,2-8-31 0 0,-1-2-2 0 0,-2-1-42 0 0,-1 0-34 0 0,0 1-45 0 0,-1-6 25 0 0,0 0-69 0 0,1 0-83 0 0,-1 0 66 0 0,1 0-37 0 0,0 0-39 0 0,0 0-38 0 0,1 0-369 0 0,0 0 86 0 0,0 0-50 0 0,0 0-715 0 0,0 0-565 0 0,-1 0-1072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8.6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371 94 2792 0 0,'0'0'107'0'0,"0"0"-19"0"0,0 0-22 0 0,0 0 16 0 0,0 0 45 0 0,0 0 127 0 0,0 0 233 0 0,0 0 22 0 0,0 0-2 0 0,0 0-24 0 0,0-3-9 0 0,0 3-452 0 0,0-1 0 0 0,0 1 0 0 0,0-1 0 0 0,0 1 0 0 0,0-1 0 0 0,0 1 0 0 0,0-1 0 0 0,0 1 0 0 0,0-1 0 0 0,0 1 1 0 0,0-1-1 0 0,1 1 0 0 0,-1 0 0 0 0,0-1 0 0 0,0 1 0 0 0,0-1 0 0 0,1 1 0 0 0,-1-1 0 0 0,0 1 0 0 0,1 0 0 0 0,-1-1 0 0 0,0 1 0 0 0,1 0 0 0 0,-1-1 0 0 0,0 1 0 0 0,1 0 1 0 0,-1 0-1 0 0,1-1 0 0 0,-1 1 0 0 0,1 0 0 0 0,-1 0 0 0 0,1 0 0 0 0,-1 0 0 0 0,0-1 0 0 0,1 1 0 0 0,-1 0 0 0 0,1 0 0 0 0,-1 0 0 0 0,1 0 0 0 0,-1 0 0 0 0,1 0 0 0 0,0 0-22 0 0,1 0 383 0 0,-1-1-186 0 0,-1-1 39 0 0,1-8 643 0 0,-2 5-531 0 0,1 0-25 0 0,0 2-210 0 0,-1 2-54 0 0,1 0-63 0 0,0 1-72 0 0,0-2 414 0 0,0 2-22 0 0,0-2-163 0 0,-1 0-36 0 0,-1 0 29 0 0,-1-1-85 0 0,-2 0-13 0 0,3 2 37 0 0,0-2 119 0 0,-1 2-70 0 0,1 0-45 0 0,-1 2-44 0 0,0-1-19 0 0,1-1 42 0 0,0-2 20 0 0,0-1-6 0 0,-2-1 73 0 0,0 4 8 0 0,-4 1 108 0 0,-15-3 48 0 0,21 3-297 0 0,0-1 0 0 0,1 0 0 0 0,-1 1 0 0 0,0-1 0 0 0,1 0 0 0 0,-1 0 0 0 0,1 0 0 0 0,-1 0 0 0 0,1 0 0 0 0,-2-1-22 0 0,0-1 149 0 0,-1 2-78 0 0,-6 4-31 0 0,10-2-15 0 0,-8 4 31 0 0,-4 1 27 0 0,6-5-14 0 0,-2 0 38 0 0,4-1-68 0 0,2-1-20 0 0,0 1 0 0 0,-1 0-1 0 0,1 0 1 0 0,0 0 0 0 0,0 1-1 0 0,-1-1 1 0 0,1 1 0 0 0,0-1 0 0 0,-2 1-19 0 0,-4 4 49 0 0,7-4-38 0 0,-1 0 0 0 0,1 0 0 0 0,0 0 0 0 0,-1-1 0 0 0,1 1-1 0 0,-1 0 1 0 0,1-1 0 0 0,-1 1 0 0 0,0-1 0 0 0,1 0-1 0 0,-1 1 1 0 0,1-1 0 0 0,-1 0 0 0 0,0 0-11 0 0,-9 2 47 0 0,-1 4-22 0 0,4-1-12 0 0,-3-1 34 0 0,2 1-27 0 0,0 3 13 0 0,-8 8 37 0 0,4-4 0 0 0,9-8-66 0 0,-1 1 0 0 0,0-1 1 0 0,1 1-1 0 0,0 0 0 0 0,0 0 1 0 0,0 1-5 0 0,-1 5 0 0 0,4-9 0 0 0,0 0 0 0 0,0 0 0 0 0,0 0 0 0 0,-1 1 0 0 0,1-1 0 0 0,0 0 0 0 0,-1 0 0 0 0,0-1 0 0 0,1 1 0 0 0,-15 16 0 0 0,14-14 0 0 0,0 0 0 0 0,0 0 0 0 0,0 0 0 0 0,1 0 0 0 0,-1 0 0 0 0,1 1 0 0 0,0-1 0 0 0,0 0 0 0 0,0 1 0 0 0,1-1 0 0 0,0 1 0 0 0,0 3 0 0 0,0-7 0 0 0,0 0 0 0 0,0-1 0 0 0,0 1 0 0 0,0 0 0 0 0,0-1 0 0 0,0 1 0 0 0,0 0 0 0 0,-1-1 0 0 0,1 1 0 0 0,0 0 0 0 0,0-1 0 0 0,0 1 0 0 0,-1-1 0 0 0,1 1 0 0 0,0 0 0 0 0,-1-1 0 0 0,1 1 0 0 0,-1-1 0 0 0,1 1 0 0 0,-1-1 0 0 0,1 1 0 0 0,-1-1 0 0 0,1 0 0 0 0,-1 1 0 0 0,1-1 0 0 0,-1 1 0 0 0,1-1 0 0 0,-1 0 0 0 0,0 1 0 0 0,1-1 0 0 0,-1 1 0 0 0,1-1 0 0 0,-1 1 0 0 0,1-1 0 0 0,0 1 0 0 0,-1-1 0 0 0,1 1 0 0 0,-1-1 0 0 0,1 1 0 0 0,0-1 0 0 0,0 1 0 0 0,-1 0 0 0 0,1-1 0 0 0,0 1 0 0 0,0 0 0 0 0,0-1 0 0 0,-1 1 0 0 0,1 0 0 0 0,0-1 0 0 0,0 1 0 0 0,0 0 0 0 0,0-1 0 0 0,0 1 0 0 0,-1 8 0 0 0,2 0 0 0 0,12 19 0 0 0,-8-12 0 0 0,8-1 0 0 0,0 0 0 0 0,-11-10 0 0 0,-1-4 0 0 0,-1-1 0 0 0,0 1 0 0 0,0 0 0 0 0,1-1 0 0 0,-1 1 0 0 0,0 0 0 0 0,1-1 0 0 0,-1 1 0 0 0,1-1 0 0 0,-1 1 0 0 0,0-1 0 0 0,1 1 0 0 0,0-1 0 0 0,-1 0 0 0 0,1 1 0 0 0,-1-1 0 0 0,1 1 0 0 0,-1-1 0 0 0,1 0 0 0 0,0 0 0 0 0,-1 1 0 0 0,1-1 0 0 0,4 2 0 0 0,3 3 0 0 0,-7-4 0 0 0,1 0 0 0 0,-1 0 0 0 0,0 0 0 0 0,1-1 0 0 0,-1 1 0 0 0,1 0 0 0 0,-1-1 0 0 0,1 1 0 0 0,-1-1 0 0 0,1 1 0 0 0,0-1 0 0 0,-1 0 0 0 0,1 0 0 0 0,0 0 0 0 0,0 0 0 0 0,0 0 0 0 0,1 1 0 0 0,-1-1 0 0 0,0 1 0 0 0,0-1 0 0 0,0 1 0 0 0,0 0 0 0 0,1-1 0 0 0,-1 1 0 0 0,0 0 0 0 0,1 2 0 0 0,19 6 0 0 0,13 5 7 0 0,-9 0 76 0 0,0-1-26 0 0,-5-3-12 0 0,-6-2 13 0 0,8 5 12 0 0,-11-5-14 0 0,-1 3-18 0 0,-10-9-31 0 0,0-1 1 0 0,0 0 0 0 0,0 0-1 0 0,0 0 1 0 0,1 0-1 0 0,-1 0 1 0 0,0 0 0 0 0,0 0-1 0 0,2 1-7 0 0,-2-2 8 0 0,0 1 0 0 0,0-1 0 0 0,0 1-1 0 0,0-1 1 0 0,0 1 0 0 0,0 0 0 0 0,0 0 0 0 0,0-1-1 0 0,0 1 1 0 0,0 0 0 0 0,0 0 0 0 0,0 1-8 0 0,1 6 54 0 0,-2 1 11 0 0,0 0 0 0 0,-2 13 114 0 0,-4-9-60 0 0,-1-7-71 0 0,-6-1 94 0 0,8 5 2 0 0,-8-5-8 0 0,4 2-89 0 0,-6 7 75 0 0,1 0-5 0 0,6-8-73 0 0,-8-3-30 0 0,7-3-14 0 0,1 0 59 0 0,-5 0 63 0 0,12 0-122 0 0,1 0 1 0 0,-1 0-1 0 0,1 0 1 0 0,-1 0-1 0 0,1 0 1 0 0,0 0-1 0 0,-1 0 0 0 0,1 0 1 0 0,-1 0-1 0 0,1 0 1 0 0,-1 0-1 0 0,1 0 1 0 0,0 0-1 0 0,-1 0 1 0 0,1 0-1 0 0,-1 0 0 0 0,1-1 1 0 0,0 1-1 0 0,-1 0 1 0 0,1 0-1 0 0,0-1 1 0 0,-1 1-1 0 0,1 0 1 0 0,-1-1-1 0 0,2 1 0 0 0,-1-1 0 0 0,0 0 0 0 0,1 0 0 0 0,-1 1 0 0 0,1-1 0 0 0,-1 0 0 0 0,1 1 0 0 0,0-1 0 0 0,-1 0 0 0 0,1 1 0 0 0,-1-1 0 0 0,1 1 0 0 0,0-1 0 0 0,0 1 0 0 0,-1 0 0 0 0,2-1 0 0 0,-1 0 0 0 0,1 1 0 0 0,-1-1 0 0 0,1 1 0 0 0,-1 0 0 0 0,1-1 0 0 0,-1 1 0 0 0,1 0 0 0 0,0 0 0 0 0,-1 0 0 0 0,1 0 0 0 0,-1 0 0 0 0,1 1 0 0 0,0-1 0 0 0,-1 0 0 0 0,1 1 0 0 0,-1-1 0 0 0,1 1 0 0 0,-1-1 0 0 0,1 1 0 0 0,-1 0 0 0 0,1 0 0 0 0,-1 0 0 0 0,0-1 0 0 0,1 2 0 0 0,6 2 0 0 0,-2 0 2 0 0,16 8-16 0 0,-20-11 8 0 0,-1 0 0 0 0,1 1 0 0 0,-1-1 0 0 0,1 1-1 0 0,-1-1 1 0 0,1 1 0 0 0,-1 0 0 0 0,0-1-1 0 0,0 1 1 0 0,0 1 6 0 0,15 27-14 0 0,-15-27 11 0 0,-1-1 0 0 0,1 0 1 0 0,0 1-1 0 0,-1-1 0 0 0,1 0 1 0 0,-1 1-1 0 0,0-1 0 0 0,0 0 1 0 0,0 1-1 0 0,0 1 3 0 0,1 15-27 0 0,4-7 18 0 0,-4-10 9 0 0,0-1 0 0 0,0 1 0 0 0,0 0 0 0 0,-1-1 0 0 0,1 1 0 0 0,-1 0 0 0 0,1 0 0 0 0,-1 0 0 0 0,1 0-1 0 0,-1-1 1 0 0,0 1 0 0 0,0 0 0 0 0,0 0 0 0 0,0 0 0 0 0,0 0 0 0 0,-1 0 0 0 0,1 0 0 0 0,0-1 0 0 0,-1 1 0 0 0,-25 73 0 0 0,23-57 0 0 0,2-14 0 0 0,0 1 0 0 0,0 0 0 0 0,-1-1 0 0 0,1 1 0 0 0,-1-1 0 0 0,0 1 0 0 0,0-1 0 0 0,0 1 0 0 0,-9 11 0 0 0,6-10 0 0 0,0 1 0 0 0,1 0 0 0 0,0 0 0 0 0,0 0 0 0 0,1 0 0 0 0,0 1 0 0 0,-2 6 0 0 0,3-3 0 0 0,-4 9 0 0 0,-14 8 0 0 0,9-7 10 0 0,-9 7 33 0 0,12-8-33 0 0,7-16-10 0 0,0 0 0 0 0,-1 0 0 0 0,1 0 0 0 0,-1-1 1 0 0,0 1-1 0 0,-2 2 0 0 0,-5 15 0 0 0,0 1 0 0 0,7-18 0 0 0,1-1 0 0 0,-1 1 0 0 0,1-1 0 0 0,-1 1 0 0 0,1 0 0 0 0,0 0 0 0 0,0-1 0 0 0,1 1 0 0 0,-1 0 0 0 0,1 3 0 0 0,0-5 2 0 0,0 0 1 0 0,-1 0-1 0 0,1 0 1 0 0,0 0 0 0 0,-1-1-1 0 0,1 1 1 0 0,-1 0 0 0 0,1 0-1 0 0,-1 0 1 0 0,0-1 0 0 0,0 1-1 0 0,0 0 1 0 0,-1 1-3 0 0,1-2 2 0 0,1 0 0 0 0,-1 1 1 0 0,0-1-1 0 0,0 1 0 0 0,1-1 1 0 0,-1 1-1 0 0,1-1 0 0 0,-1 1 0 0 0,1-1 1 0 0,0 1-1 0 0,-1-1 0 0 0,1 1 1 0 0,0 1-3 0 0,0 28 0 0 0,3-16 0 0 0,-2-14 1 0 0,-1 0 0 0 0,1 1 0 0 0,0-1 0 0 0,0 0 0 0 0,1 0 0 0 0,-1 0 0 0 0,0 0 0 0 0,0 0 0 0 0,0 0 0 0 0,1-1 0 0 0,-1 1 0 0 0,0 0 1 0 0,1-1-1 0 0,-1 1 0 0 0,0-1 0 0 0,1 1 0 0 0,-1-1 0 0 0,1 1 0 0 0,-1-1 0 0 0,1 0 0 0 0,0 0-1 0 0,8 1 17 0 0,1-1 0 0 0,-1 0-1 0 0,2-1-16 0 0,9 0 2 0 0,-11 2 14 0 0,-7-1-12 0 0,1 1 0 0 0,-1-1 0 0 0,1 0 1 0 0,-1 0-1 0 0,1-1 0 0 0,-1 1 0 0 0,1-1 0 0 0,-1 0 1 0 0,2 0-5 0 0,0-1 93 0 0,1 0-45 0 0,0 0-56 0 0,0 0-70 0 0,1-1-80 0 0,-1 1-92 0 0,1-1-105 0 0,0 1-118 0 0,-4 1 190 0 0,0 0-35 0 0,1 0-35 0 0,-1 0-37 0 0,0 0-38 0 0,0 0-41 0 0,0 0-40 0 0,0 0-44 0 0,9-1-1376 0 0,6 2-1098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0.58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47 11312 0 0,'0'0'256'0'0,"0"0"34"0"0,0 0 21 0 0,0-3-35 0 0,0-7-121 0 0,0 8-52 0 0,0 2 108 0 0,3 0 195 0 0,-3 0-285 0 0,6 1-90 0 0,-5-1 11 0 0,1 0 43 0 0,-1 0 38 0 0,0-1 55 0 0,0 1 65 0 0,0 0 74 0 0,-2 1-82 0 0,1 1-100 0 0,0 2-67 0 0,1 1-13 0 0,-1-5 8 0 0,0 1-59 0 0,0-1 1 0 0,0 0-1 0 0,0 0 1 0 0,0 0 0 0 0,0 0-1 0 0,0 0 1 0 0,0 0 0 0 0,0 0-1 0 0,0 0 1 0 0,0 0-1 0 0,0 0 1 0 0,0 0 0 0 0,0 1-1 0 0,0-1 1 0 0,0 0 0 0 0,0 0-1 0 0,0 0 1 0 0,0 0 0 0 0,0 0-1 0 0,0 0 1 0 0,0 0-1 0 0,0 0 1 0 0,0 0 0 0 0,0 0-1 0 0,0 0 1 0 0,0 1 0 0 0,0-1-1 0 0,0 0 1 0 0,0 0-1 0 0,0 0 1 0 0,0 0 0 0 0,0 0-1 0 0,0 0 1 0 0,0 0 0 0 0,1 0-1 0 0,-1 0 1 0 0,0 0 0 0 0,0 0-1 0 0,0 0 1 0 0,0 0-1 0 0,0 0 1 0 0,0 0 0 0 0,0 0-1 0 0,0 0 1 0 0,0 0 0 0 0,0 0-1 0 0,0 0 1 0 0,1 0-1 0 0,-1 0 1 0 0,0 0 0 0 0,0 0-1 0 0,0 0 1 0 0,0 0 0 0 0,0 0-1 0 0,0 0 1 0 0,0 0 0 0 0,0 0-5 0 0,8 3 199 0 0,-2 3-38 0 0,4 15 113 0 0,-3-5-60 0 0,-2-8-133 0 0,-4-7-66 0 0,0 1 1 0 0,0-1-1 0 0,0 0 0 0 0,-1 1 1 0 0,1-1-1 0 0,0 1 1 0 0,-1-1-1 0 0,1 1 0 0 0,-1 0 1 0 0,0-1-1 0 0,1 1 0 0 0,-1 0 1 0 0,0-1-1 0 0,0 1 1 0 0,0 1-16 0 0,0 8 64 0 0,-1-3-8 0 0,1 0-1 0 0,1 0 1 0 0,-1 0-1 0 0,3 8-55 0 0,1 0 70 0 0,-2-10-36 0 0,0 0 0 0 0,-1 1 0 0 0,0-1 0 0 0,0 1 0 0 0,0-1-1 0 0,-1 1-33 0 0,0 8 67 0 0,0-7-26 0 0,0-1 1 0 0,0 1-1 0 0,0-1 0 0 0,1 1 1 0 0,1 1-42 0 0,2 7 71 0 0,-2-10-35 0 0,0 0 0 0 0,0 1 0 0 0,-1-1 0 0 0,0 1 0 0 0,-1 0-1 0 0,1-1-35 0 0,-1 52 277 0 0,0 1 99 0 0,0 13 170 0 0,0 32 367 0 0,1-93-831 0 0,6 1-36 0 0,-2-4-35 0 0,-3 7 42 0 0,-2-14-49 0 0,0 0 0 0 0,0-1 0 0 0,0 1 0 0 0,0 0-1 0 0,0 0 1 0 0,0 0 0 0 0,0 0 0 0 0,1-1 0 0 0,-1 1-1 0 0,0 0 1 0 0,0 0 0 0 0,1 0 0 0 0,-1-1 0 0 0,1 2-4 0 0,2 0-43 0 0,0 0 79 0 0,0-1-7 0 0,-2 0-41 0 0,0 0-31 0 0,-1 1-40 0 0,1-1-25 0 0,-1 1-40 0 0,0 1-47 0 0,1 0-52 0 0,-1-3 22 0 0,1 0 109 0 0,0 0-33 0 0,1 0 8 0 0,-1 0-101 0 0,1 0-84 0 0,1 0-70 0 0,0 0-324 0 0,6 0-1109 0 0,-7 0 1239 0 0,1 0 62 0 0,-3 0 317 0 0,1 0 43 0 0,-1 0-226 0 0,1 0-38 0 0,0 0-528 0 0,-1 0-321 0 0,0 0-786 0 0</inkml:trace>
  <inkml:trace contextRef="#ctx0" brushRef="#br0" timeOffset="538.91">93 124 5904 0 0,'0'-9'98'0'0,"0"2"35"0"0,0-10 216 0 0,0 4-321 0 0,-2-15 417 0 0,2 28-433 0 0,-1-1 0 0 0,1 1 0 0 0,0 0 0 0 0,0 0 1 0 0,0 0-1 0 0,0-1 0 0 0,0 1 0 0 0,0 0 0 0 0,0 0 0 0 0,-1 0 0 0 0,1 0 0 0 0,0-1 0 0 0,0 1 1 0 0,0 0-1 0 0,0 0 0 0 0,-1 0 0 0 0,1 0 0 0 0,0 0 0 0 0,0 0 0 0 0,0 0 0 0 0,-1-1 0 0 0,1 1 1 0 0,0 0-1 0 0,0 0 0 0 0,0 0 0 0 0,-1 0 0 0 0,1 0 0 0 0,0 0 0 0 0,0 0 0 0 0,-1 0 0 0 0,1 0 1 0 0,0 0-1 0 0,0 0 0 0 0,0 0 0 0 0,-1 0 0 0 0,1 0 0 0 0,0 1 0 0 0,0-1-12 0 0,-4 0 184 0 0,1 0 400 0 0,3 0 8 0 0,3-3 7 0 0,7-7 1 0 0,-7 8 0 0 0,-3 2-23 0 0,0 0-94 0 0,0-7 12 0 0,4-4 858 0 0,-2 8-951 0 0,-1 1-155 0 0,1 0-109 0 0,-1 1-118 0 0,0 0-38 0 0,0 0-40 0 0,0 0-44 0 0,1-1 314 0 0,1 2-27 0 0,2 0-75 0 0,19-1 240 0 0,-17 2-288 0 0,-2 1-62 0 0,0 9 72 0 0,23 4 72 0 0,3-10 0 0 0,-23-1-112 0 0,17 8 21 0 0,-14-7-20 0 0,0 1 1 0 0,0 1 0 0 0,-1 0-1 0 0,9 8-33 0 0,6 4 66 0 0,-6-3-34 0 0,-2-2 37 0 0,18 4 20 0 0,-28-15-63 0 0,0 0 0 0 0,0 1 0 0 0,0 0 0 0 0,0 0 0 0 0,-1 0 1 0 0,6 5-27 0 0,2 10 66 0 0,-10-14-42 0 0,-1 1-1 0 0,2-1 1 0 0,-1 0 0 0 0,2 1-24 0 0,65 66 108 0 0,-45-44 13 0 0,-7-8 30 0 0,-9-12-59 0 0,2 0 36 0 0,-6-4-66 0 0,-1 0 0 0 0,0 0 1 0 0,0 0-1 0 0,0 1 0 0 0,0 0 1 0 0,-1 0-1 0 0,3 4-62 0 0,4 9 225 0 0,-6-7-73 0 0,-1 0 33 0 0,6 7 18 0 0,-7-14-140 0 0,0 0 1 0 0,-1 1-1 0 0,1-1 1 0 0,-1 0-1 0 0,0 3-63 0 0,0 2 60 0 0,-1 1 0 0 0,0-1 0 0 0,-1 0-1 0 0,0 1 1 0 0,-1 1-60 0 0,1 3 53 0 0,0 32 197 0 0,-3-24-90 0 0,2-20-141 0 0,0 0 0 0 0,0 1-1 0 0,0-1 1 0 0,0 0 0 0 0,-1 1 0 0 0,1-1-1 0 0,-2 1-18 0 0,-6 10 88 0 0,4 0-1 0 0,1-1-35 0 0,3-8-37 0 0,0 0 0 0 0,0 0 0 0 0,0 0 0 0 0,-1-1 0 0 0,0 1 0 0 0,0 0 0 0 0,0-1 0 0 0,0 1-15 0 0,0-2 7 0 0,-22 32 106 0 0,1-8 42 0 0,11-14-92 0 0,-10 12 89 0 0,-6-1 50 0 0,20-17-166 0 0,2-2-15 0 0,1-1-1 0 0,0 1 0 0 0,-1-1 0 0 0,1 0 1 0 0,-6 2-21 0 0,-10 0 18 0 0,14-3 6 0 0,0 0 0 0 0,0 0 0 0 0,0 1 0 0 0,-3 1-24 0 0,2 0 37 0 0,-13 5 68 0 0,1-7 41 0 0,15-1-101 0 0,-1-1 0 0 0,1 1 0 0 0,-1 1 0 0 0,1-1 1 0 0,-3 2-46 0 0,-14 3 125 0 0,8-5-78 0 0,-5 0 40 0 0,-5-1 9 0 0,5-3-50 0 0,6-3-29 0 0,12 5-12 0 0,0 0 0 0 0,-1 0 0 0 0,1 1-1 0 0,-1-1 1 0 0,1 0 0 0 0,-1 1 0 0 0,1-1 0 0 0,-1 1 0 0 0,1 0-1 0 0,-1-1 1 0 0,1 1 0 0 0,-1 0 0 0 0,1 0-5 0 0,-1 0 7 0 0,1 0 0 0 0,0 0 1 0 0,0 0-1 0 0,-1 0 0 0 0,1 0 0 0 0,0 0 1 0 0,-1-1-1 0 0,1 1 0 0 0,0 0 0 0 0,0-1 1 0 0,0 1-1 0 0,-1-1 0 0 0,1 0 0 0 0,-1 0-7 0 0,-9-9 158 0 0,8 7-124 0 0,-7-7 70 0 0,8 7-37 0 0,2-6-248 0 0,0-10-57 0 0,0 17 122 0 0,0 2 6 0 0,0-1-43 0 0,0-1-134 0 0,0 0 93 0 0,0 0 60 0 0,1-2 2 0 0,1-2 7 0 0,-1 3 42 0 0,0 0-55 0 0,1 0-80 0 0,-1 0-65 0 0,1 1-102 0 0,-1-1-120 0 0,0 1 201 0 0,-1 1-36 0 0,1 0-1 0 0,0 0-33 0 0,-1-1-35 0 0,1 1-37 0 0,0 0-39 0 0,-1 0-40 0 0,1 0-41 0 0,-1-1-44 0 0,5-4-1785 0 0,3-3-1351 0 0,-8 9 3743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9.93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402 1 6968 0 0,'0'0'157'0'0,"0"0"23"0"0,0 0 11 0 0,-3 0 42 0 0,0 0-32 0 0,-19 1 1257 0 0,14 0-886 0 0,1 0-176 0 0,2 1-107 0 0,2 0-194 0 0,0 0-40 0 0,0 0-41 0 0,1 0-47 0 0,-1 0 282 0 0,1-1-91 0 0,0 0-59 0 0,-1-3-54 0 0,0 1-9 0 0,1 1 46 0 0,-1 2 56 0 0,0 0 85 0 0,-9 8 91 0 0,-1-5-13 0 0,8 6-45 0 0,-1-7-111 0 0,-5 1 20 0 0,-5 1 40 0 0,8-1-23 0 0,3 5 42 0 0,-8-4-6 0 0,-18 19 206 0 0,18-17-272 0 0,3 4-40 0 0,2-4-40 0 0,-7 3 88 0 0,-3 11 0 0 0,8-3-18 0 0,2-6-22 0 0,-2-3-33 0 0,-1 0-6 0 0,4 3 30 0 0,-6 7-26 0 0,0 4-34 0 0,-2 10 71 0 0,12-29-85 0 0,0 1 0 0 0,1-1 0 0 0,0 0 0 0 0,0 1-1 0 0,0-1 1 0 0,1 1 0 0 0,0 0 0 0 0,0-1 0 0 0,0 1 0 0 0,1 2-37 0 0,-1-2 36 0 0,0 0 1 0 0,0 0-1 0 0,0 0 1 0 0,-1 0 0 0 0,-1 2-37 0 0,2-3 27 0 0,-1 0 0 0 0,1 0 1 0 0,0 1-1 0 0,0-1 1 0 0,0 0-29 0 0,-1 6 97 0 0,-1-7-73 0 0,2-1-12 0 0,-1-1-1 0 0,1 1 1 0 0,0 0-1 0 0,0 0 1 0 0,0 0 0 0 0,0 0-1 0 0,0 0 1 0 0,1 0-1 0 0,-1 0 1 0 0,1 0-1 0 0,0 0 1 0 0,0 1-11 0 0,-1 5 8 0 0,1 12 16 0 0,3-7 28 0 0,2-6-39 0 0,-4-7-8 0 0,0 0 1 0 0,0 1-1 0 0,0-1 0 0 0,-1 1 1 0 0,1-1-1 0 0,0 1 0 0 0,-1-1 1 0 0,1 1-1 0 0,-1-1 0 0 0,1 1 1 0 0,-1-1-1 0 0,0 1 0 0 0,0 0 1 0 0,0 0-6 0 0,0-1 4 0 0,0 1 0 0 0,1-1 0 0 0,-1 1-1 0 0,0 0 1 0 0,1-1 0 0 0,-1 1 0 0 0,1-1 0 0 0,-1 1 0 0 0,1-1 0 0 0,0 1 0 0 0,-1-1 0 0 0,1 1 0 0 0,0-1 0 0 0,0 0-4 0 0,4 7 26 0 0,9 20 66 0 0,-13-25-71 0 0,2 2 3 0 0,-3-4-19 0 0,0-1 1 0 0,0 1-1 0 0,1 0 0 0 0,-1-1 0 0 0,0 1 0 0 0,1-1 0 0 0,-1 1 0 0 0,0-1 0 0 0,1 1 1 0 0,-1-1-1 0 0,1 1 0 0 0,-1-1 0 0 0,1 1 0 0 0,-1-1 0 0 0,1 1 0 0 0,0-1 0 0 0,-1 0 1 0 0,1 1-1 0 0,-1-1 0 0 0,1 0 0 0 0,0 0 0 0 0,0 1-5 0 0,3 1 19 0 0,43 24 120 0 0,-45-25-130 0 0,1 0-1 0 0,0-1 0 0 0,0 1 1 0 0,-1-1-1 0 0,1 1 0 0 0,0-1 1 0 0,0 0-1 0 0,0 0 1 0 0,0 0-1 0 0,2-1-8 0 0,10 0 23 0 0,14 1 33 0 0,1 0 21 0 0,-28 0-76 0 0,0 0 0 0 0,-1 0 0 0 0,1 0 0 0 0,-1-1 0 0 0,1 1 0 0 0,0 0 0 0 0,-1-1 0 0 0,1 0 0 0 0,-1 1 0 0 0,1-1 1 0 0,-1 0-1 0 0,0 0 0 0 0,1 0 0 0 0,-1 0-1 0 0,7-3 9 0 0,7 1 34 0 0,-13 3-42 0 0,0 0 0 0 0,0 0 0 0 0,-1-1 0 0 0,1 1 0 0 0,0-1 0 0 0,0 1 0 0 0,-1-1 0 0 0,1 1 0 0 0,-1-1 0 0 0,1 0 0 0 0,0 0 1 0 0,-1 0-1 0 0,1 0-1 0 0,-1 0-3 0 0,1 0 1 0 0,-1 0 0 0 0,1 1 0 0 0,-1-1 0 0 0,1 0-1 0 0,-1 1 1 0 0,1-1 0 0 0,0 1 0 0 0,0-1 0 0 0,-1 1-1 0 0,1 0 1 0 0,0 0 0 0 0,0 0 2 0 0,5 0-50 0 0,2 0-53 0 0,5-3-96 0 0,-6-2 83 0 0,-1 1 24 0 0,-2 2-15 0 0,0 1-34 0 0,1 0-66 0 0,4 0-455 0 0,-9 1 480 0 0,1-1 1 0 0,-1 1-1 0 0,1-1 0 0 0,-1 0 0 0 0,0 0 0 0 0,1 1 0 0 0,-1-1 0 0 0,0 0 1 0 0,2-1 181 0 0,0-2-532 0 0,0 2-1125 0 0</inkml:trace>
  <inkml:trace contextRef="#ctx0" brushRef="#br0" timeOffset="356.62">110 417 7920 0 0,'-3'0'114'0'0,"2"0"-69"0"0,0 0-76 0 0,0 0-123 0 0,0 0 122 0 0,0 0 61 0 0,-1 0 93 0 0,-1 0 88 0 0,-2 0 117 0 0,3 0-113 0 0,-2 0 38 0 0,1 0 39 0 0,-1 0 43 0 0,6-3 145 0 0,11-6-7 0 0,13-4 195 0 0,-6 4-158 0 0,-11 5-319 0 0,0 0-36 0 0,1 1-5 0 0,6 1 27 0 0,-6 2-38 0 0,-2-1-37 0 0,-1-1-16 0 0,1-2 0 0 0,8-2 72 0 0,-8 4-65 0 0,2 2 34 0 0,-5 0-77 0 0,1-1-1 0 0,0 0 1 0 0,0-1 0 0 0,-1 1 0 0 0,4-2-49 0 0,-4 1 35 0 0,0 1 0 0 0,0-1 0 0 0,1 1 0 0 0,-1 1 0 0 0,3-1-35 0 0,5 1 69 0 0,-3 0-34 0 0,14 0-19 0 0,-22 0-14 0 0,1 0 1 0 0,-1 0 0 0 0,1-1-1 0 0,-1 1 1 0 0,1 0 0 0 0,0-1-1 0 0,-1 1 1 0 0,0-1 0 0 0,1 0-1 0 0,-1 0 1 0 0,1 0 0 0 0,0-1-3 0 0,-1 1 2 0 0,1 0 1 0 0,-1 0 0 0 0,0 0-1 0 0,1 0 1 0 0,-1 0 0 0 0,1 1-1 0 0,-1-1 1 0 0,1 1 0 0 0,-1-1-1 0 0,1 1 1 0 0,-1 0 0 0 0,2 0-3 0 0,24-4-22 0 0,-1-4-62 0 0,-25 7 74 0 0,2 0-24 0 0,1 0-53 0 0,-1 0-48 0 0,-1 1-45 0 0,1 0-40 0 0,-1 0-37 0 0,3 0-350 0 0,1 0-272 0 0,3-2-581 0 0,-2-2-188 0 0,2-5-937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8:59.1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8808 0 0,'0'0'197'0'0,"0"0"24"0"0,0 0 19 0 0,3 2-29 0 0,-1 0-212 0 0,1 1 53 0 0,2 2 120 0 0,7 7 359 0 0,-10-9-417 0 0,0-2-58 0 0,0 2 266 0 0,-1-1-110 0 0,0 1-69 0 0,-1 0-64 0 0,-1 0-26 0 0,3-1 62 0 0,8 3 336 0 0,-5 2-124 0 0,1 7 42 0 0,-1-1-27 0 0,0-6-46 0 0,4-2 53 0 0,-8-4-329 0 0,0-1 0 0 0,0 0 0 0 0,0 1-1 0 0,0-1 1 0 0,0 0 0 0 0,0 1 0 0 0,-1-1 0 0 0,1 1-1 0 0,0 0 1 0 0,0-1 0 0 0,-1 1 0 0 0,1 0-1 0 0,0-1 1 0 0,-1 1 0 0 0,1 0 0 0 0,-1 0-1 0 0,1-1 1 0 0,-1 1 0 0 0,1 0 0 0 0,-1 0-1 0 0,1 0 1 0 0,-1 0-20 0 0,2 8 134 0 0,4 8 110 0 0,5-6-44 0 0,-1-1 23 0 0,-3 5 6 0 0,-5-12-193 0 0,0 1 1 0 0,0-1 0 0 0,0 1 0 0 0,0-1 0 0 0,1 0 0 0 0,-1 0 0 0 0,1 0-1 0 0,0 0 1 0 0,0 0 0 0 0,0-1 0 0 0,0 1 0 0 0,0-1 0 0 0,1 0 0 0 0,0 0-37 0 0,12 12 217 0 0,-2 7 9 0 0,-5-5-36 0 0,1-5-8 0 0,36 35 643 0 0,0 0-43 0 0,-35-33-610 0 0,0 4-53 0 0,-4-6-32 0 0,-1-3 14 0 0,0-1 26 0 0,2 2 51 0 0,0-3-84 0 0,-7-5-80 0 0,1 0-1 0 0,-1 0 0 0 0,1 1 0 0 0,-1-1 1 0 0,0 0-1 0 0,1 1 0 0 0,-1-1 0 0 0,0 1 1 0 0,1 1-14 0 0,2 11 105 0 0,-2 7 81 0 0,-2-21-184 0 0,0 0-1 0 0,0 0 0 0 0,0 0 0 0 0,0 0 0 0 0,0 0 1 0 0,0 0-1 0 0,0 1 0 0 0,0-1 0 0 0,0 0 0 0 0,0 0 1 0 0,0 0-1 0 0,0 0 0 0 0,0 0 0 0 0,0 0 0 0 0,0 0 0 0 0,0 0 1 0 0,0 0-1 0 0,0 0 0 0 0,0 1 0 0 0,0-1 0 0 0,0 0 1 0 0,0 0-1 0 0,0 0 0 0 0,0 0 0 0 0,0 0 0 0 0,0 0 1 0 0,0 0-1 0 0,1 0 0 0 0,-1 0 0 0 0,0 0 0 0 0,0 0 1 0 0,0 0-1 0 0,0 0 0 0 0,0 0 0 0 0,0 1 0 0 0,0-1 1 0 0,0 0-1 0 0,0 0 0 0 0,0 0 0 0 0,0 0 0 0 0,0 0 1 0 0,1 0-1 0 0,-1 0 0 0 0,0 0 0 0 0,0 0 0 0 0,0 0 0 0 0,0 0 1 0 0,0 0-1 0 0,0 0 0 0 0,0 0 0 0 0,0 0 0 0 0,0 0 1 0 0,0 0-1 0 0,0 0 0 0 0,1 0 0 0 0,-1 0 0 0 0,0 0-1 0 0,0-1 7 0 0,9 1 3 0 0,-3 3 52 0 0,4 7 15 0 0,-7-7-34 0 0,-3-3-84 0 0,0 0-37 0 0,0 0-127 0 0,0-9-194 0 0,1 2 103 0 0,-1 1 7 0 0,1 0-45 0 0,-1 0-58 0 0,0 0-69 0 0,-1 0-80 0 0,1 0-94 0 0,-2 1-105 0 0,0 0-115 0 0,2 4 456 0 0,-1-1-44 0 0,0 1-39 0 0,-1-1-34 0 0,1 0-141 0 0,-1 0-35 0 0,-3-3-1500 0 0,5 5 2189 0 0</inkml:trace>
  <inkml:trace contextRef="#ctx0" brushRef="#br0" timeOffset="277.33">370 32 7688 0 0,'-3'0'166'0'0,"-3"1"-45"0"0,-9 6 278 0 0,12-5-322 0 0,-1 1-48 0 0,-1-1-33 0 0,-2 3-12 0 0,3 1 65 0 0,2-2 6 0 0,0 1 40 0 0,-1 1 60 0 0,-1 1 45 0 0,1 0 43 0 0,0-3 38 0 0,-7 1 210 0 0,1 0-151 0 0,2 5-47 0 0,2 16 229 0 0,-2-10 11 0 0,-1-1-89 0 0,-2 0-76 0 0,-1 0-63 0 0,-6 10 114 0 0,13-20-336 0 0,1 0 0 0 0,1 0 0 0 0,-1 0 0 0 0,1 1 0 0 0,0-1 1 0 0,-1 4-84 0 0,-1 8 190 0 0,-1 5 7 0 0,-4-2-62 0 0,-1-2 9 0 0,1 7 6 0 0,-2 6 16 0 0,-5-10-12 0 0,14-20-138 0 0,1 1 1 0 0,-1 0 0 0 0,1 0 0 0 0,-1 0 0 0 0,1 1-1 0 0,0-1 1 0 0,0 0 0 0 0,0 0 0 0 0,0 1 0 0 0,0-1-1 0 0,0 0 1 0 0,1 1 0 0 0,-1 0-17 0 0,1-1 16 0 0,-1 1 0 0 0,1-1 0 0 0,-1 0 1 0 0,0 1-1 0 0,0-1 0 0 0,0 0 0 0 0,0 0 0 0 0,0 0 0 0 0,-1 0 0 0 0,1 0 0 0 0,-1 0 0 0 0,1 0 1 0 0,-1 0-17 0 0,-1 2 39 0 0,-1 0 1 0 0,1 1-1 0 0,0-1 1 0 0,1 0 0 0 0,-1 1-1 0 0,1 0 1 0 0,0 0 0 0 0,-1 1-40 0 0,-5 14 124 0 0,5-15-110 0 0,-1 3-2 0 0,-5 9 51 0 0,-1-1-8 0 0,8-11-80 0 0,2-1-93 0 0,0-2-90 0 0,0-1 55 0 0,0 0-38 0 0,0-1-41 0 0,0 1-39 0 0,0 0-375 0 0,0-1 85 0 0,0 0-54 0 0,0 0-730 0 0,0 0-581 0 0,0 0-1100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5.66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62 32 8088 0 0,'0'0'234'0'0,"-2"2"-4"0"0,0 0-98 0 0,0-1-33 0 0,0 2 12 0 0,-1-2-99 0 0,1 0-141 0 0,0-2-36 0 0,2 0 113 0 0,0-1 84 0 0,-1 1 98 0 0,1 0 12 0 0,0 0 55 0 0,0 0 60 0 0,0-1 69 0 0,0 1 73 0 0,-1 1 81 0 0,1-1 88 0 0,-1 0 93 0 0,1 1-501 0 0,-1-1-68 0 0,1 0-55 0 0,-1 0-82 0 0,0-1-115 0 0,0 1 116 0 0,-1-1 119 0 0,2 2 16 0 0,-1-1 46 0 0,1 1 15 0 0,-1-1 39 0 0,0 1 42 0 0,1-1 47 0 0,-1 1 49 0 0,0-1 53 0 0,0 1 56 0 0,0-1 62 0 0,1 0-292 0 0,-1 0-97 0 0,1-1-64 0 0,1-1-48 0 0,0 1 13 0 0,-1 0 35 0 0,0 0 104 0 0,0 1 82 0 0,0 0-71 0 0,-1 1 36 0 0,3 0 34 0 0,0 1-105 0 0,1-1-77 0 0,3-1-35 0 0,-6 1 37 0 0,3 0 94 0 0,-3 0-9 0 0,0 0 22 0 0,0 0 94 0 0,-1 3 22 0 0,0 1-91 0 0,1 2-48 0 0,1 3-24 0 0,0-4-32 0 0,-1-1 3 0 0,0 12 26 0 0,1-2-44 0 0,-1-3-33 0 0,1 1 0 0 0,-2-1 0 0 0,0 0 0 0 0,-2 11-32 0 0,3-21 2 0 0,-8 54 86 0 0,3 7 66 0 0,5 1 31 0 0,-1-3 208 0 0,5 35-393 0 0,0-54 99 0 0,1 11 260 0 0,-1 22-359 0 0,-5 2 231 0 0,0-1 242 0 0,5 33-473 0 0,2-61 132 0 0,-2-15 26 0 0,-2 0 0 0 0,-1 1-158 0 0,-1 7 133 0 0,0 2 38 0 0,0 43 261 0 0,0 197 1293 0 0,0-223-1401 0 0,0-3-53 0 0,0-54-259 0 0,0-1 1 0 0,0 1-1 0 0,0 0 0 0 0,0-1 0 0 0,-1 1 0 0 0,1 0 1 0 0,0-1-1 0 0,-1 1 0 0 0,0-1 0 0 0,1 1 0 0 0,-1-1 1 0 0,0 1-1 0 0,0-1 0 0 0,0 1-12 0 0,-5 10 59 0 0,4-6-30 0 0,1 3-14 0 0,2 1 47 0 0,-1 9 74 0 0,0-7-56 0 0,0-11-79 0 0,0-1 0 0 0,0 0 0 0 0,0 0 0 0 0,0 0 0 0 0,0 0 0 0 0,0 0 0 0 0,0 0 0 0 0,0 0 0 0 0,0 0 0 0 0,0 0 0 0 0,0 0-1 0 0,0 1 1 0 0,0-1 0 0 0,0 0 0 0 0,0 0 0 0 0,0 0 0 0 0,0 0 0 0 0,0 0 0 0 0,0 0 0 0 0,0 0 0 0 0,0 0 0 0 0,0 0 0 0 0,0 0 0 0 0,0 0 0 0 0,0 1 0 0 0,0-1 0 0 0,0 0-1 0 0,0 0 1 0 0,-1 0 0 0 0,1 0 0 0 0,0 0 0 0 0,0 0 0 0 0,0 0 0 0 0,0 0 0 0 0,0 0 0 0 0,0 0 0 0 0,0 0 0 0 0,0 0 0 0 0,0 0 0 0 0,0 0 0 0 0,0 0 0 0 0,0 0-1 0 0,-1 0 1 0 0,1 0 0 0 0,0 0 0 0 0,0 0 0 0 0,0 0 0 0 0,0 0 0 0 0,0 0 0 0 0,0 0 0 0 0,0 0 0 0 0,0 0 0 0 0,0 0 0 0 0,0 0 0 0 0,-1 0 0 0 0,1 0 0 0 0,0 0-1 0 0,0 0 0 0 0,-1 0 1 0 0,1 0 0 0 0,0 0 0 0 0,-1 0 0 0 0,1 0 0 0 0,-1 0 0 0 0,1 0 0 0 0,-1 0-1 0 0,1 0 1 0 0,0 0 0 0 0,-1 0 0 0 0,1-1 0 0 0,-1 1 0 0 0,1 0 0 0 0,0 0 0 0 0,-1 0-1 0 0,1-1 1 0 0,0 1 0 0 0,-1 0 0 0 0,1 0 0 0 0,0-1 0 0 0,-1 1-1 0 0,0-3-29 0 0,-1 0-46 0 0,-1-1-67 0 0,1 3-18 0 0,-1 0-52 0 0,-2-2-309 0 0,4 2 233 0 0,-1-1 48 0 0,-2-6-405 0 0,1 3 344 0 0,2 3 88 0 0,0-1-35 0 0,0 0-66 0 0,0 1-61 0 0,0-1-72 0 0,0 1-82 0 0,1 0 13 0 0,-1-1-65 0 0,1 1-57 0 0,-1-1-51 0 0,1 0-193 0 0,0-1-49 0 0,0 0-235 0 0,0-3-636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6.91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169 0 8896 0 0,'-6'0'117'0'0,"-10"1"270"0"0,12 0-300 0 0,2 0-54 0 0,-3 6-3 0 0,2-3 59 0 0,-5-2 64 0 0,6-2 152 0 0,-1 0 14 0 0,-2 0-177 0 0,-2 0 162 0 0,-2 1 269 0 0,6 1-304 0 0,0 2-55 0 0,2 0-117 0 0,1 0-48 0 0,-2 7 267 0 0,-3-7-91 0 0,0 0-79 0 0,5-3-133 0 0,-1 0-1 0 0,1 0 1 0 0,-1-1-1 0 0,1 1 0 0 0,0 0 1 0 0,-1 0-1 0 0,1 0 1 0 0,0 0-1 0 0,0 0 0 0 0,0 0 1 0 0,0 0-1 0 0,0 0 1 0 0,0 0-1 0 0,0 1-12 0 0,0 1 26 0 0,-1 0 0 0 0,1 0 0 0 0,0 0 0 0 0,-1 0 0 0 0,0 0 0 0 0,1 0 0 0 0,-2 2-26 0 0,-6 12 161 0 0,4-6-28 0 0,4 6-4 0 0,-1-1-11 0 0,-5-2 9 0 0,5-10-98 0 0,0-1-1 0 0,0 0 1 0 0,0 1 0 0 0,0-1 0 0 0,0 1 0 0 0,1-1 0 0 0,-1 1-1 0 0,1 0 1 0 0,0 1-29 0 0,-2 18 109 0 0,-4 13 96 0 0,3-21-43 0 0,1 0 0 0 0,0 14-162 0 0,2 3 204 0 0,0 8 24 0 0,-3-4-60 0 0,-3-13-42 0 0,4-17-73 0 0,1 0-1 0 0,0 0 1 0 0,0 0-1 0 0,0 0 1 0 0,0 5-53 0 0,1 17 185 0 0,0 29 144 0 0,0-34-160 0 0,0-17-113 0 0,-1 0 1 0 0,0 0 0 0 0,0 0 0 0 0,0 0-1 0 0,-2 3-56 0 0,1-5 29 0 0,1 0 0 0 0,0 1 0 0 0,0-1-1 0 0,0 0 1 0 0,0 0 0 0 0,1 1 0 0 0,0-1-1 0 0,0 0 1 0 0,0 0 0 0 0,0 1-1 0 0,1 1-28 0 0,4 10 89 0 0,-3-9-47 0 0,0-1 0 0 0,-1 0 0 0 0,0 1 0 0 0,0-1 1 0 0,0 1-1 0 0,-1 0-42 0 0,1 1 44 0 0,-1 0 0 0 0,2 0-1 0 0,-1 0 1 0 0,3 8-44 0 0,-2-9 35 0 0,0 0 0 0 0,-1 0 0 0 0,0 0-1 0 0,1 7-34 0 0,1 5 83 0 0,11 5-48 0 0,-3-6-3 0 0,-8-8-20 0 0,3 4-15 0 0,5-2 58 0 0,0 1-45 0 0,-8-6-10 0 0,-3-7-1 0 0,0 1 1 0 0,0-1-1 0 0,0 1 1 0 0,0-1 0 0 0,1 1-1 0 0,-1-1 1 0 0,0 0-1 0 0,0 1 1 0 0,1-1-1 0 0,-1 1 1 0 0,0-1 0 0 0,1 0-1 0 0,-1 1 1 0 0,0-1-1 0 0,1 0 1 0 0,-1 1-1 0 0,0-1 1 0 0,1 0-1 0 0,-1 0 1 0 0,1 1 0 0 0,-1-1-1 0 0,1 0 1 0 0,-1 0-1 0 0,1 0 1 0 0,-1 1-1 0 0,1-1 1 0 0,-1 0 0 0 0,1 0-1 0 0,-1 0 1 0 0,1 0-1 0 0,-1 0 1 0 0,1 0-1 0 0,-1 0 1 0 0,1 0-1 0 0,-1 0 1 0 0,1 0 0 0 0,-1-1-1 0 0,1 1 1 0 0,5 1-92 0 0,2 7 77 0 0,-4-4-66 0 0,-2-3-18 0 0,0 0-54 0 0,2-1-154 0 0,-2-1 101 0 0,0 0-38 0 0,0 0-20 0 0,-1 0-41 0 0,1 0-37 0 0,-1 0-34 0 0,1-1-243 0 0,0 1-57 0 0,1-2-797 0 0,-1 1-627 0 0,-1 1-1194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45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309 231 7312 0 0,'0'0'165'0'0,"0"0"22"0"0,0 0 9 0 0,2-2-20 0 0,5-5-121 0 0,-3 3 27 0 0,-3 3 164 0 0,0-1-57 0 0,0 1-49 0 0,-1 0-40 0 0,1-1 2 0 0,-2-2-13 0 0,0 2 20 0 0,1 1-7 0 0,0 0 43 0 0,0 0 132 0 0,0-1 115 0 0,1 0 126 0 0,0-2-80 0 0,-1 0-72 0 0,0 0-66 0 0,-1 0-59 0 0,1 0-53 0 0,0 1-44 0 0,-1 1-39 0 0,1 1-37 0 0,0 1-59 0 0,0 0 0 0 0,0 0 0 0 0,0 0 1 0 0,0 0-1 0 0,0 0 0 0 0,0 0 0 0 0,0 0 1 0 0,0-1-1 0 0,0 1 0 0 0,0 0 1 0 0,0 0-1 0 0,0 0 0 0 0,0 0 0 0 0,0 0 1 0 0,0 0-1 0 0,0 0 0 0 0,0 0 0 0 0,0 0 1 0 0,0 0-1 0 0,0-1 0 0 0,0 1 0 0 0,0 0 1 0 0,0 0-1 0 0,0 0 0 0 0,0 0 0 0 0,0 0 1 0 0,0 0-1 0 0,0 0 0 0 0,0 0 0 0 0,0 0 1 0 0,0 0-1 0 0,0 0 0 0 0,0 0 1 0 0,0 0-1 0 0,-1 0 0 0 0,1 0 0 0 0,0 0 1 0 0,0-1-1 0 0,0 1 0 0 0,0 0 0 0 0,0 0 1 0 0,0 0-1 0 0,0 0 0 0 0,0 0 0 0 0,0 0 1 0 0,0 0-1 0 0,0 0 0 0 0,-1 0 0 0 0,1 0 1 0 0,0 0-1 0 0,0 0 0 0 0,0 0 1 0 0,0 0-1 0 0,0 0 0 0 0,0 0 0 0 0,0 1 1 0 0,0-1-10 0 0,-11 0 461 0 0,11 0-453 0 0,0 0-1 0 0,0 0 1 0 0,0 0-1 0 0,0 0 1 0 0,0 0 0 0 0,0 0-1 0 0,0 0 1 0 0,0 0-1 0 0,0 0 1 0 0,0 0 0 0 0,-1 0-1 0 0,1 0 1 0 0,0 0-1 0 0,0 0 1 0 0,0 0 0 0 0,0 0-1 0 0,0 0 1 0 0,0 0-1 0 0,0 0 1 0 0,0 0 0 0 0,0 0-1 0 0,0 0 1 0 0,0 0-1 0 0,-1-1 1 0 0,1 1 0 0 0,0 0-1 0 0,0 0 1 0 0,0 0-1 0 0,0 0 1 0 0,0 0 0 0 0,0 0-1 0 0,0 0 1 0 0,0 0-1 0 0,0 0 1 0 0,0 0 0 0 0,0 0-1 0 0,0 0 1 0 0,0 0-1 0 0,0 0 1 0 0,0-1 0 0 0,0 1-1 0 0,0 0 1 0 0,0 0-1 0 0,0 0 1 0 0,0 0 0 0 0,0 0-1 0 0,0 0 1 0 0,0 0-1 0 0,0 0 1 0 0,0 0 0 0 0,0 0-1 0 0,0-1 1 0 0,0 1-1 0 0,0 0 1 0 0,0 0 0 0 0,0 0-1 0 0,0 0-7 0 0,0 0 18 0 0,0-1 0 0 0,0 1 0 0 0,0-1 0 0 0,0 1-1 0 0,0 0 1 0 0,0-1 0 0 0,0 1 0 0 0,0-1 0 0 0,0 1 0 0 0,0 0 0 0 0,-1-1-1 0 0,1 1 1 0 0,0-1 0 0 0,0 1 0 0 0,0 0 0 0 0,0-1 0 0 0,-1 1-1 0 0,1 0 1 0 0,0-1 0 0 0,0 1 0 0 0,-1 0 0 0 0,1-1 0 0 0,0 1-1 0 0,-1 0 1 0 0,1 0 0 0 0,0-1 0 0 0,-1 1 0 0 0,1 0 0 0 0,0 0 0 0 0,-1 0-1 0 0,1-1-17 0 0,-7-3 258 0 0,3-3-98 0 0,4 7-153 0 0,-1-1 0 0 0,1 1 0 0 0,0 0 0 0 0,0-1 0 0 0,-1 1-1 0 0,1-1 1 0 0,0 1 0 0 0,-1 0 0 0 0,1-1 0 0 0,0 1 0 0 0,-1 0 0 0 0,1-1-1 0 0,-1 1 1 0 0,1 0 0 0 0,0 0 0 0 0,-1-1 0 0 0,1 1 0 0 0,-1 0 0 0 0,1 0-1 0 0,-1 0 1 0 0,1 0 0 0 0,-1-1 0 0 0,1 1 0 0 0,-1 0 0 0 0,1 0 0 0 0,-1 0 0 0 0,1 0-1 0 0,-1 0 1 0 0,1 0 0 0 0,-1 0 0 0 0,1 1 0 0 0,-1-1-7 0 0,-5 0 60 0 0,4 0-42 0 0,1 0 0 0 0,-1 1 0 0 0,0-1 0 0 0,1 0 0 0 0,-1-1 0 0 0,1 1 0 0 0,-1 0 0 0 0,0 0 0 0 0,1-1 0 0 0,-1 1 0 0 0,1-1 0 0 0,-2 0-18 0 0,-1-5 92 0 0,3 5-85 0 0,1 1-1 0 0,0 0 0 0 0,0-1 0 0 0,-1 1 0 0 0,1-1 0 0 0,0 1 0 0 0,-1 0 0 0 0,1-1 0 0 0,0 1 0 0 0,-1 0 0 0 0,1-1 0 0 0,0 1 0 0 0,-1 0 0 0 0,1-1 0 0 0,-1 1 1 0 0,1 0-1 0 0,-1 0 0 0 0,1 0 0 0 0,0-1 0 0 0,-1 1 0 0 0,1 0 0 0 0,-1 0 0 0 0,1 0 0 0 0,-1 0 0 0 0,1 0 0 0 0,-1 0 0 0 0,1 0 0 0 0,-1 0 0 0 0,1 0 0 0 0,-1 0 0 0 0,1 0 1 0 0,-1 0-7 0 0,-45 0 396 0 0,30 0-299 0 0,1 0-41 0 0,0 3-45 0 0,7 2-11 0 0,6-4 0 0 0,1 0 0 0 0,0-1 0 0 0,-1 1 0 0 0,1 0 0 0 0,-1 0 0 0 0,1-1 0 0 0,-1 1 0 0 0,1-1 0 0 0,-1 1 0 0 0,0-1 0 0 0,1 0 0 0 0,-1 1 0 0 0,1-1 0 0 0,-1 0 0 0 0,-4-1 0 0 0,5 2 0 0 0,-23 12 0 0 0,-7 2 0 0 0,26-13 0 0 0,5-1 0 0 0,-1-1 0 0 0,0 0 0 0 0,1 0 0 0 0,-1 1 0 0 0,1-1 0 0 0,-1 0 0 0 0,0 1 0 0 0,1-1 0 0 0,-1 1 0 0 0,1-1 0 0 0,-1 0 0 0 0,1 1 0 0 0,0-1 0 0 0,-1 1 0 0 0,1 0 0 0 0,-1-1 0 0 0,1 1 0 0 0,0-1 0 0 0,-1 1 0 0 0,1 0 0 0 0,0-1 0 0 0,0 1 0 0 0,-3 4 0 0 0,-10 10 0 0 0,1-2-15 0 0,9-8-54 0 0,6 8 11 0 0,7 3 48 0 0,4 7 8 0 0,-7-19-14 0 0,3 2-30 0 0,-5 4-18 0 0,8-5 10 0 0,48 36 33 0 0,-30-23-34 0 0,0 0 57 0 0,-27-15-2 0 0,1 1 0 0 0,-1-1 0 0 0,1 1 0 0 0,-1-1 0 0 0,0 1 0 0 0,-1 0 0 0 0,2 2 0 0 0,4 4 0 0 0,-4-5 0 0 0,0-1 0 0 0,0 0 0 0 0,0 0 0 0 0,0 0 0 0 0,4 1 0 0 0,-4-2 0 0 0,1 1 0 0 0,-1 0 0 0 0,0-1 0 0 0,0 2 0 0 0,2 2 0 0 0,4 2 0 0 0,-6-4 0 0 0,1 1 0 0 0,-1-1 0 0 0,1 1 0 0 0,-2 0 0 0 0,3 3 0 0 0,39 63 0 0 0,-33-57 0 0 0,-11-14 0 0 0,-1 1 0 0 0,1-1 0 0 0,-1 1 0 0 0,1 0 0 0 0,-1 0 0 0 0,1 0 0 0 0,-1 0 0 0 0,0 0 0 0 0,0 0 0 0 0,0 1 0 0 0,4 22 0 0 0,1-12 0 0 0,-5-12 0 0 0,0 1 0 0 0,0-1 0 0 0,0 0 0 0 0,-1 1 0 0 0,1-1 0 0 0,-1 1 0 0 0,1-1 0 0 0,-1 1 0 0 0,0-1 0 0 0,1 1 0 0 0,-1-1 0 0 0,0 1 0 0 0,0 0 0 0 0,0 57 10 0 0,0-57-3 0 0,0 0-1 0 0,-1 0 0 0 0,1 0 1 0 0,-1 1-1 0 0,1-1 1 0 0,-1 0-1 0 0,0 0 0 0 0,0 0 1 0 0,0 0-1 0 0,0 0 1 0 0,0 0-1 0 0,0 0 1 0 0,0 0-1 0 0,-1 0-6 0 0,-21 20 97 0 0,14-14-25 0 0,2-3 41 0 0,-14 6-7 0 0,9-7-4 0 0,-3-5-76 0 0,4 0 3 0 0,1 2-20 0 0,-21 0 0 0 0,13-5 43 0 0,-11-12 14 0 0,22 3-85 0 0,-2 6-36 0 0,2 1-7 0 0,2 1-11 0 0,2 0-17 0 0,-1-2-34 0 0,-1-2-30 0 0,-3-1 37 0 0,0-2 0 0 0,3 2-52 0 0,3-1-88 0 0,2 5 76 0 0,-1-1-42 0 0,-1-18-513 0 0,1 23 660 0 0,0 0 0 0 0,0 0 1 0 0,0 1-1 0 0,0-1 0 0 0,0 0 1 0 0,0 1-1 0 0,-1-1 1 0 0,1 1-1 0 0,0-1 0 0 0,-1 1 76 0 0,2 1-7 0 0</inkml:trace>
  <inkml:trace contextRef="#ctx0" brushRef="#br0" timeOffset="537.67">817 416 5792 0 0,'0'0'166'0'0,"2"0"-6"0"0,1 0-262 0 0,0 0 41 0 0,0 0 39 0 0,0 0 37 0 0,4 0 111 0 0,-1 0 110 0 0,1 0 77 0 0,0 0 61 0 0,16 0 991 0 0,-14 0-851 0 0,-4 0-298 0 0,0 0-42 0 0,0 0-50 0 0,-1 0-58 0 0,-3 0-38 0 0,0 0 0 0 0,-1 0 0 0 0,1 0 0 0 0,0 0 0 0 0,-1 0 0 0 0,1 0 0 0 0,0 0 0 0 0,-1-1 0 0 0,1 1 0 0 0,-1 0 0 0 0,1 0 1 0 0,0 0-1 0 0,-1-1 0 0 0,1 1 0 0 0,-1 0 0 0 0,1-1 0 0 0,0 1 0 0 0,-1-1 0 0 0,1 1 0 0 0,-1 0 0 0 0,1-1 0 0 0,-1 1 0 0 0,0-1 0 0 0,1 0 0 0 0,-1 1 1 0 0,1-1-29 0 0,-1 1 25 0 0,0-1 1 0 0,1 0 0 0 0,-1 1-1 0 0,1-1 1 0 0,-1 1 0 0 0,0 0 0 0 0,1-1-1 0 0,0 1 1 0 0,-1-1 0 0 0,1 1-1 0 0,-1-1 1 0 0,1 1 0 0 0,-1 0 0 0 0,1 0-1 0 0,0-1 1 0 0,-1 1 0 0 0,1 0 0 0 0,0 0-1 0 0,-1 0 1 0 0,1 0 0 0 0,-1-1-1 0 0,1 1 1 0 0,0 0 0 0 0,0 0 0 0 0,-1 0-1 0 0,1 0-25 0 0,0 1 24 0 0,-1-1 0 0 0,1 0 0 0 0,0 0 0 0 0,-1 0 0 0 0,1-1 0 0 0,0 1 0 0 0,-1 0 0 0 0,1 0 0 0 0,0 0 0 0 0,-1 0 0 0 0,1-1 0 0 0,0 1 0 0 0,-1 0 0 0 0,1 0 0 0 0,-1-1 0 0 0,1 1 0 0 0,-1-1-1 0 0,1 1 1 0 0,-1 0 0 0 0,1-1 0 0 0,-1 1 0 0 0,1-1 0 0 0,-1 1 0 0 0,1-1 0 0 0,-1 0 0 0 0,0 1-24 0 0,1-1 23 0 0,-1 1 0 0 0,0-1-1 0 0,1 1 1 0 0,-1-1 0 0 0,1 1-1 0 0,-1-1 1 0 0,1 1 0 0 0,-1-1 0 0 0,1 1-1 0 0,-1-1 1 0 0,1 1 0 0 0,0 0-1 0 0,-1-1 1 0 0,1 1 0 0 0,-1 0 0 0 0,1 0-1 0 0,0 0 1 0 0,-1-1 0 0 0,1 1-1 0 0,0 0 1 0 0,-1 0 0 0 0,1 0-1 0 0,0 0 1 0 0,-1 0 0 0 0,1 0 0 0 0,0 0-23 0 0,0 0 18 0 0,-1 0 0 0 0,1 0 1 0 0,0 0-1 0 0,-1 0 0 0 0,1 0 1 0 0,0 0-1 0 0,0 0 1 0 0,-1-1-1 0 0,1 1 0 0 0,0 0 1 0 0,-1 0-1 0 0,1-1 0 0 0,0 1 1 0 0,-1 0-1 0 0,1-1 1 0 0,-1 1-1 0 0,1-1 0 0 0,0 1 1 0 0,-1-1-1 0 0,1 1 0 0 0,-1-1 1 0 0,1 1-1 0 0,-1-1 1 0 0,0 0-1 0 0,1 1-18 0 0,-1-1 15 0 0,0 1 0 0 0,1-1 0 0 0,-1 1 0 0 0,0-1 0 0 0,1 1 0 0 0,-1 0 0 0 0,1-1 0 0 0,-1 1 0 0 0,1-1 0 0 0,-1 1 0 0 0,0 0 0 0 0,1-1 0 0 0,-1 1 0 0 0,1 0 0 0 0,-1 0 0 0 0,1-1 0 0 0,0 1 0 0 0,-1 0 0 0 0,1 0 0 0 0,-1 0 1 0 0,1 0-1 0 0,-1 0 0 0 0,1 0 0 0 0,0 0-15 0 0,4-3 240 0 0,-4 2-220 0 0,1 0 0 0 0,-1-1 0 0 0,0 1 1 0 0,1 0-1 0 0,-1 0 0 0 0,1 0 0 0 0,-1 1 1 0 0,1-1-1 0 0,0 0 0 0 0,-1 0 1 0 0,1 1-1 0 0,0-1 0 0 0,-1 1 0 0 0,1 0 1 0 0,1-1-21 0 0,2-1 128 0 0,5-9-3 0 0,-7 9-12 0 0,-1-1-7 0 0,9-7-2 0 0,-9 8-7 0 0,-2 2-26 0 0,3-3-2 0 0,7-7 22 0 0,-7 6 0 0 0,-2 0-47 0 0,-2-4-9 0 0,1 8-21 0 0,-3-5 74 0 0,-7-5 5 0 0,6 5 43 0 0,4-1-77 0 0,-1 2-11 0 0,-1 2-25 0 0,-1 1 1 0 0,1-1 0 0 0,0 1 0 0 0,0 0 0 0 0,0 0 0 0 0,-1 0 0 0 0,1 0 0 0 0,-1 0-24 0 0,1 1 18 0 0,-1-1 0 0 0,1 0 0 0 0,0 0 0 0 0,-1 0 0 0 0,1-1-1 0 0,0 1 1 0 0,0 0 0 0 0,0-1-18 0 0,-3-4 48 0 0,5 5-45 0 0,0 1 0 0 0,0-1 1 0 0,-1 1-1 0 0,1-1 0 0 0,0 1 0 0 0,-1 0 0 0 0,1-1 0 0 0,0 1 0 0 0,-1 0 0 0 0,1-1 0 0 0,0 1 0 0 0,-1 0 0 0 0,1-1 0 0 0,-1 1 0 0 0,1 0 0 0 0,0 0 0 0 0,-1 0 0 0 0,1-1 0 0 0,-1 1 0 0 0,1 0 0 0 0,-1 0 0 0 0,1 0 0 0 0,-1 0 0 0 0,1 0 0 0 0,-1 0 0 0 0,1 0 0 0 0,-1 0 0 0 0,1 0 0 0 0,-1 0 0 0 0,1 0 0 0 0,-1 0 1 0 0,1 0-4 0 0,-13 0 70 0 0,13 0-69 0 0,0 0 0 0 0,0 0 0 0 0,-1 0 0 0 0,1 0 0 0 0,0 0 0 0 0,0 0 0 0 0,0 0 0 0 0,0 0 0 0 0,0 0 0 0 0,0 0 0 0 0,0 0 0 0 0,0 0 0 0 0,0 0 0 0 0,0 0 0 0 0,-1 0 0 0 0,1 0-1 0 0,0 0 1 0 0,0 0 0 0 0,0 0 0 0 0,0 0 0 0 0,0 0 0 0 0,0 0 0 0 0,0 0 0 0 0,0 0 0 0 0,0 0 0 0 0,0 0 0 0 0,0 0 0 0 0,0 0 0 0 0,-1 0 0 0 0,1 0 0 0 0,0 0 0 0 0,0 0 0 0 0,0 0 0 0 0,0-1 0 0 0,0 1 0 0 0,0 0 0 0 0,0 0 0 0 0,0 0 0 0 0,0 0 0 0 0,0 0 0 0 0,0 0-1 0 0,0 0 1 0 0,0 0 0 0 0,0 0 0 0 0,0 0 0 0 0,0 0 0 0 0,0-1 0 0 0,0 1 0 0 0,0 0 0 0 0,0 0 0 0 0,0 0 0 0 0,0 0 0 0 0,0 0 0 0 0,0 0 0 0 0,0 0 0 0 0,0 0 0 0 0,0 0-1 0 0,0-1 1 0 0,0 0 1 0 0,0 1 0 0 0,0-1-1 0 0,0 1 1 0 0,0-1-1 0 0,0 1 1 0 0,0-1 0 0 0,0 1-1 0 0,0-1 1 0 0,0 1-1 0 0,-1-1 1 0 0,1 1 0 0 0,0-1-1 0 0,0 1 1 0 0,-1-1-1 0 0,1 1 1 0 0,0-1 0 0 0,-1 1-2 0 0,1-1 4 0 0,-1 1 1 0 0,0 0 0 0 0,1-1 0 0 0,-1 1 0 0 0,0 0 0 0 0,0-1 0 0 0,1 1-1 0 0,-1 0 1 0 0,0 0 0 0 0,0 0 0 0 0,0 0 0 0 0,1 0 0 0 0,-1 0-1 0 0,0 0 1 0 0,0 0-5 0 0,-15 2 70 0 0,-12 14 4 0 0,23-6-31 0 0,3-8-42 0 0,-1-1 1 0 0,1 1 0 0 0,-1-1-1 0 0,1 0 1 0 0,-1 0 0 0 0,1 0-1 0 0,-4 1-1 0 0,4-1 0 0 0,0-1 0 0 0,0 1 0 0 0,0 0 0 0 0,0 0 0 0 0,0 0 0 0 0,0 1 0 0 0,0-1 0 0 0,0 1 0 0 0,-3 10 0 0 0,-8 4 0 0 0,-2 2 0 0 0,-1 5 0 0 0,3-13 0 0 0,8 13 0 0 0,-10 13 0 0 0,13-30 0 0 0,0 0 0 0 0,-1 1 0 0 0,2-1 0 0 0,-1 1 0 0 0,1 0 0 0 0,0-1 0 0 0,0 1 0 0 0,1 0 0 0 0,0-5 0 0 0,0-1 0 0 0,0 1 0 0 0,-1-1 0 0 0,1 1 0 0 0,-1 0 0 0 0,1-1 0 0 0,-1 1 0 0 0,1-1 0 0 0,-1 1 0 0 0,0 0 0 0 0,0-1 0 0 0,0 0 0 0 0,1 1 0 0 0,-1-1 0 0 0,1 0 0 0 0,-1 1 0 0 0,1-1 0 0 0,-1 1 0 0 0,1-1 0 0 0,0 0 0 0 0,0 1 0 0 0,4 20 0 0 0,-2-16 0 0 0,-1 1 0 0 0,0 0 0 0 0,0-1 0 0 0,0 5 0 0 0,-1 33 0 0 0,0-39 0 0 0,1-1 0 0 0,-1 1 0 0 0,1-1 0 0 0,0 1 0 0 0,1-1 0 0 0,-1 1 0 0 0,1-1 0 0 0,0 0 0 0 0,0 1 0 0 0,0-1 0 0 0,1 1 0 0 0,8 18 0 0 0,-8-14 0 0 0,1-1 0 0 0,0 0 0 0 0,0 0 0 0 0,1 0 0 0 0,4 6 0 0 0,-4-7 0 0 0,-2-3 3 0 0,1 1 1 0 0,-1-1 0 0 0,1 0-1 0 0,0 0 1 0 0,1 0 0 0 0,-1-1-1 0 0,1 1 1 0 0,-1-1 0 0 0,4 1-4 0 0,-1 0 13 0 0,-1 0-1 0 0,0 1 1 0 0,0 0 0 0 0,2 2-13 0 0,-3-3 19 0 0,0 0 0 0 0,1 0 0 0 0,0 0 0 0 0,0-1 0 0 0,0 0 1 0 0,0 0-20 0 0,0 0 25 0 0,-3-2-17 0 0,-1 0 1 0 0,1-1 0 0 0,0 1 0 0 0,0 0 0 0 0,0-1 0 0 0,0 0-1 0 0,0 0 1 0 0,-1 0 0 0 0,1 0 0 0 0,0 0 0 0 0,1-1-9 0 0,4 1 43 0 0,10 0 47 0 0,11 0 25 0 0,-9 0-26 0 0,-10 0-61 0 0,-7 1-17 0 0,1-1-1 0 0,-1 0 1 0 0,1 0-1 0 0,-1 0 1 0 0,1-1-1 0 0,-1 1 1 0 0,1-1-1 0 0,-1 0 1 0 0,2 0-11 0 0,6-3 9 0 0,19-6 39 0 0,-11 1-44 0 0,-3 0-49 0 0,-2-3-66 0 0,-1-1 14 0 0,-8 7 39 0 0,1 0-41 0 0,-2 2-1 0 0,1 0-38 0 0,-2 1-10 0 0,1-1-34 0 0,0 1-39 0 0,1 0-44 0 0,20-15-912 0 0,-22 15 972 0 0,0-1 0 0 0,0 0 0 0 0,-1 0 0 0 0,1 0 0 0 0,-1 0 0 0 0,0-1 205 0 0,-2 5-3 0 0</inkml:trace>
  <inkml:trace contextRef="#ctx0" brushRef="#br0" timeOffset="955.94">1664 0 9672 0 0,'0'0'216'0'0,"0"0"32"0"0,0 0 13 0 0,0 0 32 0 0,0 0 50 0 0,0 0 17 0 0,0 0 7 0 0,0 0-17 0 0,0 0-71 0 0,0 0-30 0 0,0 3-7 0 0,0 16 407 0 0,0-11-365 0 0,0 1-38 0 0,0 1 10 0 0,0 0-101 0 0,2-5 79 0 0,0-3-201 0 0,-1 0 1 0 0,0 0-1 0 0,0 0 1 0 0,0 0-1 0 0,1 0 1 0 0,-2 0-1 0 0,1 0 1 0 0,0 0 0 0 0,0 0-1 0 0,-1 0 1 0 0,1 1-1 0 0,-1-1 1 0 0,0 0-1 0 0,1 1-33 0 0,-1 37 435 0 0,0-22-285 0 0,0-16-140 0 0,0-1-1 0 0,0 1 0 0 0,0-1 1 0 0,1 1-1 0 0,-1-1 0 0 0,1 1 1 0 0,-1-1-1 0 0,1 1 0 0 0,-1-1 1 0 0,1 1-1 0 0,0-1 0 0 0,0 0 1 0 0,-1 1-10 0 0,7 11 48 0 0,-6 4-2 0 0,-1-14-34 0 0,0 0 0 0 0,0 0 0 0 0,0 0 0 0 0,1 1 0 0 0,-1-1 0 0 0,1 0 0 0 0,0 0 0 0 0,0 1-12 0 0,1 1 14 0 0,0 1-3 0 0,0 1 0 0 0,0 0 1 0 0,0 0-1 0 0,-1 0 0 0 0,0 0 1 0 0,0 6-12 0 0,-2 12 62 0 0,1 16 13 0 0,3-12-58 0 0,1-11 2 0 0,-1-9-10 0 0,-1 0 0 0 0,0 1 0 0 0,-1 0 0 0 0,0-1 0 0 0,-1 3-9 0 0,0 7 21 0 0,-1-4-6 0 0,1 0-1 0 0,1 0 0 0 0,2 8-14 0 0,2-1 28 0 0,-3-16-22 0 0,0 0 0 0 0,-1 1 0 0 0,0-1 0 0 0,0 0 0 0 0,-1 0 0 0 0,0 2-6 0 0,5 32 58 0 0,11 25 115 0 0,-8-34-87 0 0,-3-3-12 0 0,0-13-55 0 0,-3-12-9 0 0,-1 0-1 0 0,0 0 1 0 0,0 1-1 0 0,0-1 0 0 0,0 0 1 0 0,-1 1-1 0 0,0-1 0 0 0,1 2-9 0 0,-1-3 6 0 0,0 0-1 0 0,0 0 0 0 0,0 0 1 0 0,0-1-1 0 0,1 1 0 0 0,-1 0 1 0 0,1 0-1 0 0,0 0 0 0 0,-1-1 0 0 0,1 1 1 0 0,0 0-1 0 0,0 0 0 0 0,1 1-5 0 0,-1-2 4 0 0,0 0-1 0 0,-1 1 0 0 0,1-1 1 0 0,0 1-1 0 0,-1-1 0 0 0,1 0 1 0 0,0 1-1 0 0,-1 0 0 0 0,0-1 1 0 0,1 1-1 0 0,-1-1 0 0 0,0 1 0 0 0,0 1-3 0 0,0 18 0 0 0,0 6 87 0 0,0-26-179 0 0,0 0 69 0 0,0 0 47 0 0,0 1 92 0 0,0-1-93 0 0,0 0-57 0 0,0 0-51 0 0,0 0-78 0 0,0 0-89 0 0,0 1-106 0 0,0-1-120 0 0,0-1 222 0 0,0 0-38 0 0,0 0-396 0 0,0 0 96 0 0,-1 0-53 0 0,-1 0-762 0 0,-2 0-598 0 0,-4 0-1140 0 0</inkml:trace>
  <inkml:trace contextRef="#ctx0" brushRef="#br0" timeOffset="1440.9">1556 447 7744 0 0,'0'0'174'0'0,"0"0"29"0"0,0 0 12 0 0,2 0-35 0 0,10 0-183 0 0,-3-1 103 0 0,0 1 120 0 0,1-1 226 0 0,-3-2 10 0 0,-4 1-218 0 0,1-1-116 0 0,-1 0-96 0 0,-1 0 506 0 0,-2 3-77 0 0,0 0-37 0 0,0 0-8 0 0,0 0-6 0 0,0 0-18 0 0,0 0-8 0 0,0 0-2 0 0,4 0-227 0 0,0-1 71 0 0,2 1 85 0 0,7 0 478 0 0,-8 1-534 0 0,0-1-67 0 0,-1 0-45 0 0,0 0-57 0 0,0 0-68 0 0,-1 0 2 0 0,-2 0-21 0 0,4 0 30 0 0,2 0 28 0 0,5 0 41 0 0,4-2-68 0 0,-9-4 0 0 0,2 1-7 0 0,23 3 76 0 0,-28 2-80 0 0,0-1 0 0 0,0 1 1 0 0,0-1-1 0 0,0 0 0 0 0,0 0 1 0 0,-1 0-1 0 0,1 0 0 0 0,0-1 1 0 0,-1 0-1 0 0,3-1-13 0 0,-1 2 16 0 0,-1 0 0 0 0,1 0 1 0 0,-1 0-1 0 0,1 1 0 0 0,0-1 0 0 0,-1 1 1 0 0,1 1-1 0 0,0-1 0 0 0,2 1-16 0 0,3-1 14 0 0,-8 1-11 0 0,-1-1 0 0 0,1-1 0 0 0,0 1 0 0 0,-1 0 0 0 0,1 0 1 0 0,0-1-1 0 0,-1 1 0 0 0,1-1 0 0 0,-1 1 0 0 0,1-1 0 0 0,-1 0 0 0 0,1 1 0 0 0,-1-1 0 0 0,1 0-3 0 0,10-5 34 0 0,-6 4-20 0 0,1 2 1 0 0,-1-1-1 0 0,1 1 0 0 0,-1 0 1 0 0,6 0-15 0 0,-6 1 15 0 0,1-1 0 0 0,-1 0 0 0 0,1-1 0 0 0,-1 0 0 0 0,5 0-15 0 0,7-10 21 0 0,-2 9 22 0 0,14 2-22 0 0,-14-3 22 0 0,-3-7-22 0 0,-8 7 22 0 0,1 3-51 0 0,-2 0-55 0 0,-2 0-69 0 0,1-2-149 0 0,7-9-242 0 0,-7 9-11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7.90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46 1 7856 0 0,'0'0'174'0'0,"0"0"29"0"0,3 2 13 0 0,13 8-77 0 0,-2-2-76 0 0,-3 3-42 0 0,-6-1-30 0 0,1 2 13 0 0,1-4 63 0 0,-2-2 59 0 0,-1-1-1 0 0,1 1 1 0 0,-1-1 0 0 0,1 3-126 0 0,21 43 661 0 0,-14-24-314 0 0,-7-17-181 0 0,-1 0 0 0 0,-1 0 0 0 0,2 11-166 0 0,9 23 369 0 0,-4-15-94 0 0,-1 0 1 0 0,-2 1-1 0 0,2 20-275 0 0,0 7 286 0 0,-7-8-15 0 0,-2-37-143 0 0,1 0-1 0 0,1 10-127 0 0,1-8 76 0 0,2 21 90 0 0,-10 11 30 0 0,1-17-63 0 0,2 1 35 0 0,2-23-119 0 0,1 9 95 0 0,-1-1-1 0 0,0 0 1 0 0,-2 0 0 0 0,0 0-1 0 0,0 0 1 0 0,-2 0 0 0 0,-2 8-144 0 0,-2 0 238 0 0,2 8 46 0 0,-1 2 31 0 0,-3-10-48 0 0,2-7-67 0 0,-16 23 362 0 0,16-28-438 0 0,-1-2-55 0 0,-11 6 93 0 0,-3 3 72 0 0,5-3-65 0 0,14-12-153 0 0,0-1 1 0 0,0 0 0 0 0,0 0 0 0 0,0 0-1 0 0,-2 0-16 0 0,5-2 3 0 0,0 1-1 0 0,0-1 0 0 0,1 0 1 0 0,-1 0-1 0 0,0 0 0 0 0,0 1 1 0 0,0-1-1 0 0,0 1 0 0 0,0-1 0 0 0,1 1 1 0 0,-1-1-1 0 0,0 1 0 0 0,0-1 1 0 0,1 1-1 0 0,-1-1 0 0 0,0 1 0 0 0,1 0 1 0 0,-1 0-1 0 0,0 0-2 0 0,-3 5 35 0 0,2-5-96 0 0,0 0 36 0 0,-5-2 37 0 0,4-1-45 0 0,1 1-19 0 0,0-1-35 0 0,0 1-40 0 0,0-1-50 0 0,0 0-56 0 0,0 0-65 0 0,-1 0-71 0 0,1 0-79 0 0,2 1 368 0 0,-13-12-1064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8.99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32 5904 0 0,'0'0'132'0'0,"0"-3"17"0"0,0-7 11 0 0,0 10-157 0 0,0 0-1 0 0,0 0 0 0 0,0-1 1 0 0,0 1-1 0 0,0 0 1 0 0,0 0-1 0 0,0 0 1 0 0,0 0-1 0 0,0 0 0 0 0,0 0 1 0 0,0 0-1 0 0,0 0 1 0 0,0 0-1 0 0,0 0 1 0 0,0-1-1 0 0,0 1 0 0 0,0 0 1 0 0,0 0-1 0 0,0 0 1 0 0,0 0-1 0 0,0 0 1 0 0,0 0-1 0 0,0 0 1 0 0,0 0-1 0 0,0 0 0 0 0,0 0 1 0 0,0 0-1 0 0,0 0 1 0 0,0-1-1 0 0,0 1 1 0 0,0 0-1 0 0,0 0 0 0 0,0 0 1 0 0,0 0-1 0 0,1 0 1 0 0,-1 0-1 0 0,0 0 1 0 0,0 0-1 0 0,0 0 0 0 0,0 0 1 0 0,0 0-1 0 0,0 0 1 0 0,0 0-1 0 0,0 0 1 0 0,0 0-1 0 0,0 0 0 0 0,0 0 1 0 0,1 0-1 0 0,-1 0 1 0 0,0 0-1 0 0,0 0 1 0 0,0 0-1 0 0,0 0 0 0 0,0 0 1 0 0,0 0-1 0 0,0 0 1 0 0,0 0-3 0 0,20 0 600 0 0,-9 0-197 0 0,-2 0-37 0 0,-1 0-42 0 0,-2-1-47 0 0,-1-1-49 0 0,-1 0-56 0 0,1-1-60 0 0,-1-2-64 0 0,-1 3 298 0 0,-1 2-14 0 0,13 0-16 0 0,34 0 822 0 0,-28 0-721 0 0,-11 0-276 0 0,-2 0-40 0 0,0 0-45 0 0,-1 0-53 0 0,3 0 157 0 0,-1 0-66 0 0,0 0-39 0 0,5 0-16 0 0,-7 0-6 0 0,-6 0-32 0 0,-1 0 1 0 0,1-1-1 0 0,-1 1 1 0 0,0 0-1 0 0,1 0 1 0 0,-1 0-1 0 0,1 0 1 0 0,-1 0-1 0 0,1 0 1 0 0,-1 0-1 0 0,1 1 1 0 0,-1-1-1 0 0,1 0 1 0 0,-1 0-1 0 0,1 0 1 0 0,-1 0-1 0 0,1 1 1 0 0,-1-1-1 0 0,0 0 1 0 0,1 0-1 0 0,-1 1 1 0 0,1-1-1 0 0,-1 0 1 0 0,0 1-1 0 0,1-1 1 0 0,-1 0-1 0 0,0 1 1 0 0,1-1-1 0 0,-1 1 1 0 0,0-1-1 0 0,0 0 1 0 0,1 1-2 0 0,3 6 43 0 0,6-5-17 0 0,-7-2 29 0 0,-3 0 14 0 0,0 0-3 0 0,0 12-12 0 0,0-10-24 0 0,1 1 0 0 0,-1 0 0 0 0,0 0 0 0 0,-1 0 0 0 0,1 0 0 0 0,0 0-1 0 0,-1 0 1 0 0,0 0 0 0 0,0-1 0 0 0,0 1 0 0 0,-1 2-30 0 0,-10 11 97 0 0,6-10-68 0 0,5-5-21 0 0,-1 0 0 0 0,0 1 1 0 0,0 0-1 0 0,1-1 1 0 0,-1 1-1 0 0,1 0 1 0 0,-1 0-1 0 0,1 0 1 0 0,0 0-1 0 0,-1 0 1 0 0,1 0-1 0 0,1 0 1 0 0,-1 0-1 0 0,0 0 1 0 0,0 1-1 0 0,1-1 0 0 0,-1 0 1 0 0,1 2-9 0 0,-1-2 4 0 0,1 1 0 0 0,-1-1 0 0 0,1 0 0 0 0,-1 0 0 0 0,0 1-1 0 0,0-1 1 0 0,0 0 0 0 0,0 0 0 0 0,0 0 0 0 0,0 0 0 0 0,-1 0 0 0 0,1 0 0 0 0,0 0 0 0 0,-1-1 0 0 0,0 1 0 0 0,1 0 0 0 0,-1-1 0 0 0,0 1-1 0 0,0-1-3 0 0,-1 1 8 0 0,0 1 0 0 0,1-1-1 0 0,-1 1 1 0 0,1 0 0 0 0,0 0-1 0 0,0-1 1 0 0,-1 3-8 0 0,-8 16 85 0 0,-11 17-85 0 0,10-19 42 0 0,-4 23-18 0 0,13-24 21 0 0,3-17-43 0 0,0 1 1 0 0,0-1 0 0 0,0 0-1 0 0,0 1 1 0 0,0-1 0 0 0,-1 1-1 0 0,1-1 1 0 0,0 0 0 0 0,-1 0 0 0 0,0 1-3 0 0,-3 6 24 0 0,3-6-21 0 0,0-1 1 0 0,0 0 0 0 0,0 1-1 0 0,0-1 1 0 0,1 1 0 0 0,-1-1 0 0 0,0 1-1 0 0,1-1 1 0 0,0 1 0 0 0,-1 0-1 0 0,1-1 1 0 0,0 1 0 0 0,0-1 0 0 0,0 1-4 0 0,-1 8 48 0 0,1 17 18 0 0,3-20-10 0 0,7-2 14 0 0,-4 5-17 0 0,4-5-32 0 0,-5 6 22 0 0,8-6-32 0 0,15 8-11 0 0,-19-12 0 0 0,0-2 0 0 0,-9 0 0 0 0,1 1 0 0 0,-1 0 0 0 0,1 0 0 0 0,-1 0 0 0 0,1 0 0 0 0,-1 0 0 0 0,1 0 0 0 0,-1 0 0 0 0,1 0 0 0 0,-1 0 0 0 0,1 0 0 0 0,-1 1 0 0 0,1-1 0 0 0,-1 0 0 0 0,1 0 0 0 0,-1 0 0 0 0,0 0 0 0 0,1 1 0 0 0,-1-1 0 0 0,1 0 0 0 0,-1 0 0 0 0,0 1 0 0 0,1-1 0 0 0,-1 0 0 0 0,1 1 0 0 0,-1-1 0 0 0,0 1 0 0 0,0-1 0 0 0,1 0 0 0 0,-1 1 0 0 0,0-1 0 0 0,1 1 0 0 0,3 5 0 0 0,9 0 0 0 0,2 6 0 0 0,-2 4 10 0 0,-8-3 33 0 0,1-9-33 0 0,-5-4-10 0 0,-1 0 0 0 0,1 1 0 0 0,-1-1 0 0 0,1 0 0 0 0,-1 0 0 0 0,0 1 0 0 0,1-1 0 0 0,-1 0 0 0 0,0 1 0 0 0,1-1 0 0 0,-1 0 0 0 0,0 1 0 0 0,1-1 0 0 0,-1 1 0 0 0,0-1 0 0 0,0 1 0 0 0,1-1 0 0 0,-1 0 0 0 0,0 1 0 0 0,0-1 0 0 0,0 1 0 0 0,0-1 0 0 0,0 1 0 0 0,0-1 0 0 0,0 1 0 0 0,0-1 1 0 0,0 1-1 0 0,0-1 0 0 0,0 1 0 0 0,0-1 0 0 0,0 1 0 0 0,0 0 0 0 0,1 14 11 0 0,-1-10-5 0 0,1-1 0 0 0,-1 0-1 0 0,0 0 1 0 0,0 1 0 0 0,0-1 0 0 0,-1 0 0 0 0,0 0 0 0 0,0 0 0 0 0,-1 4-6 0 0,-2 0 0 0 0,3-7 0 0 0,0 1 0 0 0,0-1 0 0 0,0 0 0 0 0,0 1 0 0 0,1-1 0 0 0,-1 1 0 0 0,0-1 0 0 0,1 1 0 0 0,-1 0 0 0 0,1-1 0 0 0,0 1 0 0 0,0-1 0 0 0,0 1 0 0 0,-1 0 0 0 0,2 5 0 0 0,-1-5 0 0 0,0 0 0 0 0,0 0 0 0 0,0 0 0 0 0,0 0 0 0 0,0 1 0 0 0,-1-1 0 0 0,1 0 0 0 0,0 0 0 0 0,-1 0 0 0 0,0 1 0 0 0,-14 28 53 0 0,9-24-42 0 0,1 2-9 0 0,3 21-4 0 0,2-15 2 0 0,2 0 0 0 0,11 1 0 0 0,-11-14 0 0 0,0 1 0 0 0,0 0 0 0 0,0 0 0 0 0,0 0 0 0 0,-1 0 0 0 0,1 1 0 0 0,-1-2 0 0 0,0-1 0 0 0,0 1 0 0 0,0 0 0 0 0,0 0 0 0 0,0-1 0 0 0,0 1 0 0 0,0 0 0 0 0,1-1 0 0 0,-1 1 0 0 0,0-1 0 0 0,1 0 0 0 0,-1 1 0 0 0,2-1 0 0 0,7 4 0 0 0,-8-4 0 0 0,1 0 0 0 0,-1 0 0 0 0,0 0 0 0 0,0 1 0 0 0,0-1 0 0 0,0 0 0 0 0,0 1 0 0 0,0 0 0 0 0,0-1 0 0 0,10 12-14 0 0,-8-8 4 0 0,0 0 1 0 0,0-1-1 0 0,1 0 0 0 0,0 0 0 0 0,0 0 1 0 0,2 1 9 0 0,54 31 0 0 0,-17-8 53 0 0,-41-26-52 0 0,0 1 0 0 0,0-1 0 0 0,0 1 0 0 0,-1-1 0 0 0,1 1 0 0 0,-1 0 0 0 0,0 0 0 0 0,0 0 0 0 0,0 0 0 0 0,0 0 0 0 0,0 2-1 0 0,1-1 0 0 0,-1 0 0 0 0,1 0 0 0 0,0 0 0 0 0,0 0 0 0 0,3 3 0 0 0,-4-4 0 0 0,0 0 0 0 0,1 0 0 0 0,-1 0 0 0 0,-1 0 0 0 0,1 1 0 0 0,0-1 0 0 0,-1 0 0 0 0,1 1 0 0 0,-1 0 0 0 0,0-1 0 0 0,-1 1 0 0 0,1 1 0 0 0,1 1 0 0 0,-1 0 0 0 0,1 0 0 0 0,0 0 0 0 0,2 2 0 0 0,2 5 0 0 0,0 0 0 0 0,-1 1 0 0 0,3 12 0 0 0,-6-20 0 0 0,-1 1 0 0 0,0-1 0 0 0,0 1 0 0 0,0-1 0 0 0,-1 1 0 0 0,0-1 0 0 0,0 1 0 0 0,-1-1 0 0 0,0 1 0 0 0,0 0 0 0 0,-25 86 0 0 0,23-82 1 0 0,-3 10-2 0 0,-3-5 31 0 0,-2 5 80 0 0,9-15-68 0 0,-1-1 0 0 0,0 0 0 0 0,0 0 0 0 0,0 0 1 0 0,-1-1-1 0 0,0 2-42 0 0,-22 14 215 0 0,17-9-138 0 0,1 0 61 0 0,1-1 15 0 0,0 0 35 0 0,-13 7 281 0 0,-2-3-92 0 0,-15 11 281 0 0,14-10-276 0 0,8-6-156 0 0,-6 5 65 0 0,0-2 66 0 0,-2-3-55 0 0,0-3-49 0 0,-1-2-46 0 0,0-2-42 0 0,0-2-39 0 0,-25-1 28 0 0,3 0-110 0 0,31-1-66 0 0,12 0-78 0 0,1 1 90 0 0,-1-1 36 0 0,-1-1 36 0 0,1 2-57 0 0,1-1-52 0 0,-1 1-67 0 0,1 1-47 0 0,-1-1-72 0 0,0 1-83 0 0,0 0-96 0 0,3 0 126 0 0,0 0-45 0 0,0 0-41 0 0,0 0-36 0 0,0-1-266 0 0,0 1-61 0 0,0-1-48 0 0,0 0-35 0 0,0-3-1465 0 0,0-5-1296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7.1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9672 0 0,'0'0'216'0'0,"0"0"32"0"0,0 0 13 0 0,0 0-104 0 0,2 0-79 0 0,9 2 48 0 0,-9 2 7 0 0,3 5 134 0 0,11 2 91 0 0,-3-2-71 0 0,-1 2 87 0 0,3 4 134 0 0,10 9 333 0 0,1 2-14 0 0,-10-10-375 0 0,-3-3-176 0 0,-8-7-181 0 0,1-1-34 0 0,4 6 193 0 0,-2-2-60 0 0,9 16 263 0 0,-11-15-272 0 0,1 2 56 0 0,10 12 85 0 0,10 8 35 0 0,-14-17-134 0 0,-4-2-52 0 0,5 5 21 0 0,3-6-117 0 0,-15-11-77 0 0,0 1 1 0 0,0-1-1 0 0,1 1 1 0 0,-1-1-1 0 0,0 1 1 0 0,0 0-1 0 0,-1-1 1 0 0,1 1-1 0 0,0 0 1 0 0,0 0-1 0 0,0 2-2 0 0,9 17 0 0 0,11 17 0 0 0,-21-37 0 0 0,0 0 0 0 0,0 1 0 0 0,0-1 0 0 0,0 0 0 0 0,1 0 0 0 0,-1 0 0 0 0,0 0 0 0 0,1 0 0 0 0,-1 0 0 0 0,0 0 0 0 0,1-1 0 0 0,-1 1 0 0 0,1 0 0 0 0,8 5 0 0 0,-8-4 0 0 0,-1 0 0 0 0,1 0 0 0 0,-1 1 0 0 0,0-1 0 0 0,0 0 0 0 0,0 0 0 0 0,0 1 0 0 0,0 0 0 0 0,-1-1 0 0 0,1 0 0 0 0,0 1 0 0 0,0-1 0 0 0,0 0 0 0 0,1 1 0 0 0,-1-1 0 0 0,0 0 0 0 0,1 0 0 0 0,8 1-16 0 0,-7-3-61 0 0,-1 0 8 0 0,-2 0-168 0 0,0 0 75 0 0,1 0 67 0 0,-1 0 57 0 0,0 0 84 0 0,1 0 101 0 0,2 1 567 0 0,-2-1-604 0 0,-1 0-45 0 0,1 0-60 0 0,0 0-75 0 0,0 0-89 0 0,-1 0-103 0 0,1 0-72 0 0,0 0-104 0 0,-1 0-114 0 0,1-1-124 0 0,-1 1 288 0 0,0 0-35 0 0,0 0-36 0 0,1 0-37 0 0,-1 0-39 0 0,0 0-40 0 0,0 0-41 0 0,0 0-43 0 0,0 0-1313 0 0,0 0-1110 0 0</inkml:trace>
  <inkml:trace contextRef="#ctx0" brushRef="#br0" timeOffset="281.39">339 16 7848 0 0,'0'0'232'0'0,"-2"3"-14"0"0,-2 1-182 0 0,-2 4-26 0 0,1 3 14 0 0,1-3 85 0 0,4-7-89 0 0,-1 0 0 0 0,1 0 0 0 0,-1-1 1 0 0,1 1-1 0 0,-1 0 0 0 0,1 0 0 0 0,-1-1 1 0 0,0 1-1 0 0,0-1 0 0 0,1 1 0 0 0,-1-1 1 0 0,0 1-1 0 0,0 0-20 0 0,-4 1 109 0 0,4-2-81 0 0,1 0 0 0 0,-1 1 0 0 0,0-1 0 0 0,1 0-1 0 0,-1 1 1 0 0,1-1 0 0 0,-1 0 0 0 0,0 1 0 0 0,1-1 0 0 0,-1 1 0 0 0,1-1-1 0 0,-1 1 1 0 0,1-1 0 0 0,0 1 0 0 0,-1-1 0 0 0,1 1 0 0 0,-1-1 0 0 0,1 1-1 0 0,0-1 1 0 0,0 1 0 0 0,-1 0 0 0 0,1 0-28 0 0,-2 4 114 0 0,-4 5 128 0 0,-1-1-60 0 0,-6 15 135 0 0,9-12-109 0 0,-1-3-41 0 0,3-5-86 0 0,-1 0 1 0 0,1-1-1 0 0,-1 0 0 0 0,0 0 0 0 0,-3 2-81 0 0,-2 3 122 0 0,4-4-59 0 0,0 0 0 0 0,1 0 0 0 0,-1 0 0 0 0,1 1 1 0 0,-2 3-64 0 0,-5 22 320 0 0,8-26-280 0 0,0-2 1 0 0,0 1-1 0 0,0 0 0 0 0,-1 0 1 0 0,1-1-1 0 0,-3 3-40 0 0,-6 7 158 0 0,-1 3 70 0 0,-34 72 496 0 0,32-66-600 0 0,0 1-1 0 0,-5 0-74 0 0,11-12-74 0 0,2 1-38 0 0,4-7 32 0 0,0-1 0 0 0,0 1 0 0 0,0-1 0 0 0,-1 1-1 0 0,1-1 1 0 0,-1 0 0 0 0,0 0 31 0 0,-10 10-222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06.21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62 0 10880 0 0,'0'0'248'0'0,"0"0"34"0"0,0 0 20 0 0,-3 3-38 0 0,-7 10-112 0 0,9-10-83 0 0,0-1 0 0 0,1 1 0 0 0,-1 0 1 0 0,0 0-1 0 0,1 0 0 0 0,0 0 0 0 0,0 0 1 0 0,0 0-1 0 0,0 0-69 0 0,1 17 343 0 0,0-10-180 0 0,-2 10 216 0 0,1 1-59 0 0,-1 6 9 0 0,1-2-77 0 0,1-1-66 0 0,2-3-56 0 0,2 2 18 0 0,-2-13-77 0 0,-1 1 1 0 0,-1-1 0 0 0,0 1 0 0 0,0 1-72 0 0,1 19 171 0 0,4 7 11 0 0,-3-27-92 0 0,-1 0 0 0 0,-1 0 1 0 0,0 11-91 0 0,-1 8 189 0 0,0 27 131 0 0,0-32-158 0 0,0-7-68 0 0,0 15 97 0 0,3-7-20 0 0,1-8-70 0 0,2 9 53 0 0,-3 3 49 0 0,-3 62 371 0 0,2-71-446 0 0,4-2-42 0 0,-4-14-74 0 0,-1 0 0 0 0,0 0-1 0 0,0 0 1 0 0,0 0-1 0 0,0 5-11 0 0,-1 6 54 0 0,0 14-13 0 0,0-29-34 0 0,0 1 1 0 0,0 0-1 0 0,0-1 0 0 0,0 1 0 0 0,0 0 0 0 0,0-1 1 0 0,-1 1-1 0 0,1 0 0 0 0,-1-1 0 0 0,1 1-7 0 0,-5 6 41 0 0,4-7-37 0 0,0 1 1 0 0,0-1 0 0 0,0 1-1 0 0,0-1 1 0 0,1 1 0 0 0,-1-1-1 0 0,1 1 1 0 0,-1-1 0 0 0,1 1-1 0 0,-1 0 1 0 0,1 1-5 0 0,-3 2 43 0 0,-4 1-55 0 0,1-4-67 0 0,-1-5-140 0 0,2-2-98 0 0,2 3-443 0 0,3 2 442 0 0,0 0 19 0 0,0 0-45 0 0,0 0 129 0 0,0 0-33 0 0,0 0-35 0 0,0-1-35 0 0,0 1-406 0 0,0 0 113 0 0,-1-1-45 0 0,-1-3-757 0 0,-2-4-584 0 0,-4-9-1115 0 0</inkml:trace>
  <inkml:trace contextRef="#ctx0" brushRef="#br0" timeOffset="276.01">0 93 6592 0 0,'0'0'149'0'0,"0"0"23"0"0,3 0 11 0 0,7-3-30 0 0,-9 3-151 0 0,-1-1 0 0 0,0 0 1 0 0,1 0-1 0 0,-1 0 0 0 0,0 1 0 0 0,1-1 0 0 0,-1 0 1 0 0,0 0-1 0 0,0 0 0 0 0,0 1 0 0 0,0-1 0 0 0,0 0 1 0 0,0 0-1 0 0,0-1-2 0 0,1-8-1 0 0,3 2 77 0 0,3 2 89 0 0,6-2 169 0 0,0 1-23 0 0,-5 0-140 0 0,-6 6-126 0 0,-1-1 1 0 0,1 1-1 0 0,0 0 1 0 0,0 0-1 0 0,-1 0 0 0 0,1 0 1 0 0,0 0-1 0 0,1-1-45 0 0,19-3 273 0 0,2 4-69 0 0,-1 2-50 0 0,-1 0-27 0 0,32-1-57 0 0,-3 0-45 0 0,-48 0-22 0 0,0 0 1 0 0,-1 0-1 0 0,1 0 0 0 0,0 1 1 0 0,-1-1-1 0 0,1 1 0 0 0,0 0 1 0 0,-1-1-1 0 0,1 1 1 0 0,0 0-1 0 0,-1 1 0 0 0,0-1 1 0 0,1 0-1 0 0,-1 1 1 0 0,0 0-1 0 0,2 1-3 0 0,15 9 18 0 0,-12-9-16 0 0,-4-2 2 0 0,-1 1 0 0 0,1-1 1 0 0,0 0-1 0 0,-1 1 0 0 0,1-1 0 0 0,-1 1 0 0 0,1 0 0 0 0,-1 0 0 0 0,0 0 0 0 0,0 0 0 0 0,0 0 0 0 0,0 0 1 0 0,0 1-1 0 0,0-1 0 0 0,0 1-4 0 0,2 8 0 0 0,-3-9 0 0 0,0 0 0 0 0,0 0 0 0 0,1 0 0 0 0,-1 1 0 0 0,0-1 0 0 0,1 0 0 0 0,-1-1 0 0 0,1 1 0 0 0,0 0 0 0 0,-1 0 2 0 0,1 0 1 0 0,0 0-1 0 0,-1 0 1 0 0,0 0-1 0 0,1 1 1 0 0,-1-1 0 0 0,0 0-1 0 0,0 1 1 0 0,-1-1-1 0 0,1 0 1 0 0,0 1-1 0 0,-1-1 1 0 0,1 1-1 0 0,-1-1-2 0 0,1 38 83 0 0,-2-24-40 0 0,1-14-27 0 0,0-1 0 0 0,0 1 0 0 0,0 0 0 0 0,0-1 0 0 0,-1 1 0 0 0,1 0 0 0 0,0-1 0 0 0,-1 1 0 0 0,0-1 0 0 0,1 1 0 0 0,-1-1 0 0 0,0 1 0 0 0,0-1 0 0 0,0 1-16 0 0,-5 10 119 0 0,1 14 73 0 0,-1-11-30 0 0,1-6-30 0 0,1 3 48 0 0,-1-2-69 0 0,-2 2 43 0 0,3-5-26 0 0,-1-1-1 0 0,0 1 1 0 0,-1-1-1 0 0,1 0 1 0 0,-1-1-1 0 0,0 0 1 0 0,-7 5-128 0 0,2-3 111 0 0,-8 6 96 0 0,6-2-21 0 0,-6 4 60 0 0,-10 1-20 0 0,2-1-26 0 0,9-5-24 0 0,3-5-41 0 0,10-3-102 0 0,0-1 0 0 0,1 1 0 0 0,-1 0 0 0 0,1 1 0 0 0,-1-1 0 0 0,-1 2-33 0 0,-14 5 63 0 0,-3 0 29 0 0,5 1-32 0 0,-8-8-48 0 0,-5-2 26 0 0,29 0-106 0 0,2 0-48 0 0,0 0 44 0 0,0 0-58 0 0,0 0-70 0 0,0 0-112 0 0,0 0-134 0 0,0 0-117 0 0,0 0 76 0 0,0 0-45 0 0,0 0-627 0 0,0 0-495 0 0,0 0-941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1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9760 0 0,'0'0'222'0'0,"0"0"30"0"0,0 0 18 0 0,0 0-117 0 0,0 2-80 0 0,0 14-91 0 0,0-4 43 0 0,0-3 50 0 0,0-1 56 0 0,0-1 62 0 0,0-1 69 0 0,0 2 75 0 0,0 1 81 0 0,0-3-95 0 0,1 0-42 0 0,2 2 78 0 0,1-1-49 0 0,6 14 333 0 0,-6-10-475 0 0,0-1-27 0 0,-1-2-15 0 0,-2-1 14 0 0,-1 1 48 0 0,1 0-1 0 0,0-1-44 0 0,2 1-13 0 0,1 2 17 0 0,0 1 23 0 0,1 2 186 0 0,1 0-79 0 0,2 1-19 0 0,4 6 48 0 0,1 0 18 0 0,-5-5-40 0 0,-5-11-189 0 0,0 1-1 0 0,0-1 1 0 0,1 1 0 0 0,0-1-1 0 0,3 3-94 0 0,12 7 287 0 0,-5-7-76 0 0,3 2 27 0 0,-14-9-186 0 0,-1 1 0 0 0,1 0 0 0 0,0 0-1 0 0,0-1 1 0 0,0 0 0 0 0,0 1 0 0 0,-1-1-1 0 0,1 0 1 0 0,0-1 0 0 0,3 1-52 0 0,9-1 218 0 0,-9 1-164 0 0,1 1 48 0 0,27-1 536 0 0,-28-1-536 0 0,0-1-38 0 0,12-9 160 0 0,-6 8-117 0 0,-9 3-86 0 0,-1-1-1 0 0,0 1 0 0 0,0-1 0 0 0,1 1 1 0 0,-1-1-1 0 0,0 0 0 0 0,0 0 0 0 0,0 0 1 0 0,0 0-1 0 0,0-1 0 0 0,0 1 1 0 0,0 0-1 0 0,-1-1 0 0 0,1 0-20 0 0,1 0 33 0 0,-1 0 1 0 0,0 1-1 0 0,1-1 0 0 0,0 0 1 0 0,-1 1-1 0 0,3-2-33 0 0,12-6 171 0 0,-7-2-85 0 0,-1-10 2 0 0,0-2 32 0 0,3 0 18 0 0,-5 11-86 0 0,-1 1-38 0 0,-2-3 29 0 0,-5-7-23 0 0,1 13-12 0 0,1-12 38 0 0,-1-8-30 0 0,-4 11 35 0 0,-2 6-43 0 0,-1-1-95 0 0,-5-11-207 0 0,6 10 62 0 0,3 11 164 0 0,0 0-67 0 0,0 1-80 0 0,1-2-79 0 0,1 0-83 0 0,1-4-89 0 0,-1 2 19 0 0,-2-1-448 0 0,2 5 577 0 0,-1 0-57 0 0,1 0 17 0 0,-1 0-63 0 0,0 0-74 0 0,1-1-83 0 0,0 2 130 0 0,0-1-47 0 0,1 0-43 0 0,0-1-37 0 0,-1 1-158 0 0,1-1-36 0 0,0-3-1669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4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170 464 7248 0 0,'0'13'209'0'0,"0"-13"-205"0"0,0 0-1 0 0,0 0 1 0 0,0 1-1 0 0,1-1 1 0 0,-1 0 0 0 0,0 0-1 0 0,0 0 1 0 0,0 0-1 0 0,0 0 1 0 0,0 0-1 0 0,0 0 1 0 0,0 0 0 0 0,0 0-1 0 0,0 0 1 0 0,0 1-1 0 0,0-1 1 0 0,0 0 0 0 0,-1 0-1 0 0,1 0 1 0 0,0 0-1 0 0,0 0 1 0 0,0 0-1 0 0,0 0 1 0 0,0 0 0 0 0,0 0-1 0 0,0 0 1 0 0,0 0-1 0 0,0 0 1 0 0,0 0-1 0 0,0 1 1 0 0,0-1 0 0 0,0 0-1 0 0,0 0 1 0 0,0 0-1 0 0,0 0 1 0 0,0 0 0 0 0,-1 0-1 0 0,1 0 1 0 0,0 0-1 0 0,0 0 1 0 0,0 0-1 0 0,0 0 1 0 0,0 0 0 0 0,0 0-1 0 0,0 0 1 0 0,0 0-1 0 0,0 0 1 0 0,0 0-1 0 0,0 0 1 0 0,-1 0 0 0 0,1 0-1 0 0,0 0 1 0 0,0 0-1 0 0,0 0 1 0 0,0 0 0 0 0,0 0-1 0 0,0 0-3 0 0,-2-1 23 0 0,-2 2-6 0 0,-6 14-14 0 0,9-12-101 0 0,0-1 46 0 0,-1 0 43 0 0,0 1 38 0 0,-2 0 76 0 0,1 1 62 0 0,-1 0 49 0 0,0 0 35 0 0,-10 10 732 0 0,10-9-709 0 0,0 0-68 0 0,0 1-81 0 0,1 0 46 0 0,-3 7 268 0 0,-5 13 401 0 0,4-15-513 0 0,-1 1-34 0 0,-7 11 258 0 0,6-9-235 0 0,3-5-140 0 0,2-2-63 0 0,0-1-38 0 0,-4 8 173 0 0,2-1-47 0 0,1 2-2 0 0,-1 9 54 0 0,3-10-102 0 0,0 3 5 0 0,3 26 272 0 0,0-29-306 0 0,3 2 57 0 0,2-6-49 0 0,0-2-49 0 0,-2-2 2 0 0,6 12 104 0 0,-7-16-168 0 0,-1 0 0 0 0,0-1-1 0 0,1 1 1 0 0,-1 0 0 0 0,1-1 0 0 0,-1 1-1 0 0,1-1 1 0 0,0 1 0 0 0,-1-1-1 0 0,1 0 1 0 0,0 0 0 0 0,0 0-19 0 0,12 6 107 0 0,3 2-5 0 0,-3-6-24 0 0,7-3-9 0 0,-12-1-30 0 0,17 2 129 0 0,-20 0-131 0 0,0-1 1 0 0,0 0 0 0 0,0 0-1 0 0,0-1 1 0 0,0 1 0 0 0,0-1-1 0 0,3-1-37 0 0,11-9 127 0 0,0 6-96 0 0,-16 4-22 0 0,1 0-1 0 0,0 0 1 0 0,-1 0 0 0 0,0-1 0 0 0,1 0-1 0 0,-1 0 1 0 0,2-1-9 0 0,14-9 32 0 0,-16 10-10 0 0,1 0 1 0 0,-1 0-1 0 0,-1-1 0 0 0,1 0 1 0 0,0 0-1 0 0,-1 0 0 0 0,1 0 1 0 0,-1 0-1 0 0,0-1 0 0 0,0 1 0 0 0,1-2-22 0 0,3-6 46 0 0,-4 5-5 0 0,1 0 0 0 0,0 0 1 0 0,0 0-1 0 0,4-3-41 0 0,8-10 162 0 0,-14 16-132 0 0,-1-1 0 0 0,1 1 0 0 0,0-1-1 0 0,-1 0 1 0 0,1 0 0 0 0,-1-3-30 0 0,3-27 190 0 0,-4 9-8 0 0,0 24-178 0 0,-2-14 103 0 0,-4-3-25 0 0,1 8-40 0 0,-2-7 17 0 0,-5 1-26 0 0,-2-3 22 0 0,10 14-53 0 0,1 0-1 0 0,-2 0 1 0 0,1 0 0 0 0,0 0 0 0 0,-1 1 0 0 0,0 0 0 0 0,0 0-1 0 0,-4-2-1 0 0,4 2 1 0 0,0 0-1 0 0,0-1 0 0 0,1 1 0 0 0,-1-1 0 0 0,1 0 0 0 0,0 0 0 0 0,-1-2 0 0 0,-12-14-45 0 0,7 12-13 0 0,-2 3-34 0 0,-6-1-147 0 0,15 5 175 0 0,-1 0-1 0 0,1 0 1 0 0,0 0 0 0 0,0-1-1 0 0,0 0 1 0 0,0 1 0 0 0,-1-2 64 0 0,-1-2-114 0 0,5 6 114 0 0,-6-6-179 0 0,-4-1-141 0 0,8 6 52 0 0,1 0 96 0 0,-1 1 81 0 0,1-1 65 0 0,-1 0 90 0 0,0 0 149 0 0,1 0-157 0 0,0 1-63 0 0,1-1-95 0 0,0 1-7 0 0,-1-1-44 0 0,1 0-50 0 0,0 1-53 0 0,0-1-60 0 0,0 0-65 0 0,-1 0-69 0 0,1 0-76 0 0,0 0-65 0 0,0 0-80 0 0,-1 0-87 0 0,1-1-90 0 0,0 2-1071 0 0,0 0-1078 0 0</inkml:trace>
  <inkml:trace contextRef="#ctx0" brushRef="#br0" timeOffset="449.69">1032 110 9616 0 0,'0'-2'216'0'0,"0"1"-206"0"0,1 1 1 0 0,-1 0-1 0 0,0-1 1 0 0,0 1-1 0 0,0-1 1 0 0,0 1-1 0 0,-1-1 1 0 0,1 1-1 0 0,0 0 1 0 0,0-1-1 0 0,0 1 1 0 0,0-1-1 0 0,0 1 1 0 0,0 0-1 0 0,-1-1 1 0 0,1 1-1 0 0,0 0 1 0 0,0-1-1 0 0,-1 1 1 0 0,1 0-1 0 0,0-1 1 0 0,0 1-1 0 0,-1 0 1 0 0,1 0-1 0 0,0-1 1 0 0,-1 1-1 0 0,1 0 1 0 0,0 0-1 0 0,-1-1 1 0 0,1 1-1 0 0,-1 0-10 0 0,-5-5 183 0 0,3-1-38 0 0,0 0-61 0 0,-1-1-47 0 0,-4-2-27 0 0,0 2-24 0 0,0-2-2 0 0,2 4 34 0 0,2 1 27 0 0,-1 1 39 0 0,-6-3 354 0 0,-6-2 357 0 0,-3-2 281 0 0,13 6-758 0 0,0 1-40 0 0,-1 0 15 0 0,-2 2-75 0 0,-3 1-34 0 0,-5 1-10 0 0,8 0-65 0 0,-18 1 322 0 0,18 2-245 0 0,0 5-35 0 0,7-6-87 0 0,0-1 1 0 0,-1 0 0 0 0,1 0 0 0 0,0 1 0 0 0,-1-2-1 0 0,0 2-64 0 0,-10 5 200 0 0,5-1-128 0 0,-14 15 119 0 0,-5 5 4 0 0,2 3-58 0 0,20-21-109 0 0,2-4-4 0 0,0 0 0 0 0,1 1 0 0 0,0-1 0 0 0,0 1 0 0 0,-2 4-24 0 0,0 19 92 0 0,0-14-44 0 0,-1 2 17 0 0,4-1 14 0 0,2-9-46 0 0,-1-1-1 0 0,0 0 0 0 0,0 0 0 0 0,-1 0 1 0 0,0 1-33 0 0,-4 17 132 0 0,5-15-56 0 0,0 0 0 0 0,0 0 0 0 0,1 7-76 0 0,3 15 214 0 0,2-15-102 0 0,1 6 9 0 0,-4 2-46 0 0,1 7-21 0 0,9 7-27 0 0,1 1 40 0 0,-9-22-51 0 0,-2-10-4 0 0,0 1 0 0 0,0-1 0 0 0,0 0 0 0 0,1 0 0 0 0,0 1-12 0 0,1 1 16 0 0,0 0-1 0 0,-1 0 1 0 0,1 9-16 0 0,-1-8 21 0 0,-1 0-1 0 0,2-1 1 0 0,-1 0 0 0 0,1 1-21 0 0,2 2 1 0 0,1 9 46 0 0,-4-13-19 0 0,0 0 0 0 0,0 0 0 0 0,1 0 0 0 0,1 1-28 0 0,17 27 17 0 0,-5-1 37 0 0,-12-26-37 0 0,-5-7-8 0 0,1 0 1 0 0,0 0-1 0 0,0 0 0 0 0,-1 0 1 0 0,1 0-1 0 0,-1 1 1 0 0,0-1-1 0 0,0 1-9 0 0,-1 18 20 0 0,-5-1-73 0 0,-2-7-92 0 0,6-11-324 0 0,0 0 48 0 0,1 0 41 0 0,-1-1 37 0 0,1 0-29 0 0,0 0 34 0 0,-1 2-571 0 0,1-2 294 0 0,0 0 155 0 0,0-1 25 0 0,0 1-60 0 0,-1 1-1733 0 0,1-1-1265 0 0</inkml:trace>
  <inkml:trace contextRef="#ctx0" brushRef="#br0" timeOffset="716.09">540 665 8176 0 0,'0'0'182'0'0,"2"-3"29"0"0,11-7 13 0 0,0 5-32 0 0,-5-8-153 0 0,-4 9-40 0 0,-1 1 0 0 0,1 0 0 0 0,1 1 0 0 0,-1-1 0 0 0,0 1 1 0 0,1 0-1 0 0,-1 0 0 0 0,2-1 1 0 0,27-7 39 0 0,-24 7 36 0 0,1 0 0 0 0,0-1-1 0 0,-1-1 1 0 0,6-3-75 0 0,27-12 237 0 0,-20 11-194 0 0,19-6 114 0 0,-22 8-114 0 0,2-1-53 0 0,1 0-100 0 0,-12 4 6 0 0,0 0-39 0 0,0 1-43 0 0,-1-1-48 0 0,-6 3 16 0 0,1-1-33 0 0,3-1-340 0 0,1-1-235 0 0,3-1-544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3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422 263 5904 0 0,'0'0'132'0'0,"0"0"17"0"0,0 0 11 0 0,-2 0-21 0 0,-3 0-262 0 0,-1 0 52 0 0,1 0 48 0 0,0 0 44 0 0,-1 0 40 0 0,1 0 36 0 0,-7 0 194 0 0,5 0-44 0 0,-1 0 35 0 0,-5 0 251 0 0,-17 0 793 0 0,21 0-954 0 0,0 0-40 0 0,1 0-81 0 0,0 0-55 0 0,0 0-62 0 0,0 0-75 0 0,-2 1 287 0 0,0 3-82 0 0,0 2-65 0 0,1 0-51 0 0,-11 5 84 0 0,8-7-55 0 0,4 1-35 0 0,-8 1 65 0 0,4-3-85 0 0,10-2-98 0 0,-1-1-1 0 0,1 1 1 0 0,0-1 0 0 0,0 1 0 0 0,-1 0-1 0 0,1 0 1 0 0,0 0 0 0 0,0 0 0 0 0,0 0-1 0 0,0 0 1 0 0,0 0 0 0 0,1 1 0 0 0,-1-1-1 0 0,0 1-23 0 0,-6 6 95 0 0,4-4-24 0 0,0 1-1 0 0,-1-1 1 0 0,0 0 0 0 0,-3 2-71 0 0,2-2 44 0 0,4-3-30 0 0,0 1-1 0 0,0-1 1 0 0,0 0 0 0 0,0 1 0 0 0,1-1 0 0 0,-1 1-1 0 0,0 0 1 0 0,1-1 0 0 0,-1 1 0 0 0,1 0 0 0 0,0 0-1 0 0,0 0 1 0 0,0 0 0 0 0,-1 2-14 0 0,1-3 4 0 0,-1 1 0 0 0,1 0 0 0 0,0-1 0 0 0,-1 0 0 0 0,1 1 0 0 0,-1-1 0 0 0,0 0 0 0 0,1 0 0 0 0,-1 0 0 0 0,0 0 0 0 0,1 0-1 0 0,-1 0 1 0 0,-1 0-4 0 0,0 1 4 0 0,0-1 0 0 0,0 1 0 0 0,0 0 0 0 0,0 0 0 0 0,1 0 0 0 0,-2 1-4 0 0,-9 9 10 0 0,13-11-8 0 0,-1-1 0 0 0,1 1 0 0 0,0-1 0 0 0,-1 1 1 0 0,1 0-1 0 0,0-1 0 0 0,-1 1 0 0 0,1-1 0 0 0,0 1 0 0 0,0 0 0 0 0,0-1 0 0 0,0 1 0 0 0,-1 0 0 0 0,1-1 0 0 0,0 1 0 0 0,0 0 0 0 0,0-1 0 0 0,0 1 0 0 0,0 0 0 0 0,1-1 0 0 0,-1 1 0 0 0,0 0 1 0 0,0-1-1 0 0,0 1-2 0 0,1 1 4 0 0,-1-1-4 0 0,0 0 0 0 0,0 0 0 0 0,0 0 0 0 0,0 0 0 0 0,0-1 0 0 0,0 1 0 0 0,0 0 0 0 0,-1 0 0 0 0,1 0 0 0 0,0-1 0 0 0,0 1 0 0 0,-1 0 0 0 0,1 0 0 0 0,-1 0 0 0 0,1 0 0 0 0,-1 0 0 0 0,1 0 0 0 0,-1 0 0 0 0,1 0 0 0 0,0 0 0 0 0,-1 0 0 0 0,1 0 0 0 0,0 0 0 0 0,0 0 0 0 0,0 1 0 0 0,0-1 0 0 0,0 0 0 0 0,0 0 0 0 0,0 0 0 0 0,0 0 0 0 0,1 0 0 0 0,-1 0 0 0 0,0 0 0 0 0,1 0 0 0 0,-1 0 0 0 0,0 0 0 0 0,1 0 0 0 0,-1 0 0 0 0,1 0 0 0 0,0 0 0 0 0,-1 0 0 0 0,1 0 0 0 0,0-1 0 0 0,-1 1 0 0 0,1 0 0 0 0,10 4 0 0 0,-6 5 0 0 0,-5-9 0 0 0,1 0 0 0 0,-1 0 0 0 0,0 0 0 0 0,1 0 0 0 0,-1-1 0 0 0,1 1 0 0 0,-1 0 0 0 0,1 0 0 0 0,-1 0 0 0 0,1-1 0 0 0,0 1 0 0 0,-1 0 0 0 0,1-1 0 0 0,0 1 0 0 0,0 0 0 0 0,-1-1 0 0 0,1 1 0 0 0,0-1 0 0 0,0 0 0 0 0,0 1 0 0 0,0-1 0 0 0,0 1 0 0 0,12 2 0 0 0,-11-3 0 0 0,0 1 0 0 0,0-1 0 0 0,1 1 0 0 0,-1-1 0 0 0,0 1 0 0 0,0 0 0 0 0,0 0 0 0 0,0 0 0 0 0,0 0 0 0 0,0 1 0 0 0,0-1 0 0 0,0 0 0 0 0,0 1 0 0 0,0 0 0 0 0,2 2 1 0 0,0 1 0 0 0,0-1 0 0 0,1 1 0 0 0,0-1 0 0 0,0-1 0 0 0,0 1 0 0 0,0-1 0 0 0,1 0 0 0 0,0 0 0 0 0,-1 0 1 0 0,2-1-2 0 0,11 2 32 0 0,-14-3-28 0 0,1 0 0 0 0,-1 0-1 0 0,0 0 1 0 0,0 0 0 0 0,0 0 0 0 0,0 1-1 0 0,-1 0 1 0 0,1 0 0 0 0,0 0 0 0 0,-1 0 0 0 0,1 1-1 0 0,-1-1 1 0 0,0 1 0 0 0,3 3-4 0 0,12 10 144 0 0,-12-11-84 0 0,0 1 0 0 0,0 0 0 0 0,0 0 0 0 0,-1 0 0 0 0,0 0 0 0 0,2 4-60 0 0,-2 1 120 0 0,6 6 119 0 0,-6-9-47 0 0,2 13 10 0 0,-7-21-196 0 0,0 0 0 0 0,0 0 0 0 0,0 1-1 0 0,0-1 1 0 0,0 0 0 0 0,0 1 0 0 0,0-1-1 0 0,0 0 1 0 0,0 0 0 0 0,0 0 0 0 0,0 1-1 0 0,-1-1 1 0 0,1 0 0 0 0,0 0 0 0 0,0 1 0 0 0,0-1-1 0 0,-1 0 1 0 0,1 0 0 0 0,0 0 0 0 0,0 0-1 0 0,0 1 1 0 0,-1-1 0 0 0,1 0 0 0 0,0 0-1 0 0,0 0 1 0 0,-1 0 0 0 0,1 0 0 0 0,0 0-6 0 0,-3 2 88 0 0,2-1-62 0 0,1 1 1 0 0,-1-1 0 0 0,1 0 0 0 0,-1 0 0 0 0,1 0 0 0 0,0 1 0 0 0,-1-1 0 0 0,1 0 0 0 0,0 0 0 0 0,0 1 0 0 0,0-1 0 0 0,0 0 0 0 0,0 0 0 0 0,0 1-1 0 0,0-1 1 0 0,1 0-27 0 0,-1 1 40 0 0,0 0 0 0 0,0 0-1 0 0,0 0 1 0 0,0 0-1 0 0,0 1 1 0 0,0-1-1 0 0,-1 0 1 0 0,1 0 0 0 0,-1 0-1 0 0,1 0-39 0 0,-12 12 194 0 0,-10 1 146 0 0,18-13-272 0 0,0 0-1 0 0,0 1 0 0 0,0 0 1 0 0,0 0-1 0 0,-1 1-67 0 0,-3 4 65 0 0,6-5-41 0 0,-2 0 0 0 0,1 0 0 0 0,0 0 0 0 0,-1 0 0 0 0,1 0 0 0 0,-1-1-24 0 0,-5 3 51 0 0,-16 8 46 0 0,23-11-94 0 0,-1 0 1 0 0,0 0-1 0 0,0-1 0 0 0,0 0 0 0 0,0 1 0 0 0,0-1 1 0 0,0 0-1 0 0,0 0 0 0 0,-3 0-3 0 0,-20 1 20 0 0,0-2-43 0 0,23 0 18 0 0,1 0-52 0 0,1-1-85 0 0,0 0-92 0 0,1 1 66 0 0,-1-1-41 0 0,1 1 209 0 0,-1-1-252 0 0,0 0-42 0 0,0 0-37 0 0,0 0-34 0 0,-1-1-239 0 0,0 1-56 0 0,-3-2-781 0 0,-1 1-611 0 0,-3 1-1170 0 0,9 1 3206 0 0</inkml:trace>
  <inkml:trace contextRef="#ctx0" brushRef="#br0" timeOffset="392.8">576 570 10880 0 0,'0'0'248'0'0,"0"0"34"0"0,3 0 20 0 0,-1 0-278 0 0,0 0 0 0 0,0 0 1 0 0,0-1-1 0 0,1 0 0 0 0,-1 1 1 0 0,0-1-1 0 0,0 0 1 0 0,1-1-25 0 0,19-10 133 0 0,-5 2-93 0 0,-12 8-33 0 0,1-2 98 0 0,-4 1-3 0 0,0-1 36 0 0,1-1-13 0 0,0 1 15 0 0,1 0 34 0 0,12-5 451 0 0,-3 2-161 0 0,-6 1-231 0 0,10-12 228 0 0,1-2-62 0 0,-15 17-308 0 0,1-1 0 0 0,-1 1 0 0 0,1 0 1 0 0,0 0-1 0 0,0 0 0 0 0,1 1-91 0 0,0-1 65 0 0,-5 3-53 0 0,1 0 0 0 0,0-1 0 0 0,-1 1 0 0 0,1 0 0 0 0,0 0 0 0 0,-1-1 1 0 0,1 1-1 0 0,-1-1 0 0 0,1 1 0 0 0,-1 0 0 0 0,1-1 0 0 0,-1 1 0 0 0,1-1 0 0 0,-1 1 0 0 0,0-1 1 0 0,1 0-1 0 0,-1 1 0 0 0,0-1 0 0 0,1 1 0 0 0,-1-1 0 0 0,0 0 0 0 0,1 0-12 0 0,1-3 43 0 0,0-1 0 0 0,2 1-3 0 0,2-3 27 0 0,8-6 74 0 0,-12 8-63 0 0,-2-5-12 0 0,0 10-65 0 0,0 0 0 0 0,0 0 0 0 0,0 0 0 0 0,0 0 0 0 0,0-1 0 0 0,0 1 0 0 0,0 0 0 0 0,0 0 0 0 0,0 0 0 0 0,0 0 0 0 0,0 0 0 0 0,0 0 0 0 0,0 0 0 0 0,0 0 0 0 0,0 0 0 0 0,0 0 0 0 0,0-1 0 0 0,0 1 0 0 0,0 0 0 0 0,0 0 0 0 0,0 0 0 0 0,0 0 1 0 0,0 0-1 0 0,0 0 0 0 0,0 0 0 0 0,0 0 0 0 0,0 0 0 0 0,0 0 0 0 0,0 0 0 0 0,0 0 0 0 0,0 0 0 0 0,0-1 0 0 0,0 1 0 0 0,0 0 0 0 0,-1 0 0 0 0,1 0 0 0 0,0 0 0 0 0,0 0 0 0 0,0 0 0 0 0,0 0 0 0 0,0 0 0 0 0,0 0 0 0 0,0 0 0 0 0,0 0 0 0 0,0 0 0 0 0,0 0 0 0 0,-1 0 0 0 0,1 0 0 0 0,0 0 0 0 0,0 0 0 0 0,0 0 0 0 0,0 0 0 0 0,0 0 0 0 0,0 0 0 0 0,0 0 0 0 0,0 0 1 0 0,0 0-2 0 0,-29 3 13 0 0,28-3-14 0 0,0 0 1 0 0,1 1 0 0 0,-1-1 0 0 0,0 0 0 0 0,0 1 0 0 0,1-1 0 0 0,-1 1-1 0 0,0-1 1 0 0,1 1 0 0 0,-1-1 0 0 0,1 1 0 0 0,-1 0 0 0 0,1-1-1 0 0,-1 1 1 0 0,-4 5 1 0 0,-6 4-3 0 0,0 0-1 0 0,1 1 0 0 0,1 1 0 0 0,0 0 0 0 0,-5 7 3 0 0,1 2-39 0 0,7-12 31 0 0,2-4 8 0 0,0 0-1 0 0,1 0 1 0 0,-1 1-1 0 0,1-1 0 0 0,-1 6 1 0 0,-1 9 1 0 0,4-16-1 0 0,0 1 0 0 0,0-1 0 0 0,-1 1 0 0 0,1-1 0 0 0,-1 0 0 0 0,0 1 0 0 0,-1 0 0 0 0,-7 9-1 0 0,8-10 1 0 0,-1-1 0 0 0,1 1 1 0 0,0-1-1 0 0,-1 1 0 0 0,2 0 0 0 0,-1 0 0 0 0,0 0 0 0 0,1 1 0 0 0,-15 54 0 0 0,15-56 0 0 0,0 1 0 0 0,1-1 0 0 0,-1 1 0 0 0,1-1 0 0 0,-1 1 0 0 0,1-1 0 0 0,0 1 0 0 0,0-1 0 0 0,1 3 0 0 0,0 6 0 0 0,-1 2-6 0 0,0 1 42 0 0,0 17 124 0 0,0-30-150 0 0,0 0-1 0 0,0-1 0 0 0,0 1 1 0 0,1-1-1 0 0,-1 1 1 0 0,1 0-1 0 0,-1-1 1 0 0,1 1-1 0 0,-1-1 1 0 0,1 1-1 0 0,0-1 0 0 0,0 0 1 0 0,0 1-1 0 0,0-1-9 0 0,3 7 55 0 0,1 3 28 0 0,-5-10-74 0 0,1 0-1 0 0,-1 0 1 0 0,0 0 0 0 0,1 0-1 0 0,-1 0 1 0 0,1 0-1 0 0,0 0 1 0 0,-1 0 0 0 0,1 0-1 0 0,0 0 1 0 0,-1 0 0 0 0,1 0-1 0 0,0 0 1 0 0,0-1 0 0 0,0 1-1 0 0,0 0 1 0 0,0-1-1 0 0,0 1-8 0 0,23 10 205 0 0,-11-6-66 0 0,-3 0-11 0 0,11 4 81 0 0,4-5-80 0 0,-3-4-105 0 0,30 0-146 0 0,-32-3 70 0 0,-6-2 44 0 0,1 0 23 0 0,-5 2-31 0 0,13-2 161 0 0,-17 4-163 0 0,1 0-78 0 0,-1 0-66 0 0,-1-1-90 0 0,1 1-108 0 0,-3 1 135 0 0,0-1-33 0 0,0 0-35 0 0,0 1-38 0 0,-1-1-38 0 0,1 0-41 0 0,0 1-44 0 0,0-1-45 0 0,0 0-47 0 0,0 0-50 0 0,10-3-1568 0 0,5-4-1238 0 0</inkml:trace>
  <inkml:trace contextRef="#ctx0" brushRef="#br0" timeOffset="699.21">1300 1 10136 0 0,'0'0'230'0'0,"-3"0"30"0"0,-7 0 19 0 0,8 0-118 0 0,1 2-83 0 0,2 2-38 0 0,-1 3-21 0 0,0-5-20 0 0,0 0-1 0 0,0-1 1 0 0,0 1 0 0 0,-1 0 0 0 0,1 0-1 0 0,0-1 1 0 0,-1 1 0 0 0,1 0 0 0 0,-1 0 1 0 0,-4 6 37 0 0,0 1 117 0 0,2 4 125 0 0,3-3 56 0 0,0-1-50 0 0,0 0-42 0 0,0 0-35 0 0,0 8 102 0 0,0 21 289 0 0,0-37-579 0 0,0 6 119 0 0,1 0-1 0 0,0 0 1 0 0,0 0-1 0 0,1 0 1 0 0,0 3-139 0 0,1-3 142 0 0,-2 1 0 0 0,1 0 1 0 0,-1 0-1 0 0,0 0 0 0 0,-1 3-142 0 0,2 12 225 0 0,3 9 50 0 0,2 6 66 0 0,-5-8-16 0 0,-2-11-150 0 0,-1 16 83 0 0,4-2-40 0 0,3-10-45 0 0,-4-17-104 0 0,-1 0-1 0 0,1 0 1 0 0,-1 0 0 0 0,0 1-1 0 0,-1 3-68 0 0,0 8 143 0 0,0 6-1 0 0,3 6-5 0 0,4-8 0 0 0,-6-19-117 0 0,0 0 0 0 0,0 0 1 0 0,0 0-1 0 0,-1 0 0 0 0,1 0 0 0 0,-1 0 0 0 0,0 1 0 0 0,1 0-20 0 0,-1 3-137 0 0,0-1 42 0 0,0-1 38 0 0,0 1 33 0 0,0 2 46 0 0,0 0 55 0 0,0 7 195 0 0,0 12 342 0 0,0-18-461 0 0,0 0-61 0 0,0-1-80 0 0,0-1-72 0 0,0 1-85 0 0,0 1-98 0 0,0-2-43 0 0,0 0-85 0 0,0 1-92 0 0,0 0-100 0 0,0 1-106 0 0,0-1-115 0 0,0 1-122 0 0,0-4 405 0 0,0 0-34 0 0,0-3-1725 0 0,0-1-1290 0 0</inkml:trace>
  <inkml:trace contextRef="#ctx0" brushRef="#br0" timeOffset="991.19">1146 401 9152 0 0,'0'0'208'0'0,"2"0"33"0"0,9-2 14 0 0,-6-9-42 0 0,3 6-164 0 0,8-3-52 0 0,-12 6 0 0 0,18-7 66 0 0,7 3 174 0 0,-3 0-41 0 0,-11 3-75 0 0,1-1 32 0 0,-1 0 1 0 0,1-1 0 0 0,-1 0 0 0 0,0-2-154 0 0,16-6 214 0 0,-16 7-81 0 0,1 2 0 0 0,-1 0 0 0 0,5 0-133 0 0,-6 2 80 0 0,24-5 6 0 0,-9 2-42 0 0,-1-1-1 0 0,13-4-43 0 0,-14 2 7 0 0,2 1-1 0 0,12 0-6 0 0,-2 0 1 0 0,-33 6 40 0 0,1 0-65 0 0,-1 1-68 0 0,0-1-70 0 0,0 1-71 0 0,-1 0-75 0 0,1 0-76 0 0,0 0-79 0 0,-1 1 92 0 0,-1-1-41 0 0,1 0-40 0 0,-1 0-42 0 0,13 0-985 0 0,10 0-848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2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15 9360 0 0,'0'0'208'0'0,"0"0"33"0"0,0 0 15 0 0,0 0 43 0 0,0 0 150 0 0,0 0 60 0 0,0 0 17 0 0,0 0-14 0 0,0 0-67 0 0,0 3-28 0 0,-1 14 182 0 0,0 1-137 0 0,1 0-89 0 0,1-6-201 0 0,2 0-78 0 0,2-2-4 0 0,1 8 66 0 0,-4 0 44 0 0,-2-4-83 0 0,0 10 32 0 0,-2 10 33 0 0,-4-13-51 0 0,5-18-104 0 0,-1 0 0 0 0,1 1 0 0 0,1-1 0 0 0,-1 0 0 0 0,0 1 0 0 0,1-1 0 0 0,0 1 0 0 0,0-1 0 0 0,0 1 0 0 0,0-1 0 0 0,0 1 1 0 0,1 1-28 0 0,4 12 96 0 0,2 16 96 0 0,-8-6-17 0 0,-4-11-78 0 0,-2 18 95 0 0,6-31-163 0 0,1 0 0 0 0,0 0 1 0 0,0 0-1 0 0,1 1 0 0 0,-1-1 0 0 0,1 2-29 0 0,0-1 26 0 0,6 25 173 0 0,-5-21-118 0 0,-1 1 0 0 0,0 0 0 0 0,0 6-81 0 0,-1-10 35 0 0,0 32 246 0 0,0-22-137 0 0,0-3-6 0 0,0 2 44 0 0,2 0-42 0 0,4 8 146 0 0,0 0 6 0 0,-4-9-130 0 0,-3-11-123 0 0,2 0-1 0 0,-1 0 0 0 0,0 0 0 0 0,0 0 0 0 0,0-1 0 0 0,1 1 1 0 0,-1 0-1 0 0,1 0 0 0 0,0 1-38 0 0,8 8 237 0 0,-9-11-224 0 0,3 3 111 0 0,-2 1-59 0 0,-2 5-39 0 0,1-7 4 0 0,0 26 131 0 0,2-23-81 0 0,9 6 0 0 0,-8-5 25 0 0,-6 3-63 0 0,3-9-42 0 0,-11 5 13 0 0,11-4-14 0 0,0 0 0 0 0,-1-1 0 0 0,1 1 0 0 0,0 0 0 0 0,-1 0 0 0 0,1 0 0 0 0,0-1 0 0 0,0 1 0 0 0,0 0 0 0 0,0 0 0 0 0,0 0 0 0 0,0 0 0 0 0,0-1 0 0 0,0 2 1 0 0,0-1-107 0 0,0 0 69 0 0,0 1 61 0 0,0-1 83 0 0,0 1-1 0 0,0-1-107 0 0,0 0-78 0 0,0 1-95 0 0,0-1-61 0 0,0 0-96 0 0,0 0-110 0 0,0 0-123 0 0,0-1 204 0 0,-1 0 27 0 0,1 0-49 0 0,-1 0 146 0 0,0 0-36 0 0,1 0-39 0 0,-1 0-36 0 0,-2 0-447 0 0,2 0 127 0 0,-1 0-51 0 0,-1 0-825 0 0,1 0-638 0 0,2 0-1216 0 0</inkml:trace>
  <inkml:trace contextRef="#ctx0" brushRef="#br0" timeOffset="246.87">13 416 10912 0 0,'0'0'248'0'0,"0"0"34"0"0,-2 2 20 0 0,1-1-225 0 0,-4 4-37 0 0,3-3 35 0 0,1-1 92 0 0,0 0-34 0 0,1-1 40 0 0,10-8 117 0 0,-2 5-109 0 0,2 2 35 0 0,-3 0-60 0 0,-1-1-35 0 0,4-3 42 0 0,-2 0-81 0 0,14-5 128 0 0,1 3-72 0 0,1 0-55 0 0,-1-3-39 0 0,-12 6-26 0 0,0 0-1 0 0,0 0 1 0 0,0 1 0 0 0,6 0-18 0 0,27-9 36 0 0,-1-6-67 0 0,-2 0-48 0 0,78-39-270 0 0,-115 55 221 0 0,0 1 87 0 0,4-2 9 0 0,-3 1-68 0 0,-2 1-23 0 0,0 0-67 0 0,0 0-82 0 0,0 0-98 0 0,0 0-113 0 0,-2 0 195 0 0,1 1-34 0 0,0-1-36 0 0,-1 0-37 0 0,1 0-40 0 0,0 0-41 0 0,4-3-1154 0 0,3-4-922 0 0,-9 8 2550 0 0</inkml:trace>
  <inkml:trace contextRef="#ctx0" brushRef="#br0" timeOffset="596.5">660 0 8552 0 0,'0'0'190'0'0,"0"0"28"0"0,0 0 11 0 0,0 0 39 0 0,0 0 79 0 0,0 0 34 0 0,0 0 10 0 0,0 3-13 0 0,3 8-76 0 0,7 3 10 0 0,-8-11-101 0 0,-1 0-77 0 0,0-1-47 0 0,-1 2-41 0 0,0 0-6 0 0,1-2 34 0 0,4 6 92 0 0,0 2 99 0 0,-2 6 80 0 0,-2-3-141 0 0,5 8 177 0 0,0 2 34 0 0,-4-6-191 0 0,-2-2-25 0 0,0-6-45 0 0,0 0 0 0 0,0 0 0 0 0,1 0 1 0 0,1 4-155 0 0,2 5 176 0 0,3 14 145 0 0,-5-8-44 0 0,-2-16-170 0 0,1 0 1 0 0,0-1-1 0 0,0 0 0 0 0,1 1 1 0 0,0 0-108 0 0,0 0 107 0 0,0-1 1 0 0,-1 1 0 0 0,1-1-1 0 0,-2 1 1 0 0,1 1-108 0 0,1 38 496 0 0,-1-41-423 0 0,0 0 0 0 0,0 0 0 0 0,1 0 0 0 0,0-1 0 0 0,0 1 0 0 0,2 4-73 0 0,1-1 87 0 0,4 11 132 0 0,-8-11-108 0 0,0 2 39 0 0,-1 1-39 0 0,0 1 49 0 0,0 37 513 0 0,0-29-413 0 0,0-9-141 0 0,0-2-38 0 0,2-5 43 0 0,5 4-25 0 0,-7-9-97 0 0,0 0 1 0 0,0 0 0 0 0,0 1-1 0 0,0-1 1 0 0,0 0 0 0 0,0 0-1 0 0,0 0 1 0 0,0 1-1 0 0,0-1 1 0 0,0 0 0 0 0,0 0-1 0 0,0 0 1 0 0,0 1 0 0 0,-1-1-1 0 0,1 0 1 0 0,0 0 0 0 0,0 0-1 0 0,0 0 1 0 0,0 0-1 0 0,0 1 1 0 0,-1-1 0 0 0,1 0-1 0 0,0 0 1 0 0,0 0 0 0 0,0 0-1 0 0,0 0 1 0 0,-1 0 0 0 0,1 0-1 0 0,0 0 1 0 0,0 0 0 0 0,0 1-1 0 0,0-1 1 0 0,-1 0-1 0 0,1 0 1 0 0,0 0 0 0 0,0 0-1 0 0,0 0 1 0 0,-1 0 0 0 0,1 0-1 0 0,0 0 1 0 0,0 0 0 0 0,0-1-1 0 0,-1 1 1 0 0,1 0-1 0 0,0 0 1 0 0,0 0 0 0 0,0 0-1 0 0,-1 0-2 0 0,-1 0 107 0 0,2 0-23 0 0,0 0-11 0 0,0 0-1 0 0,0 0 2 0 0,2 0 4 0 0,-1 0-72 0 0,0 0-1 0 0,0 0 1 0 0,0 0-1 0 0,0 0 1 0 0,0 0-1 0 0,0 0 1 0 0,0 0-1 0 0,0-1 1 0 0,0 1-1 0 0,0 0 1 0 0,0 0-1 0 0,0-1 0 0 0,-1 1 1 0 0,1-1-1 0 0,0 1 1 0 0,0-1-1 0 0,0 1 1 0 0,-1-1-1 0 0,1 0 1 0 0,0 1-1 0 0,0-1-5 0 0,0-1 12 0 0,0 0 0 0 0,0 0 0 0 0,0 0 0 0 0,-1 0 0 0 0,1 0 0 0 0,-1 0 0 0 0,1 0 0 0 0,-1-2-12 0 0,5-18 29 0 0,6 4-29 0 0,-9 14 0 0 0,1 0 0 0 0,0-1 0 0 0,-1 1 0 0 0,0 0 0 0 0,1-3 0 0 0,4-21 0 0 0,-5 25 0 0 0,0 0 0 0 0,0 0 0 0 0,0 0 0 0 0,1 0 0 0 0,-1 1 0 0 0,3-3 0 0 0,0 0 0 0 0,0 0 0 0 0,-1 0 0 0 0,1 0 0 0 0,-1-2 0 0 0,9-11 35 0 0,1 1 0 0 0,7-8-35 0 0,-7 11-6 0 0,-10 9-4 0 0,1 1 0 0 0,-1 0-1 0 0,1 1 1 0 0,-1-1 0 0 0,2 0 10 0 0,-4 3-5 0 0,1 0 1 0 0,-1 0-1 0 0,1 0 1 0 0,-1 0-1 0 0,1 1 1 0 0,-1-1-1 0 0,1 1 1 0 0,-1-1-1 0 0,1 1 1 0 0,0 0-1 0 0,0 0 5 0 0,-1 0-5 0 0,-1 0 1 0 0,1 0-1 0 0,0 0 1 0 0,-1 0-1 0 0,1 1 1 0 0,0-1-1 0 0,-1 0 1 0 0,1 1-1 0 0,-1-1 0 0 0,1 1 1 0 0,-1 0-1 0 0,1 0 1 0 0,-1-1-1 0 0,1 1 1 0 0,0 1 4 0 0,5 3-12 0 0,4-1-27 0 0,-10-4 37 0 0,0 1 0 0 0,0-1-1 0 0,0 1 1 0 0,1-1 0 0 0,-1 1 0 0 0,0-1-1 0 0,0 1 1 0 0,0-1 0 0 0,-1 1-1 0 0,1 0 1 0 0,0 0 0 0 0,0-1 0 0 0,0 1-1 0 0,0 0 1 0 0,-1 0 0 0 0,1 0-1 0 0,0 0 1 0 0,0 1 2 0 0,6 10-45 0 0,3-3 24 0 0,1 2 4 0 0,-3 5-33 0 0,-5-6 31 0 0,2 3 36 0 0,12 23 123 0 0,-13-21-91 0 0,-5 6-35 0 0,1-13-13 0 0,0-5 6 0 0,0 1 0 0 0,0-1 0 0 0,0 0 0 0 0,0 0 0 0 0,1 0 0 0 0,0 1-1 0 0,-1-1 1 0 0,1 0 0 0 0,0 0 0 0 0,1 0 0 0 0,-1 0 0 0 0,2 2-7 0 0,0 1 0 0 0,-3-4-118 0 0,1 0 49 0 0,0 0 41 0 0,-1 0 35 0 0,1 2 81 0 0,0 8 229 0 0,-1-9-266 0 0,0 1-56 0 0,0 0-78 0 0,-1-1-98 0 0,1 1-120 0 0,0-2 99 0 0,0 0-38 0 0,0 0-108 0 0,0 0-66 0 0,0 0-69 0 0,-1 0-74 0 0,1 0-80 0 0,0 0-84 0 0,0 0-89 0 0,0-1-93 0 0,0 2-344 0 0,0 0-35 0 0,0 7-2690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0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0 7920 0 0,'0'0'174'0'0,"0"0"29"0"0,0 0 13 0 0,0 3-31 0 0,0 3-164 0 0,0 1 111 0 0,0-1 46 0 0,0 0 45 0 0,0 16 637 0 0,0-13-525 0 0,0 0-76 0 0,0-4-174 0 0,0-1-38 0 0,1 5 150 0 0,0-2-54 0 0,1-1-24 0 0,2 3 0 0 0,0-1 0 0 0,-2-1-2 0 0,-1 0 25 0 0,0 2 53 0 0,0 13 189 0 0,2-1-68 0 0,2 4-3 0 0,5 12 85 0 0,-1-4-38 0 0,11 59 580 0 0,-15-75-792 0 0,-3-11-76 0 0,0 0 0 0 0,-1 1 0 0 0,0-1 0 0 0,0 1 0 0 0,0-1 0 0 0,-1 1-72 0 0,0 0 71 0 0,1-1 1 0 0,0 1 0 0 0,0-1-1 0 0,1 1 1 0 0,-1-1 0 0 0,1 1-72 0 0,3 9 140 0 0,10 43 376 0 0,-11-43-306 0 0,-4 4-27 0 0,-1-8-88 0 0,1-9-72 0 0,0 22 149 0 0,0-6 10 0 0,2-6-32 0 0,4-3-36 0 0,-5-9-99 0 0,0 1-1 0 0,-1-1 1 0 0,1 1 0 0 0,0-1-1 0 0,0 1 1 0 0,-1 0 0 0 0,1-1 0 0 0,-1 1-1 0 0,1 0 1 0 0,-1-1 0 0 0,0 1-1 0 0,0 0 1 0 0,0 0-15 0 0,0 25 171 0 0,0-9-87 0 0,0 0-66 0 0,0 9-71 0 0,0-26-63 0 0,0 0-38 0 0,0-1-233 0 0,0 0-525 0 0,0 0-57 0 0</inkml:trace>
  <inkml:trace contextRef="#ctx0" brushRef="#br0" timeOffset="289.39">1 462 9280 0 0,'0'0'268'0'0,"0"0"4"0"0,2-3-99 0 0,2-1-41 0 0,3-2 140 0 0,-5 3 252 0 0,-2 1 20 0 0,0-8 1 0 0,0 10-536 0 0,0-1 1 0 0,0 1-1 0 0,0 0 0 0 0,0 0 0 0 0,0 0 0 0 0,0 0 1 0 0,0 0-1 0 0,0 0 0 0 0,0 0 0 0 0,0 0 0 0 0,0 0 1 0 0,0 0-1 0 0,0 0 0 0 0,0-1 0 0 0,0 1 0 0 0,0 0 1 0 0,0 0-1 0 0,0 0 0 0 0,0 0 0 0 0,0 0 0 0 0,0 0 1 0 0,0 0-1 0 0,0 0 0 0 0,0 0 0 0 0,0 0 0 0 0,0 0 1 0 0,0-1-1 0 0,0 1 0 0 0,1 0 0 0 0,-1 0 0 0 0,0 0 0 0 0,0 0 1 0 0,0 0-1 0 0,0 0 0 0 0,0 0 0 0 0,0 0 0 0 0,0 0 1 0 0,0 0-1 0 0,0 0 0 0 0,0 0 0 0 0,0 0 0 0 0,0 0 1 0 0,1 0-1 0 0,-1 0 0 0 0,0 0 0 0 0,0 0 0 0 0,0 0 1 0 0,0 0-1 0 0,0 0 0 0 0,0 0 0 0 0,0 0 0 0 0,0 0 1 0 0,0 0-1 0 0,0 0 0 0 0,1 0 0 0 0,-1 0 0 0 0,0 0-9 0 0,6-1 257 0 0,0-1-34 0 0,7-8 323 0 0,-10 8-72 0 0,-1 0-322 0 0,1 0-36 0 0,2-1 27 0 0,0 0-78 0 0,3 1-46 0 0,-3 1 57 0 0,13-5 127 0 0,-2 2-53 0 0,-1-1-33 0 0,3-1 28 0 0,-13 5-121 0 0,1-2 15 0 0,1 1 1 0 0,0 0-1 0 0,0 1 0 0 0,0-1 0 0 0,0 1 1 0 0,6 0-40 0 0,-8 1 24 0 0,0 0 1 0 0,1-1 0 0 0,-1 0 0 0 0,0 0 0 0 0,0-1 0 0 0,1 0-25 0 0,0 0 9 0 0,-1 1 0 0 0,0-1 0 0 0,1 1 0 0 0,-1 0 0 0 0,1 1 1 0 0,1-1-10 0 0,30 1 52 0 0,-15 0-44 0 0,-12 0-65 0 0,-2-2 58 0 0,7-4 116 0 0,-8 3-132 0 0,-3 2-44 0 0,1-1-46 0 0,3 1-126 0 0,-4 1 71 0 0,2 0-33 0 0,-4 0-38 0 0,0 0-38 0 0,4 0-373 0 0,-2 0 84 0 0,0 0-52 0 0,3 0-725 0 0,1 0-572 0 0,2 0-1087 0 0</inkml:trace>
  <inkml:trace contextRef="#ctx0" brushRef="#br0" timeOffset="719.47">617 385 7200 0 0,'0'0'165'0'0,"0"0"22"0"0,0 2 6 0 0,0 12-71 0 0,2-4-60 0 0,-2-8-56 0 0,0-1-1 0 0,1 1 0 0 0,-1-1 0 0 0,1 1 0 0 0,0-1 1 0 0,-1 1-1 0 0,1-1 0 0 0,0 0 0 0 0,1 2-5 0 0,0 0 39 0 0,0 1 43 0 0,-1 1 63 0 0,0 2 79 0 0,-1-2-94 0 0,1-2 51 0 0,5 11 890 0 0,-4-11-891 0 0,-1 0-49 0 0,1 0-63 0 0,-1 0-78 0 0,4 22 609 0 0,2-9-117 0 0,-3-8-155 0 0,0 4 64 0 0,-1-2-155 0 0,1 1-19 0 0,-2-3-33 0 0,1 0 15 0 0,1-1 58 0 0,0 2-15 0 0,0 0-34 0 0,-3-7-136 0 0,0 1 0 0 0,-1 0 0 0 0,1 0 0 0 0,0 0 0 0 0,-1 0 0 0 0,0 0 1 0 0,1 3-73 0 0,1 9 393 0 0,4-5-103 0 0,-2-2-104 0 0,3 5 175 0 0,2 5 49 0 0,-7-11-200 0 0,0 1-54 0 0,-2 1-21 0 0,-2 5 8 0 0,1 0 7 0 0,1-5-7 0 0,1-1 24 0 0,2 0 60 0 0,-3-7-116 0 0,1 0-62 0 0,0 1-60 0 0,1 0-97 0 0,-1 0 91 0 0,0-1 55 0 0,0 0 81 0 0,0-1 76 0 0,0 1 105 0 0,-1 0-105 0 0,1-1 32 0 0,-1 0 35 0 0,0 1 38 0 0,-2-4-280 0 0,1 1 0 0 0,-1-1-1 0 0,1 0 1 0 0,-1 1-1 0 0,1-1 1 0 0,0 0-1 0 0,0 0 1 0 0,0 0-1 0 0,1 0 1 0 0,-1 0-1 0 0,1 0 1 0 0,0 0-1 0 0,-1-3-19 0 0,1-21 115 0 0,1 0-42 0 0,-1 6-67 0 0,0-41-6 0 0,0 59 0 0 0,0 1 0 0 0,0-1 0 0 0,1 0 0 0 0,-1 1 0 0 0,0-1 0 0 0,1 0 0 0 0,0 1 0 0 0,0-1 0 0 0,0 1 0 0 0,0-1 0 0 0,0 1 0 0 0,0-1 0 0 0,0 1 0 0 0,1 0 0 0 0,-1-1 0 0 0,-1 1 0 0 0,1 0 0 0 0,0 0 0 0 0,-1-1 0 0 0,1 1 0 0 0,-1 0 0 0 0,1-1 0 0 0,-1 1 0 0 0,0 0 0 0 0,0-1 0 0 0,0 1 0 0 0,0 0 0 0 0,0 1 0 0 0,0-1 0 0 0,1 0 0 0 0,-1 0 0 0 0,1 1 0 0 0,-1-1 0 0 0,1 0 0 0 0,0 1 0 0 0,0-1 0 0 0,-1 1 0 0 0,1-1 0 0 0,0 1 0 0 0,0-1 0 0 0,0 1 0 0 0,0-1 0 0 0,0 1 0 0 0,0-1 0 0 0,-1 1 0 0 0,1-1 0 0 0,0 0 0 0 0,-1 0 0 0 0,0 1 0 0 0,1-1 0 0 0,-1 0 0 0 0,0 1 0 0 0,0-1 0 0 0,3-14 0 0 0,9 1 0 0 0,-7 11 0 0 0,-2-1 1 0 0,7-17-12 0 0,-9 21 9 0 0,0 0-1 0 0,-1 0 1 0 0,1 0 0 0 0,0 0 0 0 0,0 0 0 0 0,0 0 0 0 0,0 0 0 0 0,0 0 0 0 0,0 0-1 0 0,0 1 1 0 0,0-1 0 0 0,0 0 0 0 0,0 1 0 0 0,0-1 0 0 0,0 1 0 0 0,0-1 0 0 0,1 1-1 0 0,-1 0 1 0 0,0-1 0 0 0,0 1 0 0 0,1 0 0 0 0,-1 0 0 0 0,0 0 0 0 0,0 0-1 0 0,2 0 3 0 0,-3 0 0 0 0,1 0 0 0 0,0 0 0 0 0,-1 0 0 0 0,1 0 0 0 0,0-1 0 0 0,0 1 0 0 0,-1 0 0 0 0,1 0 0 0 0,0 0 0 0 0,-1 0 0 0 0,1-1 0 0 0,-1 1 0 0 0,1 0 0 0 0,0-1 0 0 0,-1 1 0 0 0,1-1 0 0 0,-1 1 0 0 0,1 0 0 0 0,-1-1 0 0 0,1 1 0 0 0,-1-1 0 0 0,1 1 0 0 0,-1-1 0 0 0,1 0 0 0 0,-1 1 0 0 0,0-1 0 0 0,1 1 0 0 0,-1-1 0 0 0,0 0 0 0 0,0 1 0 0 0,1-1 0 0 0,-1 0 0 0 0,0 0 0 0 0,1 0 0 0 0,-1 0 0 0 0,1 0 0 0 0,-1 0 0 0 0,1 0 0 0 0,0 0 0 0 0,-1 0 0 0 0,1 0 0 0 0,0 0 0 0 0,0 1 0 0 0,0-1 0 0 0,0 0 0 0 0,-1 1 0 0 0,1-1 0 0 0,0 0 0 0 0,0 1 0 0 0,0-1 0 0 0,0 1 0 0 0,1-1 0 0 0,24-4-12 0 0,-19 3-8 0 0,0-2 0 0 0,-1 1 0 0 0,7-4 20 0 0,2-2 0 0 0,16-7 0 0 0,-28 15-107 0 0,0 0 41 0 0,2 0 34 0 0,0 0 89 0 0,7 1 145 0 0,-8 1-191 0 0,-1-1-55 0 0,1 0-43 0 0,-1 1-56 0 0,0-1-65 0 0,0 0-75 0 0,0 0-83 0 0,1 0-92 0 0,-1 0-103 0 0,1 0-111 0 0,-4 0-530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29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32 7584 0 0,'0'0'222'0'0,"3"0"-15"0"0,2-1-163 0 0,-1-1 75 0 0,-1-2 97 0 0,-3-2 117 0 0,0 3 391 0 0,0 3 20 0 0,0 0-32 0 0,0 0-474 0 0,0 0 76 0 0,0 0 170 0 0,0 0-17 0 0,0 0-41 0 0,0 0-301 0 0,0 0 20 0 0,0 0 55 0 0,0 0-10 0 0,0 2-39 0 0,-1 0-66 0 0,1 2-42 0 0,1 1-27 0 0,-1-2 35 0 0,1 8 73 0 0,-1-8-87 0 0,1 0-1 0 0,-1 0 1 0 0,0 1-1 0 0,0-1 1 0 0,-1 0 0 0 0,1 0-1 0 0,-1 0 1 0 0,1 0 0 0 0,-1 0-1 0 0,0 1-36 0 0,-8 17 233 0 0,-1 11 28 0 0,3-11-85 0 0,4-4 18 0 0,2-4-69 0 0,0 9 28 0 0,-2-6-60 0 0,-13 58 374 0 0,7-46-305 0 0,0-4 12 0 0,2 8 37 0 0,0 0 4 0 0,-1-8-34 0 0,1-2-47 0 0,-1 15 133 0 0,-1 1 3 0 0,2-17-133 0 0,-6 7 87 0 0,10-21-148 0 0,-1 0 1 0 0,1 0-1 0 0,1 0 1 0 0,-1 2-77 0 0,-1 8 115 0 0,3-10-66 0 0,-1 1 0 0 0,0-1-1 0 0,-1 0 1 0 0,0 0-1 0 0,0 1-48 0 0,-2 3 80 0 0,1 1 0 0 0,0-1-1 0 0,0 1 1 0 0,0 6-80 0 0,-8 29 209 0 0,7-37-168 0 0,-1 8 25 0 0,4-3 29 0 0,2-13-78 0 0,0 0 0 0 0,-1-1 0 0 0,1 1 0 0 0,0 0 0 0 0,-1 0 0 0 0,1-1 0 0 0,-1 1 0 0 0,1-1 0 0 0,-1 1 0 0 0,0 0 1 0 0,0-1-1 0 0,0 1 0 0 0,0-1-17 0 0,0 1 18 0 0,0-1 1 0 0,0 1-1 0 0,1-1 1 0 0,-1 1-1 0 0,0-1 1 0 0,1 1-1 0 0,-1 0 1 0 0,1-1-1 0 0,-1 1 1 0 0,1 0-1 0 0,0 0 1 0 0,-1-1-1 0 0,1 1-18 0 0,1-1 10 0 0,-1 0-1 0 0,0 0 1 0 0,0 0-1 0 0,0-1 1 0 0,0 1 0 0 0,-1 0-1 0 0,1 0 1 0 0,0 0-1 0 0,0 0 1 0 0,0-1-1 0 0,-1 1 1 0 0,1 0-1 0 0,0 0 1 0 0,-1 0-10 0 0,1-1 1 0 0,-1 1-1 0 0,1-1 1 0 0,0 0 0 0 0,-1 0 0 0 0,1 0 0 0 0,0 0 0 0 0,0 1 0 0 0,-1-1-1 0 0,1 0 1 0 0,0 0 0 0 0,-1 0 0 0 0,1 0 0 0 0,0 0 0 0 0,-1 0 0 0 0,1 0-1 0 0,0 0 1 0 0,-1 0 0 0 0,1 0 0 0 0,0 0 0 0 0,-1 0 0 0 0,1 0 0 0 0,0 0-1 0 0,-1 0 1 0 0,1 0 0 0 0,0-1 0 0 0,-1 1 0 0 0,1 0 0 0 0,0 0 0 0 0,-1 0 0 0 0,1 0-1 0 0,0-1 0 0 0,-2-1 44 0 0,1-1-44 0 0,1-2-48 0 0,-1 1-52 0 0,1-1-55 0 0,0-1-62 0 0,0 1-64 0 0,1 0-69 0 0,-1 0-131 0 0,0 2-99 0 0,0 1 281 0 0,0 0-42 0 0,0 1-38 0 0,0-1-34 0 0,0 0-264 0 0,1 0-56 0 0,1-3-855 0 0,2-1-668 0 0,4-3-1273 0 0</inkml:trace>
  <inkml:trace contextRef="#ctx0" brushRef="#br0" timeOffset="398.7">186 47 9792 0 0,'0'-3'222'0'0,"0"2"-158"0"0,0-3-16 0 0,0 2 9 0 0,0-1 71 0 0,0-2 97 0 0,0-2-72 0 0,2 1-80 0 0,9-7 53 0 0,-9 11 3 0 0,-2 2 150 0 0,0 0 242 0 0,0 0 14 0 0,3 0-19 0 0,-3 0-386 0 0,0 0-65 0 0,1 0-60 0 0,2 0-99 0 0,-1 0 85 0 0,0 0 58 0 0,-1 0 88 0 0,0 0 81 0 0,0 0 112 0 0,0 0-117 0 0,-1 0 36 0 0,0 0 37 0 0,1 0 41 0 0,0 3-195 0 0,-1 1-58 0 0,0-1-52 0 0,1 0 21 0 0,9 2 154 0 0,-3 5 14 0 0,0 4-43 0 0,-5-10-101 0 0,2 6 72 0 0,0-1-71 0 0,6 3-51 0 0,-8-10-18 0 0,-1 0 1 0 0,1 0 0 0 0,0 1 0 0 0,-1-1-1 0 0,1 0 1 0 0,-1 1 0 0 0,0-1 0 0 0,1 1 0 0 0,-1 0-1 0 0,-1-1 1 0 0,1 1 0 0 0,0 0 0 0 0,0 2 5 0 0,0-1 0 0 0,1 0 0 0 0,-1 0 0 0 0,1 0 0 0 0,0 0 1 0 0,3 3-6 0 0,2 6 86 0 0,1 1 0 0 0,-1 0 0 0 0,-1 0 0 0 0,1 4-86 0 0,1 12 115 0 0,-6-23-85 0 0,0 5 57 0 0,0 0 0 0 0,2-1 0 0 0,0 1 0 0 0,0 0-87 0 0,5 10 117 0 0,5 15 100 0 0,9 22 123 0 0,4-4 81 0 0,-20-44-274 0 0,-1 1-1 0 0,0 0 1 0 0,-1 0-1 0 0,3 12-146 0 0,-4-9 95 0 0,1 7 269 0 0,2 1 0 0 0,8 19-364 0 0,3-8 268 0 0,-10-20-153 0 0,-2 4 18 0 0,1 1 14 0 0,3-6-21 0 0,-9-11-108 0 0,1-1 0 0 0,-1 1-1 0 0,1 0 1 0 0,-1 0 0 0 0,0 0 0 0 0,0 0-1 0 0,0 0 1 0 0,0 0 0 0 0,0 0 0 0 0,0 0-1 0 0,0 1 1 0 0,-1-1 0 0 0,1 0 0 0 0,-1 0-1 0 0,0 0 1 0 0,0 1 0 0 0,1-1 0 0 0,-1 0-1 0 0,-1 3-17 0 0,4 0 98 0 0,7 8-24 0 0,-7 0 12 0 0,-3-11 8 0 0,0 1-14 0 0,0 7-77 0 0,0-8-51 0 0,0-1-31 0 0,0-1-50 0 0,0 0-126 0 0,0 0-206 0 0,0 0-10 0 0,0 0 151 0 0,0 0 175 0 0,0 0-34 0 0,0 0-38 0 0,0 0-34 0 0,0 0-177 0 0,0 0-41 0 0,-3-3-1209 0 0,-10-10-66 0 0</inkml:trace>
  <inkml:trace contextRef="#ctx0" brushRef="#br0" timeOffset="652.62">109 694 8808 0 0,'0'0'197'0'0,"0"0"24"0"0,0 0 19 0 0,0 0-80 0 0,0 0-25 0 0,0 0 35 0 0,2 0 129 0 0,-1 0-276 0 0,-1 0 0 0 0,1 0 0 0 0,-1 0 0 0 0,0 0 0 0 0,1 0-1 0 0,-1 0 1 0 0,1 0 0 0 0,-1 0 0 0 0,0-1 0 0 0,1 1 0 0 0,-1 0-1 0 0,1 0 1 0 0,-1 0 0 0 0,0 0 0 0 0,1 0 0 0 0,-1-1 0 0 0,0 1-1 0 0,1 0 1 0 0,-1 0 0 0 0,0-1 0 0 0,1 1 0 0 0,-1 0 0 0 0,0-1 0 0 0,1 1-1 0 0,-1 0 1 0 0,0-1 0 0 0,0 1 0 0 0,0 0 0 0 0,1-1 0 0 0,-1 1-1 0 0,0-1-22 0 0,5-5 390 0 0,8 1 144 0 0,-6-1-285 0 0,5-6 257 0 0,-2 2-108 0 0,-3 4-189 0 0,-1 2-95 0 0,0 1-72 0 0,11 1 106 0 0,-1 2-23 0 0,-5-4-4 0 0,-3 0-45 0 0,-7 3-61 0 0,0 0 0 0 0,1 0 1 0 0,-1 0-1 0 0,1 0 0 0 0,-1 1 1 0 0,1-1-1 0 0,-1 0 0 0 0,1 1 1 0 0,-1 0-1 0 0,1-1 0 0 0,0 1 1 0 0,-1 0-1 0 0,1 0 0 0 0,0 0 1 0 0,0 0-16 0 0,9-1-10 0 0,18-6 158 0 0,-19 4-176 0 0,-4 1-39 0 0,0 0-48 0 0,1 0-58 0 0,-1 1-66 0 0,-2 0-36 0 0,0-1-59 0 0,0 1-52 0 0,0-1-45 0 0,3 0-448 0 0,0-1-86 0 0,6 1-757 0 0,5 2-986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48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15 863 6120 0 0,'0'0'176'0'0,"0"1"-39"0"0,-2 1 2 0 0,-2 2 58 0 0,-2 2 175 0 0,3-3 323 0 0,3-3 29 0 0,0 0-2 0 0,0 0-22 0 0,0 0-10 0 0,0 0-2 0 0,0 0-28 0 0,0 0-118 0 0,0 0-50 0 0,3-3-10 0 0,9-7-18 0 0,-7 8-333 0 0,-2 1-41 0 0,3-3 146 0 0,-5 2-135 0 0,-1-1 38 0 0,1-1 48 0 0,-1-1 57 0 0,2-7 81 0 0,2 6-181 0 0,5-1 31 0 0,-8 6-156 0 0,0 1 1 0 0,0 0-1 0 0,0-1 1 0 0,0 1 0 0 0,-1 0-1 0 0,1-1 1 0 0,0 1 0 0 0,0-1-1 0 0,-1 1 1 0 0,1-1-1 0 0,0 0 1 0 0,0 1 0 0 0,-1-1-1 0 0,1 0 1 0 0,-1 1 0 0 0,1-1-1 0 0,-1 0 1 0 0,1 0-1 0 0,-1 0 1 0 0,1 1 0 0 0,-1-1-1 0 0,0 0 1 0 0,1 0 0 0 0,-1 0-1 0 0,0 0 1 0 0,0 0 0 0 0,0 0-1 0 0,1 0 1 0 0,-1 1-1 0 0,0-1 1 0 0,0 0 0 0 0,-1 0-1 0 0,1 0 1 0 0,0 0 0 0 0,0 0-1 0 0,0 0-19 0 0,0-6 83 0 0,1-12 195 0 0,5 4-50 0 0,-3 10-154 0 0,0 1 0 0 0,1-1 0 0 0,0 1 1 0 0,0 0-1 0 0,1-1-74 0 0,-5 5 8 0 0,3-4 48 0 0,0 0 0 0 0,0 1 1 0 0,-1-1-1 0 0,0 0 0 0 0,0 0 0 0 0,0-1 0 0 0,0 1 0 0 0,0-1-56 0 0,3-7 110 0 0,0 2-44 0 0,24-37 325 0 0,-5 0-51 0 0,2-1-43 0 0,3 0-53 0 0,-22 37-199 0 0,-4 5-9 0 0,1 0 1 0 0,0 0 0 0 0,1 0-1 0 0,3-3-36 0 0,-2 3 3 0 0,0-1 1 0 0,0 0-1 0 0,-1-1 0 0 0,0 1 1 0 0,0-1-4 0 0,8-13 0 0 0,11-20 35 0 0,5-9 2 0 0,-5 20-45 0 0,-20 26 8 0 0,0-1 0 0 0,0 0 0 0 0,0 0 0 0 0,0-1 0 0 0,-1 1 0 0 0,0-1 0 0 0,1 1 0 0 0,-1-1 0 0 0,1 1 0 0 0,1 1 0 0 0,-1-1 0 0 0,0 1 0 0 0,-1 0 0 0 0,0-1 0 0 0,0 1 0 0 0,-1-1 0 0 0,1 1 0 0 0,-1-1 0 0 0,0 0 0 0 0,1-1 0 0 0,5-14 0 0 0,-3 12 0 0 0,-4 7 0 0 0,0 0 0 0 0,0-1 0 0 0,0 1 0 0 0,-1-1 0 0 0,1 1 0 0 0,0-1 0 0 0,-1 1 0 0 0,1-1 0 0 0,-1 1 0 0 0,1-1 0 0 0,-1 1 0 0 0,0-1 0 0 0,0 0 0 0 0,0 0 0 0 0,0 2 0 0 0,0 0 0 0 0,0-1 0 0 0,0 1 0 0 0,0 0 0 0 0,0-1 0 0 0,-1 1 0 0 0,1-1 0 0 0,0 1 0 0 0,0 0 0 0 0,0-1 0 0 0,0 1 0 0 0,0 0 0 0 0,1-1 0 0 0,-1 1 0 0 0,0-1 0 0 0,0 1 0 0 0,0 0 0 0 0,0-1 0 0 0,0 1 0 0 0,0 0 0 0 0,1-1 0 0 0,-1 1 0 0 0,0 0 0 0 0,0-1 0 0 0,0 1 0 0 0,1 0 0 0 0,-1-1 0 0 0,0 1 0 0 0,0 0 0 0 0,1 0 0 0 0,-1-1 0 0 0,1 0 0 0 0,1 1 0 0 0,-1-2 0 0 0,0 1 0 0 0,0 0 0 0 0,0 0 0 0 0,1 0 0 0 0,-1 0 0 0 0,-1-1 0 0 0,1 1 0 0 0,0 0 0 0 0,0-1 0 0 0,0 1 0 0 0,-1-1 0 0 0,1 0 0 0 0,9-11 11 0 0,-7 8 32 0 0,-3-8-21 0 0,0 0 37 0 0,0 8-4 0 0,0-5-34 0 0,0 10-20 0 0,0-1 0 0 0,0 1 0 0 0,0 0 0 0 0,0 0 0 0 0,0 0 0 0 0,0 0 0 0 0,0 0 0 0 0,0 0-1 0 0,0 0 1 0 0,0 0 0 0 0,0 0 0 0 0,0 0 0 0 0,0 0 0 0 0,0-1 0 0 0,0 1 0 0 0,0 0 0 0 0,0 0 0 0 0,0 0 0 0 0,0 0 0 0 0,0 0 0 0 0,0 0 0 0 0,0 0 0 0 0,0 0 0 0 0,0 0-1 0 0,0 0 1 0 0,0 0 0 0 0,0-1 0 0 0,0 1 0 0 0,0 0 0 0 0,0 0 0 0 0,1 0 0 0 0,-1 0 0 0 0,0 0 0 0 0,0 0 0 0 0,0 0 0 0 0,0 0 0 0 0,0 0 0 0 0,0 0 0 0 0,0 0-1 0 0,0 0 1 0 0,0 0 0 0 0,0 0 0 0 0,0 0 0 0 0,0 0 0 0 0,1 0 0 0 0,-1 0 0 0 0,0 0 0 0 0,0 0 0 0 0,0 0 0 0 0,0 0 0 0 0,0 0 0 0 0,0 0 0 0 0,0 0 0 0 0,0 0 0 0 0,0 0-1 0 0,0 0 1 0 0,1 0-1 0 0,-1 0 2 0 0,0 0 0 0 0,1 0 0 0 0,-1 0 0 0 0,1 0 0 0 0,-1 0 0 0 0,0 0 0 0 0,1 0 0 0 0,-1 0 0 0 0,1 0 0 0 0,-1 0 0 0 0,0 0 0 0 0,1 1 0 0 0,-1-1 0 0 0,1 0 0 0 0,-1 0-1 0 0,0 0 1 0 0,1 1 0 0 0,-1-1 0 0 0,0 0 0 0 0,1 0 0 0 0,-1 1 0 0 0,0-1 0 0 0,1 0 0 0 0,-1 0 0 0 0,0 1 0 0 0,0-1 0 0 0,1 1 0 0 0,-1-1 0 0 0,0 0 0 0 0,0 1 0 0 0,0-1-2 0 0,5 7 3 0 0,1-3-3 0 0,-5-4 0 0 0,-1 1 0 0 0,1-1 0 0 0,-1 0 0 0 0,1 0 0 0 0,-1 1 0 0 0,0-1 0 0 0,1 0 0 0 0,-1 1 0 0 0,0-1 0 0 0,1 0 0 0 0,-1 1 0 0 0,0-1 0 0 0,1 1 0 0 0,-1-1 0 0 0,0 0 0 0 0,0 1 0 0 0,0-1 0 0 0,1 1 0 0 0,-1-1 0 0 0,0 1 0 0 0,0-1 0 0 0,0 1 0 0 0,0-1 0 0 0,0 1 0 0 0,0-1 0 0 0,0 1 0 0 0,0-1 0 0 0,0 1 0 0 0,0-1 0 0 0,0 0 0 0 0,0 1 0 0 0,0 0 0 0 0,2 14 0 0 0,24 31 0 0 0,-21-15 0 0 0,5-13 0 0 0,-4 8 0 0 0,-1-11 0 0 0,-4-12 0 0 0,1 0 0 0 0,-1 1 0 0 0,0-1 0 0 0,0 0 0 0 0,-1 0 0 0 0,1 1 0 0 0,-1-1 0 0 0,0 2 0 0 0,0-3 0 0 0,0-1 0 0 0,0 1 0 0 0,1 0 0 0 0,-1-1 0 0 0,0 1 0 0 0,1-1 0 0 0,-1 1 0 0 0,1 0 0 0 0,-1-1 0 0 0,1 1 0 0 0,-1-1 0 0 0,1 1 0 0 0,0-1 0 0 0,0 1 0 0 0,5 10 0 0 0,-1 14 0 0 0,6-6 0 0 0,-6 6 0 0 0,5-6 0 0 0,-5 9 11 0 0,21 63 170 0 0,-22-75-147 0 0,1 5-8 0 0,4 0-36 0 0,-6-13-23 0 0,1-1 1 0 0,-1 1 0 0 0,1 9 32 0 0,-1-8-31 0 0,0 0-1 0 0,0 0 1 0 0,5 9 31 0 0,2 5-10 0 0,7 23 10 0 0,-16-44-1 0 0,4 14 1 0 0,-4-13 4 0 0,0 0-1 0 0,1 0 0 0 0,-1 0 0 0 0,1-1 0 0 0,0 1 0 0 0,2 2-3 0 0,8 15 99 0 0,-2-4 11 0 0,-1-6-71 0 0,-8-10-38 0 0,0 0-1 0 0,0 0 1 0 0,1 1 0 0 0,-1-1-1 0 0,0 0 1 0 0,0 1 0 0 0,0-1-1 0 0,0 0 1 0 0,-1 1 0 0 0,1-1-1 0 0,0 1 1 0 0,-1-1 0 0 0,1 1-1 0 0,-1 0 1 0 0,1-1 0 0 0,-1 1-1 0 0,1 0 1 0 0,-1-1 0 0 0,0 1-1 0 0,0 0 0 0 0,0-1 0 0 0,0 0 0 0 0,0 1 0 0 0,0-1 0 0 0,0 0 0 0 0,0 1 0 0 0,0-1 0 0 0,1 0 0 0 0,-1 0 0 0 0,1 0 0 0 0,-1 1 0 0 0,1-1 0 0 0,-1 0 0 0 0,1 0 0 0 0,-1 0 0 0 0,1 0 0 0 0,0 0 0 0 0,0 0 0 0 0,-1 0 0 0 0,1 0 0 0 0,0 0 0 0 0,0 0 0 0 0,0 0 0 0 0,0-1 0 0 0,0 1 0 0 0,1 0 0 0 0,11 4-12 0 0,-10 6-53 0 0,-1-6-16 0 0,9 5 53 0 0,-9-7-58 0 0,-2-3-139 0 0,0 0-38 0 0,0 0-1 0 0,0 0 96 0 0,0 0 26 0 0,0 0-40 0 0,0 0-142 0 0,0 0-262 0 0,0 0 445 0 0,0 0 16 0 0,0 0-16 0 0,0 0-43 0 0,0 0-11 0 0,0 0-44 0 0,0 0-52 0 0,0 0-56 0 0,0 0-61 0 0,0 0-58 0 0,0 0-51 0 0,0 0-44 0 0,0 0-161 0 0,0 0-45 0 0,0 0-195 0 0,0 0-529 0 0</inkml:trace>
  <inkml:trace contextRef="#ctx0" brushRef="#br0" timeOffset="275.71">385 509 10016 0 0,'0'0'230'0'0,"0"0"30"0"0,0 0 18 0 0,0 0-120 0 0,2 0-83 0 0,3 0-38 0 0,3 0-27 0 0,-7 0-10 0 0,0 0 0 0 0,0 0 0 0 0,0 0 0 0 0,-1 0 0 0 0,1 0 0 0 0,0 0 0 0 0,0 0 0 0 0,0 0 0 0 0,0-1 0 0 0,-1 1 0 0 0,1 0 0 0 0,0 0 0 0 0,0-1 0 0 0,0 0 0 0 0,3-5 58 0 0,-2 3 18 0 0,0 1 34 0 0,2 1 35 0 0,2 1 35 0 0,5-2 246 0 0,1-4 72 0 0,0 0 0 0 0,-1 4-72 0 0,0 1-59 0 0,1-5 22 0 0,1-1-21 0 0,-3 6-37 0 0,1 1-36 0 0,-3 0-150 0 0,-1 0-43 0 0,11-3 110 0 0,-3-2-23 0 0,-12 3-147 0 0,1 1 0 0 0,-1 0 0 0 0,0 0 0 0 0,0 0 0 0 0,1 1 0 0 0,-1-1 0 0 0,0 1 1 0 0,2-1-43 0 0,11 1 149 0 0,-3-2-55 0 0,8-3-23 0 0,-15 3-69 0 0,0 0 1 0 0,0 1-1 0 0,0 0 0 0 0,0 0 0 0 0,1 0 0 0 0,1 1-2 0 0,-2 0 6 0 0,-1-1 0 0 0,1 0 0 0 0,0 0 0 0 0,-1 0 0 0 0,0-1 0 0 0,3 0-6 0 0,13-4 6 0 0,-6 5-45 0 0,-7 1-1 0 0,9 0 42 0 0,-11 1-22 0 0,1-1-35 0 0,-1 0-49 0 0,0 0-64 0 0,-2 0 13 0 0,0 0-39 0 0,0 0-44 0 0,0 0-48 0 0,0 0 8 0 0,-1-1-39 0 0,0 1-41 0 0,1 0-44 0 0,-1-1-47 0 0,0 1-49 0 0,0-1-51 0 0,0 0-54 0 0,10-3-1375 0 0,5-5-1126 0 0,-18 9 3104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7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11312 0 0,'0'0'256'0'0,"-2"0"34"0"0,2 0-420 0 0,-1 0 93 0 0,1 0 62 0 0,-1 0 39 0 0,-1 0 258 0 0,0 0-208 0 0,1 0-64 0 0,-1 0-102 0 0,2 1-35 0 0,-1-1-49 0 0,1 0-55 0 0,-1 0-63 0 0,1 0-67 0 0,0 1-74 0 0,0-1-81 0 0,0 0-86 0 0,4 4-1066 0 0,5 5-936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9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64 216 9672 0 0,'10'0'174'0'0,"-3"-3"36"0"0,7-9 295 0 0,-11 9-434 0 0,2-1-13 0 0,1 0-43 0 0,16-7-68 0 0,-8 5 73 0 0,-8 3 34 0 0,0-1 40 0 0,2-1 111 0 0,-1-1 111 0 0,0-2 25 0 0,-4 5-156 0 0,0 0 1 0 0,1 0-1 0 0,-1 0 0 0 0,0 0 0 0 0,1 0 0 0 0,0 1-185 0 0,2-1 275 0 0,-1 1-51 0 0,-1 0-49 0 0,0 0-35 0 0,1-1 19 0 0,-1-3-41 0 0,1-7 178 0 0,6 8-28 0 0,-6-6-26 0 0,5 6-88 0 0,-5-8-40 0 0,5 1-8 0 0,-7 8-1 0 0,-2 1-43 0 0,-2-6 5 0 0,1 7-19 0 0,0-2-33 0 0,0 0 59 0 0,0-12 304 0 0,0 11-293 0 0,0 5-84 0 0,0 0 1 0 0,0 0-1 0 0,0 0 0 0 0,0 0 1 0 0,0 0-1 0 0,0 0 0 0 0,0 0 1 0 0,0 0-1 0 0,0 0 0 0 0,0-1 1 0 0,0 1-1 0 0,0 0 0 0 0,0 0 1 0 0,0 0-1 0 0,0 0 0 0 0,0 0 0 0 0,0 0 1 0 0,0 0-1 0 0,0 0 0 0 0,0 0 1 0 0,0 0-1 0 0,0 0 0 0 0,0-1 1 0 0,0 1-1 0 0,0 0 0 0 0,0 0 1 0 0,0 0-1 0 0,0 0 0 0 0,0 0 0 0 0,0 0 1 0 0,0 0-1 0 0,-1 0 0 0 0,1 0 1 0 0,0 0-1 0 0,0 0 0 0 0,0 0 1 0 0,0 0-1 0 0,0 0 0 0 0,0 0 1 0 0,0 0-1 0 0,0 0 0 0 0,0 0 0 0 0,0 0 1 0 0,0 0-1 0 0,-1 0 0 0 0,1 0 1 0 0,0 0-1 0 0,0 0 0 0 0,0 0 1 0 0,0 0-1 0 0,0 0 0 0 0,0 0 1 0 0,0 0-1 0 0,0 0 0 0 0,0 0 1 0 0,0 0-1 0 0,-1 0-1 0 0,-23 0 74 0 0,13 0-9 0 0,0 0 53 0 0,-2 2-46 0 0,-4 4-19 0 0,6-1-30 0 0,8-5-21 0 0,0 1-1 0 0,0 0 0 0 0,0 0 0 0 0,0 1 1 0 0,0-1-1 0 0,0 1 1 0 0,1-1-1 0 0,-1 1 0 0 0,0 0 1 0 0,1 0-1 0 0,-1 0 0 0 0,1 0 1 0 0,0 0-1 0 0,0 1 0 0 0,0-1 1 0 0,0 1-1 0 0,0 0 0 0 0,-1 1-1 0 0,-27 45 141 0 0,-17 38-141 0 0,29-58 83 0 0,14-23-59 0 0,0 0-1 0 0,0 0 1 0 0,1 0-1 0 0,0 1 1 0 0,0 0-1 0 0,-1 2-23 0 0,3-7 4 0 0,0 6 33 0 0,-2 0 0 0 0,1 0 0 0 0,-1 0 0 0 0,-3 5-37 0 0,5-9 29 0 0,0 0-1 0 0,0 1 0 0 0,1-1 0 0 0,-1 1 0 0 0,1 0 0 0 0,0-1 0 0 0,0 1 0 0 0,0-1 0 0 0,1 1 1 0 0,0-1-1 0 0,-1 1 0 0 0,2 2-28 0 0,1-2 26 0 0,-3-3-15 0 0,1-1 0 0 0,-1 1 0 0 0,1-1 1 0 0,-1 0-1 0 0,1 1 0 0 0,0-1 0 0 0,-1 0 0 0 0,1 0 0 0 0,0 1 0 0 0,0-1 0 0 0,0 0 1 0 0,0 0-1 0 0,0 0 0 0 0,0 0 0 0 0,0 0 0 0 0,1 0 0 0 0,-1 0 0 0 0,0-1 0 0 0,0 1 1 0 0,1 0-1 0 0,-1-1 0 0 0,1 1 0 0 0,-1-1 0 0 0,2 1-11 0 0,25-1 63 0 0,36 0 17 0 0,-57 0-127 0 0,-1-1 41 0 0,24-6 134 0 0,-20 4-188 0 0,-4 1-37 0 0,0 0-59 0 0,0 1-70 0 0,0-1-81 0 0,-2 1-9 0 0,-1 0-63 0 0,1 0-54 0 0,0-1-50 0 0,0 1-80 0 0,0-1-39 0 0,4 0-694 0 0,4 0-846 0 0,7 1-1230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9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370 16 9184 0 0,'0'0'208'0'0,"0"0"33"0"0,0 0 14 0 0,-2 0-42 0 0,-7-2-168 0 0,-2-4-40 0 0,2 1-12 0 0,0 2 23 0 0,0 3 44 0 0,9 0-60 0 0,-74 0 1660 0 0,42 0-979 0 0,-5 0-6 0 0,18 0-383 0 0,-1 0-38 0 0,17 0-213 0 0,-1 1-1 0 0,1-1 0 0 0,-1 0 0 0 0,1 1 1 0 0,0 0-1 0 0,-1 0 0 0 0,1 0 0 0 0,0 0 1 0 0,-1 1-41 0 0,-10 3 157 0 0,-12 0 69 0 0,-1 7 37 0 0,15-4-181 0 0,5 0-37 0 0,2 5 21 0 0,-2-9-27 0 0,2 0-20 0 0,4 9 40 0 0,1 0-38 0 0,2 2 33 0 0,2-10-41 0 0,0 0 1 0 0,0 0-1 0 0,0 0 1 0 0,0-1-1 0 0,1 1 1 0 0,1 0-14 0 0,7 7 36 0 0,4 2-48 0 0,9 1-78 0 0,8 5-36 0 0,-19-9 81 0 0,29 22-7 0 0,-39-30 60 0 0,0 1-1 0 0,0 0 1 0 0,0 0 0 0 0,-1 1 0 0 0,1 0 0 0 0,-1 0 0 0 0,-1 0 0 0 0,4 4-8 0 0,17 21 33 0 0,-8-18-33 0 0,-13-10 0 0 0,0-1 0 0 0,0 1 0 0 0,-1 0 0 0 0,1 0 0 0 0,-1 1 0 0 0,1-1 0 0 0,-1 0 0 0 0,0 1 0 0 0,2 2 0 0 0,3 6 1 0 0,-3-5-14 0 0,-1 0 0 0 0,2 0 1 0 0,-1-1-1 0 0,4 4 13 0 0,-2-1 46 0 0,0 0 53 0 0,8 17 310 0 0,-12-19-329 0 0,1 1 65 0 0,-2 1-37 0 0,-1-7-92 0 0,0 1 0 0 0,0-1 1 0 0,0 1-1 0 0,-1-1 0 0 0,1 1 0 0 0,-1-1 0 0 0,1 1 0 0 0,-1-1 0 0 0,1 1 1 0 0,-1-1-1 0 0,0 1 0 0 0,0-1-16 0 0,-7 10 105 0 0,1-4-4 0 0,1-1 17 0 0,-1 0 41 0 0,0 0 87 0 0,1 1 83 0 0,4-6-283 0 0,1 1 1 0 0,-1-1 0 0 0,0 0-1 0 0,1 0 1 0 0,-1 0-1 0 0,0 1 1 0 0,0-1 0 0 0,1-1-1 0 0,-1 1 1 0 0,0 0-1 0 0,0 0 1 0 0,-1-1-47 0 0,-11 2 223 0 0,6-2-157 0 0,0 0-41 0 0,-3 0-60 0 0,-63 0 35 0 0,72 0 0 0 0,1 0-1 0 0,-1 0 0 0 0,1-1 1 0 0,-1 1-1 0 0,0 0 0 0 0,1-1 1 0 0,-1 1-1 0 0,1-1 0 0 0,-1 0 1 0 0,1 1-1 0 0,-1-1 0 0 0,1 0 1 0 0,0 0-1 0 0,-1 0 1 0 0,-6-4-56 0 0,-2 1-163 0 0,9 3 186 0 0,-1 1-1 0 0,1 0 1 0 0,0-1 0 0 0,0 1-1 0 0,0-1 1 0 0,0 1 0 0 0,0-1 0 0 0,0 0-1 0 0,0 1 1 0 0,0-1 0 0 0,0 0-1 0 0,1 0 1 0 0,-1 1 0 0 0,0-1-1 0 0,0 0 1 0 0,1 0 0 0 0,-1 0-1 0 0,0-1 34 0 0,-1-2-180 0 0,1 0-25 0 0,1 3 18 0 0,-1-1-59 0 0,1 0-72 0 0,-1 0-83 0 0,0 0 11 0 0,0 1-55 0 0,0-1-50 0 0,0 1-43 0 0,-1-1-156 0 0,1 0-43 0 0,-2 0-188 0 0,0-2-509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3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8696 0 0,'3'0'197'0'0,"5"1"-111"0"0,-5 3 37 0 0,-2 11 156 0 0,-1-2-124 0 0,3 0-91 0 0,2-6-64 0 0,-4-5 0 0 0,0-1 0 0 0,0 0 0 0 0,0 1 0 0 0,-1-1 0 0 0,1 1 0 0 0,0-1 0 0 0,-1 1 0 0 0,1 0 0 0 0,-1-1 0 0 0,1 1 0 0 0,-1-1 0 0 0,0 1 0 0 0,0 0 0 0 0,0-1 0 0 0,0 2 0 0 0,0 3 19 0 0,1 0 34 0 0,2 8 135 0 0,0-2 46 0 0,6 16 376 0 0,-7-22-488 0 0,8 14 540 0 0,-4 6-13 0 0,-1-11-234 0 0,-1-3-87 0 0,-1 7 86 0 0,-2-10-151 0 0,0-1-60 0 0,1 0-21 0 0,2 1 12 0 0,1 6 64 0 0,-2 2 6 0 0,-3 26 509 0 0,0-29-548 0 0,0-6-51 0 0,1-2-48 0 0,5 6 106 0 0,-2-5-75 0 0,-1-1 8 0 0,-2-1 30 0 0,-1 3 67 0 0,0-7-132 0 0,0 0-43 0 0,0 1-26 0 0,0 1-29 0 0,1 2-12 0 0,-1-2 48 0 0,0 0 64 0 0,0 0 102 0 0,0-1 59 0 0,0 0 107 0 0,0-1-154 0 0,-1-1 33 0 0,1 1 35 0 0,0 0 38 0 0,-2-1-161 0 0,1 0-181 0 0,1 0 0 0 0,-1 0-1 0 0,1 0 1 0 0,-1 0 0 0 0,1 0-1 0 0,-1 0 1 0 0,1-1 0 0 0,-1 1 0 0 0,1 0-1 0 0,0 0 1 0 0,-1 0 0 0 0,1-1 0 0 0,-1 1-1 0 0,1 0 1 0 0,0 0 0 0 0,-1-1 0 0 0,1 1-1 0 0,0 0 1 0 0,-1-1 0 0 0,1 1 0 0 0,-1-1-10 0 0,-3-10 137 0 0,4-5-57 0 0,0 1-45 0 0,1 3-35 0 0,-1-16 75 0 0,0 10-59 0 0,0 15-10 0 0,0-1 0 0 0,0 1-1 0 0,1 0 1 0 0,-1 0 0 0 0,1 0 0 0 0,0 0 0 0 0,0 0-1 0 0,0 0 1 0 0,1-3-6 0 0,4-9 1 0 0,-4 3-1 0 0,-1 9 0 0 0,0-1 0 0 0,0 0 0 0 0,0 1 0 0 0,0-1 0 0 0,1 0 0 0 0,-1 1 0 0 0,1 0 0 0 0,0-1 0 0 0,2-1 0 0 0,17-32-2 0 0,-15 25-42 0 0,1 0 0 0 0,0 0 0 0 0,1 1 0 0 0,4-5 44 0 0,4 6-118 0 0,-10 3 77 0 0,-5 5 30 0 0,0 1 0 0 0,1 0 1 0 0,-1-1-1 0 0,0 1 1 0 0,1 0-1 0 0,-1-1 1 0 0,1 1-1 0 0,-1 0 0 0 0,1 0 1 0 0,0 0-1 0 0,-1 0 1 0 0,1 1-1 0 0,0-1 0 0 0,0 0 1 0 0,-1 1-1 0 0,1-1 1 0 0,0 1-1 0 0,0 0 1 0 0,0-1-1 0 0,0 1 0 0 0,1 0 11 0 0,11-2-102 0 0,-3-4 38 0 0,-11 5 60 0 0,1 0-1 0 0,0 1 1 0 0,0-1-1 0 0,0 1 1 0 0,-1-1-1 0 0,1 1 0 0 0,0-1 1 0 0,0 1-1 0 0,0 0 1 0 0,0-1-1 0 0,0 1 1 0 0,0 0-1 0 0,0 0 1 0 0,0 0-1 0 0,0 0 0 0 0,0 0 1 0 0,0 0-1 0 0,0 0 1 0 0,0 0-1 0 0,0 0 1 0 0,0 0-1 0 0,0 0 1 0 0,0 1-1 0 0,0-1 0 0 0,0 0 5 0 0,7 5-29 0 0,17 6-59 0 0,-22-10 85 0 0,0 0 0 0 0,-1 0 0 0 0,1 0 0 0 0,0 1 0 0 0,-1-1 0 0 0,1 1 0 0 0,-1 0 0 0 0,0 0 3 0 0,9 10-53 0 0,-4-9 42 0 0,6 2-5 0 0,-3 18-37 0 0,2-10 41 0 0,-10-12 10 0 0,0 1 1 0 0,0 0-1 0 0,-1 0 1 0 0,1 0-1 0 0,0 0 1 0 0,-1 0-1 0 0,1 0 1 0 0,-1 1-1 0 0,1 0 2 0 0,10 17-48 0 0,1 3 36 0 0,3 23 12 0 0,-1-10 0 0 0,-10-10 0 0 0,1-14 0 0 0,-5-10 0 0 0,0-1 0 0 0,0 1 0 0 0,0-1 0 0 0,-1 0 0 0 0,1 1 0 0 0,-1 0 0 0 0,1-1 0 0 0,-1 1 0 0 0,0-1 0 0 0,1 1 0 0 0,-1 0 0 0 0,0-1 0 0 0,0 1 0 0 0,0 0 0 0 0,0 1 0 0 0,0-1 0 0 0,0 1 0 0 0,0 0 0 0 0,1 0 0 0 0,-1 0 0 0 0,1-1 0 0 0,0 2 0 0 0,6 4 0 0 0,-7-8 0 0 0,1 0 0 0 0,-1 0 0 0 0,0 1 0 0 0,1-1 0 0 0,-1 0 0 0 0,1 1 0 0 0,-1-1 0 0 0,0 0 0 0 0,0 1 0 0 0,1-1 0 0 0,-1 1 0 0 0,0-1 0 0 0,1 1 0 0 0,-1-1 0 0 0,0 1 0 0 0,0-1 0 0 0,0 0 0 0 0,0 1 0 0 0,1-1 0 0 0,-1 1 0 0 0,0-1 0 0 0,0 1 0 0 0,0-1 0 0 0,0 1 0 0 0,0-1 0 0 0,0 1 0 0 0,0-1 0 0 0,0 1 0 0 0,-1 0 0 0 0,1 27 11 0 0,0-26 48 0 0,0-2 26 0 0,0 0-16 0 0,0 0-5 0 0,0 0 2 0 0,0 0 4 0 0,3-2 2 0 0,9-15 23 0 0,0-13-49 0 0,-2 3-25 0 0,0 8 21 0 0,-6 12-35 0 0,13-18-2 0 0,8-17-5 0 0,-21 33 0 0 0,1 1 0 0 0,1 0 0 0 0,0 0 0 0 0,0 0 0 0 0,0 1 0 0 0,1 0 0 0 0,0 0 0 0 0,7-5 0 0 0,-8 7 0 0 0,0 1 0 0 0,0-1 0 0 0,-1 0 0 0 0,1 0 0 0 0,-1-1 0 0 0,-1 0 0 0 0,5-5 0 0 0,-7 8-5 0 0,1-1 0 0 0,-1 1 0 0 0,1 0 0 0 0,0 0 0 0 0,0 0 0 0 0,2 0 5 0 0,2-2-37 0 0,0 0 0 0 0,0 1-1 0 0,7-3 38 0 0,-9 4-18 0 0,-4 3 15 0 0,0-1 0 0 0,0 1 0 0 0,0-1 0 0 0,0 1 0 0 0,1 0 0 0 0,-1-1-1 0 0,0 1 1 0 0,0 0 0 0 0,0 0 0 0 0,0 0 0 0 0,0 0 0 0 0,1 0 0 0 0,-1 0 0 0 0,0 0-1 0 0,0 0 1 0 0,0 0 0 0 0,0 0 0 0 0,1 1 3 0 0,-1-1-2 0 0,-1 0 0 0 0,1 1 0 0 0,-1-1 0 0 0,1 0 0 0 0,-1 1 0 0 0,1-1 0 0 0,-1 0 1 0 0,1 1-1 0 0,-1-1 0 0 0,0 1 0 0 0,1-1 0 0 0,-1 0 0 0 0,0 1 0 0 0,1-1 0 0 0,-1 1 0 0 0,0-1 0 0 0,1 1 0 0 0,-1-1 0 0 0,0 1 0 0 0,0 0 0 0 0,0-1 0 0 0,1 1 1 0 0,-1-1-1 0 0,0 1 0 0 0,0-1 0 0 0,0 1 2 0 0,0 0-1 0 0,0-1 0 0 0,0 0 0 0 0,0 0 1 0 0,0 0-1 0 0,0 0 0 0 0,0 0 1 0 0,0 0-1 0 0,0 0 0 0 0,0 0 0 0 0,0 0 1 0 0,0 0-1 0 0,0 1 0 0 0,0-1 0 0 0,0 0 1 0 0,0 0-1 0 0,0 0 0 0 0,0 0 0 0 0,0 0 1 0 0,0 0-1 0 0,0 0 0 0 0,0 0 0 0 0,0 0 1 0 0,0 0-1 0 0,0 0 0 0 0,0 1 0 0 0,0-1 1 0 0,0 0-1 0 0,0 0 0 0 0,0 0 0 0 0,0 0 1 0 0,0 0-1 0 0,0 0 0 0 0,0 0 0 0 0,1 0 1 0 0,-1 0-1 0 0,0 0 0 0 0,0 0 0 0 0,0 0 1 0 0,0 0-1 0 0,0 0 0 0 0,0 0 0 0 0,0 0 1 0 0,0 0-1 0 0,0 0 0 0 0,0 0 0 0 0,0 0 1 0 0,1 0-1 0 0,-1 0 0 0 0,0 0 0 0 0,0 0 1 0 0,0 0-1 0 0,0 0 0 0 0,0 0 0 0 0,0 0 1 0 0,0 0-1 0 0,0 0 0 0 0,0 0 1 0 0,1 0-2 0 0,1 0 0 0 0,-1 0 0 0 0,0 0 0 0 0,0 0 0 0 0,0 1 0 0 0,0-1 0 0 0,0 0 0 0 0,0 0 0 0 0,0 1 0 0 0,0-1 0 0 0,0 1 0 0 0,-1-1 0 0 0,1 1 0 0 0,0-1 0 0 0,0 1 0 0 0,0-1 0 0 0,0 1 0 0 0,-1 0 0 0 0,1 0 0 0 0,0-1 0 0 0,0 1 0 0 0,-1 0 0 0 0,1 0 0 0 0,-1 0 0 0 0,1 0 0 0 0,-1 0-1 0 0,1 0 4 0 0,0 2-5 0 0,0 0 0 0 0,0 0 0 0 0,-1 0 0 0 0,1 0 0 0 0,-1 0 0 0 0,1 0 1 0 0,-1 0-1 0 0,0 2 4 0 0,0-3-4 0 0,0-1 0 0 0,0 1 0 0 0,0 0 0 0 0,0 0 0 0 0,1 0 0 0 0,-1 0 0 0 0,1 0 0 0 0,0-1 0 0 0,-1 1 0 0 0,1 0 0 0 0,0 0 0 0 0,0-1 0 0 0,1 2 4 0 0,-1-1-1 0 0,0-1 1 0 0,-1 0 0 0 0,1 1 0 0 0,0-1 0 0 0,-1 1 0 0 0,1-1 0 0 0,0 1 0 0 0,-1-1 0 0 0,0 1 0 0 0,1-1 0 0 0,-1 1 0 0 0,0 0-1 0 0,0 0 1 0 0,0 13 0 0 0,1-8 0 0 0,-1 0 0 0 0,0 0 0 0 0,-1 0 0 0 0,0-1 0 0 0,-1 4 0 0 0,0-1 0 0 0,1-8 0 0 0,1-1 0 0 0,-1 1 0 0 0,1 0 0 0 0,0 0 0 0 0,0 0 0 0 0,-1 0 0 0 0,1 0 0 0 0,0 0 0 0 0,0 0 0 0 0,0 0 0 0 0,0-1 0 0 0,0 1 0 0 0,0 0 0 0 0,0 0 0 0 0,0 0 0 0 0,0 0 0 0 0,1 0 0 0 0,-1 0 0 0 0,0 0 0 0 0,1 0 0 0 0,-1-1 0 0 0,0 1 0 0 0,1 0 0 0 0,-1 0 0 0 0,1 0 0 0 0,-1-1 0 0 0,1 1 0 0 0,-1 0 0 0 0,1 1 1 0 0,0 0-1 0 0,0 1 0 0 0,-1-1 0 0 0,1 0 0 0 0,-1 1 1 0 0,0-1-1 0 0,0 0 0 0 0,0 1 0 0 0,0-1 0 0 0,0 0 1 0 0,0 1-1 0 0,-1-1 0 0 0,0 14-20 0 0,5-1-53 0 0,-4-14-127 0 0,0 0 72 0 0,1 0 62 0 0,-1-1 52 0 0,1 1 49 0 0,-1 0 41 0 0,1 0 290 0 0,0 0-236 0 0,-1 0-68 0 0,1 0-119 0 0,0-1-15 0 0,-1 0-34 0 0,0 1-37 0 0,1-1-41 0 0,0 1-44 0 0,-1 0-48 0 0,1-1-64 0 0,0 1-60 0 0,-1 0-62 0 0,1-1-67 0 0,0 1-71 0 0,0 0-75 0 0,0 0-78 0 0,0 0-82 0 0,1 2-539 0 0,1-1-44 0 0,5 6-1796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3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0 201 9440 0 0,'3'3'51'0'0,"-1"0"-30"0"0,1 0 7 0 0,0-1 41 0 0,-1 0 44 0 0,1 1 69 0 0,-2-4-20 0 0,0 0-49 0 0,1 1-17 0 0,1 0-59 0 0,0 0-20 0 0,-1-1 34 0 0,3-5-1 0 0,-5 5-50 0 0,0 1-1 0 0,0 0 1 0 0,1-1 0 0 0,-1 1 0 0 0,0-1 0 0 0,0 1-1 0 0,1 0 1 0 0,-1-1 0 0 0,0 1 0 0 0,1 0 0 0 0,-1-1-1 0 0,1 1 1 0 0,-1 0 0 0 0,0-1 0 0 0,1 1 0 0 0,-1 0 0 0 0,1 0-1 0 0,-1 0 1 0 0,1-1 0 0 0,-1 1 0 0 0,1 0 0 0 0,-1 0-1 0 0,1 0 1 0 0,-1 0 0 0 0,1 0 0 0 0,-1 0 0 0 0,0 0-1 0 0,1 0 1 0 0,-1 0 0 0 0,1 0 0 0 0,-1 0 0 0 0,1 0 0 0 0,9 1 35 0 0,0-1 47 0 0,0 0 49 0 0,-2-1 52 0 0,-2-1 55 0 0,-2-5 230 0 0,-4 7-437 0 0,1 0 0 0 0,-1-1 0 0 0,0 1 1 0 0,0-1-1 0 0,1 1 0 0 0,-1 0 0 0 0,0-1 1 0 0,1 1-1 0 0,-1-1 0 0 0,0 1 0 0 0,1 0 1 0 0,-1 0-1 0 0,1-1 0 0 0,-1 1 0 0 0,0 0 1 0 0,1 0-1 0 0,-1-1 0 0 0,1 1 1 0 0,-1 0-1 0 0,1 0 0 0 0,-1 0 0 0 0,1 0 1 0 0,-1 0-1 0 0,1 0 0 0 0,-1 0 0 0 0,1 0 1 0 0,-1 0-1 0 0,1 0 0 0 0,-1 0 0 0 0,1 0 1 0 0,-1 0-1 0 0,1 0-31 0 0,3 0 277 0 0,2 0-35 0 0,2 1 25 0 0,0-1-41 0 0,1 0 7 0 0,-1-4 70 0 0,-3-2-71 0 0,-5 6-218 0 0,0-1 0 0 0,0 1 0 0 0,1-1 1 0 0,-1 1-1 0 0,0 0 0 0 0,1-1 0 0 0,-1 1 0 0 0,0-1 0 0 0,1 1 1 0 0,-1 0-1 0 0,0-1 0 0 0,1 1 0 0 0,-1 0 0 0 0,1 0 0 0 0,-1-1 1 0 0,0 1-1 0 0,1 0 0 0 0,-1 0 0 0 0,1 0 0 0 0,-1 0 0 0 0,1-1 1 0 0,-1 1-1 0 0,1 0 0 0 0,-1 0 0 0 0,1 0 0 0 0,-1 0 0 0 0,1 0 1 0 0,-1 0-1 0 0,1 0 0 0 0,-1 0 0 0 0,1 0 0 0 0,-1 1-14 0 0,15-4 227 0 0,-1-7-18 0 0,-12 7-23 0 0,1 2-63 0 0,0-1-65 0 0,3-6-62 0 0,-5 6 23 0 0,7-5 29 0 0,1 0-33 0 0,-8 6-14 0 0,0 1-1 0 0,0-1 1 0 0,0 1 0 0 0,0 0-1 0 0,0-1 1 0 0,0 1-1 0 0,0 0 1 0 0,0 0-1 0 0,0 0 1 0 0,0-1 0 0 0,0 1-1 0 0,1 0 0 0 0,-2 0 1 0 0,0 0 0 0 0,0 1-1 0 0,0-1 1 0 0,0 0 0 0 0,0 0 0 0 0,0 0-1 0 0,0 0 1 0 0,1 0 0 0 0,-1 0 0 0 0,0 0-1 0 0,0 0 1 0 0,0 0 0 0 0,0 0 0 0 0,0 0-1 0 0,0 0 1 0 0,0 0 0 0 0,0 0 0 0 0,0 0-1 0 0,0 0 1 0 0,1-1 0 0 0,-1 1 0 0 0,0 0-1 0 0,0 0 1 0 0,0 0 0 0 0,0 0 0 0 0,0 0-1 0 0,0 0 1 0 0,0 0 0 0 0,0 0 0 0 0,0 0-1 0 0,0 0 1 0 0,0 0 0 0 0,0 0 0 0 0,0 0-1 0 0,0 0 1 0 0,0 0 0 0 0,0 0 0 0 0,1-1-1 0 0,-1 1 1 0 0,0 0 0 0 0,0 0 0 0 0,0 0-1 0 0,0 0 1 0 0,0 0 0 0 0,0 0 0 0 0,0 0-1 0 0,0 0 1 0 0,0 0 0 0 0,0 0 0 0 0,0-1-1 0 0,0 1 1 0 0,0 0 0 0 0,0 0 0 0 0,0 0-1 0 0,0 0 1 0 0,-1 0 0 0 0,1 0-1 0 0,3-13 11 0 0,7-2 2 0 0,-7 2 51 0 0,-3 3-1 0 0,0 8-59 0 0,1 1 1 0 0,-1 0-1 0 0,0-1 0 0 0,0 1 0 0 0,0 0 0 0 0,0 0 1 0 0,0-1-1 0 0,-1 1 0 0 0,1 0 0 0 0,0-1 1 0 0,-1 1-1 0 0,1 0 0 0 0,-1 0 0 0 0,1-1 1 0 0,-1 1-5 0 0,-9-4 25 0 0,5-8 28 0 0,2 9-64 0 0,-1-1 37 0 0,-12-11 132 0 0,13 13-135 0 0,-3-1 75 0 0,-3 5-77 0 0,6-1-6 0 0,0 0-3 0 0,1 0 0 0 0,-1 1 0 0 0,0-1 0 0 0,0 1 0 0 0,0-1 0 0 0,1 1 0 0 0,-1 0 0 0 0,-1 0-12 0 0,0 1 14 0 0,0 1 0 0 0,0-1 1 0 0,0 1-1 0 0,1-1 0 0 0,0 1 0 0 0,-4 3-14 0 0,-17 14 76 0 0,1-4-55 0 0,12-1 22 0 0,2-8-33 0 0,-3 4 10 0 0,5 5 27 0 0,5-11-38 0 0,0 0 1 0 0,-1-1-1 0 0,0 1 0 0 0,0 0 0 0 0,-2 2-9 0 0,2-4 14 0 0,0 1-1 0 0,1 0 1 0 0,-1-1-1 0 0,1 1 1 0 0,0 1-1 0 0,0-1 1 0 0,0 0-1 0 0,1 0 1 0 0,-1 1-1 0 0,1-1 1 0 0,0 1-1 0 0,0-1 0 0 0,1 4-13 0 0,-1 0 27 0 0,0 0-1 0 0,-1 0 0 0 0,1-1 1 0 0,-1 1-1 0 0,-4 7-26 0 0,6-13 8 0 0,-1 0 4 0 0,1 0-1 0 0,-1-1 1 0 0,1 1-1 0 0,0-1 1 0 0,0 1-1 0 0,0 0 1 0 0,0-1-1 0 0,0 1 1 0 0,0-1-1 0 0,0 1-11 0 0,8 18 107 0 0,-4-11-53 0 0,-2 8 95 0 0,-2-15-134 0 0,0-1-1 0 0,0 1 1 0 0,0-1 0 0 0,1 0-1 0 0,-1 1 1 0 0,0-1-1 0 0,0 0 1 0 0,1 1 0 0 0,-1-1-1 0 0,1 1-14 0 0,1 1 26 0 0,1 1 1 0 0,-1-1-1 0 0,1 0 0 0 0,0 0 0 0 0,0 0 1 0 0,2 2-27 0 0,-2-3 22 0 0,0 1 0 0 0,0-1-1 0 0,-1 1 1 0 0,1 0 0 0 0,-1 0 0 0 0,2 3-22 0 0,6 11 91 0 0,-9-17-87 0 0,0 1 0 0 0,0 0 0 0 0,0 0 0 0 0,0 0 1 0 0,0-1-1 0 0,0 1 0 0 0,1-1 0 0 0,-1 1 0 0 0,0-1 0 0 0,0 1 0 0 0,0-1 1 0 0,0 0-1 0 0,1 1-4 0 0,21 7 87 0 0,-5 3-15 0 0,7-6-12 0 0,-12 1-46 0 0,-12-5-10 0 0,1 0 0 0 0,-1-1-1 0 0,0 1 1 0 0,1 0 0 0 0,0-1-1 0 0,-1 1 1 0 0,1-1 0 0 0,-1 1-1 0 0,1-1 1 0 0,0 0 0 0 0,-1 1-1 0 0,1-1 1 0 0,-1 0 0 0 0,1 0-4 0 0,61 0 65 0 0,-38 0-77 0 0,-9-2-70 0 0,2-4 10 0 0,-4 1 25 0 0,5 4-38 0 0,-12 1-4 0 0,0 0-104 0 0,-4-1 44 0 0,1 0-43 0 0,-1 0-49 0 0,1 0-53 0 0,14-10-1000 0 0,-14 11 1022 0 0,0-1 0 0 0,0 0 0 0 0,0 1 0 0 0,0 0 0 0 0,4 0 272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4.4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27 447 7968 0 0,'-12'9'157'0'0,"-2"0"143"0"0,17-3-257 0 0,2 1-39 0 0,-3-2-26 0 0,-2 1 75 0 0,1-1 63 0 0,-2 1 53 0 0,1 4 224 0 0,3 4 302 0 0,2-6-343 0 0,0 2 165 0 0,-3-4-217 0 0,-1 4 36 0 0,-2-2-74 0 0,0 4 26 0 0,1-3-46 0 0,2-2 18 0 0,0 0 75 0 0,3 1-9 0 0,0 2 134 0 0,-2 3 94 0 0,-2 1-53 0 0,1-2-54 0 0,1-3-64 0 0,4 0-70 0 0,-2-2 200 0 0,5 14-63 0 0,-9-19-276 0 0,0 0-37 0 0,0 2 42 0 0,-1-1-86 0 0,-1 0-72 0 0,0-2 0 0 0,1 0 24 0 0,0 0 22 0 0,1 0 36 0 0,-1 0 15 0 0,1 0 34 0 0,0 0 39 0 0,0 1 43 0 0,10 8 26 0 0,-9-7-11 0 0,-2-3-5 0 0,0 0-17 0 0,0 0-10 0 0,0 0-1 0 0,0 0 3 0 0,0 0 12 0 0,0 0 7 0 0,0 0 2 0 0,0 0-18 0 0,6-1-91 0 0,-1-1-39 0 0,-1-2-21 0 0,1-5-15 0 0,6-6 12 0 0,-8 11-61 0 0,0 0-1 0 0,0 0 1 0 0,0 0-1 0 0,0 0 1 0 0,-1 0 0 0 0,0-1-1 0 0,0 1 1 0 0,0-1-1 0 0,0 0 1 0 0,0-3-7 0 0,0 1 3 0 0,0 0 0 0 0,1 1-1 0 0,0-1 1 0 0,0 1 0 0 0,3-5-3 0 0,6-9 0 0 0,-5 9-5 0 0,0 0 0 0 0,0 0 1 0 0,9-8 4 0 0,0 7-42 0 0,-13 10 27 0 0,0 1 1 0 0,0-1 0 0 0,0 0-1 0 0,-1 0 1 0 0,1 0 0 0 0,-1-1 0 0 0,1 1-1 0 0,-1-1 1 0 0,2-2 14 0 0,-1 0-24 0 0,1 0-1 0 0,0 0 1 0 0,0 0 0 0 0,1 1 0 0 0,-1-1-1 0 0,1 1 1 0 0,0 0 0 0 0,1 0 24 0 0,11-6-97 0 0,2 0-43 0 0,-11 5 87 0 0,-6 4 42 0 0,-1 0 0 0 0,0 0 0 0 0,1 0 1 0 0,-1 1-1 0 0,1-1 0 0 0,-1 0 0 0 0,1 1 0 0 0,-1-1 0 0 0,1 1 0 0 0,0 0 1 0 0,-1-1-1 0 0,1 1 0 0 0,-1 0 0 0 0,1 0 11 0 0,3 0-9 0 0,-3 0 3 0 0,0-1 0 0 0,0 1 0 0 0,0 0 0 0 0,0 0 1 0 0,0 1-1 0 0,0-1 0 0 0,0 0 0 0 0,0 1 0 0 0,0-1 0 0 0,0 1 0 0 0,0 0 1 0 0,0 0-1 0 0,0-1 0 0 0,0 1 0 0 0,-1 0 0 0 0,1 1 0 0 0,0-1 0 0 0,0 0 0 0 0,-1 0 1 0 0,1 1-1 0 0,-1-1 0 0 0,0 1 0 0 0,1 0 6 0 0,1 1-10 0 0,-2-2 14 0 0,6 6-22 0 0,10 10-49 0 0,2 5-6 0 0,-17-20 73 0 0,-1 1-1 0 0,1-1 1 0 0,-1 1-1 0 0,0 0 1 0 0,0-1-1 0 0,0 1 1 0 0,0 0-1 0 0,0 0 0 0 0,-1 0 1 0 0,1 0-1 0 0,-1-1 1 0 0,0 1-1 0 0,0 2 1 0 0,0-4 0 0 0,0 1 0 0 0,0-1 0 0 0,1 1 0 0 0,-1-1 0 0 0,0 1 0 0 0,1-1 0 0 0,-1 1 0 0 0,1-1 0 0 0,-1 1 0 0 0,1-1 0 0 0,0 0 0 0 0,0 1 0 0 0,0-1 0 0 0,5 12 0 0 0,-1 13 0 0 0,1-13 0 0 0,-5-12 0 0 0,0 0 0 0 0,0 0 0 0 0,-1 1 0 0 0,1-1 0 0 0,0 1 0 0 0,-1-1 0 0 0,1 1 0 0 0,-1-1 0 0 0,0 1 0 0 0,0-1 0 0 0,1 1 0 0 0,-1-1 0 0 0,0 1 0 0 0,0 42 0 0 0,0-39 2 0 0,0 58-2 0 0,0-39 42 0 0,0-21-136 0 0,-1-1-13 0 0,2 7-29 0 0,-1-8 25 0 0,0 1-33 0 0,0-2-37 0 0,0 1-143 0 0,0-1-43 0 0,0 0-155 0 0,0 0-304 0 0,0 0-589 0 0</inkml:trace>
  <inkml:trace contextRef="#ctx0" brushRef="#br0" timeOffset="247.68">781 1 9792 0 0,'5'0'52'0'0,"5"0"-13"0"0,-5 0 19 0 0,0 0 59 0 0,1 0 91 0 0,-6 2 62 0 0,0 4-151 0 0,3-2-34 0 0,1-2-34 0 0,4-1-34 0 0,-7-1-17 0 0,0 0 0 0 0,0 0 0 0 0,-1 0 0 0 0,1 0 0 0 0,0 0 0 0 0,0 0 0 0 0,0 0 0 0 0,0 1 0 0 0,-1-1 0 0 0,1 0 0 0 0,0 0 0 0 0,0 1 0 0 0,0-1 0 0 0,0 1 0 0 0,1 3 27 0 0,-1 0 48 0 0,-1 9 173 0 0,0-11-193 0 0,-1 0 0 0 0,1 0-1 0 0,0 0 1 0 0,1 0 0 0 0,-1 0-1 0 0,0 0 1 0 0,0 0 0 0 0,1 0-1 0 0,-1 0 1 0 0,1 0-55 0 0,4 6 220 0 0,0 2 101 0 0,-2 6 75 0 0,-3-9-287 0 0,0 0 34 0 0,0 36 670 0 0,1-34-673 0 0,0-1-35 0 0,4 8 111 0 0,-3-10-117 0 0,0 1-1 0 0,-1-1 0 0 0,0 1 0 0 0,0-1 0 0 0,0 1 0 0 0,-1 0-98 0 0,1 1 114 0 0,0 0 0 0 0,0 0 0 0 0,0 0 0 0 0,1-1 1 0 0,1 2-115 0 0,-1-2 100 0 0,-1 0 0 0 0,1 1 0 0 0,-1-1 1 0 0,-1 0-1 0 0,1 1-100 0 0,-1 94 956 0 0,0-38-374 0 0,0 3-66 0 0,0 8-83 0 0,0 15-99 0 0,0-88-438 0 0,0-2 24 0 0,0 0 15 0 0,0 0-33 0 0,0 0-15 0 0,0 0-34 0 0,0 0-38 0 0,0 0-44 0 0,0 0-47 0 0,0 0-43 0 0,0 0-42 0 0,0 0-35 0 0,0 0-260 0 0,0 0-60 0 0,0 0-48 0 0,0 0-35 0 0,0 0-1433 0 0,0 0-1270 0 0</inkml:trace>
  <inkml:trace contextRef="#ctx0" brushRef="#br0" timeOffset="521.47">612 447 12624 0 0,'0'0'368'0'0,"0"0"-128"0"0,0 0-108 0 0,0-2 53 0 0,0 1-173 0 0,-1 1-1 0 0,1-1 1 0 0,0 1 0 0 0,0-1 0 0 0,0 1-1 0 0,0-1 1 0 0,1 1 0 0 0,-1 0-1 0 0,0-1 1 0 0,0 1 0 0 0,0-1 0 0 0,0 1-1 0 0,0-1 1 0 0,1 1 0 0 0,-1 0-1 0 0,0-1 1 0 0,0 1 0 0 0,1-1 0 0 0,-1 1-1 0 0,0 0 1 0 0,0-1 0 0 0,1 1-1 0 0,-1 0 1 0 0,1-1 0 0 0,-1 1 0 0 0,0 0-1 0 0,1 0 1 0 0,-1-1 0 0 0,1 1-12 0 0,13-1 418 0 0,-12 2-365 0 0,0-1 0 0 0,1 0 0 0 0,-1 0 0 0 0,0 0 0 0 0,0 0-1 0 0,0-1 1 0 0,0 1 0 0 0,0-1 0 0 0,0 1 0 0 0,0-1 0 0 0,1 0-53 0 0,12-8 250 0 0,5-2 20 0 0,-6 6-127 0 0,6-1 14 0 0,-12 4-88 0 0,-1 1 0 0 0,0-2 0 0 0,0 1 0 0 0,3-2-69 0 0,1-1 119 0 0,0 1 1 0 0,1 0-1 0 0,-1 1 1 0 0,8-2-120 0 0,8 0 157 0 0,-13 2-98 0 0,10-1 29 0 0,6-2-23 0 0,-7 1-27 0 0,43 0 81 0 0,-59 3-189 0 0,1 1 55 0 0,31-9 183 0 0,-27 7-203 0 0,-5 2-26 0 0,-1-1-37 0 0,1 0-67 0 0,0 1-65 0 0,-1-1-74 0 0,1 0-82 0 0,-4 2 13 0 0,0-1-62 0 0,0 1-54 0 0,0-1-48 0 0,1 1-160 0 0,-1 0-47 0 0,2 0-195 0 0,1 0-520 0 0</inkml:trace>
  <inkml:trace contextRef="#ctx0" brushRef="#br0" timeOffset="1020.1">1920 170 8288 0 0,'0'0'190'0'0,"0"0"28"0"0,0 0 7 0 0,-3 0-33 0 0,3 0-189 0 0,-1 0-1 0 0,1 0 1 0 0,-1 0-1 0 0,0 0 1 0 0,1-1-1 0 0,-1 1 0 0 0,0 0 1 0 0,1 0-1 0 0,-1-1 1 0 0,1 1-1 0 0,-1 0 1 0 0,1-1-1 0 0,-1 1 1 0 0,1 0-1 0 0,-1-1 1 0 0,1 1-1 0 0,-1-1 1 0 0,1 1-1 0 0,-1-1 1 0 0,1 1-1 0 0,0-1-2 0 0,-6-8 116 0 0,2 2 37 0 0,0 2 85 0 0,2 4-13 0 0,1 0-42 0 0,-2-1 78 0 0,1 2-93 0 0,-2 0-81 0 0,0-1-17 0 0,2 1 64 0 0,-13-13 427 0 0,-1 0-53 0 0,3 6-57 0 0,-5-1 61 0 0,3 5-48 0 0,0 1-59 0 0,7-3-222 0 0,-2-1 69 0 0,-3 4 60 0 0,-14 2 213 0 0,-1 0-121 0 0,14 0-252 0 0,1 0-36 0 0,0 0-36 0 0,3 0-40 0 0,8 0-31 0 0,0 0 0 0 0,1 0 0 0 0,-1 0 0 0 0,1 0 0 0 0,-1 0 0 0 0,1 1 0 0 0,-1-1 1 0 0,1 0-1 0 0,-1 1 0 0 0,1-1 0 0 0,-1 1 0 0 0,1 0 0 0 0,-1-1 0 0 0,1 1 0 0 0,0 0 0 0 0,0 0 0 0 0,-1 0 0 0 0,1 0 1 0 0,0 0-1 0 0,-1 1-9 0 0,2-1 5 0 0,0-1-3 0 0,-1 0 1 0 0,1 0 0 0 0,0 1 0 0 0,0-1 0 0 0,-1 0-1 0 0,1 0 1 0 0,0 0 0 0 0,0 0 0 0 0,-1 1 0 0 0,1-1 0 0 0,0 0-1 0 0,-1 0 1 0 0,1 0 0 0 0,0 0 0 0 0,0 0 0 0 0,-1 0-1 0 0,1 0 1 0 0,0 0 0 0 0,-1 0 0 0 0,1 0 0 0 0,0 0 0 0 0,-1 0-1 0 0,1 0 1 0 0,0 0 0 0 0,-1 0 0 0 0,1 0-3 0 0,-2 0 0 0 0,0 0 1 0 0,1 0 0 0 0,-1 0-1 0 0,0 0 1 0 0,0 0 0 0 0,0 0-1 0 0,1 1 1 0 0,-1-1 0 0 0,0 0-1 0 0,0 1 1 0 0,1 0-1 0 0,-1-1 1 0 0,1 1 0 0 0,-1 0-1 0 0,0 0 1 0 0,1 0 0 0 0,-1 0-1 0 0,1 0 1 0 0,0 0 0 0 0,-1 0-1 0 0,1 1 1 0 0,0-1 0 0 0,0 1-1 0 0,-2 2 1 0 0,3-3-3 0 0,0 0-1 0 0,0-1 0 0 0,-1 1 1 0 0,1 0-1 0 0,0-1 0 0 0,-1 1 1 0 0,1-1-1 0 0,-1 1 0 0 0,1-1 1 0 0,0 1-1 0 0,-1-1 1 0 0,1 1-1 0 0,-1-1 0 0 0,1 1 1 0 0,-1-1-1 0 0,0 0 0 0 0,1 1 1 0 0,-1-1-1 0 0,1 0 0 0 0,-1 1 1 0 0,0-1-1 0 0,0 0 3 0 0,-3 3-17 0 0,3-3 16 0 0,0 1 0 0 0,0-1 0 0 0,0 1 0 0 0,0 0 1 0 0,0 0-1 0 0,1-1 0 0 0,-1 1 0 0 0,0 0 0 0 0,1 0 0 0 0,-1 0 0 0 0,0 0 0 0 0,1 0 0 0 0,-1 0 0 0 0,1 0 0 0 0,-1 0 0 0 0,1 0 1 0 0,-6 10 1 0 0,-1-6-1 0 0,7-5 0 0 0,-1 0 0 0 0,1 0 0 0 0,0 0 0 0 0,-1 1 0 0 0,1-1 0 0 0,-1 0 0 0 0,1 1 0 0 0,0-1 0 0 0,-1 0 0 0 0,1 1 0 0 0,0-1 0 0 0,-1 0 0 0 0,1 1 0 0 0,0-1 0 0 0,0 1 0 0 0,-1-1 0 0 0,1 1 0 0 0,0-1 0 0 0,0 0 0 0 0,0 1 0 0 0,0-1 0 0 0,0 1 0 0 0,-1-1 0 0 0,1 1 0 0 0,0-1 0 0 0,0 1 0 0 0,0-1 0 0 0,0 1 0 0 0,0-1 0 0 0,0 1 0 0 0,1-1 0 0 0,-1 1 0 0 0,0 6 0 0 0,0-5 0 0 0,0 0 0 0 0,0 0 0 0 0,0 0 0 0 0,0 1 0 0 0,0-1 0 0 0,0 0 0 0 0,-1 0 0 0 0,1 0 0 0 0,-1 0 0 0 0,0 1 0 0 0,-9 12-11 0 0,10-14 9 0 0,-1 0 0 0 0,1-1 0 0 0,0 1 0 0 0,0 0 0 0 0,-1-1 0 0 0,1 1 0 0 0,0 0 0 0 0,0-1 0 0 0,0 1 0 0 0,0 0-1 0 0,0 0 1 0 0,0-1 0 0 0,0 1 0 0 0,0 0 0 0 0,0-1 0 0 0,1 1 0 0 0,-1 0 0 0 0,0-1 0 0 0,0 1 0 0 0,1 0 0 0 0,-1 0 2 0 0,4 6-9 0 0,7 19 8 0 0,-8-19 1 0 0,1-1 0 0 0,-1 1 0 0 0,1-1 0 0 0,1 0 0 0 0,-1 0 0 0 0,1 0 0 0 0,0 0 0 0 0,0-1 0 0 0,0 0 0 0 0,1 0 0 0 0,0-1 0 0 0,1 1 0 0 0,4 2 0 0 0,-5-3 0 0 0,0-1 0 0 0,-1 1 0 0 0,0 0 0 0 0,1 1 0 0 0,1 2 0 0 0,65 65 0 0 0,-23-24 0 0 0,-48-46 2 0 0,1 0 0 0 0,-1 0 0 0 0,1 0 1 0 0,-1-1-1 0 0,0 1 0 0 0,0 1 1 0 0,0-1-1 0 0,0 0 0 0 0,0 0 1 0 0,0 0-1 0 0,-1 0 0 0 0,1 1 1 0 0,-1-1-1 0 0,1 0-2 0 0,2 11 21 0 0,3 0-7 0 0,-5-12-9 0 0,0 1 0 0 0,-1-1 0 0 0,1 0 0 0 0,0 1-1 0 0,-1-1 1 0 0,1 1 0 0 0,-1-1 0 0 0,1 1 0 0 0,-1-1 0 0 0,0 1-1 0 0,0-1 1 0 0,0 1 0 0 0,1-1-5 0 0,-1 7 15 0 0,0 0 38 0 0,0-1 44 0 0,0-1 50 0 0,-3-1 162 0 0,-3 1-253 0 0,0 0 66 0 0,-2 2 114 0 0,0 1 70 0 0,-2 0 94 0 0,6-5-149 0 0,-1-1 0 0 0,1 0 0 0 0,-1 0 1 0 0,-5 3-252 0 0,-1-2 327 0 0,-1 1-148 0 0,-12 3 182 0 0,1 1-15 0 0,10-5-196 0 0,4-2-2 0 0,2-1-42 0 0,-6 0 19 0 0,-4 0-21 0 0,4 5-15 0 0,12-5-76 0 0,-1 0 1 0 0,1 0-1 0 0,0 0 0 0 0,-1-1 0 0 0,1 1 0 0 0,-1-1 0 0 0,1 1 0 0 0,-1-1 0 0 0,1 0 1 0 0,-1 1-1 0 0,1-1 0 0 0,-1 0 0 0 0,1 0-13 0 0,-23 0 137 0 0,-12 0-13 0 0,19 0-40 0 0,11 1-62 0 0,5-2-8 0 0,-23-12 34 0 0,8 11-1 0 0,1-1-34 0 0,10 1-7 0 0,-9-6-45 0 0,13 7 32 0 0,0 1 1 0 0,0-1-1 0 0,1 1 1 0 0,-1-1-1 0 0,0 1 1 0 0,0-1-1 0 0,1 0 1 0 0,-1 0-1 0 0,1 1 1 0 0,-1-1 0 0 0,1 0-1 0 0,-1 0 1 0 0,1 0-1 0 0,-1 1 1 0 0,1-1-1 0 0,-1 0 1 0 0,1 0-1 0 0,0 0 1 0 0,0 0-1 0 0,0 0 1 0 0,-1 0-1 0 0,1 0 7 0 0,0-3 17 0 0,0 1-37 0 0,-2-1-116 0 0,-1 1-114 0 0,0 1-92 0 0,-1-2-266 0 0,1-4-451 0 0,3 5-231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2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78 555 9072 0 0,'0'0'200'0'0,"0"0"33"0"0,-2 2 15 0 0,-9 9 33 0 0,9-9 113 0 0,2-2 43 0 0,4 0-121 0 0,0 0-78 0 0,0 0-67 0 0,-1 0-53 0 0,1 0-25 0 0,7 0 27 0 0,-5 0-21 0 0,0 0 70 0 0,1 0 112 0 0,1-2-37 0 0,0-2-44 0 0,6-3 48 0 0,12 2 111 0 0,-5-4 32 0 0,-11 3-47 0 0,-8 2-209 0 0,4-2 66 0 0,6 2-74 0 0,-10 3-109 0 0,0 1 0 0 0,0-1 0 0 0,1 1 0 0 0,-1-1-1 0 0,0 0 1 0 0,0 0 0 0 0,0 0 0 0 0,0 0 0 0 0,0-1 0 0 0,0 1 0 0 0,0 0 0 0 0,2-2-18 0 0,8-10 130 0 0,-8 7-21 0 0,-3 1-85 0 0,0 0-16 0 0,9-1 41 0 0,-9 6-47 0 0,0-1 0 0 0,1 1-1 0 0,-1-1 1 0 0,0 1 0 0 0,-1-1 0 0 0,1 1-1 0 0,0-1 1 0 0,0 0 0 0 0,0 1 0 0 0,0-1-1 0 0,0 0 1 0 0,-1 0 0 0 0,1 1 0 0 0,0-1-1 0 0,-1 0 1 0 0,1-1-2 0 0,2-13 43 0 0,-1 0-22 0 0,4 6 1 0 0,-6 9-22 0 0,1 0 1 0 0,-1 0-1 0 0,0 0 1 0 0,0 0-1 0 0,0 0 1 0 0,0 0-1 0 0,0 0 1 0 0,0 0-1 0 0,0-1 0 0 0,0 1 1 0 0,0 0-1 0 0,0 0 1 0 0,0 0-1 0 0,0 0 1 0 0,0 0-1 0 0,0 0 1 0 0,0 0-1 0 0,0 0 0 0 0,0 0 1 0 0,0 0-1 0 0,0-1 1 0 0,0 1-1 0 0,0 0 1 0 0,0 0-1 0 0,0 0 1 0 0,0 0-1 0 0,0 0 0 0 0,0 0 1 0 0,0 0-1 0 0,0 0 1 0 0,0 0-1 0 0,0 0 1 0 0,0-1-1 0 0,0 1 1 0 0,0 0-1 0 0,0 0 0 0 0,0 0 1 0 0,0 0-1 0 0,0 0 1 0 0,0 0-1 0 0,0 0 1 0 0,0 0-1 0 0,-1 0 1 0 0,1 0-1 0 0,0 0 1 0 0,0 0-1 0 0,0 0 0 0 0,0 0 1 0 0,0 0-1 0 0,-11-19 10 0 0,11 18-10 0 0,-1 0 0 0 0,0-1 0 0 0,0 1 0 0 0,0 0 0 0 0,1 0 0 0 0,-1 0 0 0 0,0 0 0 0 0,0 1 0 0 0,0-1 0 0 0,-1 0 0 0 0,1 0 0 0 0,-1 0 0 0 0,-14-3 22 0 0,-13 5 68 0 0,13-1-25 0 0,14 1-53 0 0,1-1-1 0 0,-1 0 1 0 0,1 0 0 0 0,-1 0-1 0 0,1 1 1 0 0,-1-1 0 0 0,1 1-1 0 0,-1-1 1 0 0,1 1 0 0 0,0 0-1 0 0,-1-1 1 0 0,1 1 0 0 0,0 0-1 0 0,-1 0 1 0 0,1 0 0 0 0,0 0-1 0 0,0 0 1 0 0,0 0 0 0 0,-1 1-12 0 0,1 0 9 0 0,-1-1 1 0 0,0 1-1 0 0,1-1 1 0 0,-1 1-1 0 0,0-1 1 0 0,0 0 0 0 0,0 0-1 0 0,0 0 1 0 0,0 0-1 0 0,-1 1-9 0 0,-10 1-26 0 0,-2 1-65 0 0,-1 7-49 0 0,-5 11-78 0 0,0 2 108 0 0,5-2 74 0 0,6-8 35 0 0,0 1 1 0 0,-4 11 0 0 0,3-7 0 0 0,9-15 0 0 0,-1 1 0 0 0,1-1 0 0 0,0 0 0 0 0,0 0 0 0 0,0 1 0 0 0,0-1 0 0 0,1 1 0 0 0,0 0 0 0 0,0-1 0 0 0,0 1 0 0 0,0 4 0 0 0,1 9 0 0 0,-1-8 0 0 0,1 0 0 0 0,1 1 0 0 0,-1-1 0 0 0,3 8 0 0 0,0-7 0 0 0,0 0 1 0 0,0-1 0 0 0,1 1 0 0 0,1-1 0 0 0,2 4-1 0 0,-5-9 12 0 0,1-1 0 0 0,0 0 1 0 0,1 1-1 0 0,2 2-12 0 0,6 12 39 0 0,-11-17-31 0 0,-1-1 0 0 0,1 1 0 0 0,0 0 0 0 0,0-1 0 0 0,0 1 0 0 0,0-1 0 0 0,0 1 0 0 0,0-1 0 0 0,0 0 0 0 0,0 1 0 0 0,1-1 1 0 0,-1 0-1 0 0,0 0 0 0 0,1 0 0 0 0,-1 0 0 0 0,1 0 0 0 0,1 1-8 0 0,22 3 92 0 0,-12 1-25 0 0,-11-5-56 0 0,-1 0-1 0 0,0 0 1 0 0,1-1 0 0 0,-1 1 0 0 0,1-1-1 0 0,-1 1 1 0 0,1-1 0 0 0,-1 1 0 0 0,1-1-1 0 0,-1 0 1 0 0,1 1 0 0 0,-1-1 0 0 0,1 0-11 0 0,23 1 153 0 0,-16-1-124 0 0,0 1 0 0 0,-1-1 0 0 0,1-1 0 0 0,0 1 0 0 0,-1-2 1 0 0,5 0-30 0 0,2-5 36 0 0,-6 3-71 0 0,3 0-72 0 0,-4 0 114 0 0,-3 2-30 0 0,0-1-27 0 0,0 0-37 0 0,0 0-22 0 0,-1 0-37 0 0,0 0-44 0 0,1 0-49 0 0,-1 0-35 0 0,0 1-54 0 0,1-1-56 0 0,-1 0-62 0 0,0 1-67 0 0,0-1-70 0 0,0 1-75 0 0,0 0-80 0 0,4-2-430 0 0,-1 0-38 0 0,9-3-1265 0 0</inkml:trace>
  <inkml:trace contextRef="#ctx0" brushRef="#br0" timeOffset="235.67">648 1 6656 0 0,'-26'12'197'0'0,"26"-12"-192"0"0,0 0 0 0 0,0 0 1 0 0,-1 1-1 0 0,1-1 0 0 0,0 0 0 0 0,0 0 0 0 0,-1 0 1 0 0,1 0-1 0 0,0 0 0 0 0,0 0 0 0 0,0 0 0 0 0,-1 0 0 0 0,1 0 1 0 0,0 0-1 0 0,0 1 0 0 0,0-1 0 0 0,0 0 0 0 0,-1 0 1 0 0,1 0-1 0 0,0 0 0 0 0,0 1 0 0 0,0-1 0 0 0,0 0 0 0 0,0 0 1 0 0,0 0-1 0 0,-1 0 0 0 0,1 1 0 0 0,0-1 0 0 0,0 0 1 0 0,0 0-1 0 0,0 1 0 0 0,0-1 0 0 0,0 0 0 0 0,0 0 0 0 0,0 1-5 0 0,-2 26 40 0 0,-4-17-31 0 0,-1-1 53 0 0,4-6-9 0 0,-4 9 96 0 0,3-2 8 0 0,3 0 43 0 0,3 1 88 0 0,3 3-46 0 0,0-1-56 0 0,6 17 175 0 0,-8-17-174 0 0,0 4 88 0 0,-2 1 103 0 0,-1 0 2 0 0,0 5 44 0 0,3 11 158 0 0,2-20-308 0 0,2 5 121 0 0,-4-14-298 0 0,9 20 386 0 0,0 1-55 0 0,-2-1-58 0 0,-3-1-64 0 0,-5-13-145 0 0,4 11 200 0 0,3-6-143 0 0,4 8 121 0 0,-10-2-68 0 0,0 3 65 0 0,10-1 86 0 0,-11-20-367 0 0,0 0 1 0 0,0 0-1 0 0,0 0 1 0 0,0 1 0 0 0,-1-1-1 0 0,0 1 1 0 0,0-1 0 0 0,0 1-1 0 0,0-1 1 0 0,-1 1 0 0 0,0 3-56 0 0,1 2 146 0 0,0-2-38 0 0,1 0-15 0 0,2 0 0 0 0,2 7 52 0 0,-4 0 32 0 0,-1-2-44 0 0,-1 2 35 0 0,-5-1-58 0 0,-4 6 40 0 0,8-18-201 0 0,0-1 56 0 0,0 3 161 0 0,1-3-168 0 0,0 2-37 0 0,0-1-50 0 0,0 2-60 0 0,0 1-72 0 0,0 1-83 0 0,0-5 49 0 0,0-1-43 0 0,0 1-40 0 0,0-1-35 0 0,0 0-244 0 0,0 1-60 0 0,0-1-45 0 0,0 0-35 0 0,0 0-1359 0 0,0 0-1210 0 0</inkml:trace>
  <inkml:trace contextRef="#ctx0" brushRef="#br0" timeOffset="599.09">971 663 9848 0 0,'3'0'222'0'0,"17"0"154"0"0,-5 0-175 0 0,-3 0-82 0 0,-3 0-60 0 0,3-2-12 0 0,0-3-38 0 0,0-1-18 0 0,-8 5 3 0 0,0 0 0 0 0,0 1 0 0 0,0-1 0 0 0,0 1 0 0 0,5 0 6 0 0,6 0 31 0 0,0-2 85 0 0,-11 1-51 0 0,10-3 177 0 0,-4 1 13 0 0,-5 1-105 0 0,-1 0 34 0 0,1 0 39 0 0,-1 0 46 0 0,8-3 225 0 0,-2 1-72 0 0,2 1-67 0 0,3 0-59 0 0,1-1-61 0 0,6-5 55 0 0,-4 1 27 0 0,3 0 37 0 0,-5 1-65 0 0,-4 2-54 0 0,10-4-23 0 0,-19 9-197 0 0,-1-1 1 0 0,0 0-1 0 0,1 1 1 0 0,-1-1-1 0 0,0 0 1 0 0,0 0-1 0 0,0 0 0 0 0,0-1 1 0 0,0 1-1 0 0,0 0 1 0 0,0-1-1 0 0,0 1 1 0 0,0-1-1 0 0,-1 0 1 0 0,1 0-1 0 0,-1 1 1 0 0,1-1-1 0 0,-1-1-15 0 0,0-2 27 0 0,0-2 2 0 0,2 1 38 0 0,8-4-40 0 0,-11 10-26 0 0,0 0 0 0 0,0 0 0 0 0,0 0 1 0 0,0 0-1 0 0,0 0 0 0 0,0 0 1 0 0,0 0-1 0 0,1 0 0 0 0,-1 0 1 0 0,0 0-1 0 0,0-1 0 0 0,0 1 1 0 0,0 0-1 0 0,0 0 0 0 0,0 0 0 0 0,0 0 1 0 0,0 0-1 0 0,0 0 0 0 0,0 0 1 0 0,0 0-1 0 0,0-1 0 0 0,0 1 1 0 0,0 0-1 0 0,0 0 0 0 0,0 0 1 0 0,0 0-1 0 0,1 0 0 0 0,-1 0 0 0 0,0 0 1 0 0,0-1-1 0 0,-1 1 0 0 0,1 0 1 0 0,0 0-1 0 0,0 0 0 0 0,0 0 1 0 0,0 0-1 0 0,0 0 0 0 0,0 0 1 0 0,0-1-1 0 0,0 1 0 0 0,0 0 1 0 0,0 0-1 0 0,0 0 0 0 0,0 0 0 0 0,0 0 1 0 0,0 0-1 0 0,0 0 0 0 0,0 0 1 0 0,0 0-1 0 0,-1-1 0 0 0,1 1 1 0 0,0 0-1 0 0,0 0 0 0 0,0 0 1 0 0,0 0-1 0 0,0 0 0 0 0,0 0-1 0 0,-11-13 59 0 0,6 0-34 0 0,-5 8 34 0 0,4-6-44 0 0,5 10-15 0 0,1 0 0 0 0,-1 0 0 0 0,1 0 0 0 0,-1 0 0 0 0,1 0 0 0 0,-1 0 0 0 0,1 1 0 0 0,-1-1 0 0 0,0 0 0 0 0,1 0 0 0 0,-1 0 0 0 0,0 0 0 0 0,0 1 0 0 0,0-1 0 0 0,0 0-1 0 0,0 1 1 0 0,-45-21 0 0 0,38 16 0 0 0,7 4 0 0 0,-1 0 0 0 0,1 1 0 0 0,0-1 0 0 0,-1 0 0 0 0,1 0 0 0 0,-1 1 0 0 0,1-1 0 0 0,-1 1 0 0 0,0-1 0 0 0,1 1 0 0 0,-1 0 0 0 0,0-1 0 0 0,1 1 0 0 0,-1 0 0 0 0,-1 0 0 0 0,-2 1 0 0 0,0-1 0 0 0,0 1 0 0 0,0 0 0 0 0,0 0 0 0 0,0 1 0 0 0,0-1 0 0 0,0 1 0 0 0,1 0 0 0 0,-1 1 0 0 0,0-1 0 0 0,1 1 0 0 0,0 0 0 0 0,-1 0 0 0 0,-2 3 0 0 0,2-2 1 0 0,0 1-1 0 0,0-1 0 0 0,0-1 0 0 0,0 1 0 0 0,-1-1 0 0 0,1 0 0 0 0,-1 1 0 0 0,1 0 0 0 0,0 0 0 0 0,0 0 0 0 0,0 0 0 0 0,-5 7 0 0 0,0 0 0 0 0,0 1 0 0 0,1 0 0 0 0,0 0 0 0 0,1 1 0 0 0,1 0 0 0 0,-4 8-1 0 0,10-17 1 0 0,0-1 0 0 0,0 1 0 0 0,1-1 0 0 0,-1 1 0 0 0,1-1 0 0 0,0 1 0 0 0,0-1 0 0 0,0 1 0 0 0,1 1 1 0 0,-1 7-2 0 0,0 7 10 0 0,1 21 39 0 0,-1-37-47 0 0,0-1 1 0 0,1 0-1 0 0,-1 1 1 0 0,1-1-1 0 0,0 1 1 0 0,0-1-1 0 0,0 0 1 0 0,0 0-1 0 0,0 1 1 0 0,1-1-1 0 0,-1 0 1 0 0,1 0-1 0 0,-1 0 1 0 0,1 0-2 0 0,-1-1 5 0 0,1 1 0 0 0,-1 0 0 0 0,1 0 0 0 0,-1 0 0 0 0,0 0 1 0 0,0 0-1 0 0,0 0 0 0 0,0 0 0 0 0,0 0 0 0 0,-1 0 0 0 0,1 0 0 0 0,-1 1-5 0 0,7 14 16 0 0,-5-14-10 0 0,1-1-1 0 0,-1 0 0 0 0,0 0 1 0 0,1 0-1 0 0,-1 0 1 0 0,1 0-1 0 0,1 0-5 0 0,16 15 31 0 0,-18-16-25 0 0,0 1 0 0 0,0-1-1 0 0,-1 0 1 0 0,1 1-1 0 0,0-1 1 0 0,0 0 0 0 0,0 0-1 0 0,1 0 1 0 0,-1 0-1 0 0,0 0 1 0 0,0-1-1 0 0,0 1 1 0 0,1-1 0 0 0,-1 1-1 0 0,1-1-5 0 0,10 2 12 0 0,3 3 22 0 0,-10-3-24 0 0,0 0 0 0 0,1-1 0 0 0,-1 0 0 0 0,1 0 0 0 0,0 0 0 0 0,-1-1-10 0 0,0 1 13 0 0,-1-1 0 0 0,1 1 0 0 0,-1 0 1 0 0,5 1-14 0 0,-4 0 6 0 0,-1-1 1 0 0,1 0 0 0 0,-1 0 0 0 0,5 0-7 0 0,20-6 41 0 0,-20 3-39 0 0,-1 1 1 0 0,0-1 0 0 0,0 2 0 0 0,1-1-3 0 0,15 0 40 0 0,-13-1-74 0 0,1 0-102 0 0,-7 1 15 0 0,1 0-44 0 0,-1 0-10 0 0,-1 0-38 0 0,1 0-42 0 0,-1 0-45 0 0,0 0-48 0 0,1 0-53 0 0,-1 0-56 0 0,0 0-59 0 0,1 0-287 0 0,0-1-126 0 0,9-2-1122 0 0,4-4-1166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1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324 461 8088 0 0,'-3'3'182'0'0,"-8"6"0"0"0,10-9-157 0 0,0 1 1 0 0,-1-1-1 0 0,1 1 0 0 0,-1-1 0 0 0,1 1 0 0 0,-1-1 0 0 0,1 0 0 0 0,-1 1 1 0 0,1-1-1 0 0,-2 0-25 0 0,-12 2 114 0 0,3 4-40 0 0,-10 4-38 0 0,-6 0-36 0 0,17-7 26 0 0,2-1 45 0 0,0 0 48 0 0,0 2 49 0 0,-2 3 52 0 0,5-3-76 0 0,-1 0 36 0 0,-16 11 486 0 0,1 0-1 0 0,15-11-485 0 0,1 0-37 0 0,-5 5 183 0 0,2 1-66 0 0,1 2-10 0 0,-2 8 60 0 0,2-5-65 0 0,2-4-53 0 0,0-3-2 0 0,-1 0 35 0 0,-2 5 32 0 0,3 7 1 0 0,3-7-137 0 0,-1-2 0 0 0,-4 10 78 0 0,8-20-181 0 0,0 0 0 0 0,0 0 0 0 0,0 0 0 0 0,0 0 0 0 0,0 0-1 0 0,0 0 1 0 0,0 0 0 0 0,0 0 0 0 0,1 0 0 0 0,-1 0 0 0 0,0 0 0 0 0,1 0 0 0 0,-1 0-18 0 0,10 17 205 0 0,-6-6-115 0 0,-4-9-71 0 0,0-1 1 0 0,1 0-1 0 0,-1 1 0 0 0,1-1 1 0 0,0 0-1 0 0,0 0 1 0 0,0 0-1 0 0,0 0 0 0 0,0 0 1 0 0,0 0-1 0 0,1 0 1 0 0,-1 0-1 0 0,1 0 1 0 0,-1-1-20 0 0,11 11 120 0 0,-2-3-34 0 0,-4-5-52 0 0,0 0 0 0 0,0 0 1 0 0,0-1-1 0 0,1 0 0 0 0,-1 0 0 0 0,1 0 0 0 0,0-1 1 0 0,0 0-35 0 0,-2 0 17 0 0,2 0 10 0 0,-1 0 1 0 0,1 0-1 0 0,0 0 1 0 0,0-1 0 0 0,0 0-1 0 0,6 0-27 0 0,77-1 244 0 0,-73-1-167 0 0,0-5-12 0 0,-2 0-17 0 0,3 2 9 0 0,-13 3-34 0 0,0 0 0 0 0,1 0 1 0 0,-1-1-1 0 0,0 0 0 0 0,4-2-23 0 0,-5 2 23 0 0,-1-1 0 0 0,1 1 0 0 0,-1-1 0 0 0,1 0-1 0 0,1-2-21 0 0,11-10 99 0 0,5-5 21 0 0,-9 5 29 0 0,-3 1 59 0 0,-2-2 109 0 0,-5 9-246 0 0,2-2 48 0 0,12-26 495 0 0,-13 27-483 0 0,-1-3 61 0 0,-4 0-72 0 0,-9-8 42 0 0,9 17-126 0 0,-8-17 164 0 0,5 4-102 0 0,4 11-87 0 0,-1-1-1 0 0,0 0 0 0 0,0 1 1 0 0,0-1-1 0 0,-1 1 0 0 0,0-2-11 0 0,-12-21 60 0 0,2 3-38 0 0,-6 1-38 0 0,4 7-54 0 0,-1 0 29 0 0,1 1-37 0 0,0 0-53 0 0,13 13 77 0 0,1 1 0 0 0,-1-1 1 0 0,1 0-1 0 0,0 0 0 0 0,0 0 0 0 0,-1 0 1 0 0,1 0-1 0 0,1 0 0 0 0,-1 0 1 0 0,0-1-1 0 0,0 1 0 0 0,1 0 1 0 0,-1 0-1 0 0,1-1 54 0 0,-3-10-284 0 0,1 9 135 0 0,0 1 13 0 0,1 0-18 0 0,-1 1-52 0 0,1 1 13 0 0,0-1-41 0 0,0 1-45 0 0,1-1-50 0 0,-1 1-86 0 0,0-1-57 0 0,1 1-52 0 0,0-1-45 0 0,-1 0-164 0 0,1 1-45 0 0,0-2-199 0 0,0 0-536 0 0</inkml:trace>
  <inkml:trace contextRef="#ctx0" brushRef="#br0" timeOffset="286.94">1186 261 9616 0 0,'0'-3'48'0'0,"0"1"-1"0"0,0-1 1 0 0,0 0 0 0 0,-1 0 0 0 0,1 0 0 0 0,-1 0 0 0 0,0 1 0 0 0,0-1-1 0 0,0 0 1 0 0,0 0 0 0 0,0 0-48 0 0,-9-10 234 0 0,-3-1-48 0 0,12 14-179 0 0,-19-20 43 0 0,-7-8-60 0 0,13 14 32 0 0,-2-1 59 0 0,-2-9 531 0 0,3 4-102 0 0,-5 5 8 0 0,8 7-173 0 0,0-2 75 0 0,8 6-256 0 0,0 1 1 0 0,0 0 0 0 0,-1 0-1 0 0,1 0 1 0 0,-1 1-1 0 0,0 0 1 0 0,1 0-1 0 0,-3-1-164 0 0,-12-6 547 0 0,12 5-414 0 0,6 3-121 0 0,1 1 0 0 0,-1-1 1 0 0,0 0-1 0 0,1 1 1 0 0,-1-1-1 0 0,0 1 0 0 0,0-1 1 0 0,0 1-1 0 0,1-1 1 0 0,-1 1-1 0 0,0 0 0 0 0,0 0 1 0 0,0-1-1 0 0,0 1 1 0 0,0 0-1 0 0,0 0 0 0 0,0 0 1 0 0,0 0-1 0 0,0 0 1 0 0,0 0-1 0 0,0 0 0 0 0,1 0 1 0 0,-1 0-1 0 0,0 0 1 0 0,0 1-1 0 0,0-1 1 0 0,0 0-13 0 0,-7 5 91 0 0,7-4-72 0 0,-1 0 0 0 0,1 0 0 0 0,0 0 0 0 0,-1-1 0 0 0,1 1-1 0 0,-1 0 1 0 0,1-1 0 0 0,-1 1 0 0 0,0-1 0 0 0,1 0 0 0 0,-1 1 0 0 0,1-1 0 0 0,-1 0 0 0 0,0 0-19 0 0,0 0 8 0 0,-1 1 0 0 0,1-1 0 0 0,0 1 0 0 0,0-1 0 0 0,-1 1 0 0 0,1 0 0 0 0,0 0 0 0 0,0 0 0 0 0,0 0 0 0 0,0 0 0 0 0,0 1 0 0 0,0-1 0 0 0,0 1 0 0 0,-1 0-8 0 0,-26 29 70 0 0,14-15 12 0 0,12-13-60 0 0,0 1 1 0 0,0 0 0 0 0,1 1-1 0 0,-1-1 1 0 0,1 0 0 0 0,0 1 0 0 0,0-1-1 0 0,0 4-22 0 0,-7 12 56 0 0,4-10-20 0 0,1-3-1 0 0,1-1-1 0 0,0 1 1 0 0,0 0 0 0 0,0 0-1 0 0,1 0 1 0 0,0 1 0 0 0,0-1-1 0 0,1 0 1 0 0,0 1-1 0 0,0 4-34 0 0,0-4 52 0 0,0 1 0 0 0,0 0 0 0 0,-1 0 0 0 0,-1 3-52 0 0,1-6 23 0 0,1 0-1 0 0,0-1 0 0 0,0 1 0 0 0,0 0 1 0 0,1-1-1 0 0,0 1 0 0 0,0 0 0 0 0,0 0 0 0 0,1 0-22 0 0,4 16 87 0 0,-3-16-58 0 0,0 0 0 0 0,-1 0 0 0 0,0 1 0 0 0,0-1 0 0 0,-1 0-1 0 0,1 1-28 0 0,1 24 54 0 0,6 15-26 0 0,-6-35-22 0 0,0-4 5 0 0,0 5 4 0 0,1 0 0 0 0,0-1 0 0 0,1 1 0 0 0,0 0-15 0 0,8 32 41 0 0,-9-32-35 0 0,-1-1 0 0 0,2 0 0 0 0,0 0 0 0 0,2 6-6 0 0,-3-11 16 0 0,0 1 0 0 0,-1 0 0 0 0,2 7-16 0 0,-2-8 11 0 0,-1-1 0 0 0,1 1 1 0 0,0-1-1 0 0,0 1 0 0 0,1-1 1 0 0,0 0-1 0 0,1 2-11 0 0,-2-4 5 0 0,0 0-1 0 0,0 1 0 0 0,0-1 1 0 0,-1 0-1 0 0,1 1 0 0 0,-1-1 1 0 0,0 2-5 0 0,1 11 49 0 0,1 2-36 0 0,0-11-34 0 0,-1-2-57 0 0,-1-1-16 0 0,1-1-47 0 0,-1 0-55 0 0,0 0-66 0 0,0 0 2 0 0,-1-1-45 0 0,1 0-39 0 0,-1-1-36 0 0,0 2-250 0 0,1 0-60 0 0,-1-1-47 0 0,0 0-34 0 0,0 4-1384 0 0,0 4-1228 0 0</inkml:trace>
  <inkml:trace contextRef="#ctx0" brushRef="#br0" timeOffset="546.37">539 600 9152 0 0,'5'0'49'0'0,"6"0"-14"0"0,-7 0 19 0 0,1 0 58 0 0,1 0 87 0 0,-3-3 56 0 0,0 1-224 0 0,0 0 1 0 0,0 0-1 0 0,1 0 1 0 0,-1 0-1 0 0,1 0 1 0 0,2 0-32 0 0,23-9 67 0 0,-28 11-67 0 0,2-1-2 0 0,1 0 0 0 0,-1 0 0 0 0,0 1 0 0 0,0-1 0 0 0,1 1-1 0 0,-1 0 1 0 0,0 0 0 0 0,1 0 2 0 0,5 0 23 0 0,1-1 40 0 0,5-5 80 0 0,0-1 48 0 0,17-6 270 0 0,-15 9-210 0 0,9-3 145 0 0,-8 0-181 0 0,5-2-36 0 0,9 3-25 0 0,-12 3-80 0 0,-9 0-45 0 0,-4 1-56 0 0,-3 0-23 0 0,0 1-33 0 0,1 0-41 0 0,-1 0-46 0 0,2 0-63 0 0,-1 0-52 0 0,0 1-46 0 0,1-1-40 0 0,5 0-395 0 0,0 0-78 0 0,7-3-649 0 0,10-5-856 0 0,-28 9 2337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0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1 601 9904 0 0,'25'0'222'0'0,"-24"0"-212"0"0,-1 0 0 0 0,0 0-1 0 0,1 0 1 0 0,-1 0 0 0 0,0 0 0 0 0,1 0-1 0 0,-1 0 1 0 0,0 0 0 0 0,0 0-1 0 0,1 0 1 0 0,-1 0 0 0 0,0 0-1 0 0,1 0 1 0 0,-1-1 0 0 0,0 1-1 0 0,1 0 1 0 0,-1 0 0 0 0,0 0 0 0 0,0 0-1 0 0,1 0 1 0 0,-1-1 0 0 0,0 1-1 0 0,0 0 1 0 0,1 0 0 0 0,-1-1-1 0 0,0 1-9 0 0,1-1 20 0 0,0 0-1 0 0,0 0 1 0 0,0 0-1 0 0,1 0 1 0 0,-1 1-1 0 0,0-1 0 0 0,0 0 1 0 0,1 0-1 0 0,-1 1 1 0 0,0-1-1 0 0,1 1 1 0 0,-1-1-1 0 0,1 1 0 0 0,-1 0 1 0 0,1 0-1 0 0,-1 0 1 0 0,1-1-1 0 0,-1 1 1 0 0,0 0-1 0 0,2 1-19 0 0,11-2 120 0 0,5-3-71 0 0,24-9-78 0 0,-19 6 58 0 0,-4 1 87 0 0,-4 3 352 0 0,-3 2-85 0 0,4 0 126 0 0,-9-2-210 0 0,-1-1-34 0 0,6-4 174 0 0,-4 2-149 0 0,0 1-46 0 0,-6 4-164 0 0,6-2 157 0 0,-3 1-57 0 0,10-10 203 0 0,-1 0-20 0 0,-8 7-190 0 0,-1 2-50 0 0,-1-2-25 0 0,0-2-11 0 0,3-2 10 0 0,5-1 99 0 0,-8-11-10 0 0,1 16-76 0 0,-2 3-55 0 0,1-8 24 0 0,1 6-66 0 0,-6 4-12 0 0,0 0 1 0 0,1 0 0 0 0,-1 0-1 0 0,1 0 1 0 0,-1-1-1 0 0,0 1 1 0 0,1 0 0 0 0,-1 0-1 0 0,0 0 1 0 0,0 0-1 0 0,1-1 1 0 0,-1 1 0 0 0,0 0-1 0 0,1 0 1 0 0,-1-1-1 0 0,0 1 1 0 0,0 0 0 0 0,1-1-1 0 0,-1 1 1 0 0,0 0 0 0 0,0-1-1 0 0,0 1 1 0 0,0 0-1 0 0,0-1 1 0 0,1 1 0 0 0,-1 0-1 0 0,0-1 1 0 0,0 1-1 0 0,0-1 1 0 0,0 1 0 0 0,0 0-1 0 0,0-1 1 0 0,0 1-1 0 0,0 0 1 0 0,0-1 0 0 0,0 1-1 0 0,0 0 1 0 0,0-1-1 0 0,-1 1 1 0 0,1-1 0 0 0,0 1-1 0 0,0 0 1 0 0,0-1-1 0 0,0 1 1 0 0,-1 0 0 0 0,1 0-1 0 0,0-1 1 0 0,0 1 0 0 0,-1 0-3 0 0,-9-13 33 0 0,6 7 55 0 0,4 1-53 0 0,-1 0-11 0 0,-9 0 31 0 0,5-5-44 0 0,-24-5-10 0 0,26 14 0 0 0,0 0 0 0 0,0 0 0 0 0,0 1 0 0 0,0-1 0 0 0,0 1 1 0 0,0 0-1 0 0,0 0 0 0 0,-1 0 0 0 0,1 0 0 0 0,0 0 0 0 0,-9 1-1 0 0,12-1 1 0 0,-1 0 0 0 0,1 0 0 0 0,-1 0 0 0 0,1 0 0 0 0,-1 0 0 0 0,1 0 0 0 0,-1 0 0 0 0,1 0 0 0 0,-1 0 0 0 0,1 0 0 0 0,-1 0 0 0 0,1 0 0 0 0,-1 0 0 0 0,1 1 0 0 0,-1-1 0 0 0,1 0 0 0 0,-1 0 0 0 0,1 1 0 0 0,0-1 0 0 0,-1 0 0 0 0,1 0 0 0 0,-1 1 0 0 0,1-1 0 0 0,0 1 0 0 0,-1-1 0 0 0,1 0 0 0 0,0 1 0 0 0,0-1 0 0 0,-1 1 0 0 0,-6 6 0 0 0,-5-3 0 0 0,9-4 0 0 0,1 0 0 0 0,0 1 0 0 0,-1 0 0 0 0,1 0 0 0 0,0-1 0 0 0,0 1 0 0 0,0 1 0 0 0,0-1 0 0 0,0 0 0 0 0,0 0 0 0 0,0 1 0 0 0,-1 1 0 0 0,-13 14-76 0 0,-14 18 76 0 0,14-13 4 0 0,11-15-4 0 0,1-1 0 0 0,-1 0-1 0 0,-1-1 1 0 0,1 1-1 0 0,-3 1 1 0 0,-3 2-8 0 0,9-6 2 0 0,0-1 0 0 0,0 0 0 0 0,0 1 1 0 0,1-1-1 0 0,-1 1 0 0 0,1 0 0 0 0,-1-1 0 0 0,1 2 6 0 0,-6 18 3 0 0,7-18 3 0 0,-1 0-1 0 0,0-1 1 0 0,0 1-1 0 0,-1-1 1 0 0,1 1-1 0 0,0-1 0 0 0,-1 0 1 0 0,0 0-6 0 0,-4 5 8 0 0,-2 6 24 0 0,7 0 30 0 0,0 0-3 0 0,2 30 162 0 0,1-30-153 0 0,0-8-30 0 0,1-1 0 0 0,-1 0 0 0 0,1 1 0 0 0,0-1-1 0 0,2 3-37 0 0,18 19 75 0 0,-15-22-11 0 0,3 2-50 0 0,-8-5-5 0 0,0 1 0 0 0,1-1 1 0 0,-1 0-1 0 0,1 0 1 0 0,-1 0-1 0 0,1 0 1 0 0,0-1-1 0 0,0 1 1 0 0,0-1-1 0 0,0 0 1 0 0,1 0-10 0 0,11 1 47 0 0,-2 3-28 0 0,2 2-1 0 0,3-6 31 0 0,-8 0-47 0 0,5 0 42 0 0,-3-1-43 0 0,-3-1-44 0 0,1-2-60 0 0,-7 1 5 0 0,2 0 78 0 0,4-3 33 0 0,-6 4-62 0 0,0 0-53 0 0,0 0-36 0 0,0 1-59 0 0,1-1-67 0 0,0 1-77 0 0,-2 0 78 0 0,-1 0-40 0 0,1 0-36 0 0,-1 0-34 0 0,2 0-240 0 0,0-1-55 0 0,4-1-786 0 0,0-2-596 0 0,2-4-1163 0 0,-10 8 3158 0 0</inkml:trace>
  <inkml:trace contextRef="#ctx0" brushRef="#br0" timeOffset="264.57">786 0 9016 0 0,'0'0'265'0'0,"0"0"-4"0"0,0 1-194 0 0,0 1-39 0 0,0-1-27 0 0,0 1 0 0 0,0 0 0 0 0,1-1 0 0 0,-1 1 0 0 0,1-1 0 0 0,-1 1 0 0 0,1-1 0 0 0,-1 1 0 0 0,1-1 0 0 0,0 0 0 0 0,0 1 0 0 0,0-1-1 0 0,2 4 22 0 0,-1 1 37 0 0,0 0 49 0 0,-1 2 64 0 0,-1 2 93 0 0,0 1-54 0 0,3 11 151 0 0,7 1 80 0 0,-5 16 46 0 0,9 21 426 0 0,-7-35-564 0 0,-2-3-100 0 0,-2 3 36 0 0,-3-4-72 0 0,2 10 72 0 0,4-8-50 0 0,-5-17-154 0 0,1 0-1 0 0,-1 0 1 0 0,0 0-1 0 0,0 1 1 0 0,0-1 0 0 0,-1 1-82 0 0,1 8 226 0 0,0 0 0 0 0,4 14-226 0 0,2 8 273 0 0,-6-15-122 0 0,-1 6 93 0 0,0 0-64 0 0,0 44 145 0 0,3-46-292 0 0,0-18-11 0 0,-3-7-20 0 0,0 0 0 0 0,1 0 1 0 0,-1 0-1 0 0,0 0 1 0 0,1 0-1 0 0,-1 0 0 0 0,0-1 1 0 0,0 1-1 0 0,0 0 1 0 0,0 0-1 0 0,0 0 0 0 0,0 0 1 0 0,0 0-1 0 0,0 0 1 0 0,0 0-1 0 0,0 0 0 0 0,0 0 1 0 0,-1 0-1 0 0,1-1 1 0 0,0 1-1 0 0,-1 0 1 0 0,1 0-1 0 0,-1 0 0 0 0,1-1 1 0 0,-1 1-1 0 0,1 0 1 0 0,-1 0-3 0 0,1-1 0 0 0,-1 3-213 0 0,0 0 95 0 0,0-1 81 0 0,0 1 65 0 0,1 0 51 0 0,0 0 34 0 0,0 6 340 0 0,0-5-306 0 0,0 0-81 0 0,0-1-78 0 0,1-1-37 0 0,-1 1-98 0 0,0 0-105 0 0,0 0-120 0 0,0-2 136 0 0,0 1-35 0 0,1-1-39 0 0,-1 1-40 0 0,0-1-41 0 0,0 1-44 0 0,-1-1-46 0 0,1 0-48 0 0,0 1-49 0 0,0-1-52 0 0,0-1-1382 0 0,0 0-1144 0 0</inkml:trace>
  <inkml:trace contextRef="#ctx0" brushRef="#br0" timeOffset="620.18">570 431 6416 0 0,'26'-12'141'0'0,"-15"5"52"0"0,-5 2-86 0 0,-5 4-98 0 0,-1 1-1 0 0,1-1 0 0 0,-1 1 0 0 0,1-1 0 0 0,0 1 0 0 0,-1 0 0 0 0,1-1 0 0 0,0 1 0 0 0,-1-1 0 0 0,1 1 0 0 0,0 0 1 0 0,0 0-1 0 0,-1-1 0 0 0,1 1 0 0 0,0 0-8 0 0,9 0 77 0 0,13-3-29 0 0,11-9-83 0 0,-16 5 61 0 0,1 1 92 0 0,-6 4 38 0 0,1 1 77 0 0,-7 0-92 0 0,-1 1 0 0 0,1-1-1 0 0,-1 0 1 0 0,1-1 0 0 0,-1 1-1 0 0,1-2-140 0 0,9-1 291 0 0,14-1 261 0 0,4-5-128 0 0,-15 6-251 0 0,8 0 77 0 0,1-6 46 0 0,-6 0-54 0 0,2 3-88 0 0,0 1-69 0 0,1 0-49 0 0,-14 5-27 0 0,-4 1-37 0 0,0-1-39 0 0,-1 2-55 0 0,0-1-16 0 0,-1 0-47 0 0,0-1-52 0 0,1 1-61 0 0,-1 0-65 0 0,1-1-74 0 0,1 0-78 0 0,-1 0-87 0 0,10-3-723 0 0,12-5-764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8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1 9560 0 0,'0'0'216'0'0,"0"0"32"0"0,0 0 10 0 0,0 0 6 0 0,0 0-20 0 0,0 0-10 0 0,0 0-2 0 0,-2 2 1 0 0,-7 12 8 0 0,8-10-173 0 0,0-1 1 0 0,0 1-1 0 0,1-1 0 0 0,-1 1 0 0 0,1 0 0 0 0,0 0 1 0 0,0 0-69 0 0,-2 11 208 0 0,-3 0-58 0 0,-2 1 5 0 0,6-8-62 0 0,1 2 37 0 0,0 15 93 0 0,0-1-47 0 0,0 53 244 0 0,0-65-351 0 0,0 3 24 0 0,2-1 1 0 0,0 0 0 0 0,1 1-94 0 0,0 0 115 0 0,-1 0-1 0 0,0 0 1 0 0,-1 3-115 0 0,-2 2 108 0 0,1 8 59 0 0,4 4 53 0 0,0-14-114 0 0,-2-9-37 0 0,0 1-1 0 0,0 0 1 0 0,-1 0 0 0 0,0 7-69 0 0,-1 57 279 0 0,0-25-141 0 0,1-42-118 0 0,-1 0-1 0 0,1 0 1 0 0,1 0 0 0 0,-1 0-1 0 0,1 0 1 0 0,3 5-20 0 0,-4-7 12 0 0,1 0 8 0 0,-1 1 1 0 0,-1-1-1 0 0,1 1 1 0 0,-1-1-1 0 0,1 1 1 0 0,-1-1-1 0 0,-1 1 1 0 0,0 0-21 0 0,1 6 28 0 0,0 5 33 0 0,0 2-1 0 0,0 6-68 0 0,0-22-62 0 0,0-3-77 0 0,0 0-123 0 0,0 0 4 0 0,0 0-34 0 0,-3 2-799 0 0,-7 9-56 0 0,7-9-11 0 0</inkml:trace>
  <inkml:trace contextRef="#ctx0" brushRef="#br0" timeOffset="484.05">29 416 8520 0 0,'-5'0'83'0'0,"-6"0"-130"0"0,9 0 69 0 0,0 0 39 0 0,0 0 37 0 0,0 0 50 0 0,0 0 58 0 0,-1 0 68 0 0,6 0-256 0 0,-1 0-1 0 0,0-1 1 0 0,0 1-1 0 0,0-1 0 0 0,0 1 1 0 0,0-1-1 0 0,0 0 1 0 0,0 0-1 0 0,0 0 1 0 0,1-1-18 0 0,20-8 236 0 0,1 0-48 0 0,0 0 0 0 0,0-2 0 0 0,-1-1-188 0 0,9-5 474 0 0,25-9-474 0 0,1 6 92 0 0,-2 1-26 0 0,-3-3-38 0 0,-30 11-28 0 0,-5 3 0 0 0,0 0 0 0 0,16-4 0 0 0,-10 5 2 0 0,34-13 0 0 0,-17 3-36 0 0,-33 15-15 0 0,0 0 0 0 0,1 0 0 0 0,-1 1 0 0 0,2 0 49 0 0,-4 0-49 0 0,0 1-1 0 0,0-1 1 0 0,0 0-1 0 0,0 0 1 0 0,0-1-1 0 0,4-2 50 0 0,-2-1-124 0 0,4-1-198 0 0,-6 5 111 0 0,2 1-35 0 0,-1 1 2 0 0,-1-2 33 0 0,5-4-136 0 0,-9 5 302 0 0,-1 0 1 0 0,0 0 0 0 0,1 1-1 0 0,-1-1 1 0 0,1 0 0 0 0,-1 1-1 0 0,1-1 1 0 0,-1 1 0 0 0,1 0-1 0 0,-1-1 1 0 0,1 1 0 0 0,-1 0 44 0 0,2 0-271 0 0,-3 0 14 0 0,3 0 43 0 0,2 0 180 0 0,0 0 51 0 0,-5 0-14 0 0,0 0-1 0 0,0 0 0 0 0,0 0 1 0 0,0 0-1 0 0,0 0 1 0 0,0 0-1 0 0,0 0 1 0 0,1 0-1 0 0,-1 0 1 0 0,0 0-1 0 0,0 0 1 0 0,0 0-1 0 0,0 0 0 0 0,0 0 1 0 0,0 0-1 0 0,0 0 1 0 0,0 0-1 0 0,0 0 1 0 0,0 0-1 0 0,0 0 1 0 0,1 0-1 0 0,-1 0 1 0 0,0 0-1 0 0,0 0 1 0 0,0 0-1 0 0,0 0 0 0 0,0 0 1 0 0,0 0-1 0 0,0 0 1 0 0,0 0-1 0 0,0 0 1 0 0,0 0-1 0 0,0 1 1 0 0,0-1-1 0 0,0 0 1 0 0,0 0-1 0 0,0 0 0 0 0,0 0 1 0 0,1 0-1 0 0,-1 0 1 0 0,0 0-1 0 0,0 0 1 0 0,0 0-1 0 0,0 0 1 0 0,0 0-1 0 0,0 1 1 0 0,0-1-1 0 0,0 0 0 0 0,0 0 1 0 0,0 0-1 0 0,0 0 1 0 0,0 0-1 0 0,0 0 1 0 0,0 0-1 0 0,-1 0 1 0 0,1 0-1 0 0,0 0-2 0 0,0 76 1400 0 0,0-34-740 0 0,0-1-35 0 0,0-30-467 0 0,1-5-58 0 0,-1 0 1 0 0,1 0 0 0 0,1 0-1 0 0,-1 0 1 0 0,1 1-101 0 0,4 17 277 0 0,-4-10-147 0 0,0 2 56 0 0,-2 8 138 0 0,0 36 499 0 0,-1-41-586 0 0,1-3-71 0 0,-1 16 211 0 0,1 8 36 0 0,3-4-105 0 0,3-12-68 0 0,-4-18-154 0 0,0 0 0 0 0,-1 0 0 0 0,0 0-1 0 0,0 0 1 0 0,-1 2-86 0 0,0 6 208 0 0,1-3-58 0 0,-1-8-102 0 0,0 0 1 0 0,1 0 0 0 0,-1 0-1 0 0,1 0 1 0 0,0 0 0 0 0,0 0-1 0 0,1 2-48 0 0,4 8 203 0 0,-2 1 5 0 0,-5 7-43 0 0,1-13-86 0 0,0 1 33 0 0,0 7 295 0 0,0-12-331 0 0,0-2-62 0 0,0 1 178 0 0,0-3 0 0 0,0 0-2 0 0,0 0-13 0 0,0 0-8 0 0,0 0-1 0 0,0 0-8 0 0,0-3-34 0 0,-1 0-100 0 0,1 0 0 0 0,1 0 1 0 0,-1 0-1 0 0,0 0 0 0 0,1 0 1 0 0,0 0-1 0 0,-1 0 0 0 0,1 0-26 0 0,0 1 11 0 0,0 0 0 0 0,0 0 0 0 0,1 0 0 0 0,-1 1 0 0 0,0-1-1 0 0,1 0 1 0 0,-1 0 0 0 0,1 0-11 0 0,4-4 14 0 0,0-1 0 0 0,0 0 0 0 0,-1 0 0 0 0,0-1 1 0 0,0 0-15 0 0,8-13 10 0 0,33-56-10 0 0,-40 67 0 0 0,-4 7 0 0 0,-1 0 0 0 0,1 1 0 0 0,-1-1 0 0 0,1 0 0 0 0,0 1 0 0 0,0 0 0 0 0,0-1 0 0 0,0 1 0 0 0,0 0 0 0 0,0 0 0 0 0,3-2 0 0 0,5 0 0 0 0,-7 3 0 0 0,-1 0 0 0 0,0 0 0 0 0,0-1 0 0 0,0 1 0 0 0,0 0 0 0 0,0-1 0 0 0,0 1 0 0 0,0-1 0 0 0,0 0 0 0 0,-1 1 0 0 0,1-1 0 0 0,-1 1 0 0 0,1 0 0 0 0,-1-1 0 0 0,1 1 0 0 0,0 0 0 0 0,-1 0 0 0 0,1 0 0 0 0,0 0 0 0 0,0 1 0 0 0,-1-1 0 0 0,0 1 0 0 0,0 0 0 0 0,0-1 0 0 0,0 1 0 0 0,0 0 0 0 0,0 0 0 0 0,0 0 0 0 0,0 0 1 0 0,0 0-1 0 0,0 0 0 0 0,0 0 0 0 0,0 1 0 0 0,1-1 0 0 0,-1 0 0 0 0,0 1 0 0 0,0-1 0 0 0,0 0 0 0 0,-1 1 0 0 0,1-1 0 0 0,0 1 0 0 0,0-1 0 0 0,0 1 0 0 0,19 20-1 0 0,-4-2-15 0 0,-14-16 1 0 0,1 0 0 0 0,-1 0 0 0 0,1 0 0 0 0,-1 0-1 0 0,0 0 1 0 0,-1 0 0 0 0,1 1 15 0 0,8 22-71 0 0,-8-19 57 0 0,0 0 0 0 0,1-1 0 0 0,0 1 0 0 0,0-1-1 0 0,3 5 15 0 0,7 15 0 0 0,5 10 0 0 0,-9-15 0 0 0,0 1 0 0 0,-7-18-3 0 0,6 13 7 0 0,-3-10-51 0 0,1-4-71 0 0,1 0-15 0 0,-5-2 36 0 0,1 1 34 0 0,7 7-102 0 0,-6-5 18 0 0,-2-2 30 0 0,0 0-39 0 0,0-1-44 0 0,0 1-50 0 0,0-1-56 0 0,0 0-63 0 0,-1 0-31 0 0,1 0-58 0 0,-1-1-52 0 0,1 0-46 0 0,0 1-162 0 0,0-1-45 0 0,0 0-197 0 0,1 0-528 0 0,-3 0 1485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49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9792 0 0,'0'0'289'0'0,"0"0"-8"0"0,0 0-102 0 0,0 0-40 0 0,0 0 147 0 0,0 0 269 0 0,0 0 21 0 0,0 0-253 0 0,0 0-186 0 0,0 0-114 0 0,0 0-48 0 0,0 0-30 0 0,0-1-40 0 0,1 1-19 0 0,-1 0-36 0 0,1-1-40 0 0,-1 0-45 0 0,1 0-48 0 0,0 0-43 0 0,0 0-39 0 0,0 0-34 0 0,1 0-119 0 0,0-1-33 0 0,3-4-1219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16 10336 0 0,'0'0'233'0'0,"0"0"39"0"0,0 0 15 0 0,-1 0-125 0 0,-1 0-84 0 0,-2 0-41 0 0,-2 2-26 0 0,4 2-22 0 0,1 3 91 0 0,1-2 29 0 0,0 1 34 0 0,0 6 211 0 0,1-2 52 0 0,-1 7 165 0 0,0-1-56 0 0,0 1-51 0 0,0-1-48 0 0,0 0-43 0 0,0 0-38 0 0,0 16 234 0 0,0 7-20 0 0,0 68 694 0 0,0-83-945 0 0,0-1 39 0 0,2-11-197 0 0,2-3-53 0 0,2 4-3 0 0,-5-7-71 0 0,0 3 52 0 0,-2-6-33 0 0,1 0 0 0 0,1 0 1 0 0,-1 0-1 0 0,0 0 0 0 0,1 0 0 0 0,-1 0 1 0 0,1 0-1 0 0,1 1-32 0 0,8 9 89 0 0,-8-8-1 0 0,-2 5-29 0 0,1-7-83 0 0,1 0-60 0 0,1-1 2 0 0,4 6-181 0 0,-4-6-177 0 0,-3-2 330 0 0,0 0 3 0 0,0 0-19 0 0,0 0-47 0 0,0 0-14 0 0,0 0-47 0 0,0 0-54 0 0,0 0-59 0 0,0 0-65 0 0,0 0-60 0 0,0 0-53 0 0,0 0-47 0 0,0 0-166 0 0,0 0-46 0 0,0 0-202 0 0,0 0-542 0 0</inkml:trace>
  <inkml:trace contextRef="#ctx0" brushRef="#br0" timeOffset="460.05">540 77 9856 0 0,'0'0'12'0'0,"1"-1"1"0"0,-1 1-1 0 0,0-1 0 0 0,0 1 1 0 0,0-1-1 0 0,0 1 1 0 0,0-1-1 0 0,0 1 0 0 0,0-1 1 0 0,0 1-1 0 0,0-1 1 0 0,0 1-1 0 0,0-1 0 0 0,-1 1 1 0 0,1-1-1 0 0,0 1 1 0 0,0 0-1 0 0,0-1 0 0 0,-1 1 1 0 0,1-1-1 0 0,0 1 1 0 0,0-1-1 0 0,-1 1 0 0 0,1 0 1 0 0,0-1-1 0 0,-1 1 1 0 0,1 0-1 0 0,-1-1 0 0 0,1 1 1 0 0,0 0-1 0 0,-1-1 1 0 0,1 1-1 0 0,-1 0 0 0 0,1 0 1 0 0,-1 0-1 0 0,1-1 1 0 0,-1 1-1 0 0,1 0 1 0 0,-1 0-1 0 0,1 0 0 0 0,-1 0 1 0 0,1 0-1 0 0,-1 0 1 0 0,1 0-1 0 0,-1 0 0 0 0,1 0-12 0 0,-3 0 71 0 0,3-3-43 0 0,-1-3-2 0 0,-1 0 35 0 0,-2 0 62 0 0,-2-1 147 0 0,5 6-57 0 0,-1-1-40 0 0,0 1 74 0 0,-1 0-88 0 0,-1 1-76 0 0,0 0-17 0 0,2 0 61 0 0,-11-11 408 0 0,12 10-307 0 0,-1 0-53 0 0,0 0-45 0 0,1 1-38 0 0,-3 0 16 0 0,-1 0-60 0 0,3 1-4 0 0,1-1 41 0 0,-6 0 114 0 0,-7 0 199 0 0,5-3-168 0 0,1-1-104 0 0,7 3-108 0 0,-1 0 0 0 0,1 0 0 0 0,-1 0 0 0 0,1 0 0 0 0,-1 0 0 0 0,1 1 0 0 0,-1-1 0 0 0,1 1 0 0 0,-1-1 0 0 0,1 1 0 0 0,-1 0 0 0 0,0 0 0 0 0,1-1 0 0 0,-1 1 0 0 0,-1 0-18 0 0,-20 0 147 0 0,18 0 6 0 0,2 0 40 0 0,-3 1-69 0 0,-9 5 74 0 0,6-1-91 0 0,-4 1 51 0 0,3 3-193 0 0,9-8 22 0 0,1 0-1 0 0,-1 0 1 0 0,0 0 0 0 0,1 1-1 0 0,-1-1 1 0 0,1 0-1 0 0,0 0 1 0 0,-1 1-1 0 0,1-1 1 0 0,0 0-1 0 0,0 1 1 0 0,-1 0 13 0 0,1-2-2 0 0,0 0 1 0 0,1 0-1 0 0,-1 0 0 0 0,0 0 1 0 0,0 1-1 0 0,0-1 0 0 0,0 0 1 0 0,0 0-1 0 0,0 0 0 0 0,0 0 1 0 0,0 0-1 0 0,0 0 0 0 0,0 0 1 0 0,0 0-1 0 0,0 0 0 0 0,0 0 1 0 0,0 1-1 0 0,0-1 0 0 0,0 0 1 0 0,-1 0-1 0 0,1 0 0 0 0,0 0 1 0 0,0 0-1 0 0,0 0 0 0 0,0 0 1 0 0,0 0-1 0 0,0 0 0 0 0,0 0 1 0 0,0 0-1 0 0,0 0 0 0 0,0 0 1 0 0,0 1-1 0 0,0-1 0 0 0,0 0 1 0 0,0 0-1 0 0,0 0 0 0 0,0 0 1 0 0,-1 0-1 0 0,1 0 0 0 0,0 0 1 0 0,0 0-1 0 0,0 0 0 0 0,0 0 1 0 0,0 0-1 0 0,0 0 0 0 0,0 0 1 0 0,0 0-1 0 0,0 0 0 0 0,0 0 1 0 0,-1 0-1 0 0,1 0 0 0 0,0 0 1 0 0,0 0-1 0 0,0 0 1 0 0,0 0-1 0 0,0 0 0 0 0,0 0 2 0 0,-10 2-18 0 0,9-1 18 0 0,1 0 0 0 0,-1-1 0 0 0,1 1 0 0 0,0 0 0 0 0,0 0 0 0 0,-1 0 0 0 0,1-1 0 0 0,0 1 0 0 0,0 0 0 0 0,0 0 0 0 0,0 0 0 0 0,0 0 0 0 0,0-1 0 0 0,0 2 0 0 0,0 14 11 0 0,0-4 48 0 0,3-7 40 0 0,8 14 48 0 0,-2-4-71 0 0,-1-5-76 0 0,-6-7 0 0 0,1 0 0 0 0,-1 0 0 0 0,1 1 0 0 0,-1-1 0 0 0,0 1 0 0 0,0 1 0 0 0,0-2 0 0 0,-1 0 0 0 0,1 0 0 0 0,0 0 0 0 0,0 0 0 0 0,1 0 0 0 0,0 0 0 0 0,9 8 0 0 0,-9-8 0 0 0,1 0 0 0 0,-1 0 0 0 0,0 0 0 0 0,0 0 0 0 0,0 0 0 0 0,0 1 0 0 0,-1 0 0 0 0,1-1 0 0 0,-1 1 0 0 0,0 1 0 0 0,0 4 0 0 0,4 8 0 0 0,5-6 0 0 0,-10-10 0 0 0,1 0 0 0 0,-1 0 0 0 0,1 0 0 0 0,-1 1 0 0 0,0-1 0 0 0,0 0 0 0 0,0 1 0 0 0,0-1 0 0 0,0 1 0 0 0,0 0 0 0 0,0-1 0 0 0,0 1 0 0 0,0 0 0 0 0,-1-1 0 0 0,1 3 0 0 0,1 0-2 0 0,0 1 1 0 0,0 0-1 0 0,1-1 1 0 0,-1 0-1 0 0,1 1 1 0 0,0-1-1 0 0,1 0 1 0 0,-1 0-1 0 0,1 0 2 0 0,4 5-42 0 0,-4-1-21 0 0,0-1-1 0 0,-1 0 1 0 0,0 1-1 0 0,2 7 64 0 0,-3-10-18 0 0,-2 2-27 0 0,1 1 12 0 0,3-2 77 0 0,-3-5-24 0 0,1 1 0 0 0,-1 0 0 0 0,0-1 0 0 0,1 1 0 0 0,-1 0 0 0 0,0 0 0 0 0,0 0 0 0 0,0 1-20 0 0,0-1 13 0 0,-1-1 1 0 0,0 0 0 0 0,1 1-1 0 0,-1-1 1 0 0,0 0 0 0 0,0 1-1 0 0,0-1 1 0 0,0 1 0 0 0,0-1-1 0 0,0 0 1 0 0,0 1 0 0 0,0-1-1 0 0,-1 1 1 0 0,1-1 0 0 0,0 0-1 0 0,-1 1 1 0 0,1-1 0 0 0,-1 0-14 0 0,-1 3 62 0 0,-5 10 129 0 0,1-4 79 0 0,-5-4 18 0 0,8-1-143 0 0,0 0-33 0 0,3-3-99 0 0,-1-1-1 0 0,1 0 1 0 0,-1 0 0 0 0,1 0 0 0 0,-1 0 0 0 0,1-1 0 0 0,-1 1-1 0 0,0 0 1 0 0,1 0 0 0 0,-1 0 0 0 0,0 0 0 0 0,0-1-1 0 0,0 1 1 0 0,1 0 0 0 0,-1-1 0 0 0,-1 1-13 0 0,-8 4 113 0 0,-3 1 14 0 0,-10 4 85 0 0,5 0-144 0 0,-7-5-46 0 0,12 1 10 0 0,11-5-29 0 0,1 0 1 0 0,0 0-1 0 0,-1 0 0 0 0,1-1 0 0 0,-1 1 0 0 0,1-1 0 0 0,-1 1 0 0 0,1-1 0 0 0,-1 0 0 0 0,1 1 0 0 0,-1-1 0 0 0,1 0 0 0 0,-1 0-3 0 0,-31 0 89 0 0,10 0-79 0 0,5 0-66 0 0,2 0-84 0 0,9 0 9 0 0,-5-3-10 0 0,9 1 55 0 0,1 0-58 0 0,0 0-7 0 0,0 1-49 0 0,0-1-56 0 0,0 0-66 0 0,1 1 69 0 0,0-1-139 0 0,-1 1-60 0 0,0-1-52 0 0,1 0-46 0 0,-1 1-162 0 0,0-1-45 0 0,0 0-196 0 0,-1-2-525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36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123 108 8640 0 0,'0'0'197'0'0,"0"-2"24"0"0,0 0-226 0 0,0 0 42 0 0,0 0 145 0 0,-1 0 179 0 0,-1 1 335 0 0,0 3-15 0 0,1-2-496 0 0,0 1-35 0 0,0 0-57 0 0,0 0-36 0 0,0 0-39 0 0,0 0-45 0 0,1 0-54 0 0,-1 0-60 0 0,-1 0 309 0 0,1 1-38 0 0,0 1 35 0 0,1 1-82 0 0,1 1-41 0 0,-1-2 58 0 0,0 23 468 0 0,0 1-58 0 0,0-1-53 0 0,0 1-50 0 0,0 0-45 0 0,0 0-40 0 0,0 27 216 0 0,0 11-36 0 0,0-11-159 0 0,0 71 384 0 0,0-87-472 0 0,0 0 37 0 0,0-34-253 0 0,0 3 3 0 0,1 0 0 0 0,0 1 1 0 0,0-1-1 0 0,1-1 0 0 0,0 1 0 0 0,2 5-42 0 0,-2-7 23 0 0,1 12 82 0 0,-3 3-17 0 0,-1-11-46 0 0,1 14 49 0 0,0 1-24 0 0,1-20-195 0 0,-1-1 56 0 0,0 0 48 0 0,1 0 39 0 0,0 0 88 0 0,3 3 277 0 0,-2-4-277 0 0,-1 1-75 0 0,1 0-106 0 0,-1-1-12 0 0,-1 0-38 0 0,1 0-44 0 0,-1 1-47 0 0,1 0-51 0 0,-1 1-56 0 0,1-1-59 0 0,-1 2-64 0 0,0 0-67 0 0,0 0-73 0 0,0-5 201 0 0,0 0-53 0 0,0 0-47 0 0,0 0-40 0 0,0 0-151 0 0,0 0-40 0 0,0 0-184 0 0,0 0-493 0 0</inkml:trace>
  <inkml:trace contextRef="#ctx0" brushRef="#br0" timeOffset="272.2">0 139 9152 0 0,'0'0'208'0'0,"0"0"33"0"0,3 0 14 0 0,11-4-63 0 0,-13 3-187 0 0,0 1 0 0 0,0-1 1 0 0,0 0-1 0 0,0 0 0 0 0,0 1 1 0 0,0-1-1 0 0,0 0 0 0 0,0 0 1 0 0,-1 0-1 0 0,1 0 0 0 0,0 0 1 0 0,-1 0-6 0 0,1-1-1 0 0,0 0-1 0 0,-1 1 1 0 0,1-1 0 0 0,0 0 0 0 0,0 1 0 0 0,0-1 0 0 0,0 1 0 0 0,0 0-1 0 0,0-1 1 0 0,0 1 0 0 0,1 0 0 0 0,-1 0 0 0 0,0 0 0 0 0,1-1 0 0 0,-1 1-1 0 0,2 0 2 0 0,9-3 22 0 0,8-2 49 0 0,-13 3 5 0 0,1-1 47 0 0,2-2 73 0 0,6-4 149 0 0,4-3 79 0 0,-7 6-214 0 0,3-1 39 0 0,-1 1-49 0 0,4 0-10 0 0,8 0 31 0 0,17 2 117 0 0,-22 0-136 0 0,6 0 42 0 0,1 2-50 0 0,3 5-23 0 0,-6 1 148 0 0,18 5-319 0 0,-20-3 136 0 0,-11-2-65 0 0,0 1 0 0 0,0 0 0 0 0,1 2-71 0 0,-8-4 22 0 0,0 1 0 0 0,1 0 0 0 0,-1 0 0 0 0,-1 1-1 0 0,1 0 1 0 0,0 0 0 0 0,2 3-22 0 0,12 18 74 0 0,-5-12-35 0 0,-13-11-36 0 0,1 0 0 0 0,-1 0 0 0 0,1 1 0 0 0,-1-1 0 0 0,0 1 0 0 0,0-1 0 0 0,0 1 0 0 0,0 0 0 0 0,0-1 0 0 0,-1 1 0 0 0,2 3-3 0 0,13 41 60 0 0,-15-44-55 0 0,0 0 0 0 0,-1 1 1 0 0,1-1-1 0 0,-1 1 1 0 0,1-1-1 0 0,-1 1 1 0 0,0 0-1 0 0,-1-1 1 0 0,1 2-6 0 0,-1 5 16 0 0,1-7-11 0 0,0 0-1 0 0,0 0 1 0 0,-1 0 0 0 0,1 0-1 0 0,-1 1 1 0 0,0-1 0 0 0,0 0-1 0 0,0 0 1 0 0,0 0 0 0 0,-1 2-5 0 0,-3 5 17 0 0,-9 21 109 0 0,11-26-85 0 0,-1 1-1 0 0,0-1 1 0 0,0 0-1 0 0,0-1 1 0 0,-1 1-1 0 0,1-1 1 0 0,-1 0-1 0 0,0 0 1 0 0,-4 2-41 0 0,-27 25 294 0 0,20-22-170 0 0,0 0-1 0 0,-1-1 1 0 0,-14 4-124 0 0,3-1 82 0 0,0 2-73 0 0,20-9 3 0 0,5-2-7 0 0,0-1 0 0 0,0 1 0 0 0,1-1-1 0 0,-1 0 1 0 0,0 0 0 0 0,0 0 0 0 0,0 0 0 0 0,0-1 0 0 0,0 1-1 0 0,0-1 1 0 0,0 0 0 0 0,-3 0-5 0 0,-2 1 11 0 0,0 0 0 0 0,0 0 0 0 0,1 1 0 0 0,-1 0-1 0 0,-7 3-10 0 0,13-4 0 0 0,-4 0 9 0 0,1 0 1 0 0,0 0-1 0 0,-1 0 1 0 0,1-1-1 0 0,-1 0 1 0 0,1 0 0 0 0,-1 0-1 0 0,0-1-9 0 0,-6 1-4 0 0,9 0 4 0 0,-1 0 0 0 0,1 0 1 0 0,-1-1-1 0 0,1 1 1 0 0,0-1-1 0 0,-1 0 1 0 0,1 0-1 0 0,-3 0 0 0 0,-4-5-39 0 0,4 4-1 0 0,-1 0-119 0 0,-1 1-51 0 0,7 1 177 0 0,1 1-1 0 0,-1-1 1 0 0,0 0 0 0 0,0 0-1 0 0,0-1 1 0 0,0 1-1 0 0,1 0 1 0 0,-1 0 0 0 0,0 0-1 0 0,0 0 1 0 0,0-1-1 0 0,1 1 1 0 0,-1 0 0 0 0,0-1-1 0 0,0 1 34 0 0,-1-3-172 0 0,2 0-16 0 0,-1 2 18 0 0,1 0-54 0 0,-1-1-63 0 0,0 1-74 0 0,0 1 12 0 0,0-1-48 0 0,0 1-44 0 0,0-1-38 0 0,-1 1-139 0 0,1 0-37 0 0,-5 0-1442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9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 8536 0 0,'0'0'249'0'0,"0"0"-1"0"0,0 0-183 0 0,0 2-38 0 0,0 10 405 0 0,0-1 40 0 0,0 25 1057 0 0,-2-24-1032 0 0,-2-3-81 0 0,-3 3 41 0 0,5-3-261 0 0,1 1 42 0 0,2 23 609 0 0,0-13-333 0 0,-2-7-205 0 0,0-3-88 0 0,-1-2-44 0 0,-3 7 187 0 0,0 0 17 0 0,3 4-70 0 0,2-16-243 0 0,-1 0 0 0 0,1 1 0 0 0,0-1 0 0 0,-1 0-1 0 0,0 1 1 0 0,1-1 0 0 0,-2 3-68 0 0,-6 11 389 0 0,5-10-189 0 0,2 0-43 0 0,1 4 17 0 0,1-1-49 0 0,-1-1-10 0 0,0 7 27 0 0,0-3-49 0 0,0 53 118 0 0,3-51-147 0 0,2-7-33 0 0,-5-7-28 0 0,1 0 0 0 0,0 0-1 0 0,0 0 1 0 0,0 1 0 0 0,-1-1 0 0 0,1 0-1 0 0,-1 1 1 0 0,1-1 0 0 0,-1 0 0 0 0,1 1-1 0 0,-1-1 1 0 0,0 1 0 0 0,0-1 0 0 0,0 0-1 0 0,1 1 1 0 0,-1 0-3 0 0,0-2-61 0 0,2 0-93 0 0,8 0-164 0 0,-8 0 161 0 0,-1 0-51 0 0,-1 0-80 0 0,0 0 92 0 0,0 0-39 0 0,0 0-44 0 0,0 0-41 0 0,0 0-37 0 0,0 0-34 0 0,0-1-252 0 0,1 1-56 0 0,0-2-819 0 0,4-2-643 0 0,3-5-1224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9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9152 0 0,'0'8'222'0'0,"0"0"-42"0"0,0-1-36 0 0,0 1-34 0 0,0 5 14 0 0,0-1-59 0 0,0 29-7 0 0,0-23 24 0 0,0-9 3 0 0,0 0 37 0 0,0 0 47 0 0,0 0 53 0 0,0-1 28 0 0,0 0 55 0 0,0 1 60 0 0,0-1 65 0 0,0 1 70 0 0,0-1 78 0 0,0 1 80 0 0,0 0 89 0 0,1-3-462 0 0,1-1-54 0 0,1 2-8 0 0,4 0 40 0 0,-5-4 141 0 0,-2-3-10 0 0,0 0-16 0 0,0 0-57 0 0,0 0-29 0 0,0 0-4 0 0,0 0-29 0 0,0 0-124 0 0,0 0-58 0 0,0 0-12 0 0,0 0 5 0 0,3-3 20 0 0,8-15 41 0 0,-9 14-103 0 0,0 0 1 0 0,1 0-1 0 0,-1 1 0 0 0,1-1 0 0 0,2-2-28 0 0,-3 3 7 0 0,0 1 0 0 0,0 0-1 0 0,-1-1 1 0 0,1 0-1 0 0,-1 1 1 0 0,2-3-7 0 0,-2 2 4 0 0,0 1 0 0 0,0 0 1 0 0,0-1-1 0 0,1 1 0 0 0,-1 0 0 0 0,1 0 1 0 0,-1 0-1 0 0,1 0 0 0 0,0 1 1 0 0,0-1-1 0 0,0 0 0 0 0,0 0-4 0 0,9-4 18 0 0,-5 2-11 0 0,0 1 0 0 0,-1-1 0 0 0,1 0 0 0 0,-1-1 0 0 0,3-2-7 0 0,0-1 0 0 0,30-29 0 0 0,-34 33 0 0 0,1 0 0 0 0,0 1 0 0 0,0-1 0 0 0,0 1 0 0 0,0 0 0 0 0,0 0 0 0 0,2 0 0 0 0,16-5 0 0 0,-20 6-9 0 0,1 0 0 0 0,0 1 0 0 0,0 0 0 0 0,0 0-1 0 0,0 0 1 0 0,0 0 0 0 0,0 1 0 0 0,3-1 9 0 0,-2 1-1 0 0,0 0 0 0 0,-1 1 1 0 0,1-1-1 0 0,0 1 0 0 0,-1 0 0 0 0,1 0 0 0 0,-1 0 0 0 0,1 1 0 0 0,-1 0 0 0 0,0 0 1 0 0,1 0-1 0 0,-1 0 0 0 0,0 0 0 0 0,0 1 0 0 0,-1 0 0 0 0,1 0 0 0 0,2 2 1 0 0,-4-2 0 0 0,1 0 0 0 0,-1 0 0 0 0,0 0 0 0 0,0 0 0 0 0,0 0 0 0 0,0 2 0 0 0,0-2 0 0 0,-1 1 0 0 0,1-1 0 0 0,1 0 0 0 0,-1 0 0 0 0,0 0 0 0 0,2 1 0 0 0,-3-2 0 0 0,1 0 0 0 0,-1-1 0 0 0,1 1 0 0 0,-1 0 0 0 0,0 0 0 0 0,0 0 0 0 0,0 0 0 0 0,0 1 0 0 0,0-1 0 0 0,0 0 0 0 0,-1 0 0 0 0,1 0 0 0 0,-1 1 0 0 0,0-1 0 0 0,4 11 0 0 0,2-1 0 0 0,-5-11 0 0 0,-1 1 0 0 0,1-1 0 0 0,0 1 0 0 0,0-1 0 0 0,-1 1 0 0 0,1-1 0 0 0,-1 1 0 0 0,1 0 0 0 0,-1-1 0 0 0,0 1 0 0 0,0 0 0 0 0,0-1 0 0 0,0 1 0 0 0,0 0 0 0 0,1 2 0 0 0,-1 0 0 0 0,1-1 0 0 0,-1 1 0 0 0,1 0 0 0 0,0 0 0 0 0,0 0 0 0 0,1-1 0 0 0,-1 1 0 0 0,1-1 0 0 0,1 3 0 0 0,-2-5 0 0 0,-1 0 0 0 0,0 1 0 0 0,0-1 0 0 0,1 0 0 0 0,-1 0 0 0 0,0 0 0 0 0,0 0 0 0 0,0 0 0 0 0,0 0 0 0 0,0 0 0 0 0,0 0 0 0 0,-1 0 0 0 0,1 0 0 0 0,0 0 0 0 0,-1 0 0 0 0,1 0 0 0 0,0 0 0 0 0,-1 0 0 0 0,1 0 0 0 0,-1 0 0 0 0,0 0 0 0 0,1 0 0 0 0,-1 0 0 0 0,0 0 0 0 0,0 0 0 0 0,0 1 0 0 0,0-1 0 0 0,1 1 0 0 0,-1 0 0 0 0,0-1 0 0 0,1 1 0 0 0,-1-1 0 0 0,1 1 0 0 0,-1 0 0 0 0,1 0 0 0 0,-1 1 0 0 0,1 1-18 0 0,0 5 73 0 0,0-6-71 0 0,0 0-43 0 0,0-1-17 0 0,0 0-34 0 0,0 0-41 0 0,0 0-45 0 0,0 1-82 0 0,0-1-72 0 0,0 0-77 0 0,0 1-87 0 0,0-1-93 0 0,0 0-100 0 0,0 0-110 0 0,0 1-115 0 0,0 3-1321 0 0,0 3-1282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49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10800 0 0,'-2'0'241'0'0,"0"0"-155"0"0,-1 0-81 0 0,2 0 24 0 0,0 0 34 0 0,-1 0 29 0 0,1 0 43 0 0,0 0 50 0 0,-1 0 57 0 0,2 0-175 0 0,0 3-39 0 0,0 0-45 0 0,0 0-71 0 0,0-1-69 0 0,0 0-102 0 0,0-1-121 0 0,0 0-107 0 0,0 0 64 0 0,0-1-41 0 0,0 2-550 0 0,0 2-438 0 0,0 5-828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0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94 10536 0 0,'2'-3'233'0'0,"-1"2"-176"0"0,1-1-26 0 0,1-1 2 0 0,-1 1 47 0 0,0 0 56 0 0,1-1 88 0 0,-3 3 38 0 0,3 2-192 0 0,1-2-41 0 0,2 1-24 0 0,-1 9-5 0 0,1-6 38 0 0,-1 0 87 0 0,-3 6 98 0 0,-3 2 120 0 0,1-8-219 0 0,0 0 0 0 0,0 0 1 0 0,0 0-1 0 0,0 0 0 0 0,0-1 0 0 0,1 1 0 0 0,0 0 0 0 0,0 2-124 0 0,1-1 68 0 0,3 10 210 0 0,-4-10-137 0 0,1 0 1 0 0,-1 0-1 0 0,0 0 1 0 0,-1 0-1 0 0,1 0 1 0 0,-1 4-142 0 0,-2 6 219 0 0,-3 1 17 0 0,3-9-133 0 0,0-1-1 0 0,1 0 1 0 0,0 1-1 0 0,0-1 1 0 0,0 1 0 0 0,1 0-103 0 0,0 27 409 0 0,0 0-69 0 0,0 6 5 0 0,0 21 115 0 0,-1-53-392 0 0,0 0 0 0 0,0 0 0 0 0,0 0 0 0 0,-1 0 0 0 0,-1 1-68 0 0,1-2 44 0 0,1 0-1 0 0,-1 0 1 0 0,1 0-1 0 0,1 1 0 0 0,-1-1-43 0 0,1-3 20 0 0,0 0-1 0 0,0 0 0 0 0,-1 0 1 0 0,0-1-1 0 0,1 1 0 0 0,-1 0 0 0 0,-1-1 1 0 0,1 1-1 0 0,-1-1 0 0 0,1 1 0 0 0,-2 2-19 0 0,-1 7 85 0 0,4 8-23 0 0,1-9-34 0 0,0-1-1 0 0,-1-8-18 0 0,0 0 0 0 0,1 0 1 0 0,-1 0-1 0 0,0-1 0 0 0,-1 1 1 0 0,1 0-1 0 0,0 0 0 0 0,-1 0 1 0 0,1-1-1 0 0,-1 1 0 0 0,-1 1-9 0 0,-2 4 31 0 0,3-7-24 0 0,0 1 0 0 0,0-1 0 0 0,0 0 0 0 0,0 1 0 0 0,1-1 0 0 0,-1 1 0 0 0,0-1 0 0 0,1 1 0 0 0,0 0 0 0 0,-1-1 0 0 0,1 1 0 0 0,0-1-1 0 0,0 1 1 0 0,0 0-7 0 0,0 0 13 0 0,-1-1-1 0 0,1 1 0 0 0,0 0 0 0 0,0-1 0 0 0,-1 1 0 0 0,1 0 1 0 0,-1-1-1 0 0,0 1 0 0 0,1-1 0 0 0,-1 1 0 0 0,0-1 0 0 0,0 1 1 0 0,0-1-1 0 0,0 1-12 0 0,-3 5 11 0 0,1 5-19 0 0,3-9-92 0 0,0-3-47 0 0,0 0-12 0 0,0 0 26 0 0,0 0 49 0 0,0 0-33 0 0,0 0-40 0 0,0 0-35 0 0,0 0-147 0 0,0 0-41 0 0,-2-3-1009 0 0,-2 0 834 0 0,1 0 85 0 0,1 1-33 0 0,1 1 203 0 0,0 0-39 0 0,1 0-41 0 0,-1 1-39 0 0,0-1-516 0 0,1 1-319 0 0,0 0-775 0 0</inkml:trace>
  <inkml:trace contextRef="#ctx0" brushRef="#br0" timeOffset="418.03">0 47 7568 0 0,'0'0'166'0'0,"0"0"29"0"0,0 0 14 0 0,0-2-25 0 0,0-4-4 0 0,0 1-78 0 0,0 0-54 0 0,0 0-106 0 0,0 5 57 0 0,0-1 60 0 0,0 1 91 0 0,0-1 85 0 0,0 0 119 0 0,0 0-125 0 0,0 0 38 0 0,0 0 40 0 0,0 0 44 0 0,3 1 402 0 0,1-1-510 0 0,0 0-35 0 0,1-1 6 0 0,1-1 61 0 0,7-4 237 0 0,-7 6-302 0 0,0 0 38 0 0,3 1 143 0 0,1 0-69 0 0,2 0-23 0 0,0-1-68 0 0,5 2 20 0 0,0 2-73 0 0,16 7 127 0 0,8-5-94 0 0,-5 6-41 0 0,-17-8-96 0 0,-8-2-16 0 0,-1 1 0 0 0,0 1 0 0 0,0 0 0 0 0,7 2-58 0 0,15 7 59 0 0,-14-6-42 0 0,-1 0 0 0 0,6 4-17 0 0,27 17 56 0 0,27 22-45 0 0,-2-2-11 0 0,-69-44 1 0 0,-1 1 1 0 0,0-1 0 0 0,0 1 0 0 0,0 0-1 0 0,0 1 1 0 0,3 3-2 0 0,7 18 28 0 0,-7-11-13 0 0,9 9-5 0 0,-13-19-10 0 0,1 1 0 0 0,-1 0 0 0 0,0 0 0 0 0,-1 0 0 0 0,0 0 1 0 0,1 2-1 0 0,3 10-1 0 0,16 38 68 0 0,-20-50-59 0 0,0 0 0 0 0,-1 0 0 0 0,0 1 0 0 0,-1-1 0 0 0,1 1 0 0 0,-1-1 0 0 0,0 4-8 0 0,0 19 46 0 0,-1 1 61 0 0,0-2 73 0 0,0-25-165 0 0,0-1 1 0 0,0 1-1 0 0,0-1 0 0 0,0 1 0 0 0,-1-1 0 0 0,1 1 0 0 0,-1-1 0 0 0,1 0 1 0 0,-1 1-1 0 0,0 0-15 0 0,0-2 12 0 0,0 1 1 0 0,0-1 0 0 0,0 1 0 0 0,0-1 0 0 0,0 0-1 0 0,0 0 1 0 0,0 1 0 0 0,0-1 0 0 0,0 0 0 0 0,-1 0-1 0 0,0 1-12 0 0,-18 13 186 0 0,15-10-105 0 0,1-1 0 0 0,-1 1 0 0 0,1 1 0 0 0,-2 2-81 0 0,-4 6 221 0 0,-1-3-45 0 0,2-4-43 0 0,0 0-1 0 0,0-1 0 0 0,-2 0-132 0 0,-9 7 196 0 0,5-5-84 0 0,-11 2 143 0 0,5-2-64 0 0,8-3-99 0 0,5 0-24 0 0,-13 3 109 0 0,12-6-79 0 0,-2-1 37 0 0,3-1-41 0 0,-1 1-1 0 0,0 1 1 0 0,1 0-1 0 0,-1 0 0 0 0,1 0 1 0 0,-6 4-94 0 0,-27 6 347 0 0,11-9-159 0 0,3-2-71 0 0,-24 0 80 0 0,24-5-103 0 0,12-2-75 0 0,12 5-12 0 0,0 0-1 0 0,0 0 0 0 0,-1 0 1 0 0,1 0-1 0 0,0 0 0 0 0,-1 1 0 0 0,1-1 1 0 0,-2 1-7 0 0,2 0 1 0 0,0 0-1 0 0,-1 0 1 0 0,1 0 0 0 0,0-1 0 0 0,0 1 0 0 0,-1-1-1 0 0,1 0 1 0 0,0 0 0 0 0,0 0 0 0 0,0 0 0 0 0,0 0-1 0 0,-2-2 0 0 0,-1 0 1 0 0,2 1-48 0 0,-7 2 135 0 0,7 0-127 0 0,0-1-107 0 0,2 1 20 0 0,0 0-44 0 0,0-1-48 0 0,1 0-54 0 0,-1 0-35 0 0,0 0-50 0 0,1 0-48 0 0,0 0-43 0 0,-1-1-293 0 0,0 1-71 0 0,0-1-57 0 0,1 1-40 0 0,-1 0-346 0 0,2 0-38 0 0,-1 0-2716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9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10424 0 0,'-3'0'233'0'0,"-3"-1"-91"0"0,-4-5 60 0 0,5 2-36 0 0,2 2-37 0 0,-1 0 41 0 0,4 3-103 0 0,1 1-35 0 0,-2 8-40 0 0,1-8-45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20:01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1 278 6880 0 0,'4'2'54'0'0,"7"4"-62"0"0,-7-4 64 0 0,1 0 90 0 0,-2 0-25 0 0,0-1 38 0 0,3-1 1 0 0,6 0-106 0 0,-4 0 37 0 0,-3 0 192 0 0,0 0-59 0 0,-2 0-50 0 0,0 0-43 0 0,0 0-20 0 0,-1 0-38 0 0,2 0 48 0 0,-1 0-38 0 0,0 0 70 0 0,7-2 646 0 0,11-8 5 0 0,-19 8-506 0 0,1 1-51 0 0,-1 1-46 0 0,-1-1-41 0 0,1 1-15 0 0,-1-1-43 0 0,0 1-24 0 0,1 1-19 0 0,1-1 31 0 0,-2-1-14 0 0,1 0 47 0 0,5-2 204 0 0,17-9 844 0 0,-19 8-899 0 0,0 0-22 0 0,-2-1-58 0 0,1-5 233 0 0,0 2-64 0 0,6-5 97 0 0,-3 6-163 0 0,5-5 92 0 0,-3 1-102 0 0,-4 1-67 0 0,-1 1-40 0 0,5-3 42 0 0,4-1 54 0 0,-13 13-267 0 0,0 0-1 0 0,0-1 1 0 0,1 1 0 0 0,-1 0 0 0 0,0 0 0 0 0,0-1 0 0 0,0 1-1 0 0,1 0 1 0 0,-1 0 0 0 0,0-1 0 0 0,0 1 0 0 0,0 0-1 0 0,0-1 1 0 0,0 1 0 0 0,0 0 0 0 0,0 0 0 0 0,1-1 0 0 0,-1 1-1 0 0,0 0 1 0 0,0-1 0 0 0,0 1 0 0 0,0 0 0 0 0,0-1-1 0 0,-1 1 1 0 0,1 0 0 0 0,0-1-7 0 0,0-1 19 0 0,0-1 0 0 0,0 1 0 0 0,1-1 0 0 0,-1 1-1 0 0,0 0 1 0 0,1-1 0 0 0,0 0-19 0 0,6-4 90 0 0,-7 7-86 0 0,1 0-1 0 0,-1 0 0 0 0,0 0 0 0 0,1-1 0 0 0,-1 1 0 0 0,0 0 1 0 0,1 0-1 0 0,-1 0 0 0 0,0-1 0 0 0,0 1 0 0 0,1 0 0 0 0,-1 0 1 0 0,0-1-1 0 0,0 1 0 0 0,0 0 0 0 0,1-1 0 0 0,-1 1 0 0 0,0 0 1 0 0,0-1-1 0 0,0 1 0 0 0,0 0 0 0 0,0-1 0 0 0,1 1 0 0 0,-1 0 1 0 0,0-1-1 0 0,0 1 0 0 0,0 0 0 0 0,0-1 0 0 0,0 1 0 0 0,0-1 1 0 0,0 1-1 0 0,0 0 0 0 0,0-1 0 0 0,-1 1 0 0 0,1 0 0 0 0,0-1 1 0 0,0 1-1 0 0,0 0 0 0 0,0-1 0 0 0,0 1 0 0 0,-1 0 0 0 0,1-1 1 0 0,0 1-1 0 0,0 0 0 0 0,-1 0 0 0 0,1-1-3 0 0,-5-7 47 0 0,4 7-38 0 0,0 0 0 0 0,1-1 0 0 0,-1 1 0 0 0,0-1 0 0 0,0 1 0 0 0,1-1 0 0 0,-1 1 0 0 0,1-1 0 0 0,-1 1 0 0 0,1-1 0 0 0,0 1 0 0 0,-1-1 0 0 0,1 0 0 0 0,0 0-9 0 0,1-4 37 0 0,-1 3-26 0 0,0 1 0 0 0,0 0 0 0 0,0 0 0 0 0,0 0 0 0 0,0 0 0 0 0,-1 0 0 0 0,1 0 0 0 0,-1 0 0 0 0,1 0 0 0 0,-1-1-11 0 0,-12-13 25 0 0,-2 3 23 0 0,-1 11-25 0 0,14 2-19 0 0,1 0 0 0 0,-1 0-1 0 0,1 1 1 0 0,-1-1 0 0 0,0 0 0 0 0,1 1 0 0 0,-1-1-1 0 0,1 1 1 0 0,-1 0 0 0 0,1-1 0 0 0,-1 1-1 0 0,1 0 1 0 0,0 0 0 0 0,-1 0-4 0 0,-6 4 0 0 0,-13 6 0 0 0,-17 11 0 0 0,33-18 0 0 0,1 1 0 0 0,-1-1 0 0 0,1 1 0 0 0,0 0 0 0 0,0 0 0 0 0,1 1 0 0 0,-1-1 0 0 0,1 1 0 0 0,0 0 0 0 0,1 0 0 0 0,-1 0 0 0 0,1 0 0 0 0,-16 30 0 0 0,14-29 0 0 0,1-3-4 0 0,0-1 0 0 0,0 1 0 0 0,1 0 0 0 0,-1 0 0 0 0,1 0 0 0 0,0 0 0 0 0,1 0 0 0 0,-1 1 0 0 0,1-1 0 0 0,-1 0 0 0 0,1 1 0 0 0,1 0 0 0 0,-1-1 0 0 0,1 1 0 0 0,-1-1 0 0 0,1 2 4 0 0,0 8 0 0 0,0-10 0 0 0,-1 0 0 0 0,1 1 0 0 0,1-1 0 0 0,-1 0 0 0 0,0 0 0 0 0,1 0 0 0 0,0 0 0 0 0,0 0 0 0 0,0 0 0 0 0,0 0 0 0 0,1 0 0 0 0,-1-1 0 0 0,1 1 0 0 0,0 0 0 0 0,2 1 0 0 0,6 17 0 0 0,-8-17 0 0 0,-1-1 0 0 0,1 0 0 0 0,0 0 0 0 0,0 0 0 0 0,1 0 0 0 0,-1 0 0 0 0,1 0 0 0 0,1 0 0 0 0,-1 0 0 0 0,1-1 0 0 0,0 1 0 0 0,0-1 0 0 0,0 0 0 0 0,1-1 0 0 0,-1 1 0 0 0,1-1 0 0 0,-1 0 0 0 0,2 1 0 0 0,27 9-2 0 0,-19-6 5 0 0,0 0 0 0 0,11 1-3 0 0,-21-6-4 0 0,0 0-1 0 0,0 0 1 0 0,0-1 0 0 0,0 0-1 0 0,1 0 1 0 0,-1 0 0 0 0,0 0-1 0 0,0 0 1 0 0,0-1 0 0 0,0 0-1 0 0,4-1 5 0 0,5-4-132 0 0,-4 2-38 0 0,2 2-53 0 0,-8 1 212 0 0,-1 1-54 0 0,1 0-51 0 0,-1-1-50 0 0,0 1-45 0 0,0-1-44 0 0,0 0-41 0 0,-1 0-38 0 0,1 0-36 0 0,0 0-34 0 0,1-1-492 0 0,-1 0-103 0 0,0 0-80 0 0,0 0-1058 0 0,-1 1-1210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20:00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16 10248 0 0,'-3'0'230'0'0,"3"0"-217"0"0,-1 0 0 0 0,1 0 0 0 0,-1 0 0 0 0,1 0 0 0 0,-1 0-1 0 0,1 0 1 0 0,-1 0 0 0 0,1 0 0 0 0,-1 0 0 0 0,1-1 0 0 0,-1 1 0 0 0,1 0-1 0 0,0 0 1 0 0,-1 0 0 0 0,1-1 0 0 0,-1 1 0 0 0,1 0 0 0 0,0 0 0 0 0,-1-1-1 0 0,1 1 1 0 0,-1 0 0 0 0,1-1 0 0 0,0 1 0 0 0,0 0 0 0 0,-1-1 0 0 0,1 1-1 0 0,0-1 1 0 0,-1 1 0 0 0,1-1 0 0 0,0 1 0 0 0,0 0 0 0 0,0-1 0 0 0,0 1-1 0 0,-1-1 1 0 0,1 1 0 0 0,0-1 0 0 0,0 1 0 0 0,0-1 0 0 0,0 1 0 0 0,0-1-1 0 0,0 1 1 0 0,0-1-13 0 0,0-2 255 0 0,0 3-94 0 0,0 0-39 0 0,0 0 127 0 0,0 0 236 0 0,1 1-154 0 0,0 1-104 0 0,-1-1-113 0 0,0 1-38 0 0,0 1-3 0 0,0 1-19 0 0,1-2-8 0 0,-1-1 35 0 0,10 18 447 0 0,2 5 31 0 0,-1 1-96 0 0,-3 1-92 0 0,-5 3-88 0 0,-3-23-207 0 0,0-1 1 0 0,1 1 0 0 0,0 0 0 0 0,0 0-1 0 0,1 0-76 0 0,9 27 305 0 0,1 4-44 0 0,-9-13-78 0 0,-3-2-37 0 0,2 9 55 0 0,8 5 47 0 0,-5 5-66 0 0,6-5-29 0 0,-6 5-8 0 0,1-18-53 0 0,-5-17-66 0 0,1 0 0 0 0,-1 0 0 0 0,0 0 0 0 0,0 0 0 0 0,0 5-26 0 0,-2 14 55 0 0,0-14-27 0 0,1-1 0 0 0,0 1 0 0 0,1 0 0 0 0,0-1-1 0 0,1 5-27 0 0,2 0 33 0 0,3 11 6 0 0,-5-6 44 0 0,-2-9-40 0 0,0-7-37 0 0,-1 1 1 0 0,2-1-1 0 0,-1 1 0 0 0,0-1 0 0 0,1 0 0 0 0,1 3-6 0 0,8 11 53 0 0,-10-17-279 0 0,1 0 84 0 0,-1 0 74 0 0,1 0 62 0 0,-1 1 47 0 0,0-1 36 0 0,0 1 110 0 0,1 2 314 0 0,-1-2-391 0 0,0-1-47 0 0,0 1-75 0 0,0-1-42 0 0,0 0-37 0 0,0-1-41 0 0,0 1-46 0 0,0 0-48 0 0,0 0-54 0 0,0 0-73 0 0,-1 0-67 0 0,1 0-71 0 0,0 0-77 0 0,0 0-79 0 0,0 0-86 0 0,0 0-89 0 0,0-1-94 0 0,0 0-1267 0 0,0 0-1239 0 0</inkml:trace>
  <inkml:trace contextRef="#ctx0" brushRef="#br0" timeOffset="492.97">0 354 10080 0 0,'0'0'230'0'0,"0"0"30"0"0,3 0 18 0 0,9 0-156 0 0,-1-2-34 0 0,-1-2-36 0 0,1-5-34 0 0,5-3 5 0 0,0 7 49 0 0,-1 0 24 0 0,2-4 33 0 0,2 0 84 0 0,11 3 51 0 0,-24 5-213 0 0,0 0 1 0 0,0 0 0 0 0,0 0 0 0 0,0-1 0 0 0,-1 0 0 0 0,1 0 0 0 0,0 0 0 0 0,-1-1 0 0 0,2 0-52 0 0,43-23 177 0 0,-13 11 4 0 0,12-3-181 0 0,7-2 110 0 0,60-18 129 0 0,-91 31-161 0 0,19-2-78 0 0,-37 7-18 0 0,11 0-100 0 0,0-2 0 0 0,0 0 0 0 0,3-2 118 0 0,23-7-245 0 0,-28 11 111 0 0,1 1-72 0 0,-5 0-40 0 0,0 0-37 0 0,18-8-656 0 0,-25 7 776 0 0,4 0-287 0 0,-1 1 98 0 0,0 0 25 0 0,4 2-61 0 0,-3 0 13 0 0,0-1-81 0 0,-2 2 46 0 0,3 4-303 0 0,-3-1 219 0 0,0-2 55 0 0,1 2-562 0 0,-7 2 408 0 0,-1-5 298 0 0,0-1-58 0 0,2 1-155 0 0,9 14-74 0 0,-6-7 375 0 0,-2-4 135 0 0,0 0 43 0 0,-1 0 52 0 0,0-1 64 0 0,-2-4-82 0 0,3 9 158 0 0,-3 6 123 0 0,0-11-170 0 0,2 1 232 0 0,5 4-20 0 0,-6-6-196 0 0,0 1 0 0 0,0-1 0 0 0,0 0 0 0 0,-1 0 0 0 0,1 0 0 0 0,-1 0 0 0 0,1 3-132 0 0,-1 3 229 0 0,0 0-66 0 0,0-7-140 0 0,2 12 424 0 0,3-5-94 0 0,1 3-11 0 0,-1 17 204 0 0,0-14-278 0 0,-1-6-77 0 0,-2-1-13 0 0,-1-1 21 0 0,0 2 62 0 0,3 19 329 0 0,4-1-35 0 0,-7-25-501 0 0,1 7 228 0 0,-1-2-59 0 0,-1 6 99 0 0,2 7 61 0 0,0-11-221 0 0,2 1 62 0 0,7 22 595 0 0,-6-19-516 0 0,-2-3-93 0 0,0 8 373 0 0,-3-17-511 0 0,0 1 1 0 0,0-1-1 0 0,0 0 1 0 0,0 1 0 0 0,0-1-1 0 0,0 0 1 0 0,1 1 0 0 0,-1-1-1 0 0,1 0 1 0 0,-1 1-73 0 0,5 6 365 0 0,1 2 152 0 0,-4-4-212 0 0,-2 1 40 0 0,0 2 117 0 0,0 1-58 0 0,0 1 21 0 0,0 3 145 0 0,0-12-57 0 0,0-2-216 0 0,0 0-130 0 0,0 0-40 0 0,0 0 9 0 0,0 3 40 0 0,-1 4-55 0 0,-7 8 309 0 0,4-11-358 0 0,2-2 260 0 0,2-4 10 0 0,0-9-34 0 0,0 11-305 0 0,0 0 0 0 0,0 0 0 0 0,0 0 0 0 0,0 0-1 0 0,0 0 1 0 0,0 0 0 0 0,0 0 0 0 0,0 0-1 0 0,0 0 1 0 0,0-1 0 0 0,0 1 0 0 0,0 0 0 0 0,0 0-1 0 0,0 0 1 0 0,0 0 0 0 0,0 0 0 0 0,0 0-1 0 0,0 0 1 0 0,0 0 0 0 0,0 0 0 0 0,0 0 0 0 0,0-1-1 0 0,0 1 1 0 0,0 0 0 0 0,0 0 0 0 0,0 0 0 0 0,0 0-1 0 0,0 0 1 0 0,0 0 0 0 0,-1 0 0 0 0,1 0-1 0 0,0 0 1 0 0,0 0 0 0 0,0 0 0 0 0,0 0 0 0 0,0 0-1 0 0,0 0 1 0 0,0 0 0 0 0,0 0 0 0 0,0 0 0 0 0,0 0-1 0 0,0 0 1 0 0,0 0 0 0 0,-1 0 0 0 0,1-1-1 0 0,0 1 1 0 0,0 0 0 0 0,0 0 0 0 0,0 1 0 0 0,0-1-1 0 0,0 0 1 0 0,0 0 0 0 0,0 0 0 0 0,0 0-1 0 0,0 0 1 0 0,-1 0 0 0 0,1 0-3 0 0,-9-3 62 0 0,9 3-54 0 0,0-1 1 0 0,-1 1 0 0 0,1-1-1 0 0,0 1 1 0 0,-1-1 0 0 0,1 0-1 0 0,0 1 1 0 0,0-1 0 0 0,0 0-1 0 0,0 1 1 0 0,0-1 0 0 0,-1 0 0 0 0,1 1-1 0 0,0-1 1 0 0,0 1 0 0 0,1-2-9 0 0,-2-6 55 0 0,-2-1-39 0 0,-2 1 5 0 0,4 7-18 0 0,0 0-1 0 0,0-1 1 0 0,1 1 0 0 0,-1-1 0 0 0,0 1 0 0 0,0-1 0 0 0,1 1 0 0 0,-1-1 0 0 0,1 0 0 0 0,0 1-1 0 0,-1-1 1 0 0,1 1 0 0 0,0-1 0 0 0,0 0 0 0 0,0 0-3 0 0,0-10 20 0 0,1 5 0 0 0,-1 1-1 0 0,0-1 0 0 0,-1 0 1 0 0,1 1-1 0 0,-2-6-19 0 0,-4-3 44 0 0,5 12-35 0 0,-1 0 0 0 0,1 0 1 0 0,0-1-1 0 0,1 1 1 0 0,-1 0-1 0 0,0-1 1 0 0,1 1-1 0 0,0-1 0 0 0,0 0-9 0 0,0-32 58 0 0,0-53-52 0 0,0 86-10 0 0,0 0 0 0 0,0-1 1 0 0,1 1-1 0 0,-1 0 0 0 0,1 0 0 0 0,0 1 0 0 0,1-3 4 0 0,6-13-95 0 0,-5 3 8 0 0,-4 0-56 0 0,0-1-87 0 0,5 0-100 0 0,-3 14 309 0 0,1-1-63 0 0,1-1-56 0 0,0 0-46 0 0,1 0-67 0 0,0 0-35 0 0,11-10-757 0 0,-9 9 622 0 0,-1 2 3 0 0,-1 1 91 0 0,-1 2 62 0 0,-1-1 4 0 0,-1 0-60 0 0,1 1-73 0 0,-1-1-89 0 0,0 0 79 0 0,-1 0-46 0 0,1 0-43 0 0,-1 0-35 0 0,0-1-148 0 0,1 0-35 0 0,-1-3-1553 0 0</inkml:trace>
  <inkml:trace contextRef="#ctx0" brushRef="#br0" timeOffset="875.91">1524 354 7824 0 0,'-12'0'230'0'0,"12"0"-226"0"0,0 0 0 0 0,-1 0 0 0 0,1 0-1 0 0,0 0 1 0 0,0 0 0 0 0,0 0 0 0 0,0 0-1 0 0,0 0 1 0 0,0 0 0 0 0,0 0 0 0 0,0 0-1 0 0,0 0 1 0 0,0 0 0 0 0,-1 0 0 0 0,1 0-1 0 0,0 0 1 0 0,0 0 0 0 0,0 0 0 0 0,0 0-1 0 0,0 0 1 0 0,0 0 0 0 0,0 0 0 0 0,0 0-1 0 0,0 1 1 0 0,0-1 0 0 0,0 0-1 0 0,0 0 1 0 0,-1 0 0 0 0,1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0-4 0 0,2 7 68 0 0,0-5 7 0 0,0 0 35 0 0,1 0 52 0 0,1 0 52 0 0,1 11 410 0 0,-4-11-527 0 0,0-1-36 0 0,2 2 13 0 0,-2-2-29 0 0,0 0 16 0 0,0 0 21 0 0,1 1 35 0 0,-1 0 13 0 0,0 0 35 0 0,1 1 39 0 0,-1 0 43 0 0,4 10 120 0 0,-2-6-196 0 0,-1 2 63 0 0,1-3-26 0 0,0 0 56 0 0,7 12 352 0 0,-5 7-20 0 0,5-4-84 0 0,-4 5-38 0 0,4-6-8 0 0,-5 0-132 0 0,0-1-60 0 0,3-1-36 0 0,0-4 53 0 0,4 8 213 0 0,1 5 137 0 0,-3-13-316 0 0,-7-12-102 0 0,-2 1-77 0 0,0-1-46 0 0,-1 1-45 0 0,-1 0-15 0 0,3-1 42 0 0,0-1 4 0 0,0-1-48 0 0,1 0 21 0 0,0 0 52 0 0,-1 2 53 0 0,1 0 84 0 0,7 8 112 0 0,-7-7 7 0 0,-1-6 28 0 0,11-7 11 0 0,0 5 2 0 0,-8-5-25 0 0,0 6-233 0 0,1 1-34 0 0,-5 3-100 0 0,0 0-1 0 0,0-1 0 0 0,0 1 1 0 0,0-1-1 0 0,0 1 0 0 0,0-1 1 0 0,0 0-1 0 0,0 1 1 0 0,0-1-1 0 0,-1 0 0 0 0,1 0 1 0 0,0 1-1 0 0,0-1 0 0 0,-1 0 1 0 0,1 0-1 0 0,0 0-15 0 0,3-9 131 0 0,-1 2-36 0 0,0-5 21 0 0,-2 9-87 0 0,0-1 0 0 0,0 1 0 0 0,0 0 0 0 0,1 0 0 0 0,0 0 0 0 0,0-2-29 0 0,16-34 79 0 0,-15 32-66 0 0,-1-1 0 0 0,0 0 0 0 0,-1 0 0 0 0,0 0 0 0 0,0 0 0 0 0,0-8-13 0 0,-1 9 1 0 0,1 0 0 0 0,0 0 0 0 0,1 0 0 0 0,1-5-1 0 0,0 6 14 0 0,-2-1 0 0 0,1 1 0 0 0,-1-1 0 0 0,0-4-14 0 0,-1-16 51 0 0,0 3-57 0 0,0 8-46 0 0,0 1-49 0 0,0 2-29 0 0,0 0-46 0 0,0-1-54 0 0,0 0-58 0 0,1 5 151 0 0,0 4 8 0 0,0 1-17 0 0,1 0-46 0 0,-1 1-11 0 0,1-1-46 0 0,0 1-53 0 0,1-1-58 0 0,-2 1-99 0 0,0-7-462 0 0,-1 7 501 0 0,1 1-104 0 0,-1 1 208 0 0,0 0-42 0 0,1 1-48 0 0,0 0-53 0 0,0 0 18 0 0,0 1-48 0 0,0-1-42 0 0,0 1-37 0 0,1 0-154 0 0,-1 0-37 0 0,5 0-1645 0 0</inkml:trace>
  <inkml:trace contextRef="#ctx0" brushRef="#br0" timeOffset="2155.69">1001 216 4112 0 0,'0'0'91'0'0,"0"0"11"0"0,0 0 12 0 0,0 0 27 0 0,0 0 70 0 0,0 0 27 0 0,0 0 9 0 0,0 0-11 0 0,0 0-51 0 0,0 0-22 0 0,0 0-3 0 0,3 0-16 0 0,7 0-64 0 0,-9 0-76 0 0,-1 0 1 0 0,1 0 0 0 0,0 0-1 0 0,-1 0 1 0 0,1 0 0 0 0,0 0 0 0 0,0 0-1 0 0,-1 0 1 0 0,1 0 0 0 0,0 0-1 0 0,-1 0 1 0 0,1-1 0 0 0,0 1-1 0 0,-1 0 1 0 0,1 0 0 0 0,0-1-1 0 0,-1 1 1 0 0,1 0 0 0 0,-1-1-1 0 0,1 1 1 0 0,0-1 0 0 0,-1 1-1 0 0,1-1 1 0 0,-1 1 0 0 0,1-1-1 0 0,-1 1 1 0 0,0-1 0 0 0,1 0-5 0 0,4-4 103 0 0,0 3-11 0 0,3 2 38 0 0,-4-1-66 0 0,1 0 46 0 0,14-8 388 0 0,-10 5-311 0 0,-3 1-86 0 0,7-8 181 0 0,-11 10-136 0 0,0 0-39 0 0,2 0 14 0 0,3 2-22 0 0,-6-1-62 0 0,6 0 192 0 0,4 0 165 0 0,-3-2-61 0 0,-3-1-79 0 0,-3-5-96 0 0,-2 8-153 0 0,0 0 0 0 0,0 0 0 0 0,0 0 1 0 0,0 0-1 0 0,0-1 0 0 0,0 1 1 0 0,0 0-1 0 0,0 0 0 0 0,0 0 0 0 0,0 0 1 0 0,0 0-1 0 0,0 0 0 0 0,0 0 0 0 0,0 0 1 0 0,0 0-1 0 0,0 0 0 0 0,0-1 0 0 0,0 1 1 0 0,0 0-1 0 0,0 0 0 0 0,0 0 0 0 0,0 0 1 0 0,0 0-1 0 0,0 0 0 0 0,0 0 1 0 0,0 0-1 0 0,0 0 0 0 0,0 0 0 0 0,0 0 1 0 0,0 0-1 0 0,1 0 0 0 0,-1-1 0 0 0,0 1 1 0 0,0 0-1 0 0,0 0 0 0 0,0 0 0 0 0,0 0 1 0 0,0 0-1 0 0,0 0 0 0 0,0 0 0 0 0,0 0 1 0 0,0 0-1 0 0,0 0 0 0 0,0 0 1 0 0,1 0-1 0 0,-1 0 0 0 0,0 0 0 0 0,0 0 1 0 0,0 0-1 0 0,0 0 0 0 0,0 0 0 0 0,0 0 1 0 0,0 0-1 0 0,0 0 0 0 0,0 0 0 0 0,0 0 1 0 0,1 0-6 0 0,1 0 141 0 0,0 0-65 0 0,0 0-50 0 0,2 0-83 0 0,-3 0 65 0 0,2 0 60 0 0,1 0 88 0 0,1 0 81 0 0,1 0 112 0 0,-3 0-126 0 0,1 0 36 0 0,1 0 38 0 0,0 0 41 0 0,-1 0-330 0 0,13 1 64 0 0,-10 1-77 0 0,6 8-14 0 0,-12-8-377 0 0,1-1 51 0 0,0-1 42 0 0,-1 1 35 0 0,1-1-20 0 0,5-1-779 0 0,-5 1 702 0 0,-1 0-67 0 0,5 0-1046 0 0,3 0-841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9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16 11888 0 0,'0'0'266'0'0,"0"0"44"0"0,0 0 14 0 0,0 0-132 0 0,-2 0-91 0 0,-2 0-40 0 0,-3 3-22 0 0,5 2-22 0 0,-1 0 38 0 0,-3-1 129 0 0,5-3-167 0 0,1-1 0 0 0,-1 0 0 0 0,1 0 0 0 0,0 1 1 0 0,-1-1-1 0 0,1 0 0 0 0,-1 1 0 0 0,1-1 0 0 0,0 0 0 0 0,-1 1 1 0 0,1-1-1 0 0,0 0 0 0 0,0 1 0 0 0,-1-1 0 0 0,1 1 1 0 0,0-1-1 0 0,0 0 0 0 0,-1 1 0 0 0,1-1 0 0 0,0 1 0 0 0,0-1 1 0 0,0 1-1 0 0,0-1 0 0 0,0 1 0 0 0,0-1 0 0 0,0 1 0 0 0,0-1 1 0 0,0 1-1 0 0,0-1 0 0 0,0 1 0 0 0,0-1 0 0 0,0 1-17 0 0,0 22 481 0 0,0 1-47 0 0,0-1-40 0 0,0 0-34 0 0,0 31 394 0 0,0 30 236 0 0,4-55-687 0 0,3-4-79 0 0,-5-20-185 0 0,2 12 144 0 0,-5-1-40 0 0,-1 1-19 0 0,6 0 26 0 0,22 42-52 0 0,-24-44-80 0 0,1 0 55 0 0,2-6-36 0 0,-4-8-28 0 0,0 1 0 0 0,0-1-1 0 0,0 0 1 0 0,-1 1 0 0 0,1-1 0 0 0,0 1-1 0 0,-1 0 1 0 0,1-1 0 0 0,-1 1 0 0 0,0-1-1 0 0,1 3-8 0 0,-1-1 30 0 0,2-1-38 0 0,-2-2 8 0 0,5 4-44 0 0,3 2-70 0 0,5-1-120 0 0,-11-2 127 0 0,-1-1-59 0 0,-1 0-6 0 0,1-1-70 0 0,-1 0-82 0 0,1 0-97 0 0,0 0 7 0 0,0 0-63 0 0,0-1-56 0 0,0 1-50 0 0,1-1-172 0 0,0 0-49 0 0,0 0-208 0 0,1 0-559 0 0</inkml:trace>
  <inkml:trace contextRef="#ctx0" brushRef="#br0" timeOffset="361.2">555 16 9384 0 0,'0'0'208'0'0,"-2"0"33"0"0,-11 0 16 0 0,4 0-106 0 0,3-2-78 0 0,-2-3-24 0 0,7 4-49 0 0,-1 0 0 0 0,1 0-1 0 0,-1 0 1 0 0,1 1 0 0 0,-1-1 0 0 0,1 0-1 0 0,-1 1 1 0 0,1-1 0 0 0,-1 1 0 0 0,1 0-1 0 0,-1-1 1 0 0,0 1 0 0 0,1 0 0 0 0,-1 0 0 0 0,-5 0 22 0 0,1 0 42 0 0,-9 0 159 0 0,-30 0 821 0 0,36 0-878 0 0,1 0-60 0 0,-5 2 88 0 0,0 4-13 0 0,6-1-87 0 0,-24 10 322 0 0,21-12-200 0 0,-4-3 167 0 0,10 0-227 0 0,-1 2 259 0 0,-6 11-38 0 0,8-6-271 0 0,0-1 12 0 0,3-6-112 0 0,-1 0 1 0 0,1 1 0 0 0,0-1-1 0 0,-1 0 1 0 0,1 0 0 0 0,0 0-1 0 0,-1 1 1 0 0,1-1 0 0 0,-1 0-1 0 0,1 0 1 0 0,-1 0 0 0 0,1 0-1 0 0,0 0 1 0 0,-1 1 0 0 0,1-1 0 0 0,-1 0-1 0 0,1 0 1 0 0,-1 0 0 0 0,1 0-1 0 0,-1-1-6 0 0,1 1 2 0 0,0 0 1 0 0,0 0-1 0 0,0 0 0 0 0,0 0 1 0 0,0 0-1 0 0,-1 0 0 0 0,1 0 0 0 0,0 0 1 0 0,0 0-1 0 0,0 0 0 0 0,0 0 0 0 0,0 0 1 0 0,0 0-1 0 0,0 0 0 0 0,0 0 1 0 0,0 0-1 0 0,0 0 0 0 0,-1 0 0 0 0,1 0 1 0 0,0 0-1 0 0,0 0 0 0 0,0 0 0 0 0,0 0 1 0 0,0 1-1 0 0,0-1 0 0 0,0 0 0 0 0,0 0 1 0 0,0 0-1 0 0,0 0 0 0 0,0 0 1 0 0,0 0-1 0 0,0 0 0 0 0,-1 0 0 0 0,1 0 1 0 0,0 0-1 0 0,0 0 0 0 0,0 0 0 0 0,0 0 1 0 0,0 1-1 0 0,0-1 0 0 0,0 0 0 0 0,0 0 1 0 0,0 0-1 0 0,0 0 0 0 0,0 0 1 0 0,0 0-1 0 0,0 0 0 0 0,0 0 0 0 0,0 0 1 0 0,0 0-1 0 0,0 0 0 0 0,0 1 0 0 0,0-1 1 0 0,0 0-1 0 0,0 0 0 0 0,0 0 1 0 0,0 0-3 0 0,0 4 41 0 0,0-4-28 0 0,13 24 61 0 0,8 22-146 0 0,-21-45 72 0 0,1 0 0 0 0,-1 0 0 0 0,1 0 0 0 0,-1-1 0 0 0,1 1 0 0 0,-1 0 0 0 0,1 0 0 0 0,0-1 0 0 0,0 1 0 0 0,-1 0 0 0 0,1-1 0 0 0,0 1 0 0 0,0-1 0 0 0,-1 1 0 0 0,1-1 0 0 0,0 0 0 0 0,0 1 0 0 0,0-1 0 0 0,0 0 0 0 0,16 9 0 0 0,-10-3 0 0 0,-1 0 0 0 0,1 0 0 0 0,3 5 0 0 0,-1-2 0 0 0,-1 0 0 0 0,1-1 0 0 0,0 0 0 0 0,3 1 0 0 0,-1-2 0 0 0,-5-4 0 0 0,0 1 0 0 0,-1 0 0 0 0,1 0 0 0 0,3 5 0 0 0,12 7 14 0 0,-18-15-9 0 0,-1 1 1 0 0,1 0 0 0 0,-1 0-1 0 0,1 0 1 0 0,-1 0-1 0 0,0 1 1 0 0,1 0-6 0 0,4 15 15 0 0,-6-16-11 0 0,-1 0 0 0 0,1 0 0 0 0,0 0 0 0 0,0 0 0 0 0,0 0 0 0 0,0 0 0 0 0,0 0 1 0 0,0 0-1 0 0,0 0 0 0 0,1 0 0 0 0,-1 0 0 0 0,1 0-4 0 0,10 14 29 0 0,-9-2 19 0 0,-3-11-40 0 0,1-1 0 0 0,-1 0 0 0 0,1 0 0 0 0,0 0 0 0 0,0 0 0 0 0,0 0 0 0 0,0 0 0 0 0,1 2-8 0 0,-1-3 8 0 0,-1 0 0 0 0,1-1 0 0 0,-1 1 1 0 0,1 0-1 0 0,-1 0 0 0 0,1 0 0 0 0,-1 0 0 0 0,1 0 1 0 0,-1 0-1 0 0,0-1 0 0 0,0 1 0 0 0,1 0 0 0 0,-1 0 0 0 0,0 0 1 0 0,0 0-1 0 0,0 0 0 0 0,0 0 0 0 0,0 0 0 0 0,0 0 1 0 0,0 0-1 0 0,0 0 0 0 0,-1 0 0 0 0,1 1-8 0 0,-6 2 69 0 0,5-4-64 0 0,1 1-1 0 0,-1-1 1 0 0,1 0-1 0 0,-1 0 1 0 0,1 1-1 0 0,0-1 1 0 0,-1 0-1 0 0,1 1 1 0 0,0-1-1 0 0,-1 0 1 0 0,1 1-1 0 0,0-1 1 0 0,-1 1-1 0 0,1-1 1 0 0,0 0-1 0 0,0 1 1 0 0,-1-1-1 0 0,1 1 1 0 0,0-1-1 0 0,0 1 1 0 0,0-1-1 0 0,0 1 1 0 0,0-1-1 0 0,0 1 1 0 0,0-1-1 0 0,0 1 1 0 0,0-1 0 0 0,0 1-1 0 0,0-1 1 0 0,0 1-1 0 0,0-1 1 0 0,0 1-5 0 0,0 0 8 0 0,0 0 1 0 0,0-1 0 0 0,0 1 0 0 0,0 0 0 0 0,0 0 0 0 0,-1 0 0 0 0,1 0 0 0 0,0 0 0 0 0,-1-1 0 0 0,1 1 0 0 0,0 0 0 0 0,-1 0 0 0 0,1-1-1 0 0,-1 1 1 0 0,1 0 0 0 0,-1-1 0 0 0,1 1 0 0 0,-1 0 0 0 0,0-1 0 0 0,1 1 0 0 0,-1-1 0 0 0,0 1 0 0 0,1-1 0 0 0,-1 1 0 0 0,0-1 0 0 0,0 0-1 0 0,0 1 1 0 0,0-1-9 0 0,-8 6 108 0 0,-1 2 55 0 0,6-4-128 0 0,0 0-24 0 0,1 0 0 0 0,-1-1 1 0 0,0 1-1 0 0,0-1 1 0 0,-1 1-12 0 0,-8 2 59 0 0,1-1-44 0 0,-2-1-43 0 0,-6-1-70 0 0,9-3-13 0 0,-6 5-37 0 0,12-3 47 0 0,2-1-64 0 0,0 1 12 0 0,1-1-43 0 0,-1 0-48 0 0,0 0-54 0 0,1-1-60 0 0,0 1-54 0 0,0-1-49 0 0,0 1-43 0 0,0-1-149 0 0,0 0-42 0 0,0 0-180 0 0,-2 0-483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50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95 8464 0 0,'0'-2'190'0'0,"-1"-5"-55"0"0,-4-3 198 0 0,3 6-213 0 0,-2 1-51 0 0,0-1-78 0 0,-3-4 50 0 0,4 5-41 0 0,0 0 0 0 0,0-1 0 0 0,0 2 0 0 0,-1-1 1 0 0,1 0-1 0 0,-1 0 0 0 0,-9-2 0 0 0,10 0 8 0 0,1 0 48 0 0,-27-10 673 0 0,26 14-613 0 0,0 0 0 0 0,0 0 0 0 0,0 0 0 0 0,-1 1 1 0 0,1-1-1 0 0,0 1 0 0 0,-1 0 0 0 0,1 0 0 0 0,-2 0-116 0 0,-3 1 188 0 0,1-1-41 0 0,2 1-53 0 0,0-1-65 0 0,0 3 164 0 0,1 1-135 0 0,1 0-23 0 0,-1-1-1 0 0,1 1 1 0 0,-1-1-1 0 0,0 0 1 0 0,-2 1-35 0 0,1-1 25 0 0,5-3-19 0 0,-1 0 0 0 0,0 0 0 0 0,1 1 0 0 0,-1-1 0 0 0,0 0 0 0 0,1 1 0 0 0,-1-1 0 0 0,1 0 0 0 0,-1 1 1 0 0,1-1-1 0 0,-1 1 0 0 0,1-1 0 0 0,-1 1 0 0 0,1-1 0 0 0,0 1 0 0 0,-1-1 0 0 0,1 1 0 0 0,0 0 0 0 0,-1-1 1 0 0,1 1-1 0 0,0-1 0 0 0,-1 1-6 0 0,-1 4 17 0 0,-24 26 72 0 0,22-22-58 0 0,1 0-1 0 0,-1 1 1 0 0,0 4-31 0 0,-1 3 3 0 0,-5 4-3 0 0,4 4 0 0 0,1-10 0 0 0,4-11 0 0 0,-1-1 0 0 0,1 0 0 0 0,0 0 0 0 0,0 0 0 0 0,1 1 0 0 0,-1-1 0 0 0,1 1 0 0 0,0 0 0 0 0,0 34 2 0 0,0-9 49 0 0,-1-6-40 0 0,0 20-19 0 0,1-37-5 0 0,0 0 0 0 0,1 0 0 0 0,-1-1-1 0 0,1 1 1 0 0,1 2 13 0 0,8 12-14 0 0,-4 6 14 0 0,-5-22 0 0 0,0 0 0 0 0,1 0 0 0 0,-1 0 0 0 0,1-1 0 0 0,0 1 0 0 0,0-1 0 0 0,1 1 0 0 0,-1-1 0 0 0,1 1 0 0 0,-1-1 0 0 0,1 0 0 0 0,1 0 0 0 0,6 2 0 0 0,-8-4 0 0 0,0 0 0 0 0,1 0 0 0 0,-1 0 0 0 0,0 0 0 0 0,0 1 0 0 0,0-1 0 0 0,0 1 0 0 0,0-1 0 0 0,0 1 0 0 0,-1 0 3 0 0,1-1 0 0 0,0 1 0 0 0,0-1 0 0 0,0 1 0 0 0,1-1 0 0 0,-1 0 0 0 0,0 0 0 0 0,0 0 1 0 0,1 0-1 0 0,-1-1 0 0 0,0 1 0 0 0,1 0 0 0 0,-1-1 0 0 0,1 0-3 0 0,37 1 97 0 0,-21-2-45 0 0,-17 1-39 0 0,-1 0 1 0 0,1 0-1 0 0,-1 0 1 0 0,1-1 0 0 0,0 1-1 0 0,-1 0 1 0 0,1-1-1 0 0,-1 0 1 0 0,1 1-1 0 0,-1-1 1 0 0,1 0 0 0 0,-1 0-1 0 0,0 0 1 0 0,1 0-14 0 0,6-3 58 0 0,5-3 48 0 0,26-14 278 0 0,-14 0-169 0 0,-12 9-156 0 0,11-12-6 0 0,-18 14-6 0 0,-1 0-29 0 0,-4 7-12 0 0,0 1-1 0 0,0 0 1 0 0,0 0 0 0 0,0 0-1 0 0,1 0 1 0 0,-1 0 0 0 0,1 0-1 0 0,-1 0 1 0 0,1 0-6 0 0,0 1 0 0 0,-1 0 1 0 0,0 0 0 0 0,0-1-1 0 0,0 1 1 0 0,0 0-1 0 0,1-1 1 0 0,-2 1-1 0 0,1 0 1 0 0,0-1-1 0 0,0 1 1 0 0,0-1-1 0 0,-1 1 1 0 0,1-1-1 0 0,-1 0 1 0 0,1 1-1 0 0,-1-1 1 0 0,0 0 0 0 0,1 1-1 0 0,-1-1 1 0 0,0 0-1 0 0,0 0 2 0 0,0 1 1 0 0,0-1 0 0 0,0 0 0 0 0,1 0-1 0 0,-1 1 1 0 0,1-1 0 0 0,-1 0 0 0 0,1 1-1 0 0,0-1 1 0 0,0 1 0 0 0,-1-1 0 0 0,1 1 0 0 0,0-1-3 0 0,0 1 2 0 0,0-1 1 0 0,0 1 0 0 0,0-1 0 0 0,0 0-1 0 0,-1 1 1 0 0,1-1 0 0 0,0 0 0 0 0,-1 1 0 0 0,0-1-1 0 0,1 0 1 0 0,-1 1 0 0 0,0-1 0 0 0,0 0-3 0 0,0-15-4 0 0,0 1 54 0 0,0-9 104 0 0,0-1 65 0 0,0-34 384 0 0,0 41-441 0 0,0 0-48 0 0,0 16-86 0 0,0 6-76 0 0,0 0 37 0 0,0 3-1 0 0,0 13-59 0 0,0-8 55 0 0,-1-7 16 0 0,1-1 0 0 0,0 0 0 0 0,0 0 0 0 0,0 0 0 0 0,0 0 0 0 0,1 0 0 0 0,-1 0 0 0 0,1 1 0 0 0,0-1 0 0 0,0 0 0 0 0,3 5 0 0 0,-3-7 0 0 0,0 1 0 0 0,0-1 0 0 0,0 0 0 0 0,0 1 0 0 0,-1-1 0 0 0,1 1 0 0 0,0-1 0 0 0,-1 1 0 0 0,0 0 0 0 0,1-1 0 0 0,-1 1 0 0 0,0-1 0 0 0,0 1 0 0 0,0 0 0 0 0,1 5 0 0 0,-1 0 1 0 0,1-1 0 0 0,1 1 0 0 0,-1 0-1 0 0,1-1 1 0 0,0 1 0 0 0,0-1-1 0 0,0 0 5 0 0,3 18 46 0 0,-6 12-49 0 0,0-19 9 0 0,1-15-8 0 0,0 0 0 0 0,0 0 0 0 0,0 0-1 0 0,1-1 1 0 0,-1 1 0 0 0,1 0 0 0 0,-1 0-1 0 0,1 0 1 0 0,-1-1 0 0 0,1 1 0 0 0,0 0-1 0 0,0 0 1 0 0,1 1-3 0 0,-1-2 2 0 0,0 0-1 0 0,0 1 0 0 0,-1-1 1 0 0,1 0-1 0 0,0 1 0 0 0,-1-1 1 0 0,1 1-1 0 0,-1 0 0 0 0,1-1 1 0 0,-1 1-1 0 0,0-1 0 0 0,0 1 1 0 0,0 1-2 0 0,0 56 85 0 0,3-54-32 0 0,7 5-29 0 0,-6-2 29 0 0,-5-1-75 0 0,1-7 19 0 0,0 3-119 0 0,0-3 82 0 0,0 0-16 0 0,0 0-22 0 0,0 0-42 0 0,0 0-18 0 0,0 0-42 0 0,0 0-47 0 0,0 0-53 0 0,0 0-58 0 0,0 0-52 0 0,0 0-48 0 0,0 0-42 0 0,0 0-141 0 0,0 0-42 0 0,0 0-172 0 0,0 0-461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8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93 9168 0 0,'-3'0'38'0'0,"0"0"0"0"0,0 0 0 0 0,0 0 0 0 0,0 1 0 0 0,0-1 0 0 0,-1 1 0 0 0,1 0-38 0 0,-5 6 227 0 0,4-3-126 0 0,-5-2-66 0 0,9-3-35 0 0,-1 1 1 0 0,1 0-1 0 0,-1 0 1 0 0,1 0-1 0 0,-1 0 0 0 0,1 0 1 0 0,-1 0-1 0 0,1 0 1 0 0,-1 0-1 0 0,1 0 0 0 0,-1 0 1 0 0,1 0-1 0 0,-1 0 1 0 0,1 1-1 0 0,-1-1 0 0 0,1 0 1 0 0,0 0-1 0 0,-1 0 1 0 0,1 1-1 0 0,-1-1 0 0 0,1 0 1 0 0,0 0-1 0 0,-1 1 1 0 0,1-1-1 0 0,0 0 0 0 0,-1 1 1 0 0,1-1-1 0 0,0 1 1 0 0,-1-1-1 0 0,1 0 0 0 0,0 1 1 0 0,0-1-1 0 0,-8 10-2 0 0,-12 5 34 0 0,10 1 132 0 0,-8-3 7 0 0,-2 2 51 0 0,10-6-73 0 0,1 2 33 0 0,1 3 78 0 0,0 1 55 0 0,-9 18 338 0 0,11-23-507 0 0,-1 0 42 0 0,-4 7 122 0 0,-12 26 470 0 0,17-29-570 0 0,2 0-32 0 0,1 5-3 0 0,-3 13 135 0 0,-3-6-67 0 0,6-17-130 0 0,0-1 1 0 0,1 1 0 0 0,-1 6-114 0 0,-2 29 396 0 0,4 2 461 0 0,2 1-857 0 0,0 1 456 0 0,-1-27-228 0 0,0-5 14 0 0,0-1 1 0 0,1 1-1 0 0,1 1-242 0 0,-1-11 78 0 0,0 0 0 0 0,1 0 0 0 0,0 0 0 0 0,0 0 0 0 0,2 4-78 0 0,2 0 53 0 0,18 38 127 0 0,-17-37-153 0 0,-1 0-1 0 0,2 0 1 0 0,-1-1 0 0 0,2 0 0 0 0,1 2-27 0 0,-3-5 13 0 0,0-1 0 0 0,0-1 0 0 0,0 1 0 0 0,1-1 0 0 0,0-1-13 0 0,13 10 42 0 0,22 14-32 0 0,-40-27-10 0 0,0 0-1 0 0,-1-1 0 0 0,1 1 1 0 0,0-1-1 0 0,0 1 0 0 0,0-1 0 0 0,-1 0 1 0 0,1 0-1 0 0,0 0 0 0 0,0 0 0 0 0,1-1 1 0 0,7 0-28 0 0,14 1-113 0 0,9 0-172 0 0,-28 0 173 0 0,-1 0-69 0 0,0-1-65 0 0,-1 0-57 0 0,2 0-262 0 0,-1-2-96 0 0,0 1-77 0 0,0-1-57 0 0,3-1-521 0 0,2-1-427 0 0,1 0-65 0 0,-1 0-33 0 0</inkml:trace>
  <inkml:trace contextRef="#ctx0" brushRef="#br0" timeOffset="298.39">710 309 6824 0 0,'0'0'149'0'0,"0"0"23"0"0,0 2 13 0 0,0 2-109 0 0,0 8 26 0 0,3 0-82 0 0,2-4-20 0 0,-4-6 0 0 0,-1-1 0 0 0,1 0 0 0 0,0 1 0 0 0,0-1 0 0 0,0 1 0 0 0,-1-1 0 0 0,1 1 0 0 0,-1-1 0 0 0,1 1 0 0 0,-1 0 0 0 0,0-1 0 0 0,0 1 0 0 0,1-1 0 0 0,-1 1 0 0 0,1 7 56 0 0,2 0 84 0 0,2 1 101 0 0,5 5 185 0 0,-3-3-120 0 0,-3-5-154 0 0,5 9 192 0 0,-1-1 42 0 0,23 34 987 0 0,-17-29-827 0 0,0 0-77 0 0,-7-11-281 0 0,0 0-39 0 0,9 19 439 0 0,-14-23-475 0 0,1-1 1 0 0,-1 0-1 0 0,1 1 0 0 0,0-1 0 0 0,0 0 1 0 0,1 1-114 0 0,10 8 323 0 0,-10-10-219 0 0,-1 0 0 0 0,1 1 0 0 0,-1-1 0 0 0,0 1 0 0 0,0 0 0 0 0,0 0 0 0 0,0 0 1 0 0,1 3-105 0 0,6 13 392 0 0,2-1-36 0 0,13 18 256 0 0,0 1-112 0 0,-2 2-98 0 0,-18-33-337 0 0,5 5 107 0 0,-3-4-46 0 0,-4-4-85 0 0,2 9 148 0 0,6-8 3 0 0,-9 2-87 0 0,-2-1-66 0 0,0 0-39 0 0,0 0-45 0 0,0-3-38 0 0,0-3-22 0 0,0 0-107 0 0,0 0-48 0 0,0 0 130 0 0,0 0-56 0 0,0 0-79 0 0,0 0 83 0 0,0 0-39 0 0,0 0-41 0 0,0 0-39 0 0,0 0-406 0 0,0 0 98 0 0,0 0-53 0 0,0 0-778 0 0,0 0-611 0 0,0 0-1163 0 0</inkml:trace>
  <inkml:trace contextRef="#ctx0" brushRef="#br0" timeOffset="568.7">941 463 10656 0 0,'0'2'241'0'0,"0"1"-170"0"0,0 0 0 0 0,0 0 0 0 0,0-1-1 0 0,-1 1 1 0 0,1 0 0 0 0,-1 0 0 0 0,0-1 0 0 0,0 3-71 0 0,-4 4 152 0 0,-1 1-47 0 0,-3 3-40 0 0,-3 5-31 0 0,8-12-34 0 0,0-1 1 0 0,0 1 0 0 0,1 1-1 0 0,0-1 1 0 0,1 0 0 0 0,-1 2-1 0 0,-2 11 15 0 0,-2-4 69 0 0,-1-2 54 0 0,-3-1 37 0 0,-1 2 145 0 0,2 1-36 0 0,-4 14 194 0 0,4-8-181 0 0,7-16-231 0 0,1-1 0 0 0,-1 0 0 0 0,0 0 0 0 0,0 0 0 0 0,0 0 1 0 0,0 0-67 0 0,-20 16 330 0 0,15-2-101 0 0,8-16-197 0 0,-1 0 0 0 0,1 0 1 0 0,-1 0-1 0 0,0 1 0 0 0,0-1 0 0 0,0 0 0 0 0,0 0 0 0 0,0-1 0 0 0,-1 1 1 0 0,1 0-1 0 0,0 0 0 0 0,-1 0-32 0 0,-10 9 147 0 0,-11 12 40 0 0,22-21-175 0 0,-1-1 1 0 0,1 1 0 0 0,0-1 0 0 0,0 1-1 0 0,0 0 1 0 0,1-1 0 0 0,-1 1 0 0 0,0 0-1 0 0,1 0 1 0 0,-1 0 0 0 0,1 0-1 0 0,-1 0 1 0 0,1 0 0 0 0,0 0-13 0 0,0 3-41 0 0,-1-1 36 0 0,-7 12 138 0 0,6-12-147 0 0,0 1-86 0 0,1-3 7 0 0,0 1-33 0 0,1-1-39 0 0,-1 1-43 0 0,1-2-16 0 0,0-1-39 0 0,0 1-366 0 0,0-1 80 0 0,0 0-52 0 0,0 0-715 0 0,0 0-568 0 0,0 0-1076 0 0</inkml:trace>
  <inkml:trace contextRef="#ctx0" brushRef="#br0" timeOffset="837.13">1295 1 11072 0 0,'3'0'324'0'0,"5"1"-118"0"0,-1 2-72 0 0,-1 3-48 0 0,1 7-59 0 0,-5-10-27 0 0,0 1 0 0 0,1 0 0 0 0,-1 0-1 0 0,1-1 1 0 0,-1 0 0 0 0,2 2 0 0 0,3 1-27 0 0,1 2 47 0 0,10 9 124 0 0,-10-9-18 0 0,0 0 0 0 0,-1 0 0 0 0,0 1 0 0 0,2 4-126 0 0,11 28 351 0 0,-8-24-85 0 0,1 1 1 0 0,0-1 0 0 0,6 5-267 0 0,-3-4 247 0 0,1 2 43 0 0,3 9 54 0 0,-1 6 529 0 0,2 8-873 0 0,-7-14 310 0 0,-3-5 106 0 0,-1-1 0 0 0,0 5-416 0 0,-2-4 300 0 0,2 3 66 0 0,-1 1-72 0 0,3 24 291 0 0,-8-31-361 0 0,-1-4-66 0 0,-2-14-117 0 0,0 0 0 0 0,-1 0-1 0 0,0 1 1 0 0,0-1 0 0 0,0 0-1 0 0,0 0 1 0 0,-1 0-41 0 0,-4 18 210 0 0,-1 0-79 0 0,3-2-40 0 0,2-11-45 0 0,0-1 0 0 0,0 0 0 0 0,-1 0 0 0 0,0 0 0 0 0,-1 0-1 0 0,-2 5-45 0 0,-10 27 224 0 0,8-19-128 0 0,-2-2-41 0 0,-8 19 53 0 0,4-10-2 0 0,0-1 1 0 0,-5 5-107 0 0,9-18-5 0 0,-9 7 139 0 0,13-16-139 0 0,-1 1-57 0 0,1 0-56 0 0,0-1-75 0 0,-2 2-89 0 0,0 1-103 0 0,-11 11-825 0 0,-10 10-64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7.5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49 9328 0 0,'0'0'208'0'0,"0"2"33"0"0,-1 16-79 0 0,0 17 117 0 0,3-23-222 0 0,1 0-36 0 0,2 6 6 0 0,-1 0 56 0 0,-2 0 59 0 0,-1 0 59 0 0,0 1 52 0 0,2-3-42 0 0,1 2 1 0 0,4 7 55 0 0,0 2 15 0 0,-3-6-64 0 0,0 25 270 0 0,5 0 0 0 0,-5 0 0 0 0,5 1-10 0 0,-4-4-39 0 0,4-7-20 0 0,-5 5-3 0 0,5-5-22 0 0,-5 5-90 0 0,6-8-44 0 0,-7-14-104 0 0,5 18 119 0 0,-4-3-101 0 0,-4-16-95 0 0,5-2-24 0 0,0-1-10 0 0,-4 3 15 0 0,-3-11-48 0 0,2 1-13 0 0,3 2 25 0 0,5 9 34 0 0,-8-17-39 0 0,-1 0-1 0 0,1 0 0 0 0,-1 0 1 0 0,0 1-1 0 0,1-1 0 0 0,-1 0 0 0 0,0 1 1 0 0,0-1-1 0 0,0 2-18 0 0,-1 0 54 0 0,1-2 95 0 0,0-2 3 0 0,0 0-75 0 0,0 0-71 0 0,0 0-58 0 0,0-2-105 0 0,0 1-73 0 0,0 0 79 0 0,0 0 67 0 0,0 0 57 0 0,0 0 46 0 0,0 0 33 0 0,0-4 346 0 0,0 3-329 0 0,0 1-78 0 0,0 0-44 0 0,0-1-45 0 0,0 1-49 0 0,0 0-57 0 0,0 0-84 0 0,0-1-80 0 0,0 1-86 0 0,0-1-96 0 0,0 1-102 0 0,0-1-109 0 0,0 1-119 0 0,0-1-125 0 0,0-2-1057 0 0,0-5-1166 0 0</inkml:trace>
  <inkml:trace contextRef="#ctx0" brushRef="#br0" timeOffset="290.44">125 49 7072 0 0,'0'0'202'0'0,"0"-3"65"0"0,0 2-237 0 0,0 1 1 0 0,1-1-1 0 0,-1 0 0 0 0,0 0 0 0 0,0 0 1 0 0,1 1-1 0 0,-1-1 0 0 0,1 0 0 0 0,-1 1 1 0 0,0-1-1 0 0,1 0 0 0 0,-1 1 0 0 0,1-1 1 0 0,0 0-1 0 0,-1 1 0 0 0,1-1 1 0 0,-1 1-1 0 0,1-1 0 0 0,0 1 0 0 0,0-1-30 0 0,10-5 348 0 0,-4 2-154 0 0,-4 3-138 0 0,4-3 160 0 0,1 1-58 0 0,0 0-25 0 0,3 0 4 0 0,-1 0 8 0 0,3 0 144 0 0,0 2-41 0 0,0 1-42 0 0,-2 1-45 0 0,0 0-22 0 0,-1-1 0 0 0,-2 1-39 0 0,0 2-18 0 0,2 1-1 0 0,0 0 13 0 0,12 4 148 0 0,-2 1-82 0 0,2 3-45 0 0,-16-8-91 0 0,0 0 1 0 0,-1 0-1 0 0,1 1 0 0 0,0 1-24 0 0,-2-2 17 0 0,0 1-1 0 0,0-1 0 0 0,-1 1 1 0 0,1 0-1 0 0,-1 0 0 0 0,0 1 1 0 0,0-1-1 0 0,-1 2-16 0 0,4 19 71 0 0,-1-12-23 0 0,-4-11-37 0 0,1 1 0 0 0,-1-1-1 0 0,0 0 1 0 0,0 1-1 0 0,-1-1 1 0 0,1 1-1 0 0,-1-1 1 0 0,0 0 0 0 0,0 1-11 0 0,0 55 88 0 0,0-54-77 0 0,0-1 1 0 0,-1 1 0 0 0,0-1-1 0 0,0 1 1 0 0,-1-1 0 0 0,1 1-1 0 0,-1-1 1 0 0,0 0 0 0 0,0 0-1 0 0,0 0 1 0 0,-1 0 0 0 0,0 1-12 0 0,-12 15 92 0 0,4-4 30 0 0,2-4-4 0 0,2-2-39 0 0,-14 10 70 0 0,10-11-59 0 0,-2 4 60 0 0,-11 5 64 0 0,4-3-80 0 0,8 2-27 0 0,10-14-84 0 0,1-1 1 0 0,-1 1-1 0 0,0 0 1 0 0,0 0-1 0 0,-1-1 1 0 0,1 0-1 0 0,0 1 1 0 0,-1-1-1 0 0,-2 2-23 0 0,-26 15 156 0 0,-12 5-156 0 0,12-18 64 0 0,26-4-40 0 0,2 0-86 0 0,0 0-49 0 0,1-1-71 0 0,0 1-89 0 0,-1-1-102 0 0,1 0-118 0 0,0-1 197 0 0,1 1-36 0 0,0-1-37 0 0,-1 0-39 0 0,1 0-41 0 0,0 0-43 0 0,-1 0-1203 0 0,1 0-968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6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0 11256 0 0,'0'0'256'0'0,"0"0"34"0"0,0 0 21 0 0,0 0-35 0 0,0 1-208 0 0,3 1-40 0 0,1 2-20 0 0,-2-2-8 0 0,1 0 0 0 0,-1 0 1 0 0,0 1-1 0 0,0-1 0 0 0,0 1 1 0 0,0-1-1 0 0,0 1 0 0 0,0 0 1 0 0,0 2-1 0 0,1 9 9 0 0,-1 0 42 0 0,5 13 211 0 0,8 30 427 0 0,-11-33-476 0 0,1 22 241 0 0,0-22-200 0 0,-2-9 14 0 0,-1 0 1 0 0,0 0-1 0 0,-1 8-268 0 0,1 3 304 0 0,3 7 96 0 0,2 4 57 0 0,-6-7-73 0 0,-1 29 138 0 0,0 30 357 0 0,0-21-265 0 0,0-22-275 0 0,0-8-123 0 0,0 1-77 0 0,0-34-119 0 0,-1 1-1 0 0,0-1 0 0 0,0 0 0 0 0,0 1 0 0 0,-2 2-19 0 0,1-2 15 0 0,0-1 0 0 0,1 0-1 0 0,0 1 1 0 0,0 0 0 0 0,0 3-15 0 0,1 1-8 0 0,0 1 50 0 0,0 3 29 0 0,0-2-81 0 0,0 0-69 0 0,0 6-92 0 0,0-17 34 0 0,0 0-33 0 0,0-1-135 0 0,0 0-39 0 0,0 0-904 0 0,0 0-50 0 0</inkml:trace>
  <inkml:trace contextRef="#ctx0" brushRef="#br0" timeOffset="305.87">1 555 11200 0 0,'0'-13'256'0'0,"0"13"-251"0"0,0 0 0 0 0,0 0 0 0 0,0 0 0 0 0,0-1 0 0 0,0 1 0 0 0,0 0 0 0 0,0 0 0 0 0,0 0 1 0 0,0 0-1 0 0,0 0 0 0 0,0 0 0 0 0,0 0 0 0 0,0 0 0 0 0,0 0 0 0 0,0 0 0 0 0,0-1 0 0 0,0 1 0 0 0,0 0 1 0 0,0 0-1 0 0,0 0 0 0 0,0 0 0 0 0,0 0 0 0 0,0 0 0 0 0,0 0 0 0 0,0 0 0 0 0,0 0 0 0 0,0 0 0 0 0,0 0 1 0 0,0 0-1 0 0,0-1 0 0 0,0 1 0 0 0,0 0 0 0 0,0 0 0 0 0,0 0 0 0 0,1 0 0 0 0,-1 0 0 0 0,0 0 0 0 0,0 0 1 0 0,0 0-1 0 0,0 0 0 0 0,0 0 0 0 0,0 0 0 0 0,0 0 0 0 0,0 0 0 0 0,0 0 0 0 0,0 0 0 0 0,0 0 0 0 0,1 0 1 0 0,-1 0-1 0 0,0 0 0 0 0,0 0 0 0 0,0 0 0 0 0,0 0 0 0 0,0 0 0 0 0,0 0 0 0 0,0 0 0 0 0,0 0-5 0 0,1 0 14 0 0,-1 0-1 0 0,1 0 0 0 0,-1 0 1 0 0,1 0-1 0 0,-1 0 0 0 0,1 0 1 0 0,-1 0-1 0 0,0 0 1 0 0,1 0-1 0 0,-1 0 0 0 0,1 0 1 0 0,-1 0-1 0 0,1-1 0 0 0,-1 1 1 0 0,0 0-1 0 0,1 0 0 0 0,-1 0 1 0 0,1-1-1 0 0,-1 1 0 0 0,0 0 1 0 0,1-1-1 0 0,-1 1 1 0 0,0 0-1 0 0,1-1 0 0 0,-1 1 1 0 0,0 0-1 0 0,0-1 0 0 0,1 1 1 0 0,-1-1-1 0 0,0 1 0 0 0,0 0 1 0 0,0-1-1 0 0,0 1 1 0 0,1-1-1 0 0,-1 1 0 0 0,0-1-13 0 0,3-5 99 0 0,2-2-32 0 0,3 0-39 0 0,13-11-13 0 0,-7 8 30 0 0,-2 3 26 0 0,0 3 38 0 0,0 0 83 0 0,-1 0-37 0 0,8-6 73 0 0,3-2-54 0 0,7-5-7 0 0,-23 14-133 0 0,0 0 1 0 0,0 0-1 0 0,1 1 1 0 0,-1 0-1 0 0,1 0 1 0 0,3-1-35 0 0,7 0 57 0 0,-10 2-35 0 0,1 1 0 0 0,-1-1 0 0 0,0-1 0 0 0,0 0 1 0 0,1 0-23 0 0,4-2 117 0 0,1 0-103 0 0,-6 3-54 0 0,-1 0-37 0 0,1 0-39 0 0,0 0-43 0 0,0 1-45 0 0,0-1-50 0 0,0 1-53 0 0,-1 0-55 0 0,1-1-60 0 0,0 1-62 0 0,-1 0-67 0 0,0 0-68 0 0,-3 1 311 0 0,15-2-1382 0 0,10 1-971 0 0,-28 1 2648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5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1 10424 0 0,'0'0'233'0'0,"0"0"39"0"0,0 0 15 0 0,0 2-37 0 0,0 15-172 0 0,-1-4-49 0 0,1 5 8 0 0,1-13 6 0 0,2 1 34 0 0,5 12 86 0 0,-7-15-135 0 0,0 0 0 0 0,0 0-1 0 0,-1 0 1 0 0,1 1 0 0 0,-1-1 0 0 0,0 0 0 0 0,0 3-28 0 0,0 7 69 0 0,0 0 38 0 0,-1 14 208 0 0,1-20-163 0 0,0 0 0 0 0,1 1-1 0 0,0-1 1 0 0,1 4-152 0 0,3 5 245 0 0,-3-10-121 0 0,-1 0 1 0 0,1 1-1 0 0,-1-1 0 0 0,0 0 1 0 0,-1 1-1 0 0,1 3-124 0 0,-1-2 136 0 0,0 0 1 0 0,1 1 0 0 0,0-1-1 0 0,1 3-136 0 0,9 19 461 0 0,-1-1-38 0 0,-5-3-75 0 0,-2-6-123 0 0,11 40 547 0 0,-7-35-486 0 0,-2-3-69 0 0,0 4 85 0 0,0 2-70 0 0,5 11-8 0 0,-4-24-130 0 0,-5-12-74 0 0,0 0 0 0 0,1 0 0 0 0,-1 1 0 0 0,-1-1 0 0 0,1 0-1 0 0,0 1 1 0 0,-1-1 0 0 0,0 1 0 0 0,0 0-20 0 0,-1 11 63 0 0,0 8 70 0 0,6 3 56 0 0,-1-16-138 0 0,-2-7-42 0 0,-1 0 0 0 0,0 0 0 0 0,0 0 0 0 0,0 0 0 0 0,0 0 0 0 0,-1 0 1 0 0,1 0-1 0 0,-1 0 0 0 0,1 0 0 0 0,-1 3-9 0 0,0 67 128 0 0,0-57-151 0 0,0-2-52 0 0,0-12-147 0 0,0-2 98 0 0,0 0 44 0 0,0 0-33 0 0,0 0-12 0 0,0 0-34 0 0,0 0-37 0 0,0 0-43 0 0,0 0-46 0 0,0 0-44 0 0,0 0-40 0 0,0 0-35 0 0,0 0-262 0 0,0 0-60 0 0,0 0-47 0 0,0 0-34 0 0,0 0-1444 0 0,0 0-1276 0 0</inkml:trace>
  <inkml:trace contextRef="#ctx0" brushRef="#br0" timeOffset="593.84">14 509 10248 0 0,'0'0'230'0'0,"0"0"30"0"0,0 0 20 0 0,-3 0-25 0 0,-7 0-95 0 0,12 0 102 0 0,0 0-56 0 0,1 0-11 0 0,1 0-55 0 0,8-1 180 0 0,-7-1-123 0 0,7-4 173 0 0,1-2-56 0 0,0 0-67 0 0,0 0-48 0 0,0 1-47 0 0,0 3-45 0 0,3-1 32 0 0,-4 1-35 0 0,2-4-14 0 0,6-6-1 0 0,-11 8-43 0 0,1 0-1 0 0,0 1 1 0 0,1 0 0 0 0,-1 0 0 0 0,2 0-46 0 0,31-14 100 0 0,-7-7-69 0 0,5 6 17 0 0,-23 8-23 0 0,-1-1 1 0 0,4-3-26 0 0,-8 5 6 0 0,0 0 0 0 0,1 2 0 0 0,0 0 1 0 0,2 0-7 0 0,-9 5-7 0 0,0 0 1 0 0,0 0 0 0 0,0-1 0 0 0,0 0 0 0 0,1-2 6 0 0,4-4-71 0 0,1-3-90 0 0,-5 6 24 0 0,3 0-88 0 0,6-3-6 0 0,4-3-69 0 0,-15 8 159 0 0,-2-1-37 0 0,1-3-137 0 0,0-1-19 0 0,3 4 40 0 0,5 2-200 0 0,-10 2 313 0 0,-1-1 41 0 0,0 1 12 0 0,0 1-41 0 0,2 1-82 0 0,-2 1 75 0 0,1 0-42 0 0,0 3 141 0 0,7 7 86 0 0,-10-10-7 0 0,0 0 1 0 0,1 0-1 0 0,-1 0 0 0 0,0 0 1 0 0,0 1-1 0 0,0-1 0 0 0,0 0 1 0 0,0 0-1 0 0,0 0 1 0 0,1 0-1 0 0,-1 1 0 0 0,0-1 1 0 0,0 0-1 0 0,0 0 0 0 0,0 0 1 0 0,0 1-1 0 0,0-1 0 0 0,0 0 1 0 0,0 0-1 0 0,0 0 0 0 0,0 1 1 0 0,0-1-1 0 0,0 0 1 0 0,0 0-1 0 0,0 0 0 0 0,0 1 1 0 0,0-1-1 0 0,0 0 0 0 0,0 0 1 0 0,0 0-1 0 0,0 1 0 0 0,0-1 1 0 0,-1 0-1 0 0,1 0 0 0 0,0 0 1 0 0,0 0-1 0 0,0 1 1 0 0,0-1-1 0 0,0 0 0 0 0,0 0 1 0 0,-1 0-1 0 0,1 0 0 0 0,0 1-2 0 0,-2 3 30 0 0,-6 15 41 0 0,5 1 55 0 0,3-10-43 0 0,-1 1 22 0 0,1-3-4 0 0,1 0 12 0 0,2 1 33 0 0,-2-4-89 0 0,8 26 270 0 0,-6-8-66 0 0,-4 15 280 0 0,0 0 9 0 0,1-14-213 0 0,2-5-98 0 0,0-2-58 0 0,3 6 90 0 0,0-1-16 0 0,-2 10 69 0 0,-1-5-10 0 0,4 4 5 0 0,0-2-45 0 0,-5-5-35 0 0,0-18-166 0 0,-1 1 0 0 0,1-1-1 0 0,0 1 1 0 0,1-1 0 0 0,0 1-1 0 0,0-1-72 0 0,2 10 145 0 0,12 43 431 0 0,-13-42-328 0 0,-3 3-31 0 0,-1-11-106 0 0,1 4 69 0 0,0-3-51 0 0,0 14 138 0 0,2-9-26 0 0,2-4-50 0 0,-3-11-179 0 0,-1 1 0 0 0,0-1 0 0 0,1 1-1 0 0,-1-1 1 0 0,0 1 0 0 0,0-1 0 0 0,1 1-1 0 0,-1-1 1 0 0,0 1 0 0 0,0 0 0 0 0,0-1 0 0 0,0 1-1 0 0,0-1 1 0 0,0 1 0 0 0,0 0 0 0 0,0-1 0 0 0,0 1-1 0 0,0-1 1 0 0,0 1 0 0 0,0 0 0 0 0,0-1-1 0 0,-1 1 1 0 0,1-1 0 0 0,0 1 0 0 0,0-1 0 0 0,-1 1-1 0 0,1 0 1 0 0,0-1 0 0 0,-1 1 0 0 0,1-1 0 0 0,-1 0-1 0 0,1 1 1 0 0,0-1 0 0 0,-1 1 0 0 0,1-1-1 0 0,-1 1-11 0 0,-2 1 246 0 0,3-2-20 0 0,0 0-2 0 0,0 0-16 0 0,0 0-69 0 0,0 0-38 0 0,3 0-5 0 0,-3 0-93 0 0,1 0 0 0 0,-1 0 0 0 0,0 0 0 0 0,1 0 0 0 0,-1 0 0 0 0,1 0 0 0 0,-1 0 0 0 0,0 0 0 0 0,1 0 0 0 0,-1 0 0 0 0,1 0-1 0 0,-1 0 1 0 0,0 0 0 0 0,1-1 0 0 0,-1 1 0 0 0,1 0 0 0 0,-1 0 0 0 0,0 0 0 0 0,1-1 0 0 0,-1 1 0 0 0,0 0 0 0 0,0-1 0 0 0,1 1-1 0 0,-1 0 1 0 0,0 0 0 0 0,0-1 0 0 0,1 1 0 0 0,-1-1 0 0 0,0 1 0 0 0,0 0 0 0 0,1-1-3 0 0,3-6 17 0 0,0 5 1 0 0,2-3 12 0 0,-2-7-17 0 0,-3 9-9 0 0,-1 1 1 0 0,1 0-1 0 0,-1 0 1 0 0,1-1-1 0 0,0 1 0 0 0,0 0 1 0 0,0 0-1 0 0,0 0 1 0 0,1 0-1 0 0,-1 0 0 0 0,0 0 1 0 0,2-1-5 0 0,-1 1 5 0 0,0 0 1 0 0,0-1-1 0 0,0 1 1 0 0,-1 0-1 0 0,1-1 0 0 0,-1 1 1 0 0,0-1-1 0 0,0 1 1 0 0,0-1-1 0 0,0 0 1 0 0,0 1-1 0 0,0-2-5 0 0,0 0 10 0 0,0 0-1 0 0,1 0 1 0 0,-1 0-1 0 0,1 0 1 0 0,0 0-1 0 0,2-3-9 0 0,18-23 68 0 0,18-15-56 0 0,-38 43-12 0 0,0-1 1 0 0,0 0-1 0 0,0 1 0 0 0,0-1 0 0 0,-1 0 0 0 0,2-2 0 0 0,-3 3-1 0 0,1 0 0 0 0,0 0 0 0 0,0 0-1 0 0,1 0 1 0 0,-1 1 0 0 0,0-1 0 0 0,1 0 0 0 0,-1 1-1 0 0,1-1 1 0 0,0 0 1 0 0,-1 1-5 0 0,0 1 0 0 0,0-1-1 0 0,0 0 1 0 0,1 1 0 0 0,-1 0-1 0 0,0-1 1 0 0,0 1 0 0 0,1 0 0 0 0,-1-1-1 0 0,0 1 1 0 0,1 0 0 0 0,-1 0-1 0 0,1 0 6 0 0,2 1-11 0 0,0-1 0 0 0,-1 1 0 0 0,1 0 0 0 0,0 0 0 0 0,0 1 0 0 0,-1-1 0 0 0,1 1 0 0 0,-1 0 0 0 0,2 1 11 0 0,3 1 11 0 0,2 4-12 0 0,-9-7-5 0 0,-1 1-1 0 0,1-1 1 0 0,-1 1-1 0 0,1-1 1 0 0,-1 1 0 0 0,0-1-1 0 0,1 1 1 0 0,-1 0-1 0 0,0 1 7 0 0,4 18-42 0 0,7-3 2 0 0,-9-15 38 0 0,0 0 0 0 0,0-1 0 0 0,-1 1 0 0 0,1 0 0 0 0,-1 0-1 0 0,1 0 1 0 0,-1 0 0 0 0,0 0 0 0 0,0 1 0 0 0,0-1 0 0 0,-1 0 0 0 0,1 0 0 0 0,-1 2 2 0 0,0 3 0 0 0,-1-5 0 0 0,1 0 0 0 0,0 0 0 0 0,0 0 0 0 0,0 0 0 0 0,0 0 0 0 0,0-1 0 0 0,1 1 0 0 0,-1 0 0 0 0,1 0 0 0 0,0 0 0 0 0,0 0 0 0 0,5 6 0 0 0,-1-1 0 0 0,10 34 0 0 0,-14-38-203 0 0,0 0 63 0 0,1 0 56 0 0,-1-1 48 0 0,2 3 68 0 0,0-1 63 0 0,4 3 184 0 0,-4-5-223 0 0,-1-1-34 0 0,2 0-76 0 0,-2-1-23 0 0,0 0-39 0 0,0 0-43 0 0,1 0-49 0 0,-1 0-54 0 0,1 0-57 0 0,-1-1-63 0 0,1 1-67 0 0,-1-1-72 0 0,1 1-77 0 0,0-1-81 0 0,0 0-86 0 0,0 0-91 0 0,1 0-95 0 0,2 0-1446 0 0,3 0-1358 0 0</inkml:trace>
  <inkml:trace contextRef="#ctx0" brushRef="#br0" timeOffset="947.66">1507 432 10120 0 0,'-24'14'252'0'0,"2"0"88"0"0,12-10-285 0 0,9-3-49 0 0,-1-1-1 0 0,1 1 1 0 0,0 0 0 0 0,-1 0-1 0 0,1-1 1 0 0,0 1 0 0 0,0 0-1 0 0,0 0 1 0 0,-1 0 0 0 0,1 0-6 0 0,-9 22 0 0 0,6-13 39 0 0,-3 3 66 0 0,-4 2 79 0 0,-7 8 142 0 0,6-6-100 0 0,5-8-114 0 0,-23 37 825 0 0,20-27-410 0 0,5-4-94 0 0,2-3-130 0 0,-4 1 112 0 0,3-4-58 0 0,2 3 43 0 0,0-3-81 0 0,-4 2 51 0 0,-1 4 74 0 0,9-4-67 0 0,8 2-18 0 0,-7-11-58 0 0,-3-2-12 0 0,0 0-30 0 0,0 0-124 0 0,0 0-58 0 0,0 0-12 0 0,11 0 33 0 0,-1-1-38 0 0,-8 1-53 0 0,0-1 0 0 0,0 1 0 0 0,-1-1 0 0 0,1 0 0 0 0,0 1 0 0 0,0-1 0 0 0,-1 0 0 0 0,1 0 0 0 0,0 0 0 0 0,-1-1 0 0 0,1 1 0 0 0,-1 0 0 0 0,1 0 0 0 0,-1-1-7 0 0,2 0 14 0 0,-1 0 0 0 0,1 0 0 0 0,0 0-1 0 0,0 0 1 0 0,0 1 0 0 0,1-1-14 0 0,-2 1 8 0 0,0 0 1 0 0,-1 0-1 0 0,1 0 0 0 0,0 0 1 0 0,0 0-1 0 0,-1 0 1 0 0,1 0-1 0 0,-1-1 1 0 0,1 1-1 0 0,-1 0 1 0 0,1-1-1 0 0,-1 1 0 0 0,1-2-8 0 0,6-20 79 0 0,2 3-40 0 0,10-2-28 0 0,-18 20-11 0 0,1 0 0 0 0,-1 0 0 0 0,0-1 0 0 0,0 1 0 0 0,0 0 0 0 0,0-1 0 0 0,0 1 0 0 0,0-1 0 0 0,-1 0 0 0 0,1 0-1 0 0,-1 0 1 0 0,3-9 0 0 0,-3 8 0 0 0,0 0 0 0 0,0 0 0 0 0,0 0 0 0 0,1 1 0 0 0,0-1 0 0 0,0 0 0 0 0,0 1 0 0 0,0-1 0 0 0,8-18 0 0 0,-8 18 0 0 0,0-1 0 0 0,-1 1 0 0 0,1 0 0 0 0,1 0 0 0 0,-1 0 0 0 0,0 0 0 0 0,1 1 0 0 0,1-2 0 0 0,9-10 0 0 0,-8 2 0 0 0,5 8 0 0 0,-5-6 0 0 0,6 9-13 0 0,-11 2 12 0 0,0 0 0 0 0,0 0 0 0 0,0 0 0 0 0,0 0-1 0 0,0 0 1 0 0,0 0 0 0 0,0 0 0 0 0,0 0 0 0 0,0 0 0 0 0,0 0 0 0 0,0 0 0 0 0,1 0-1 0 0,-1 0 1 0 0,0 0 0 0 0,0 0 0 0 0,0 0 0 0 0,0 0 0 0 0,0 0 0 0 0,0 0 0 0 0,0 0 0 0 0,0 0-1 0 0,0 0 1 0 0,0 0 0 0 0,0 0 0 0 0,1 0 0 0 0,-1 0 0 0 0,0 0 0 0 0,0 0 0 0 0,0 0-1 0 0,0 0 1 0 0,0 0 0 0 0,0 0 0 0 0,0 0 0 0 0,0 1 0 0 0,0-1 0 0 0,0 0 0 0 0,0 0-1 0 0,0 0 1 0 0,0 0 0 0 0,0 0 0 0 0,0 0 0 0 0,0 0 0 0 0,0 0 0 0 0,0 0 0 0 0,0 0-1 0 0,0 0 1 0 0,0 1 0 0 0,0-1 0 0 0,0 0 0 0 0,0 0 0 0 0,0 0 0 0 0,0 0 0 0 0,0 0-1 0 0,0 0 1 0 0,0 0 0 0 0,0 0 0 0 0,0 0 1 0 0,0 75-149 0 0,2-60 110 0 0,5 3 23 0 0,-3-8 7 0 0,5 13-40 0 0,-8-20 48 0 0,1 1 1 0 0,-1 0-1 0 0,0 0 1 0 0,0-1-1 0 0,0 1 1 0 0,0 0-1 0 0,-1 0 1 0 0,1 0-1 0 0,-1 4 1 0 0,0-7 0 0 0,0 1 0 0 0,0-1 0 0 0,1 1 0 0 0,-1 0 0 0 0,0-1 0 0 0,1 1 0 0 0,-1-1 0 0 0,1 1 0 0 0,0-1 0 0 0,-1 1 0 0 0,1-1 0 0 0,0 1 0 0 0,0-1 0 0 0,0 0 0 0 0,4 7 0 0 0,0 5 0 0 0,1-8 0 0 0,-5-5 0 0 0,-1 0 0 0 0,1 0 0 0 0,-1 0 0 0 0,0 1 0 0 0,1-1 0 0 0,-1 0 0 0 0,1 1 0 0 0,-1-1 0 0 0,0 0 0 0 0,1 1 0 0 0,-1-1 0 0 0,0 0 0 0 0,0 1 0 0 0,1-1 0 0 0,-1 1 0 0 0,0-1 0 0 0,0 1 0 0 0,0-1 0 0 0,1 0 0 0 0,-1 1 0 0 0,0-1 0 0 0,0 1 0 0 0,0-1 0 0 0,0 1 0 0 0,0-1 0 0 0,0 1 0 0 0,0-1 0 0 0,0 1 0 0 0,0-1 0 0 0,0 1 0 0 0,0-1 0 0 0,0 1 0 0 0,0 0 1 0 0,-1-1-1 0 0,1 1 0 0 0,0-1 0 0 0,0 1 1 0 0,0-1-1 0 0,0 1 0 0 0,0-1 0 0 0,0 1 1 0 0,0-1-1 0 0,0 1 0 0 0,0-1 0 0 0,0 1 0 0 0,0-1 1 0 0,1 1-1 0 0,-1-1 0 0 0,0 1 0 0 0,0-1 1 0 0,0 1-1 0 0,1-1 0 0 0,-1 0 0 0 0,0 1 1 0 0,0-1-1 0 0,1 1 0 0 0,-1-1 0 0 0,0 0 0 0 0,1 1 1 0 0,-1-1-1 0 0,1 0 0 0 0,-1 1 0 0 0,0-1 1 0 0,1 0-1 0 0,-1 0 0 0 0,1 1 0 0 0,-1-1 1 0 0,1 0-1 0 0,-1 0 0 0 0,1 0 0 0 0,-1 0 1 0 0,1 1-1 0 0,-1-1 0 0 0,1 0 0 0 0,-1 0 0 0 0,1 0 1 0 0,-1 0-1 0 0,1 0 0 0 0,-1 0 0 0 0,1 0 1 0 0,-1-1 0 0 0,0 1-1 0 0,0 0 1 0 0,0 0 0 0 0,0 0 0 0 0,0 0-1 0 0,0 0 1 0 0,0 0 0 0 0,0 0 0 0 0,0 0-1 0 0,0 0 1 0 0,1 0 0 0 0,-1 0 0 0 0,0 0-1 0 0,0 0 1 0 0,0 0 0 0 0,0 0 0 0 0,0 0-1 0 0,0 0 1 0 0,0 0 0 0 0,0 1 0 0 0,0-1-1 0 0,0 0 1 0 0,0 0 0 0 0,1 0 0 0 0,-1 0-1 0 0,0 0 1 0 0,0 0 0 0 0,0 0 0 0 0,0 0-1 0 0,0 0 1 0 0,0 0 0 0 0,0 0 0 0 0,0 0-1 0 0,0 0 1 0 0,0 0 0 0 0,0 0 0 0 0,0 1-1 0 0,0-1 1 0 0,0 0 0 0 0,0 0 0 0 0,0 0-1 0 0,0 0 1 0 0,0 0 0 0 0,0 0 0 0 0,0 0-1 0 0,0 0 1 0 0,0 0 0 0 0,0 0 0 0 0,0 0-1 0 0,0 1 1 0 0,0-1 0 0 0,0 0-1 0 0,0 0 1 0 0,0 0 0 0 0,0 0 0 0 0,0 0-1 0 0,1 6 1 0 0,1 0-61 0 0,3 2-119 0 0,0-2-74 0 0,-3-4-338 0 0,-2-2 447 0 0,1 0 16 0 0,-1 0-13 0 0,0 0-42 0 0,0 0-10 0 0,1 0-43 0 0,-1 0-49 0 0,1 0-55 0 0,0 0-60 0 0,0 0-55 0 0,0 0-49 0 0,0 0-43 0 0,1 0-157 0 0,-1 0-43 0 0,2 0-190 0 0,0 0-514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4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227 354 7312 0 0,'0'0'165'0'0,"0"0"22"0"0,0 0 9 0 0,-3 0-20 0 0,2 0-175 0 0,1 0 1 0 0,-1 0 0 0 0,1 0-1 0 0,-1 0 1 0 0,1 0 0 0 0,-1 1-1 0 0,1-1 1 0 0,-1 0-1 0 0,0 0 1 0 0,1 0 0 0 0,-1 1-1 0 0,1-1 1 0 0,-1 0 0 0 0,1 0-1 0 0,0 1 1 0 0,-1-1 0 0 0,1 1-1 0 0,-1-1 1 0 0,1 0-1 0 0,-1 1 1 0 0,1-1 0 0 0,0 1-1 0 0,-1-1 1 0 0,1 1-2 0 0,0 0 0 0 0,-1-1 0 0 0,1 1 0 0 0,-1-1-1 0 0,1 1 1 0 0,-1 0 0 0 0,1-1 0 0 0,-1 1 0 0 0,1-1 0 0 0,-1 0 0 0 0,0 1 0 0 0,1-1-1 0 0,-1 1 1 0 0,1-1 0 0 0,-1 0 0 0 0,0 0 0 0 0,0 1 0 0 0,1-1 0 0 0,-1 0 0 0 0,0 0-1 0 0,1 0 1 0 0,-1 0 0 0 0,0 1 0 0 0,0-1 0 0 0,1 0 0 0 0,-1-1 0 0 0,-8 2 28 0 0,2 0 76 0 0,-3 1 164 0 0,2 2 93 0 0,-8 7 444 0 0,11-5-563 0 0,-1-1-38 0 0,5-4-183 0 0,-12 12 582 0 0,0 1-73 0 0,-1 1-65 0 0,1 1-57 0 0,1 0-50 0 0,1 0-42 0 0,9-11-208 0 0,-1 0 0 0 0,1 1-1 0 0,-1-1 1 0 0,2 0 0 0 0,-2 2-108 0 0,-1 11 219 0 0,3-11-110 0 0,-1 1 0 0 0,0-1 0 0 0,0 0 0 0 0,-1 0 0 0 0,-1 1-109 0 0,-7 22 341 0 0,10-25-267 0 0,0 0 0 0 0,0 1 0 0 0,0-1 0 0 0,1 6-74 0 0,-2 11 176 0 0,-2-1-43 0 0,0 10 49 0 0,4-25-129 0 0,1 0 1 0 0,0 0 0 0 0,0 0 0 0 0,1 4-54 0 0,3 18 125 0 0,-5-25-113 0 0,1 1 1 0 0,-1 0-1 0 0,1 0 1 0 0,0-1 0 0 0,0 1-1 0 0,0 0 1 0 0,0-1 0 0 0,1 1-1 0 0,-1-1 1 0 0,1 0-1 0 0,0 1 1 0 0,0-1 0 0 0,0 0-1 0 0,1 0 1 0 0,-1 0 0 0 0,1 0-1 0 0,-1-1 1 0 0,1 1-1 0 0,2 0-12 0 0,1 3 23 0 0,0 0 0 0 0,-1 1 0 0 0,5 5-23 0 0,-5-4 19 0 0,-5-6-13 0 0,1 0 1 0 0,0-1-1 0 0,0 0 0 0 0,0 1 0 0 0,0-1 1 0 0,0 1-1 0 0,1-1 0 0 0,-1 0 0 0 0,0 0 0 0 0,1 0 1 0 0,-1 0-1 0 0,0 0 0 0 0,1 0 0 0 0,-1 0 0 0 0,1 0 1 0 0,0 0-1 0 0,-1-1 0 0 0,1 1 0 0 0,-1-1 1 0 0,2 1-7 0 0,7 3 25 0 0,-7-2-19 0 0,0-1-1 0 0,0 0 0 0 0,0 0 1 0 0,0 0-1 0 0,0 0 1 0 0,0-1-1 0 0,0 1 1 0 0,0-1-1 0 0,1 1 1 0 0,1-1-6 0 0,19 0 74 0 0,18 1-5 0 0,-34-1-69 0 0,0 0 0 0 0,0-1 1 0 0,7-2-1 0 0,32-12-47 0 0,-32 8-24 0 0,1 0-81 0 0,-3 1-57 0 0,0-1-94 0 0,0 1-113 0 0,-6 3 160 0 0,-1 0-35 0 0,3-2-188 0 0,-6 4 178 0 0,-1-1-36 0 0,4 0-436 0 0,-1-1-107 0 0,0 0-79 0 0,5-1-895 0 0</inkml:trace>
  <inkml:trace contextRef="#ctx0" brushRef="#br0" timeOffset="396.3">396 0 6592 0 0,'0'0'149'0'0,"0"0"23"0"0,0 0 11 0 0,-3 0-30 0 0,-7 0-64 0 0,8 0 7 0 0,2 3 108 0 0,-1 2-5 0 0,-5 8 494 0 0,4-10-554 0 0,1 0-37 0 0,-1 0-49 0 0,1 0-61 0 0,0 1 53 0 0,1-1 1 0 0,0 0 0 0 0,0 0-1 0 0,0 1 1 0 0,0-1-1 0 0,0 0 1 0 0,1 1 0 0 0,-1-1-1 0 0,1 0 1 0 0,0 0 0 0 0,0 0-1 0 0,0 0 1 0 0,2 3-46 0 0,0 3 117 0 0,6 22 360 0 0,-2-1-107 0 0,-1-4-98 0 0,5 10 83 0 0,-2-11-80 0 0,-2 6 51 0 0,0 1 24 0 0,1-7-28 0 0,16 38 376 0 0,-2 2-48 0 0,1 0-76 0 0,0-2-105 0 0,-15-39-277 0 0,-1 6 39 0 0,0 3 29 0 0,2-9-39 0 0,1-4-43 0 0,16 42 554 0 0,-18-39-483 0 0,-7-20-183 0 0,-1 0-1 0 0,1 1 1 0 0,-1-1-1 0 0,1 0 1 0 0,-1 1-1 0 0,0-1 0 0 0,0 0 1 0 0,-1 4-66 0 0,1-5 42 0 0,-1 1 1 0 0,1-1-1 0 0,0 0 0 0 0,0 1 1 0 0,0-1-1 0 0,0 1 1 0 0,1-1-1 0 0,-1 0 0 0 0,1 1 1 0 0,-1-1-1 0 0,1 0 0 0 0,0 1-42 0 0,9 10 240 0 0,-7-11-6 0 0,-3-2-29 0 0,0 0-12 0 0,0 0-1 0 0,0 0-6 0 0,0 0-30 0 0,0 0-18 0 0,0-2-2 0 0,0 0-122 0 0,0 1 0 0 0,0 0 0 0 0,1-1 0 0 0,-1 1 0 0 0,1-1 0 0 0,-1 1-1 0 0,1 0 1 0 0,-1-1 0 0 0,1 1 0 0 0,0 0 0 0 0,0-1-14 0 0,6-12 54 0 0,-2-12 1 0 0,1 11-35 0 0,3-5 50 0 0,12-28-52 0 0,-12 28-20 0 0,7-20 2 0 0,-11 32 0 0 0,-1-1 0 0 0,1 2 0 0 0,0-1 0 0 0,1 1 0 0 0,0-1 0 0 0,0 2 0 0 0,1-1 0 0 0,3-2 0 0 0,-5 3 0 0 0,1 2-11 0 0,-1 0 0 0 0,1 0 0 0 0,-1 0 0 0 0,1 1 0 0 0,0 0-1 0 0,1 0 12 0 0,-1 0 3 0 0,-6 3-3 0 0,1 0-1 0 0,0-1 0 0 0,-1 1 1 0 0,1 0-1 0 0,0 0 0 0 0,-1-1 1 0 0,1 1-1 0 0,0 0 0 0 0,-1 0 0 0 0,1 0 1 0 0,0 0-1 0 0,0 0 0 0 0,-1 0 1 0 0,1 0-1 0 0,0 1 0 0 0,-1-1 1 0 0,1 0-1 0 0,0 0 0 0 0,-1 0 0 0 0,1 1 1 0 0,0-1 0 0 0,14 13-72 0 0,-2-1 13 0 0,-8-8 46 0 0,0 0 1 0 0,-1 1-1 0 0,0-1 0 0 0,0 1 1 0 0,0 0-1 0 0,1 2 13 0 0,6 18-83 0 0,9 25 83 0 0,-11-30 0 0 0,-8-18 0 0 0,0 0 0 0 0,1 0 0 0 0,-1 0 0 0 0,-1 1 0 0 0,1-1 0 0 0,0 0 0 0 0,-1 0 0 0 0,1 1 0 0 0,-1-1 0 0 0,1 0 0 0 0,-1 1 0 0 0,0 1 0 0 0,-1 2 0 0 0,1-3 0 0 0,-1 0 0 0 0,1-1 0 0 0,0 1 0 0 0,0 0 0 0 0,0-1 0 0 0,0 1 0 0 0,1 0 0 0 0,-1-1 0 0 0,1 1 0 0 0,-1-1 0 0 0,1 1 0 0 0,0 0 0 0 0,10 2 0 0 0,4 23-10 0 0,-13-23-32 0 0,0 1 45 0 0,0-1 2 0 0,0-2-32 0 0,-1-1-28 0 0,0 0-42 0 0,1-1-23 0 0,0 1-41 0 0,0-1-49 0 0,0 0-53 0 0,0 0-53 0 0,-1 0-56 0 0,1-1-50 0 0,-1 1-46 0 0,1-1-188 0 0,0 1-54 0 0,1 1-826 0 0,-1 2-801 0 0,-2 4-1332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19:54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396 124 5696 0 0,'0'0'132'0'0,"-3"0"17"0"0,0 1 49 0 0,-2-5-112 0 0,-15-6-51 0 0,15 7-22 0 0,1 1 47 0 0,1 0 52 0 0,2 0 55 0 0,-2-2 57 0 0,1-1-20 0 0,-1 0 55 0 0,-2 1 61 0 0,-15-8 906 0 0,11 8-743 0 0,3 1-133 0 0,0 0-82 0 0,1 1-38 0 0,-3-2 161 0 0,-4-5 86 0 0,9 6-313 0 0,0 0 1 0 0,0 1-1 0 0,0 0 1 0 0,-1 0 0 0 0,1 0-1 0 0,-3-1-164 0 0,-11-5 577 0 0,7 4-326 0 0,0-1-53 0 0,2 1-35 0 0,-1-2 66 0 0,-5 3 35 0 0,-2 3-13 0 0,0 0-69 0 0,1 0-54 0 0,3 0-38 0 0,-1 2 50 0 0,0 5-11 0 0,11-6-116 0 0,1-1-1 0 0,0 1 1 0 0,-1 0-1 0 0,1 0 1 0 0,-1-1-1 0 0,1 1 1 0 0,-1-1-1 0 0,1 1 1 0 0,-1-1-1 0 0,1 0 1 0 0,-1 1-1 0 0,0-1 1 0 0,0 0-13 0 0,-4-1 33 0 0,5 2-17 0 0,-6 3 25 0 0,-10 5 59 0 0,1-7-72 0 0,1 1 15 0 0,14-3-43 0 0,1 0 1 0 0,-1 1-1 0 0,0-1 1 0 0,1 1-1 0 0,-1-1 1 0 0,1 1-1 0 0,-1-1 1 0 0,1 1-1 0 0,-1-1 1 0 0,0 1-1 0 0,1-1 1 0 0,0 1-1 0 0,-1-1 1 0 0,1 1-1 0 0,-1 0 1 0 0,1-1-1 0 0,0 1 1 0 0,0 0-1 0 0,-1-1 1 0 0,1 1-1 0 0,0 0 1 0 0,0 0-1 0 0,4 9 0 0 0,-1-5 0 0 0,0 0 0 0 0,-3-5 0 0 0,0 1 0 0 0,0 0 0 0 0,1-1 0 0 0,-1 1 0 0 0,0 0 0 0 0,1-1 0 0 0,-1 1 0 0 0,1-1 0 0 0,-1 1 0 0 0,0-1 0 0 0,1 1 0 0 0,-1-1 0 0 0,1 1 0 0 0,-1-1 0 0 0,1 0 0 0 0,0 1 0 0 0,-1-1 0 0 0,1 1 0 0 0,-1-1 0 0 0,1 0 0 0 0,0 0 0 0 0,0 1 0 0 0,3 1 0 0 0,10 5-9 0 0,-2 2 0 0 0,6 3 9 0 0,-4-2-18 0 0,-1-1 0 0 0,9 3 18 0 0,-7-5-10 0 0,-5-2 10 0 0,0 0 0 0 0,0 1 0 0 0,6 4 0 0 0,18 16-11 0 0,-14-14-11 0 0,-11-8 16 0 0,-1 0 1 0 0,0 1 0 0 0,-1 1 0 0 0,1-1 0 0 0,-1 1 0 0 0,0 1 5 0 0,8 8 0 0 0,-8-7 0 0 0,0-1 0 0 0,1 1 0 0 0,0-1 0 0 0,1-1 0 0 0,1 2 0 0 0,3-1 0 0 0,-8-4 0 0 0,0 0 0 0 0,0 0 0 0 0,0 0 0 0 0,-1 1 0 0 0,1-1 0 0 0,-1 1 0 0 0,0 0 0 0 0,0 0 0 0 0,0 1 0 0 0,0 1 0 0 0,2 1 0 0 0,1 1 0 0 0,0-1 0 0 0,5 4 0 0 0,-4-5 0 0 0,-1 2 0 0 0,0-1 0 0 0,0 1 0 0 0,0 0 0 0 0,-1 1 0 0 0,25 47 0 0 0,-25-46 0 0 0,-1 0 0 0 0,0 0 0 0 0,0 0 0 0 0,-1 1 0 0 0,-1 0 0 0 0,-2-9 0 0 0,-1-1 0 0 0,1 1 0 0 0,-1 0 0 0 0,1 0 0 0 0,-1 0 0 0 0,0-1 0 0 0,0 1 0 0 0,0 0 1 0 0,0 0-1 0 0,0 0 0 0 0,0-1 0 0 0,0 1 0 0 0,-1 0 0 0 0,1 0 0 0 0,-1-1 0 0 0,1 1 1 0 0,-1 0-1 0 0,0-1 0 0 0,0 1 0 0 0,0-1 0 0 0,1 1 0 0 0,-2 1 0 0 0,-3 5 10 0 0,0 1 43 0 0,1 1 41 0 0,-3 6 110 0 0,6-12-136 0 0,-1-1 1 0 0,0 1 0 0 0,0-1-1 0 0,0 1 1 0 0,-1-1 0 0 0,1 0-1 0 0,-1 0 1 0 0,-1 2-69 0 0,-8 2 152 0 0,-3 1 42 0 0,-1 0-54 0 0,3-4-18 0 0,-4-6-25 0 0,15 2-89 0 0,0-1 1 0 0,1 1-1 0 0,-1 0 0 0 0,0-1 1 0 0,0 1-1 0 0,1 0 0 0 0,-1 0 0 0 0,0 0 1 0 0,0 1-1 0 0,1-1 0 0 0,-1 0 1 0 0,0 1-1 0 0,1-1 0 0 0,-1 1 1 0 0,0-1-1 0 0,1 1 0 0 0,-1 0-8 0 0,1-1 4 0 0,0 1-2 0 0,0-1 1 0 0,1 1-1 0 0,-1 0 1 0 0,0-1-1 0 0,0 0 1 0 0,0 1-1 0 0,0-1 1 0 0,0 1-1 0 0,1-1 1 0 0,-1 0-1 0 0,0 0 0 0 0,0 0 1 0 0,0 1-1 0 0,0-1 1 0 0,0 0-1 0 0,0 0 1 0 0,0 0-1 0 0,0 0 1 0 0,0-1-1 0 0,0 1 0 0 0,0 0 1 0 0,0 0-1 0 0,0 0 1 0 0,1-1-1 0 0,-1 1 1 0 0,0-1-1 0 0,0 1 1 0 0,0-1-1 0 0,0 1 1 0 0,1-1-1 0 0,-2 0-2 0 0,1 1 1 0 0,-13-4 56 0 0,-7 5-34 0 0,12-1-23 0 0,5 0-180 0 0,-1 0 62 0 0,0 0 55 0 0,1-1 46 0 0,-2 0 59 0 0,1 0 55 0 0,-12-5 355 0 0,10 3-325 0 0,2 0-114 0 0,2 1-51 0 0,0 0-35 0 0,1 0-41 0 0,-1 0-44 0 0,0 0-50 0 0,1 0-52 0 0,-1-1-58 0 0,0 1-63 0 0,0 0-66 0 0,1-1-72 0 0,-1 0-74 0 0,0 0-81 0 0,0 0-84 0 0,0 0-89 0 0,-1-1-1220 0 0,-5-4-974 0 0</inkml:trace>
  <inkml:trace contextRef="#ctx0" brushRef="#br0" timeOffset="385.96">750 93 7968 0 0,'0'2'233'0'0,"0"8"-60"0"0,0 1-85 0 0,0 0-62 0 0,0 19-60 0 0,0-20 52 0 0,1 7 6 0 0,5 0 73 0 0,0-2 12 0 0,-3 7 67 0 0,-3-11-76 0 0,-1 7 74 0 0,1-4-87 0 0,-1 2 27 0 0,1 2 63 0 0,2-6-8 0 0,0-2 53 0 0,8 10 363 0 0,-5 8 21 0 0,-1-13-303 0 0,10 25 566 0 0,-9-29-663 0 0,1-2-74 0 0,-2-2 20 0 0,2 4 120 0 0,5 9 266 0 0,-7-16-393 0 0,1 0-36 0 0,27 12 608 0 0,-2-1-72 0 0,-26-14-539 0 0,1 0 0 0 0,-1 0 0 0 0,0 0 0 0 0,1-1 0 0 0,-1 0 0 0 0,1 1 0 0 0,-1-2 0 0 0,1 1 0 0 0,0 0-106 0 0,11-4 340 0 0,46-27 636 0 0,-59 29-935 0 0,0 0 0 0 0,-1 0 0 0 0,1 0 0 0 0,0 0 0 0 0,-1 0 0 0 0,0-1 0 0 0,1 1 0 0 0,-1-1-1 0 0,1-2-40 0 0,10-16 183 0 0,-6 10-121 0 0,2-4-13 0 0,0 0-1 0 0,-1-1 0 0 0,-1 0 1 0 0,4-14-49 0 0,-10 28 10 0 0,-1-1 0 0 0,1 1 1 0 0,0-1-1 0 0,-1 1 0 0 0,0-1 1 0 0,0 1-1 0 0,1-1 0 0 0,-1 1 0 0 0,-1-1 1 0 0,1-1-11 0 0,-8-16 69 0 0,7 17-63 0 0,0 1-1 0 0,0-1 0 0 0,0 0 1 0 0,0 1-1 0 0,0-1 1 0 0,0 0-1 0 0,1 0 1 0 0,-1 1-1 0 0,1-1 0 0 0,0 0-5 0 0,0-5 0 0 0,-1 1 0 0 0,0-1 0 0 0,0 1 0 0 0,0-1 0 0 0,-1 1 0 0 0,0 0 0 0 0,-3-7 0 0 0,0 0 0 0 0,1 4-1 0 0,-3-8-20 0 0,5 2-37 0 0,-1-2-26 0 0,-2 3-70 0 0,0 5 6 0 0,3 4-19 0 0,0 1 41 0 0,0-1 17 0 0,-1-1-4 0 0,0 0-12 0 0,1 2 4 0 0,1 1-28 0 0,0 0-60 0 0,0 0-23 0 0,1-1-64 0 0,0 0-72 0 0,-1-1-81 0 0,2 0 159 0 0,-1 5 150 0 0,0-1-37 0 0,0 1-5 0 0,1 0-38 0 0,-1 0-42 0 0,1 0-48 0 0,0 0-52 0 0,0 1-48 0 0,0-1-42 0 0,0 1-38 0 0,1 0-139 0 0,-1-1-37 0 0,5 1-1461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20:05.8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62 6296 0 0,'0'0'184'0'0,"-3"0"-6"0"0,-3 0-114 0 0,2 0 42 0 0,2 0 108 0 0,2 0 250 0 0,0 0 426 0 0,0 0 35 0 0,0 0-374 0 0,0 0-211 0 0,0 0 33 0 0,0 0-41 0 0,0 0 287 0 0,0 2-13 0 0,0 0-516 0 0,-1 0 41 0 0,1 2 170 0 0,1 6 500 0 0,-1-6-575 0 0,1 0-72 0 0,-1-3-123 0 0,1 1-35 0 0,9 16 564 0 0,-6-6-295 0 0,0 3 121 0 0,0-6-156 0 0,2 1 34 0 0,0-1-53 0 0,0-1-37 0 0,12 15 288 0 0,-9-12-240 0 0,3 1 69 0 0,1 2 99 0 0,22 27 267 0 0,-12-11-240 0 0,-6-12-179 0 0,-5-4-60 0 0,7 5 101 0 0,-1-5-20 0 0,27 18 182 0 0,8 6 10 0 0,-15-16-252 0 0,-32-19-163 0 0,0 0 1 0 0,0 1-1 0 0,0-1 1 0 0,0 1-1 0 0,-1 1 1 0 0,6 4-37 0 0,11 8 88 0 0,-5-3-36 0 0,-7 1 14 0 0,2 0-13 0 0,1 1-42 0 0,-8-3-11 0 0,6-8-14 0 0,-6 8-66 0 0,5-1-42 0 0,-7-9-7 0 0,-3-3-6 0 0,0 0 39 0 0,0 0-14 0 0,0 0-60 0 0,0 0-163 0 0,0 0-298 0 0,0 0-29 0 0,0 0 232 0 0,0 0 54 0 0,0 0-118 0 0,0 0 62 0 0,0 0-34 0 0,0 0-1177 0 0,0 0-49 0 0</inkml:trace>
  <inkml:trace contextRef="#ctx0" brushRef="#br0" timeOffset="341.94">432 0 9096 0 0,'0'0'200'0'0,"0"0"33"0"0,0 3 16 0 0,-3 7-31 0 0,-1-8-184 0 0,-2 1-24 0 0,5-2-12 0 0,1 0 1 0 0,0-1 0 0 0,-1 1-1 0 0,1 0 1 0 0,0 0 0 0 0,-1 0-1 0 0,1 0 1 0 0,0-1 0 0 0,0 1-1 0 0,0 0 1 0 0,0 0 0 0 0,0 0-1 0 0,0 0 1 0 0,0 0 0 0 0,0 0 1 0 0,0 7 21 0 0,0 1 59 0 0,-3 16 257 0 0,-6 0 95 0 0,-17 21 551 0 0,14-26-581 0 0,1 0-48 0 0,3-5-124 0 0,4-5 3 0 0,-1 0 1 0 0,-1 0 0 0 0,-5 6-234 0 0,0-1 215 0 0,4-6-64 0 0,0 0 1 0 0,0 0-1 0 0,1 1 1 0 0,1 0-152 0 0,-11 17 308 0 0,12-22-246 0 0,0 0 1 0 0,0 0-1 0 0,0-1 1 0 0,0 0-1 0 0,-1 0 1 0 0,0 1-63 0 0,-22 17 317 0 0,7 2-69 0 0,3-4-4 0 0,-3-6-39 0 0,-2 4-33 0 0,10-2-78 0 0,11-13-79 0 0,0-1 0 0 0,0 0 0 0 0,-1 0 0 0 0,1 0 1 0 0,-1 0-1 0 0,0 0 0 0 0,0 0 0 0 0,0 0 0 0 0,0 0 0 0 0,0-1 0 0 0,-1 2-15 0 0,-7 1 77 0 0,8-3-61 0 0,-1 0 0 0 0,1 0 0 0 0,0 0 0 0 0,0 1 0 0 0,0-1-1 0 0,0 1 1 0 0,0-1 0 0 0,0 1 0 0 0,0 0-16 0 0,-7 6 14 0 0,-3 5 91 0 0,-1 0 9 0 0,4-5-101 0 0,2 0-73 0 0,-2 1-90 0 0,7-8 60 0 0,2 0-69 0 0,0-1-84 0 0,0 0 72 0 0,0 0-39 0 0,0 0-41 0 0,0 0-40 0 0,0 0-395 0 0,0 0 93 0 0,0 0-54 0 0,0 0-762 0 0,0 0-603 0 0,0 0-1144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4T17:20:07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16 13448 0 0,'-6'-1'132'0'0,"2"0"-37"0"0,-8-5 98 0 0,6 3-55 0 0,-1 0 94 0 0,1 2 2 0 0,-2 0 83 0 0,5 1-260 0 0,-22 0 17 0 0,20 0-79 0 0,0 0 37 0 0,-5 0 122 0 0,2 0 72 0 0,-13 0 571 0 0,11 0-499 0 0,8 0-233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56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47 5328 0 0,'0'0'116'0'0,"0"0"17"0"0,0 0 12 0 0,0-2-14 0 0,0 1-130 0 0,0 1 0 0 0,0-1 0 0 0,1 1 0 0 0,-1-1 0 0 0,-1 1 0 0 0,1 0 0 0 0,0-1 0 0 0,0 1 0 0 0,0-1 0 0 0,0 1 0 0 0,0 0 0 0 0,0-1 1 0 0,0 1-1 0 0,-1-1 0 0 0,1 1 0 0 0,0 0 0 0 0,0-1 0 0 0,0 1 0 0 0,-1 0 0 0 0,1-1 0 0 0,0 1 0 0 0,0 0 0 0 0,-1 0 0 0 0,1-1 0 0 0,0 1 0 0 0,-1 0 0 0 0,1 0 0 0 0,0-1 0 0 0,-1 1 0 0 0,1 0 0 0 0,-1 0-1 0 0,-5-5-5 0 0,3-1 24 0 0,3 2 52 0 0,0 2 77 0 0,-3-1 170 0 0,3 2-126 0 0,-1 1-82 0 0,1-1-66 0 0,-1 1-100 0 0,-1-2-138 0 0,1 2 152 0 0,0-1 32 0 0,0 0 37 0 0,1 1 39 0 0,-1-1 46 0 0,0 1 55 0 0,1-1 19 0 0,-1 0 47 0 0,1 1 51 0 0,-1-1 57 0 0,1 0 60 0 0,-1 1 64 0 0,1-1 69 0 0,0 0 74 0 0,-1 1-364 0 0,0 0-53 0 0,0 0-46 0 0,0 1-40 0 0,-2-2 23 0 0,-3 1-20 0 0,6 0 11 0 0,-3 0 401 0 0,3 0 0 0 0,-2 0-15 0 0,-9 0-61 0 0,11 0-437 0 0,0 0 1 0 0,0 0-1 0 0,0 0 0 0 0,0 0 1 0 0,0 0-1 0 0,0 0 0 0 0,0 0 1 0 0,0 0-1 0 0,0 0 0 0 0,-1 0 0 0 0,1 0 1 0 0,0 0-1 0 0,0 0 0 0 0,0 0 1 0 0,0 0-1 0 0,0 0 0 0 0,0 0 1 0 0,0 0-1 0 0,0 0 0 0 0,0 0 1 0 0,0 0-1 0 0,0 0 0 0 0,-1 0 1 0 0,1 0-1 0 0,0 0 0 0 0,0 0 1 0 0,0 0-1 0 0,0 0 0 0 0,0 0 1 0 0,0 0-1 0 0,0 0 0 0 0,0 0 1 0 0,0 1-1 0 0,0-1 0 0 0,0 0 0 0 0,0 0 1 0 0,0 0-1 0 0,0 0 0 0 0,0 0 1 0 0,0 0-1 0 0,0 0 0 0 0,0 0 1 0 0,0 0-1 0 0,0 0 0 0 0,0 0 1 0 0,0 1-1 0 0,0-1 0 0 0,0 0 1 0 0,0 0-1 0 0,0 0 0 0 0,0 0 1 0 0,0 0-1 0 0,0 0 0 0 0,0 0 1 0 0,0 0-1 0 0,0 0 0 0 0,0 0-7 0 0,0 4 143 0 0,0-2-81 0 0,0-1-1 0 0,0 1 0 0 0,0 0 1 0 0,0 0-1 0 0,0 0 1 0 0,0-1-1 0 0,0 1 1 0 0,-1 0-1 0 0,1 0 0 0 0,-1-1 1 0 0,0 2-62 0 0,-5 1 270 0 0,5-3-252 0 0,1-1 0 0 0,-1 0 0 0 0,1 0-1 0 0,0 1 1 0 0,-1-1 0 0 0,1 0 0 0 0,0 1-1 0 0,-1-1 1 0 0,1 0 0 0 0,0 1 0 0 0,-1-1-1 0 0,1 0 1 0 0,0 1 0 0 0,-1-1 0 0 0,1 1-1 0 0,0-1 1 0 0,0 0 0 0 0,0 1 0 0 0,-1-1-1 0 0,1 1 1 0 0,0-1 0 0 0,0 1 0 0 0,0-1-1 0 0,0 1 1 0 0,0-1 0 0 0,0 1 0 0 0,0-1-1 0 0,0 1 1 0 0,0-1 0 0 0,0 1 0 0 0,0-1 0 0 0,0 1-18 0 0,0 10 277 0 0,0-4-125 0 0,0 0-33 0 0,3 12 142 0 0,2-5-98 0 0,0-1-63 0 0,-2 8 2 0 0,-4-8-48 0 0,1 7 42 0 0,3-4 4 0 0,-1-11-83 0 0,0 2 6 0 0,1 0-1 0 0,-2-1 0 0 0,1 1 1 0 0,-1 0-1 0 0,0 0 1 0 0,0 6-23 0 0,-1-7 17 0 0,1 1 0 0 0,0-1 0 0 0,0 0 0 0 0,0 0 0 0 0,2 4-17 0 0,3 13 32 0 0,-4 8-14 0 0,-3-23 0 0 0,2-1 0 0 0,-1 0 0 0 0,1 1 0 0 0,1 6-18 0 0,3 2 15 0 0,-3-10-2 0 0,-1 0 1 0 0,1 1 0 0 0,-1-1-1 0 0,0 0 1 0 0,0 1-1 0 0,-1 3-13 0 0,-1 15 15 0 0,0 24-2 0 0,6-18 35 0 0,-2-17-36 0 0,5 21-9 0 0,-7-4 54 0 0,0-8-53 0 0,0-11 11 0 0,-1 1-1 0 0,0-1 1 0 0,0 1-1 0 0,-2-1 0 0 0,0 5-14 0 0,-4-2 1 0 0,5-11 0 0 0,0-1 0 0 0,0 0 1 0 0,0 0-1 0 0,0 1 0 0 0,0-1 0 0 0,1 0 1 0 0,-1 1-1 0 0,1 0-1 0 0,0 21 49 0 0,0-4-40 0 0,0 26-39 0 0,0-45-110 0 0,0-2-83 0 0,0 0 102 0 0,0 0-58 0 0,0 0-79 0 0,0 0 81 0 0,0 0-38 0 0,0 0-41 0 0,0 0-38 0 0,0 0-396 0 0,0 0 95 0 0,0 0-51 0 0,0 0-761 0 0,0 0-596 0 0,0 0-1135 0 0</inkml:trace>
  <inkml:trace contextRef="#ctx0" brushRef="#br0" timeOffset="751.04">1 201 9416 0 0,'0'0'208'0'0,"3"0"33"0"0,-1 0-196 0 0,1-1 0 0 0,-1 1 0 0 0,1-1 0 0 0,-1 1 0 0 0,0-1 0 0 0,1 0-1 0 0,-1 0 1 0 0,2-1-45 0 0,7-4 124 0 0,-1 1-80 0 0,20-21-44 0 0,-16 21 43 0 0,-3 1 90 0 0,0 0 74 0 0,0-1 86 0 0,1-2 6 0 0,-4 2-66 0 0,5-3 158 0 0,2-2 147 0 0,-4 4-208 0 0,-3 2-95 0 0,-1 1-53 0 0,4-1 142 0 0,-2 0-71 0 0,4-1 25 0 0,-1 0-79 0 0,7-3 85 0 0,-6 3-34 0 0,-2 2 62 0 0,-1 2-81 0 0,5 1-3 0 0,-1 1-94 0 0,-3-1-33 0 0,2 0 30 0 0,0 0 2 0 0,-3 1-45 0 0,1 2-26 0 0,9 9-16 0 0,6 1-3 0 0,-24-13-43 0 0,-1 1 1 0 0,1-1 0 0 0,0 1-1 0 0,-1 0 1 0 0,1-1 0 0 0,0 1-1 0 0,-1 0 1 0 0,1 0-1 0 0,-1 0 1 0 0,1 0 0 0 0,-1 1-1 0 0,0-1 1 0 0,0 0-1 0 0,1 1 1 0 0,-1-1 0 0 0,0 0-1 0 0,0 2 0 0 0,9 8 1 0 0,1-1-1 0 0,-9-9 0 0 0,0 0 0 0 0,-1 0 0 0 0,0 0 0 0 0,1 0 0 0 0,-1 1 0 0 0,0-1 0 0 0,0 0 0 0 0,0 1 0 0 0,0-1 0 0 0,0 1 0 0 0,0-1 0 0 0,0 1 0 0 0,0 0 0 0 0,0-1 0 0 0,-1 1 0 0 0,1 0 0 0 0,0 0 0 0 0,9 17-1 0 0,-7-15 1 0 0,0 0 0 0 0,-1 0 0 0 0,0 1 0 0 0,0-1 0 0 0,1 3 0 0 0,2 18 1 0 0,2-11-2 0 0,-6-12 3 0 0,0 0-1 0 0,0 0 1 0 0,0 0 0 0 0,-1 0 0 0 0,1 0 0 0 0,0 0 0 0 0,-1 0-1 0 0,1 1-1 0 0,-1-1 5 0 0,0-1-1 0 0,0 0 0 0 0,0 0 0 0 0,0 1 0 0 0,-1-1 1 0 0,1 0-1 0 0,0 0 0 0 0,-1 1 0 0 0,1-1 0 0 0,0 0 0 0 0,-1 1-4 0 0,-10 16 26 0 0,6 8 27 0 0,2-18-32 0 0,-1 0 0 0 0,1-1 1 0 0,-2 1-1 0 0,1-1 0 0 0,-3 3-21 0 0,5-7 1 0 0,-13 20 52 0 0,-1-13-26 0 0,7 3 4 0 0,8-10-26 0 0,-1 0 0 0 0,0 0 0 0 0,0 0 0 0 0,0-1 1 0 0,0 1-1 0 0,-1-1 0 0 0,1 1 0 0 0,-1-1 0 0 0,-2 2-5 0 0,-9 5 36 0 0,1 1-1 0 0,0 1 1 0 0,-6 6-36 0 0,17-16 1 0 0,0 1 0 0 0,0-1 0 0 0,0 1 1 0 0,0-1-1 0 0,0 1 0 0 0,0-1 0 0 0,0 0 0 0 0,0 0 0 0 0,-1 0-1 0 0,-7 3 0 0 0,-5 9 0 0 0,-1 0 11 0 0,16-13-10 0 0,-1 1 1 0 0,1-1-1 0 0,-1 0 0 0 0,1 0 0 0 0,0 0 1 0 0,-1 1-1 0 0,1-1 0 0 0,-1 0 0 0 0,1 0 0 0 0,-1 0 1 0 0,1 0-1 0 0,-1 0 0 0 0,1 0 0 0 0,-1 0 1 0 0,1 0-1 0 0,-1 0 0 0 0,1 0 0 0 0,-1 0 1 0 0,1 0-1 0 0,-1 0 0 0 0,1-1 0 0 0,-1 1 0 0 0,1 0 1 0 0,-1 0-1 0 0,1-1 0 0 0,-1 1-1 0 0,1 0 0 0 0,0 0-1 0 0,0 0 1 0 0,0 0-1 0 0,0 0 1 0 0,-1 0 0 0 0,1 0-1 0 0,0 0 1 0 0,0-1-1 0 0,0 1 1 0 0,0 0-1 0 0,-1 0 1 0 0,1 0 0 0 0,0 0-1 0 0,0 0 1 0 0,0-1-1 0 0,0 1 1 0 0,0 0-1 0 0,0 0 1 0 0,0 0 0 0 0,-1 0-1 0 0,1-1 1 0 0,0 1-1 0 0,0 0 1 0 0,0 0-1 0 0,0 0 1 0 0,0 0-1 0 0,0-1 1 0 0,0 1 0 0 0,0 0-1 0 0,0 0 1 0 0,0 0-1 0 0,0-1 1 0 0,0 1-1 0 0,0 0 1 0 0,0 0 0 0 0,0 0-1 0 0,0-1 1 0 0,0 1-1 0 0,0 0 1 0 0,0 0-1 0 0,1 0 1 0 0,-1 0 0 0 0,0-1-1 0 0,0 1 1 0 0,0 0-1 0 0,0 0 1 0 0,0 0-1 0 0,0 0 1 0 0,0 0 0 0 0,1-1-1 0 0,-1 1 1 0 0,0 0-1 0 0,0 0 1 0 0,0 0-1 0 0,0 0 1 0 0,1 0 0 0 0,-1 0-1 0 0,0 0 1 0 0,0 0 0 0 0,7-7-24 0 0,2-6-36 0 0,-9 12 59 0 0,1 0 0 0 0,-1 0 1 0 0,1 0-1 0 0,0 0 0 0 0,-1 0 0 0 0,1 1 1 0 0,0-1-1 0 0,0 0 0 0 0,-1 0 0 0 0,1 1 1 0 0,0-1-1 0 0,0 1 0 0 0,0-1 0 0 0,0 0 1 0 0,0 1-1 0 0,0 0 0 0 0,0-1 0 0 0,0 1 1 0 0,1-1 0 0 0,23 0 1 0 0,-24 1-2 0 0,0 0 1 0 0,-1 0 1 0 0,1 0-1 0 0,-1 0 0 0 0,1 0 0 0 0,-1 0 0 0 0,1 0 0 0 0,-1 0 0 0 0,1 0 0 0 0,-1 0 0 0 0,1 0 0 0 0,-1-1 0 0 0,1 1 0 0 0,-1 0 0 0 0,1 0 0 0 0,-1 0 0 0 0,1-1 0 0 0,-1 1 0 0 0,1 0 0 0 0,-1 0 0 0 0,0-1 0 0 0,1 1 0 0 0,-1 0 0 0 0,0-1 0 0 0,1 1 0 0 0,-1 0 0 0 0,0-1 0 0 0,1 1 0 0 0,-1-1 0 0 0,0 1 0 0 0,8-7-13 0 0,-3 5 3 0 0,-1 2-1 0 0,1-1 0 0 0,0 0 0 0 0,0 1 1 0 0,2 0 10 0 0,-4 0-1 0 0,-1 0 0 0 0,1 0 0 0 0,0 0 1 0 0,-1 0-1 0 0,1 1 0 0 0,-1-1 0 0 0,1 1 0 0 0,1 1 1 0 0,4 2 0 0 0,-7-3-3 0 0,1 0-1 0 0,-1 0 1 0 0,1 0-1 0 0,-1 0 1 0 0,1-1-1 0 0,-1 1 0 0 0,1 0 1 0 0,-1-1-1 0 0,1 1 1 0 0,-1-1-1 0 0,1 0 1 0 0,0 0-1 0 0,-1 1 1 0 0,1-1-1 0 0,1 0 4 0 0,1 0-1 0 0,0 0 0 0 0,0 1-1 0 0,0-1 1 0 0,0 1 0 0 0,0 0-1 0 0,0 1 1 0 0,0-1 0 0 0,2 2 1 0 0,17 5-1 0 0,-10-1 1 0 0,0 0 0 0 0,-1 0 0 0 0,11 8 0 0 0,-12-7 0 0 0,11 7 0 0 0,0 2 0 0 0,13 13 0 0 0,-4 0 60 0 0,-28-27-51 0 0,-1 0 0 0 0,1 0 0 0 0,-1 0 0 0 0,0 1 0 0 0,0-1-1 0 0,0 2-8 0 0,0-2 7 0 0,-1 0-1 0 0,1 1 1 0 0,0-1-1 0 0,1 0 1 0 0,-1 0-1 0 0,1 1-6 0 0,-1-2 0 0 0,0 0 0 0 0,0 1 0 0 0,-1-1 0 0 0,1 1 0 0 0,-1 0 0 0 0,0 0 0 0 0,1-1 0 0 0,-1 1 0 0 0,0 0 0 0 0,-1 0 0 0 0,1 0 0 0 0,-1 0 0 0 0,1 0 0 0 0,-1 2 0 0 0,1 10 16 0 0,-1-1 0 0 0,-1 10-16 0 0,0 3 43 0 0,1-26-39 0 0,-1 1 0 0 0,1 0-1 0 0,0-1 1 0 0,0 1 0 0 0,-1-1 0 0 0,1 1 0 0 0,-1 0-1 0 0,1-1 1 0 0,-1 1 0 0 0,0-1 0 0 0,0 0-1 0 0,1 1 1 0 0,-1-1 0 0 0,0 1-4 0 0,-4 6 0 0 0,0 2 4 0 0,4-8 2 0 0,0 0 1 0 0,0 0-1 0 0,0 1 0 0 0,0-1 0 0 0,-1 0 1 0 0,1 0-1 0 0,-1 0 0 0 0,1-1 0 0 0,-1 1-6 0 0,-15 16 33 0 0,12-11-15 0 0,0-1 0 0 0,-1-1 1 0 0,0 1-1 0 0,0-1 1 0 0,-1 0-1 0 0,-3 2-18 0 0,0-2 18 0 0,8-4-8 0 0,0 0-1 0 0,-1 0 1 0 0,1 0 0 0 0,0 0-1 0 0,0 1 1 0 0,0-1 0 0 0,0 1 0 0 0,0-1-1 0 0,1 1-9 0 0,-1 0 8 0 0,0-1 0 0 0,0 1 0 0 0,0-1 0 0 0,0 0-1 0 0,0 1 1 0 0,0-1 0 0 0,0 0 0 0 0,0 0 0 0 0,0-1-1 0 0,0 1 1 0 0,0 0 0 0 0,-1-1 0 0 0,1 1 0 0 0,0-1-8 0 0,-11 3 30 0 0,3 2 11 0 0,-1 1 46 0 0,-1-4 83 0 0,-1 1 58 0 0,-8 7 289 0 0,-7-5 24 0 0,13 0-286 0 0,7-1-134 0 0,-1-2-79 0 0,1-1-84 0 0,-1 0-71 0 0,-10-1-340 0 0,-1 0 122 0 0,0 0 109 0 0,1 0 97 0 0,-5 0 86 0 0,1 0 99 0 0,-6 0 115 0 0,-14 0 217 0 0,32-2-304 0 0,-1-4-8 0 0,10 5-71 0 0,1 0-1 0 0,-1 0 1 0 0,1 1-1 0 0,-1-1 1 0 0,0 0 0 0 0,1 1-1 0 0,-1-1 1 0 0,0 1 0 0 0,1-1-1 0 0,-1 1 1 0 0,0 0 0 0 0,0 0-1 0 0,0 0-8 0 0,-23-3 127 0 0,24 2-124 0 0,-1 1-1 0 0,0-1 1 0 0,1 1 0 0 0,-1-1-1 0 0,1 0 1 0 0,-1 0 0 0 0,1 0-1 0 0,-1 0 1 0 0,1 0 0 0 0,-1 0-1 0 0,1 0-2 0 0,-6-3 58 0 0,-2 5-59 0 0,7-1 4 0 0,-13 0-3 0 0,-1-2 0 0 0,16 1-3 0 0,-12-6 2 0 0,9 2-71 0 0,3 5-21 0 0,0 0-10 0 0,0 0-14 0 0,0 0-55 0 0,0 0-20 0 0,0 0-7 0 0,0 0-21 0 0,0 0-82 0 0,0 0-33 0 0,0 0-8 0 0,0 0-21 0 0,0 0-83 0 0,0 0-39 0 0,0 0 280 0 0,0 0-15 0 0,0 0-58 0 0,0 0 98 0 0,0 0-33 0 0,0 0-35 0 0,0 0-34 0 0,0 0-372 0 0,0 0 98 0 0,0 0-46 0 0,0 0-701 0 0,0 0-546 0 0,0 0-1042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54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263 617 7200 0 0,'0'0'165'0'0,"0"0"22"0"0,0 0 6 0 0,-3 0-28 0 0,1 0-161 0 0,-1 0-1 0 0,0 0 1 0 0,1 0-1 0 0,-1 0 0 0 0,0-1 1 0 0,1 0-1 0 0,-1 1 1 0 0,0-1-4 0 0,-2-3 24 0 0,4 1 29 0 0,0 1 29 0 0,-1 0 44 0 0,-1 1 54 0 0,-2 1 65 0 0,0-3 525 0 0,4 2-676 0 0,-1-1 76 0 0,-4-3 158 0 0,1 3-68 0 0,2 1-63 0 0,-1 0 53 0 0,-1 0 66 0 0,0 1 79 0 0,1 0-184 0 0,-13 0 361 0 0,9 0-358 0 0,1 1-63 0 0,4 0-125 0 0,1 0-42 0 0,-3 9 156 0 0,-8-5-10 0 0,1 5-12 0 0,6-6-25 0 0,-1-3-65 0 0,2 0-14 0 0,4-1-12 0 0,0 1 0 0 0,0-1 0 0 0,0 1-1 0 0,0 0 1 0 0,0 0 0 0 0,1-1 0 0 0,-1 1 0 0 0,0 0 0 0 0,1 0 0 0 0,-1 0 0 0 0,0 0-1 0 0,1 0 1 0 0,-1 0 0 0 0,1 0 0 0 0,-1 0 0 0 0,1 0-2 0 0,-6 10 86 0 0,-5-4 50 0 0,10-7-126 0 0,0 0 1 0 0,0 1-1 0 0,0-1 0 0 0,0 1 1 0 0,0-1-1 0 0,0 1 1 0 0,0 0-1 0 0,0-1 1 0 0,0 1-1 0 0,0 0 0 0 0,1-1 1 0 0,-1 1-1 0 0,0 0 1 0 0,0 0-1 0 0,1 0 1 0 0,-1 0-11 0 0,-7 16 192 0 0,0-1-92 0 0,0-1-68 0 0,1-1-36 0 0,6-12 3 0 0,1 0 1 0 0,-1 0 0 0 0,0 1 0 0 0,1-1 0 0 0,-1 0 0 0 0,1 1 0 0 0,0-1 0 0 0,0 0 0 0 0,0 1 0 0 0,0 1 0 0 0,-1 12-21 0 0,-5-3-42 0 0,5-11 49 0 0,0-1 0 0 0,0 0 0 0 0,1 1 0 0 0,-1-1 1 0 0,0 1-1 0 0,1-1 0 0 0,0 1 0 0 0,-1-1 1 0 0,1 1-1 0 0,0-1 0 0 0,-1 1 0 0 0,1-1 1 0 0,0 1 13 0 0,0 9-107 0 0,-1 11-42 0 0,5-9 133 0 0,27 49 16 0 0,-28-57 0 0 0,1 0 0 0 0,0 0 0 0 0,0-1 0 0 0,0 1 0 0 0,1-1 0 0 0,0 0 0 0 0,0 0 0 0 0,4 3 0 0 0,9 2 2 0 0,25 8-65 0 0,-29-12 76 0 0,-9-4 26 0 0,0 0 1 0 0,0 0-1 0 0,0 0 1 0 0,1-1-1 0 0,-1 0 1 0 0,0 0-1 0 0,1 0 1 0 0,1-1-40 0 0,8 0 76 0 0,4-1 26 0 0,-6-1 57 0 0,-1-2 0 0 0,10-3-159 0 0,2-2 124 0 0,-9 3 43 0 0,-1-1 46 0 0,-5 1 47 0 0,-1 0 0 0 0,-1 0 0 0 0,4-5-260 0 0,4-4 342 0 0,-12 13-266 0 0,-1 0 0 0 0,0 0 0 0 0,0 0 0 0 0,0 0 0 0 0,0 0 0 0 0,0-2-76 0 0,7-9 282 0 0,-2 5-130 0 0,-6 8-122 0 0,1-1 1 0 0,-1 1-1 0 0,0-1 1 0 0,1 1-1 0 0,-1-1 1 0 0,0 0-1 0 0,0 1 1 0 0,0-1 0 0 0,-1 0-1 0 0,1 0 1 0 0,0 0-31 0 0,1-27 294 0 0,-1 20-235 0 0,-1-11 57 0 0,-3 3 0 0 0,-23-55 22 0 0,24 65-136 0 0,0 0 0 0 0,-1 0-1 0 0,0 0 1 0 0,0 0-1 0 0,-1 1 1 0 0,0-1 0 0 0,-3-4-2 0 0,2 3 0 0 0,-8-10 5 0 0,-2-1-91 0 0,-2 0-104 0 0,0 1-116 0 0,10 11 174 0 0,-7-8-117 0 0,4 9 37 0 0,5 3 9 0 0,-1 1 18 0 0,0-1-35 0 0,3 2 108 0 0,1-1-39 0 0,0 0-15 0 0,-1 0-43 0 0,0-1-50 0 0,0 0-57 0 0,-10-10-340 0 0</inkml:trace>
  <inkml:trace contextRef="#ctx0" brushRef="#br0" timeOffset="540.34">1202 140 7976 0 0,'0'0'174'0'0,"-3"-3"29"0"0,1 1-127 0 0,-13-13 208 0 0,10 9-221 0 0,2 1-39 0 0,-2-8-24 0 0,-6 8 0 0 0,8 0 27 0 0,0-1 57 0 0,-1-2 144 0 0,1 4-64 0 0,-2 1 35 0 0,-7-2 567 0 0,6-5 30 0 0,0 7-355 0 0,0 1-128 0 0,0-2-66 0 0,-1-2 72 0 0,5 4-124 0 0,1 1-37 0 0,-2 0 67 0 0,1 0-83 0 0,-2 1-74 0 0,0 0-15 0 0,2-1 58 0 0,-26-14 643 0 0,23 9-577 0 0,5 5-166 0 0,0 1 0 0 0,0-1 0 0 0,-1 1 0 0 0,1 0 0 0 0,0-1-1 0 0,0 1 1 0 0,-1-1 0 0 0,1 1 0 0 0,0 0 0 0 0,-1-1 0 0 0,1 1 0 0 0,-1 0 0 0 0,1 0 0 0 0,0-1-1 0 0,-1 1 1 0 0,1 0 0 0 0,-1 0 0 0 0,1-1 0 0 0,-1 1 0 0 0,1 0 0 0 0,-1 0 0 0 0,1 0 0 0 0,-1 0-1 0 0,1 0 1 0 0,-1 0 0 0 0,1 0 0 0 0,-1 0 0 0 0,1 0 0 0 0,-1 0 0 0 0,1 0 0 0 0,0 0 0 0 0,-1 0-11 0 0,-64 0 1230 0 0,43 0-925 0 0,12 0-206 0 0,-1 0-47 0 0,-5 3-34 0 0,1 10-18 0 0,13-11 0 0 0,-1 0 0 0 0,0 0 0 0 0,0 0 0 0 0,0-1 0 0 0,0 1-1 0 0,-1 0 2 0 0,2-1-1 0 0,1-1 0 0 0,-1 1 0 0 0,0 0 0 0 0,0 0 0 0 0,1 0 0 0 0,-1 1 0 0 0,0-1 0 0 0,1 0 0 0 0,-1 1 0 0 0,1-1 0 0 0,0 0 0 0 0,-1 1 0 0 0,0 0 0 0 0,-2 9 0 0 0,4-10 0 0 0,-1 0 0 0 0,1 0 0 0 0,0 1 0 0 0,-1-1 0 0 0,1 0 0 0 0,-1 0 0 0 0,0 0 0 0 0,1 0 0 0 0,-1-1 0 0 0,0 1 0 0 0,1 0 0 0 0,-1 0 0 0 0,0 0 0 0 0,0 0 0 0 0,0-1 0 0 0,0 1 0 0 0,0 0 0 0 0,0 0 0 0 0,-6 2 0 0 0,6-3 0 0 0,1 0 0 0 0,-1 0 0 0 0,1 0 0 0 0,-1 0 0 0 0,1 1 0 0 0,-1-1 0 0 0,1 0 0 0 0,0 0 0 0 0,-1 1 0 0 0,1-1 0 0 0,-1 0 0 0 0,1 1 0 0 0,0-1 0 0 0,-1 0 0 0 0,1 1 0 0 0,0-1 0 0 0,-1 1 0 0 0,1-1 0 0 0,0 0 0 0 0,0 1 0 0 0,-1-1 0 0 0,1 1 0 0 0,0-1 0 0 0,0 1 0 0 0,0-1 0 0 0,0 1 0 0 0,0-1 0 0 0,0 1 0 0 0,0-1 0 0 0,0 1 0 0 0,0-1 0 0 0,0 1 0 0 0,0-1 0 0 0,0 1 0 0 0,0-1 0 0 0,0 1 0 0 0,0-1 0 0 0,0 1-1 0 0,0 0 1 0 0,0 1 0 0 0,0 0 0 0 0,-1 0 0 0 0,1-1 0 0 0,0 1 0 0 0,-1 0 0 0 0,0-1 0 0 0,1 1 0 0 0,-1 0 0 0 0,0-1 0 0 0,0 1 0 0 0,1-1 0 0 0,-2 1 1 0 0,1-1-1 0 0,0 1 0 0 0,1-1 0 0 0,-1 1 0 0 0,0-1 0 0 0,0 1 0 0 0,1 0 0 0 0,-1-1 0 0 0,1 1 0 0 0,-1 0 0 0 0,1-1 0 0 0,0 1 0 0 0,0 0 0 0 0,0 0 0 0 0,-1 26 0 0 0,0 22-13 0 0,5-23-34 0 0,2-12 35 0 0,-5-12 12 0 0,0 0 0 0 0,0 0 0 0 0,0 1 0 0 0,0-1 0 0 0,0 1 0 0 0,-1-1 0 0 0,1 1 0 0 0,-1-1 0 0 0,0 1 0 0 0,0 11 0 0 0,-1-8 0 0 0,1 1 0 0 0,1-1 0 0 0,-1 1 0 0 0,1-1 0 0 0,1 2 0 0 0,8 25 0 0 0,-5 7 0 0 0,21 66 0 0 0,-18-73 0 0 0,-6-24 0 0 0,1 0 0 0 0,-1 0 0 0 0,-1 0 0 0 0,0 0 0 0 0,0 1 0 0 0,-1-2 0 0 0,1-1 0 0 0,0 0 0 0 0,1 0 0 0 0,2 7 0 0 0,-2-8 0 0 0,-1 0 0 0 0,1 1 0 0 0,-1-1 0 0 0,0 6 0 0 0,-1 45 1 0 0,0 41 78 0 0,0-92-200 0 0,0-2 81 0 0,0 1 100 0 0,0-1 159 0 0,0-4-165 0 0,0-1-73 0 0,0 1-108 0 0,0-1-106 0 0,0 0 65 0 0,0 1-37 0 0,0 0-41 0 0,0 0-44 0 0,0 0-47 0 0,0 1-50 0 0,-2-2-175 0 0,-2 0 318 0 0,3 0 124 0 0,-1 0-34 0 0,1 0-5 0 0,0 0-35 0 0,0 0-38 0 0,0 0-43 0 0,1 0-47 0 0,-1 0-44 0 0,1 0-38 0 0,-1 0-34 0 0,1 0-125 0 0,0 0-34 0 0,0 0-1309 0 0</inkml:trace>
  <inkml:trace contextRef="#ctx0" brushRef="#br0" timeOffset="803.11">617 617 10080 0 0,'3'0'230'0'0,"6"-1"-27"0"0,5-6 48 0 0,9-3 66 0 0,-5 0-259 0 0,-14 7-60 0 0,0 0-1 0 0,1 1 1 0 0,-1-1 0 0 0,0 1 0 0 0,3-1 2 0 0,14-2-21 0 0,2-1 41 0 0,-8-1 81 0 0,-1 1 107 0 0,2 1 75 0 0,31-8 742 0 0,-32 9-704 0 0,1 1 17 0 0,-1 0-85 0 0,7-1 4 0 0,-2 1-95 0 0,8-1 17 0 0,-8 1-20 0 0,2-3 27 0 0,-16 4-126 0 0,0 1 0 0 0,1-1 0 0 0,-1 1 0 0 0,0 1-1 0 0,0-1 1 0 0,2 1-60 0 0,10-1 11 0 0,14-4 128 0 0,-18 2-106 0 0,0 1-54 0 0,0 0-82 0 0,-1 0-108 0 0,-7 2 57 0 0,1-1-37 0 0,-4 1-27 0 0,1 0-38 0 0,3 0-356 0 0,-2 0 78 0 0,0 0-51 0 0,4-2-695 0 0,3-2-553 0 0,7-5-1046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54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1 9872 0 0,'0'0'222'0'0,"0"0"30"0"0,0 0 20 0 0,0 0-112 0 0,0 2-82 0 0,0 3-103 0 0,0 1 101 0 0,0 2 90 0 0,0 11 303 0 0,0-13-355 0 0,0-6-100 0 0,0 1 1 0 0,0 0 0 0 0,0-1-1 0 0,0 1 1 0 0,0 0 0 0 0,0-1-1 0 0,0 1 1 0 0,0 0-1 0 0,-1-1 1 0 0,1 1 0 0 0,0 0-1 0 0,0-1 1 0 0,-1 1 0 0 0,1-1-1 0 0,0 1 1 0 0,-1 0 0 0 0,1-1-1 0 0,0 1 1 0 0,-1-1 0 0 0,1 1-1 0 0,-1-1 1 0 0,1 1 0 0 0,-1-1-1 0 0,1 0 1 0 0,-1 1-1 0 0,0-1-14 0 0,1 1 16 0 0,-1-1-1 0 0,1 0 1 0 0,-1 1-1 0 0,1-1 1 0 0,-1 1 0 0 0,1-1-1 0 0,-1 1 1 0 0,1-1-1 0 0,-1 1 1 0 0,1-1-1 0 0,0 1 1 0 0,-1-1-1 0 0,1 1 1 0 0,0 0-1 0 0,0-1 1 0 0,-1 1-1 0 0,1-1 1 0 0,0 1-1 0 0,0 0 1 0 0,0-1-1 0 0,0 1 1 0 0,0 0-1 0 0,0-1 1 0 0,0 1-1 0 0,0 0 1 0 0,0 0-16 0 0,0 23 557 0 0,0 1-91 0 0,0-1-80 0 0,0 0-70 0 0,0 4-12 0 0,0 1-66 0 0,0 5-11 0 0,0 19 61 0 0,0-30-162 0 0,-1-9-76 0 0,-1 0 1 0 0,0 0 0 0 0,-1 1-51 0 0,0 0 39 0 0,1 0-1 0 0,0 1 1 0 0,1 1-39 0 0,1 75 171 0 0,0 1 51 0 0,1-86-196 0 0,-1 0 1 0 0,1 0-1 0 0,1 0 1 0 0,-1 0-1 0 0,1 0 1 0 0,2 5-27 0 0,-2-7 16 0 0,2 15 71 0 0,-5-3-38 0 0,1-5-24 0 0,0 157 209 0 0,0-165-455 0 0,-1-2 86 0 0,1 1 77 0 0,0-1 62 0 0,-1 0 69 0 0,0 0 52 0 0,-2 3 361 0 0,2-4-357 0 0,0 1-51 0 0,0 0-74 0 0,0 0-93 0 0,0 0-34 0 0,0 0-56 0 0,1 0-65 0 0,-1 1-69 0 0,1-1-6 0 0,-1 1-57 0 0,1 0-60 0 0,-1 0-63 0 0,1 0-68 0 0,0 1-71 0 0,-1 0-74 0 0,1 0-79 0 0,0-4-1181 0 0,0 0-1122 0 0</inkml:trace>
  <inkml:trace contextRef="#ctx0" brushRef="#br0" timeOffset="249.34">0 539 9072 0 0,'0'0'200'0'0,"0"0"33"0"0,0 0 15 0 0,3 0-36 0 0,4 1-178 0 0,6-1-4 0 0,-3 0 55 0 0,-3-1 66 0 0,-1-1 102 0 0,31-15 916 0 0,-25 12-860 0 0,-6 3-195 0 0,-2 0-35 0 0,5-1 213 0 0,-1 1-65 0 0,2-1 49 0 0,12-7 205 0 0,-13 6-236 0 0,0 1 1 0 0,1 0-1 0 0,-1 0 0 0 0,1 1-245 0 0,13-5 461 0 0,-12 3-265 0 0,0-1-33 0 0,5-2 73 0 0,0 0-34 0 0,-8 4-80 0 0,1 0 0 0 0,-1 0 0 0 0,1 1 0 0 0,2-1-122 0 0,8 0 184 0 0,10-1 68 0 0,0-7-99 0 0,-22 8-132 0 0,0 1-1 0 0,0-1 1 0 0,0 1 0 0 0,0 1-1 0 0,0-1 1 0 0,6 0-21 0 0,7-1 30 0 0,16-7 5 0 0,-17 7-62 0 0,8-2-56 0 0,4-5-43 0 0,-20 6 72 0 0,1 1-1 0 0,-1 1 1 0 0,1-1 0 0 0,1 2 54 0 0,15-4-163 0 0,-10 0-49 0 0,0 0-56 0 0,25 0-328 0 0,1-6-20 0 0,-11 9-6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16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309 246 6880 0 0,'0'0'157'0'0,"0"0"23"0"0,0 0 11 0 0,0 0-65 0 0,0 0-8 0 0,0 0 43 0 0,0 0 140 0 0,0 0 258 0 0,0 0 17 0 0,0 0-9 0 0,3-2-66 0 0,-2 0-393 0 0,3-1-7 0 0,-2 1 14 0 0,-1 0-20 0 0,1 1 35 0 0,-1 0 41 0 0,1-1 48 0 0,-1 0 192 0 0,-1-9 639 0 0,0 7-756 0 0,0 1-35 0 0,-1-1-28 0 0,1 2-77 0 0,0 0-95 0 0,0 2-113 0 0,0-2 193 0 0,0 1 30 0 0,-2-4 41 0 0,1 2-69 0 0,0 0-39 0 0,-2 1-19 0 0,0 0-11 0 0,0-1 12 0 0,2 0-49 0 0,0 0 60 0 0,1-2 37 0 0,-1-4 208 0 0,-1 4-202 0 0,-5 0 28 0 0,7 5-159 0 0,-1 0 1 0 0,1 0-1 0 0,0-1 0 0 0,-1 1 0 0 0,1 0 0 0 0,0 0 0 0 0,-1-1 1 0 0,1 1-1 0 0,0 0 0 0 0,-1 0 0 0 0,1-1 0 0 0,0 1 1 0 0,0 0-1 0 0,-1-1 0 0 0,1 1 0 0 0,0 0 0 0 0,0-1 0 0 0,0 1 1 0 0,-1-1-1 0 0,1 1 0 0 0,0 0 0 0 0,0-1 0 0 0,0 1 1 0 0,0-1-1 0 0,0 1 0 0 0,0 0 0 0 0,0-1 0 0 0,0 1 0 0 0,0-1 1 0 0,0 1-1 0 0,0-1-7 0 0,0 1 2 0 0,0 0 0 0 0,0 0 1 0 0,0 0-1 0 0,0 0 0 0 0,0 0 0 0 0,0 0 1 0 0,0 0-1 0 0,0 0 0 0 0,0-1 1 0 0,0 1-1 0 0,0 0 0 0 0,0 0 0 0 0,0 0 1 0 0,0 0-1 0 0,0 0 0 0 0,0 0 0 0 0,0 0 1 0 0,0 0-1 0 0,0 0 0 0 0,0 0 1 0 0,0 0-1 0 0,0-1 0 0 0,0 1 0 0 0,0 0 1 0 0,0 0-1 0 0,0 0 0 0 0,0 0 0 0 0,0 0 1 0 0,0 0-1 0 0,0 0 0 0 0,-1 0 0 0 0,1 0 1 0 0,0 0-1 0 0,0 0 0 0 0,0 0 1 0 0,0 0-1 0 0,0 0 0 0 0,0 0 0 0 0,0 0 1 0 0,0 0-1 0 0,0 0 0 0 0,0 0 0 0 0,0-1 1 0 0,-1 1-1 0 0,1 0 0 0 0,0 0 1 0 0,0 0-1 0 0,0 0 0 0 0,0 0 0 0 0,0 0 1 0 0,0 1-1 0 0,0-1 0 0 0,0 0 0 0 0,0 0 1 0 0,0 0-1 0 0,0 0 0 0 0,-1 0-2 0 0,0-1 17 0 0,-1 1-1 0 0,0 0 0 0 0,0-1 1 0 0,1 1-1 0 0,-1-1 0 0 0,0 1 1 0 0,1-1-1 0 0,-1 0 0 0 0,1 0 1 0 0,-1 0-1 0 0,1 0 0 0 0,-1 0 1 0 0,1 0-1 0 0,0 0 1 0 0,-1-1-17 0 0,-1-1 141 0 0,2 2-115 0 0,0 0 0 0 0,0-1-1 0 0,0 1 1 0 0,0 0 0 0 0,0 0 0 0 0,0 0 0 0 0,-1 0 0 0 0,1 0 0 0 0,0 0 0 0 0,-1 1 0 0 0,1-1-1 0 0,0 0 1 0 0,-1 0 0 0 0,1 1 0 0 0,-1-1 0 0 0,1 1 0 0 0,-1 0 0 0 0,0-1 0 0 0,1 1 0 0 0,-1 0-1 0 0,0 0-25 0 0,-24-1 327 0 0,8 2-142 0 0,0 0-18 0 0,6-1-118 0 0,-22 0 166 0 0,18 0-153 0 0,1 2-52 0 0,-1 11-10 0 0,15-11 0 0 0,0-1 0 0 0,0 0 0 0 0,0 0 0 0 0,0 0 0 0 0,-1 0 0 0 0,1 1 0 0 0,0-2 0 0 0,-1 1 0 0 0,1 0 0 0 0,-1 0 0 0 0,1 0 0 0 0,-1-1 0 0 0,1 1 0 0 0,-1-1 0 0 0,0 1 0 0 0,1-1 0 0 0,-1 0 0 0 0,0 1 0 0 0,1-1 0 0 0,-1 0 0 0 0,-14 2 0 0 0,15-1 0 0 0,0-1 0 0 0,0 1 0 0 0,1-1 0 0 0,-1 1 0 0 0,0 0 0 0 0,0-1 0 0 0,0 1 0 0 0,1 0 0 0 0,-1 0 0 0 0,0-1 0 0 0,0 1 0 0 0,1 0 0 0 0,-1 1 0 0 0,-16 18 0 0 0,14-10 9 0 0,3-7-20 0 0,0 0 1 0 0,-1 0-1 0 0,1 0 0 0 0,1-1 0 0 0,-1 1 1 0 0,0 0-1 0 0,1 0 0 0 0,-1 0 1 0 0,1-1-1 0 0,0 1 11 0 0,5 1-29 0 0,-5-3 28 0 0,-1-1 1 0 0,1 0-1 0 0,-1 0 0 0 0,1 1 0 0 0,-1-1 1 0 0,0 0-1 0 0,1 1 0 0 0,-1-1 0 0 0,0 0 0 0 0,1 1 1 0 0,-1-1-1 0 0,0 0 0 0 0,1 1 0 0 0,-1-1 1 0 0,0 1-1 0 0,0-1 0 0 0,0 0 0 0 0,1 1 1 0 0,-1-1-1 0 0,0 1 0 0 0,0-1 0 0 0,0 1 0 0 0,0-1 1 0 0,0 1-1 0 0,0-1 0 0 0,0 1 0 0 0,0-1 1 0 0,0 1-1 0 0,0-1 0 0 0,0 1 0 0 0,0-1 0 0 0,0 1 1 0 0,0 0 1 0 0,0 0-1 0 0,0 0 0 0 0,0 0 0 0 0,0 0 0 0 0,1-1 0 0 0,-1 1 0 0 0,0 0 0 0 0,1 0 0 0 0,-1 0 0 0 0,0 0 0 0 0,1-1 0 0 0,-1 1 0 0 0,1 0 0 0 0,-1 0 0 0 0,1-1 1 0 0,0 1-1 0 0,-1 0 0 0 0,1-1 0 0 0,0 1 0 0 0,-1-1 0 0 0,1 1 0 0 0,0-1 0 0 0,0 1 0 0 0,-1-1 0 0 0,1 1 0 0 0,1-1 0 0 0,9 9-10 0 0,-10-8 7 0 0,0 0 0 0 0,-1 0 0 0 0,1 0 0 0 0,-1 0 0 0 0,1 0 0 0 0,-1 1 0 0 0,1-1 0 0 0,-1 0 0 0 0,0 0 0 0 0,0 0 0 0 0,0 0 0 0 0,1 1 0 0 0,-1-1 0 0 0,0 0 0 0 0,0 0 3 0 0,0 1-1 0 0,0 0 1 0 0,0-1-1 0 0,0 1 0 0 0,1-1 0 0 0,-1 1 1 0 0,0-1-1 0 0,1 1 0 0 0,0 0 0 0 0,-1-1 1 0 0,1 1-1 0 0,0-1 0 0 0,0 0 0 0 0,0 1 1 0 0,0-1 0 0 0,3 7-1 0 0,2 7-9 0 0,6 1-33 0 0,0-4 22 0 0,-2 1-1 0 0,0 0 1 0 0,5 8 21 0 0,-14-20 0 0 0,-1 1-1 0 0,2-1 0 0 0,-1 0 1 0 0,0 0-1 0 0,0 0 1 0 0,0 0-1 0 0,0 0 1 0 0,1 0-1 0 0,-1 0 0 0 0,1 0 1 0 0,-1 0-1 0 0,0 0 1 0 0,1-1-1 0 0,-1 1 1 0 0,1-1-1 0 0,0 1 0 0 0,-1-1 1 0 0,1 1-1 0 0,0-1 1 0 0,14 6 0 0 0,-4 5 0 0 0,-10-9 0 0 0,0 0 0 0 0,0 0 0 0 0,0 0 0 0 0,0 0 0 0 0,0-1 0 0 0,0 1 0 0 0,0-1 0 0 0,1 1 0 0 0,0-1 0 0 0,30 27 0 0 0,-12-19 0 0 0,2 0 0 0 0,-5 2 0 0 0,5-6 0 0 0,-13 8 0 0 0,-6-10 0 0 0,0-1 0 0 0,0 1 0 0 0,0-1 0 0 0,0 1 0 0 0,2-1 0 0 0,-2 0 0 0 0,0 0 0 0 0,1 1 0 0 0,-1-1 0 0 0,0 1 0 0 0,0 0 0 0 0,6 10 0 0 0,1-10 0 0 0,-10-3 0 0 0,-1 0 0 0 0,1 1 0 0 0,0-1 0 0 0,0 0 0 0 0,0 0 0 0 0,0 1 0 0 0,0-1 0 0 0,-1 1 0 0 0,1-1 0 0 0,0 1 0 0 0,0-1 0 0 0,0 1 0 0 0,-1-1 0 0 0,1 1 0 0 0,0-1 0 0 0,-1 1 0 0 0,1 0 0 0 0,-1 0 0 0 0,1-1 0 0 0,-1 1 0 0 0,1 0 0 0 0,-1 0 0 0 0,1-1 0 0 0,-1 1 0 0 0,0 0 0 0 0,1 0 0 0 0,3 6 0 0 0,1-1 0 0 0,0 1 0 0 0,1-1 0 0 0,-1 0 0 0 0,1-1 0 0 0,4 3 0 0 0,8 9 0 0 0,-10-10 0 0 0,-6-5 0 0 0,-1-1 0 0 0,1 1 0 0 0,0-1 0 0 0,-1 1 0 0 0,1-1 0 0 0,-1 1 0 0 0,1 0 0 0 0,-1 0 0 0 0,0 0 0 0 0,0-1 0 0 0,0 1 0 0 0,0 1 0 0 0,0-1 0 0 0,0 0 0 0 0,0 0 0 0 0,-1 0 0 0 0,1 0 0 0 0,-1 0 0 0 0,0 2 0 0 0,3 11 0 0 0,10 14 0 0 0,-12-21 0 0 0,-2-1 0 0 0,1 11 0 0 0,-3-3 0 0 0,-1-7 1 0 0,3-7 0 0 0,0 1-1 0 0,0-1 1 0 0,0 1 0 0 0,0-1 0 0 0,1 1 0 0 0,-1-1 0 0 0,0 1-1 0 0,1-1 1 0 0,-1 1 0 0 0,1-1 0 0 0,0 1 0 0 0,0 0 0 0 0,0-1-1 0 0,-1 1 0 0 0,2-1 2 0 0,-1-1 0 0 0,0 0 0 0 0,0 1 0 0 0,0-1-1 0 0,0 1 1 0 0,0-1 0 0 0,0 1 0 0 0,0-1-1 0 0,0 1 1 0 0,0-1 0 0 0,0 1 0 0 0,0-1-1 0 0,-1 1 1 0 0,1-1 0 0 0,0 1 0 0 0,0-1 0 0 0,0 1-1 0 0,-1-1 1 0 0,1 0 0 0 0,0 1 0 0 0,0-1-1 0 0,-1 1 1 0 0,1-1 0 0 0,0 0 0 0 0,-1 1 0 0 0,1-1-1 0 0,-1 0 1 0 0,1 1 0 0 0,0-1 0 0 0,-1 0-1 0 0,1 0 1 0 0,-1 1-2 0 0,-5 3 3 0 0,0 6 11 0 0,-6-5 39 0 0,-1 6-29 0 0,6-8 28 0 0,-2-3-49 0 0,7-1 6 0 0,-19 3 39 0 0,16-1-45 0 0,-1 0 0 0 0,1 1 1 0 0,-1-1-1 0 0,1 1 0 0 0,-4 2-3 0 0,-1-1 43 0 0,-31-3-20 0 0,13 0 24 0 0,-67 0 29 0 0,93 0-76 0 0,0-1 0 0 0,1 1 0 0 0,-1 0 0 0 0,0 0 0 0 0,1-1 0 0 0,-1 1 0 0 0,0-1 0 0 0,1 0 0 0 0,-1 1 0 0 0,0-1 0 0 0,1 0 0 0 0,-1 0 0 0 0,1 0 0 0 0,-1 0 0 0 0,1 0 0 0 0,-1 0 0 0 0,1 0 0 0 0,-1 1 0 0 0,1-1 0 0 0,-1 0 0 0 0,0 1 0 0 0,1-1 0 0 0,-1 1 0 0 0,0 0 0 0 0,0-1 0 0 0,1 1 0 0 0,-1 0 0 0 0,0 0-4 0 0,1 0 1 0 0,-1 0-1 0 0,1 0 0 0 0,-1-1 0 0 0,1 1 0 0 0,-1 0 0 0 0,1-1 0 0 0,-1 1 0 0 0,1-1 0 0 0,-2 0 4 0 0,-7-8-131 0 0,7 7-28 0 0,0 1 57 0 0,0 0 35 0 0,-1 1 31 0 0,1 0 7 0 0,1-1-25 0 0,-5-2-29 0 0,1 0-46 0 0,-1 0-41 0 0,5 2 83 0 0,0 0 0 0 0,-1 0 1 0 0,1-1-1 0 0,0 1 0 0 0,0-1 0 0 0,0 1 0 0 0,0-1 0 0 0,1 0 1 0 0,-1 1-1 0 0,0-1 0 0 0,0-1 87 0 0,2 2-174 0 0,0 1 51 0 0,-1-1 45 0 0,1 1 38 0 0,0-1 33 0 0,0 0 37 0 0,0-1 171 0 0,0 1-85 0 0,0 0-83 0 0,0 0-51 0 0,0 0-51 0 0,0 1-38 0 0,0-1-51 0 0,0 0-58 0 0,0 0-65 0 0,-1 1-7 0 0,1-1-54 0 0,0 1-57 0 0,-1-1-61 0 0,1 0-65 0 0,-1 0-70 0 0,1 1-72 0 0,-1-1-77 0 0,-3-3-1200 0 0,-5-5-918 0 0</inkml:trace>
  <inkml:trace contextRef="#ctx0" brushRef="#br0" timeOffset="791.83">956 616 4800 0 0,'0'0'136'0'0,"2"0"3"0"0,4 0-186 0 0,1 0 51 0 0,1 0 55 0 0,0 0 63 0 0,1 0 66 0 0,-1 0 74 0 0,0 0 78 0 0,-3 0 85 0 0,3-1-95 0 0,-2 0-45 0 0,4-5 185 0 0,-9 5-408 0 0,0 0 0 0 0,1 0 0 0 0,0 1 0 0 0,-1-1 0 0 0,1 0 0 0 0,-1 1 1 0 0,1-1-1 0 0,0 1 0 0 0,0-1 0 0 0,-1 1 0 0 0,1 0 0 0 0,0 0 0 0 0,0 0-62 0 0,3-1 169 0 0,0 0-43 0 0,6-4 122 0 0,-4 0-60 0 0,0 3 9 0 0,0 1 38 0 0,2 0 86 0 0,-7 1-280 0 0,1 0 1 0 0,-1 0 0 0 0,1 0 0 0 0,-1 0-1 0 0,1-1 1 0 0,-1 1 0 0 0,1-1-42 0 0,5-7 237 0 0,-8 8-226 0 0,1 0 1 0 0,-1-1-1 0 0,0 1 1 0 0,1-1-1 0 0,-1 1 0 0 0,0 0 1 0 0,1-1-1 0 0,-1 1 1 0 0,0 0-1 0 0,1-1 0 0 0,-1 1 1 0 0,1 0-1 0 0,-1 0 1 0 0,1-1-1 0 0,-1 1 0 0 0,0 0 1 0 0,1 0-1 0 0,-1 0 1 0 0,1 0-1 0 0,-1 0 0 0 0,1-1 1 0 0,-1 1-1 0 0,1 0 1 0 0,-1 0-1 0 0,1 0 0 0 0,-1 0 1 0 0,1 1-1 0 0,-1-1 1 0 0,1 0-12 0 0,0 0 15 0 0,-1 0 0 0 0,1 0 0 0 0,0 0 0 0 0,0 0 1 0 0,-1 0-1 0 0,1-1 0 0 0,0 1 0 0 0,-1 0 0 0 0,1 0 1 0 0,0 0-1 0 0,0-1 0 0 0,-1 1 0 0 0,1 0 0 0 0,-1-1 1 0 0,1 1-1 0 0,0-1 0 0 0,-1 1 0 0 0,1-1 0 0 0,-1 1 1 0 0,1-1-1 0 0,-1 1 0 0 0,1-1 0 0 0,-1 1 0 0 0,1-1 1 0 0,-1 0-16 0 0,0 1 13 0 0,1-1 0 0 0,-1 1 0 0 0,0-1 0 0 0,1 1 0 0 0,-1 0 1 0 0,0-1-1 0 0,1 1 0 0 0,-1-1 0 0 0,1 1 0 0 0,-1 0 0 0 0,1-1 1 0 0,-1 1-1 0 0,1 0 0 0 0,-1 0 0 0 0,1-1 0 0 0,-1 1 0 0 0,1 0 1 0 0,-1 0-1 0 0,1 0 0 0 0,-1 0 0 0 0,1-1 0 0 0,0 1 0 0 0,-1 0 1 0 0,1 0-14 0 0,4-2 209 0 0,-3 0-191 0 0,-1 1 0 0 0,0 0 0 0 0,1 0 0 0 0,-1 0 0 0 0,1 0 0 0 0,-1 0 0 0 0,1 0 0 0 0,-1 0 0 0 0,1 1 0 0 0,0-1-1 0 0,-1 1 1 0 0,1-1 0 0 0,0 1 0 0 0,-1-1 0 0 0,2 1-18 0 0,0 0 114 0 0,-3-3-9 0 0,2-5-48 0 0,-2 8-55 0 0,0-1-1 0 0,1 1 1 0 0,-1 0-1 0 0,0-1 1 0 0,1 1-1 0 0,-1 0 0 0 0,1-1 1 0 0,-1 1-1 0 0,1 0 1 0 0,-1 0-1 0 0,0-1 1 0 0,1 1-1 0 0,-1 0 1 0 0,1 0-1 0 0,-1 0 1 0 0,1 0-1 0 0,-1 0 0 0 0,1-1 1 0 0,-1 1-1 0 0,1 0 1 0 0,0 0-1 0 0,-1 1-1 0 0,0-1 1 0 0,1 0 0 0 0,-1 0 0 0 0,0 0 0 0 0,0 0 0 0 0,0 0 0 0 0,0 0 0 0 0,0 0 0 0 0,0 0 0 0 0,0 0 0 0 0,0 0 0 0 0,0 0 0 0 0,0 0 0 0 0,1 0 0 0 0,-1 0 0 0 0,0 0 0 0 0,0 0 0 0 0,0 0 0 0 0,0 0 0 0 0,0 0-1 0 0,0 0 1 0 0,0 0 0 0 0,0 0 0 0 0,0 0 0 0 0,0-1 0 0 0,0 1 0 0 0,0 0 0 0 0,1 0 0 0 0,-1 0 0 0 0,0 0 0 0 0,0 0 0 0 0,0 0 0 0 0,0 0 0 0 0,0 0 0 0 0,0 0 0 0 0,0 0 0 0 0,0 0 0 0 0,0 0 0 0 0,0 0 0 0 0,0-1 0 0 0,0 1 0 0 0,0 0 0 0 0,0 0 0 0 0,0 0-1 0 0,0 0 1 0 0,0 0 0 0 0,0 0 0 0 0,0 0 0 0 0,0 0 0 0 0,0 0 0 0 0,0 0 0 0 0,0 0 0 0 0,0-1 0 0 0,0 1 0 0 0,0 0 0 0 0,0 0 0 0 0,0 0 0 0 0,0 0-1 0 0,0-10 69 0 0,0 7-3 0 0,0 3-2 0 0,0-2-11 0 0,-3-9-32 0 0,-7 9 33 0 0,5-1-1 0 0,-5-7-32 0 0,3 6 31 0 0,-2 5-48 0 0,7-1 6 0 0,-4 1 12 0 0,4-1-18 0 0,0 0 1 0 0,1 0-1 0 0,-1 0 1 0 0,0 0-1 0 0,1 0 1 0 0,-1 0-1 0 0,1 0 1 0 0,-1-1-1 0 0,0 1 1 0 0,1-1-1 0 0,-1 1 1 0 0,0-1-5 0 0,-3-6 42 0 0,5 7-40 0 0,0 0 0 0 0,0-1 0 0 0,-1 1-1 0 0,1-1 1 0 0,0 1 0 0 0,-1 0 0 0 0,1-1-1 0 0,0 1 1 0 0,-1-1 0 0 0,1 1 0 0 0,0 0-1 0 0,-1 0 1 0 0,1-1 0 0 0,0 1 0 0 0,-1 0-1 0 0,1 0 1 0 0,-1-1 0 0 0,1 1 0 0 0,-1 0-1 0 0,1 0 1 0 0,-1 0 0 0 0,1 0 0 0 0,-1 0-1 0 0,1 0 1 0 0,-1-1 0 0 0,1 1 0 0 0,-1 0-1 0 0,1 1 1 0 0,-1-1 0 0 0,1 0 0 0 0,-1 0-1 0 0,1 0-1 0 0,-33 0 264 0 0,19 0-200 0 0,13 0-48 0 0,-1 0-1 0 0,1 0 0 0 0,-1 1 1 0 0,0-1-1 0 0,1 0 1 0 0,-1 1-1 0 0,1-1 1 0 0,-1 1-1 0 0,1 0 0 0 0,-1-1 1 0 0,1 1-1 0 0,-1 0 1 0 0,1 0-1 0 0,0 0 0 0 0,-1 0 1 0 0,1 0-1 0 0,0 0 1 0 0,-1 1-16 0 0,-1 0 131 0 0,0-1-58 0 0,-6-1-19 0 0,6-1-12 0 0,-3 1 16 0 0,-12 1 219 0 0,14 1-240 0 0,-1 5 39 0 0,5-7-74 0 0,0 0 0 0 0,0 1 0 0 0,0-1-1 0 0,-1 0 1 0 0,1 1 0 0 0,0-1 0 0 0,0 0 0 0 0,-1 1 0 0 0,1-1 0 0 0,0 0 0 0 0,0 1 0 0 0,-1-1-1 0 0,1 0 1 0 0,0 0 0 0 0,-1 1 0 0 0,1-1 0 0 0,0 0 0 0 0,-1 0 0 0 0,1 0 0 0 0,-1 0-1 0 0,1 1 1 0 0,0-1 0 0 0,-1 0 0 0 0,1 0 0 0 0,-1 0 0 0 0,1 0 0 0 0,0 0 0 0 0,-1 0-1 0 0,1 0 1 0 0,-1 0 0 0 0,1 0-2 0 0,-6 2 59 0 0,-4 9-31 0 0,5-8 30 0 0,-2-2-47 0 0,1 0-3 0 0,5-1-5 0 0,0 1 0 0 0,1 0-1 0 0,-1-1 1 0 0,0 1 0 0 0,0 0-1 0 0,0 0 1 0 0,1-1 0 0 0,-1 1-1 0 0,0 0 1 0 0,1 0 0 0 0,-1 0-1 0 0,0 0 1 0 0,1 0 0 0 0,0 0-1 0 0,-1 0 1 0 0,1 1-3 0 0,-7 8 21 0 0,-6-4 22 0 0,-2 6-32 0 0,-7 9-11 0 0,20-18 0 0 0,-7 20 0 0 0,-2-8 0 0 0,9 0 0 0 0,2 31 0 0 0,0-44 0 0 0,0 0 0 0 0,0 0 0 0 0,1-1 0 0 0,-1 1 0 0 0,0 0 0 0 0,1 0 0 0 0,0-1 0 0 0,-1 1 0 0 0,1-1 0 0 0,0 1 0 0 0,0 0 0 0 0,0-1 0 0 0,0 1 0 0 0,0-1 0 0 0,0 1 0 0 0,-1-1 0 0 0,1 1 0 0 0,0-1 0 0 0,0 1 0 0 0,-1-1 0 0 0,1 1 0 0 0,-1 0 0 0 0,1 0 0 0 0,-1-1 0 0 0,0 1 0 0 0,0 0 0 0 0,0 0 0 0 0,0 5 0 0 0,0-5 1 0 0,0 0 0 0 0,0 0 0 0 0,0 0 0 0 0,0 0 0 0 0,0 0 0 0 0,0 0 0 0 0,1 0 0 0 0,-1 0 0 0 0,1 0 0 0 0,0 1-1 0 0,14 26 54 0 0,-2-22-54 0 0,-4 6 0 0 0,-8-11 0 0 0,0 1 0 0 0,1-1 0 0 0,-1 1 0 0 0,1-1 0 0 0,0 0 0 0 0,0 0 0 0 0,0 0 0 0 0,0 0 0 0 0,0 0 0 0 0,0 0 0 0 0,1 0 0 0 0,12 3 13 0 0,1 8 54 0 0,-13-10-48 0 0,0-1 0 0 0,0 1 1 0 0,0 0-1 0 0,0-1 0 0 0,1 0 1 0 0,0 0-1 0 0,-1 0 1 0 0,1 0-1 0 0,0-1 0 0 0,3 2-19 0 0,1-1 36 0 0,1-1-1 0 0,-1 0 0 0 0,0 0 1 0 0,1 0-1 0 0,3-1-35 0 0,5 0 58 0 0,36 0 175 0 0,-36-3-178 0 0,-8 0-23 0 0,-1-1 1 0 0,0 0-1 0 0,1-1 1 0 0,-1 0-1 0 0,4-4-32 0 0,15-8 64 0 0,5 2-62 0 0,-28 14-164 0 0,0-1 62 0 0,1 0 53 0 0,-1-1 44 0 0,1 0 47 0 0,1-1 38 0 0,9-9 250 0 0,-7 6-207 0 0,0 0-90 0 0,-3 2-87 0 0,0-1-76 0 0,0 2-48 0 0,-1 0-70 0 0,0-1-80 0 0,0 1-88 0 0,-2 2 115 0 0,1-1-38 0 0,-1 1-39 0 0,1-1-41 0 0,-1 1-44 0 0,0-1-45 0 0,1 1-47 0 0,-1 0-49 0 0,4-4-1248 0 0,3-4-1049 0 0</inkml:trace>
  <inkml:trace contextRef="#ctx0" brushRef="#br0" timeOffset="1196.7">1849 0 7136 0 0,'0'0'165'0'0,"0"0"22"0"0,0 0 6 0 0,0 0 43 0 0,0 0-95 0 0,0 0 113 0 0,0 0 211 0 0,0 3 14 0 0,0-2-410 0 0,-1 1 0 0 0,1-1 1 0 0,0 0-1 0 0,0 1 0 0 0,-1-1 1 0 0,1 0-1 0 0,-1 1 0 0 0,1-1 0 0 0,-1 0 1 0 0,0 0-1 0 0,1 1 0 0 0,-1-1-69 0 0,-3 4 170 0 0,2-3-140 0 0,1-1-47 0 0,-2 3 226 0 0,2-1-92 0 0,1 0-67 0 0,1 3-5 0 0,-1-4 33 0 0,0-1-59 0 0,0 0 1 0 0,0-1-1 0 0,0 1 1 0 0,0 0-1 0 0,0-1 1 0 0,0 1-1 0 0,1 0 1 0 0,-1-1-1 0 0,0 1 1 0 0,0 0-1 0 0,0-1 1 0 0,1 1-1 0 0,-1-1 1 0 0,0 1-1 0 0,1 0 0 0 0,-1-1 1 0 0,0 1-1 0 0,1-1 1 0 0,-1 1-1 0 0,1-1 1 0 0,-1 1-1 0 0,1-1 1 0 0,-1 1-1 0 0,1-1 1 0 0,-1 0-1 0 0,1 1-19 0 0,0-1 21 0 0,-1 0 0 0 0,1 1 0 0 0,-1-1 0 0 0,1 1 1 0 0,-1-1-1 0 0,1 1 0 0 0,-1-1 0 0 0,1 1 0 0 0,-1-1 0 0 0,0 1 0 0 0,1-1 0 0 0,-1 1 0 0 0,0-1 0 0 0,1 1 1 0 0,-1 0-1 0 0,0-1 0 0 0,0 1 0 0 0,0 0 0 0 0,1-1 0 0 0,-1 1 0 0 0,0 0 0 0 0,0-1 0 0 0,0 1 0 0 0,0 0 1 0 0,0-1-1 0 0,0 1-21 0 0,1 10 253 0 0,5 1 0 0 0,1 0-39 0 0,-6-1-30 0 0,1 1 5 0 0,3-3-35 0 0,1 4 11 0 0,-1 15 69 0 0,0-12-120 0 0,-3-10-58 0 0,-1 1 0 0 0,1-1 0 0 0,-1 1 0 0 0,0-1 0 0 0,0 1 0 0 0,-1-1-56 0 0,0 5 88 0 0,1-1 1 0 0,1 0-1 0 0,0 0 1 0 0,0 0-1 0 0,1 1-88 0 0,5 22 222 0 0,-4-15-129 0 0,3 15 84 0 0,-5-9-18 0 0,-4 10 50 0 0,2 9-5 0 0,4-12-14 0 0,1-15-90 0 0,-3-10-60 0 0,0 0 0 0 0,-1 1 0 0 0,0-1 0 0 0,0 1 1 0 0,0-1-1 0 0,-1 1-40 0 0,0-1 34 0 0,1 0 0 0 0,0-1 0 0 0,0 1 0 0 0,1 0 0 0 0,-1-1 0 0 0,1 1-34 0 0,0-1 34 0 0,-1 0 1 0 0,1 0-1 0 0,-1 0 0 0 0,0 0 1 0 0,-1 5-35 0 0,0 12 69 0 0,0 17 17 0 0,0-37-82 0 0,0 0 0 0 0,1-1 1 0 0,-1 1-1 0 0,0 0 0 0 0,0 0 1 0 0,1-1-1 0 0,-1 1 1 0 0,1 0-1 0 0,0-1 0 0 0,-1 1 1 0 0,1 0-1 0 0,0-1 0 0 0,0 1 1 0 0,0 0-5 0 0,4 8 59 0 0,-2 5 50 0 0,-3-4-85 0 0,0-9 40 0 0,0-2-27 0 0,0 0-117 0 0,0 0-19 0 0,0 0 24 0 0,0 0-29 0 0,0 0-72 0 0,0 0-180 0 0,0 0-327 0 0,0 0 388 0 0,0 0 155 0 0,0 0-36 0 0,0 0-5 0 0,0 0-36 0 0,0 0-42 0 0,0 0-46 0 0,0 0-51 0 0,0 0-46 0 0,0 0-42 0 0,0 0-35 0 0,0 0-138 0 0,0 0-35 0 0,0 0-1430 0 0</inkml:trace>
  <inkml:trace contextRef="#ctx0" brushRef="#br0" timeOffset="1462.61">1618 539 6768 0 0,'0'0'149'0'0,"0"0"23"0"0,2-3 12 0 0,15-11-80 0 0,-12 14-41 0 0,-5 0-62 0 0,0 0-1 0 0,0 0 1 0 0,0 1-1 0 0,0-1 1 0 0,0 0-1 0 0,1 0 1 0 0,-1 0-1 0 0,0 0 1 0 0,0 0-1 0 0,0 0 1 0 0,0 0 0 0 0,0 0-1 0 0,0 0 1 0 0,0 0-1 0 0,0 0 1 0 0,1 0-1 0 0,-1 0 1 0 0,0 0-1 0 0,0 0 1 0 0,0 0-1 0 0,0 0 1 0 0,0 0-1 0 0,0 0 1 0 0,0 0-1 0 0,1 0 1 0 0,-1 0-1 0 0,0 0 1 0 0,0 0-1 0 0,0 0 1 0 0,0-1-1 0 0,0 1 1 0 0,0 0-1 0 0,0 0 1 0 0,0 0-1 0 0,0 0 1 0 0,1 0-1 0 0,-1 0 1 0 0,0 0-1 0 0,0 0 1 0 0,0 0-1 0 0,0 0 1 0 0,0-1-1 0 0,0 1 1 0 0,0 0-1 0 0,0 0 1 0 0,0 0-1 0 0,5-10 0 0 0,1 7 21 0 0,1 1 79 0 0,-5 1-88 0 0,0-1 72 0 0,0 1 60 0 0,-1 0 52 0 0,2-1 94 0 0,-1 0 42 0 0,5-5 757 0 0,-5 5-751 0 0,0 0-42 0 0,0 1-58 0 0,0-1-75 0 0,-1 1-105 0 0,0 0-46 0 0,0 0-51 0 0,0 1-57 0 0,4-3 376 0 0,0 1-44 0 0,0 0 5 0 0,3-1 69 0 0,5-3 217 0 0,-8 4-310 0 0,0-1 38 0 0,4-1 63 0 0,-1 1-72 0 0,5-1 16 0 0,2 0-81 0 0,-14 4-166 0 0,2-1 24 0 0,0 0 0 0 0,0 0 0 0 0,0-1 0 0 0,0 1 0 0 0,0-1 0 0 0,0 0 0 0 0,0 0-39 0 0,8-6 153 0 0,3 2 39 0 0,-1 4-45 0 0,3 2-32 0 0,-1-1-41 0 0,0-1-41 0 0,77-23 56 0 0,-66 19-52 0 0,3-1-13 0 0,-4-1 22 0 0,-9 2-35 0 0,4-1-60 0 0,16-6-121 0 0,-23 10 67 0 0,3 3 0 0 0,1-2-63 0 0,-10-1 38 0 0,-2 0-37 0 0,4-2-211 0 0,6 3-119 0 0,13 2-174 0 0</inkml:trace>
  <inkml:trace contextRef="#ctx0" brushRef="#br0" timeOffset="2041.52">2726 370 4832 0 0,'0'0'108'0'0,"0"0"17"0"0,0 0 10 0 0,0 0-40 0 0,0 0 9 0 0,0 0 52 0 0,0 0 150 0 0,3-3 275 0 0,-2 2-444 0 0,3-3-10 0 0,-3 3-70 0 0,0 0 35 0 0,0 0 30 0 0,1-1 45 0 0,-1 1 53 0 0,1-1 62 0 0,-1-11 1375 0 0,-1 10-1343 0 0,-1-1-41 0 0,1 0-33 0 0,0 2-83 0 0,0 0-101 0 0,0 2-117 0 0,0-3 483 0 0,-1 2-214 0 0,0-1-49 0 0,0 1-42 0 0,0 0-35 0 0,-2-2 0 0 0,-2 0-22 0 0,4 2 48 0 0,-3-4 131 0 0,1 2-87 0 0,0 1-56 0 0,1 0-51 0 0,0 0-13 0 0,0 0 42 0 0,0 0 144 0 0,-1 1-80 0 0,0 0-49 0 0,-1 1-47 0 0,1 0-11 0 0,0-1 35 0 0,-9-9 181 0 0,8 7-51 0 0,1 2-87 0 0,-1 1-55 0 0,-1 1-27 0 0,3-1 38 0 0,-9-1 96 0 0,-1-5 38 0 0,-1-1 20 0 0,2 6-22 0 0,-7 1 151 0 0,-1 0-90 0 0,-3 0-32 0 0,-11 0 24 0 0,28-1-233 0 0,3 2-18 0 0,-4 3 20 0 0,-12 5 45 0 0,-5 1-13 0 0,0 0-35 0 0,8 3-16 0 0,2 2 0 0 0,8-2 0 0 0,-2-8 0 0 0,7-5 0 0 0,-1 0 0 0 0,1 0 0 0 0,0 0 0 0 0,-1 1 0 0 0,1-1 0 0 0,-1 0 0 0 0,1 1 0 0 0,0-1 0 0 0,-1 0 0 0 0,1 1 0 0 0,0-1 0 0 0,-1 0 0 0 0,1 1 0 0 0,0-1 0 0 0,0 1 0 0 0,-1-1 0 0 0,1 1 0 0 0,0-1 0 0 0,0 1 0 0 0,0-1 0 0 0,0 0 0 0 0,0 1 0 0 0,0-1 0 0 0,-1 1 0 0 0,1-1 0 0 0,0 1 0 0 0,0-1 0 0 0,0 1 0 0 0,1-1 0 0 0,-1 1 0 0 0,0-1 0 0 0,0 1 0 0 0,0 33 0 0 0,0-9 0 0 0,0-23-3 0 0,0 0 0 0 0,0 0 1 0 0,0-1-1 0 0,1 1 1 0 0,-1 0-1 0 0,0 0 1 0 0,1-1-1 0 0,0 1 1 0 0,-1 0-1 0 0,1-1 1 0 0,0 1-1 0 0,0-1 1 0 0,0 1-1 0 0,0-1 1 0 0,0 1-1 0 0,0-1 1 0 0,0 0-1 0 0,0 1 1 0 0,1-1-1 0 0,0 1 3 0 0,10 13-21 0 0,-7-5 20 0 0,-4-8 0 0 0,0 1 0 0 0,0-1 0 0 0,0 0 0 0 0,0 0 0 0 0,1 0-1 0 0,-1 0 1 0 0,1 0 0 0 0,-1 0 0 0 0,1 0 1 0 0,15 16-20 0 0,-12-12 14 0 0,0 0 1 0 0,1 0-1 0 0,0-1 1 0 0,0 1-1 0 0,1-1 1 0 0,3 2 5 0 0,0-3 0 0 0,-8-3 0 0 0,0 0 0 0 0,1 0 0 0 0,-1 1 0 0 0,0-1 0 0 0,0 0 0 0 0,0 1 0 0 0,0-1 0 0 0,0 1 0 0 0,-1 0 0 0 0,4 2-4 0 0,0 0 0 0 0,0 0 0 0 0,0 0 1 0 0,1 0-1 0 0,-1-1 4 0 0,1 0-7 0 0,-1 1 0 0 0,0-1 0 0 0,0 1 0 0 0,0 0 0 0 0,0 1 7 0 0,1 1-1 0 0,1-1 0 0 0,-1 0 0 0 0,1 0-1 0 0,0-1 1 0 0,1 0 0 0 0,-1 0 0 0 0,1 0 0 0 0,0-1 0 0 0,2 1 1 0 0,-1-1 0 0 0,-1 0 0 0 0,1 1 0 0 0,-1 0 0 0 0,0 1 0 0 0,6 5 0 0 0,-8-6 0 0 0,27 24 0 0 0,-28-26 0 0 0,-4-1 0 0 0,-1-1 0 0 0,1 0 0 0 0,0 0 0 0 0,-1 1 0 0 0,1-1 0 0 0,-1 0 0 0 0,1 1 0 0 0,0-1 0 0 0,-1 1 0 0 0,1-1 0 0 0,-1 1 0 0 0,1-1 0 0 0,-1 1 0 0 0,0-1 0 0 0,1 1 0 0 0,-1-1 0 0 0,1 1 0 0 0,-1-1 0 0 0,0 1 0 0 0,0 0 0 0 0,1-1 0 0 0,-1 1 0 0 0,2 4 0 0 0,11 10 0 0 0,0 1 0 0 0,-12-14 3 0 0,0 0 1 0 0,-1 0 0 0 0,1 0 0 0 0,-1-1-1 0 0,1 2 1 0 0,-1-1 0 0 0,0 0 0 0 0,1 0-1 0 0,-1 0 1 0 0,0 0 0 0 0,0 0 0 0 0,-1 0 0 0 0,1 1-4 0 0,-1 29 33 0 0,-2-16 10 0 0,-7-1-22 0 0,7-8-1 0 0,3-7-18 0 0,-1 1-1 0 0,1-1 0 0 0,0 1 0 0 0,0-1 0 0 0,0 1 1 0 0,0-1-1 0 0,-1 1 0 0 0,1-1 0 0 0,0 1 1 0 0,-1-1-1 0 0,1 0 0 0 0,0 1 0 0 0,-1-1 0 0 0,1 0 1 0 0,0 1-1 0 0,-1-1 0 0 0,1 0 0 0 0,-1 1 1 0 0,1-1-1 0 0,0 0 0 0 0,-1 0 0 0 0,1 0 0 0 0,-1 1 1 0 0,1-1-1 0 0,-1 0 0 0 0,1 0 0 0 0,-1 0 1 0 0,1 0-1 0 0,-1 0 0 0 0,1 0 0 0 0,-1 0 1 0 0,1 0-1 0 0,-1 0 0 0 0,1 0 0 0 0,-1 0 0 0 0,1 0 1 0 0,-1 0-1 0 0,1 0-1 0 0,-2 0 5 0 0,0 0 0 0 0,1 0 0 0 0,-1 0 0 0 0,0 1 1 0 0,0-1-1 0 0,1 1 0 0 0,-1-1 0 0 0,0 1 0 0 0,1 0 0 0 0,-1-1 0 0 0,1 1 0 0 0,-1 0 1 0 0,1 0-6 0 0,-1 0 5 0 0,1 0 0 0 0,-1 0 0 0 0,1 0 0 0 0,-1 0 0 0 0,0-1 0 0 0,1 1 0 0 0,-1-1 1 0 0,0 1-1 0 0,1-1 0 0 0,-1 1 0 0 0,0-1 0 0 0,0 0 0 0 0,1 0-5 0 0,-58 0 24 0 0,57 0-20 0 0,0 0-1 0 0,1 0 1 0 0,-1 0 0 0 0,0 0-1 0 0,1-1 1 0 0,-1 1-1 0 0,0-1 1 0 0,1 1-1 0 0,-1-1 1 0 0,1 1 0 0 0,-1-1-1 0 0,1 0 1 0 0,-1 0-1 0 0,1 0-3 0 0,-11-5-8 0 0,-14 1-40 0 0,11-2 31 0 0,6 3-26 0 0,-3 0-99 0 0,2-1-38 0 0,-1-1-75 0 0,0-2-96 0 0,-1-2-116 0 0,-3-5-266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51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356 185 7688 0 0,'0'0'166'0'0,"0"0"29"0"0,0 0 14 0 0,-1 0-60 0 0,-1 0 1 0 0,-6-2 299 0 0,3-4 98 0 0,5 6-495 0 0,-1-1 0 0 0,1 1 0 0 0,0-1-1 0 0,-1 1 1 0 0,1-1 0 0 0,-1 1 0 0 0,1-1-1 0 0,-1 1 1 0 0,1-1 0 0 0,-1 1 0 0 0,1 0-1 0 0,-1-1 1 0 0,1 1 0 0 0,-1 0 0 0 0,1 0-1 0 0,-1-1 1 0 0,0 1 0 0 0,1 0 0 0 0,-1 0-1 0 0,0 0 1 0 0,1 0 0 0 0,-1 0 0 0 0,0 0-52 0 0,1 0 13 0 0,0 0 0 0 0,0 0 1 0 0,0 0-1 0 0,0 0 0 0 0,0 0 1 0 0,0 0-1 0 0,0 0 0 0 0,0 0 0 0 0,0 0 1 0 0,-1 0-1 0 0,1 0 0 0 0,0 0 1 0 0,0 0-1 0 0,0 0 0 0 0,0 0 1 0 0,0 0-1 0 0,0 0 0 0 0,0 0 1 0 0,0 0-1 0 0,0 0 0 0 0,0 0 0 0 0,-1 0 1 0 0,1-1-1 0 0,0 1 0 0 0,0 0 1 0 0,0 0-1 0 0,0 0 0 0 0,0 0 1 0 0,0 0-1 0 0,0 0 0 0 0,0 0 1 0 0,0 0-1 0 0,0 0 0 0 0,0 0 0 0 0,0 0 1 0 0,0 0-1 0 0,0 0 0 0 0,0 0 1 0 0,0-1-1 0 0,0 1 0 0 0,0 0 1 0 0,0 0-1 0 0,0 0 0 0 0,0 0 1 0 0,-1 0-1 0 0,1 0 0 0 0,0 0 1 0 0,0 0-1 0 0,1 0 0 0 0,-1 0 0 0 0,0-1 1 0 0,0 1-1 0 0,0 0 0 0 0,0 0 1 0 0,0 0-1 0 0,0 0 0 0 0,0 0-13 0 0,-1-7 287 0 0,-5 2 263 0 0,-3 4 42 0 0,2 1-228 0 0,1 1-114 0 0,0-2-61 0 0,0 1-79 0 0,1-2-97 0 0,-8-9 215 0 0,9 9-46 0 0,1 1-80 0 0,0 0-58 0 0,-3 2-5 0 0,4 0 31 0 0,-11-1 196 0 0,-10 0 378 0 0,15 0-414 0 0,4 0-137 0 0,0 1-34 0 0,1-1-41 0 0,1 1-48 0 0,-3 6 115 0 0,3-3-64 0 0,-27 11-9 0 0,14-10-12 0 0,0 8-16 0 0,13-12 6 0 0,1 1 0 0 0,-1-1 1 0 0,1 0-1 0 0,-1 1 1 0 0,1-1-1 0 0,-1 0 1 0 0,0 0-1 0 0,0 0 1 0 0,-1 0 9 0 0,-16 11-59 0 0,-6 10 60 0 0,18-15-1 0 0,3-4 0 0 0,1 0 0 0 0,0 0 0 0 0,0 1 0 0 0,0-1 0 0 0,0 1 0 0 0,1 0 0 0 0,-3 7 0 0 0,5-10 0 0 0,0 0 0 0 0,-1 0 0 0 0,1 0 0 0 0,-1 0 0 0 0,1 0 0 0 0,-1 0 0 0 0,1 0 0 0 0,-1 0 0 0 0,0 0 0 0 0,1 0 0 0 0,-1 0 0 0 0,0 0 0 0 0,0-1 0 0 0,0 1 0 0 0,0 0 0 0 0,1-1 0 0 0,-1 1 0 0 0,-1 0 0 0 0,-5 2 0 0 0,7-3 0 0 0,-1 0 0 0 0,1 0 0 0 0,-1 1 0 0 0,1-1 0 0 0,0 0 0 0 0,-1 0 0 0 0,1 1 0 0 0,-1-1 0 0 0,1 0 0 0 0,-1 0 0 0 0,1 1 0 0 0,0-1 0 0 0,-1 1 0 0 0,1-1 0 0 0,0 0 0 0 0,-1 1 0 0 0,1-1 0 0 0,0 1 0 0 0,-1-1 0 0 0,1 1 0 0 0,-1 19 0 0 0,1-1 0 0 0,0-9 0 0 0,0-7 0 0 0,-1-1 0 0 0,1 1 0 0 0,0 0 0 0 0,0 0 0 0 0,0-1 0 0 0,0 1 0 0 0,1 0 0 0 0,-1 0 0 0 0,1-1 0 0 0,0 1 0 0 0,0 0 0 0 0,9 3-11 0 0,6 22-53 0 0,-12-18 34 0 0,-3-8 27 0 0,0 0 1 0 0,0 1-1 0 0,1-1 1 0 0,-1 0-1 0 0,0 0 0 0 0,1 0 1 0 0,-1 0-1 0 0,1 0 1 0 0,0 0 2 0 0,20 21-1 0 0,-13-12-1 0 0,0-1-1 0 0,1-1 0 0 0,1 0 1 0 0,7 6 2 0 0,12 6-46 0 0,15 19 39 0 0,-39-34 7 0 0,1 0 0 0 0,0 0 0 0 0,0-1 0 0 0,1 0 0 0 0,0 0 0 0 0,13 8 14 0 0,-11-6 11 0 0,23 15 120 0 0,-18-13-50 0 0,-7 0-44 0 0,-6-7-47 0 0,0 0 1 0 0,0-1 0 0 0,0 1-1 0 0,0 0 1 0 0,0 0-1 0 0,0-1 1 0 0,0 0-1 0 0,0 1 1 0 0,1-1 0 0 0,0 0-5 0 0,-1 1 0 0 0,1 0 0 0 0,-1-1 0 0 0,0 1 0 0 0,0 0 0 0 0,1 0 0 0 0,-1 1 0 0 0,0-1 0 0 0,-1 0 0 0 0,1 1 0 0 0,0-1 0 0 0,-1 1 0 0 0,1-1 0 0 0,-1 1 0 0 0,0 0 0 0 0,1 0 0 0 0,1 4 0 0 0,0-1-1 0 0,0 1 1 0 0,0-1 0 0 0,-1 1 0 0 0,1 1 0 0 0,-3 8 30 0 0,-1-7 33 0 0,-2-4 46 0 0,-13 11 117 0 0,2-1 20 0 0,6-7-81 0 0,0-1 36 0 0,7-5-179 0 0,0-1-1 0 0,-1 0 0 0 0,1 0 1 0 0,0 0-1 0 0,0 0 0 0 0,-1 0 0 0 0,1 0 1 0 0,-1-1-1 0 0,1 1 0 0 0,-1 0 0 0 0,1-1 1 0 0,-1 1-1 0 0,1-1 0 0 0,-1 1 0 0 0,0-1 1 0 0,1 0-1 0 0,-1 0 0 0 0,0 0-21 0 0,0 0 20 0 0,0 0 0 0 0,0 1-1 0 0,1-1 1 0 0,-1 0 0 0 0,0 1-1 0 0,1-1 1 0 0,-1 1 0 0 0,0 0-1 0 0,1-1 1 0 0,-1 1 0 0 0,1 0-1 0 0,-1 0 1 0 0,1 0-20 0 0,-1 0 17 0 0,1 0 0 0 0,-1 0 0 0 0,1 0 0 0 0,-1-1 0 0 0,0 1 0 0 0,1 0 0 0 0,-1-1 0 0 0,0 1 0 0 0,1-1 0 0 0,-1 0 0 0 0,0 0 0 0 0,0 1 0 0 0,1-1-17 0 0,-18 0-39 0 0,-28 0-254 0 0,34 0 251 0 0,2 0 68 0 0,9 0-28 0 0,0 0-1 0 0,1 0 0 0 0,-1-1 0 0 0,1 1 1 0 0,-1 0-1 0 0,0 0 0 0 0,1-1 0 0 0,-1 1 1 0 0,1-1-1 0 0,-1 0 0 0 0,1 1 0 0 0,-1-1 1 0 0,1 0-1 0 0,-1 0 0 0 0,0 0 3 0 0,-6-4-25 0 0,-2 0 4 0 0,8 4 5 0 0,0 0 0 0 0,0 0 0 0 0,-1 0 0 0 0,1 0 1 0 0,0-1-1 0 0,0 1 0 0 0,0-1 0 0 0,1 1 0 0 0,-1-1 16 0 0,-1-1-37 0 0,0 1 1 0 0,0 0-1 0 0,-1-1 1 0 0,1 1-1 0 0,0 1 0 0 0,-2-2 37 0 0,2 2-40 0 0,-1-1-1 0 0,1 0 1 0 0,0 0-1 0 0,0 0 1 0 0,0-1-1 0 0,-1 0 41 0 0,-1-3-130 0 0,-2 0-80 0 0,-14-15-549 0 0,15 15 571 0 0,2 1 86 0 0,2 4-107 0 0,1 0 37 0 0,0-2-82 0 0,0 1 78 0 0,2-1 71 0 0,-1 0 26 0 0,-1 1-67 0 0,-1 0 79 0 0,0 1-55 0 0,1 0-58 0 0,-1 0-59 0 0,1 1-40 0 0,0-1-54 0 0,-1 0-56 0 0,2 0-58 0 0,-1 0-58 0 0,0-1-60 0 0,1 0-61 0 0,0 0-62 0 0,0 0-972 0 0,0 1-928 0 0</inkml:trace>
  <inkml:trace contextRef="#ctx0" brushRef="#br0" timeOffset="1611.41">2680 339 6240 0 0,'0'0'182'0'0,"0"-3"-8"0"0,0-1-178 0 0,0-1 60 0 0,0 1 52 0 0,0 0 44 0 0,-1 0 37 0 0,-2 0 172 0 0,-6 1 257 0 0,9 3-604 0 0,0 0-1 0 0,0 0 1 0 0,0 0 0 0 0,0 0 0 0 0,0 0 0 0 0,0 0 0 0 0,0 0-1 0 0,-1 0 1 0 0,1 0 0 0 0,0 0 0 0 0,0 0 0 0 0,0 0-1 0 0,0 0 1 0 0,0 0 0 0 0,0 0 0 0 0,0 0 0 0 0,0 0 0 0 0,0 0-1 0 0,0 0 1 0 0,0 0 0 0 0,-1 0 0 0 0,1 0 0 0 0,0 0 0 0 0,0 0-1 0 0,0 0 1 0 0,0 0 0 0 0,0 0 0 0 0,0 0 0 0 0,0 0-1 0 0,0 0 1 0 0,0 0 0 0 0,0 0 0 0 0,0-1 0 0 0,0 1 0 0 0,0 0-1 0 0,0 0 1 0 0,0 0 0 0 0,0 0 0 0 0,-1 0 0 0 0,1 0 0 0 0,0 0-1 0 0,0 0 1 0 0,0 0 0 0 0,0 0 0 0 0,0 0 0 0 0,0-1-1 0 0,0 1 1 0 0,0 0 0 0 0,0 0 0 0 0,0 0 0 0 0,0 0 0 0 0,0 0-1 0 0,0 0 1 0 0,0 0 0 0 0,1 0 0 0 0,-1 0 0 0 0,0-1-14 0 0,-1-3 371 0 0,-1 1-87 0 0,0 0-79 0 0,-6-2 209 0 0,2 1-167 0 0,0 0 72 0 0,2 1-49 0 0,-1-1 60 0 0,-8-7 192 0 0,1 6-22 0 0,6-5-10 0 0,-4 3-24 0 0,-4 1-107 0 0,10 4-227 0 0,-6-3 147 0 0,-3-1 14 0 0,0 1-20 0 0,3 0-27 0 0,-8-5 72 0 0,-8 5-104 0 0,14-2-101 0 0,10 7-96 0 0,1-1 0 0 0,0 0 0 0 0,-1 0-1 0 0,1 1 1 0 0,-1-1 0 0 0,1 1 0 0 0,-1-1 0 0 0,1 1-1 0 0,-1-1 1 0 0,1 1 0 0 0,-1 0 0 0 0,1 0 0 0 0,-1 0-17 0 0,-16 0 162 0 0,-1 0-46 0 0,-3 0-24 0 0,-11 0-12 0 0,17 2-26 0 0,-14 14 10 0 0,28-15-64 0 0,1-1 0 0 0,0 1 0 0 0,0 0 0 0 0,0 0 0 0 0,0 0 0 0 0,0-1 0 0 0,0 1 0 0 0,0 0 0 0 0,0 1 0 0 0,1-1 0 0 0,-1 0 0 0 0,0 1 0 0 0,-4 11 0 0 0,1-12-1 0 0,1 0 2 0 0,-6 14-16 0 0,4-7-14 0 0,4-6 26 0 0,1-1 0 0 0,-1 0 0 0 0,0 1-1 0 0,0-1 1 0 0,0 1 0 0 0,1-1 0 0 0,-1 1 0 0 0,1-1-1 0 0,-1 1 1 0 0,1 0 0 0 0,0-1 0 0 0,0 1 0 0 0,-1-1 0 0 0,1 1 3 0 0,0 5 0 0 0,0-6 0 0 0,0 1 0 0 0,0-1 0 0 0,0 1 0 0 0,0 0 0 0 0,0-1 0 0 0,0 1 0 0 0,0-1 0 0 0,0 1 0 0 0,1 0 0 0 0,-1-1 0 0 0,1 1 0 0 0,0 0 0 0 0,9 4 0 0 0,6 22-54 0 0,-8-5 43 0 0,2-3 12 0 0,20 16-55 0 0,-23-25 45 0 0,-3-4 9 0 0,0-2-1 0 0,0 1 1 0 0,0 0 0 0 0,4 3 0 0 0,-5-5 0 0 0,1-1 0 0 0,-1 1 0 0 0,-1 0 0 0 0,1 0 0 0 0,1 4 0 0 0,-2-4 0 0 0,0-1 0 0 0,0 0 0 0 0,0 0 0 0 0,0 0 0 0 0,1 0 0 0 0,-1 0 0 0 0,1-1 0 0 0,-1 1 0 0 0,1-1 0 0 0,0 1 0 0 0,1 0 0 0 0,7 3 0 0 0,-5-2 0 0 0,0 0 0 0 0,0 0 0 0 0,-1 0 0 0 0,4 4 0 0 0,33 23 10 0 0,-32-15 33 0 0,-1-9-34 0 0,-7-6-9 0 0,0 1 0 0 0,-1 0 0 0 0,1-1 0 0 0,0 1 0 0 0,0 0 1 0 0,-1 0-1 0 0,1 0 0 0 0,-1 0 0 0 0,0 0 0 0 0,1 0 1 0 0,-1 1-1 0 0,0-1 0 0 0,0-1 0 0 0,0 1 0 0 0,-1-1 0 0 0,1 0 0 0 0,1 0 0 0 0,-1 1 0 0 0,0-1 0 0 0,0 0 0 0 0,0 0 0 0 0,1 0 0 0 0,-1 0 0 0 0,0 0-1 0 0,0 0 1 0 0,0 0 0 0 0,0 0 0 0 0,0 0 0 0 0,0 0 0 0 0,0 0 0 0 0,0 0 0 0 0,0 0 0 0 0,-1 0 0 0 0,1 1 0 0 0,0 2 1 0 0,1 0 1 0 0,-2-1-1 0 0,1 1 1 0 0,0 0-1 0 0,-1-1 0 0 0,0 1 1 0 0,0 0-1 0 0,0 1-1 0 0,0 1 18 0 0,1-5-16 0 0,-1 0-1 0 0,0 0 0 0 0,0 0 1 0 0,0 0-1 0 0,0 0 0 0 0,0 0 0 0 0,0 0 1 0 0,0 0-1 0 0,0 0 0 0 0,0-1 0 0 0,0 1 1 0 0,-1 0-1 0 0,1 0 0 0 0,0 0 1 0 0,0 0-1 0 0,-1 0 0 0 0,1 0 0 0 0,-1-1 1 0 0,1 1-1 0 0,-1 0 0 0 0,1 0 0 0 0,-1-1 1 0 0,1 1-1 0 0,-1 0 0 0 0,0-1 0 0 0,0 1 1 0 0,1 0-1 0 0,-1-1 0 0 0,0 1 1 0 0,0-1-1 0 0,1 1 0 0 0,-1-1 0 0 0,0 0 1 0 0,0 1-1 0 0,0-1 0 0 0,0 0-1 0 0,0 1 3 0 0,0-1-1 0 0,0 1 1 0 0,0 0 0 0 0,0 0-1 0 0,1-1 1 0 0,-1 1 0 0 0,0 0-1 0 0,0 0 1 0 0,1 0 0 0 0,-1 0-1 0 0,1 0 1 0 0,-1 0 0 0 0,1 0-1 0 0,-1 0 1 0 0,1 0-1 0 0,-1 0-2 0 0,-5 10 28 0 0,-22 4 138 0 0,5-4-45 0 0,-1-1-81 0 0,20-8-40 0 0,0 0 0 0 0,0 0 0 0 0,0-1 0 0 0,0 1 0 0 0,-1-1 0 0 0,1 0 0 0 0,0 0 0 0 0,-1-1 0 0 0,1 1 0 0 0,-1-1 0 0 0,1 0 0 0 0,-1 0 0 0 0,0 0 0 0 0,-18 0 18 0 0,-29 0 103 0 0,19 0-113 0 0,32 0-13 0 0,-1-1-1 0 0,0 1 1 0 0,1 0 0 0 0,-1 0-1 0 0,0-1 1 0 0,1 1 0 0 0,-1-1-1 0 0,1 1 1 0 0,-1-1-1 0 0,1 0 1 0 0,-1 0 0 0 0,1 1-1 0 0,0-1 1 0 0,-1 0 5 0 0,-6-4-55 0 0,2 3-62 0 0,0-1-92 0 0,0-8-203 0 0,5 10 387 0 0,-1 0-69 0 0,0 0-68 0 0,1 0-73 0 0,-1 0-50 0 0,1 0-67 0 0,0 1-67 0 0,0-1-68 0 0,1-1-71 0 0,-1 1-73 0 0,1-1-72 0 0,0-1-76 0 0,0 1-1095 0 0,0 1-1056 0 0</inkml:trace>
  <inkml:trace contextRef="#ctx0" brushRef="#br0" timeOffset="2093.88">2896 554 5208 0 0,'0'0'116'0'0,"0"0"17"0"0,2 0 11 0 0,2 0-32 0 0,20 0-73 0 0,-14 0-14 0 0,-2 0 47 0 0,-2 0 40 0 0,0 0 32 0 0,2 0 209 0 0,5 0 577 0 0,-9 0-690 0 0,0 0-52 0 0,1-2 536 0 0,4-4-322 0 0,2 2 88 0 0,-5 3-72 0 0,1 0 0 0 0,0 0 0 0 0,-1 1 0 0 0,4 0-418 0 0,-9 0 54 0 0,4-3 588 0 0,2-3-252 0 0,0 2-98 0 0,-1 2-14 0 0,2 2 42 0 0,-1-1-36 0 0,-1-1-61 0 0,-1-1-52 0 0,0 0-40 0 0,3-1 25 0 0,3-1 52 0 0,6-6 123 0 0,-14 9-159 0 0,0 1-65 0 0,0 0-43 0 0,1 1-43 0 0,-1 0-9 0 0,-1-1 33 0 0,3-2-11 0 0,0-1 48 0 0,16-17 319 0 0,-13 13-269 0 0,-3 3-90 0 0,-3 3 78 0 0,-2-1-20 0 0,3-7-80 0 0,7 5-20 0 0,-10 4 0 0 0,1 1 0 0 0,-1-1 0 0 0,0 1 0 0 0,0-1 0 0 0,1 1 0 0 0,-1-1 0 0 0,0 1 0 0 0,0 0 0 0 0,0-1 0 0 0,0 1 0 0 0,0-1 0 0 0,0 1 0 0 0,0-1 0 0 0,0 1 0 0 0,0-1 0 0 0,0 1 0 0 0,0-1 0 0 0,0 1 0 0 0,0-1 0 0 0,0 1 0 0 0,-1-1 0 0 0,1 1 0 0 0,0-1 0 0 0,0 1 0 0 0,0-1 0 0 0,-1 1 0 0 0,-9-16 0 0 0,7 1 16 0 0,4 15-13 0 0,-1-1 0 0 0,0 1 0 0 0,0-1 0 0 0,0 1 0 0 0,0-1 1 0 0,0 1-1 0 0,0-1 0 0 0,0 1 0 0 0,0-1 0 0 0,0 1 0 0 0,0-1 1 0 0,0 1-1 0 0,0-1 0 0 0,-1 1 0 0 0,1-1 0 0 0,0 1 1 0 0,0-1-1 0 0,0 1 0 0 0,-1-1 0 0 0,1 1 0 0 0,0 0 0 0 0,-1-1 1 0 0,1 1-1 0 0,0-1 0 0 0,-1 1 0 0 0,1 0 0 0 0,0-1 0 0 0,-1 1 1 0 0,1 0-1 0 0,-1 0 0 0 0,1-1 0 0 0,0 1 0 0 0,-1 0 1 0 0,1 0-1 0 0,-1-1 0 0 0,1 1 0 0 0,-1 0 0 0 0,1 0-3 0 0,-7-3 30 0 0,-8-10 36 0 0,13 12-62 0 0,1 0 0 0 0,0-1 1 0 0,0 1-1 0 0,-1 0 0 0 0,1 0 1 0 0,-1 0-1 0 0,1 0 1 0 0,-1 0-1 0 0,1 0 0 0 0,-1 0 1 0 0,0 1-1 0 0,1-1 1 0 0,-1 0-1 0 0,0 1 0 0 0,1-1 1 0 0,-1 1-1 0 0,-1 0-4 0 0,-2-3 43 0 0,2-1-29 0 0,3 4-15 0 0,-1-1 0 0 0,1 1 1 0 0,0-1-1 0 0,-1 1 1 0 0,1-1-1 0 0,-1 1 0 0 0,1 0 1 0 0,-1-1-1 0 0,1 1 1 0 0,-1 0-1 0 0,1-1 0 0 0,-1 1 1 0 0,1 0-1 0 0,-1-1 1 0 0,1 1-1 0 0,-1 0 0 0 0,0 0 1 0 0,-10-2 21 0 0,-9 1 48 0 0,19 1-67 0 0,1 0-1 0 0,-1 0 1 0 0,1 0-1 0 0,-1 0 1 0 0,1 0 0 0 0,-1 0-1 0 0,1 0 1 0 0,-1 0-1 0 0,1 0 1 0 0,-1 0-1 0 0,1 0 1 0 0,-1 0 0 0 0,1 1-1 0 0,-1-1 1 0 0,1 0-1 0 0,0 0 1 0 0,-1 0-1 0 0,1 1 1 0 0,-1-1 0 0 0,1 0-1 0 0,-1 0 1 0 0,1 1-1 0 0,0-1 1 0 0,-1 0 0 0 0,1 1-1 0 0,0-1 1 0 0,-1 0-1 0 0,1 1 1 0 0,0-1-1 0 0,0 1 1 0 0,-1-1 0 0 0,1 1-2 0 0,-4 5 3 0 0,-9-1-3 0 0,0 6 12 0 0,9-6 40 0 0,4 2-44 0 0,-1-1-9 0 0,-6 6 1 0 0,4-6 0 0 0,0-1 0 0 0,0 1 0 0 0,1-1 0 0 0,0 1 0 0 0,0 0 0 0 0,0 0 0 0 0,0 0 0 0 0,1 0 0 0 0,0 4 0 0 0,1-7 0 0 0,0-1 0 0 0,0 1 0 0 0,-1-1 0 0 0,1 1 0 0 0,0-1 0 0 0,-1 1 0 0 0,1-1 0 0 0,-1 1 0 0 0,0-1 0 0 0,0 1 0 0 0,0-1 0 0 0,-1 1 0 0 0,1 0 0 0 0,0-1 0 0 0,0 0 0 0 0,0 1 0 0 0,0-1 0 0 0,0 1 0 0 0,1-1 0 0 0,-1 1 0 0 0,1-1 0 0 0,-1 1 0 0 0,1-1 0 0 0,0 1 0 0 0,0 1 0 0 0,1 5 0 0 0,-1-5 0 0 0,1-1 0 0 0,-1 1 0 0 0,0-1 0 0 0,-1 1 1 0 0,1-1-1 0 0,0 1 0 0 0,-1 0 0 0 0,0-1 0 0 0,0 2 0 0 0,-3 3-1 0 0,3-6 1 0 0,0-1 0 0 0,0 1 0 0 0,0 0 0 0 0,0 0 0 0 0,0-1 0 0 0,1 1 0 0 0,-1 0 0 0 0,1 0 0 0 0,-1 0 0 0 0,1 0 0 0 0,0 0 0 0 0,0 0 0 0 0,0-1 0 0 0,0 1 0 0 0,0 0 0 0 0,0 0 0 0 0,0 0 0 0 0,1 0 0 0 0,-1 1 0 0 0,5 7 0 0 0,1 8-16 0 0,-4 0-27 0 0,-1-12 41 0 0,-1 0 1 0 0,1 0-1 0 0,1 0 1 0 0,-1 0-1 0 0,1-1 1 0 0,0 1-1 0 0,0-1 1 0 0,0 1-1 0 0,3 3 2 0 0,-3-5 1 0 0,1 0-1 0 0,0 1 0 0 0,-1-1 0 0 0,1 0 0 0 0,0-1 0 0 0,1 1 0 0 0,-1-1 0 0 0,1 1 0 0 0,0-1 0 0 0,-1 0 0 0 0,1 0 1 0 0,2 0-1 0 0,-3-1 0 0 0,0 0 0 0 0,0 0 0 0 0,-1 0 0 0 0,1 1 0 0 0,0-1 0 0 0,-1 1 0 0 0,1 1 0 0 0,-1-2 0 0 0,-1-1 0 0 0,1 1 0 0 0,-1 0 0 0 0,1 0 0 0 0,0-1 0 0 0,-1 1 0 0 0,1-1 0 0 0,0 1 0 0 0,0-1 0 0 0,0 0 0 0 0,0 0 0 0 0,0 0 0 0 0,0 0 0 0 0,1 0 0 0 0,-1 0 0 0 0,0-1 0 0 0,1 1 0 0 0,-1-1 0 0 0,0 1 0 0 0,0-1 0 0 0,0 0 0 0 0,-1 0 0 0 0,1 0 0 0 0,-1 0 0 0 0,1 1 0 0 0,-1-1 0 0 0,1 1 0 0 0,0-1 0 0 0,-1 1 0 0 0,0 0 0 0 0,1-1 0 0 0,-1 1 0 0 0,2 1 0 0 0,-2-1 0 0 0,1 0 0 0 0,-1 0 0 0 0,1 0 0 0 0,0 0 0 0 0,0-1 0 0 0,-1 1 0 0 0,1-1 0 0 0,0 1 0 0 0,0-1 0 0 0,0 1 0 0 0,0-1 0 0 0,0 0 0 0 0,1 0 0 0 0,3 0 0 0 0,-1-1 0 0 0,1 0 0 0 0,-1 0 0 0 0,1-1 0 0 0,3-1 0 0 0,-4 1-2 0 0,0 1 0 0 0,0 0-1 0 0,1-1 1 0 0,-1 2 0 0 0,4-1 2 0 0,3 0-74 0 0,11-2 9 0 0,-17 1 8 0 0,0 0-46 0 0,-2 1-9 0 0,-1-1-38 0 0,1 0-44 0 0,0-1-51 0 0,-2 2-23 0 0,0-1-46 0 0,0 0-42 0 0,0 1-37 0 0,1-1-157 0 0,-1 0-44 0 0,3-1-691 0 0,1 1-661 0 0,3 2-1106 0 0,-9 0 3037 0 0</inkml:trace>
  <inkml:trace contextRef="#ctx0" brushRef="#br0" timeOffset="406.21">787 370 7256 0 0,'0'0'165'0'0,"0"0"22"0"0,0 0 7 0 0,0 2-23 0 0,-2 33-124 0 0,-1-27 8 0 0,0-1 51 0 0,-2 2 77 0 0,4-5-61 0 0,-1 0 1 0 0,2 1-1 0 0,-1-1 1 0 0,0 0-1 0 0,1 0 1 0 0,0 1 0 0 0,0-1-1 0 0,0 0 1 0 0,1 4-123 0 0,0 8 363 0 0,-1-2-51 0 0,0-1-90 0 0,0-1-40 0 0,1-1-40 0 0,1-2-38 0 0,4 3 94 0 0,-2-3 0 0 0,-1 6 46 0 0,0 8 46 0 0,12 13 230 0 0,-5-18-372 0 0,-5 7-10 0 0,7 2 21 0 0,4-5-102 0 0,-3-7 7 0 0,-11-10-59 0 0,2 2 51 0 0,3-3 75 0 0,-2-2-61 0 0,8 9 172 0 0,-10-9-34 0 0,0-1-92 0 0,0 0-64 0 0,3-2 0 0 0,-3 0 37 0 0,0 1 39 0 0,2 1 80 0 0,1-1 67 0 0,8 0 444 0 0,-6-1-348 0 0,-4 0-194 0 0,-1 0-107 0 0,2-10 333 0 0,6 6-41 0 0,-7-2-114 0 0,2-6 31 0 0,-1-1 2 0 0,0 7-33 0 0,2 3-22 0 0,-7 4-212 0 0,0 0 1 0 0,1-1-1 0 0,-1 1 1 0 0,1 0-1 0 0,-1-1 1 0 0,1 1-1 0 0,-1 0 1 0 0,0 0-1 0 0,1-1 1 0 0,-1 1-1 0 0,0-1 1 0 0,1 1-1 0 0,-1 0 1 0 0,0-1-1 0 0,0 1 1 0 0,0-1-1 0 0,1 1 1 0 0,-1-1-1 0 0,0 1 1 0 0,0 0-1 0 0,0-1 1 0 0,0 1-1 0 0,0-1 0 0 0,1 1 1 0 0,-1-1-1 0 0,0 1 1 0 0,0-1-1 0 0,0 1 1 0 0,-1-1-1 0 0,1 1 1 0 0,0-1-1 0 0,0 0-14 0 0,0-5 133 0 0,2 2-34 0 0,0-1-13 0 0,1-2 0 0 0,4-6 58 0 0,-6 0 44 0 0,0 1-98 0 0,0-3-65 0 0,-1 12-25 0 0,0 0-1 0 0,0 0 1 0 0,0-1 0 0 0,0 1 0 0 0,-1 0-1 0 0,1 0 1 0 0,-1 0 0 0 0,0 0-1 0 0,0-1 1 0 0,-4-4-2 0 0,0-2-42 0 0,2-3-91 0 0,3 6 6 0 0,0 0 35 0 0,0-24-198 0 0,0 21 148 0 0,0 0-76 0 0,0 3-1 0 0,0 0-66 0 0,0-1-75 0 0,0 0-86 0 0,0 3 257 0 0,0 1 35 0 0,0 1-5 0 0,0-1-39 0 0,0 2-4 0 0,0-1-38 0 0,0 1-46 0 0,0-1-50 0 0,0 1-54 0 0,0 0-51 0 0,0 0-45 0 0,0 0-39 0 0,0 0-149 0 0,0 0-39 0 0,0 0-180 0 0,0-2-490 0 0</inkml:trace>
  <inkml:trace contextRef="#ctx0" brushRef="#br0" timeOffset="989.09">1295 0 7512 0 0,'0'0'166'0'0,"0"0"29"0"0,0 0 13 0 0,2 0-29 0 0,3 1-105 0 0,4 3-32 0 0,-6-2 33 0 0,-1 0 47 0 0,1 0 73 0 0,0 1 91 0 0,0-1 109 0 0,-1-2-21 0 0,0 1-109 0 0,-1-1-126 0 0,0 0-41 0 0,1 0 5 0 0,2 0-29 0 0,-2 0-17 0 0,0 1 48 0 0,-1 0-73 0 0,0-1 1 0 0,-1 1 0 0 0,1 0 0 0 0,0-1-1 0 0,0 1 1 0 0,0 0 0 0 0,-1 0 0 0 0,1 0-1 0 0,0 0 1 0 0,-1 0 0 0 0,1 0-1 0 0,0-1 1 0 0,-1 1 0 0 0,0 1 0 0 0,1-1-1 0 0,-1 0-32 0 0,7 10 435 0 0,-4-9-267 0 0,4 3 114 0 0,-2 19 148 0 0,2-9-138 0 0,1 6 96 0 0,8 31 159 0 0,-10-33-411 0 0,-2-1-63 0 0,-3-12-45 0 0,0-1-1 0 0,-1 0 0 0 0,1 1 1 0 0,-1 3-28 0 0,2 24 96 0 0,2-15-55 0 0,3 15 48 0 0,-5-7 5 0 0,-1-13-34 0 0,0 0 0 0 0,1-1 1 0 0,1 1-1 0 0,2 7-60 0 0,-4-16 15 0 0,4 27 100 0 0,-6 13-24 0 0,-1-14-17 0 0,2-23-49 0 0,0 28 82 0 0,0-17-30 0 0,0-11-45 0 0,0 18 87 0 0,0 39 183 0 0,0-20-138 0 0,0-41-110 0 0,0-3 10 0 0,0 0 5 0 0,0 0 16 0 0,0 0-13 0 0,0 0 6 0 0,0 0 2 0 0,3-3 0 0 0,7-10 0 0 0,-5 0-1 0 0,2 9-30 0 0,-7 4-48 0 0,1 0 1 0 0,-1 0-1 0 0,1-1 1 0 0,-1 1-1 0 0,0 0 1 0 0,1-1-1 0 0,-1 1 1 0 0,0 0-1 0 0,1-1 1 0 0,-1 1-1 0 0,0 0 1 0 0,1-1-1 0 0,-1 1 1 0 0,0-1-1 0 0,0 1 1 0 0,1 0-1 0 0,-1-1 1 0 0,0 1-1 0 0,0-1 1 0 0,0 1-1 0 0,0-1 1 0 0,1 1-1 0 0,-1-1 1 0 0,0 1-1 0 0,0-1 1 0 0,0 1-1 0 0,0-1 1 0 0,0 1-1 0 0,0-1 1 0 0,0 1-1 0 0,0-1 0 0 0,-1 1-1 0 0,5-17 66 0 0,10-6-20 0 0,-4 4 2 0 0,-6 11-46 0 0,0 1-1 0 0,0-1 1 0 0,0 1-1 0 0,1 1 0 0 0,0-1 1 0 0,0 1-1 0 0,1 0 1 0 0,-1 0-1 0 0,1 0 0 0 0,5-3-1 0 0,10-10-8 0 0,-14 11-14 0 0,-4 5 17 0 0,0 0 0 0 0,0-1-1 0 0,1 1 1 0 0,-1 1 0 0 0,1-1 0 0 0,0 0 4 0 0,6-1 1 0 0,-8 3 0 0 0,0 0 0 0 0,1 0 0 0 0,-1 0 0 0 0,0-1 0 0 0,0 1 0 0 0,0-1 0 0 0,0 1 1 0 0,0-1-1 0 0,0 0-1 0 0,-1 1 2 0 0,1-1-1 0 0,0 1 0 0 0,0 0 0 0 0,-1-1 0 0 0,1 1 1 0 0,0 0-1 0 0,0 0 0 0 0,1 0 0 0 0,-1 0 0 0 0,0 1 0 0 0,0-1 1 0 0,0 1-1 0 0,2-1 0 0 0,30 0-19 0 0,-20 1-18 0 0,-13 0 36 0 0,1 0 0 0 0,-1 0 1 0 0,1 1-1 0 0,0-1 0 0 0,-1 0 0 0 0,1 1 0 0 0,-1-1 0 0 0,1 1 0 0 0,-1 0 1 0 0,1-1-1 0 0,-1 1 0 0 0,1 0 0 0 0,-1 0 0 0 0,0 0 1 0 0,7 4-11 0 0,3-1-23 0 0,-10-3 32 0 0,0-1 1 0 0,0 0 0 0 0,0 1-1 0 0,0-1 1 0 0,1 1-1 0 0,-1-1 1 0 0,0 1 0 0 0,-1 0-1 0 0,1-1 1 0 0,0 1-1 0 0,0 0 1 0 0,0 0 0 0 0,0-1-1 0 0,0 1 1 0 0,-1 0-1 0 0,1 0 1 0 0,0 0 0 0 0,0 1 0 0 0,1 3 1 0 0,-2-5 0 0 0,0 1 0 0 0,1 0 0 0 0,-1-1 0 0 0,0 1 0 0 0,1-1 0 0 0,-1 1 0 0 0,0-1 0 0 0,1 1 0 0 0,-1 0 0 0 0,1-1 0 0 0,-1 1 0 0 0,1-1 0 0 0,-1 0 0 0 0,1 1 0 0 0,-1-1 0 0 0,1 1 0 0 0,-1-1 0 0 0,1 0 0 0 0,-1 1 0 0 0,1-1 0 0 0,0 0 0 0 0,0 0 0 0 0,4 3 0 0 0,-3-2 0 0 0,-1-1 0 0 0,0 1 0 0 0,0-1 0 0 0,-1 1 0 0 0,1-1 0 0 0,0 1 0 0 0,0 0 0 0 0,0-1 0 0 0,-1 1 0 0 0,1 0 0 0 0,0 0 0 0 0,-1-1 0 0 0,1 1 0 0 0,0 0 0 0 0,-1 0 0 0 0,1 0 0 0 0,-1 0 0 0 0,0 0 0 0 0,1 0 0 0 0,-1 0 0 0 0,0 0 0 0 0,1 1 0 0 0,11 22 0 0 0,3 7 0 0 0,-14-29 3 0 0,-1-1 0 0 0,1 1 0 0 0,-1-1 0 0 0,1 1 0 0 0,-1-1 0 0 0,0 1 0 0 0,0 0 0 0 0,0-1 0 0 0,0 1 0 0 0,0-1-1 0 0,0 1 1 0 0,0 0 0 0 0,-1-1 0 0 0,1 1 0 0 0,0-1 0 0 0,-1 1 0 0 0,0-1 0 0 0,1 1 0 0 0,-1-1 0 0 0,0 1 0 0 0,1-1-1 0 0,-1 1 1 0 0,0-1 0 0 0,-1 1-3 0 0,-2 5 6 0 0,2-2 7 0 0,1-4-8 0 0,1-1 1 0 0,0 1-1 0 0,0 0 0 0 0,-1-1 1 0 0,1 1-1 0 0,0-1 1 0 0,-1 1-1 0 0,1 0 0 0 0,-1-1 1 0 0,1 1-1 0 0,-1-1 1 0 0,1 1-1 0 0,-1-1 0 0 0,1 0 1 0 0,-1 1-1 0 0,1-1 1 0 0,-1 1-1 0 0,1-1 0 0 0,-1 0 1 0 0,0 0-1 0 0,1 1 1 0 0,-1-1-6 0 0,-4 2 26 0 0,2 0-3 0 0,0 0 0 0 0,0 1 0 0 0,0-1 0 0 0,0 1 0 0 0,1-1 0 0 0,-1 1 0 0 0,1 0 0 0 0,0 0-1 0 0,-2 3-22 0 0,-9 11 88 0 0,-12 5-35 0 0,-1 0-7 0 0,8-6-4 0 0,-8 1-31 0 0,5-4-11 0 0,0-4 5 0 0,-1 0 44 0 0,4 1-39 0 0,-8-4-10 0 0,11-1 0 0 0,12-3 0 0 0,0-1 0 0 0,0 0 0 0 0,-1 0 0 0 0,1 0 0 0 0,0-1 0 0 0,-1 1 0 0 0,1-1 0 0 0,-2 0 0 0 0,-41 0 0 0 0,44 1 0 0 0,1-2 0 0 0,-1 1 0 0 0,0 0 0 0 0,1 0 0 0 0,-1 0-1 0 0,0-1 1 0 0,1 1 0 0 0,-1-1 0 0 0,1 1 0 0 0,-1-1 0 0 0,1 0-1 0 0,-1 1 1 0 0,1-1 0 0 0,-1 0 0 0 0,-10-5-47 0 0,-1 3-58 0 0,0 0-41 0 0,-7-6-192 0 0,9 3 33 0 0,5-4-71 0 0,-1-4-92 0 0,5 10 244 0 0,0-12-568 0 0,2 1-28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49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7632 0 0,'0'0'166'0'0,"0"0"29"0"0,0 0 14 0 0,0 0 50 0 0,0 0-109 0 0,0 0 117 0 0,0 0 217 0 0,0 3 18 0 0,0-3-473 0 0,0 1-1 0 0,0-1 1 0 0,0 1 0 0 0,0 0 0 0 0,0-1 0 0 0,0 1 0 0 0,0-1 0 0 0,0 1 0 0 0,1-1-1 0 0,-1 1 1 0 0,0-1 0 0 0,0 1 0 0 0,1-1 0 0 0,-1 1 0 0 0,0-1 0 0 0,1 1-1 0 0,-1-1 1 0 0,1 1 0 0 0,-1-1 0 0 0,0 0 0 0 0,1 1 0 0 0,-1-1 0 0 0,1 0 0 0 0,0 1-29 0 0,-1-1 29 0 0,1 1 0 0 0,0-1 0 0 0,-1 1 1 0 0,1-1-1 0 0,-1 0 0 0 0,1 1 0 0 0,-1 0 0 0 0,1-1 1 0 0,-1 1-1 0 0,0-1 0 0 0,1 1 0 0 0,-1 0 1 0 0,1-1-1 0 0,-1 1 0 0 0,0 0 0 0 0,0-1 1 0 0,1 1-1 0 0,-1 0 0 0 0,0-1 0 0 0,0 1 1 0 0,0 0-1 0 0,0 0 0 0 0,0-1 0 0 0,0 1 1 0 0,0 0-30 0 0,0 27 892 0 0,3-23-540 0 0,8 9-1 0 0,-3 3-48 0 0,-1 11 80 0 0,-5 3-58 0 0,0-15-139 0 0,4 1-43 0 0,-1-6-62 0 0,1 8 78 0 0,0 0-52 0 0,-3-11-61 0 0,1 9 77 0 0,-5 3-17 0 0,1-11-61 0 0,0 9-65 0 0,0 4 111 0 0,0 6 75 0 0,0-17-153 0 0,0 1-43 0 0,0 1-38 0 0,0 1-46 0 0,0 3-54 0 0,0 2-62 0 0,0-18 7 0 0,0-1-37 0 0,0 1-360 0 0,0-1 82 0 0,0 1-52 0 0,0-1-699 0 0,0 0-552 0 0,0 0-1048 0 0</inkml:trace>
  <inkml:trace contextRef="#ctx0" brushRef="#br0" timeOffset="514.34">632 16 8032 0 0,'0'0'182'0'0,"0"0"29"0"0,0 0 12 0 0,0 0 10 0 0,-3 0 39 0 0,-22 0 311 0 0,19-2-269 0 0,1-3-177 0 0,-2 2 44 0 0,-8-1 276 0 0,-21 3 562 0 0,25 1-754 0 0,4 0 76 0 0,0 0-71 0 0,1 0-59 0 0,0 0-50 0 0,-4 0 43 0 0,-7 0 40 0 0,8 0-114 0 0,8 0-106 0 0,-1 0 0 0 0,1 0-1 0 0,-1 0 1 0 0,1 1 0 0 0,-1-1 0 0 0,1 0-1 0 0,-1 1 1 0 0,1-1 0 0 0,0 1-1 0 0,-2 0-23 0 0,-8 8 157 0 0,5-6-70 0 0,-3-3-87 0 0,6-1 11 0 0,3 1-9 0 0,0 0-1 0 0,-1 0 0 0 0,1 0 0 0 0,-1 0 1 0 0,1 0-1 0 0,0 0 0 0 0,-1 0 1 0 0,1 0-1 0 0,0 0 0 0 0,-1 0 0 0 0,1 0 1 0 0,-1 0-1 0 0,1 0 0 0 0,0 0 1 0 0,-1 0-1 0 0,1 0 0 0 0,0 0 0 0 0,-1 0 1 0 0,1 0-1 0 0,-1 0 0 0 0,1 1 1 0 0,0-1-1 0 0,0 0 0 0 0,-1 0 1 0 0,1 1-1 0 0,0-1 0 0 0,-1 0 0 0 0,1 0 1 0 0,0 1-1 0 0,0-1 0 0 0,-1 0-1 0 0,0 2 1 0 0,0-1 0 0 0,0 0 0 0 0,0 0 0 0 0,0 0 0 0 0,0 1 0 0 0,0-1 0 0 0,-1 0 0 0 0,1 0 0 0 0,0-1 0 0 0,-1 1 0 0 0,1 0 0 0 0,0 0 0 0 0,-1-1 0 0 0,0 1-1 0 0,-14 12 0 0 0,3 3 0 0 0,8-1 0 0 0,0-7-1 0 0,5-8 1 0 0,0 0 0 0 0,0 1 0 0 0,0-1 0 0 0,0 0 0 0 0,0 0 0 0 0,0 0 0 0 0,0 0 0 0 0,-1 0-1 0 0,1 0 1 0 0,0 0 0 0 0,0 1 0 0 0,0-1 0 0 0,0 0 0 0 0,0 0 0 0 0,0 0 0 0 0,0 0 0 0 0,0 0 0 0 0,0 1 0 0 0,0-1 0 0 0,0 0 0 0 0,0 0 0 0 0,0 0-1 0 0,0 0 1 0 0,0 0 0 0 0,0 1 0 0 0,0-1 0 0 0,0 0 0 0 0,0 0 0 0 0,0 0 0 0 0,0 0 0 0 0,0 0 0 0 0,0 0 0 0 0,0 1 0 0 0,0-1 0 0 0,0 0 0 0 0,0 0-1 0 0,1 0 1 0 0,-1 0 0 0 0,0 0 0 0 0,0 0 0 0 0,0 1 0 0 0,0-1 0 0 0,0 0 0 0 0,0 0 0 0 0,0 0 0 0 0,1 0 0 0 0,-1 0 0 0 0,0 0 0 0 0,0 0 0 0 0,0 0-1 0 0,0 0 1 0 0,4 4-10 0 0,-3-2 3 0 0,-1-1 0 0 0,1 1 0 0 0,-1 0-1 0 0,1-1 1 0 0,-1 1 0 0 0,0 0 0 0 0,0 0 0 0 0,0 0 0 0 0,0-1 0 0 0,0 1 0 0 0,0 1 7 0 0,0 1-6 0 0,2 1-37 0 0,21 19 19 0 0,-11-11 11 0 0,0 0 1 0 0,0-1-1 0 0,2 0 1 0 0,6 3 12 0 0,1-2-54 0 0,17 8 54 0 0,-35-19-2 0 0,0 0 0 0 0,0 1 0 0 0,0-1 1 0 0,0 1-1 0 0,0 0 0 0 0,2 2 2 0 0,-3-2 0 0 0,1 0 0 0 0,0 0 0 0 0,0 0 0 0 0,0-1 0 0 0,0 1 1 0 0,3 1-1 0 0,4 1 0 0 0,-8-5 0 0 0,0 1 0 0 0,1 1 0 0 0,-1-1 0 0 0,0 0 0 0 0,0 0 0 0 0,0 1 0 0 0,0-1 0 0 0,0 1 0 0 0,0 0 0 0 0,0 0-1 0 0,1 1 1 0 0,0-1 0 0 0,1 0 0 0 0,-1 0 0 0 0,0 0 0 0 0,2 0 0 0 0,-2 0 2 0 0,0 0 0 0 0,1 0 0 0 0,-1 0-1 0 0,0 0 1 0 0,0 0 0 0 0,1 2-2 0 0,2 1 20 0 0,12 14 122 0 0,-14-13-122 0 0,8 19 46 0 0,-9-19-56 0 0,3 7 38 0 0,0-9-33 0 0,-6-3-13 0 0,1-1 0 0 0,-1 0 1 0 0,1 0-1 0 0,-1 1 1 0 0,0-1-1 0 0,1 0 0 0 0,-1 0 1 0 0,1 1-1 0 0,-1-1 0 0 0,0 0 1 0 0,1 1-1 0 0,-1-1 0 0 0,0 1 1 0 0,0-1-1 0 0,1 1 0 0 0,-1-1 1 0 0,0 0-1 0 0,0 1 1 0 0,0-1-1 0 0,0 1 0 0 0,1-1 1 0 0,-1 1-1 0 0,0-1 0 0 0,0 1 1 0 0,0-1-1 0 0,0 1 0 0 0,0-1 1 0 0,0 1-1 0 0,0-1 1 0 0,0 1-1 0 0,0-1 0 0 0,-1 1-2 0 0,1 44 258 0 0,0-34-228 0 0,0 0 49 0 0,0-5-44 0 0,0 5 11 0 0,0 10 64 0 0,-2-16-62 0 0,-8 8-36 0 0,9-8-11 0 0,-1-1-2 0 0,-13 5 54 0 0,10-7-215 0 0,1 0 51 0 0,1 0 44 0 0,0 0 39 0 0,-1-1 38 0 0,1 1 38 0 0,-3 0 220 0 0,4-1-101 0 0,0-1-88 0 0,1 1-49 0 0,0-1-42 0 0,0 0-38 0 0,1-1-43 0 0,-1 1-47 0 0,0 0-55 0 0,0 0-53 0 0,0 0-64 0 0,0 0-69 0 0,-1-1-73 0 0,1 1-80 0 0,-1 0-84 0 0,0 0-91 0 0,0 0-96 0 0,-2 0-986 0 0,-5 0-1018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6:59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9384 0 0,'0'0'208'0'0,"0"0"33"0"0,0 0 16 0 0,0 1-106 0 0,0 1-78 0 0,0 2-37 0 0,3 4-26 0 0,2 0-19 0 0,1 4 13 0 0,-4-1 61 0 0,-2-8-17 0 0,0 11 222 0 0,1 4 206 0 0,4-2-35 0 0,1-8-232 0 0,-4-6-50 0 0,-1-1-35 0 0,0 3 39 0 0,-1 0-77 0 0,0 1-49 0 0,-1-2-6 0 0,1-1 41 0 0,0 1-26 0 0,0-1 1 0 0,0 1 0 0 0,0 0 0 0 0,1 0 0 0 0,-1-1 0 0 0,1 1 0 0 0,0 1-47 0 0,6 4 252 0 0,-3-5-116 0 0,-3 6-43 0 0,-1 21 135 0 0,0 33 183 0 0,1-58-383 0 0,-1-3-7 0 0,-13 22 26 0 0,10-9-47 0 0,3-14 0 0 0,0-1 0 0 0,0 1 0 0 0,0 0 0 0 0,0 0 0 0 0,0 0 0 0 0,0 0 0 0 0,0-1 0 0 0,0 1 0 0 0,0 0 0 0 0,-1 0 0 0 0,1 0 0 0 0,0-1 0 0 0,-1 1 0 0 0,1 0 0 0 0,-1 0 0 0 0,-9 4 0 0 0,10-4 0 0 0,-1-1 0 0 0,1 1 0 0 0,0 0 0 0 0,-1 0 0 0 0,1 0 0 0 0,0-1 0 0 0,0 1 0 0 0,0 0 0 0 0,0 0 0 0 0,-1 0 0 0 0,1-1 0 0 0,0 1 0 0 0,0 0 0 0 0,1 1 0 0 0,-1 11-35 0 0,0-11-40 0 0,0-2-34 0 0,0 0-155 0 0,0 0-21 0 0,0 0-30 0 0,0 0-113 0 0,0 0-55 0 0,0 0-11 0 0,0 0-2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00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64 10856 0 0,'-13'0'241'0'0,"13"0"-236"0"0,0 0 0 0 0,0 0 0 0 0,0 0 0 0 0,0 0-1 0 0,0 0 1 0 0,0 0 0 0 0,0 0 0 0 0,0 0 0 0 0,0 0 0 0 0,0 0 0 0 0,-1 0 0 0 0,1 0 0 0 0,0 0-1 0 0,0 0 1 0 0,0 0 0 0 0,0 0 0 0 0,0 0 0 0 0,0 0 0 0 0,0 0 0 0 0,0 0 0 0 0,0 0 0 0 0,0 0-1 0 0,0 0 1 0 0,-1 0 0 0 0,1 0 0 0 0,0-1 0 0 0,0 1 0 0 0,0 0 0 0 0,0 0 0 0 0,0 0 0 0 0,0 0-1 0 0,0 0 1 0 0,0 0 0 0 0,0 0 0 0 0,0 0 0 0 0,0 0 0 0 0,0 0 0 0 0,0 0 0 0 0,0 0 0 0 0,0 0-1 0 0,0-1 1 0 0,0 1 0 0 0,0 0 0 0 0,0 0 0 0 0,0 0 0 0 0,0 0 0 0 0,0 0 0 0 0,0 0 0 0 0,0 0-1 0 0,0 0 1 0 0,0 0 0 0 0,0 0 0 0 0,0-1 0 0 0,0 1 0 0 0,0 0 0 0 0,0 0 0 0 0,0 0-5 0 0,0 0 7 0 0,0 0 1 0 0,0-1 0 0 0,0 1 0 0 0,0 0 0 0 0,0 0 0 0 0,0-1-1 0 0,0 1 1 0 0,1 0 0 0 0,-1-1 0 0 0,0 1 0 0 0,0 0-1 0 0,-1 0 1 0 0,1-1 0 0 0,0 1 0 0 0,0 0 0 0 0,0 0-1 0 0,0-1 1 0 0,0 1 0 0 0,0 0 0 0 0,0 0 0 0 0,0-1-1 0 0,0 1 1 0 0,-1 0 0 0 0,1 0 0 0 0,0-1 0 0 0,0 1-1 0 0,0 0 1 0 0,0 0 0 0 0,-1 0 0 0 0,1 0 0 0 0,0-1 0 0 0,0 1-1 0 0,-1 0-7 0 0,-6-6 212 0 0,-1-8-20 0 0,-2 1-132 0 0,8 11 20 0 0,1 1 96 0 0,1 1 167 0 0,0 0 10 0 0,0 0-148 0 0,0 0-98 0 0,0 0-28 0 0,3-2-45 0 0,2-3-29 0 0,0 0-50 0 0,-2 2-216 0 0,1 2 107 0 0,-1 1 79 0 0,2 1-15 0 0,-2-1-24 0 0,10 0-330 0 0,-11 0-4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02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0 280 5520 0 0,'0'0'158'0'0,"3"0"-4"0"0,0 0-262 0 0,0 0 90 0 0,0 0 79 0 0,1 0 71 0 0,3 1 175 0 0,-1-1 101 0 0,1 0 57 0 0,9 0 688 0 0,-12-1-828 0 0,0 1-35 0 0,0 0-40 0 0,-1-1-61 0 0,0 0-72 0 0,-1 1-86 0 0,2-4 263 0 0,2-3 87 0 0,17 2 195 0 0,-12 1-292 0 0,3-4 240 0 0,2-1 32 0 0,-5 4-253 0 0,1 2-38 0 0,3-2 115 0 0,4-4 95 0 0,-10 2-263 0 0,-4 3-87 0 0,0 1 0 0 0,1-1 0 0 0,-1 1 0 0 0,1 0 0 0 0,4-2-125 0 0,2 2 115 0 0,7-3 73 0 0,-4-3-34 0 0,15-5 59 0 0,-12 8-149 0 0,-2 1-36 0 0,-8 2-30 0 0,18-7 66 0 0,-1 0-51 0 0,1-3 30 0 0,-8 0-32 0 0,-5 8-11 0 0,-8-5 0 0 0,-5 9 37 0 0,2 1-43 0 0,2-2-62 0 0,-2 1 100 0 0,-1 0 26 0 0,0 1 36 0 0,-1 0 44 0 0,0-1 49 0 0,-10-12-50 0 0,7 1-136 0 0,1 7-102 0 0,0 3 83 0 0,0 0 0 0 0,0 0 0 0 0,0 1 0 0 0,-1-1 0 0 0,1 1 0 0 0,0 0 0 0 0,-1-1 0 0 0,1 1 0 0 0,-3 0 18 0 0,-29-15-131 0 0,28 13 100 0 0,-7-3-23 0 0,9 5 52 0 0,0 0 0 0 0,1 0 0 0 0,-1 1 0 0 0,0-1 0 0 0,0 1 1 0 0,-3 0 1 0 0,-49 0 0 0 0,41-1 0 0 0,12 1 0 0 0,0 0 0 0 0,0-1 0 0 0,0 1 0 0 0,0 1 0 0 0,0-1 0 0 0,1 0 0 0 0,-1 1 0 0 0,0-1 0 0 0,0 1 0 0 0,-2 1 0 0 0,-4 2 0 0 0,0 1 0 0 0,1 0 0 0 0,-1 1 0 0 0,1 0 0 0 0,1 1 0 0 0,-5 3 0 0 0,-9 12-30 0 0,-19 18-92 0 0,38-39 120 0 0,1 1 1 0 0,-1 0 0 0 0,1 0 0 0 0,0 0 0 0 0,-1 0-1 0 0,1 0 1 0 0,0 0 0 0 0,0 0 0 0 0,1 0 0 0 0,-1 0-1 0 0,0 0 1 0 0,1 1 0 0 0,-1-1 0 0 0,1 0 0 0 0,-1 1 1 0 0,-1 10 2 0 0,-8 18-2 0 0,4-3 0 0 0,1-13 0 0 0,4-12 0 0 0,-1 0 0 0 0,1 0 0 0 0,0 1 0 0 0,0-1 0 0 0,1 1 0 0 0,-1-1 0 0 0,1 0 0 0 0,0 1 0 0 0,0 0 0 0 0,-1 21 0 0 0,0-17 0 0 0,1 1 0 0 0,0 0 0 0 0,0 0 0 0 0,1 0 0 0 0,0 0 0 0 0,1 2 0 0 0,4 4 0 0 0,-5-12 0 0 0,0 1 0 0 0,0-1 0 0 0,0 0 0 0 0,0 1 0 0 0,0-1 0 0 0,-1 1 0 0 0,1-1 0 0 0,-1 0 0 0 0,0 1 0 0 0,2 21 34 0 0,-1-23-24 0 0,0 0 1 0 0,-1 0 0 0 0,1 0-1 0 0,0-1 1 0 0,0 1 0 0 0,0 0 0 0 0,0 0-1 0 0,1-1 1 0 0,-1 1 0 0 0,0-1 0 0 0,1 1-11 0 0,10 12 137 0 0,0 4 14 0 0,-9-13-87 0 0,1 1-1 0 0,-1-1 1 0 0,1 0-1 0 0,5 4-63 0 0,-2-2 27 0 0,2 3-41 0 0,5 1-61 0 0,-4-6 10 0 0,1 0 1 0 0,-1 3 34 0 0,-8-6 37 0 0,0-1-1 0 0,-1 1 1 0 0,1-1 0 0 0,0 0 0 0 0,0 1-1 0 0,0-1 1 0 0,0 0 0 0 0,1 0-1 0 0,-1 0 1 0 0,0-1 0 0 0,0 1 0 0 0,0 0-1 0 0,1-1 1 0 0,-1 0 0 0 0,0 1 0 0 0,1-1-1 0 0,-1 0 1 0 0,0 0 0 0 0,2 0-7 0 0,-3 0 9 0 0,1 0 0 0 0,0 0 1 0 0,-1 0-1 0 0,1 0 0 0 0,0 0 1 0 0,-1 1-1 0 0,1-1 0 0 0,-1 1 1 0 0,1-1-1 0 0,-1 1 0 0 0,1 0 1 0 0,-1-1-1 0 0,1 1 0 0 0,-1 0-9 0 0,12 5 45 0 0,8-3-44 0 0,3-5-68 0 0,18-9-126 0 0,-26 8-101 0 0,-3 2 58 0 0,7 0-73 0 0,-17 0 156 0 0,1 0 83 0 0,4-1-13 0 0,-3 1-42 0 0,-1-1-59 0 0,-2 2 50 0 0,0-1-32 0 0,0 0-63 0 0,0 1-52 0 0,0-1-56 0 0,1 0-62 0 0,-1 0-69 0 0,0 0-73 0 0,1 0-80 0 0,-1 0-84 0 0,4-4-1036 0 0,3-3-980 0 0</inkml:trace>
  <inkml:trace contextRef="#ctx0" brushRef="#br0" timeOffset="465.37">801 18 5344 0 0,'0'0'157'0'0,"0"0"-38"0"0,0 0 3 0 0,0 0 54 0 0,0 0 159 0 0,0 3 293 0 0,0-3-595 0 0,0 1-1 0 0,0-1 0 0 0,0 1 1 0 0,0-1-1 0 0,0 1 1 0 0,0-1-1 0 0,0 1 0 0 0,0-1 1 0 0,0 1-1 0 0,0-1 0 0 0,0 1 1 0 0,0-1-1 0 0,1 1 1 0 0,-1-1-1 0 0,0 0 0 0 0,0 1 1 0 0,1-1-1 0 0,-1 1 1 0 0,0-1-1 0 0,1 0 0 0 0,-1 1 1 0 0,0-1-1 0 0,1 0 1 0 0,-1 1-1 0 0,0-1 0 0 0,1 0 1 0 0,-1 0-1 0 0,1 1-32 0 0,6 0 365 0 0,-7-1-356 0 0,0 0-1 0 0,0 0 1 0 0,0 0 0 0 0,0 0 0 0 0,0 0-1 0 0,0 0 1 0 0,0 0 0 0 0,0 0-1 0 0,0 0 1 0 0,0 0 0 0 0,1 0 0 0 0,-1 0-1 0 0,0 0 1 0 0,0 0 0 0 0,0 0-1 0 0,0 0 1 0 0,0 0 0 0 0,0 0-1 0 0,0 0 1 0 0,0 0 0 0 0,0 0 0 0 0,0 0-1 0 0,0 0 1 0 0,1 0 0 0 0,-1 0-1 0 0,0 0 1 0 0,0 0 0 0 0,0 0-1 0 0,0 0 1 0 0,0 0 0 0 0,0 0 0 0 0,0 0-1 0 0,0 0 1 0 0,0 0 0 0 0,0 1-1 0 0,0-1 1 0 0,0 0 0 0 0,0 0-1 0 0,0 0 1 0 0,0 0 0 0 0,0 0 0 0 0,0 0-1 0 0,0 0 1 0 0,0 0 0 0 0,0 0-1 0 0,0 0 1 0 0,0 0 0 0 0,0 1-1 0 0,0-1 1 0 0,0 0 0 0 0,0 0 0 0 0,0 0-1 0 0,0 0 1 0 0,0 0 0 0 0,0 0-1 0 0,0 0 1 0 0,0 0-9 0 0,0 1 18 0 0,0-1 1 0 0,0 1-1 0 0,0-1 0 0 0,0 0 0 0 0,0 1 1 0 0,0-1-1 0 0,0 1 0 0 0,0-1 1 0 0,0 0-1 0 0,0 1 0 0 0,0-1 0 0 0,1 1 1 0 0,-1-1-1 0 0,0 0 0 0 0,0 1 1 0 0,0-1-1 0 0,1 0 0 0 0,-1 1 0 0 0,0-1 1 0 0,0 0-1 0 0,1 1 0 0 0,-1-1 1 0 0,0 0-1 0 0,1 1 0 0 0,-1-1 0 0 0,0 0 1 0 0,1 0-1 0 0,-1 0 0 0 0,0 1 1 0 0,1-1-1 0 0,-1 0-18 0 0,7 5 296 0 0,-2 8 101 0 0,8 2-108 0 0,-1 1-44 0 0,-9-1-32 0 0,0 5 43 0 0,9 5-14 0 0,-4-10-94 0 0,-3-3-19 0 0,-3-1 12 0 0,-1 1 39 0 0,0 3-25 0 0,3-1-34 0 0,6 14 43 0 0,-7-21-130 0 0,0 0 0 0 0,-1-1 1 0 0,0 1-1 0 0,0 1 0 0 0,-1-1 0 0 0,1 0 1 0 0,-1 7-35 0 0,-1-7 32 0 0,1-1 1 0 0,0 1 0 0 0,0 0 0 0 0,0-1-1 0 0,1 0 1 0 0,0 1-33 0 0,3 9 86 0 0,0 12 96 0 0,0-13-54 0 0,-3-12-97 0 0,-1 1 0 0 0,0-1-1 0 0,0 0 1 0 0,0 0 0 0 0,0 1 0 0 0,-1-1-1 0 0,0 0 1 0 0,1 2-31 0 0,2 12 216 0 0,10 1 37 0 0,-2-3-6 0 0,-8-1-31 0 0,0 12 135 0 0,-3-24-327 0 0,1-1 0 0 0,0 1 0 0 0,-1-1 0 0 0,1 1-1 0 0,0-1 1 0 0,0 1 0 0 0,0-1 0 0 0,0 1 0 0 0,0-1 0 0 0,0 0 0 0 0,0 1-24 0 0,2 1 217 0 0,-3-3 72 0 0,2 0-262 0 0,1 0 110 0 0,0 0 44 0 0,-1 0 43 0 0,7 0 614 0 0,-6 0-526 0 0,0 0-87 0 0,-1 0-163 0 0,-1 0-40 0 0,4-3 153 0 0,0-2-107 0 0,-2 3-14 0 0,-1 0 1 0 0,1-1 0 0 0,-1 0-1 0 0,1 0 1 0 0,-1 1 0 0 0,0-1 0 0 0,1-3-55 0 0,0-9 119 0 0,-3 14-101 0 0,1-1 0 0 0,-1 0-1 0 0,0 0 1 0 0,1 1 0 0 0,-1-1-1 0 0,0 0 1 0 0,1 1 0 0 0,0-1-1 0 0,-1 0 1 0 0,1 1-1 0 0,0-1 1 0 0,0 1 0 0 0,0-1-18 0 0,0 1 16 0 0,0-1 0 0 0,0 1 1 0 0,0-1-1 0 0,-1 1 0 0 0,1-1 1 0 0,0 0-1 0 0,-1 1 0 0 0,1-1 1 0 0,-1 0-1 0 0,0 1 0 0 0,1-1 0 0 0,-1 0 1 0 0,0 0-17 0 0,0-14 58 0 0,0 12-52 0 0,0 1 1 0 0,1-1 0 0 0,-1 1-1 0 0,1-1 1 0 0,0 1 0 0 0,0-1 0 0 0,1-2-7 0 0,5-8 53 0 0,-4 7-49 0 0,-1 0-1 0 0,1 0 1 0 0,-1 0-1 0 0,0 0 1 0 0,-1-1-4 0 0,0 2 0 0 0,1 0 0 0 0,-1 0-1 0 0,1 1 1 0 0,0-1 0 0 0,0 1 0 0 0,1-1 0 0 0,0 1-1 0 0,1-2 1 0 0,11-20 14 0 0,3-22 62 0 0,-18 48-75 0 0,4-8 10 0 0,0 1-1 0 0,1 0 1 0 0,-1 1 0 0 0,2-1-1 0 0,2-3-10 0 0,18-28 0 0 0,-22 29 0 0 0,-3 8 0 0 0,0-1 0 0 0,0 1 0 0 0,1 0 0 0 0,-1 0 0 0 0,0 0 0 0 0,1 0 0 0 0,-1 0 0 0 0,1 0 0 0 0,0 0 0 0 0,5-5 0 0 0,-3 4 0 0 0,-1 0 0 0 0,0 0 0 0 0,0-1 0 0 0,0 1 0 0 0,-1-1 0 0 0,1 0 0 0 0,-1 0-1 0 0,-1 3 1 0 0,-1 0-1 0 0,0 1 1 0 0,0-1-1 0 0,1 0 1 0 0,-1 1-1 0 0,0-1 1 0 0,1 1-1 0 0,-1-1 1 0 0,1 1-1 0 0,-1-1 1 0 0,0 1-1 0 0,1-1 1 0 0,-1 1-1 0 0,1-1 1 0 0,0 1-1 0 0,-1 0 1 0 0,1-1 0 0 0,-1 1-1 0 0,1 0 1 0 0,0-1-1 0 0,-1 1 1 0 0,1 0 0 0 0,4-3-15 0 0,0 0-30 0 0,11-12-220 0 0,-11 10 186 0 0,-3 3 70 0 0,1-1-152 0 0,0 2 46 0 0,-1 0 20 0 0,2 1 0 0 0,0 0-2 0 0,-2 0-1 0 0,2-3-72 0 0,1 0-41 0 0,3-4-307 0 0,-6 5 327 0 0,0 0 0 0 0,0 0 0 0 0,0 0 0 0 0,0 1 0 0 0,1-1 0 0 0,-1 1 0 0 0,1-1 191 0 0,6 0-545 0 0,-4 0-470 0 0,8-8-17 0 0,2 7-6 0 0</inkml:trace>
  <inkml:trace contextRef="#ctx0" brushRef="#br0" timeOffset="1068.25">1740 219 4232 0 0,'0'0'91'0'0,"0"0"11"0"0,0 0 12 0 0,2 2-10 0 0,5 4-69 0 0,-3-2 23 0 0,-2-1 246 0 0,1-2-115 0 0,1-1-56 0 0,1-1-41 0 0,-4 1-23 0 0,-1 0-6 0 0,14 0 753 0 0,-4 1-313 0 0,-1-1-42 0 0,-1-1-47 0 0,0-2-50 0 0,-5 1-231 0 0,2-1-3 0 0,1-1 48 0 0,0 2 31 0 0,-1 1 80 0 0,-1 1-92 0 0,0 0 43 0 0,-1 0-121 0 0,1-1 0 0 0,-1 1 0 0 0,1 0 0 0 0,-1-1 0 0 0,0 0 0 0 0,1 1 0 0 0,-1-1-119 0 0,11-8 447 0 0,-11 6-136 0 0,-1 2-106 0 0,1 0-66 0 0,0 2-62 0 0,0-1-25 0 0,-1-1 60 0 0,3-10 318 0 0,5 6-72 0 0,-5-8-34 0 0,-1 7-161 0 0,11-10 405 0 0,-10 12-456 0 0,-3 2-119 0 0,0-2 180 0 0,-1 0-91 0 0,-2-3-15 0 0,1 7-41 0 0,0 0-24 0 0,0 0 0 0 0,0-1 1 0 0,0 1-1 0 0,0 0 1 0 0,0 0-1 0 0,0 0 1 0 0,0 0-1 0 0,0 0 1 0 0,0 0-1 0 0,0 0 1 0 0,0 0-1 0 0,0 0 0 0 0,0 0 1 0 0,0 0-1 0 0,0-1 1 0 0,0 1-1 0 0,0 0 1 0 0,0 0-1 0 0,0 0 1 0 0,0 0-1 0 0,0 0 1 0 0,0 0-1 0 0,0 0 1 0 0,0 0-1 0 0,0 0 0 0 0,0 0 1 0 0,1 0-1 0 0,-1 0 1 0 0,0-1-1 0 0,0 1 1 0 0,0 0-1 0 0,0 0 1 0 0,0 0-1 0 0,0 0 1 0 0,0 0-1 0 0,0 0 0 0 0,0 0 1 0 0,0 0-1 0 0,0 0 1 0 0,0 0-1 0 0,0 0 1 0 0,1 0-1 0 0,-1 0 1 0 0,0 0-1 0 0,0 0 1 0 0,0 0-1 0 0,0 0 0 0 0,0 0 1 0 0,0 0-1 0 0,0 0 1 0 0,0 0-1 0 0,0 0 1 0 0,0 0-1 0 0,1 0 1 0 0,-1 0-1 0 0,0 0 1 0 0,0 0-3 0 0,10-2 40 0 0,-9 1-35 0 0,-1 0 0 0 0,0 0 0 0 0,1 1 0 0 0,-1-1 0 0 0,0 0 0 0 0,0 0 0 0 0,1 0 0 0 0,-1 1 0 0 0,0-1 0 0 0,0 0 0 0 0,0 0 0 0 0,0 0 0 0 0,0 0 0 0 0,0 0-5 0 0,-1-10 112 0 0,-4-12 287 0 0,2 18-330 0 0,-1 0-66 0 0,1 2 96 0 0,2 1-33 0 0,0-1-22 0 0,2 0-19 0 0,-2-1 28 0 0,-10-1 80 0 0,6-6-45 0 0,-5 6-21 0 0,5-5-3 0 0,-23-5 97 0 0,24 13-129 0 0,-1 1 0 0 0,1 0-1 0 0,0 1 1 0 0,0-1 0 0 0,0 1 0 0 0,-1 0 0 0 0,1 0 0 0 0,0 0 0 0 0,-4 1-32 0 0,-8 0 24 0 0,14-1-24 0 0,1 0 0 0 0,-1 0 0 0 0,0 1 0 0 0,0-1 0 0 0,1 1 0 0 0,-1-1 0 0 0,0 1 0 0 0,1-1 0 0 0,-1 1 0 0 0,1 0 0 0 0,-1 0 0 0 0,1 0 0 0 0,-1 0 0 0 0,1 0 0 0 0,-1 0 0 0 0,1 0 0 0 0,-1-1 0 0 0,0 1 0 0 0,1 0 0 0 0,-1-1 0 0 0,0 1 0 0 0,1-1 0 0 0,-1 1 0 0 0,0-1 0 0 0,1 0 0 0 0,-1 0 0 0 0,0 0 0 0 0,-1 1 0 0 0,-1-1 0 0 0,1 0 0 0 0,0 1 0 0 0,0-1 0 0 0,0 1 0 0 0,0 0 0 0 0,0 0 0 0 0,0 1 0 0 0,-2 0 0 0 0,-6 2 0 0 0,8-3 0 0 0,1 0 0 0 0,0-1 0 0 0,-1 1 0 0 0,1 0 0 0 0,0 0 0 0 0,-1 0 0 0 0,1 0 0 0 0,0 0 0 0 0,0 1 0 0 0,0-1 0 0 0,0 1 0 0 0,0-1 0 0 0,0 1 0 0 0,0 0 0 0 0,-1 1 0 0 0,0-1 0 0 0,-1 1 0 0 0,1-1 0 0 0,-1 0 0 0 0,-3 2 0 0 0,5-3-1 0 0,-1 0 0 0 0,1 0 0 0 0,0 0 0 0 0,-1 0 0 0 0,1 1 0 0 0,0-1 0 0 0,0 1 0 0 0,0 0-1 0 0,0 0 1 0 0,0 0 0 0 0,0-1 0 0 0,1 2 0 0 0,-1-1 0 0 0,1 0 0 0 0,-1 0 0 0 0,1 0 0 0 0,-1 3 1 0 0,-1 8-36 0 0,-1 2-43 0 0,-7 1-46 0 0,-1 0-20 0 0,7 0 39 0 0,0-1 53 0 0,-4 2 39 0 0,7-13 14 0 0,-1 1 0 0 0,1 0 0 0 0,0-1 0 0 0,1 1 0 0 0,-1 0 0 0 0,1 0 0 0 0,0 0 0 0 0,0 1 0 0 0,1-1 0 0 0,-1 1 0 0 0,1 58 0 0 0,1-35 0 0 0,-1-24 0 0 0,1 0 0 0 0,-1-1 0 0 0,1 1 0 0 0,0-1 0 0 0,0 1 0 0 0,1-1 0 0 0,0 1 0 0 0,-1-1 0 0 0,1 0 0 0 0,1 0 0 0 0,0 2 0 0 0,8 16-11 0 0,-6-5-26 0 0,-4-14 36 0 0,-1-1 0 0 0,1 0-1 0 0,0 0 1 0 0,-1 1 0 0 0,1-1-1 0 0,0 0 1 0 0,1 0 0 0 0,-1 0 0 0 0,0 0-1 0 0,0 0 1 0 0,1 0 0 0 0,-1-1 0 0 0,2 2 1 0 0,22 17 0 0 0,-4 6 0 0 0,-14-20 0 0 0,0 0 0 0 0,0 0 0 0 0,0-1 0 0 0,1 0 0 0 0,0-1 0 0 0,0 1 0 0 0,1-1 0 0 0,4 1 0 0 0,49 10 0 0 0,-32-11 10 0 0,20-4-118 0 0,-23-1 15 0 0,-20 1 73 0 0,-1-1 0 0 0,0 1-1 0 0,0-1 1 0 0,1-1 0 0 0,-1 1 0 0 0,0-1 0 0 0,3-2 20 0 0,1 0-75 0 0,1 0-48 0 0,-2 0-14 0 0,0 1-45 0 0,0-1-51 0 0,1 1-57 0 0,-1-1 48 0 0,-6 2 122 0 0,0 1-34 0 0,0-1-5 0 0,0 1-35 0 0,-1-1-38 0 0,0 1-43 0 0,1-1-46 0 0,-1 1-44 0 0,0-1-37 0 0,0 1-35 0 0,0-1-124 0 0,0 0-33 0 0,3-4-1306 0 0,-5 6 1884 0 0</inkml:trace>
  <inkml:trace contextRef="#ctx0" brushRef="#br0" timeOffset="1441.74">2371 95 6392 0 0,'0'0'141'0'0,"0"0"23"0"0,0 0 12 0 0,2 3-24 0 0,9 10-121 0 0,-6 0-31 0 0,5-8 0 0 0,-7 1 10 0 0,-1 1 38 0 0,0-4 18 0 0,1-1-50 0 0,0 0 33 0 0,-1 1 62 0 0,0 1 61 0 0,2 2 92 0 0,-2-2-177 0 0,3 6 71 0 0,-2-1-22 0 0,-1-1 30 0 0,-2 2 75 0 0,2 2 91 0 0,3-3-47 0 0,1 3 30 0 0,-1 14 165 0 0,1-14-182 0 0,-1-2 7 0 0,-3 4 77 0 0,-2-2-163 0 0,-1-1 22 0 0,1 1 58 0 0,1 1 56 0 0,2 1 52 0 0,0-5-267 0 0,3 5 139 0 0,-2 3 88 0 0,-3-3-27 0 0,-1-12-278 0 0,0 0 0 0 0,0 0 1 0 0,0 0-1 0 0,0 0 0 0 0,-1 0 0 0 0,1-1 0 0 0,-1 1 0 0 0,0 0 1 0 0,0 1-63 0 0,-1 0 102 0 0,-1 2-8 0 0,-1 1 31 0 0,2 0 37 0 0,1 0 72 0 0,0-3-71 0 0,1 1 37 0 0,0 22 504 0 0,0-26-698 0 0,0 0 0 0 0,0 0 0 0 0,0 0 0 0 0,0 0 0 0 0,0 1 1 0 0,0-1-1 0 0,0 0 0 0 0,0 0 0 0 0,1 0 0 0 0,-1 0 0 0 0,0 0 1 0 0,0 0-1 0 0,-1 0 0 0 0,1 0 0 0 0,0 0 0 0 0,0 0 1 0 0,0 0-1 0 0,0 1 0 0 0,0-1 0 0 0,0 0 0 0 0,0 0 0 0 0,0 0 1 0 0,0 0-1 0 0,0 0 0 0 0,0 0 0 0 0,0 0 0 0 0,0 0 0 0 0,0 0 1 0 0,0 0-1 0 0,0 0 0 0 0,0 0 0 0 0,0 0 0 0 0,0 1 0 0 0,0-1 1 0 0,0 0-1 0 0,-1 0 0 0 0,1 0 0 0 0,0 0 0 0 0,0 0 1 0 0,0 0-1 0 0,0 0 0 0 0,0 0 0 0 0,0 0 0 0 0,0 0 0 0 0,0 0 1 0 0,0 0-1 0 0,0 0 0 0 0,-1 0 0 0 0,1 0 0 0 0,0 0 0 0 0,0 0 1 0 0,0 0-1 0 0,0 0 0 0 0,0 0 0 0 0,0 0 0 0 0,0 0 1 0 0,0 0-7 0 0,-11 0 351 0 0,9 0-8 0 0,2 0-39 0 0,-3 0-16 0 0,-7 0-7 0 0,7 0-21 0 0,1-3-82 0 0,-1 0-147 0 0,-14-14 268 0 0,11 11-221 0 0,3 0 27 0 0,3-3-89 0 0,1 6-1 0 0,-1-12 0 0 0,0 0 107 0 0,0-4 124 0 0,0-9 213 0 0,0 20-338 0 0,2 1-46 0 0,0-1-31 0 0,2-2-36 0 0,1 0-16 0 0,5-13-114 0 0,5 4 42 0 0,-4 7 63 0 0,1 1 37 0 0,4-4 77 0 0,-12 11-69 0 0,1 0 1 0 0,0 0-1 0 0,1 0 1 0 0,-1 0-1 0 0,1 1-28 0 0,-1 0 10 0 0,0-1 0 0 0,1 1-1 0 0,-1-1 1 0 0,0 0-1 0 0,-1-1-9 0 0,8-8-2 0 0,9-8 4 0 0,-8 12-51 0 0,-2 4-105 0 0,-9 4 111 0 0,0 0 0 0 0,0 0 0 0 0,0 0-1 0 0,1-1 1 0 0,-1 1 0 0 0,0 0 0 0 0,-1-1 0 0 0,1 0-1 0 0,0 1 44 0 0,28-26-555 0 0,-16 17 236 0 0,1 3-33 0 0,-7 4 59 0 0,5-3-223 0 0,-10 4 318 0 0,1 1-57 0 0,0-1-78 0 0,0 1-100 0 0,-1 0 70 0 0,0 0-54 0 0,1 0-50 0 0,-1 1-43 0 0,4-1-598 0 0,-1-1-95 0 0,2-2-842 0 0,2-4-1147 0 0</inkml:trace>
  <inkml:trace contextRef="#ctx0" brushRef="#br0" timeOffset="1972.33">2987 95 7312 0 0,'0'0'165'0'0,"0"3"22"0"0,0 0-122 0 0,0-1-38 0 0,0 0 1 0 0,0 0 0 0 0,0-1 0 0 0,0 1 0 0 0,0 0 0 0 0,0 0 0 0 0,0 0 0 0 0,-1-1 0 0 0,1 1 0 0 0,-1 0 0 0 0,0 1-28 0 0,-3-1 27 0 0,-2 3-18 0 0,5 10-9 0 0,1-13 0 0 0,0 0 0 0 0,0 0 0 0 0,0 0 0 0 0,0 1 0 0 0,-1-1 0 0 0,1 0 0 0 0,0 0 0 0 0,-1 0 0 0 0,1 1 0 0 0,-1-1 0 0 0,0 0 0 0 0,-8 19 68 0 0,6-9 59 0 0,2 1 69 0 0,1 5 110 0 0,0 45 449 0 0,0-41-572 0 0,0-4-101 0 0,2 0 20 0 0,4 0-24 0 0,-1-8-34 0 0,-1 2 49 0 0,0-1 0 0 0,1 0 0 0 0,1 2-93 0 0,-5-11 12 0 0,9 11 77 0 0,2-2 53 0 0,-8-7-51 0 0,4 1 148 0 0,-5-3-188 0 0,0-1-21 0 0,1 2-1 0 0,1-1 40 0 0,1 1 54 0 0,3 2 82 0 0,-7-4-172 0 0,8 4 98 0 0,4 0 65 0 0,2-3 70 0 0,-1-5 80 0 0,-4-3-115 0 0,8-3 99 0 0,0 1-52 0 0,-7 4-135 0 0,-1 3-45 0 0,-11 1-90 0 0,0 0 1 0 0,1 0-1 0 0,-1 0 1 0 0,0 0 0 0 0,1 0-1 0 0,-1 0 1 0 0,0 0 0 0 0,0 0-1 0 0,1 0 1 0 0,-1 0-1 0 0,0 0 1 0 0,1 0 0 0 0,-1 0-1 0 0,0 0 1 0 0,1-1-1 0 0,-1 1 1 0 0,0 0 0 0 0,0 0-1 0 0,1 0 1 0 0,-1 0 0 0 0,0-1-1 0 0,0 1 1 0 0,1 0-1 0 0,-1 0 1 0 0,0 0 0 0 0,0-1-9 0 0,14-11 161 0 0,10-11 30 0 0,-20 19-160 0 0,-1 1 0 0 0,0 0 0 0 0,-1-1 0 0 0,1 0 1 0 0,1-2-32 0 0,1-7 34 0 0,-1 11-13 0 0,2-3 17 0 0,-1-18-10 0 0,8-2 69 0 0,-11 22-81 0 0,0 0-1 0 0,0 1 1 0 0,-1-1-1 0 0,1 0 0 0 0,-1 0 1 0 0,0 0-1 0 0,0 0 1 0 0,0 0-1 0 0,0-1 1 0 0,0 1-1 0 0,-1 0 1 0 0,1-3-16 0 0,-1 3 12 0 0,0 0 0 0 0,0 0 0 0 0,1 0 0 0 0,-1 0 0 0 0,1 0 1 0 0,0 0-1 0 0,0-2-12 0 0,7-13 100 0 0,-3 4 0 0 0,-7-2-20 0 0,0-1-7 0 0,7 3 13 0 0,0 4-65 0 0,15-26 42 0 0,-15 23-63 0 0,6 10-16 0 0,-9 3-63 0 0,-2 0-9 0 0,0 3 20 0 0,0-2 64 0 0,0 1 0 0 0,1-1 0 0 0,-1 1 0 0 0,1 0 1 0 0,-1-1-1 0 0,1 1 0 0 0,-1-1 0 0 0,1 0 0 0 0,0 1 0 0 0,-1-1 1 0 0,1 1-1 0 0,0-1 4 0 0,0 1-4 0 0,0-1-1 0 0,0 1 1 0 0,0 0 0 0 0,0-1 0 0 0,0 1 0 0 0,-1 0 0 0 0,1 0-1 0 0,-1 0 1 0 0,1 0 0 0 0,-1 0 0 0 0,0 0 0 0 0,1 0 4 0 0,-1 170-53 0 0,0-157 43 0 0,2-1 0 0 0,0 1 0 0 0,1 1 10 0 0,2 17-24 0 0,0 23 14 0 0,1-24 10 0 0,-3-18 0 0 0,-1 1 0 0 0,-1-1 0 0 0,0 6 0 0 0,0-4 0 0 0,0-1 1 0 0,3 14-1 0 0,0-9 36 0 0,-1 0 0 0 0,0 19-36 0 0,-3-20 9 0 0,2 1 0 0 0,3 17-9 0 0,-1-17-2 0 0,-2 0 1 0 0,0 17 1 0 0,-1 11 2 0 0,0-23-8 0 0,-1-1 1 0 0,-1 1-1 0 0,-2 10 6 0 0,-8 21-59 0 0,6-9 45 0 0,-5-11 14 0 0,7-17 0 0 0,2-12 2 0 0,0 0-1 0 0,-1 1 1 0 0,0-1 0 0 0,0 0-1 0 0,0 0 1 0 0,-3 5-2 0 0,-4 7 32 0 0,-6 10 45 0 0,11-23-42 0 0,0 0-1 0 0,-1 0 1 0 0,1-1-1 0 0,-4 3-34 0 0,5-5-1 0 0,-11 12 50 0 0,-3 1 66 0 0,9-9-10 0 0,-1 1 0 0 0,0-1-1 0 0,-1 0 1 0 0,0-1 0 0 0,0 0-105 0 0,-9 5 165 0 0,-14 5 194 0 0,30-15-332 0 0,0-1-1 0 0,-1 1 1 0 0,1 0 0 0 0,0-1 0 0 0,-1 0 0 0 0,-1 1-27 0 0,-30 0 187 0 0,-19 0 76 0 0,20-6-153 0 0,3-5-54 0 0,20 7-50 0 0,7 2 4 0 0,0 1-1 0 0,1-1 0 0 0,-1-1 1 0 0,0 1-1 0 0,1 0 0 0 0,-1-1 1 0 0,1 0-1 0 0,0 0 0 0 0,-2-1-9 0 0,-7-5 17 0 0,-6-4-54 0 0,10 6-2 0 0,0 1 1 0 0,0 1-1 0 0,-1-1 1 0 0,0 1 38 0 0,6 3-171 0 0,-1 0 46 0 0,1-1 38 0 0,0 1 34 0 0,-5-3 24 0 0,-9-7 122 0 0,12 6-127 0 0,1 1-76 0 0,-1 0-105 0 0,4 1 60 0 0,-1 1-36 0 0,0 0-40 0 0,1-1-43 0 0,-1 1-46 0 0,1-1-50 0 0,0 0-54 0 0,0 1-56 0 0,1-1-61 0 0,-1 0-63 0 0,1 1-67 0 0,0-1-70 0 0,0-3-1133 0 0,0-3-1056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00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586 247 5520 0 0,'0'0'158'0'0,"0"-2"-4"0"0,-3-11-122 0 0,-2 5 22 0 0,2 3 28 0 0,1 0 40 0 0,0 0 43 0 0,1 0 42 0 0,-1-1 484 0 0,1 6-603 0 0,-2-3 85 0 0,-2-4 154 0 0,4 3-163 0 0,-1 1 20 0 0,2-1 56 0 0,-1 0 69 0 0,1-1 85 0 0,-1-3-222 0 0,-3 0 59 0 0,-4-1 100 0 0,-5-4 224 0 0,1 0 15 0 0,6 5-245 0 0,2-3 29 0 0,-1 1-4 0 0,-4 2-65 0 0,-1 4 8 0 0,1 0-74 0 0,9 4-198 0 0,-1-1 0 0 0,0 1 0 0 0,0-1 0 0 0,1 1 0 0 0,-1-1 0 0 0,0 0 0 0 0,1 1 0 0 0,-1-1 0 0 0,0 0 0 0 0,1 1 0 0 0,-1-1 0 0 0,1 0 0 0 0,-1 0-21 0 0,-1-4 99 0 0,2 4-75 0 0,-1 0 0 0 0,1 1 0 0 0,0-1 0 0 0,0 1 0 0 0,-1-1 0 0 0,1 0 0 0 0,0 1 0 0 0,-1-1 0 0 0,1 1 1 0 0,-1-1-1 0 0,1 1 0 0 0,-1-1 0 0 0,1 1 0 0 0,-1-1 0 0 0,1 1 0 0 0,-1 0 0 0 0,1-1 0 0 0,-1 1 0 0 0,0 0 0 0 0,1-1 1 0 0,-1 1-1 0 0,0 0-24 0 0,-4-2 86 0 0,5 1-83 0 0,-33-16 490 0 0,23 9-326 0 0,7 6-39 0 0,0 0-49 0 0,0 2-34 0 0,-1-1-36 0 0,1 1-6 0 0,1 0 26 0 0,-6-5 12 0 0,7 4-33 0 0,-1 0 0 0 0,1 0 0 0 0,-1 0 0 0 0,1 1 0 0 0,-1-1 0 0 0,1 0 1 0 0,-1 1-1 0 0,1-1 0 0 0,-1 1 0 0 0,1 0 0 0 0,-1-1 0 0 0,0 1 0 0 0,1 0 1 0 0,-1 0-9 0 0,-35 0 105 0 0,-18 0 0 0 0,54 0-103 0 0,0 0 0 0 0,1 0 0 0 0,-1 0 0 0 0,0 0 0 0 0,1 0 1 0 0,-1 0-1 0 0,0 0 0 0 0,1 0 0 0 0,-1 1 0 0 0,0-1 0 0 0,1 0 0 0 0,-1 0 0 0 0,0 1 0 0 0,1-1 0 0 0,-1 0 0 0 0,1 1 0 0 0,-1-1 0 0 0,1 0 0 0 0,-1 1 0 0 0,1-1 0 0 0,-1 1 0 0 0,1-1 0 0 0,-1 1 0 0 0,1-1 0 0 0,0 1 1 0 0,-1 0-3 0 0,1-1 2 0 0,-1 1 0 0 0,1-1 0 0 0,0 1 0 0 0,-1-1 0 0 0,1 1 0 0 0,-1-1 0 0 0,1 1 0 0 0,-1-1 0 0 0,1 1 0 0 0,-1-1 0 0 0,1 0 0 0 0,-1 1 0 0 0,0-1 0 0 0,1 0 0 0 0,-1 0 0 0 0,1 1 0 0 0,-1-1 0 0 0,0 0 1 0 0,1 0-1 0 0,-1 0 0 0 0,0 0 0 0 0,1 0 0 0 0,-1 0 0 0 0,0 0 0 0 0,1 0 0 0 0,-1 0-2 0 0,0 0 0 0 0,1 0 1 0 0,-1 0-1 0 0,1 0 0 0 0,-1 0 1 0 0,1 0-1 0 0,-1 0 1 0 0,1 0-1 0 0,-1 0 0 0 0,1 0 1 0 0,-1 0-1 0 0,1 0 1 0 0,-1 0-1 0 0,1 0 0 0 0,0 1 1 0 0,-1-1-1 0 0,1 0 1 0 0,-1 0-1 0 0,1 0 0 0 0,-1 1 1 0 0,1-1-1 0 0,0 0 1 0 0,-1 1-1 0 0,1-1 0 0 0,-1 0 1 0 0,1 1-1 0 0,0-1 0 0 0,0 0 1 0 0,-1 1-1 0 0,1-1 1 0 0,0 1-1 0 0,0-1 0 0 0,-1 1 0 0 0,-3 5-1 0 0,-6-1-14 0 0,4 6-44 0 0,0-7 45 0 0,6-4 14 0 0,-1 0 0 0 0,1 1 0 0 0,-1-1 0 0 0,1 0 0 0 0,-1 0 0 0 0,1 1 0 0 0,0-1 0 0 0,-1 0 0 0 0,1 1 0 0 0,0-1 0 0 0,-1 0 0 0 0,1 1 0 0 0,0-1 0 0 0,0 1 0 0 0,-1-1 0 0 0,1 0 0 0 0,0 1 0 0 0,0-1 0 0 0,0 1 0 0 0,-1-1 0 0 0,1 1 0 0 0,0-1 0 0 0,0 1 0 0 0,0-1 0 0 0,0 1 0 0 0,0-1 0 0 0,0 1 0 0 0,0-1 0 0 0,0 1 0 0 0,0-1 0 0 0,0 1 0 0 0,1 0 0 0 0,-4 14 0 0 0,-10 9-1 0 0,12-23-2 0 0,2 5-4 0 0,-1-6 5 0 0,0 1 0 0 0,0 0 0 0 0,0-1 0 0 0,0 1 0 0 0,0 0 0 0 0,0-1 0 0 0,0 1 0 0 0,0 0 0 0 0,0-1 1 0 0,-1 1-1 0 0,1 0 0 0 0,0-1 0 0 0,0 1 0 0 0,-1-1 0 0 0,1 1 0 0 0,0 0 0 0 0,-1-1 0 0 0,1 1 0 0 0,-1-1 0 0 0,1 1 0 0 0,-1-1 0 0 0,1 0 0 0 0,-1 1 1 0 0,1-1-1 0 0,-1 1 0 0 0,0-1 2 0 0,1 0 0 0 0,-1 1-1 0 0,1-1 1 0 0,-1 1 0 0 0,1-1 0 0 0,-1 1 0 0 0,1-1 0 0 0,-1 0 0 0 0,1 1 0 0 0,0 0-1 0 0,-1-1 1 0 0,1 1 0 0 0,-1-1 0 0 0,1 1 0 0 0,0-1 0 0 0,0 1 0 0 0,-1 0 0 0 0,1-1 0 0 0,0 1-1 0 0,0 0 1 0 0,0-1 0 0 0,0 1 0 0 0,0 0 0 0 0,0-1 0 0 0,0 1 0 0 0,0 0 0 0 0,0-1 0 0 0,1 29 0 0 0,0-18 0 0 0,-1 1 0 0 0,0 0 0 0 0,-1-1 0 0 0,0 1 0 0 0,-2 7 0 0 0,-3-6 0 0 0,5-12 0 0 0,0 0 0 0 0,1 1 0 0 0,-1-1 0 0 0,0 0 0 0 0,1 1 0 0 0,-1-1 0 0 0,1 1 0 0 0,-1-1 0 0 0,1 1 0 0 0,0-1 0 0 0,0 1 0 0 0,-1-1 0 0 0,1 1 0 0 0,0 229 0 0 0,1-223 0 0 0,0 0 0 0 0,0 0 0 0 0,0 0 0 0 0,1-1 0 0 0,1 2 0 0 0,-1-2 0 0 0,-1 0 0 0 0,1 1 0 0 0,-1-1 0 0 0,-1 0 0 0 0,1 1 0 0 0,-1 128 0 0 0,0-133-4 0 0,0 1 0 0 0,0-1 1 0 0,1 0-1 0 0,-1 0 1 0 0,1 0-1 0 0,0 0 1 0 0,0 0-1 0 0,0 0 0 0 0,1 3 4 0 0,4 9-21 0 0,-5-4 19 0 0,0 0-1 0 0,0-1 1 0 0,-1 1-1 0 0,-1 6 3 0 0,1-3 0 0 0,0 2 0 0 0,-1-14 0 0 0,1 1 0 0 0,0 0 0 0 0,0 0 0 0 0,0 0 0 0 0,0 0 0 0 0,0 0 0 0 0,1-1 0 0 0,-1 1 0 0 0,1 0 0 0 0,1 2 0 0 0,8 11-11 0 0,-7-1-21 0 0,-3 0 79 0 0,0-2 33 0 0,0-10-12 0 0,0-3-31 0 0,0 0-104 0 0,0 0 6 0 0,0 0-70 0 0,0 0-79 0 0,0 0 60 0 0,0 0-35 0 0,0 0-39 0 0,0 0-35 0 0,0 0-356 0 0,0 0 82 0 0,0 0-50 0 0,0 0-688 0 0,0 0-546 0 0,0 0-1034 0 0</inkml:trace>
  <inkml:trace contextRef="#ctx0" brushRef="#br0" timeOffset="679.84">1248 247 6968 0 0,'0'-8'129'0'0,"0"-20"375"0"0,-1 23-441 0 0,-1 3-39 0 0,-4-3-24 0 0,5 5 0 0 0,1 0 0 0 0,-1 0 0 0 0,1-1 0 0 0,0 1 0 0 0,-1 0 0 0 0,1 0 0 0 0,0-1 0 0 0,-1 1 0 0 0,1 0 0 0 0,0-1 0 0 0,-1 1 0 0 0,1-1 0 0 0,0 1 0 0 0,-1 0 0 0 0,1-1 0 0 0,0 1 0 0 0,0-1 0 0 0,0 1 0 0 0,-1-1 0 0 0,1 1 0 0 0,0-1 0 0 0,0 1 0 0 0,0-1 0 0 0,0 1 0 0 0,0-1 0 0 0,0 1 0 0 0,0-1 0 0 0,0 1 0 0 0,0 0 0 0 0,0-1 0 0 0,0 1 0 0 0,0-1 0 0 0,-1-9 58 0 0,-4 6 122 0 0,-1 0 120 0 0,0-7 284 0 0,-4 6 22 0 0,5-5-33 0 0,-5 5-145 0 0,3-6-80 0 0,7 10-325 0 0,0 0 0 0 0,-1 0 0 0 0,1 0 1 0 0,-1 0-1 0 0,1 0 0 0 0,-1 0 0 0 0,0 0 0 0 0,1 0 0 0 0,-1 0 1 0 0,0 1-1 0 0,1-1 0 0 0,-1 0 0 0 0,0 0 0 0 0,0 1 0 0 0,0-1 1 0 0,0 0-24 0 0,-13-5 326 0 0,-3-3 34 0 0,4 4-30 0 0,9-2-117 0 0,4 7-199 0 0,-1-1-1 0 0,1 1 0 0 0,0 0 1 0 0,0-1-1 0 0,-1 1 0 0 0,1-1 0 0 0,0 1 1 0 0,-1 0-1 0 0,1-1 0 0 0,0 1 0 0 0,-1 0 1 0 0,1-1-1 0 0,0 1 0 0 0,-1 0 1 0 0,1 0-1 0 0,-1-1 0 0 0,1 1 0 0 0,-1 0 1 0 0,1 0-1 0 0,-1 0 0 0 0,1 0 1 0 0,-1 0-1 0 0,1 0 0 0 0,-1-1 0 0 0,1 1 1 0 0,0 0-1 0 0,-1 0 0 0 0,1 0 0 0 0,-1 1 1 0 0,1-1-1 0 0,-1 0 0 0 0,0 0-13 0 0,-13-1 207 0 0,3-1-39 0 0,9 2-146 0 0,0-1 1 0 0,1 1 0 0 0,-1-1 0 0 0,1 0 0 0 0,-1 1 0 0 0,1-1-1 0 0,-1 0 1 0 0,1 0 0 0 0,0 0 0 0 0,-1 0 0 0 0,1-1-23 0 0,-3 0 143 0 0,1 0-70 0 0,-1 2-46 0 0,-1 1-35 0 0,3 0 31 0 0,-42-1 107 0 0,39 2-36 0 0,-3 4-55 0 0,5-5-14 0 0,1 0 0 0 0,-1 0 0 0 0,1 0 0 0 0,-1 0 1 0 0,0-1-1 0 0,1 1 0 0 0,-1-1 0 0 0,-1 1-25 0 0,-7-1 2 0 0,11 0-4 0 0,0 0 1 0 0,-1-1 0 0 0,1 1 0 0 0,-1 0-1 0 0,1 0 1 0 0,0 0 0 0 0,-1 0 0 0 0,1 0-1 0 0,0 0 1 0 0,-1 0 0 0 0,1 0 0 0 0,-1 0-1 0 0,1 0 1 0 0,0 0 0 0 0,-1 0 0 0 0,1 0-1 0 0,0 1 1 0 0,-1-1 0 0 0,1 0 0 0 0,-1 0-1 0 0,1 0 1 0 0,0 0 0 0 0,-1 1 0 0 0,1-1-1 0 0,0 0 1 0 0,0 0 0 0 0,-1 1 0 0 0,1-1-1 0 0,0 0 1 0 0,0 0 0 0 0,-1 1 1 0 0,-5 6-37 0 0,-8 1-34 0 0,13-7 69 0 0,0-1 1 0 0,0 1 0 0 0,0 0-1 0 0,0 0 1 0 0,0 0-1 0 0,0-1 1 0 0,0 1-1 0 0,0 0 1 0 0,0 1-1 0 0,1-1 1 0 0,-1 0 0 0 0,0 1 1 0 0,-4 11 0 0 0,-2-9-2 0 0,7-4 2 0 0,-1 0 0 0 0,1 0 1 0 0,-1 1-1 0 0,1-1 1 0 0,0 0-1 0 0,-1 1 0 0 0,1-1 1 0 0,0 0-1 0 0,-1 1 1 0 0,1-1-1 0 0,0 0 0 0 0,-1 1 1 0 0,1-1-1 0 0,0 1 1 0 0,-1-1-1 0 0,1 0 0 0 0,0 1 1 0 0,0-1-1 0 0,0 1 1 0 0,0-1-1 0 0,-1 1 0 0 0,1-1 1 0 0,0 1-1 0 0,0-1 0 0 0,0 1 1 0 0,0-1-1 0 0,0 1 1 0 0,0-1-1 0 0,0 1 0 0 0,0-1 1 0 0,0 1-1 0 0,1-1 0 0 0,-1 31 54 0 0,0 92-126 0 0,0-121 74 0 0,0 0 1 0 0,0 0-1 0 0,0-1 0 0 0,1 1 1 0 0,-1 0-1 0 0,1-1 1 0 0,-1 1-1 0 0,1 0 1 0 0,0-1-1 0 0,0 1 1 0 0,-1-1-1 0 0,1 1 1 0 0,0 0-3 0 0,0-1 2 0 0,0 0 0 0 0,0 1 1 0 0,0 0-1 0 0,0-1 1 0 0,-1 1-1 0 0,1-1 1 0 0,0 1-1 0 0,-1 0 1 0 0,0-1-1 0 0,1 1 1 0 0,-1 0-1 0 0,0 0 1 0 0,0 0-3 0 0,0 5 0 0 0,1-5 0 0 0,-1 0 0 0 0,0 0 0 0 0,0 0 0 0 0,0 0 0 0 0,-1 0 0 0 0,1 0 0 0 0,0 0 0 0 0,-1 0 0 0 0,1 0 0 0 0,-1 1 0 0 0,-4 5 0 0 0,4-6 0 0 0,0-1 0 0 0,0 0 0 0 0,0 1 0 0 0,0-1 0 0 0,1 1 0 0 0,-1-1 0 0 0,1 1 0 0 0,-1-1 0 0 0,1 1 0 0 0,-1-1 0 0 0,1 1 0 0 0,0 0 0 0 0,0-1 0 0 0,0 1 0 0 0,0 13 0 0 0,0-8 0 0 0,0 0 0 0 0,0-1 0 0 0,0 1 0 0 0,-1 0 0 0 0,-1 3 0 0 0,-3 5 0 0 0,3-11 1 0 0,1-1 0 0 0,0 0 1 0 0,0 0-1 0 0,0 0 0 0 0,0 1 1 0 0,1-1-1 0 0,0 1 0 0 0,-1 0-1 0 0,2 23 49 0 0,0-20-48 0 0,-1 1 0 0 0,0-1-1 0 0,-1 0 1 0 0,1 1 0 0 0,-2-1 0 0 0,1 2-1 0 0,-5 6 0 0 0,5-12 0 0 0,0 0 0 0 0,0 0 0 0 0,0 0 0 0 0,0 0 0 0 0,0 0 0 0 0,1 0 0 0 0,-1 0 0 0 0,1 0 0 0 0,0 4 0 0 0,0 48-3 0 0,0 3 41 0 0,0 14 48 0 0,0 33 91 0 0,0-104-173 0 0,0 1 0 0 0,0-1 0 0 0,0 1-1 0 0,1 0 1 0 0,-1-1 0 0 0,1 1 0 0 0,-1-1-1 0 0,1 1 1 0 0,-1-1 0 0 0,1 1 0 0 0,0-1 0 0 0,0 1-1 0 0,0-1 1 0 0,0 0 0 0 0,0 1 0 0 0,0-1-1 0 0,0 0 1 0 0,1 1-4 0 0,0 0 70 0 0,-2-2-2 0 0,0 3-4 0 0,0 7 0 0 0,0-7 5 0 0,0-3-10 0 0,0 0-121 0 0,0 0-19 0 0,0 0 23 0 0,0 0-21 0 0,-3 0-182 0 0,0-1 47 0 0,0 1 40 0 0,1-1 35 0 0,-2-1-49 0 0,-6-4-124 0 0,7 3 126 0 0,1 0-364 0 0</inkml:trace>
  <inkml:trace contextRef="#ctx0" brushRef="#br0" timeOffset="1035.85">1 617 6272 0 0,'0'0'141'0'0,"0"0"23"0"0,0 0 11 0 0,2-3-29 0 0,11-7-116 0 0,-10 9-14 0 0,0 1 32 0 0,3 0 118 0 0,0-4 110 0 0,4-7 276 0 0,-8 10-333 0 0,-1 0-39 0 0,2 0 83 0 0,-1 0-85 0 0,-1 1-121 0 0,1 0-15 0 0,1 1 25 0 0,-2-2-12 0 0,0 0 34 0 0,3-5 286 0 0,-4 6-350 0 0,1-1-1 0 0,-1 1 0 0 0,0-1 0 0 0,0 1 1 0 0,1-1-1 0 0,-1 1 0 0 0,0 0 0 0 0,1-1 1 0 0,-1 1-1 0 0,0 0 0 0 0,1-1 0 0 0,-1 1 1 0 0,0 0-1 0 0,1 0 0 0 0,-1-1 0 0 0,1 1 1 0 0,-1 0-1 0 0,1 0 0 0 0,-1 0 1 0 0,1-1-1 0 0,-1 1 0 0 0,1 0 0 0 0,-1 0 1 0 0,1 0-1 0 0,-1 0 0 0 0,1 0 0 0 0,-1 0 1 0 0,0 0-1 0 0,1 0 0 0 0,-1 0 0 0 0,1 0 1 0 0,0 1-25 0 0,-1-1 23 0 0,1 0 0 0 0,-1 0 1 0 0,1 0-1 0 0,-1 0 1 0 0,1 0-1 0 0,-1 0 0 0 0,1 0 1 0 0,-1 0-1 0 0,1 0 0 0 0,-1 0 1 0 0,1-1-1 0 0,-1 1 1 0 0,1 0-1 0 0,-1 0 0 0 0,1 0 1 0 0,-1-1-1 0 0,1 1 0 0 0,-1 0 1 0 0,0 0-1 0 0,1-1 1 0 0,-1 1-1 0 0,1 0 0 0 0,-1-1 1 0 0,0 1-1 0 0,1 0 0 0 0,-1-1 1 0 0,0 1-1 0 0,0-1 1 0 0,1 1-24 0 0,6-7 472 0 0,16 2 98 0 0,-10-2-198 0 0,-4 3-28 0 0,3 2 76 0 0,-5 1-166 0 0,0 0-73 0 0,0-1-38 0 0,3-2-26 0 0,5-1 18 0 0,9-1 36 0 0,9 0-1 0 0,-16 3-85 0 0,15-1 91 0 0,-4 4-45 0 0,-8 1-46 0 0,3-1 9 0 0,-7 1 3 0 0,1-2-1 0 0,-1 1 1 0 0,4-3-97 0 0,4-1 95 0 0,-9 1-20 0 0,0 1-1 0 0,1 0 0 0 0,7 1-74 0 0,-1 1 60 0 0,-5 0-2 0 0,-1 0 0 0 0,1-1 0 0 0,3-1-58 0 0,4-2 55 0 0,-9 1-31 0 0,0 0-1 0 0,0 1 1 0 0,8 1-24 0 0,125 1 134 0 0,-49 0-114 0 0,-81-1-4 0 0,1 0 1 0 0,15-5-17 0 0,-17 3 15 0 0,0 1 1 0 0,14 0-16 0 0,-22 2 0 0 0,0-1 0 0 0,1 0 0 0 0,-1-1 0 0 0,0 1 0 0 0,2-2 0 0 0,13-2-23 0 0,5 2-46 0 0,-14 4 17 0 0,-8-1 17 0 0,1 0 0 0 0,0 0-1 0 0,-1-1 1 0 0,1 0 0 0 0,1 0 35 0 0,15-7-103 0 0,3-2-96 0 0,-4 2-67 0 0,-13 5 61 0 0,9 3-104 0 0,-15 0 189 0 0,1 0-44 0 0,-1-1-61 0 0,0 0-76 0 0,0 0-77 0 0,-1-1-75 0 0,0 0-66 0 0,-1 0-53 0 0,1 0-163 0 0,0 1-42 0 0,3-1-973 0 0,3 1-988 0 0,-9 1 2736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4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325 108 8088 0 0,'0'0'182'0'0,"0"-3"29"0"0,0 3-202 0 0,0-1 1 0 0,0 1-1 0 0,0-1 0 0 0,0 1 1 0 0,0 0-1 0 0,0-1 1 0 0,0 1-1 0 0,0-1 0 0 0,0 1 1 0 0,0 0-1 0 0,-1-1 0 0 0,1 1 1 0 0,0-1-1 0 0,0 1 0 0 0,0 0 1 0 0,-1-1-1 0 0,1 1 0 0 0,0 0 1 0 0,0-1-1 0 0,0 1 0 0 0,-1 0 1 0 0,1-1-1 0 0,0 1 0 0 0,-1 0 1 0 0,1 0-1 0 0,0-1 1 0 0,-1 1-1 0 0,1 0 0 0 0,0 0 1 0 0,-1 0-1 0 0,1-1-9 0 0,-7-3 119 0 0,2-7-81 0 0,-5 6-38 0 0,3-5-20 0 0,2 0 42 0 0,-1 5 61 0 0,-1 2 72 0 0,1 1 127 0 0,4-2-75 0 0,-4-3 152 0 0,-15 2 218 0 0,14-2-120 0 0,3 3-187 0 0,-5 2-54 0 0,2 3-63 0 0,5-1-104 0 0,0 0 1 0 0,0 0-1 0 0,0 0 0 0 0,0 0 1 0 0,-1 0-1 0 0,1-1 0 0 0,0 1 1 0 0,0-1-1 0 0,0 1 0 0 0,-1-1-49 0 0,-3-4 136 0 0,5 5-123 0 0,0-1 0 0 0,1 0 0 0 0,-1 1 1 0 0,0-1-1 0 0,0 1 0 0 0,1-1 1 0 0,-1 1-1 0 0,0-1 0 0 0,0 1 0 0 0,0-1 1 0 0,0 1-1 0 0,0 0 0 0 0,0 0 0 0 0,1-1 1 0 0,-1 1-1 0 0,0 0 0 0 0,0 0 0 0 0,0 0 1 0 0,0 0-1 0 0,0 0 0 0 0,0 0 0 0 0,0 0 1 0 0,0 0-1 0 0,0 1 0 0 0,0-1 0 0 0,0 0 1 0 0,0 1-14 0 0,-6 3 80 0 0,5-3-63 0 0,1 0 0 0 0,-1 0-1 0 0,1 0 1 0 0,0 0 0 0 0,-1-1 0 0 0,1 1 0 0 0,-1-1 0 0 0,1 1-1 0 0,-1-1 1 0 0,0 1 0 0 0,1-1 0 0 0,-1 0 0 0 0,0 0 0 0 0,1 0-17 0 0,-15 4 167 0 0,8 1-104 0 0,1-1-61 0 0,-6 1 62 0 0,8 6-48 0 0,-8-6-16 0 0,10-3 0 0 0,0 0 0 0 0,0 0 0 0 0,0 0 0 0 0,0 1 0 0 0,1 0 0 0 0,-1-1 0 0 0,1 1 0 0 0,0 0 0 0 0,-2 3 0 0 0,-1 7 0 0 0,-2-9 0 0 0,7-4 0 0 0,-1 0 0 0 0,1 1 0 0 0,0-1 0 0 0,-1 0 0 0 0,1 1 0 0 0,-1-1 0 0 0,1 0 0 0 0,0 0 0 0 0,-1 1 0 0 0,1-1 0 0 0,0 1 0 0 0,-1-1 0 0 0,1 0 0 0 0,0 1 0 0 0,0-1 0 0 0,-1 1 0 0 0,1-1 0 0 0,0 1 0 0 0,0-1 0 0 0,0 0 0 0 0,0 1 0 0 0,0-1 0 0 0,-1 1 0 0 0,1-1 0 0 0,0 1 0 0 0,0-1 0 0 0,0 1 0 0 0,0-1 0 0 0,0 1 0 0 0,1-1 0 0 0,-1 1 0 0 0,0 0 0 0 0,0 5 0 0 0,0-4 0 0 0,0-1 0 0 0,1 1 0 0 0,-1-1 0 0 0,0 1 0 0 0,-1 0 0 0 0,1-1 0 0 0,0 1 0 0 0,0-1 0 0 0,-1 1 0 0 0,1 0 0 0 0,-1-1 0 0 0,0 2 0 0 0,-5 1 0 0 0,5-4 0 0 0,1 1 0 0 0,0-1 0 0 0,-1 0 0 0 0,1 0 0 0 0,-1 1 0 0 0,1-1 0 0 0,0 0 0 0 0,-1 1 0 0 0,1-1 0 0 0,0 0 0 0 0,-1 1 0 0 0,1-1 0 0 0,0 1 0 0 0,-1-1 0 0 0,1 0 0 0 0,0 1 0 0 0,0-1 0 0 0,0 1 0 0 0,-1-1 0 0 0,1 1 0 0 0,0-1 0 0 0,0 1 0 0 0,0-1 0 0 0,0 1 0 0 0,0-1 0 0 0,0 1 0 0 0,0-1 0 0 0,0 1 0 0 0,0-1 0 0 0,0 1 0 0 0,0-1 0 0 0,0 1 0 0 0,0 0 0 0 0,0-1 0 0 0,0 1 0 0 0,0 0 0 0 0,0-1 0 0 0,0 1 0 0 0,1 0 0 0 0,-1-1 0 0 0,0 1 0 0 0,0 0 0 0 0,0-1 0 0 0,0 1 0 0 0,1-1 0 0 0,-1 1 0 0 0,0 0 0 0 0,1-1 0 0 0,-1 1 0 0 0,1-1 0 0 0,-1 1 0 0 0,0-1 0 0 0,1 1 0 0 0,-1-1 0 0 0,1 1 0 0 0,-1-1 0 0 0,1 0 0 0 0,-1 1 0 0 0,1-1 0 0 0,0 1 0 0 0,-1-1 0 0 0,1 0 0 0 0,-1 1 0 0 0,1-1 0 0 0,-1 1 0 0 0,1-1 0 0 0,-1 1 0 0 0,1-1 0 0 0,-1 1 0 0 0,0-1 0 0 0,1 1 0 0 0,-1-1 0 0 0,0 1 0 0 0,1 0 0 0 0,-1-1 0 0 0,0 1 0 0 0,0 0 0 0 0,1-1 0 0 0,-1 1 0 0 0,0 0 0 0 0,0-1 0 0 0,0 1 0 0 0,0 0 0 0 0,0-1 0 0 0,0 1 0 0 0,0 0 0 0 0,0 0-3 0 0,0 0 1 0 0,0 0-1 0 0,0 1 1 0 0,0-1 0 0 0,0 0-1 0 0,0 0 1 0 0,1 1-1 0 0,-1-1 1 0 0,1 0 0 0 0,-1 0-1 0 0,0 0 1 0 0,1 1-1 0 0,0-1 1 0 0,-1 0 0 0 0,1 0-1 0 0,0 0 1 0 0,0 0-1 0 0,-1 0 1 0 0,1 0 0 0 0,0 0-1 0 0,0-1 1 0 0,0 1-1 0 0,0 0 1 0 0,0 0 0 0 0,1 0 2 0 0,3 1-5 0 0,-4-2 2 0 0,-1 1 0 0 0,1-1 1 0 0,0 0-1 0 0,-1 1 1 0 0,1-1-1 0 0,-1 0 0 0 0,1 1 1 0 0,-1-1-1 0 0,1 0 0 0 0,-1 1 1 0 0,1-1-1 0 0,-1 1 0 0 0,1-1 1 0 0,-1 1-1 0 0,1-1 1 0 0,-1 1-1 0 0,0 0 0 0 0,1-1 1 0 0,-1 1-1 0 0,0-1 0 0 0,1 1 1 0 0,-1 0 2 0 0,2 4-16 0 0,0-2 9 0 0,0 0 0 0 0,0 0 0 0 0,0-1 0 0 0,1 1 0 0 0,-1-1 0 0 0,1 1 0 0 0,-1-1 0 0 0,1 0 0 0 0,0 0 0 0 0,0 0 0 0 0,0 0 0 0 0,0 0 0 0 0,1-1 7 0 0,0 1-3 0 0,-1 1 0 0 0,1-1 0 0 0,0 1 0 0 0,0-1 1 0 0,-1 1-1 0 0,0 0 0 0 0,0 0 0 0 0,1 1 0 0 0,-2-1 0 0 0,2 1 3 0 0,-1 1-7 0 0,1 1 1 0 0,0-1-1 0 0,1-1 0 0 0,-1 1 1 0 0,1-1-1 0 0,0 1 0 0 0,0-1 1 0 0,3 2 6 0 0,28 24 0 0 0,-18-17 0 0 0,0 1 0 0 0,-1 1 0 0 0,5 5 0 0 0,-20-18 0 0 0,1 0 0 0 0,0 0 0 0 0,-1 0 0 0 0,1 0 0 0 0,0-1 0 0 0,1 1 0 0 0,-2-1 0 0 0,0 0 0 0 0,0 0 0 0 0,0 0 0 0 0,-1 0 0 0 0,1 0 0 0 0,0 0 0 0 0,-1 0 0 0 0,1 0 0 0 0,-1 1 0 0 0,1-1 0 0 0,-1 1 0 0 0,0-1 0 0 0,1 2 0 0 0,14 28 0 0 0,-16-31 0 0 0,0 1 1 0 0,0 0 0 0 0,1-1 0 0 0,-1 1 0 0 0,0 0 0 0 0,0 0 0 0 0,0-1 0 0 0,0 1 0 0 0,0 0 0 0 0,0 0-1 0 0,0-1 1 0 0,0 1 0 0 0,0 0 0 0 0,0 0 0 0 0,0-1 0 0 0,0 1 0 0 0,0 0 0 0 0,-1-1 0 0 0,1 1-1 0 0,0 0 1 0 0,-1 0-1 0 0,-8 10 61 0 0,8-10-50 0 0,-2 4 114 0 0,2 2-76 0 0,0-1-9 0 0,-9 9 120 0 0,-3-5-43 0 0,-16 4 27 0 0,7-5-83 0 0,14-4-40 0 0,7-4-18 0 0,-1 0 1 0 0,1 0-1 0 0,-1 0 0 0 0,1 0 0 0 0,-1-1 0 0 0,1 1 0 0 0,-1-1 0 0 0,1 1 0 0 0,-1-1 0 0 0,1 1 0 0 0,-1-1 0 0 0,0 0 0 0 0,1 0 0 0 0,-1 0-3 0 0,-5 0 21 0 0,5 0-18 0 0,0 0 0 0 0,0 0 1 0 0,0 0-1 0 0,0 0 0 0 0,-1 0 0 0 0,1 0 1 0 0,0 1-1 0 0,0-1 0 0 0,0 1 1 0 0,-1 0-4 0 0,-2 2-6 0 0,2-2 13 0 0,0 1-1 0 0,0-1 1 0 0,0 0-1 0 0,0 0 0 0 0,0 0 1 0 0,0 0-1 0 0,0 0 1 0 0,-1-1-1 0 0,1 1 1 0 0,0-1-1 0 0,0 0 1 0 0,-4 0-7 0 0,1 0-4 0 0,-11-2 11 0 0,-19-14-48 0 0,28 11-39 0 0,-1-1-67 0 0,-2 4-44 0 0,9 2 81 0 0,2-1-40 0 0,0 1-61 0 0,0-2-108 0 0,0 1-125 0 0,0-2-112 0 0,0 2 78 0 0,0-1-43 0 0,0-1-609 0 0,0 1-479 0 0,0 2-911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4.9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93 6304 0 0,'0'0'141'0'0,"0"0"23"0"0,0 0 11 0 0,0 2-29 0 0,0 0-161 0 0,-1 0 59 0 0,1 1 50 0 0,-1-1 41 0 0,-1 4 218 0 0,-4 8 601 0 0,3-10-721 0 0,1 0-68 0 0,1-1-98 0 0,-1 1-78 0 0,-8 9 358 0 0,7-11-144 0 0,2 1-75 0 0,0 0-47 0 0,1 1-42 0 0,0-1-10 0 0,0-1 35 0 0,-13 22 264 0 0,6-12-208 0 0,1-1-42 0 0,2 3 19 0 0,4-1-37 0 0,-1 3 1 0 0,-5-1-13 0 0,5-11-43 0 0,0-1 0 0 0,0 0 0 0 0,0 0-1 0 0,0 1 1 0 0,0-1 0 0 0,1 0 0 0 0,-1 1-1 0 0,1 0-4 0 0,-2 14 55 0 0,-4-2-38 0 0,0-1 11 0 0,5 3 44 0 0,1 18 38 0 0,0 0-25 0 0,0-33-84 0 0,0 0 0 0 0,0 1 1 0 0,0-1-1 0 0,1 0 0 0 0,0 0 0 0 0,-1 0 1 0 0,1 0-1 0 0,0 0 0 0 0,1 0 0 0 0,0 2-1 0 0,2 5-1 0 0,12 36 54 0 0,-16-44-52 0 0,1 0-1 0 0,-1 0 1 0 0,1-1 0 0 0,0 1 0 0 0,-1-1-1 0 0,1 1 1 0 0,0 0 0 0 0,0-1 0 0 0,0 0-1 0 0,0 1 1 0 0,1-1 0 0 0,-1 0-1 0 0,0 1 1 0 0,0-1 0 0 0,1 0 0 0 0,-1 0-1 0 0,2 1 0 0 0,6 5-1 0 0,1 8 1 0 0,6-4-18 0 0,9 9-48 0 0,-23-19 59 0 0,0 1 0 0 0,-1-1 0 0 0,1 1 0 0 0,0-1 0 0 0,0 0-1 0 0,0 0 1 0 0,0 0 0 0 0,0 0 0 0 0,1 0 0 0 0,-1 0 0 0 0,0 0 0 0 0,0-1 0 0 0,0 1 0 0 0,1-1 0 0 0,-1 0 7 0 0,11 3-26 0 0,2 1-9 0 0,0 0 43 0 0,0-1 38 0 0,8-1 79 0 0,2-5 44 0 0,-21 2-144 0 0,26-7 188 0 0,1-1 75 0 0,-2-2 68 0 0,-3-3 65 0 0,-7 2-28 0 0,-6 4-167 0 0,-1 1-39 0 0,21-13 341 0 0,-18 8-206 0 0,-2-9 28 0 0,-7 11-172 0 0,0 0 19 0 0,0 1-39 0 0,1-4 22 0 0,0 1-49 0 0,13-21 209 0 0,-12 19-152 0 0,-2 1-37 0 0,0-6 20 0 0,-1 0-42 0 0,-2 4-49 0 0,-2 11-55 0 0,-1-1 1 0 0,0 1-1 0 0,0-1 0 0 0,0 1 1 0 0,0-1-1 0 0,-1 1 1 0 0,1-1-1 0 0,-1 1 1 0 0,0-1-1 0 0,-1 1 0 0 0,0-1-25 0 0,1-1 35 0 0,-1 1 0 0 0,1-1 0 0 0,0 1 0 0 0,0-1 0 0 0,0-2-35 0 0,1 5 19 0 0,0-1-1 0 0,0 0 1 0 0,-1 0-1 0 0,0 0 1 0 0,0 0-1 0 0,0 0-18 0 0,-2-3 17 0 0,0 0 0 0 0,0 0 0 0 0,0 1 0 0 0,-1-1-17 0 0,-6-11 41 0 0,-5-8 62 0 0,-12-15-103 0 0,22 33 15 0 0,3 5-10 0 0,-1-1 1 0 0,-1 1 0 0 0,1 0-1 0 0,0 0 1 0 0,-1 0-1 0 0,1 0 1 0 0,-1 1-1 0 0,0-1 1 0 0,0 1 0 0 0,0 0-1 0 0,0 0 1 0 0,-4-1-6 0 0,-16-9 7 0 0,-22-19-87 0 0,27 21 38 0 0,4 5-55 0 0,3 2-10 0 0,-1-3-33 0 0,12 5 118 0 0,0 0 1 0 0,-1 0-1 0 0,1 1 1 0 0,-1-1-1 0 0,1 0 1 0 0,-1 1-1 0 0,0-1 1 0 0,1 1-1 0 0,-1 0 1 0 0,1-1-1 0 0,-1 1 1 0 0,0 0-1 0 0,1 0 1 0 0,-1 0 20 0 0,-3 0-77 0 0,-12 0-60 0 0,9 0 53 0 0,3 0-6 0 0,-1 0-37 0 0,0 0-46 0 0,0 0-56 0 0,1 0-65 0 0,-1 0-75 0 0,1 0-84 0 0,-1 0-94 0 0,5 0 196 0 0,-1 0-48 0 0,1 0-44 0 0,-1 0-39 0 0,0 0-139 0 0,0 0-38 0 0,-3 0-1451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6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108 185 7280 0 0,'0'0'209'0'0,"2"0"-5"0"0,7-1-161 0 0,1-5-47 0 0,4 0 20 0 0,-3 4 78 0 0,-9 2-25 0 0,-1 0-1 0 0,1 0 0 0 0,0-1 0 0 0,0 1 0 0 0,-1-1 0 0 0,1 1 0 0 0,0-1 0 0 0,-1 1 0 0 0,1-1 0 0 0,-1 0 0 0 0,1 0 0 0 0,-1 0 0 0 0,1 0-68 0 0,8-4 485 0 0,-4 3-197 0 0,1 2 44 0 0,-1-1-46 0 0,0 0-46 0 0,2-4 129 0 0,5-1-40 0 0,13 1 127 0 0,-16 0-224 0 0,13-7 384 0 0,-15 7-442 0 0,0 1-83 0 0,5-1 108 0 0,-8-5-9 0 0,8 4-20 0 0,6-10 5 0 0,-12 9-124 0 0,-5 5-45 0 0,0-3 47 0 0,-2-6-30 0 0,3 6 39 0 0,7-5 20 0 0,-7 7-14 0 0,-6 3-4 0 0,3 1-63 0 0,0-1 1 0 0,-1 0-1 0 0,1 0 0 0 0,0 0 1 0 0,0 0-1 0 0,-1 0 1 0 0,1 0-1 0 0,0 0 1 0 0,0 0-1 0 0,-1 0 1 0 0,1 0-1 0 0,0 0 1 0 0,0 0-1 0 0,-1 0 1 0 0,1 0-1 0 0,0 0 1 0 0,-1 0-1 0 0,1 0 1 0 0,0 0-1 0 0,0-1 1 0 0,0 1-1 0 0,-1 0 1 0 0,1 0-1 0 0,0 0 1 0 0,0 0-1 0 0,-1 0 1 0 0,1-1-1 0 0,0 1 0 0 0,0 0 1 0 0,0 0-1 0 0,-1 0 1 0 0,1-1-1 0 0,0 1-1 0 0,-1-1 1 0 0,0-1 0 0 0,0 1 0 0 0,0 0 0 0 0,0 0 0 0 0,0 0 0 0 0,0 0 0 0 0,0 0 0 0 0,0 0 1 0 0,-1 0-1 0 0,1 0 0 0 0,0 0 0 0 0,-1 1 0 0 0,1-1 0 0 0,-1 0 0 0 0,0 0-1 0 0,-13-9 0 0 0,13 10 0 0 0,0-1 0 0 0,1 1 0 0 0,-1-1 0 0 0,1 1 0 0 0,-1 0 0 0 0,0 0 0 0 0,1-1 0 0 0,-1 1 0 0 0,0 0 0 0 0,1 1 0 0 0,1-1 0 0 0,-75 0 0 0 0,72 0 4 0 0,0 0 0 0 0,0 0 0 0 0,-1 1 0 0 0,1 0 0 0 0,0-1 0 0 0,0 1 0 0 0,0 1 0 0 0,0-1 0 0 0,-2 1-4 0 0,-5 2 17 0 0,-26 12-22 0 0,23-13-25 0 0,11-3 26 0 0,-1 1 0 0 0,1-1 1 0 0,0 1-1 0 0,0 0 1 0 0,0-1-1 0 0,0 1 1 0 0,-1 0-1 0 0,1 0 0 0 0,0 0 1 0 0,0 1-1 0 0,1-1 1 0 0,-1 0-1 0 0,0 1 1 0 0,0 0 3 0 0,-13 13-9 0 0,1 1 0 0 0,0 1 0 0 0,1 0 0 0 0,-5 10 9 0 0,13-19-4 0 0,0 0 1 0 0,1 0 0 0 0,1 0-1 0 0,-1 1 1 0 0,1-1 0 0 0,1 1 0 0 0,-1 0-1 0 0,2 0 1 0 0,-1 0 0 0 0,1 0 0 0 0,0 2 3 0 0,1-7 0 0 0,0-1 0 0 0,0 0 0 0 0,0 0 0 0 0,-1 0 0 0 0,0 0 0 0 0,0 0 0 0 0,1 0 0 0 0,-2 0 0 0 0,1 0 0 0 0,-1 2 0 0 0,-3 6 0 0 0,5-10 0 0 0,0 1 0 0 0,-1 0 0 0 0,1 0 0 0 0,0 0 0 0 0,0 0 0 0 0,0 0 0 0 0,0 0 0 0 0,0 0 0 0 0,0 0 0 0 0,1 0 0 0 0,-1-1 0 0 0,0 1 0 0 0,1 0 0 0 0,0 0 0 0 0,-1 0 0 0 0,1-1 0 0 0,0 1 0 0 0,0 0 0 0 0,1 1 0 0 0,2 5 0 0 0,-2 9 0 0 0,-2-15 0 0 0,0-1 0 0 0,0 1 0 0 0,0-1 0 0 0,0 0 0 0 0,1 1 0 0 0,-1-1 0 0 0,0 0 0 0 0,1 1 0 0 0,-1-1 0 0 0,1 1 0 0 0,1 1 0 0 0,-1 0 0 0 0,1 0 0 0 0,1-1 0 0 0,-1 1 0 0 0,0-1 0 0 0,3 3 0 0 0,1 0 0 0 0,0 0 0 0 0,0 0 0 0 0,-1 1 0 0 0,1 0 0 0 0,-1 0 0 0 0,0 2 0 0 0,-4-7 0 0 0,-1-1 0 0 0,0 1 0 0 0,1 0 0 0 0,-1 0 0 0 0,1 0 0 0 0,-1 0 0 0 0,1-1 0 0 0,-1 1 0 0 0,1 0 0 0 0,-1-1 0 0 0,1 1 0 0 0,0 0 0 0 0,-1-1 0 0 0,1 1 0 0 0,0-1 0 0 0,0 1 0 0 0,0-1 0 0 0,-1 1 0 0 0,1-1 0 0 0,0 1 0 0 0,0-1 0 0 0,0 0 0 0 0,0 0 0 0 0,0 1 0 0 0,0-1 0 0 0,-1 0 0 0 0,2 0 0 0 0,9 3 0 0 0,40 22 12 0 0,-41-23 5 0 0,-1-1 1 0 0,0 0 0 0 0,1-1 0 0 0,-1 0-1 0 0,2-1-17 0 0,3 1 25 0 0,10-2-41 0 0,-21 2 0 0 0,1-1-1 0 0,-1 1 0 0 0,1-1 1 0 0,0 0-1 0 0,-1-1 1 0 0,0 1-1 0 0,1-1 1 0 0,-1 1-1 0 0,0-1 1 0 0,1-1 16 0 0,2-1-20 0 0,-2 2-47 0 0,-2 1-44 0 0,1-1-66 0 0,-1 1-32 0 0,0 0-66 0 0,1 0-74 0 0,-1 0-83 0 0,0 0-12 0 0,0 0-73 0 0,1 0-78 0 0,-1-1-85 0 0,4-2-955 0 0,4-4-929 0 0,-10 8 2551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9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47 123 7632 0 0,'0'0'166'0'0,"0"2"29"0"0,0 8 50 0 0,0 0-104 0 0,0-1-84 0 0,0 0-41 0 0,0 20-66 0 0,0-17 73 0 0,0 1 89 0 0,0-6-9 0 0,0-1 38 0 0,0 3 52 0 0,-2-2-52 0 0,0 0-22 0 0,-2 1 4 0 0,0 1-2 0 0,2-3-5 0 0,1 1 21 0 0,1 2 49 0 0,0-2-58 0 0,0-5-95 0 0,0 0 0 0 0,0 0 0 0 0,0 0 0 0 0,0 0 0 0 0,0 1 0 0 0,0-1 0 0 0,-1 0-1 0 0,1 0 1 0 0,-1 0 0 0 0,0 1-33 0 0,-4 5 94 0 0,-1 4 66 0 0,4-1-3 0 0,3 0 82 0 0,-2 13 348 0 0,1-23-568 0 0,0-1 0 0 0,0 1-1 0 0,-1-1 1 0 0,1 1 0 0 0,0-1 0 0 0,0 1 0 0 0,0-1 0 0 0,-1 1 0 0 0,1-1-1 0 0,0 0 1 0 0,0 1 0 0 0,-1-1 0 0 0,1 1 0 0 0,0-1 0 0 0,-1 0 0 0 0,1 1-1 0 0,-1-1 1 0 0,1 0 0 0 0,0 1 0 0 0,-1-1 0 0 0,1 0 0 0 0,-1 0-1 0 0,1 1 1 0 0,-1-1 0 0 0,1 0 0 0 0,-1 0 0 0 0,1 0 0 0 0,-1 0 0 0 0,1 1-1 0 0,-1-1 1 0 0,1 0 0 0 0,-1 0 0 0 0,0 0-19 0 0,-1 0 425 0 0,2 0 21 0 0,0 0 2 0 0,0 0-23 0 0,0 0-94 0 0,0 0-41 0 0,0 0-8 0 0,0 0-6 0 0,0 0-18 0 0,0-4-55 0 0,0 0-59 0 0,-1-3 15 0 0,3-4-30 0 0,-1 6-45 0 0,4-3-21 0 0,-4 7-58 0 0,0 0-1 0 0,0-1 1 0 0,0 1-1 0 0,-1-1 1 0 0,1 1-1 0 0,0-1 1 0 0,-1 1-1 0 0,1-1 1 0 0,-1 0-1 0 0,1 1 1 0 0,-1-1-1 0 0,0 1 1 0 0,0-1-1 0 0,0 0 1 0 0,0 0-5 0 0,0-10 32 0 0,0 7-25 0 0,-1 1 1 0 0,1 0 0 0 0,0 0-1 0 0,1 0 1 0 0,-1-1-1 0 0,1 1 1 0 0,0 0 0 0 0,0 0-1 0 0,0 0 1 0 0,1 0 0 0 0,-1 0-1 0 0,1 0 1 0 0,0 1 0 0 0,0-1-1 0 0,1 0-7 0 0,1-4 14 0 0,-1 0 0 0 0,1 1-1 0 0,-1-1 1 0 0,0-2-14 0 0,10-24 23 0 0,6 5-20 0 0,-5 11 31 0 0,2 1 0 0 0,10-9-34 0 0,-8 8-8 0 0,-16 16 8 0 0,1 0 0 0 0,0 0 0 0 0,0 0 0 0 0,0 1 0 0 0,0-1 0 0 0,0 0 0 0 0,0 1 0 0 0,0 0 0 0 0,1 0 0 0 0,-1 0 0 0 0,0 0 0 0 0,3 0 0 0 0,-2 1 0 0 0,0-1 0 0 0,0 0 0 0 0,0-1 0 0 0,-1 1 0 0 0,1-1 0 0 0,0 0 0 0 0,1 0 0 0 0,10-11 1 0 0,-13 11-2 0 0,-1 0 1 0 0,1 1 0 0 0,0-1 0 0 0,-1 1 0 0 0,1-1 0 0 0,0 1 0 0 0,0 0 0 0 0,0 0 0 0 0,0 0 0 0 0,1-1 0 0 0,23-3 0 0 0,-15-1 3 0 0,-1 1 23 0 0,-9 5-22 0 0,-1-1-1 0 0,1 1 1 0 0,0 0 0 0 0,-1 0-1 0 0,1 0 1 0 0,0 0 0 0 0,-1 0-1 0 0,1 0 1 0 0,0 0 0 0 0,-1 0-1 0 0,1 0 1 0 0,0 1 0 0 0,-1-1-1 0 0,1 0 1 0 0,0 0 0 0 0,-1 1-1 0 0,1-1-3 0 0,6 3 30 0 0,-4-1-15 0 0,1-1 1 0 0,-1 1 0 0 0,1-1-1 0 0,-1 1 1 0 0,0 1 0 0 0,0-1 0 0 0,0 0-1 0 0,0 1 1 0 0,0-1 0 0 0,2 3-16 0 0,-1 5 15 0 0,-3-7-7 0 0,0-1 1 0 0,0 0-1 0 0,1 0 0 0 0,-1 0 1 0 0,0 0-1 0 0,1 0 1 0 0,-1 0-1 0 0,1 0 0 0 0,0 0-8 0 0,1 2 12 0 0,0 0 0 0 0,0 0 0 0 0,0 0 0 0 0,-1 0 0 0 0,1 0 0 0 0,-1 1 0 0 0,0-1 0 0 0,0 1 0 0 0,0 1-12 0 0,-1-2 1 0 0,0 0 0 0 0,0 1 0 0 0,0-1 0 0 0,0 1-1 0 0,-1 3 0 0 0,0-5 0 0 0,0 0 0 0 0,0-1 0 0 0,1 1 0 0 0,-1-1 0 0 0,0 1 0 0 0,1-1 0 0 0,0 1 0 0 0,-1-1 0 0 0,1 1 0 0 0,0-1 0 0 0,0 0 0 0 0,1 2 0 0 0,-1-2 0 0 0,0 0 0 0 0,1 1 0 0 0,-2-1 0 0 0,1 1 0 0 0,0-1 0 0 0,0 0 0 0 0,-1 1 0 0 0,0 0 0 0 0,1-1 0 0 0,-1 1 0 0 0,0-1 0 0 0,0 2 0 0 0,0 135 0 0 0,0-135 0 0 0,0-1 0 0 0,1 1 0 0 0,0 0 0 0 0,0 0 0 0 0,0 0 0 0 0,0-1 0 0 0,0 1 0 0 0,1 0 0 0 0,-1-1 0 0 0,3 3 0 0 0,-1 4-6 0 0,-4 13 71 0 0,0-14-82 0 0,2 1-85 0 0,0-5 4 0 0,1 0-37 0 0,8 8-279 0 0,-8-11 225 0 0,-2-2-26 0 0,1 0-64 0 0,-1 0 96 0 0,0 0-35 0 0,0 0-38 0 0,0 0-35 0 0,0 0-384 0 0,0 0 98 0 0,0 0-48 0 0,0 0-729 0 0,0 0-570 0 0,0 0-1086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25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8328 0 0,'0'0'241'0'0,"0"0"0"0"0,0 0-130 0 0,0 0-35 0 0,0 0 89 0 0,0 0 177 0 0,0 0 319 0 0,0 0 38 0 0,0 1-287 0 0,2 1-168 0 0,0 0-179 0 0,-1 0 1 0 0,1 0 0 0 0,-1 0 0 0 0,0 0 0 0 0,0 0-1 0 0,0 0 1 0 0,0 1 0 0 0,0-1 0 0 0,0 0-1 0 0,-1 0 1 0 0,1 1 0 0 0,-1-1 0 0 0,0 1 0 0 0,1-1-1 0 0,-1 0 1 0 0,0 1 0 0 0,0-1 0 0 0,-1 2-66 0 0,2 4 178 0 0,0-1-45 0 0,1 1-17 0 0,3 2 9 0 0,-1 0 17 0 0,1 3 101 0 0,-1-3-45 0 0,1 6 62 0 0,-1 7 41 0 0,-4-11-116 0 0,0-2-56 0 0,0 14 125 0 0,0-14-118 0 0,2-2-33 0 0,0 0-14 0 0,2 0 0 0 0,2 7 35 0 0,-5 0 19 0 0,0 1-13 0 0,0 13 55 0 0,-5-12-140 0 0,-6-4 13 0 0,8-12-68 0 0,1 0-99 0 0,1-1-95 0 0,0 0 51 0 0,0 0-40 0 0,0 0-43 0 0,0 0-39 0 0,0 0-38 0 0,0 0-33 0 0,0 0-228 0 0,0 0-54 0 0,0 0-744 0 0,0 0-583 0 0,0 0-1107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22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0 12640 0 0,'0'0'289'0'0,"0"0"40"0"0,0 0 21 0 0,0 0-150 0 0,0 0-96 0 0,0 0 56 0 0,0 0-57 0 0,0 0 106 0 0,0 0 185 0 0,0 0 20 0 0,0 0-32 0 0,0 0-139 0 0,0 0-62 0 0,-3 0-11 0 0,2 1-147 0 0,-1-1 1 0 0,1 0 0 0 0,-1 0 0 0 0,1 0 0 0 0,0 1 0 0 0,-1-1 0 0 0,1 1 0 0 0,0-1 0 0 0,-1 1 0 0 0,1 0 0 0 0,0-1 0 0 0,-1 2-24 0 0,-2 1 58 0 0,0 0-53 0 0,-1 1 89 0 0,0-4-56 0 0,0 1-11 0 0,1 6 15 0 0,0-2-25 0 0,0-4 15 0 0,-5-1 34 0 0,6-1-41 0 0,3 1-18 0 0,-25 14 30 0 0,12-9-37 0 0,9 2-16 0 0,0-3-78 0 0,-3-2-78 0 0,4-2-123 0 0,2 0-89 0 0,0 1 36 0 0,0-1-255 0 0,-1 0 15 0 0,1 0 216 0 0,0 0 38 0 0,-1 0-312 0 0,1 0 175 0 0,0 1 12 0 0,0 0-92 0 0,-1 3-1392 0 0,1 4-1100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21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93 6768 0 0,'0'0'149'0'0,"0"0"23"0"0,0 0 12 0 0,0 0 36 0 0,0 0 124 0 0,0 0 52 0 0,0 2 11 0 0,0 20 457 0 0,0 0-109 0 0,0 1-100 0 0,0 0-92 0 0,0 0-85 0 0,0 1-76 0 0,0-1-69 0 0,0 0-61 0 0,2 1-49 0 0,4 5 3 0 0,0 1-20 0 0,-4-6-21 0 0,-2 10-94 0 0,0 43-80 0 0,0-56-20 0 0,0 4 38 0 0,0 47 143 0 0,0-70-168 0 0,0 1 0 0 0,0 0 0 0 0,0-1 0 0 0,0 1 0 0 0,1 0 0 0 0,-1-1 0 0 0,1 1 0 0 0,0 0 0 0 0,0-1 0 0 0,0 1 0 0 0,0-1 0 0 0,1 1-4 0 0,-1-1 2 0 0,0 0-1 0 0,0 0 0 0 0,0 0 1 0 0,-1 1-1 0 0,1-1 0 0 0,0 0 0 0 0,-1 1 1 0 0,1-1-1 0 0,-1 0 0 0 0,0 1 0 0 0,0-1 1 0 0,0 1-2 0 0,0 7 0 0 0,-1-7 0 0 0,1-1 0 0 0,0 1 0 0 0,0 0 0 0 0,0 0 0 0 0,0-1 0 0 0,0 1 0 0 0,0 0 0 0 0,1-1 0 0 0,0 1 0 0 0,-1 0 0 0 0,2 0 0 0 0,4 1 3 0 0,-5-4-3 0 0,-1 0 0 0 0,0 0 0 0 0,0 0 0 0 0,0 0 0 0 0,1 0 0 0 0,-1 0 0 0 0,0 0 0 0 0,0 0 0 0 0,0 0 0 0 0,0 0 0 0 0,1 0 0 0 0,-1 0 0 0 0,0 1 0 0 0,0-1 0 0 0,0 0 0 0 0,0 0 0 0 0,1 0 0 0 0,-1 0 0 0 0,0 0 0 0 0,0 0 0 0 0,0 1 0 0 0,0-1 0 0 0,0 0 0 0 0,0 0 0 0 0,0 0 0 0 0,1 0 0 0 0,-1 1 0 0 0,0-1 0 0 0,0 0 0 0 0,0 0 0 0 0,0 0 0 0 0,0 1 0 0 0,1 22-23 0 0,-1-20-72 0 0,0-3 31 0 0,0 0-61 0 0,0 0-73 0 0,0 0 57 0 0,0 0-32 0 0,0 0-36 0 0,0 0-34 0 0,0 0-331 0 0,0 0 77 0 0,0 0-46 0 0,0 0-641 0 0,0 0-506 0 0,0 0-962 0 0</inkml:trace>
  <inkml:trace contextRef="#ctx0" brushRef="#br0" timeOffset="598.18">62 108 8144 0 0,'0'0'182'0'0,"0"0"29"0"0,0-2 13 0 0,2-9-32 0 0,9 6-153 0 0,-6-8-39 0 0,-2 8 57 0 0,2-1 95 0 0,0 1 39 0 0,5-5 332 0 0,-8 8-316 0 0,3-2 179 0 0,-1 0-65 0 0,0 1-56 0 0,0 0-48 0 0,1 0-7 0 0,0 0-42 0 0,9-4 231 0 0,-6 3-121 0 0,23-1 717 0 0,-23 2-804 0 0,-2 0-46 0 0,15-3 206 0 0,-11 6-163 0 0,-2 0-38 0 0,1-1 40 0 0,1 1 44 0 0,-1 0-92 0 0,-1 0-67 0 0,8 0 34 0 0,2 2 12 0 0,0 5-32 0 0,-8-3-37 0 0,7 2 32 0 0,-5-1-48 0 0,19 13-40 0 0,-24-13 10 0 0,-2-2-6 0 0,-3-2 0 0 0,1 1 0 0 0,-1-1 0 0 0,0 0 0 0 0,0 1 0 0 0,-1 0 0 0 0,1-1 0 0 0,0 1 0 0 0,0 1 0 0 0,8 22 21 0 0,1-14 28 0 0,-2-3 10 0 0,0 9 36 0 0,-5-7-57 0 0,-3-7-24 0 0,1 0 0 0 0,-1 0-1 0 0,0 0 1 0 0,0 0 0 0 0,0 0 0 0 0,-1 0-1 0 0,1 0 1 0 0,-1 1 0 0 0,0-1 0 0 0,0 2-14 0 0,0 52 16 0 0,0-52-16 0 0,0 0 0 0 0,-1 0 0 0 0,0 0 0 0 0,0 0 0 0 0,-1-1 0 0 0,1 1 0 0 0,-1 0 0 0 0,0-1 0 0 0,0 1 0 0 0,-1-1 0 0 0,1 1 0 0 0,-1-1 0 0 0,-7 14 0 0 0,3-5 2 0 0,0-1 0 0 0,0 0 0 0 0,-1 0 0 0 0,0 0 0 0 0,-4 2-2 0 0,-16 6 44 0 0,18-14-16 0 0,1 0-1 0 0,-1 1 1 0 0,-5 5-28 0 0,3 2 14 0 0,10-11-10 0 0,0-1 0 0 0,0 0 0 0 0,1 0 0 0 0,-1 0 0 0 0,-1 0 0 0 0,1 0 0 0 0,0 0 0 0 0,0-1 0 0 0,-1 1 0 0 0,1-1 0 0 0,-1 1 0 0 0,1-1 0 0 0,-1 0 1 0 0,0 0-1 0 0,0 0-4 0 0,-15 3 10 0 0,14-3-8 0 0,-1 0 0 0 0,0 0-1 0 0,1 0 1 0 0,-1 1 0 0 0,1-1-1 0 0,-1 1 1 0 0,1 0 0 0 0,-1 1-2 0 0,-9 7 33 0 0,10-7-27 0 0,-1 0-1 0 0,0 0 0 0 0,0 0 0 0 0,0 0 0 0 0,-3 0-5 0 0,-14 6-1 0 0,18-7 8 0 0,1-1 0 0 0,-1 0 1 0 0,0 1-1 0 0,0-1 0 0 0,0 0 1 0 0,0-1-1 0 0,1 1 0 0 0,-1-1 1 0 0,-4 0-8 0 0,7 0 0 0 0,0 0 0 0 0,0 0 0 0 0,1 0 0 0 0,-1 0 0 0 0,0 0 0 0 0,0 0 0 0 0,0 0 0 0 0,0 0 0 0 0,1 0 0 0 0,-1-1 0 0 0,0 1 0 0 0,0 0 0 0 0,1-1 0 0 0,-2 1 0 0 0,2-1 0 0 0,0 1 0 0 0,0 0 0 0 0,-1 0 0 0 0,1 0 0 0 0,0-1 0 0 0,0 1 0 0 0,0 0 0 0 0,0-1 0 0 0,-1 1 0 0 0,1 0 0 0 0,0 0 0 0 0,0-1 0 0 0,0 1 0 0 0,0 0 0 0 0,0-1 0 0 0,0 1 0 0 0,0 0 0 0 0,0-1 0 0 0,0 1 0 0 0,0 0 0 0 0,0-1 0 0 0,0 1 0 0 0,0 0 0 0 0,0 0 0 0 0,0-1 0 0 0,0 1 0 0 0,1 0 0 0 0,-1-1 0 0 0,0 1 0 0 0,0 0 0 0 0,0 0 0 0 0,0-1 0 0 0,0 1 0 0 0,1 0 0 0 0,-1 0 0 0 0,0-1 0 0 0,0 1 0 0 0,1 0 0 0 0,-1 0 0 0 0,0 0 0 0 0,0-1 0 0 0,1 1 0 0 0,-1 0 0 0 0,0 0 0 0 0,0 0 0 0 0,1 0 0 0 0,-1 0 0 0 0,0 0 0 0 0,1 0 0 0 0,-1-1 0 0 0,0 1 0 0 0,1 0 0 0 0,-1 0 0 0 0,0 0 0 0 0,5-3 0 0 0,0-3-1 0 0,-5 5 1 0 0,0 1-1 0 0,0 0 1 0 0,1-1-1 0 0,-1 1 1 0 0,0-1-1 0 0,0 1 0 0 0,1 0 1 0 0,-1-1-1 0 0,0 1 1 0 0,1 0-1 0 0,-1-1 0 0 0,1 1 1 0 0,-1 0-1 0 0,0 0 1 0 0,1-1-1 0 0,-1 1 1 0 0,1 0-1 0 0,-1 0 0 0 0,1 0 1 0 0,-1-1-1 0 0,1 1 1 0 0,-1 0-1 0 0,1 0 0 0 0,-1 0 1 0 0,1 0-1 0 0,-1 0 1 0 0,1 0-1 0 0,-1 0 1 0 0,1 0-1 0 0,-1 0 0 0 0,0 0 1 0 0,1 0 0 0 0,1 0-9 0 0,-1 0 0 0 0,1 0 0 0 0,0 0 0 0 0,-1 0 0 0 0,1-1 0 0 0,-1 1 1 0 0,1-1-1 0 0,-1 1 0 0 0,0-1 0 0 0,1 0 0 0 0,-1 1 0 0 0,1-1 0 0 0,-1 0 9 0 0,12-5-48 0 0,12 1-17 0 0,-12-2 27 0 0,-12 7 36 0 0,0-1 0 0 0,1 0 1 0 0,-1 0-1 0 0,1 1 0 0 0,-1-1 0 0 0,1 0 0 0 0,0 1 0 0 0,-1 0 0 0 0,1-1 0 0 0,-1 1 0 0 0,1 0 0 0 0,0 0 0 0 0,-1 0 1 0 0,1 0 1 0 0,26-1 0 0 0,35 2 0 0 0,-55-1 0 0 0,-1 1 0 0 0,0 1 0 0 0,0-1 0 0 0,0 1 0 0 0,0 0 0 0 0,0 0 0 0 0,4 3 0 0 0,-2-1 1 0 0,0 0 0 0 0,0-1 0 0 0,1-1 0 0 0,-1 1-1 0 0,1-1 14 0 0,-1 1 0 0 0,0 0 0 0 0,0 0 0 0 0,0 1-14 0 0,26 15 42 0 0,18 8 28 0 0,-18-14-74 0 0,-25-11 4 0 0,-8-2 0 0 0,0 0 0 0 0,0 1 0 0 0,0-1 0 0 0,0 1 0 0 0,0 0 0 0 0,0-1 0 0 0,0 1 0 0 0,0 1 0 0 0,11 9-3 0 0,-5-3-16 0 0,5 1-39 0 0,3 3 40 0 0,-4 4 36 0 0,-9-1 62 0 0,-3-5-19 0 0,0-7-50 0 0,1 0-1 0 0,-1 0 1 0 0,0-1-1 0 0,0 1 0 0 0,0 0 1 0 0,0 0-1 0 0,-1-1 0 0 0,1 1 1 0 0,-1 0-1 0 0,0-1 1 0 0,0 2-11 0 0,-9 1 37 0 0,3 6 58 0 0,7-10-88 0 0,0 0 0 0 0,-1 0 1 0 0,1 0-1 0 0,-1 0 0 0 0,1 0 0 0 0,-1 0 0 0 0,0 0 0 0 0,1 0 0 0 0,-1 0 0 0 0,0-1 1 0 0,1 1-1 0 0,-1 0 0 0 0,0 0 0 0 0,0-1 0 0 0,0 1 0 0 0,0 0-7 0 0,-22 8 120 0 0,2 0-49 0 0,14-5-18 0 0,0 1 0 0 0,-1-1 0 0 0,-7 2-53 0 0,1-1 64 0 0,-1 0 1 0 0,-10 1-65 0 0,-28 8 154 0 0,-9 2-22 0 0,41-11-121 0 0,2-1-32 0 0,6-2-47 0 0,1 0 0 0 0,-1-1 0 0 0,-9-1 68 0 0,-17-1-96 0 0,-6 0 82 0 0,35 1 4 0 0,-20 1 57 0 0,20-2-84 0 0,1-2-60 0 0,3 0 4 0 0,-16-8-195 0 0,20 10 250 0 0,1 0 0 0 0,-1 0 0 0 0,1 0 0 0 0,0 0 0 0 0,-1 0 1 0 0,1 0-1 0 0,0-1 0 0 0,0 1 0 0 0,-1 0 0 0 0,1-2 38 0 0,-2-4-265 0 0,0 1-167 0 0,-3 2-125 0 0,6 4 520 0 0,-1-1-1 0 0,1 1 1 0 0,-1 0-1 0 0,1 0 0 0 0,-1-1 1 0 0,1 1-1 0 0,0 0 1 0 0,-1-1-1 0 0,1 1 1 0 0,0 0-1 0 0,-1-1 0 0 0,1 1 1 0 0,0 0-1 0 0,0-1 1 0 0,-1 1-1 0 0,1-1 1 0 0,0 1-1 0 0,0-1 1 0 0,0 1-1 0 0,-1-1 0 0 0,1 1 1 0 0,0-1-1 0 0,0 1 1 0 0,0-1-1 0 0,0 1 1 0 0,0-1-1 0 0,0 1 1 0 0,0 0-1 0 0,0-1 0 0 0,0 1 1 0 0,0-1-1 0 0,1 0 38 0 0,-1-14-902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20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433 555 5400 0 0,'0'0'158'0'0,"-1"0"-36"0"0,-1 0 0 0 0,-1 0-8 0 0,0 0 77 0 0,-1-2 83 0 0,-3-2 435 0 0,4 3-495 0 0,2-1-84 0 0,-1 1-40 0 0,1 0-48 0 0,0 0-56 0 0,-1-1 266 0 0,1 1-48 0 0,0 1-41 0 0,-1-1-37 0 0,1 0-17 0 0,-1 1-37 0 0,1 0-22 0 0,-2 0-19 0 0,0 0 29 0 0,1-1 78 0 0,-2-1 8 0 0,0-1 40 0 0,-4-4 272 0 0,-3-2 260 0 0,6 6-434 0 0,-2 0-17 0 0,0 2-74 0 0,-7 1 420 0 0,-1-1-69 0 0,5 1-220 0 0,-1 0-37 0 0,0-1-38 0 0,1 2-41 0 0,0-1-43 0 0,1 1-45 0 0,1 0-47 0 0,0 1-49 0 0,-4 4 126 0 0,10-5-136 0 0,1 0 0 0 0,0 0 0 0 0,-1-1 0 0 0,1 1 0 0 0,-1-1 0 0 0,1 1 0 0 0,-1-1 0 0 0,1 1 0 0 0,-1-1 0 0 0,1 0 0 0 0,-1 1 0 0 0,1-1 0 0 0,-1 0-14 0 0,1 0 6 0 0,-1 0 1 0 0,0 0 0 0 0,1 0 0 0 0,-1 1 0 0 0,1-1 0 0 0,-1 0 0 0 0,1 1 0 0 0,0-1-1 0 0,-1 1 1 0 0,1 0 0 0 0,-1-1 0 0 0,1 1 0 0 0,0 0 0 0 0,0 0 0 0 0,-1 0 0 0 0,1 0-1 0 0,0 0 1 0 0,0 0 0 0 0,-1 1-7 0 0,1 0 6 0 0,-1 0 1 0 0,1-1-1 0 0,-1 1 0 0 0,0-1 1 0 0,0 0-1 0 0,0 0 0 0 0,0 1 0 0 0,0-1 1 0 0,0 0-1 0 0,-1 0-6 0 0,-9 2 9 0 0,9-3-9 0 0,1 1 0 0 0,0-1 0 0 0,0 1 0 0 0,-1 0 1 0 0,1-1-1 0 0,0 1 0 0 0,0 0 0 0 0,0 0 0 0 0,0 1 0 0 0,0-1 0 0 0,0 0 0 0 0,0 1 0 0 0,1-1 1 0 0,-1 1-1 0 0,-2 1 0 0 0,0 0 0 0 0,1 0 0 0 0,-1-1 0 0 0,-1 1 0 0 0,-1 0 0 0 0,3-2 0 0 0,1 1 0 0 0,-1-1 0 0 0,0 1 0 0 0,1 0 0 0 0,-1 0 0 0 0,1 0 0 0 0,-1 0 0 0 0,1 0 0 0 0,0 0 0 0 0,0 1 0 0 0,0-1 0 0 0,0 1 0 0 0,0 0 0 0 0,-3 7-1 0 0,4-8 0 0 0,0 1 0 0 0,0-1-1 0 0,0 0 1 0 0,0 0 0 0 0,-1 0 0 0 0,1 0-1 0 0,-1 0 1 0 0,1 0 0 0 0,-1 0 1 0 0,-3 2-14 0 0,1 0 0 0 0,0 1 0 0 0,1-1 1 0 0,-1 1-1 0 0,0 1 14 0 0,3-4-7 0 0,0 0 1 0 0,0 1-1 0 0,0-1 1 0 0,0 1-1 0 0,1-1 1 0 0,-1 1-1 0 0,1-1 1 0 0,-1 1 0 0 0,1 0-1 0 0,0-1 1 0 0,0 2 6 0 0,-1 16-37 0 0,0 8-9 0 0,6-12 49 0 0,-3-11-3 0 0,1 2 0 0 0,0-1 0 0 0,0 0 0 0 0,1-1 0 0 0,0 1 0 0 0,0-1 0 0 0,1 1 0 0 0,11 16 0 0 0,-15-20 0 0 0,0 0 0 0 0,0-1 0 0 0,0 1 0 0 0,1 0 0 0 0,-1 0 0 0 0,1 0 0 0 0,-1-1 0 0 0,1 1 0 0 0,0-1 0 0 0,0 1 0 0 0,-1-1 0 0 0,1 0 0 0 0,0 0 0 0 0,0 0 0 0 0,0 0 0 0 0,0 0 0 0 0,0 0 0 0 0,1 0 0 0 0,2 1 0 0 0,0 0 0 0 0,0 0 0 0 0,-1 1 0 0 0,0-1 0 0 0,1 1 0 0 0,-1 0 0 0 0,0 0 0 0 0,0 1 0 0 0,0 0 0 0 0,-2-2 0 0 0,-1-1 0 0 0,1 1 0 0 0,0-1 0 0 0,0 0 0 0 0,0 1 0 0 0,0-1 0 0 0,0 0 0 0 0,0 0 0 0 0,0-1 0 0 0,0 1 0 0 0,1 0 0 0 0,-1-1 0 0 0,0 1 0 0 0,0-1 0 0 0,1 0 0 0 0,10 3 0 0 0,2 1 0 0 0,-10-2 0 0 0,1 0 0 0 0,0-1 0 0 0,-1 1 0 0 0,1-1 0 0 0,0-1 0 0 0,-1 1 0 0 0,1-1 0 0 0,0 0 0 0 0,0 0 0 0 0,0-1 0 0 0,-1 1 0 0 0,2-2 0 0 0,14-8 0 0 0,4 5 0 0 0,-4-5 0 0 0,-9 6 1 0 0,7-2 21 0 0,-4-2 29 0 0,3-5 33 0 0,1-2 45 0 0,0-2 41 0 0,-1 0 37 0 0,-10 10-114 0 0,-5 4-44 0 0,0 0 1 0 0,1 0 0 0 0,-2-1 0 0 0,1 1 0 0 0,0-1 0 0 0,0 0-50 0 0,3-8 173 0 0,-1 1-37 0 0,-1 4-55 0 0,-3 3-28 0 0,0 1 0 0 0,0 0 0 0 0,0-1 0 0 0,-1 1 0 0 0,0-1 0 0 0,1 1 1 0 0,-1-3-54 0 0,-1-10 115 0 0,-1 7-96 0 0,0 2-78 0 0,-16-24-261 0 0,-8 0-112 0 0,14 16 145 0 0,9 10 151 0 0,1 2-57 0 0,0-1-51 0 0,-1 1-48 0 0,0 0-221 0 0,0 0-79 0 0,-1 0-62 0 0,-1 1-45 0 0,-1-3-295 0 0,-2-1-700 0 0,-2-3-956 0 0,10 9 2497 0 0</inkml:trace>
  <inkml:trace contextRef="#ctx0" brushRef="#br0" timeOffset="481.94">1464 201 9416 0 0,'-2'-2'49'0'0,"-1"-1"-28"0"0,0 0 5 0 0,1 1 41 0 0,0 0 42 0 0,-1-1 68 0 0,3 0 80 0 0,0 3-257 0 0,-1-6 151 0 0,-1 0-78 0 0,-1-2-4 0 0,-6-9-127 0 0,5 10 73 0 0,1 3 31 0 0,-1-1 37 0 0,1 1 45 0 0,-1 0 55 0 0,-4-5 125 0 0,-14-13 307 0 0,8 12-246 0 0,4 5-194 0 0,1 1-63 0 0,-3-5 9 0 0,0 0-5 0 0,-7 2 6 0 0,10 5-44 0 0,0-2 36 0 0,-3-5 128 0 0,10 7-191 0 0,0 1 0 0 0,1 0 1 0 0,-1-1-1 0 0,0 1 1 0 0,0 0-1 0 0,0 0 0 0 0,0 0 1 0 0,0 0-1 0 0,0 0 1 0 0,0 0-1 0 0,0 1 1 0 0,-1-1-1 0 0,0 0-51 0 0,-30 0 583 0 0,18 2-376 0 0,12-2-171 0 0,1 1 0 0 0,0 0 0 0 0,0-1 0 0 0,0 1 1 0 0,0-1-1 0 0,0 0 0 0 0,0 0 0 0 0,0 0 0 0 0,0 0 0 0 0,-2-1-36 0 0,-13-5 218 0 0,16 7-207 0 0,0-1 0 0 0,-1 1 1 0 0,1 0-1 0 0,0 0 0 0 0,0 0 0 0 0,-1 0 0 0 0,1 1 0 0 0,0-1 0 0 0,0 0 0 0 0,-1 0 0 0 0,1 1 0 0 0,0-1 0 0 0,0 1 0 0 0,0-1 1 0 0,-1 1-12 0 0,-11 5 47 0 0,11-5-43 0 0,-1 0 0 0 0,1 0-1 0 0,-1 0 1 0 0,0 0-1 0 0,1-1 1 0 0,-1 1 0 0 0,1-1-1 0 0,-2 0-3 0 0,-20 1 100 0 0,21-1-94 0 0,1 0 1 0 0,-1 1 0 0 0,1 0 0 0 0,-1 0-1 0 0,1-1 1 0 0,0 1 0 0 0,0 0 0 0 0,-1 1-1 0 0,1-1 1 0 0,0 0 0 0 0,0 1 0 0 0,0-1-1 0 0,0 1 1 0 0,0 0 0 0 0,1-1 0 0 0,-1 1 0 0 0,0 0-1 0 0,0 2-6 0 0,0-2 1 0 0,-1 1-1 0 0,1 0 0 0 0,-1-1 1 0 0,1 0-1 0 0,-1 0 0 0 0,0 0 1 0 0,0 0-1 0 0,-7 3 0 0 0,8-4 0 0 0,-1 0 0 0 0,1 0 0 0 0,0 0 0 0 0,0 0 0 0 0,0 1 0 0 0,0-1 0 0 0,0 1 0 0 0,0-1 0 0 0,0 1 0 0 0,-2 2-2 0 0,0 1 1 0 0,0-1-1 0 0,0 1 1 0 0,1 0-1 0 0,-1 0 2 0 0,3-2-5 0 0,0-1 1 0 0,0 0-1 0 0,0 1 0 0 0,0-1 0 0 0,0 1 0 0 0,1-1 1 0 0,-1 1-1 0 0,1-1 0 0 0,-1 1 0 0 0,1 0 1 0 0,0 0 4 0 0,0 1-2 0 0,0-1 0 0 0,0 1 0 0 0,-1-1 0 0 0,1 1 0 0 0,-1-1 1 0 0,0 1-1 0 0,0-1 2 0 0,-10 20 27 0 0,8-19-8 0 0,1 1 0 0 0,0 0 1 0 0,0-1-1 0 0,0 1 0 0 0,0 1-19 0 0,-1 15 92 0 0,4 1-45 0 0,6 20-59 0 0,-4-31-36 0 0,-1 0-1 0 0,-1-1 1 0 0,1 9 48 0 0,-2 2-78 0 0,0 9-22 0 0,3-4 36 0 0,2-3 42 0 0,-3-17 22 0 0,0 0 0 0 0,-1 0 0 0 0,0 0 0 0 0,0 0 0 0 0,-1 5 0 0 0,1-5 0 0 0,-1 1 0 0 0,1 0 0 0 0,0-1 0 0 0,1 1 0 0 0,0-1 0 0 0,0 0 0 0 0,2 10 0 0 0,2 10 0 0 0,9 28 0 0 0,-11-44 0 0 0,-3-7 0 0 0,1 0 0 0 0,-1 0 0 0 0,0 0 0 0 0,0 0 0 0 0,0 1 0 0 0,-1-1 0 0 0,1 0 0 0 0,-1 0 0 0 0,1 3 0 0 0,-1-5 0 0 0,0 1 0 0 0,0-1 0 0 0,0 1 0 0 0,0-1 0 0 0,1 1 0 0 0,-1-1 0 0 0,1 1 0 0 0,-1-1 0 0 0,1 1 0 0 0,0-1 0 0 0,-1 0 0 0 0,1 1 0 0 0,0-1 0 0 0,5 12 0 0 0,-4-8 0 0 0,-1 7 0 0 0,-1 15 0 0 0,0-17-1 0 0,0 2 1 0 0,0 9-42 0 0,0-19-27 0 0,0-1-81 0 0,0-1-122 0 0,-1 1 96 0 0,1-1 81 0 0,-1 0 66 0 0,-1 0 94 0 0,0-1 158 0 0,0 1-164 0 0,1-1-77 0 0,0 1-43 0 0,0 0-43 0 0,1 0-49 0 0,-1 0-56 0 0,0 0-63 0 0,1 0-68 0 0,-1 0 71 0 0,1 0-34 0 0,0 0-39 0 0,-1 0-38 0 0,1 0-42 0 0,0 0-43 0 0,0 1-44 0 0,0-1-48 0 0,0 0-1216 0 0,0 0-1003 0 0</inkml:trace>
  <inkml:trace contextRef="#ctx0" brushRef="#br0" timeOffset="765.47">679 509 7968 0 0,'0'0'233'0'0,"3"0"-9"0"0,0 0-192 0 0,-1 1-31 0 0,0-1 0 0 0,0 0 1 0 0,-1 0-1 0 0,1 0 0 0 0,0 0 1 0 0,0-1-1 0 0,-1 1 1 0 0,1 0-1 0 0,0-1 0 0 0,0 1 1 0 0,0-1-2 0 0,3-6 0 0 0,0 2 6 0 0,3 4 40 0 0,1 0 88 0 0,-2 0-35 0 0,8-5 83 0 0,-6 2-77 0 0,-3 2-3 0 0,1 1 16 0 0,2 0 42 0 0,-1 1-14 0 0,-2-1-35 0 0,1-1-15 0 0,3-2 3 0 0,5-1 39 0 0,44-11 392 0 0,-45 13-344 0 0,2 3 9 0 0,3-2 10 0 0,29-11 314 0 0,-21 5-226 0 0,-10 3-134 0 0,-9 4-95 0 0,0 0-1 0 0,0 0 1 0 0,0 0 0 0 0,4 1-64 0 0,4 0-3 0 0,-8 1-42 0 0,-1-1-39 0 0,1 0-56 0 0,1 1-59 0 0,-1-1-68 0 0,-1 0-74 0 0,1 0-83 0 0,-1-1-90 0 0,1 0-99 0 0,-2 0-107 0 0,9-3-781 0 0,4-4-860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9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1 8144 0 0,'0'0'234'0'0,"0"0"6"0"0,1 0-176 0 0,1 2-37 0 0,8 11-16 0 0,-8-8 13 0 0,-1 1 43 0 0,0 1 56 0 0,-1 4 120 0 0,1 4 229 0 0,5 0-116 0 0,-1 0 3 0 0,-3 1-82 0 0,-2 7 27 0 0,0-2-82 0 0,0 0-56 0 0,0 26 153 0 0,0-18-66 0 0,0-23-183 0 0,-1 0 1 0 0,0 1 0 0 0,0-1-1 0 0,0 0 1 0 0,-2 4-71 0 0,-3 13 174 0 0,4-4-63 0 0,2 14 188 0 0,-1-1 6 0 0,-1-13-180 0 0,-4 5 74 0 0,4-18-129 0 0,1 0 0 0 0,-1 0 0 0 0,1 0 0 0 0,1 0 0 0 0,-1 1-70 0 0,1 16 138 0 0,0 0-35 0 0,0 20 21 0 0,0 89 10 0 0,1-126-128 0 0,-1-1 0 0 0,1 1 1 0 0,1-1-1 0 0,-1 0 1 0 0,2 4-7 0 0,-1-4 6 0 0,-1 1 0 0 0,1-1 1 0 0,-1 0-1 0 0,0 1 1 0 0,0 3-7 0 0,-1 40 0 0 0,0-46-26 0 0,0 0-48 0 0,1-1-47 0 0,0 0-44 0 0,0 0-40 0 0,1-1-39 0 0,-1 0-35 0 0,0 0-33 0 0,2 1-410 0 0,0 1-102 0 0,-1 1-79 0 0,-2 2-57 0 0,0-6-646 0 0,0 0-905 0 0</inkml:trace>
  <inkml:trace contextRef="#ctx0" brushRef="#br0" timeOffset="218.88">1 509 9328 0 0,'0'0'208'0'0,"2"0"33"0"0,2 0-155 0 0,10 0 171 0 0,-6-3-125 0 0,-6 0-99 0 0,4-4-22 0 0,-4 6-13 0 0,-1 1 1 0 0,1 0-1 0 0,0-1 0 0 0,0 1 1 0 0,0 0-1 0 0,0 0 1 0 0,0 0-1 0 0,0 0 1 0 0,2 0 1 0 0,13 1 10 0 0,4-5 52 0 0,-16 2-23 0 0,14-4 172 0 0,-13 5-127 0 0,-1-1 0 0 0,1 1 0 0 0,-1 1 0 0 0,1-1 0 0 0,1 1-84 0 0,-1 0 93 0 0,1-1 0 0 0,-1 0 1 0 0,1 0-1 0 0,-1-1 0 0 0,1 1 0 0 0,-1-1-93 0 0,10-3 173 0 0,-5 3-208 0 0,0-1 40 0 0,10-2 106 0 0,3-1 128 0 0,31-6 458 0 0,-35 7-510 0 0,-5 2-101 0 0,0 0-67 0 0,0 0-83 0 0,1 0-98 0 0,-5 1-22 0 0,0 0-64 0 0,0 0-70 0 0,0-1-74 0 0,0 1-81 0 0,1 0-86 0 0,-1 1-92 0 0,1-1-98 0 0,6 0-792 0 0,10 1-883 0 0,-28 1 2412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7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8840 0 0,'0'0'197'0'0,"0"0"24"0"0,0 0 19 0 0,2 0-29 0 0,24 0-147 0 0,-21 2 39 0 0,-4-1-92 0 0,0 1 0 0 0,0-1 1 0 0,1 0-1 0 0,-1 0 0 0 0,-1 1 1 0 0,1-1-1 0 0,0 0 0 0 0,0 1 1 0 0,0-1-1 0 0,-1 1 0 0 0,1-1 1 0 0,-1 1-1 0 0,1 0 0 0 0,-1-1 1 0 0,0 1-1 0 0,1-1 0 0 0,-1 1 1 0 0,0 0-12 0 0,0 1 15 0 0,0-1 0 0 0,0 0 0 0 0,1 0 1 0 0,-1 1-1 0 0,1-1 0 0 0,-1 0 0 0 0,1 0 0 0 0,0 0 1 0 0,0 0-1 0 0,0 0 0 0 0,1 2-15 0 0,8 17 113 0 0,-8-13-81 0 0,4 7 7 0 0,-4-2 35 0 0,0-1 61 0 0,-1 2 98 0 0,-1-7-95 0 0,1 0-1 0 0,0 1 1 0 0,0-1 0 0 0,3 6-138 0 0,-2-5 143 0 0,0 0 0 0 0,0 0 0 0 0,-1 0 0 0 0,0 8-143 0 0,-2 21 292 0 0,1 5-55 0 0,0-26-98 0 0,1 0-1 0 0,2 11-138 0 0,2-3 134 0 0,0 1 53 0 0,-3 6 82 0 0,-2-9-93 0 0,0 40 317 0 0,0-44-376 0 0,0-2-41 0 0,-1 23 183 0 0,0-26-136 0 0,1 0 1 0 0,0 0-1 0 0,0 0 0 0 0,2 0 0 0 0,1 8-123 0 0,1-6 109 0 0,2 7 145 0 0,-3 3 84 0 0,-3-19-367 0 0,-1 3 72 0 0,1-2-20 0 0,0-3-42 0 0,0 0-33 0 0,0 0-43 0 0,0-1-24 0 0,0 0-42 0 0,0 0-48 0 0,1 0-53 0 0,-1-3 188 0 0,0 0-4 0 0,0 0-17 0 0,0 0-40 0 0,1 0-13 0 0,-1 0-40 0 0,1 0-44 0 0,-1 0-51 0 0,1 0-54 0 0,0 0-49 0 0,0 0-46 0 0,0 0-39 0 0,1 0-137 0 0,0 0-39 0 0,0 0-167 0 0,1 0-448 0 0</inkml:trace>
  <inkml:trace contextRef="#ctx0" brushRef="#br0" timeOffset="487.46">401 447 8952 0 0,'0'0'200'0'0,"0"0"33"0"0,0 0 15 0 0,2 0-36 0 0,10 1-168 0 0,23-1-42 0 0,-23-3 59 0 0,-4-2 69 0 0,2-1 127 0 0,3 4 93 0 0,2 2 62 0 0,-3 0-142 0 0,0 0-75 0 0,-1-1-73 0 0,-2-1-74 0 0,4-4 59 0 0,-12 5-92 0 0,0 0 1 0 0,1 1 0 0 0,-1-1-1 0 0,1 0 1 0 0,-1 1 0 0 0,1-1-1 0 0,-1 1 1 0 0,1-1 0 0 0,0 1 0 0 0,-1 0-1 0 0,1-1 1 0 0,0 1 0 0 0,-1 0-1 0 0,1 0-15 0 0,10 1 66 0 0,11 0 113 0 0,4-5 106 0 0,1-6-93 0 0,-26 9-183 0 0,6-1 77 0 0,0 0-1 0 0,0-1 1 0 0,0 1 0 0 0,4-4-86 0 0,8-2 173 0 0,7 2-23 0 0,1 0-4 0 0,7-10 33 0 0,-27 14-160 0 0,-3 1-1 0 0,0-1 0 0 0,0 0 0 0 0,0 0-1 0 0,0 0 1 0 0,0-1 0 0 0,0 1 0 0 0,-1-1-1 0 0,1 0 1 0 0,-1 0 0 0 0,2-3-18 0 0,7-4 21 0 0,0 5 22 0 0,-8-5-22 0 0,2 5 10 0 0,-7 5-30 0 0,0 0 0 0 0,1 0 0 0 0,-1-1 0 0 0,0 1 0 0 0,1 0 0 0 0,-1 0 0 0 0,0-1 0 0 0,1 1 0 0 0,-1 0 0 0 0,0 0 0 0 0,1-1 1 0 0,-1 1-1 0 0,0 0 0 0 0,0-1 0 0 0,1 1 0 0 0,-1 0 0 0 0,0-1 0 0 0,0 1 0 0 0,0-1 0 0 0,0 1 0 0 0,0 0 0 0 0,1-1 1 0 0,-1 1-1 0 0,0-1 0 0 0,0 1 0 0 0,0 0 0 0 0,0-1 0 0 0,0 1 0 0 0,0-1 0 0 0,0 1 0 0 0,0-1-1 0 0,2-4 56 0 0,5-4 1 0 0,-7 9-57 0 0,0 0 1 0 0,0 0 0 0 0,0 0 0 0 0,0-1-1 0 0,0 1 1 0 0,0 0 0 0 0,0 0-1 0 0,0 0 1 0 0,0 0 0 0 0,0-1 0 0 0,0 1-1 0 0,0 0 1 0 0,-1 0 0 0 0,1 0-1 0 0,0-1 1 0 0,0 1 0 0 0,0 0 0 0 0,0 0-1 0 0,0 0 1 0 0,0 0 0 0 0,-1 0-1 0 0,1 0 1 0 0,0-1 0 0 0,0 1-1 0 0,0 0 1 0 0,0 0 0 0 0,-1 0 0 0 0,1 0-1 0 0,0 0 1 0 0,0 0 0 0 0,0 0-1 0 0,-1 0 1 0 0,1 0 0 0 0,0 0 0 0 0,0 0-1 0 0,0 0 1 0 0,-1 0 0 0 0,1 0-1 0 0,0 0 1 0 0,0 0 0 0 0,0 0 0 0 0,-1 0-1 0 0,1 0 1 0 0,0 0 0 0 0,0 0-1 0 0,0 0 1 0 0,0 0 0 0 0,-1 0-1 0 0,1 0 1 0 0,0 0 0 0 0,0 0 0 0 0,0 1 0 0 0,0-1 0 0 0,0 0 0 0 0,0 0-1 0 0,0 0 1 0 0,0 0 0 0 0,-1 0 0 0 0,1 0 0 0 0,0 0 0 0 0,0 0 0 0 0,0 0 0 0 0,0 0 0 0 0,0 0 0 0 0,0 0 0 0 0,0 0 0 0 0,0 0 0 0 0,0-1 0 0 0,0 1 0 0 0,-1 0-1 0 0,1 0 1 0 0,0 0 0 0 0,0 0 0 0 0,0 0 0 0 0,0 0 0 0 0,0 0 0 0 0,0 0 0 0 0,0 0 0 0 0,0 0 0 0 0,0 0 0 0 0,0 0 0 0 0,0 0 0 0 0,0 0 0 0 0,0 0 0 0 0,0 0 0 0 0,0-1-1 0 0,0 1 1 0 0,0 0 0 0 0,0 0 0 0 0,-1 0 0 0 0,1 0 0 0 0,0 0 0 0 0,0 0 0 0 0,0 0 0 0 0,0 0 0 0 0,0 0 0 0 0,0 0 0 0 0,0 0 0 0 0,0-1 0 0 0,0 1 0 0 0,0 0-1 0 0,1 0 1 0 0,-1 0 0 0 0,0 0 0 0 0,0 0 0 0 0,0 0-1 0 0,0-1 8 0 0,0-1-1 0 0,-1 1 0 0 0,1 0 1 0 0,0-1-1 0 0,0 1 0 0 0,-1 0 1 0 0,1 0-1 0 0,-1 0 0 0 0,1-1 1 0 0,-1 1-1 0 0,1 0 0 0 0,-1 0 1 0 0,0 0-1 0 0,1 0 0 0 0,-1 0 1 0 0,0 0-8 0 0,-7-5 8 0 0,-23-9 72 0 0,1-1-27 0 0,25 15-52 0 0,1 0 0 0 0,-1 0 0 0 0,1 1-1 0 0,-1-1 1 0 0,1 1 0 0 0,-1 0 0 0 0,1 0 0 0 0,-1 0 0 0 0,1 1 0 0 0,-1-1 0 0 0,1 1 0 0 0,-4 1-1 0 0,-23 14 0 0 0,26-13 0 0 0,0 1-1 0 0,0 0 1 0 0,0 0 0 0 0,1 1 0 0 0,0-1 0 0 0,-2 3 0 0 0,-6 5-11 0 0,9-8 1 0 0,0-1 0 0 0,0 1 0 0 0,1 0 0 0 0,-1 0 0 0 0,1 0 0 0 0,-1 1 10 0 0,-9 16 0 0 0,8-11 0 0 0,-1-1 0 0 0,2 1 0 0 0,-1 0 0 0 0,1 0 0 0 0,1 1 0 0 0,-1 1 0 0 0,-1 6 0 0 0,-1 44 0 0 0,2-53 0 0 0,-2 12 0 0 0,7-12-1 0 0,-1-1 1 0 0,1 1 0 0 0,1-1-1 0 0,0 0 1 0 0,3 8 0 0 0,0 1-14 0 0,6 12-62 0 0,-9-23 75 0 0,0 0 1 0 0,1 0-1 0 0,-1 0 1 0 0,2-1-1 0 0,-1 1 1 0 0,0-1-1 0 0,1 0 1 0 0,1 0 0 0 0,-3-3-1 0 0,0 1 0 0 0,-1-1 0 0 0,1-1 0 0 0,0 1 0 0 0,0 0 1 0 0,0-1-1 0 0,1 1 0 0 0,-1-1 0 0 0,0 0 0 0 0,0 0 1 0 0,1-1-1 0 0,1 1 1 0 0,-1 0-7 0 0,0 0 1 0 0,0 0 0 0 0,0 0 0 0 0,0 1 0 0 0,0-1-1 0 0,-1 1 1 0 0,3 1 6 0 0,-2-1-1 0 0,0 1 0 0 0,0-1-1 0 0,0-1 1 0 0,0 1 0 0 0,1-1-1 0 0,-1 1 1 0 0,0-1 0 0 0,1 0 0 0 0,0-1-1 0 0,0 1 2 0 0,47-1-117 0 0,-27-1 6 0 0,-21 1 96 0 0,-1 0 1 0 0,1 0-1 0 0,-1-1 1 0 0,1 1-1 0 0,-1-1 0 0 0,0 0 1 0 0,1 0-1 0 0,-1 0 1 0 0,0-1 14 0 0,12-3-109 0 0,-2 2-39 0 0,0 0-41 0 0,7-7-230 0 0,-12 8 306 0 0,-3 1-21 0 0,-1 0-24 0 0,0 0-61 0 0,-1 0-75 0 0,1 0-89 0 0,0-1-102 0 0,0 0-115 0 0,-2 0 253 0 0,0 1-35 0 0,0-1-34 0 0,0 0-38 0 0,4-4-989 0 0,-1 1-52 0 0,-1 1 485 0 0</inkml:trace>
  <inkml:trace contextRef="#ctx0" brushRef="#br0" timeOffset="1106.79">1294 139 6016 0 0,'0'0'133'0'0,"0"0"23"0"0,0 0 11 0 0,0 3-27 0 0,0-2-137 0 0,0 1-1 0 0,0-1 1 0 0,1 1 0 0 0,-1-1 0 0 0,1 1-1 0 0,-1-1 1 0 0,1 1 0 0 0,-1-1 0 0 0,1 0-1 0 0,0 1 1 0 0,0-1 0 0 0,-1 0 0 0 0,1 0-3 0 0,5 5 60 0 0,-5-4 116 0 0,0 0-38 0 0,0 1 42 0 0,-1 1-78 0 0,0 1-31 0 0,-1-3 52 0 0,1 10 235 0 0,-1 10 240 0 0,5-9-256 0 0,0-6-174 0 0,2 3 72 0 0,-3 6 60 0 0,-3 31 319 0 0,0 9 39 0 0,0 76 816 0 0,0-85-917 0 0,0 2 87 0 0,0 0 68 0 0,0-47-599 0 0,0-2 40 0 0,0 0 21 0 0,0 0 2 0 0,0 0 16 0 0,0 0 66 0 0,0 0 29 0 0,0 0 8 0 0,0-2-33 0 0,2-8-156 0 0,3 0-54 0 0,-4 9-48 0 0,0-1 1 0 0,0 1-1 0 0,0-1 0 0 0,-1 0 0 0 0,1 0 0 0 0,0 0 0 0 0,-1 1 1 0 0,1-1-1 0 0,-1 0 0 0 0,0 0 0 0 0,1 0 0 0 0,-1-1-4 0 0,0 2 6 0 0,0-1-1 0 0,0 0 0 0 0,0 1 0 0 0,1-1 1 0 0,-1 1-1 0 0,1-1 0 0 0,-1 1 1 0 0,1-1-1 0 0,-1 1 0 0 0,1 0 1 0 0,0-1-1 0 0,0 1 0 0 0,-1 0-5 0 0,7-12 18 0 0,-4 0 8 0 0,-2 9-19 0 0,0 0-1 0 0,0 1 1 0 0,1-1 0 0 0,-1 0 0 0 0,1 0-1 0 0,0 1 1 0 0,0-1 0 0 0,1 1-7 0 0,-1-2 7 0 0,1 0 0 0 0,-1 0 1 0 0,0 0-1 0 0,0 0 0 0 0,-1 0 0 0 0,1 0 1 0 0,-1-1-1 0 0,0 1 0 0 0,0-3-7 0 0,-1 1 0 0 0,2 0 1 0 0,-1 0-1 0 0,1 0 0 0 0,0 0 0 0 0,0 0 0 0 0,2-3 0 0 0,9-16 0 0 0,-3 5 0 0 0,1 0 0 0 0,2 0 0 0 0,-11 18 0 0 0,0 0 0 0 0,0 1 0 0 0,0-1 0 0 0,1 1 0 0 0,-1 0 0 0 0,1 0 0 0 0,0 0 0 0 0,-1 0 0 0 0,4-1 1 0 0,10-9-2 0 0,-4-5 1 0 0,-11 15 0 0 0,1-1 0 0 0,-1 1 0 0 0,1 0 0 0 0,-1 0 0 0 0,1 0 0 0 0,0 0 0 0 0,-1 0 0 0 0,1 0 0 0 0,0 0 0 0 0,0 1 0 0 0,2-1 0 0 0,29-14 0 0 0,-10 11 0 0 0,-13-5 0 0 0,-8 9 0 0 0,-1 1 0 0 0,1 0 0 0 0,-1-1 0 0 0,1 1 0 0 0,-1 0 0 0 0,1 0 0 0 0,-1 0 0 0 0,1 0 0 0 0,0 0 0 0 0,-1 0 0 0 0,1 0 0 0 0,-1 1 0 0 0,1-1 0 0 0,-1 1 0 0 0,5 1-3 0 0,-1 0-1 0 0,0 0 0 0 0,0 1 1 0 0,0 0-1 0 0,0 0 4 0 0,0 7-89 0 0,6-4-2 0 0,-6 1 34 0 0,3 10 32 0 0,-6-13 26 0 0,-1-1-2 0 0,0-1 1 0 0,0 1 0 0 0,-1 0-1 0 0,1 0 1 0 0,-1 0 0 0 0,0 0 0 0 0,0 0-1 0 0,0-1 1 0 0,0 1 0 0 0,0 0 0 0 0,-1 1 0 0 0,1 4-8 0 0,0-1-7 0 0,0 16-22 0 0,0 7 37 0 0,0-23-1 0 0,0 98 11 0 0,0-88 37 0 0,0 10-41 0 0,0 4 60 0 0,0-29 6 0 0,0-2 5 0 0,0 0-4 0 0,0 0 3 0 0,-1-4 13 0 0,1-4-86 0 0,1 5 8 0 0,-2-4 10 0 0,1 5-18 0 0,0 0 0 0 0,0 0 1 0 0,0 0-1 0 0,0-1 0 0 0,0 1 0 0 0,1 0 1 0 0,-1 0-1 0 0,1 0 0 0 0,-1 0 0 0 0,1-1-3 0 0,6-12 0 0 0,-2 0 0 0 0,0 0 0 0 0,0 0 0 0 0,-1-2 0 0 0,-2 6 0 0 0,-1 7 6 0 0,0 0 0 0 0,0 0 0 0 0,0 1 0 0 0,1-1 0 0 0,-1 1 0 0 0,1-1 0 0 0,-1 1 0 0 0,1-1 0 0 0,2-1-6 0 0,13-29 11 0 0,-14 27-11 0 0,0 0 0 0 0,1 0 0 0 0,0 0 0 0 0,0 0 0 0 0,1 0-1 0 0,4-4 1 0 0,34-22-12 0 0,-38 28-3 0 0,1 1 0 0 0,-1-1-1 0 0,1 1 1 0 0,5-2 15 0 0,0-1-9 0 0,5-3-28 0 0,16-8 7 0 0,-17 14-17 0 0,6 5 28 0 0,-13-1 18 0 0,-3 0 1 0 0,-1 0 0 0 0,1 1 0 0 0,0-1 0 0 0,-1 1 0 0 0,1 0 0 0 0,0 0 0 0 0,-1 0 0 0 0,1 1 0 0 0,-1 0 0 0 0,0-1 0 0 0,0 2 0 0 0,1-1 0 0 0,-1 0 0 0 0,-1 1 0 0 0,1 0 0 0 0,0 0 0 0 0,2 2 0 0 0,18 21 0 0 0,-19-18 0 0 0,-1 4 0 0 0,22 34 0 0 0,-25-42 2 0 0,0 1-1 0 0,0-1 0 0 0,-1 0 0 0 0,1 0 0 0 0,-1 0 0 0 0,0 1 0 0 0,0-1 0 0 0,0 0 0 0 0,-1 4-1 0 0,0 8 44 0 0,0-7-35 0 0,2 0-7 0 0,12 19-3 0 0,-10-20-80 0 0,-3 10 35 0 0,0-10-61 0 0,0-5-5 0 0,1 0-53 0 0,0 0-64 0 0,2-1-75 0 0,0-1-85 0 0,1-1-96 0 0,-3 0 122 0 0,0 0-54 0 0,-1 0-48 0 0,0 0-42 0 0,1 0-148 0 0,-1 0-41 0 0,0 0-180 0 0,0 0-482 0 0</inkml:trace>
  <inkml:trace contextRef="#ctx0" brushRef="#br0" timeOffset="1646.13">2371 401 4112 0 0,'0'0'91'0'0,"0"0"11"0"0,0 0 12 0 0,3 0-10 0 0,-2 0-102 0 0,1 0 0 0 0,-1-1 1 0 0,1 1-1 0 0,-1 0 0 0 0,1-1 1 0 0,-1 1-1 0 0,1-1 0 0 0,-1 0 1 0 0,0 1-1 0 0,1-1 0 0 0,-1 0 1 0 0,0 0-1 0 0,0 0-2 0 0,6-4 67 0 0,-6 4 133 0 0,1 0-44 0 0,1 0 51 0 0,1 0-89 0 0,1 2-32 0 0,-4-1-32 0 0,0 1 35 0 0,7-2 253 0 0,-2-1 7 0 0,9-4 523 0 0,-6 1-415 0 0,-5 3-290 0 0,1 0-43 0 0,-1 0 59 0 0,9-5 285 0 0,-6 3-193 0 0,-3 1 38 0 0,1-7 268 0 0,8 5-18 0 0,2-8-1 0 0,1 0-40 0 0,-3 6-182 0 0,1 0-45 0 0,0 1-44 0 0,0-1-42 0 0,3-2-6 0 0,0 1-61 0 0,0-1-58 0 0,0 1-55 0 0,-12 7-17 0 0,-1-1-11 0 0,5-13-3 0 0,1 2 12 0 0,-7 10 44 0 0,-3 3 10 0 0,0-2 0 0 0,-1-5-21 0 0,-6-6 132 0 0,2 7-137 0 0,2 3 58 0 0,1 1 0 0 0,0 1-84 0 0,1-1 1 0 0,0 1 0 0 0,-1 0 0 0 0,1 0 0 0 0,-1 0-1 0 0,1 0 1 0 0,-1 0 0 0 0,1 1 0 0 0,-1-1 0 0 0,0 0-1 0 0,1 1 1 0 0,-1-1 0 0 0,0 1 0 0 0,1-1 0 0 0,-2 1-13 0 0,-2-3 96 0 0,-8-7-16 0 0,-2 8-64 0 0,9 1-16 0 0,5 1 0 0 0,-23 13 0 0 0,-7-7 0 0 0,0 19 0 0 0,26-22 0 0 0,5-3 0 0 0,-1 0 0 0 0,1 0 0 0 0,-1 1 0 0 0,0-1 0 0 0,1 0 0 0 0,-1 1 0 0 0,1-1 0 0 0,-1 0 0 0 0,0 1 0 0 0,1-1 0 0 0,0 1 0 0 0,-1-1 0 0 0,1 1 0 0 0,-1-1 0 0 0,1 1 0 0 0,-1-1 0 0 0,1 1 0 0 0,0 0 0 0 0,-1-1 0 0 0,1 1 0 0 0,0-1 0 0 0,0 1 0 0 0,-3 4 0 0 0,-22 26 0 0 0,9 0 66 0 0,15-27-64 0 0,0 1 0 0 0,0-1-1 0 0,0 1 1 0 0,1 0-1 0 0,0-1 1 0 0,0 1 0 0 0,0 0-1 0 0,0-1 1 0 0,1 4-2 0 0,0 2-1 0 0,-1-6-4 0 0,0 1 1 0 0,0 0-1 0 0,1-1 1 0 0,-1 1-1 0 0,1-1 1 0 0,0 1-1 0 0,1-1 1 0 0,-1 0-1 0 0,1 1 0 0 0,0-1 1 0 0,0 0-1 0 0,1 2 5 0 0,0-1-5 0 0,-2-3 4 0 0,0-1 0 0 0,0 1-1 0 0,1-1 1 0 0,-1 1 0 0 0,1-1 0 0 0,-1 0 0 0 0,1 0 0 0 0,0 1 0 0 0,-1-1 0 0 0,1 0 0 0 0,0 0 0 0 0,0-1 0 0 0,0 2 1 0 0,2-1 2 0 0,-1 0 0 0 0,-1 1 0 0 0,1 0 0 0 0,0 0 0 0 0,0 0 0 0 0,0 1-2 0 0,1 0 16 0 0,-1-1 0 0 0,1 1 0 0 0,0-1 0 0 0,0 1 0 0 0,0-1 0 0 0,0 0-1 0 0,1-1 1 0 0,0 1-16 0 0,17 9 44 0 0,-18-9-48 0 0,0 0 1 0 0,0 0-1 0 0,1 0 1 0 0,-1 0-1 0 0,0-1 1 0 0,1 0-1 0 0,-1 0 1 0 0,1 0-1 0 0,-1 0 1 0 0,2 0 3 0 0,19 0-54 0 0,0-2-51 0 0,-1 0-78 0 0,-1 1-70 0 0,-1 0 42 0 0,72 0-593 0 0,-76 0 548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5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0 6056 0 0,'0'0'176'0'0,"-3"0"-4"0"0,-3 0-263 0 0,0 0 40 0 0,0 0 38 0 0,0 0 37 0 0,-1 0 35 0 0,1 0 34 0 0,-8 0 184 0 0,1 0 113 0 0,-1 0 98 0 0,0 0 84 0 0,1 0 70 0 0,2 2-332 0 0,-1 4-3 0 0,0 0-35 0 0,1-5-21 0 0,4-1-92 0 0,-5 0 57 0 0,0 3-67 0 0,7 0-97 0 0,-1-1 14 0 0,-1 2 0 0 0,2-1 0 0 0,-1 0 0 0 0,0 1 0 0 0,1 0 0 0 0,-1 1-66 0 0,3-3 34 0 0,1 0 0 0 0,-1 0 0 0 0,0 0-1 0 0,0 0 1 0 0,0-1 0 0 0,-1 1-34 0 0,2-1 21 0 0,0 0 0 0 0,1 0 0 0 0,-1 0 1 0 0,0 0-1 0 0,0 0 0 0 0,1 0 0 0 0,-1 0 0 0 0,1 1 0 0 0,-1-1 0 0 0,1 0 0 0 0,-1 1 1 0 0,1 0-1 0 0,-1 0-21 0 0,-2 8 106 0 0,3-8-86 0 0,0 1 0 0 0,0-1 1 0 0,0 0-1 0 0,-1 0 0 0 0,1 0 0 0 0,-1 0 0 0 0,1 0 0 0 0,-1 0 1 0 0,0 0-21 0 0,-5 5 62 0 0,4-4-30 0 0,-1 0 0 0 0,1 0 1 0 0,0 0-1 0 0,1 1 0 0 0,-1 0 1 0 0,0 0-33 0 0,-5 14 113 0 0,1 6-70 0 0,2-7-5 0 0,-1-2-21 0 0,5-12-11 0 0,-1 0 0 0 0,1 0 1 0 0,0 1-1 0 0,1-1 0 0 0,-1 0 0 0 0,0 0 1 0 0,1 1-1 0 0,0 1-6 0 0,0 105 11 0 0,2-95-11 0 0,11 1 0 0 0,0-1 0 0 0,-11-10 0 0 0,-1-4 0 0 0,-1-1 0 0 0,0 1 0 0 0,0 0 0 0 0,1-1 0 0 0,-1 1 0 0 0,0-1 0 0 0,1 1 0 0 0,-1-1 0 0 0,1 1 0 0 0,-1-1 0 0 0,0 1 0 0 0,1-1 0 0 0,0 1 0 0 0,-1-1 0 0 0,1 1 0 0 0,-1-1 0 0 0,1 0 0 0 0,-1 1 0 0 0,1-1 0 0 0,0 0 0 0 0,-1 1 0 0 0,1-1 0 0 0,4 2 0 0 0,23 14 0 0 0,-26-13 0 0 0,4 4 0 0 0,0-6 2 0 0,-1 0 0 0 0,1 0 1 0 0,0-1-1 0 0,0 0 1 0 0,0 0-1 0 0,1 0-2 0 0,7-1 39 0 0,-12 1-35 0 0,0 0 1 0 0,1 0-1 0 0,-1-1 0 0 0,0 1 0 0 0,0-1 1 0 0,0 1-1 0 0,-1-1 0 0 0,1 0 0 0 0,1 0-4 0 0,16-11 73 0 0,0 1 29 0 0,-2 4 42 0 0,-1-5 18 0 0,3-2-12 0 0,3-2 0 0 0,-4 2 114 0 0,-1-1 1 0 0,3-4-265 0 0,-18 16 12 0 0,6-4 19 0 0,-1 0 0 0 0,0 0 1 0 0,-1-1-1 0 0,0 0 0 0 0,0 0 0 0 0,-1-1 1 0 0,4-6-32 0 0,-7 8 13 0 0,0 1 0 0 0,1-1 0 0 0,-1 1 0 0 0,1-1 0 0 0,1 1 0 0 0,-1 0 0 0 0,1 0 0 0 0,0 1 1 0 0,1-1-1 0 0,-1 1 0 0 0,1 0 0 0 0,3-3-13 0 0,6-11 57 0 0,-3-2-45 0 0,-8 15-14 0 0,2-7 12 0 0,5 11 44 0 0,-4 2-1 0 0,-4 0-52 0 0,0-1 0 0 0,0 1 0 0 0,0 1 0 0 0,1-1 0 0 0,-1 0 0 0 0,0 0 0 0 0,0 1 0 0 0,0-1 0 0 0,0 1 0 0 0,0 0 0 0 0,1 0-1 0 0,-3-1 0 0 0,0 0 0 0 0,0 1 0 0 0,1-1 0 0 0,-1 0 0 0 0,0 1 0 0 0,0-1 0 0 0,1 1 0 0 0,-1-1 0 0 0,0 0 0 0 0,0 1 0 0 0,0-1 0 0 0,0 1 0 0 0,1-1 0 0 0,-1 0 0 0 0,0 1 0 0 0,0-1 0 0 0,0 1 0 0 0,0-1 0 0 0,0 1 0 0 0,0-1 0 0 0,0 1 0 0 0,0-1 0 0 0,0 0-1 0 0,-1 1 1 0 0,1-1 0 0 0,0 2 0 0 0,0-1 0 0 0,0 0 0 0 0,0 0 0 0 0,0 0 1 0 0,0 1-1 0 0,0-1 0 0 0,0 0 0 0 0,1 0 0 0 0,-1 0 0 0 0,0 0 0 0 0,1 1 0 0 0,-1 0 0 0 0,26 57 0 0 0,-25-56 0 0 0,0 0 0 0 0,0 0 0 0 0,-1 0 0 0 0,1 1 0 0 0,-1-1 0 0 0,0 0 0 0 0,0 0 0 0 0,0 1 0 0 0,1 15 0 0 0,4-2 0 0 0,-3-11 0 0 0,0 1 0 0 0,-1-1 0 0 0,0 1 0 0 0,0 0 0 0 0,0 2 0 0 0,-1-5 0 0 0,0-1 0 0 0,0 0 0 0 0,1 0 0 0 0,-1 0 0 0 0,1 0 0 0 0,0 0 0 0 0,0 1 0 0 0,0-1 0 0 0,1 2 0 0 0,4 10 0 0 0,-5-6 0 0 0,0-1 0 0 0,0 1 0 0 0,-1 0 0 0 0,0 0 0 0 0,-1 7 0 0 0,0-9 0 0 0,1 1 0 0 0,-1-1 0 0 0,2 0 0 0 0,-1 0 0 0 0,1 0 0 0 0,0 0 0 0 0,1 4 0 0 0,4 2 0 0 0,-5-12 0 0 0,0 0 0 0 0,0 1 0 0 0,-1-1 0 0 0,1 0 0 0 0,0 1 0 0 0,-1-1 0 0 0,1 1 0 0 0,-1-1 0 0 0,0 1 0 0 0,0-1 0 0 0,1 1 0 0 0,-1-1 0 0 0,0 1 0 0 0,0 0 0 0 0,0 0-1 0 0,0-1 1 0 0,1 1 0 0 0,-1 0 0 0 0,0-1 0 0 0,1 1 0 0 0,-1 0 0 0 0,1-1 0 0 0,0 1 0 0 0,0 0 0 0 0,-1-1 0 0 0,1 1 0 0 0,0-1 0 0 0,5 9-33 0 0,-4 3-67 0 0,-2 0-57 0 0,0-11 68 0 0,0-2-51 0 0,0 1-68 0 0,0-1-112 0 0,0 0-132 0 0,0 0-118 0 0,0 0 79 0 0,0 0-44 0 0,0 0-631 0 0,0 0-495 0 0,0 0-944 0 0</inkml:trace>
  <inkml:trace contextRef="#ctx0" brushRef="#br0" timeOffset="439.6">878 139 6768 0 0,'0'2'149'0'0,"2"16"-50"0"0,4 8 118 0 0,0 0-32 0 0,-4-9-139 0 0,-2-8-51 0 0,0 0 1 0 0,1 0-1 0 0,0 0 0 0 0,1 4 5 0 0,3 4 34 0 0,-2-3 31 0 0,-1-7-12 0 0,-1 0 49 0 0,-1 2 71 0 0,0 6 151 0 0,0 8 252 0 0,1-16-425 0 0,1-1-41 0 0,4 7 252 0 0,-2-4-21 0 0,-2 3 83 0 0,-2 31 1038 0 0,0 3 244 0 0,0-43-1261 0 0,0-3-112 0 0,0 0-49 0 0,0 0-10 0 0,0 0-16 0 0,0 0-54 0 0,0 0-20 0 0,0 0-6 0 0,0-3-17 0 0,0-16-29 0 0,-1-18 1 0 0,1 32-124 0 0,1 0 0 0 0,-1 0 0 0 0,1 0 0 0 0,0 0 1 0 0,0-1-10 0 0,9-14 64 0 0,-4-1-40 0 0,-5 14-6 0 0,1-1 0 0 0,1 1 0 0 0,-1 0 0 0 0,2-2-18 0 0,58-114 16 0 0,-60 118-16 0 0,1 1 0 0 0,-1 0 0 0 0,1 0 0 0 0,0 0 0 0 0,0 1 0 0 0,1-1 0 0 0,-1 1 0 0 0,4-3 0 0 0,6-6 0 0 0,8-14 0 0 0,-17 22 0 0 0,1 0 0 0 0,0 0 0 0 0,-1 0 0 0 0,1 1 0 0 0,1 0 0 0 0,-1 0 0 0 0,0 0 0 0 0,2 0 0 0 0,19-2 0 0 0,-6-5 0 0 0,6 5 16 0 0,-15-1 22 0 0,-10 5-32 0 0,-1 1 0 0 0,1-1-1 0 0,0 0 1 0 0,0 1 0 0 0,0-1 0 0 0,0 1-1 0 0,0-1 1 0 0,0 1 0 0 0,0 0-1 0 0,0-1 1 0 0,0 1 0 0 0,0 0 0 0 0,0 0-1 0 0,0 0 1 0 0,0 0 0 0 0,0 0-1 0 0,0 0 1 0 0,0 0 0 0 0,0 0 0 0 0,0 0-1 0 0,0 0 1 0 0,0 1 0 0 0,0-1-1 0 0,1 1-4 0 0,8 3 38 0 0,-7-3-24 0 0,0 1 0 0 0,0-1 0 0 0,0 0 1 0 0,0 0-1 0 0,0 0 0 0 0,1-1 0 0 0,-1 1 0 0 0,0-1 0 0 0,3 0-15 0 0,-5 0 2 0 0,1 0 0 0 0,-1 1-1 0 0,1-1 1 0 0,0 0-1 0 0,-1 0 1 0 0,1 1-1 0 0,-1-1 1 0 0,1 1-1 0 0,-1 0 1 0 0,1-1-1 0 0,-1 1 1 0 0,1 0-1 0 0,-1 0 1 0 0,0 0-1 0 0,1 0 1 0 0,-1 0-1 0 0,0 0 1 0 0,0 0-2 0 0,3 3 10 0 0,-1 0 1 0 0,0 0 0 0 0,-1 0-1 0 0,1 0 1 0 0,0 1-11 0 0,-1 0 12 0 0,0-1 0 0 0,1 0 0 0 0,-1 0 1 0 0,1 0-1 0 0,1 0-12 0 0,-2-2 3 0 0,-1-1 0 0 0,1 1 0 0 0,-1 0 0 0 0,0 0 0 0 0,0 0 0 0 0,1 0 0 0 0,-1 0 0 0 0,-1 0 0 0 0,1 0 0 0 0,0 1 0 0 0,0-1 1 0 0,-1 0-1 0 0,1 0 0 0 0,-1 1-3 0 0,3 10 21 0 0,7 7 1 0 0,-5 6 26 0 0,1-11-30 0 0,-5-12-9 0 0,1 0 0 0 0,-1 0 1 0 0,0 1-1 0 0,-1-1 0 0 0,1 0 1 0 0,0 1-1 0 0,-1-1 0 0 0,0 2-9 0 0,0-2 5 0 0,0-1-1 0 0,0 1 0 0 0,1 0 0 0 0,-1-1 1 0 0,0 1-1 0 0,1 0 0 0 0,0-1 0 0 0,0 1 0 0 0,0-1 1 0 0,0 1-1 0 0,0-1 0 0 0,0 1-4 0 0,0-1 3 0 0,1 0-1 0 0,-2 0 0 0 0,1 1 1 0 0,0-1-1 0 0,0 0 1 0 0,-1 0-1 0 0,1 1 1 0 0,-1-1-1 0 0,0 0 1 0 0,1 1-1 0 0,-1-1 1 0 0,0 1-4 0 0,0 21-39 0 0,0 29 125 0 0,0-34-127 0 0,0-9-21 0 0,0 1-38 0 0,0 0-43 0 0,0 0-51 0 0,0-6 11 0 0,3 2-58 0 0,-2-6 115 0 0,1 0-70 0 0,-1 0-2 0 0,1-1-58 0 0,0 0-69 0 0,-1 0-77 0 0,0 0 38 0 0,0 0-52 0 0,-1 0-45 0 0,1 0-41 0 0,-1 0-145 0 0,0 0-40 0 0,0 0-175 0 0,0 0-475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3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309 323 7024 0 0,'-2'-1'29'0'0,"1"-1"-14"0"0,-1 1 0 0 0,1 0-1 0 0,0 0 1 0 0,-1-1 0 0 0,1 1 0 0 0,0 0 0 0 0,-1 1 0 0 0,1-1-1 0 0,-2-1-14 0 0,-4 1 127 0 0,2 0-24 0 0,0 1 34 0 0,-5-2 5 0 0,1-3-90 0 0,7 4-51 0 0,1 0-1 0 0,-1 0 0 0 0,0 0 1 0 0,1 0-1 0 0,-1 1 1 0 0,0-1-1 0 0,0 0 0 0 0,0 1 1 0 0,0-1-1 0 0,0 1 0 0 0,0 0 1 0 0,0 0-1 0 0,1 0 0 0 0,1 0 0 0 0,-1 0 0 0 0,1 0-1 0 0,-1 0 1 0 0,1 0 0 0 0,-1 0 0 0 0,1 0 0 0 0,-1 0 0 0 0,1 0 0 0 0,-1 0 0 0 0,1 0 0 0 0,-1-1 0 0 0,1 1 0 0 0,-1 0 0 0 0,1 0-1 0 0,-1 0 1 0 0,1-1 0 0 0,0 1 0 0 0,-1 0 0 0 0,1 0 0 0 0,-1-1 0 0 0,1 1 0 0 0,0 0 0 0 0,-1-1 0 0 0,1 1 0 0 0,0-1 0 0 0,-1 1-1 0 0,1 0 1 0 0,0-1 0 0 0,-3-3 28 0 0,-2 1 48 0 0,2 1 38 0 0,-4 1-63 0 0,5 1 22 0 0,-2 0 77 0 0,1 0-16 0 0,0 0 40 0 0,-1 0 47 0 0,-1 0 53 0 0,3 0-270 0 0,-2 0 104 0 0,0 0 81 0 0,-2 0 62 0 0,-17 0 888 0 0,14 0-836 0 0,5 0-191 0 0,0 0-33 0 0,-8 3 229 0 0,1 2-58 0 0,2 3-56 0 0,0 1-56 0 0,-1 2-45 0 0,-1-3-81 0 0,7-6 8 0 0,3-2-18 0 0,0 1 1 0 0,1-1-1 0 0,-1 0 1 0 0,0 1-1 0 0,1-1 0 0 0,-1 0 1 0 0,1 1-1 0 0,-1-1 0 0 0,1 0 1 0 0,-1 1-1 0 0,1-1 1 0 0,-1 1-1 0 0,1-1 0 0 0,-1 1 1 0 0,1-1-1 0 0,0 1 1 0 0,-1 0-1 0 0,1-1 0 0 0,0 1 1 0 0,-1-1-1 0 0,1 1 1 0 0,0 0-3 0 0,-3 4-1 0 0,-8 19 5 0 0,-3 11 45 0 0,5-13-38 0 0,8-18-11 0 0,-1 0 0 0 0,1 0 0 0 0,-1 0 0 0 0,1 0 0 0 0,0 0 0 0 0,1 0 0 0 0,-1 0 0 0 0,1 0 0 0 0,0 2 0 0 0,0 120 0 0 0,1-115 0 0 0,1 0 0 0 0,0 0 0 0 0,1-1 0 0 0,0 1 0 0 0,2 1 0 0 0,-3-6 0 0 0,8 14 0 0 0,-7-8 0 0 0,-2-8 2 0 0,0 0-1 0 0,1 0 1 0 0,-1 0-1 0 0,1 0 1 0 0,-1-1 0 0 0,1 1-1 0 0,0-1 1 0 0,1 1-2 0 0,10 22 40 0 0,5 10-13 0 0,0-10-43 0 0,5-9-48 0 0,-16-7 48 0 0,-7-10 16 0 0,0 1 0 0 0,0-1 0 0 0,1 1 0 0 0,-1-1 0 0 0,0 0 0 0 0,1 1 0 0 0,-1-1 0 0 0,0 0 0 0 0,1 1 0 0 0,-1-1 0 0 0,0 0 0 0 0,1 1 0 0 0,-1-1 0 0 0,1 0 0 0 0,-1 0 0 0 0,1 1 0 0 0,-1-1 0 0 0,0 0 0 0 0,1 0 0 0 0,-1 0 0 0 0,1 0 0 0 0,-1 0 0 0 0,1 0 0 0 0,-1 0 0 0 0,1 0 0 0 0,-1 0 0 0 0,1 0 0 0 0,-1 0 0 0 0,1 0 0 0 0,-1 0 0 0 0,1 0 0 0 0,-1 0 0 0 0,16 1 0 0 0,-12-1 0 0 0,1 1 0 0 0,-1-1 0 0 0,0 0 0 0 0,0 0 0 0 0,1 0 0 0 0,-1-1 0 0 0,0 0 0 0 0,0 0 0 0 0,4-1 0 0 0,-3 0 0 0 0,-1 0 0 0 0,1 0 0 0 0,0 0 0 0 0,-1-1 0 0 0,1 0 0 0 0,-1 0 0 0 0,0 0 0 0 0,0 0 0 0 0,0 0 0 0 0,0-1 0 0 0,-1 0 0 0 0,1 0 0 0 0,0-1 0 0 0,1-5 4 0 0,-5 7 3 0 0,1 1 0 0 0,1 0 0 0 0,-1 0 0 0 0,0 0 0 0 0,0 0-1 0 0,1 0 1 0 0,-1 0 0 0 0,1 0 0 0 0,0 0-7 0 0,5-5 11 0 0,-5 5-5 0 0,1 0-1 0 0,-1 0 1 0 0,0 0-1 0 0,0 0 1 0 0,0 0 0 0 0,-1-1-1 0 0,1 1 1 0 0,0-1-1 0 0,-1 1 1 0 0,1-2-6 0 0,3-22 21 0 0,10-5 30 0 0,1-5-38 0 0,-13 29-1 0 0,-1 1-6 0 0,0 0 0 0 0,-1 0 0 0 0,1 0 0 0 0,-1-1 0 0 0,0 1 0 0 0,-1 0 0 0 0,1-5-6 0 0,0 3 0 0 0,0 0 0 0 0,0 0 0 0 0,1 0 0 0 0,0 0 0 0 0,3-7 0 0 0,-4 13 0 0 0,0-1 0 0 0,0-1 0 0 0,-1 1 0 0 0,1-1 0 0 0,-1 1 0 0 0,1-1 0 0 0,-1 1 0 0 0,0-1 0 0 0,-1 1 0 0 0,1-2 0 0 0,-1-8 0 0 0,1-33 0 0 0,0 45 0 0 0,0 0 0 0 0,0 0 0 0 0,0-1 0 0 0,0 1 0 0 0,1 0 0 0 0,-1 0 0 0 0,0 0 0 0 0,0 0 0 0 0,1 0 0 0 0,-1-1 0 0 0,1 1 0 0 0,-1 0 0 0 0,1 0 0 0 0,-1 0 0 0 0,1 0 0 0 0,0-1 0 0 0,1 1-1 0 0,-1-2 1 0 0,0 1-1 0 0,0 0 0 0 0,0 0 0 0 0,0 0 1 0 0,0 0-1 0 0,-1-1 0 0 0,1 1 0 0 0,-1 0 0 0 0,1-1 1 0 0,-1 1-1 0 0,0-1 0 0 0,0 1 0 0 0,0 0 0 0 0,0-1 1 0 0,0 0 0 0 0,0 1-62 0 0,2 4 50 0 0,1 1 0 0 0,0 0 0 0 0,-1 0 0 0 0,0 0 0 0 0,0 0 0 0 0,0 0 0 0 0,0 1 0 0 0,0-1 0 0 0,0 1 0 0 0,-1-1-1 0 0,0 1 13 0 0,3 4-9 0 0,-4-7 7 0 0,1 0 0 0 0,-1 1 0 0 0,1-1 0 0 0,-1 0 0 0 0,0 1 0 0 0,0-1 0 0 0,1 1 0 0 0,-1-1 0 0 0,0 0 0 0 0,0 1 2 0 0,2 16-34 0 0,24 69 24 0 0,-25-83 10 0 0,-1-1 0 0 0,1 0-1 0 0,0 0 1 0 0,-1 0 0 0 0,0 0 0 0 0,0 1 0 0 0,0-1 0 0 0,0 1 0 0 0,2 13-10 0 0,3-2-21 0 0,-3-12 28 0 0,-1 0 1 0 0,0 0-1 0 0,0 1 0 0 0,0-1 0 0 0,-1 0 0 0 0,1 1 0 0 0,-1-1 1 0 0,1 2 2 0 0,-1-4 0 0 0,0 1 0 0 0,0 0 0 0 0,0-1 0 0 0,0 1 0 0 0,0 0 0 0 0,1-1 0 0 0,-1 1 0 0 0,1-1 0 0 0,-1 1 0 0 0,1 0 0 0 0,0-1 0 0 0,-1 0 0 0 0,1 1 0 0 0,0-1 0 0 0,5 12 0 0 0,-4 3 0 0 0,-3-14 0 0 0,1 1 0 0 0,0-1 0 0 0,0 0 0 0 0,0 1 0 0 0,1-1 0 0 0,-1 0 0 0 0,1 1 0 0 0,-1-1 0 0 0,1 0 0 0 0,1 2 0 0 0,2 4 0 0 0,-3-6 0 0 0,0-1 0 0 0,0 0 0 0 0,0 1 0 0 0,0-1 0 0 0,-1 1 0 0 0,1-1 0 0 0,-1 1 0 0 0,1-1 0 0 0,-1 1 0 0 0,1-1 0 0 0,-1 1 0 0 0,0 0 0 0 0,0-1 0 0 0,0 1 0 0 0,0 5 0 0 0,0-5 0 0 0,0 0 0 0 0,0 0 0 0 0,0 0 0 0 0,0 1 0 0 0,0-1 0 0 0,0 0 0 0 0,1 0 0 0 0,-1 0 0 0 0,1 0 0 0 0,0 1 0 0 0,4 5-2 0 0,1 1 6 0 0,-4 18-37 0 0,-2-25-127 0 0,0-2-60 0 0,0 0-17 0 0</inkml:trace>
  <inkml:trace contextRef="#ctx0" brushRef="#br0" timeOffset="348.35">740 0 7632 0 0,'0'0'166'0'0,"0"0"29"0"0,0 0 14 0 0,0 3-25 0 0,0 1-216 0 0,-1 0 40 0 0,1 5 109 0 0,-1-2 21 0 0,1 0 33 0 0,0 17 485 0 0,1-14-402 0 0,2 2-35 0 0,0-5-148 0 0,4 16 167 0 0,-5-9-84 0 0,-1 3 34 0 0,-2 14 54 0 0,0-3 13 0 0,1-18-87 0 0,0 1-1 0 0,0-1 1 0 0,1 1 0 0 0,3 9-168 0 0,0-4 168 0 0,-2-10-98 0 0,0 1 1 0 0,-1-1-1 0 0,1 1 0 0 0,-2-1 1 0 0,1 1-1 0 0,-1-1-70 0 0,2 19 186 0 0,4 4-2 0 0,0 1-5 0 0,-4-6-4 0 0,-2-17-123 0 0,1-1 0 0 0,0 1 0 0 0,0 0 0 0 0,0-1 1 0 0,1 0-1 0 0,0 1-52 0 0,3 9 101 0 0,5 29 193 0 0,4 11 27 0 0,-2-16-48 0 0,-8-28-200 0 0,4 12 94 0 0,1-1-1 0 0,-5-10-92 0 0,1 23 243 0 0,0-26-255 0 0,1 8 37 0 0,-4-3 23 0 0,-2-13-107 0 0,0 0 1 0 0,1 0 0 0 0,-1-1-1 0 0,0 1 1 0 0,1 0-1 0 0,-1-1 1 0 0,1 1 0 0 0,-1 0-1 0 0,1-1 1 0 0,0 1 0 0 0,0-1-1 0 0,0 1 1 0 0,0-1-16 0 0,0 1 13 0 0,0-1-1 0 0,0 1 1 0 0,0-1 0 0 0,-1 1-1 0 0,1 0 1 0 0,0-1 0 0 0,-1 1-1 0 0,0 0 1 0 0,1-1 0 0 0,-1 1-1 0 0,0 0 1 0 0,1 0 0 0 0,-1-1-13 0 0,-1 2 32 0 0,1 6-5 0 0,1-6 41 0 0,1 0 62 0 0,8 8-105 0 0,-7-9-23 0 0,-3-2-62 0 0,0 0-87 0 0,0 0-156 0 0,0 0-15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1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0 278 8664 0 0,'0'0'197'0'0,"0"0"24"0"0,0 0 18 0 0,0 0 41 0 0,0 0 140 0 0,0 0 57 0 0,0 0 17 0 0,0 0-17 0 0,3 3-80 0 0,2 1-235 0 0,0 1 53 0 0,7 9 354 0 0,-9-8-393 0 0,-1 1-35 0 0,-1 0-66 0 0,-1 8 176 0 0,0-3-72 0 0,0 0-34 0 0,1-1-36 0 0,1-2-37 0 0,8 12 98 0 0,-5 4-36 0 0,1-9-45 0 0,-5-13-68 0 0,0 0-1 0 0,0 0 1 0 0,0 0 0 0 0,0 1 0 0 0,0-1 0 0 0,-1 0 0 0 0,1 1 0 0 0,-1 1-21 0 0,2 13 115 0 0,4-2-36 0 0,0-2 0 0 0,-5 2 32 0 0,2 2 3 0 0,2-6-68 0 0,-4-10-42 0 0,0 0-1 0 0,0 1 1 0 0,0-1 0 0 0,0 1-1 0 0,0 0 1 0 0,-1-1-1 0 0,1 1 1 0 0,-1 0 0 0 0,1-1-1 0 0,-1 1 1 0 0,0 0 0 0 0,0 0-4 0 0,0 29 56 0 0,0-1 52 0 0,0 32 137 0 0,0-10-128 0 0,0-50-101 0 0,0-3-64 0 0,0 0-36 0 0,0 0-124 0 0,0 0 151 0 0,0 0-11 0 0,0 0-21 0 0,0 0-40 0 0,0 0-17 0 0,0 0-40 0 0,0 0-48 0 0,0 0-51 0 0,0 0-58 0 0,0 0-51 0 0,0 0-48 0 0,0 0-40 0 0,0 0-142 0 0,0 0-41 0 0,0 0-171 0 0,0 0-462 0 0</inkml:trace>
  <inkml:trace contextRef="#ctx0" brushRef="#br0" timeOffset="553.17">555 324 6448 0 0,'0'0'190'0'0,"0"-2"-10"0"0,0-2-145 0 0,0 0 34 0 0,0-2 155 0 0,0 0 95 0 0,0 2 67 0 0,0-5 898 0 0,0 7-907 0 0,0 0-72 0 0,-1 1-127 0 0,1 0-84 0 0,-1 0-103 0 0,0 0-117 0 0,-2-2 317 0 0,0 2-72 0 0,-2-3 87 0 0,4-1-30 0 0,0 2-49 0 0,1-2 36 0 0,0 5-148 0 0,0-1 1 0 0,0 0 0 0 0,0 1 0 0 0,0-1 0 0 0,0 1-1 0 0,-1-1 1 0 0,1 1 0 0 0,0-1 0 0 0,0 0-1 0 0,0 1 1 0 0,-1-1 0 0 0,1 1 0 0 0,0-1-1 0 0,-1 1 1 0 0,1 0 0 0 0,-1-1 0 0 0,1 1 0 0 0,-1-1-16 0 0,-10-6 250 0 0,-1-2-40 0 0,9 7-44 0 0,2-1-56 0 0,1 1-35 0 0,0-1-33 0 0,0 0-13 0 0,-1 1 33 0 0,0 2-44 0 0,0-1 0 0 0,1 1-1 0 0,-1 0 1 0 0,0-1 0 0 0,0 1 0 0 0,1 0 0 0 0,-1 0 0 0 0,0-1 0 0 0,0 1 0 0 0,0 0 0 0 0,0 0 0 0 0,1 0 0 0 0,-1 0 0 0 0,0 0 0 0 0,0 0-18 0 0,-14-2 263 0 0,6-4-102 0 0,2 0 70 0 0,-9-7 289 0 0,9 11-378 0 0,-1 1-36 0 0,2 1 26 0 0,5 0-93 0 0,-1 0 0 0 0,0 0 0 0 0,1 0 0 0 0,-1 0 0 0 0,1 0-1 0 0,-1 0 1 0 0,0 0 0 0 0,1 0 0 0 0,-1-1 0 0 0,1 1-1 0 0,-1-1 1 0 0,-1 0-39 0 0,-1-5 128 0 0,4 5-122 0 0,0 1 0 0 0,-1-1 0 0 0,1 1 0 0 0,0 0 0 0 0,-1-1 0 0 0,1 1 0 0 0,0-1 0 0 0,-1 1 0 0 0,1 0 0 0 0,0-1 0 0 0,-1 1 0 0 0,1 0 0 0 0,0 0 0 0 0,-1-1 0 0 0,1 1 0 0 0,-1 0 0 0 0,1 0 0 0 0,-1-1 0 0 0,1 1 0 0 0,-1 0 0 0 0,1 0 0 0 0,0 0 0 0 0,-1 0 0 0 0,1 0 0 0 0,-1 0 0 0 0,1 0 0 0 0,-1 0 0 0 0,1 0 0 0 0,-1 0 0 0 0,1 0 0 0 0,-1 0 0 0 0,0 0-6 0 0,-8-1 69 0 0,0 2 24 0 0,-19 12 3 0 0,13-8-96 0 0,-1 8 0 0 0,-7 10 0 0 0,20-20 0 0 0,1 2 0 0 0,0 10-12 0 0,2 3-47 0 0,0 26 122 0 0,0-43-66 0 0,0 1 1 0 0,0 0-1 0 0,0-1 1 0 0,0 1-1 0 0,1 0 1 0 0,-1-1 0 0 0,1 1-1 0 0,-1-1 1 0 0,1 1-1 0 0,0-1 1 0 0,0 1-1 0 0,0-1 1 0 0,-1 0 0 0 0,2 1 2 0 0,2 6-30 0 0,5 11-56 0 0,-7-14 79 0 0,0 0 1 0 0,0 0-1 0 0,1-1 0 0 0,-1 1 0 0 0,1-1 0 0 0,0 1 0 0 0,0-1 1 0 0,2 1 6 0 0,8 11-48 0 0,-8-4 36 0 0,7-4 12 0 0,-4 1 0 0 0,-7-7 0 0 0,1 0 0 0 0,0 0 0 0 0,-1 0 0 0 0,1-1 0 0 0,0 1 0 0 0,0 0 0 0 0,0-1 0 0 0,0 0 0 0 0,0 1 0 0 0,0-1 0 0 0,1 0 0 0 0,28 19-4 0 0,-25-16-13 0 0,0 0 1 0 0,0 0-1 0 0,1 0 0 0 0,-1-1 0 0 0,1 0 1 0 0,4 2 16 0 0,-5-3-18 0 0,0 1 1 0 0,0 0 0 0 0,-1 1-1 0 0,4 2 18 0 0,-4-2-1 0 0,0-1-1 0 0,1 1 0 0 0,0-1 0 0 0,0 0 0 0 0,0-1 1 0 0,2 2 1 0 0,4-2 0 0 0,-8-1 0 0 0,-1 0 0 0 0,1 0 0 0 0,0 0 0 0 0,-1 0 0 0 0,1 1 0 0 0,-1-1 0 0 0,1 1 0 0 0,-1 0 0 0 0,2 2 0 0 0,13 7 0 0 0,-12-8 0 0 0,0 0 0 0 0,-1 0 0 0 0,1 1 0 0 0,-1 0 0 0 0,0 0 0 0 0,0 0 0 0 0,-1 1 0 0 0,1 0 0 0 0,-1 0 0 0 0,4 5 0 0 0,0 2 20 0 0,9 3-46 0 0,0 1 12 0 0,-7-4 51 0 0,-5 1 44 0 0,-3 1 61 0 0,-2-14-142 0 0,0 3 16 0 0,0-1 0 0 0,0 1 0 0 0,0-1 0 0 0,1 1 0 0 0,-1-1 0 0 0,1 0 0 0 0,0 2-16 0 0,3 3 84 0 0,-4-7-81 0 0,0 1 0 0 0,1-1 0 0 0,-1 0 0 0 0,0 0 0 0 0,0 0 0 0 0,0 0 0 0 0,0 0 0 0 0,0 0 0 0 0,0 0 0 0 0,0 1 0 0 0,0-1 0 0 0,0 0 0 0 0,0 0 0 0 0,0 0 0 0 0,0 0 0 0 0,0 0 0 0 0,0 0 0 0 0,0 1 0 0 0,0-1 0 0 0,0 0 0 0 0,0 0 0 0 0,0 0 0 0 0,0 0 0 0 0,0 0-1 0 0,0 1 1 0 0,0-1 0 0 0,0 0 0 0 0,0 0 0 0 0,0 0 0 0 0,0 0 0 0 0,0 0 0 0 0,0 0 0 0 0,0 0 0 0 0,0 1 0 0 0,0-1 0 0 0,-1 0 0 0 0,1 0 0 0 0,0 0 0 0 0,0 0 0 0 0,0 0 0 0 0,0 0-3 0 0,-4 8 66 0 0,3-4-24 0 0,0-1 0 0 0,0 0 1 0 0,0 1-1 0 0,1-1 1 0 0,0 1-1 0 0,0-1 0 0 0,0 1 1 0 0,0-1-1 0 0,1 2-42 0 0,-1 3 104 0 0,-3-3 9 0 0,-4 3-55 0 0,-16 15 104 0 0,9-14-107 0 0,-1-5-44 0 0,14-4-7 0 0,-1 0 1 0 0,0 0-1 0 0,0 0 1 0 0,1 1-1 0 0,-1-1 1 0 0,0 1-1 0 0,1-1 1 0 0,-1 1-1 0 0,0 0 1 0 0,1-1 0 0 0,-1 1-1 0 0,1 0 1 0 0,-1 0-5 0 0,1 0-1 0 0,-1 0 0 0 0,1 0 0 0 0,-1 0 1 0 0,1 0-1 0 0,-1-1 0 0 0,0 1 0 0 0,1-1 1 0 0,-1 1-1 0 0,0-1 0 0 0,1 1 0 0 0,-1-1 1 0 0,0 0-1 0 0,0 0 1 0 0,-15 0-53 0 0,14 0 41 0 0,-1-1 1 0 0,0 1 0 0 0,1-1-1 0 0,-1 1 1 0 0,1-1-1 0 0,-3-1 12 0 0,-11-6-125 0 0,3 4-206 0 0,0 4 64 0 0,-2-1-63 0 0,14 0 276 0 0,0 0 0 0 0,1 0-1 0 0,-1 0 1 0 0,0 0 0 0 0,0 0 0 0 0,1 0-1 0 0,-1 0 1 0 0,1-1 0 0 0,0 1 0 0 0,-1-1 54 0 0</inkml:trace>
  <inkml:trace contextRef="#ctx0" brushRef="#br0" timeOffset="807.18">77 1 10712 0 0,'0'0'241'0'0,"0"0"38"0"0,0 0 11 0 0,0 0-28 0 0,0 0-199 0 0,0 0-50 0 0,0 0-95 0 0,0 0-50 0 0,0 0-10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10.9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16 8984 0 0,'0'0'200'0'0,"0"0"33"0"0,0 0 15 0 0,0-2-36 0 0,0-6-140 0 0,0 5-13 0 0,0 1 83 0 0,0 2 165 0 0,0 0 270 0 0,0 0 21 0 0,0 0-249 0 0,0 0-148 0 0,0 0-41 0 0,0 0 24 0 0,0 0 71 0 0,0 6-16 0 0,-1-1-90 0 0,-2 0-58 0 0,-1 2-48 0 0,-1 1 27 0 0,0 4 43 0 0,-1-8-47 0 0,1 0 6 0 0,3 9-4 0 0,3-5-36 0 0,-1-5-21 0 0,1 0 0 0 0,-1 0 0 0 0,0 0 1 0 0,0 0-1 0 0,0 0 0 0 0,-1 0 1 0 0,1 0-1 0 0,-1-1 0 0 0,1 1 0 0 0,-1 0 1 0 0,0 0-12 0 0,-9 15 72 0 0,4 8 2 0 0,-4-5 12 0 0,5 7 2 0 0,1-12-44 0 0,1-10-23 0 0,2 1 1 0 0,-1-1-1 0 0,1 1 1 0 0,0-1-1 0 0,1 1 1 0 0,-1-1-22 0 0,1 2 22 0 0,-1 0 1 0 0,0-1-1 0 0,0 1 1 0 0,-1 0-1 0 0,-1 0-22 0 0,1-1 21 0 0,1 1 1 0 0,-1-1-1 0 0,1 1 0 0 0,0-1 1 0 0,1 2-22 0 0,-1-3 11 0 0,1 1 0 0 0,-1 0 0 0 0,0-1 0 0 0,-1 1 0 0 0,1-1 0 0 0,-2 0-11 0 0,-1 10 6 0 0,-11 46 4 0 0,9 0 60 0 0,6-59-62 0 0,-7 26 43 0 0,5-20-39 0 0,0-1 0 0 0,1 1 1 0 0,1 7-13 0 0,0 2 34 0 0,0-12-26 0 0,1 0-1 0 0,-2 0 1 0 0,1-1-1 0 0,0 1 1 0 0,-1 0 0 0 0,-1 2-8 0 0,-1 1 0 0 0,3-8 0 0 0,-1 0 0 0 0,1-1 0 0 0,0 1 0 0 0,-1 0 0 0 0,1 0 0 0 0,0 0 0 0 0,0 0 0 0 0,0 0 0 0 0,-1 0 0 0 0,1 0 0 0 0,0 0 0 0 0,0-1 0 0 0,1 1 0 0 0,-1 0 0 0 0,0 0 0 0 0,0 0 0 0 0,0 0 0 0 0,0 0 0 0 0,1 0 0 0 0,-1 0 0 0 0,1-1 0 0 0,-1 1 0 0 0,0 0 0 0 0,1 0 0 0 0,-1 0 0 0 0,1-1 0 0 0,0 1 0 0 0,-1 0 0 0 0,1 0-1 0 0,-1 1 1 0 0,1 0 0 0 0,0-1 0 0 0,-1 1 0 0 0,1 0 0 0 0,-1 0-1 0 0,0-1 1 0 0,0 1 0 0 0,0 0 0 0 0,0 0 0 0 0,0 2 7 0 0,-1 0 1 0 0,1-1-1 0 0,-1 1 1 0 0,0 0-1 0 0,-1 0 1 0 0,1-1-1 0 0,-1 1 0 0 0,1 0 1 0 0,-2 1-8 0 0,1-2-1 0 0,-1 13 11 0 0,3-3 13 0 0,0-11-123 0 0,0-2-75 0 0,0 0-17 0 0,-1-8-421 0 0,1 1 124 0 0,0 1-15 0 0,0 2 209 0 0,0 1-34 0 0,1-2-307 0 0,-1 2 272 0 0,0 0-32 0 0,1 1-37 0 0,-1-1-38 0 0,1 1-40 0 0,0-1-42 0 0,3-7-956 0 0,5-8-842 0 0</inkml:trace>
  <inkml:trace contextRef="#ctx0" brushRef="#br0" timeOffset="330.55">172 93 7856 0 0,'0'-2'174'0'0,"2"-10"15"0"0,8-2 41 0 0,-7 9-45 0 0,-3-2-124 0 0,0 3 33 0 0,0 2 97 0 0,0 2 221 0 0,0 0 376 0 0,0 0 32 0 0,0 0-341 0 0,0 0-202 0 0,0 0-58 0 0,0 0 34 0 0,0 0 99 0 0,0 0-28 0 0,0 0-19 0 0,0 0-61 0 0,0 0-27 0 0,3 0-7 0 0,0 0-137 0 0,9 0 67 0 0,-2 2-52 0 0,-5 9-7 0 0,6-5-11 0 0,-10-6-65 0 0,0 1 0 0 0,0-1 0 0 0,0 1 0 0 0,0-1-1 0 0,0 1 1 0 0,0-1 0 0 0,0 1 0 0 0,0 0 0 0 0,0-1 0 0 0,0 1 0 0 0,-1 0 0 0 0,1 0 0 0 0,0 0-1 0 0,0 0 1 0 0,-1-1 0 0 0,1 2-5 0 0,4 8 57 0 0,-4-8-44 0 0,-1 0 0 0 0,2 1 0 0 0,-1-1 0 0 0,0 0 0 0 0,0 0 0 0 0,1 0 0 0 0,-1 0 0 0 0,1 0 0 0 0,0-1-13 0 0,5 6 40 0 0,-5-5-26 0 0,1 0-1 0 0,-1 0 1 0 0,0 0-1 0 0,0 0 1 0 0,0 1-1 0 0,0-1 1 0 0,-1 1-1 0 0,1-1 1 0 0,-1 1 0 0 0,1 1-14 0 0,2 8 41 0 0,-3-8-24 0 0,0 0 0 0 0,0 0 0 0 0,0 0-1 0 0,1-1 1 0 0,0 1 0 0 0,0 0 0 0 0,0-1 0 0 0,0 1-17 0 0,16 25 152 0 0,-2 2 1 0 0,2 5-153 0 0,8 17 193 0 0,4-2 37 0 0,-9-15-9 0 0,-2 0 0 0 0,6 16-221 0 0,2 6 166 0 0,-19-43-124 0 0,-4-8-24 0 0,-1-1 0 0 0,1 1 1 0 0,-2 0-1 0 0,1 1 0 0 0,-1-1 1 0 0,0 0-19 0 0,1 13 30 0 0,-2-15-20 0 0,-1 0 1 0 0,1 0 0 0 0,0 0 0 0 0,0 0 0 0 0,1 0 0 0 0,0 0 0 0 0,-1 0 0 0 0,2 0 0 0 0,0 2-12 0 0,2 1 27 0 0,13 22 96 0 0,-13-18-54 0 0,1 5 38 0 0,5 2-3 0 0,-9-16-81 0 0,0-1 0 0 0,0 1-1 0 0,-1 0 1 0 0,1 0 0 0 0,-1 0-1 0 0,1 0 1 0 0,-1 0 0 0 0,0 1 0 0 0,0-1-1 0 0,0 0 1 0 0,-1 0 0 0 0,1 1-22 0 0,-1-4 3 0 0,0 1 1 0 0,0-1-1 0 0,0 1 1 0 0,0-1-1 0 0,-1 1 1 0 0,1-1-1 0 0,0 1 0 0 0,1-1 1 0 0,-1 1-1 0 0,0-1 1 0 0,0 1-1 0 0,0-1 1 0 0,0 1-1 0 0,0-1 1 0 0,0 1-1 0 0,1-1 1 0 0,-1 1-1 0 0,0-1 0 0 0,0 0 1 0 0,1 1-1 0 0,-1-1 1 0 0,0 1-1 0 0,0-1 1 0 0,1 0-1 0 0,-1 1 1 0 0,1-1-1 0 0,-1 0 0 0 0,0 1 1 0 0,1-1-1 0 0,-1 0 1 0 0,1 0-1 0 0,-1 1-3 0 0,7 3 52 0 0,-2 9 15 0 0,5 0-40 0 0,-7-11 39 0 0,-3-2 12 0 0,0 0-49 0 0,0 0-64 0 0,0 0-59 0 0,0 0-102 0 0,0 0 86 0 0,0 0-65 0 0,0 0-84 0 0,0 0 78 0 0,0 0-38 0 0,0 0-43 0 0,0 0-41 0 0,0 0-36 0 0,0 0-34 0 0,0 0-240 0 0,0 0-56 0 0,0 0-787 0 0,0 0-619 0 0,0 0-1176 0 0</inkml:trace>
  <inkml:trace contextRef="#ctx0" brushRef="#br0" timeOffset="584.49">156 555 7968 0 0,'0'0'233'0'0,"0"0"-61"0"0,0 0-13 0 0,0 0 50 0 0,0 0 172 0 0,0 0 317 0 0,3 0 26 0 0,4 0-242 0 0,8 1 61 0 0,-13-1-461 0 0,0 0 1 0 0,1 0 0 0 0,-1 0 0 0 0,0-1-1 0 0,0 1 1 0 0,0-1 0 0 0,0 1-1 0 0,2-2-82 0 0,4-2 216 0 0,2-2 88 0 0,3 4 63 0 0,-1 2-60 0 0,-9 0-224 0 0,0 1 0 0 0,0-1 0 0 0,0 0 1 0 0,0 0-1 0 0,0-1 0 0 0,1 1 0 0 0,-1 0 0 0 0,0-1 0 0 0,0 0 1 0 0,0 0-84 0 0,5-4 173 0 0,2 0 16 0 0,3 2-62 0 0,-11 3-117 0 0,-1 0 0 0 0,1 0-1 0 0,-1 0 1 0 0,1-1 0 0 0,0 1 0 0 0,-1-1 0 0 0,1 1 0 0 0,-1-1 0 0 0,1 1 0 0 0,-1-1-1 0 0,0 0 1 0 0,1 0 0 0 0,0 0-10 0 0,0 0 8 0 0,-1 0-1 0 0,1 0 1 0 0,0 0-1 0 0,-1 0 1 0 0,1 1 0 0 0,0-1-1 0 0,0 0 1 0 0,0 1-1 0 0,0-1 1 0 0,-1 1-1 0 0,1 0 1 0 0,0 0 0 0 0,2 0-8 0 0,4-2 2 0 0,1 1-1 0 0,-1-1 1 0 0,1-1 0 0 0,-1 1 0 0 0,0-1 0 0 0,5-3-2 0 0,11-3-74 0 0,-7 5-225 0 0,-5 4 61 0 0,5-2-72 0 0,-15 2 262 0 0,0-1 1 0 0,0 0-1 0 0,-1 0 0 0 0,1 0 0 0 0,0 0 0 0 0,-1-1 0 0 0,1 1 0 0 0,-1 0 0 0 0,1-1 1 0 0,-1 1 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09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218 447 5840 0 0,'0'0'132'0'0,"0"0"17"0"0,0 0 11 0 0,0 0 43 0 0,0 0-77 0 0,0 0 104 0 0,0 0 195 0 0,0 0 14 0 0,0 0-11 0 0,0-3-51 0 0,0 2-265 0 0,0-3-102 0 0,0 3 27 0 0,0 0 41 0 0,0-1 38 0 0,0 1 53 0 0,0 0 63 0 0,0-1 73 0 0,-3 2 47 0 0,-1 0-285 0 0,-1 0 41 0 0,-5 0 206 0 0,-1 0 84 0 0,-15 0 636 0 0,18 0-752 0 0,1 0-44 0 0,-2 0-33 0 0,2 0-111 0 0,2 3 132 0 0,0 1-118 0 0,-1-1-1 0 0,1 1 0 0 0,-1-1 0 0 0,-2 1-107 0 0,1 0 52 0 0,0-1-39 0 0,7-3-13 0 0,-13 6 25 0 0,8 4 28 0 0,-6-4-39 0 0,10-6-14 0 0,0 1 0 0 0,0-1 0 0 0,0 1 0 0 0,0-1 0 0 0,0 1 0 0 0,0-1 0 0 0,0 1 0 0 0,1 0 0 0 0,-1-1 0 0 0,0 1 0 0 0,0 0 0 0 0,0 0 0 0 0,1 0 0 0 0,-1 0 0 0 0,0-1 0 0 0,1 2 0 0 0,-12 22 0 0 0,-7 26 0 0 0,18-46 0 0 0,0-1 0 0 0,0 0 0 0 0,1 1 0 0 0,-1-1 0 0 0,1 1 0 0 0,0-1 0 0 0,0 1 0 0 0,0-1 0 0 0,0 3 0 0 0,1 6 0 0 0,-1 96 0 0 0,1-101 0 0 0,0 1 0 0 0,0 0 0 0 0,0 0 0 0 0,1-1 0 0 0,0 1 0 0 0,1-1 0 0 0,0 1 0 0 0,2 4 0 0 0,10 25-54 0 0,-13-31 53 0 0,0 0 1 0 0,1-1-1 0 0,-1 1 0 0 0,1-1 0 0 0,1 1 1 0 0,-1-1-1 0 0,1 0 0 0 0,0 0 0 0 0,0-1 1 0 0,1 1-1 0 0,-1-1 0 0 0,1 0 0 0 0,0 0 1 0 0,1 0 0 0 0,30 27 0 0 0,-5-12-64 0 0,12 6 64 0 0,-40-24 0 0 0,0 0 0 0 0,0-1 0 0 0,0 1 0 0 0,-1-1 0 0 0,1 1 0 0 0,0-1 0 0 0,0 0 0 0 0,0 0 0 0 0,0 0 0 0 0,0-1 0 0 0,0 1 0 0 0,6-1 14 0 0,8 2 9 0 0,-3-1 66 0 0,6-2 117 0 0,-18 2-179 0 0,1 0 0 0 0,-1-1-1 0 0,0 0 1 0 0,0 0 0 0 0,0 1-1 0 0,0-1 1 0 0,0 0 0 0 0,0 0 0 0 0,0-1-1 0 0,0 1 1 0 0,-1 0 0 0 0,1-1 0 0 0,0 0-27 0 0,14-11 205 0 0,-3 5 19 0 0,-3-3-28 0 0,-2 2-69 0 0,4-1 161 0 0,-8-2-129 0 0,-3 9-133 0 0,-1 1 1 0 0,1 0-1 0 0,-1-1 0 0 0,1 1 1 0 0,0 0-1 0 0,0 0 1 0 0,0 0-1 0 0,0 0 0 0 0,1 0 1 0 0,-1 0-1 0 0,0 0 1 0 0,2-1-27 0 0,-1 0 32 0 0,0 1 0 0 0,0 0 0 0 0,0 0 0 0 0,0-1 1 0 0,-1 1-1 0 0,1-1 0 0 0,0-2-32 0 0,6-18 187 0 0,3-9 3 0 0,-9 28-172 0 0,0 0 0 0 0,0 0 1 0 0,-1-1-1 0 0,1 1 0 0 0,-1 0 0 0 0,0-1 0 0 0,0 1 0 0 0,0 0 1 0 0,-1-1-1 0 0,0 1 0 0 0,0-1 0 0 0,0 1 0 0 0,0-5-18 0 0,0-47 80 0 0,0 53-74 0 0,-1 0 0 0 0,1 0 0 0 0,0-1 0 0 0,-1 1 0 0 0,1 0-1 0 0,-1 0 1 0 0,0 0 0 0 0,0 0 0 0 0,0 0 0 0 0,-2-2-6 0 0,-1-5 21 0 0,-8-30 50 0 0,9 28-31 0 0,0 1-1 0 0,-1 0 0 0 0,-5-10-39 0 0,0-2 18 0 0,0 2-20 0 0,-6 4 4 0 0,2 1-37 0 0,8 6-69 0 0,4 8 74 0 0,0-1 0 0 0,0 1 0 0 0,0 0 0 0 0,0 0 0 0 0,-1 0 0 0 0,1 0 0 0 0,-1 0 0 0 0,1 0-1 0 0,-1 0 32 0 0,-6-7-116 0 0,1-1-43 0 0,1-1-52 0 0,1 0-58 0 0,3 6 81 0 0,-1-8-373 0 0,3 11-14 0 0</inkml:trace>
  <inkml:trace contextRef="#ctx0" brushRef="#br0" timeOffset="514.93">1034 46 8576 0 0,'0'0'197'0'0,"0"0"24"0"0,0 0 17 0 0,-3 0-38 0 0,-10-2-160 0 0,4-5-25 0 0,3 1 42 0 0,6 6-57 0 0,-7-6 123 0 0,0 1 60 0 0,0 2 56 0 0,0 2 49 0 0,1-2 191 0 0,2-1-426 0 0,0 2 81 0 0,-3-1 184 0 0,-1 1 91 0 0,-11 0 456 0 0,12 2-623 0 0,-1 0-50 0 0,6 0-151 0 0,-23 0 534 0 0,4 0-156 0 0,11 2-216 0 0,7 3-40 0 0,-2 1-45 0 0,-2-1 4 0 0,-10 3 13 0 0,13-6-92 0 0,-11 1 72 0 0,14-3-113 0 0,0 0 1 0 0,0-1 0 0 0,1 1 0 0 0,-1 1 0 0 0,0-1 0 0 0,0 0-1 0 0,0 0 1 0 0,0 0 0 0 0,1 0 0 0 0,-1 1 0 0 0,0-1-1 0 0,0 0 1 0 0,1 1 0 0 0,-1-1 0 0 0,0 0-3 0 0,-4 13 53 0 0,-8 3-29 0 0,0-1 19 0 0,8-5-32 0 0,4-8-11 0 0,1 1 0 0 0,-2-1 0 0 0,1 0 0 0 0,0 0 0 0 0,0 0 0 0 0,-1 0 0 0 0,1 0 0 0 0,-1 0 0 0 0,0 0 0 0 0,0 0 0 0 0,1-1 0 0 0,-1 1 0 0 0,1 0 0 0 0,0 0 0 0 0,0 0 0 0 0,-1 0 0 0 0,1 0 0 0 0,0 0 0 0 0,1 0 0 0 0,-1 1 0 0 0,0-1 0 0 0,1 0 0 0 0,-1 1 0 0 0,1-1 0 0 0,0 0 0 0 0,-1 0 0 0 0,1 1 0 0 0,0-1 0 0 0,1 1 0 0 0,-1-1 0 0 0,0 0 0 0 0,0-1 0 0 0,-1 1 0 0 0,1 0 0 0 0,0-1 0 0 0,0 1 0 0 0,-1 0 0 0 0,1-1 0 0 0,-1 1 0 0 0,0-1 0 0 0,1 1 0 0 0,-1-1 0 0 0,0 1 0 0 0,0-1 0 0 0,-5 11 0 0 0,5-9 0 0 0,1 0 0 0 0,-1 0 0 0 0,1 0 0 0 0,0 0 0 0 0,0-1 0 0 0,0 1 0 0 0,0 0 0 0 0,1 2 0 0 0,-1-1 0 0 0,0 1 0 0 0,0-1 0 0 0,-1 1 0 0 0,1-1 0 0 0,-1 0 0 0 0,-1 4 0 0 0,1-5 0 0 0,0 0 0 0 0,0 1 0 0 0,0-1 0 0 0,0 0 0 0 0,1 1 0 0 0,0-1 0 0 0,-1 1 0 0 0,1-1 0 0 0,1 0 0 0 0,-1 1 0 0 0,0-1 0 0 0,1 0 0 0 0,0 1 0 0 0,0-1 0 0 0,1 3 0 0 0,-1-3-2 0 0,-1-1 0 0 0,1 0 0 0 0,0 1 1 0 0,-1-1-1 0 0,0 0 0 0 0,1 1 1 0 0,-1-1-1 0 0,0 1 0 0 0,0-1 1 0 0,-1 1-1 0 0,1-1 0 0 0,-1 2 2 0 0,1-1-3 0 0,-1-1 0 0 0,1 0 0 0 0,0 1 0 0 0,0-1 0 0 0,0 1 0 0 0,0-1 0 0 0,0 1 0 0 0,1-1 0 0 0,-1 0 0 0 0,1 1 0 0 0,-1-1 0 0 0,1 1 0 0 0,0-1 3 0 0,6 25-13 0 0,-5-18 11 0 0,0 0 1 0 0,1-1-1 0 0,0 1 0 0 0,0 0 1 0 0,1-1-1 0 0,0 0 2 0 0,-1-3-4 0 0,-1-1 0 0 0,0 0 1 0 0,0 1-1 0 0,0-1 0 0 0,0 1 0 0 0,-1-1 1 0 0,1 1-1 0 0,-1 0 0 0 0,0 0 0 0 0,-1 1 4 0 0,1 0-2 0 0,0-1-1 0 0,0 1 0 0 0,1 0 1 0 0,0-1-1 0 0,0 1 1 0 0,2 3 2 0 0,-1-1 0 0 0,0 0 0 0 0,0 0 0 0 0,1 7 0 0 0,-1-4 0 0 0,0 0 0 0 0,1 0 0 0 0,4 10 0 0 0,-5-15 0 0 0,-1 1 0 0 0,1 0 0 0 0,1 7 0 0 0,-3-8 0 0 0,1-1 0 0 0,0 1 0 0 0,0 0 0 0 0,0-1 0 0 0,1 0 0 0 0,-1 1 0 0 0,2 0 0 0 0,6 15 0 0 0,-2 2 0 0 0,3-5 0 0 0,-6 7 12 0 0,1-12 20 0 0,-5-11-30 0 0,0-1 0 0 0,0 0 0 0 0,-1 1 0 0 0,1-1 0 0 0,-1 1 1 0 0,1-1-1 0 0,-1 1 0 0 0,1-1 0 0 0,-1 1 0 0 0,0-1 0 0 0,0 1 0 0 0,1-1 1 0 0,-1 1-3 0 0,0-1 0 0 0,0 1 0 0 0,0 0 0 0 0,0-1 0 0 0,1 1 0 0 0,-1-1 0 0 0,0 1 0 0 0,1 0 0 0 0,0-1 1 0 0,-1 1-1 0 0,1-1 0 0 0,0 0 0 0 0,0 1 0 0 0,0-1 0 0 0,0 1 0 0 0,3 6 9 0 0,-1 4 22 0 0,-3-9-90 0 0,0-3-62 0 0,0 0 41 0 0,0 0-62 0 0,0 0-76 0 0,0 0 65 0 0,0 0-34 0 0,0 0-38 0 0,0 0-35 0 0,0 0-353 0 0,0 0 83 0 0,0 0-48 0 0,0 0-681 0 0,0 0-539 0 0,0 0-1020 0 0</inkml:trace>
  <inkml:trace contextRef="#ctx0" brushRef="#br0" timeOffset="787.9">633 477 7312 0 0,'0'0'165'0'0,"0"0"22"0"0,0 0 9 0 0,3 0-20 0 0,25 0-140 0 0,-21 0-17 0 0,1 1 58 0 0,2-1 105 0 0,13-1 345 0 0,-17 0-402 0 0,-1 0-45 0 0,7-5 256 0 0,-2 1 0 0 0,4 3 54 0 0,13-2-20 0 0,15-9 293 0 0,-23 7-401 0 0,-2 1-61 0 0,-3 2-108 0 0,0 1-28 0 0,7-9 15 0 0,-13 9-76 0 0,-2 2-53 0 0,1-1-98 0 0,-3 0 26 0 0,-1 0-40 0 0,1 0-57 0 0,0 0-44 0 0,0 0-41 0 0,0-1-34 0 0,3-1-435 0 0,1 1-82 0 0,4 0-593 0 0,7 1-828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25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0 9184 0 0,'0'0'208'0'0,"-2"0"33"0"0,0 0-187 0 0,-1 0 7 0 0,0 0-2 0 0,0 0 50 0 0,-2 0 76 0 0,1 0-152 0 0,-4 3-23 0 0,-1 3 1 0 0,5-2 30 0 0,2-2 43 0 0,1-2 93 0 0,1 0 143 0 0,0 0 7 0 0,0 0-35 0 0,0 0-220 0 0,0 0-4 0 0,3 0 4 0 0,10 0-8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05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1 540 6992 0 0,'0'0'157'0'0,"2"0"23"0"0,49 0 150 0 0,-28 0-269 0 0,-15-1-44 0 0,-2-1 36 0 0,-1 0 38 0 0,-1-1 40 0 0,4-2 166 0 0,1 1 93 0 0,0-1 15 0 0,4-1 115 0 0,2 3 130 0 0,1 0-79 0 0,-6-3-243 0 0,-1 0-103 0 0,6-4 79 0 0,-8 7-148 0 0,2 1 73 0 0,2 1 88 0 0,-1 0-108 0 0,-1-3-35 0 0,2-4 34 0 0,-1-3-41 0 0,-8 8-119 0 0,0 1 0 0 0,1-1 0 0 0,-1 1 0 0 0,1-1 0 0 0,0 1 0 0 0,0 0 0 0 0,1 0-48 0 0,13-7 93 0 0,-1 1-48 0 0,13-6-9 0 0,-17 9-26 0 0,-6-6 33 0 0,4 9-16 0 0,-5-1 47 0 0,5-7-4 0 0,-7 7-6 0 0,-3 1 1 0 0,0 0-53 0 0,0 2-9 0 0,0-1 0 0 0,0 0 0 0 0,0 0 0 0 0,-1 0 0 0 0,1 1 1 0 0,0-1-1 0 0,0 0 0 0 0,0 0 0 0 0,-1 1 0 0 0,1-1 1 0 0,-1 0-1 0 0,1 1 0 0 0,0-1 0 0 0,-1 0 0 0 0,1 1 1 0 0,-1-1-1 0 0,1 0 0 0 0,-1 1 0 0 0,1-1 0 0 0,-1 1 1 0 0,0-1-1 0 0,1 1 0 0 0,-1 0 0 0 0,0-1 0 0 0,0 1-3 0 0,-6-8 46 0 0,-6 3 33 0 0,5-1-36 0 0,-1 1-15 0 0,-2 4 8 0 0,-7 0 34 0 0,5 2-18 0 0,2 5-35 0 0,-11 5-16 0 0,-9 5-1 0 0,3-1 0 0 0,22-5 0 0 0,-6-5 0 0 0,-19 21 0 0 0,21-21 0 0 0,7-4 0 0 0,1 0 0 0 0,0 0 0 0 0,0 0 0 0 0,0 0 0 0 0,0 0 0 0 0,0 1 0 0 0,0-1 0 0 0,0 1 0 0 0,0 0 0 0 0,-5 5 0 0 0,3-4 0 0 0,1 0 0 0 0,0 0 0 0 0,0 1 0 0 0,0-1 0 0 0,1 1 0 0 0,-1 0 0 0 0,-2 6 0 0 0,4-8 0 0 0,0 0 0 0 0,0 1 0 0 0,0-1 0 0 0,0 0 0 0 0,-1 0 0 0 0,1 0 0 0 0,-1 0 0 0 0,1 0 0 0 0,-1 0 0 0 0,-9 8 0 0 0,7-6 0 0 0,0-1 0 0 0,0 1 0 0 0,1 0 0 0 0,0 0 0 0 0,-1 0 0 0 0,1 0 0 0 0,1 0 0 0 0,-1 1 0 0 0,1 0 0 0 0,-1-1 0 0 0,0 5 0 0 0,0 1 0 0 0,-9 23 0 0 0,10-29 0 0 0,0 0 0 0 0,0 1 0 0 0,0-1 0 0 0,1 0 0 0 0,0 0 0 0 0,0 1 0 0 0,0-1 0 0 0,0 1 0 0 0,1-1 0 0 0,-1 1 0 0 0,1-1 0 0 0,1 1 0 0 0,-1 0 0 0 0,0 58 0 0 0,0-34 53 0 0,0-27-53 0 0,0 0 1 0 0,0-1-1 0 0,1 1 1 0 0,-1 0-1 0 0,1 0 1 0 0,-1-1-1 0 0,1 1 1 0 0,-1-1-1 0 0,1 1 1 0 0,0-1-1 0 0,0 1 1 0 0,0-1-1 0 0,0 1 1 0 0,0-1-1 0 0,0 1 1 0 0,0-1-1 0 0,0 0 1 0 0,1 0-1 0 0,-1 1 0 0 0,12 13 26 0 0,-11-12-9 0 0,-1 0 0 0 0,1 0 1 0 0,0-1-1 0 0,0 1 0 0 0,0-1 1 0 0,0 1-1 0 0,2 0-17 0 0,20 14 196 0 0,-9-10 68 0 0,1 0 0 0 0,10 3-264 0 0,17 7 453 0 0,-25-9-415 0 0,-13-7-38 0 0,0 1 0 0 0,1-1 0 0 0,-1-1 0 0 0,0 1 0 0 0,1-1 0 0 0,-1 0 0 0 0,4 0 0 0 0,2-2 0 0 0,0 1 0 0 0,0-2 0 0 0,0 0 0 0 0,-1 0 0 0 0,3-1 0 0 0,-8 2 0 0 0,16-8 0 0 0,4 4-23 0 0,-4-4-102 0 0,-9 7 36 0 0,4-2-54 0 0,2-5-45 0 0,-12 7 186 0 0,0 0-56 0 0,1 0-51 0 0,0 0-44 0 0,7-4-233 0 0,8-5-340 0 0,3-3 78 0 0,-7 0-6 0 0</inkml:trace>
  <inkml:trace contextRef="#ctx0" brushRef="#br0" timeOffset="295.82">801 32 7920 0 0,'0'0'174'0'0,"0"0"29"0"0,0 0 13 0 0,3 2 45 0 0,1 2-108 0 0,4 3 120 0 0,-7-7-236 0 0,0 0 1 0 0,0 0-1 0 0,0 1 1 0 0,0-1-1 0 0,0 1 1 0 0,-1-1-1 0 0,1 0 1 0 0,0 1-1 0 0,0 0 1 0 0,-1-1-1 0 0,1 1 1 0 0,0-1-1 0 0,-1 1 1 0 0,1 0-1 0 0,0 0 1 0 0,-1-1-1 0 0,1 1 1 0 0,-1 0-1 0 0,0 0 1 0 0,1-1-1 0 0,-1 1 1 0 0,1 0-1 0 0,-1 0 1 0 0,0 0-1 0 0,0 0 1 0 0,0 0-1 0 0,1 0 0 0 0,-1 0 1 0 0,0 0-1 0 0,0-1 1 0 0,0 1-1 0 0,0 0 1 0 0,0 0-1 0 0,-1 0 1 0 0,1 0-1 0 0,0 0-37 0 0,0 6 161 0 0,0 0 56 0 0,-1-5-147 0 0,1 0 0 0 0,0 0-1 0 0,0 0 1 0 0,0 0 0 0 0,1 0-1 0 0,-1 1 1 0 0,0-1-1 0 0,1 0 1 0 0,-1 0 0 0 0,1 1-70 0 0,4 4 209 0 0,1 3 97 0 0,-4 6 65 0 0,-3 15 71 0 0,0 15 112 0 0,1-38-424 0 0,1 1-1 0 0,0 0 0 0 0,0-1 1 0 0,1 2-130 0 0,2 6 137 0 0,-2-10-83 0 0,0 0 0 0 0,0 1 1 0 0,-1-1-1 0 0,0 1 0 0 0,-1 0 0 0 0,1-1-54 0 0,-1 92 666 0 0,0-60-426 0 0,2-5-11 0 0,4-8-68 0 0,-4-17-125 0 0,-1 1 1 0 0,1-1-1 0 0,-1 1 0 0 0,0 0 1 0 0,-1 1-37 0 0,0-1 8 0 0,1 0 1 0 0,0 0 0 0 0,1 0-1 0 0,-1-1 1 0 0,2 1-9 0 0,-1 0 10 0 0,0 0 0 0 0,-1 0 0 0 0,0 0 0 0 0,0 0 0 0 0,-1 0-10 0 0,0 19 73 0 0,0 30 122 0 0,3-36-142 0 0,1-7-45 0 0,-2-9 9 0 0,0 1-1 0 0,0-1 0 0 0,-1 1 1 0 0,0-1-1 0 0,-1 1 1 0 0,1 1-17 0 0,-1-2-4 0 0,0 3 69 0 0,1 2 22 0 0,-1-3-91 0 0,-1-2-75 0 0,1 0-96 0 0,0-6-71 0 0,2 0-270 0 0,6-1-107 0 0,-3-7-362 0 0,-2 1 546 0 0,10-8-615 0 0</inkml:trace>
  <inkml:trace contextRef="#ctx0" brushRef="#br0" timeOffset="761.42">1109 617 6880 0 0,'0'0'157'0'0,"2"0"23"0"0,-1 0-171 0 0,0 0 1 0 0,-1 0-1 0 0,1 0 0 0 0,-1 0 1 0 0,1 0-1 0 0,-1 0 0 0 0,1 0 1 0 0,-1 0-1 0 0,1 1 0 0 0,0-1 1 0 0,-1 0-1 0 0,1 0 0 0 0,-1 1 1 0 0,1-1-1 0 0,-1 0 1 0 0,0 1-1 0 0,1-1 0 0 0,-1 1 1 0 0,1-1-1 0 0,-1 0 0 0 0,0 1 1 0 0,1-1-1 0 0,-1 1 0 0 0,1 0-9 0 0,5 5 128 0 0,4-4-97 0 0,3-2 26 0 0,2 1 96 0 0,3 0 100 0 0,22-2 439 0 0,-30 0-512 0 0,-1-1-42 0 0,3-5 183 0 0,-3 3-1 0 0,6 2 68 0 0,-4 2-163 0 0,-4 0-68 0 0,0 0 0 0 0,-1 0 0 0 0,1 0 0 0 0,0-1 0 0 0,4-1-157 0 0,10-8 498 0 0,4 5-22 0 0,-9-1-151 0 0,-4 2-60 0 0,7 1 75 0 0,-11 2-155 0 0,-2 0-37 0 0,3-4 58 0 0,4-1-67 0 0,12 1 37 0 0,-18 2-79 0 0,0 0-1 0 0,0 0 1 0 0,5-5-97 0 0,-4 3 41 0 0,0 1-40 0 0,5-1 42 0 0,-8-5-32 0 0,5 5-11 0 0,-5-5 0 0 0,6 7 14 0 0,-9 3 56 0 0,-2-3-2 0 0,0-22 64 0 0,0 22-48 0 0,0 1 4 0 0,0-2-57 0 0,0 2-16 0 0,1 1 1 0 0,-1-1-1 0 0,0 0 0 0 0,0 0 0 0 0,-1 1 0 0 0,1-1 1 0 0,0 0-1 0 0,0 0 0 0 0,-1 0 0 0 0,1 1 0 0 0,-1-2-15 0 0,-10-2 207 0 0,6-8 45 0 0,3 10-185 0 0,-2-3 5 0 0,2 4 8 0 0,-1-1 30 0 0,-1-1 54 0 0,-7-6-96 0 0,5 6-38 0 0,1 4-31 0 0,5 0 1 0 0,0 0 0 0 0,0 0 0 0 0,0 0 0 0 0,0 0 0 0 0,0 0 0 0 0,0 0 0 0 0,-1 0 0 0 0,1 0 0 0 0,0 0 0 0 0,0 0 0 0 0,0 0 0 0 0,0 1 0 0 0,0-1 0 0 0,0 0 0 0 0,0 0 0 0 0,0 0 0 0 0,-1 0 0 0 0,1 0 0 0 0,0 0 0 0 0,0 0 0 0 0,0-1 0 0 0,0 1 0 0 0,0 0 0 0 0,0 0 0 0 0,0 0 0 0 0,-1 0 0 0 0,1 0 0 0 0,0 0 0 0 0,0 0 0 0 0,0 0 0 0 0,0 0 0 0 0,0 0 0 0 0,0 0 0 0 0,0 0 0 0 0,0 0 0 0 0,0 0 0 0 0,0 0 0 0 0,-1-1 0 0 0,1 1 0 0 0,0 0 0 0 0,0 0 0 0 0,0 0 0 0 0,0 0 0 0 0,0 0 1 0 0,0 0-1 0 0,0 0 0 0 0,-4-7 5 0 0,4 7-1 0 0,-1-1 0 0 0,1 1-1 0 0,0 0 1 0 0,0-1 0 0 0,-1 1-1 0 0,1-1 1 0 0,0 1 0 0 0,-1 0-1 0 0,1-1 1 0 0,0 1 0 0 0,-1 0-1 0 0,1-1 1 0 0,-1 1 0 0 0,1 0-1 0 0,0 0 1 0 0,-1-1-1 0 0,1 1 1 0 0,-1 0 0 0 0,1 0-1 0 0,-1 0 1 0 0,1 0 0 0 0,-1-1-1 0 0,1 1 1 0 0,-1 0 0 0 0,1 0-1 0 0,-1 0 1 0 0,1 0 0 0 0,-1 0-1 0 0,1 0 1 0 0,-1 0 0 0 0,1 1-1 0 0,-1-1-3 0 0,-4 0 37 0 0,3 0-29 0 0,-2 0 30 0 0,-3 0 29 0 0,-6 0 46 0 0,4-1-98 0 0,0 2-19 0 0,-19 12 61 0 0,18-9-47 0 0,8-4-11 0 0,1 1 0 0 0,0-1 1 0 0,0 1-1 0 0,0-1 0 0 0,0 1 0 0 0,0-1 0 0 0,0 1 1 0 0,0-1-1 0 0,0 1 0 0 0,0 0 0 0 0,0 0 1 0 0,1-1-1 0 0,-1 1 0 0 0,0 0 0 0 0,0 0 0 0 0,1 0 1 0 0,-1 0-1 0 0,0 1 1 0 0,-1 2-17 0 0,1-3 14 0 0,1 0 1 0 0,0-1-1 0 0,0 1 0 0 0,-1 0 1 0 0,1-1-1 0 0,0 1 1 0 0,-1-1-1 0 0,1 1 0 0 0,-1-1 1 0 0,1 1-1 0 0,-1-1 0 0 0,1 1 1 0 0,-1-1-1 0 0,1 1 0 0 0,-1-1 1 0 0,1 0-1 0 0,-1 1 0 0 0,1-1 1 0 0,-1 0-1 0 0,0 1 0 0 0,1-1 1 0 0,-1 0 2 0 0,-4 3 2 0 0,3-2-2 0 0,0 1 0 0 0,0-1 0 0 0,0 1 0 0 0,1 0 0 0 0,-1 0 0 0 0,0 0 0 0 0,1 0 0 0 0,0 0 0 0 0,-1 1 0 0 0,1-1 0 0 0,0 0 0 0 0,-1 2 0 0 0,-8 15 0 0 0,9-17 0 0 0,-1 0 0 0 0,1 0 0 0 0,-1 1 0 0 0,1-1 0 0 0,-1 1 0 0 0,1 0 0 0 0,0 0 0 0 0,0-1 0 0 0,0 1 0 0 0,0 0 0 0 0,1 0 0 0 0,-1 0 0 0 0,1 0 0 0 0,0 0 0 0 0,0 0 0 0 0,0 0 0 0 0,-1 5 0 0 0,0 0 0 0 0,0 0 0 0 0,-1-1-1 0 0,0 1 1 0 0,-3 7 1 0 0,4-13-1 0 0,0 3-1 0 0,0 0 1 0 0,0-1 0 0 0,1 1-1 0 0,-1 0 1 0 0,1-1 0 0 0,1 1-1 0 0,-1 0 1 0 0,0 0 0 0 0,1-1-1 0 0,0 1 1 0 0,0-1 0 0 0,1 1-1 0 0,-1-1 1 0 0,1 1 0 0 0,0 0-10 0 0,-1 1 1 0 0,1 0-1 0 0,-1-1 0 0 0,0 1 0 0 0,0 4 10 0 0,-1-7 0 0 0,0 0-1 0 0,0-1 0 0 0,0 1 1 0 0,1 0-1 0 0,-1 0 0 0 0,1-1 1 0 0,-1 1-1 0 0,1 0 0 0 0,0-1 1 0 0,0 1-1 0 0,1-1 0 0 0,-1 1 1 0 0,0-1-1 0 0,1 0 0 0 0,-1 0 1 0 0,3 3 0 0 0,8 13 0 0 0,-7-7 0 0 0,-3-6 0 0 0,0-1 0 0 0,0 1 0 0 0,1-1 0 0 0,-1 1 0 0 0,1-1 0 0 0,0 0 0 0 0,1 0 0 0 0,-1 0 0 0 0,4 3 0 0 0,11 0-1 0 0,-16-7 2 0 0,0 1 0 0 0,0 0 0 0 0,0-1 0 0 0,0 1 0 0 0,0 0 0 0 0,0 0 0 0 0,0 0-1 0 0,0 0 1 0 0,0 1 0 0 0,0-1 0 0 0,0 1 0 0 0,0-1-1 0 0,2 3 14 0 0,2-1-1 0 0,-1 1 0 0 0,0-1 1 0 0,1 0-1 0 0,-1-1 0 0 0,1 1 1 0 0,0-1-1 0 0,4 1-13 0 0,-4-2 13 0 0,9 3 10 0 0,0-4-61 0 0,-9-1-9 0 0,0 0-1 0 0,0-1 0 0 0,-1 1 1 0 0,1-1-1 0 0,2-1 48 0 0,2-1-44 0 0,-8 3 26 0 0,16-5-191 0 0,-5-5-77 0 0,-8 7 98 0 0,-1 1 76 0 0,11-4-66 0 0,-9 6 23 0 0,-2 0-10 0 0,0 0-74 0 0,0 0-89 0 0,0-1-108 0 0,-2 1 173 0 0,0 0-32 0 0,0 0-36 0 0,0 0-37 0 0,0 0-39 0 0,-1-1-41 0 0,1 0-44 0 0,0 0-45 0 0,3-2-853 0 0,0-1-48 0 0,1-1-320 0 0</inkml:trace>
  <inkml:trace contextRef="#ctx0" brushRef="#br0" timeOffset="1401.61">1956 370 5696 0 0,'0'0'132'0'0,"0"0"17"0"0,2 0 10 0 0,7 3-54 0 0,-5 3-56 0 0,-4 15-42 0 0,-1-1-6 0 0,5-8 45 0 0,-2-7 0 0 0,2 2 67 0 0,-1 0 40 0 0,-2-3-57 0 0,0 0 0 0 0,-1-1 0 0 0,1 1 0 0 0,-1 0 0 0 0,0 0 0 0 0,0 3-96 0 0,0 6 167 0 0,0 26 320 0 0,0-29-367 0 0,0 0-38 0 0,0-4 10 0 0,0 8 75 0 0,0 7 50 0 0,0-13-99 0 0,0 3 67 0 0,0-5-56 0 0,0 20 305 0 0,0 38 742 0 0,0-55-1001 0 0,-1-2-47 0 0,-1-1-22 0 0,-2 3 0 0 0,0-1-3 0 0,2-1-3 0 0,0 0 21 0 0,2 2 44 0 0,0-8-9 0 0,0 1-45 0 0,0 2 2 0 0,0 0-100 0 0,0 5-80 0 0,0-4 106 0 0,0-3 30 0 0,0 1 48 0 0,0 0 125 0 0,0-2-77 0 0,0 1 33 0 0,0 0 212 0 0,0 0 112 0 0,0 0 124 0 0,0-2-272 0 0,0 1 36 0 0,-1-5-345 0 0,0-11 43 0 0,3 8-35 0 0,1 0 39 0 0,-2 3-90 0 0,8-15 53 0 0,-7 1 22 0 0,2 2-21 0 0,8-5-32 0 0,-10 18-35 0 0,0 0-1 0 0,0 0 0 0 0,-1 0 0 0 0,1-1 0 0 0,-1 1 0 0 0,2-3-8 0 0,-1-5 10 0 0,-1 7-2 0 0,0 0 0 0 0,0 0-1 0 0,0 1 1 0 0,0-1 0 0 0,1 1 0 0 0,-1-1 0 0 0,1 1 0 0 0,0 0 0 0 0,2-2-8 0 0,42-67 24 0 0,-44 69-19 0 0,0 0 0 0 0,1 0 0 0 0,-1 0 0 0 0,1 0-1 0 0,-1 1 1 0 0,1 0 0 0 0,0-1 0 0 0,0 1 0 0 0,1 0 0 0 0,-1 0 0 0 0,1 0-5 0 0,0 0 0 0 0,1-1 0 0 0,-1 1 0 0 0,0-1 0 0 0,0 0 0 0 0,2-3 0 0 0,0 2 0 0 0,-1-1 0 0 0,1 2 0 0 0,-1-1 0 0 0,1 1 0 0 0,0-1 0 0 0,1 1 0 0 0,-2 1 0 0 0,0 1 0 0 0,-1-1 0 0 0,0 2 0 0 0,0-1 0 0 0,0 0 0 0 0,1 1 0 0 0,-1 0 0 0 0,0 0 0 0 0,0 0 0 0 0,4 1 0 0 0,8 0 0 0 0,-1-1 0 0 0,1 3 0 0 0,15 22 0 0 0,-25-22 0 0 0,-5-2 0 0 0,0-1 0 0 0,-1 0 0 0 0,1 1 0 0 0,-1-1 0 0 0,1 0 0 0 0,0 1 0 0 0,-1-1 0 0 0,1 1 0 0 0,-1-1 0 0 0,1 1 0 0 0,-1-1 0 0 0,1 1 0 0 0,-1-1 0 0 0,0 1 0 0 0,1 0 0 0 0,-1-1 0 0 0,0 1 0 0 0,1-1 0 0 0,-1 1 0 0 0,0 0 0 0 0,0-1 0 0 0,1 1 0 0 0,-1 0 0 0 0,0-1 0 0 0,0 1 0 0 0,0 0 0 0 0,0 0 0 0 0,1 1 0 0 0,2 8 2 0 0,3 9 19 0 0,0-4 58 0 0,4 2 17 0 0,-5 9 7 0 0,1-11 3 0 0,-5-12-76 0 0,1 1 0 0 0,-1-1 0 0 0,0 0 0 0 0,-1 0 0 0 0,1 1 0 0 0,0-1 0 0 0,-1 0 1 0 0,0 2-32 0 0,0 27 264 0 0,0-2-97 0 0,0-1-66 0 0,0 43 64 0 0,0-19 15 0 0,0-51-101 0 0,0-2-12 0 0,0 0-2 0 0,0 0 0 0 0,0 0 0 0 0,0 0 0 0 0,0 0 0 0 0,0 0 0 0 0,0 0 0 0 0,0-2-10 0 0,3-11-25 0 0,7-8 61 0 0,-5 11-49 0 0,23-33-19 0 0,-25 39-12 0 0,-1 1-1 0 0,0-1 0 0 0,-1 0 0 0 0,1 0 0 0 0,-1 1 1 0 0,1-4-10 0 0,6-13 15 0 0,10-7 20 0 0,5-8-3 0 0,-18 25-16 0 0,1 1 1 0 0,1-1 0 0 0,0 1-1 0 0,0 1-16 0 0,5-7 0 0 0,-7 7 8 0 0,1 1 0 0 0,0 0 0 0 0,0 1 0 0 0,1-1 0 0 0,0 1 0 0 0,0 0 0 0 0,0 1 0 0 0,8-5-8 0 0,11-8 0 0 0,-17 9 0 0 0,-8 8 0 0 0,0-1 0 0 0,0 1 0 0 0,0-1 0 0 0,1 1 0 0 0,-1 0 0 0 0,0-1 0 0 0,1 1 0 0 0,-1 0 0 0 0,1 0 0 0 0,0 0 0 0 0,-1 0 0 0 0,1 1 0 0 0,0-1 0 0 0,-1 0 0 0 0,1 1 0 0 0,0-1 0 0 0,0 1 0 0 0,0-1 0 0 0,0 1 0 0 0,-1 0 0 0 0,1 0 0 0 0,1 0 0 0 0,-1 0 0 0 0,0 0 0 0 0,0 0 0 0 0,0-1 0 0 0,0 1 0 0 0,-1 0 0 0 0,1-1 0 0 0,0 1 0 0 0,0-1 0 0 0,0 0 0 0 0,-1 1 0 0 0,1-1 0 0 0,0 0 0 0 0,1-1 0 0 0,-2 1 0 0 0,0 0 0 0 0,1 0 0 0 0,-1 0 0 0 0,1 1 0 0 0,-1-1 0 0 0,1 1 0 0 0,-1-1 0 0 0,1 1 0 0 0,-1-1 0 0 0,1 1 0 0 0,-1 0 0 0 0,1 0 0 0 0,1 0 0 0 0,8-1-5 0 0,15 1-59 0 0,-17 3 61 0 0,6 10 3 0 0,-11-9 11 0 0,-1 0-1 0 0,0 0 1 0 0,0 1-1 0 0,0-1 1 0 0,-1 1-1 0 0,1 0 0 0 0,-1 0 1 0 0,0 1-11 0 0,7 14-4 0 0,-6-15 4 0 0,-2-2 0 0 0,1 0 0 0 0,-1 0 0 0 0,0 0 0 0 0,0 0 0 0 0,0 0 0 0 0,0 0 0 0 0,0 0 0 0 0,-1 0 0 0 0,0 1 0 0 0,1-1 0 0 0,-1 0 0 0 0,0 3 0 0 0,0 14 7 0 0,0 32 112 0 0,0-50-118 0 0,0 0 0 0 0,0 0-1 0 0,0 0 1 0 0,0 0 0 0 0,1-1 0 0 0,-1 1 0 0 0,1 0 0 0 0,-1 0 0 0 0,1 0 0 0 0,0-1-1 0 0,0 1 1 0 0,0 0 0 0 0,1 1-1 0 0,-1-2 0 0 0,0 0 0 0 0,-1 1 0 0 0,1-1 0 0 0,0 1 0 0 0,-1-1 0 0 0,1 1 0 0 0,-1-1 0 0 0,1 1 0 0 0,-1-1 0 0 0,1 1 0 0 0,-1-1-1 0 0,0 1 1 0 0,0 1 0 0 0,0 8-6 0 0,0-8-11 0 0,-1 0 0 0 0,1 1 0 0 0,1-1 1 0 0,-1 1-1 0 0,0-1 0 0 0,1 0 0 0 0,1 4 17 0 0,8 3-108 0 0,-9-5 101 0 0,-1 3-48 0 0,1 7-128 0 0,0-8 43 0 0,1-1-33 0 0,-1-4 76 0 0,0 0 38 0 0,4 8-52 0 0,-4-7 38 0 0,1 1-49 0 0,0-2-33 0 0,-1 0-59 0 0,0 0-71 0 0,0-1-83 0 0,0 0 21 0 0,1 0-60 0 0,-1 0-53 0 0,0-1-46 0 0,1 0-40 0 0,-1 1-33 0 0,2 1-652 0 0,-1 2-856 0 0,-2 4-1179 0 0</inkml:trace>
  <inkml:trace contextRef="#ctx0" brushRef="#br0" timeOffset="1956.15">3156 709 5904 0 0,'0'0'132'0'0,"0"0"17"0"0,0 0 11 0 0,0 0 47 0 0,0 0-75 0 0,0 0 110 0 0,0 0 202 0 0,0 0 18 0 0,0 0-28 0 0,0 0-122 0 0,0 0-50 0 0,3-3-8 0 0,-2 3-366 0 0,0-2 86 0 0,1 1 74 0 0,-1-1 64 0 0,1 0 46 0 0,1 0 38 0 0,8-10 882 0 0,-7 9-809 0 0,-1-1-86 0 0,-1 5 31 0 0,0-1-91 0 0,1 0-60 0 0,4-3-7 0 0,-6 3 4 0 0,12-11 216 0 0,-9 9-34 0 0,-1 1-107 0 0,1 1-67 0 0,1 0-34 0 0,-3 1 47 0 0,11-4 151 0 0,-3-2-56 0 0,-2 0-58 0 0,4-1 91 0 0,-1 0-43 0 0,-3 3-59 0 0,5-2 107 0 0,-9-2-136 0 0,-4 7-77 0 0,0-1 1 0 0,1 1 0 0 0,-1-1-1 0 0,0 1 1 0 0,0 0 0 0 0,1-1-1 0 0,-1 1 1 0 0,0 0-1 0 0,1-1 1 0 0,-1 1 0 0 0,0 0-1 0 0,1-1 1 0 0,-1 1-1 0 0,1 0 1 0 0,-1-1 0 0 0,1 1-1 0 0,-1 0 1 0 0,0 0 0 0 0,1 0-1 0 0,-1 0 1 0 0,1-1-1 0 0,-1 1 1 0 0,1 0 0 0 0,-1 0-1 0 0,1 0 1 0 0,-1 0 0 0 0,1 0-1 0 0,-1 0 1 0 0,1 0-1 0 0,-1 0 1 0 0,1 0 0 0 0,0 1-2 0 0,-1-1 2 0 0,1 0 0 0 0,-1 0 1 0 0,1 0-1 0 0,-1 0 0 0 0,0 0 1 0 0,1 0-1 0 0,-1 0 1 0 0,1 0-1 0 0,-1 0 0 0 0,1 0 1 0 0,-1 0-1 0 0,1 0 0 0 0,-1 0 1 0 0,1-1-1 0 0,-1 1 1 0 0,1 0-1 0 0,-1 0 0 0 0,1 0 1 0 0,-1-1-1 0 0,0 1 1 0 0,1 0-1 0 0,-1 0 0 0 0,1-1 1 0 0,-1 1-1 0 0,0-1 0 0 0,1 1 1 0 0,-1 0-1 0 0,0-1 1 0 0,0 1-1 0 0,1 0 0 0 0,-1-1 1 0 0,0 0-3 0 0,5-5 16 0 0,5 1 32 0 0,-5-6-36 0 0,1 7-9 0 0,-5 4-1 0 0,-1 0-1 0 0,1 0 1 0 0,-1-1 0 0 0,0 1 0 0 0,1 0 0 0 0,-1-1-1 0 0,1 1 1 0 0,-1 0 0 0 0,0-1 0 0 0,1 1-1 0 0,-1 0 1 0 0,0-1 0 0 0,1 1 0 0 0,-1-1-1 0 0,0 1 1 0 0,0 0 0 0 0,0-1 0 0 0,1 1 0 0 0,-1-1-1 0 0,0 1 1 0 0,0-1 0 0 0,0 1 0 0 0,0-1-1 0 0,0 1 1 0 0,0-1 0 0 0,0 1 0 0 0,0-1-1 0 0,0 1 1 0 0,0-1 0 0 0,0 1 0 0 0,0-1 0 0 0,0 1-2 0 0,0-1 1 0 0,0 0 1 0 0,0 0 0 0 0,0 0 0 0 0,0 1 0 0 0,0-1-1 0 0,1 0 1 0 0,-1 0 0 0 0,0 1 0 0 0,1-1 0 0 0,-1 0-1 0 0,0 1 1 0 0,1-1 0 0 0,-1 0 0 0 0,1 1 0 0 0,-1-1 0 0 0,1 1-1 0 0,-1-1 1 0 0,1 0 0 0 0,-1 1 0 0 0,1 0 0 0 0,0-1-1 0 0,-1 1-1 0 0,1-1 2 0 0,-1 1-1 0 0,1 0 0 0 0,-1 0 0 0 0,0-1 0 0 0,1 1 1 0 0,-1 0-1 0 0,0-1 0 0 0,1 1 0 0 0,-1 0 0 0 0,0-1 1 0 0,1 1-1 0 0,-1 0 0 0 0,0-1 0 0 0,0 1 0 0 0,1-1 1 0 0,-1 1-1 0 0,0 0 0 0 0,0-1 0 0 0,0 1 0 0 0,0-1 1 0 0,0 1-1 0 0,0-1 0 0 0,1 1 0 0 0,-1-1 0 0 0,0 1 1 0 0,0-1-1 0 0,0 1 0 0 0,-1 0 0 0 0,1-1 0 0 0,0 1 1 0 0,0-1-1 0 0,0 1 0 0 0,0-1 0 0 0,0 1 0 0 0,0-1 1 0 0,-1 1-1 0 0,1 0 0 0 0,0-1 0 0 0,0 1-1 0 0,-11-13 76 0 0,9 10 71 0 0,1 0-55 0 0,0-1-30 0 0,3-1 10 0 0,-2 5-42 0 0,0-6 139 0 0,-1 2-44 0 0,-1-3 22 0 0,0 2-95 0 0,-5-3 4 0 0,6 7-34 0 0,-3-2 65 0 0,0 2-46 0 0,-3 2-10 0 0,7-1-18 0 0,-13 0 48 0 0,1 0-37 0 0,-20 0-36 0 0,24 0 19 0 0,6 0-7 0 0,0 1 0 0 0,-1-1 0 0 0,1 1 0 0 0,0-1 0 0 0,0 1 0 0 0,0 0 0 0 0,-1 0 0 0 0,1 0 0 0 0,0 0 0 0 0,0 0 0 0 0,0 1 0 0 0,0-1 0 0 0,1 1 0 0 0,-2 0 0 0 0,-27 29-2 0 0,15-15-11 0 0,3-4-43 0 0,7-8 34 0 0,0 0-1 0 0,1 1 1 0 0,-1-1-1 0 0,1 1 1 0 0,1 0-1 0 0,-2 2 23 0 0,0 3-10 0 0,4-8 10 0 0,0 1 0 0 0,0-1 0 0 0,0 0 0 0 0,0 0 0 0 0,-1 0 0 0 0,1 0 0 0 0,-1 0 0 0 0,1 0 0 0 0,-1 0 0 0 0,0-1 0 0 0,1 1 0 0 0,-1 0 0 0 0,1 0 0 0 0,-1 0 0 0 0,1 0 0 0 0,0 0 0 0 0,0 0 0 0 0,0 1 0 0 0,0-1 0 0 0,0 0 0 0 0,0 0 0 0 0,1 1 0 0 0,-1-1 0 0 0,1 1 0 0 0,0-1 0 0 0,-1 0 0 0 0,1 1 0 0 0,0-1 0 0 0,1 1 0 0 0,-1-1 0 0 0,0 1 0 0 0,0 9 0 0 0,1-10-1 0 0,-1 0 1 0 0,0-1 0 0 0,0 1 0 0 0,0-1 0 0 0,1 1 0 0 0,-1 0 0 0 0,1-1 0 0 0,-1 1 0 0 0,1-1-1 0 0,0 1 1 0 0,0-1 0 0 0,0 0 0 0 0,-1 1 0 0 0,2-1 0 0 0,2 7-9 0 0,1 7-34 0 0,8 1 33 0 0,-10-14 10 0 0,0 1 0 0 0,0-1 0 0 0,0 0 0 0 0,1 0 0 0 0,-1 0 0 0 0,1 0 0 0 0,0 0 0 0 0,-1 0 0 0 0,0 0 0 0 0,1 0 0 0 0,-1 0 0 0 0,0 0 0 0 0,0 2 0 0 0,-1-3 0 0 0,0 1 0 0 0,0-1 0 0 0,0 1 0 0 0,0-1 0 0 0,1 0 0 0 0,-1 1 0 0 0,0-1 0 0 0,0-1 0 0 0,1 1 0 0 0,-1 0 0 0 0,0 0 0 0 0,1-1 0 0 0,-1 1 0 0 0,1-1 0 0 0,37 1 0 0 0,-21-2 0 0 0,9 2-1 0 0,2 0 0 0 0,-10-2-44 0 0,-5 0-44 0 0,0-2-62 0 0,-8 2 52 0 0,34-10-345 0 0,-23 6 214 0 0,-7 2 64 0 0,-1 0-39 0 0,1-1-48 0 0,1 1-55 0 0,6-7-145 0 0,-4 1 75 0 0,0-1-55 0 0,14-5-207 0 0</inkml:trace>
  <inkml:trace contextRef="#ctx0" brushRef="#br0" timeOffset="2391.67">3818 355 6648 0 0,'0'0'149'0'0,"0"0"23"0"0,3 3 12 0 0,7 9-25 0 0,-5 1-127 0 0,2-8-32 0 0,-7-5 0 0 0,0 0 0 0 0,1 0 0 0 0,-1 0 0 0 0,1 1 0 0 0,-1-1 0 0 0,0 0 0 0 0,1 1 0 0 0,-1-1 0 0 0,1 0 0 0 0,-1 1 0 0 0,0-1 0 0 0,0 0 0 0 0,1 1 0 0 0,-1-1 0 0 0,0 1 0 0 0,0-1 0 0 0,1 1 0 0 0,-1-1 0 0 0,0 1 0 0 0,0-1 0 0 0,0 0 0 0 0,0 1 0 0 0,0-1 0 0 0,0 1 0 0 0,0-1 0 0 0,0 1 0 0 0,0-1 0 0 0,0 1 0 0 0,0-1 0 0 0,0 1 0 0 0,0-1 0 0 0,0 1 0 0 0,0 6 19 0 0,0 5 103 0 0,3 0 119 0 0,-1-7-139 0 0,5 9 299 0 0,-6-10-279 0 0,0 0-1 0 0,-1-1 1 0 0,1 1-1 0 0,-1 0 1 0 0,0 0-1 0 0,0 3-121 0 0,0 19 264 0 0,0 1 71 0 0,0 64 895 0 0,0-56-769 0 0,2-20-181 0 0,3-6-49 0 0,1 3 2 0 0,-3-2-83 0 0,-2 2 61 0 0,0 1 25 0 0,-2 26 499 0 0,1-23-443 0 0,-1-1-43 0 0,1-2-84 0 0,0-10 85 0 0,0-3 7 0 0,0 0 6 0 0,0 0 1 0 0,0 0 0 0 0,0 0 0 0 0,0 0 0 0 0,0 0-15 0 0,0 0-61 0 0,0-3-27 0 0,-1-4-57 0 0,1-16 98 0 0,3 10-100 0 0,-1 9-83 0 0,0 1 1 0 0,0-1-1 0 0,-1 1 0 0 0,1-1 1 0 0,-1 0-1 0 0,0 0 0 0 0,0 1 1 0 0,-1-1-1 0 0,1 0 0 0 0,-1-3-19 0 0,2-10 70 0 0,4 0-44 0 0,-1 2-14 0 0,-1-3 18 0 0,-3 14-25 0 0,0-1 0 0 0,0 0 0 0 0,0 1 0 0 0,1-1 1 0 0,-1 1-1 0 0,1-1 0 0 0,0 1 0 0 0,1-1-5 0 0,7-14 40 0 0,-1-7-25 0 0,-7 19-16 0 0,0 0 1 0 0,0 0-1 0 0,4-6 1 0 0,-4 7 0 0 0,1 0 0 0 0,0 1 0 0 0,0 0 0 0 0,1-1 0 0 0,-1 1 0 0 0,1 0 0 0 0,1 1 0 0 0,-1-1 0 0 0,0 1 0 0 0,1 0 0 0 0,4-3 0 0 0,2 0 0 0 0,-5 4 0 0 0,0-1 0 0 0,-1 0 0 0 0,1 0 0 0 0,3-5 0 0 0,-8 8 0 0 0,0 0-1 0 0,0 0 0 0 0,1-1 1 0 0,-1 1-1 0 0,0 0 0 0 0,1 0 0 0 0,-1 0 1 0 0,0 0-1 0 0,1 1 0 0 0,-1-1 0 0 0,1 0 1 0 0,-1 0-1 0 0,1 1 0 0 0,0-1 0 0 0,-1 1 1 0 0,1 0-1 0 0,0-1 0 0 0,-1 1 1 0 0,1 0-1 0 0,0 0 1 0 0,1 0-10 0 0,1-1 0 0 0,-1 1 1 0 0,1-1-1 0 0,-1 0 0 0 0,0 0 1 0 0,1 0-1 0 0,-1-1 0 0 0,1 0 10 0 0,-2 1-3 0 0,0 0 0 0 0,0 0 0 0 0,0 0 0 0 0,0 1 0 0 0,0-1 0 0 0,0 0 0 0 0,0 1 0 0 0,1-1 0 0 0,-1 1 0 0 0,0 0 0 0 0,0 0 0 0 0,0 0 0 0 0,1 0 0 0 0,-1 0 0 0 0,0 0 0 0 0,0 0 0 0 0,0 1 0 0 0,1-1 0 0 0,-1 1 0 0 0,1 0 3 0 0,5 4 0 0 0,-7-4 0 0 0,0 0 0 0 0,1 0 0 0 0,-1-1 0 0 0,1 1 0 0 0,-1 0 0 0 0,1 0 0 0 0,-1-1 0 0 0,1 1 0 0 0,-1-1 0 0 0,1 0 0 0 0,0 1 0 0 0,-1-1 0 0 0,1 0 0 0 0,0 0 0 0 0,-1 0 0 0 0,1 0 0 0 0,0 0 0 0 0,-1 0 0 0 0,1 1 0 0 0,-1-1 0 0 0,1 0 0 0 0,-1 1 0 0 0,1 0 0 0 0,0-1 0 0 0,-1 1 0 0 0,0 0 0 0 0,1-1 0 0 0,-1 1 0 0 0,1 0 0 0 0,-1 0 0 0 0,0 0 0 0 0,0 0 0 0 0,1 1 0 0 0,1 1 0 0 0,0 1 0 0 0,0 0 0 0 0,-1 1 0 0 0,1-1 0 0 0,0 1 0 0 0,-1-1 0 0 0,0 0 0 0 0,1 0 0 0 0,0 0 0 0 0,0 0 0 0 0,0 1 0 0 0,4 1 0 0 0,-4-4 0 0 0,-1 0 0 0 0,0 0 0 0 0,0 0 0 0 0,0 1 0 0 0,0-1 0 0 0,0 0 0 0 0,0 1 0 0 0,-1-1 0 0 0,1 1 0 0 0,-1 1 0 0 0,5 22 0 0 0,9 9 0 0 0,11 40 12 0 0,-26-73-9 0 0,2 6 15 0 0,0 0 1 0 0,1 0-1 0 0,0 0 0 0 0,2 4-18 0 0,-1 2 56 0 0,-4-1-35 0 0,1 4-18 0 0,9 1-3 0 0,-7-3 0 0 0,-3 13 11 0 0,0-28-10 0 0,0 0 0 0 0,0 0-1 0 0,0 1 1 0 0,0-1 0 0 0,0 0 0 0 0,0 0-1 0 0,0 0 1 0 0,0 0 0 0 0,0 0 0 0 0,0 0-1 0 0,0 0 1 0 0,0 0 0 0 0,0 0 0 0 0,0 0-1 0 0,0 1 1 0 0,0-1 0 0 0,0 0 0 0 0,0 0-1 0 0,0 0 1 0 0,0 0 0 0 0,0 0 0 0 0,0 0-1 0 0,0 0 1 0 0,0 0 0 0 0,0 0 0 0 0,0 0-1 0 0,0 0 1 0 0,0 0 0 0 0,0 1 0 0 0,0-1-1 0 0,0 0 1 0 0,1 0 0 0 0,-1 0 0 0 0,0 0-1 0 0,0 0 1 0 0,0 0 0 0 0,0 0 0 0 0,0 0-1 0 0,0 0 1 0 0,0 0 0 0 0,0 0 0 0 0,0 0-1 0 0,0 0 1 0 0,0 0 0 0 0,1 0 0 0 0,-1 0-1 0 0,0 0 1 0 0,0 0 0 0 0,0 0 0 0 0,0 0-1 0 0,0 0 1 0 0,0 0 0 0 0,0 0 0 0 0,0 0-1 0 0,0 0 1 0 0,0 0 0 0 0,1 0-1 0 0,9 0-8 0 0,-10 0 6 0 0,0 0 0 0 0,0 0 0 0 0,0 0 1 0 0,0 0-1 0 0,0 0 0 0 0,0 0 0 0 0,0 0 1 0 0,1 0-1 0 0,-1 0 0 0 0,0 0 0 0 0,0 0 0 0 0,0 0 1 0 0,0 0-1 0 0,0 0 0 0 0,0 0 0 0 0,0 0 1 0 0,0 0-1 0 0,0 0 0 0 0,0 0 0 0 0,0 0 0 0 0,1 0 1 0 0,-1 0-1 0 0,0 0 0 0 0,0 0 0 0 0,0 0 1 0 0,0 0-1 0 0,0 0 0 0 0,0 0 0 0 0,0 0 0 0 0,0 0 1 0 0,0 0-1 0 0,0 0 0 0 0,0 0 0 0 0,0 0 1 0 0,0 1-1 0 0,0-1 0 0 0,0 0 0 0 0,0 0 0 0 0,1 0 1 0 0,-1 0-1 0 0,0 0 0 0 0,0 0 0 0 0,0 0 1 0 0,0 0-1 0 0,0 0 0 0 0,0 0 0 0 0,0 1 0 0 0,0-1 1 0 0,0 0-1 0 0,0 0 0 0 0,0 0 0 0 0,0 0 1 0 0,0 0-1 0 0,0 0 0 0 0,-1 0 0 0 0,1 0 1 0 0,0 0 0 0 0,0 1-242 0 0,0-1 75 0 0,0 0 67 0 0,0 1 59 0 0,0-1 82 0 0,0 1 104 0 0,0 1 561 0 0,0-2-597 0 0,0 1-46 0 0,0-1-60 0 0,0 1-75 0 0,0-1-91 0 0,0 1-105 0 0,0-1-71 0 0,0 1-105 0 0,0-1-116 0 0,0 1-125 0 0,0-1 292 0 0,0 1-35 0 0,0-1-36 0 0,0 1-38 0 0,0-1-40 0 0,0 0-39 0 0,0 1-43 0 0,0-1-42 0 0,0 0-1185 0 0,0 0-1040 0 0</inkml:trace>
  <inkml:trace contextRef="#ctx0" brushRef="#br0" timeOffset="2722.24">4788 32 7368 0 0,'2'-3'87'0'0,"0"2"-51"0"0,-1 0-40 0 0,-1 1-59 0 0,1-1-16 0 0,1-1 108 0 0,0 0 89 0 0,0 0-17 0 0,1-1 33 0 0,0 0 40 0 0,0-1 42 0 0,2 0 46 0 0,0-1 49 0 0,-5 5 288 0 0,0 0 17 0 0,0 0-17 0 0,0 0-101 0 0,0 0-46 0 0,0 0-10 0 0,0 1-234 0 0,1 0-46 0 0,-1 0-39 0 0,0 0-35 0 0,0 2 24 0 0,-1 2-60 0 0,1-3-9 0 0,0-1 49 0 0,0 12 289 0 0,0-1-74 0 0,0-1-67 0 0,0 0-54 0 0,0 2-23 0 0,0 0-46 0 0,0 27 122 0 0,0-30-170 0 0,0-3-26 0 0,-1-1 0 0 0,0 0 1 0 0,0 0-1 0 0,0 0 0 0 0,-2 4-43 0 0,-3 14 95 0 0,1 17 8 0 0,-1-19-54 0 0,4-16-32 0 0,1 0-1 0 0,0 0 0 0 0,-1 1 1 0 0,2-1-1 0 0,-1 0 1 0 0,1 1-17 0 0,0 86 311 0 0,0-19 18 0 0,0 110 497 0 0,0-119-603 0 0,0 7-32 0 0,-3-67-148 0 0,1-3-54 0 0,-6 6-86 0 0,6-5-80 0 0,2-3-14 0 0,0 0 62 0 0,0 0-1 0 0,0 0-58 0 0,0 0-170 0 0,0 0-312 0 0,0 0 379 0 0,0 0 153 0 0,0-1-35 0 0,0 1-5 0 0,0 0-36 0 0,0-1-40 0 0,0 0-46 0 0,0 0-50 0 0,0 0-45 0 0,0 0-41 0 0,0 0-35 0 0,0 0-135 0 0,0-1-35 0 0,0-4-1404 0 0</inkml:trace>
  <inkml:trace contextRef="#ctx0" brushRef="#br0" timeOffset="2991.33">4526 370 8576 0 0,'0'0'197'0'0,"0"0"24"0"0,0 0 17 0 0,3 0 31 0 0,5-2 0 0 0,-4-3 32 0 0,-4 5-272 0 0,1-1-1 0 0,-1 1 1 0 0,1-1-1 0 0,-1 0 1 0 0,1 1 0 0 0,-1-1-1 0 0,1 1 1 0 0,-1-1-1 0 0,1 1 1 0 0,0 0-1 0 0,-1-1 1 0 0,1 1-1 0 0,-1 0 1 0 0,1-1-1 0 0,0 1 1 0 0,-1 0 0 0 0,1 0-1 0 0,0-1 1 0 0,0 1-1 0 0,-1 0 1 0 0,1 0-1 0 0,0 0 1 0 0,-1 0-1 0 0,1 0 1 0 0,0 0-29 0 0,41 0 1014 0 0,-13 0-381 0 0,-5 0-148 0 0,0 0-51 0 0,-4 0-120 0 0,-1 0-50 0 0,1 0-57 0 0,-2 0-63 0 0,-1 0-72 0 0,-3-1 74 0 0,-1-1-37 0 0,10-3 22 0 0,-6 1-88 0 0,11 1-22 0 0,-22 3-85 0 0,3 0 77 0 0,-5 0-68 0 0,-2 0-17 0 0,1 0-38 0 0,-1 0-47 0 0,1 0-55 0 0,-1 0-12 0 0,0 0-47 0 0,0 0-53 0 0,1 0-56 0 0,-1 0-62 0 0,1 0-64 0 0,0 0-71 0 0,0 0-75 0 0,7 0-1146 0 0,8 0-1029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49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10592 0 0,'0'0'241'0'0,"0"0"38"0"0,0 0 10 0 0,0 0-33 0 0,0 0-107 0 0,0 0-47 0 0,0 3 103 0 0,1 0-104 0 0,-1 0 44 0 0,5 7 452 0 0,-3-6-380 0 0,1-1-82 0 0,-2-2-114 0 0,0 0-40 0 0,2 3 261 0 0,-2-1-111 0 0,-1 1-70 0 0,-1 1-39 0 0,1-3 50 0 0,0-1-62 0 0,-1-1 0 0 0,1 1 0 0 0,0-1 0 0 0,0 1-1 0 0,0-1 1 0 0,0 1 0 0 0,0-1 0 0 0,0 1 0 0 0,0-1-1 0 0,0 1 1 0 0,1-1 0 0 0,-1 1 0 0 0,0-1 0 0 0,0 1 0 0 0,0-1-1 0 0,0 1 1 0 0,1-1 0 0 0,-1 0 0 0 0,0 1 0 0 0,0-1-1 0 0,1 1 1 0 0,-1-1 0 0 0,0 0 0 0 0,1 1 0 0 0,-1-1 0 0 0,0 0-1 0 0,1 1 1 0 0,-1-1 0 0 0,0 0 0 0 0,1 0 0 0 0,-1 1-1 0 0,1-1-9 0 0,6 4 154 0 0,-2 9 92 0 0,20 18 250 0 0,-15-11-192 0 0,-5-9-28 0 0,1 1 0 0 0,7 9-276 0 0,2 6 181 0 0,1 2-29 0 0,-1-10-23 0 0,-4-7-41 0 0,0 5 0 0 0,-7-11-55 0 0,-1 0-1 0 0,1-1 0 0 0,1 1 0 0 0,-1-1 0 0 0,3 2-32 0 0,3 2 39 0 0,10 10 33 0 0,-7-1 9 0 0,1 3 3 0 0,11 17 96 0 0,-1 0 6 0 0,-10-17-93 0 0,-9-13-19 0 0,0 0 1 0 0,-1 0-1 0 0,2 7-74 0 0,2 7 90 0 0,-5-4-6 0 0,-3-16-81 0 0,0-1 1 0 0,0 0-1 0 0,0 1 1 0 0,0-1-1 0 0,0 1 1 0 0,1-1-1 0 0,-1 0 1 0 0,0 1 0 0 0,1-1-1 0 0,0 1-3 0 0,19 36 116 0 0,1 1-67 0 0,-19-24-1 0 0,-2-14-46 0 0,0 0 0 0 0,0 0-1 0 0,0 0 1 0 0,0-1 0 0 0,0 1-1 0 0,0 0 1 0 0,0 0-1 0 0,1 0 1 0 0,-1 0 0 0 0,0-1-1 0 0,0 1 1 0 0,1 0 0 0 0,-1 0-1 0 0,1 0-1 0 0,9 2 29 0 0,-7-3-93 0 0,-3 0-58 0 0,0 0-20 0 0,0 0 45 0 0,0 0 1 0 0,0 0-42 0 0,0 0-124 0 0,0 0-227 0 0,0 0 369 0 0,0 0 11 0 0,0 0-17 0 0,0 0-41 0 0,0 0-11 0 0,0 0-43 0 0,0 0-48 0 0,0 0-54 0 0,0 0-59 0 0,0 0-54 0 0,0 0-48 0 0,0 0-42 0 0,0 0-152 0 0,0 0-42 0 0,0 0-185 0 0,0 0-496 0 0</inkml:trace>
  <inkml:trace contextRef="#ctx0" brushRef="#br0" timeOffset="529.4">339 0 6392 0 0,'0'0'141'0'0,"0"0"23"0"0,0 0 12 0 0,0 0-55 0 0,0 0-6 0 0,0 0 46 0 0,0 0 139 0 0,0 3 259 0 0,0-3-602 0 0,0 1 40 0 0,0 0 39 0 0,0 0 35 0 0,0 1 165 0 0,0 0 108 0 0,0 1 74 0 0,0 0 59 0 0,0 7 1231 0 0,0-6-1040 0 0,0-2-371 0 0,0 0-39 0 0,0 0-49 0 0,0 0-55 0 0,0 0-54 0 0,0 0-103 0 0,0-1-117 0 0,0-1 12 0 0,0 1-34 0 0,0-1 147 0 0,0 0-1 0 0,0 0 0 0 0,0 0 1 0 0,0 0-1 0 0,0 0 1 0 0,0 0-1 0 0,0 1 0 0 0,0-1 1 0 0,0 0-1 0 0,0 0 0 0 0,0 0 1 0 0,0 0-1 0 0,0 0 1 0 0,0 0-1 0 0,0 0 0 0 0,0 0 1 0 0,0 0-1 0 0,0 0 0 0 0,0 0 1 0 0,0 1-1 0 0,0-1 0 0 0,0 0 1 0 0,0 0-1 0 0,0 0 1 0 0,0 0-1 0 0,0 0 0 0 0,0 0 1 0 0,0 0-1 0 0,0 0 0 0 0,0 0 1 0 0,0 0-1 0 0,-1 0 1 0 0,1 0-1 0 0,0 0 0 0 0,0 0 1 0 0,0 0-1 0 0,0 1 0 0 0,0-1 1 0 0,0 0-1 0 0,0 0 1 0 0,0 0-1 0 0,0 0 0 0 0,0 0 1 0 0,0 0-1 0 0,-1 0 0 0 0,1 0 1 0 0,0 0-1 0 0,0 0 1 0 0,0 0-1 0 0,0 0 0 0 0,0 0 1 0 0,0 0-1 0 0,0 0 0 0 0,0 0 1 0 0,0 0-1 0 0,0 0 1 0 0,-1-1-5 0 0,1 1 10 0 0,0 0 0 0 0,-1 0 0 0 0,1 0 1 0 0,-1 0-1 0 0,1 0 0 0 0,-1 1 0 0 0,1-1 1 0 0,-1 0-1 0 0,1 0 0 0 0,-1 0 0 0 0,1 0 1 0 0,0 0-1 0 0,-1 1 0 0 0,1-1 0 0 0,-1 0 1 0 0,1 0-1 0 0,0 1 0 0 0,-1-1 0 0 0,1 0 1 0 0,-1 1-1 0 0,1-1 0 0 0,0 0 0 0 0,0 1 1 0 0,-1-1-1 0 0,1 0 0 0 0,0 1 0 0 0,0-1 1 0 0,-1 1-1 0 0,1-1 0 0 0,0 1-10 0 0,-1 15 250 0 0,1-11-191 0 0,-3 0 117 0 0,-7 5-3 0 0,7-7-56 0 0,2-1-42 0 0,0 1-28 0 0,1 1-25 0 0,0 2 32 0 0,-3-1-6 0 0,-13 25 243 0 0,6-19-198 0 0,-1 6 29 0 0,2 11 11 0 0,8-22-102 0 0,-1 0 0 0 0,0 0-1 0 0,0 0 1 0 0,-1 2-31 0 0,-8 8 60 0 0,9-12-40 0 0,-1 0-1 0 0,1-1 1 0 0,0 1-1 0 0,0 0 0 0 0,0 0 1 0 0,0 0-1 0 0,-1 4-19 0 0,0 12 48 0 0,2-12-29 0 0,0-1 0 0 0,-1 0 0 0 0,0 0 1 0 0,0 0-1 0 0,-1 0 0 0 0,-1 2-19 0 0,-26 61 14 0 0,12-29 1 0 0,5-13 24 0 0,9-19-35 0 0,1 0 0 0 0,-1 0-1 0 0,2 1 1 0 0,-1-1-4 0 0,1 1 14 0 0,0-1 0 0 0,-2 0 0 0 0,1 0 0 0 0,-1 0-14 0 0,0-1 10 0 0,-5 13 15 0 0,7-4 86 0 0,2-15-96 0 0,-1 0 0 0 0,1 0 0 0 0,0-1-1 0 0,0 1 1 0 0,-1 0 0 0 0,1-1 0 0 0,-1 1-1 0 0,0 0 1 0 0,1-1 0 0 0,-1 1 0 0 0,0-1-1 0 0,0 1 1 0 0,0 0-15 0 0,-5 10 106 0 0,4-1-2 0 0,2-10-81 0 0,0 1 1 0 0,0-1 0 0 0,0 1 0 0 0,0-1 0 0 0,-1 1-1 0 0,1-1 1 0 0,-1 1 0 0 0,1-1 0 0 0,-1 1 0 0 0,0 0-24 0 0,-8 9 203 0 0,8-9-69 0 0,0 0-35 0 0,0 2 13 0 0,2 3-27 0 0,-1-7-54 0 0,0 3 120 0 0,-3-3-30 0 0,-7 2-8 0 0,8 9-5 0 0,2-13-36 0 0,0-2-45 0 0,0-1-20 0 0,0 3 30 0 0,0-1-88 0 0,-1 0 2 0 0,1-2-125 0 0,0 0-102 0 0,1-1-161 0 0,1 0-350 0 0,-1 5 456 0 0,0 0-57 0 0,1 0-52 0 0,-1 1-44 0 0,2-1-595 0 0,-1-1-102 0 0,0-2-822 0 0,-1-4-1135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48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1 155 11144 0 0,'0'0'248'0'0,"0"0"34"0"0,0 0 22 0 0,0 0-29 0 0,0 0-118 0 0,0 0-49 0 0,0 0 111 0 0,0 0 198 0 0,0 0 21 0 0,0 0-38 0 0,0 0-290 0 0,0 0 13 0 0,0 0 41 0 0,0 0-17 0 0,0 0 6 0 0,0 2 40 0 0,0-1-184 0 0,0-1 0 0 0,0 1 0 0 0,0-1 0 0 0,0 0 0 0 0,0 1 0 0 0,0-1 0 0 0,0 1 0 0 0,0-1 0 0 0,0 0 0 0 0,0 1 0 0 0,1-1 0 0 0,-1 1 0 0 0,0-1 0 0 0,0 0 0 0 0,0 1 0 0 0,0-1 0 0 0,1 0 0 0 0,-1 1 0 0 0,0-1 0 0 0,0 0 0 0 0,1 1 0 0 0,-1-1 0 0 0,0 0 0 0 0,1 1 0 0 0,-1-1 0 0 0,0 0 0 0 0,1 0 0 0 0,-1 0 0 0 0,0 1 0 0 0,1-1 0 0 0,-1 0-9 0 0,7 5 151 0 0,-2 2 19 0 0,3 10 39 0 0,-6-13-139 0 0,4 27 409 0 0,19-1 0 0 0,-20-17-297 0 0,-1-3-67 0 0,5 11 68 0 0,0-6-19 0 0,-2 3-9 0 0,-6-13-118 0 0,1 0-1 0 0,-1 0 0 0 0,1-1 0 0 0,1 1 0 0 0,-1-1 0 0 0,2 2-36 0 0,1 1 37 0 0,25 40 235 0 0,-19-27-181 0 0,13 19 103 0 0,0 2 9 0 0,-13-13-120 0 0,-7-11-29 0 0,-2-9-28 0 0,-1-1 0 0 0,1 0 0 0 0,1 1 0 0 0,0-1 0 0 0,0 1-26 0 0,30 69 168 0 0,-21-55-129 0 0,-2-4 22 0 0,-2 0-1 0 0,6 16-60 0 0,1 8 64 0 0,10 22-46 0 0,-19-50-20 0 0,22 49-6 0 0,17 26 63 0 0,-10-22-19 0 0,-24-49-8 0 0,-7-14-23 0 0,-2 1 0 0 0,1-1 0 0 0,0 1 0 0 0,-1 0 0 0 0,1 2-5 0 0,2 22 0 0 0,5 1-5 0 0,-4-13 32 0 0,1 0 0 0 0,0-1 0 0 0,7 9-27 0 0,11 18 108 0 0,-11-15-66 0 0,-9-20-40 0 0,-3 8 46 0 0,-2-4-24 0 0,0-11-23 0 0,0-1 0 0 0,0 0 0 0 0,0 0 0 0 0,0 0 0 0 0,0 0-1 0 0,0 0 1 0 0,0 0 0 0 0,0 0 0 0 0,0 0 0 0 0,0 0 0 0 0,0 0 0 0 0,0 0-1 0 0,0 1 1 0 0,0-1 0 0 0,0 0 0 0 0,0 0 0 0 0,0 0 0 0 0,0 0-1 0 0,0 0 1 0 0,0 0 0 0 0,0 0 0 0 0,0 0 0 0 0,0 0 0 0 0,0 0-1 0 0,0 0 1 0 0,0 1 0 0 0,0-1 0 0 0,0 0 0 0 0,0 0 0 0 0,1 0-1 0 0,-1 0 1 0 0,0 0 0 0 0,0 0 0 0 0,0 0 0 0 0,0 0 0 0 0,0 0 0 0 0,0 0-1 0 0,0 0 1 0 0,0 0 0 0 0,0 0 0 0 0,0 0 0 0 0,0 0 0 0 0,0 0-1 0 0,1 0 1 0 0,-1 0 0 0 0,0 0 0 0 0,0 0 0 0 0,0 0 0 0 0,0 0-1 0 0,0 0 1 0 0,0 0 0 0 0,0 0 0 0 0,0 0 0 0 0,0 0 0 0 0,0 0 0 0 0,1 0-1 0 0,-1 0 0 0 0,2 0 43 0 0,-1 0-114 0 0,3 0 108 0 0,-1 0 19 0 0,1 0 33 0 0,2 0 39 0 0,2 0 45 0 0,7-3-130 0 0,1-9-33 0 0,-3-4 1 0 0,-1-9 43 0 0,-9 19-55 0 0,2-6 12 0 0,-1 9 4 0 0,2-2 13 0 0,-4-10-18 0 0,-2 12-10 0 0,0 0 0 0 0,0 0 0 0 0,0 0 0 0 0,0-1 0 0 0,1 1 0 0 0,0 0 0 0 0,-1 0 0 0 0,1-1 0 0 0,6-15 12 0 0,0 2 19 0 0,-2 1 0 0 0,2-11-31 0 0,-4 1 2 0 0,0-6 45 0 0,9-10-33 0 0,-8 29-14 0 0,0 0-1 0 0,1-10 1 0 0,0-23 0 0 0,5-3 0 0 0,-5 12 0 0 0,-1 1 0 0 0,5-14 0 0 0,-1 17 1 0 0,2-8 9 0 0,0-21-10 0 0,-6 30 23 0 0,-2 9-8 0 0,2 0 0 0 0,4-20-15 0 0,-2 19 0 0 0,-1-1 0 0 0,1-17 0 0 0,-3 20 0 0 0,1 0 0 0 0,3-12 0 0 0,6-15 0 0 0,-5 0 0 0 0,2 20 0 0 0,-5 14 0 0 0,0 0 0 0 0,-1-1 0 0 0,0-1 0 0 0,0 2 0 0 0,1 1 0 0 0,1-1 0 0 0,0 1 0 0 0,5-6 0 0 0,13-35 0 0 0,-23 52 0 0 0,0 0 0 0 0,0 0 0 0 0,-1 0 0 0 0,1-1 0 0 0,-1 1 0 0 0,0 0 0 0 0,0 0 0 0 0,0-1 0 0 0,2-11 0 0 0,5 7-7 0 0,-7 8 6 0 0,1 0-1 0 0,-1 0 1 0 0,0-1-1 0 0,1 1 0 0 0,-1 0 1 0 0,0-1-1 0 0,1 1 1 0 0,-1 0-1 0 0,0-1 0 0 0,1 1 1 0 0,-1-1-1 0 0,0 1 1 0 0,0 0-1 0 0,1-1 0 0 0,-1 1 1 0 0,0-1-1 0 0,0 1 1 0 0,0-1-1 0 0,0 1 0 0 0,1-1 1 0 0,-1 1-1 0 0,0-1 1 0 0,0 1-1 0 0,0-1 0 0 0,0 1 1 0 0,0-1-1 0 0,0 1 1 0 0,0-1-1 0 0,-1 1 2 0 0,1-4-56 0 0,0 1 156 0 0,0 2-107 0 0,0-1-36 0 0,0-1-34 0 0,0-2-45 0 0,0 0-54 0 0,0-3-60 0 0,-2 8 26 0 0,-8 0-16 0 0,7 0-78 0 0,3 0-31 0 0,0 0 176 0 0,0 0-53 0 0,0 0-85 0 0,0 0 96 0 0,0 0-42 0 0,0 0-45 0 0,0 0-42 0 0,0 0-39 0 0,0 0-35 0 0,0 0-259 0 0,0 0-59 0 0,0 0-46 0 0,0 0-33 0 0,0 0-1433 0 0,0 0-1265 0 0</inkml:trace>
  <inkml:trace contextRef="#ctx0" brushRef="#br0" timeOffset="493.8">478 801 9504 0 0,'0'0'216'0'0,"0"0"32"0"0,0 0 9 0 0,0 0-109 0 0,0-2-77 0 0,1-2-37 0 0,1-3-24 0 0,4 5 4 0 0,-2 2 40 0 0,-4 0-54 0 0,2 0 110 0 0,-1-3 124 0 0,-1 3-214 0 0,0-1 1 0 0,0 1 0 0 0,0-1-1 0 0,0 1 1 0 0,0-1 0 0 0,0 1-1 0 0,0-1 1 0 0,0 1 0 0 0,0 0-1 0 0,0-1 1 0 0,0 1 0 0 0,0-1-1 0 0,1 1 1 0 0,-1-1 0 0 0,0 1-1 0 0,0-1 1 0 0,1 1 0 0 0,-1 0-1 0 0,0-1 1 0 0,1 1 0 0 0,-1 0-1 0 0,0-1 1 0 0,1 1 0 0 0,-1 0-1 0 0,0-1 1 0 0,1 1 0 0 0,-1 0-1 0 0,1 0 1 0 0,-1-1 0 0 0,0 1-1 0 0,1 0 1 0 0,-1 0 0 0 0,1 0-1 0 0,-1 0 1 0 0,1-1 0 0 0,-1 1-1 0 0,1 0 1 0 0,-1 0 0 0 0,1 0-1 0 0,-1 0 1 0 0,1 0 0 0 0,0 0-21 0 0,1 0 430 0 0,-2 0-39 0 0,0 0-20 0 0,0 0-3 0 0,1 0-192 0 0,0 0-46 0 0,-1-1-39 0 0,1 1-34 0 0,0 0-18 0 0,3 1-77 0 0,-3-1 48 0 0,0 1 37 0 0,0-1 54 0 0,0 0 70 0 0,0 0-10 0 0,0 0 44 0 0,0 0 47 0 0,0-1 54 0 0,1 3-208 0 0,0-1-33 0 0,-1 1-22 0 0,1 2-21 0 0,1 1 26 0 0,-1-4 11 0 0,1 0 39 0 0,4-3-21 0 0,1 3-44 0 0,23 0 12 0 0,-29-1-45 0 0,-1 0 0 0 0,1 0 0 0 0,0-1 0 0 0,-1 1 0 0 0,1 0 0 0 0,-1-1 0 0 0,1 1 0 0 0,-1-1 0 0 0,1 1 0 0 0,-1-1 0 0 0,1 0 0 0 0,-1 0 0 0 0,1 0 0 0 0,0 0 0 0 0,-1 0 0 0 0,1 0 0 0 0,0 0 0 0 0,-1 0 0 0 0,1 0 0 0 0,0 1 0 0 0,0-1 0 0 0,0 1 0 0 0,0-1 0 0 0,-1 1 0 0 0,1 0 0 0 0,0 0 0 0 0,2-1 0 0 0,-1 2 0 0 0,0-2 1 0 0,0 1 0 0 0,0 0-1 0 0,0-1 1 0 0,0 1 0 0 0,0-1-1 0 0,0 0 1 0 0,-1 0 0 0 0,1 0 0 0 0,0 0-1 0 0,0 0 1 0 0,-1-1 0 0 0,1 1-1 0 0,-1-1 1 0 0,2-1-1 0 0,-2 2 3 0 0,0-1 0 0 0,1 0 0 0 0,-1 1 1 0 0,1-1-1 0 0,-1 1 1 0 0,1 0-1 0 0,0 0 0 0 0,0 0 1 0 0,-1 0-1 0 0,1 0 1 0 0,0 1-1 0 0,0-1 0 0 0,0 1 1 0 0,0 0-1 0 0,0 0 1 0 0,0 0-4 0 0,3-1 0 0 0,-1 0 1 0 0,1 0-1 0 0,-1 0 1 0 0,1 0 0 0 0,2-2-1 0 0,-3 1-9 0 0,1 1 0 0 0,-1-1 1 0 0,1 1-1 0 0,-1 0 1 0 0,4 0 8 0 0,8 0-163 0 0,0-5-4 0 0,-2 0 41 0 0,-7 5 32 0 0,-2 0-31 0 0,-2 1-19 0 0,-1-1-61 0 0,1 0-74 0 0,-1 0-88 0 0,-1 0 27 0 0,0 1-53 0 0,0-2-45 0 0,0 1-40 0 0,0 0-141 0 0,0-1-40 0 0,1 0-170 0 0,0-1-457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2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365 0 7744 0 0,'0'0'174'0'0,"0"0"29"0"0,0 0 12 0 0,-3 0-35 0 0,-3 1-143 0 0,1 4-31 0 0,1 2-13 0 0,-3-5 21 0 0,1-1 37 0 0,-3 0 104 0 0,4 4 169 0 0,1 1-43 0 0,-6 0 158 0 0,5 1-91 0 0,-4 10 76 0 0,7-13-283 0 0,-2 6 182 0 0,0-2-44 0 0,-6 5 78 0 0,-7 5 163 0 0,0 0-89 0 0,2 1-90 0 0,3 3-89 0 0,-2 5 32 0 0,1 0-78 0 0,-2 7-32 0 0,-5 16 10 0 0,8-15-84 0 0,0 0-52 0 0,-31 95-49 0 0,33-96 22 0 0,4-9 50 0 0,-2 20-71 0 0,3-15 89 0 0,-7 24-89 0 0,8-35 12 0 0,1 0 0 0 0,0 0 0 0 0,1 1 0 0 0,1-1 0 0 0,1 2-12 0 0,-1 13 20 0 0,-3 12-20 0 0,0-15 0 0 0,0-4 0 0 0,1 1 0 0 0,2 12 0 0 0,-2 34 0 0 0,0-49 0 0 0,-2 30 0 0 0,16 109 0 0 0,-10-117 0 0 0,3-1 0 0 0,4 10 0 0 0,-3-18 0 0 0,-3-21 0 0 0,2-1 0 0 0,3 8 0 0 0,5 27 0 0 0,-9-32 0 0 0,-2-12 0 0 0,0 0 0 0 0,0 1 0 0 0,1-1 0 0 0,0 0 0 0 0,0 0 0 0 0,1-1 0 0 0,0 3 0 0 0,3 2 0 0 0,7 16 42 0 0,0 0 0 0 0,4 18-42 0 0,-16-42-1 0 0,1 0 1 0 0,-1 0-1 0 0,1 0 0 0 0,-1 0 1 0 0,1-1-1 0 0,0 1 1 0 0,0-1-1 0 0,0 1 1 0 0,1-1-1 0 0,0 1 1 0 0,4 3-23 0 0,1 1-44 0 0,1 0-58 0 0,-1-1-42 0 0,-1 0-66 0 0,1 0-76 0 0,-2 1-88 0 0,-3-4-71 0 0,1 0-115 0 0,-2-1 83 0 0,1 0-43 0 0,3 3-635 0 0,5 1-498 0 0,7 3-949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00.7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31 478 6048 0 0,'0'0'133'0'0,"0"0"23"0"0,3 0 11 0 0,7-3-27 0 0,-8-3-86 0 0,-2 2 50 0 0,0 4-104 0 0,0-2 213 0 0,0 2 248 0 0,0 0 427 0 0,0 0 37 0 0,0 0-379 0 0,0 0-224 0 0,0 0-56 0 0,0 0 56 0 0,0 0 139 0 0,0 0-21 0 0,3-3-6 0 0,-2 2-260 0 0,-1 1-89 0 0,1-1-71 0 0,0 0-107 0 0,1-1-60 0 0,-1 1 138 0 0,0 0 117 0 0,-1 1 2 0 0,1-1 42 0 0,-1 1 11 0 0,1-1 36 0 0,-1 1 39 0 0,1-1 42 0 0,0 0 44 0 0,-1 1 48 0 0,1-1 51 0 0,0 0 54 0 0,-2 3-257 0 0,1 0-91 0 0,0 1-60 0 0,3 4-10 0 0,-3-5 6 0 0,11 10 197 0 0,-9-8-68 0 0,-1-1-92 0 0,-1 1-62 0 0,0 1-46 0 0,-1-3 42 0 0,1 5-18 0 0,0-5-3 0 0,0 0-1 0 0,0 1 0 0 0,0-1 1 0 0,0 0-1 0 0,0 0 0 0 0,0 0 1 0 0,1 0-1 0 0,-1 0 0 0 0,1 0 1 0 0,0 1-9 0 0,9 15 32 0 0,-5 8 32 0 0,1-11-44 0 0,-5-12-10 0 0,0 0-1 0 0,0 0 1 0 0,0 1-1 0 0,0-1 0 0 0,0 0 1 0 0,-1 1-1 0 0,1-1 1 0 0,-1 2-10 0 0,0-2 1 0 0,0 0 1 0 0,0 1 0 0 0,1-1 0 0 0,-1 0-1 0 0,1 0 1 0 0,0 0 0 0 0,0 0 0 0 0,0 0 0 0 0,1 3-2 0 0,4 9-1 0 0,9 59 2 0 0,-10-7-1 0 0,4-30 14 0 0,6 41 39 0 0,-10-26-57 0 0,-5-34 4 0 0,2 0-1 0 0,4 16 1 0 0,-3-17 11 0 0,-1 1 1 0 0,0 15-12 0 0,-2 88 290 0 0,0-109-252 0 0,1 0 0 0 0,1 1 0 0 0,-1-1 0 0 0,3 3-38 0 0,2 20 107 0 0,-5-6 26 0 0,0-18-86 0 0,-1-4-1 0 0,0 0-1 0 0,0-1 1 0 0,0 1-1 0 0,-1 0 1 0 0,-1 4-46 0 0,-4 2 118 0 0,5-11-99 0 0,0-1 0 0 0,0 0 0 0 0,0 1 0 0 0,1-1 0 0 0,-1 1 0 0 0,1-1 0 0 0,-1 1 0 0 0,1-1 0 0 0,0 1 0 0 0,-1-1 0 0 0,1 1 0 0 0,0-1 0 0 0,0 1-19 0 0,0 8 121 0 0,0 11 9 0 0,0-6-53 0 0,0-2 3 0 0,0-13-78 0 0,0 0-1 0 0,0 0 0 0 0,0 0 0 0 0,0 0 0 0 0,0 0 0 0 0,0 0 1 0 0,0 0-1 0 0,0 0 0 0 0,0 1 0 0 0,0-1 0 0 0,0 0 0 0 0,0 0 1 0 0,0 0-1 0 0,0 0 0 0 0,0 0 0 0 0,0 0 0 0 0,0 0 1 0 0,0 0-1 0 0,0 0 0 0 0,0 0 0 0 0,0 1 0 0 0,0-1 0 0 0,0 0 1 0 0,0 0-1 0 0,0 0 0 0 0,0 0 0 0 0,0 0 0 0 0,0 0 0 0 0,0 0 1 0 0,0 0-1 0 0,-1 0 0 0 0,1 0 0 0 0,0 0 0 0 0,0 0 0 0 0,0 0 1 0 0,0 0-1 0 0,0 0 0 0 0,0 0 0 0 0,0 0 0 0 0,0 0 0 0 0,0 1 1 0 0,0-1-1 0 0,0 0 0 0 0,0 0 0 0 0,-1 0 0 0 0,1 0 0 0 0,0 0 1 0 0,0 0-1 0 0,0 0 0 0 0,0 0 0 0 0,0 0 0 0 0,0 0 0 0 0,0-1 1 0 0,0 1-1 0 0,0 0 0 0 0,0 0 0 0 0,-1 0-1 0 0,0 0-254 0 0,0 0 93 0 0,-1 0 82 0 0,1 0 67 0 0,-1 0 53 0 0,1 0 40 0 0,-8 0 448 0 0,7 0-445 0 0,-1 0-102 0 0,1 0-56 0 0,0 0-56 0 0,0 0-64 0 0,0 0-72 0 0,0 0-108 0 0,0 0-101 0 0,0 0-110 0 0,0 0-121 0 0,1 0 306 0 0,0 0-34 0 0,0 0-35 0 0,0 0-36 0 0,0 0-37 0 0,0 0-38 0 0,0 0-39 0 0,0 0-41 0 0,-3 0-1256 0 0,-5 0-1072 0 0</inkml:trace>
  <inkml:trace contextRef="#ctx0" brushRef="#br0" timeOffset="781.02">0 616 5792 0 0,'0'0'166'0'0,"3"-2"-6"0"0,1-3-231 0 0,1 1 38 0 0,2-4 67 0 0,0 1 114 0 0,-2 1 85 0 0,1 0 85 0 0,4-4 507 0 0,-7 7-598 0 0,0 1-32 0 0,1-1 1 0 0,-2 2-144 0 0,1-1-36 0 0,4-1 230 0 0,-1 0-40 0 0,12-6 276 0 0,-6 4-34 0 0,-4-8 5 0 0,-6 12-417 0 0,-1 0-1 0 0,0 0 1 0 0,1 0 0 0 0,0 0-1 0 0,-1 0 1 0 0,1 0 0 0 0,-1 0-1 0 0,1 1 1 0 0,0-1 0 0 0,0 1 0 0 0,0-1-36 0 0,8-2 221 0 0,-5 1-69 0 0,1-1 37 0 0,0 0-19 0 0,4-3 139 0 0,9-5 285 0 0,-12 8-433 0 0,0 1-38 0 0,19-4 264 0 0,-11 1-120 0 0,0 0 1 0 0,1 3-61 0 0,-10 2-120 0 0,5 0 38 0 0,-3 0-44 0 0,13 0 81 0 0,-7 0-36 0 0,-8 0-57 0 0,22 4 99 0 0,-1 4-93 0 0,-25-8-73 0 0,6 3 15 0 0,-1 0 1 0 0,1 1-1 0 0,-1 0 1 0 0,6 3-18 0 0,8 6 5 0 0,-13-10-4 0 0,-1 2 0 0 0,0-1 0 0 0,1 1 0 0 0,-2 0 1 0 0,1 0-1 0 0,-1 1 0 0 0,1 0 0 0 0,-1 0 0 0 0,-1 0 1 0 0,5 7-2 0 0,36 59 126 0 0,-36-56-100 0 0,5 19 100 0 0,-12-25-115 0 0,-2-6 3 0 0,0-1-1 0 0,0 0 1 0 0,-1 1 0 0 0,1-1 0 0 0,-1 0-1 0 0,0 1 1 0 0,0-1 0 0 0,0 1 0 0 0,-1-1-1 0 0,1 0 1 0 0,-1 1 0 0 0,0-1 0 0 0,0 3-14 0 0,-3 3 77 0 0,0 1 1 0 0,-1 0-1 0 0,-3 5-77 0 0,-1 2 145 0 0,7-15-118 0 0,0 1-1 0 0,1-1 1 0 0,-1 0 0 0 0,0 1-1 0 0,0-1 1 0 0,0 0 0 0 0,-1 0-1 0 0,1 0 1 0 0,-1-1 0 0 0,1 1 0 0 0,-1-1-1 0 0,1 1 1 0 0,-1-1 0 0 0,0 0-1 0 0,0 1-26 0 0,-4 1 67 0 0,6-2-65 0 0,0-1 0 0 0,0 1 1 0 0,0 0-1 0 0,-1 0 0 0 0,1 0 1 0 0,0 0-1 0 0,1 0 0 0 0,-1 0 1 0 0,0 0-1 0 0,0 0 0 0 0,0 0 1 0 0,0 1-3 0 0,1-1 0 0 0,-1 0 0 0 0,0 0 0 0 0,1 0 0 0 0,-1 0 0 0 0,0 0 0 0 0,0 0 0 0 0,1 0 0 0 0,-1 0 0 0 0,0 0 0 0 0,0 0 0 0 0,0 0 0 0 0,0-1 0 0 0,0 1 0 0 0,-1 0 0 0 0,1-1 0 0 0,0 1 0 0 0,0-1 0 0 0,0 1 0 0 0,0-1 0 0 0,-1 0 0 0 0,1 1 0 0 0,-1-1 0 0 0,0 0 0 0 0,0 1 0 0 0,0-1 0 0 0,0 1 0 0 0,0 0 0 0 0,0 0 0 0 0,0 0 0 0 0,0 0 0 0 0,0 0 0 0 0,1 0 0 0 0,-1 1 0 0 0,0-1 0 0 0,-1 2 0 0 0,0 0 0 0 0,-1 0 0 0 0,0 0 1 0 0,0-1-1 0 0,0 1 0 0 0,0-1 1 0 0,0 0-1 0 0,-5 2 0 0 0,-13 6 41 0 0,1 6 70 0 0,18-12-108 0 0,2-4 3 0 0,1 1 0 0 0,0 0 0 0 0,-1-1 0 0 0,1 1 0 0 0,-1-1 0 0 0,1 1 0 0 0,-1-1 0 0 0,0 0 0 0 0,1 1 0 0 0,-1-1 0 0 0,1 1 0 0 0,-1-1 0 0 0,0 0 0 0 0,1 0 0 0 0,-1 1-6 0 0,-10 0-26 0 0,3 0-31 0 0,-2-1-39 0 0,10 0 95 0 0,1 0 1 0 0,-1 0-1 0 0,0 1 1 0 0,1-1 0 0 0,-1 0-1 0 0,0 0 1 0 0,1 0 0 0 0,-1 0-1 0 0,0 0 1 0 0,1 0 0 0 0,-1 0-1 0 0,0-1 1 0 0,1 1 0 0 0,-1 0-1 0 0,0 0 1 0 0,1 0 0 0 0,-1 0-1 0 0,0 0 1 0 0,1 0-1 0 0,-1-1 1 0 0,0 1 0 0 0,0 0-1 0 0,1 0 1 0 0,-1 0 0 0 0,0-1-1 0 0,0 1 1 0 0,1 0 0 0 0,-1 0-1 0 0,0-1 1 0 0,0 1 0 0 0,0 0-1 0 0,1-1 1 0 0,-1 1 0 0 0,0 0-1 0 0,0-1 1 0 0,0 1 0 0 0,0 0 0 0 0,0-1 0 0 0,0 1 0 0 0,1 0 0 0 0,-1-1 0 0 0,0 1 0 0 0,0 0 0 0 0,0-1 0 0 0,0 1 0 0 0,1-1 0 0 0,-1 1 0 0 0,0 0 0 0 0,0 0 0 0 0,1-1 0 0 0,-1 1 0 0 0,0 0 0 0 0,1-1 1 0 0,-1 1-1 0 0,0 0 0 0 0,1 0 0 0 0,-1 0 0 0 0,0-1 0 0 0,1 1 0 0 0,2-1 0 0 0,0 0 0 0 0,0 1 0 0 0,1-1 0 0 0,-1 1 0 0 0,0 0 0 0 0,0 0 0 0 0,2 0 0 0 0,2 0 0 0 0,-5-1-6 0 0,1 1 0 0 0,-1 0 0 0 0,0 0 0 0 0,0 0 0 0 0,0 0 0 0 0,0 1 0 0 0,0-1 0 0 0,0 1 0 0 0,0-1 0 0 0,1 1 6 0 0,5 4-11 0 0,-7-4 11 0 0,1 0 0 0 0,-1 0 0 0 0,0 0 0 0 0,1-1 0 0 0,-1 1 0 0 0,1 0 0 0 0,0-1-1 0 0,-1 1 1 0 0,1-1 0 0 0,-1 1 0 0 0,1-1 0 0 0,0 0 0 0 0,-1 0 0 0 0,1 0 0 0 0,1 0 0 0 0,2 1 0 0 0,1-1 0 0 0,-1 1 0 0 0,1 0 0 0 0,-1 1 0 0 0,1-1 0 0 0,-1 1 0 0 0,0 0 0 0 0,1 1 0 0 0,-1-1 0 0 0,0 1 0 0 0,13 7 0 0 0,7-4 0 0 0,-18-4 0 0 0,-1 1 0 0 0,1 0 0 0 0,-1 1 0 0 0,0-1 0 0 0,0 1 0 0 0,-1 1 0 0 0,1-1 0 0 0,-1 1 0 0 0,0 0 0 0 0,0 0 0 0 0,7 4 2 0 0,-1-2 35 0 0,-7-6-21 0 0,-1 1 0 0 0,1 0 0 0 0,-1 0 0 0 0,0 0 0 0 0,0 1 1 0 0,1 0-17 0 0,17 21 100 0 0,1 3-35 0 0,-3 1-50 0 0,-7-2-64 0 0,3 10-49 0 0,-9-10 91 0 0,0-13 39 0 0,-5-12-26 0 0,-1 0 0 0 0,1 1-1 0 0,0-1 1 0 0,0 0 0 0 0,-1 1 0 0 0,1-1-1 0 0,-1 1 1 0 0,0-1 0 0 0,1 1 0 0 0,-1-1-1 0 0,0 1 1 0 0,0-1 0 0 0,0 1-6 0 0,0 34 84 0 0,0-10 33 0 0,0-25-109 0 0,0 1 0 0 0,0-1 0 0 0,0 1 0 0 0,-1 0 0 0 0,1-1 0 0 0,0 1 0 0 0,-1-1 0 0 0,0 1 0 0 0,1-1 0 0 0,-1 1 0 0 0,0-1 0 0 0,0 1 0 0 0,0-1 0 0 0,0 1-8 0 0,-3 5 40 0 0,-1 3 30 0 0,4-7-53 0 0,0-1 1 0 0,0 0-1 0 0,0 0 0 0 0,-1 0 0 0 0,1 1 1 0 0,0-1-1 0 0,-1-1 0 0 0,0 1 0 0 0,1 0-17 0 0,-7 5 59 0 0,5-4-28 0 0,-1 0 1 0 0,1 1-1 0 0,0-1 0 0 0,1 0 1 0 0,-1 1-1 0 0,0 0-31 0 0,-1 5 90 0 0,3-7-72 0 0,1-1-1 0 0,-1 1 1 0 0,0-1-1 0 0,1 0 1 0 0,-1 1-1 0 0,0-1 1 0 0,0 0 0 0 0,0 0-1 0 0,0 0 1 0 0,0 1-18 0 0,-22 7 215 0 0,0 5-64 0 0,3-2-31 0 0,-15 5 92 0 0,8-3-87 0 0,26-14-118 0 0,0 1 0 0 0,-1-1-1 0 0,1 1 1 0 0,0-1-1 0 0,-1 0 1 0 0,1 0-1 0 0,0 1 1 0 0,-1-1-1 0 0,1 0 1 0 0,-1 0-7 0 0,-16 2 62 0 0,-41 24 69 0 0,57-26-126 0 0,0 1-1 0 0,0-1 1 0 0,0 1 0 0 0,0-1-1 0 0,1 1 1 0 0,-1-1 0 0 0,0 0-1 0 0,0 0 1 0 0,0 0-1 0 0,0 0 1 0 0,-1-1-5 0 0,-7 1 29 0 0,-135 0 51 0 0,111 0-83 0 0,27 1 0 0 0,4-2 9 0 0,-5-3-27 0 0,-7-5-38 0 0,9 7 31 0 0,0 1-40 0 0,-6 2-167 0 0,3-1-3 0 0,-5-3-166 0 0,11 1 291 0 0,1 1 6 0 0,0-1-18 0 0,1 1-44 0 0,-1 0-13 0 0,1 0-44 0 0,0 0-51 0 0,1 0-57 0 0,-1 0-62 0 0,0 1-56 0 0,1-1-51 0 0,0 1-45 0 0,-1 0-159 0 0,1-1-43 0 0,0 1-193 0 0,0 0-518 0 0</inkml:trace>
  <inkml:trace contextRef="#ctx0" brushRef="#br0" timeOffset="1611.84">970 1 5584 0 0,'0'0'165'0'0,"0"0"-41"0"0,0 0 4 0 0,0 0 55 0 0,0 0 167 0 0,0 0 309 0 0,0 0 21 0 0,3 2-17 0 0,9 9-101 0 0,1-6-46 0 0,-8 5-10 0 0,6-5-18 0 0,-8 0-268 0 0,0 1-40 0 0,-3-5-154 0 0,1 0-1 0 0,-1 0 1 0 0,1 0-1 0 0,-1 0 1 0 0,1 0-1 0 0,-1 0 1 0 0,1 0-1 0 0,0 0 1 0 0,-1 0-1 0 0,1-1 0 0 0,0 1 1 0 0,0 0-1 0 0,0 0 1 0 0,-1-1-1 0 0,1 1 1 0 0,1 0-26 0 0,8 3 259 0 0,0 1 15 0 0,0 4-49 0 0,-2-2-57 0 0,-3-3-46 0 0,-1 1 0 0 0,0 0 0 0 0,1-1 0 0 0,0 4-122 0 0,-2-4 51 0 0,-1 0 0 0 0,1 0 0 0 0,0 0-1 0 0,0-1 1 0 0,1 1 0 0 0,-1-1 0 0 0,1 0-1 0 0,-1 0 1 0 0,1 0 0 0 0,0 0 0 0 0,0-1 0 0 0,2 2-51 0 0,4 1 103 0 0,0 1-1 0 0,0 0 1 0 0,6 6-103 0 0,-4-2 134 0 0,0 1-1 0 0,4 5-133 0 0,20 27 220 0 0,-3 1-51 0 0,15 18-29 0 0,-7-13-56 0 0,26 59 48 0 0,-34-57-32 0 0,-1 2 0 0 0,8 25-100 0 0,-19-37 48 0 0,-8-20-3 0 0,-2 2-1 0 0,-1 0 1 0 0,-1 0-1 0 0,4 15-44 0 0,-3-2 72 0 0,-4-15 31 0 0,0 0 0 0 0,0 12-103 0 0,-1 23 152 0 0,0-25-60 0 0,-2-21-44 0 0,-2 0 0 0 0,0 1 0 0 0,0-1 0 0 0,0 0 0 0 0,-1 1 0 0 0,-1 4-48 0 0,-10 33 244 0 0,8-23-113 0 0,0-9-7 0 0,0 0-1 0 0,0 1 1 0 0,-3 2-124 0 0,-3 13 198 0 0,4-15-25 0 0,0 0 0 0 0,-4 4-173 0 0,6-13 81 0 0,-1-1-1 0 0,0-1 0 0 0,0 1 0 0 0,-1 1-80 0 0,-5 5 127 0 0,-21 28 182 0 0,-3-3-97 0 0,-21 18 65 0 0,-31 29 6 0 0,-1-13-35 0 0,82-67-220 0 0,0-1-1 0 0,0 1 0 0 0,-1-1 0 0 0,1-1 0 0 0,-4 3-27 0 0,-2 1 26 0 0,-10 5 11 0 0,17-10-25 0 0,0 0 0 0 0,0 0-1 0 0,0 1 1 0 0,0 0 0 0 0,0-1 0 0 0,0 2-12 0 0,-11 9 53 0 0,2-8-40 0 0,8 2-13 0 0,5-7 1 0 0,0 1-1 0 0,0-1 0 0 0,0 0 1 0 0,-1 1-1 0 0,1-1 0 0 0,0 1 1 0 0,-1-1-1 0 0,1 0 0 0 0,0 1 1 0 0,-1-1-1 0 0,1 0 0 0 0,0 1 1 0 0,-1-1-1 0 0,1 0 0 0 0,-1 0 1 0 0,1 1-1 0 0,-1-1 0 0 0,1 0 1 0 0,-1 0-1 0 0,1 0 0 0 0,0 0 1 0 0,-1 1-1 0 0,1-1 0 0 0,-1 0 1 0 0,1 0-1 0 0,-1 0 0 0 0,1 0 1 0 0,-1 0-1 0 0,1 0 0 0 0,-1 0 1 0 0,1-1-1 0 0,-1 1 0 0 0,-3 0-51 0 0,1 1 38 0 0,2-1 20 0 0,1 0-1 0 0,-1 1 1 0 0,1-1 0 0 0,-1 0-1 0 0,1 0 1 0 0,-1 1 0 0 0,1-1-1 0 0,-1 0 1 0 0,1 1-1 0 0,-1-1 1 0 0,1 0 0 0 0,0 1-1 0 0,-1-1 1 0 0,1 1 0 0 0,0-1-1 0 0,-1 1 1 0 0,1-1-7 0 0,-2 3-49 0 0,0-1-30 0 0,1-1-48 0 0,-2 0-57 0 0,1 0-65 0 0,-2-1-74 0 0,-1 1-83 0 0,5-1 119 0 0,-1 0-45 0 0,0 0-41 0 0,-1 0-36 0 0,1 0-266 0 0,-1 0-60 0 0,0 0-48 0 0,1 0-35 0 0,-1 0-1465 0 0,2 0-1296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9.2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694 1 6688 0 0,'0'0'197'0'0,"0"0"-53"0"0,2 0-3 0 0,-1 0-183 0 0,0 0 46 0 0,0 0 43 0 0,-1 0 40 0 0,1 0 38 0 0,-1 0 34 0 0,2 0 254 0 0,-2 0-113 0 0,1 0 34 0 0,0 0 416 0 0,-1 0-8 0 0,1 0 1079 0 0,-1 0-1191 0 0,0 0-36 0 0,-1 0-52 0 0,1 0-69 0 0,-1 0-204 0 0,1 0-41 0 0,-1 0-48 0 0,0 0-51 0 0,1 0-64 0 0,-1 0-43 0 0,0 0-44 0 0,0 0-48 0 0,0 0-49 0 0,0 0-54 0 0,0 0-55 0 0,0 0-58 0 0,-2 2 604 0 0,-7 8-39 0 0,10-9-269 0 0,0-1 0 0 0,-1 0 0 0 0,1 0 0 0 0,0 1 0 0 0,0-1 0 0 0,-1 0 0 0 0,1 0-1 0 0,0 0 1 0 0,0 1 0 0 0,-1-1 0 0 0,1 0 0 0 0,0 0 0 0 0,-1 0 0 0 0,1 0 0 0 0,0 0 0 0 0,0 0 0 0 0,-1 0 0 0 0,1 0 0 0 0,0 0 0 0 0,-1 0 0 0 0,1 0 0 0 0,0 0 0 0 0,-1 0 0 0 0,1 0 0 0 0,0 0 0 0 0,-1 0-10 0 0,-1 0 36 0 0,-1 0 1 0 0,1 0-1 0 0,-1 0 1 0 0,1 1-1 0 0,0-1 1 0 0,-1 1 0 0 0,0 0-37 0 0,-3 5 156 0 0,4-2-72 0 0,-8 1 86 0 0,6 1-81 0 0,3-5-84 0 0,1-1 1 0 0,0 1-1 0 0,0-1 0 0 0,-1 1 1 0 0,1-1-1 0 0,0 0 1 0 0,-1 1-1 0 0,1-1 0 0 0,0 0 1 0 0,-1 1-1 0 0,1-1 1 0 0,0 0-1 0 0,-1 1 0 0 0,1-1 1 0 0,-1 0-1 0 0,1 0 1 0 0,-1 0-1 0 0,1 1 0 0 0,0-1 1 0 0,-1 0-1 0 0,1 0 1 0 0,-1 0-1 0 0,1 0 0 0 0,-1 0 1 0 0,1 0-1 0 0,-1 0 1 0 0,1 0-1 0 0,-1 0 0 0 0,1 0 1 0 0,-1 0-1 0 0,1 0 1 0 0,-1 0-6 0 0,-5 0 54 0 0,4-1-37 0 0,0 1 0 0 0,1 0-1 0 0,-1 0 1 0 0,1 0 0 0 0,-1 0-1 0 0,0 0 1 0 0,1 1 0 0 0,-1-1-1 0 0,1 0 1 0 0,-1 1 0 0 0,0-1-1 0 0,0 1-16 0 0,-1 3 46 0 0,-2 3 30 0 0,-18-2 43 0 0,-13 10 97 0 0,34-14-207 0 0,-6 2 28 0 0,1-1-1 0 0,-1 0 1 0 0,0 0 0 0 0,0-1-1 0 0,-7 1-36 0 0,-4 0 84 0 0,3 4-29 0 0,2 0-10 0 0,-2-5 19 0 0,15-1-56 0 0,-1 1-1 0 0,1-1 1 0 0,-1 0-1 0 0,1 0 1 0 0,-1 1-1 0 0,1-1 1 0 0,-1 1-1 0 0,1-1 1 0 0,-1 1-1 0 0,1 0 1 0 0,0-1-1 0 0,-1 1 1 0 0,1 0-8 0 0,-12 5 60 0 0,9-5-32 0 0,0 0-1 0 0,0-1 1 0 0,0 1 0 0 0,-1-1-1 0 0,-2 0-27 0 0,3 0 33 0 0,0 0-1 0 0,-1 0 0 0 0,1 0 0 0 0,0 1 1 0 0,-3 0-33 0 0,-6 6 109 0 0,11-6-93 0 0,1-1-1 0 0,0 1 0 0 0,-1 0 0 0 0,1-1 0 0 0,-1 1 0 0 0,1 0 1 0 0,-1-1-1 0 0,1 0 0 0 0,-1 1 0 0 0,1-1 0 0 0,-1 0 0 0 0,1 0 0 0 0,-1 0-15 0 0,1 0 5 0 0,-1 0-1 0 0,1 1 0 0 0,-1-1 0 0 0,0 0 0 0 0,1 0 0 0 0,-1 1 0 0 0,1-1 0 0 0,0 1 0 0 0,-1 0 1 0 0,1-1-1 0 0,-1 1 0 0 0,1 0 0 0 0,0 0-4 0 0,-12 5 28 0 0,0-3-19 0 0,11-3-9 0 0,0 1 0 0 0,-1-1 0 0 0,1 1 0 0 0,0 0 0 0 0,0 0 1 0 0,0-1-1 0 0,0 1 0 0 0,0 1 0 0 0,0-1 0 0 0,0 0 0 0 0,0 0 0 0 0,0 1 0 0 0,0-1 0 0 0,0 1 0 0 0,-1 2 0 0 0,-1-1 0 0 0,0 0 0 0 0,0 0 0 0 0,0 0 0 0 0,-1 0 0 0 0,1-1 0 0 0,-1 1 0 0 0,1-1 0 0 0,-2 0 0 0 0,-6 2 0 0 0,1 0 0 0 0,0 1 0 0 0,-2 2 0 0 0,11-6 0 0 0,-12 8-9 0 0,-17 23 51 0 0,22-23-61 0 0,1 0-32 0 0,-3 4-56 0 0,10-11 94 0 0,1-1-1 0 0,-1 0 0 0 0,1 1 0 0 0,-1-1 0 0 0,1 0 1 0 0,0 1-1 0 0,-1-1 0 0 0,1 1 0 0 0,0-1 0 0 0,0 1 0 0 0,0 0 14 0 0,-1 7-79 0 0,-3 0 52 0 0,-3 0 44 0 0,-4 2 59 0 0,6-6-36 0 0,4-5-36 0 0,1 1 1 0 0,0-1-1 0 0,0 0 0 0 0,0 0 0 0 0,-1 0 0 0 0,1 1 1 0 0,0-1-1 0 0,0 0 0 0 0,0 1 0 0 0,0-1 0 0 0,-1 0 1 0 0,1 0-1 0 0,0 1 0 0 0,0-1 0 0 0,0 0 0 0 0,0 1 1 0 0,0-1-1 0 0,0 0 0 0 0,0 1 0 0 0,0-1 0 0 0,0 0 1 0 0,0 1-1 0 0,0-1 0 0 0,0 0 0 0 0,0 0 0 0 0,0 1-4 0 0,0 4 21 0 0,0 4 27 0 0,0 8-91 0 0,0-7-14 0 0,0 50-259 0 0,0-44 284 0 0,0-2 55 0 0,3-7-71 0 0,-1-3 43 0 0,-1-1 4 0 0,1 0 0 0 0,-1 0 1 0 0,0 0-1 0 0,1 0 1 0 0,-1 0-1 0 0,-1 0 1 0 0,1 0-1 0 0,0 1 1 0 0,-1-1-1 0 0,0 0 0 0 0,1 0 1 0 0,-1-1 1 0 0,0 0-1 0 0,0 0 0 0 0,0-1 0 0 0,1 1 0 0 0,-1 0 0 0 0,1 0 0 0 0,-1-1 0 0 0,1 1 0 0 0,0-1 0 0 0,-1 1 0 0 0,1-1 0 0 0,0 1 0 0 0,0 0 0 0 0,0-1 0 0 0,0 0-1 0 0,0 1 0 0 0,0 0 0 0 0,0-1 0 0 0,-1 1 0 0 0,1-1 0 0 0,-1 1 0 0 0,1 0 0 0 0,-1 0 0 0 0,0-1 1 0 0,1 1-1 0 0,-1 0 0 0 0,0 0 1 0 0,1 19-49 0 0,0-19 49 0 0,-1 0 0 0 0,1-1-1 0 0,-1 1 1 0 0,1 0 0 0 0,0 0-1 0 0,0 0 1 0 0,0-1-1 0 0,0 1 1 0 0,0 0 0 0 0,0-1-1 0 0,0 1 1 0 0,0-1 0 0 0,1 0-1 0 0,-1 1 1 0 0,12 13 0 0 0,-12-13 0 0 0,0 0 0 0 0,0 0 0 0 0,0 0 0 0 0,1 0 0 0 0,-1 0 0 0 0,0-1 0 0 0,1 1 0 0 0,0-1 0 0 0,-1 1 0 0 0,1-1 0 0 0,1 1 0 0 0,-2 0 0 0 0,1-1 0 0 0,-1 0 0 0 0,1 1 0 0 0,-1-1 0 0 0,0 0 0 0 0,1 1 0 0 0,-1 0 0 0 0,0-1 0 0 0,0 1 0 0 0,0 0 0 0 0,0 0 0 0 0,0-1 0 0 0,-1 1 0 0 0,1 0 0 0 0,0 0 0 0 0,-1 0 0 0 0,1 1-1 0 0,0-1 0 0 0,0 1-1 0 0,1 0 1 0 0,-1-1 0 0 0,1 1-1 0 0,-1-1 1 0 0,1 1 0 0 0,0-1 1 0 0,13 8-43 0 0,3 11 32 0 0,1-13 11 0 0,-15-7 0 0 0,0 1 0 0 0,0-1 0 0 0,0 1 0 0 0,0 0 0 0 0,3 2 0 0 0,4 3 0 0 0,-4-3 0 0 0,-2 0 0 0 0,1 0 0 0 0,0 0 0 0 0,3 4 0 0 0,-5-4 0 0 0,-1-1 0 0 0,1 0 0 0 0,1 0 0 0 0,-1 0 0 0 0,0 0 0 0 0,1 0 0 0 0,-1-1 0 0 0,1 0 0 0 0,1 0 0 0 0,-3-1 0 0 0,-1 0 0 0 0,0 0 0 0 0,1-1 0 0 0,-1 1 0 0 0,0 0 0 0 0,1 0 0 0 0,-1 0 0 0 0,0 1 0 0 0,0-1 0 0 0,0 0 0 0 0,0 1 0 0 0,0-1 0 0 0,0 1 0 0 0,0 0 0 0 0,13 11 0 0 0,-11-11 0 0 0,0 0 0 0 0,1 0 0 0 0,-1-1 0 0 0,0 0 0 0 0,0 0 0 0 0,2 0 0 0 0,-1 0 0 0 0,-1 0 0 0 0,0 0 0 0 0,0 1 0 0 0,0-1 0 0 0,1 1 0 0 0,0 1 0 0 0,3 1 0 0 0,-7-3 0 0 0,0 0 0 0 0,1 0 0 0 0,-1 0 0 0 0,1 0 0 0 0,-1-1 0 0 0,1 1 0 0 0,-1 0 0 0 0,1-1 0 0 0,-1 1 0 0 0,1-1 0 0 0,0 0 0 0 0,-1 0 0 0 0,1 0 0 0 0,0 1 0 0 0,41-1 58 0 0,22 0-52 0 0,-64-1-6 0 0,1 1 0 0 0,0 0 0 0 0,-1 0 0 0 0,1-1 0 0 0,0 1 0 0 0,0-1 0 0 0,-1 1 0 0 0,1-1 0 0 0,-1 1 0 0 0,1-1 0 0 0,0 0 0 0 0,-1 0 0 0 0,1 0 0 0 0,-1 0 0 0 0,1 0 0 0 0,-1 0 0 0 0,1 0 0 0 0,-1 0 0 0 0,1 1 0 0 0,-1-1 0 0 0,1 1 0 0 0,0-1 0 0 0,0 1 0 0 0,-1 0 0 0 0,1-1 0 0 0,0 1 0 0 0,0 0 0 0 0,-1 0 0 0 0,1 0 0 0 0,0 0 0 0 0,0-1 0 0 0,-1 1 0 0 0,1 0 0 0 0,0-1 0 0 0,-1 0 0 0 0,1 1-1 0 0,0-1 1 0 0,-1 0 0 0 0,1 0 0 0 0,-1 1 0 0 0,1-2 0 0 0,8-3-31 0 0,3 3-62 0 0,-11 2 79 0 0,-1 0-1 0 0,1-1 1 0 0,-1 1-1 0 0,1 0 1 0 0,0-1-1 0 0,-1 1 1 0 0,1-1 0 0 0,-1 1-1 0 0,1-1 1 0 0,-1 0-1 0 0,1 1 1 0 0,-1-1-1 0 0,0 0 1 0 0,1 0-1 0 0,-1 0 1 0 0,0 0 0 0 0,0 0-1 0 0,1-1 15 0 0,1 0-240 0 0,-1 0 85 0 0,1 2 50 0 0,1-1 41 0 0,0 1 9 0 0,-2 0-31 0 0,3-4-89 0 0,-1 1-31 0 0,-2 1-66 0 0,-1 1 92 0 0,0 1-35 0 0,0-1-37 0 0,-1 0-36 0 0,1 0-382 0 0,-1 1 97 0 0,0 0-48 0 0,0 0-726 0 0,0 0-567 0 0,0 0-1082 0 0</inkml:trace>
  <inkml:trace contextRef="#ctx0" brushRef="#br0" timeOffset="450.42">32 601 5584 0 0,'0'0'165'0'0,"0"0"-45"0"0,2 0-8 0 0,0 0-59 0 0,-1 0 1 0 0,1 0-1 0 0,-1-1 0 0 0,0 1 0 0 0,1-1 1 0 0,-1 1-1 0 0,1-1 0 0 0,-1 1 0 0 0,0-1 1 0 0,0 1-1 0 0,2-2-53 0 0,5-5 355 0 0,-6 6-93 0 0,-1 0-61 0 0,1 0-51 0 0,0 1-43 0 0,0-1-24 0 0,0 1-35 0 0,3 1 20 0 0,-4 0-12 0 0,0-1 48 0 0,5 0 143 0 0,-4 0-168 0 0,0 0-1 0 0,-1 0 1 0 0,1 0-1 0 0,-1 0 1 0 0,1 0 0 0 0,0 0-1 0 0,-1 0 1 0 0,1 0 0 0 0,-1-1-1 0 0,1 1 1 0 0,0-1 0 0 0,0 0-79 0 0,3-5 396 0 0,-5 5-370 0 0,0 1-1 0 0,0-1 0 0 0,1 1 1 0 0,-1 0-1 0 0,0-1 0 0 0,0 1 1 0 0,1-1-1 0 0,-1 1 0 0 0,0 0 1 0 0,1-1-1 0 0,-1 1 0 0 0,1 0 1 0 0,-1 0-1 0 0,0-1 1 0 0,1 1-1 0 0,-1 0 0 0 0,1 0 1 0 0,-1-1-1 0 0,1 1 0 0 0,-1 0 1 0 0,1 0-1 0 0,-1 0 0 0 0,1 0 1 0 0,-1 0-1 0 0,0 0 1 0 0,1 0-1 0 0,-1 0 0 0 0,1 0 1 0 0,-1 0-1 0 0,1 0 0 0 0,-1 0 1 0 0,1 0-26 0 0,7-1 285 0 0,-1-1-40 0 0,-1-1 8 0 0,1-4 84 0 0,-6 7-316 0 0,-1 0 0 0 0,0 0 0 0 0,0-1 1 0 0,1 1-1 0 0,-1 0 0 0 0,0 0 0 0 0,0 0 0 0 0,1 0 1 0 0,-1-1-1 0 0,0 1 0 0 0,0 0 0 0 0,1 0 1 0 0,-1 0-1 0 0,0 0 0 0 0,1 0 0 0 0,-1 0 1 0 0,0 0-1 0 0,1 0 0 0 0,-1 0 0 0 0,0 0 0 0 0,1 0 1 0 0,-1 0-1 0 0,0 0 0 0 0,1 0 0 0 0,-1 0 1 0 0,0 0-22 0 0,0 0 0 0 0,3 0 76 0 0,-1 0 1 0 0,1 0-1 0 0,-1 0 1 0 0,0-1-1 0 0,1 1 1 0 0,-1-1 0 0 0,2 0-77 0 0,3-6 371 0 0,-7 7-353 0 0,1-1 1 0 0,-1 1-1 0 0,0-1 1 0 0,1 1 0 0 0,-1 0-1 0 0,1-1 1 0 0,-1 1-1 0 0,1-1 1 0 0,-1 1 0 0 0,1 0-1 0 0,-1-1 1 0 0,1 1-1 0 0,-1 0 1 0 0,1 0 0 0 0,-1 0-1 0 0,1-1 1 0 0,-1 1 0 0 0,1 0-1 0 0,0 0 1 0 0,-1 0-1 0 0,1 0 1 0 0,-1 0 0 0 0,1 0-1 0 0,0 0 1 0 0,-1 0-1 0 0,1 0 1 0 0,-1 0 0 0 0,1 0-1 0 0,0 0-18 0 0,10 1 192 0 0,18-1 211 0 0,-13-3-166 0 0,-3-3-54 0 0,-12 5-162 0 0,1 0 0 0 0,-1 0 0 0 0,1 0 0 0 0,-1 1 1 0 0,0-1-1 0 0,1 1 0 0 0,-1-1 0 0 0,1 1 0 0 0,-1 0 0 0 0,1-1 0 0 0,-1 1 0 0 0,1 0 1 0 0,0 0-22 0 0,95 0 679 0 0,-76 0-560 0 0,-1 0-34 0 0,3 0-45 0 0,0 0-72 0 0,-1 0-87 0 0,0 0-104 0 0,-17 0 152 0 0,-3 0-5 0 0,1 0-19 0 0,-1 1-41 0 0,-1-1-15 0 0,1 0-40 0 0,-1 1-46 0 0,1 0-53 0 0,-1-1-55 0 0,1 1-52 0 0,0 1-46 0 0,-1-1-40 0 0,1 0-143 0 0,0 1-39 0 0,0 0-172 0 0,1 1-461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7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17 8288 0 0,'0'0'190'0'0,"0"0"28"0"0,0 0 7 0 0,0 0-73 0 0,0 0-11 0 0,0 0 54 0 0,0 0 169 0 0,0 0 313 0 0,0 0 25 0 0,0 0-17 0 0,0 0-77 0 0,3-2-31 0 0,-2 0-456 0 0,1 1-50 0 0,0-2 4 0 0,-1 2-13 0 0,1 0 34 0 0,-1 0 18 0 0,0 0 37 0 0,0-1 42 0 0,1 1 47 0 0,-2 1 253 0 0,0 0-21 0 0,0 0-6 0 0,1 1-173 0 0,0-1-114 0 0,1 0-77 0 0,0-1-84 0 0,0 0-27 0 0,-1 1 32 0 0,1 0 34 0 0,-1 0 48 0 0,0 0 28 0 0,1 1 50 0 0,-1 0 58 0 0,1 0 65 0 0,2 3-230 0 0,8 4 43 0 0,-6-7-45 0 0,0-1 41 0 0,-4 3-28 0 0,2 1-75 0 0,0 0 0 0 0,-1-1 0 0 0,1 1-1 0 0,0-1 1 0 0,0 0 0 0 0,2 1-12 0 0,-2-1 6 0 0,-3-3-5 0 0,0 0-1 0 0,-1 0 1 0 0,1 1-1 0 0,0-1 0 0 0,-1 0 1 0 0,1 1-1 0 0,-1-1 1 0 0,1 0-1 0 0,-1 1 0 0 0,1-1 1 0 0,-1 1-1 0 0,1-1 1 0 0,-1 1-1 0 0,1-1 0 0 0,-1 1 1 0 0,0 0-1 0 0,1-1 1 0 0,-1 1-1 0 0,0-1 0 0 0,1 1 1 0 0,-1 0-1 0 0,0 0 0 0 0,3 3 7 0 0,15 30 64 0 0,1-11-34 0 0,-12-14-33 0 0,1 0 0 0 0,-1 1 0 0 0,0 0 0 0 0,1 3-4 0 0,-3-5 7 0 0,0 0 0 0 0,0 0 0 0 0,0-1-1 0 0,1 0 1 0 0,1 0 0 0 0,0 0-7 0 0,0 1 6 0 0,0 0 0 0 0,0 0 0 0 0,-1 1-1 0 0,1 1-5 0 0,13 33 0 0 0,-6-11 14 0 0,4-2 32 0 0,-6-15-40 0 0,11 8 52 0 0,14 16 58 0 0,-27-23-78 0 0,-9-13-27 0 0,1 0 0 0 0,0 0 0 0 0,0 0 0 0 0,0 0 0 0 0,0-1 0 0 0,0 1 0 0 0,1-1 0 0 0,-1 1 0 0 0,1-1 0 0 0,1 1-11 0 0,6 3 35 0 0,-8-5-25 0 0,1 0 0 0 0,-1 0 0 0 0,0 0 0 0 0,0 0 0 0 0,0 1 0 0 0,0-1 0 0 0,0 1 1 0 0,0-1-1 0 0,0 1 0 0 0,-1 0 0 0 0,1-1 0 0 0,0 1 0 0 0,-1 0 0 0 0,0 0 0 0 0,1 0 0 0 0,-1 2-10 0 0,2 6 44 0 0,1 4 33 0 0,-4-13-72 0 0,1-1 0 0 0,-1 0-1 0 0,0 1 1 0 0,1-1 0 0 0,-1 0 0 0 0,1 0-1 0 0,-1 1 1 0 0,0-1 0 0 0,1 0 0 0 0,-1 0 0 0 0,1 0-1 0 0,-1 1 1 0 0,1-1 0 0 0,-1 0 0 0 0,0 0-1 0 0,1 0 1 0 0,-1 0 0 0 0,1 0 0 0 0,-1 0-1 0 0,1 0-4 0 0,-1 0 3 0 0,0 0 0 0 0,0 0-1 0 0,0 0 1 0 0,1 0 0 0 0,-1 0 0 0 0,0 0-1 0 0,0 0 1 0 0,0 0 0 0 0,0 0-1 0 0,0 0 1 0 0,0 0 0 0 0,1 0-1 0 0,-1 0 1 0 0,0 0 0 0 0,0 0-1 0 0,0 1 1 0 0,0-1 0 0 0,0 0 0 0 0,0 0-1 0 0,0 0 1 0 0,1 0 0 0 0,-1 0-1 0 0,0 0 1 0 0,0 0 0 0 0,0 0-1 0 0,0 1 1 0 0,0-1 0 0 0,0 0-1 0 0,0 0 1 0 0,0 0 0 0 0,0 0 0 0 0,0 0-1 0 0,0 0 1 0 0,0 1 0 0 0,0-1-1 0 0,0 0 1 0 0,0 0 0 0 0,0 0-1 0 0,0 0 1 0 0,0 0 0 0 0,0 0-1 0 0,0 1 1 0 0,0-1 0 0 0,0 0 0 0 0,0 0-1 0 0,0 0 1 0 0,0 0 0 0 0,0 0-1 0 0,0 0 1 0 0,0 1 0 0 0,0-1-1 0 0,0 0 1 0 0,0 0 0 0 0,-1 0-3 0 0,5 24 169 0 0,5-9-20 0 0,-6-12-23 0 0,-2 0-60 0 0,-2 6-33 0 0,1-6-2 0 0,0 9 64 0 0,0-9-6 0 0,0-3 1 0 0,0 0 4 0 0,0 3-2 0 0,-1 12-38 0 0,-1-6-38 0 0,-5-3-68 0 0,7-6 46 0 0,-1 0 1 0 0,1 0-1 0 0,0 1 1 0 0,-1-1 0 0 0,1 0-1 0 0,0 0 1 0 0,-1 0-1 0 0,1 1 1 0 0,0-1 0 0 0,0 0-1 0 0,-1 0 1 0 0,1 1-1 0 0,0-1 1 0 0,0 0-1 0 0,-1 1 1 0 0,1-1 0 0 0,0 0-1 0 0,0 1 1 0 0,0-1-1 0 0,0 0 1 0 0,-1 1 0 0 0,1-1-1 0 0,0 0 1 0 0,0 1-1 0 0,0-1 1 0 0,0 0 0 0 0,0 1-1 0 0,0-1 1 0 0,0 0-1 0 0,0 1 1 0 0,0-1 0 0 0,0 1-1 0 0,0-1 1 0 0,0 1 5 0 0,0 1-191 0 0,0-2-8 0 0,0 0-79 0 0,-1 0 77 0 0,0 0 68 0 0,0 0 60 0 0,0 0 64 0 0,0 0 108 0 0,1 0 65 0 0,-2 0 275 0 0,2 0-342 0 0,-1 0-42 0 0,1 0-55 0 0,0 0-70 0 0,-1 0-85 0 0,1 0-100 0 0,-1 0-67 0 0,1 0-100 0 0,-1 0-110 0 0,0 0-121 0 0,1 0 279 0 0,0 0-35 0 0,-1 0-34 0 0,1 0-37 0 0,-1 0-37 0 0,1 0-39 0 0,0 0-40 0 0,-1 0-42 0 0,1 0-1561 0 0,0 0-1243 0 0</inkml:trace>
  <inkml:trace contextRef="#ctx0" brushRef="#br0" timeOffset="453.32">586 79 8840 0 0,'0'0'197'0'0,"0"0"24"0"0,0 0 19 0 0,0 2 48 0 0,0 0-226 0 0,0 0 116 0 0,0 1 57 0 0,0 0 53 0 0,0 10 798 0 0,0-8-668 0 0,0-2-214 0 0,0 0-47 0 0,-1-1-52 0 0,1 0-80 0 0,-1 0-93 0 0,0-1-104 0 0,-9 5 358 0 0,5 6 112 0 0,-1-3-61 0 0,-18 11 459 0 0,15-14-513 0 0,-1 0-92 0 0,6-4-99 0 0,0-1-43 0 0,-9 7 119 0 0,12-7-63 0 0,0 0-1 0 0,0 0 0 0 0,1 1 1 0 0,-1-1-1 0 0,0 0 0 0 0,1 0 1 0 0,-1 1-1 0 0,1-1 1 0 0,-1 1-1 0 0,1-1 0 0 0,0 1-4 0 0,-1 0 3 0 0,1 0 0 0 0,-1 0-1 0 0,1 0 1 0 0,-1 0 0 0 0,0 0 0 0 0,0-1-1 0 0,0 1 1 0 0,0 0 0 0 0,0 0-1 0 0,0-1 1 0 0,0 1 0 0 0,-2 1-3 0 0,-12 14 53 0 0,-3 9-28 0 0,5-5 17 0 0,8-14-36 0 0,-11 18 9 0 0,-9 17-15 0 0,8-13 41 0 0,-11 9-28 0 0,-4 6-13 0 0,22-30 17 0 0,-1 1 1 0 0,0-2 0 0 0,-1 1-18 0 0,8-9 2 0 0,-1-1 0 0 0,1 1 0 0 0,0 0 0 0 0,1 1 1 0 0,-3 2-3 0 0,3-2 2 0 0,0-1 0 0 0,-1 1 0 0 0,0-1 0 0 0,0-1 0 0 0,-3 4-2 0 0,-4 1 17 0 0,5-3 1 0 0,1-1 0 0 0,-1 1 0 0 0,1-1 0 0 0,0 1 0 0 0,-1 3-18 0 0,-7 9 17 0 0,-2 1 42 0 0,-18 18 149 0 0,25-29-151 0 0,6-5-27 0 0,-2 0 0 0 0,1 0 1 0 0,0 0-1 0 0,-1 0 0 0 0,1 0 1 0 0,-1 0-31 0 0,-9 2 118 0 0,8 5-4 0 0,-5-5-2 0 0,4 5 0 0 0,-4-5-4 0 0,5 6-18 0 0,-5-9-36 0 0,7-2-110 0 0,1 0-12 0 0,-5 0 19 0 0,3 0-14 0 0,2 0-41 0 0,2-2-107 0 0,0-9-194 0 0,0 9-11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6.0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0 432 7792 0 0,'0'0'230'0'0,"0"0"-66"0"0,0 0-17 0 0,0 0 46 0 0,0 0 155 0 0,0 0 292 0 0,0 0 22 0 0,0 0-40 0 0,0 0-423 0 0,3 0 53 0 0,-1 0-201 0 0,0 0 54 0 0,2 0 174 0 0,6 0 513 0 0,-6-1-578 0 0,-3 1-136 0 0,1-1-34 0 0,0 1-38 0 0,-1-1-46 0 0,12-9 478 0 0,-11 9-223 0 0,-1 0-49 0 0,1 0-43 0 0,0 0-35 0 0,1 1 17 0 0,2 1-56 0 0,-3-1-8 0 0,-1 0 38 0 0,6 1 97 0 0,-5-1-121 0 0,0 0 0 0 0,0 0 0 0 0,0 0 0 0 0,0 0-1 0 0,0 0 1 0 0,1-1 0 0 0,-1 1 0 0 0,0-1-1 0 0,0 1 1 0 0,1-1-55 0 0,4-4 162 0 0,3 0 73 0 0,6 2 42 0 0,-8 4-175 0 0,14-1 86 0 0,-8-4 10 0 0,7-5 55 0 0,4 6-73 0 0,41 3 118 0 0,1 0-112 0 0,-15 0-98 0 0,27 0-11 0 0,-64-1-70 0 0,0-1 1 0 0,14-3-8 0 0,-14 2-1 0 0,0 1 0 0 0,14-1 1 0 0,113 3-4 0 0,83 0 116 0 0,-125 0-92 0 0,-89 0-20 0 0,1-1 0 0 0,-1-1 0 0 0,10-2 0 0 0,-8 1 0 0 0,1 1 0 0 0,0 0 0 0 0,-1 1 0 0 0,1 1 0 0 0,52 0-6 0 0,140 0 107 0 0,-203 0-277 0 0,-3 0-73 0 0,0 0-21 0 0,0 0-24 0 0,0 0-95 0 0,0 0-41 0 0,0 0-8 0 0,0 0-17 0 0,0 0-61 0 0,0 0-27 0 0,0 0 322 0 0,0 0 5 0 0,0 0-42 0 0,0 0-95 0 0,0 0-112 0 0,0 0-100 0 0,0 0 86 0 0,0 0-37 0 0,0 0-596 0 0,0 0-462 0 0,0 0-881 0 0</inkml:trace>
  <inkml:trace contextRef="#ctx0" brushRef="#br0" timeOffset="659.75">1263 1 5528 0 0,'0'0'124'0'0,"0"0"17"0"0,0 0 11 0 0,0 2 15 0 0,0-1-157 0 0,0-1 0 0 0,0 1 0 0 0,0-1 0 0 0,0 1 0 0 0,0-1 0 0 0,0 1 0 0 0,0-1 1 0 0,-1 1-1 0 0,1-1 0 0 0,0 1 0 0 0,0-1 0 0 0,0 1 0 0 0,0-1 0 0 0,-1 0 0 0 0,1 1 0 0 0,0-1 0 0 0,0 1 1 0 0,-1-1-1 0 0,1 0 0 0 0,0 1 0 0 0,-1-1 0 0 0,1 0 0 0 0,0 1 0 0 0,-1-1 0 0 0,1 0 0 0 0,0 1 0 0 0,-1-1 0 0 0,1 0 1 0 0,-1 0-1 0 0,1 1 0 0 0,-1-1 0 0 0,1 0 0 0 0,-1 0 0 0 0,1 0 0 0 0,0 0 0 0 0,-1 0 0 0 0,1 0 0 0 0,-1 0 1 0 0,1 0-1 0 0,-1 0 0 0 0,1 0 0 0 0,-1 0-10 0 0,-2 0 224 0 0,3 0 26 0 0,0 0 113 0 0,0 0-174 0 0,0 0-33 0 0,-1-1 68 0 0,0 1-103 0 0,0 0-83 0 0,0 0-81 0 0,-2 1-285 0 0,1-1 268 0 0,2 1 78 0 0,-1-1 39 0 0,1 0 43 0 0,-1 0 52 0 0,1 0 63 0 0,-1 1 66 0 0,1-1 75 0 0,0 0 81 0 0,0 0 89 0 0,-1 1 95 0 0,1-1 103 0 0,0 0 109 0 0,2 1-809 0 0,-1 0-1 0 0,0 1 1 0 0,0-1-1 0 0,0 0 1 0 0,0 1-1 0 0,0-1 1 0 0,0 1-1 0 0,0 0 0 0 0,-1-1 1 0 0,1 1-1 0 0,0 0 1 0 0,-1-1-1 0 0,1 1 1 0 0,-1 0-1 0 0,0 0-23 0 0,0-2 3 0 0,0 1-1 0 0,0-1 0 0 0,0 0 0 0 0,0 0 1 0 0,0 0-1 0 0,0 0 0 0 0,0 0 0 0 0,0 0 1 0 0,0 0-1 0 0,0 0 0 0 0,0 0 1 0 0,0 0-1 0 0,0 1 0 0 0,0-1 0 0 0,0 0 1 0 0,0 0-1 0 0,0 0 0 0 0,0 0 0 0 0,0 0 1 0 0,0 0-1 0 0,0 0 0 0 0,0 0 0 0 0,0 0 1 0 0,0 0-1 0 0,0 0 0 0 0,0 0 1 0 0,0 1-1 0 0,1-1 0 0 0,-1 0 0 0 0,0 0 1 0 0,0 0-1 0 0,0 0 0 0 0,0 0 0 0 0,0 0 1 0 0,0 0-1 0 0,0 0 0 0 0,0 0 0 0 0,0 0 1 0 0,0 0-1 0 0,0 0 0 0 0,0 0 1 0 0,1 0-1 0 0,-1 0 0 0 0,0 0 0 0 0,0 0 1 0 0,0 0-1 0 0,0 0 0 0 0,0 0 0 0 0,0 0 1 0 0,0 0-1 0 0,0 0 0 0 0,0 0 1 0 0,0 0-1 0 0,0 0 0 0 0,1 0 0 0 0,-1 0 1 0 0,0 0-3 0 0,12 3 96 0 0,3 9 120 0 0,1 1-32 0 0,0-10-74 0 0,-1-1-47 0 0,-7 3-53 0 0,-7-4-5 0 0,1 0 0 0 0,-1 0 1 0 0,1 0-1 0 0,-1-1 0 0 0,0 1 1 0 0,1 0-1 0 0,0-1 0 0 0,-1 1 0 0 0,1-1 1 0 0,-1 0-1 0 0,1 1 0 0 0,-1-1 1 0 0,1 0-1 0 0,0 0-5 0 0,0 0 5 0 0,0 0 1 0 0,1 1-1 0 0,-1-1 0 0 0,0 1 1 0 0,0-1-1 0 0,1 1 0 0 0,-1 0 0 0 0,0-1 1 0 0,0 1-1 0 0,0 0 0 0 0,1 2-5 0 0,19 6 21 0 0,-12-6-21 0 0,23 10 13 0 0,-17-1 51 0 0,-11-7-47 0 0,0-1 0 0 0,1 0 0 0 0,0-1 0 0 0,0 1 1 0 0,0-1-1 0 0,0 0-17 0 0,0 0 17 0 0,7 2-6 0 0,-8 5-1 0 0,5-5 33 0 0,-5 5-16 0 0,6-5 53 0 0,-6 8 0 0 0,5 0-51 0 0,-8-10 38 0 0,-2-3 10 0 0,0 0-10 0 0,0 0-3 0 0,0 2 15 0 0,0 9-32 0 0,0-9 43 0 0,1 1 25 0 0,-2 7-54 0 0,1-3 20 0 0,-1-1-34 0 0,1-4-45 0 0,-1-1 1 0 0,1 0-1 0 0,-1 1 1 0 0,0-1 0 0 0,1 0-1 0 0,-1 0 1 0 0,0 1 0 0 0,0-1-1 0 0,1 0 1 0 0,-1 0 0 0 0,0 0-1 0 0,-1 1-2 0 0,1-1 9 0 0,-3 5 91 0 0,5 3-81 0 0,-1-6-5 0 0,-1 32 16 0 0,1-35-29 0 0,0 0 1 0 0,0 1 0 0 0,0-1 0 0 0,0 1-1 0 0,0-1 1 0 0,0 0 0 0 0,0 1-1 0 0,0-1 1 0 0,-1 0 0 0 0,1 1 0 0 0,0-1-1 0 0,0 1 1 0 0,0-1 0 0 0,-1 0 0 0 0,1 0-1 0 0,0 1 1 0 0,0-1 0 0 0,-1 0-1 0 0,1 1 1 0 0,0-1 0 0 0,-1 0 0 0 0,1 0-1 0 0,0 1 1 0 0,-1-1-2 0 0,-6 5 4 0 0,7-4-4 0 0,-1 0-1 0 0,1 0 1 0 0,0-1 0 0 0,-1 1 0 0 0,1 0 0 0 0,0 0 0 0 0,0 0 0 0 0,0-1 0 0 0,-1 1 0 0 0,1 0 0 0 0,0 0 0 0 0,0 0 0 0 0,0-1 0 0 0,0 1 0 0 0,0 0 0 0 0,-2 15 11 0 0,-3-8 10 0 0,4-7-19 0 0,0 0 1 0 0,1 1-1 0 0,-1-1 0 0 0,0 0 1 0 0,0 1-1 0 0,1-1 0 0 0,-1 1 1 0 0,1 0-1 0 0,-1-1 0 0 0,1 1 1 0 0,0-1-1 0 0,-1 1 0 0 0,1 0 1 0 0,0-1-3 0 0,-2 15 0 0 0,-11-1 0 0 0,10-11 6 0 0,0 0 0 0 0,0 0 1 0 0,1 0-1 0 0,-1 1 1 0 0,1-1-1 0 0,0 1 1 0 0,0 0-7 0 0,1-2 2 0 0,0 1 0 0 0,0-1 0 0 0,0-1 1 0 0,-1 1-1 0 0,1 0 0 0 0,-1 0 1 0 0,0 0-1 0 0,0-1 0 0 0,0 1 0 0 0,0-1 1 0 0,0 0-1 0 0,-1 1 0 0 0,-1 1-2 0 0,3-4 2 0 0,0 0 1 0 0,0 1-1 0 0,0-1 0 0 0,0 1 0 0 0,0-1 0 0 0,1 1 1 0 0,-1-1-1 0 0,0 1 0 0 0,0 0 0 0 0,1-1 0 0 0,-1 1 1 0 0,0 0-1 0 0,1-1 0 0 0,-1 1 0 0 0,1 0 0 0 0,-1 0 1 0 0,1 0-1 0 0,-1 0 0 0 0,1 0 0 0 0,-1 0 0 0 0,1-1 1 0 0,0 1-1 0 0,0 0 0 0 0,-1 1-2 0 0,1-1 0 0 0,0 0 1 0 0,0-1-1 0 0,-1 1 1 0 0,1 0-1 0 0,0 0 1 0 0,-1 0-1 0 0,1 0 1 0 0,-1 0-1 0 0,1 0 1 0 0,-1-1-1 0 0,1 1 1 0 0,-1 0-1 0 0,0 0 0 0 0,1-1 1 0 0,-1 1-1 0 0,0 0 1 0 0,0-1-1 0 0,0 1 1 0 0,1-1-1 0 0,-1 1 1 0 0,0-1-1 0 0,0 1 1 0 0,0-1-1 0 0,0 1 0 0 0,-1 0 5 0 0,1 0-1 0 0,-1 0 1 0 0,1 1-1 0 0,-1-1 1 0 0,1 1-1 0 0,0-1 1 0 0,-1 1 0 0 0,1-1-1 0 0,0 1 1 0 0,0 0-1 0 0,0 0 1 0 0,0 0-1 0 0,0 0-4 0 0,0 1 8 0 0,-1 0 0 0 0,1 0 0 0 0,-1 0 0 0 0,0 0 0 0 0,0 0 0 0 0,-1 0-8 0 0,-12 10 27 0 0,10-11-10 0 0,4-1-12 0 0,1-1 1 0 0,-1 0-1 0 0,0 0 1 0 0,1 1-1 0 0,-1-1 1 0 0,1 0-1 0 0,-1 1 1 0 0,1-1-1 0 0,-1 1 1 0 0,1-1 0 0 0,-1 0-1 0 0,1 1 1 0 0,-1-1-1 0 0,1 1 1 0 0,-1 0-1 0 0,1-1 1 0 0,0 1-1 0 0,-1-1 1 0 0,1 1-1 0 0,0 0 1 0 0,-1-1-1 0 0,1 1-5 0 0,-2 4 20 0 0,1-4-15 0 0,1 0 0 0 0,-1 0 0 0 0,0 0-1 0 0,0-1 1 0 0,1 1 0 0 0,-1 0 0 0 0,0 0 0 0 0,0-1-1 0 0,0 1 1 0 0,0 0 0 0 0,0-1 0 0 0,0 1 0 0 0,0-1-1 0 0,0 1 1 0 0,0-1 0 0 0,0 1-5 0 0,-10 5 73 0 0,5 5 13 0 0,5-10-79 0 0,1 0-1 0 0,0 0 0 0 0,-1 0 1 0 0,1 0-1 0 0,-1 0 0 0 0,1 0 1 0 0,-1 0-1 0 0,0 0 0 0 0,0-1 1 0 0,1 1-1 0 0,-1 0 0 0 0,0 0 1 0 0,0-1-1 0 0,0 1 0 0 0,0 0 1 0 0,0 0-7 0 0,-5-1 33 0 0,0 1 10 0 0,0 3 69 0 0,-4 6-36 0 0,5-6 6 0 0,-1-4-47 0 0,2 1-8 0 0,1 9 49 0 0,3-7 16 0 0,-4-3-16 0 0,2 0-34 0 0,-5 0 23 0 0,-8 0 51 0 0,15 0-115 0 0,0 0 0 0 0,0 0 0 0 0,-1 0 0 0 0,1 0 0 0 0,0 0 0 0 0,0 0-1 0 0,0 0 1 0 0,0 0 0 0 0,0 0 0 0 0,0 0 0 0 0,0 0 0 0 0,0 0-1 0 0,0 0 1 0 0,0 0 0 0 0,0 0 0 0 0,-1 0 0 0 0,1 0 0 0 0,0 0-1 0 0,0 0 1 0 0,0 0 0 0 0,0 0 0 0 0,0 0 0 0 0,0 0 0 0 0,0 0 0 0 0,0 0-1 0 0,0 0 1 0 0,0 0 0 0 0,0 0 0 0 0,0 0 0 0 0,-1 0 0 0 0,1 0-1 0 0,0 0 1 0 0,0 1 0 0 0,0-1 0 0 0,0 0 0 0 0,0 0 0 0 0,0 0-1 0 0,0 0 1 0 0,0 0 0 0 0,0 0 0 0 0,0 0 0 0 0,0 0 0 0 0,0 0 0 0 0,0 0-1 0 0,0 0 1 0 0,0 1 0 0 0,0-1 0 0 0,0 0 0 0 0,0 0 0 0 0,0 0-1 0 0,0 0 1 0 0,0 0 0 0 0,0 0 0 0 0,0 0 0 0 0,0 0 0 0 0,0 0-1 0 0,0 0 0 0 0,0 6 7 0 0,0-1-34 0 0,0-3-135 0 0,0-2-45 0 0,0 0 99 0 0,0 0-59 0 0,0 0-77 0 0,0 0 75 0 0,0 0-36 0 0,0 0-40 0 0,0 0-38 0 0,0 0-381 0 0,0 0 91 0 0,0 0-50 0 0,0 0-736 0 0,0 0-578 0 0,0 0-1100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4.4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463 0 6072 0 0,'0'0'133'0'0,"0"0"23"0"0,0 0 12 0 0,-3 0-23 0 0,1 0-186 0 0,0 0 90 0 0,0 1 75 0 0,0-1 64 0 0,1 1 44 0 0,-1 0 36 0 0,-3 1 699 0 0,3 0-586 0 0,0-1-65 0 0,0 1-108 0 0,1-2-151 0 0,0 1-59 0 0,0 0-67 0 0,0 0-74 0 0,-1 1 647 0 0,-1-1-185 0 0,1 0-114 0 0,1-1-87 0 0,-1-1-60 0 0,-1 2 16 0 0,1 0 31 0 0,-3 6 189 0 0,2-3-50 0 0,-4-2-36 0 0,4-2 86 0 0,3 2-6 0 0,0-1-277 0 0,0-1-1 0 0,0 1 1 0 0,0-1 0 0 0,0 0 0 0 0,0 1 0 0 0,0-1 0 0 0,0 1 0 0 0,0-1 0 0 0,0 0 0 0 0,0 1-1 0 0,0-1 1 0 0,0 1 0 0 0,-1-1 0 0 0,1 0 0 0 0,0 1 0 0 0,0-1 0 0 0,0 0 0 0 0,-1 1 0 0 0,1-1-1 0 0,0 0 1 0 0,-1 1 0 0 0,1-1 0 0 0,0 0 0 0 0,0 1 0 0 0,-1-1 0 0 0,1 0 0 0 0,0 0 0 0 0,-1 1-1 0 0,1-1 1 0 0,-1 0 0 0 0,1 0-11 0 0,-7 5 131 0 0,2 5 31 0 0,-1-6-61 0 0,5-3-95 0 0,1-1 0 0 0,-1 0 0 0 0,1 0 0 0 0,0 1 0 0 0,-1-1 0 0 0,1 0 0 0 0,-1 0 0 0 0,1 1 0 0 0,0-1 0 0 0,-1 0 0 0 0,1 1 1 0 0,0-1-1 0 0,-1 1 0 0 0,1-1 0 0 0,0 1 0 0 0,0-1 0 0 0,0 0 0 0 0,-1 1 0 0 0,1-1 0 0 0,0 1 0 0 0,0-1 0 0 0,0 1 0 0 0,0-1 0 0 0,0 1 0 0 0,0-1 1 0 0,0 1-1 0 0,0-1 0 0 0,0 1 0 0 0,0-1 0 0 0,0 1 0 0 0,0-1 0 0 0,0 1-6 0 0,-3 14 89 0 0,-9 1-6 0 0,10-15-74 0 0,1 0-1 0 0,0 1 0 0 0,0-1 1 0 0,-1 1-1 0 0,1-1 0 0 0,0 1 0 0 0,0-1 1 0 0,0 1-1 0 0,0 0 0 0 0,1-1 1 0 0,-1 1-1 0 0,0 0 0 0 0,1 0 0 0 0,-1-1 1 0 0,1 1-1 0 0,0 0 0 0 0,-1 2-8 0 0,1 1 16 0 0,-1 0-1 0 0,0-1 1 0 0,-1 1-1 0 0,1 0 0 0 0,-1 0 1 0 0,0 0-1 0 0,0-1 1 0 0,0 1-1 0 0,-1-1 1 0 0,0 0-1 0 0,1 0 1 0 0,-4 4-16 0 0,-13 21 73 0 0,15-19-34 0 0,0 0 0 0 0,1 0 1 0 0,-3 10-40 0 0,-8 25 97 0 0,-16 29 28 0 0,26-65-111 0 0,1 0 0 0 0,0 0 0 0 0,0 1 0 0 0,1-1 0 0 0,0 0 0 0 0,0 4-14 0 0,1-3 19 0 0,-1 1 0 0 0,0-1 0 0 0,-1 0 0 0 0,-1 2-19 0 0,-16 29 11 0 0,15-32-8 0 0,0 0-1 0 0,1 1 1 0 0,0 0-1 0 0,-2 6-2 0 0,2 1 25 0 0,3-9-19 0 0,-1-1 0 0 0,0 0-1 0 0,0 0 1 0 0,-1 0 0 0 0,-1 1-6 0 0,-9 19 0 0 0,3-9 0 0 0,1 1 0 0 0,-2 7 0 0 0,8-20 1 0 0,0 0-1 0 0,0 0 1 0 0,0 0 0 0 0,-1 0 0 0 0,1-1 0 0 0,-4 4-1 0 0,3-5 8 0 0,1 0 0 0 0,0 1 0 0 0,0-1 0 0 0,1 1 0 0 0,-1 0 0 0 0,1 1-8 0 0,-4 12 11 0 0,-6-3-11 0 0,-1 1-39 0 0,10-10-29 0 0,0 0-81 0 0,2-5 135 0 0,1-1 1 0 0,-1 0-1 0 0,1 1 0 0 0,0-1 0 0 0,-1 0 1 0 0,1 0-1 0 0,0 0 0 0 0,-1 1 0 0 0,1-1 0 0 0,-1 0 1 0 0,1 0-1 0 0,-1 0 0 0 0,1 0 0 0 0,-1 0 1 0 0,1 0-1 0 0,0 0 0 0 0,-1 0 0 0 0,1 0 1 0 0,-1 0-1 0 0,0 0 14 0 0,-1 0-136 0 0,2 0-30 0 0,0 0-57 0 0,0 0-104 0 0,0 0-123 0 0,0 0-109 0 0,0 0 81 0 0,0 0-42 0 0,0 0-608 0 0,0 0-475 0 0,0 0-908 0 0</inkml:trace>
  <inkml:trace contextRef="#ctx0" brushRef="#br0" timeOffset="495.12">432 15 5136 0 0,'0'0'149'0'0,"0"0"-35"0"0,0 0 4 0 0,0 0 53 0 0,0 0 154 0 0,0 0 288 0 0,0 0 25 0 0,0 0-1 0 0,0 0-10 0 0,0 0-3 0 0,0 0 0 0 0,0 0-260 0 0,0 0-151 0 0,0 0-39 0 0,0 0 33 0 0,0 0 88 0 0,0 0-20 0 0,0 0-11 0 0,0 0-32 0 0,0 0-10 0 0,0 0-4 0 0,0 3-9 0 0,0-3-201 0 0,0 1 1 0 0,0-1-1 0 0,0 1 0 0 0,0-1 1 0 0,0 1-1 0 0,0-1 0 0 0,0 1 1 0 0,0-1-1 0 0,0 1 0 0 0,0-1 1 0 0,0 1-1 0 0,0-1 0 0 0,1 1 1 0 0,-1-1-1 0 0,0 0 1 0 0,0 1-1 0 0,1-1 0 0 0,-1 1 1 0 0,0-1-1 0 0,1 0 0 0 0,-1 1 1 0 0,0-1-1 0 0,1 0 0 0 0,-1 1 1 0 0,0-1-1 0 0,1 0 0 0 0,-1 1 1 0 0,1-1-1 0 0,-1 0 0 0 0,1 0 1 0 0,-1 0-1 0 0,0 0 0 0 0,1 1 1 0 0,-1-1-1 0 0,1 0 1 0 0,-1 0-1 0 0,1 0 0 0 0,-1 0 1 0 0,1 0-1 0 0,-1 0 0 0 0,1 0 1 0 0,0 0-9 0 0,4 2 168 0 0,5 12 14 0 0,-7-2-12 0 0,-1-7 14 0 0,1-1-113 0 0,0 0 0 0 0,0 0 1 0 0,0 1-1 0 0,-1-1 0 0 0,0 1 1 0 0,1 3-72 0 0,10 18 301 0 0,-1-11-134 0 0,-2 0-23 0 0,-5 1-42 0 0,-2-4-38 0 0,3 4 41 0 0,3 4 48 0 0,9 21 6 0 0,-11-29-109 0 0,-2 0 0 0 0,1 1 1 0 0,-2 0-1 0 0,2 6-50 0 0,20 53 85 0 0,-22-54-54 0 0,-3-11-21 0 0,1 0 0 0 0,0 1-1 0 0,1-1 1 0 0,-1 0 0 0 0,2 1-10 0 0,-1-1 11 0 0,0 0 0 0 0,-1 0 0 0 0,0 1 0 0 0,0-1 0 0 0,0 0 1 0 0,-1 4-12 0 0,0-4 11 0 0,1 1 0 0 0,-1-1 0 0 0,2 1 0 0 0,-1-1 0 0 0,1 0 0 0 0,1 3-11 0 0,7 19 27 0 0,-2 2 49 0 0,-1-2 61 0 0,-5-12-7 0 0,-2-4-45 0 0,0 6 18 0 0,4-4-24 0 0,1 2 31 0 0,-4 0 30 0 0,0 0-31 0 0,15 29 301 0 0,-12-33-313 0 0,-1-2-44 0 0,-2-5 5 0 0,-1 1 0 0 0,0-1 0 0 0,0 1 0 0 0,-1-1 0 0 0,0 0 0 0 0,0 1 0 0 0,0-1 0 0 0,-1 1-58 0 0,0 15 121 0 0,1-12-69 0 0,0 2 13 0 0,0 14 38 0 0,0 3-91 0 0,0-29-12 0 0,0 1 0 0 0,0 0 0 0 0,0 0 0 0 0,0 0 0 0 0,0 0 0 0 0,0-1 0 0 0,0 1 0 0 0,-1 0 0 0 0,1 0 0 0 0,0 0 0 0 0,0 0 0 0 0,-1-1 0 0 0,1 1 0 0 0,-1 0 0 0 0,-9 2-21 0 0,7-3-83 0 0,3 1-45 0 0,0 0 41 0 0,0-1 38 0 0,0 1 32 0 0,0 0 37 0 0,0 0 58 0 0,0 1 282 0 0,0-1-254 0 0,0 0-84 0 0,0-1-39 0 0,0 1-46 0 0,0-1-55 0 0,0 0-38 0 0,0 1-54 0 0,0-1-61 0 0,0 0-66 0 0,0 1-72 0 0,0-1-76 0 0,0 0-83 0 0,0 1-88 0 0,0-14-80 0 0</inkml:trace>
  <inkml:trace contextRef="#ctx0" brushRef="#br0" timeOffset="857.4">262 554 5520 0 0,'0'0'158'0'0,"1"0"-34"0"0,1 0 7 0 0,-1 0-106 0 0,1 0 96 0 0,0 0 83 0 0,0 0 72 0 0,0 0 101 0 0,1 0 54 0 0,6 0 1137 0 0,-5 0-932 0 0,-1 0-300 0 0,-1 0-43 0 0,0 0-104 0 0,0 0-38 0 0,-1 0-40 0 0,0 0-46 0 0,1 0-51 0 0,-1 0-54 0 0,0 0-61 0 0,0 0-64 0 0,4-2 763 0 0,1-3-342 0 0,11-2 285 0 0,-10 6-312 0 0,1 1 47 0 0,1 0 64 0 0,1 0 82 0 0,-3 0-79 0 0,-4 0-282 0 0,-1 0 0 0 0,1 0 0 0 0,-1 0 0 0 0,1-1 0 0 0,-1 1 0 0 0,0-1 0 0 0,2 0-61 0 0,6-9 424 0 0,-7 9-372 0 0,0 1 1 0 0,0-1 0 0 0,-1 1-1 0 0,1 0 1 0 0,0 0 0 0 0,0 0-1 0 0,0 0 1 0 0,0 0 0 0 0,0 0-53 0 0,24 1 346 0 0,-11-5-150 0 0,-8-1-114 0 0,2 0-8 0 0,3 2-44 0 0,-8 3-186 0 0,0 0 56 0 0,0 0 47 0 0,0 0 42 0 0,1 0 52 0 0,1 0 49 0 0,13 0 316 0 0,-11 0-297 0 0,-2 0-102 0 0,0 0-112 0 0,-3 0 0 0 0,0 0-40 0 0,-1 0-44 0 0,1 0-47 0 0,0 0-53 0 0,0 0-55 0 0,0 0-59 0 0,0 0-64 0 0,0 0-67 0 0,0 0-72 0 0,0 0-75 0 0,0 0-80 0 0,2 0-1070 0 0,3 0-1040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3.6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402 17 7136 0 0,'0'0'165'0'0,"0"0"22"0"0,0 0 6 0 0,0 0-58 0 0,0 0 2 0 0,0 0 63 0 0,0 0 183 0 0,0 0 338 0 0,0 0 23 0 0,0 0-304 0 0,-2 0-175 0 0,0 0-207 0 0,1-1 36 0 0,-3 1 180 0 0,1-1 70 0 0,-4-3 531 0 0,6 3-647 0 0,-1 0-43 0 0,0 0-58 0 0,1-1-75 0 0,-1 1-93 0 0,1 0-107 0 0,-1-2 410 0 0,2 3-6 0 0,0 0 8 0 0,-4-1 33 0 0,-1 1-106 0 0,-1 0-63 0 0,-6 3 62 0 0,10-2-76 0 0,-2 5 83 0 0,1-1-26 0 0,-8-3-41 0 0,5-2-64 0 0,5 1-25 0 0,-1-1 0 0 0,0 1-1 0 0,0-1 1 0 0,0 1 0 0 0,1 0 0 0 0,-1 0-1 0 0,0 0 1 0 0,1 0 0 0 0,-1 0-41 0 0,-2 2 41 0 0,1-1-45 0 0,-10 3 73 0 0,8 5-45 0 0,-8-5 29 0 0,9-2-40 0 0,1-1-1 0 0,-1 1 0 0 0,1 0 0 0 0,-1 1 1 0 0,-1 1-13 0 0,-9 10 26 0 0,5-9-36 0 0,-3-2 10 0 0,3 1 0 0 0,-16 19 0 0 0,17-16 0 0 0,5-5 0 0 0,0 1 0 0 0,0-1 0 0 0,0 0 0 0 0,-1-1 0 0 0,1 1 0 0 0,-1 0 0 0 0,-7 1 0 0 0,10-3 0 0 0,0-1 0 0 0,0 0 0 0 0,0 1 0 0 0,0-1 0 0 0,0 1 0 0 0,0-1 0 0 0,0 1 0 0 0,0-1 0 0 0,0 1 0 0 0,0 0 0 0 0,0 0 0 0 0,0-1 0 0 0,0 1 0 0 0,1 0 0 0 0,-1 0 0 0 0,0 0 0 0 0,1 0 0 0 0,-1 1 0 0 0,-4 8 0 0 0,4-8 0 0 0,0 0 0 0 0,0 1 0 0 0,0-1 0 0 0,-1 0 0 0 0,1 0 0 0 0,0 0 0 0 0,-1 0 0 0 0,0 0 0 0 0,1-1 0 0 0,-3 3 0 0 0,1 1 0 0 0,0-1 0 0 0,0 0 0 0 0,0 1 0 0 0,1 0 0 0 0,0-1 0 0 0,-2 4 0 0 0,3-3 0 0 0,-2 0 0 0 0,1-1 0 0 0,-1 1 0 0 0,1 0 0 0 0,-1-1 0 0 0,0 0 0 0 0,-3 2 0 0 0,5-5 0 0 0,0 1 0 0 0,0-1 0 0 0,-1 0 0 0 0,1 0 0 0 0,0 0 0 0 0,0 1 0 0 0,0-1 0 0 0,0 1 0 0 0,1-1 0 0 0,-1 1 0 0 0,0-1 0 0 0,0 1 0 0 0,1-1 0 0 0,-1 1 0 0 0,1 0 0 0 0,0-1 0 0 0,-1 1 0 0 0,1 0 0 0 0,0-1 0 0 0,0 1 0 0 0,0 0 0 0 0,0-1 0 0 0,0 1 0 0 0,-1 0 0 0 0,1-1 0 0 0,0 1 0 0 0,-1-1 0 0 0,1 1 0 0 0,-1-1 0 0 0,1 1 0 0 0,-1-1 0 0 0,0 1 0 0 0,0-1 0 0 0,0 1 0 0 0,0 0 0 0 0,0 0 0 0 0,0-1 0 0 0,0 1 0 0 0,0 0 0 0 0,0-1 0 0 0,1 1 0 0 0,-1 0 0 0 0,1 0 0 0 0,-1 0 0 0 0,1 0 0 0 0,0-1 0 0 0,0 1 0 0 0,0 2 0 0 0,-1 0 0 0 0,1 0 0 0 0,-1 0 0 0 0,1-1 0 0 0,-1 1 0 0 0,0 0 0 0 0,0 0 0 0 0,-1-1 0 0 0,1 1 0 0 0,-1 0 0 0 0,-1 2 0 0 0,2-2 0 0 0,0 0 0 0 0,0 0 0 0 0,0 0 0 0 0,1 0 0 0 0,-1 1 0 0 0,1-1 0 0 0,0 0 0 0 0,0 0 0 0 0,1 4 0 0 0,0 8 0 0 0,-2 0-1 0 0,1 13-6 0 0,4-12-39 0 0,1-9 37 0 0,-4-7 9 0 0,-1 0 0 0 0,1 1 0 0 0,0-1 0 0 0,0 1 0 0 0,0-1-1 0 0,-1 1 1 0 0,1-1 0 0 0,-1 1 0 0 0,1-1 0 0 0,-1 1 0 0 0,0-1 0 0 0,0 1 0 0 0,1 0 0 0 0,-1 0 0 0 0,0-1 0 0 0,0 1 0 0 0,0 0 0 0 0,0-1 0 0 0,1 1 0 0 0,-1 0 0 0 0,1 0 0 0 0,-1-1 0 0 0,1 1 0 0 0,0-1 0 0 0,-1 1 0 0 0,1 0 0 0 0,0-1 0 0 0,0 1 0 0 0,0-1 0 0 0,0 1 0 0 0,0-1 0 0 0,0 1 0 0 0,0-1 0 0 0,-1 1 0 0 0,1-1 0 0 0,-1 1 0 0 0,1 0 0 0 0,-1 0 0 0 0,1-1 0 0 0,-1 1 0 0 0,0 0 0 0 0,0 0 0 0 0,0-1 0 0 0,0 1 0 0 0,1 0 0 0 0,-1 0 0 0 0,0-1 0 0 0,1 1 0 0 0,-1 0 0 0 0,1-1 0 0 0,0 1 0 0 0,-1-1 0 0 0,1 1 0 0 0,0-1 0 0 0,0 1 0 0 0,0-1 0 0 0,0 1 0 0 0,0-1 0 0 0,0 0 0 0 0,1 0 0 0 0,-1 1 0 0 0,1-1 0 0 0,10 15-11 0 0,-4 5-36 0 0,-7-19 46 0 0,-1 0 1 0 0,1-1-1 0 0,-1 1 0 0 0,1 0 1 0 0,0 0-1 0 0,0-1 1 0 0,0 1-1 0 0,0-1 1 0 0,0 1-1 0 0,0-1 1 0 0,0 1 0 0 0,12 6 0 0 0,-7 2 0 0 0,-5-8 0 0 0,-1-1 0 0 0,1 0 0 0 0,-1 0 0 0 0,0 0 0 0 0,1 0 0 0 0,0-1 0 0 0,-1 1 0 0 0,1 0 0 0 0,0 0 0 0 0,-1 0 0 0 0,1 0 0 0 0,0-1 0 0 0,0 1 0 0 0,0 0 0 0 0,0-1 0 0 0,0 1 0 0 0,9 4 0 0 0,-8-4 0 0 0,1 0 0 0 0,-1 0 0 0 0,0 0 0 0 0,0 0 0 0 0,0 1 0 0 0,0-1 0 0 0,0 1 0 0 0,0-1 0 0 0,0 1 0 0 0,3 2-6 0 0,0 0 1 0 0,0-1 0 0 0,0 0-1 0 0,1 0 1 0 0,0-1 0 0 0,-1 1-1 0 0,1-1 1 0 0,5 1 5 0 0,-6-2-11 0 0,13 2 1 0 0,-3 0 10 0 0,-7 1-1 0 0,-7-3 1 0 0,1 0-1 0 0,-1 0 0 0 0,0 0 0 0 0,1 0 1 0 0,-1-1-1 0 0,1 1 0 0 0,-1 0 0 0 0,1-1 1 0 0,0 0-1 0 0,-1 1 0 0 0,1-1 0 0 0,-1 0 1 0 0,1 0-1 0 0,0 0 1 0 0,13-2-59 0 0,-7-3 17 0 0,-7 4 35 0 0,1 0-1 0 0,-1 0 1 0 0,1 1 0 0 0,-1-1-1 0 0,1 0 1 0 0,-1 0 0 0 0,1 1-1 0 0,-1-1 1 0 0,1 1-1 0 0,-1 0 1 0 0,1-1 0 0 0,0 1-1 0 0,-1 0 1 0 0,1 0 7 0 0,8 0-177 0 0,19-1-437 0 0,-15-5 258 0 0,-8-2 159 0 0,-4 1-24 0 0,1 1-102 0 0,7 1-289 0 0,-9 4 567 0 0,-1 0 0 0 0,1 0 0 0 0,-1 1 0 0 0,0-1 0 0 0,1 0 0 0 0,-1 0 0 0 0,0 0 0 0 0,0 1 0 0 0,0-1 0 0 0,0 0 0 0 0,0 0 1 0 0,0 0-1 0 0,0 0 0 0 0,0 0 45 0 0</inkml:trace>
  <inkml:trace contextRef="#ctx0" brushRef="#br0" timeOffset="385.81">125 556 5456 0 0,'0'0'158'0'0,"3"-3"-4"0"0,1-1-166 0 0,0 2 53 0 0,1-1 49 0 0,0 2 46 0 0,0-1 43 0 0,1 2 38 0 0,9-1 317 0 0,-15 1-509 0 0,1 0 0 0 0,-1 0 0 0 0,1 0 0 0 0,-1 0 0 0 0,1 0 0 0 0,-1 0 0 0 0,1 0 0 0 0,-1 0 0 0 0,1 0 0 0 0,-1 0 0 0 0,0 0 0 0 0,1 0 1 0 0,-1 0-1 0 0,1 0 0 0 0,-1-1 0 0 0,1 1 0 0 0,-1 0 0 0 0,1 0 0 0 0,-1-1 0 0 0,0 1 0 0 0,1 0 0 0 0,-1-1 0 0 0,1 1 0 0 0,-1 0 0 0 0,0-1 0 0 0,1 1 0 0 0,-1-1 0 0 0,0 1 0 0 0,0-1-25 0 0,8-6 507 0 0,6 6-132 0 0,-6 1-201 0 0,0 0 47 0 0,-3-2-35 0 0,1 0 40 0 0,3-2 82 0 0,5-5 255 0 0,1 1-29 0 0,-7 4-278 0 0,-2 1-67 0 0,-1 2-34 0 0,4 0 26 0 0,-1 2-41 0 0,8-3 150 0 0,-1-3 14 0 0,-3 0-107 0 0,10 3-45 0 0,-11 0-93 0 0,1 1-1 0 0,-1-1 1 0 0,1-1 0 0 0,-1 0 0 0 0,0-1 0 0 0,6-3-59 0 0,3 0 34 0 0,33-9-88 0 0,-3 3-110 0 0,-43 12 131 0 0,2-1-83 0 0,13 1 8 0 0,-15 1 11 0 0,1 0-91 0 0,-5-1 48 0 0,1 1-37 0 0,-1-1-41 0 0,0 0-47 0 0,-1 1-18 0 0,1-1-41 0 0,0-2-432 0 0,1 0-295 0 0,2-2-687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26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447 140 7424 0 0,'0'0'166'0'0,"0"0"29"0"0,0 0 12 0 0,0-2-34 0 0,-2-11-78 0 0,-2 7 2 0 0,-3-1 111 0 0,7 7-208 0 0,-2-3 271 0 0,1 1-93 0 0,0-1-56 0 0,1 0-53 0 0,1 1-21 0 0,-3 0 51 0 0,-8-1 298 0 0,10 3-390 0 0,0 0 0 0 0,0 0-1 0 0,0 0 1 0 0,0 0 0 0 0,0 0 0 0 0,0 0 0 0 0,-1 0-1 0 0,1 0 1 0 0,0 0 0 0 0,0 0 0 0 0,0 0-1 0 0,0 0 1 0 0,0 0 0 0 0,0 0 0 0 0,0 0 0 0 0,0 0-1 0 0,0 0 1 0 0,0 0 0 0 0,-1 0 0 0 0,1 0-1 0 0,0 0 1 0 0,0 0 0 0 0,0 0 0 0 0,0 0 0 0 0,0 0-1 0 0,0 0 1 0 0,0 0 0 0 0,0 0 0 0 0,0 0 0 0 0,0 0-1 0 0,0 0 1 0 0,0 0 0 0 0,0-1 0 0 0,0 1-1 0 0,0 0 1 0 0,-1 0 0 0 0,1 0 0 0 0,0 0 0 0 0,0 0-1 0 0,0 0 1 0 0,0 0 0 0 0,0 0 0 0 0,0 0-1 0 0,0 0 1 0 0,0 0 0 0 0,0-1 0 0 0,0 1 0 0 0,0 0-1 0 0,0 0 1 0 0,0 0 0 0 0,0 0 0 0 0,0 0 0 0 0,0 0-1 0 0,0 0 1 0 0,0 0 0 0 0,0 0 0 0 0,1 0-7 0 0,-1-1 18 0 0,0 1 0 0 0,0-1 1 0 0,0 1-1 0 0,0-1 0 0 0,0 1 0 0 0,0-1 1 0 0,0 1-1 0 0,-1-1 0 0 0,1 1 1 0 0,0-1-1 0 0,0 1 0 0 0,0-1 0 0 0,0 1 1 0 0,-1-1-1 0 0,1 1 0 0 0,0 0 1 0 0,0-1-1 0 0,-1 1 0 0 0,1-1 0 0 0,0 1 1 0 0,-1 0-1 0 0,1-1 0 0 0,0 1 1 0 0,-1 0-1 0 0,1 0 0 0 0,0-1 0 0 0,-1 1 1 0 0,1 0-1 0 0,-1 0 0 0 0,1-1 1 0 0,-1 1-1 0 0,1 0 0 0 0,-1 0 0 0 0,1 0 1 0 0,-1 0-1 0 0,1 0 0 0 0,-1 0 1 0 0,1 0-1 0 0,0 0 0 0 0,-1 0 0 0 0,1 0 1 0 0,-1 0-19 0 0,-4-3 389 0 0,-6-7 22 0 0,9 8-107 0 0,-1 0-110 0 0,0 1-69 0 0,-1 1-63 0 0,1 0-13 0 0,0 0 49 0 0,-5-5 100 0 0,7 4-161 0 0,0 0-1 0 0,-1 0 1 0 0,1 0-1 0 0,0 1 1 0 0,-1-1-1 0 0,1 0 1 0 0,-1 1-1 0 0,0-1 0 0 0,1 1 1 0 0,-1 0-1 0 0,1-1 1 0 0,-1 1-1 0 0,0 0 1 0 0,1 0-37 0 0,-6 0 131 0 0,5 0-89 0 0,-1 1 1 0 0,1-1-1 0 0,0 0 0 0 0,0-1 1 0 0,0 1-1 0 0,0 0 0 0 0,0-1 1 0 0,0 1-1 0 0,0-1 1 0 0,-1 0-43 0 0,-5-3 130 0 0,7 3-104 0 0,-1 0 0 0 0,1 0 0 0 0,-1 0 0 0 0,1 0 0 0 0,-1 1 1 0 0,1-1-1 0 0,-1 0 0 0 0,1 1 0 0 0,-1 0 0 0 0,1-1 0 0 0,-1 1 0 0 0,0 0 0 0 0,1 0 1 0 0,-1 0-27 0 0,-13 0 243 0 0,0 0-35 0 0,-17 0 126 0 0,-55 0 401 0 0,87-1-732 0 0,0 1 1 0 0,-1 0 0 0 0,1 0 0 0 0,0 0 0 0 0,-1 0 0 0 0,1 0-1 0 0,0 0 1 0 0,-1 0 0 0 0,1 0 0 0 0,0 0 0 0 0,-1 0 0 0 0,1 1 0 0 0,0-1-1 0 0,0 0 1 0 0,-1 0 0 0 0,1 0 0 0 0,0 0 0 0 0,-1 0 0 0 0,1 1-1 0 0,0-1 1 0 0,0 0 0 0 0,-1 0 0 0 0,1 0 0 0 0,0 1 0 0 0,0-1 0 0 0,-1 0-4 0 0,0 1 1 0 0,0 0 0 0 0,0 1 0 0 0,0-1 0 0 0,-1 0 0 0 0,1 0 0 0 0,0-1 0 0 0,-1 1 0 0 0,1 0 1 0 0,-1 0-1 0 0,1-1 0 0 0,-1 1 0 0 0,1-1 0 0 0,-1 1 0 0 0,1-1 0 0 0,-1 0 0 0 0,0 1 0 0 0,1-1 1 0 0,-2 0-2 0 0,3 0 0 0 0,-1 0 0 0 0,1 0 0 0 0,-1 0 0 0 0,1-1 0 0 0,-1 1 0 0 0,1 0 0 0 0,-1 0 0 0 0,1 0 0 0 0,-1 1 0 0 0,1-1 0 0 0,-1 0 0 0 0,1 0 0 0 0,0 0 0 0 0,-1 0 0 0 0,1 0 0 0 0,-1 1 0 0 0,1-1 0 0 0,-1 0 0 0 0,1 0 0 0 0,-1 0 0 0 0,1 1 0 0 0,0-1 0 0 0,-1 0 0 0 0,1 1 0 0 0,0-1 0 0 0,-1 0 0 0 0,1 1 0 0 0,0-1 0 0 0,-1 1 0 0 0,1-1 0 0 0,0 1 0 0 0,0-1 0 0 0,-5 7 0 0 0,-5-2 0 0 0,5 5 0 0 0,-8-5 0 0 0,12-4 0 0 0,0 0 0 0 0,0-1 0 0 0,0 1 0 0 0,-1 0 0 0 0,1 0 0 0 0,1 0 0 0 0,-1 0 0 0 0,0 0 0 0 0,0 0 0 0 0,0 0 0 0 0,0 0 0 0 0,0 1 0 0 0,-14 29 0 0 0,10-18-22 0 0,-2-9-40 0 0,7-4 58 0 0,-1 0-1 0 0,1 1 0 0 0,0-1 1 0 0,-1 0-1 0 0,1 0 1 0 0,-1 1-1 0 0,1-1 0 0 0,0 0 1 0 0,-1 1-1 0 0,1-1 1 0 0,0 1-1 0 0,-1-1 0 0 0,1 0 1 0 0,0 1-1 0 0,0-1 1 0 0,-1 1-1 0 0,1-1 0 0 0,0 1 1 0 0,0-1-1 0 0,0 0 1 0 0,0 1-1 0 0,0-1 0 0 0,-1 1 1 0 0,1-1-1 0 0,0 1 0 0 0,0-1 1 0 0,0 1-1 0 0,0-1 1 0 0,0 1-1 0 0,1-1 0 0 0,-1 1 1 0 0,0 0 4 0 0,0 30-162 0 0,0-1 108 0 0,0 1 102 0 0,0 2 96 0 0,0-29-125 0 0,0 0 0 0 0,1 0 0 0 0,0 0 0 0 0,0 0 0 0 0,0-1 0 0 0,0 1 0 0 0,0 0 0 0 0,1-1 0 0 0,-1 1 1 0 0,3 2-20 0 0,-3-4-10 0 0,-1 0 1 0 0,1 1-1 0 0,0-1 1 0 0,-1 0-1 0 0,0 1 1 0 0,1-1-1 0 0,-1 0 1 0 0,0 1 0 0 0,0-1-1 0 0,0 2 10 0 0,1 13-75 0 0,5-4-8 0 0,-5-12 71 0 0,0 0 1 0 0,0 0-1 0 0,-1 1 1 0 0,1-1-1 0 0,-1 1 1 0 0,1-1-1 0 0,-1 1 1 0 0,1-1-1 0 0,-1 1 1 0 0,0-1-1 0 0,1 1 0 0 0,-1-1 1 0 0,0 1 11 0 0,0 1-1 0 0,0-1-1 0 0,0 1 1 0 0,0 0 0 0 0,1 0-1 0 0,0-1 1 0 0,-1 1 0 0 0,1-1-1 0 0,0 1 1 0 0,0-1 0 0 0,0 1-1 0 0,1-1 1 0 0,-1 1 0 0 0,1-1-1 0 0,-1 0 1 0 0,1 0 0 0 0,0 0 1 0 0,10 18 0 0 0,-1 7 62 0 0,-3 0 43 0 0,6 15 87 0 0,2-13-95 0 0,-14-25-97 0 0,0 0 0 0 0,0 0 0 0 0,0 1 0 0 0,-1-1 0 0 0,1 0 0 0 0,-1 1 1 0 0,0 0-1 0 0,0 0-3 0 0,1 0 1 0 0,0 1 0 0 0,0-1 0 0 0,0 0 0 0 0,0 0 0 0 0,1 0 0 0 0,0 1 2 0 0,9 20-67 0 0,1 20-108 0 0,-9-28 103 0 0,2 8-23 0 0,-2-7 65 0 0,6 16 27 0 0,-5-25 3 0 0,-4-7 0 0 0,0 0 0 0 0,0-1 0 0 0,0 1 0 0 0,0 1 0 0 0,0-1 0 0 0,0 0 0 0 0,-1 0 0 0 0,1 0 0 0 0,-1 0 0 0 0,0 3 0 0 0,-1 2 0 0 0,1-5 0 0 0,0 0 0 0 0,-1 0 0 0 0,1 0 0 0 0,0 0 0 0 0,1 0 0 0 0,-1 0 0 0 0,0-1 0 0 0,1 1 0 0 0,0 0 0 0 0,-1 0 0 0 0,2 0 0 0 0,8 13 0 0 0,-8-1 0 0 0,-2 1 0 0 0,0-8-12 0 0,0-4-30 0 0,0-1-73 0 0,0-3-52 0 0,0 0-237 0 0,0 0 207 0 0,0 0 88 0 0,0 0-37 0 0,0 0-11 0 0,0 0-36 0 0,0 0-44 0 0,0 0-47 0 0,0 0-52 0 0,0 0-47 0 0,0 0-43 0 0,0 0-38 0 0,0 0-134 0 0,0 0-36 0 0,0 0-1398 0 0</inkml:trace>
  <inkml:trace contextRef="#ctx0" brushRef="#br0" timeOffset="673.43">1063 156 5904 0 0,'0'0'169'0'0,"0"-3"2"0"0,0-10-135 0 0,0 4-19 0 0,-3 3 46 0 0,1 2 29 0 0,-1-1 63 0 0,-1 1 48 0 0,1 0 34 0 0,-6-6 441 0 0,5 5-411 0 0,2-1-24 0 0,1 0-84 0 0,-1 1 365 0 0,-11-5-10 0 0,0 5-2 0 0,8-6-4 0 0,-8 6-18 0 0,10 3-394 0 0,-1 0 32 0 0,0-1 60 0 0,-1-3 136 0 0,-4-1 186 0 0,2 2-240 0 0,2 3-130 0 0,-2 1-108 0 0,2-1 176 0 0,-13-10 46 0 0,17 12-242 0 0,1-1-1 0 0,-1 1 1 0 0,0 0-1 0 0,0-1 0 0 0,0 1 1 0 0,0 0-1 0 0,1 0 1 0 0,-1-1-1 0 0,0 1 1 0 0,0 0-1 0 0,0 0 1 0 0,0 0-1 0 0,0 0 1 0 0,0 0-1 0 0,0 0 1 0 0,0 1-1 0 0,1-1 1 0 0,-1 0-1 0 0,0 0 0 0 0,0 1 1 0 0,0-1-1 0 0,0 0 1 0 0,1 1-1 0 0,-1-1 1 0 0,0 1-1 0 0,0-1-11 0 0,-3 7 106 0 0,4-7-99 0 0,0 1-1 0 0,-1-1 1 0 0,1 0 0 0 0,0 1 0 0 0,0-1-1 0 0,-1 1 1 0 0,1-1 0 0 0,0 0 0 0 0,-1 1-1 0 0,1-1 1 0 0,-1 0 0 0 0,1 1-1 0 0,0-1 1 0 0,-1 0 0 0 0,1 0 0 0 0,-1 1-1 0 0,1-1 1 0 0,-1 0 0 0 0,1 0 0 0 0,0 0-1 0 0,-1 0 1 0 0,1 0 0 0 0,-1 1 0 0 0,1-1-1 0 0,-1 0 1 0 0,1 0 0 0 0,-1 0 0 0 0,1 0-1 0 0,-1 0 1 0 0,1-1 0 0 0,-1 1 0 0 0,0 0-7 0 0,-5 0 68 0 0,-7 0 9 0 0,4 3-62 0 0,5 3-15 0 0,4-5 0 0 0,-1-1 0 0 0,1 0 0 0 0,0 1 0 0 0,0-1 0 0 0,-1 1 0 0 0,1-1 0 0 0,0 0 0 0 0,-1 1 0 0 0,1-1 0 0 0,0 0 0 0 0,-1 1 0 0 0,1-1 0 0 0,-1 0 0 0 0,1 0 0 0 0,0 1 0 0 0,-1-1 0 0 0,1 0 0 0 0,-1 0 0 0 0,1 0 0 0 0,-1 1 0 0 0,1-1 0 0 0,-1 0 0 0 0,1 0 0 0 0,-1 0 0 0 0,1 0 0 0 0,-1 0 0 0 0,1 0 0 0 0,-1 0 0 0 0,1 0 0 0 0,0 0 0 0 0,-1 0 0 0 0,0 0 0 0 0,0 0 0 0 0,-1 0 0 0 0,0 0 0 0 0,1 0 0 0 0,-1 0 0 0 0,0 1 0 0 0,1-1 0 0 0,-1 1 0 0 0,1-1 0 0 0,-1 1 0 0 0,1 0 0 0 0,-1 0 0 0 0,1 0 0 0 0,0-1 0 0 0,-1 2 0 0 0,-6 2 0 0 0,-4 1 0 0 0,6 6 0 0 0,5-10 0 0 0,-1 1 0 0 0,0-1 0 0 0,-1 0 0 0 0,1 0 0 0 0,0 0 0 0 0,0 0 0 0 0,0 0 0 0 0,-1 0 0 0 0,0-1 0 0 0,1 1 0 0 0,-1 0 0 0 0,1 0 0 0 0,0 0 0 0 0,-1 1 0 0 0,1-1 0 0 0,0 1 0 0 0,-1-1 0 0 0,-2 10 0 0 0,-8-6 0 0 0,-2 7 0 0 0,2 4 0 0 0,11-1-12 0 0,2-14 10 0 0,0 0-1 0 0,0 0 0 0 0,0-1 0 0 0,0 1 0 0 0,0 0 1 0 0,0 0-1 0 0,0 0 0 0 0,-1-1 0 0 0,1 1 0 0 0,0 0 0 0 0,0 0 1 0 0,-1 0-1 0 0,1-1 0 0 0,0 1 0 0 0,-1 0 3 0 0,-5 3-13 0 0,5-3 12 0 0,1-1-1 0 0,-1 0 0 0 0,1 0 1 0 0,0 1-1 0 0,-1-1 1 0 0,1 0-1 0 0,-1 1 0 0 0,1-1 1 0 0,0 0-1 0 0,-1 1 1 0 0,1-1-1 0 0,0 0 0 0 0,-1 1 1 0 0,1-1-1 0 0,0 1 1 0 0,0-1-1 0 0,0 0 0 0 0,-1 1 1 0 0,1-1-1 0 0,0 1 1 0 0,0-1-1 0 0,0 1 1 0 0,0-1-1 0 0,0 1 0 0 0,0-1 1 0 0,0 1-1 0 0,0-1 1 0 0,0 1-1 0 0,0-1 0 0 0,0 1 1 0 0,0-1-1 0 0,0 1 2 0 0,0 48-10 0 0,0-46 11 0 0,0-1 1 0 0,0 1-1 0 0,0 0 1 0 0,1 0-1 0 0,-1-1 1 0 0,1 1-1 0 0,0 1-1 0 0,6 4 35 0 0,-7-8-34 0 0,1 0 0 0 0,-1 0-1 0 0,1 1 1 0 0,-1-1 0 0 0,0 0-1 0 0,1 1 1 0 0,-1-1-1 0 0,0 0 1 0 0,1 1 0 0 0,-1-1-1 0 0,0 1 1 0 0,1-1 0 0 0,-1 0-1 0 0,0 1 1 0 0,0-1-1 0 0,0 1 1 0 0,0-1 0 0 0,1 1-1 0 0,-1-1 1 0 0,0 1 0 0 0,0-1-1 0 0,0 1 1 0 0,0-1-1 0 0,0 1 1 0 0,0-1 0 0 0,0 1-1 0 0,0-1 1 0 0,0 1 0 0 0,0-1-1 0 0,-1 6 0 0 0,1 1 0 0 0,1-1 0 0 0,-1 0 0 0 0,1 0 0 0 0,0 0 0 0 0,1-1 0 0 0,-1 1 0 0 0,1 0 0 0 0,0 0 0 0 0,0-1 0 0 0,1 1 0 0 0,1 0 0 0 0,10 24 40 0 0,2 2 37 0 0,-5-14-66 0 0,-6 8-11 0 0,-1-15-1 0 0,1 0 1 0 0,1 0 0 0 0,0-1 0 0 0,2 4 0 0 0,8 11 20 0 0,-5 0 45 0 0,-4 0 14 0 0,-2-5-42 0 0,4 12-21 0 0,-4-16-16 0 0,-3-13 0 0 0,-1 0 0 0 0,0 0 0 0 0,0 0 0 0 0,0 1 0 0 0,-1-1 0 0 0,1 0 0 0 0,-1 1 0 0 0,1 0 0 0 0,-2-1-1 0 0,1 0 1 0 0,1 0 0 0 0,-1-1 0 0 0,0 1 0 0 0,1 0 0 0 0,-1-1 0 0 0,1 1 0 0 0,0-1 0 0 0,0 1 0 0 0,0-1 0 0 0,0 1-1 0 0,1 0 1 0 0,-1-1 2 0 0,0 0-1 0 0,0 0 0 0 0,0 0 0 0 0,-1 0 0 0 0,1 1 0 0 0,0-1 0 0 0,-1 0 0 0 0,0 1 0 0 0,1-1 0 0 0,-1 0 0 0 0,0 1 1 0 0,0 0-2 0 0,0 12 42 0 0,0 13-8 0 0,0-27-30 0 0,0 0 0 0 0,-1 0 0 0 0,1 0 1 0 0,0 0-1 0 0,0 0 0 0 0,0 0 1 0 0,0 0-1 0 0,0 0 0 0 0,1 0 0 0 0,-1 0 1 0 0,0 0-1 0 0,0 0 0 0 0,1 0 0 0 0,-1 0 1 0 0,0-1-1 0 0,1 1 0 0 0,-1 0 1 0 0,1 0-1 0 0,-1 0 0 0 0,1 0 0 0 0,0-1 1 0 0,0 1-5 0 0,-1 0 4 0 0,1 0 0 0 0,-1-1-1 0 0,1 1 1 0 0,-1-1 0 0 0,1 1 0 0 0,-1 0 0 0 0,1 0 0 0 0,-1-1 0 0 0,1 1 0 0 0,-1 0 0 0 0,0 0 0 0 0,0-1 0 0 0,1 1 0 0 0,-1 0 0 0 0,0 0-4 0 0,2 9 43 0 0,-1-1 1 0 0,-1 1 0 0 0,0 8-44 0 0,0-14 6 0 0,0-1 1 0 0,0 1-1 0 0,-1 0 1 0 0,0 0-1 0 0,1-1 1 0 0,-2 1-1 0 0,1 0 1 0 0,0-1-1 0 0,-1 1 1 0 0,1-1 0 0 0,-2 3-7 0 0,0 9 12 0 0,3 47-2 0 0,3-47 33 0 0,7-2-62 0 0,-8-10-130 0 0,-2-3-42 0 0,0 0 92 0 0,0 0-50 0 0,0 0-68 0 0,0 0-115 0 0,0 0 115 0 0,0 0-33 0 0,0 0-338 0 0,0 0 82 0 0,0 0-46 0 0,0 0-648 0 0,0 0-511 0 0,0 0-970 0 0</inkml:trace>
  <inkml:trace contextRef="#ctx0" brushRef="#br0" timeOffset="1112.04">32 648 4232 0 0,'0'0'91'0'0,"0"0"11"0"0,0 0 12 0 0,0 0-27 0 0,0 0 10 0 0,0 0 49 0 0,0 0 140 0 0,2 0 248 0 0,8 0 18 0 0,-9 0-543 0 0,-1 0 1 0 0,0 0-1 0 0,0 0 0 0 0,0 0 1 0 0,0 0-1 0 0,0 0 0 0 0,0 0 1 0 0,0 0-1 0 0,0 1 0 0 0,0-1 1 0 0,0 0-1 0 0,1 0 0 0 0,-1-1 0 0 0,0 1 1 0 0,0 0-1 0 0,0 0 0 0 0,0 0 1 0 0,0 0-1 0 0,0 0 0 0 0,0 0 1 0 0,0 0-1 0 0,0 0 0 0 0,0 0 1 0 0,0 0-1 0 0,1 0 0 0 0,-1 0 1 0 0,0 0-1 0 0,0 0 0 0 0,0 0 0 0 0,0 0 1 0 0,0 0-1 0 0,0 0 0 0 0,0 0 1 0 0,0 0-1 0 0,0 0 0 0 0,0-1 1 0 0,0 1-1 0 0,0 0 0 0 0,0 0 1 0 0,0 0-1 0 0,0 0 0 0 0,0 0 0 0 0,0 0 1 0 0,0 0-1 0 0,0 0 0 0 0,0 0 1 0 0,0 0-1 0 0,0-1 0 0 0,0 1 1 0 0,0 0-1 0 0,0 0 0 0 0,0 0 1 0 0,0 0-1 0 0,0 0 0 0 0,0 0 0 0 0,0 0 1 0 0,0 0-10 0 0,0-1 97 0 0,1-4 4 0 0,-1 2-6 0 0,0 0 83 0 0,-1 3-43 0 0,1-1 37 0 0,1 1 5 0 0,-1 1-48 0 0,2-1 19 0 0,0 0-101 0 0,2 0-18 0 0,-2-1 33 0 0,0 1 66 0 0,1 0 90 0 0,-1 0 116 0 0,10-3-78 0 0,2-7 31 0 0,-11 8-65 0 0,0 0-99 0 0,1 2-63 0 0,1 1-31 0 0,-2-1 44 0 0,7 0 155 0 0,1 0-39 0 0,9 0 92 0 0,0 0-91 0 0,28 0 159 0 0,-32 0-204 0 0,0 0 45 0 0,-11 0-177 0 0,0-1 0 0 0,0 1 0 0 0,0-1 0 0 0,0-1 0 0 0,4-1-13 0 0,-3 1 4 0 0,-1 1 1 0 0,1-1-1 0 0,-1 1 1 0 0,1 0-1 0 0,0 1 1 0 0,0-1-5 0 0,15-1-28 0 0,-2-4-42 0 0,-14 4 36 0 0,0 1 0 0 0,0 0 1 0 0,0-1-1 0 0,0 2 0 0 0,5-1 34 0 0,-3 1-106 0 0,0 0-106 0 0,-3 0 26 0 0,-1 0-33 0 0,4 0-307 0 0,1-1-223 0 0,4-1-505 0 0,1-2-92 0 0,5-5-765 0 0</inkml:trace>
  <inkml:trace contextRef="#ctx0" brushRef="#br0" timeOffset="1410.76">647 587 5584 0 0,'0'0'165'0'0,"1"0"-43"0"0,1 0-3 0 0,6 0 193 0 0,1 0 92 0 0,1 0 121 0 0,16 0 788 0 0,-17 0-889 0 0,-2 0-137 0 0,0 0-47 0 0,0 0-55 0 0,0 0-65 0 0,4-2 231 0 0,1-4 21 0 0,0 0-28 0 0,-1 4-43 0 0,-3 2-73 0 0,-1-1-33 0 0,7-1 101 0 0,-1-2-112 0 0,-2 0-98 0 0,-5 2-75 0 0,21-2 159 0 0,-4 5-73 0 0,-11 0-68 0 0,3-1-64 0 0,12-3 60 0 0,-20 1-50 0 0,0 0-42 0 0,-2 1-16 0 0,0-1-35 0 0,0 1-41 0 0,1-1-46 0 0,-2 1-192 0 0,0 0-109 0 0,-1 1 68 0 0,0 0-41 0 0,3 0-566 0 0,-6 0 1045 0 0,10 0-1493 0 0,8 0-850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7:52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92 9616 0 0,'0'0'216'0'0,"0"0"32"0"0,0 0 12 0 0,3 0 22 0 0,1 0-169 0 0,0 0 54 0 0,6 1 294 0 0,-6-1-328 0 0,-1 1-40 0 0,0 0-74 0 0,6 5 224 0 0,9 10 275 0 0,-11-8-320 0 0,-1 0-52 0 0,-2-2-83 0 0,1 6 201 0 0,8-4-35 0 0,5 15-18 0 0,-5-10-96 0 0,-9-10-79 0 0,0 0 0 0 0,-1 1 0 0 0,0-1 0 0 0,1 1 0 0 0,-1 0 0 0 0,-1 0 0 0 0,1 0 1 0 0,1 3-37 0 0,4 8 76 0 0,-4-5-10 0 0,1 0 0 0 0,1 0 0 0 0,5 7-66 0 0,14 16 122 0 0,-13-13-63 0 0,-8-11-35 0 0,1-1-1 0 0,0 0 0 0 0,0 0 0 0 0,1-1 0 0 0,0 0 0 0 0,0 0-23 0 0,6 7 45 0 0,-1 0 0 0 0,-1 0-1 0 0,0 1 1 0 0,-1 1-1 0 0,-1-1 1 0 0,3 9-45 0 0,-5-12 30 0 0,7 18 50 0 0,-12-24-58 0 0,1 1 1 0 0,0-1 0 0 0,1-1-1 0 0,1 5-22 0 0,15 18 56 0 0,-12-17-48 0 0,1 1 0 0 0,-2 1 0 0 0,0-1 0 0 0,1 3-8 0 0,12 25 47 0 0,-15-34-30 0 0,-1 0 0 0 0,1 0-1 0 0,0-1 1 0 0,1 1 0 0 0,1 0-17 0 0,-4-4 5 0 0,-1 0 0 0 0,1 0-1 0 0,-1 0 1 0 0,0-1 0 0 0,0 1 0 0 0,1 1 0 0 0,-1-1 0 0 0,-1 0 0 0 0,1 0 0 0 0,0 0-1 0 0,0 0 1 0 0,-1 1 0 0 0,1-1 0 0 0,-1 0-5 0 0,3 11 15 0 0,4 2 33 0 0,1-2-7 0 0,3 8 20 0 0,-9-8 6 0 0,-2-11-36 0 0,0-2-82 0 0,0 0-38 0 0,0 0-142 0 0,0 0 112 0 0,0 0-48 0 0,0 0-69 0 0,0 0 75 0 0,0 0-33 0 0,0 0-37 0 0,0 0-35 0 0,0 0-356 0 0,0 0 87 0 0,0 0-47 0 0,0 0-682 0 0,0 0-537 0 0,0 0-1018 0 0</inkml:trace>
  <inkml:trace contextRef="#ctx0" brushRef="#br0" timeOffset="357.7">478 0 5640 0 0,'0'0'124'0'0,"0"0"17"0"0,0 0 12 0 0,-3 0-15 0 0,-7 3-110 0 0,6 4-9 0 0,3-4 27 0 0,-6 2 166 0 0,7-5-194 0 0,-1 0 0 0 0,1 0 0 0 0,-1 0 0 0 0,1 1 0 0 0,0-1 0 0 0,-1 0 0 0 0,1 0 0 0 0,0 0 0 0 0,-1 1-1 0 0,1-1 1 0 0,0 0 0 0 0,0 1 0 0 0,-1-1 0 0 0,1 0 0 0 0,0 1 0 0 0,0-1 0 0 0,-1 0 0 0 0,1 1 0 0 0,0-1 0 0 0,0 1 0 0 0,0-1 0 0 0,0 0 0 0 0,0 1 0 0 0,0-1 0 0 0,0 1-1 0 0,0-1 1 0 0,0 0 0 0 0,0 1 0 0 0,0-1 0 0 0,0 1 0 0 0,0-1-18 0 0,-3 5 447 0 0,-7 6-17 0 0,8-8-171 0 0,0-1-96 0 0,2 1-61 0 0,-1 1-57 0 0,1 0-11 0 0,0-2 45 0 0,-2 1 7 0 0,-1 1-8 0 0,-1 3 30 0 0,1-1 38 0 0,2 0 66 0 0,1-1-64 0 0,0 0 34 0 0,0 15 138 0 0,-3-10 0 0 0,-1 4-134 0 0,-2 1 23 0 0,1-3 36 0 0,-5 6 75 0 0,6-5-169 0 0,3-9-93 0 0,0 0 0 0 0,0 0 1 0 0,0-1-1 0 0,-1 1 1 0 0,0 0-1 0 0,0-1 1 0 0,0 1-1 0 0,0 0-58 0 0,-1 1 53 0 0,0 1-1 0 0,0 0 0 0 0,1 0 0 0 0,0 0 1 0 0,0 0-1 0 0,0 5-52 0 0,0-2 53 0 0,0 0 0 0 0,-1-1 0 0 0,0 0 0 0 0,-1 1-53 0 0,-9 19 120 0 0,3-2-59 0 0,-13 28-10 0 0,9-24 7 0 0,9-14-39 0 0,1-1-1 0 0,0 1 1 0 0,0 4-19 0 0,1-7 19 0 0,-1 3-14 0 0,-1-1 1 0 0,-6 13-6 0 0,5-13 5 0 0,0 0 0 0 0,-3 14-5 0 0,7-16 11 0 0,1-6-4 0 0,-1 1 0 0 0,0-1 0 0 0,0 1 0 0 0,0-1 0 0 0,-1 0 1 0 0,-1 1-8 0 0,-1 5 7 0 0,-1 1 0 0 0,2 0 1 0 0,0 0-1 0 0,-1 8-7 0 0,2-8 11 0 0,-1 1 1 0 0,0-2-1 0 0,-1 1 0 0 0,-3 7-11 0 0,3-14 20 0 0,4-5-17 0 0,0-1-1 0 0,0 0 0 0 0,0 1 1 0 0,1-1-1 0 0,-1 1 1 0 0,0-1-1 0 0,1 1 0 0 0,-1-1 1 0 0,1 1-1 0 0,0 0 0 0 0,-1-1 1 0 0,1 1-1 0 0,0 0 1 0 0,0-1-3 0 0,0 4-49 0 0,-1-2-100 0 0,0 0-107 0 0,0-1-112 0 0,-1-1-118 0 0,0 0-123 0 0,0-1 256 0 0,1 1-33 0 0,0-1-33 0 0,-1 0-34 0 0,0 0-1104 0 0,1 0-894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6.50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0 14544 0 0,'0'0'330'0'0,"0"0"45"0"0,0 0 20 0 0,0 0-162 0 0,0 0-110 0 0,0 0 58 0 0,0 0-75 0 0,0 0 102 0 0,0 0 187 0 0,0 0 18 0 0,0 0-174 0 0,0 0-112 0 0,-1 0-29 0 0,-1 0-52 0 0,-8 0-13 0 0,10 0-32 0 0,0 0 0 0 0,0 0 0 0 0,0 0 0 0 0,0 0 0 0 0,-1 0 0 0 0,1 0 0 0 0,0 0 0 0 0,0 0 0 0 0,0 0 0 0 0,0 0 0 0 0,0 0 0 0 0,0 0 1 0 0,0 0-1 0 0,0 0 0 0 0,0 0 0 0 0,0 0 0 0 0,-1 0 0 0 0,1 0 0 0 0,0 0 0 0 0,0 0 0 0 0,0 0 0 0 0,0 0 0 0 0,0 0 0 0 0,0 0 0 0 0,0 0 0 0 0,0 1 0 0 0,0-1 0 0 0,0 0 0 0 0,0 0 0 0 0,0 0 0 0 0,0 0 0 0 0,-1 0 0 0 0,1 0 0 0 0,0 0 0 0 0,0 0 0 0 0,0 0 0 0 0,0 0 0 0 0,0 0 0 0 0,0 0 0 0 0,0 0 0 0 0,0 1 0 0 0,0-1 0 0 0,0 0 0 0 0,0 0 0 0 0,0 0 0 0 0,0 0 0 0 0,0 0 1 0 0,0 0-1 0 0,0 0 0 0 0,0 0 0 0 0,0 0 0 0 0,0 0 0 0 0,0 1 0 0 0,0-1 0 0 0,0 0 0 0 0,0 0 0 0 0,0 0-1 0 0,0 3-48 0 0,0 1-57 0 0,0 1-80 0 0,0 0-100 0 0,0-2 28 0 0,0 0-59 0 0,0-2-68 0 0,0 1-72 0 0,0-2 65 0 0,0 1-57 0 0,0-1-52 0 0,0 1-45 0 0,0-1-160 0 0,0 0-44 0 0,0 0-193 0 0,0 0-519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6.76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16 1 10192 0 0,'0'0'230'0'0,"0"2"30"0"0,0 1-192 0 0,0-2-21 0 0,0 2 26 0 0,0 5 82 0 0,0-2-35 0 0,0 1 36 0 0,0-5-36 0 0,0-1-96 0 0,0 0-66 0 0,0 2-139 0 0,0-2 136 0 0,0 0 85 0 0,0 0 72 0 0,0 0 108 0 0,0 0-65 0 0,0 0 34 0 0,0-1 37 0 0,0 1 40 0 0,0 0 41 0 0,0 0 46 0 0,-2-1 611 0 0,-5 0-367 0 0,3 0-277 0 0,2 0-23 0 0,2 0 84 0 0,0 0 188 0 0,0 0-23 0 0,0 0-234 0 0,0 0-150 0 0,0 0-108 0 0,0 0-50 0 0,0 0-31 0 0,0 0-36 0 0,0 0-23 0 0,0 0-34 0 0,0 0-38 0 0,0 0-44 0 0,0 0-45 0 0,0 0-44 0 0,0 0-39 0 0,0 0-37 0 0,0 0-242 0 0,0 0-60 0 0,0 0-47 0 0,0 0-34 0 0,0 0-1352 0 0,0 0-1204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9.51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709 17 5696 0 0,'0'0'132'0'0,"0"0"17"0"0,0 0 10 0 0,0 0 18 0 0,0 0 74 0 0,0 0 34 0 0,0 0 10 0 0,0 0 15 0 0,0 0 64 0 0,0 0 30 0 0,0 0 4 0 0,0 0 22 0 0,0 0 96 0 0,0 0 39 0 0,0 0 10 0 0,0 0-26 0 0,0 0-112 0 0,0 0-49 0 0,0 0-10 0 0,0 0-25 0 0,0 0-94 0 0,0 0-41 0 0,0 0-8 0 0,0 0 6 0 0,0 0 32 0 0,0 0 9 0 0,0 0 6 0 0,-2 0 2 0 0,0 0-247 0 0,0 0 47 0 0,-2 1 51 0 0,0-1 34 0 0,-11 0 429 0 0,9-1-366 0 0,1 0-67 0 0,2 0-108 0 0,0-2 42 0 0,2-1-6 0 0,-3 0 67 0 0,-1 2 8 0 0,-3 2 99 0 0,-5-1-12 0 0,-16 1 288 0 0,20 1-415 0 0,1 2-73 0 0,0 1 18 0 0,7-3-43 0 0,0 0 1 0 0,-1 0-1 0 0,1 0 0 0 0,-1 0 1 0 0,1-1-1 0 0,-1 1 0 0 0,1-1 0 0 0,-1 1 1 0 0,1-1-1 0 0,-1 1 0 0 0,1-1 1 0 0,-1 0-1 0 0,0 0 0 0 0,0 0-11 0 0,-20 0 144 0 0,-29 0 136 0 0,32 0-144 0 0,17 0-120 0 0,1 1-1 0 0,-1-1 0 0 0,0 0 0 0 0,0 0 1 0 0,1 1-1 0 0,-1-1 0 0 0,0 1 0 0 0,1 0 1 0 0,-1-1-1 0 0,1 1 0 0 0,-1 0 0 0 0,1 0 0 0 0,-1 0-15 0 0,1 0 14 0 0,-1 0 0 0 0,1 0 0 0 0,-1 0 0 0 0,0-1-1 0 0,1 1 1 0 0,-1 0 0 0 0,0-1 0 0 0,1 1 0 0 0,-1-1-1 0 0,0 0 1 0 0,1 1 0 0 0,-1-1 0 0 0,0 0-14 0 0,-10-1 21 0 0,9 1-21 0 0,0 0 0 0 0,0-1 1 0 0,0 1-1 0 0,0 0 0 0 0,0 1 0 0 0,-1-1 0 0 0,1 1 0 0 0,0-1 0 0 0,0 1 0 0 0,0 0 0 0 0,-5 4 0 0 0,7-4 0 0 0,-1 0 0 0 0,1 0 0 0 0,-1 0 0 0 0,1-1 0 0 0,-1 1 0 0 0,1 0 0 0 0,-1-1 0 0 0,1 1 0 0 0,-1-1 0 0 0,1 0 0 0 0,-1 1 0 0 0,0-1 0 0 0,1 0 0 0 0,-1 0 0 0 0,-5 0 0 0 0,5 0 0 0 0,0 0 0 0 0,0-1 0 0 0,0 2 0 0 0,-1-1 0 0 0,1 0 0 0 0,0 0 0 0 0,0 1 0 0 0,0-1 0 0 0,0 1 0 0 0,-1 0 0 0 0,-5 3 1 0 0,7-3 0 0 0,0 0 0 0 0,-1 0 0 0 0,1 0-1 0 0,-1 0 1 0 0,1-1 0 0 0,-1 1 0 0 0,1 0 0 0 0,-1-1 0 0 0,1 1 0 0 0,-1-1 0 0 0,0 0 0 0 0,1 0 0 0 0,-1 0 0 0 0,0 1-1 0 0,1-2 4 0 0,-1 1 0 0 0,1 0 0 0 0,-1 0 0 0 0,1 0 1 0 0,0 1-1 0 0,-1-1 0 0 0,1 0 0 0 0,-1 1 0 0 0,1-1 0 0 0,-1 0 1 0 0,1 1-1 0 0,0 0 0 0 0,-1-1 0 0 0,1 1 0 0 0,0 0 0 0 0,-1 0-4 0 0,-20 10 64 0 0,14-6-32 0 0,6-4-28 0 0,1 0 0 0 0,0 0 0 0 0,-1 0 0 0 0,1 0 0 0 0,-1-1 0 0 0,1 1-1 0 0,-1 0 1 0 0,0-1 0 0 0,1 1 0 0 0,-1-1 0 0 0,-1 0-4 0 0,-2 3 43 0 0,-8 7-33 0 0,0-5-10 0 0,8 6 0 0 0,-5-6 0 0 0,5 5 0 0 0,-6-5 0 0 0,5 6 0 0 0,6-10 0 0 0,-1 0 0 0 0,1 0 0 0 0,-1 0 0 0 0,1 0 0 0 0,-1 0 0 0 0,1 0 0 0 0,-1 0 0 0 0,0 0 0 0 0,1 0 0 0 0,-1-1 0 0 0,0 1 0 0 0,0 0 0 0 0,0 0 0 0 0,1-1 0 0 0,-1 1 0 0 0,-1 0 0 0 0,-3 0 0 0 0,1 0 0 0 0,-5 15 0 0 0,-6 12 0 0 0,9-24 0 0 0,5-4 0 0 0,1 1 0 0 0,-1-1 0 0 0,1 0 0 0 0,0 0 0 0 0,-1 1 0 0 0,1-1 0 0 0,-1 0 0 0 0,1 1 0 0 0,0-1 0 0 0,-1 0 0 0 0,1 1 0 0 0,0-1 0 0 0,-1 1 0 0 0,1-1 0 0 0,0 0 0 0 0,0 1 0 0 0,0-1 0 0 0,-1 1 0 0 0,1-1 0 0 0,0 1 0 0 0,0-1 0 0 0,0 1 0 0 0,0-1 0 0 0,0 1 0 0 0,0-1 0 0 0,0 1 0 0 0,0-1 0 0 0,0 1 0 0 0,0-1 0 0 0,0 0 0 0 0,0 1 0 0 0,0 0 0 0 0,0-1 0 0 0,0 1 0 0 0,1-1 0 0 0,-1 1 0 0 0,0-1 0 0 0,0 1 0 0 0,0-1 0 0 0,0 1 0 0 0,0-1 0 0 0,0 1 0 0 0,0-1 0 0 0,-1 1 0 0 0,1-1 0 0 0,0 1 0 0 0,0-1 0 0 0,0 1 0 0 0,0-1 0 0 0,-1 0 0 0 0,1 1 0 0 0,0-1 0 0 0,0 1 0 0 0,-1-1 0 0 0,1 0 0 0 0,0 1 0 0 0,-1-1 0 0 0,1 0 0 0 0,0 1 0 0 0,-1-1 0 0 0,1 0 0 0 0,-1 1 0 0 0,1-1 0 0 0,0 0 0 0 0,-1 0 0 0 0,-6 5 0 0 0,2 5 0 0 0,-5-5 0 0 0,10-4 0 0 0,-1 0 0 0 0,1-1 0 0 0,0 1 0 0 0,-1 0 0 0 0,1 0 0 0 0,0 0 0 0 0,0-1 0 0 0,-1 1 0 0 0,1 0 0 0 0,0 0 0 0 0,0 0 0 0 0,0 0 0 0 0,0-1 0 0 0,0 2 0 0 0,0 13 0 0 0,1-14 0 0 0,-1 0 0 0 0,0 0 0 0 0,0 0 0 0 0,0 0 0 0 0,0-1 0 0 0,-1 1 0 0 0,1 0 0 0 0,0 0 0 0 0,0 0 0 0 0,0 0 0 0 0,-1-1 0 0 0,1 1 0 0 0,0 0 0 0 0,-1 0 0 0 0,-3 1 0 0 0,1-1 0 0 0,-6 14 0 0 0,-1 1 0 0 0,8-1 0 0 0,3 5 0 0 0,-3-16 1 0 0,-10 5-12 0 0,10-7 3 0 0,1 4-13 0 0,1 15-4 0 0,0-13 25 0 0,0 1 0 0 0,13 7 0 0 0,-11-15 0 0 0,-1 6 0 0 0,-1 13 0 0 0,2-4 0 0 0,11-1 0 0 0,2 0 0 0 0,6 7-27 0 0,-18-19 13 0 0,20 6-17 0 0,-16-5 31 0 0,-5-3 0 0 0,-1 0 0 0 0,1 0 0 0 0,-1 0 0 0 0,0 0 0 0 0,1-1 0 0 0,-1 1 0 0 0,1 0 0 0 0,-1-1 0 0 0,1 1 0 0 0,0-1 0 0 0,-1 0 0 0 0,1 0 0 0 0,0 0 0 0 0,-1 1 0 0 0,1-1 0 0 0,0 0 0 0 0,0 0 0 0 0,-1 0 0 0 0,1 1 0 0 0,0-1 0 0 0,-1 1 0 0 0,1-1 0 0 0,0 1 0 0 0,-1 0 0 0 0,1-1 0 0 0,-1 1 0 0 0,1 0 0 0 0,-1 0 0 0 0,1 0 0 0 0,-1 0 0 0 0,1 0 0 0 0,-1 0 0 0 0,1 0 0 0 0,0-1 0 0 0,-1 1 0 0 0,1-1 0 0 0,0 1 0 0 0,-1-1 0 0 0,1 0 0 0 0,0 1 0 0 0,0-1 0 0 0,0 0 0 0 0,13-1 0 0 0,-10 0 0 0 0,-1 1 0 0 0,0 0 0 0 0,0 0 0 0 0,1 0 0 0 0,-1 0 0 0 0,0 1 0 0 0,0-1 0 0 0,0 1 0 0 0,4 1 0 0 0,0 3 0 0 0,-7-4 0 0 0,1 0 0 0 0,-1 0 0 0 0,0 0 0 0 0,1 0 0 0 0,-1-1 0 0 0,1 1 0 0 0,-1-1 0 0 0,1 1 0 0 0,0-1 0 0 0,-1 1 0 0 0,1-1 0 0 0,-1 0 0 0 0,1 0 0 0 0,0 0 0 0 0,1 0 0 0 0,0 1 0 0 0,1-1 0 0 0,0 0 0 0 0,0 1 0 0 0,0 0 0 0 0,0 0 0 0 0,-1 0 0 0 0,1 1 0 0 0,0-1 0 0 0,-1 1 0 0 0,3 1 0 0 0,-4-2 0 0 0,1 0 0 0 0,-1-1 0 0 0,0 1 0 0 0,0 0 0 0 0,1-1 0 0 0,-1 0 0 0 0,0 0 0 0 0,1 0 0 0 0,-1 0 0 0 0,2 0 0 0 0,13 1 0 0 0,-2 5 0 0 0,-12-5 0 0 0,0 0 0 0 0,0 1 0 0 0,1-2 0 0 0,-1 1 0 0 0,0 0 0 0 0,1-1 0 0 0,-1 1 0 0 0,2-1 0 0 0,-3 0 0 0 0,1 0 0 0 0,0 0 0 0 0,-1 0 0 0 0,1 1 0 0 0,-1-1 0 0 0,1 1 0 0 0,-1-1 0 0 0,1 1 0 0 0,-1 0 0 0 0,0 0 0 0 0,1 0 0 0 0,0 1 0 0 0,0-1 0 0 0,-1 0 0 0 0,0 0 0 0 0,1 0 0 0 0,-1 0 0 0 0,0 0 0 0 0,1-1 0 0 0,-1 1 0 0 0,1-1 0 0 0,0 0 0 0 0,-1 1 0 0 0,1-1 0 0 0,1-1 0 0 0,55 1 10 0 0,1 0 97 0 0,1 0 96 0 0,2 0 93 0 0,-61 0-289 0 0,-1 0 0 0 0,1 0-1 0 0,0 0 1 0 0,-1 0-1 0 0,1-1 1 0 0,-1 1 0 0 0,1-1-1 0 0,-1 1 1 0 0,0-1 0 0 0,1 0-1 0 0,-1 1 1 0 0,1-1-1 0 0,-1 0-6 0 0,12-5 42 0 0,12 3 12 0 0,21 3 29 0 0,-12 0 4 0 0,-34 3-216 0 0,0 7-31 0 0,0-8-108 0 0,0-2-48 0 0,0 0-11 0 0,0 0 98 0 0,0 0-23 0 0,0 0-129 0 0,0 0 27 0 0,0 0-38 0 0,0 0-1021 0 0,0 0-53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30.14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47 6216 0 0,'0'0'133'0'0,"0"0"23"0"0,0 0 15 0 0,0 0-45 0 0,0 0 4 0 0,0 0 57 0 0,0 0 171 0 0,0 0 313 0 0,2 0 29 0 0,14 0 243 0 0,0 0-100 0 0,1 0-88 0 0,-1 0-75 0 0,4 0 55 0 0,1 0-67 0 0,43 0 1149 0 0,-42-3-1496 0 0,10-6 85 0 0,-30 8-374 0 0,11-2 207 0 0,-2 2-55 0 0,10 2 66 0 0,-17-1-196 0 0,1 0 0 0 0,-1 0-1 0 0,1 0 1 0 0,-1 0 0 0 0,0 0-1 0 0,5-2-53 0 0,5-2 117 0 0,21-3 185 0 0,-22 6-160 0 0,4 0 44 0 0,-5 2-119 0 0,-4-1-34 0 0,0 0 0 0 0,0 0 1 0 0,0-1-1 0 0,7-1-33 0 0,1-3 33 0 0,-9 3-19 0 0,-1 0 1 0 0,0 1-1 0 0,1 0 0 0 0,0 0 1 0 0,-1 0-1 0 0,1 1-14 0 0,67 0 21 0 0,-72 0-17 0 0,0 0 0 0 0,0 0-1 0 0,-1 0 1 0 0,1 1 0 0 0,0-1-1 0 0,0 0 1 0 0,-1 1 0 0 0,1-1-1 0 0,0 1 1 0 0,-1 0 0 0 0,1-1-1 0 0,-1 1 1 0 0,1 0 0 0 0,0 1-4 0 0,-1-1 0 0 0,1 0 0 0 0,-1-1 0 0 0,1 1 0 0 0,0 0 0 0 0,-1 0 1 0 0,1-1-1 0 0,0 1 0 0 0,-1-1 0 0 0,1 1 0 0 0,0-1 0 0 0,0 0 0 0 0,-1 0 0 0 0,1 0 0 0 0,1 0 0 0 0,56 0 0 0 0,-58 0 1 0 0,1 1-1 0 0,0-1 0 0 0,0 0 0 0 0,-1 0 0 0 0,1 1 0 0 0,0-1 0 0 0,-1 1 0 0 0,1 0 1 0 0,-1-1-1 0 0,1 1 0 0 0,0 0 0 0 0,-1 0 0 0 0,1 0 0 0 0,-1 0 4 0 0,1 0 0 0 0,-1 0 0 0 0,1 0 0 0 0,-1-1 0 0 0,1 1 0 0 0,0 0 0 0 0,-1-1 0 0 0,1 1 0 0 0,0-1 0 0 0,-1 0 0 0 0,1 1 0 0 0,0-1 0 0 0,0 0-4 0 0,10 0 1 0 0,34 0 79 0 0,-12 0-79 0 0,-19 0-1 0 0,-2 0-20 0 0,-10 0-76 0 0,-3 0-4 0 0,0 0 4 0 0,0 0 29 0 0,0 0-6 0 0,0 0-37 0 0,0 0-105 0 0,0 0-192 0 0,0 0 307 0 0,0 0 2 0 0,0 0-20 0 0,0 0-43 0 0,0 0-14 0 0,0 0-45 0 0,0 0-50 0 0,0 0-57 0 0,0 0-61 0 0,0 0-57 0 0,0 0-51 0 0,0 0-43 0 0,0 0-159 0 0,0 0-43 0 0,0 0-190 0 0,0 0-513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30.76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47 1 5528 0 0,'0'0'124'0'0,"0"0"17"0"0,0 0 11 0 0,0 0-47 0 0,0 0-3 0 0,0 0 40 0 0,0 0 126 0 0,0 0 236 0 0,0 0 22 0 0,0 0 6 0 0,0 0 17 0 0,0 0 10 0 0,0 0 1 0 0,0 0 5 0 0,0 0 23 0 0,0 0 11 0 0,-3 2 1 0 0,-7 9-14 0 0,8-9-287 0 0,1 0-82 0 0,0-1-66 0 0,1 1-54 0 0,0 0-32 0 0,1 3 3 0 0,-1-4 3 0 0,0-1 5 0 0,0 0-67 0 0,0 0 0 0 0,0 0 0 0 0,0 0 0 0 0,0 0 0 0 0,0 1-1 0 0,0-1 1 0 0,0 0 0 0 0,0 0 0 0 0,0 0 0 0 0,0 0 0 0 0,0 0 0 0 0,0 0-1 0 0,0 0 1 0 0,0 0 0 0 0,0 0 0 0 0,0 0 0 0 0,0 0 0 0 0,0 1 0 0 0,0-1 0 0 0,0 0-1 0 0,0 0 1 0 0,0 0 0 0 0,0 0 0 0 0,0 0 0 0 0,0 0 0 0 0,0 0 0 0 0,0 0-1 0 0,0 0 1 0 0,0 0 0 0 0,1 0 0 0 0,-1 0 0 0 0,0 0 0 0 0,0 1 0 0 0,0-1 0 0 0,0 0-1 0 0,0 0 1 0 0,0 0 0 0 0,0 0 0 0 0,0 0 0 0 0,0 0 0 0 0,0 0 0 0 0,0 0-1 0 0,0 0 1 0 0,1 0 0 0 0,-1 0 0 0 0,0 0 0 0 0,0 0 0 0 0,0 0 0 0 0,0 0-1 0 0,0 0 1 0 0,0 0 0 0 0,0 0 0 0 0,0 0 0 0 0,0 0 0 0 0,0 0 0 0 0,1 0 0 0 0,-1 0-9 0 0,8 2 275 0 0,-4 4 74 0 0,-4 15 417 0 0,0-13-517 0 0,0 1-35 0 0,1-1-49 0 0,1-1-62 0 0,19 32 245 0 0,-10-19-222 0 0,-2-2-102 0 0,-8-16-18 0 0,0 1 0 0 0,-1-1 0 0 0,1 0 0 0 0,0 1 0 0 0,-1-1-1 0 0,0 0 1 0 0,0 1 0 0 0,1-1 0 0 0,-2 0 0 0 0,1 3-6 0 0,1 13 15 0 0,4 0 29 0 0,1 0 1 0 0,1-1-1 0 0,3 7-44 0 0,-7-17 9 0 0,0 0 0 0 0,-1 0 0 0 0,0 0 0 0 0,0 0 0 0 0,0 0 0 0 0,-1 6-9 0 0,2 7 26 0 0,8 16 1 0 0,-8-17-1 0 0,-2-12-17 0 0,0 1 0 0 0,0-1 0 0 0,1 0 0 0 0,0 0 0 0 0,1 0 0 0 0,2 5-9 0 0,-3-6 8 0 0,1 1 0 0 0,-1-1 0 0 0,0 0 0 0 0,0 1 0 0 0,-1 0 0 0 0,1-1 0 0 0,-2 1 0 0 0,1 0 0 0 0,-1 0 0 0 0,0 1-8 0 0,0-1 11 0 0,1-1 0 0 0,-1 1 1 0 0,1-1-1 0 0,1 1 1 0 0,-1-1-1 0 0,2 4-11 0 0,2 6 12 0 0,10 45 68 0 0,-14-57-72 0 0,0 1 1 0 0,-1-1-1 0 0,0 0 0 0 0,1 1 1 0 0,-2-1-1 0 0,1 5-8 0 0,-1 16 43 0 0,5-5 46 0 0,-1-13-65 0 0,4 16 76 0 0,-4 8 38 0 0,-3-7-124 0 0,0 7-5 0 0,0-17 33 0 0,0 4 35 0 0,0-15-39 0 0,0-3-108 0 0,0 0-24 0 0,0 0-33 0 0,0 0 31 0 0,0 0-89 0 0,0 0-163 0 0,0 0 185 0 0,0 0-43 0 0,0 0-73 0 0,0 0 91 0 0,0 0-38 0 0,0 0-39 0 0,0 0-40 0 0,0 0-405 0 0,0 0 101 0 0,0 0-53 0 0,0 0-774 0 0,0 0-608 0 0,0 0-1156 0 0</inkml:trace>
  <inkml:trace contextRef="#ctx0" brushRef="#br0" timeOffset="967.77">0 62 9384 0 0,'0'0'208'0'0,"0"0"33"0"0,0 0 16 0 0,1 0-106 0 0,1 0-78 0 0,12 0-34 0 0,-6 0-8 0 0,-4 0 7 0 0,-2 0 64 0 0,1-2 112 0 0,-2 1-157 0 0,1-2 41 0 0,5-2 56 0 0,-3 3-61 0 0,-1 1 22 0 0,1 1 46 0 0,0-1 60 0 0,1 1 68 0 0,4-1-24 0 0,2-5 33 0 0,2-1 27 0 0,-2 6-35 0 0,1 1 10 0 0,-9 1-222 0 0,0-1 0 0 0,0 0 0 0 0,0 0 0 0 0,0 0 0 0 0,0 0 0 0 0,0-1 0 0 0,1 1 0 0 0,-1-1 0 0 0,0 0 0 0 0,0 0-78 0 0,5-4 161 0 0,2 0 66 0 0,3 2 43 0 0,4 3 18 0 0,-8 0-166 0 0,4 0 20 0 0,9 0 63 0 0,-6 0-18 0 0,-1 2-84 0 0,0 4-40 0 0,1 0-20 0 0,2-4 26 0 0,15 2-6 0 0,18 13-56 0 0,-32-10-5 0 0,-12-5-2 0 0,0 0 0 0 0,0 1 0 0 0,0 0 0 0 0,0 0 0 0 0,-1 1 0 0 0,1-1 0 0 0,4 5 0 0 0,-3-3 0 0 0,14 5 0 0 0,-18-8 0 0 0,0 0 0 0 0,0-1 0 0 0,0 1 0 0 0,0 1 0 0 0,0-1 0 0 0,0 1 0 0 0,0-1 0 0 0,1 2 0 0 0,7 7-6 0 0,11 12 36 0 0,-22-21-27 0 0,0-1 0 0 0,0 1 0 0 0,0 0-1 0 0,0-1 1 0 0,0 1 0 0 0,0 0 0 0 0,0 0 0 0 0,-1-1-1 0 0,1 1 1 0 0,-1 0 0 0 0,1 0 0 0 0,-1 0 0 0 0,0 0-1 0 0,1 1-1 0 0,-1 12 3 0 0,0 28-97 0 0,0-24 94 0 0,0-18-1 0 0,0 0 0 0 0,0 0 0 0 0,0 1 0 0 0,0-1 0 0 0,-1 0 0 0 0,1 0 0 0 0,0 1 0 0 0,-1-1 0 0 0,1 0 0 0 0,0 0 0 0 0,-1 0 0 0 0,1 0 0 0 0,-1 1 0 0 0,0-1 0 0 0,1 0 0 0 0,-1 0 0 0 0,0 0 0 0 0,0 0 0 0 0,0 0 0 0 0,0-1 0 0 0,0 1 0 0 0,0 0 0 0 0,0 0 0 0 0,0 0 0 0 0,-1 0 0 0 0,-3 1 0 0 0,5-2 0 0 0,-1 1 0 0 0,1-1 1 0 0,-1 0-1 0 0,0 0 0 0 0,1 1 0 0 0,-1-1 0 0 0,1 0 1 0 0,-1 1-1 0 0,1-1 0 0 0,-1 1 0 0 0,1-1 0 0 0,-1 1 1 0 0,1-1-1 0 0,-1 1 0 0 0,1-1 0 0 0,-1 1 0 0 0,1-1 0 0 0,0 1 1 0 0,0 0-1 0 0,-1-1 0 0 0,1 1 0 0 0,0 0 0 0 0,-3 4 6 0 0,2-3 0 0 0,-1 1 1 0 0,0 0-1 0 0,0-1 0 0 0,0 1 0 0 0,0-1 1 0 0,0 0-1 0 0,-1 0 0 0 0,0 1-6 0 0,-2 1-1 0 0,1-1 0 0 0,-1 0-1 0 0,0 0 1 0 0,0 0 0 0 0,-1-1 0 0 0,-1 1 1 0 0,0 0-30 0 0,-1 0 0 0 0,1 0 0 0 0,1 1 1 0 0,-4 2 29 0 0,-14 6-89 0 0,7-6-82 0 0,13-5 124 0 0,0 0 0 0 0,1 0-1 0 0,-1 1 1 0 0,0-1 0 0 0,1 1-1 0 0,-4 2 48 0 0,-15 7-272 0 0,2-5 88 0 0,2-1 79 0 0,1 4 41 0 0,9-4 34 0 0,7-4 23 0 0,0 0 0 0 0,0 0 0 0 0,-1 0 0 0 0,1 0 0 0 0,-1 0 0 0 0,1 0 0 0 0,0-1 0 0 0,-1 1 0 0 0,0-1 0 0 0,1 1 0 0 0,-1-1 0 0 0,1 1 0 0 0,-1-1 0 0 0,1 0 1 0 0,-1 0-1 0 0,0 0 7 0 0,-14 2-49 0 0,-1 5 35 0 0,6-3 13 0 0,-10 6 1 0 0,19-9 0 0 0,0 0 0 0 0,0 0 0 0 0,0 0 0 0 0,0 0 0 0 0,0 0 0 0 0,-1-1 0 0 0,1 1 0 0 0,0-1 0 0 0,0 1 0 0 0,0-1 0 0 0,-3 0 0 0 0,-10 3 0 0 0,0 9 0 0 0,2 1 10 0 0,10-10 44 0 0,3-3 18 0 0,3 2 29 0 0,-2-1-86 0 0,12 9 71 0 0,-6-8-18 0 0,3-2 58 0 0,-9 0-111 0 0,1 1 1 0 0,0-1 0 0 0,0 1-1 0 0,-1-1 1 0 0,1 1 0 0 0,0-1 0 0 0,-1 1-1 0 0,1 0 1 0 0,-1 0 0 0 0,1 0 0 0 0,-1 0-1 0 0,1 0 1 0 0,-1 0 0 0 0,0 0 0 0 0,1 1-16 0 0,2 0 104 0 0,-1 0-47 0 0,6-3-14 0 0,-7 1-9 0 0,14 1 66 0 0,-1 5-30 0 0,0 0-1 0 0,1-4 30 0 0,-15-2-88 0 0,1 0 0 0 0,-1 0 1 0 0,1 1-1 0 0,0-1 0 0 0,-1 0 1 0 0,1 1-1 0 0,-1-1 0 0 0,0 1 1 0 0,1-1-1 0 0,-1 1 0 0 0,1 0 1 0 0,-1 0-1 0 0,0 0-11 0 0,12 5 69 0 0,-8-5-38 0 0,1 0 1 0 0,-1-1 0 0 0,0 1 0 0 0,1-1 0 0 0,4 0-32 0 0,-4-1 39 0 0,1 1 0 0 0,0 1 0 0 0,0-1 0 0 0,4 2-39 0 0,19 8 126 0 0,-1-5 8 0 0,-9 6 2 0 0,8-6 0 0 0,3 5 0 0 0,-3-5 0 0 0,-7 5 0 0 0,5-4-6 0 0,-6 4-30 0 0,-7-7-59 0 0,-11-3-33 0 0,0 1 1 0 0,0-1 0 0 0,1 1-1 0 0,-1 0 1 0 0,0-1 0 0 0,0 1-1 0 0,0 0 1 0 0,0 0 0 0 0,0 0 0 0 0,0 1-1 0 0,0-1 1 0 0,0 0 0 0 0,0 1-1 0 0,0 0-8 0 0,13 8 57 0 0,-1-6-36 0 0,-2 0-19 0 0,-7 2 1 0 0,-3-2 6 0 0,0-3-1 0 0,1 1-1 0 0,-1-1 1 0 0,0 0-1 0 0,0 1 1 0 0,0-1-1 0 0,1 0 1 0 0,-1-1-1 0 0,1 1-7 0 0,-1 0 7 0 0,1 0 0 0 0,-1 0-1 0 0,0 0 1 0 0,1 0 0 0 0,-1 0-1 0 0,0 0 1 0 0,0 1 0 0 0,0 0-7 0 0,4 10 24 0 0,4 4 50 0 0,-5-3 41 0 0,1-9-47 0 0,-5-4-64 0 0,-1 0 0 0 0,1 1 0 0 0,-1-1 0 0 0,1 0 0 0 0,-1 0 0 0 0,0 1 0 0 0,1-1 0 0 0,-1 0 0 0 0,0 1 0 0 0,1-1 0 0 0,-1 0 0 0 0,0 1 0 0 0,1-1 1 0 0,-1 1-1 0 0,0-1 0 0 0,0 0 0 0 0,0 1 0 0 0,1-1 0 0 0,-1 1 0 0 0,0-1 0 0 0,0 1 0 0 0,0-1 0 0 0,0 1 0 0 0,0-1 0 0 0,0 1 0 0 0,0-1 0 0 0,0 1 0 0 0,0-1 0 0 0,0 1 0 0 0,0-1 0 0 0,0 1 0 0 0,0 0-4 0 0,0 47 350 0 0,1-44-341 0 0,-1-4-13 0 0,-5 7 27 0 0,-4 10 55 0 0,4-6-16 0 0,5-10-59 0 0,0 0 0 0 0,-1 0 0 0 0,1 1-1 0 0,0-1 1 0 0,-1 0 0 0 0,0 0 0 0 0,1 0 0 0 0,-1 0-1 0 0,1 0 1 0 0,-1-1 0 0 0,0 1 0 0 0,0 0-1 0 0,0 0 1 0 0,1 0 0 0 0,-1-1 0 0 0,0 1 0 0 0,0 0-1 0 0,-1 0-2 0 0,-3 1 19 0 0,5-2-15 0 0,-1 0-1 0 0,0 1 0 0 0,1-1 0 0 0,-1 0 0 0 0,0 1 1 0 0,1-1-1 0 0,-1 0 0 0 0,1 1 0 0 0,-1-1 0 0 0,1 1 1 0 0,-1-1-1 0 0,1 1 0 0 0,-1-1 0 0 0,1 1 0 0 0,0-1 0 0 0,-1 1 1 0 0,1-1-1 0 0,0 1 0 0 0,-1 0 0 0 0,1-1 0 0 0,0 1 1 0 0,-1 0-4 0 0,-1 4 6 0 0,1-4-1 0 0,1 0 1 0 0,-1-1-1 0 0,1 1 0 0 0,-1 0 0 0 0,0 0 0 0 0,0 0 0 0 0,0-1 0 0 0,0 1 0 0 0,1 0 0 0 0,-1-1 0 0 0,0 1 0 0 0,0-1 0 0 0,0 1 0 0 0,0-1 1 0 0,0 1-1 0 0,-1-1-5 0 0,-9 7 78 0 0,9-4-48 0 0,-3 4 20 0 0,-16-2 30 0 0,11 5 3 0 0,-13-5 10 0 0,-2 8 46 0 0,2-1 10 0 0,4-8-18 0 0,11-5-80 0 0,-13 0 58 0 0,7 5 16 0 0,6 1-57 0 0,7-4-55 0 0,-1 0 0 0 0,1 0 0 0 0,-1 0 0 0 0,1-1 0 0 0,-1 1 0 0 0,1 0 0 0 0,-1-1 0 0 0,1 1 0 0 0,-1-1 0 0 0,0 0 0 0 0,1 1 0 0 0,-1-1 0 0 0,1 0 0 0 0,-1 0 0 0 0,-1 0-13 0 0,-5-1 42 0 0,-13 1 44 0 0,7 4 11 0 0,1 1-23 0 0,10-3-58 0 0,0-1-1 0 0,-1 0 1 0 0,1 0 0 0 0,0 0-1 0 0,-1-1 1 0 0,1 1 0 0 0,-1-1-1 0 0,1 0-15 0 0,-16 0 81 0 0,-83 0 391 0 0,69 0-352 0 0,-1 0-50 0 0,33 0-70 0 0,1 0 0 0 0,-1 0 1 0 0,1 0-1 0 0,0 0 0 0 0,-1 0 1 0 0,1 0-1 0 0,-1 0 0 0 0,1 0 1 0 0,-1 0-1 0 0,1 0 0 0 0,-1 0 1 0 0,1 0-1 0 0,0 0 0 0 0,-1 0 1 0 0,1 0-1 0 0,-1 0 0 0 0,1 0 1 0 0,-1 1-1 0 0,1-1 0 0 0,0 0 1 0 0,-1 0-1 0 0,1 1 0 0 0,0-1 1 0 0,-1 0-1 0 0,1 0 0 0 0,0 1 1 0 0,-1-1-1 0 0,1 0 0 0 0,0 1 1 0 0,-1-1-1 0 0,1 0 0 0 0,0 1 1 0 0,0-1-1 0 0,0 1 0 0 0,-1-1 0 0 0,1 1 0 0 0,0-1 0 0 0,0 0 0 0 0,0 1 0 0 0,0-1 0 0 0,-1 1 0 0 0,1-1 0 0 0,0 0 0 0 0,0 1 0 0 0,0-1 0 0 0,-1 0 0 0 0,1 0 0 0 0,0 1-1 0 0,-1-1 1 0 0,1 0 0 0 0,0 0 0 0 0,-1 1 0 0 0,1-1 0 0 0,0 0 0 0 0,-1 0 0 0 0,1 0 0 0 0,-1 1 0 0 0,-2 0 0 0 0,0-1 0 0 0,0 1 0 0 0,0-1 0 0 0,-1 1 0 0 0,1-1 0 0 0,0 0 0 0 0,-2 0 0 0 0,-10 0 0 0 0,2 0-12 0 0,11 0-49 0 0,2 0-15 0 0,0 0 9 0 0,0 0 3 0 0,0 0-2 0 0,0 0-12 0 0,0 0-2 0 0,0 0 0 0 0,0 0-2 0 0,0 0-13 0 0,0 0-8 0 0,0 0-1 0 0,0 0-17 0 0,0 0-72 0 0,0 0-30 0 0,0 0-8 0 0,0 0 64 0 0,0 0-28 0 0,0 0-111 0 0,0 0-299 0 0,0 0-543 0 0,0 0-47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7.47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185 0 8384 0 0,'0'0'242'0'0,"0"0"5"0"0,0 0-148 0 0,0 0 17 0 0,0 0 92 0 0,0 0 232 0 0,0 0 420 0 0,0 0 41 0 0,0 0-30 0 0,0 0-502 0 0,0 0-36 0 0,0 0 291 0 0,0 0-14 0 0,0 0-26 0 0,0 0-102 0 0,0 0-46 0 0,0 0-10 0 0,0 3-20 0 0,1-1-353 0 0,-1 2 42 0 0,0 4 126 0 0,0 11 382 0 0,-1-13-459 0 0,-1-2-48 0 0,-3 4 8 0 0,-1 4 24 0 0,5-6-34 0 0,0 2 49 0 0,-1 7-22 0 0,-3-3-73 0 0,4-10-44 0 0,-1 0 0 0 0,1 1 0 0 0,0-1 0 0 0,0 1 0 0 0,1-1 0 0 0,-1 1 0 0 0,1 0 0 0 0,-1-1 0 0 0,1 1-1 0 0,0 0 1 0 0,0 1-4 0 0,-2 10 41 0 0,-4 2-23 0 0,1 0-17 0 0,3-7-1 0 0,1-1 0 0 0,0 1 0 0 0,1 0 0 0 0,0 0 0 0 0,0 0-1 0 0,1 0 1 0 0,0 2 3 0 0,-1-1 0 0 0,0 1 0 0 0,-1 0 0 0 0,-1 9-3 0 0,-2-2 18 0 0,1-8-11 0 0,1-1 0 0 0,0 1 0 0 0,1-1 0 0 0,0 1 0 0 0,1 1-7 0 0,0 77 11 0 0,-1-75 3 0 0,0 1-1 0 0,0 0 1 0 0,-2-1-1 0 0,1 1-13 0 0,-1-3 0 0 0,1 0 0 0 0,1 0-1 0 0,0 11 1 0 0,0-16 1 0 0,1 0-1 0 0,-1 1 0 0 0,0-1 0 0 0,0 0 0 0 0,-1 0 0 0 0,0 1 0 0 0,-3 16 10 0 0,3 7 22 0 0,2-22-26 0 0,0-1-1 0 0,0 1 0 0 0,-1-1 0 0 0,-1 7-5 0 0,-3 2 0 0 0,3-10 0 0 0,0 1 0 0 0,1-1 0 0 0,0 1 0 0 0,0-1 0 0 0,0 1 0 0 0,1-1 0 0 0,-1 3 8 0 0,0-1-1 0 0,0 0 0 0 0,0 0 1 0 0,-1 0-1 0 0,-1 1-7 0 0,1-2 6 0 0,1 0-1 0 0,-1 0 1 0 0,1 0-1 0 0,1 0 0 0 0,-1 1-5 0 0,1-1 0 0 0,-1 0 0 0 0,0 0 0 0 0,0 0 0 0 0,-1 0 0 0 0,0 0 0 0 0,-2 5 0 0 0,3-7 0 0 0,0-2 0 0 0,0 0 1 0 0,0 0-1 0 0,0 0 0 0 0,1 1 0 0 0,0-1 0 0 0,0 0 0 0 0,0 0 0 0 0,0 1 0 0 0,-2 13 11 0 0,-4-4 21 0 0,5-12-29 0 0,0 1 0 0 0,1-1 0 0 0,-1 0 0 0 0,0 1 0 0 0,1-1 0 0 0,-1 1 0 0 0,1-1 0 0 0,-1 1 0 0 0,1-1 0 0 0,0 1 0 0 0,0-1 0 0 0,0 1 0 0 0,0-1-3 0 0,0 6 21 0 0,0-5-17 0 0,0 1 1 0 0,0-1-1 0 0,0 0 0 0 0,0 0 1 0 0,0 0-1 0 0,-1 0 0 0 0,1 0 0 0 0,0 0 1 0 0,-1 0-1 0 0,0 1-4 0 0,-9 10 53 0 0,7-10-26 0 0,3-3-76 0 0,0 0-38 0 0,0 0-142 0 0,0 0-25 0 0,0-1 66 0 0,0-1-42 0 0,-1-4-285 0 0,-6-8-754 0 0,2 6 545 0 0,3-8-741 0 0</inkml:trace>
  <inkml:trace contextRef="#ctx0" brushRef="#br0" timeOffset="486.31">262 77 8808 0 0,'0'0'197'0'0,"0"0"24"0"0,0 0 19 0 0,3 0-29 0 0,4 0-137 0 0,-4 0-9 0 0,-1 0 90 0 0,-1 0 179 0 0,18 0 1808 0 0,-15 0-1730 0 0,1 0-45 0 0,-1 0-30 0 0,1 0-93 0 0,-2 0-111 0 0,-1 0-114 0 0,-1 0-34 0 0,5 3 577 0 0,7 6 14 0 0,-7-6-346 0 0,0-3 34 0 0,-1 3 264 0 0,8 7-19 0 0,0-5-80 0 0,-8 6-40 0 0,5-6-5 0 0,-4 8-26 0 0,-3-9-301 0 0,4 4 136 0 0,3 3 81 0 0,-5-4-165 0 0,4 13 104 0 0,-7-15-179 0 0,0 0 1 0 0,0-1 0 0 0,0 1-1 0 0,1 0 1 0 0,0-1-1 0 0,0 0 1 0 0,0 1-1 0 0,2 0-34 0 0,-3-3 12 0 0,-1 0 1 0 0,1 0-1 0 0,0 1 0 0 0,-1-1 0 0 0,1 0 0 0 0,-1 1 0 0 0,0-1 0 0 0,0 1 0 0 0,0 0 0 0 0,0-1 0 0 0,0 1 0 0 0,0 0-12 0 0,0 2 17 0 0,0-1 1 0 0,1 0-1 0 0,-1 0 0 0 0,1 0 0 0 0,0 0 0 0 0,2 3-17 0 0,2 3 28 0 0,-1 0 0 0 0,0 1-1 0 0,-1 0 1 0 0,0-1-1 0 0,0 1 1 0 0,-2 1 0 0 0,1 0-28 0 0,-2-9 4 0 0,1 4 5 0 0,1 0 1 0 0,0 1-1 0 0,0-1 1 0 0,1 0-10 0 0,9 21 63 0 0,-7-10-31 0 0,-3-10-12 0 0,0 0-1 0 0,0 0 1 0 0,1-1-1 0 0,0 1 1 0 0,0-1-1 0 0,2 3-19 0 0,6 5 38 0 0,-5-6-8 0 0,0 0 1 0 0,-1 0 0 0 0,0 1-1 0 0,0 0-30 0 0,17 37 75 0 0,1 3 48 0 0,3-1-1 0 0,7 8-122 0 0,12 30 250 0 0,-27-58-105 0 0,-14-19-90 0 0,1 0 0 0 0,-1 1 0 0 0,0 2-55 0 0,4 11 95 0 0,-6-16-70 0 0,1-1-1 0 0,-1 0 1 0 0,2-1-1 0 0,0 2-24 0 0,0-1 21 0 0,-1 0 0 0 0,0-1 1 0 0,0 2-1 0 0,0 0-21 0 0,11 38 22 0 0,-14-43-14 0 0,6 15 37 0 0,3-5-38 0 0,3 2 5 0 0,-11 1 36 0 0,-2-11-38 0 0,0 1-1 0 0,0 11 56 0 0,0-15-17 0 0,0-2-101 0 0,0 0-47 0 0,0 0-11 0 0,1-2-32 0 0,-1 0 51 0 0,0-5-43 0 0,-1 6 43 0 0,1 0 85 0 0,0 1 0 0 0,0 0 1 0 0,1 0-1 0 0,-1 0 0 0 0,0 0 1 0 0,0 0-1 0 0,0 0 0 0 0,0 0 1 0 0,0 0-1 0 0,0 0 0 0 0,0 0 1 0 0,0-1-1 0 0,0 1 0 0 0,0 0 1 0 0,0 0-1 0 0,0 0 0 0 0,0 0 1 0 0,0 0-1 0 0,-1 0 0 0 0,1 0 1 0 0,0 0-1 0 0,0 0 0 0 0,0 0 1 0 0,0 0-1 0 0,0-1 0 0 0,0 1 1 0 0,0 0-1 0 0,0 0 0 0 0,0 0 1 0 0,0 0-1 0 0,0 0 0 0 0,0 0 1 0 0,0 0-1 0 0,0 0 0 0 0,0 0 1 0 0,0 0-1 0 0,-1 0 0 0 0,1 0 1 0 0,0 0-1 0 0,0 0 0 0 0,0 0 1 0 0,0 0-1 0 0,0 0 0 0 0,0 0 1 0 0,0 0-1 0 0,0 0 0 0 0,0 0 1 0 0,0 0-1 0 0,0 0 0 0 0,-1 0 1 0 0,1 0-1 0 0,0 0 0 0 0,0 0 1 0 0,0 0-1 0 0,0 0 0 0 0,0 0 1 0 0,0 0 6 0 0,-1 0-22 0 0,1 0 0 0 0,-1 0 1 0 0,1 0-1 0 0,-1 0 1 0 0,1 0-1 0 0,-1-1 0 0 0,0 1 1 0 0,1 0-1 0 0,-1 0 1 0 0,1 0-1 0 0,-1-1 0 0 0,1 1 1 0 0,-1 0-1 0 0,1 0 0 0 0,-1-1 1 0 0,1 1-1 0 0,0 0 1 0 0,-1-1-1 0 0,1 1 22 0 0,-3-4-213 0 0,1 1-16 0 0,-1 1-70 0 0,0 0-87 0 0,-2 2-108 0 0,5 0 470 0 0,0 0 1 0 0,0 0-1 0 0,0 0 0 0 0,0 0 1 0 0,0 0-1 0 0,0 0 0 0 0,0 0 1 0 0,-1 0-1 0 0,1 0 1 0 0,0 0-1 0 0,0 0 0 0 0,0 0 1 0 0,0 0-1 0 0,0 0 0 0 0,0 0 1 0 0,0 0-1 0 0,0 0 1 0 0,0 0-1 0 0,0 0 0 0 0,0 0 1 0 0,-1 0-1 0 0,1 0 0 0 0,0 0 1 0 0,0-1-1 0 0,0 1 1 0 0,0 0-1 0 0,0 0 0 0 0,0 0 1 0 0,0 0-1 0 0,0 0 0 0 0,0 0 1 0 0,0 0-1 0 0,0 0 1 0 0,0 0-1 0 0,0 0 0 0 0,0 0 1 0 0,0 0-1 0 0,0 0 0 0 0,-1-1 1 0 0,1 1-1 0 0,0 0 1 0 0,0 0-1 0 0,0 0 0 0 0,0 0 1 0 0,0 0-1 0 0,0 0 0 0 0,0 0 1 0 0,0 0-1 0 0,0 0 1 0 0,0 0-1 0 0,0 0 0 0 0,0-1 1 0 0,0 1-1 0 0,0 0 0 0 0,1 0 1 0 0,-1 0-1 0 0,0 0 24 0 0,-1-3-189 0 0,1 1-47 0 0,0 1-49 0 0,-1 0-49 0 0,0 0-51 0 0,0 0-52 0 0,0 0-53 0 0,-1 0-54 0 0,1 0-100 0 0,-1 0-64 0 0,1 0-67 0 0,-1 0-67 0 0,0-4-1068 0 0,1-3-1049 0 0</inkml:trace>
  <inkml:trace contextRef="#ctx0" brushRef="#br0" timeOffset="809.5">201 677 9504 0 0,'0'0'216'0'0,"0"0"32"0"0,0 0 9 0 0,0 0 40 0 0,0 0 147 0 0,0 0 62 0 0,0 0 7 0 0,0 0-16 0 0,0 0-87 0 0,0 0-40 0 0,0 0-8 0 0,0 0-9 0 0,2 0-29 0 0,12 0 57 0 0,0 0-41 0 0,1 0-38 0 0,-1 0-37 0 0,14 0 166 0 0,1 0-115 0 0,6 0-63 0 0,0 0-105 0 0,7 0-61 0 0,22 0-24 0 0,-61 0-62 0 0,-1 0-1 0 0,0 0 1 0 0,1 0-1 0 0,-1 0 0 0 0,0-1 1 0 0,1 1-1 0 0,-1-1 0 0 0,0 0 1 0 0,0 0-1 0 0,1 0 0 0 0,-1 0 1 0 0,0 0-1 0 0,11-5-27 0 0,9 4-93 0 0,-15 2 51 0 0,10 0-1 0 0,-11 0 22 0 0,0 0-35 0 0,2 0-123 0 0,-4 0 55 0 0,0 0-39 0 0,1 0-72 0 0,0 0-59 0 0,-1 0-67 0 0,1 0-73 0 0,0 0-79 0 0,-1 0-86 0 0,1 0-91 0 0,-1 0-99 0 0,9 0-1162 0 0,5 0-1121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5.28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156 48 6272 0 0,'0'0'141'0'0,"0"0"23"0"0,0 0 11 0 0,0 0-53 0 0,0 0 10 0 0,0 0 67 0 0,0 0 188 0 0,0-2 345 0 0,0-8 32 0 0,0 10-751 0 0,1-1-1 0 0,-1 1 1 0 0,0 0 0 0 0,0 0 0 0 0,0 0 0 0 0,0 0-1 0 0,0 0 1 0 0,0 0 0 0 0,0 0 0 0 0,0 0 0 0 0,0 0 0 0 0,0 0-1 0 0,0 0 1 0 0,0-1 0 0 0,0 1 0 0 0,0 0 0 0 0,0 0-1 0 0,0 0 1 0 0,0 0 0 0 0,0 0 0 0 0,-1 0 0 0 0,1 0 0 0 0,0 0-1 0 0,0 0 1 0 0,0 0 0 0 0,0 0 0 0 0,0-1 0 0 0,0 1-1 0 0,0 0 1 0 0,0 0 0 0 0,0 0 0 0 0,0 0 0 0 0,0 0 0 0 0,0 0-1 0 0,0 0 1 0 0,0 0 0 0 0,0 0 0 0 0,-1 0 0 0 0,1 0-1 0 0,0 0 1 0 0,0 0 0 0 0,0 0 0 0 0,0 0 0 0 0,0 0 0 0 0,0 0-1 0 0,0 0 1 0 0,0 0 0 0 0,0 0 0 0 0,0 0 0 0 0,0 0-1 0 0,-1 0 1 0 0,1 0 0 0 0,0 0 0 0 0,0 0 0 0 0,0 0 0 0 0,0 0-1 0 0,0 0-12 0 0,-3 0 23 0 0,0 0 87 0 0,0 0 73 0 0,-1 0 62 0 0,0 0 42 0 0,1 0 36 0 0,-11 0 835 0 0,9 0-686 0 0,-1 0-53 0 0,1 0-98 0 0,3 0-190 0 0,-1 0-54 0 0,1 0-61 0 0,0 0-69 0 0,-9 2 266 0 0,11-2-203 0 0,-1 1 0 0 0,1-1-1 0 0,-1 0 1 0 0,1 1 0 0 0,0-1 0 0 0,0 0 0 0 0,-1 1 0 0 0,1-1 0 0 0,0 1 0 0 0,0-1 0 0 0,-1 0 0 0 0,1 1-1 0 0,0-1 1 0 0,0 1 0 0 0,0-1 0 0 0,0 1 0 0 0,-1-1 0 0 0,1 1 0 0 0,0-1 0 0 0,0 1 0 0 0,0-1 0 0 0,0 0-1 0 0,0 1 1 0 0,0-1 0 0 0,0 1-10 0 0,1-1 4 0 0,-1 0-1 0 0,0 0 0 0 0,0 0 1 0 0,0 0-1 0 0,0 0 1 0 0,0 0-1 0 0,0 1 0 0 0,0-1 1 0 0,0 0-1 0 0,0 0 1 0 0,0 0-1 0 0,0 0 0 0 0,0 0 1 0 0,0 0-1 0 0,0 0 1 0 0,0 0-1 0 0,0 0 0 0 0,0 0 1 0 0,0 0-1 0 0,0 1 0 0 0,0-1 1 0 0,-1 0-1 0 0,1 0 1 0 0,0 0-1 0 0,0 0 0 0 0,0 0 1 0 0,0 0-1 0 0,0 0 1 0 0,0 0-1 0 0,0 0 0 0 0,0 0 1 0 0,0 0-1 0 0,0 0 1 0 0,0 0-1 0 0,0 0 0 0 0,0 0 1 0 0,0 1-1 0 0,0-1 1 0 0,-1 0-1 0 0,1 0 0 0 0,0 0 1 0 0,0 0-1 0 0,0 0 0 0 0,0 0 1 0 0,0 0-1 0 0,0 0 1 0 0,0 0-1 0 0,0 0 0 0 0,0 0 1 0 0,0 0-1 0 0,-1 0 1 0 0,1 0-1 0 0,0 0 0 0 0,0 0 1 0 0,0 0-1 0 0,0 0 1 0 0,0-1-4 0 0,-13 4 170 0 0,12-2-163 0 0,0-1 0 0 0,0 1 1 0 0,0 0-1 0 0,0 0 0 0 0,0 0 0 0 0,0 0 0 0 0,0 0 0 0 0,0 0 0 0 0,0 0 0 0 0,0 0 0 0 0,0 0 1 0 0,0 1-8 0 0,0 3 22 0 0,0 0-5 0 0,-15 18 8 0 0,14-20-25 0 0,1-1 0 0 0,-1 1 0 0 0,0 0 0 0 0,1 0 0 0 0,0 0 0 0 0,-1 0 0 0 0,1 0 0 0 0,1 0 0 0 0,-1 0 0 0 0,0 0 0 0 0,1 0 0 0 0,-1 0 0 0 0,1 3 0 0 0,0-3 0 0 0,0 0 0 0 0,-1 0 0 0 0,1 0 0 0 0,-1 1 0 0 0,0-1 0 0 0,0 0 0 0 0,0 0 0 0 0,0 0 0 0 0,0 0 0 0 0,-5 12 0 0 0,4-2 0 0 0,1 1 0 0 0,0-1 0 0 0,1 1 0 0 0,1 12 0 0 0,0 2 0 0 0,-2-3 0 0 0,0-17 0 0 0,1 1 0 0 0,0 0 0 0 0,0 0 0 0 0,1 0 0 0 0,0 0 0 0 0,1 3 0 0 0,4 2-5 0 0,-5-10-3 0 0,0-1 1 0 0,0 0-1 0 0,0 0 0 0 0,0 1 1 0 0,0-1-1 0 0,-1 1 1 0 0,1-1-1 0 0,-1 1 0 0 0,0-1 8 0 0,0 1-5 0 0,0-1 0 0 0,0 0 0 0 0,0 1-1 0 0,1-1 1 0 0,-1 1 0 0 0,1-1 0 0 0,1 2 5 0 0,-2-3-7 0 0,1 0-1 0 0,0 0 1 0 0,1 0 0 0 0,-1 0-1 0 0,0 0 1 0 0,0-1 0 0 0,1 1 0 0 0,0 0 7 0 0,1 1-4 0 0,-1 1 0 0 0,1-1 0 0 0,-1 0 0 0 0,0 0 0 0 0,0 1 1 0 0,0 1 3 0 0,0-2-9 0 0,0 0 0 0 0,-1 0 0 0 0,1 0 0 0 0,1 0 0 0 0,-1 0 1 0 0,1 1 8 0 0,-2-4-2 0 0,3 5 0 0 0,0-1 1 0 0,0-1-1 0 0,1 1 0 0 0,-1 0 1 0 0,2-1 1 0 0,12 3-16 0 0,-2-5-30 0 0,-1-1 34 0 0,0-2 12 0 0,4-14 18 0 0,-7 6 72 0 0,-1 6 81 0 0,-10 3-148 0 0,0 1 0 0 0,0 0 0 0 0,0-1 1 0 0,0 1-1 0 0,0-1 0 0 0,0 1 0 0 0,0-1 1 0 0,0 0-1 0 0,0 1 0 0 0,0-1 0 0 0,0 0 0 0 0,0 0 1 0 0,0 1-1 0 0,-1-1 0 0 0,1 0 0 0 0,0 0 1 0 0,-1 0-1 0 0,1-1-23 0 0,4-7 214 0 0,-1 0-6 0 0,5-6 59 0 0,-4 8-174 0 0,-1-2 41 0 0,9-25 420 0 0,-9 20-350 0 0,-1 6-96 0 0,1-4 139 0 0,0 1-92 0 0,1-1-49 0 0,-4 9-90 0 0,0 0 1 0 0,0 0-1 0 0,-1 0 1 0 0,1 0-1 0 0,-1-1 1 0 0,0 1-1 0 0,1-1-16 0 0,-1-18 100 0 0,0 0-28 0 0,0 19-67 0 0,0 0-3 0 0,-1 0 0 0 0,1 0 0 0 0,0 0 0 0 0,-1-1 0 0 0,1 1 0 0 0,-1 0 0 0 0,0 0 0 0 0,0 0 0 0 0,-2-3-2 0 0,-2-8 9 0 0,4-5 19 0 0,0 2-9 0 0,-2 6-35 0 0,-8-7-107 0 0,6-7-60 0 0,-5 4-10 0 0,8 9 92 0 0,-1-1-50 0 0,-3 0-141 0 0,1 4-40 0 0,3-3-97 0 0,2 8 322 0 0,-1 1-80 0 0,1 0-74 0 0,-1 0-70 0 0,-1 0-63 0 0,1 1-59 0 0,-1 0-52 0 0,1-1-47 0 0,-2 0-424 0 0,1-2-85 0 0,0-1-773 0 0,2-3-1030 0 0</inkml:trace>
  <inkml:trace contextRef="#ctx0" brushRef="#br0" timeOffset="471.84">495 141 9672 0 0,'0'2'216'0'0,"0"0"-193"0"0,0-1-1 0 0,0 0 1 0 0,1 0 0 0 0,-1 0 0 0 0,0 0 0 0 0,0 0 0 0 0,1 0 0 0 0,-1 0 0 0 0,1 1 0 0 0,-1-1-1 0 0,1 0 1 0 0,0 0-23 0 0,9 11 223 0 0,3 5 24 0 0,-8-7-196 0 0,-4-8-52 0 0,0 1 1 0 0,0-1 0 0 0,0 0-1 0 0,0 0 1 0 0,1 0 0 0 0,-1 0-1 0 0,1 0 1 0 0,-1 0 0 0 0,1 0 0 0 0,2 2-3 0 0,0 0 0 0 0,-1 0 0 0 0,1 1 0 0 0,-1-1 0 0 0,0 2 3 0 0,1 2 23 0 0,0 0 37 0 0,-4-5-22 0 0,1 0 19 0 0,0-1-1 0 0,-1 1 1 0 0,1-1-1 0 0,0 0 1 0 0,0 0-1 0 0,0 1 1 0 0,1-1-1 0 0,-1 0 1 0 0,1 0-1 0 0,-1 0 1 0 0,1 0-1 0 0,-1 0 1 0 0,1 0-57 0 0,2 2 143 0 0,-1 0 1 0 0,0 0-1 0 0,0 1 1 0 0,0-1-1 0 0,-1 1 0 0 0,1 0 1 0 0,-1-1-1 0 0,0 3-143 0 0,7 12 452 0 0,-3-8-217 0 0,1 1 63 0 0,5 12 339 0 0,-10-22-584 0 0,-1 2 50 0 0,-1 0 42 0 0,1 0 33 0 0,-1 1 94 0 0,0 12 579 0 0,0-10-514 0 0,0-2-87 0 0,-1 0-69 0 0,1-2-90 0 0,0-1-89 0 0,0-1-33 0 0,0 1 192 0 0,0-2-29 0 0,0 0-4 0 0,0 0-5 0 0,0 0-24 0 0,0 0-17 0 0,0 0-2 0 0,0 0-2 0 0,0 0-12 0 0,0-2-2 0 0,0 0-55 0 0,0 0 0 0 0,-1 0 0 0 0,1 1-1 0 0,-1-1 1 0 0,1 0 0 0 0,-1 1-1 0 0,0-1 1 0 0,0 0 0 0 0,0 1 0 0 0,1-1-1 0 0,-1 1 1 0 0,-1-1 0 0 0,1 1-1 0 0,0 0 1 0 0,-1-1-9 0 0,-1-5 105 0 0,3-2-75 0 0,1 7-8 0 0,-1-35 125 0 0,0-52 288 0 0,0 82-425 0 0,1 1 1 0 0,0-1-1 0 0,1 0 1 0 0,-1 0-1 0 0,2-1-10 0 0,1-9 26 0 0,2-11-3 0 0,4 5 20 0 0,-8 7-35 0 0,-1 13-7 0 0,-1-1-1 0 0,1 0 0 0 0,0 1 0 0 0,0-1 0 0 0,0 1 1 0 0,0-1-1 0 0,0 1 0 0 0,1-1 0 0 0,0 1 0 0 0,0 0 0 0 0,1-2 0 0 0,4-6 0 0 0,-4 5 0 0 0,1 0 0 0 0,0 0 0 0 0,0 1 0 0 0,5-5 0 0 0,-6 6 0 0 0,0 0 0 0 0,0 0 0 0 0,0 0 0 0 0,0-1 0 0 0,1-1 0 0 0,-3 3 0 0 0,0 0 0 0 0,1 1 0 0 0,-1-1 0 0 0,1 1 0 0 0,0-1 0 0 0,0 1 0 0 0,0 0 0 0 0,0 0 0 0 0,0 0 0 0 0,0 0 0 0 0,1 0 0 0 0,-1 0 0 0 0,1 0 0 0 0,30-10 0 0 0,-23 9 0 0 0,-5 2-9 0 0,0-1-1 0 0,1 2 1 0 0,-1-1 0 0 0,0 1-1 0 0,0-1 1 0 0,0 2-1 0 0,0-1 1 0 0,2 0 9 0 0,10 1 3 0 0,-15-1-3 0 0,-1 1 0 0 0,1-1 0 0 0,0 0 0 0 0,0 1 0 0 0,0-1 0 0 0,0 1 0 0 0,0 0 0 0 0,-1-1 0 0 0,1 1 0 0 0,0 0 0 0 0,-1 0 0 0 0,1 0 0 0 0,0 0 0 0 0,0 1 0 0 0,21 21 0 0 0,-12-11 0 0 0,-5-5 0 0 0,-1-1 0 0 0,0 0 0 0 0,-1 1 0 0 0,1 0 0 0 0,-1 0 0 0 0,-1 0 0 0 0,3 6 0 0 0,2 4 0 0 0,-4-8 0 0 0,-1-1 0 0 0,0 1 0 0 0,2 9 0 0 0,-3-8 0 0 0,1 0 0 0 0,0 0 0 0 0,5 9 0 0 0,-5-13 0 0 0,0 0 0 0 0,-1 1 0 0 0,0-1 0 0 0,-1 1 0 0 0,1-1 0 0 0,-1 1 0 0 0,0 0 0 0 0,-1 0 0 0 0,1 0 0 0 0,-1 1 0 0 0,0 1 0 0 0,1-1 0 0 0,0 0 0 0 0,0 0 0 0 0,1 1 0 0 0,1 1 0 0 0,-1-4 0 0 0,-1 1 0 0 0,1 0 0 0 0,-1 0 0 0 0,-1-1 0 0 0,1 2 0 0 0,-1-5 1 0 0,0 0-1 0 0,0 0 0 0 0,1 0 0 0 0,-1 0 0 0 0,1 1 0 0 0,0-1 0 0 0,0 0 1 0 0,0 0-1 0 0,1 2 0 0 0,4 10 9 0 0,-5-11-3 0 0,0-1 0 0 0,-1 1 0 0 0,1-1 0 0 0,-1 1 0 0 0,1-1 1 0 0,-1 1-1 0 0,0 0 0 0 0,-1 2-6 0 0,0 49 4 0 0,1-48-4 0 0,0 0-2 0 0,0 10-48 0 0,0-15-62 0 0,0-2-49 0 0,0 0-222 0 0,0 0 284 0 0,0 0 0 0 0,0 0-22 0 0,0 0-46 0 0,0 0-16 0 0,0 0-46 0 0,0 0-55 0 0,0 0-59 0 0,0 0-65 0 0,0 0-60 0 0,0 0-53 0 0,0 0-47 0 0,0 0-166 0 0,0 0-47 0 0,0 0-200 0 0,0 0-540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1.9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234 570 8408 0 0,'0'0'190'0'0,"0"0"28"0"0,0 0 8 0 0,-3 0-28 0 0,-10 0-158 0 0,4-1-28 0 0,3-1 33 0 0,0-2 48 0 0,-1-2 103 0 0,5 4-20 0 0,1 1-40 0 0,-3 0 38 0 0,0 1-86 0 0,-1 1-42 0 0,3-1 60 0 0,-5 0 208 0 0,1 0-43 0 0,-5 0 167 0 0,0 0-100 0 0,-14 0 372 0 0,17 0-442 0 0,-1 0 55 0 0,7 0-292 0 0,0 1 0 0 0,0-1 0 0 0,1 0 0 0 0,-1 1 0 0 0,0-1 0 0 0,0 1 0 0 0,1 0 0 0 0,-1-1 0 0 0,0 1 0 0 0,1 0 0 0 0,-1 0-1 0 0,1 0 1 0 0,-1 0 0 0 0,1 1 0 0 0,-1-1 0 0 0,1 0 0 0 0,0 0 0 0 0,-1 1-31 0 0,-5 5 113 0 0,-1-2-63 0 0,-5 1 32 0 0,8 4-16 0 0,-5-5-52 0 0,-6 23-14 0 0,15-24 0 0 0,0 0 0 0 0,0 1 0 0 0,0-1 0 0 0,1 0 0 0 0,0 0 0 0 0,-1 1 0 0 0,2-1 0 0 0,-1 0 0 0 0,1 4 0 0 0,0 8 0 0 0,-1 43 0 0 0,0-58 0 0 0,0 1 0 0 0,0 0 0 0 0,0-1 0 0 0,0 1 0 0 0,0 0 0 0 0,1-1 0 0 0,-1 1 0 0 0,1-1 0 0 0,-1 1 0 0 0,1-1 0 0 0,0 1 0 0 0,-1-1 0 0 0,1 1 0 0 0,0-1 0 0 0,5 12 0 0 0,0 10 0 0 0,-3-19-1 0 0,-3-4 1 0 0,0 0 0 0 0,0 0 0 0 0,0 0 0 0 0,0-1 0 0 0,0 1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0,0 1 0 0 0,1-1 0 0 0,-1 0 0 0 0,0 0 0 0 0,0 0 0 0 0,0 0 0 0 0,0 0 0 0 0,0 0-1 0 0,0 0 1 0 0,0 0 0 0 0,0 0 0 0 0,0 1 0 0 0,0-1 0 0 0,0 0 0 0 0,0 0 0 0 0,21 28-58 0 0,-18-23 57 0 0,1-1 0 0 0,0 0 0 0 0,0 0 0 0 0,0 0 0 0 0,0 0 0 0 0,1-1-1 0 0,0 0 1 0 0,-1 0 0 0 0,1 0 0 0 0,0 0 0 0 0,4 1 1 0 0,-4-2 0 0 0,0 0 0 0 0,-1-1 0 0 0,1-1 0 0 0,0 1 0 0 0,-1 0 0 0 0,1-1 0 0 0,0 0 0 0 0,-1 0 0 0 0,1-1 0 0 0,2 1 0 0 0,3-1 0 0 0,10 2-2 0 0,-16-1 10 0 0,0 1 0 0 0,0-1 0 0 0,0 0 0 0 0,0 0 1 0 0,0 0-1 0 0,-1-1 0 0 0,1 1 0 0 0,0-1 0 0 0,0 0 1 0 0,2-1-9 0 0,-2 0 17 0 0,9-5 61 0 0,-2 1 60 0 0,-5-5 12 0 0,-6 10-139 0 0,1 0-1 0 0,-1 0 1 0 0,1 0-1 0 0,-1 0 1 0 0,1 0 0 0 0,-1 0-1 0 0,1 0 1 0 0,0 0-1 0 0,-1 0 1 0 0,1 1-1 0 0,0-1 1 0 0,0 0-1 0 0,0 0 1 0 0,0 1-1 0 0,-1-1 1 0 0,2 0-11 0 0,3-1 43 0 0,-5 2-33 0 0,1-1 0 0 0,-1 1-1 0 0,1 0 1 0 0,0 0 0 0 0,-1-1 0 0 0,1 1 0 0 0,-1 0 0 0 0,1-1-1 0 0,-1 1 1 0 0,1-1 0 0 0,-1 1 0 0 0,1-1 0 0 0,-1 1 0 0 0,1-1-1 0 0,-1 1 1 0 0,1-1 0 0 0,-1 1 0 0 0,0-1 0 0 0,0 0 0 0 0,1 1 0 0 0,-1-1-1 0 0,0 0-9 0 0,3-4 37 0 0,-1 0-4 0 0,0 2-4 0 0,-1 0 0 0 0,1 0 1 0 0,-1 0-1 0 0,0 0 0 0 0,0 0 1 0 0,0 0-1 0 0,-1 0 0 0 0,1-1 1 0 0,-1 1-1 0 0,1 0 1 0 0,-1 0-1 0 0,-1-3-29 0 0,1-6 19 0 0,0-6 1 0 0,0-11 28 0 0,1 24-48 0 0,-1 0 0 0 0,0 1 0 0 0,0-1 0 0 0,-1 1 0 0 0,1-1 0 0 0,-1 1 0 0 0,0 0 0 0 0,0-1 0 0 0,-1 1 0 0 0,1 0 0 0 0,-1 0 0 0 0,0-1 0 0 0,0 1 0 0 0,-1-1 3 0 0,-1-2-57 0 0,-2 3-99 0 0,1 2 71 0 0,-4-5-103 0 0,0-9-162 0 0,8 13 271 0 0,-1 0 0 0 0,1 0 0 0 0,-1 0 0 0 0,0 1 0 0 0,0-1 0 0 0,-1-1 76 0 0,-2 0-220 0 0,-3-4-23 0 0,0 1 36 0 0,3 2 41 0 0,1 1-9 0 0,0 0-47 0 0,1 0-9 0 0,0 1-51 0 0,1 0-58 0 0,0-1-66 0 0,2 3 107 0 0,-1-1-39 0 0,0-1-437 0 0,1-1-288 0 0,0-1-680 0 0</inkml:trace>
  <inkml:trace contextRef="#ctx0" brushRef="#br0" timeOffset="401.82">665 31 7520 0 0,'0'0'217'0'0,"0"0"-55"0"0,0 0-12 0 0,0 0 49 0 0,0 0 163 0 0,0 0 301 0 0,0 0 17 0 0,0 0-31 0 0,0 0-434 0 0,0 0 64 0 0,0 0 145 0 0,0 0-10 0 0,0 2-16 0 0,-1 10-67 0 0,0 13 163 0 0,1-23-437 0 0,0 1 0 0 0,0-1 0 0 0,1 1-1 0 0,-1-1 1 0 0,0 0 0 0 0,1 1 0 0 0,0-1 0 0 0,0 1-57 0 0,4 5 94 0 0,-4-7-81 0 0,0 1 0 0 0,0-1 0 0 0,-1 1 0 0 0,1-1 0 0 0,0 1 1 0 0,0-1-1 0 0,-1 1 0 0 0,1-1 0 0 0,-1 1 0 0 0,0-1 0 0 0,1 1 0 0 0,-1 0 0 0 0,0-1 0 0 0,0 1 0 0 0,0 1-13 0 0,1 5 42 0 0,0-1 0 0 0,0 1 0 0 0,1 0 0 0 0,0 0 0 0 0,2 2-42 0 0,3 15 64 0 0,3 11-8 0 0,0-1-15 0 0,-4-11 18 0 0,-3-5-23 0 0,-2-8-10 0 0,1-1 0 0 0,1 0 0 0 0,0 1 0 0 0,3 5-26 0 0,-2-2 34 0 0,0 0 0 0 0,-1 1 0 0 0,2 12-34 0 0,-2-8 39 0 0,1-1 1 0 0,3 11-40 0 0,5 16 28 0 0,-10-33 8 0 0,-1 0 1 0 0,0 11-37 0 0,0 2 37 0 0,2-1 1 0 0,1 0-1 0 0,3 9-37 0 0,-4-18 24 0 0,2 8-7 0 0,-3-17-4 0 0,0 0-1 0 0,-1 0 1 0 0,0 0 0 0 0,0 0-1 0 0,-1 5-12 0 0,0 4 12 0 0,0-7-1 0 0,0-1 0 0 0,0 1 0 0 0,1-1 0 0 0,0 1 0 0 0,0 1-11 0 0,4 5 25 0 0,0 0 0 0 0,1 0 0 0 0,4 5-25 0 0,-9-15 0 0 0,0 0 0 0 0,0 1 0 0 0,-1-1 0 0 0,1 0 0 0 0,-1 0 0 0 0,0 1 0 0 0,0-1 0 0 0,0 0 0 0 0,-1 4 0 0 0,0 8 0 0 0,1-3 10 0 0,0-11 6 0 0,0-2-64 0 0,0 0-36 0 0,0 0-124 0 0,0 0 100 0 0,0 0-50 0 0,0 0-68 0 0,0 0 70 0 0,0 0-33 0 0,0 0-36 0 0,0 0-34 0 0,0 0-348 0 0,0 0 84 0 0,0 0-46 0 0,0 0-669 0 0,0 0-527 0 0,0 0-1002 0 0</inkml:trace>
  <inkml:trace contextRef="#ctx0" brushRef="#br0" timeOffset="682.59">511 446 7640 0 0,'0'0'224'0'0,"0"0"-58"0"0,0-2-7 0 0,0-2 60 0 0,0-2 187 0 0,0 6-392 0 0,0-1-1 0 0,0 1 0 0 0,-1 0 0 0 0,1 0 1 0 0,0 0-1 0 0,0 0 0 0 0,0 0 0 0 0,0 0 1 0 0,0 0-1 0 0,0 0 0 0 0,0 0 0 0 0,0 0 1 0 0,0-1-1 0 0,0 1 0 0 0,0 0 0 0 0,0 0 0 0 0,0 0 1 0 0,0 0-1 0 0,1 0 0 0 0,-1 0 0 0 0,0 0 1 0 0,0 0-1 0 0,0 0 0 0 0,0 0 0 0 0,0 0 1 0 0,0 0-1 0 0,0-1 0 0 0,0 1 0 0 0,0 0 1 0 0,0 0-1 0 0,0 0 0 0 0,0 0 0 0 0,0 0 1 0 0,0 0-1 0 0,0 0 0 0 0,0 0 0 0 0,1 0 1 0 0,-1 0-1 0 0,0 0 0 0 0,0 0 0 0 0,0 0 0 0 0,0 0 1 0 0,0 0-1 0 0,0 0 0 0 0,0 0 0 0 0,0 0 1 0 0,0 0-1 0 0,0 0 0 0 0,0 0 0 0 0,1 0 1 0 0,-1 0-1 0 0,0 0 0 0 0,0 0 0 0 0,0 0 1 0 0,0 0-1 0 0,0 0 0 0 0,0 0-13 0 0,7-1 455 0 0,-2-5 107 0 0,-2 2-142 0 0,1 2-93 0 0,1 0-7 0 0,2 2 57 0 0,-3 0-218 0 0,-2 0-88 0 0,0 0 0 0 0,1 0 1 0 0,-1 0-1 0 0,0 0 0 0 0,1 0 0 0 0,-1-1 1 0 0,0 1-1 0 0,0-1 0 0 0,2 0-71 0 0,4-4 145 0 0,-7 4-119 0 0,1 0 0 0 0,-1 1 0 0 0,1-1 1 0 0,-1 0-1 0 0,0 0 0 0 0,1 1 0 0 0,0-1 1 0 0,-1 1-1 0 0,1-1 0 0 0,-1 1 1 0 0,1 0-1 0 0,-1-1 0 0 0,1 1 0 0 0,0 0-26 0 0,48 0 156 0 0,23 0 165 0 0,-26 0-159 0 0,1 0-95 0 0,-35-1-67 0 0,-1 0 0 0 0,1-1 0 0 0,0 0 0 0 0,7-4 0 0 0,-17 5 0 0 0,4 0 0 0 0,0 0 1 0 0,0 1 0 0 0,0-1-1 0 0,1 1 1 0 0,3 1-1 0 0,-4-1-3 0 0,0 0-1 0 0,0 0 1 0 0,0 0 0 0 0,0-1-1 0 0,4-1 4 0 0,5-2-30 0 0,5-2-78 0 0,6 3-82 0 0,-21 3 109 0 0,-1 0 35 0 0,21-4-33 0 0,-17 2-10 0 0,-1 0-86 0 0,-2 1 19 0 0,-1 0-47 0 0,1 0-54 0 0,0 0-61 0 0,-2 0 15 0 0,0 0-45 0 0,0 1-40 0 0,0 0-35 0 0,2-1-123 0 0,-1 1-35 0 0,12 0-1284 0 0</inkml:trace>
  <inkml:trace contextRef="#ctx0" brushRef="#br0" timeOffset="1381.79">1634 508 6160 0 0,'0'0'133'0'0,"0"0"23"0"0,-2 0 13 0 0,-7 0-63 0 0,2-1-44 0 0,-1-1-31 0 0,2-4-58 0 0,5 4 96 0 0,-1 0 109 0 0,0 1-35 0 0,-1 0 43 0 0,-1 1 49 0 0,0 0 53 0 0,-1-1-53 0 0,-1 1 34 0 0,-11-1 421 0 0,4 1-282 0 0,3 1-157 0 0,6 1-169 0 0,0-1-34 0 0,-9 9 181 0 0,10-7-96 0 0,0-2-50 0 0,1 0-31 0 0,-2-1-29 0 0,0 0-7 0 0,2 1 24 0 0,-2 2-15 0 0,-4 4 113 0 0,-4 3 70 0 0,5-5-134 0 0,-6 0 41 0 0,8 6-3 0 0,-6-5-40 0 0,10-6-69 0 0,0 1-1 0 0,0-1 1 0 0,0 1-1 0 0,0-1 1 0 0,0 1-1 0 0,0-1 1 0 0,0 1-1 0 0,0 0 0 0 0,1-1 1 0 0,-1 1-1 0 0,0 0 1 0 0,0 0-1 0 0,1-1 1 0 0,-1 1-1 0 0,0 0 1 0 0,0 1-3 0 0,-29 59 64 0 0,27-45-64 0 0,3 91 0 0 0,0-103 0 0 0,0-1 0 0 0,1 0 0 0 0,-1 0 0 0 0,1 0 0 0 0,0 0 0 0 0,0 1 0 0 0,0-1 0 0 0,0 0 0 0 0,2 2 0 0 0,1 5 0 0 0,-1-4 0 0 0,-1 0 0 0 0,2 0 0 0 0,-1 0 0 0 0,1 0 0 0 0,0-1 0 0 0,0 0 0 0 0,0 0 0 0 0,1 0 0 0 0,-1 0 0 0 0,1 0 0 0 0,1-1 0 0 0,10 11 0 0 0,-12-11 0 0 0,-1-1 0 0 0,1-1 0 0 0,0 1 0 0 0,0-1 0 0 0,0 1 0 0 0,1-1 0 0 0,16 10 0 0 0,0-3 0 0 0,1 0 0 0 0,-14-4-7 0 0,-6-4 3 0 0,-1 0 1 0 0,0 0 0 0 0,1 0-1 0 0,-1-1 1 0 0,1 1 0 0 0,-1 0 0 0 0,1-1-1 0 0,-1 1 1 0 0,1-1 0 0 0,-1 0-1 0 0,1 1 1 0 0,0-1 0 0 0,-1 0-1 0 0,1 0 4 0 0,75 0-10 0 0,-75 0 10 0 0,-1 0 0 0 0,1 0 0 0 0,0-1 0 0 0,-1 1 0 0 0,1 0 0 0 0,-1-1 0 0 0,1 1 0 0 0,-1-1 0 0 0,1 0 0 0 0,-1 1 0 0 0,1-1 0 0 0,-1 0 0 0 0,1 0 0 0 0,-1 0 0 0 0,7-4 0 0 0,3 1-3 0 0,-10 3 4 0 0,0 1 0 0 0,0 0 0 0 0,0-1 0 0 0,0 1 0 0 0,0-1 0 0 0,0 1 0 0 0,0-1 0 0 0,0 0 0 0 0,0 1 0 0 0,0-1 0 0 0,0 0 0 0 0,0 0 0 0 0,-1 1 0 0 0,1-1 0 0 0,0 0-1 0 0,0 0 1 0 0,-1 0 0 0 0,1-1-1 0 0,4-11 72 0 0,6 8 10 0 0,4-23 80 0 0,-14 26-149 0 0,-1 1 1 0 0,1-1-1 0 0,-1 0 0 0 0,1 0 0 0 0,-1 1 0 0 0,0-1 0 0 0,0 0 0 0 0,0 0 1 0 0,0 0-1 0 0,0 0 0 0 0,0-1-13 0 0,0 0 17 0 0,-1 0 1 0 0,1 1 0 0 0,1-1-1 0 0,-1 0 1 0 0,0 1-1 0 0,0-1 1 0 0,1 0 0 0 0,0-1-18 0 0,2-4 38 0 0,0 4-26 0 0,-2-1 0 0 0,1 1 0 0 0,0-1 0 0 0,-1 0 0 0 0,0-1-12 0 0,-1 4 7 0 0,1 0-1 0 0,-1 1 1 0 0,0-1-1 0 0,0 1 1 0 0,0-1-1 0 0,-1 1 0 0 0,1-1 1 0 0,0 0-1 0 0,-1 1 1 0 0,1-1-1 0 0,-1 1 1 0 0,0-2-7 0 0,-3-5 15 0 0,-3-4 21 0 0,6 2 30 0 0,1 9-60 0 0,0-42 300 0 0,0-19 65 0 0,-3 57-299 0 0,-7-8-12 0 0,7-2-48 0 0,3 14-12 0 0,0-8 11 0 0,2 7 11 0 0,14 29 9 0 0,-11-19-31 0 0,-4-6 0 0 0,0-1 0 0 0,0 0 0 0 0,-1 1 0 0 0,1-1 0 0 0,0 1 0 0 0,-1-1 0 0 0,1 1 0 0 0,-1-1 0 0 0,1 1 0 0 0,-1-1 0 0 0,1 1 0 0 0,-1 0 0 0 0,0-1 0 0 0,0 1 0 0 0,0 0 0 0 0,0-1 0 0 0,0 1 0 0 0,0 0 0 0 0,1-1 0 0 0,-1 1 0 0 0,1-1 0 0 0,-1 1 0 0 0,1-1 0 0 0,-1 1 0 0 0,1-1 0 0 0,0 1 0 0 0,0-1 0 0 0,0 1 0 0 0,0 0 0 0 0,0-1 0 0 0,0 1 0 0 0,0 0 0 0 0,0 0 0 0 0,0-1 0 0 0,-1 1 0 0 0,1 0 0 0 0,-1 0 0 0 0,1 0 0 0 0,-1-1 0 0 0,0 1 0 0 0,0 0 0 0 0,0 2 0 0 0,0 4 0 0 0,-1-5 0 0 0,1 0 0 0 0,0 0 0 0 0,0 0 0 0 0,0 0 0 0 0,0 0 0 0 0,0 0 0 0 0,1 0 0 0 0,-1-1 0 0 0,1 1 0 0 0,0 0 0 0 0,0 1 0 0 0,4 3 0 0 0,-4-5 0 0 0,0-1 0 0 0,-1 0 0 0 0,1 1 0 0 0,0-1 0 0 0,0 1 0 0 0,-1-1 0 0 0,1 1 0 0 0,-1-1 0 0 0,1 1 0 0 0,-1 0 0 0 0,0-1 0 0 0,1 1 0 0 0,-1-1 0 0 0,0 1 0 0 0,0 1 0 0 0,-1 5 0 0 0,1-5 0 0 0,-1 0 0 0 0,1 0 0 0 0,0 0 0 0 0,0 0 0 0 0,0 0 0 0 0,1 0 0 0 0,-1 0 0 0 0,1-1 0 0 0,-1 1 0 0 0,1 0 0 0 0,0 0 0 0 0,4 5 0 0 0,-4-6 0 0 0,0-1 0 0 0,0 0 0 0 0,0 1 0 0 0,-1-1 0 0 0,1 1 0 0 0,0-1 0 0 0,-1 1 0 0 0,1-1 0 0 0,-1 1 0 0 0,0 0 0 0 0,1-1 0 0 0,-1 1 0 0 0,0-1 0 0 0,0 1 0 0 0,0 22-32 0 0,0-4-64 0 0,3-15-31 0 0,0-1 44 0 0,-1-3 16 0 0,-1 1-35 0 0,0-1-15 0 0,0 1-35 0 0,0-1-39 0 0,0 1-45 0 0,0-1-48 0 0,-1 1-45 0 0,1-1-39 0 0,-1 1-35 0 0,0 0-119 0 0,0 0-35 0 0,0 3-1233 0 0</inkml:trace>
  <inkml:trace contextRef="#ctx0" brushRef="#br0" timeOffset="1854.36">2065 77 7200 0 0,'0'0'165'0'0,"0"0"22"0"0,0 0 6 0 0,0-3-28 0 0,0-3-111 0 0,0 2 28 0 0,0 2 85 0 0,0 2 194 0 0,0 0 330 0 0,0-3-299 0 0,1 0-77 0 0,-1 1-66 0 0,0 0-59 0 0,1 0-1 0 0,1 1-69 0 0,4-2 115 0 0,-3 3-46 0 0,0 0 224 0 0,-3 0-18 0 0,0 0-19 0 0,0 0-67 0 0,2 3-28 0 0,-1-2-312 0 0,1 0 46 0 0,0 1 60 0 0,1 1 48 0 0,7 8 410 0 0,-5-6-346 0 0,-4-3-116 0 0,1 1-42 0 0,12 27 402 0 0,1 2-34 0 0,5 1-65 0 0,-8-8-193 0 0,7 11 82 0 0,0-2-97 0 0,-13-24-89 0 0,-1 1 0 0 0,0-1 0 0 0,-1 1 0 0 0,0 3-35 0 0,0 4 40 0 0,-2-11-20 0 0,-1 0 1 0 0,1 1-1 0 0,1-1 1 0 0,0 0-1 0 0,0 1-20 0 0,3 7 31 0 0,-1 0-1 0 0,0 1 1 0 0,-1-1-1 0 0,2 15-30 0 0,-4-16 34 0 0,6 20 38 0 0,-5-25-43 0 0,-1 1-1 0 0,0 0 0 0 0,0 0 0 0 0,-1 1 1 0 0,-1 0-29 0 0,1-3 26 0 0,0 0 1 0 0,0 0 0 0 0,0 0 0 0 0,3 8-27 0 0,-2-9 13 0 0,0 0-1 0 0,-1 0 0 0 0,1 0 1 0 0,-1 7-13 0 0,0 4 49 0 0,6-2-31 0 0,-1-1 1 0 0,-5 0 28 0 0,-1 46-34 0 0,0-60-12 0 0,0-1-1 0 0,0 1 0 0 0,0-1 0 0 0,0 1 0 0 0,0-1 0 0 0,-1 1 0 0 0,1-1 0 0 0,0 1 0 0 0,1-1 0 0 0,-1 1 0 0 0,0-1 0 0 0,0 1 0 0 0,0-1 0 0 0,0 0 0 0 0,0 1 0 0 0,0-1 0 0 0,1 1 0 0 0,-1-1 1 0 0,0 1-1 0 0,0-1 0 0 0,0 0 0 0 0,1 1 0 0 0,-1-1 0 0 0,0 0 0 0 0,1 1 0 0 0,-1-1 0 0 0,0 0 0 0 0,1 1 0 0 0,-1-1 0 0 0,1 0 0 0 0,-1 0 0 0 0,0 1 0 0 0,1-1 0 0 0,5 6 14 0 0,-5-3-10 0 0,0-1-1 0 0,0 1 0 0 0,-1 0 0 0 0,0-1 1 0 0,1 1-1 0 0,-1 0 0 0 0,-1 2-3 0 0,1-2-122 0 0,0-3-9 0 0,0 0 42 0 0,0 0-14 0 0,0 0-60 0 0,0 0-163 0 0,0 0-300 0 0,0 0-20 0 0</inkml:trace>
  <inkml:trace contextRef="#ctx0" brushRef="#br0" timeOffset="2456.92">1973 431 7632 0 0,'0'0'166'0'0,"0"0"29"0"0,0 0 14 0 0,3 0-25 0 0,1 0-197 0 0,0 0 71 0 0,0 0 59 0 0,0 0 49 0 0,2 0 104 0 0,12 0 608 0 0,-11 0-548 0 0,-1 0-110 0 0,0 0-103 0 0,4-2 221 0 0,3-4 28 0 0,-1 0-16 0 0,-1 5-37 0 0,2 0 76 0 0,-1-1-92 0 0,0-1-71 0 0,-1 1-49 0 0,18-5 206 0 0,-16 6-183 0 0,1-1 98 0 0,-5-3-97 0 0,4-1-42 0 0,15 1 69 0 0,-14 1-124 0 0,23-9 208 0 0,-24 8-246 0 0,-3 2-61 0 0,-1 0 2 0 0,-1-1 2 0 0,0 2 1 0 0,1-1 0 0 0,-1 1-1 0 0,0 1 1 0 0,1-1 0 0 0,-1 1 0 0 0,2 1-10 0 0,-7 0-7 0 0,0 0 0 0 0,1-1 1 0 0,-1 1-1 0 0,0-1 0 0 0,0 1 1 0 0,0-1-1 0 0,0 0 0 0 0,0 0 1 0 0,0 0-1 0 0,2-2 7 0 0,5-1-57 0 0,3 0-14 0 0,0-1 8 0 0,-1 1-2 0 0,-4 1-6 0 0,9 0-250 0 0,-4 3 68 0 0,4-2-86 0 0,-2-3-33 0 0,-12 3 277 0 0,0 1 0 0 0,0 0-1 0 0,1 0 1 0 0,-1 0-1 0 0,0 1 1 0 0,1-1 0 0 0,-1 1-1 0 0,2-1 96 0 0,11-1-730 0 0,-6-4 63 0 0,-3 2 198 0 0,9 1-551 0 0</inkml:trace>
  <inkml:trace contextRef="#ctx0" brushRef="#br0" timeOffset="2668.75">2804 339 5584 0 0,'0'0'165'0'0,"0"2"-10"0"0,0 2-128 0 0,0-2-27 0 0,0 1 1 0 0,0-1 0 0 0,0 0-1 0 0,0 1 1 0 0,0-1-1 0 0,1 0 1 0 0,-1 0-1 0 0,1 1 1 0 0,0 0-1 0 0,3 4-14 0 0,4 6 18 0 0,-8-7 37 0 0,-2-1 34 0 0,-1 1 70 0 0,2-4-45 0 0,0 1 1 0 0,-1-1-1 0 0,1 1 0 0 0,0-1 1 0 0,0 1-1 0 0,1 0 1 0 0,-1-1-1 0 0,0 4-100 0 0,3 6 316 0 0,4 0 144 0 0,-1-3 3 0 0,-3 6 89 0 0,-3-4-253 0 0,1-4-103 0 0,0 0 1 0 0,0-1-1 0 0,1 1 1 0 0,-1 0-1 0 0,2 4-196 0 0,5 5 499 0 0,-3-8-168 0 0,1 4 45 0 0,-3-6-278 0 0,1 5 108 0 0,1 2 52 0 0,-2 1 64 0 0,-1 1 78 0 0,-1 3-59 0 0,0 8 8 0 0,0 2-22 0 0,0-7-34 0 0,-1-11-226 0 0,-5 3-33 0 0,5-12-31 0 0,0 1 1 0 0,0-1 0 0 0,0 1 0 0 0,0-1 0 0 0,1 1 0 0 0,-1-1 0 0 0,1 1 0 0 0,-1 0-1 0 0,1 0 1 0 0,0-1 0 0 0,-1 1 0 0 0,1 0 0 0 0,0 0-4 0 0,1 6 5 0 0,-2 1 6 0 0,-12 7-75 0 0,13-15-65 0 0,-1 0 92 0 0,1-1 61 0 0,-1 2 108 0 0,1 0-119 0 0,0-2-59 0 0,0 1-51 0 0,0 0-60 0 0,0 0-72 0 0,0 0-5 0 0,0 0-56 0 0,0 0-60 0 0,0 0-66 0 0,0-1 113 0 0,0 0-43 0 0,0 0-40 0 0,0 0-33 0 0,0 0-122 0 0,0 0-34 0 0,0 0-1268 0 0</inkml:trace>
  <inkml:trace contextRef="#ctx0" brushRef="#br0" timeOffset="2825.01">2635 308 8032 0 0,'0'0'182'0'0,"0"-3"29"0"0,0 3-202 0 0,0-1 1 0 0,0 1-1 0 0,0 0 0 0 0,0-1 1 0 0,0 1-1 0 0,0-1 1 0 0,0 1-1 0 0,0 0 0 0 0,0-1 1 0 0,0 1-1 0 0,0-1 0 0 0,-1 1 1 0 0,1 0-1 0 0,0-1 0 0 0,0 1 1 0 0,0 0-1 0 0,0-1 0 0 0,-1 1 1 0 0,1 0-1 0 0,0-1 0 0 0,-1 1 1 0 0,1 0-1 0 0,0-1 0 0 0,0 1 1 0 0,-1 0-1 0 0,1 0 1 0 0,0-1-1 0 0,-1 1 0 0 0,1 0 1 0 0,-1 0-1 0 0,1 0-9 0 0,-7-5 119 0 0,2-5-81 0 0,-5 5-38 0 0,7-2 23 0 0,3 3 60 0 0,0 4-83 0 0,0-2 174 0 0,-2 2 199 0 0,1 0-330 0 0,0 0 40 0 0,-2 0 183 0 0,1 0 74 0 0,-6 0 788 0 0,4 0-698 0 0,2 0-154 0 0,1 0-180 0 0,0 0-35 0 0,0 0-39 0 0,0 0-43 0 0,0 0-47 0 0,1 0-53 0 0,-3 0 417 0 0,4-3-60 0 0,0 0-41 0 0,-1-2-41 0 0,0 0-37 0 0,-1-5 15 0 0,0 7-122 0 0,1 1 50 0 0,3 2-118 0 0,0 0 22 0 0,4-4-15 0 0,-6 2-15 0 0,1 0-56 0 0,-1 1-35 0 0,0-1-61 0 0,0 1-72 0 0,1 0-82 0 0,-1 0-91 0 0,1 0-102 0 0,0 1-113 0 0,1 0-122 0 0,-1 0-773 0 0,-2 0-894 0 0</inkml:trace>
  <inkml:trace contextRef="#ctx0" brushRef="#br0" timeOffset="4141.09">2974 0 14368 0 0,'0'0'330'0'0,"0"0"45"0"0,0 0 17 0 0,0 0-165 0 0,0 0-109 0 0,0 0 29 0 0,0 0 4 0 0,0 0 29 0 0,0 0 4 0 0,0 0-86 0 0,0 0-67 0 0,0 0-46 0 0,0 0-55 0 0,0 0-10 0 0,0 0-70 0 0,0 0-84 0 0,0 0 67 0 0,0 0-37 0 0,0 0-42 0 0,0 0-39 0 0,0 0-390 0 0,0 0 92 0 0,0 0-55 0 0,0 0-752 0 0,0 0-597 0 0,0 0-1130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8:20.5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8384 0 0,'0'0'242'0'0,"0"0"5"0"0,0 0-137 0 0,0 0-36 0 0,0 0 84 0 0,0 0 172 0 0,0 0 311 0 0,0 0 30 0 0,0 0-31 0 0,0 0-383 0 0,0 0-37 0 0,0 0 180 0 0,0 0-14 0 0,0 0-13 0 0,0 0-46 0 0,0 0-27 0 0,0 2-4 0 0,0 8 23 0 0,0 0-41 0 0,0 0-37 0 0,0 1-34 0 0,0 5 47 0 0,0 0-57 0 0,0 1-45 0 0,0-1-34 0 0,0-15-108 0 0,0 1 0 0 0,1-1 0 0 0,-1 1 0 0 0,0 0 0 0 0,0-1 0 0 0,1 1 0 0 0,-1-1 0 0 0,1 1 0 0 0,0-1 0 0 0,-1 1 0 0 0,1-1 0 0 0,0 0 0 0 0,1 2-10 0 0,-1-2 9 0 0,0 1 0 0 0,0-1-1 0 0,-1 1 1 0 0,1 0-1 0 0,0 0 1 0 0,0-1-1 0 0,-1 1 1 0 0,1 0-1 0 0,-1 0 1 0 0,0 0-1 0 0,0 0 1 0 0,1 0 0 0 0,-1 1-9 0 0,-1 12 39 0 0,1-6 6 0 0,0 0 0 0 0,0 1 0 0 0,1-1 0 0 0,0 0-1 0 0,0 2-44 0 0,5 4 65 0 0,-5-12-50 0 0,0 0 0 0 0,0 1 0 0 0,0-1-1 0 0,0 0 1 0 0,0 1 0 0 0,-1-1-1 0 0,1 1 1 0 0,-1-1 0 0 0,0 1-15 0 0,1 6 49 0 0,-1 0 0 0 0,2 0 0 0 0,0-1-1 0 0,2 8-48 0 0,0 1 57 0 0,0 6 31 0 0,-2-13-29 0 0,1 0 0 0 0,-1 1 0 0 0,5 7-59 0 0,-3-9 40 0 0,-1 0 1 0 0,-1 1-1 0 0,1-1 0 0 0,0 7-40 0 0,0 2 44 0 0,7 17 52 0 0,-7-16-51 0 0,-2-13-25 0 0,0 0 1 0 0,1 0-1 0 0,0 0 0 0 0,0 0 1 0 0,0 0-1 0 0,3 6-20 0 0,1 1 41 0 0,0 1 0 0 0,-1 1 1 0 0,-1-1-1 0 0,0 2-41 0 0,-1-2 38 0 0,-2-8-4 0 0,0 0 0 0 0,0 0 0 0 0,-1 0 0 0 0,0 0 0 0 0,0 3-34 0 0,-1-4 32 0 0,1 0 1 0 0,0-1 0 0 0,0 1 0 0 0,1-1 0 0 0,-1 1-1 0 0,2 5-32 0 0,4 4 88 0 0,-5-12-70 0 0,1 0 0 0 0,-1 0 0 0 0,0 1 0 0 0,-1-1 0 0 0,1 0 0 0 0,0 1 0 0 0,-1-1 0 0 0,0 2-18 0 0,0-1 31 0 0,0-1 0 0 0,0 1 0 0 0,1 0 0 0 0,-1 0 0 0 0,1-1 0 0 0,1 4-31 0 0,4 7 92 0 0,-3-8-75 0 0,-2-5-11 0 0,0 1 0 0 0,-1 0 1 0 0,1 0-1 0 0,-1 0 0 0 0,1 0 0 0 0,-1 0 0 0 0,1 0 0 0 0,-1 0 0 0 0,0 0 1 0 0,0 0-1 0 0,0 0 0 0 0,-1 0 0 0 0,1 2-6 0 0,-1 26 104 0 0,1-28-70 0 0,0-2-45 0 0,0 0-63 0 0,0 0-48 0 0,0 0-185 0 0,0 0-21 0 0,0 0 97 0 0,0 0-17 0 0,0-1-277 0 0,0-1 109 0 0,0 1 97 0 0,0 0 82 0 0,0-1 49 0 0,0 1 65 0 0,0-2-89 0 0,0 1 85 0 0,0 1 6 0 0,0 0-48 0 0,0-15-1233 0 0</inkml:trace>
  <inkml:trace contextRef="#ctx0" brushRef="#br0" timeOffset="561">62 78 7200 0 0,'0'0'165'0'0,"0"0"22"0"0,0 0 6 0 0,0 0-55 0 0,0 0 9 0 0,0 0 75 0 0,0 0 207 0 0,0 0 380 0 0,0 0 30 0 0,0 0-341 0 0,0 0-195 0 0,0 0-37 0 0,0 0 82 0 0,0 0 185 0 0,0 0-18 0 0,0 0-21 0 0,2 2-72 0 0,1 1-301 0 0,1 1 45 0 0,19 19 734 0 0,-16-16-696 0 0,-3-4-147 0 0,-1-2-39 0 0,7 4 200 0 0,-1-1-32 0 0,3 5 52 0 0,5 10 104 0 0,0-1-92 0 0,13 7 69 0 0,-25-21-279 0 0,1-1 0 0 0,-1 2 0 0 0,-1-1 0 0 0,1 0 0 0 0,-1 1-1 0 0,1 0 1 0 0,-1 0 0 0 0,2 4-40 0 0,10 12 129 0 0,10 4-10 0 0,-18-18-75 0 0,-1 0 0 0 0,0 0 0 0 0,3 5-44 0 0,16 28 119 0 0,-3-6-42 0 0,-8-14-28 0 0,2 2 82 0 0,15 13-131 0 0,9 1 103 0 0,23 39 119 0 0,-30-42-102 0 0,-15-16-50 0 0,-1 1 1 0 0,-1 1-1 0 0,0 0 1 0 0,-1 2-1 0 0,4 8-70 0 0,-16-22 20 0 0,1-1 0 0 0,0 1-1 0 0,0-1 1 0 0,0 0-1 0 0,0-1 1 0 0,1 1-1 0 0,0-1 1 0 0,0 0-1 0 0,4 1-19 0 0,-4-2 28 0 0,-1 1 0 0 0,1-1 0 0 0,-1 1 0 0 0,1 1-28 0 0,25 33 75 0 0,-23-27-24 0 0,1 0-1 0 0,10 9-50 0 0,-12-14 33 0 0,-4-4-25 0 0,1 0 0 0 0,-1 0 0 0 0,0 1 0 0 0,-1-1-1 0 0,1 1 1 0 0,0 0-8 0 0,1 6 1 0 0,-3-8 0 0 0,0 0 0 0 0,0 1 0 0 0,1-1 0 0 0,-1 0 0 0 0,0 0 1 0 0,1 0-1 0 0,-1 0 0 0 0,1 0 0 0 0,0 0-1 0 0,-1-1 4 0 0,0 0 0 0 0,1 0-1 0 0,-1 1 1 0 0,0-1 0 0 0,0 0 0 0 0,0 1-1 0 0,0-1 1 0 0,0 1 0 0 0,0-1 0 0 0,0 1-1 0 0,-1 0 1 0 0,1-1 0 0 0,0 1 0 0 0,-1 0 0 0 0,1 0-1 0 0,-1-1 1 0 0,0 2-4 0 0,0-1 53 0 0,0-2-27 0 0,0 0-46 0 0,0 0-50 0 0,0 0-103 0 0,0 0-184 0 0,0 0-25 0 0,0 0 140 0 0,0 0 46 0 0,0 0-47 0 0,0 0-184 0 0,0-2-347 0 0,0-2 471 0 0,0 2-4 0 0,0 0 104 0 0,0 0-45 0 0,0 1-51 0 0,0-1-60 0 0,0 0-128 0 0,0 0-75 0 0,0 0-65 0 0,0 0-55 0 0,0-1-493 0 0,0-1-698 0 0</inkml:trace>
  <inkml:trace contextRef="#ctx0" brushRef="#br0" timeOffset="891.18">832 124 9384 0 0,'0'0'208'0'0,"0"0"33"0"0,0-3 16 0 0,0-3-86 0 0,0 2-24 0 0,0 2 40 0 0,0 2 147 0 0,-3-3 275 0 0,3 3-490 0 0,-1-1-43 0 0,0 1-27 0 0,0-1-53 0 0,-1-1-49 0 0,1 1 58 0 0,-1 0 70 0 0,1 0 99 0 0,0 0 68 0 0,0-1 109 0 0,1 2-129 0 0,-1-1 33 0 0,1 0 37 0 0,-1 0 39 0 0,2 5-152 0 0,0 0-61 0 0,-1 1-33 0 0,-1 4-12 0 0,0 0 48 0 0,1-2-33 0 0,0-5-60 0 0,0 0 1 0 0,0 0 0 0 0,0 0-1 0 0,0 0 1 0 0,0 1 0 0 0,0-1-1 0 0,1 0 1 0 0,-1 0 0 0 0,1 0-1 0 0,0 1-28 0 0,3 5 86 0 0,-3-7-67 0 0,0 0 0 0 0,0 1 0 0 0,0-1 0 0 0,0 1 1 0 0,0-1-1 0 0,-1 1 0 0 0,1-1 0 0 0,-1 1 0 0 0,1-1 0 0 0,-1 1 0 0 0,0-1 0 0 0,0 1 0 0 0,1 0 1 0 0,-1 0-20 0 0,-1 12 161 0 0,1 6-18 0 0,3 5-31 0 0,7-5 0 0 0,-4 8-4 0 0,-6-24-98 0 0,4 8 31 0 0,-1 1-1 0 0,-1-1 0 0 0,0 1 1 0 0,-1 8-41 0 0,0-12 29 0 0,-1 1 1 0 0,1-1-1 0 0,1 0 1 0 0,2 9-30 0 0,1 6 43 0 0,11 66 132 0 0,-15-81-148 0 0,0 0 0 0 0,0 0 0 0 0,-1 0 1 0 0,0 1-28 0 0,2 24 73 0 0,3-8-5 0 0,2 4 33 0 0,6 29 134 0 0,-10-26-118 0 0,-2-2 57 0 0,0-23-129 0 0,0 0 0 0 0,1-1 0 0 0,0 1 0 0 0,0 0 0 0 0,1 0-45 0 0,-2-6 9 0 0,2 14 100 0 0,-3-3-49 0 0,2 4 1 0 0,4-6-13 0 0,-1-2 0 0 0,-3 20 85 0 0,-2-16-108 0 0,0-11 10 0 0,0-2-98 0 0,0 0-59 0 0,0 0 37 0 0,0 0-77 0 0,0 0-90 0 0,0 0 74 0 0,0 0-41 0 0,0 0-44 0 0,0 0-41 0 0,0 0-39 0 0,0 0-34 0 0,0 0-245 0 0,0 0-56 0 0,0 0-802 0 0,0 0-630 0 0,0 0-1198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0:55:32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9184 0 0,'0'0'208'0'0,"0"0"33"0"0,0 0 14 0 0,0 2-15 0 0,0 0-205 0 0,0 0 0 0 0,1 0 0 0 0,-1-1 0 0 0,1 1 0 0 0,-1 0 0 0 0,1-1 0 0 0,0 1 0 0 0,0 0-1 0 0,0 0-33 0 0,1 0 29 0 0,-1 1 0 0 0,0-1 0 0 0,0 0 1 0 0,0 0-1 0 0,-1 0 0 0 0,1 0 0 0 0,0 1 1 0 0,-1-1-1 0 0,1 0 0 0 0,-1 2-30 0 0,2 7 212 0 0,4 1 64 0 0,0 0 31 0 0,-5-1-39 0 0,0-3-76 0 0,0 0-52 0 0,2-1-22 0 0,1 3 1 0 0,0 1 13 0 0,1 3 76 0 0,0-1-35 0 0,3 5 33 0 0,-1 0-41 0 0,9 19 144 0 0,-6-9-47 0 0,1-4-99 0 0,-7-17-95 0 0,-1 0 0 0 0,0 1 1 0 0,2 5-69 0 0,-1 4 66 0 0,-1-5-4 0 0,0 0 0 0 0,5 11-62 0 0,-5-13 27 0 0,0 1-1 0 0,0-1 0 0 0,0 4-26 0 0,3 16 71 0 0,20 62 229 0 0,-22-75-254 0 0,7 25 12 0 0,-10-39-58 0 0,0 1 0 0 0,0-1 0 0 0,-1 1 0 0 0,1-1 0 0 0,-1 1 0 0 0,0-1 0 0 0,0 1 0 0 0,0-1 0 0 0,-1 3 0 0 0,1 6 0 0 0,0 10 27 0 0,0 2 46 0 0,0-22-65 0 0,0-1 1 0 0,0 1 0 0 0,0-1-1 0 0,1 1 1 0 0,-1 0 0 0 0,0-1-1 0 0,1 1 1 0 0,0-1 0 0 0,-1 1-1 0 0,1-1 1 0 0,0 1 0 0 0,0-1-1 0 0,-1 1 1 0 0,1-1 0 0 0,0 0-1 0 0,1 0 1 0 0,-1 1 0 0 0,0-1-9 0 0,2 2 85 0 0,-3-3 55 0 0,0 0 20 0 0,0 0 7 0 0,0 0 5 0 0,0 0 17 0 0,0 0 10 0 0,0 0 0 0 0,3 0-11 0 0,-3 0-180 0 0,1 0 0 0 0,-1 0 0 0 0,1 0 0 0 0,-1-1 0 0 0,1 1 0 0 0,-1 0 0 0 0,1 0 0 0 0,0 0-1 0 0,-1 0 1 0 0,1-1 0 0 0,-1 1 0 0 0,1 0 0 0 0,-1-1 0 0 0,0 1 0 0 0,1 0 0 0 0,-1-1 0 0 0,1 1-1 0 0,-1-1-7 0 0,7-9 105 0 0,5-6-4 0 0,-2 3-30 0 0,-3-7-33 0 0,-6 16-27 0 0,0 0 1 0 0,1 0-1 0 0,0 0 1 0 0,-1 0-1 0 0,1 0 1 0 0,3-3-12 0 0,-3 2 9 0 0,1-1 0 0 0,-1 1 1 0 0,0-1-1 0 0,0 1 0 0 0,0-1 1 0 0,0-5-10 0 0,-1 5 6 0 0,1 1 1 0 0,-1-1-1 0 0,1 0 1 0 0,0 1-1 0 0,0-1 0 0 0,3-3-6 0 0,28-43 0 0 0,-23 33-3 0 0,2 1 0 0 0,0 0 1 0 0,1 1-1 0 0,0 1 0 0 0,2-1 3 0 0,-10 13-19 0 0,1 0 1 0 0,-1 0-1 0 0,1 0 1 0 0,0 1-1 0 0,0 0 1 0 0,1 0 18 0 0,-2 0-16 0 0,0 2 4 0 0,-1 0-1 0 0,1 0 1 0 0,-1 0-1 0 0,1 1 1 0 0,-1-1-1 0 0,1 1 1 0 0,-1 0 0 0 0,1 1-1 0 0,-1-1 1 0 0,1 1-1 0 0,-1 0 1 0 0,4 1 12 0 0,-1 1-8 0 0,-4-2-2 0 0,1 1 0 0 0,-1 0 0 0 0,0-1 0 0 0,1 1 1 0 0,-1 0-1 0 0,0 1 0 0 0,0-1 0 0 0,0 0 0 0 0,0 1 0 0 0,2 2 10 0 0,-1 6-38 0 0,-4-10 36 0 0,1 0 0 0 0,-1 0 1 0 0,1 0-1 0 0,-1 0 1 0 0,0 0-1 0 0,1 0 1 0 0,0 0-1 0 0,-1 0 1 0 0,1 0-1 0 0,0 0 0 0 0,-1 0 1 0 0,1 0-1 0 0,0 0 1 0 0,0-1-1 0 0,0 1 1 0 0,0 0-1 0 0,0-1 0 0 0,1 1 2 0 0,4 2 0 0 0,-5-2 0 0 0,0-1 0 0 0,-1 0 0 0 0,1 1 0 0 0,-1-1 0 0 0,1 0 0 0 0,0 1 0 0 0,-1-1 0 0 0,1 1 0 0 0,-1-1 0 0 0,1 1 0 0 0,-1-1 0 0 0,0 1 0 0 0,1-1 0 0 0,-1 1 0 0 0,1-1 0 0 0,-1 1 0 0 0,0 0 0 0 0,1-1 0 0 0,-1 1 0 0 0,0 0 0 0 0,0-1 0 0 0,0 1 0 0 0,1 0 0 0 0,-1-1 0 0 0,0 1 0 0 0,0 0 0 0 0,0 0 0 0 0,0 1 0 0 0,5 8 0 0 0,-4-7 0 0 0,1 0 0 0 0,-1 0 0 0 0,0 0 0 0 0,0 0 0 0 0,-1 0 0 0 0,1 1 0 0 0,0-1 0 0 0,-1 0 0 0 0,0 2 0 0 0,0-3 0 0 0,1 0 0 0 0,-1 0 0 0 0,0-1 0 0 0,0 1 0 0 0,1 0-1 0 0,-1 0 1 0 0,1-1 0 0 0,0 1 0 0 0,-1-1 0 0 0,1 1-1 0 0,0-1 1 0 0,0 1 0 0 0,0 0 0 0 0,4 8-21 0 0,-2 3-36 0 0,-3 62 28 0 0,0-43-22 0 0,0-30 48 0 0,-1 0-1 0 0,1 0 1 0 0,0 0-1 0 0,-1 0 0 0 0,1 0 1 0 0,-1 0-1 0 0,0 0 1 0 0,1-1-1 0 0,-1 1 0 0 0,0 0 1 0 0,0-1-1 0 0,-1 2 4 0 0,-3 6-77 0 0,3 1-69 0 0,2-7-61 0 0,0-2 26 0 0,-1 2 77 0 0,1 0 45 0 0,1 2 19 0 0,-1-2-52 0 0,0 3-68 0 0,0 1-132 0 0,0-5-245 0 0,0-2 297 0 0,1 1 118 0 0,-1-1-36 0 0,0 0-7 0 0,1 1-37 0 0,-1-1-41 0 0,1 1-47 0 0,0 0 10 0 0,-1-1-32 0 0,2 2-401 0 0,0 0 73 0 0,0 0-49 0 0,0 0-185 0 0,2 2-491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20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1 185 5008 0 0,'0'0'108'0'0,"2"0"17"0"0,4 0-61 0 0,18 0 108 0 0,-10 3-121 0 0,-6 2-62 0 0,4 1 17 0 0,-1-4 71 0 0,20-2 802 0 0,-15 0-490 0 0,0 0-39 0 0,0 0-42 0 0,0 0-46 0 0,0 0-50 0 0,-1 0-55 0 0,-3 0-74 0 0,-6-1-28 0 0,0 1 0 0 0,-1-1 1 0 0,1 0-1 0 0,0-1 0 0 0,-1 1 0 0 0,1-1-55 0 0,12-3 135 0 0,-1 2-35 0 0,7 3 75 0 0,-2 0-64 0 0,39 0 53 0 0,-57 0-154 0 0,-1 0 1 0 0,0 0 0 0 0,0 0 0 0 0,0-1-1 0 0,0 0 1 0 0,1 0 0 0 0,-1 0 0 0 0,0 0-1 0 0,2-1-10 0 0,10-3 33 0 0,-6 3-9 0 0,0 1 0 0 0,0 0 1 0 0,0 0-1 0 0,0 1 0 0 0,0 1 0 0 0,0 0-24 0 0,1-1 36 0 0,1 1 1 0 0,-1-1-1 0 0,1-1 1 0 0,10-2-37 0 0,-11 1 21 0 0,8-1 35 0 0,-1 0-1 0 0,1 0 1 0 0,6 2-56 0 0,23 1 122 0 0,19 0 1 0 0,85 0 163 0 0,1 0-101 0 0,347 0 174 0 0,-392 0-242 0 0,0 0 43 0 0,-52-3-62 0 0,1-2-36 0 0,-5 0-6 0 0,15 2-56 0 0,-27 3 34 0 0,6 1 40 0 0,25-4-74 0 0,10-8 137 0 0,7 6 16 0 0,-5-5-7 0 0,8 5-14 0 0,-44 1-87 0 0,18-2 47 0 0,11 3-92 0 0,9 0 26 0 0,-44-2 39 0 0,8-2-65 0 0,17-3 21 0 0,14 3-21 0 0,54-7 48 0 0,-77 6-43 0 0,1 3 1 0 0,27 2-6 0 0,-11 1 35 0 0,3-4-35 0 0,-27 2 18 0 0,46-2-7 0 0,-57 3-11 0 0,121-6 10 0 0,161 9 30 0 0,420 0-20 0 0,-476 0 20 0 0,-44 0 28 0 0,0 0 43 0 0,1 0 53 0 0,1 0 63 0 0,-50 7-156 0 0,7 1-46 0 0,-1 0-30 0 0,-2-1 27 0 0,-101-5 61 0 0,-1 2-1 0 0,11 6-82 0 0,96 4 73 0 0,-119-10-72 0 0,62 6-1 0 0,-4-5 0 0 0,-7 5 0 0 0,8-4 0 0 0,2 4 0 0 0,-3-5 0 0 0,-7 5 0 0 0,-56-6 0 0 0,117 10 0 0 0,-9 2 1 0 0,-53-9 29 0 0,-24-2 35 0 0,24 1 31 0 0,9 4 0 0 0,0-5-6 0 0,-8 5-20 0 0,7-5-6 0 0,-55 0-31 0 0,104 3 51 0 0,-5 0-30 0 0,8 0 15 0 0,-116-9-33 0 0,113 4 88 0 0,-105 2-74 0 0,75 3 60 0 0,28-8 68 0 0,-52 0 28 0 0,-72 0-129 0 0,19-1 166 0 0,13 4-243 0 0,-27 2 95 0 0,-6 0 130 0 0,24-2-225 0 0,28-3 204 0 0,-31 0-109 0 0,-10 0-78 0 0,-1 0-84 0 0,-23-1-30 0 0,29-6 97 0 0,-17 2-29 0 0,-2 3 38 0 0,41 2 91 0 0,-27 0-112 0 0,-11 0-95 0 0,-21 0 10 0 0,-2 0-35 0 0,-11 0 132 0 0,-1-1-87 0 0,-1 0-86 0 0,0 0-85 0 0,0 0-82 0 0,-1 0-82 0 0,0-1-80 0 0,1 1-79 0 0,-2-1 113 0 0,-1 1-39 0 0,1 0-40 0 0,1 0-38 0 0,7-1-1262 0 0,6 2-1048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15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310 93 7080 0 0,'0'0'157'0'0,"0"0"23"0"0,0 0 13 0 0,-2 0-22 0 0,-6 0-138 0 0,-10 0 26 0 0,16-1 34 0 0,-1-1 105 0 0,2 1-157 0 0,-1 0 1 0 0,1 0 0 0 0,0 0-1 0 0,0 0 1 0 0,-1 0-1 0 0,1 0 1 0 0,0 0 0 0 0,-1 1-1 0 0,1-1 1 0 0,-1 1-1 0 0,-1-1-41 0 0,-2-1 152 0 0,-2 2 46 0 0,-1-1 61 0 0,0 1 77 0 0,-1-1-148 0 0,-2-5 24 0 0,-2 0 11 0 0,2 4-32 0 0,4 2-91 0 0,2 0-36 0 0,-14 0 83 0 0,11 0-45 0 0,-2 0 73 0 0,2 1-52 0 0,-2 4-28 0 0,-4 2 15 0 0,0-5 50 0 0,14-2-157 0 0,-1 0-1 0 0,1 0 1 0 0,-1 0 0 0 0,1 0 0 0 0,0 0 0 0 0,-1 0 0 0 0,1 0 0 0 0,-1 0 0 0 0,1 0 0 0 0,0 0 0 0 0,-1 1 0 0 0,1-1 0 0 0,-1 0-1 0 0,1 0 1 0 0,0 0 0 0 0,-1 0 0 0 0,1 1 0 0 0,0-1 0 0 0,-1 0 0 0 0,1 0 0 0 0,0 1 0 0 0,-1-1 0 0 0,1 0 0 0 0,0 1-1 0 0,0-1 1 0 0,-1 0 0 0 0,1 1 0 0 0,0-1 0 0 0,0 0 0 0 0,0 1 0 0 0,-1-1-3 0 0,-3 7 6 0 0,-9-2-6 0 0,-3 5 0 0 0,10-7 0 0 0,5-2 0 0 0,1-1 0 0 0,-1 0 0 0 0,1 0 0 0 0,-1 0 0 0 0,1 0 0 0 0,-1 1 0 0 0,1-1 0 0 0,0 0 0 0 0,-1 0 0 0 0,1 1 0 0 0,-1-1 0 0 0,1 0 0 0 0,0 1 0 0 0,-1-1 0 0 0,1 1 0 0 0,0-1 0 0 0,-1 0 0 0 0,1 1 0 0 0,0-1 0 0 0,0 1 0 0 0,-1-1 0 0 0,1 1 0 0 0,0-1 0 0 0,0 1 0 0 0,0-1 0 0 0,0 0 0 0 0,0 1 0 0 0,0-1 0 0 0,-1 1 0 0 0,1-1 0 0 0,0 1 0 0 0,0-1 0 0 0,1 1 0 0 0,-1-1 0 0 0,0 1 0 0 0,0-1 0 0 0,0 1 0 0 0,0-1 0 0 0,0 1 0 0 0,0 0 0 0 0,0 0 0 0 0,0 0 0 0 0,0 0 0 0 0,0-1 0 0 0,0 1 0 0 0,0 0 0 0 0,0 0 0 0 0,-1 0 0 0 0,1 0 0 0 0,0-1 0 0 0,0 1 0 0 0,-1 0 0 0 0,0 0 0 0 0,-9 4 0 0 0,-5 24 0 0 0,14-26 0 0 0,0 0 0 0 0,0 0-1 0 0,1 0 1 0 0,-1 0 0 0 0,1 0 0 0 0,0 0 0 0 0,0 0 0 0 0,0 0 0 0 0,0 1 0 0 0,1-1 0 0 0,-1 9-10 0 0,0 17-43 0 0,0-10 54 0 0,0-6-13 0 0,0-10 9 0 0,0-1 1 0 0,0 0-1 0 0,0 0 1 0 0,0 1-1 0 0,0-1 1 0 0,0 0-1 0 0,1 1 1 0 0,-1-1-1 0 0,1 0 1 0 0,-1 0-1 0 0,1 0 1 0 0,0 0-1 0 0,0 1 0 0 0,0-1 1 0 0,0 0-1 0 0,0-1 1 0 0,0 1-1 0 0,1 0 1 0 0,-1 0-1 0 0,1 0 1 0 0,0 0 2 0 0,2 3-6 0 0,0 0 0 0 0,0 0 1 0 0,-1 1-1 0 0,1-1 0 0 0,1 5 6 0 0,-2-4-9 0 0,0 0-1 0 0,0 0 0 0 0,1 0 0 0 0,0-1 0 0 0,3 4 10 0 0,7 4-31 0 0,-10-10 26 0 0,-1 0-1 0 0,1 0 0 0 0,-1 1 0 0 0,0 0 0 0 0,0-1 1 0 0,0 1-1 0 0,0 0 0 0 0,1 4 6 0 0,4 6-21 0 0,0-1 1 0 0,1 1-1 0 0,5 4 21 0 0,9 12-45 0 0,-19-23 36 0 0,0-2 0 0 0,1 1 0 0 0,0-1-1 0 0,3 3 10 0 0,9 10-27 0 0,-12-11 27 0 0,1 0 0 0 0,-1-1 0 0 0,1 1 0 0 0,1-1 0 0 0,-1-1 0 0 0,1 1 0 0 0,0-1 0 0 0,52 39 54 0 0,-56-42-54 0 0,-1 0 0 0 0,1 0 1 0 0,-1 0-1 0 0,1 1 0 0 0,-1-1 1 0 0,0 1-1 0 0,0-1 0 0 0,0 1 0 0 0,1 3 0 0 0,9 10-16 0 0,14 5-37 0 0,7 22 40 0 0,-30-39 19 0 0,1 0 0 0 0,-1 0-1 0 0,0 0 1 0 0,0 0 0 0 0,0 0 0 0 0,-1 1 0 0 0,1-1 0 0 0,-1 1 0 0 0,0 1-6 0 0,3 6 18 0 0,-1-2 34 0 0,1 5 97 0 0,-4-11-101 0 0,0-1 0 0 0,0 1 0 0 0,-1 0 0 0 0,1-1 0 0 0,-1 1 0 0 0,0 1-48 0 0,0 2 74 0 0,1-5-42 0 0,-1 0 0 0 0,0 0 0 0 0,0 0 0 0 0,0 1 0 0 0,-1-1 0 0 0,1 0 0 0 0,0 0 0 0 0,-1 0 0 0 0,1 0 0 0 0,-1 1-32 0 0,-4 5 117 0 0,-1 2 50 0 0,4 3 43 0 0,-1 1 14 0 0,3-13-209 0 0,-1 0 0 0 0,1 0 0 0 0,-1 0-1 0 0,0 0 1 0 0,1 0 0 0 0,-1 0 0 0 0,0 0 0 0 0,1 0-1 0 0,-1-1 1 0 0,0 1 0 0 0,0 0 0 0 0,0 0 0 0 0,0-1-1 0 0,0 1 1 0 0,-1 0-15 0 0,-11 4 194 0 0,6 8-2 0 0,3-9-143 0 0,-1-1 1 0 0,1 1 0 0 0,-1-1 0 0 0,0 0 0 0 0,-2 1-50 0 0,-22 8 247 0 0,10-1-135 0 0,-4 3 24 0 0,6-11-83 0 0,1-1-5 0 0,1 4-29 0 0,0 0-5 0 0,-1-4 25 0 0,-48-2-23 0 0,42 0-37 0 0,0 0-37 0 0,19 0 53 0 0,0-1-1 0 0,0 1 0 0 0,0-1 1 0 0,-1 1-1 0 0,1-1 1 0 0,0 0-1 0 0,0 0 0 0 0,0 0 1 0 0,-2-2 5 0 0,-5-1-18 0 0,2 2 11 0 0,-6-4-99 0 0,5-4-91 0 0,7 5 85 0 0,-2-1-35 0 0,3 5 59 0 0,-2-1-78 0 0,0 0-111 0 0,1 1 102 0 0,-1 0-36 0 0,0-1-237 0 0,0 0-108 0 0,1 0 80 0 0,-1 0-41 0 0,-1-3-604 0 0,4 5 1109 0 0,-6-6-1588 0 0,-4-3-906 0 0</inkml:trace>
  <inkml:trace contextRef="#ctx0" brushRef="#br0" timeOffset="575.01">526 601 6536 0 0,'2'0'49'0'0,"3"0"-58"0"0,-2 0 60 0 0,-1 0 83 0 0,-1 0-23 0 0,1 0 35 0 0,-2 2 70 0 0,-1 12 425 0 0,1-2-217 0 0,0 1-60 0 0,1-2-77 0 0,2-2-95 0 0,1-1-97 0 0,-3-7-75 0 0,0 1 1 0 0,0-1-1 0 0,0 0 0 0 0,0 1 0 0 0,-1-1 1 0 0,1 1-1 0 0,0-1 0 0 0,-1 1 0 0 0,1 0 1 0 0,-1-1-1 0 0,0 1 0 0 0,0 0 1 0 0,0-1-1 0 0,1 1 0 0 0,-2 1-20 0 0,2 4 76 0 0,0 1 0 0 0,1 0 0 0 0,0 0 0 0 0,0 0 0 0 0,1 2-76 0 0,4 15 159 0 0,-2-7-59 0 0,4 21 53 0 0,-7-34-132 0 0,0 0 0 0 0,0 1 0 0 0,0-1 0 0 0,1 0 0 0 0,1 2-21 0 0,8 16 91 0 0,-6-1-40 0 0,-4-15-41 0 0,0 0 0 0 0,1 0 0 0 0,2 6-10 0 0,7 6 28 0 0,-9-15-20 0 0,0 0-1 0 0,0 1 0 0 0,-1 0 0 0 0,1 0 0 0 0,0 2-7 0 0,0 6 22 0 0,-3-11-19 0 0,1 0 0 0 0,-1 0 0 0 0,1 1 0 0 0,-1-1 0 0 0,1 0 0 0 0,0 0 0 0 0,0 0 0 0 0,0 0 0 0 0,0 0 0 0 0,1 0 0 0 0,-1 0 0 0 0,0 0 0 0 0,1 0 0 0 0,0 0-3 0 0,26 26 61 0 0,-13-13 5 0 0,-11-12 33 0 0,-1-2-43 0 0,6-2-8 0 0,-7 1-12 0 0,14 0 86 0 0,-1 0 37 0 0,0 0 46 0 0,1 0 54 0 0,-3-3-38 0 0,-3-2-44 0 0,-2 0-60 0 0,2 0 22 0 0,-8 4-113 0 0,0 0 0 0 0,0 0 0 0 0,1 0 0 0 0,-1 0-1 0 0,0 0 1 0 0,0-1 0 0 0,0 1 0 0 0,-1-1 0 0 0,1 0-26 0 0,6-5 81 0 0,-5 4-38 0 0,0 0-1 0 0,0 0 1 0 0,0-1 0 0 0,0 1-1 0 0,0-1 1 0 0,0 0-43 0 0,3-9 175 0 0,9-17 147 0 0,0-1-115 0 0,-1 0-114 0 0,-3 0-115 0 0,-10 28 22 0 0,0-1 0 0 0,0 1 0 0 0,-1-1 0 0 0,1 0 0 0 0,-1 1 0 0 0,0-1 0 0 0,0 1 0 0 0,0-1 0 0 0,-1 0 0 0 0,1-1 0 0 0,-1 2 0 0 0,1-1 0 0 0,-1 0 0 0 0,1 1 0 0 0,0-1 0 0 0,0 0 0 0 0,1 1 0 0 0,-1-1 0 0 0,1 1 0 0 0,0-1 0 0 0,0-1 0 0 0,1-1 0 0 0,1 0 0 0 0,-1 0 0 0 0,-1-1 0 0 0,1 0 0 0 0,-1 1 0 0 0,0-1 0 0 0,0 0 0 0 0,-1 0 0 0 0,0 6 0 0 0,0-1 0 0 0,0 1-1 0 0,1-1 1 0 0,-1 0 0 0 0,0 1 0 0 0,1-1 0 0 0,-1 1 0 0 0,1 0 0 0 0,-1-1 0 0 0,1 1 0 0 0,0-1 0 0 0,0 1 0 0 0,0 0 0 0 0,5-12-15 0 0,-4 3 0 0 0,-2-20-162 0 0,0 26 163 0 0,0 4 14 0 0,0-1-1 0 0,0 1 1 0 0,0-1-1 0 0,0 1 1 0 0,0-1-1 0 0,0 1 1 0 0,0-1-1 0 0,0 1 1 0 0,0-1-1 0 0,0 1 1 0 0,0-1-1 0 0,0 1 1 0 0,0-1-1 0 0,0 1 1 0 0,1-1-1 0 0,-1 1 1 0 0,0-1-1 0 0,0 1 1 0 0,0-1-1 0 0,1 1 1 0 0,-1 0-1 0 0,0-1 1 0 0,1 1-1 0 0,-1-1 1 0 0,0 1-1 0 0,1 0 1 0 0,-1-1-1 0 0,0 1 1 0 0,1 0-1 0 0,-1-1 1 0 0,1 1-1 0 0,-1 0 1 0 0,1 0-1 0 0,-1 0 1 0 0,1-1-1 0 0,-1 1 1 0 0,1 0 0 0 0,-1 0-1 0 0,1 0 1 0 0,-1 0-1 0 0,1 0 1 0 0,-1 0-1 0 0,1 0 1 0 0,-1 0-1 0 0,1 0 1 0 0,-1 0 0 0 0,3 0-31 0 0,-3 0 104 0 0,0 0 23 0 0,0 0-37 0 0,0 0-131 0 0,2 2-59 0 0,1 1 89 0 0,-1 0 1 0 0,1 1-1 0 0,-1-1 0 0 0,0 0 0 0 0,-1 1 0 0 0,2 2 42 0 0,3 7-83 0 0,3 7 41 0 0,1-2-38 0 0,-4 8 20 0 0,4-5 50 0 0,-5 4 10 0 0,5-4-11 0 0,-5 4-32 0 0,21 27 33 0 0,-21-27 10 0 0,11 11 53 0 0,-14-30-46 0 0,6 23-1 0 0,-6-5 45 0 0,-2-23-49 0 0,0 0-1 0 0,0-1 1 0 0,0 1 0 0 0,0 0-1 0 0,0-1 1 0 0,1 1 0 0 0,-1 0-1 0 0,0-1 1 0 0,0 1 0 0 0,0 0-1 0 0,0-1 1 0 0,1 1 0 0 0,-1-1-1 0 0,0 1 1 0 0,1 0 0 0 0,-1-1-1 0 0,0 1 1 0 0,1-1 0 0 0,-1 1-1 0 0,1-1 1 0 0,-1 1 0 0 0,1-1-1 0 0,-1 0 1 0 0,1 1 0 0 0,-1-1-1 0 0,1 1-1 0 0,0-1 2 0 0,-1 0-1 0 0,1 1 0 0 0,-1-1 0 0 0,1 1 0 0 0,-1-1 1 0 0,1 1-1 0 0,-1-1 0 0 0,1 1 0 0 0,-1-1 0 0 0,0 1 1 0 0,1-1-1 0 0,-1 1 0 0 0,0-1 0 0 0,1 1 0 0 0,-1 0 1 0 0,0-1-1 0 0,0 1 0 0 0,1 0 0 0 0,-1-1 0 0 0,0 1 1 0 0,0 0-1 0 0,0-1 0 0 0,0 1 0 0 0,0 0 0 0 0,0-1 1 0 0,0 1-2 0 0,0 4-28 0 0,0-1-70 0 0,1-2-75 0 0,0 0-111 0 0,1-1-132 0 0,0 0-117 0 0,0-1 68 0 0,0 0-43 0 0,1 0-606 0 0,-1 0-483 0 0,-2 0-915 0 0</inkml:trace>
  <inkml:trace contextRef="#ctx0" brushRef="#br0" timeOffset="1170.29">1326 154 8808 0 0,'0'-2'197'0'0,"0"0"-145"0"0,0 0 87 0 0,0-1 106 0 0,0 0 185 0 0,0 3-229 0 0,0 2-35 0 0,0 3-34 0 0,0 4-130 0 0,0-4-47 0 0,0 2-34 0 0,0 17 151 0 0,0-5-48 0 0,0-17-24 0 0,0 0-1 0 0,0-1 1 0 0,0 1 0 0 0,1-1 0 0 0,-1 1 0 0 0,0 0 0 0 0,1-1 0 0 0,-1 1-1 0 0,1-1 1 0 0,0 1 0 0 0,-1-1 0 0 0,1 1 0 0 0,0-1 0 0 0,0 1 0 0 0,5 10 12 0 0,-1 14 31 0 0,1-11-30 0 0,-5-12-7 0 0,0 0 0 0 0,0 0-1 0 0,0 1 1 0 0,0-1 0 0 0,0 0-1 0 0,-1 1 1 0 0,1-1-1 0 0,-1 1 1 0 0,0 0-6 0 0,0 1 6 0 0,1 1 1 0 0,0 0-1 0 0,0 0 1 0 0,0 0-1 0 0,1 0 1 0 0,0-1-1 0 0,0 1 0 0 0,0-1 1 0 0,1 1-7 0 0,10 29 27 0 0,-1 26 30 0 0,-3-12-7 0 0,-5-31-41 0 0,2 9 15 0 0,-3 3 34 0 0,-3-21-45 0 0,1 0 0 0 0,0 0 0 0 0,0 0 0 0 0,1 0 0 0 0,0 0-13 0 0,0-1 29 0 0,0 1-1 0 0,0 0 1 0 0,-1 0-1 0 0,0 0 1 0 0,-1 0-29 0 0,0-1 28 0 0,1-1 0 0 0,0 0 0 0 0,0 0 0 0 0,1 0 0 0 0,0 2-28 0 0,0-1 29 0 0,0 0-1 0 0,0-1 1 0 0,-1 1-1 0 0,0 0 0 0 0,-1 3-28 0 0,0 4 28 0 0,0 7 9 0 0,0 3 32 0 0,1-20-50 0 0,0 1 1 0 0,0-1 0 0 0,0 1 0 0 0,0-1 0 0 0,2 4-20 0 0,-1-4 30 0 0,-1 0 0 0 0,1 1 0 0 0,-1-1 0 0 0,0 1 0 0 0,0 3-30 0 0,-1 25 267 0 0,0-4-125 0 0,0-26-114 0 0,0-1 52 0 0,1 0 65 0 0,0-2 127 0 0,2-2-3 0 0,-1-1-130 0 0,1-1-66 0 0,0 0-55 0 0,2-2-82 0 0,-4 4 82 0 0,0-1-1 0 0,0 1 1 0 0,0-1-1 0 0,0 1 1 0 0,0-1-1 0 0,0 0 1 0 0,0 0-1 0 0,0 1 1 0 0,-1-1-1 0 0,1 0 1 0 0,-1 0-1 0 0,1 0 1 0 0,-1 0-1 0 0,0 0 1 0 0,0 0-1 0 0,0 0 1 0 0,0 0 0 0 0,0 0-1 0 0,0 1 1 0 0,0-2-18 0 0,0-15 171 0 0,4-3 54 0 0,-3 19-217 0 0,4-13 17 0 0,-3 9-25 0 0,-1 0 1 0 0,0 0-1 0 0,0 0 0 0 0,0 0 1 0 0,0-3-1 0 0,-1 6 0 0 0,0-1 0 0 0,0 1 0 0 0,1 0 0 0 0,-1 0 0 0 0,1 0 0 0 0,0 0 0 0 0,0 0 0 0 0,0 0 0 0 0,1-3 0 0 0,4-9 0 0 0,-1-13 0 0 0,5 7 0 0 0,-5-4 0 0 0,5 4 0 0 0,-6 9-2 0 0,0-4-30 0 0,6 1-58 0 0,-7 12 67 0 0,-1 0 1 0 0,0 1-1 0 0,-1-1 0 0 0,1 0 1 0 0,0 0-1 0 0,0-1 23 0 0,5-10-69 0 0,3 5 47 0 0,3 4-37 0 0,-11 1 48 0 0,4-2-6 0 0,14 0-36 0 0,-12-1 39 0 0,-8 7 14 0 0,0-1 0 0 0,1 1 0 0 0,-1 0 0 0 0,0-1 0 0 0,1 1 0 0 0,-1 0 0 0 0,0-1 0 0 0,1 1 0 0 0,-1 0 0 0 0,1-1 0 0 0,-1 1 0 0 0,0 0 0 0 0,1 0 0 0 0,-1-1 0 0 0,1 1 0 0 0,-1 0 0 0 0,1 0 0 0 0,-1 0 0 0 0,1 0 0 0 0,-1-1 1 0 0,1 1-1 0 0,-1 0 0 0 0,1 0 0 0 0,-1 0 0 0 0,1 0 0 0 0,-1 0 0 0 0,1 0 0 0 0,-1 0 0 0 0,1 1 0 0 0,0-1-1 0 0,1 0 1 0 0,0 0 0 0 0,-1 0 0 0 0,1 1 0 0 0,0-1 0 0 0,-1 0-1 0 0,1 1 1 0 0,-1 0 0 0 0,1-1 0 0 0,-1 1 0 0 0,1 0 0 0 0,-1 0-1 0 0,0 0 1 0 0,1 0 0 0 0,6 3-13 0 0,22 12-131 0 0,-25-14 127 0 0,-4-2 13 0 0,-1 1 0 0 0,1-1 0 0 0,0 0 0 0 0,-1 0 0 0 0,1 1 0 0 0,0-1 0 0 0,-1 1-1 0 0,1-1 1 0 0,-1 0 0 0 0,1 1 0 0 0,-1-1 0 0 0,1 1 0 0 0,-1-1 0 0 0,0 1 0 0 0,1-1 0 0 0,-1 1 0 0 0,1 0 0 0 0,-1-1 0 0 0,0 1 0 0 0,0-1 0 0 0,1 1 0 0 0,-1 0 4 0 0,2 4-12 0 0,1-2 11 0 0,-1 1-1 0 0,1-1 0 0 0,0 0 1 0 0,-1 0-1 0 0,2 0 0 0 0,-1 0 1 0 0,3 2 1 0 0,-3-3 0 0 0,0 1 0 0 0,0-1 0 0 0,0 1 0 0 0,0 0 0 0 0,-1 0 0 0 0,1 0 0 0 0,-1 0 0 0 0,1 1 0 0 0,-1-1 1 0 0,0 0-1 0 0,0 2 0 0 0,3 21 12 0 0,10 10 101 0 0,-10-26-102 0 0,1 8 20 0 0,-4 0 70 0 0,-2 4 6 0 0,0 40 200 0 0,0-41-229 0 0,0-19-63 0 0,0-1 0 0 0,0 1 0 0 0,0-1 0 0 0,-1 1 0 0 0,1 0 0 0 0,0-1 0 0 0,-1 1 1 0 0,0-1-1 0 0,1 1 0 0 0,-1-1 0 0 0,0 1 0 0 0,0-1 0 0 0,1 0 0 0 0,-1 1 1 0 0,0-1-1 0 0,-1 1-15 0 0,-3 5 23 0 0,-8 16 88 0 0,7-13 18 0 0,1-4-76 0 0,1-1-17 0 0,1 0-11 0 0,3-5-20 0 0,0 1 0 0 0,0 0 0 0 0,-1-1 0 0 0,1 1 1 0 0,0-1-1 0 0,-1 1 0 0 0,1 0 0 0 0,-1-1 0 0 0,1 1 0 0 0,0-1 0 0 0,-1 1 1 0 0,1-1-1 0 0,-1 1 0 0 0,1-1 0 0 0,-1 0 0 0 0,0 1 0 0 0,1-1 0 0 0,-1 0 1 0 0,1 1-1 0 0,-1-1 0 0 0,0 0 0 0 0,0 0-5 0 0,-3 3 20 0 0,-43 22 188 0 0,47-24-205 0 0,-1-1 1 0 0,0 0-1 0 0,0 1 1 0 0,0-1-1 0 0,0 0 1 0 0,0 0-1 0 0,1 0 1 0 0,-1 0-1 0 0,0 0 1 0 0,0 0-1 0 0,0 0 1 0 0,0 0 0 0 0,0 0-1 0 0,0 0 1 0 0,1-1-1 0 0,-1 1 1 0 0,0 0-1 0 0,0-1 1 0 0,0 1-1 0 0,1 0 1 0 0,-1-1-1 0 0,0 1 1 0 0,0-1-1 0 0,1 1 1 0 0,-1-1 0 0 0,0 0-4 0 0,-10-5 36 0 0,-7 4-3 0 0,3 2-80 0 0,4 0-67 0 0,-4-3-113 0 0,0-10-18 0 0</inkml:trace>
  <inkml:trace contextRef="#ctx0" brushRef="#br0" timeOffset="1933.07">2435 431 5136 0 0,'0'0'149'0'0,"-3"0"-7"0"0,-3 0-99 0 0,2 0 16 0 0,0 0 159 0 0,1 0-37 0 0,-2 0 87 0 0,-1 0-73 0 0,-4 0 128 0 0,7 0-149 0 0,-2-2 310 0 0,4 1-460 0 0,-12-8 385 0 0,-4 6-86 0 0,12 3-262 0 0,-1 0 37 0 0,-7 0 190 0 0,4 0-30 0 0,-1 0 33 0 0,-26 0 739 0 0,20 0-628 0 0,-4 0-200 0 0,19 0-194 0 0,1 0-1 0 0,0 0 1 0 0,-1 0-1 0 0,1 0 1 0 0,0 0-1 0 0,-1 0 0 0 0,1 0 1 0 0,0 0-1 0 0,-1 0 1 0 0,1 0-1 0 0,0 0 1 0 0,-1 0-1 0 0,1 0 0 0 0,0 0 1 0 0,0 0-1 0 0,-1 0 1 0 0,1 1-1 0 0,0-1 1 0 0,-1 0-1 0 0,1 0 0 0 0,0 0 1 0 0,0 0-1 0 0,0 1 1 0 0,-1-1-1 0 0,1 0 1 0 0,0 0-8 0 0,-1 2 19 0 0,-1-1 1 0 0,1 0 0 0 0,0 0-1 0 0,-1 0 1 0 0,1 0 0 0 0,-1-1 0 0 0,1 1-1 0 0,-1 0 1 0 0,1 0 0 0 0,-1-1-1 0 0,0 1-19 0 0,-24 1 166 0 0,25-2-157 0 0,-1 0 0 0 0,0 1-1 0 0,1-1 1 0 0,-1 0 0 0 0,1 0-1 0 0,-1 1 1 0 0,1-1 0 0 0,-1 1-1 0 0,1 0 1 0 0,-1-1 0 0 0,1 1-1 0 0,-1 0 1 0 0,0 1-9 0 0,1-1 8 0 0,-1 0 0 0 0,0 0 0 0 0,1-1-1 0 0,-1 1 1 0 0,0 0 0 0 0,0 0 0 0 0,0-1 0 0 0,1 1 0 0 0,-1-1-1 0 0,0 0 1 0 0,0 0 0 0 0,0 1 0 0 0,-2-1-8 0 0,4 0 1 0 0,0 0 0 0 0,-1 0 0 0 0,1 0 0 0 0,-1 0 0 0 0,1 0 1 0 0,0 0-1 0 0,-1 0 0 0 0,1 0 0 0 0,-1 0 0 0 0,1 0 0 0 0,0 0 0 0 0,-1 0 0 0 0,1 0 0 0 0,-1 1 0 0 0,1-1 0 0 0,0 0 0 0 0,-1 0 1 0 0,1 0-1 0 0,0 1 0 0 0,-1-1 0 0 0,1 0 0 0 0,0 1 0 0 0,0-1 0 0 0,-1 0 0 0 0,1 0 0 0 0,0 1 0 0 0,0-1 0 0 0,-1 1 1 0 0,1-1-1 0 0,0 0 0 0 0,0 1-1 0 0,-5 6 30 0 0,-5-2-19 0 0,5 5-11 0 0,-6-5 0 0 0,7 2-8 0 0,3-7 5 0 0,1 1 1 0 0,0-1 0 0 0,0 0-1 0 0,-1 1 1 0 0,1-1 0 0 0,-1 1-1 0 0,1-1 1 0 0,0 0 0 0 0,-1 1-1 0 0,1-1 1 0 0,-1 0 0 0 0,1 1-1 0 0,-1-1 1 0 0,1 0 0 0 0,-1 0-1 0 0,1 0 1 0 0,-1 1 0 0 0,1-1-1 0 0,-1 0 1 0 0,1 0 0 0 0,-1 0-1 0 0,1 0 1 0 0,-1 0 0 0 0,1 0-1 0 0,-1 0 1 0 0,1 0 0 0 0,-1 0-1 0 0,0 0 3 0 0,4 2-65 0 0,7 11 41 0 0,-5 0-19 0 0,6-8 33 0 0,-6 5 10 0 0,6-3-10 0 0,-10-7 7 0 0,0 1 0 0 0,0-1 0 0 0,0 0 1 0 0,0 1-1 0 0,0 0 0 0 0,0-1 1 0 0,0 1-1 0 0,-1-1 0 0 0,1 1 1 0 0,0 0-1 0 0,0 0 0 0 0,0 0 0 0 0,-1-1 1 0 0,1 1-1 0 0,0 0 0 0 0,-1 0 3 0 0,4 6-8 0 0,-3-4 2 0 0,0 0 1 0 0,0-1 0 0 0,1 1 0 0 0,-1 0 0 0 0,1-1 0 0 0,-1 1 0 0 0,1-1 0 0 0,0 0 0 0 0,0 0 0 0 0,0 1-1 0 0,0-1 1 0 0,1-1 0 0 0,-1 1 0 0 0,1 0 0 0 0,0 0 5 0 0,4 2-8 0 0,-4-3 4 0 0,0 0 1 0 0,0 1-1 0 0,0 0 1 0 0,0-1-1 0 0,0 1 1 0 0,0 0 0 0 0,-1 1-1 0 0,1-1 1 0 0,-1 0-1 0 0,1 1 1 0 0,-1 0-1 0 0,0-1 1 0 0,2 4 3 0 0,9 12-22 0 0,1 0 1 0 0,0-1 0 0 0,7 4 21 0 0,-20-19 0 0 0,1 0 0 0 0,-1 0 0 0 0,1 0 0 0 0,-1 0 0 0 0,0 0 0 0 0,1 0 0 0 0,-1 1 0 0 0,0-1 0 0 0,-1 0 0 0 0,1 1 0 0 0,0-1 0 0 0,-1 0 0 0 0,1 1 0 0 0,-1-1 0 0 0,1 1 0 0 0,0-1 0 0 0,-1 1 0 0 0,1-1 0 0 0,0 0 0 0 0,0 1 0 0 0,0-1 0 0 0,1 0 0 0 0,-1 0 0 0 0,0 0 0 0 0,1 0 0 0 0,-1 0 0 0 0,1 0 0 0 0,0-1-1 0 0,-1 1 1 0 0,0-1-1 0 0,1 1 1 0 0,-1-1 0 0 0,0 1-1 0 0,0-1 1 0 0,0 1-1 0 0,0 0 1 0 0,0 0 0 0 0,-1-1-1 0 0,1 1 1 0 0,0 0-1 0 0,-1 0 1 0 0,1 0 0 0 0,0 19 32 0 0,-1-19-15 0 0,0 0 1 0 0,0-1-1 0 0,1 1 0 0 0,-1 0 0 0 0,1-1 0 0 0,-1 1 0 0 0,1 0 1 0 0,0-1-1 0 0,-1 1 0 0 0,2 0-17 0 0,2 10 122 0 0,-8-1-14 0 0,1-5-47 0 0,1-1 8 0 0,1 6 130 0 0,-2 12-21 0 0,3-21-164 0 0,-1 0 0 0 0,0-1 0 0 0,1 1 0 0 0,-1-1 0 0 0,0 1 0 0 0,0 0 0 0 0,0-1 0 0 0,0 0 1 0 0,0 1-1 0 0,-1 0-14 0 0,-1 1 124 0 0,2 0-22 0 0,-1-1-41 0 0,-6 5-10 0 0,4-4-9 0 0,-9 10 75 0 0,7-9-47 0 0,-3-5-58 0 0,9 1-5 0 0,-30 0 108 0 0,-9 0-92 0 0,28 0-23 0 0,11 0 0 0 0,-1 0 0 0 0,1 0 0 0 0,-1 0 0 0 0,1 0 0 0 0,-1 0 0 0 0,1 0 0 0 0,-1 0 0 0 0,1 0 0 0 0,-1 0 0 0 0,1 0 0 0 0,-1 0 0 0 0,1 0 0 0 0,-1 0 0 0 0,1-1 0 0 0,0 1 0 0 0,-1 0 0 0 0,1 0 0 0 0,-1 0 0 0 0,1-1 0 0 0,-1 1 0 0 0,1 0 0 0 0,0 0 0 0 0,-1-1 0 0 0,1 1 0 0 0,0-1 0 0 0,-1 1 0 0 0,1 0 0 0 0,0-1 0 0 0,-1 1 0 0 0,1 0 0 0 0,0-1 0 0 0,0 0 0 0 0,-5-5 0 0 0,-6 0 1 0 0,2 0-23 0 0,4 0-45 0 0,0-4-216 0 0,4 8 188 0 0,0-1 1 0 0,0 1-1 0 0,0 0 1 0 0,-1 0-1 0 0,1 0 1 0 0,0 0-1 0 0,-1 0 1 0 0,0 0-1 0 0,1 0 95 0 0,-15-13-714 0 0</inkml:trace>
  <inkml:trace contextRef="#ctx0" brushRef="#br0" timeOffset="2391.23">2619 631 5264 0 0,'26'-12'116'0'0,"-21"9"-5"0"0,-1 2-51 0 0,1 1-14 0 0,-1 1 7 0 0,1-1 86 0 0,8 0-112 0 0,-4-1-15 0 0,-3-1 32 0 0,0-2 47 0 0,1-2 104 0 0,-7 6-195 0 0,2-1 210 0 0,0-1-56 0 0,0 2-47 0 0,0-1-37 0 0,5 3 87 0 0,-7-2-101 0 0,3 0 329 0 0,-3 0 7 0 0,0-6-65 0 0,1 3-81 0 0,2-1 6 0 0,0 2-89 0 0,1-2 7 0 0,-1 1-28 0 0,-2-2 25 0 0,-1-2 67 0 0,1 2-119 0 0,4-6 220 0 0,-3 7-247 0 0,1 1-42 0 0,-1 1-72 0 0,1-1 100 0 0,-3 0-21 0 0,0-1 1 0 0,0 1-1 0 0,-1-1 0 0 0,1 1 0 0 0,-1-1 0 0 0,0 1 0 0 0,0 0 0 0 0,-1-3-53 0 0,-1 0 58 0 0,-1 1-35 0 0,1 3 99 0 0,3-1-20 0 0,1-3-60 0 0,-3-9 80 0 0,2 14-117 0 0,-1 1 0 0 0,1-1-1 0 0,0 1 1 0 0,-1-1 0 0 0,1 1-1 0 0,0 0 1 0 0,-1-1 0 0 0,1 1 0 0 0,-1-1-1 0 0,1 1 1 0 0,-1 0 0 0 0,1-1 0 0 0,-1 1-1 0 0,1 0 1 0 0,-1 0 0 0 0,1 0-1 0 0,-1-1 1 0 0,0 1 0 0 0,1 0 0 0 0,-1 0-1 0 0,1 0 1 0 0,-1 0 0 0 0,0 0 0 0 0,1 0-1 0 0,-1 0 1 0 0,1 0 0 0 0,-1 0-5 0 0,1 0 5 0 0,-1 0 0 0 0,1 1 0 0 0,-1-1 0 0 0,1 0 0 0 0,-1 0 0 0 0,1 0 1 0 0,-1 0-1 0 0,1 0 0 0 0,-1 0 0 0 0,0 0 0 0 0,1 0 0 0 0,-1-1 0 0 0,1 1 0 0 0,0 0 1 0 0,-1 0-1 0 0,1 0 0 0 0,-1 0 0 0 0,1-1 0 0 0,-1 1 0 0 0,1 0 0 0 0,-1 0 1 0 0,1-1-1 0 0,0 1 0 0 0,-1 0 0 0 0,1-1 0 0 0,-1 1 0 0 0,1 0 0 0 0,0-1 0 0 0,0 1 1 0 0,-1-1-1 0 0,1 1 0 0 0,0-1 0 0 0,0 1 0 0 0,-1 0 0 0 0,1-1 0 0 0,0 1 0 0 0,0-1 1 0 0,0 1-1 0 0,0-1 0 0 0,0 1 0 0 0,-1-1 0 0 0,1 1 0 0 0,0-1 0 0 0,0 1 1 0 0,1-1-1 0 0,-1 0-5 0 0,0 1 2 0 0,0 0 0 0 0,0 0 0 0 0,0 0 0 0 0,0 0 0 0 0,0 0 0 0 0,0 0 0 0 0,0 0 0 0 0,0 0 1 0 0,0-1-1 0 0,0 1 0 0 0,0 0 0 0 0,0 0 0 0 0,0 0 0 0 0,0 0 0 0 0,0 0 0 0 0,0 0 0 0 0,0 0 1 0 0,0 0-1 0 0,0 0 0 0 0,0 0 0 0 0,0 0 0 0 0,0-1 0 0 0,0 1 0 0 0,0 0 0 0 0,-1 0 0 0 0,1 0 1 0 0,0 0-1 0 0,0 0 0 0 0,0 0 0 0 0,0 0 0 0 0,0 0 0 0 0,0 0 0 0 0,0 0 0 0 0,0 0 0 0 0,0 0 0 0 0,0 0 1 0 0,0 0-1 0 0,0 0 0 0 0,0 0 0 0 0,-1 0 0 0 0,1 0 0 0 0,0 0 0 0 0,0-1 0 0 0,0 1 0 0 0,0 0 1 0 0,0 0-1 0 0,0 0 0 0 0,0 0 0 0 0,0 0 0 0 0,0 0 0 0 0,0 1 0 0 0,-1-1 0 0 0,1 0 0 0 0,0 0 0 0 0,0 0 1 0 0,0 0-1 0 0,0 0-2 0 0,-3 0 39 0 0,2 0-41 0 0,-2 0 41 0 0,-5 0 63 0 0,-5 0 93 0 0,11 0-190 0 0,1 0 0 0 0,0 0 1 0 0,-1 0-1 0 0,1 0 0 0 0,0 0 0 0 0,-1 0 0 0 0,1 1 1 0 0,0-1-1 0 0,0 1 0 0 0,-1-1 0 0 0,1 1 0 0 0,0-1 1 0 0,0 1-1 0 0,0 0 0 0 0,-1 0 0 0 0,1-1 0 0 0,0 2-5 0 0,-4 5 5 0 0,-26 55 49 0 0,30-60-54 0 0,0 1 0 0 0,0 0 0 0 0,1 0 0 0 0,-1 0 0 0 0,1-1 0 0 0,0 1 0 0 0,0 0 0 0 0,0 0 0 0 0,0 0 0 0 0,1 2 0 0 0,-1 10 0 0 0,0 121 0 0 0,1-124 15 0 0,1 0 1 0 0,0-1 0 0 0,1 0 0 0 0,0 1 0 0 0,1-1 0 0 0,2 6-16 0 0,1 3 22 0 0,24 57 42 0 0,-29-73-58 0 0,0 1 1 0 0,0 0-1 0 0,1 0 1 0 0,-1-1-1 0 0,1 0 0 0 0,0 1 1 0 0,1-1-1 0 0,-1 0 1 0 0,0-1-1 0 0,1 1 1 0 0,3 2-7 0 0,4 5 17 0 0,-6-7 4 0 0,1 0 0 0 0,-1 0 0 0 0,1 0 1 0 0,0-1-1 0 0,0 0 0 0 0,1 0-21 0 0,-2 0 32 0 0,-1-2-10 0 0,0 0 0 0 0,1 0 1 0 0,-1 0-1 0 0,0-1 0 0 0,0 0 1 0 0,1 1-1 0 0,-1-1 1 0 0,0-1-1 0 0,4 0-22 0 0,8 0 83 0 0,-5 2-22 0 0,-8-1-45 0 0,0 1 1 0 0,1-1-1 0 0,-1 0 1 0 0,0 0 0 0 0,0-1-1 0 0,0 1 1 0 0,0 0-1 0 0,0-1 1 0 0,0 0-1 0 0,1 0-16 0 0,4-4 11 0 0,2 0-38 0 0,3 2-51 0 0,-10 3 103 0 0,0 0-50 0 0,-1-1-50 0 0,-1 1-53 0 0,1-1-54 0 0,-1 0-55 0 0,-1 0-57 0 0,1-1-58 0 0,0 0-112 0 0,1 0-78 0 0,0 0-77 0 0,0-1-82 0 0,7-3-827 0 0,8-4-870 0 0,-17 10 2386 0 0</inkml:trace>
  <inkml:trace contextRef="#ctx0" brushRef="#br0" timeOffset="2762.48">3327 0 6392 0 0,'0'0'141'0'0,"0"0"23"0"0,0 0 12 0 0,0 0-56 0 0,0 0-8 0 0,0 0 42 0 0,0 0 132 0 0,0 0 242 0 0,0 3 16 0 0,0 10 26 0 0,-1 5 9 0 0,1-6-267 0 0,1-4-124 0 0,2 0-86 0 0,0-3-44 0 0,-2-2-17 0 0,1 0 1 0 0,-1 0-1 0 0,0 0 0 0 0,0 0 0 0 0,0 0 0 0 0,0 0 0 0 0,0 0 0 0 0,-1 1 0 0 0,1-1 0 0 0,-1 0 1 0 0,0 0-1 0 0,0 4-41 0 0,-1 2 63 0 0,1-5-40 0 0,-1-1 0 0 0,1 1 0 0 0,0-1 0 0 0,1 1 0 0 0,-1-1 0 0 0,0 1 0 0 0,1-1 0 0 0,0 1 0 0 0,0 1-23 0 0,1 0 18 0 0,0 1 10 0 0,1 1 0 0 0,-2 0 0 0 0,1 0 0 0 0,-1 0 0 0 0,0 0 0 0 0,0 6-28 0 0,-1 97 280 0 0,0 41 74 0 0,0-45-66 0 0,0 3 47 0 0,0 3 57 0 0,0 5 69 0 0,0-114-386 0 0,-2-1 4 0 0,-9 9-90 0 0,9-9-138 0 0,2-2-93 0 0,0 0 123 0 0,0 0-35 0 0,0 0-58 0 0,0 0-104 0 0,0 0-121 0 0,0 0-109 0 0,0 0 78 0 0,0-1-41 0 0,0 0-596 0 0,0-3-468 0 0,0-5-890 0 0</inkml:trace>
  <inkml:trace contextRef="#ctx0" brushRef="#br0" timeOffset="3040.45">3143 462 5384 0 0,'0'0'116'0'0,"0"0"17"0"0,0 0 12 0 0,0-2-14 0 0,2-9-104 0 0,2 8-7 0 0,3 0 44 0 0,0-1 44 0 0,-1 1 47 0 0,-2 1 20 0 0,6-3 222 0 0,4 0 65 0 0,-1-1 1 0 0,-3 1-63 0 0,8-5 88 0 0,-6 7-270 0 0,4-1 84 0 0,-1-7 70 0 0,-2 0-52 0 0,-3 4-151 0 0,0 1-39 0 0,1-1 8 0 0,7-3 122 0 0,-2 6-58 0 0,-4 0-61 0 0,9-6 131 0 0,-1 5-133 0 0,-12 3-100 0 0,-1 0-1 0 0,0 0 1 0 0,0-1 0 0 0,3-1-39 0 0,25-9 133 0 0,-10 6-94 0 0,-9 3-71 0 0,-3 0-68 0 0,-2 1-32 0 0,3 2 5 0 0,-9 1 48 0 0,-1 0-32 0 0,1 0-54 0 0,0 0-70 0 0,0-1-86 0 0,-2 0 66 0 0,0 0-38 0 0,3-1-390 0 0,2-2-266 0 0,3-1-619 0 0</inkml:trace>
  <inkml:trace contextRef="#ctx0" brushRef="#br0" timeOffset="3589.13">4282 185 5760 0 0,'0'0'166'0'0,"0"0"-41"0"0,0 0-8 0 0,0 0 41 0 0,0 0 133 0 0,0 0 246 0 0,0 0 21 0 0,0 0-22 0 0,0 0-100 0 0,0 0-42 0 0,0 0-8 0 0,0 0-12 0 0,0 0-38 0 0,0 0-16 0 0,0-3-6 0 0,0 3-300 0 0,0-1-1 0 0,0 1 1 0 0,0 0 0 0 0,0-1 0 0 0,0 1 0 0 0,0-1 0 0 0,0 1 0 0 0,0-1 0 0 0,0 1-1 0 0,-1-1 1 0 0,1 1 0 0 0,0-1 0 0 0,0 1 0 0 0,0-1 0 0 0,-1 1 0 0 0,1 0 0 0 0,0-1-1 0 0,0 1 1 0 0,-1-1 0 0 0,1 1 0 0 0,0 0 0 0 0,-1-1 0 0 0,1 1 0 0 0,0 0-1 0 0,-1-1 1 0 0,1 1 0 0 0,-1 0 0 0 0,1 0 0 0 0,-1-1 0 0 0,1 1 0 0 0,0 0 0 0 0,-1 0-1 0 0,1 0 1 0 0,-1 0 0 0 0,1 0 0 0 0,-1 0 0 0 0,1-1 0 0 0,-1 1 0 0 0,1 0 0 0 0,-1 0-1 0 0,1 0 1 0 0,-1 1-14 0 0,-4-4 266 0 0,-5-7-2 0 0,6 7-49 0 0,1 2-99 0 0,-1 1-62 0 0,-1 1-38 0 0,3-1 45 0 0,-2 0-7 0 0,0 0 0 0 0,0 0-1 0 0,1 0 1 0 0,-1-1 0 0 0,0 0 0 0 0,1 1-1 0 0,-1-2-53 0 0,-10-7 178 0 0,14 9-175 0 0,0 0 0 0 0,0 0 1 0 0,-1 0-1 0 0,1 0 0 0 0,0-1 1 0 0,0 1-1 0 0,0 0 0 0 0,0 0 0 0 0,0 0 1 0 0,-1 0-1 0 0,1 0 0 0 0,0 0 1 0 0,0 0-1 0 0,0 0 0 0 0,-1 0 1 0 0,1-1-1 0 0,0 1 0 0 0,0 0 1 0 0,0 0-1 0 0,-1 0 0 0 0,1 0 1 0 0,0 0-1 0 0,0 0 0 0 0,0 0 1 0 0,-1 0-1 0 0,1 0 0 0 0,0 1 1 0 0,0-1-1 0 0,0 0 0 0 0,-1 0 0 0 0,1 0 1 0 0,0 0-1 0 0,0 0 0 0 0,0 0 1 0 0,-1 0-1 0 0,1 0 0 0 0,0 0 1 0 0,0 1-1 0 0,0-1 0 0 0,0 0 1 0 0,0 0-1 0 0,-1 0 0 0 0,1 0-3 0 0,-20 11 130 0 0,10-9-2 0 0,-16-2-22 0 0,23 0-103 0 0,0 0 0 0 0,-1 0 0 0 0,1 0 0 0 0,0 1 0 0 0,0-1 1 0 0,0 1-1 0 0,-1 0-3 0 0,-1 5 0 0 0,2-2 0 0 0,-9 1 0 0 0,-19 11 0 0 0,30-16 0 0 0,0 1 0 0 0,-1 0 0 0 0,1-1 0 0 0,0 1 0 0 0,0 0 0 0 0,0 0 0 0 0,0 0 0 0 0,1 0 0 0 0,-1 0 0 0 0,0 0 0 0 0,0 0 0 0 0,0 1 0 0 0,-4 14 0 0 0,-5-3 21 0 0,6-8 102 0 0,3 2-78 0 0,1-1-12 0 0,-11 6 57 0 0,7-4-54 0 0,6 0-102 0 0,-2-8 61 0 0,1 13-144 0 0,6 0 65 0 0,-1-1 52 0 0,-5-1-20 0 0,-1-9 44 0 0,1-1 1 0 0,-1 1 0 0 0,0 0 0 0 0,1 0 0 0 0,-1 0 0 0 0,1 0-1 0 0,0 0 1 0 0,0 0 0 0 0,-1-1 0 0 0,1 1 0 0 0,1 0 7 0 0,-1 0-5 0 0,0-1 1 0 0,0 1-1 0 0,0 0 1 0 0,-1 0-1 0 0,1 0 1 0 0,0 0-1 0 0,-1 0 1 0 0,1 0 0 0 0,-1 0-1 0 0,0 0 1 0 0,0 1 4 0 0,1-2 0 0 0,-1 1 0 0 0,0 0 0 0 0,0-1 0 0 0,0 1 0 0 0,1-1 0 0 0,-1 1 0 0 0,1 0 0 0 0,-1-1 0 0 0,1 1 0 0 0,0-1 0 0 0,0 0 0 0 0,0 1 0 0 0,-1-1 0 0 0,2 1 0 0 0,2 6 0 0 0,17 38 0 0 0,-21-45-2 0 0,1 0 0 0 0,0-1 1 0 0,-1 1-1 0 0,1 0 1 0 0,0 0-1 0 0,0 0 1 0 0,0-1-1 0 0,-1 1 1 0 0,1 0-1 0 0,0-1 1 0 0,0 1-1 0 0,0 0 0 0 0,0-1 1 0 0,0 0-1 0 0,0 1 1 0 0,1-1 1 0 0,8 7-29 0 0,-4 5 8 0 0,-4-8 16 0 0,1 0 1 0 0,0 0-1 0 0,0-1 0 0 0,0 1 1 0 0,0-1-1 0 0,1 0 0 0 0,1 2 5 0 0,-1-2-3 0 0,0 0 0 0 0,0 1 0 0 0,0 0 0 0 0,0 0 0 0 0,-1 0 1 0 0,0 0-1 0 0,1 2 3 0 0,1 5 0 0 0,-5-10 0 0 0,0 0 0 0 0,1 0 0 0 0,-1 0 0 0 0,0 0 0 0 0,1 0 0 0 0,0 0 0 0 0,-1 0 0 0 0,1 0 0 0 0,0 0 0 0 0,-1 0 0 0 0,1 0 0 0 0,0 0 0 0 0,0 0 0 0 0,0-1 0 0 0,-1 1 0 0 0,1 0 0 0 0,0-1 0 0 0,1 1 0 0 0,3 2-1 0 0,-5-3 1 0 0,1 0 1 0 0,0 0-1 0 0,-1 1 0 0 0,1-1 0 0 0,0 0 0 0 0,-1 1 0 0 0,1-1 1 0 0,-1 0-1 0 0,1 1 0 0 0,-1-1 0 0 0,1 1 0 0 0,-1-1 1 0 0,1 1-1 0 0,-1-1 0 0 0,0 1 0 0 0,1-1 0 0 0,-1 1 1 0 0,1 0-1 0 0,-1-1 0 0 0,0 1 0 0 0,0-1 0 0 0,1 1 0 0 0,1 4 7 0 0,24 41 124 0 0,-26-43-122 0 0,1 0 0 0 0,0-1 0 0 0,-1 1 0 0 0,0 0 0 0 0,1-1 0 0 0,-1 1 0 0 0,0 0 0 0 0,-1-1 0 0 0,1 1 0 0 0,0 1-9 0 0,-1-3 9 0 0,1 1 1 0 0,0 0-1 0 0,-1 0 1 0 0,1-1-1 0 0,0 1 1 0 0,0 0-1 0 0,0-1 1 0 0,1 1-1 0 0,-1 0 0 0 0,0 0 1 0 0,1-1-1 0 0,-1 1 1 0 0,1 0-1 0 0,-1-1 1 0 0,1 1-1 0 0,0-1-9 0 0,3 3 33 0 0,-4-4-31 0 0,0 0-1 0 0,0 0 1 0 0,0 0-1 0 0,0 0 1 0 0,0 0-1 0 0,1 1 1 0 0,-1-1-1 0 0,0 0 1 0 0,0 0-1 0 0,0 0 1 0 0,0 0 0 0 0,0 0-1 0 0,0 0 1 0 0,0 0-1 0 0,1 0 1 0 0,-1 1-1 0 0,0-1 1 0 0,0 0-1 0 0,0 0 1 0 0,0 0-1 0 0,0 0 1 0 0,0 0 0 0 0,0 0-1 0 0,0 1 1 0 0,0-1-1 0 0,0 0 1 0 0,0 0-1 0 0,0 0 1 0 0,0 0-1 0 0,0 0 1 0 0,0 1 0 0 0,0-1-1 0 0,0 0 1 0 0,0 0-1 0 0,0 0 1 0 0,0 0-1 0 0,0 0 1 0 0,0 1-1 0 0,0-1 1 0 0,0 0-1 0 0,0 0 1 0 0,0 0 0 0 0,-1 0-1 0 0,1 0 1 0 0,0 0-1 0 0,0 1 1 0 0,0-1-1 0 0,0 0 1 0 0,0 0-1 0 0,0 0 1 0 0,0 0-2 0 0,-5 8 34 0 0,0 23 151 0 0,0-22-104 0 0,0 0 1 0 0,0-1-1 0 0,-1 1 0 0 0,0-1 1 0 0,0-1-1 0 0,-5 5-81 0 0,8-8 36 0 0,-1 0-1 0 0,1 0 1 0 0,0 0 0 0 0,1 1 0 0 0,-2 1-36 0 0,-10 16 112 0 0,1-12-6 0 0,2-6-42 0 0,10-3-59 0 0,0-1 0 0 0,0 0 0 0 0,0 1 0 0 0,0-1 0 0 0,0 1 0 0 0,0-1 0 0 0,0 1 0 0 0,0 0 0 0 0,0-1 0 0 0,0 1 0 0 0,0 0 0 0 0,0 0 0 0 0,0-1 0 0 0,1 1 0 0 0,-1 0 0 0 0,0 0 0 0 0,1 0 0 0 0,-1 1-5 0 0,0-1 3 0 0,1-1 1 0 0,0 1 0 0 0,-1 0 0 0 0,1 0 0 0 0,-1 0-1 0 0,1 0 1 0 0,-1-1 0 0 0,1 1 0 0 0,-1 0-1 0 0,1 0 1 0 0,-1-1 0 0 0,0 1 0 0 0,1-1 0 0 0,-1 1-1 0 0,0-1 1 0 0,0 1 0 0 0,0-1 0 0 0,1 1 0 0 0,-1-1-1 0 0,0 1 1 0 0,0-1 0 0 0,0 0 0 0 0,0 0 0 0 0,0 1-1 0 0,0-1 1 0 0,1 0 0 0 0,-2 0-4 0 0,-9 3 34 0 0,-15 10 131 0 0,23-11-139 0 0,1 0 1 0 0,-1-1 0 0 0,0 1 0 0 0,0-1 0 0 0,0 1 0 0 0,0-1 0 0 0,0 0 0 0 0,0 0 0 0 0,0 0 0 0 0,0-1 0 0 0,-3 1-27 0 0,-10 0 113 0 0,12-1-81 0 0,-1 1 0 0 0,1-1 0 0 0,0 0 0 0 0,0 0 0 0 0,-1 0 0 0 0,1-1 0 0 0,0 0 0 0 0,0 0 0 0 0,-4-1-32 0 0,-23-13 18 0 0,22 8-31 0 0,3 1-34 0 0,6 6 47 0 0,-3-2 7 0 0,1-2-59 0 0,-1 1-39 0 0,0 0-41 0 0,0 0-39 0 0,-1 0-37 0 0,1 0-36 0 0,0 0-34 0 0,-4-1-371 0 0,5 3 385 0 0,1 1-38 0 0,-2-1-403 0 0,1 0 195 0 0,0 0-37 0 0,-1 0-627 0 0,1-3-601 0 0,2-5-998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13.6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0 6016 0 0,'0'0'133'0'0,"0"0"23"0"0,0 0 11 0 0,-2 0-27 0 0,-18 0 258 0 0,8 0 89 0 0,1 0 178 0 0,-8 0 393 0 0,12 1-801 0 0,2 5 25 0 0,2-2-40 0 0,-1-1-15 0 0,-1-2 25 0 0,-2-1 73 0 0,3 0-269 0 0,2 0-31 0 0,0 0 0 0 0,0 0 0 0 0,-1 0 0 0 0,1 0 0 0 0,0 0-1 0 0,-1 1 1 0 0,1-1 0 0 0,0 1 0 0 0,-2 0-25 0 0,-4 3 49 0 0,-16 9 58 0 0,7 1 9 0 0,13-10-109 0 0,1 0 4 0 0,-1-1 1 0 0,1 1-1 0 0,-1-1 1 0 0,0 0-1 0 0,-2 1-11 0 0,-5 1 14 0 0,10-5-11 0 0,0 1 0 0 0,0-1-1 0 0,0 0 1 0 0,0 1 0 0 0,0-1 0 0 0,0 1-1 0 0,0 0 1 0 0,0-1 0 0 0,0 1 0 0 0,0 0 0 0 0,0-1-1 0 0,0 1 1 0 0,1 0 0 0 0,-1 0 0 0 0,0 0-1 0 0,0 0 1 0 0,1 0 0 0 0,-1 0-3 0 0,-4 10 11 0 0,4-9-11 0 0,0 0 0 0 0,0 0 0 0 0,0 0 0 0 0,0 0 0 0 0,-1 1 0 0 0,1-1 0 0 0,-1-1 0 0 0,1 1 0 0 0,-1 0 0 0 0,-2 2 6 0 0,1 0 0 0 0,0 1 1 0 0,0-1-1 0 0,1 1 0 0 0,-1-1 0 0 0,1 1 1 0 0,0 0-1 0 0,-1 1-6 0 0,-5 14 14 0 0,5-16-14 0 0,1 0 0 0 0,1 0 0 0 0,-1 0 0 0 0,1 0 0 0 0,-1 1 0 0 0,1-1 0 0 0,0 0 0 0 0,1 1 0 0 0,-1-1 0 0 0,1 1 0 0 0,0-1 0 0 0,0 1 0 0 0,1 3 0 0 0,-2 15-12 0 0,0-10 0 0 0,1-1 0 0 0,0 0 0 0 0,0 1 0 0 0,2-1 0 0 0,0 6 12 0 0,9 2-11 0 0,-6 0-13 0 0,-5-16 20 0 0,1 1-1 0 0,1-1 1 0 0,-1 1 0 0 0,1-1 0 0 0,0 1 0 0 0,0-1 0 0 0,1 1 4 0 0,8 16 0 0 0,-9-17 0 0 0,1 0 0 0 0,-1 0 0 0 0,1 0 0 0 0,-1 0 0 0 0,1 0 0 0 0,1 0 0 0 0,11 12-3 0 0,14 15 1 0 0,-27-30 4 0 0,0 1 0 0 0,0-1 0 0 0,0 1 0 0 0,0-1-1 0 0,1 0 1 0 0,-1 0 0 0 0,0 1 0 0 0,0-2 0 0 0,1 1 0 0 0,-1 0-1 0 0,1 0 1 0 0,-1-1 0 0 0,1 0 0 0 0,1 1-2 0 0,18 2 89 0 0,-1 7 57 0 0,-19-10-131 0 0,0 1 1 0 0,-1-1-1 0 0,1 1 1 0 0,0-1 0 0 0,-1 1-1 0 0,1-1 1 0 0,0 0-1 0 0,0 0 1 0 0,-1 0 0 0 0,1 0-1 0 0,0 0 1 0 0,-1 0-1 0 0,1-1 1 0 0,1 1-16 0 0,21-9 167 0 0,-16 5-100 0 0,-3 3 0 0 0,0-1 0 0 0,-1 0 0 0 0,1-1 0 0 0,-1 1 0 0 0,2-2-67 0 0,-2 1 71 0 0,0 0-1 0 0,0-1 1 0 0,0 1 0 0 0,0-1-1 0 0,-1 0 1 0 0,0 0-1 0 0,0 0 1 0 0,0 0 0 0 0,0-1-1 0 0,-1 1 1 0 0,1-1 0 0 0,0-3-71 0 0,3-12 226 0 0,-4-1-37 0 0,-1 11-127 0 0,0 1 35 0 0,3-4 219 0 0,0 1-1 0 0,5-10-315 0 0,-4 10 149 0 0,-1 0-62 0 0,0-4 51 0 0,-5-4-44 0 0,1 8-44 0 0,-1 6-20 0 0,1 0 0 0 0,-1 0-1 0 0,0 1 1 0 0,-1-1 0 0 0,1 0-1 0 0,-1 0-29 0 0,0 2 37 0 0,0-1 0 0 0,1 0 0 0 0,0 0 0 0 0,0 0 0 0 0,0-5-37 0 0,1 8 14 0 0,0 1 0 0 0,0-1 0 0 0,0 1 0 0 0,0-1 0 0 0,0 0 0 0 0,-1 1 1 0 0,1-1-1 0 0,-1 0 0 0 0,1 1 0 0 0,-1-1 0 0 0,0 1 0 0 0,1-1 0 0 0,-1 1 0 0 0,0-1-14 0 0,-5-10 90 0 0,0-16 18 0 0,-8-12-219 0 0,6 23 23 0 0,4 7-2 0 0,-1 1-43 0 0,0 0-51 0 0,0 0-60 0 0,1 1-6 0 0,0 1-50 0 0,1 0-57 0 0,-1 0-61 0 0,3 5 165 0 0,1 0-38 0 0,-1-1-389 0 0,0 1 187 0 0,1 1-36 0 0,-2-2-609 0 0,-2 1-583 0 0,-5 1-971 0 0</inkml:trace>
  <inkml:trace contextRef="#ctx0" brushRef="#br0" timeOffset="502.9">480 92 6016 0 0,'3'0'19'0'0,"0"0"0"0"0,0 0 0 0 0,0 0 0 0 0,1 1 0 0 0,-1-1 0 0 0,0 1 0 0 0,1 0-19 0 0,1 6 96 0 0,-3-4-36 0 0,9 4 99 0 0,-10-7-150 0 0,0 0 0 0 0,0 1 1 0 0,0-1-1 0 0,0 1 0 0 0,0-1 0 0 0,0 1 1 0 0,0-1-1 0 0,0 1 0 0 0,0 0 0 0 0,0 0 1 0 0,-1-1-1 0 0,1 1 0 0 0,0 0 0 0 0,0 0 1 0 0,-1 0-1 0 0,1 0-9 0 0,1 3 15 0 0,-1 2-3 0 0,-1 15-11 0 0,1-9 28 0 0,4-4 101 0 0,1 5 125 0 0,-1 13 189 0 0,1-11-123 0 0,-1 0 4 0 0,-3 1-56 0 0,0-1 44 0 0,3-6-70 0 0,1 3-4 0 0,-1 14 145 0 0,2-13-136 0 0,-7-12-213 0 0,1 0-1 0 0,0 1 0 0 0,0-1 0 0 0,-1 0 0 0 0,1 1 0 0 0,-1-1 0 0 0,1 1 0 0 0,-1-1 0 0 0,1 1 0 0 0,-1-1 0 0 0,0 1 1 0 0,0 0-1 0 0,0-1-34 0 0,0 15 314 0 0,-1 4-25 0 0,1-17-259 0 0,0-1-1 0 0,1 1 1 0 0,-1-1-1 0 0,0 0 1 0 0,1 1-1 0 0,0-1 1 0 0,-1 1-1 0 0,1-1 1 0 0,0 0-1 0 0,0 0 1 0 0,0 1-1 0 0,0-1 1 0 0,1 0-1 0 0,-1 0 1 0 0,1 0-1 0 0,-1 0 1 0 0,1 0-30 0 0,-1-2 9 0 0,0 1 1 0 0,-1-1-1 0 0,1 1 0 0 0,-1-1 0 0 0,1 0 1 0 0,0 1-1 0 0,-1-1 0 0 0,1 1 0 0 0,-1-1 1 0 0,0 1-1 0 0,1 0 0 0 0,-1-1 1 0 0,1 1-1 0 0,-1-1 0 0 0,0 1 0 0 0,0 0 1 0 0,1-1-1 0 0,-1 1 0 0 0,0 0 0 0 0,0-1 1 0 0,0 1-1 0 0,0 0 0 0 0,1 0 1 0 0,-1-1-1 0 0,0 1 0 0 0,0 0 0 0 0,-1-1 1 0 0,1 1-1 0 0,0 0 0 0 0,0-1 0 0 0,0 1 1 0 0,0 0-1 0 0,-1 0 0 0 0,1-1 1 0 0,0 1-1 0 0,0-1 0 0 0,-1 1 0 0 0,1 0-9 0 0,-4 8 99 0 0,4-8-90 0 0,-1 0 1 0 0,1 0 0 0 0,0 0 0 0 0,-1 0 0 0 0,1 0-1 0 0,0 0 1 0 0,0 0 0 0 0,0 0 0 0 0,0 0 0 0 0,0 0-1 0 0,0 0 1 0 0,0 0 0 0 0,0-1 0 0 0,0 1-1 0 0,0 0 1 0 0,1 0 0 0 0,-1 0 0 0 0,0 0 0 0 0,1 1-10 0 0,7 7 182 0 0,-6-7-128 0 0,2 6 98 0 0,-7 7 166 0 0,-1-7-138 0 0,1-3-89 0 0,-1 0-21 0 0,1-2 169 0 0,3-3 1 0 0,0 6-33 0 0,-3-1 337 0 0,0-7-231 0 0,1 0-219 0 0,0 0-59 0 0,1 1-50 0 0,0-1-35 0 0,-2-1 174 0 0,2 0-54 0 0,2-6-13 0 0,-1 6-10 0 0,0-17 227 0 0,0-25 166 0 0,0 31-304 0 0,0 9-104 0 0,1 0 0 0 0,0 0 1 0 0,0 0-1 0 0,0 0 1 0 0,2-4-33 0 0,-1 3 22 0 0,0 1-1 0 0,-1-1 1 0 0,0 0-1 0 0,0 1 1 0 0,0-1 0 0 0,-1-1-22 0 0,1 1 13 0 0,-1-1 0 0 0,1 1 0 0 0,1-1 0 0 0,-1 1 0 0 0,1-1 1 0 0,0 1-14 0 0,2-10 1 0 0,-1 4-1 0 0,-2 9 0 0 0,0-1 0 0 0,0 0 0 0 0,0 0 0 0 0,0 1 0 0 0,1-1 0 0 0,-1 1 0 0 0,1-1 0 0 0,0 1 0 0 0,1-2 0 0 0,-1 2 0 0 0,0 0 0 0 0,-1-1 0 0 0,1 1 1 0 0,-1 0-1 0 0,0-1 0 0 0,0 0 0 0 0,0 1 1 0 0,-1-1-1 0 0,9-23-23 0 0,5 8-50 0 0,29-24-69 0 0,-30 27 130 0 0,-12 14 12 0 0,1-1 0 0 0,-1 1 0 0 0,1 0 0 0 0,-1-1 0 0 0,1 1 0 0 0,0 0 0 0 0,0 0 0 0 0,0 0 0 0 0,0 0 0 0 0,0 0 0 0 0,1 1 0 0 0,-1-1 0 0 0,1 1 0 0 0,19-17 0 0 0,-16 13 20 0 0,0 0-39 0 0,-3 4-1 0 0,-1 1 1 0 0,0-1-1 0 0,0 0 0 0 0,0 0 0 0 0,1 1 0 0 0,-1 0 0 0 0,0-1 0 0 0,3 1 20 0 0,6 0-25 0 0,3-3-29 0 0,0-7 24 0 0,-14 10 29 0 0,0 0 0 0 0,0-1 1 0 0,0 1-1 0 0,0 0 0 0 0,1 0 0 0 0,-1 0 1 0 0,0 0-1 0 0,0 0 0 0 0,0 0 0 0 0,0 0 1 0 0,0 0-1 0 0,0 0 0 0 0,0-1 0 0 0,0 1 1 0 0,0 0-1 0 0,0 0 0 0 0,1 0 0 0 0,-1 0 1 0 0,0 0-1 0 0,0 0 0 0 0,0 0 0 0 0,0 0 1 0 0,0 0-1 0 0,0 0 0 0 0,0 0 0 0 0,0 0 1 0 0,1 0-1 0 0,-1 0 0 0 0,0 0 0 0 0,0 0 1 0 0,0 0-1 0 0,0 0 0 0 0,0 0 0 0 0,0 0 1 0 0,1 0-1 0 0,-1 0 0 0 0,0 0 0 0 0,0 0 1 0 0,0 0-1 0 0,0 0 0 0 0,0 0 0 0 0,0 0 1 0 0,0 0-1 0 0,0 0 0 0 0,1 1 0 0 0,-1-1 1 0 0,0 0-1 0 0,0 0 0 0 0,0 0 0 0 0,0 0 1 0 0,0 0-1 0 0,0 0 0 0 0,0 0 0 0 0,0 0 1 0 0,0 0-1 0 0,0 1 0 0 0,0-1 1 0 0,4 2-9 0 0,-1 1-1 0 0,1-1 1 0 0,0 0 0 0 0,-1 0-1 0 0,1-1 1 0 0,3 2 9 0 0,-3-2-3 0 0,-1 1 0 0 0,1-1 0 0 0,-1 1 0 0 0,0 0 0 0 0,1 0 0 0 0,0 1 3 0 0,-3-2 0 0 0,-1-1 0 0 0,1 1 0 0 0,0 0 0 0 0,-1 0 0 0 0,1 0 0 0 0,-1 0 0 0 0,0-1 0 0 0,1 1 0 0 0,-1 0 0 0 0,0 0 0 0 0,0 0 0 0 0,1 0 0 0 0,-1 0 0 0 0,0 0 0 0 0,0 0 0 0 0,0 0 0 0 0,0 0 0 0 0,0 1 0 0 0,2 11 0 0 0,4 0 0 0 0,-1 0 0 0 0,3 14 0 0 0,-1-6 0 0 0,-6-18 5 0 0,-1 1 1 0 0,1-1-1 0 0,0 0 1 0 0,-1 0-1 0 0,0 0 1 0 0,0 1-1 0 0,0-1 1 0 0,0 1-6 0 0,2 15 65 0 0,3-4-15 0 0,-4-12-36 0 0,1 0 0 0 0,-1 0 1 0 0,0 0-1 0 0,0 0 0 0 0,-1 0 1 0 0,1 0-1 0 0,-1 0 0 0 0,0 0 1 0 0,1 4-15 0 0,-1 1 3 0 0,1-1 0 0 0,0 1 1 0 0,1 0-1 0 0,1 4-3 0 0,-1-4-19 0 0,0-1-1 0 0,0 1 1 0 0,-1 0 0 0 0,0 5 19 0 0,-1 54-16 0 0,0-62 23 0 0,1 1 1 0 0,0 0 0 0 0,1 0 0 0 0,-1-1 0 0 0,2 4-8 0 0,-1-4 6 0 0,-1 0 1 0 0,1 0-1 0 0,-1 1 1 0 0,-1-1 0 0 0,1 3-7 0 0,-1 41 0 0 0,0-43 0 0 0,0-4 1 0 0,0 0 0 0 0,0-1 0 0 0,0 1-1 0 0,0 0 1 0 0,0-1 0 0 0,0 1 0 0 0,0-1 0 0 0,0 1 0 0 0,1 0-1 0 0,-1-1 1 0 0,1 1 0 0 0,0 0-1 0 0,7 4 43 0 0,-14 4-32 0 0,8-8-52 0 0,-1-2-15 0 0,0 1-35 0 0,0-1-42 0 0,0 1-51 0 0,0-1-60 0 0,0 1-67 0 0,0 0-38 0 0,-1 0-57 0 0,1 0-51 0 0,-1 0-44 0 0,0 1-151 0 0,1-1-43 0 0,-1 1-182 0 0,0 2-486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10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7968 0 0,'0'0'233'0'0,"0"0"51"0"0,3-2 67 0 0,-3 1-159 0 0,0 1-57 0 0,1 0-50 0 0,-1-1-44 0 0,1 1-55 0 0,-1-1-78 0 0,2-1-386 0 0,-1 2 408 0 0,-1-1 34 0 0,0 1 46 0 0,1-1 56 0 0,-1 1 68 0 0,1-1 78 0 0,0 1 53 0 0,-1-1 79 0 0,1 1 86 0 0,-1-1 95 0 0,1 0 102 0 0,0 0 109 0 0,0 1 118 0 0,0-1 125 0 0,-2 3-889 0 0,1 0-40 0 0,3 9 3 0 0,7 2 21 0 0,-6-8-20 0 0,-5-1-35 0 0,1 1-19 0 0,3 2 23 0 0,7 3 33 0 0,-8-8 29 0 0,-2 1 23 0 0,0 23 131 0 0,0-24-122 0 0,1-2-109 0 0,-1 0 0 0 0,1 0 1 0 0,0 0-1 0 0,-1 0 0 0 0,1 0 0 0 0,-1 0 1 0 0,1 0-1 0 0,-1 0 0 0 0,1 0 0 0 0,0 1 1 0 0,-1-1-1 0 0,1 0 0 0 0,-1 0 0 0 0,1 1 1 0 0,-1-1-1 0 0,1 0 0 0 0,-1 0 1 0 0,1 1-1 0 0,-1-1 0 0 0,1 1 0 0 0,-1-1 1 0 0,0 0-1 0 0,1 1 0 0 0,-1-1 0 0 0,0 1 1 0 0,1-1-1 0 0,-1 1 0 0 0,0-1-8 0 0,2 17 184 0 0,-2-15-168 0 0,-1 0-1 0 0,1 0 1 0 0,0 0-1 0 0,1 0 1 0 0,-1 0-1 0 0,0 0 1 0 0,0 0-1 0 0,1 0 1 0 0,-1 0 0 0 0,1 0-16 0 0,4 6 34 0 0,-4-6-27 0 0,0-1 0 0 0,0 0 0 0 0,0 1 0 0 0,-1-1 0 0 0,1 1 0 0 0,0-1 0 0 0,-1 1 0 0 0,1-1 0 0 0,-1 1 0 0 0,0-1 0 0 0,1 1 0 0 0,-1 0 0 0 0,0-1 0 0 0,0 1-7 0 0,0 0 3 0 0,0-1 1 0 0,0 1 0 0 0,1 0 0 0 0,-1-1-1 0 0,0 1 1 0 0,1-1 0 0 0,-1 1 0 0 0,1-1 0 0 0,-1 1-1 0 0,1-1 1 0 0,0 1 0 0 0,0-1 0 0 0,0 1-4 0 0,0 0 4 0 0,0-1 0 0 0,0 1 1 0 0,0 0-1 0 0,0 0 0 0 0,0-1 1 0 0,-1 1-1 0 0,1 0 0 0 0,-1 0 1 0 0,1 0-1 0 0,-1-1 0 0 0,0 1 1 0 0,0 0-1 0 0,1 2-4 0 0,-2 5 20 0 0,0-5-9 0 0,1-1 0 0 0,0 1 0 0 0,0 0 0 0 0,0-1 0 0 0,1 1 0 0 0,-1-1 1 0 0,1 1-1 0 0,0-1 0 0 0,0 2-11 0 0,3 5 10 0 0,3 8 13 0 0,-5 0 45 0 0,-2-10-39 0 0,1-1-1 0 0,0 0 1 0 0,1 0 0 0 0,1 6-29 0 0,-1-5 36 0 0,0 0 1 0 0,0 0 0 0 0,-1 0 0 0 0,0 8-37 0 0,-1 215 751 0 0,1-223-704 0 0,0 0-1 0 0,0 0 1 0 0,0 0-1 0 0,3 8-46 0 0,-2-9 43 0 0,0 0-1 0 0,-1 0 0 0 0,1 0 0 0 0,-1 7-42 0 0,0 14 117 0 0,0-19-83 0 0,1 0 0 0 0,0-1 0 0 0,0 1 0 0 0,3 5-34 0 0,-1 12 122 0 0,-5-2-38 0 0,0-13-50 0 0,1 4 29 0 0,0 9 66 0 0,1-24-126 0 0,-1 1 1 0 0,0-1 0 0 0,0 1 0 0 0,0-1 0 0 0,0 1 0 0 0,0-1 0 0 0,1 1 0 0 0,-1-1 0 0 0,0 1 0 0 0,1-1 0 0 0,-1 1-1 0 0,0-1 1 0 0,0 0 0 0 0,1 1 0 0 0,-1-1 0 0 0,1 0 0 0 0,-1 1 0 0 0,0-1 0 0 0,1 0 0 0 0,-1 1 0 0 0,1-1-1 0 0,-1 0 1 0 0,1 0 0 0 0,-1 0 0 0 0,1 1 0 0 0,-1-1 0 0 0,1 0 0 0 0,-1 0 0 0 0,1 0 0 0 0,-1 0 0 0 0,1 0 0 0 0,-1 0-1 0 0,1 0-3 0 0,1 0 40 0 0,-4 3 0 0 0,-8 9 38 0 0,7 1-6 0 0,3-10 13 0 0,0-3-10 0 0,0 0 15 0 0,0 0 1 0 0,0 0-22 0 0,-2 2-5 0 0,-9 9 0 0 0,9-9-33 0 0,2-2-138 0 0,0 0-49 0 0,0 0-4 0 0,0 0-22 0 0,-1-5-57 0 0,0 1 50 0 0,-2 0-21 0 0,0 2 57 0 0,-3-5-113 0 0,4-2 9 0 0,2 8 82 0 0,0 0 95 0 0,0 0 76 0 0,1-1 99 0 0,-1 0 3 0 0,0 1-127 0 0,0 0-100 0 0,0 0 18 0 0,0 1-36 0 0,0-1-191 0 0,0 0 122 0 0,0 1-36 0 0,0-1-37 0 0,-1 0-40 0 0,1 1-42 0 0,0-1-45 0 0,0 1 54 0 0,0 0-50 0 0,0 0-43 0 0,0 0-38 0 0,0 0-142 0 0,0 0-37 0 0,0 0-1477 0 0</inkml:trace>
  <inkml:trace contextRef="#ctx0" brushRef="#br0" timeOffset="867.69">46 201 5400 0 0,'0'0'158'0'0,"0"-3"-4"0"0,0 2-24 0 0,0-1-97 0 0,0 0-64 0 0,0-4-109 0 0,0 3 139 0 0,0 1 76 0 0,0 0 80 0 0,0-1 121 0 0,0 2-88 0 0,0 0 38 0 0,0 0 39 0 0,0-1 43 0 0,0 1 46 0 0,0 0 49 0 0,3-1 64 0 0,7-12-13 0 0,-7 2-64 0 0,-3 9 18 0 0,0 3-35 0 0,0 0-18 0 0,0 0-3 0 0,0 0-3 0 0,0 0-12 0 0,0 0-7 0 0,2-2-2 0 0,9-8-34 0 0,-9 7-140 0 0,-2 3-68 0 0,6 0 11 0 0,1 0-20 0 0,-7 0-74 0 0,0 0 1 0 0,0 0 0 0 0,0 0 0 0 0,0 0 0 0 0,0 0-1 0 0,0 0 1 0 0,1 0 0 0 0,-1 0 0 0 0,0 0 0 0 0,0 0 0 0 0,0 0-1 0 0,0 0 1 0 0,0 0 0 0 0,0 0 0 0 0,0 0 0 0 0,0 0-1 0 0,0 0 1 0 0,0 0 0 0 0,1 0 0 0 0,-1 0 0 0 0,0 0-1 0 0,0 0 1 0 0,0 0 0 0 0,0 0 0 0 0,0 0 0 0 0,0 0 0 0 0,0 0-1 0 0,0 0 1 0 0,0 0 0 0 0,0 0 0 0 0,0-1 0 0 0,0 1-1 0 0,0 0 1 0 0,0 0 0 0 0,1 0 0 0 0,-1 0 0 0 0,0 0-1 0 0,0 0 1 0 0,0 0 0 0 0,0 0 0 0 0,0 0 0 0 0,0 0 0 0 0,0 0-1 0 0,0 0 1 0 0,0-1 0 0 0,0 1 0 0 0,0 0 0 0 0,0 0-1 0 0,0 0 1 0 0,0 0 0 0 0,0 0 0 0 0,0 0 0 0 0,0 0-1 0 0,0 0 1 0 0,0 0 0 0 0,0 0 0 0 0,0-1-4 0 0,0-9 268 0 0,0 8 11 0 0,0 2-29 0 0,0 0-122 0 0,0 0-52 0 0,0 0-10 0 0,6 0-26 0 0,-1 1-38 0 0,7 6-77 0 0,-5-3 97 0 0,9 2 45 0 0,8 5 59 0 0,-14-6-97 0 0,-10-5-28 0 0,1 1 0 0 0,0-1-1 0 0,-1 0 1 0 0,1 1 0 0 0,-1-1 0 0 0,1 1-1 0 0,-1-1 1 0 0,1 1 0 0 0,-1-1-1 0 0,1 1 1 0 0,-1-1 0 0 0,1 1-1 0 0,-1 0 1 0 0,0-1 0 0 0,1 1-1 0 0,-1-1 1 0 0,0 2-1 0 0,1 0 9 0 0,2 3 8 0 0,-3-5-12 0 0,0 1 0 0 0,0-1 1 0 0,1 1-1 0 0,-1 0 0 0 0,0-1 0 0 0,1 1 1 0 0,-1-1-1 0 0,0 1 0 0 0,1 0 0 0 0,-1-1 1 0 0,1 0-1 0 0,-1 1 0 0 0,1-1 1 0 0,-1 1-1 0 0,1-1 0 0 0,-1 1 0 0 0,1-1 1 0 0,0 0-1 0 0,-1 1 0 0 0,1-1 1 0 0,-1 0-1 0 0,1 0-5 0 0,4 3 17 0 0,-3-2-8 0 0,0 0-1 0 0,-1 0 1 0 0,1 1 0 0 0,-1-1-1 0 0,0 1 1 0 0,1-1 0 0 0,-1 1-1 0 0,0 0 1 0 0,0-1-1 0 0,0 1 1 0 0,0 0 0 0 0,0 0-1 0 0,0 1-8 0 0,0 0 12 0 0,1 0 0 0 0,-1 0 0 0 0,1-1-1 0 0,0 1 1 0 0,0 0 0 0 0,1 0-12 0 0,6 8 12 0 0,1 6 67 0 0,2 4-10 0 0,49 71 88 0 0,-58-86-146 0 0,0-1 0 0 0,-1 1-1 0 0,0 0 1 0 0,0 0-1 0 0,0 0 1 0 0,0 5-11 0 0,-1-6 10 0 0,1 1 1 0 0,-1-1-1 0 0,1 1 0 0 0,0-1 0 0 0,0 0 1 0 0,3 5-11 0 0,21 33 142 0 0,-6-9-44 0 0,0-10 7 0 0,-18-21-90 0 0,1 0 0 0 0,0 0 1 0 0,-1 0-1 0 0,1 1 0 0 0,-1-1 0 0 0,0 1 0 0 0,0 0 0 0 0,0-1 1 0 0,-1 1-1 0 0,1 2-15 0 0,4 18 80 0 0,-3-8 22 0 0,1-1 0 0 0,3 6-102 0 0,-5-15 27 0 0,0-1 0 0 0,0 0 1 0 0,1 0-1 0 0,0 0 1 0 0,0-1-1 0 0,0 1 0 0 0,1-1 1 0 0,3 4-28 0 0,0-1 46 0 0,-3-4-23 0 0,-1 0 1 0 0,0 0 0 0 0,0 1-1 0 0,0-1 1 0 0,-1 1-1 0 0,1 0-22 0 0,2 6 51 0 0,-4-8-43 0 0,0 0 1 0 0,0 1 0 0 0,0-1 0 0 0,0 0-1 0 0,0 0 1 0 0,1 0 0 0 0,-1 0 0 0 0,1 0 0 0 0,0 0-10 0 0,0 0 13 0 0,0 1 1 0 0,0-1 0 0 0,0 1-1 0 0,0 0 1 0 0,-1 0 0 0 0,1 1-14 0 0,-1-2 9 0 0,0 0 0 0 0,0 0 0 0 0,0 0 0 0 0,0-1 0 0 0,0 1 0 0 0,0 0 0 0 0,0-1 0 0 0,0 1 0 0 0,1-1 0 0 0,-1 1 0 0 0,1-1 0 0 0,-1 0 0 0 0,2 1-9 0 0,10 3 72 0 0,-9 2-21 0 0,-4-7-48 0 0,1 1 0 0 0,-1-1 0 0 0,0 0 1 0 0,0 1-1 0 0,0-1 0 0 0,1 0 1 0 0,-1 1-1 0 0,0-1 0 0 0,0 0 0 0 0,1 1 1 0 0,-1-1-1 0 0,0 0 0 0 0,1 0 1 0 0,-1 1-1 0 0,0-1 0 0 0,1 0 0 0 0,-1 0 1 0 0,0 1-1 0 0,1-1 0 0 0,-1 0 1 0 0,1 0-1 0 0,-1 0 0 0 0,0 0 0 0 0,1 0 1 0 0,-1 0-1 0 0,1 0 0 0 0,-1 0 1 0 0,0 0-1 0 0,1 0 0 0 0,-1 0 0 0 0,1 0-3 0 0,-1 0 2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1 0 0 0,0-1 0 0 0,0 0 0 0 0,0 0 0 0 0,0 0 0 0 0,1 0 0 0 0,-1 0 0 0 0,0 0 0 0 0,0 0 0 0 0,0 0 0 0 0,0 0 0 0 0,0 0 0 0 0,0 0 0 0 0,0 0 0 0 0,0 1 0 0 0,0-1 0 0 0,0 0 0 0 0,0 0 0 0 0,0 0 0 0 0,0 0 0 0 0,0 0 0 0 0,0 0 0 0 0,0 0 0 0 0,0 0 0 0 0,0 0 0 0 0,0 0 0 0 0,0 1 0 0 0,0-1-2 0 0,-1 0 6 0 0,1 1 0 0 0,0-1 0 0 0,0 1 0 0 0,0-1 0 0 0,0 1 0 0 0,0-1 0 0 0,1 1 0 0 0,-1-1 0 0 0,0 0 0 0 0,0 1 1 0 0,0-1-1 0 0,0 1 0 0 0,0-1 0 0 0,1 1 0 0 0,-1-1 0 0 0,0 1 0 0 0,0-1 0 0 0,1 0 0 0 0,-1 1 0 0 0,0-1 0 0 0,1 0 0 0 0,-1 1 0 0 0,0-1 0 0 0,1 0 0 0 0,-1 1 0 0 0,1-1 1 0 0,-1 0-1 0 0,0 0 0 0 0,1 1 0 0 0,-1-1 0 0 0,1 0 0 0 0,-1 0 0 0 0,1 0 0 0 0,-1 0 0 0 0,1 0 0 0 0,-1 1 0 0 0,1-1 0 0 0,-1 0 0 0 0,1 0 0 0 0,-1 0 0 0 0,0 0 0 0 0,1-1-6 0 0,4-1 128 0 0,6-8 0 0 0,-9 7 0 0 0,-2 3 0 0 0,3-2-5 0 0,-2 0-112 0 0,0 1-1 0 0,0 0 1 0 0,0 0-1 0 0,0 0 1 0 0,0-1-1 0 0,0 1 1 0 0,0-1-1 0 0,0 1 1 0 0,-1-1-1 0 0,1 1 1 0 0,0-1-1 0 0,-1 1 1 0 0,1-1-1 0 0,-1 1 1 0 0,0-1-1 0 0,0 0 1 0 0,1 1-1 0 0,-1-2-10 0 0,0 2 10 0 0,0-1-1 0 0,0 0 1 0 0,0 1 0 0 0,1-1-1 0 0,-1 1 1 0 0,1-1-1 0 0,-1 1 1 0 0,1-1-1 0 0,-1 1 1 0 0,1-1-1 0 0,0 1 1 0 0,0-1-1 0 0,0 1 1 0 0,0-1-10 0 0,4-5 40 0 0,10-24 106 0 0,-14 28-135 0 0,0 0-1 0 0,-1 1 0 0 0,1-1 0 0 0,0 0 1 0 0,-1 0-1 0 0,0 0 0 0 0,0 0 0 0 0,0 1 1 0 0,0-1-1 0 0,0 0 0 0 0,-1-1-10 0 0,0-7 19 0 0,1-4-8 0 0,0 9-2 0 0,0-1 0 0 0,0 1 0 0 0,0 0 0 0 0,1-1 1 0 0,0 1-1 0 0,0 0-9 0 0,4-9 13 0 0,-3 12-7 0 0,-1-1-1 0 0,0 1 1 0 0,0 0 0 0 0,0-1-1 0 0,0 1 1 0 0,-1-1 0 0 0,1 1-1 0 0,-1 0 1 0 0,0-1-6 0 0,0-4 11 0 0,1 0 0 0 0,0-1 0 0 0,1 1 0 0 0,2-7-11 0 0,-2 8 11 0 0,0 0-1 0 0,-1 0 0 0 0,0-1 0 0 0,0-5-10 0 0,1-28 54 0 0,8-8-56 0 0,-9 44 3 0 0,4-23-1 0 0,1 13 0 0 0,-5 12 0 0 0,0 0 0 0 0,0-1 0 0 0,0 1 0 0 0,0 0 0 0 0,0-1 0 0 0,-1 1 0 0 0,1-1 0 0 0,-1 1 0 0 0,0-1 0 0 0,0 2 0 0 0,0-1 0 0 0,0 1 0 0 0,0 0 0 0 0,0-1 0 0 0,0 1 0 0 0,0-1 0 0 0,1 1 0 0 0,-1 0 0 0 0,1 0 0 0 0,0-1 0 0 0,-1 1 0 0 0,1 0 0 0 0,0 0 0 0 0,1 0 0 0 0,-1 0 0 0 0,0 0 0 0 0,0 0 0 0 0,1 0 0 0 0,0 0 0 0 0,-1 0 0 0 0,1 0 0 0 0,0 0 0 0 0,-1 1 0 0 0,0-1 0 0 0,1 0 0 0 0,-1 0 0 0 0,0 0 0 0 0,0 0 0 0 0,0-1 0 0 0,0 1 0 0 0,0 0 0 0 0,-1 0 0 0 0,1 0 0 0 0,-1-1 0 0 0,1 1 0 0 0,-1 0 0 0 0,0-1 0 0 0,0 1 0 0 0,0 0 0 0 0,0-2 0 0 0,-1-2-3 0 0,2 2 9 0 0,3-3-28 0 0,5-9-37 0 0,-7 3-13 0 0,-2 13 71 0 0,0 0 0 0 0,0 0 0 0 0,0 0 0 0 0,0 0 0 0 0,0 0 0 0 0,0 0 0 0 0,0-1 0 0 0,0 1 0 0 0,0 0 0 0 0,0 0 0 0 0,0 0 0 0 0,0 0 0 0 0,0 0 0 0 0,0 0 0 0 0,0 0 0 0 0,0 0 0 0 0,0 0 1 0 0,0 0-1 0 0,0 0 0 0 0,0-1 0 0 0,0 1 0 0 0,0 0 0 0 0,0 0 0 0 0,0 0 0 0 0,0 0 0 0 0,0 0 0 0 0,0 0 0 0 0,1 0 0 0 0,-1 0 0 0 0,0 0 0 0 0,0 0 0 0 0,0 0 0 0 0,0 0 0 0 0,0 0 0 0 0,0 0 0 0 0,0 0 0 0 0,0-1 0 0 0,0 1 0 0 0,0 0 0 0 0,0 0 0 0 0,0 0 0 0 0,1 0 1 0 0,-1 0-1 0 0,0 0 0 0 0,0 0 0 0 0,0 0 0 0 0,0 0 0 0 0,0 0 0 0 0,0 0 0 0 0,0 0 0 0 0,0 0 0 0 0,0 0 0 0 0,0 0 0 0 0,1 0 0 0 0,-1 0 0 0 0,0 0 0 0 0,0 1 1 0 0,10-1-21 0 0,-10 0 20 0 0,0-1 0 0 0,0 1 1 0 0,0 0-1 0 0,0 0 0 0 0,1 0 0 0 0,-1 0 1 0 0,0 0-1 0 0,0 0 0 0 0,0 0 0 0 0,0 0 1 0 0,0 0-1 0 0,0 0 0 0 0,0 0 0 0 0,0 0 1 0 0,0 0-1 0 0,0 0 0 0 0,1 0 0 0 0,-1 0 1 0 0,0 0-1 0 0,0 0 0 0 0,0 1 0 0 0,0-1 1 0 0,0 0-1 0 0,0 0 0 0 0,0 0 0 0 0,0 0 1 0 0,0 0-1 0 0,0 0 0 0 0,0 0 0 0 0,0 0 1 0 0,0 0-1 0 0,1 0 0 0 0,-1 0 0 0 0,0 0 1 0 0,0 0-1 0 0,0 0 0 0 0,0 0 0 0 0,0 1 1 0 0,0-1-1 0 0,0 0 0 0 0,0 0 0 0 0,0 0 1 0 0,0 0-1 0 0,0 0 0 0 0,0 0 0 0 0,0 0 1 0 0,0 0-1 0 0,0 0 0 0 0,0 0 0 0 0,0 0 1 0 0,0 1-1 0 0,0-1 0 0 0,0 0 0 0 0,0 0 1 0 0,0 0-1 0 0,0 0 0 0 0,0 0 1 0 0,-1 4-7 0 0,1-4 5 0 0,13 24 0 0 0,-10-8 2 0 0,0-1 0 0 0,-1-9 0 0 0,1 0-2 0 0,0 0 0 0 0,1 0 1 0 0,-1 0-1 0 0,1-1 0 0 0,0 1 1 0 0,1-1 1 0 0,-4-3-4 0 0,1 0 0 0 0,-1 0 0 0 0,1-1 1 0 0,-1 1-1 0 0,0 0 0 0 0,0 0 0 0 0,0 0 1 0 0,0 1-1 0 0,0-1 0 0 0,0 0 0 0 0,-1 0 0 0 0,1 0 1 0 0,-1 1-1 0 0,1-1 4 0 0,2 11-1 0 0,7 7 1 0 0,-6-7 0 0 0,-4-9 0 0 0,2 0 0 0 0,-1 0 0 0 0,0-1 0 0 0,1 1 0 0 0,0 0 0 0 0,-1-1 0 0 0,1 1 0 0 0,1 0 0 0 0,2 2 0 0 0,-1 1 0 0 0,0 0 0 0 0,-1 0 0 0 0,0 1 0 0 0,0-1 0 0 0,0 1 0 0 0,0 3 0 0 0,0 9 0 0 0,-2-13 0 0 0,0 0 0 0 0,1 0 0 0 0,0 0 0 0 0,0 1 0 0 0,0-2 0 0 0,3 7 0 0 0,3 1 0 0 0,-4-7 0 0 0,-1 0 0 0 0,1 0 0 0 0,-2 0 0 0 0,1 0 0 0 0,-1 0 0 0 0,0 1 0 0 0,4 35 0 0 0,4 4 0 0 0,-5-4 0 0 0,5-7 0 0 0,-5 5 0 0 0,6-8 0 0 0,-4-2 13 0 0,1 0 45 0 0,-7-24-45 0 0,0 0 1 0 0,0 0-1 0 0,-1 0 0 0 0,0 0 0 0 0,-1 3-13 0 0,1 18 41 0 0,3-11 16 0 0,3-4-5 0 0,-5-12-45 0 0,0 0 0 0 0,0 1 0 0 0,0-1 0 0 0,-1 1-1 0 0,1-1 1 0 0,-1 0 0 0 0,1 1 0 0 0,-1-1 0 0 0,0 1 0 0 0,1 0 0 0 0,-1-1 0 0 0,0 1-1 0 0,0-1-6 0 0,2 15 48 0 0,4-1-31 0 0,0 0 1 0 0,-5 1 30 0 0,-1-15-41 0 0,1 1 1 0 0,-1 0-1 0 0,0 0 0 0 0,0-1 1 0 0,1 1-1 0 0,-1 0 0 0 0,1-1 1 0 0,0 1-1 0 0,-1-1 0 0 0,1 1 0 0 0,0-1 1 0 0,0 1-1 0 0,0-1 0 0 0,0 1-7 0 0,3 5 3 0 0,-1 1-4 0 0,-3-4-94 0 0,0-4 95 0 0,0 2-225 0 0,0-1-15 0 0,0-1-39 0 0,0 0-771 0 0,0 0-63 0 0</inkml:trace>
  <inkml:trace contextRef="#ctx0" brushRef="#br0" timeOffset="1527.78">1693 509 4864 0 0,'0'-1'116'0'0,"0"-1"-71"0"0,0 1-82 0 0,0-2-132 0 0,0 2 132 0 0,0 0 64 0 0,0 0 97 0 0,0 0 92 0 0,0 0-63 0 0,0 1 34 0 0,0-1 35 0 0,0 0 40 0 0,0 0 41 0 0,0 0 45 0 0,-2 1 162 0 0,-5-1-117 0 0,-6-5 316 0 0,7 3-354 0 0,-1 0-56 0 0,3 1-150 0 0,0 2-51 0 0,-1-3 331 0 0,-6-7-21 0 0,10 9-211 0 0,-1 0-46 0 0,-1 0 41 0 0,-1 0-96 0 0,-1 2-53 0 0,4 0-7 0 0,0-1 36 0 0,-12 0 251 0 0,10 0-31 0 0,1 0-4 0 0,-2 0-170 0 0,0 1-35 0 0,-7 5 46 0 0,3-1-45 0 0,2-3 19 0 0,1-1 36 0 0,-1-1 65 0 0,3 3-139 0 0,-9 7-38 0 0,-1-8 47 0 0,8 1-15 0 0,-24 25-48 0 0,17-12-11 0 0,6-6 2 0 0,-4 8-20 0 0,10-18 15 0 0,-1 1-1 0 0,1-1 1 0 0,0 1 0 0 0,-1 0 0 0 0,1-1 0 0 0,0 1 0 0 0,-1-1 0 0 0,1 1 0 0 0,0 0 0 0 0,0-1 0 0 0,0 1 0 0 0,-1-1 0 0 0,1 1-1 0 0,0 0 1 0 0,0-1 0 0 0,0 1 0 0 0,0 0 0 0 0,0-1 0 0 0,0 1 0 0 0,0 0 0 0 0,1-1 0 0 0,-1 1 0 0 0,0 0 0 0 0,0-1 3 0 0,1 3-6 0 0,-1-2 6 0 0,-1 1 0 0 0,1 0 0 0 0,0-1 0 0 0,0 1 0 0 0,-1-1 0 0 0,1 1 0 0 0,-1-1 0 0 0,1 1 0 0 0,-1-1 0 0 0,1 1 0 0 0,-1-1 0 0 0,0 1 0 0 0,-1 0 0 0 0,1-1 0 0 0,0 1 0 0 0,0 0 0 0 0,0-1 0 0 0,1 1 0 0 0,-1 0 0 0 0,0 0 0 0 0,1 0 0 0 0,-1-1 0 0 0,1 1 0 0 0,0 0 0 0 0,-1 0 0 0 0,1 0 0 0 0,0 2 0 0 0,1 1 0 0 0,-1 0 0 0 0,1 0 0 0 0,0 0 0 0 0,1 0 0 0 0,0 3 0 0 0,0-2 0 0 0,0 0 0 0 0,-1-1 0 0 0,1 1 0 0 0,-1 0 0 0 0,0 3 0 0 0,-1-2-7 0 0,0-1 1 0 0,1 0-1 0 0,0 1 1 0 0,0-1-1 0 0,1 0 1 0 0,1 5 6 0 0,1 5-21 0 0,-3-15 19 0 0,1 7-14 0 0,0 0 0 0 0,0 0 0 0 0,1 0 0 0 0,3 5 16 0 0,3 9-13 0 0,0-1 16 0 0,22 15-57 0 0,-25-25 43 0 0,-5-8 11 0 0,0-1 0 0 0,1 1 0 0 0,-1 0 0 0 0,1-1 0 0 0,0 1 1 0 0,0-1-1 0 0,0 0 0 0 0,0 1 0 0 0,0-1 0 0 0,1 0 0 0 0,1 1 0 0 0,6 2 0 0 0,-7-4 0 0 0,-1 0 0 0 0,0 0 0 0 0,0 0 0 0 0,0 0 0 0 0,0 1 0 0 0,0-1 0 0 0,0 1 0 0 0,0-1 0 0 0,0 1 0 0 0,0 0 4 0 0,-1-1 0 0 0,1 1 0 0 0,0-1 0 0 0,0 0 0 0 0,0 1 0 0 0,0-1 1 0 0,0 0-1 0 0,0 0 0 0 0,0 0 0 0 0,0-1 0 0 0,0 1 0 0 0,1 0 0 0 0,-1-1 1 0 0,0 0-1 0 0,0 1 0 0 0,1-1 0 0 0,-1 0 0 0 0,0 0 0 0 0,3 0-4 0 0,2 2 86 0 0,14 8 66 0 0,-11-7 28 0 0,11-3 4 0 0,-21 0-177 0 0,0 0 1 0 0,1 0 0 0 0,-1 0 0 0 0,0 0-1 0 0,1 0 1 0 0,-1 0 0 0 0,0 0 0 0 0,1 0-1 0 0,-1 0 1 0 0,0 0 0 0 0,0 0 0 0 0,1 0-1 0 0,-1 0 1 0 0,0 0 0 0 0,1 0-1 0 0,-1 0 1 0 0,0-1 0 0 0,1 1 0 0 0,-1 0-1 0 0,0 0 1 0 0,0 0 0 0 0,1-1 0 0 0,-1 1-1 0 0,0 0 1 0 0,0 0 0 0 0,0-1-8 0 0,14-11 285 0 0,-7 6-104 0 0,0 0 0 0 0,-1 0 0 0 0,0-1-1 0 0,0 0 1 0 0,5-8-181 0 0,-9 11 91 0 0,4-7 103 0 0,1-4 27 0 0,-6 13-197 0 0,-1 1 1 0 0,1 0-1 0 0,-1-1 1 0 0,0 1 0 0 0,1 0-1 0 0,-1-1 1 0 0,0 1 0 0 0,0 0-1 0 0,0-1 1 0 0,0 0-25 0 0,2-16 219 0 0,1 11-174 0 0,4-16 108 0 0,-4-8 72 0 0,-2 21-173 0 0,0 5-26 0 0,-1 0 1 0 0,0 1-1 0 0,0-1 0 0 0,0 0 0 0 0,0 1 0 0 0,-1-1 0 0 0,1 0 0 0 0,-1 1 1 0 0,-1-3-27 0 0,-9-15 94 0 0,0 0-39 0 0,2 4-48 0 0,-1 0 41 0 0,4-5-47 0 0,0 18-34 0 0,2 2 3 0 0,-11-25-208 0 0,10 18 112 0 0,0 0-90 0 0,-1-1-153 0 0,5 6 115 0 0,0-3-34 0 0,0 4 125 0 0,2 0-77 0 0,-1 1-110 0 0,0 1-26 0 0,0 0-106 0 0,0 1 138 0 0,0 1-45 0 0,0-1-40 0 0,0 1-36 0 0,0 0-131 0 0,0 0-36 0 0,0 0-1385 0 0</inkml:trace>
  <inkml:trace contextRef="#ctx0" brushRef="#br0" timeOffset="1930.26">1863 463 5640 0 0,'0'0'124'0'0,"0"2"17"0"0,0-1-134 0 0,0-1 0 0 0,0 1-1 0 0,0-1 1 0 0,0 0 0 0 0,0 1-1 0 0,0-1 1 0 0,0 1 0 0 0,0-1 0 0 0,0 1-1 0 0,0-1 1 0 0,0 1 0 0 0,0-1-1 0 0,1 1 1 0 0,-1-1 0 0 0,0 0 0 0 0,0 1-1 0 0,0-1 1 0 0,1 0 0 0 0,-1 1-1 0 0,0-1 1 0 0,1 1 0 0 0,-1-1 0 0 0,0 0-1 0 0,1 0 1 0 0,-1 1 0 0 0,0-1-1 0 0,1 0 1 0 0,-1 0 0 0 0,1 1 0 0 0,-1-1-1 0 0,0 0 1 0 0,1 0 0 0 0,-1 0-1 0 0,1 0 1 0 0,-1 1 0 0 0,1-1-7 0 0,5 3 49 0 0,10 9-21 0 0,-1 5-12 0 0,-8-10 33 0 0,-4-4 104 0 0,2-1 18 0 0,0 0-62 0 0,-4-2-81 0 0,-1 0 0 0 0,1 1 0 0 0,0-1 0 0 0,-1 0 0 0 0,1 1 0 0 0,0-1 0 0 0,-1 0 0 0 0,1 1 1 0 0,-1-1-1 0 0,1 1 0 0 0,-1-1 0 0 0,1 1 0 0 0,-1-1 0 0 0,0 1 0 0 0,1-1 0 0 0,-1 1 0 0 0,1-1 0 0 0,-1 1 1 0 0,0 0-1 0 0,0-1 0 0 0,1 1 0 0 0,-1 0-28 0 0,2 4 116 0 0,11 10 304 0 0,0 0-43 0 0,0 17 342 0 0,-3-9-306 0 0,-5-13-254 0 0,0 0-39 0 0,5 8 178 0 0,-5-2-59 0 0,-2-4-72 0 0,8 9 187 0 0,-6 4 12 0 0,5-4 2 0 0,-5 4 0 0 0,1-9-121 0 0,-2-4-82 0 0,-1 7-7 0 0,-1-1 3 0 0,4-1-42 0 0,-1-6-49 0 0,3 11 130 0 0,-6-18-162 0 0,0-1 0 0 0,-1 1 0 0 0,0 0 1 0 0,0 0-1 0 0,0-1 0 0 0,0 1 0 0 0,-1 0 0 0 0,1 0 1 0 0,-1 4-39 0 0,0-5 21 0 0,1 29 234 0 0,0-30-240 0 0,-1 0 1 0 0,0-1 0 0 0,1 1-1 0 0,-1 0 1 0 0,1 0 0 0 0,0-1-1 0 0,0 1 1 0 0,-1 0 0 0 0,1-1-1 0 0,0 1 1 0 0,1-1 0 0 0,-1 1 0 0 0,1 0-16 0 0,0 0 137 0 0,-2-2 75 0 0,0 0 39 0 0,0 0 5 0 0,0 0 10 0 0,0 0 48 0 0,0 0 26 0 0,0 0 4 0 0,0 0-14 0 0,-2 0-54 0 0,1 0-260 0 0,1 0 0 0 0,-1 0 0 0 0,1 0 1 0 0,-1 0-1 0 0,1 0 0 0 0,-1-1 0 0 0,1 1 0 0 0,-1 0 0 0 0,1 0 0 0 0,-1-1 0 0 0,1 1 0 0 0,0 0 1 0 0,-1-1-1 0 0,1 1 0 0 0,0 0 0 0 0,-1-1 0 0 0,1 1 0 0 0,0-1 0 0 0,-1 1 0 0 0,1-1 0 0 0,0 1 0 0 0,0 0 1 0 0,-1-1-1 0 0,1 1 0 0 0,0-1 0 0 0,0 1 0 0 0,0-1-16 0 0,-4-23 323 0 0,3-6-104 0 0,2 3-98 0 0,0 12-88 0 0,-1 12-26 0 0,0 0 0 0 0,0 0 0 0 0,1 0-1 0 0,-1-1 1 0 0,1 1 0 0 0,0 0 0 0 0,-1 0 0 0 0,2 0 0 0 0,-1 0 0 0 0,1-2-7 0 0,3-5 25 0 0,15-57 87 0 0,-9 49-111 0 0,-9 14-4 0 0,1 0 0 0 0,0 0 0 0 0,-1-1 0 0 0,0 1 0 0 0,1-3 3 0 0,0-5-28 0 0,-2 8 22 0 0,0 0 0 0 0,0 0 1 0 0,1 0-1 0 0,-1 1 0 0 0,1-1 1 0 0,0 0-1 0 0,0 1 0 0 0,1-1 6 0 0,4-7 0 0 0,-4 5 0 0 0,1 0 0 0 0,0 0 0 0 0,0 1 0 0 0,4-5 0 0 0,-3 6 0 0 0,-1-1 0 0 0,0 0 0 0 0,0 0 0 0 0,-1-1 0 0 0,1 1 0 0 0,-1-1 0 0 0,0 1 0 0 0,1-1 0 0 0,0 1 0 0 0,0 1 0 0 0,1-1 0 0 0,7-7-6 0 0,-7 8-4 0 0,0-1 1 0 0,-1 1-1 0 0,1-1 1 0 0,-1 1-1 0 0,0-1 0 0 0,0-2 10 0 0,-1 2 0 0 0,-3 4 0 0 0,0 1 0 0 0,0-1 0 0 0,1 0 0 0 0,-1 1 0 0 0,0-1 0 0 0,1 0 0 0 0,-1 1 0 0 0,0-1 0 0 0,1 1 0 0 0,-1-1 0 0 0,1 1 0 0 0,-1-1 0 0 0,1 1 0 0 0,-1 0 0 0 0,1-1 0 0 0,-1 1 0 0 0,1-1 0 0 0,0 1 0 0 0,-1 0 0 0 0,1 0 0 0 0,-1-1 0 0 0,1 1 0 0 0,4-2 0 0 0,3-3 0 0 0,-7 4-1 0 0,1 0-1 0 0,-1 0 1 0 0,1 0-1 0 0,-1 1 1 0 0,1-1 0 0 0,-1 0-1 0 0,1 1 1 0 0,-1-1-1 0 0,1 1 1 0 0,-1-1 0 0 0,1 1-1 0 0,0 0 1 0 0,-1 0-1 0 0,1 0 2 0 0,3 0-63 0 0,6 0 65 0 0,-8 0-61 0 0,1 0-87 0 0,-3 0 29 0 0,1 0-34 0 0,-1 0-39 0 0,0 0-44 0 0,0 0-27 0 0,0 0-42 0 0,-1 0-38 0 0,0 0-35 0 0,1 0-245 0 0,-1 0-58 0 0,0 0-45 0 0,0 0-34 0 0,0 0-1358 0 0,0 0-1206 0 0</inkml:trace>
  <inkml:trace contextRef="#ctx0" brushRef="#br0" timeOffset="2433.13">2648 755 6272 0 0,'0'0'141'0'0,"0"0"23"0"0,0 0 11 0 0,2 0-29 0 0,-1 0-144 0 0,0 0 0 0 0,-1 0-1 0 0,1 0 1 0 0,-1 0-1 0 0,1 0 1 0 0,-1 1-1 0 0,1-1 1 0 0,0 0-1 0 0,-1 0 1 0 0,1 0-1 0 0,-1 1 1 0 0,1-1-1 0 0,-1 0 1 0 0,1 0-1 0 0,-1 1 1 0 0,0-1-1 0 0,1 1 1 0 0,-1-1-1 0 0,1 0 1 0 0,-1 1-1 0 0,0-1 1 0 0,1 1 0 0 0,-1-1-1 0 0,1 1-1 0 0,-1 0 0 0 0,0-1-1 0 0,1 1 1 0 0,-1 0 0 0 0,1-1 0 0 0,-1 1-1 0 0,1-1 1 0 0,-1 1 0 0 0,1-1-1 0 0,-1 1 1 0 0,1-1 0 0 0,0 0 0 0 0,-1 1-1 0 0,1-1 1 0 0,0 0 0 0 0,-1 1-1 0 0,1-1 1 0 0,0 0 0 0 0,-1 0 0 0 0,1 0-1 0 0,0 0 1 0 0,0 1 0 0 0,-1-1-1 0 0,1 0 1 0 0,0 0 0 0 0,0 0 0 0 0,2-1 20 0 0,1 1 36 0 0,4-2 144 0 0,14-9 664 0 0,-13 7-619 0 0,4-7 239 0 0,-12 10-293 0 0,0 0-36 0 0,2 0 65 0 0,0 0-79 0 0,1 1-73 0 0,-1 0-14 0 0,0-1 56 0 0,9-9 354 0 0,-10 8-250 0 0,0 1-49 0 0,-1 1-45 0 0,1-1-36 0 0,2 1 10 0 0,1 1-66 0 0,-4-1 6 0 0,0 0 40 0 0,5 0 21 0 0,1 0 119 0 0,4-2 381 0 0,-8-1-427 0 0,1-1-58 0 0,-1-2-101 0 0,7-7 169 0 0,-8 10-45 0 0,0 0-52 0 0,-2-1-28 0 0,-1-1 5 0 0,1 5-29 0 0,0 0-25 0 0,0 0 0 0 0,0-1 1 0 0,0 1-1 0 0,-1 0 1 0 0,1 0-1 0 0,0 0 1 0 0,0 0-1 0 0,0 0 0 0 0,0 0 1 0 0,0 0-1 0 0,0 0 1 0 0,0 0-1 0 0,0 0 1 0 0,0 0-1 0 0,0-1 0 0 0,0 1 1 0 0,0 0-1 0 0,1 0 1 0 0,-1 0-1 0 0,0 0 0 0 0,0 0 1 0 0,0 0-1 0 0,0 0 1 0 0,0 0-1 0 0,0 0 1 0 0,0 0-1 0 0,0 0 0 0 0,0 0 1 0 0,0-1-1 0 0,0 1 1 0 0,0 0-1 0 0,0 0 0 0 0,0 0 1 0 0,0 0-1 0 0,0 0 1 0 0,0 0-1 0 0,1 0 1 0 0,-1 0-1 0 0,0 0 0 0 0,0 0 1 0 0,0 0-1 0 0,0 0 1 0 0,0 0-1 0 0,0 0 1 0 0,0 0-1 0 0,0 0 0 0 0,0 0 1 0 0,0 0-1 0 0,1 0 1 0 0,-1 0-1 0 0,0 0 0 0 0,0 0 1 0 0,0 0-1 0 0,0 0 1 0 0,0 0-1 0 0,0 0 1 0 0,0 0-5 0 0,1 0 14 0 0,-1 0 1 0 0,1 0-1 0 0,-1 0 0 0 0,1 0 1 0 0,-1 0-1 0 0,1 0 1 0 0,-1 0-1 0 0,1 0 1 0 0,-1 0-1 0 0,1-1 1 0 0,-1 1-1 0 0,1 0 1 0 0,-1 0-1 0 0,0-1 1 0 0,1 1-1 0 0,-1 0 0 0 0,1 0 1 0 0,-1-1-1 0 0,0 1 1 0 0,1-1-1 0 0,-1 1 1 0 0,1 0-1 0 0,-1-1 1 0 0,0 1-1 0 0,0-1 1 0 0,1 1-15 0 0,6-7 308 0 0,5 5-8 0 0,-11 2-295 0 0,-1 0 0 0 0,1 0 1 0 0,-1 0-1 0 0,1 0 1 0 0,-1 0-1 0 0,1 0 1 0 0,-1 0-1 0 0,1 0 1 0 0,-1 0-1 0 0,1-1 1 0 0,-1 1-1 0 0,1 0 0 0 0,-1 0 1 0 0,1 0-1 0 0,-1-1 1 0 0,1 1-1 0 0,-1 0 1 0 0,1-1-6 0 0,1-6 83 0 0,-1-1 37 0 0,1-2-17 0 0,4 5-51 0 0,-6 6 0 0 0,0-1-51 0 0,0 0 1 0 0,0 0 0 0 0,0 0 0 0 0,0 0 0 0 0,0 0 0 0 0,0 0 0 0 0,0 0-1 0 0,0 0 1 0 0,0 0 0 0 0,0 0 0 0 0,0-1 0 0 0,0 1 0 0 0,0 0 0 0 0,0 0-1 0 0,0 0 1 0 0,0 0 0 0 0,0 0 0 0 0,0 0 0 0 0,0 0 0 0 0,0 0 0 0 0,0 0-1 0 0,0 0 1 0 0,-1 0 0 0 0,1 0 0 0 0,0-1 0 0 0,0 1 0 0 0,0 0 0 0 0,0 0-1 0 0,0 0 1 0 0,0 0 0 0 0,0 0 0 0 0,0 0 0 0 0,0 0 0 0 0,0 0 0 0 0,0 0-1 0 0,0 0 1 0 0,-1 0 0 0 0,1 0 0 0 0,0 0 0 0 0,0 0 0 0 0,0 0 0 0 0,0 0-1 0 0,0 0 1 0 0,0 0 0 0 0,0 0 0 0 0,0 0 0 0 0,0 0 0 0 0,0 0 0 0 0,0 0-1 0 0,-1 0 1 0 0,1 0 0 0 0,0 0 0 0 0,0 0 0 0 0,0 0 0 0 0,0 0 0 0 0,0 0-2 0 0,8-10 104 0 0,-6 6-3 0 0,-1 0-52 0 0,-2-3-7 0 0,1 7-26 0 0,0-5 71 0 0,0 2-37 0 0,0-5 34 0 0,0 8-81 0 0,0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0,-1 0 0 0 0,1 0 1 0 0,0 0-1 0 0,0 0 0 0 0,0 0 0 0 0,0 0 0 0 0,0 0 0 0 0,0 0 0 0 0,0 0 0 0 0,0 0 0 0 0,0 0 0 0 0,0 0 0 0 0,0 0 0 0 0,-1 0 0 0 0,1 0 0 0 0,0 0 0 0 0,0 0 0 0 0,0 0 0 0 0,0 0 0 0 0,0 0 0 0 0,0 0 0 0 0,0 0 0 0 0,0 0-3 0 0,-1 0 8 0 0,1 0 0 0 0,-1 0 0 0 0,1 0 0 0 0,0 0 0 0 0,-1 0 1 0 0,1 0-1 0 0,-1 0 0 0 0,1 0 0 0 0,0 0 0 0 0,-1 0 0 0 0,1-1 0 0 0,-1 1 0 0 0,1 0 1 0 0,0 0-1 0 0,-1 0 0 0 0,1 0 0 0 0,0-1 0 0 0,-1 1 0 0 0,1 0 0 0 0,0 0 0 0 0,-1-1 1 0 0,1 1-1 0 0,0 0 0 0 0,-1-1 0 0 0,1 1 0 0 0,0 0 0 0 0,0-1 0 0 0,0 1 0 0 0,-1 0 1 0 0,1-1-1 0 0,0 1-8 0 0,-5-7 139 0 0,-5 2 27 0 0,5-5-132 0 0,-5 4-24 0 0,8 3 4 0 0,1 0 1 0 0,-14-6 10 0 0,-1-1-25 0 0,3 5 0 0 0,9-2 0 0 0,4 7 0 0 0,0-1 0 0 0,-1 1 0 0 0,1 0 0 0 0,0-1 0 0 0,0 1 0 0 0,-1-1 0 0 0,1 1 0 0 0,0 0 0 0 0,-1-1 0 0 0,1 1 0 0 0,0 0 0 0 0,-1-1 0 0 0,1 1 0 0 0,-1 0 0 0 0,1 0 0 0 0,-1-1 0 0 0,1 1 0 0 0,0 0 0 0 0,-1 0 0 0 0,1 0 0 0 0,-1 0 0 0 0,1 0 0 0 0,-1-1 0 0 0,1 1 0 0 0,-1 0 0 0 0,1 0 0 0 0,-1 0 0 0 0,1 0 0 0 0,-1 0 0 0 0,1 0 0 0 0,-1 1 0 0 0,0-1 0 0 0,1 0 0 0 0,-1 0 0 0 0,0 0 0 0 0,0 0 0 0 0,0 0 0 0 0,0 0 0 0 0,1 0 0 0 0,-1 0 0 0 0,0 0 0 0 0,0 0 0 0 0,0 1 0 0 0,1-1 0 0 0,-1 0 0 0 0,0 1 0 0 0,0-1 0 0 0,-5 11 0 0 0,-4-6 16 0 0,5 5 58 0 0,-5-5-30 0 0,9-4-48 0 0,1 0 0 0 0,0-1 0 0 0,-1 1 0 0 0,1 0 0 0 0,0 0 0 0 0,0-1 0 0 0,-1 1 0 0 0,1 0 0 0 0,0 0 1 0 0,0 0-1 0 0,0 0 0 0 0,0-1 0 0 0,0 1 0 0 0,0 0 0 0 0,0 0 4 0 0,-2 14-67 0 0,-5-2 24 0 0,-5 11 18 0 0,10-20 27 0 0,1 0 0 0 0,-1 0 0 0 0,1 0-1 0 0,0 0 1 0 0,0 0 0 0 0,0 0-1 0 0,1 0 1 0 0,-1 2-2 0 0,1 0 11 0 0,0 21 2 0 0,0 0-116 0 0,0-20 76 0 0,1 0-8 0 0,0 0 1 0 0,0 0-1 0 0,0 0 1 0 0,3 6 34 0 0,1 11-46 0 0,-2 0 38 0 0,-4 1 8 0 0,0-16 0 0 0,1 0 0 0 0,0 0 0 0 0,0 0 0 0 0,1 0 0 0 0,0-1 0 0 0,1 4 0 0 0,4 3 0 0 0,-5-12 0 0 0,1 0 0 0 0,-1 1 0 0 0,0-1 0 0 0,-1 0 0 0 0,1 1 0 0 0,0-1 0 0 0,-1 1 0 0 0,0-1 0 0 0,0 1 0 0 0,0-2 0 0 0,0 1 0 0 0,0-1 0 0 0,0 0 0 0 0,0 1 0 0 0,0-1 0 0 0,0 0 0 0 0,1 1 0 0 0,-1-1 0 0 0,1 0 0 0 0,0 1 0 0 0,0-1 0 0 0,0 0 0 0 0,0 0 0 0 0,0 0 0 0 0,0 0 0 0 0,0 0 0 0 0,1 0 0 0 0,-1 0 0 0 0,1 0 0 0 0,0 0 0 0 0,0 1 0 0 0,1 0 0 0 0,-1 0 0 0 0,0 0 0 0 0,0 0 0 0 0,0 1 0 0 0,0 0 0 0 0,0 0 0 0 0,0-1 0 0 0,-1 0 0 0 0,2 0 0 0 0,-1 0 0 0 0,0 0 0 0 0,1 1 0 0 0,0-1 0 0 0,-1-1 0 0 0,0 1 0 0 0,-1 0 0 0 0,1 0 0 0 0,0 0 0 0 0,0 1 0 0 0,-2-2 0 0 0,1 0 0 0 0,0 0 0 0 0,0-1 0 0 0,0 1 0 0 0,0 0 0 0 0,0-1 0 0 0,1 1 0 0 0,-1 0 0 0 0,0-1 0 0 0,1 0 0 0 0,-1 1 0 0 0,1-1 0 0 0,0 1 0 0 0,23 9 0 0 0,25 9 0 0 0,-47-19 54 0 0,1 0-84 0 0,-1-1-88 0 0,0 1-90 0 0,0-1-91 0 0,0 0-95 0 0,0 0-98 0 0,0-1-98 0 0,0 1 106 0 0,-1 0-52 0 0,1 0-54 0 0,0 0-54 0 0,7 0-1247 0 0,8 0-1071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30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433 185 7200 0 0,'0'0'165'0'0,"0"0"22"0"0,0 0 6 0 0,0 0 39 0 0,0 0 141 0 0,0 0 62 0 0,0 0 12 0 0,0 0-6 0 0,0 0-28 0 0,0 0-11 0 0,0 0-2 0 0,-3-2-6 0 0,2 0-309 0 0,-3-1-4 0 0,2 1 9 0 0,0-1 85 0 0,0 2-42 0 0,0-1 37 0 0,1 1 51 0 0,0 1-73 0 0,-1 0-45 0 0,0 1-46 0 0,-1 0-21 0 0,0-1 58 0 0,1-1 79 0 0,0 0-42 0 0,0-1 35 0 0,-8-8 249 0 0,9 9-212 0 0,-1 0-46 0 0,0 0-40 0 0,1 1-35 0 0,-3-1 16 0 0,-1 2-57 0 0,3 0-5 0 0,1-1 35 0 0,-8 0 109 0 0,-9 3 309 0 0,12-1-350 0 0,0 2-43 0 0,2-1-76 0 0,0 0 100 0 0,1-2-55 0 0,-6-2-24 0 0,7 1-6 0 0,1 0-28 0 0,0 0-1 0 0,1 0 1 0 0,-1 0-1 0 0,0 0 1 0 0,1 0-1 0 0,-1 0 1 0 0,0 0-1 0 0,1 0 0 0 0,-1 1 1 0 0,0-1-1 0 0,1 0 1 0 0,-1 0-1 0 0,1 1 1 0 0,-1-1-1 0 0,0 0 1 0 0,1 1-1 0 0,-1-1 1 0 0,1 1-1 0 0,-1-1 1 0 0,1 0-1 0 0,-1 1 1 0 0,1-1-1 0 0,-1 1 1 0 0,1-1-1 0 0,0 1 1 0 0,-1 0-7 0 0,1-1 5 0 0,0 1 0 0 0,-1-1 0 0 0,1 1 0 0 0,-1-1 1 0 0,1 1-1 0 0,-1-1 0 0 0,1 1 0 0 0,-1-1 1 0 0,1 1-1 0 0,-1-1 0 0 0,1 0 0 0 0,-1 1 0 0 0,1-1 1 0 0,-1 0-1 0 0,0 1 0 0 0,1-1 0 0 0,-1 0 0 0 0,0 0 1 0 0,1 0-1 0 0,-1 0 0 0 0,0 1 0 0 0,1-1 1 0 0,-1 0-1 0 0,0 0 0 0 0,1 0 0 0 0,-1-1-5 0 0,-1 2 9 0 0,0-1-1 0 0,1 0 0 0 0,-1 0 1 0 0,0 1-1 0 0,1-1 1 0 0,-1 0-1 0 0,0 1 1 0 0,1 0-1 0 0,-1-1 0 0 0,0 1 1 0 0,1 0-1 0 0,-1 0 1 0 0,1 0-9 0 0,-1 0 8 0 0,1 0 0 0 0,-1 0 0 0 0,1 0 0 0 0,-1 0 1 0 0,1-1-1 0 0,-1 1 0 0 0,0-1 0 0 0,1 1 0 0 0,-1-1 1 0 0,0 0-1 0 0,0 1 0 0 0,1-1 0 0 0,-1 0-8 0 0,1 0 2 0 0,1 0 0 0 0,-1 0 0 0 0,1-1 0 0 0,-1 1 0 0 0,1 0 0 0 0,-1 0 0 0 0,1 0 0 0 0,-1 0 0 0 0,1 0 0 0 0,-1 1 0 0 0,1-1 0 0 0,-1 0 0 0 0,1 0 0 0 0,0 0 0 0 0,-1 0 0 0 0,1 0 0 0 0,-1 1 0 0 0,1-1 0 0 0,-1 0 0 0 0,1 0 0 0 0,0 1 0 0 0,-1-1 0 0 0,1 0-1 0 0,-1 1 1 0 0,1-1 0 0 0,0 0 0 0 0,0 1 0 0 0,-1-1 0 0 0,1 1 0 0 0,0-1 0 0 0,-1 0 0 0 0,1 1-2 0 0,-4 6 19 0 0,-7-1 50 0 0,10-6-65 0 0,0 1 0 0 0,0-1 0 0 0,0 1 0 0 0,0-1 0 0 0,0 1 0 0 0,0-1 0 0 0,0 1 0 0 0,0 0 0 0 0,0-1 0 0 0,0 1 0 0 0,1 0 0 0 0,-1 0 0 0 0,0 0 0 0 0,1-1 0 0 0,-1 1 0 0 0,0 1-4 0 0,-1 2 6 0 0,2-3-5 0 0,-1 0-1 0 0,1-1 1 0 0,0 1-1 0 0,-1 0 0 0 0,1-1 1 0 0,0 1-1 0 0,-1-1 1 0 0,1 1-1 0 0,0-1 0 0 0,-1 1 1 0 0,1-1-1 0 0,-1 1 1 0 0,1-1-1 0 0,-1 1 0 0 0,1-1 1 0 0,-1 0-1 0 0,0 1 1 0 0,1-1-1 0 0,-1 0 0 0 0,1 1 1 0 0,-1-1-1 0 0,0 0 0 0 0,-4 3 8 0 0,4-3-5 0 0,0 1 0 0 0,0-1 0 0 0,1 1 0 0 0,-1 0 0 0 0,0 0 0 0 0,0-1 0 0 0,0 1 0 0 0,1 0 0 0 0,-1 0 0 0 0,0 0 0 0 0,1 0 0 0 0,-1 0 0 0 0,1 0 0 0 0,-1 0 0 0 0,1 0 0 0 0,0 0-3 0 0,-7 10 11 0 0,-4-4-10 0 0,10-7-1 0 0,0 0 0 0 0,0 1 0 0 0,0-1-1 0 0,0 1 1 0 0,0-1 0 0 0,0 1 0 0 0,0 0 0 0 0,1-1 0 0 0,-1 1 0 0 0,0 0 0 0 0,0-1 0 0 0,0 1 0 0 0,1 0 0 0 0,-1 0 0 0 0,0 0 0 0 0,1 0 0 0 0,-6 12 0 0 0,-4-8 0 0 0,4 6 1 0 0,5-10-1 0 0,1 0 0 0 0,0 0 0 0 0,-1 0 0 0 0,1 0 0 0 0,-1 0 0 0 0,1 0 0 0 0,-1 0 0 0 0,0 0 0 0 0,0 0 0 0 0,1-1 0 0 0,-1 1 0 0 0,0 0 0 0 0,0 0 0 0 0,0-1 0 0 0,0 1 0 0 0,0 0 0 0 0,-4 1-1 0 0,5-2 1 0 0,-1 1 0 0 0,0-1 0 0 0,1 0 0 0 0,-1 0 0 0 0,1 1 0 0 0,-1-1 0 0 0,0 1 0 0 0,1-1 0 0 0,-1 0 0 0 0,1 1 0 0 0,-1-1 0 0 0,1 1 0 0 0,0-1 0 0 0,-1 1 0 0 0,1-1 0 0 0,-1 1 0 0 0,1 0 0 0 0,0-1 0 0 0,-1 1 0 0 0,1-1 0 0 0,0 1 0 0 0,0 0 0 0 0,-3 4 0 0 0,-10 10 0 0 0,1 1 0 0 0,6-4 0 0 0,-4-6 0 0 0,5 6 0 0 0,-5 4 0 0 0,9-15 1 0 0,1 1-1 0 0,-1-1 0 0 0,0 1 0 0 0,0-1 0 0 0,1 1 0 0 0,-1-1 0 0 0,0 0 0 0 0,0 0 0 0 0,0 1 0 0 0,0-1 0 0 0,-1 0 0 0 0,1 0 0 0 0,0 0 0 0 0,-1 1 0 0 0,1-2 0 0 0,1 0 0 0 0,0 0 0 0 0,0 1 0 0 0,-1-1 0 0 0,1 0 0 0 0,0 0 0 0 0,0 1-1 0 0,-1-1 1 0 0,1 0 0 0 0,0 1 0 0 0,0-1 0 0 0,0 0 0 0 0,-1 1 0 0 0,1-1 0 0 0,0 0 0 0 0,0 1 0 0 0,0-1 0 0 0,0 1 0 0 0,0-1 0 0 0,0 0 0 0 0,0 1 0 0 0,0-1 0 0 0,0 1 0 0 0,0-1 0 0 0,0 0 0 0 0,0 1 0 0 0,0-1 0 0 0,0 0 0 0 0,1 1 0 0 0,-1-1 0 0 0,0 1 0 0 0,0-1 0 0 0,0 1 0 0 0,0 0 0 0 0,0 0 0 0 0,0 0 0 0 0,0 0 0 0 0,0-1 0 0 0,0 1 0 0 0,0 0 1 0 0,0 0-1 0 0,1 0 0 0 0,-1-1 0 0 0,0 1 0 0 0,1 0 0 0 0,-1 0-1 0 0,11 5 1 0 0,-6 4 0 0 0,5-5 0 0 0,-5 5 0 0 0,23 6 13 0 0,3-11 60 0 0,-3 10 57 0 0,-25-11-106 0 0,2 2 16 0 0,-4-5-36 0 0,0-1 0 0 0,0 1-1 0 0,0-1 1 0 0,0 0-1 0 0,0 1 1 0 0,0-1-1 0 0,0 0 1 0 0,0 0 0 0 0,0 0-1 0 0,1 0 1 0 0,-1 0-1 0 0,0 0 1 0 0,0 0 0 0 0,1 0-4 0 0,12 0 67 0 0,-12 0-64 0 0,1 0 0 0 0,-1 0 0 0 0,1 0 0 0 0,-1 1 0 0 0,1-1 0 0 0,-1 1 0 0 0,1-1-3 0 0,8 11 43 0 0,12-6-22 0 0,-10 1 8 0 0,-12-5-27 0 0,0 0 0 0 0,1 0 0 0 0,-1-1-1 0 0,0 1 1 0 0,1-1 0 0 0,-1 1 0 0 0,1-1 0 0 0,-1 1 0 0 0,1-1 0 0 0,-1 0 0 0 0,1 1 0 0 0,0-1-1 0 0,-1 0-1 0 0,6-1 1 0 0,-5 1 0 0 0,0 0 0 0 0,0 0 0 0 0,0 0 0 0 0,1 0 0 0 0,-1 0 0 0 0,0 1 0 0 0,0-1 0 0 0,0 1 0 0 0,0-1 0 0 0,1 1-1 0 0,20 12 49 0 0,0 0-45 0 0,-19-12 4 0 0,1 0-1 0 0,-1 0 0 0 0,1 0 1 0 0,-1-1-1 0 0,1 1 0 0 0,-1-1 1 0 0,1 0-1 0 0,-1-1 0 0 0,1 1-7 0 0,12-4-2 0 0,-9-1 3 0 0,-7 4 3 0 0,0 0-1 0 0,1 0 1 0 0,-1 1 0 0 0,0-1 0 0 0,1 0 0 0 0,-1 1-1 0 0,1-1 1 0 0,0 1 0 0 0,-1-1 0 0 0,1 1-1 0 0,-1-1 1 0 0,1 1 0 0 0,0 0 0 0 0,-1 0-4 0 0,51 0 45 0 0,-29 0-68 0 0,-11 0-26 0 0,0 0-36 0 0,-1 0-43 0 0,0 0-52 0 0,-6 3-127 0 0,5 7-11 0 0,-7-8-17 0 0,0-2-61 0 0,7 0-27 0 0,-8 0-7 0 0</inkml:trace>
  <inkml:trace contextRef="#ctx0" brushRef="#br0" timeOffset="501.09">63 924 5264 0 0,'0'0'116'0'0,"0"0"17"0"0,0 0 12 0 0,0 0 39 0 0,0 0 116 0 0,0 0 55 0 0,0 0 12 0 0,0 0 3 0 0,0 0 12 0 0,0 0 2 0 0,3 0 0 0 0,-2 0-359 0 0,-1 0 1 0 0,1 1-1 0 0,0-1 0 0 0,-1 0 1 0 0,1 0-1 0 0,-1 0 1 0 0,1 0-1 0 0,0 1 1 0 0,-1-1-1 0 0,1 0 0 0 0,-1 0 1 0 0,1 1-1 0 0,-1-1 1 0 0,1 1-1 0 0,-1-1 1 0 0,1 0-1 0 0,-1 1 0 0 0,1-1 1 0 0,-1 1-1 0 0,1-1 1 0 0,-1 1-1 0 0,0-1 1 0 0,1 1-26 0 0,-1 0 26 0 0,0-1 0 0 0,1 1 1 0 0,-1-1-1 0 0,1 1 1 0 0,-1-1-1 0 0,1 1 0 0 0,-1-1 1 0 0,0 0-1 0 0,1 1 1 0 0,0-1-1 0 0,-1 1 0 0 0,1-1 1 0 0,-1 0-1 0 0,1 0 1 0 0,-1 1-1 0 0,1-1 0 0 0,0 0 1 0 0,-1 0-1 0 0,1 0 1 0 0,-1 1-1 0 0,1-1 0 0 0,0 0 1 0 0,0 0-27 0 0,1 0 408 0 0,-2 0-4 0 0,2 0-206 0 0,0 1-35 0 0,2-1 75 0 0,1 0-67 0 0,4-1-27 0 0,-3 1-28 0 0,-3 0 10 0 0,16 0 593 0 0,0 0-86 0 0,0 0-82 0 0,-1 0-75 0 0,1 0-69 0 0,-1 0-64 0 0,0 0-57 0 0,1 0-52 0 0,14 0 76 0 0,-1 0-114 0 0,5 0-68 0 0,48 0 56 0 0,-54 0-67 0 0,-29 0-113 0 0,-1 0 1 0 0,1 0 0 0 0,-1 0 0 0 0,1-1 0 0 0,0 1 0 0 0,-1 0 0 0 0,1-1 0 0 0,-1 1 0 0 0,1-1 0 0 0,0 0 0 0 0,-1 1 0 0 0,1-1 0 0 0,-1 0 0 0 0,1 0-5 0 0,10-5 3 0 0,-1 4-5 0 0,0 1 1 0 0,0 0 0 0 0,0 0 0 0 0,1 1-1 0 0,8 1 2 0 0,-5 0-40 0 0,-1-1-36 0 0,-9 0 6 0 0,0 0-121 0 0,0 0-108 0 0,0 0-94 0 0,0 0-183 0 0,0 0-92 0 0,1 0-221 0 0,2 0-538 0 0,0 0-508 0 0,2 0-1102 0 0</inkml:trace>
  <inkml:trace contextRef="#ctx0" brushRef="#br0" timeOffset="1137.71">1249 108 6176 0 0,'0'0'177'0'0,"0"0"-41"0"0,0 0-11 0 0,0 0 41 0 0,0 0 135 0 0,0 0 252 0 0,0 0 21 0 0,0 0-33 0 0,0 0-145 0 0,0 0-63 0 0,0 0-11 0 0,0 0 11 0 0,0 0 56 0 0,0 0 25 0 0,0 0 2 0 0,0 0-23 0 0,0 0-94 0 0,0 0-41 0 0,2 3-8 0 0,8 11 31 0 0,-8-8-148 0 0,-1 0 33 0 0,-1-4 182 0 0,1 0-115 0 0,-1 0-81 0 0,-1-1-64 0 0,1 1-44 0 0,-1 2 0 0 0,1-2 0 0 0,1 0 59 0 0,2 1 89 0 0,0 1-219 0 0,0 1 67 0 0,0 2 118 0 0,-1 1 80 0 0,-1 11 310 0 0,0-12-389 0 0,-1 0-34 0 0,0-5-98 0 0,-1 9 139 0 0,1 8 31 0 0,1-10-144 0 0,1-2-37 0 0,8 11 48 0 0,-5 8-48 0 0,2-14-14 0 0,-7-10 2 0 0,1-1-1 0 0,0 1 1 0 0,0-1 0 0 0,-1 1-1 0 0,1-1 1 0 0,0 1-1 0 0,-1-1 1 0 0,0 1 0 0 0,1-1-1 0 0,-1 1 1 0 0,0 0 0 0 0,0-1-1 0 0,0 1 1 0 0,0 0-4 0 0,2 13 0 0 0,1 2 32 0 0,14 35 153 0 0,-10-33-120 0 0,-1 1 7 0 0,-2-7-53 0 0,6 20-21 0 0,16 55 65 0 0,-25-85-63 0 0,0 0 0 0 0,-1 0 0 0 0,1 0 0 0 0,-1 1 0 0 0,0-1 0 0 0,1 0 0 0 0,-1 0 0 0 0,-1 1 0 0 0,3 15 0 0 0,2-4-2 0 0,2 7 42 0 0,-3 5 66 0 0,-4-16-78 0 0,0-7-13 0 0,1 1-1 0 0,0-1 1 0 0,0 1-1 0 0,0 0 0 0 0,0 0 1 0 0,1-1-1 0 0,-1 1 0 0 0,1-1 1 0 0,1 3-15 0 0,3 1 29 0 0,1 4 5 0 0,-4 2 47 0 0,-2-4-15 0 0,0-7-2 0 0,0-1 0 0 0,0 8-26 0 0,0-7-108 0 0,0-3-27 0 0,0 0-6 0 0,0 0 28 0 0,0 0-12 0 0,0 0-50 0 0,0 0-135 0 0,0 0-247 0 0,-3-3-22 0 0,-9-9-3 0 0</inkml:trace>
  <inkml:trace contextRef="#ctx0" brushRef="#br0" timeOffset="1964.74">1203 78 7920 0 0,'0'0'174'0'0,"0"0"29"0"0,2 0 13 0 0,8-3-31 0 0,-4-10-147 0 0,-5 10-10 0 0,1 0 61 0 0,1 0 62 0 0,0 0 65 0 0,0 0-23 0 0,-2 2 59 0 0,0 1-39 0 0,0-1 111 0 0,0 1-156 0 0,0 0-53 0 0,1 0 5 0 0,2 0-19 0 0,-3 0-26 0 0,0-1 56 0 0,3-5 347 0 0,-2 3-282 0 0,0 1-37 0 0,2 1-39 0 0,2 1-41 0 0,-4 0-49 0 0,-1-1 1 0 0,1 1 0 0 0,-1 0 0 0 0,1 0-1 0 0,-1 0 1 0 0,1-1 0 0 0,-1 1-1 0 0,0-1 1 0 0,1 1 0 0 0,-1-1 0 0 0,1 0-1 0 0,-1 1 1 0 0,0-1 0 0 0,0 0 0 0 0,1 0-31 0 0,1-2 57 0 0,-1 1-43 0 0,2-1 182 0 0,-1 2-86 0 0,1 1-52 0 0,1 1-24 0 0,-3-1 36 0 0,5 0 44 0 0,-5 1-76 0 0,0-1 0 0 0,1 0 0 0 0,-1 0 0 0 0,0 0 1 0 0,0-1-1 0 0,0 1 0 0 0,0 0 0 0 0,0-1 0 0 0,0 1 1 0 0,1-1-39 0 0,5-4 116 0 0,2-1 52 0 0,5 4 44 0 0,15 2 92 0 0,23 0 311 0 0,-30 0-391 0 0,-1 0-67 0 0,-1 0-107 0 0,-19 0-41 0 0,0 0 0 0 0,-1 0 0 0 0,1 0 1 0 0,-1 0-1 0 0,1 0 0 0 0,0 1 0 0 0,-1-1 0 0 0,1 1 0 0 0,-1-1 0 0 0,1 1 0 0 0,-1 0 0 0 0,1-1 0 0 0,-1 1 0 0 0,1 0 0 0 0,0 1-9 0 0,6 3 43 0 0,2-1 21 0 0,-8-3-49 0 0,0 0 0 0 0,0 0 0 0 0,1 0 0 0 0,-1 1 0 0 0,0-1 0 0 0,0 0 0 0 0,0 1 0 0 0,-1 0 0 0 0,1 0-15 0 0,3 2 31 0 0,0 0 0 0 0,0 0 0 0 0,0 0 0 0 0,1-1 0 0 0,-1 1-31 0 0,1-1 11 0 0,-1 0-1 0 0,0 1 1 0 0,0 0-1 0 0,0 0 1 0 0,0 1-11 0 0,11 11 67 0 0,14 20-67 0 0,-14-14-3 0 0,-13-17 3 0 0,2 0 0 0 0,-1 0 0 0 0,0-1 0 0 0,1 1 0 0 0,1-1 0 0 0,-3-1 0 0 0,0-1 0 0 0,1 1 0 0 0,-2 0 0 0 0,1 0 0 0 0,0 0 0 0 0,0 0 0 0 0,-1 1 0 0 0,0-1 0 0 0,0 1 0 0 0,0-1 0 0 0,1 2 0 0 0,2 18 0 0 0,1-18 0 0 0,-2-2 0 0 0,-1 1 12 0 0,0 1 1 0 0,0 0 0 0 0,-1 1 0 0 0,0-1 0 0 0,0 0-13 0 0,-1-3 4 0 0,0 1 1 0 0,-1-1 0 0 0,1 0 0 0 0,-1 0 0 0 0,1 0 0 0 0,-1 1 0 0 0,0-1 0 0 0,0 0 0 0 0,0 0 0 0 0,0 2-5 0 0,-1 29 95 0 0,1-31-94 0 0,0 0 0 0 0,0-1 0 0 0,-1 1 0 0 0,1-1 0 0 0,0 1 0 0 0,-1 0 0 0 0,1-1 0 0 0,-1 1 1 0 0,0-1-1 0 0,1 1 0 0 0,-1-1 0 0 0,0 0 0 0 0,0 1 0 0 0,0-1-1 0 0,-4 7 1 0 0,-10 23-1 0 0,12-26 0 0 0,3-5 0 0 0,0 1 0 0 0,0 0 0 0 0,-1-1 0 0 0,1 1 0 0 0,0 0 0 0 0,-1-1 0 0 0,1 1 0 0 0,0-1 0 0 0,-1 1 0 0 0,1-1 0 0 0,-1 1 0 0 0,1-1 0 0 0,-1 1 0 0 0,1-1 0 0 0,-1 0 0 0 0,1 1 0 0 0,-1-1 0 0 0,0 0 0 0 0,1 1 0 0 0,-1-1 0 0 0,1 0 0 0 0,-1 1 0 0 0,-4 1 0 0 0,-26 24 12 0 0,21-22 21 0 0,8-3-29 0 0,-1 0 0 0 0,1 0 0 0 0,0 0 1 0 0,0 1-1 0 0,0-1 0 0 0,0 1 0 0 0,0-1 0 0 0,0 1 0 0 0,0 0-4 0 0,0-1 4 0 0,1 1 1 0 0,-1-1-1 0 0,0 0 0 0 0,0 1 1 0 0,0-1-1 0 0,0 0 0 0 0,0 0 1 0 0,-1 0-1 0 0,1 0 0 0 0,0-1 1 0 0,0 1-1 0 0,-3 0-4 0 0,-7 3 2 0 0,2 6 10 0 0,-13-5 36 0 0,10 1-38 0 0,2-1-5 0 0,-1-3 45 0 0,8-3-43 0 0,4 1-5 0 0,-24 14 0 0 0,11-12 8 0 0,16-2 41 0 0,4-2-34 0 0,-2-9 30 0 0,-4 11-51 0 0,0-1 1 0 0,-1 1-1 0 0,1 0 0 0 0,0 0 1 0 0,0-1-1 0 0,0 1 0 0 0,-1 0 1 0 0,1 0-1 0 0,0 0 1 0 0,0 0-1 0 0,0 0 0 0 0,0 0 1 0 0,-1 0-1 0 0,2 0 4 0 0,11-3-72 0 0,-3-2 47 0 0,-8 4 25 0 0,-1 0 0 0 0,1 0 0 0 0,-1 0 0 0 0,1 1-1 0 0,-1-1 1 0 0,1 0 0 0 0,0 1 0 0 0,-1-1 0 0 0,1 1 0 0 0,0 0 0 0 0,0 0 0 0 0,-1-1 0 0 0,1 1 0 0 0,17 0-2 0 0,24 0 68 0 0,-42 0-66 0 0,1 0 0 0 0,-1 1 0 0 0,1-1 0 0 0,-1 0 0 0 0,1 1 0 0 0,-1-1 0 0 0,1 1 0 0 0,-1-1 0 0 0,1 1 0 0 0,-1-1 0 0 0,1 1 0 0 0,-1 0 0 0 0,0 0 0 0 0,12 5 11 0 0,-10-5-5 0 0,0-1 0 0 0,0 1 0 0 0,-1-1 0 0 0,1 0 0 0 0,0 0 0 0 0,0 0 0 0 0,0 0-6 0 0,2-1 4 0 0,-1 1 0 0 0,0 0 1 0 0,1 0-1 0 0,-1 1 1 0 0,1 0-1 0 0,-1-1 0 0 0,4 2-4 0 0,2 3 20 0 0,-7-4-14 0 0,0 0 0 0 0,0 1 0 0 0,0-1 0 0 0,0 0 0 0 0,0-1 0 0 0,0 1 0 0 0,1-1 0 0 0,-1 1 0 0 0,2-1-6 0 0,11 2 48 0 0,2 5-28 0 0,-8-3-8 0 0,13 6 75 0 0,-22-9-74 0 0,1 0-1 0 0,0 0 0 0 0,0 0 1 0 0,0 0-1 0 0,0 0 0 0 0,0-1 1 0 0,0 1-1 0 0,1-1 0 0 0,-1 1 0 0 0,1-1-12 0 0,2 2 72 0 0,-1 3-43 0 0,0-2-8 0 0,-1 1 1 0 0,1 0-1 0 0,0-1 1 0 0,0 0-1 0 0,1 1-21 0 0,0-2 18 0 0,-4-1-14 0 0,0-1 0 0 0,-1 0 0 0 0,1 0 1 0 0,-1 1-1 0 0,1-1 0 0 0,0 0 0 0 0,-1 1 1 0 0,1-1-1 0 0,-1 1 0 0 0,1-1 0 0 0,-1 1 1 0 0,1-1-1 0 0,-1 1 0 0 0,1-1 1 0 0,-1 1-1 0 0,0-1 0 0 0,1 1 0 0 0,-1-1 1 0 0,0 1-1 0 0,1 0 0 0 0,-1-1 0 0 0,0 1-4 0 0,2 4 17 0 0,3 2 18 0 0,11 9 104 0 0,-8-11-105 0 0,-2-2-2 0 0,-5-3-30 0 0,-1 1 1 0 0,1-1 0 0 0,-1 0-1 0 0,1 0 1 0 0,-1 0-1 0 0,1 0 1 0 0,-1 1 0 0 0,1-1-1 0 0,-1 0 1 0 0,0 1 0 0 0,1-1-1 0 0,-1 0 1 0 0,0 1 0 0 0,1-1-1 0 0,-1 0 1 0 0,0 1 0 0 0,1-1-1 0 0,-1 1 1 0 0,0-1 0 0 0,0 0-1 0 0,1 1 1 0 0,-1-1 0 0 0,0 1-1 0 0,0-1 1 0 0,0 1 0 0 0,0-1-1 0 0,1 1 1 0 0,-1-1 0 0 0,0 1-1 0 0,0-1 1 0 0,0 1 0 0 0,0-1-1 0 0,0 1 1 0 0,0-1 0 0 0,-1 1-1 0 0,1-1 1 0 0,0 1-1 0 0,0-1-2 0 0,0 2 4 0 0,0-1-1 0 0,0 1 1 0 0,1 0-1 0 0,-1-1 1 0 0,0 1-1 0 0,1-1 1 0 0,-1 1-1 0 0,1-1 1 0 0,-1 1-1 0 0,1-1 0 0 0,0 1 1 0 0,0-1-1 0 0,0 1-3 0 0,5 9 40 0 0,-4 5 34 0 0,-2 74 71 0 0,0-88-143 0 0,0-1-1 0 0,0 1 0 0 0,0 0 0 0 0,-1 0 0 0 0,1-1 0 0 0,-1 1 0 0 0,1 0 1 0 0,-1-1-1 0 0,0 1 0 0 0,1-1 0 0 0,-1 1 0 0 0,0-1 0 0 0,0 1-1 0 0,0-1 5 0 0,0 1-1 0 0,0-1 0 0 0,0 1 1 0 0,0 0-1 0 0,1-1 1 0 0,-1 1-1 0 0,1-1 0 0 0,-1 1 1 0 0,1 0-1 0 0,-1 0 1 0 0,1-1-1 0 0,0 1 0 0 0,0 0-4 0 0,0 0 2 0 0,0-1-1 0 0,0 1 1 0 0,-1 0-1 0 0,1 0 0 0 0,-1-1 1 0 0,1 1-1 0 0,-1 0 0 0 0,0-1 1 0 0,1 1-1 0 0,-1-1 0 0 0,0 1 1 0 0,0-1-1 0 0,0 1 0 0 0,0-1 1 0 0,0 0-1 0 0,0 1 1 0 0,-1-1-1 0 0,1 0 0 0 0,0 0-1 0 0,-12 15 46 0 0,10-11-41 0 0,3-4-2 0 0,0-1 0 0 0,0 1-1 0 0,0 0 1 0 0,-1-1 0 0 0,1 1-1 0 0,0-1 1 0 0,-1 1-1 0 0,1-1 1 0 0,-1 1 0 0 0,1-1-1 0 0,-1 1 1 0 0,1-1 0 0 0,-1 1-1 0 0,1-1 1 0 0,-1 1 0 0 0,1-1-1 0 0,-1 0 1 0 0,1 1-1 0 0,-1-1 1 0 0,0 0 0 0 0,1 0-1 0 0,-1 1-2 0 0,-4 1 16 0 0,4-1-14 0 0,0-1 0 0 0,0 1 0 0 0,0 0 0 0 0,0-1 0 0 0,1 1-1 0 0,-1 0 1 0 0,0 0 0 0 0,0 0 0 0 0,1 0 0 0 0,-1 0 0 0 0,1 0 0 0 0,-1-1 0 0 0,1 1-1 0 0,-1 1 1 0 0,1-1 0 0 0,-1 0-2 0 0,-5 10 61 0 0,-2-6-14 0 0,-8 3-22 0 0,12-6-15 0 0,-16 7 90 0 0,-7 0-60 0 0,0 1-26 0 0,8-2 36 0 0,16-6-41 0 0,-1 0 0 0 0,0 0-1 0 0,0-1 1 0 0,0 1-1 0 0,0-1 1 0 0,0 0-1 0 0,-2 0-8 0 0,-22 0 86 0 0,26-1-82 0 0,1 0 0 0 0,-1 0 0 0 0,0 0 1 0 0,1 1-1 0 0,-1-1 0 0 0,1 1 0 0 0,-1-1 1 0 0,1 1-1 0 0,-1-1 0 0 0,1 1 0 0 0,-1 0 1 0 0,1 0-1 0 0,-1 0-4 0 0,0 0 5 0 0,0 0 0 0 0,1 0 0 0 0,-1 0-1 0 0,0 0 1 0 0,1 0 0 0 0,-1-1 0 0 0,0 1 0 0 0,0-1 0 0 0,0 1 0 0 0,0-1 0 0 0,1 0 0 0 0,-1 0-1 0 0,-2 0-4 0 0,-35 0 66 0 0,-12 0-8 0 0,48 0-56 0 0,0 0-1 0 0,0 0 1 0 0,0 0 0 0 0,0 1-1 0 0,0-1 1 0 0,-1 1-1 0 0,1 0-1 0 0,-2 3 18 0 0,-1 0 7 0 0,-17-12-15 0 0,18 6-7 0 0,-2 1-4 0 0,-14 1 53 0 0,16 1-45 0 0,3-1-5 0 0,-22-13-1 0 0,22 12-247 0 0,0 0 84 0 0,0 0 74 0 0,0 1 64 0 0,0 0 65 0 0,0-1 61 0 0,0 1 74 0 0,-2 0 136 0 0,2 0-35 0 0,0 0-160 0 0,0 0-84 0 0,1-1-78 0 0,0 1-64 0 0,0-1-75 0 0,0 1-85 0 0,1-1-95 0 0,-1 0-19 0 0,1 0-78 0 0,-1 0-85 0 0,1 0-89 0 0,0-1-95 0 0,-1 0-101 0 0,1 1-107 0 0,0-1-112 0 0,0 2-1132 0 0,0 0-1236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29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0 894 5264 0 0,'0'0'116'0'0,"0"0"17"0"0,0 2 12 0 0,0 11-14 0 0,0-12-129 0 0,0 0 0 0 0,0-1 0 0 0,0 1 0 0 0,0 0 0 0 0,0 0 0 0 0,0 0-1 0 0,0 0 1 0 0,1-1 0 0 0,-1 1 0 0 0,0 0 0 0 0,0 0 0 0 0,1 0 0 0 0,-1-1 0 0 0,1 2-2 0 0,5 0 20 0 0,-2-2 52 0 0,-4 0-72 0 0,2 0 149 0 0,-1 0 176 0 0,-1 0 302 0 0,0 0 21 0 0,0 0-3 0 0,0 0-38 0 0,0 0-20 0 0,0 0-3 0 0,0 0 9 0 0,0 0 40 0 0,0 1-306 0 0,1-1-76 0 0,0 0-67 0 0,1 0-54 0 0,0-1 0 0 0,4-1-23 0 0,-6 2-42 0 0,0 0 51 0 0,6-13 509 0 0,4 0-129 0 0,-8 10-177 0 0,0 1-116 0 0,-2-1-74 0 0,0-1-67 0 0,0 0-13 0 0,1 2 52 0 0,4-6 96 0 0,-4 7-163 0 0,0 0 0 0 0,0-1 0 0 0,-1 1 0 0 0,1-1 0 0 0,0 1 0 0 0,-1-1 0 0 0,1 1 0 0 0,-1-1 0 0 0,1 1 0 0 0,-1-1 0 0 0,0 0 0 0 0,1 1 0 0 0,-1-1 0 0 0,0 1 1 0 0,0-2-35 0 0,0-2 75 0 0,1 0 1 0 0,0 0 0 0 0,0 0 0 0 0,0 0 0 0 0,2-5-76 0 0,3-13 260 0 0,-4 6-121 0 0,-1 11-77 0 0,-1-1-1 0 0,1 1 0 0 0,0-1 1 0 0,1 1-1 0 0,-1-1 0 0 0,2 1-61 0 0,1-10 122 0 0,0-1 12 0 0,-3 9-68 0 0,1 1-1 0 0,0-1 1 0 0,1 1 0 0 0,-1 0-1 0 0,2-1-65 0 0,6-17 119 0 0,-3-11-2 0 0,-6 29-92 0 0,0 0 0 0 0,1 1 0 0 0,0-1 0 0 0,0 1 0 0 0,1-1-1 0 0,0 0-24 0 0,1-3 45 0 0,0-1-1 0 0,0 0 0 0 0,-1-1 0 0 0,1-5-44 0 0,8-27 71 0 0,-9 35-45 0 0,0-1-1 0 0,-1 0 0 0 0,2-5-25 0 0,4-18 58 0 0,5 11-4 0 0,-3 8-18 0 0,-7 8-19 0 0,0 0 0 0 0,-1 0 0 0 0,0-1 0 0 0,0 1 0 0 0,0-1 0 0 0,-1 0-1 0 0,0 1 1 0 0,0-5-17 0 0,3-14 57 0 0,3-6 19 0 0,1-5-70 0 0,-6 29-24 0 0,0 0 1 0 0,0 0 0 0 0,1 0-1 0 0,1-3 18 0 0,9-22-89 0 0,-11 2 48 0 0,-2 25 39 0 0,0 4 2 0 0,0-1 0 0 0,1 0 0 0 0,-1 1 0 0 0,0-1 0 0 0,1 1 0 0 0,-1-1 0 0 0,1 0 0 0 0,-1 1 0 0 0,1-1 0 0 0,0 1 0 0 0,-1 0 0 0 0,1-1 0 0 0,0 1 0 0 0,0-1 0 0 0,4-6 0 0 0,0-7 0 0 0,6 2-10 0 0,-9 11-44 0 0,1 2 1 0 0,7 2 42 0 0,-5 9 11 0 0,5-6 0 0 0,-9-5 0 0 0,-1 1 0 0 0,0 0 0 0 0,1 0 0 0 0,-1-1 0 0 0,0 1 0 0 0,1 0 0 0 0,-1 0 0 0 0,0 0 0 0 0,0 0 0 0 0,0-1 0 0 0,0 1 0 0 0,0 0 0 0 0,0 0 0 0 0,0 0 0 0 0,0 1 0 0 0,0 0 0 0 0,0-1 0 0 0,1 1 0 0 0,-1 0 0 0 0,0-1 0 0 0,1 1 0 0 0,-1-1 0 0 0,1 1 0 0 0,0-1 0 0 0,-1 1 0 0 0,1-1 0 0 0,0 1 0 0 0,0-1 0 0 0,0 0 0 0 0,4 7 0 0 0,-3 8 0 0 0,-2-9 0 0 0,0-5 0 0 0,0 0 0 0 0,0 0 0 0 0,0 0 0 0 0,0 0 0 0 0,0 0 0 0 0,0 0 0 0 0,1 0 0 0 0,-1 0 0 0 0,1 0 0 0 0,0 1 0 0 0,24 44 0 0 0,-24-45 0 0 0,0 0 0 0 0,0 0 0 0 0,-1 1 0 0 0,1-1 0 0 0,-1 0 0 0 0,1 0 0 0 0,-1 1 0 0 0,0-1 0 0 0,0 0 0 0 0,-1 3 0 0 0,3 11 0 0 0,-1-12 4 0 0,1 0 0 0 0,0 0 0 0 0,-1-1 0 0 0,2 1-1 0 0,-1-1 1 0 0,0 0 0 0 0,1 1 0 0 0,1 0-4 0 0,-1-1 5 0 0,-1 0 1 0 0,1 1-1 0 0,-1-1 1 0 0,1 1-1 0 0,-1-1 1 0 0,0 1 0 0 0,-1 0-1 0 0,2 2-5 0 0,0 6 21 0 0,-2-8-17 0 0,0 0 0 0 0,0 0 0 0 0,1 0 0 0 0,-1 0 0 0 0,1-1 0 0 0,0 1 0 0 0,0-1 0 0 0,1 1-4 0 0,43 73 0 0 0,-33-53 10 0 0,7 11 58 0 0,-10-22-44 0 0,-1 0 0 0 0,-1 1-1 0 0,0 0 1 0 0,5 16-24 0 0,-2-4 51 0 0,-5-12-46 0 0,1-1-1 0 0,0 0 0 0 0,7 10-4 0 0,16 20-57 0 0,-18-28 47 0 0,-5-7 10 0 0,0 1-1 0 0,-1 1 1 0 0,0-1-1 0 0,0 1 1 0 0,15 26 24 0 0,3-5 42 0 0,8 13 70 0 0,-25-33-103 0 0,-4-5-1 0 0,1 0-1 0 0,0-1 0 0 0,1 1 0 0 0,3 3-31 0 0,0 2 48 0 0,3 6-18 0 0,3 4-4 0 0,-1-11 30 0 0,-6-7-44 0 0,-7-3-9 0 0,1 0-1 0 0,-1 1 0 0 0,1-1 0 0 0,-1 0 1 0 0,0 0-1 0 0,1 0 0 0 0,-1 1 0 0 0,1-1 0 0 0,-1 0 1 0 0,1 0-1 0 0,-1 1 0 0 0,0-1 0 0 0,1 0 0 0 0,-1 1 1 0 0,0-1-1 0 0,1 1 0 0 0,-1-1 0 0 0,0 0 0 0 0,0 1 1 0 0,1-1-1 0 0,-1 1 0 0 0,0-1 0 0 0,0 1 1 0 0,0-1-1 0 0,1 1 0 0 0,-1-1 0 0 0,0 1 0 0 0,0-1 1 0 0,0 1-1 0 0,0-1 0 0 0,0 1 0 0 0,0-1 0 0 0,0 1 1 0 0,0-1-1 0 0,0 1 0 0 0,0-1 0 0 0,-1 1 0 0 0,1-1-2 0 0,3 16 30 0 0,7-4 36 0 0,-5-7 13 0 0,5 5-50 0 0,-10-9-35 0 0,3 1-68 0 0,-3-2-48 0 0,-3-2-185 0 0,1 0 260 0 0,0 0-23 0 0,1 1-28 0 0,-1 0-46 0 0,0 0-20 0 0,1 0-45 0 0,-1 0-52 0 0,1 0-58 0 0,-1 0 4 0 0,1 1-47 0 0,-1-1-52 0 0,1 1-54 0 0,-1-1-59 0 0,1 1-62 0 0,-1 0-66 0 0,1 0-68 0 0,-1 0-1476 0 0,1 0-1243 0 0</inkml:trace>
  <inkml:trace contextRef="#ctx0" brushRef="#br0" timeOffset="298.2">293 586 5848 0 0,'0'0'168'0'0,"0"0"-38"0"0,0 0 1 0 0,0 0 52 0 0,0 0 159 0 0,2 0 292 0 0,-1 0-595 0 0,-1 0-1 0 0,1 0 1 0 0,0 0 0 0 0,-1-1 0 0 0,1 1-1 0 0,-1 0 1 0 0,1 0 0 0 0,-1 0 0 0 0,1 0 0 0 0,-1-1-1 0 0,1 1 1 0 0,-1 0 0 0 0,1 0 0 0 0,-1-1-1 0 0,1 1 1 0 0,-1 0 0 0 0,1-1 0 0 0,-1 1 0 0 0,0-1-1 0 0,1 1 1 0 0,-1 0 0 0 0,1-1 0 0 0,-1 1-1 0 0,0-1-38 0 0,6-5 494 0 0,4 3-62 0 0,3 4-20 0 0,-9-1-275 0 0,-1 0-1 0 0,1 0 0 0 0,0 0 1 0 0,0 0-1 0 0,0 0 1 0 0,0-1-1 0 0,-1 0 1 0 0,3 0-137 0 0,-3 0 38 0 0,4-2 109 0 0,1 1-1 0 0,-1 0 0 0 0,1 0 1 0 0,0 1-1 0 0,8-1-146 0 0,-2 0 275 0 0,-5-3-53 0 0,4-1-28 0 0,-9 5-153 0 0,0 0-1 0 0,0 1 1 0 0,0-1 0 0 0,0 1 0 0 0,4 0-41 0 0,23-2 137 0 0,-15-3-73 0 0,10-1 46 0 0,-7 4-78 0 0,-1 1-90 0 0,5-5-104 0 0,0 0 0 0 0,-12 5 96 0 0,-3 0-17 0 0,-1 1-37 0 0,0-1-65 0 0,-1 1-33 0 0,0 0-67 0 0,0 0-80 0 0,0 1-89 0 0,-2-1 74 0 0,1 0-54 0 0,-1 0-58 0 0,1 0-60 0 0,7 0-922 0 0,7 0-832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26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78 6968 0 0,'0'0'157'0'0,"0"0"23"0"0,0 0 11 0 0,0-3-31 0 0,1-3-129 0 0,1 2 39 0 0,2 2 53 0 0,2 1 66 0 0,-6 1-182 0 0,0 0 0 0 0,0 0 0 0 0,0 0 0 0 0,0 0 1 0 0,0 0-1 0 0,0 0 0 0 0,0 0 0 0 0,0 0 0 0 0,0 1 0 0 0,1-1 0 0 0,-1 0 0 0 0,0 0 0 0 0,0-1 0 0 0,0 1 0 0 0,0 0 0 0 0,0 0 1 0 0,0 0-1 0 0,0 0 0 0 0,0 0 0 0 0,0 0 0 0 0,0 0 0 0 0,0 0 0 0 0,1 0 0 0 0,-1 0 0 0 0,0 0 0 0 0,0 0 0 0 0,0 0 1 0 0,0 0-1 0 0,0 0 0 0 0,0 0 0 0 0,0 0 0 0 0,0 0 0 0 0,0 0 0 0 0,0 0 0 0 0,0 0 0 0 0,0-1 0 0 0,0 1 0 0 0,0 0 1 0 0,0 0-1 0 0,0 0 0 0 0,0 0 0 0 0,0 0 0 0 0,0 0 0 0 0,0 0 0 0 0,0 0 0 0 0,0 0 0 0 0,0 0 0 0 0,0-1 0 0 0,0 1 0 0 0,0 0 1 0 0,0 0-1 0 0,0 0 0 0 0,0 0 0 0 0,0 0 0 0 0,0 0 0 0 0,0 0 0 0 0,0 0-7 0 0,0-11 415 0 0,0 11-408 0 0,0 0 0 0 0,0 0 1 0 0,0 0-1 0 0,0 0 0 0 0,0 0 1 0 0,0 0-1 0 0,0 0 0 0 0,0 0 0 0 0,0 0 1 0 0,0 0-1 0 0,0-1 0 0 0,0 1 1 0 0,0 0-1 0 0,0 0 0 0 0,0 0 0 0 0,0 0 1 0 0,0 0-1 0 0,0 0 0 0 0,0 0 1 0 0,0 0-1 0 0,0 0 0 0 0,0 0 1 0 0,0 0-1 0 0,0-1 0 0 0,0 1 0 0 0,0 0 1 0 0,0 0-1 0 0,0 0 0 0 0,0 0 1 0 0,0 0-1 0 0,0 0 0 0 0,0 0 1 0 0,0 0-1 0 0,0 0 0 0 0,-1 0 0 0 0,1 0 1 0 0,0 0-1 0 0,0 0 0 0 0,0 0 1 0 0,0 0-1 0 0,0 0 0 0 0,0 0 1 0 0,0 0-1 0 0,0 0 0 0 0,0 0 0 0 0,0 0 1 0 0,0 0-1 0 0,-1 0 0 0 0,1 0 1 0 0,0 0-1 0 0,0 0 0 0 0,0 0 1 0 0,0 0-1 0 0,0 0 0 0 0,0 0 0 0 0,0 0 1 0 0,0 0-8 0 0,-11 0 416 0 0,11 0-409 0 0,0 0 0 0 0,0 0 1 0 0,0 0-1 0 0,0 0 0 0 0,0 0 0 0 0,0 0 1 0 0,0 0-1 0 0,0 0 0 0 0,0 0 1 0 0,0 0-1 0 0,-1 0 0 0 0,1 0 1 0 0,0 0-1 0 0,0 0 0 0 0,0 0 0 0 0,0 0 1 0 0,0 0-1 0 0,0 0 0 0 0,0 0 1 0 0,0 0-1 0 0,0 0 0 0 0,0 0 1 0 0,-1 0-1 0 0,1 0 0 0 0,0 0 0 0 0,0 0 1 0 0,0 0-1 0 0,0 0 0 0 0,0 0 1 0 0,0-1-1 0 0,0 1 0 0 0,0 0 1 0 0,0 0-1 0 0,0 0 0 0 0,0 0 0 0 0,0 0 1 0 0,0 0-1 0 0,0 0 0 0 0,0 0 1 0 0,0 0-1 0 0,0 0 0 0 0,0 0 1 0 0,0 0-1 0 0,0-1 0 0 0,0 1 0 0 0,0 0 1 0 0,0 0-1 0 0,0 0 0 0 0,0 0 1 0 0,0 0-1 0 0,0 0 0 0 0,0 0 0 0 0,0 0 1 0 0,0 0-1 0 0,0 0 0 0 0,0-1 1 0 0,0 1-8 0 0,0-3 110 0 0,-1 0 42 0 0,-4-7 466 0 0,3 6-388 0 0,-1 1-77 0 0,2 2-121 0 0,0 0-37 0 0,-2-2 475 0 0,1 3 2 0 0,-5-1-185 0 0,2-4 7 0 0,2 0-54 0 0,-1 3-13 0 0,-1 0 30 0 0,-2 2 78 0 0,-23 0 349 0 0,7 0-294 0 0,4 0-153 0 0,10 0-160 0 0,0 0-33 0 0,8 0-32 0 0,-1 0 0 0 0,0 0 0 0 0,0 0 1 0 0,1 1-1 0 0,-1-1 0 0 0,0 1 1 0 0,1-1-1 0 0,-1 1 0 0 0,0 0 0 0 0,1 0 1 0 0,-1-1-1 0 0,1 1 0 0 0,-1 0-12 0 0,1 0 11 0 0,-1 0-1 0 0,1 0 1 0 0,-1 0-1 0 0,1 0 1 0 0,-1-1-1 0 0,0 1 1 0 0,1 0-1 0 0,-1-1 1 0 0,0 0-1 0 0,0 1 1 0 0,1-1-1 0 0,-1 0 1 0 0,0 0-11 0 0,0 0 9 0 0,1 0 0 0 0,-1 0 1 0 0,1 1-1 0 0,-1-1 1 0 0,0 0-1 0 0,1 1 0 0 0,-1-1 1 0 0,1 1-1 0 0,-1 0 1 0 0,1-1-1 0 0,-1 1 0 0 0,1 0 1 0 0,0 0-1 0 0,-1 0-9 0 0,-6 4 30 0 0,-3-1-15 0 0,2 1-18 0 0,-17 19 66 0 0,-5 7-51 0 0,19-16-12 0 0,6-2 0 0 0,0-8 0 0 0,6-5 0 0 0,-1 0 0 0 0,1 0 0 0 0,-1 1 0 0 0,1-1 0 0 0,-1 0 0 0 0,1 0 0 0 0,0 1 0 0 0,-1-1 0 0 0,1 0 0 0 0,0 1 0 0 0,-1-1 0 0 0,1 1 0 0 0,0-1 0 0 0,0 0 0 0 0,-1 1 0 0 0,1-1 0 0 0,0 1 0 0 0,0-1 0 0 0,0 1 0 0 0,-1-1 0 0 0,1 1 0 0 0,0-1 0 0 0,0 0 0 0 0,0 1 0 0 0,0-1 0 0 0,0 1 0 0 0,0-1 0 0 0,0 1 0 0 0,0-1 0 0 0,0 1 0 0 0,0-1 0 0 0,1 1 0 0 0,-1 5 0 0 0,0-4 0 0 0,0 0 0 0 0,0-1 0 0 0,0 1 0 0 0,0 0 0 0 0,0-1 0 0 0,0 1 0 0 0,0-1 0 0 0,-1 1 0 0 0,1 0 0 0 0,0-1 0 0 0,-1 1 0 0 0,0 0 0 0 0,-5 3 0 0 0,5-5 0 0 0,1 0 0 0 0,-1 0 0 0 0,1 1 0 0 0,-1-1 0 0 0,1 0 0 0 0,0 1 0 0 0,-1-1 0 0 0,1 0 0 0 0,0 1 0 0 0,-1-1 0 0 0,1 0 0 0 0,0 1 0 0 0,-1-1 0 0 0,1 1 0 0 0,0-1 0 0 0,0 0 0 0 0,0 1 0 0 0,-1-1 0 0 0,1 1 0 0 0,0-1 0 0 0,0 1 0 0 0,0-1 0 0 0,0 1 0 0 0,0-1 0 0 0,0 1 0 0 0,0-1 0 0 0,0 1 0 0 0,0-1 0 0 0,0 1 0 0 0,0-1 0 0 0,0 1 0 0 0,0-1 0 0 0,0 31-11 0 0,3-15-32 0 0,1-9 34 0 0,-3-5 8 0 0,0-1 0 0 0,0 1 0 0 0,0-1 0 0 0,0 0 0 0 0,-1 1 1 0 0,1-1-1 0 0,0 1 0 0 0,-1-1 0 0 0,1 1 0 0 0,-1 0 0 0 0,0-1 1 0 0,0 1-1 0 0,0 0 0 0 0,1-1 1 0 0,2 14-41 0 0,9 1 28 0 0,1 0 14 0 0,-13-15-3 0 0,1 0 0 0 0,-1 1 0 0 0,1-1 0 0 0,-1 0 0 0 0,1 1 0 0 0,0-1 0 0 0,0 0 0 0 0,0 0 0 0 0,-1 1 0 0 0,1-1 0 0 0,0 0 0 0 0,1 0 0 0 0,-1 0 1 0 0,0 0-1 0 0,0 0 0 0 0,0 0 0 0 0,0-1 0 0 0,1 1 0 0 0,-1 0 0 0 0,0-1 0 0 0,1 1 0 0 0,-1-1 0 0 0,1 1 0 0 0,0-1 2 0 0,21 9-17 0 0,-20-7 17 0 0,0 0 0 0 0,0 1 0 0 0,0-1 0 0 0,0 1 0 0 0,0 0 0 0 0,1 2 0 0 0,7 6 0 0 0,1 2-1 0 0,15 15-6 0 0,-5-10-39 0 0,4 0 36 0 0,-13-5 10 0 0,-10-9 0 0 0,0 0 0 0 0,0-1 0 0 0,1 1 0 0 0,0-1 0 0 0,-1 0 0 0 0,1-1 0 0 0,0 1 0 0 0,4 1 0 0 0,-2 0 0 0 0,0 0 0 0 0,-1 0 0 0 0,1 0 0 0 0,-1 1 0 0 0,0 0 0 0 0,0 0 0 0 0,0 0 0 0 0,-1 1 0 0 0,1 1 0 0 0,20 21 0 0 0,24 31 0 0 0,-36-46 0 0 0,-9-10 0 0 0,0 0 0 0 0,-1 1 0 0 0,0-1 0 0 0,1 1 0 0 0,-1 0 0 0 0,-1 0 0 0 0,1 0 0 0 0,1 3 0 0 0,3 8 0 0 0,-4-9 0 0 0,0 0 0 0 0,0 0 0 0 0,0 0 0 0 0,1 0 0 0 0,-1-1 0 0 0,5 4 0 0 0,15 12 0 0 0,-22-20 0 0 0,-1 1 0 0 0,1 0 0 0 0,0 0 0 0 0,0 0 0 0 0,-1 0 0 0 0,1 0 0 0 0,-1 0 0 0 0,0 1 0 0 0,2 7 0 0 0,0-6 0 0 0,-1-1 0 0 0,1 1 0 0 0,-1 0 0 0 0,1-1 0 0 0,0 0 0 0 0,0 1 0 0 0,1 0 0 0 0,8 13 0 0 0,-8-12 13 0 0,-1 1 1 0 0,1-1 0 0 0,-1 1-1 0 0,0-1 1 0 0,-1 1 0 0 0,1 0-1 0 0,0 6-13 0 0,-1 14 91 0 0,-2-17-18 0 0,-7 6 166 0 0,4-8-202 0 0,-1 6 88 0 0,-5-8 16 0 0,5 5 9 0 0,-6-3-4 0 0,-3-1-36 0 0,10-4-71 0 0,3-1-28 0 0,0-1-1 0 0,-1 1 1 0 0,1-1-1 0 0,0 0 1 0 0,-1 1-1 0 0,1-1 1 0 0,0 0-1 0 0,-1 0 1 0 0,1 0-1 0 0,-1 0-10 0 0,-16 2 80 0 0,11 1-64 0 0,1-1 6 0 0,0 0 0 0 0,0 0 1 0 0,-1-1-1 0 0,1 0 0 0 0,0 0 0 0 0,0 0 0 0 0,-6-1-22 0 0,7 1 11 0 0,-1 0 0 0 0,1 0-1 0 0,-1 0 1 0 0,1 0 0 0 0,-4 2-11 0 0,4-1 11 0 0,0-1-1 0 0,-1 1 1 0 0,1-1-1 0 0,-1 0 1 0 0,-2 0-11 0 0,6-1-2 0 0,0 0 0 0 0,0-1 0 0 0,0 1 0 0 0,0 0 0 0 0,0 0 0 0 0,0-1 0 0 0,1 0 0 0 0,-1 1 0 0 0,0-1 0 0 0,0 0 0 0 0,1 0 0 0 0,-1 1 0 0 0,-1-2 2 0 0,2 1-4 0 0,-1 0 0 0 0,1 0 0 0 0,-1 0 0 0 0,1 0 0 0 0,0 1 0 0 0,-1-1 0 0 0,1 1 0 0 0,-1-1-1 0 0,0 1 1 0 0,1 0 0 0 0,-1 0 0 0 0,1-1 0 0 0,-2 1 4 0 0,-9-2-73 0 0,3-2-48 0 0,-4-3-65 0 0,1 4 37 0 0,-3-1-66 0 0,-1-6-57 0 0,8 2 16 0 0,-4-1-70 0 0,6 5 143 0 0,0 0-35 0 0,-1-3-164 0 0,2 0-46 0 0,2 4 167 0 0,1-2-35 0 0,0 2-214 0 0,0 0-116 0 0,0 1 93 0 0,0 0-42 0 0,-3-3-670 0 0,5 5 1243 0 0,-6-6-1764 0 0,-3-3-993 0 0</inkml:trace>
  <inkml:trace contextRef="#ctx0" brushRef="#br0" timeOffset="579.81">786 201 5344 0 0,'0'0'157'0'0,"0"0"-40"0"0,0 2-1 0 0,0 5 125 0 0,0 0 96 0 0,0 2 118 0 0,0 12 700 0 0,0-13-786 0 0,0-3-127 0 0,0 1-47 0 0,0-1-58 0 0,0-1-68 0 0,3 1 397 0 0,7 9 10 0 0,-7 1-116 0 0,-1-2-59 0 0,4-4-64 0 0,-2-1-67 0 0,3 5 133 0 0,-2-1-91 0 0,-2-2-75 0 0,0 14 115 0 0,-2-12-98 0 0,1-2-41 0 0,-1-8-82 0 0,0 1-1 0 0,0-1 1 0 0,0 0-1 0 0,1 1 1 0 0,-1-1-1 0 0,1 0 1 0 0,0 2-31 0 0,7 9 148 0 0,-3-1 5 0 0,-5-8-102 0 0,-1 0 0 0 0,1 0 0 0 0,-1 0-1 0 0,0 0 1 0 0,0 5-51 0 0,3 21 244 0 0,10 5 22 0 0,-11-30-221 0 0,1 1 0 0 0,-1-1 0 0 0,0 1 0 0 0,-1-1 0 0 0,1 1 0 0 0,-1 0 0 0 0,0 0 1 0 0,0 0-1 0 0,-1 0-45 0 0,0 1 51 0 0,1 0 1 0 0,0-1 0 0 0,0 1-1 0 0,1-1 1 0 0,-1 1 0 0 0,1-1-52 0 0,3 10 98 0 0,-1 1-3 0 0,7 25 122 0 0,-7-26-96 0 0,-5 5-15 0 0,1-9-52 0 0,-1-1-8 0 0,1 10 32 0 0,3-7 5 0 0,2-6-37 0 0,-4-7-35 0 0,0 0-1 0 0,0 1 1 0 0,0-1 0 0 0,-1 1 0 0 0,1-1 0 0 0,0 1-1 0 0,-1-1 1 0 0,1 1 0 0 0,-1-1 0 0 0,1 1 0 0 0,-1 0-1 0 0,0-1 1 0 0,0 1 0 0 0,0 0-11 0 0,0 0-128 0 0,0 0 56 0 0,0 0 48 0 0,0 1 45 0 0,0 0 54 0 0,0 0 46 0 0,0 1 127 0 0,0-1 50 0 0,0 1 227 0 0,0-4-218 0 0,0-1-155 0 0,0-1-45 0 0,0-2-53 0 0,0 0-66 0 0,0-51 153 0 0,0-28-84 0 0,1 76-47 0 0,-1 0 0 0 0,1 1 0 0 0,0-1 0 0 0,1 1 0 0 0,-1-1 0 0 0,2 1-10 0 0,1-10 0 0 0,-1 3 0 0 0,1-3 0 0 0,0 0 0 0 0,0 0 0 0 0,2 0 0 0 0,0 1 0 0 0,1 0 0 0 0,8-14 0 0 0,-6 13-8 0 0,2-4-44 0 0,-7 16 50 0 0,-1 0 0 0 0,0 0-1 0 0,1 0 1 0 0,0 1-1 0 0,4-4 3 0 0,11-6-3 0 0,25-12-69 0 0,-30 17 75 0 0,-12 7-3 0 0,-1 1 0 0 0,1-1 0 0 0,0 0 0 0 0,0 1 0 0 0,0-1 0 0 0,0 1 0 0 0,0 0 0 0 0,0 0 0 0 0,0-1 0 0 0,0 1 0 0 0,0 0 0 0 0,0 1 0 0 0,0-1 0 0 0,1 0 0 0 0,26 11-37 0 0,-9-2 10 0 0,4 4 28 0 0,-4-1-12 0 0,-10-7-19 0 0,-8-4 27 0 0,1 0 1 0 0,-1 0-1 0 0,0 0 1 0 0,0 0-1 0 0,0 1 0 0 0,0-1 1 0 0,0 1-1 0 0,0-1 0 0 0,0 1 3 0 0,7 8 0 0 0,0 1 0 0 0,0 0 0 0 0,-1 0 0 0 0,0 0 0 0 0,-1 1 0 0 0,-1 1 0 0 0,0-1 0 0 0,0 1 0 0 0,0 4 0 0 0,4 3 0 0 0,-9-18 0 0 0,0 0 0 0 0,0 1 0 0 0,0-1 0 0 0,0 0 0 0 0,0 0 0 0 0,-1 0 0 0 0,1 1 0 0 0,-1-1 0 0 0,1 0 0 0 0,-1 1 0 0 0,0-1 0 0 0,0 2 0 0 0,0 0 0 0 0,1 0 0 0 0,-1 0 0 0 0,1 0 0 0 0,0 0 0 0 0,0-1 0 0 0,0 1 0 0 0,1 0 0 0 0,-1-1 0 0 0,1 1 0 0 0,1 2 0 0 0,-2-4 0 0 0,-1-1 0 0 0,1 1 0 0 0,-1 0 0 0 0,1 0 0 0 0,-1-1 0 0 0,0 1 0 0 0,0 0 0 0 0,0 0 0 0 0,0 0 0 0 0,0-1 0 0 0,0 3 0 0 0,0-1 0 0 0,0-1 0 0 0,0 1 0 0 0,0 0 0 0 0,0 0 0 0 0,0-1 0 0 0,1 1 0 0 0,-1 0 0 0 0,1 1 0 0 0,12 21 0 0 0,-7-17-2 0 0,2 6 4 0 0,-7-2-38 0 0,1-1-103 0 0,-1-11 127 0 0,-1 0 0 0 0,0 1 0 0 0,1-1 0 0 0,-1 0 0 0 0,0 1 1 0 0,1-1-1 0 0,-1 0 0 0 0,0 0 0 0 0,1 1 0 0 0,-1-1 0 0 0,1 0 0 0 0,-1 0 1 0 0,1 0-1 0 0,-1 1 0 0 0,0-1 0 0 0,1 0 0 0 0,-1 0 0 0 0,1 0 1 0 0,-1 0-1 0 0,1 0 0 0 0,-1 0 0 0 0,1 0 0 0 0,-1 0 0 0 0,1 0 0 0 0,-1 0 12 0 0,2 0-123 0 0,-1 1-54 0 0,-1-1-76 0 0,0 1 79 0 0,0 0-36 0 0,0-1-40 0 0,0 1-37 0 0,0 2-388 0 0,0-2 95 0 0,1 1-52 0 0,0 1-741 0 0,3-1-582 0 0,5-2-1107 0 0</inkml:trace>
  <inkml:trace contextRef="#ctx0" brushRef="#br0" timeOffset="1052.01">1941 432 4576 0 0,'0'0'101'0'0,"0"0"22"0"0,-3 0 5 0 0,-1 0-32 0 0,-20 0-64 0 0,11 0-3 0 0,3 0 53 0 0,-2 0 197 0 0,12 0-248 0 0,-1 1 0 0 0,1-1-1 0 0,0 0 1 0 0,-1 0 0 0 0,1 0-1 0 0,-1 0 1 0 0,1 0 0 0 0,0 0-1 0 0,-1 0 1 0 0,1 0 0 0 0,0 1-1 0 0,-1-1 1 0 0,1 0 0 0 0,-1 0-1 0 0,1 1 1 0 0,0-1 0 0 0,0 0-1 0 0,-1 0 1 0 0,1 1 0 0 0,0-1-1 0 0,0 0 1 0 0,-1 1 0 0 0,1-1-1 0 0,0 1-30 0 0,-2 2 187 0 0,-2 1-43 0 0,3-4-66 0 0,-1 1-1 0 0,0-1 1 0 0,0 1-1 0 0,1-1 1 0 0,-1 0-1 0 0,0 1 1 0 0,0-1-1 0 0,1 0 1 0 0,-1 0-1 0 0,0 0 1 0 0,-1-1-78 0 0,0 1 178 0 0,-3 3 334 0 0,2 0-330 0 0,-13 8 439 0 0,8-7-382 0 0,2 0-77 0 0,1-1-73 0 0,6-3-88 0 0,-5 3 65 0 0,4-3-51 0 0,1 0 0 0 0,-1 0 0 0 0,0 1 0 0 0,1-1 0 0 0,-1 0 0 0 0,1 1 0 0 0,-1-1 0 0 0,1 0 0 0 0,-1 1 0 0 0,1-1 0 0 0,-1 1 0 0 0,1-1 0 0 0,-1 1 0 0 0,1-1 0 0 0,-1 1 0 0 0,1-1 0 0 0,0 1 0 0 0,-1 0 0 0 0,1-1 0 0 0,0 1 0 0 0,0 0 0 0 0,-1-1-15 0 0,-1 5 60 0 0,-10 10 141 0 0,-2 1-24 0 0,8-1-38 0 0,2 1-41 0 0,0 0-8 0 0,-2-1 35 0 0,0-3-62 0 0,5-9-52 0 0,-1 0 1 0 0,1 0-1 0 0,1 0 1 0 0,-1 0 0 0 0,0 1-1 0 0,1-1 1 0 0,-1 0-1 0 0,1 3-11 0 0,0 15 65 0 0,0 8-5 0 0,0 51-39 0 0,0-56 58 0 0,0-22-70 0 0,0 0 1 0 0,0 0 0 0 0,0-1-1 0 0,1 1 1 0 0,-1 0 0 0 0,0 0 0 0 0,1-1-1 0 0,0 1 1 0 0,-1 0 0 0 0,1-1-1 0 0,0 1 1 0 0,0-1 0 0 0,0 1-1 0 0,0-1 1 0 0,0 1 0 0 0,0-1 0 0 0,0 0-1 0 0,0 1 1 0 0,1-1 0 0 0,0 1-10 0 0,10 13 98 0 0,-10-10-77 0 0,4 6 76 0 0,-4-8-58 0 0,-1-1-1 0 0,1 1 1 0 0,0 0-1 0 0,-1-1 0 0 0,1 0 1 0 0,0 1-1 0 0,1-1 1 0 0,-1 0-39 0 0,6 4 74 0 0,3-1 20 0 0,7 5 76 0 0,-15-8-52 0 0,0 0-52 0 0,6-3-5 0 0,-6 1-9 0 0,8 0 149 0 0,-8 0-132 0 0,0 1 0 0 0,0-1 1 0 0,1 0-1 0 0,-1 0 1 0 0,0 0-1 0 0,0-1 0 0 0,0 1 1 0 0,0-1-1 0 0,0 0 1 0 0,1 0-70 0 0,0-1 94 0 0,12-6 220 0 0,-8 3-14 0 0,-3-8 104 0 0,0 5-160 0 0,7-3 205 0 0,-1 1-127 0 0,-5 3-175 0 0,-2 0-88 0 0,-1 1-74 0 0,2-20 185 0 0,8 1 58 0 0,0-1-48 0 0,-11 19-144 0 0,-1 0 1 0 0,0 0 0 0 0,-1 0-1 0 0,1 0 1 0 0,-1 0 0 0 0,-1-4-37 0 0,-3-13 63 0 0,-22-35 13 0 0,26 58-77 0 0,-1-1-1 0 0,1 1 0 0 0,0-1 1 0 0,-1 1-1 0 0,1-1 0 0 0,0 1 0 0 0,0-1 1 0 0,0 1-1 0 0,0 0 0 0 0,0-1 2 0 0,-3-13-49 0 0,-6-1-88 0 0,5 9 66 0 0,0 1-38 0 0,0-1-56 0 0,1 0-73 0 0,1 3 31 0 0,1 0-45 0 0,0 0-50 0 0,1 0-56 0 0,0 4 113 0 0,0-1-33 0 0,0 0-371 0 0,0 1 96 0 0,0-1-48 0 0,0-1-699 0 0,0-2-549 0 0,0-5-1042 0 0</inkml:trace>
  <inkml:trace contextRef="#ctx0" brushRef="#br0" timeOffset="1682.27">2187 509 5072 0 0,'0'0'144'0'0,"0"0"-27"0"0,0 0 9 0 0,0 0 56 0 0,0 0 167 0 0,0 0 310 0 0,3 2 21 0 0,7 9-12 0 0,-9-10-382 0 0,0 1-66 0 0,0 0-57 0 0,0-1-48 0 0,-1 1-28 0 0,0 0-39 0 0,-1 3 11 0 0,1-4-5 0 0,-1 0 53 0 0,3 10 275 0 0,4 2 51 0 0,0-1-27 0 0,-4-1-71 0 0,0 0 0 0 0,2-2-64 0 0,3 4 23 0 0,-5 9 57 0 0,-2-16-259 0 0,0-1 0 0 0,0 0 1 0 0,1 1-1 0 0,0-1 1 0 0,0 2-93 0 0,9 14 353 0 0,-5 7-7 0 0,8 19 136 0 0,0-1-92 0 0,-8-18-134 0 0,5-8-16 0 0,-7-7-150 0 0,-2-11-75 0 0,-1 1 0 0 0,1-1 1 0 0,-1 0-1 0 0,1 0 0 0 0,0 0 0 0 0,0 0 1 0 0,0 1-1 0 0,0-1 0 0 0,0 0 0 0 0,0 0 1 0 0,1-1-1 0 0,-1 1 0 0 0,0 0 1 0 0,1 0-16 0 0,1 2 41 0 0,0-1 1 0 0,0 1 0 0 0,0 0 0 0 0,-1 0 0 0 0,1 2-42 0 0,12 17 178 0 0,-1-12-93 0 0,-3-6-10 0 0,7 5 66 0 0,-15-7-14 0 0,0-2-55 0 0,6-2-13 0 0,-6 1-13 0 0,3 0 22 0 0,-5 0-48 0 0,1 1 0 0 0,0-1 1 0 0,-1 0-1 0 0,1 0 0 0 0,0 0 1 0 0,-1-1-1 0 0,1 1 0 0 0,-1 0 1 0 0,1-1-1 0 0,0 1 0 0 0,-1-1 1 0 0,2 0-21 0 0,2-9 118 0 0,8 5-12 0 0,-8 1-67 0 0,0 1 0 0 0,0-1 0 0 0,0 0 0 0 0,-1-1-1 0 0,1 1 1 0 0,-1-1 0 0 0,0 0 0 0 0,2-5-39 0 0,-1 0 71 0 0,-4 8-56 0 0,0 0 0 0 0,0-1 1 0 0,0 1-1 0 0,1 0 0 0 0,-1 0 1 0 0,0 0-1 0 0,1 0 0 0 0,0 0 1 0 0,-1 1-17 0 0,8-10 68 0 0,1-7-30 0 0,2-2-26 0 0,-11 18-8 0 0,1 0 0 0 0,0-1 0 0 0,-1 1 1 0 0,1-1-1 0 0,-1 0 1 0 0,0 1-1 0 0,0-1 0 0 0,0 0 1 0 0,0 0-1 0 0,0 1 1 0 0,0-1-1 0 0,-1 0 0 0 0,0 0 1 0 0,1 0-1 0 0,-1 0 1 0 0,0 0-5 0 0,0-1 3 0 0,0 0-1 0 0,1 0 0 0 0,-1 0 0 0 0,1 0 0 0 0,0 1 0 0 0,0-1 0 0 0,1 0 0 0 0,-1 1 0 0 0,1-1 0 0 0,1-2-1 0 0,-2 4 5 0 0,0 0 0 0 0,0-1 0 0 0,-1 1 1 0 0,1 0-1 0 0,-1-1 0 0 0,0 1 0 0 0,1 0 0 0 0,-1-1 0 0 0,0 1 0 0 0,-1-2-5 0 0,3-13 2 0 0,4 4-2 0 0,-5 12 0 0 0,-1 0 0 0 0,1 0 0 0 0,0-1 0 0 0,0 1 0 0 0,-1-1 0 0 0,1 1 0 0 0,-1-1 0 0 0,0 1 0 0 0,1-1 0 0 0,-1 1 0 0 0,0-1 0 0 0,0 1 0 0 0,0-1 0 0 0,0-4 0 0 0,0 4 0 0 0,0 1 0 0 0,0-1 0 0 0,0 0 0 0 0,0 1 0 0 0,0-1 0 0 0,0 0 0 0 0,0 1 0 0 0,0-1 0 0 0,1 1 0 0 0,-1-1 0 0 0,1 1 0 0 0,0-2 0 0 0,9-2 0 0 0,-7-6-12 0 0,-3 11 12 0 0,0 0-1 0 0,0 0 0 0 0,0 0 0 0 0,0 0 0 0 0,0 0 0 0 0,0 0 1 0 0,0 0-1 0 0,0 0 0 0 0,-1 0 0 0 0,1 0 0 0 0,0-1 0 0 0,0 1 1 0 0,1 0-1 0 0,-1 0 0 0 0,0 0 0 0 0,0 0 0 0 0,0 0 0 0 0,0 0 0 0 0,0 0 1 0 0,0 0-1 0 0,0 0 0 0 0,0 0 0 0 0,0 0 0 0 0,0-1 0 0 0,0 1 1 0 0,0 0-1 0 0,0 0 0 0 0,0 0 0 0 0,0 0 0 0 0,0 0 0 0 0,0 0 1 0 0,0 0-1 0 0,0 0 0 0 0,0 0 0 0 0,0 0 0 0 0,1 0 0 0 0,-1 0 0 0 0,0 0 1 0 0,0 0-1 0 0,0 0 0 0 0,0 0 0 0 0,0 0 0 0 0,0 0 0 0 0,0 0 1 0 0,0 0-1 0 0,0 0 0 0 0,0 0 0 0 0,1 0 0 0 0,-1 0 0 0 0,0 0 1 0 0,0 0-1 0 0,0 0 0 0 0,0 0 0 0 0,0 0 0 0 0,0 0 0 0 0,0 0 1 0 0,0 0-1 0 0,2 0-6 0 0,0 0-1 0 0,0 1 0 0 0,0-1 0 0 0,-1 1 0 0 0,1-1 0 0 0,0 1 0 0 0,-1 0 0 0 0,1 0 0 0 0,0-1 1 0 0,-1 1-1 0 0,1 0 0 0 0,-1 1 0 0 0,1-1 0 0 0,0 0 8 0 0,21 23-94 0 0,-13-13 106 0 0,2 6-58 0 0,-3 3 32 0 0,1 2 14 0 0,3-1-11 0 0,-8-13-1 0 0,0-1 0 0 0,0 1 0 0 0,1-1 0 0 0,0 0-1 0 0,0-1 13 0 0,-1-1 0 0 0,-1 0 0 0 0,0 0 0 0 0,0 0 0 0 0,-1 0-1 0 0,0 1 1 0 0,1-1-10 0 0,-1 1 0 0 0,1-1-1 0 0,0 0 1 0 0,0 0-1 0 0,0 0 11 0 0,4 2-9 0 0,-5-3 9 0 0,0-1 0 0 0,0 0-1 0 0,0 0 1 0 0,1 0 0 0 0,-1-1 0 0 0,1 1-1 0 0,58 28 1 0 0,-58-29 0 0 0,1-1 0 0 0,17-2 0 0 0,-9-1 15 0 0,-3-4 38 0 0,-3 2 2 0 0,4-1 15 0 0,-9 4-53 0 0,0 0 1 0 0,0 0-1 0 0,0 0 0 0 0,0-1 0 0 0,1 1 0 0 0,-1 0 0 0 0,-1-1 0 0 0,1 0 0 0 0,0 1-17 0 0,6-7 102 0 0,-5 5-32 0 0,0 0-1 0 0,0 0 1 0 0,0 0-1 0 0,0-1 0 0 0,0 1 1 0 0,-1-1-70 0 0,3-6 199 0 0,0-1 11 0 0,3 1-41 0 0,2-3 11 0 0,-2-7 9 0 0,-2 2-34 0 0,1 5-19 0 0,-5 10-105 0 0,0-1-1 0 0,0 1 0 0 0,-1-1 0 0 0,1 1 0 0 0,-1-1 0 0 0,0 1 0 0 0,0-1 0 0 0,0 0 0 0 0,0-2-30 0 0,1-38 230 0 0,-2 33-187 0 0,0 0 1 0 0,1-13 89 0 0,-5-2 90 0 0,1 16-164 0 0,-9-24 146 0 0,5 21-232 0 0,6 10 8 0 0,0 0 0 0 0,0 0 0 0 0,0 0 0 0 0,0 0 0 0 0,1 0 1 0 0,-1 0-1 0 0,1-1 0 0 0,0-1 19 0 0,0 3-14 0 0,0 0 0 0 0,0 1 0 0 0,0-1-1 0 0,-1 1 1 0 0,1-1 0 0 0,0 0 0 0 0,-1 1 0 0 0,1-1 0 0 0,-1 1 0 0 0,0-1 0 0 0,1 1 0 0 0,-1-1 0 0 0,0 1 0 0 0,0 0 0 0 0,0-1 0 0 0,0 1 0 0 0,0 0 0 0 0,0 0 0 0 0,0 0 0 0 0,-1-1 14 0 0,-6-7-114 0 0,2-3-38 0 0,5-2-4 0 0,0-4-43 0 0,-3 9-17 0 0,1 7 128 0 0,0 0-41 0 0,0 1-50 0 0,1-2-49 0 0,1 0-52 0 0,1-4-53 0 0,0-5-492 0 0,0-4-466 0 0,0 14 205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39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0 7976 0 0,'0'0'174'0'0,"0"0"29"0"0,0 0 14 0 0,0 0 49 0 0,0 0-115 0 0,0 0 118 0 0,0 3 220 0 0,0-1-411 0 0,0 0 54 0 0,0 1 140 0 0,0 6 473 0 0,0-6-525 0 0,0-1-86 0 0,-1 1-60 0 0,0-1-77 0 0,1 0-90 0 0,-5 6 215 0 0,4-7-95 0 0,0 1-1 0 0,0-1 0 0 0,0 0 1 0 0,1 1-1 0 0,-1-1 1 0 0,0 1-1 0 0,1-1 0 0 0,-1 1 1 0 0,1 0-1 0 0,-1-1 1 0 0,1 1-1 0 0,0-1 0 0 0,0 1 1 0 0,0 0-27 0 0,0 17 234 0 0,1 11 36 0 0,-5-5-102 0 0,-1-10-48 0 0,3-12-93 0 0,1 0 0 0 0,0 1 0 0 0,0-1 0 0 0,0 0 0 0 0,1 1 1 0 0,-1-1-1 0 0,1 1 0 0 0,-1-1 0 0 0,1 1-27 0 0,2 30 189 0 0,-1-21-81 0 0,-1 0 0 0 0,-1 12-108 0 0,-3-2 121 0 0,2-17-90 0 0,-1 6 24 0 0,0-1 0 0 0,1 1 0 0 0,1-1 0 0 0,0 1 0 0 0,0 1-55 0 0,1 9 74 0 0,1-7-16 0 0,-1-1 0 0 0,-1 1 0 0 0,-2 8-58 0 0,-1 0 58 0 0,1-13-27 0 0,1 0 1 0 0,1 1-1 0 0,-1-1 1 0 0,2 6-32 0 0,0 33 74 0 0,0 23-48 0 0,-1-64-14 0 0,1-1 0 0 0,-1 1 0 0 0,-1 0 0 0 0,1 0 1 0 0,-2 3-13 0 0,1-4 11 0 0,0 0 1 0 0,1 0 0 0 0,-1 0 0 0 0,2 0 0 0 0,-1 3-12 0 0,1-3 11 0 0,-1 0 0 0 0,0 1 1 0 0,0-1-1 0 0,-1 0 1 0 0,0 1-12 0 0,0 0 12 0 0,0 0 1 0 0,0-1 0 0 0,1 1 0 0 0,0 0 0 0 0,1 1-13 0 0,0 55 106 0 0,0-41-62 0 0,0-22-30 0 0,0-2 0 0 0,0-9 21 0 0,0-1-275 0 0,0-3-49 0 0,2-5-66 0 0,1 13 181 0 0,0 2-10 0 0,-2 2 25 0 0,0-1-47 0 0,1 0-56 0 0,-1 1-65 0 0,-1-1 11 0 0,1 1-45 0 0,-1-1-38 0 0,1 0-34 0 0,-1 0-125 0 0,0-1-33 0 0,0-6-1301 0 0</inkml:trace>
  <inkml:trace contextRef="#ctx0" brushRef="#br0" timeOffset="356.91">124 93 7200 0 0,'0'0'165'0'0,"0"-3"22"0"0,3-7 6 0 0,7 5-28 0 0,-8-4-107 0 0,-2 5-10 0 0,0 2-72 0 0,0 1 36 0 0,0-2 111 0 0,0 1 117 0 0,0 1 97 0 0,0 0-26 0 0,0 1 39 0 0,0 0 105 0 0,0 0 273 0 0,1 2 495 0 0,0-1-852 0 0,0 0-33 0 0,-1 0-88 0 0,1 0-35 0 0,0-1-39 0 0,0 1-45 0 0,0 0-59 0 0,0-1-39 0 0,0 1-40 0 0,0-1-44 0 0,0 0-46 0 0,1 1-51 0 0,-1-1-52 0 0,1 0-56 0 0,-1 0 267 0 0,0 0-1 0 0,0 0 1 0 0,-1 0 0 0 0,1 1-1 0 0,0-1 1 0 0,0 0-1 0 0,0 1 1 0 0,0-1 0 0 0,0 0-1 0 0,-1 1 1 0 0,1-1-1 0 0,0 1 1 0 0,0 0 0 0 0,-1-1-1 0 0,1 1 1 0 0,0-1-1 0 0,-1 1 1 0 0,1 0 0 0 0,0 0-1 0 0,-1-1 1 0 0,1 1-11 0 0,11 22 178 0 0,-10-19-154 0 0,0 0 0 0 0,0 0 1 0 0,0 0-1 0 0,1 0 0 0 0,-1 0 0 0 0,2 0-24 0 0,-2-1 18 0 0,1 0 0 0 0,-1 0 0 0 0,0 0 0 0 0,0 1 0 0 0,0-1 0 0 0,0 1-18 0 0,0 0 15 0 0,0-1 0 0 0,0 1-1 0 0,0-1 1 0 0,0 0 0 0 0,0 0 0 0 0,2 1-15 0 0,0 0 13 0 0,0 1 0 0 0,-1-1 0 0 0,1 1 0 0 0,-1 0 0 0 0,0 1 0 0 0,1 4-13 0 0,-1-5 14 0 0,-1 0 0 0 0,1-1-1 0 0,0 1 1 0 0,0-1-1 0 0,0 1 1 0 0,3 2-14 0 0,8 6 11 0 0,-10-10-1 0 0,0 0 0 0 0,-1 0 0 0 0,0 1 0 0 0,0 0 0 0 0,0-1 0 0 0,0 1 0 0 0,0 0 0 0 0,1 4-10 0 0,4 5 33 0 0,0 1 1 0 0,1-1 0 0 0,10 10-34 0 0,11 19 64 0 0,4 19 29 0 0,10 28 144 0 0,-11-21-38 0 0,-20-46-105 0 0,8 12 99 0 0,-9-13-94 0 0,-4-6-32 0 0,-4-7-6 0 0,1 1 1 0 0,-1 0-1 0 0,-1 0 1 0 0,1 3-62 0 0,-1-1 65 0 0,1 6 68 0 0,7 3 36 0 0,-5-11-99 0 0,-2-4-16 0 0,0 0 1 0 0,0 1-1 0 0,-1-1 1 0 0,0 1-1 0 0,1 4-54 0 0,2 16 154 0 0,4-5-2 0 0,-5 4-8 0 0,1-12-69 0 0,-5-12-65 0 0,0 1 0 0 0,0-1 1 0 0,-1 1-1 0 0,1-1 0 0 0,0 0 0 0 0,-1 1 0 0 0,0-1 1 0 0,1 1-1 0 0,-1-1 0 0 0,0 1 0 0 0,1 0 0 0 0,-1-1 1 0 0,0 1-11 0 0,0 1 26 0 0,0 1 1 0 0,0 0 0 0 0,0-1 0 0 0,1 1 0 0 0,0 0 0 0 0,-1-1-1 0 0,2 1-26 0 0,7 10 83 0 0,-7-11-10 0 0,-2-3-1 0 0,0 0 2 0 0,0 0 4 0 0,-2 1-16 0 0,-1-1-44 0 0,-5-1-82 0 0,6 1-39 0 0,-1-3-122 0 0,-7-10-200 0 0,8 9 292 0 0,2 2-9 0 0,-1 0-27 0 0,0 0-68 0 0,1 1-84 0 0,-1 0-99 0 0,0 0 52 0 0,0 0-53 0 0,0 1-47 0 0,0 0-42 0 0,-1-1-147 0 0,0 1-41 0 0,0 0-180 0 0,-1 0-482 0 0</inkml:trace>
  <inkml:trace contextRef="#ctx0" brushRef="#br0" timeOffset="645.2">47 631 8640 0 0,'0'0'197'0'0,"0"0"24"0"0,3 0 17 0 0,-3 0-231 0 0,1 0 0 0 0,-1 0 0 0 0,1 0 1 0 0,-1 0-1 0 0,1 0 0 0 0,0 0 0 0 0,-1 0 0 0 0,1 0 0 0 0,-1-1 1 0 0,1 1-1 0 0,-1 0 0 0 0,1 0 0 0 0,-1-1 0 0 0,1 1 1 0 0,-1 0-1 0 0,1-1 0 0 0,-1 1 0 0 0,0 0 0 0 0,1-1 1 0 0,-1 1-1 0 0,0-1 0 0 0,1 1 0 0 0,-1-1 0 0 0,1 0-7 0 0,4-4 51 0 0,6 2-34 0 0,0 4 13 0 0,-2-1 31 0 0,0 0 33 0 0,0-1 35 0 0,-1-2 35 0 0,0-1 77 0 0,2-2 108 0 0,3 4 95 0 0,-2 2-114 0 0,-1 0-80 0 0,1 0-67 0 0,0 0-56 0 0,9 0 5 0 0,10 0-22 0 0,-18 0-36 0 0,-9-1-68 0 0,-1 1-1 0 0,1 1 1 0 0,-1-1 0 0 0,1 0-1 0 0,-1 1 1 0 0,1-1-1 0 0,-1 1 1 0 0,1 0-1 0 0,-1-1 1 0 0,1 1-1 0 0,-1 0 1 0 0,1 1-6 0 0,0 0 4 0 0,-1-1 0 0 0,0 0 0 0 0,1 0 0 0 0,-1-1 0 0 0,1 1 1 0 0,-1 0-1 0 0,1-1 0 0 0,-1 1 0 0 0,1-1 0 0 0,-1 0 0 0 0,1 0 0 0 0,1 0-4 0 0,7 0 20 0 0,-3-1-11 0 0,0 1-1 0 0,0 1 0 0 0,0-1 1 0 0,8 3-9 0 0,-13-3-53 0 0,0 2 35 0 0,6 1 89 0 0,-4-1-5 0 0,-1 0-56 0 0,0-1-41 0 0,0 0-51 0 0,-1-1-32 0 0,1 1-51 0 0,1-1-58 0 0,-1 0-65 0 0,-1 0 16 0 0,-1 0-45 0 0,1 0-39 0 0,0 0-35 0 0,0 0-117 0 0,1 0-34 0 0,7 0-1205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37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340 47 7744 0 0,'0'0'174'0'0,"0"0"29"0"0,0-3 12 0 0,0-3-72 0 0,0 2-5 0 0,0 2 55 0 0,-2-1 171 0 0,1 2-233 0 0,-1 0-47 0 0,-2-2-6 0 0,3 2-9 0 0,0 0 47 0 0,0 0 27 0 0,0-1 50 0 0,0 1 60 0 0,0-1 67 0 0,-2 2 353 0 0,-1 0-491 0 0,2-1-37 0 0,-3-5 184 0 0,1 2-67 0 0,0 2-13 0 0,-1 0 32 0 0,-2 2 87 0 0,-5 0-46 0 0,-1 0-40 0 0,8 2-8 0 0,1 2-236 0 0,-1-2 38 0 0,-1 1 53 0 0,-3-1 114 0 0,-10 0 186 0 0,5-2-216 0 0,12 0-193 0 0,-9 2 118 0 0,-1 4 12 0 0,-1 0-5 0 0,3-5-14 0 0,3-1-47 0 0,-6 0 0 0 0,2 3-56 0 0,3 2-5 0 0,7-4-20 0 0,-1 0-1 0 0,1 0 1 0 0,-1-1-1 0 0,1 1 1 0 0,-1 0 0 0 0,1-1-1 0 0,-1 1 1 0 0,1-1-1 0 0,-1 1 1 0 0,1-1 0 0 0,-1 0-1 0 0,0 1 1 0 0,1-1 0 0 0,-1 0-3 0 0,1 0 0 0 0,1 0 0 0 0,0-1 0 0 0,-1 1 0 0 0,1 0 0 0 0,-1 0 0 0 0,1 0 0 0 0,-1 0 0 0 0,1 0 0 0 0,-1 0 0 0 0,1 1 0 0 0,-1-1 0 0 0,1 0 0 0 0,-1 0 0 0 0,1 0 0 0 0,-1 0 0 0 0,1 0 0 0 0,-1 1 0 0 0,1-1 0 0 0,0 0 0 0 0,-1 0 0 0 0,1 1 0 0 0,-1-1 0 0 0,1 0 0 0 0,0 1 0 0 0,-1-1 0 0 0,1 0 0 0 0,0 1 0 0 0,-1-1 0 0 0,1 1 0 0 0,0-1 0 0 0,0 0 0 0 0,-1 1 0 0 0,-3 6 0 0 0,-9-2 0 0 0,-12 7 0 0 0,24-12 0 0 0,0 0 0 0 0,0 0 0 0 0,0 1 0 0 0,0-1 0 0 0,0 1 0 0 0,1-1 0 0 0,-1 1 0 0 0,0-1 0 0 0,0 1 0 0 0,0-1 0 0 0,0 1 0 0 0,0 0 0 0 0,1-1 0 0 0,-1 1 0 0 0,0 0 0 0 0,1 0 0 0 0,-1 0 0 0 0,0-1 0 0 0,1 1 0 0 0,-1 0 0 0 0,1 1 0 0 0,-1 0 0 0 0,-5 11 0 0 0,-4-8 0 0 0,7 1 3 0 0,4 6-55 0 0,8 7-44 0 0,-6-12 105 0 0,0-3-10 0 0,-3-3 1 0 0,0 0 0 0 0,0-1-1 0 0,1 1 1 0 0,-1 0 0 0 0,0-1 0 0 0,1 1 0 0 0,-1-1-1 0 0,0 1 1 0 0,1-1 0 0 0,-1 1 0 0 0,1-1 0 0 0,-1 1 0 0 0,1-1-1 0 0,-1 1 1 0 0,1-1 0 0 0,0 0 0 0 0,-1 1 0 0 0,1-1-1 0 0,-1 0 1 0 0,1 1 0 0 0,0-1 0 0 0,0 0 0 0 0,3 3-6 0 0,34 19-83 0 0,-14-1 61 0 0,-13-11 1 0 0,0 0 1 0 0,9 5 26 0 0,24 15-15 0 0,-25-18 19 0 0,17 19-15 0 0,-15-20-22 0 0,-16-8 30 0 0,0-1-1 0 0,1 1 1 0 0,-1 0-1 0 0,-1 0 1 0 0,1 1 0 0 0,0 0 3 0 0,8 13 0 0 0,-12-14-1 0 0,1 0-1 0 0,0-1 1 0 0,0 1 0 0 0,0 0 0 0 0,0-1 0 0 0,0 1-1 0 0,1-1 1 0 0,-1 0 0 0 0,3 2 1 0 0,21 14-43 0 0,-5 7 33 0 0,4-4 10 0 0,-4 5 0 0 0,2-8 0 0 0,-13-3 0 0 0,-1-7 0 0 0,-7-7 0 0 0,0 1 0 0 0,0-1 0 0 0,0 1 0 0 0,-1 0 0 0 0,1-1 0 0 0,0 1 0 0 0,-1 0 0 0 0,0 0 0 0 0,1 1 0 0 0,-1-1 0 0 0,0 1 0 0 0,12 13-1 0 0,-12-15 2 0 0,1 0 0 0 0,-1 0-1 0 0,0 0 1 0 0,0 1 0 0 0,0-1 0 0 0,0 1-1 0 0,0-1 1 0 0,0 0 0 0 0,0 1-1 0 0,0 0 1 0 0,0-1 0 0 0,-1 1 0 0 0,1-1-1 0 0,-1 1 1 0 0,1 0 0 0 0,-1-1-1 0 0,0 1 1 0 0,0 0 0 0 0,1 0-1 0 0,-2 1 13 0 0,1 0 0 0 0,1 1 0 0 0,-1-1 0 0 0,0 0 0 0 0,1 0 0 0 0,-1 1 0 0 0,1-1 0 0 0,0 0 0 0 0,1 2-13 0 0,5 5 98 0 0,-6-10-96 0 0,-1 0 0 0 0,0 0 0 0 0,0 0 1 0 0,0 0-1 0 0,0 0 0 0 0,0 0 1 0 0,0 0-1 0 0,0 0 0 0 0,0 0 1 0 0,1 0-1 0 0,-1 0 0 0 0,0 0 1 0 0,0 1-1 0 0,0-1 0 0 0,0 0 1 0 0,0 0-1 0 0,0 0 0 0 0,0 0 1 0 0,0 0-1 0 0,0 0 0 0 0,0 0 0 0 0,0 0 1 0 0,0 1-1 0 0,0-1 0 0 0,0 0 1 0 0,0 0-1 0 0,0 0 0 0 0,0 0 1 0 0,0 0-1 0 0,0 0 0 0 0,0 0 1 0 0,0 1-1 0 0,0-1 0 0 0,0 0 1 0 0,0 0-1 0 0,0 0 0 0 0,0 0 1 0 0,0 0-1 0 0,0 0 0 0 0,0 0 0 0 0,0 1 1 0 0,0-1-1 0 0,0 0 0 0 0,0 0 1 0 0,0 0-1 0 0,0 0 0 0 0,0 0 1 0 0,-1 0-1 0 0,1 0 0 0 0,0 0 1 0 0,0 0-1 0 0,0 0 0 0 0,0 1 1 0 0,0-1-1 0 0,0 0 0 0 0,0 0 1 0 0,-1 0-3 0 0,-8 14 136 0 0,6-3-16 0 0,3-8 6 0 0,-3 0-4 0 0,-10 7-3 0 0,0-5-3 0 0,9 1-49 0 0,4-5-64 0 0,0-1 1 0 0,-1 1 0 0 0,1-1 0 0 0,0 0 0 0 0,0 1-1 0 0,-1-1 1 0 0,1 1 0 0 0,0-1 0 0 0,-1 0 0 0 0,1 1-1 0 0,0-1 1 0 0,-1 0 0 0 0,1 0 0 0 0,-1 1 0 0 0,1-1 0 0 0,-1 0-1 0 0,1 0 1 0 0,0 1 0 0 0,-1-1 0 0 0,1 0 0 0 0,-1 0-1 0 0,1 0 1 0 0,-1 0 0 0 0,1 0 0 0 0,-1 0 0 0 0,1 0-1 0 0,-1 0 1 0 0,1 0 0 0 0,-1 0 0 0 0,1 0 0 0 0,-1 0-1 0 0,0 0-3 0 0,-27 1 125 0 0,24 0-116 0 0,0 0 1 0 0,-1 0 0 0 0,1 0-1 0 0,0 1 1 0 0,1-1 0 0 0,-1 1-1 0 0,-1 1-9 0 0,1-2 17 0 0,0 0 0 0 0,-1 0-1 0 0,1-1 1 0 0,0 1-1 0 0,0-1 1 0 0,-1 0-1 0 0,1 0 1 0 0,0 0-1 0 0,-4-1-16 0 0,-8 0 27 0 0,-92 1 37 0 0,107 0-64 0 0,-1 0 0 0 0,0 0 0 0 0,1-1 0 0 0,-1 1 0 0 0,0 0 0 0 0,0-1 0 0 0,1 1-1 0 0,-1-1 1 0 0,1 0 0 0 0,-1 0 0 0 0,0 0 0 0 0,1 1 0 0 0,-1-2 0 0 0,1 1-5 0 0,-1 1 1 0 0,1-1-1 0 0,-1 0 1 0 0,1 0-1 0 0,-1 0 1 0 0,1 1-1 0 0,-1-1 1 0 0,0 1-1 0 0,0-1 1 0 0,1 1-1 0 0,-1 0 1 0 0,0 0-1 0 0,0 0 5 0 0,1 0-1 0 0,-1 0 0 0 0,0-1 0 0 0,1 1 0 0 0,-1 0 0 0 0,1-1 0 0 0,-1 1 0 0 0,1-1 0 0 0,-1 1 0 0 0,1-1-1 0 0,-1 0 1 0 0,1 1 0 0 0,-1-1 0 0 0,1 0 0 0 0,-1 0 1 0 0,-5-4-23 0 0,-2 1-100 0 0,2 0 50 0 0,-19-9-56 0 0,15 6-18 0 0,5 2-3 0 0,-1 0-64 0 0,0-1-78 0 0,0-1-92 0 0,3 3 168 0 0,1 1-10 0 0,0 1-55 0 0,0 0-113 0 0,1 2 120 0 0,1-1-38 0 0,-2 0-414 0 0,1 0 201 0 0,0 1-38 0 0,-1-2-644 0 0,1-2-617 0 0,2-5-1025 0 0</inkml:trace>
  <inkml:trace contextRef="#ctx0" brushRef="#br0" timeOffset="608.85">694 31 7312 0 0,'0'0'165'0'0,"0"0"22"0"0,0 0 9 0 0,0 0 42 0 0,0 0 117 0 0,0 0 49 0 0,3 0 11 0 0,-2 0-323 0 0,3 0-1 0 0,-2 0 8 0 0,1 0 91 0 0,-2 0-46 0 0,1 0 40 0 0,-2 3 200 0 0,2 3-125 0 0,16 9 421 0 0,-4-4-299 0 0,-9-5-241 0 0,-1 0-48 0 0,1 4 74 0 0,-4-8-131 0 0,0 0 0 0 0,0 0 0 0 0,0 1 0 0 0,0-1-1 0 0,1 0 1 0 0,-1 0 0 0 0,1 0 0 0 0,-1-1 0 0 0,1 1-35 0 0,12 19 305 0 0,-5-5-53 0 0,-1-6-124 0 0,3 3 7 0 0,2 6-2 0 0,-6-8-64 0 0,5 13 100 0 0,-5-3-52 0 0,-6-14-74 0 0,2 0 1 0 0,-1 0-1 0 0,4 7-43 0 0,4 4 67 0 0,-7-12-39 0 0,1 1 0 0 0,-1-1-1 0 0,0 1 1 0 0,0 1-28 0 0,-2-5 22 0 0,0 1 1 0 0,0 0-1 0 0,0 0 1 0 0,-1 0-1 0 0,0 0 0 0 0,0 0-22 0 0,1 3 24 0 0,0 0 0 0 0,0-1 1 0 0,1 1-1 0 0,0 0 0 0 0,0-1 0 0 0,0 1 0 0 0,1-1 0 0 0,1 2-24 0 0,7 18 81 0 0,-3-5-2 0 0,-1-6-57 0 0,-2 11 31 0 0,1-13-36 0 0,-5-12-12 0 0,0 1 0 0 0,0-1 0 0 0,0 0 0 0 0,-1 1-1 0 0,1-1 1 0 0,-1 1 0 0 0,1-1 0 0 0,-1 1 0 0 0,0-1 0 0 0,1 1 0 0 0,-1-1-1 0 0,0 1 1 0 0,0-1-5 0 0,0 1 3 0 0,0 0 1 0 0,0-1-1 0 0,1 1 0 0 0,-1 0 0 0 0,0-1 1 0 0,1 1-1 0 0,-1-1 0 0 0,1 1 0 0 0,0-1 1 0 0,-1 1-1 0 0,1-1 0 0 0,0 0 0 0 0,0 1 1 0 0,0-1-4 0 0,4 7 21 0 0,0 3-6 0 0,5 6 46 0 0,-7-14 10 0 0,-3-3 1 0 0,0 0 0 0 0,0 0-2 0 0,0 0 1 0 0,0 0 14 0 0,0 0-15 0 0,0 0-1 0 0,0 0 16 0 0,0-3-15 0 0,0 0-45 0 0,-1 0-19 0 0,1 1 0 0 0,0 0 0 0 0,0-1 0 0 0,0 1 0 0 0,1 0 0 0 0,-1 0 0 0 0,1-1 0 0 0,-1 1 1 0 0,1-2-7 0 0,4-3 30 0 0,-4 5-23 0 0,0 1 0 0 0,0-1 0 0 0,0 1 0 0 0,-1 0-1 0 0,1-1 1 0 0,0 1 0 0 0,-1-1 0 0 0,1 0 0 0 0,-1 1 0 0 0,1-1-1 0 0,-1 1 1 0 0,0-1 0 0 0,0 0 0 0 0,0 1 0 0 0,0-2-7 0 0,0-7 9 0 0,-1-9 13 0 0,5 2 24 0 0,9-19 8 0 0,-1 0-14 0 0,-7 21-42 0 0,-4 11 1 0 0,0 0 0 0 0,1 0 0 0 0,-1 1 0 0 0,1-1 0 0 0,-1 0 0 0 0,1 1 0 0 0,0-1 0 0 0,0 1 0 0 0,1 0 0 0 0,-1 0 0 0 0,1-1 0 0 0,0 2 0 0 0,1-2 1 0 0,1-2-20 0 0,-1 0 1 0 0,1 0-1 0 0,-1 0 1 0 0,1-3 19 0 0,-3 5-5 0 0,1 1 0 0 0,-1-1 0 0 0,0 0 0 0 0,1 1 0 0 0,0-1 0 0 0,0 1 0 0 0,0 0 0 0 0,0 0 0 0 0,0 0 0 0 0,1 0 0 0 0,0 1 1 0 0,-1-1 4 0 0,1 1 0 0 0,0 1 0 0 0,0-1 0 0 0,1 0 0 0 0,-1 1 0 0 0,0 0 0 0 0,2 0 0 0 0,-2 0 0 0 0,1 0 0 0 0,-1 0 0 0 0,0 0 0 0 0,0-1 0 0 0,1 0 0 0 0,0 0 0 0 0,1-3 0 0 0,-5 5 0 0 0,0-1 0 0 0,-1 0 0 0 0,1 1 0 0 0,0-1 0 0 0,0 1 0 0 0,0-1 0 0 0,-1 1 0 0 0,1-1 0 0 0,0 1 0 0 0,0-1 0 0 0,0 1 0 0 0,0 0 0 0 0,0 0 0 0 0,0-1 0 0 0,-1 1 0 0 0,1 0 0 0 0,0 0 0 0 0,0 0 0 0 0,0 0 0 0 0,0 0 0 0 0,0 0 0 0 0,0 0 0 0 0,0 0 0 0 0,0 1 0 0 0,0-1 0 0 0,0 0 0 0 0,0 1 0 0 0,17 9-15 0 0,7-5-44 0 0,-21-4 58 0 0,0 0 0 0 0,0 1 0 0 0,0-1 0 0 0,-1 1 0 0 0,1 0-1 0 0,0 0 1 0 0,-1 0 0 0 0,0 1 0 0 0,0-1 0 0 0,1 1 0 0 0,-1 0 0 0 0,-1 0 0 0 0,2 1 1 0 0,4 7 0 0 0,0 1 0 0 0,0 0 0 0 0,-1 0 0 0 0,6 13 0 0 0,4 36 125 0 0,-9-33-72 0 0,-3-10-55 0 0,-4-15-2 0 0,0 1 0 0 0,0-1 0 0 0,-1 0 0 0 0,1 0 0 0 0,-1 0 0 0 0,0 1 1 0 0,0-1-1 0 0,0 0 4 0 0,2 14-36 0 0,4-4 23 0 0,-5-12 13 0 0,-1 1 0 0 0,1-1 0 0 0,0 0 0 0 0,0 1 0 0 0,-1-1 0 0 0,1 1 0 0 0,-1 0 0 0 0,1-1 0 0 0,-1 1 0 0 0,0 0 0 0 0,0-1 0 0 0,0 1 0 0 0,0-1 0 0 0,0 1 0 0 0,0 57 0 0 0,1-53 2 0 0,-1-5-8 0 0,-4 6 21 0 0,-5 10 40 0 0,7-14-47 0 0,1 5 35 0 0,1 9-104 0 0,0-15-82 0 0,3-1-162 0 0,-3-1 178 0 0,1 0 56 0 0,0 0 46 0 0,1 0 89 0 0,-1 0-65 0 0,0 0-61 0 0,0 0-96 0 0,0 0-70 0 0,1 0-108 0 0,-1 0 122 0 0,0 0-34 0 0,1 0-37 0 0,-1 0-38 0 0,0 0-20 0 0,0 0-48 0 0,0 0-41 0 0,0 0-37 0 0,1 0-134 0 0,-1 0-37 0 0,5 0-1404 0 0</inkml:trace>
  <inkml:trace contextRef="#ctx0" brushRef="#br0" timeOffset="1096.18">2080 201 7744 0 0,'0'0'174'0'0,"-3"0"29"0"0,-16 0 161 0 0,-5 0-297 0 0,9 0-1 0 0,1 0 116 0 0,2 0 39 0 0,1 0 46 0 0,-26 0 725 0 0,21 0-609 0 0,-1 0-86 0 0,9 0-198 0 0,-1 0-41 0 0,-2 1 147 0 0,-1 5 21 0 0,0 1-4 0 0,1-6-24 0 0,4-1-70 0 0,5 0-90 0 0,0 0-1 0 0,0-1 1 0 0,0 2-1 0 0,-1-1 1 0 0,1 0-1 0 0,0 0 1 0 0,0 1 0 0 0,0-1-1 0 0,0 1 1 0 0,-1 0-38 0 0,-5 3 107 0 0,-2 2 42 0 0,-3-3 35 0 0,0-1-9 0 0,3 4-57 0 0,2-2-46 0 0,-2 1 22 0 0,8-4-74 0 0,0 0 0 0 0,0 0 0 0 0,-1 0 0 0 0,1 0 1 0 0,0 1-1 0 0,0-1 0 0 0,0 1 0 0 0,1-1 0 0 0,-1 1-20 0 0,-1 1 26 0 0,0-1 1 0 0,1 0-1 0 0,-1-1 0 0 0,0 1 1 0 0,0 0-1 0 0,-1 0-26 0 0,2-2 12 0 0,0 1 0 0 0,0 0 0 0 0,1 0 0 0 0,-1 0-1 0 0,0 0 1 0 0,0 0 0 0 0,1 0 0 0 0,-1 1-1 0 0,1-1 1 0 0,-1 1 0 0 0,1-1 0 0 0,0 1 0 0 0,-1 0-12 0 0,-3 8 54 0 0,5-7-44 0 0,-1-1 0 0 0,-1 0 0 0 0,1 0 1 0 0,0 0-1 0 0,0 0 0 0 0,-1 0 1 0 0,1 0-1 0 0,-1 0 0 0 0,0 0-10 0 0,0 0 2 0 0,0 0-1 0 0,1 0 0 0 0,-1 1 0 0 0,0-1 1 0 0,1 0-1 0 0,0 1 0 0 0,-1-1 1 0 0,1 1-1 0 0,0 0 0 0 0,0-1 1 0 0,1 1-1 0 0,-1 0-1 0 0,0 2-3 0 0,-1-1 0 0 0,1 0 0 0 0,-1 0 1 0 0,1 0-1 0 0,-1 0 0 0 0,-3 3 3 0 0,3-3-8 0 0,0 1 1 0 0,-1 0-1 0 0,2-1 0 0 0,-1 1 0 0 0,0 0 1 0 0,1 0-1 0 0,0 0 0 0 0,0 0 1 0 0,1 0-1 0 0,-1 2 8 0 0,0 15-23 0 0,2 20 23 0 0,0-10-37 0 0,-1-17 36 0 0,-1-9 0 0 0,1 1-1 0 0,0-1 0 0 0,1 0 0 0 0,-1 1 1 0 0,1-1-1 0 0,1 0 2 0 0,8 15-43 0 0,-7-10 34 0 0,-2-8 9 0 0,-1 0-1 0 0,1-1 0 0 0,-1 1 1 0 0,1-1-1 0 0,0 1 0 0 0,0-1 1 0 0,1 1-1 0 0,-1-1 1 0 0,0 0-1 0 0,1 1 0 0 0,-1-1 1 0 0,1 0-1 0 0,0 0 0 0 0,0 0 1 0 0,0 0-1 0 0,0-1 0 0 0,0 1 1 0 0,0 0-1 0 0,2 0 1 0 0,9 4-43 0 0,-5 6 33 0 0,5-4 17 0 0,14-2-36 0 0,4-4 7 0 0,-13-2 43 0 0,-7 0 22 0 0,6-2 14 0 0,-15 2-50 0 0,1-1 0 0 0,-1 0 1 0 0,0 0-1 0 0,0 0 0 0 0,1 0 1 0 0,-1 0-1 0 0,0-1 0 0 0,0 1 0 0 0,0 0 1 0 0,0-1-8 0 0,9-6 62 0 0,3 2 56 0 0,-1 2-29 0 0,2 0 43 0 0,4-6 37 0 0,-9 3-86 0 0,11-6 82 0 0,-9-1-13 0 0,-5 3-66 0 0,6-8 78 0 0,-2 6-14 0 0,0 0-8 0 0,1-5-21 0 0,-9 12-87 0 0,1 1 0 0 0,0 0-1 0 0,0 0 1 0 0,0 0 0 0 0,0 0-34 0 0,-2 3 15 0 0,0-1 0 0 0,0 1 0 0 0,-1-1 0 0 0,1 1 0 0 0,-1-1 0 0 0,0 0 1 0 0,1 0-1 0 0,-1 0 0 0 0,-1 1 0 0 0,1-1 0 0 0,0 0 0 0 0,-1 0 0 0 0,1 0 1 0 0,-1-2-16 0 0,1-10 86 0 0,-1 0 1 0 0,-1-8-87 0 0,0-4 76 0 0,1 25-73 0 0,-1 0 0 0 0,1 1 1 0 0,0-1-1 0 0,-1 0 0 0 0,1 0 1 0 0,0 1-1 0 0,-1-1 0 0 0,0 1 0 0 0,1-1 1 0 0,-1 0-1 0 0,0 1 0 0 0,0-1 1 0 0,0 1-4 0 0,0-1 3 0 0,0 1 0 0 0,0-1 0 0 0,0 1 1 0 0,1-1-1 0 0,-1 1 0 0 0,0-1 0 0 0,1 0 1 0 0,-1 1-1 0 0,1-1 0 0 0,0 0 1 0 0,-1 0-1 0 0,1 1 0 0 0,0-1-3 0 0,-2-11 21 0 0,-4 3-67 0 0,1 2-27 0 0,-5-13-189 0 0,5 11 146 0 0,3-5-100 0 0,2 14 194 0 0,0 0 0 0 0,0 0 0 0 0,0 1 0 0 0,0-1 0 0 0,0 0 0 0 0,0 0 0 0 0,-1 0 0 0 0,1 1 0 0 0,0-1 0 0 0,0 0 0 0 0,-1 0 0 0 0,1 0 0 0 0,0 1 0 0 0,-1-1 0 0 0,1 0 22 0 0,-1 0-166 0 0,0 1 42 0 0,1-1 39 0 0,-1 1 34 0 0,0-1 28 0 0,0 1 34 0 0,1-1 37 0 0,-2 1 68 0 0,1-1 34 0 0,0 0-80 0 0,0 1-50 0 0,1-1-52 0 0,-1 1-42 0 0,1-1-53 0 0,-1 1-61 0 0,1-1-68 0 0,0 0-16 0 0,0 0-58 0 0,-1 0-63 0 0,1 0-67 0 0,0 0-72 0 0,0 0-76 0 0,0-1-82 0 0,0 1-85 0 0,0 1-981 0 0,0 0-993 0 0</inkml:trace>
  <inkml:trace contextRef="#ctx0" brushRef="#br0" timeOffset="1610.5">2264 262 7200 0 0,'0'0'165'0'0,"0"3"22"0"0,0 16 144 0 0,0 8-270 0 0,1-24-63 0 0,-1 0 0 0 0,0 0 1 0 0,0 0-1 0 0,1 0 0 0 0,0 0 0 0 0,0 0 1 0 0,0 2 1 0 0,7 13 68 0 0,-5-10 56 0 0,-3-1 42 0 0,2 11 185 0 0,3-8-201 0 0,-1 0-16 0 0,-2-2-11 0 0,0 0 18 0 0,-2 2 46 0 0,0 0-45 0 0,-1 1 7 0 0,1-2-20 0 0,1-1 9 0 0,2 0 40 0 0,0 2-63 0 0,2 2 81 0 0,-1 1 50 0 0,10 20 388 0 0,-6-15-313 0 0,-3-9-192 0 0,-1-1-66 0 0,-3-7-37 0 0,0 1 0 0 0,0-1 0 0 0,1 0 0 0 0,-1 0-1 0 0,0 0 1 0 0,0 0 0 0 0,0 0 0 0 0,1 0 0 0 0,-1 0 0 0 0,1 0 0 0 0,-1 0 0 0 0,1 0 0 0 0,0-1-26 0 0,8 7 252 0 0,-5 5 7 0 0,-4-10-230 0 0,0 0 0 0 0,0 0 0 0 0,0 0 0 0 0,1 0 0 0 0,-1 0 0 0 0,1-1 1 0 0,-1 1-1 0 0,1 0 0 0 0,0-1 0 0 0,0 0-29 0 0,0 1 46 0 0,0-1 0 0 0,0 1 1 0 0,0-1-1 0 0,1 0 0 0 0,-1 0 0 0 0,1-1 0 0 0,-1 1 1 0 0,1 0-47 0 0,5 0 215 0 0,0 0 1 0 0,1 0 0 0 0,-1-1-1 0 0,9 0-215 0 0,1-1 309 0 0,-7 0-141 0 0,-1-1-47 0 0,-7 1-82 0 0,0-1-1 0 0,0 1 1 0 0,0-1-1 0 0,0 0 1 0 0,0 0 0 0 0,0-1-39 0 0,6-3 103 0 0,2 0 47 0 0,-1 1-27 0 0,-8 4-103 0 0,0 0 1 0 0,0 0-1 0 0,1 0 0 0 0,-1 0 0 0 0,0-1 1 0 0,0 1-1 0 0,0-1 0 0 0,-1 1 1 0 0,1-1-21 0 0,15-16 149 0 0,5-6-11 0 0,-19 21-129 0 0,1 0 0 0 0,-1 1 0 0 0,0-1 0 0 0,1 1 0 0 0,2-2-9 0 0,1 1 25 0 0,-5 2-19 0 0,1 0 1 0 0,0-1-1 0 0,0 1 0 0 0,-1-1 1 0 0,1 1-1 0 0,-1-1 0 0 0,0 0 0 0 0,1 0 1 0 0,-1 0-1 0 0,0 0 0 0 0,0 0 1 0 0,0 0-1 0 0,0-1 0 0 0,-1 1 1 0 0,2-1-7 0 0,27-59 129 0 0,-29 60-128 0 0,0 0 1 0 0,-1-1-1 0 0,1 1 1 0 0,-1 0-1 0 0,0 0 1 0 0,0-1-1 0 0,0 1 1 0 0,0 0-1 0 0,0-2-1 0 0,0 0 8 0 0,0 1 20 0 0,0 6-86 0 0,0-3 55 0 0,0 1 0 0 0,0-1 0 0 0,0 0 0 0 0,0 1 0 0 0,0-1 1 0 0,0 1-1 0 0,0-1 0 0 0,0 1 0 0 0,0-1 0 0 0,0 0 0 0 0,0 1 1 0 0,0-1-1 0 0,1 1 0 0 0,-1-1 0 0 0,0 0 0 0 0,0 1 1 0 0,0-1-1 0 0,1 0 0 0 0,-1 1 0 0 0,0-1 0 0 0,0 0 0 0 0,1 1 1 0 0,-1-1-1 0 0,0 0 0 0 0,1 0 0 0 0,-1 1 0 0 0,0-1 1 0 0,1 0-1 0 0,-1 0 0 0 0,0 0 0 0 0,1 1 3 0 0,6 3-44 0 0,-1 7-8 0 0,1 2 39 0 0,-5-9 14 0 0,14 27-12 0 0,-11-18-32 0 0,5-8 33 0 0,-5 8 10 0 0,-3-9-7 0 0,1 0 1 0 0,-1-1 0 0 0,1 1 0 0 0,0-1 0 0 0,0 1 0 0 0,0-1 0 0 0,2 2 6 0 0,-3-3-2 0 0,0-1 1 0 0,1 1-1 0 0,-1-1 1 0 0,0 1-1 0 0,0-1 1 0 0,1 0-1 0 0,-1 0 1 0 0,1 0-1 0 0,-1 0 1 0 0,1 0-1 0 0,-1 0 1 0 0,1-1-1 0 0,-1 1 1 0 0,3-1 1 0 0,17 4-9 0 0,-1 5-36 0 0,-17-8 44 0 0,0 0 0 0 0,0 0 0 0 0,-1 0 0 0 0,1-1 0 0 0,0 1 0 0 0,0-1 0 0 0,0 0 0 0 0,0 0 0 0 0,0-1 0 0 0,2 1 1 0 0,13-1 0 0 0,-1 1 1 0 0,-6 1 3 0 0,-1-1 0 0 0,1 0 1 0 0,0-1-1 0 0,11-2-4 0 0,-8-4 75 0 0,6-1 97 0 0,-16 6-148 0 0,16-6 124 0 0,-17 7-99 0 0,0-1-1 0 0,0 0 0 0 0,0 0 1 0 0,-1 0-1 0 0,1 0 0 0 0,-1-1 0 0 0,4-2-48 0 0,-1-2 89 0 0,-4 5-59 0 0,0 0 1 0 0,0 0-1 0 0,0-1 0 0 0,1 1 1 0 0,-1 1-1 0 0,0-1 0 0 0,1 0 1 0 0,-1 1-1 0 0,1-1 0 0 0,1 0-30 0 0,7 0 84 0 0,-10 2-76 0 0,0-1 0 0 0,0 1 0 0 0,0 0 0 0 0,0 0 0 0 0,0 0 0 0 0,0-1 0 0 0,-1 1 0 0 0,1 0 0 0 0,0-1 0 0 0,0 1 1 0 0,0-1-1 0 0,0 1 0 0 0,-1-1 0 0 0,1 1 0 0 0,0-1 0 0 0,-1 0 0 0 0,1 1 0 0 0,0-1 0 0 0,-1 0 0 0 0,1 0 0 0 0,-1 1 0 0 0,1-1 1 0 0,-1 0-1 0 0,1 0 0 0 0,-1 0 0 0 0,0 1 0 0 0,1-2-8 0 0,24-29 170 0 0,-9 1-18 0 0,-15 25-129 0 0,0 1 0 0 0,0 0 0 0 0,0-1 0 0 0,-1 1 0 0 0,0-1 0 0 0,1 1 0 0 0,-2-1-1 0 0,1 1 1 0 0,0-1-23 0 0,-4-12 124 0 0,-7-1-6 0 0,8 6-60 0 0,3 9-47 0 0,0 1 1 0 0,-1 0-1 0 0,0-1 1 0 0,1 1 0 0 0,-1 0-1 0 0,0 0 1 0 0,0 0 0 0 0,0 0-1 0 0,0 0 1 0 0,0 0 0 0 0,-1 0-1 0 0,1 0 1 0 0,-1 0-1 0 0,1 1-11 0 0,-16-17-9 0 0,-5-11-139 0 0,17 17 111 0 0,-1-4-61 0 0,1 6-43 0 0,1 2 12 0 0,-2-5-178 0 0,0 9 100 0 0,1-1-63 0 0,4-4 20 0 0,1 3-21 0 0,0 0-236 0 0,0 3-437 0 0,0 3-31 0 0,0 0-7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2T21:01:40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462 216 6216 0 0,'0'0'133'0'0,"0"0"23"0"0,0 0 15 0 0,0 0 54 0 0,0 0-87 0 0,0 0 109 0 0,0 0 205 0 0,0 0 18 0 0,0 0-9 0 0,0 0-45 0 0,0 0-21 0 0,0 0-3 0 0,0 0 8 0 0,0 0 33 0 0,0 0 14 0 0,0 0 1 0 0,0 0-16 0 0,0 0-66 0 0,0 0-22 0 0,0 0-6 0 0,0 0-21 0 0,0 0-77 0 0,-2 0-31 0 0,-3 0-102 0 0,-11 0 295 0 0,13 0-322 0 0,1 0-59 0 0,-3 3 187 0 0,3-2-173 0 0,0 1 0 0 0,0-1 1 0 0,-1 1-1 0 0,1-1 1 0 0,0 0-1 0 0,0 0 1 0 0,-1 0-1 0 0,1 0 1 0 0,-1-1-1 0 0,1 1 1 0 0,0-1-1 0 0,-1 1 0 0 0,1-1 1 0 0,-2 0-36 0 0,-42 0 507 0 0,23 0-305 0 0,-4 1-75 0 0,22 0-96 0 0,-1 0 0 0 0,0 0 0 0 0,0 1 0 0 0,0 0 0 0 0,1 0 0 0 0,-1 0 0 0 0,-4 4-31 0 0,2-2 9 0 0,7-3-4 0 0,-1 0 0 0 0,1 0 0 0 0,-1 0 0 0 0,1 0 0 0 0,-1-1 0 0 0,1 1 0 0 0,-1 0 0 0 0,1-1 0 0 0,-1 0 0 0 0,1 1 0 0 0,-1-1 0 0 0,0 0 0 0 0,1 0 0 0 0,-1 0 0 0 0,-1 0-5 0 0,-5 2 8 0 0,1-1 1 0 0,-1 1 0 0 0,1 0-1 0 0,-1 0 1 0 0,1 1 0 0 0,0 0-1 0 0,0 0 1 0 0,0 1 0 0 0,0 0-1 0 0,-1 1-8 0 0,-16 8-7 0 0,11-8 7 0 0,8 5 0 0 0,-6-3 0 0 0,10-7 0 0 0,0 1 0 0 0,0-1 0 0 0,0 0 0 0 0,0 1 0 0 0,0-1 0 0 0,0 1-1 0 0,0 0 1 0 0,0-1 0 0 0,1 1 0 0 0,-1 0 0 0 0,0 0 0 0 0,0-1 0 0 0,1 1 0 0 0,-1 0 0 0 0,0 0 0 0 0,0 0 0 0 0,-4 15 1 0 0,-8-1-1 0 0,12-14 0 0 0,0 0 0 0 0,0 0 0 0 0,-1 1 0 0 0,1-1 0 0 0,0 0 0 0 0,0 1 0 0 0,0-1 0 0 0,0 0 0 0 0,1 1 0 0 0,-1-1 0 0 0,0 1 0 0 0,1-1 0 0 0,-1 1 0 0 0,0 0 0 0 0,1-1 0 0 0,0 1 0 0 0,-1 0 0 0 0,1-1 0 0 0,0 1 0 0 0,0 0 0 0 0,-3 13-12 0 0,-1-7-14 0 0,3-7 22 0 0,0 0 1 0 0,0 1-1 0 0,0-1 0 0 0,1 0 1 0 0,-1 1-1 0 0,0-1 0 0 0,1 1 1 0 0,-1-1-1 0 0,1 1 0 0 0,-1 0 1 0 0,1-1-1 0 0,0 1 0 0 0,-1-1 1 0 0,1 1-1 0 0,0 0 0 0 0,0-1 1 0 0,0 1-1 0 0,1-1 0 0 0,-1 1 1 0 0,0 0-1 0 0,0-1 0 0 0,1 1 1 0 0,-1-1-1 0 0,1 2 4 0 0,9 12-10 0 0,-7 0 10 0 0,-4-3-10 0 0,1-11 8 0 0,0 0 0 0 0,0 0 0 0 0,0 0-1 0 0,0 0 1 0 0,0 0 0 0 0,0 0 0 0 0,0 0 0 0 0,0 0 0 0 0,0 0 0 0 0,0 0 0 0 0,1 0 0 0 0,-1 0 0 0 0,0 0 0 0 0,1 0 0 0 0,-1 0 0 0 0,0 0 0 0 0,1-1 2 0 0,4 8-28 0 0,1-1 0 0 0,0-1 1 0 0,6 6 27 0 0,-9-9-11 0 0,0-1 1 0 0,1 1-1 0 0,-1-1 1 0 0,1 0-1 0 0,0 0 1 0 0,0 1 10 0 0,17 11-1 0 0,-17-11-5 0 0,-1 1 0 0 0,1-1 0 0 0,1 0 0 0 0,-1 0 0 0 0,0 0 0 0 0,1-1 0 0 0,-1 0 0 0 0,1 1 0 0 0,1-1 6 0 0,91 34-10 0 0,-87-32 10 0 0,-7-2 0 0 0,0-1 0 0 0,0 0 0 0 0,0 0 0 0 0,0 0 0 0 0,0 0 0 0 0,0-1 0 0 0,0 1 0 0 0,1-1 0 0 0,-1 1 0 0 0,2-1 0 0 0,-1 0 0 0 0,0 0 0 0 0,0 1 0 0 0,0-1 0 0 0,0 1 0 0 0,-1 0 0 0 0,1 1 0 0 0,0-1 0 0 0,-1 0 0 0 0,1 1 0 0 0,2 1 0 0 0,-4-2 0 0 0,0 0 0 0 0,0-1 0 0 0,-1 1 0 0 0,1-1 0 0 0,0 0 0 0 0,0 1 0 0 0,0-1 0 0 0,0 0 0 0 0,0 0 0 0 0,0 0 0 0 0,0-1 0 0 0,8 1 0 0 0,-6 0 1 0 0,0 1 0 0 0,0-1 0 0 0,0 1 0 0 0,0 0 0 0 0,-1 0 0 0 0,1 0 0 0 0,0 0 0 0 0,-1 1 0 0 0,1 0 0 0 0,2 1-1 0 0,-5-3 2 0 0,0 1 0 0 0,0-1 0 0 0,0 0 0 0 0,-1 0 0 0 0,1 0 0 0 0,0 0 0 0 0,0 0 0 0 0,0 0 0 0 0,0 0 0 0 0,0 0 0 0 0,0 0 0 0 0,0 0 0 0 0,0 0 0 0 0,0 0 0 0 0,0-1 0 0 0,0 1 0 0 0,-1 0 0 0 0,1-1 0 0 0,0 1 0 0 0,0-1 0 0 0,0 1 0 0 0,0-1 0 0 0,-1 1 0 0 0,1-1 0 0 0,0 0 0 0 0,-1 1 0 0 0,1-1-2 0 0,6-3 0 0 0,8 1 0 0 0,-5 3-2 0 0,13 1-10 0 0,-12-5-65 0 0,-7-2-45 0 0,-4 6 112 0 0,0-1 0 0 0,1 1 0 0 0,-1-1 0 0 0,0 1-1 0 0,0 0 1 0 0,1-1 0 0 0,-1 1 0 0 0,0-1 0 0 0,1 1 0 0 0,-1 0-1 0 0,1 0 1 0 0,-1-1 0 0 0,0 1 0 0 0,1 0 0 0 0,-1-1 0 0 0,1 1 0 0 0,-1 0-1 0 0,1 0 1 0 0,-1 0 0 0 0,0 0 0 0 0,1-1 0 0 0,-1 1 0 0 0,1 0-1 0 0,-1 0 1 0 0,1 0 0 0 0,-1 0 0 0 0,1 0 0 0 0,-1 0 0 0 0,1 0 0 0 0,-1 0-1 0 0,1 0 1 0 0,0 1 10 0 0,11-1-254 0 0,-9 0 72 0 0,-3 0-20 0 0,0 0-109 0 0,3 0-301 0 0,6 0-311 0 0,7 0-529 0 0,-13 0 230 0 0</inkml:trace>
  <inkml:trace contextRef="#ctx0" brushRef="#br0" timeOffset="537.32">0 971 5904 0 0,'0'0'169'0'0,"0"0"-37"0"0,0 0-7 0 0,0 0 44 0 0,0 0 142 0 0,0 0 265 0 0,0 0 22 0 0,0 0-18 0 0,0 0-83 0 0,0 0-32 0 0,3 2-7 0 0,1 2-401 0 0,0-2 71 0 0,2 1 98 0 0,4-1 208 0 0,9 0 330 0 0,-13-2-555 0 0,2 0-48 0 0,-6 0-127 0 0,34 0 392 0 0,49 0 639 0 0,-34 0-484 0 0,-14 0-258 0 0,0 0-109 0 0,-30 0-162 0 0,0 1 0 0 0,0 0 0 0 0,0 0 0 0 0,0 1 1 0 0,0 0-1 0 0,5 2-52 0 0,-7-2 25 0 0,16 2 84 0 0,8-5-54 0 0,-17 0-43 0 0,21 1 55 0 0,33 0 21 0 0,-40 0-21 0 0,-10-2 17 0 0,-8-3-20 0 0,-7 4-50 0 0,0 0 1 0 0,1 0 0 0 0,-1 0-1 0 0,1 1 1 0 0,-1-1-1 0 0,1 0 1 0 0,-1 1 0 0 0,1-1-1 0 0,-1 1 1 0 0,1 0-1 0 0,0-1 1 0 0,-1 1 0 0 0,1 0-1 0 0,0 0-14 0 0,4 0 51 0 0,9 0 62 0 0,-8-3-77 0 0,-3-3-82 0 0,-4 6 40 0 0,1-1-1 0 0,-1 1 1 0 0,0-1-1 0 0,0 1 0 0 0,1-1 1 0 0,-1 1-1 0 0,0 0 1 0 0,1-1-1 0 0,-1 1 0 0 0,0 0 1 0 0,1-1-1 0 0,-1 1 0 0 0,0 0 1 0 0,1 0-1 0 0,-1-1 1 0 0,1 1-1 0 0,-1 0 0 0 0,1 0 1 0 0,-1 0-1 0 0,1-1 1 0 0,-1 1-1 0 0,1 0 0 0 0,-1 0 1 0 0,1 0-1 0 0,-1 0 1 0 0,1 0-1 0 0,-1 0 0 0 0,0 0 1 0 0,1 0-1 0 0,-1 0 0 0 0,1 0 1 0 0,0 1 6 0 0,12-1-181 0 0,-11 0 57 0 0,-2 0 2 0 0,0 0-51 0 0,3 0-158 0 0,-1-1 297 0 0,1 1-110 0 0,-1-1-97 0 0,0 1-82 0 0,1-1-117 0 0,-1-1-63 0 0,5-2-1337 0 0,-5 2 1086 0 0,-1 1 351 0 0,0 0 47 0 0,1-1-1278 0 0,-1 1-912 0 0</inkml:trace>
  <inkml:trace contextRef="#ctx0" brushRef="#br0" timeOffset="1233.21">508 1 7344 0 0,'0'0'165'0'0,"0"0"22"0"0,0 0 9 0 0,0 0 54 0 0,0 0-58 0 0,0 0 35 0 0,-2 2 269 0 0,1-1-400 0 0,0 0-40 0 0,0 0-27 0 0,-2 2-26 0 0,2-2 48 0 0,0 0 55 0 0,0 0 49 0 0,0 0 69 0 0,0 0 82 0 0,-1 1 95 0 0,1-1-157 0 0,0 1-75 0 0,1 0-22 0 0,0 0-87 0 0,0 2-13 0 0,-1-2 58 0 0,-9 1 263 0 0,10-4-363 0 0,0 1 0 0 0,0 0 0 0 0,0 0 1 0 0,0 0-1 0 0,0 0 0 0 0,0 0 0 0 0,-1 0 1 0 0,1 0-1 0 0,0 0 0 0 0,0 0 0 0 0,0 0 1 0 0,0 0-1 0 0,0 0 0 0 0,0 0 0 0 0,0 0 0 0 0,0 0 1 0 0,0 0-1 0 0,0 0 0 0 0,-1 0 0 0 0,1 0 1 0 0,0 0-1 0 0,0 1 0 0 0,0-1 0 0 0,0 0 1 0 0,0 0-1 0 0,0 0 0 0 0,0 0 0 0 0,0 0 1 0 0,0 0-1 0 0,0 0 0 0 0,0 0 0 0 0,0 0 1 0 0,0 0-1 0 0,0 0 0 0 0,-1 0 0 0 0,1 0 1 0 0,0 0-1 0 0,0 0 0 0 0,0 1 0 0 0,0-1 0 0 0,0 0 1 0 0,0 0-1 0 0,0 0 0 0 0,0 0 0 0 0,0 0 1 0 0,0 0-1 0 0,0 0 0 0 0,0 0 0 0 0,0 0 1 0 0,0 0-1 0 0,0 1 0 0 0,0-1 0 0 0,0 0 1 0 0,0 0-1 0 0,0 0 0 0 0,0 0 0 0 0,0 0-5 0 0,0 3 104 0 0,0-1 47 0 0,0 0 40 0 0,-1 0 34 0 0,-1 3 289 0 0,-4 4 824 0 0,3-7-960 0 0,0 1-47 0 0,4-1-163 0 0,-1-1-89 0 0,0 6-42 0 0,0-5 1 0 0,-1 0 40 0 0,1 0 54 0 0,0 0 70 0 0,0 14-172 0 0,0-9-28 0 0,0-2-2 0 0,0-4 0 0 0,0 0 0 0 0,0 0 0 0 0,0 0 0 0 0,0 0 0 0 0,0 0 0 0 0,0-1 0 0 0,0 1 0 0 0,0 0 0 0 0,0 0 0 0 0,-1 0 0 0 0,1-1 0 0 0,0 1 0 0 0,-1 0 0 0 0,1 0 0 0 0,-7 4 3 0 0,7-5 0 0 0,-1 0-1 0 0,1 0 0 0 0,-1 1 0 0 0,1-1 1 0 0,0 0-1 0 0,-1 0 0 0 0,1 1 1 0 0,0-1-1 0 0,-1 0 0 0 0,1 1 1 0 0,0-1-1 0 0,-1 1 0 0 0,1-1 0 0 0,0 0 1 0 0,-1 1-1 0 0,1-1 0 0 0,0 1 1 0 0,0-1-1 0 0,0 1 0 0 0,0-1 1 0 0,-1 1-1 0 0,1-1 0 0 0,0 1 0 0 0,0-1 1 0 0,0 0-1 0 0,0 1 0 0 0,0-1 1 0 0,0 1-1 0 0,0-1 0 0 0,0 1 1 0 0,0-1-1 0 0,1 1-2 0 0,-4 15 72 0 0,-2-8-32 0 0,4-7-36 0 0,0 0-1 0 0,1 1 1 0 0,-1-1 0 0 0,0 0-1 0 0,0 1 1 0 0,1-1-1 0 0,-1 1 1 0 0,1 0 0 0 0,-1-1-1 0 0,1 1 1 0 0,0-1-1 0 0,-1 1 1 0 0,1 0 0 0 0,0-1-4 0 0,1 12 0 0 0,-1-10 0 0 0,0 1 0 0 0,1 0 0 0 0,-2 0 0 0 0,1 0 0 0 0,0 0 0 0 0,-1 0 0 0 0,0-1 0 0 0,0 3 0 0 0,-12 38 0 0 0,0 15 0 0 0,11-48 0 0 0,1 0 0 0 0,0 0 0 0 0,1 1 1 0 0,0-1-1 0 0,1 2 0 0 0,-1 0-6 0 0,0-1-1 0 0,0 1 1 0 0,-2 8 6 0 0,-8 38-81 0 0,5 0 16 0 0,-6-8 53 0 0,6 6 12 0 0,-5-8 0 0 0,5-3 12 0 0,-5 0 36 0 0,6-21-37 0 0,2-13 9 0 0,0 0 0 0 0,0 0 0 0 0,-1-1 1 0 0,-2 7-21 0 0,1-8 1 0 0,1 1 1 0 0,0-1 0 0 0,1 1 0 0 0,0-1 0 0 0,1 1-1 0 0,0 0 1 0 0,0 0 0 0 0,2 10-2 0 0,-1-4 2 0 0,0-8-2 0 0,-1 1 0 0 0,0-1 0 0 0,0 0 0 0 0,-1 1 0 0 0,-1 1 0 0 0,1-3 0 0 0,0 0 0 0 0,1 1 0 0 0,0 0 0 0 0,0-1 0 0 0,1 2 0 0 0,0 0-137 0 0,0-1 64 0 0,0 1 53 0 0,0-1 43 0 0,0 10 112 0 0,0 12 178 0 0,0-18-208 0 0,0 1-53 0 0,0 0-81 0 0,0 0-113 0 0,0-7 20 0 0,0 0-38 0 0,0 0-42 0 0,0 0-45 0 0,0 0-50 0 0,0 0-52 0 0,0-7-27 0 0,0 0-55 0 0,0 0-46 0 0,0 0-42 0 0,0 0-151 0 0,0 0-40 0 0,0 0-183 0 0,0 0-489 0 0</inkml:trace>
  <inkml:trace contextRef="#ctx0" brushRef="#br0" timeOffset="2324.62">462 262 4800 0 0,'0'0'136'0'0,"0"0"51"0"0,0 0 87 0 0,0 0 41 0 0,0 0 5 0 0,0 0-6 0 0,0 0-20 0 0,0 0-6 0 0,0 0 0 0 0,0 0-20 0 0,0 0-84 0 0,0 0-38 0 0,0 0-8 0 0,0 0 12 0 0,0 0 61 0 0,0 0 21 0 0,0 0 7 0 0,0 0-10 0 0,0 0-45 0 0,3 0-21 0 0,-3 0-156 0 0,1 1 1 0 0,-1-1-1 0 0,1 0 1 0 0,-1 0-1 0 0,1 0 1 0 0,-1-1-1 0 0,1 1 1 0 0,-1 0-1 0 0,0 0 1 0 0,1 0-1 0 0,-1 0 1 0 0,1 0 0 0 0,-1 0-1 0 0,1-1 1 0 0,-1 1-1 0 0,1 0 1 0 0,-1 0-1 0 0,0-1 1 0 0,1 1-1 0 0,-1 0 1 0 0,0-1-1 0 0,1 1 1 0 0,-1 0-1 0 0,0-1 1 0 0,1 1-1 0 0,-1-1 1 0 0,0 1-1 0 0,0 0 1 0 0,1-1-1 0 0,-1 1 1 0 0,0-1-1 0 0,0 1 1 0 0,0-1 0 0 0,0 1-1 0 0,0-1 1 0 0,1 1-1 0 0,-1-1 1 0 0,0 1-1 0 0,0-1 1 0 0,0 1-1 0 0,0-1 1 0 0,-1 1-8 0 0,1 0 2 0 0,0-1 1 0 0,0 1-1 0 0,0 0 0 0 0,0 0 1 0 0,0 0-1 0 0,0 0 1 0 0,0 0-1 0 0,0 0 1 0 0,0 0-1 0 0,0 0 0 0 0,0 0 1 0 0,0 0-1 0 0,0-1 1 0 0,0 1-1 0 0,0 0 1 0 0,0 0-1 0 0,0 0 0 0 0,0 0 1 0 0,0 0-1 0 0,0 0 1 0 0,0 0-1 0 0,0 0 1 0 0,1 0-1 0 0,-1 0 1 0 0,0 0-1 0 0,0 0 0 0 0,0-1 1 0 0,0 1-1 0 0,0 0 1 0 0,0 0-1 0 0,0 0 1 0 0,0 0-1 0 0,0 0 0 0 0,0 0 1 0 0,0 0-1 0 0,0 0 1 0 0,0 0-1 0 0,0 0 1 0 0,1 0-1 0 0,-1 0 0 0 0,0 0 1 0 0,0 0-1 0 0,0 0 1 0 0,0 0-1 0 0,0 0 1 0 0,0 0-1 0 0,0 0 0 0 0,0 0 1 0 0,0 0-1 0 0,0 0 1 0 0,1 0-1 0 0,-1 0 1 0 0,0 0-1 0 0,0 0 0 0 0,0 0 1 0 0,0 0-1 0 0,0 0-2 0 0,7-1 82 0 0,6-6 172 0 0,-10 5-211 0 0,0-1-40 0 0,-1 1 103 0 0,3 2-10 0 0,0 0-35 0 0,13 0 74 0 0,-17 0-133 0 0,-1 0 0 0 0,0 0 0 0 0,0 0 0 0 0,0 0 0 0 0,0 0 0 0 0,0 0 0 0 0,0 0 0 0 0,0 0 0 0 0,0 0 0 0 0,0 0-1 0 0,0 0 1 0 0,1 0 0 0 0,-1 0 0 0 0,0 0 0 0 0,0 0 0 0 0,0 0 0 0 0,0 0 0 0 0,0 0 0 0 0,0 0 0 0 0,0 0 0 0 0,0 0 0 0 0,0 0-1 0 0,0 0 1 0 0,0 0 0 0 0,1 0 0 0 0,-1-1 0 0 0,0 1 0 0 0,0 0 0 0 0,0 0 0 0 0,0 0 0 0 0,0 0 0 0 0,0 0 0 0 0,0 0 0 0 0,0 0-1 0 0,0 0 1 0 0,0 0 0 0 0,0 0 0 0 0,0 0 0 0 0,0 0 0 0 0,0 0 0 0 0,0-1 0 0 0,0 1 0 0 0,0 0 0 0 0,0 0 0 0 0,0 0 0 0 0,0 0-1 0 0,0 0 1 0 0,0 0 0 0 0,0 0 0 0 0,0 0 0 0 0,0 0 0 0 0,0 0 0 0 0,0-1 0 0 0,0 1 0 0 0,0 0 0 0 0,0 0 0 0 0,0 0-2 0 0,0 0 4 0 0,0-1 0 0 0,0 1 0 0 0,0-1-1 0 0,0 1 1 0 0,0 0 0 0 0,0-1 0 0 0,0 1 0 0 0,0-1 0 0 0,0 1 0 0 0,0 0 0 0 0,0-1 0 0 0,0 1 0 0 0,0-1 0 0 0,0 1 0 0 0,1 0 0 0 0,-1-1 0 0 0,0 1 0 0 0,0 0 0 0 0,0-1 0 0 0,1 1 0 0 0,-1 0 0 0 0,0-1-1 0 0,0 1 1 0 0,1 0 0 0 0,-1-1 0 0 0,0 1 0 0 0,1 0 0 0 0,-1 0 0 0 0,0 0 0 0 0,1-1 0 0 0,-1 1 0 0 0,0 0 0 0 0,1 0 0 0 0,-1 0 0 0 0,1 0 0 0 0,-1-1 0 0 0,0 1 0 0 0,1 0 0 0 0,-1 0 0 0 0,1 0 0 0 0,-1 0-1 0 0,0 0 1 0 0,1 0 0 0 0,-1 0 0 0 0,1 0 0 0 0,-1 0 0 0 0,0 1 0 0 0,1-1 0 0 0,-1 0-4 0 0,1 0 7 0 0,0 0-1 0 0,0 0 1 0 0,0 0-1 0 0,0 0 1 0 0,-1 0-1 0 0,1 0 1 0 0,0 0-1 0 0,0 0 1 0 0,0 0-1 0 0,-1-1 1 0 0,1 1-1 0 0,0 0 1 0 0,0 0-1 0 0,-1-1 1 0 0,1 1-1 0 0,0-1 1 0 0,0 1-1 0 0,-1-1 1 0 0,1 1-7 0 0,2-7 19 0 0,-3 7-19 0 0,0-1-1 0 0,0 1 1 0 0,0 0 0 0 0,0 0 0 0 0,0 0 0 0 0,1 0 0 0 0,-1-1 0 0 0,0 1 0 0 0,0 0 0 0 0,0 0 0 0 0,0 0 0 0 0,0-1 0 0 0,0 1 0 0 0,0 0 0 0 0,0 0 0 0 0,0 0 0 0 0,0 0-1 0 0,1 0 1 0 0,-1-1 0 0 0,0 1 0 0 0,0 0 0 0 0,0 0 0 0 0,0 0 0 0 0,0 0 0 0 0,1 0 0 0 0,-1 0 0 0 0,0 0 0 0 0,0 0 0 0 0,0 0 0 0 0,0-1 0 0 0,1 1 0 0 0,-1 0-1 0 0,0 0 1 0 0,0 0 0 0 0,0 0 0 0 0,1 0 0 0 0,25-1 56 0 0,-14 1-35 0 0,-8 0-154 0 0,0 0 56 0 0,-1 0 50 0 0,0 0 41 0 0,3 0 103 0 0,5 0 323 0 0,-7 0-345 0 0,-1 0-58 0 0,1 0-97 0 0,-3 0-22 0 0,1 0-43 0 0,0 0-59 0 0,0 0-59 0 0,0 0-63 0 0,0 0-70 0 0,0 0-76 0 0,1 0-80 0 0,-1 0-87 0 0,0 0-92 0 0,0 0-611 0 0,-1 0-750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0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6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8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9552C-50F2-4F5F-9925-79BD116D470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BC529-08FE-4588-8A95-C5DEDB42E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4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1.xml"/><Relationship Id="rId117" Type="http://schemas.openxmlformats.org/officeDocument/2006/relationships/image" Target="../media/image468.png"/><Relationship Id="rId21" Type="http://schemas.openxmlformats.org/officeDocument/2006/relationships/image" Target="../media/image420.png"/><Relationship Id="rId42" Type="http://schemas.openxmlformats.org/officeDocument/2006/relationships/customXml" Target="../ink/ink429.xml"/><Relationship Id="rId47" Type="http://schemas.openxmlformats.org/officeDocument/2006/relationships/image" Target="../media/image433.png"/><Relationship Id="rId63" Type="http://schemas.openxmlformats.org/officeDocument/2006/relationships/image" Target="../media/image441.png"/><Relationship Id="rId68" Type="http://schemas.openxmlformats.org/officeDocument/2006/relationships/customXml" Target="../ink/ink442.xml"/><Relationship Id="rId84" Type="http://schemas.openxmlformats.org/officeDocument/2006/relationships/customXml" Target="../ink/ink450.xml"/><Relationship Id="rId89" Type="http://schemas.openxmlformats.org/officeDocument/2006/relationships/image" Target="../media/image454.png"/><Relationship Id="rId112" Type="http://schemas.openxmlformats.org/officeDocument/2006/relationships/customXml" Target="../ink/ink464.xml"/><Relationship Id="rId16" Type="http://schemas.openxmlformats.org/officeDocument/2006/relationships/customXml" Target="../ink/ink416.xml"/><Relationship Id="rId107" Type="http://schemas.openxmlformats.org/officeDocument/2006/relationships/image" Target="../media/image463.png"/><Relationship Id="rId11" Type="http://schemas.openxmlformats.org/officeDocument/2006/relationships/image" Target="../media/image415.png"/><Relationship Id="rId32" Type="http://schemas.openxmlformats.org/officeDocument/2006/relationships/customXml" Target="../ink/ink424.xml"/><Relationship Id="rId37" Type="http://schemas.openxmlformats.org/officeDocument/2006/relationships/image" Target="../media/image428.png"/><Relationship Id="rId53" Type="http://schemas.openxmlformats.org/officeDocument/2006/relationships/image" Target="../media/image436.png"/><Relationship Id="rId58" Type="http://schemas.openxmlformats.org/officeDocument/2006/relationships/customXml" Target="../ink/ink437.xml"/><Relationship Id="rId74" Type="http://schemas.openxmlformats.org/officeDocument/2006/relationships/customXml" Target="../ink/ink445.xml"/><Relationship Id="rId79" Type="http://schemas.openxmlformats.org/officeDocument/2006/relationships/image" Target="../media/image449.png"/><Relationship Id="rId102" Type="http://schemas.openxmlformats.org/officeDocument/2006/relationships/customXml" Target="../ink/ink459.xml"/><Relationship Id="rId5" Type="http://schemas.openxmlformats.org/officeDocument/2006/relationships/image" Target="../media/image412.png"/><Relationship Id="rId90" Type="http://schemas.openxmlformats.org/officeDocument/2006/relationships/customXml" Target="../ink/ink453.xml"/><Relationship Id="rId95" Type="http://schemas.openxmlformats.org/officeDocument/2006/relationships/image" Target="../media/image457.png"/><Relationship Id="rId22" Type="http://schemas.openxmlformats.org/officeDocument/2006/relationships/customXml" Target="../ink/ink419.xml"/><Relationship Id="rId27" Type="http://schemas.openxmlformats.org/officeDocument/2006/relationships/image" Target="../media/image423.png"/><Relationship Id="rId43" Type="http://schemas.openxmlformats.org/officeDocument/2006/relationships/image" Target="../media/image431.png"/><Relationship Id="rId48" Type="http://schemas.openxmlformats.org/officeDocument/2006/relationships/customXml" Target="../ink/ink432.xml"/><Relationship Id="rId64" Type="http://schemas.openxmlformats.org/officeDocument/2006/relationships/customXml" Target="../ink/ink440.xml"/><Relationship Id="rId69" Type="http://schemas.openxmlformats.org/officeDocument/2006/relationships/image" Target="../media/image444.png"/><Relationship Id="rId113" Type="http://schemas.openxmlformats.org/officeDocument/2006/relationships/image" Target="../media/image466.png"/><Relationship Id="rId118" Type="http://schemas.openxmlformats.org/officeDocument/2006/relationships/customXml" Target="../ink/ink467.xml"/><Relationship Id="rId80" Type="http://schemas.openxmlformats.org/officeDocument/2006/relationships/customXml" Target="../ink/ink448.xml"/><Relationship Id="rId85" Type="http://schemas.openxmlformats.org/officeDocument/2006/relationships/image" Target="../media/image452.png"/><Relationship Id="rId12" Type="http://schemas.openxmlformats.org/officeDocument/2006/relationships/customXml" Target="../ink/ink414.xml"/><Relationship Id="rId17" Type="http://schemas.openxmlformats.org/officeDocument/2006/relationships/image" Target="../media/image418.png"/><Relationship Id="rId33" Type="http://schemas.openxmlformats.org/officeDocument/2006/relationships/image" Target="../media/image426.png"/><Relationship Id="rId38" Type="http://schemas.openxmlformats.org/officeDocument/2006/relationships/customXml" Target="../ink/ink427.xml"/><Relationship Id="rId59" Type="http://schemas.openxmlformats.org/officeDocument/2006/relationships/image" Target="../media/image439.png"/><Relationship Id="rId103" Type="http://schemas.openxmlformats.org/officeDocument/2006/relationships/image" Target="../media/image461.png"/><Relationship Id="rId108" Type="http://schemas.openxmlformats.org/officeDocument/2006/relationships/customXml" Target="../ink/ink462.xml"/><Relationship Id="rId54" Type="http://schemas.openxmlformats.org/officeDocument/2006/relationships/customXml" Target="../ink/ink435.xml"/><Relationship Id="rId70" Type="http://schemas.openxmlformats.org/officeDocument/2006/relationships/customXml" Target="../ink/ink443.xml"/><Relationship Id="rId75" Type="http://schemas.openxmlformats.org/officeDocument/2006/relationships/image" Target="../media/image447.png"/><Relationship Id="rId91" Type="http://schemas.openxmlformats.org/officeDocument/2006/relationships/image" Target="../media/image455.png"/><Relationship Id="rId96" Type="http://schemas.openxmlformats.org/officeDocument/2006/relationships/customXml" Target="../ink/ink4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1.xml"/><Relationship Id="rId23" Type="http://schemas.openxmlformats.org/officeDocument/2006/relationships/image" Target="../media/image421.png"/><Relationship Id="rId28" Type="http://schemas.openxmlformats.org/officeDocument/2006/relationships/customXml" Target="../ink/ink422.xml"/><Relationship Id="rId49" Type="http://schemas.openxmlformats.org/officeDocument/2006/relationships/image" Target="../media/image434.png"/><Relationship Id="rId114" Type="http://schemas.openxmlformats.org/officeDocument/2006/relationships/customXml" Target="../ink/ink465.xml"/><Relationship Id="rId119" Type="http://schemas.openxmlformats.org/officeDocument/2006/relationships/image" Target="../media/image469.png"/><Relationship Id="rId10" Type="http://schemas.openxmlformats.org/officeDocument/2006/relationships/customXml" Target="../ink/ink413.xml"/><Relationship Id="rId31" Type="http://schemas.openxmlformats.org/officeDocument/2006/relationships/image" Target="../media/image425.png"/><Relationship Id="rId44" Type="http://schemas.openxmlformats.org/officeDocument/2006/relationships/customXml" Target="../ink/ink430.xml"/><Relationship Id="rId52" Type="http://schemas.openxmlformats.org/officeDocument/2006/relationships/customXml" Target="../ink/ink434.xml"/><Relationship Id="rId60" Type="http://schemas.openxmlformats.org/officeDocument/2006/relationships/customXml" Target="../ink/ink438.xml"/><Relationship Id="rId65" Type="http://schemas.openxmlformats.org/officeDocument/2006/relationships/image" Target="../media/image442.png"/><Relationship Id="rId73" Type="http://schemas.openxmlformats.org/officeDocument/2006/relationships/image" Target="../media/image446.png"/><Relationship Id="rId78" Type="http://schemas.openxmlformats.org/officeDocument/2006/relationships/customXml" Target="../ink/ink447.xml"/><Relationship Id="rId81" Type="http://schemas.openxmlformats.org/officeDocument/2006/relationships/image" Target="../media/image450.png"/><Relationship Id="rId86" Type="http://schemas.openxmlformats.org/officeDocument/2006/relationships/customXml" Target="../ink/ink451.xml"/><Relationship Id="rId94" Type="http://schemas.openxmlformats.org/officeDocument/2006/relationships/customXml" Target="../ink/ink455.xml"/><Relationship Id="rId99" Type="http://schemas.openxmlformats.org/officeDocument/2006/relationships/image" Target="../media/image459.png"/><Relationship Id="rId101" Type="http://schemas.openxmlformats.org/officeDocument/2006/relationships/image" Target="../media/image460.png"/><Relationship Id="rId9" Type="http://schemas.openxmlformats.org/officeDocument/2006/relationships/image" Target="../media/image414.png"/><Relationship Id="rId13" Type="http://schemas.openxmlformats.org/officeDocument/2006/relationships/image" Target="../media/image416.png"/><Relationship Id="rId18" Type="http://schemas.openxmlformats.org/officeDocument/2006/relationships/customXml" Target="../ink/ink417.xml"/><Relationship Id="rId39" Type="http://schemas.openxmlformats.org/officeDocument/2006/relationships/image" Target="../media/image429.png"/><Relationship Id="rId109" Type="http://schemas.openxmlformats.org/officeDocument/2006/relationships/image" Target="../media/image464.png"/><Relationship Id="rId34" Type="http://schemas.openxmlformats.org/officeDocument/2006/relationships/customXml" Target="../ink/ink425.xml"/><Relationship Id="rId50" Type="http://schemas.openxmlformats.org/officeDocument/2006/relationships/customXml" Target="../ink/ink433.xml"/><Relationship Id="rId55" Type="http://schemas.openxmlformats.org/officeDocument/2006/relationships/image" Target="../media/image437.png"/><Relationship Id="rId76" Type="http://schemas.openxmlformats.org/officeDocument/2006/relationships/customXml" Target="../ink/ink446.xml"/><Relationship Id="rId97" Type="http://schemas.openxmlformats.org/officeDocument/2006/relationships/image" Target="../media/image458.png"/><Relationship Id="rId104" Type="http://schemas.openxmlformats.org/officeDocument/2006/relationships/customXml" Target="../ink/ink460.xml"/><Relationship Id="rId7" Type="http://schemas.openxmlformats.org/officeDocument/2006/relationships/image" Target="../media/image413.png"/><Relationship Id="rId71" Type="http://schemas.openxmlformats.org/officeDocument/2006/relationships/image" Target="../media/image445.png"/><Relationship Id="rId92" Type="http://schemas.openxmlformats.org/officeDocument/2006/relationships/customXml" Target="../ink/ink454.xml"/><Relationship Id="rId2" Type="http://schemas.openxmlformats.org/officeDocument/2006/relationships/customXml" Target="../ink/ink410.xml"/><Relationship Id="rId29" Type="http://schemas.openxmlformats.org/officeDocument/2006/relationships/image" Target="../media/image424.png"/><Relationship Id="rId24" Type="http://schemas.openxmlformats.org/officeDocument/2006/relationships/customXml" Target="../ink/ink420.xml"/><Relationship Id="rId40" Type="http://schemas.openxmlformats.org/officeDocument/2006/relationships/customXml" Target="../ink/ink428.xml"/><Relationship Id="rId45" Type="http://schemas.openxmlformats.org/officeDocument/2006/relationships/image" Target="../media/image432.png"/><Relationship Id="rId66" Type="http://schemas.openxmlformats.org/officeDocument/2006/relationships/customXml" Target="../ink/ink441.xml"/><Relationship Id="rId87" Type="http://schemas.openxmlformats.org/officeDocument/2006/relationships/image" Target="../media/image453.png"/><Relationship Id="rId110" Type="http://schemas.openxmlformats.org/officeDocument/2006/relationships/customXml" Target="../ink/ink463.xml"/><Relationship Id="rId115" Type="http://schemas.openxmlformats.org/officeDocument/2006/relationships/image" Target="../media/image467.png"/><Relationship Id="rId61" Type="http://schemas.openxmlformats.org/officeDocument/2006/relationships/image" Target="../media/image440.png"/><Relationship Id="rId82" Type="http://schemas.openxmlformats.org/officeDocument/2006/relationships/customXml" Target="../ink/ink449.xml"/><Relationship Id="rId19" Type="http://schemas.openxmlformats.org/officeDocument/2006/relationships/image" Target="../media/image419.png"/><Relationship Id="rId14" Type="http://schemas.openxmlformats.org/officeDocument/2006/relationships/customXml" Target="../ink/ink415.xml"/><Relationship Id="rId30" Type="http://schemas.openxmlformats.org/officeDocument/2006/relationships/customXml" Target="../ink/ink423.xml"/><Relationship Id="rId35" Type="http://schemas.openxmlformats.org/officeDocument/2006/relationships/image" Target="../media/image427.png"/><Relationship Id="rId56" Type="http://schemas.openxmlformats.org/officeDocument/2006/relationships/customXml" Target="../ink/ink436.xml"/><Relationship Id="rId77" Type="http://schemas.openxmlformats.org/officeDocument/2006/relationships/image" Target="../media/image448.png"/><Relationship Id="rId100" Type="http://schemas.openxmlformats.org/officeDocument/2006/relationships/customXml" Target="../ink/ink458.xml"/><Relationship Id="rId105" Type="http://schemas.openxmlformats.org/officeDocument/2006/relationships/image" Target="../media/image462.png"/><Relationship Id="rId8" Type="http://schemas.openxmlformats.org/officeDocument/2006/relationships/customXml" Target="../ink/ink412.xml"/><Relationship Id="rId51" Type="http://schemas.openxmlformats.org/officeDocument/2006/relationships/image" Target="../media/image435.png"/><Relationship Id="rId72" Type="http://schemas.openxmlformats.org/officeDocument/2006/relationships/customXml" Target="../ink/ink444.xml"/><Relationship Id="rId93" Type="http://schemas.openxmlformats.org/officeDocument/2006/relationships/image" Target="../media/image456.png"/><Relationship Id="rId98" Type="http://schemas.openxmlformats.org/officeDocument/2006/relationships/customXml" Target="../ink/ink457.xml"/><Relationship Id="rId25" Type="http://schemas.openxmlformats.org/officeDocument/2006/relationships/image" Target="../media/image422.png"/><Relationship Id="rId46" Type="http://schemas.openxmlformats.org/officeDocument/2006/relationships/customXml" Target="../ink/ink431.xml"/><Relationship Id="rId67" Type="http://schemas.openxmlformats.org/officeDocument/2006/relationships/image" Target="../media/image443.png"/><Relationship Id="rId116" Type="http://schemas.openxmlformats.org/officeDocument/2006/relationships/customXml" Target="../ink/ink466.xml"/><Relationship Id="rId20" Type="http://schemas.openxmlformats.org/officeDocument/2006/relationships/customXml" Target="../ink/ink418.xml"/><Relationship Id="rId41" Type="http://schemas.openxmlformats.org/officeDocument/2006/relationships/image" Target="../media/image430.png"/><Relationship Id="rId62" Type="http://schemas.openxmlformats.org/officeDocument/2006/relationships/customXml" Target="../ink/ink439.xml"/><Relationship Id="rId83" Type="http://schemas.openxmlformats.org/officeDocument/2006/relationships/image" Target="../media/image451.png"/><Relationship Id="rId88" Type="http://schemas.openxmlformats.org/officeDocument/2006/relationships/customXml" Target="../ink/ink452.xml"/><Relationship Id="rId111" Type="http://schemas.openxmlformats.org/officeDocument/2006/relationships/image" Target="../media/image465.png"/><Relationship Id="rId15" Type="http://schemas.openxmlformats.org/officeDocument/2006/relationships/image" Target="../media/image417.png"/><Relationship Id="rId36" Type="http://schemas.openxmlformats.org/officeDocument/2006/relationships/customXml" Target="../ink/ink426.xml"/><Relationship Id="rId57" Type="http://schemas.openxmlformats.org/officeDocument/2006/relationships/image" Target="../media/image438.png"/><Relationship Id="rId106" Type="http://schemas.openxmlformats.org/officeDocument/2006/relationships/customXml" Target="../ink/ink4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3.xml"/><Relationship Id="rId16" Type="http://schemas.openxmlformats.org/officeDocument/2006/relationships/customXml" Target="../ink/ink7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79" Type="http://schemas.openxmlformats.org/officeDocument/2006/relationships/image" Target="../media/image44.png"/><Relationship Id="rId5" Type="http://schemas.openxmlformats.org/officeDocument/2006/relationships/image" Target="../media/image2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9.png"/><Relationship Id="rId77" Type="http://schemas.openxmlformats.org/officeDocument/2006/relationships/image" Target="../media/image43.png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78" Type="http://schemas.openxmlformats.org/officeDocument/2006/relationships/customXml" Target="../ink/ink38.xml"/><Relationship Id="rId81" Type="http://schemas.openxmlformats.org/officeDocument/2006/relationships/image" Target="../media/image45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2.png"/><Relationship Id="rId76" Type="http://schemas.openxmlformats.org/officeDocument/2006/relationships/customXml" Target="../ink/ink37.xml"/><Relationship Id="rId7" Type="http://schemas.openxmlformats.org/officeDocument/2006/relationships/image" Target="../media/image8.png"/><Relationship Id="rId71" Type="http://schemas.openxmlformats.org/officeDocument/2006/relationships/image" Target="../media/image40.png"/><Relationship Id="rId2" Type="http://schemas.openxmlformats.org/officeDocument/2006/relationships/customXml" Target="../ink/ink1.xml"/><Relationship Id="rId2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54.png"/><Relationship Id="rId42" Type="http://schemas.openxmlformats.org/officeDocument/2006/relationships/customXml" Target="../ink/ink59.xml"/><Relationship Id="rId47" Type="http://schemas.openxmlformats.org/officeDocument/2006/relationships/image" Target="../media/image67.png"/><Relationship Id="rId63" Type="http://schemas.openxmlformats.org/officeDocument/2006/relationships/image" Target="../media/image75.png"/><Relationship Id="rId68" Type="http://schemas.openxmlformats.org/officeDocument/2006/relationships/customXml" Target="../ink/ink72.xml"/><Relationship Id="rId84" Type="http://schemas.openxmlformats.org/officeDocument/2006/relationships/customXml" Target="../ink/ink80.xml"/><Relationship Id="rId89" Type="http://schemas.openxmlformats.org/officeDocument/2006/relationships/image" Target="../media/image88.png"/><Relationship Id="rId16" Type="http://schemas.openxmlformats.org/officeDocument/2006/relationships/customXml" Target="../ink/ink46.xml"/><Relationship Id="rId11" Type="http://schemas.openxmlformats.org/officeDocument/2006/relationships/image" Target="../media/image49.png"/><Relationship Id="rId32" Type="http://schemas.openxmlformats.org/officeDocument/2006/relationships/customXml" Target="../ink/ink54.xml"/><Relationship Id="rId37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customXml" Target="../ink/ink67.xml"/><Relationship Id="rId74" Type="http://schemas.openxmlformats.org/officeDocument/2006/relationships/customXml" Target="../ink/ink75.xml"/><Relationship Id="rId79" Type="http://schemas.openxmlformats.org/officeDocument/2006/relationships/image" Target="../media/image83.png"/><Relationship Id="rId102" Type="http://schemas.openxmlformats.org/officeDocument/2006/relationships/customXml" Target="../ink/ink89.xml"/><Relationship Id="rId5" Type="http://schemas.openxmlformats.org/officeDocument/2006/relationships/image" Target="../media/image4610.png"/><Relationship Id="rId90" Type="http://schemas.openxmlformats.org/officeDocument/2006/relationships/customXml" Target="../ink/ink83.xml"/><Relationship Id="rId95" Type="http://schemas.openxmlformats.org/officeDocument/2006/relationships/image" Target="../media/image91.png"/><Relationship Id="rId22" Type="http://schemas.openxmlformats.org/officeDocument/2006/relationships/customXml" Target="../ink/ink49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2.xml"/><Relationship Id="rId64" Type="http://schemas.openxmlformats.org/officeDocument/2006/relationships/customXml" Target="../ink/ink70.xml"/><Relationship Id="rId69" Type="http://schemas.openxmlformats.org/officeDocument/2006/relationships/image" Target="../media/image78.png"/><Relationship Id="rId80" Type="http://schemas.openxmlformats.org/officeDocument/2006/relationships/customXml" Target="../ink/ink78.xml"/><Relationship Id="rId85" Type="http://schemas.openxmlformats.org/officeDocument/2006/relationships/image" Target="../media/image86.png"/><Relationship Id="rId12" Type="http://schemas.openxmlformats.org/officeDocument/2006/relationships/customXml" Target="../ink/ink44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73.png"/><Relationship Id="rId67" Type="http://schemas.openxmlformats.org/officeDocument/2006/relationships/image" Target="../media/image77.png"/><Relationship Id="rId103" Type="http://schemas.openxmlformats.org/officeDocument/2006/relationships/image" Target="../media/image95.png"/><Relationship Id="rId20" Type="http://schemas.openxmlformats.org/officeDocument/2006/relationships/customXml" Target="../ink/ink48.xml"/><Relationship Id="rId41" Type="http://schemas.openxmlformats.org/officeDocument/2006/relationships/image" Target="../media/image64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75" Type="http://schemas.openxmlformats.org/officeDocument/2006/relationships/image" Target="../media/image81.png"/><Relationship Id="rId83" Type="http://schemas.openxmlformats.org/officeDocument/2006/relationships/image" Target="../media/image85.png"/><Relationship Id="rId88" Type="http://schemas.openxmlformats.org/officeDocument/2006/relationships/customXml" Target="../ink/ink82.xml"/><Relationship Id="rId91" Type="http://schemas.openxmlformats.org/officeDocument/2006/relationships/image" Target="../media/image89.png"/><Relationship Id="rId96" Type="http://schemas.openxmlformats.org/officeDocument/2006/relationships/customXml" Target="../ink/ink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43.xml"/><Relationship Id="rId31" Type="http://schemas.openxmlformats.org/officeDocument/2006/relationships/image" Target="../media/image59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76.png"/><Relationship Id="rId73" Type="http://schemas.openxmlformats.org/officeDocument/2006/relationships/image" Target="../media/image80.png"/><Relationship Id="rId78" Type="http://schemas.openxmlformats.org/officeDocument/2006/relationships/customXml" Target="../ink/ink77.xml"/><Relationship Id="rId81" Type="http://schemas.openxmlformats.org/officeDocument/2006/relationships/image" Target="../media/image84.png"/><Relationship Id="rId86" Type="http://schemas.openxmlformats.org/officeDocument/2006/relationships/customXml" Target="../ink/ink81.xml"/><Relationship Id="rId94" Type="http://schemas.openxmlformats.org/officeDocument/2006/relationships/customXml" Target="../ink/ink85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7.xml"/><Relationship Id="rId39" Type="http://schemas.openxmlformats.org/officeDocument/2006/relationships/image" Target="../media/image63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71.png"/><Relationship Id="rId76" Type="http://schemas.openxmlformats.org/officeDocument/2006/relationships/customXml" Target="../ink/ink76.xml"/><Relationship Id="rId97" Type="http://schemas.openxmlformats.org/officeDocument/2006/relationships/image" Target="../media/image92.png"/><Relationship Id="rId7" Type="http://schemas.openxmlformats.org/officeDocument/2006/relationships/image" Target="../media/image47.png"/><Relationship Id="rId71" Type="http://schemas.openxmlformats.org/officeDocument/2006/relationships/image" Target="../media/image79.png"/><Relationship Id="rId92" Type="http://schemas.openxmlformats.org/officeDocument/2006/relationships/customXml" Target="../ink/ink84.xml"/><Relationship Id="rId2" Type="http://schemas.openxmlformats.org/officeDocument/2006/relationships/customXml" Target="../ink/ink40.xml"/><Relationship Id="rId29" Type="http://schemas.openxmlformats.org/officeDocument/2006/relationships/image" Target="../media/image58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6.png"/><Relationship Id="rId66" Type="http://schemas.openxmlformats.org/officeDocument/2006/relationships/customXml" Target="../ink/ink71.xml"/><Relationship Id="rId87" Type="http://schemas.openxmlformats.org/officeDocument/2006/relationships/image" Target="../media/image87.png"/><Relationship Id="rId61" Type="http://schemas.openxmlformats.org/officeDocument/2006/relationships/image" Target="../media/image74.png"/><Relationship Id="rId82" Type="http://schemas.openxmlformats.org/officeDocument/2006/relationships/customXml" Target="../ink/ink79.xml"/><Relationship Id="rId19" Type="http://schemas.openxmlformats.org/officeDocument/2006/relationships/image" Target="../media/image53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61.png"/><Relationship Id="rId56" Type="http://schemas.openxmlformats.org/officeDocument/2006/relationships/customXml" Target="../ink/ink66.xml"/><Relationship Id="rId77" Type="http://schemas.openxmlformats.org/officeDocument/2006/relationships/image" Target="../media/image82.png"/><Relationship Id="rId100" Type="http://schemas.openxmlformats.org/officeDocument/2006/relationships/customXml" Target="../ink/ink88.xml"/><Relationship Id="rId8" Type="http://schemas.openxmlformats.org/officeDocument/2006/relationships/customXml" Target="../ink/ink42.xml"/><Relationship Id="rId51" Type="http://schemas.openxmlformats.org/officeDocument/2006/relationships/image" Target="../media/image69.png"/><Relationship Id="rId72" Type="http://schemas.openxmlformats.org/officeDocument/2006/relationships/customXml" Target="../ink/ink74.xml"/><Relationship Id="rId93" Type="http://schemas.openxmlformats.org/officeDocument/2006/relationships/image" Target="../media/image90.png"/><Relationship Id="rId98" Type="http://schemas.openxmlformats.org/officeDocument/2006/relationships/customXml" Target="../ink/ink8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0.png"/><Relationship Id="rId18" Type="http://schemas.openxmlformats.org/officeDocument/2006/relationships/customXml" Target="../ink/ink97.xml"/><Relationship Id="rId26" Type="http://schemas.openxmlformats.org/officeDocument/2006/relationships/customXml" Target="../ink/ink101.xml"/><Relationship Id="rId39" Type="http://schemas.openxmlformats.org/officeDocument/2006/relationships/image" Target="../media/image113.png"/><Relationship Id="rId21" Type="http://schemas.openxmlformats.org/officeDocument/2006/relationships/image" Target="../media/image104.png"/><Relationship Id="rId34" Type="http://schemas.openxmlformats.org/officeDocument/2006/relationships/customXml" Target="../ink/ink105.xml"/><Relationship Id="rId42" Type="http://schemas.openxmlformats.org/officeDocument/2006/relationships/customXml" Target="../ink/ink109.xml"/><Relationship Id="rId47" Type="http://schemas.openxmlformats.org/officeDocument/2006/relationships/image" Target="../media/image117.png"/><Relationship Id="rId7" Type="http://schemas.openxmlformats.org/officeDocument/2006/relationships/image" Target="../media/image97.png"/><Relationship Id="rId2" Type="http://schemas.openxmlformats.org/officeDocument/2006/relationships/customXml" Target="../ink/ink90.xml"/><Relationship Id="rId16" Type="http://schemas.openxmlformats.org/officeDocument/2006/relationships/customXml" Target="../ink/ink96.xml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.xml"/><Relationship Id="rId11" Type="http://schemas.openxmlformats.org/officeDocument/2006/relationships/image" Target="../media/image99.png"/><Relationship Id="rId24" Type="http://schemas.openxmlformats.org/officeDocument/2006/relationships/customXml" Target="../ink/ink100.xml"/><Relationship Id="rId32" Type="http://schemas.openxmlformats.org/officeDocument/2006/relationships/customXml" Target="../ink/ink104.xml"/><Relationship Id="rId37" Type="http://schemas.openxmlformats.org/officeDocument/2006/relationships/image" Target="../media/image112.png"/><Relationship Id="rId40" Type="http://schemas.openxmlformats.org/officeDocument/2006/relationships/customXml" Target="../ink/ink108.xml"/><Relationship Id="rId45" Type="http://schemas.openxmlformats.org/officeDocument/2006/relationships/image" Target="../media/image116.png"/><Relationship Id="rId5" Type="http://schemas.openxmlformats.org/officeDocument/2006/relationships/image" Target="../media/image960.png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102.xml"/><Relationship Id="rId36" Type="http://schemas.openxmlformats.org/officeDocument/2006/relationships/customXml" Target="../ink/ink106.xml"/><Relationship Id="rId10" Type="http://schemas.openxmlformats.org/officeDocument/2006/relationships/customXml" Target="../ink/ink93.xml"/><Relationship Id="rId19" Type="http://schemas.openxmlformats.org/officeDocument/2006/relationships/image" Target="../media/image103.png"/><Relationship Id="rId31" Type="http://schemas.openxmlformats.org/officeDocument/2006/relationships/image" Target="../media/image109.png"/><Relationship Id="rId44" Type="http://schemas.openxmlformats.org/officeDocument/2006/relationships/customXml" Target="../ink/ink110.xml"/><Relationship Id="rId9" Type="http://schemas.openxmlformats.org/officeDocument/2006/relationships/image" Target="../media/image98.png"/><Relationship Id="rId14" Type="http://schemas.openxmlformats.org/officeDocument/2006/relationships/customXml" Target="../ink/ink95.xml"/><Relationship Id="rId22" Type="http://schemas.openxmlformats.org/officeDocument/2006/relationships/customXml" Target="../ink/ink99.xml"/><Relationship Id="rId27" Type="http://schemas.openxmlformats.org/officeDocument/2006/relationships/image" Target="../media/image107.png"/><Relationship Id="rId30" Type="http://schemas.openxmlformats.org/officeDocument/2006/relationships/customXml" Target="../ink/ink103.xml"/><Relationship Id="rId35" Type="http://schemas.openxmlformats.org/officeDocument/2006/relationships/image" Target="../media/image111.png"/><Relationship Id="rId43" Type="http://schemas.openxmlformats.org/officeDocument/2006/relationships/image" Target="../media/image115.png"/><Relationship Id="rId8" Type="http://schemas.openxmlformats.org/officeDocument/2006/relationships/customXml" Target="../ink/ink92.xml"/><Relationship Id="rId12" Type="http://schemas.openxmlformats.org/officeDocument/2006/relationships/customXml" Target="../ink/ink94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0.png"/><Relationship Id="rId38" Type="http://schemas.openxmlformats.org/officeDocument/2006/relationships/customXml" Target="../ink/ink107.xml"/><Relationship Id="rId46" Type="http://schemas.openxmlformats.org/officeDocument/2006/relationships/customXml" Target="../ink/ink111.xml"/><Relationship Id="rId20" Type="http://schemas.openxmlformats.org/officeDocument/2006/relationships/customXml" Target="../ink/ink98.xml"/><Relationship Id="rId41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6.png"/><Relationship Id="rId42" Type="http://schemas.openxmlformats.org/officeDocument/2006/relationships/customXml" Target="../ink/ink131.xml"/><Relationship Id="rId63" Type="http://schemas.openxmlformats.org/officeDocument/2006/relationships/image" Target="../media/image147.png"/><Relationship Id="rId84" Type="http://schemas.openxmlformats.org/officeDocument/2006/relationships/customXml" Target="../ink/ink152.xml"/><Relationship Id="rId138" Type="http://schemas.openxmlformats.org/officeDocument/2006/relationships/customXml" Target="../ink/ink179.xml"/><Relationship Id="rId159" Type="http://schemas.openxmlformats.org/officeDocument/2006/relationships/image" Target="../media/image195.png"/><Relationship Id="rId107" Type="http://schemas.openxmlformats.org/officeDocument/2006/relationships/image" Target="../media/image169.png"/><Relationship Id="rId11" Type="http://schemas.openxmlformats.org/officeDocument/2006/relationships/image" Target="../media/image121.png"/><Relationship Id="rId32" Type="http://schemas.openxmlformats.org/officeDocument/2006/relationships/customXml" Target="../ink/ink126.xml"/><Relationship Id="rId53" Type="http://schemas.openxmlformats.org/officeDocument/2006/relationships/image" Target="../media/image142.png"/><Relationship Id="rId74" Type="http://schemas.openxmlformats.org/officeDocument/2006/relationships/customXml" Target="../ink/ink147.xml"/><Relationship Id="rId128" Type="http://schemas.openxmlformats.org/officeDocument/2006/relationships/customXml" Target="../ink/ink174.xml"/><Relationship Id="rId149" Type="http://schemas.openxmlformats.org/officeDocument/2006/relationships/image" Target="../media/image190.png"/><Relationship Id="rId5" Type="http://schemas.openxmlformats.org/officeDocument/2006/relationships/image" Target="../media/image1180.png"/><Relationship Id="rId95" Type="http://schemas.openxmlformats.org/officeDocument/2006/relationships/image" Target="../media/image163.png"/><Relationship Id="rId160" Type="http://schemas.openxmlformats.org/officeDocument/2006/relationships/customXml" Target="../ink/ink190.xml"/><Relationship Id="rId22" Type="http://schemas.openxmlformats.org/officeDocument/2006/relationships/customXml" Target="../ink/ink121.xml"/><Relationship Id="rId43" Type="http://schemas.openxmlformats.org/officeDocument/2006/relationships/image" Target="../media/image137.png"/><Relationship Id="rId64" Type="http://schemas.openxmlformats.org/officeDocument/2006/relationships/customXml" Target="../ink/ink142.xml"/><Relationship Id="rId118" Type="http://schemas.openxmlformats.org/officeDocument/2006/relationships/customXml" Target="../ink/ink169.xml"/><Relationship Id="rId139" Type="http://schemas.openxmlformats.org/officeDocument/2006/relationships/image" Target="../media/image185.png"/><Relationship Id="rId80" Type="http://schemas.openxmlformats.org/officeDocument/2006/relationships/customXml" Target="../ink/ink150.xml"/><Relationship Id="rId85" Type="http://schemas.openxmlformats.org/officeDocument/2006/relationships/image" Target="../media/image158.png"/><Relationship Id="rId150" Type="http://schemas.openxmlformats.org/officeDocument/2006/relationships/customXml" Target="../ink/ink185.xml"/><Relationship Id="rId155" Type="http://schemas.openxmlformats.org/officeDocument/2006/relationships/image" Target="../media/image193.png"/><Relationship Id="rId12" Type="http://schemas.openxmlformats.org/officeDocument/2006/relationships/customXml" Target="../ink/ink116.xml"/><Relationship Id="rId17" Type="http://schemas.openxmlformats.org/officeDocument/2006/relationships/image" Target="../media/image124.png"/><Relationship Id="rId33" Type="http://schemas.openxmlformats.org/officeDocument/2006/relationships/image" Target="../media/image132.png"/><Relationship Id="rId38" Type="http://schemas.openxmlformats.org/officeDocument/2006/relationships/customXml" Target="../ink/ink129.xml"/><Relationship Id="rId59" Type="http://schemas.openxmlformats.org/officeDocument/2006/relationships/image" Target="../media/image145.png"/><Relationship Id="rId103" Type="http://schemas.openxmlformats.org/officeDocument/2006/relationships/image" Target="../media/image167.png"/><Relationship Id="rId108" Type="http://schemas.openxmlformats.org/officeDocument/2006/relationships/customXml" Target="../ink/ink164.xml"/><Relationship Id="rId124" Type="http://schemas.openxmlformats.org/officeDocument/2006/relationships/customXml" Target="../ink/ink172.xml"/><Relationship Id="rId129" Type="http://schemas.openxmlformats.org/officeDocument/2006/relationships/image" Target="../media/image180.png"/><Relationship Id="rId54" Type="http://schemas.openxmlformats.org/officeDocument/2006/relationships/customXml" Target="../ink/ink137.xml"/><Relationship Id="rId70" Type="http://schemas.openxmlformats.org/officeDocument/2006/relationships/customXml" Target="../ink/ink145.xml"/><Relationship Id="rId75" Type="http://schemas.openxmlformats.org/officeDocument/2006/relationships/image" Target="../media/image153.png"/><Relationship Id="rId91" Type="http://schemas.openxmlformats.org/officeDocument/2006/relationships/image" Target="../media/image161.png"/><Relationship Id="rId96" Type="http://schemas.openxmlformats.org/officeDocument/2006/relationships/customXml" Target="../ink/ink158.xml"/><Relationship Id="rId140" Type="http://schemas.openxmlformats.org/officeDocument/2006/relationships/customXml" Target="../ink/ink180.xml"/><Relationship Id="rId145" Type="http://schemas.openxmlformats.org/officeDocument/2006/relationships/image" Target="../media/image188.png"/><Relationship Id="rId161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3.xml"/><Relationship Id="rId23" Type="http://schemas.openxmlformats.org/officeDocument/2006/relationships/image" Target="../media/image127.png"/><Relationship Id="rId28" Type="http://schemas.openxmlformats.org/officeDocument/2006/relationships/customXml" Target="../ink/ink124.xml"/><Relationship Id="rId49" Type="http://schemas.openxmlformats.org/officeDocument/2006/relationships/image" Target="../media/image140.png"/><Relationship Id="rId114" Type="http://schemas.openxmlformats.org/officeDocument/2006/relationships/customXml" Target="../ink/ink167.xml"/><Relationship Id="rId119" Type="http://schemas.openxmlformats.org/officeDocument/2006/relationships/image" Target="../media/image175.png"/><Relationship Id="rId44" Type="http://schemas.openxmlformats.org/officeDocument/2006/relationships/customXml" Target="../ink/ink132.xml"/><Relationship Id="rId60" Type="http://schemas.openxmlformats.org/officeDocument/2006/relationships/customXml" Target="../ink/ink140.xml"/><Relationship Id="rId65" Type="http://schemas.openxmlformats.org/officeDocument/2006/relationships/image" Target="../media/image148.png"/><Relationship Id="rId81" Type="http://schemas.openxmlformats.org/officeDocument/2006/relationships/image" Target="../media/image156.png"/><Relationship Id="rId86" Type="http://schemas.openxmlformats.org/officeDocument/2006/relationships/customXml" Target="../ink/ink153.xml"/><Relationship Id="rId130" Type="http://schemas.openxmlformats.org/officeDocument/2006/relationships/customXml" Target="../ink/ink175.xml"/><Relationship Id="rId135" Type="http://schemas.openxmlformats.org/officeDocument/2006/relationships/image" Target="../media/image183.png"/><Relationship Id="rId151" Type="http://schemas.openxmlformats.org/officeDocument/2006/relationships/image" Target="../media/image191.png"/><Relationship Id="rId156" Type="http://schemas.openxmlformats.org/officeDocument/2006/relationships/customXml" Target="../ink/ink188.xml"/><Relationship Id="rId13" Type="http://schemas.openxmlformats.org/officeDocument/2006/relationships/image" Target="../media/image122.png"/><Relationship Id="rId18" Type="http://schemas.openxmlformats.org/officeDocument/2006/relationships/customXml" Target="../ink/ink119.xml"/><Relationship Id="rId39" Type="http://schemas.openxmlformats.org/officeDocument/2006/relationships/image" Target="../media/image135.png"/><Relationship Id="rId109" Type="http://schemas.openxmlformats.org/officeDocument/2006/relationships/image" Target="../media/image170.png"/><Relationship Id="rId34" Type="http://schemas.openxmlformats.org/officeDocument/2006/relationships/customXml" Target="../ink/ink127.xml"/><Relationship Id="rId50" Type="http://schemas.openxmlformats.org/officeDocument/2006/relationships/customXml" Target="../ink/ink135.xml"/><Relationship Id="rId55" Type="http://schemas.openxmlformats.org/officeDocument/2006/relationships/image" Target="../media/image143.png"/><Relationship Id="rId76" Type="http://schemas.openxmlformats.org/officeDocument/2006/relationships/customXml" Target="../ink/ink148.xml"/><Relationship Id="rId97" Type="http://schemas.openxmlformats.org/officeDocument/2006/relationships/image" Target="../media/image164.png"/><Relationship Id="rId104" Type="http://schemas.openxmlformats.org/officeDocument/2006/relationships/customXml" Target="../ink/ink162.xml"/><Relationship Id="rId120" Type="http://schemas.openxmlformats.org/officeDocument/2006/relationships/customXml" Target="../ink/ink170.xml"/><Relationship Id="rId125" Type="http://schemas.openxmlformats.org/officeDocument/2006/relationships/image" Target="../media/image178.png"/><Relationship Id="rId141" Type="http://schemas.openxmlformats.org/officeDocument/2006/relationships/image" Target="../media/image186.png"/><Relationship Id="rId146" Type="http://schemas.openxmlformats.org/officeDocument/2006/relationships/customXml" Target="../ink/ink183.xml"/><Relationship Id="rId7" Type="http://schemas.openxmlformats.org/officeDocument/2006/relationships/image" Target="../media/image119.png"/><Relationship Id="rId71" Type="http://schemas.openxmlformats.org/officeDocument/2006/relationships/image" Target="../media/image151.png"/><Relationship Id="rId92" Type="http://schemas.openxmlformats.org/officeDocument/2006/relationships/customXml" Target="../ink/ink156.xml"/><Relationship Id="rId2" Type="http://schemas.openxmlformats.org/officeDocument/2006/relationships/customXml" Target="../ink/ink112.xml"/><Relationship Id="rId29" Type="http://schemas.openxmlformats.org/officeDocument/2006/relationships/image" Target="../media/image130.png"/><Relationship Id="rId24" Type="http://schemas.openxmlformats.org/officeDocument/2006/relationships/customXml" Target="../ink/ink122.xml"/><Relationship Id="rId40" Type="http://schemas.openxmlformats.org/officeDocument/2006/relationships/customXml" Target="../ink/ink130.xml"/><Relationship Id="rId45" Type="http://schemas.openxmlformats.org/officeDocument/2006/relationships/image" Target="../media/image138.png"/><Relationship Id="rId66" Type="http://schemas.openxmlformats.org/officeDocument/2006/relationships/customXml" Target="../ink/ink143.xml"/><Relationship Id="rId87" Type="http://schemas.openxmlformats.org/officeDocument/2006/relationships/image" Target="../media/image159.png"/><Relationship Id="rId110" Type="http://schemas.openxmlformats.org/officeDocument/2006/relationships/customXml" Target="../ink/ink165.xml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customXml" Target="../ink/ink178.xml"/><Relationship Id="rId157" Type="http://schemas.openxmlformats.org/officeDocument/2006/relationships/image" Target="../media/image194.png"/><Relationship Id="rId61" Type="http://schemas.openxmlformats.org/officeDocument/2006/relationships/image" Target="../media/image146.png"/><Relationship Id="rId82" Type="http://schemas.openxmlformats.org/officeDocument/2006/relationships/customXml" Target="../ink/ink151.xml"/><Relationship Id="rId152" Type="http://schemas.openxmlformats.org/officeDocument/2006/relationships/customXml" Target="../ink/ink186.xml"/><Relationship Id="rId19" Type="http://schemas.openxmlformats.org/officeDocument/2006/relationships/image" Target="../media/image125.png"/><Relationship Id="rId14" Type="http://schemas.openxmlformats.org/officeDocument/2006/relationships/customXml" Target="../ink/ink117.xml"/><Relationship Id="rId30" Type="http://schemas.openxmlformats.org/officeDocument/2006/relationships/customXml" Target="../ink/ink125.xml"/><Relationship Id="rId35" Type="http://schemas.openxmlformats.org/officeDocument/2006/relationships/image" Target="../media/image133.png"/><Relationship Id="rId56" Type="http://schemas.openxmlformats.org/officeDocument/2006/relationships/customXml" Target="../ink/ink138.xml"/><Relationship Id="rId77" Type="http://schemas.openxmlformats.org/officeDocument/2006/relationships/image" Target="../media/image154.png"/><Relationship Id="rId100" Type="http://schemas.openxmlformats.org/officeDocument/2006/relationships/customXml" Target="../ink/ink160.xml"/><Relationship Id="rId105" Type="http://schemas.openxmlformats.org/officeDocument/2006/relationships/image" Target="../media/image168.png"/><Relationship Id="rId126" Type="http://schemas.openxmlformats.org/officeDocument/2006/relationships/customXml" Target="../ink/ink173.xml"/><Relationship Id="rId147" Type="http://schemas.openxmlformats.org/officeDocument/2006/relationships/image" Target="../media/image189.png"/><Relationship Id="rId8" Type="http://schemas.openxmlformats.org/officeDocument/2006/relationships/customXml" Target="../ink/ink114.xml"/><Relationship Id="rId51" Type="http://schemas.openxmlformats.org/officeDocument/2006/relationships/image" Target="../media/image141.png"/><Relationship Id="rId72" Type="http://schemas.openxmlformats.org/officeDocument/2006/relationships/customXml" Target="../ink/ink146.xml"/><Relationship Id="rId93" Type="http://schemas.openxmlformats.org/officeDocument/2006/relationships/image" Target="../media/image162.png"/><Relationship Id="rId98" Type="http://schemas.openxmlformats.org/officeDocument/2006/relationships/customXml" Target="../ink/ink159.xml"/><Relationship Id="rId121" Type="http://schemas.openxmlformats.org/officeDocument/2006/relationships/image" Target="../media/image176.png"/><Relationship Id="rId142" Type="http://schemas.openxmlformats.org/officeDocument/2006/relationships/customXml" Target="../ink/ink181.xml"/><Relationship Id="rId25" Type="http://schemas.openxmlformats.org/officeDocument/2006/relationships/image" Target="../media/image128.png"/><Relationship Id="rId46" Type="http://schemas.openxmlformats.org/officeDocument/2006/relationships/customXml" Target="../ink/ink133.xml"/><Relationship Id="rId67" Type="http://schemas.openxmlformats.org/officeDocument/2006/relationships/image" Target="../media/image149.png"/><Relationship Id="rId116" Type="http://schemas.openxmlformats.org/officeDocument/2006/relationships/customXml" Target="../ink/ink168.xml"/><Relationship Id="rId137" Type="http://schemas.openxmlformats.org/officeDocument/2006/relationships/image" Target="../media/image184.png"/><Relationship Id="rId158" Type="http://schemas.openxmlformats.org/officeDocument/2006/relationships/customXml" Target="../ink/ink189.xml"/><Relationship Id="rId20" Type="http://schemas.openxmlformats.org/officeDocument/2006/relationships/customXml" Target="../ink/ink120.xml"/><Relationship Id="rId41" Type="http://schemas.openxmlformats.org/officeDocument/2006/relationships/image" Target="../media/image136.png"/><Relationship Id="rId62" Type="http://schemas.openxmlformats.org/officeDocument/2006/relationships/customXml" Target="../ink/ink141.xml"/><Relationship Id="rId83" Type="http://schemas.openxmlformats.org/officeDocument/2006/relationships/image" Target="../media/image157.png"/><Relationship Id="rId88" Type="http://schemas.openxmlformats.org/officeDocument/2006/relationships/customXml" Target="../ink/ink154.xml"/><Relationship Id="rId111" Type="http://schemas.openxmlformats.org/officeDocument/2006/relationships/image" Target="../media/image171.png"/><Relationship Id="rId132" Type="http://schemas.openxmlformats.org/officeDocument/2006/relationships/customXml" Target="../ink/ink176.xml"/><Relationship Id="rId153" Type="http://schemas.openxmlformats.org/officeDocument/2006/relationships/image" Target="../media/image192.png"/><Relationship Id="rId15" Type="http://schemas.openxmlformats.org/officeDocument/2006/relationships/image" Target="../media/image123.png"/><Relationship Id="rId36" Type="http://schemas.openxmlformats.org/officeDocument/2006/relationships/customXml" Target="../ink/ink128.xml"/><Relationship Id="rId57" Type="http://schemas.openxmlformats.org/officeDocument/2006/relationships/image" Target="../media/image144.png"/><Relationship Id="rId106" Type="http://schemas.openxmlformats.org/officeDocument/2006/relationships/customXml" Target="../ink/ink163.xml"/><Relationship Id="rId127" Type="http://schemas.openxmlformats.org/officeDocument/2006/relationships/image" Target="../media/image179.png"/><Relationship Id="rId10" Type="http://schemas.openxmlformats.org/officeDocument/2006/relationships/customXml" Target="../ink/ink115.xml"/><Relationship Id="rId31" Type="http://schemas.openxmlformats.org/officeDocument/2006/relationships/image" Target="../media/image131.png"/><Relationship Id="rId52" Type="http://schemas.openxmlformats.org/officeDocument/2006/relationships/customXml" Target="../ink/ink136.xml"/><Relationship Id="rId73" Type="http://schemas.openxmlformats.org/officeDocument/2006/relationships/image" Target="../media/image152.png"/><Relationship Id="rId78" Type="http://schemas.openxmlformats.org/officeDocument/2006/relationships/customXml" Target="../ink/ink149.xml"/><Relationship Id="rId94" Type="http://schemas.openxmlformats.org/officeDocument/2006/relationships/customXml" Target="../ink/ink157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171.xml"/><Relationship Id="rId143" Type="http://schemas.openxmlformats.org/officeDocument/2006/relationships/image" Target="../media/image187.png"/><Relationship Id="rId148" Type="http://schemas.openxmlformats.org/officeDocument/2006/relationships/customXml" Target="../ink/ink184.xml"/><Relationship Id="rId9" Type="http://schemas.openxmlformats.org/officeDocument/2006/relationships/image" Target="../media/image120.png"/><Relationship Id="rId26" Type="http://schemas.openxmlformats.org/officeDocument/2006/relationships/customXml" Target="../ink/ink123.xml"/><Relationship Id="rId47" Type="http://schemas.openxmlformats.org/officeDocument/2006/relationships/image" Target="../media/image139.png"/><Relationship Id="rId68" Type="http://schemas.openxmlformats.org/officeDocument/2006/relationships/customXml" Target="../ink/ink144.xml"/><Relationship Id="rId89" Type="http://schemas.openxmlformats.org/officeDocument/2006/relationships/image" Target="../media/image160.png"/><Relationship Id="rId112" Type="http://schemas.openxmlformats.org/officeDocument/2006/relationships/customXml" Target="../ink/ink166.xml"/><Relationship Id="rId133" Type="http://schemas.openxmlformats.org/officeDocument/2006/relationships/image" Target="../media/image182.png"/><Relationship Id="rId154" Type="http://schemas.openxmlformats.org/officeDocument/2006/relationships/customXml" Target="../ink/ink187.xml"/><Relationship Id="rId16" Type="http://schemas.openxmlformats.org/officeDocument/2006/relationships/customXml" Target="../ink/ink118.xml"/><Relationship Id="rId37" Type="http://schemas.openxmlformats.org/officeDocument/2006/relationships/image" Target="../media/image134.png"/><Relationship Id="rId58" Type="http://schemas.openxmlformats.org/officeDocument/2006/relationships/customXml" Target="../ink/ink139.xml"/><Relationship Id="rId79" Type="http://schemas.openxmlformats.org/officeDocument/2006/relationships/image" Target="../media/image155.png"/><Relationship Id="rId102" Type="http://schemas.openxmlformats.org/officeDocument/2006/relationships/customXml" Target="../ink/ink161.xml"/><Relationship Id="rId123" Type="http://schemas.openxmlformats.org/officeDocument/2006/relationships/image" Target="../media/image177.png"/><Relationship Id="rId144" Type="http://schemas.openxmlformats.org/officeDocument/2006/relationships/customXml" Target="../ink/ink182.xml"/><Relationship Id="rId90" Type="http://schemas.openxmlformats.org/officeDocument/2006/relationships/customXml" Target="../ink/ink155.xml"/><Relationship Id="rId27" Type="http://schemas.openxmlformats.org/officeDocument/2006/relationships/image" Target="../media/image129.png"/><Relationship Id="rId48" Type="http://schemas.openxmlformats.org/officeDocument/2006/relationships/customXml" Target="../ink/ink134.xml"/><Relationship Id="rId69" Type="http://schemas.openxmlformats.org/officeDocument/2006/relationships/image" Target="../media/image150.png"/><Relationship Id="rId113" Type="http://schemas.openxmlformats.org/officeDocument/2006/relationships/image" Target="../media/image172.png"/><Relationship Id="rId134" Type="http://schemas.openxmlformats.org/officeDocument/2006/relationships/customXml" Target="../ink/ink17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2.xml"/><Relationship Id="rId21" Type="http://schemas.openxmlformats.org/officeDocument/2006/relationships/image" Target="../media/image205.png"/><Relationship Id="rId42" Type="http://schemas.openxmlformats.org/officeDocument/2006/relationships/customXml" Target="../ink/ink210.xml"/><Relationship Id="rId47" Type="http://schemas.openxmlformats.org/officeDocument/2006/relationships/image" Target="../media/image218.png"/><Relationship Id="rId63" Type="http://schemas.openxmlformats.org/officeDocument/2006/relationships/image" Target="../media/image225.png"/><Relationship Id="rId68" Type="http://schemas.openxmlformats.org/officeDocument/2006/relationships/customXml" Target="../ink/ink223.xml"/><Relationship Id="rId16" Type="http://schemas.openxmlformats.org/officeDocument/2006/relationships/customXml" Target="../ink/ink197.xml"/><Relationship Id="rId11" Type="http://schemas.openxmlformats.org/officeDocument/2006/relationships/image" Target="../media/image200.png"/><Relationship Id="rId24" Type="http://schemas.openxmlformats.org/officeDocument/2006/relationships/customXml" Target="../ink/ink201.xml"/><Relationship Id="rId32" Type="http://schemas.openxmlformats.org/officeDocument/2006/relationships/customXml" Target="../ink/ink205.xml"/><Relationship Id="rId37" Type="http://schemas.openxmlformats.org/officeDocument/2006/relationships/image" Target="../media/image213.png"/><Relationship Id="rId40" Type="http://schemas.openxmlformats.org/officeDocument/2006/relationships/customXml" Target="../ink/ink209.xml"/><Relationship Id="rId45" Type="http://schemas.openxmlformats.org/officeDocument/2006/relationships/image" Target="../media/image217.png"/><Relationship Id="rId53" Type="http://schemas.openxmlformats.org/officeDocument/2006/relationships/image" Target="../media/image221.png"/><Relationship Id="rId58" Type="http://schemas.openxmlformats.org/officeDocument/2006/relationships/customXml" Target="../ink/ink218.xml"/><Relationship Id="rId66" Type="http://schemas.openxmlformats.org/officeDocument/2006/relationships/customXml" Target="../ink/ink222.xml"/><Relationship Id="rId74" Type="http://schemas.openxmlformats.org/officeDocument/2006/relationships/customXml" Target="../ink/ink226.xml"/><Relationship Id="rId79" Type="http://schemas.openxmlformats.org/officeDocument/2006/relationships/image" Target="../media/image233.png"/><Relationship Id="rId5" Type="http://schemas.openxmlformats.org/officeDocument/2006/relationships/image" Target="../media/image1970.png"/><Relationship Id="rId61" Type="http://schemas.openxmlformats.org/officeDocument/2006/relationships/image" Target="../media/image158.png"/><Relationship Id="rId19" Type="http://schemas.openxmlformats.org/officeDocument/2006/relationships/image" Target="../media/image204.png"/><Relationship Id="rId14" Type="http://schemas.openxmlformats.org/officeDocument/2006/relationships/customXml" Target="../ink/ink196.xml"/><Relationship Id="rId22" Type="http://schemas.openxmlformats.org/officeDocument/2006/relationships/customXml" Target="../ink/ink200.xml"/><Relationship Id="rId27" Type="http://schemas.openxmlformats.org/officeDocument/2006/relationships/image" Target="../media/image208.png"/><Relationship Id="rId30" Type="http://schemas.openxmlformats.org/officeDocument/2006/relationships/customXml" Target="../ink/ink204.xml"/><Relationship Id="rId35" Type="http://schemas.openxmlformats.org/officeDocument/2006/relationships/image" Target="../media/image212.png"/><Relationship Id="rId43" Type="http://schemas.openxmlformats.org/officeDocument/2006/relationships/image" Target="../media/image216.png"/><Relationship Id="rId48" Type="http://schemas.openxmlformats.org/officeDocument/2006/relationships/customXml" Target="../ink/ink213.xml"/><Relationship Id="rId56" Type="http://schemas.openxmlformats.org/officeDocument/2006/relationships/customXml" Target="../ink/ink217.xml"/><Relationship Id="rId64" Type="http://schemas.openxmlformats.org/officeDocument/2006/relationships/customXml" Target="../ink/ink221.xml"/><Relationship Id="rId69" Type="http://schemas.openxmlformats.org/officeDocument/2006/relationships/image" Target="../media/image228.png"/><Relationship Id="rId77" Type="http://schemas.openxmlformats.org/officeDocument/2006/relationships/image" Target="../media/image232.png"/><Relationship Id="rId8" Type="http://schemas.openxmlformats.org/officeDocument/2006/relationships/customXml" Target="../ink/ink193.xml"/><Relationship Id="rId51" Type="http://schemas.openxmlformats.org/officeDocument/2006/relationships/image" Target="../media/image220.png"/><Relationship Id="rId72" Type="http://schemas.openxmlformats.org/officeDocument/2006/relationships/customXml" Target="../ink/ink225.xml"/><Relationship Id="rId80" Type="http://schemas.openxmlformats.org/officeDocument/2006/relationships/customXml" Target="../ink/ink229.xml"/><Relationship Id="rId12" Type="http://schemas.openxmlformats.org/officeDocument/2006/relationships/customXml" Target="../ink/ink195.xml"/><Relationship Id="rId17" Type="http://schemas.openxmlformats.org/officeDocument/2006/relationships/image" Target="../media/image203.png"/><Relationship Id="rId25" Type="http://schemas.openxmlformats.org/officeDocument/2006/relationships/image" Target="../media/image207.png"/><Relationship Id="rId33" Type="http://schemas.openxmlformats.org/officeDocument/2006/relationships/image" Target="../media/image211.png"/><Relationship Id="rId38" Type="http://schemas.openxmlformats.org/officeDocument/2006/relationships/customXml" Target="../ink/ink208.xml"/><Relationship Id="rId46" Type="http://schemas.openxmlformats.org/officeDocument/2006/relationships/customXml" Target="../ink/ink212.xml"/><Relationship Id="rId59" Type="http://schemas.openxmlformats.org/officeDocument/2006/relationships/image" Target="../media/image224.png"/><Relationship Id="rId67" Type="http://schemas.openxmlformats.org/officeDocument/2006/relationships/image" Target="../media/image227.png"/><Relationship Id="rId20" Type="http://schemas.openxmlformats.org/officeDocument/2006/relationships/customXml" Target="../ink/ink199.xml"/><Relationship Id="rId41" Type="http://schemas.openxmlformats.org/officeDocument/2006/relationships/image" Target="../media/image215.png"/><Relationship Id="rId54" Type="http://schemas.openxmlformats.org/officeDocument/2006/relationships/customXml" Target="../ink/ink216.xml"/><Relationship Id="rId62" Type="http://schemas.openxmlformats.org/officeDocument/2006/relationships/customXml" Target="../ink/ink220.xml"/><Relationship Id="rId70" Type="http://schemas.openxmlformats.org/officeDocument/2006/relationships/customXml" Target="../ink/ink224.xml"/><Relationship Id="rId75" Type="http://schemas.openxmlformats.org/officeDocument/2006/relationships/image" Target="../media/image23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2.xml"/><Relationship Id="rId15" Type="http://schemas.openxmlformats.org/officeDocument/2006/relationships/image" Target="../media/image202.png"/><Relationship Id="rId23" Type="http://schemas.openxmlformats.org/officeDocument/2006/relationships/image" Target="../media/image206.png"/><Relationship Id="rId28" Type="http://schemas.openxmlformats.org/officeDocument/2006/relationships/customXml" Target="../ink/ink203.xml"/><Relationship Id="rId36" Type="http://schemas.openxmlformats.org/officeDocument/2006/relationships/customXml" Target="../ink/ink207.xml"/><Relationship Id="rId49" Type="http://schemas.openxmlformats.org/officeDocument/2006/relationships/image" Target="../media/image219.png"/><Relationship Id="rId57" Type="http://schemas.openxmlformats.org/officeDocument/2006/relationships/image" Target="../media/image223.png"/><Relationship Id="rId10" Type="http://schemas.openxmlformats.org/officeDocument/2006/relationships/customXml" Target="../ink/ink194.xml"/><Relationship Id="rId31" Type="http://schemas.openxmlformats.org/officeDocument/2006/relationships/image" Target="../media/image210.png"/><Relationship Id="rId44" Type="http://schemas.openxmlformats.org/officeDocument/2006/relationships/customXml" Target="../ink/ink211.xml"/><Relationship Id="rId52" Type="http://schemas.openxmlformats.org/officeDocument/2006/relationships/customXml" Target="../ink/ink215.xml"/><Relationship Id="rId60" Type="http://schemas.openxmlformats.org/officeDocument/2006/relationships/customXml" Target="../ink/ink219.xml"/><Relationship Id="rId65" Type="http://schemas.openxmlformats.org/officeDocument/2006/relationships/image" Target="../media/image226.png"/><Relationship Id="rId73" Type="http://schemas.openxmlformats.org/officeDocument/2006/relationships/image" Target="../media/image230.png"/><Relationship Id="rId78" Type="http://schemas.openxmlformats.org/officeDocument/2006/relationships/customXml" Target="../ink/ink228.xml"/><Relationship Id="rId81" Type="http://schemas.openxmlformats.org/officeDocument/2006/relationships/image" Target="../media/image234.png"/><Relationship Id="rId9" Type="http://schemas.openxmlformats.org/officeDocument/2006/relationships/image" Target="../media/image199.png"/><Relationship Id="rId13" Type="http://schemas.openxmlformats.org/officeDocument/2006/relationships/image" Target="../media/image201.png"/><Relationship Id="rId18" Type="http://schemas.openxmlformats.org/officeDocument/2006/relationships/customXml" Target="../ink/ink198.xml"/><Relationship Id="rId39" Type="http://schemas.openxmlformats.org/officeDocument/2006/relationships/image" Target="../media/image214.png"/><Relationship Id="rId34" Type="http://schemas.openxmlformats.org/officeDocument/2006/relationships/customXml" Target="../ink/ink206.xml"/><Relationship Id="rId50" Type="http://schemas.openxmlformats.org/officeDocument/2006/relationships/customXml" Target="../ink/ink214.xml"/><Relationship Id="rId55" Type="http://schemas.openxmlformats.org/officeDocument/2006/relationships/image" Target="../media/image222.png"/><Relationship Id="rId76" Type="http://schemas.openxmlformats.org/officeDocument/2006/relationships/customXml" Target="../ink/ink227.xml"/><Relationship Id="rId7" Type="http://schemas.openxmlformats.org/officeDocument/2006/relationships/image" Target="../media/image198.png"/><Relationship Id="rId71" Type="http://schemas.openxmlformats.org/officeDocument/2006/relationships/image" Target="../media/image229.png"/><Relationship Id="rId2" Type="http://schemas.openxmlformats.org/officeDocument/2006/relationships/customXml" Target="../ink/ink191.xml"/><Relationship Id="rId29" Type="http://schemas.openxmlformats.org/officeDocument/2006/relationships/image" Target="../media/image20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9.png"/><Relationship Id="rId18" Type="http://schemas.openxmlformats.org/officeDocument/2006/relationships/customXml" Target="../ink/ink237.xml"/><Relationship Id="rId26" Type="http://schemas.openxmlformats.org/officeDocument/2006/relationships/customXml" Target="../ink/ink241.xml"/><Relationship Id="rId39" Type="http://schemas.openxmlformats.org/officeDocument/2006/relationships/image" Target="../media/image251.png"/><Relationship Id="rId21" Type="http://schemas.openxmlformats.org/officeDocument/2006/relationships/image" Target="../media/image243.png"/><Relationship Id="rId34" Type="http://schemas.openxmlformats.org/officeDocument/2006/relationships/customXml" Target="../ink/ink245.xml"/><Relationship Id="rId42" Type="http://schemas.openxmlformats.org/officeDocument/2006/relationships/customXml" Target="../ink/ink249.xml"/><Relationship Id="rId47" Type="http://schemas.openxmlformats.org/officeDocument/2006/relationships/image" Target="../media/image255.png"/><Relationship Id="rId50" Type="http://schemas.openxmlformats.org/officeDocument/2006/relationships/customXml" Target="../ink/ink253.xml"/><Relationship Id="rId55" Type="http://schemas.openxmlformats.org/officeDocument/2006/relationships/image" Target="../media/image259.png"/><Relationship Id="rId7" Type="http://schemas.openxmlformats.org/officeDocument/2006/relationships/image" Target="../media/image236.png"/><Relationship Id="rId2" Type="http://schemas.openxmlformats.org/officeDocument/2006/relationships/customXml" Target="../ink/ink230.xml"/><Relationship Id="rId16" Type="http://schemas.openxmlformats.org/officeDocument/2006/relationships/customXml" Target="../ink/ink236.xml"/><Relationship Id="rId29" Type="http://schemas.openxmlformats.org/officeDocument/2006/relationships/image" Target="../media/image247.png"/><Relationship Id="rId11" Type="http://schemas.openxmlformats.org/officeDocument/2006/relationships/image" Target="../media/image238.png"/><Relationship Id="rId24" Type="http://schemas.openxmlformats.org/officeDocument/2006/relationships/customXml" Target="../ink/ink240.xml"/><Relationship Id="rId32" Type="http://schemas.openxmlformats.org/officeDocument/2006/relationships/customXml" Target="../ink/ink244.xml"/><Relationship Id="rId37" Type="http://schemas.openxmlformats.org/officeDocument/2006/relationships/image" Target="../media/image250.png"/><Relationship Id="rId40" Type="http://schemas.openxmlformats.org/officeDocument/2006/relationships/customXml" Target="../ink/ink248.xml"/><Relationship Id="rId45" Type="http://schemas.openxmlformats.org/officeDocument/2006/relationships/image" Target="../media/image254.png"/><Relationship Id="rId53" Type="http://schemas.openxmlformats.org/officeDocument/2006/relationships/image" Target="../media/image258.png"/><Relationship Id="rId5" Type="http://schemas.openxmlformats.org/officeDocument/2006/relationships/image" Target="../media/image2350.png"/><Relationship Id="rId10" Type="http://schemas.openxmlformats.org/officeDocument/2006/relationships/customXml" Target="../ink/ink233.xml"/><Relationship Id="rId19" Type="http://schemas.openxmlformats.org/officeDocument/2006/relationships/image" Target="../media/image242.png"/><Relationship Id="rId31" Type="http://schemas.openxmlformats.org/officeDocument/2006/relationships/image" Target="../media/image248.png"/><Relationship Id="rId44" Type="http://schemas.openxmlformats.org/officeDocument/2006/relationships/customXml" Target="../ink/ink250.xml"/><Relationship Id="rId52" Type="http://schemas.openxmlformats.org/officeDocument/2006/relationships/customXml" Target="../ink/ink254.xml"/><Relationship Id="rId9" Type="http://schemas.openxmlformats.org/officeDocument/2006/relationships/image" Target="../media/image237.png"/><Relationship Id="rId14" Type="http://schemas.openxmlformats.org/officeDocument/2006/relationships/customXml" Target="../ink/ink235.xml"/><Relationship Id="rId22" Type="http://schemas.openxmlformats.org/officeDocument/2006/relationships/customXml" Target="../ink/ink239.xml"/><Relationship Id="rId27" Type="http://schemas.openxmlformats.org/officeDocument/2006/relationships/image" Target="../media/image246.png"/><Relationship Id="rId30" Type="http://schemas.openxmlformats.org/officeDocument/2006/relationships/customXml" Target="../ink/ink243.xml"/><Relationship Id="rId35" Type="http://schemas.openxmlformats.org/officeDocument/2006/relationships/image" Target="../media/image158.png"/><Relationship Id="rId43" Type="http://schemas.openxmlformats.org/officeDocument/2006/relationships/image" Target="../media/image253.png"/><Relationship Id="rId48" Type="http://schemas.openxmlformats.org/officeDocument/2006/relationships/customXml" Target="../ink/ink252.xml"/><Relationship Id="rId8" Type="http://schemas.openxmlformats.org/officeDocument/2006/relationships/customXml" Target="../ink/ink232.xml"/><Relationship Id="rId51" Type="http://schemas.openxmlformats.org/officeDocument/2006/relationships/image" Target="../media/image257.png"/><Relationship Id="rId12" Type="http://schemas.openxmlformats.org/officeDocument/2006/relationships/customXml" Target="../ink/ink234.xml"/><Relationship Id="rId17" Type="http://schemas.openxmlformats.org/officeDocument/2006/relationships/image" Target="../media/image241.png"/><Relationship Id="rId25" Type="http://schemas.openxmlformats.org/officeDocument/2006/relationships/image" Target="../media/image245.png"/><Relationship Id="rId33" Type="http://schemas.openxmlformats.org/officeDocument/2006/relationships/image" Target="../media/image249.png"/><Relationship Id="rId38" Type="http://schemas.openxmlformats.org/officeDocument/2006/relationships/customXml" Target="../ink/ink247.xml"/><Relationship Id="rId46" Type="http://schemas.openxmlformats.org/officeDocument/2006/relationships/customXml" Target="../ink/ink251.xml"/><Relationship Id="rId20" Type="http://schemas.openxmlformats.org/officeDocument/2006/relationships/customXml" Target="../ink/ink238.xml"/><Relationship Id="rId41" Type="http://schemas.openxmlformats.org/officeDocument/2006/relationships/image" Target="../media/image252.png"/><Relationship Id="rId54" Type="http://schemas.openxmlformats.org/officeDocument/2006/relationships/customXml" Target="../ink/ink25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1.xml"/><Relationship Id="rId15" Type="http://schemas.openxmlformats.org/officeDocument/2006/relationships/image" Target="../media/image240.png"/><Relationship Id="rId23" Type="http://schemas.openxmlformats.org/officeDocument/2006/relationships/image" Target="../media/image244.png"/><Relationship Id="rId28" Type="http://schemas.openxmlformats.org/officeDocument/2006/relationships/customXml" Target="../ink/ink242.xml"/><Relationship Id="rId36" Type="http://schemas.openxmlformats.org/officeDocument/2006/relationships/customXml" Target="../ink/ink246.xml"/><Relationship Id="rId49" Type="http://schemas.openxmlformats.org/officeDocument/2006/relationships/image" Target="../media/image25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8.png"/><Relationship Id="rId42" Type="http://schemas.openxmlformats.org/officeDocument/2006/relationships/customXml" Target="../ink/ink275.xml"/><Relationship Id="rId63" Type="http://schemas.openxmlformats.org/officeDocument/2006/relationships/image" Target="../media/image289.png"/><Relationship Id="rId84" Type="http://schemas.openxmlformats.org/officeDocument/2006/relationships/customXml" Target="../ink/ink296.xml"/><Relationship Id="rId138" Type="http://schemas.openxmlformats.org/officeDocument/2006/relationships/customXml" Target="../ink/ink323.xml"/><Relationship Id="rId159" Type="http://schemas.openxmlformats.org/officeDocument/2006/relationships/image" Target="../media/image336.png"/><Relationship Id="rId170" Type="http://schemas.openxmlformats.org/officeDocument/2006/relationships/customXml" Target="../ink/ink339.xml"/><Relationship Id="rId107" Type="http://schemas.openxmlformats.org/officeDocument/2006/relationships/image" Target="../media/image310.png"/><Relationship Id="rId11" Type="http://schemas.openxmlformats.org/officeDocument/2006/relationships/image" Target="../media/image263.png"/><Relationship Id="rId32" Type="http://schemas.openxmlformats.org/officeDocument/2006/relationships/customXml" Target="../ink/ink270.xml"/><Relationship Id="rId53" Type="http://schemas.openxmlformats.org/officeDocument/2006/relationships/image" Target="../media/image284.png"/><Relationship Id="rId74" Type="http://schemas.openxmlformats.org/officeDocument/2006/relationships/customXml" Target="../ink/ink291.xml"/><Relationship Id="rId128" Type="http://schemas.openxmlformats.org/officeDocument/2006/relationships/customXml" Target="../ink/ink318.xml"/><Relationship Id="rId149" Type="http://schemas.openxmlformats.org/officeDocument/2006/relationships/image" Target="../media/image331.png"/><Relationship Id="rId5" Type="http://schemas.openxmlformats.org/officeDocument/2006/relationships/image" Target="../media/image2600.png"/><Relationship Id="rId95" Type="http://schemas.openxmlformats.org/officeDocument/2006/relationships/image" Target="../media/image304.png"/><Relationship Id="rId160" Type="http://schemas.openxmlformats.org/officeDocument/2006/relationships/customXml" Target="../ink/ink334.xml"/><Relationship Id="rId22" Type="http://schemas.openxmlformats.org/officeDocument/2006/relationships/customXml" Target="../ink/ink265.xml"/><Relationship Id="rId43" Type="http://schemas.openxmlformats.org/officeDocument/2006/relationships/image" Target="../media/image279.png"/><Relationship Id="rId64" Type="http://schemas.openxmlformats.org/officeDocument/2006/relationships/customXml" Target="../ink/ink286.xml"/><Relationship Id="rId118" Type="http://schemas.openxmlformats.org/officeDocument/2006/relationships/customXml" Target="../ink/ink313.xml"/><Relationship Id="rId139" Type="http://schemas.openxmlformats.org/officeDocument/2006/relationships/image" Target="../media/image326.png"/><Relationship Id="rId85" Type="http://schemas.openxmlformats.org/officeDocument/2006/relationships/image" Target="../media/image299.png"/><Relationship Id="rId150" Type="http://schemas.openxmlformats.org/officeDocument/2006/relationships/customXml" Target="../ink/ink329.xml"/><Relationship Id="rId171" Type="http://schemas.openxmlformats.org/officeDocument/2006/relationships/customXml" Target="../ink/ink340.xml"/><Relationship Id="rId12" Type="http://schemas.openxmlformats.org/officeDocument/2006/relationships/customXml" Target="../ink/ink260.xml"/><Relationship Id="rId33" Type="http://schemas.openxmlformats.org/officeDocument/2006/relationships/image" Target="../media/image274.png"/><Relationship Id="rId108" Type="http://schemas.openxmlformats.org/officeDocument/2006/relationships/customXml" Target="../ink/ink308.xml"/><Relationship Id="rId129" Type="http://schemas.openxmlformats.org/officeDocument/2006/relationships/image" Target="../media/image321.png"/><Relationship Id="rId54" Type="http://schemas.openxmlformats.org/officeDocument/2006/relationships/customXml" Target="../ink/ink281.xml"/><Relationship Id="rId75" Type="http://schemas.openxmlformats.org/officeDocument/2006/relationships/image" Target="../media/image294.png"/><Relationship Id="rId96" Type="http://schemas.openxmlformats.org/officeDocument/2006/relationships/customXml" Target="../ink/ink302.xml"/><Relationship Id="rId140" Type="http://schemas.openxmlformats.org/officeDocument/2006/relationships/customXml" Target="../ink/ink324.xml"/><Relationship Id="rId161" Type="http://schemas.openxmlformats.org/officeDocument/2006/relationships/image" Target="../media/image337.png"/><Relationship Id="rId6" Type="http://schemas.openxmlformats.org/officeDocument/2006/relationships/customXml" Target="../ink/ink257.xml"/><Relationship Id="rId23" Type="http://schemas.openxmlformats.org/officeDocument/2006/relationships/image" Target="../media/image269.png"/><Relationship Id="rId28" Type="http://schemas.openxmlformats.org/officeDocument/2006/relationships/customXml" Target="../ink/ink268.xml"/><Relationship Id="rId49" Type="http://schemas.openxmlformats.org/officeDocument/2006/relationships/image" Target="../media/image282.png"/><Relationship Id="rId114" Type="http://schemas.openxmlformats.org/officeDocument/2006/relationships/customXml" Target="../ink/ink311.xml"/><Relationship Id="rId119" Type="http://schemas.openxmlformats.org/officeDocument/2006/relationships/image" Target="../media/image316.png"/><Relationship Id="rId44" Type="http://schemas.openxmlformats.org/officeDocument/2006/relationships/customXml" Target="../ink/ink276.xml"/><Relationship Id="rId60" Type="http://schemas.openxmlformats.org/officeDocument/2006/relationships/customXml" Target="../ink/ink284.xml"/><Relationship Id="rId65" Type="http://schemas.openxmlformats.org/officeDocument/2006/relationships/image" Target="../media/image290.png"/><Relationship Id="rId81" Type="http://schemas.openxmlformats.org/officeDocument/2006/relationships/image" Target="../media/image297.png"/><Relationship Id="rId86" Type="http://schemas.openxmlformats.org/officeDocument/2006/relationships/customXml" Target="../ink/ink297.xml"/><Relationship Id="rId130" Type="http://schemas.openxmlformats.org/officeDocument/2006/relationships/customXml" Target="../ink/ink319.xml"/><Relationship Id="rId135" Type="http://schemas.openxmlformats.org/officeDocument/2006/relationships/image" Target="../media/image324.png"/><Relationship Id="rId151" Type="http://schemas.openxmlformats.org/officeDocument/2006/relationships/image" Target="../media/image332.png"/><Relationship Id="rId156" Type="http://schemas.openxmlformats.org/officeDocument/2006/relationships/customXml" Target="../ink/ink332.xml"/><Relationship Id="rId177" Type="http://schemas.openxmlformats.org/officeDocument/2006/relationships/customXml" Target="../ink/ink343.xml"/><Relationship Id="rId172" Type="http://schemas.openxmlformats.org/officeDocument/2006/relationships/image" Target="../media/image342.png"/><Relationship Id="rId13" Type="http://schemas.openxmlformats.org/officeDocument/2006/relationships/image" Target="../media/image264.png"/><Relationship Id="rId18" Type="http://schemas.openxmlformats.org/officeDocument/2006/relationships/customXml" Target="../ink/ink263.xml"/><Relationship Id="rId39" Type="http://schemas.openxmlformats.org/officeDocument/2006/relationships/image" Target="../media/image277.png"/><Relationship Id="rId109" Type="http://schemas.openxmlformats.org/officeDocument/2006/relationships/image" Target="../media/image311.png"/><Relationship Id="rId34" Type="http://schemas.openxmlformats.org/officeDocument/2006/relationships/customXml" Target="../ink/ink271.xml"/><Relationship Id="rId50" Type="http://schemas.openxmlformats.org/officeDocument/2006/relationships/customXml" Target="../ink/ink279.xml"/><Relationship Id="rId55" Type="http://schemas.openxmlformats.org/officeDocument/2006/relationships/image" Target="../media/image285.png"/><Relationship Id="rId76" Type="http://schemas.openxmlformats.org/officeDocument/2006/relationships/customXml" Target="../ink/ink292.xml"/><Relationship Id="rId97" Type="http://schemas.openxmlformats.org/officeDocument/2006/relationships/image" Target="../media/image305.png"/><Relationship Id="rId104" Type="http://schemas.openxmlformats.org/officeDocument/2006/relationships/customXml" Target="../ink/ink306.xml"/><Relationship Id="rId120" Type="http://schemas.openxmlformats.org/officeDocument/2006/relationships/customXml" Target="../ink/ink314.xml"/><Relationship Id="rId125" Type="http://schemas.openxmlformats.org/officeDocument/2006/relationships/image" Target="../media/image319.png"/><Relationship Id="rId141" Type="http://schemas.openxmlformats.org/officeDocument/2006/relationships/image" Target="../media/image327.png"/><Relationship Id="rId146" Type="http://schemas.openxmlformats.org/officeDocument/2006/relationships/customXml" Target="../ink/ink327.xml"/><Relationship Id="rId167" Type="http://schemas.openxmlformats.org/officeDocument/2006/relationships/image" Target="../media/image340.png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92" Type="http://schemas.openxmlformats.org/officeDocument/2006/relationships/customXml" Target="../ink/ink300.xml"/><Relationship Id="rId162" Type="http://schemas.openxmlformats.org/officeDocument/2006/relationships/customXml" Target="../ink/ink335.xml"/><Relationship Id="rId2" Type="http://schemas.openxmlformats.org/officeDocument/2006/relationships/customXml" Target="../ink/ink256.xml"/><Relationship Id="rId29" Type="http://schemas.openxmlformats.org/officeDocument/2006/relationships/image" Target="../media/image272.png"/><Relationship Id="rId24" Type="http://schemas.openxmlformats.org/officeDocument/2006/relationships/customXml" Target="../ink/ink266.xml"/><Relationship Id="rId40" Type="http://schemas.openxmlformats.org/officeDocument/2006/relationships/customXml" Target="../ink/ink274.xml"/><Relationship Id="rId45" Type="http://schemas.openxmlformats.org/officeDocument/2006/relationships/image" Target="../media/image280.png"/><Relationship Id="rId66" Type="http://schemas.openxmlformats.org/officeDocument/2006/relationships/customXml" Target="../ink/ink287.xml"/><Relationship Id="rId87" Type="http://schemas.openxmlformats.org/officeDocument/2006/relationships/image" Target="../media/image300.png"/><Relationship Id="rId110" Type="http://schemas.openxmlformats.org/officeDocument/2006/relationships/customXml" Target="../ink/ink309.xml"/><Relationship Id="rId115" Type="http://schemas.openxmlformats.org/officeDocument/2006/relationships/image" Target="../media/image314.png"/><Relationship Id="rId131" Type="http://schemas.openxmlformats.org/officeDocument/2006/relationships/image" Target="../media/image322.png"/><Relationship Id="rId136" Type="http://schemas.openxmlformats.org/officeDocument/2006/relationships/customXml" Target="../ink/ink322.xml"/><Relationship Id="rId157" Type="http://schemas.openxmlformats.org/officeDocument/2006/relationships/image" Target="../media/image335.png"/><Relationship Id="rId178" Type="http://schemas.openxmlformats.org/officeDocument/2006/relationships/image" Target="../media/image345.png"/><Relationship Id="rId61" Type="http://schemas.openxmlformats.org/officeDocument/2006/relationships/image" Target="../media/image288.png"/><Relationship Id="rId82" Type="http://schemas.openxmlformats.org/officeDocument/2006/relationships/customXml" Target="../ink/ink295.xml"/><Relationship Id="rId152" Type="http://schemas.openxmlformats.org/officeDocument/2006/relationships/customXml" Target="../ink/ink330.xml"/><Relationship Id="rId173" Type="http://schemas.openxmlformats.org/officeDocument/2006/relationships/customXml" Target="../ink/ink341.xml"/><Relationship Id="rId19" Type="http://schemas.openxmlformats.org/officeDocument/2006/relationships/image" Target="../media/image267.png"/><Relationship Id="rId14" Type="http://schemas.openxmlformats.org/officeDocument/2006/relationships/customXml" Target="../ink/ink261.xml"/><Relationship Id="rId30" Type="http://schemas.openxmlformats.org/officeDocument/2006/relationships/customXml" Target="../ink/ink269.xml"/><Relationship Id="rId35" Type="http://schemas.openxmlformats.org/officeDocument/2006/relationships/image" Target="../media/image275.png"/><Relationship Id="rId56" Type="http://schemas.openxmlformats.org/officeDocument/2006/relationships/customXml" Target="../ink/ink282.xml"/><Relationship Id="rId77" Type="http://schemas.openxmlformats.org/officeDocument/2006/relationships/image" Target="../media/image295.png"/><Relationship Id="rId100" Type="http://schemas.openxmlformats.org/officeDocument/2006/relationships/customXml" Target="../ink/ink304.xml"/><Relationship Id="rId105" Type="http://schemas.openxmlformats.org/officeDocument/2006/relationships/image" Target="../media/image309.png"/><Relationship Id="rId126" Type="http://schemas.openxmlformats.org/officeDocument/2006/relationships/customXml" Target="../ink/ink317.xml"/><Relationship Id="rId147" Type="http://schemas.openxmlformats.org/officeDocument/2006/relationships/image" Target="../media/image330.png"/><Relationship Id="rId168" Type="http://schemas.openxmlformats.org/officeDocument/2006/relationships/customXml" Target="../ink/ink338.xml"/><Relationship Id="rId8" Type="http://schemas.openxmlformats.org/officeDocument/2006/relationships/customXml" Target="../ink/ink258.xml"/><Relationship Id="rId51" Type="http://schemas.openxmlformats.org/officeDocument/2006/relationships/image" Target="../media/image283.png"/><Relationship Id="rId72" Type="http://schemas.openxmlformats.org/officeDocument/2006/relationships/customXml" Target="../ink/ink290.xml"/><Relationship Id="rId93" Type="http://schemas.openxmlformats.org/officeDocument/2006/relationships/image" Target="../media/image303.png"/><Relationship Id="rId98" Type="http://schemas.openxmlformats.org/officeDocument/2006/relationships/customXml" Target="../ink/ink303.xml"/><Relationship Id="rId121" Type="http://schemas.openxmlformats.org/officeDocument/2006/relationships/image" Target="../media/image317.png"/><Relationship Id="rId142" Type="http://schemas.openxmlformats.org/officeDocument/2006/relationships/customXml" Target="../ink/ink325.xml"/><Relationship Id="rId163" Type="http://schemas.openxmlformats.org/officeDocument/2006/relationships/image" Target="../media/image338.png"/><Relationship Id="rId25" Type="http://schemas.openxmlformats.org/officeDocument/2006/relationships/image" Target="../media/image270.png"/><Relationship Id="rId46" Type="http://schemas.openxmlformats.org/officeDocument/2006/relationships/customXml" Target="../ink/ink277.xml"/><Relationship Id="rId67" Type="http://schemas.openxmlformats.org/officeDocument/2006/relationships/image" Target="../media/image291.png"/><Relationship Id="rId116" Type="http://schemas.openxmlformats.org/officeDocument/2006/relationships/customXml" Target="../ink/ink312.xml"/><Relationship Id="rId137" Type="http://schemas.openxmlformats.org/officeDocument/2006/relationships/image" Target="../media/image325.png"/><Relationship Id="rId158" Type="http://schemas.openxmlformats.org/officeDocument/2006/relationships/customXml" Target="../ink/ink333.xml"/><Relationship Id="rId20" Type="http://schemas.openxmlformats.org/officeDocument/2006/relationships/customXml" Target="../ink/ink264.xml"/><Relationship Id="rId41" Type="http://schemas.openxmlformats.org/officeDocument/2006/relationships/image" Target="../media/image278.png"/><Relationship Id="rId62" Type="http://schemas.openxmlformats.org/officeDocument/2006/relationships/customXml" Target="../ink/ink285.xml"/><Relationship Id="rId83" Type="http://schemas.openxmlformats.org/officeDocument/2006/relationships/image" Target="../media/image298.png"/><Relationship Id="rId88" Type="http://schemas.openxmlformats.org/officeDocument/2006/relationships/customXml" Target="../ink/ink298.xml"/><Relationship Id="rId111" Type="http://schemas.openxmlformats.org/officeDocument/2006/relationships/image" Target="../media/image312.png"/><Relationship Id="rId132" Type="http://schemas.openxmlformats.org/officeDocument/2006/relationships/customXml" Target="../ink/ink320.xml"/><Relationship Id="rId153" Type="http://schemas.openxmlformats.org/officeDocument/2006/relationships/image" Target="../media/image333.png"/><Relationship Id="rId174" Type="http://schemas.openxmlformats.org/officeDocument/2006/relationships/image" Target="../media/image343.png"/><Relationship Id="rId179" Type="http://schemas.openxmlformats.org/officeDocument/2006/relationships/customXml" Target="../ink/ink344.xml"/><Relationship Id="rId15" Type="http://schemas.openxmlformats.org/officeDocument/2006/relationships/image" Target="../media/image265.png"/><Relationship Id="rId36" Type="http://schemas.openxmlformats.org/officeDocument/2006/relationships/customXml" Target="../ink/ink272.xml"/><Relationship Id="rId57" Type="http://schemas.openxmlformats.org/officeDocument/2006/relationships/image" Target="../media/image286.png"/><Relationship Id="rId106" Type="http://schemas.openxmlformats.org/officeDocument/2006/relationships/customXml" Target="../ink/ink307.xml"/><Relationship Id="rId127" Type="http://schemas.openxmlformats.org/officeDocument/2006/relationships/image" Target="../media/image320.png"/><Relationship Id="rId10" Type="http://schemas.openxmlformats.org/officeDocument/2006/relationships/customXml" Target="../ink/ink259.xml"/><Relationship Id="rId31" Type="http://schemas.openxmlformats.org/officeDocument/2006/relationships/image" Target="../media/image273.png"/><Relationship Id="rId52" Type="http://schemas.openxmlformats.org/officeDocument/2006/relationships/customXml" Target="../ink/ink280.xml"/><Relationship Id="rId73" Type="http://schemas.openxmlformats.org/officeDocument/2006/relationships/image" Target="../media/image158.png"/><Relationship Id="rId78" Type="http://schemas.openxmlformats.org/officeDocument/2006/relationships/customXml" Target="../ink/ink293.xml"/><Relationship Id="rId94" Type="http://schemas.openxmlformats.org/officeDocument/2006/relationships/customXml" Target="../ink/ink301.xml"/><Relationship Id="rId99" Type="http://schemas.openxmlformats.org/officeDocument/2006/relationships/image" Target="../media/image306.png"/><Relationship Id="rId101" Type="http://schemas.openxmlformats.org/officeDocument/2006/relationships/image" Target="../media/image307.png"/><Relationship Id="rId122" Type="http://schemas.openxmlformats.org/officeDocument/2006/relationships/customXml" Target="../ink/ink315.xml"/><Relationship Id="rId143" Type="http://schemas.openxmlformats.org/officeDocument/2006/relationships/image" Target="../media/image328.png"/><Relationship Id="rId148" Type="http://schemas.openxmlformats.org/officeDocument/2006/relationships/customXml" Target="../ink/ink328.xml"/><Relationship Id="rId164" Type="http://schemas.openxmlformats.org/officeDocument/2006/relationships/customXml" Target="../ink/ink336.xml"/><Relationship Id="rId169" Type="http://schemas.openxmlformats.org/officeDocument/2006/relationships/image" Target="../media/image341.png"/><Relationship Id="rId9" Type="http://schemas.openxmlformats.org/officeDocument/2006/relationships/image" Target="../media/image262.png"/><Relationship Id="rId180" Type="http://schemas.openxmlformats.org/officeDocument/2006/relationships/image" Target="../media/image346.png"/><Relationship Id="rId26" Type="http://schemas.openxmlformats.org/officeDocument/2006/relationships/customXml" Target="../ink/ink267.xml"/><Relationship Id="rId47" Type="http://schemas.openxmlformats.org/officeDocument/2006/relationships/image" Target="../media/image281.png"/><Relationship Id="rId68" Type="http://schemas.openxmlformats.org/officeDocument/2006/relationships/customXml" Target="../ink/ink288.xml"/><Relationship Id="rId89" Type="http://schemas.openxmlformats.org/officeDocument/2006/relationships/image" Target="../media/image301.png"/><Relationship Id="rId112" Type="http://schemas.openxmlformats.org/officeDocument/2006/relationships/customXml" Target="../ink/ink310.xml"/><Relationship Id="rId133" Type="http://schemas.openxmlformats.org/officeDocument/2006/relationships/image" Target="../media/image323.png"/><Relationship Id="rId154" Type="http://schemas.openxmlformats.org/officeDocument/2006/relationships/customXml" Target="../ink/ink331.xml"/><Relationship Id="rId175" Type="http://schemas.openxmlformats.org/officeDocument/2006/relationships/customXml" Target="../ink/ink342.xml"/><Relationship Id="rId16" Type="http://schemas.openxmlformats.org/officeDocument/2006/relationships/customXml" Target="../ink/ink262.xml"/><Relationship Id="rId37" Type="http://schemas.openxmlformats.org/officeDocument/2006/relationships/image" Target="../media/image276.png"/><Relationship Id="rId58" Type="http://schemas.openxmlformats.org/officeDocument/2006/relationships/customXml" Target="../ink/ink283.xml"/><Relationship Id="rId79" Type="http://schemas.openxmlformats.org/officeDocument/2006/relationships/image" Target="../media/image296.png"/><Relationship Id="rId102" Type="http://schemas.openxmlformats.org/officeDocument/2006/relationships/customXml" Target="../ink/ink305.xml"/><Relationship Id="rId123" Type="http://schemas.openxmlformats.org/officeDocument/2006/relationships/image" Target="../media/image318.png"/><Relationship Id="rId144" Type="http://schemas.openxmlformats.org/officeDocument/2006/relationships/customXml" Target="../ink/ink326.xml"/><Relationship Id="rId90" Type="http://schemas.openxmlformats.org/officeDocument/2006/relationships/customXml" Target="../ink/ink299.xml"/><Relationship Id="rId165" Type="http://schemas.openxmlformats.org/officeDocument/2006/relationships/image" Target="../media/image339.png"/><Relationship Id="rId27" Type="http://schemas.openxmlformats.org/officeDocument/2006/relationships/image" Target="../media/image271.png"/><Relationship Id="rId48" Type="http://schemas.openxmlformats.org/officeDocument/2006/relationships/customXml" Target="../ink/ink278.xml"/><Relationship Id="rId69" Type="http://schemas.openxmlformats.org/officeDocument/2006/relationships/image" Target="../media/image292.png"/><Relationship Id="rId113" Type="http://schemas.openxmlformats.org/officeDocument/2006/relationships/image" Target="../media/image313.png"/><Relationship Id="rId134" Type="http://schemas.openxmlformats.org/officeDocument/2006/relationships/customXml" Target="../ink/ink321.xml"/><Relationship Id="rId80" Type="http://schemas.openxmlformats.org/officeDocument/2006/relationships/customXml" Target="../ink/ink294.xml"/><Relationship Id="rId155" Type="http://schemas.openxmlformats.org/officeDocument/2006/relationships/image" Target="../media/image334.png"/><Relationship Id="rId176" Type="http://schemas.openxmlformats.org/officeDocument/2006/relationships/image" Target="../media/image344.png"/><Relationship Id="rId17" Type="http://schemas.openxmlformats.org/officeDocument/2006/relationships/image" Target="../media/image266.png"/><Relationship Id="rId38" Type="http://schemas.openxmlformats.org/officeDocument/2006/relationships/customXml" Target="../ink/ink273.xml"/><Relationship Id="rId59" Type="http://schemas.openxmlformats.org/officeDocument/2006/relationships/image" Target="../media/image287.png"/><Relationship Id="rId103" Type="http://schemas.openxmlformats.org/officeDocument/2006/relationships/image" Target="../media/image308.png"/><Relationship Id="rId124" Type="http://schemas.openxmlformats.org/officeDocument/2006/relationships/customXml" Target="../ink/ink316.xml"/><Relationship Id="rId70" Type="http://schemas.openxmlformats.org/officeDocument/2006/relationships/customXml" Target="../ink/ink289.xml"/><Relationship Id="rId91" Type="http://schemas.openxmlformats.org/officeDocument/2006/relationships/image" Target="../media/image302.png"/><Relationship Id="rId145" Type="http://schemas.openxmlformats.org/officeDocument/2006/relationships/image" Target="../media/image329.png"/><Relationship Id="rId166" Type="http://schemas.openxmlformats.org/officeDocument/2006/relationships/customXml" Target="../ink/ink33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2.png"/><Relationship Id="rId21" Type="http://schemas.openxmlformats.org/officeDocument/2006/relationships/image" Target="../media/image355.png"/><Relationship Id="rId42" Type="http://schemas.openxmlformats.org/officeDocument/2006/relationships/customXml" Target="../ink/ink364.xml"/><Relationship Id="rId47" Type="http://schemas.openxmlformats.org/officeDocument/2006/relationships/image" Target="../media/image368.png"/><Relationship Id="rId63" Type="http://schemas.openxmlformats.org/officeDocument/2006/relationships/image" Target="../media/image376.png"/><Relationship Id="rId68" Type="http://schemas.openxmlformats.org/officeDocument/2006/relationships/customXml" Target="../ink/ink377.xml"/><Relationship Id="rId84" Type="http://schemas.openxmlformats.org/officeDocument/2006/relationships/customXml" Target="../ink/ink385.xml"/><Relationship Id="rId89" Type="http://schemas.openxmlformats.org/officeDocument/2006/relationships/image" Target="../media/image388.png"/><Relationship Id="rId112" Type="http://schemas.openxmlformats.org/officeDocument/2006/relationships/customXml" Target="../ink/ink399.xml"/><Relationship Id="rId133" Type="http://schemas.openxmlformats.org/officeDocument/2006/relationships/image" Target="../media/image410.png"/><Relationship Id="rId16" Type="http://schemas.openxmlformats.org/officeDocument/2006/relationships/customXml" Target="../ink/ink351.xml"/><Relationship Id="rId107" Type="http://schemas.openxmlformats.org/officeDocument/2006/relationships/image" Target="../media/image397.png"/><Relationship Id="rId11" Type="http://schemas.openxmlformats.org/officeDocument/2006/relationships/image" Target="../media/image350.png"/><Relationship Id="rId32" Type="http://schemas.openxmlformats.org/officeDocument/2006/relationships/customXml" Target="../ink/ink359.xml"/><Relationship Id="rId37" Type="http://schemas.openxmlformats.org/officeDocument/2006/relationships/image" Target="../media/image363.png"/><Relationship Id="rId53" Type="http://schemas.openxmlformats.org/officeDocument/2006/relationships/image" Target="../media/image371.png"/><Relationship Id="rId58" Type="http://schemas.openxmlformats.org/officeDocument/2006/relationships/customXml" Target="../ink/ink372.xml"/><Relationship Id="rId74" Type="http://schemas.openxmlformats.org/officeDocument/2006/relationships/customXml" Target="../ink/ink380.xml"/><Relationship Id="rId79" Type="http://schemas.openxmlformats.org/officeDocument/2006/relationships/image" Target="../media/image384.png"/><Relationship Id="rId102" Type="http://schemas.openxmlformats.org/officeDocument/2006/relationships/customXml" Target="../ink/ink394.xml"/><Relationship Id="rId123" Type="http://schemas.openxmlformats.org/officeDocument/2006/relationships/image" Target="../media/image405.png"/><Relationship Id="rId128" Type="http://schemas.openxmlformats.org/officeDocument/2006/relationships/customXml" Target="../ink/ink407.xml"/><Relationship Id="rId5" Type="http://schemas.openxmlformats.org/officeDocument/2006/relationships/image" Target="../media/image3470.png"/><Relationship Id="rId90" Type="http://schemas.openxmlformats.org/officeDocument/2006/relationships/customXml" Target="../ink/ink388.xml"/><Relationship Id="rId95" Type="http://schemas.openxmlformats.org/officeDocument/2006/relationships/image" Target="../media/image391.png"/><Relationship Id="rId22" Type="http://schemas.openxmlformats.org/officeDocument/2006/relationships/customXml" Target="../ink/ink354.xml"/><Relationship Id="rId27" Type="http://schemas.openxmlformats.org/officeDocument/2006/relationships/image" Target="../media/image358.png"/><Relationship Id="rId43" Type="http://schemas.openxmlformats.org/officeDocument/2006/relationships/image" Target="../media/image366.png"/><Relationship Id="rId48" Type="http://schemas.openxmlformats.org/officeDocument/2006/relationships/customXml" Target="../ink/ink367.xml"/><Relationship Id="rId64" Type="http://schemas.openxmlformats.org/officeDocument/2006/relationships/customXml" Target="../ink/ink375.xml"/><Relationship Id="rId69" Type="http://schemas.openxmlformats.org/officeDocument/2006/relationships/image" Target="../media/image379.png"/><Relationship Id="rId113" Type="http://schemas.openxmlformats.org/officeDocument/2006/relationships/image" Target="../media/image400.png"/><Relationship Id="rId118" Type="http://schemas.openxmlformats.org/officeDocument/2006/relationships/customXml" Target="../ink/ink402.xml"/><Relationship Id="rId80" Type="http://schemas.openxmlformats.org/officeDocument/2006/relationships/customXml" Target="../ink/ink383.xml"/><Relationship Id="rId85" Type="http://schemas.openxmlformats.org/officeDocument/2006/relationships/image" Target="../media/image387.png"/><Relationship Id="rId12" Type="http://schemas.openxmlformats.org/officeDocument/2006/relationships/customXml" Target="../ink/ink349.xml"/><Relationship Id="rId17" Type="http://schemas.openxmlformats.org/officeDocument/2006/relationships/image" Target="../media/image353.png"/><Relationship Id="rId33" Type="http://schemas.openxmlformats.org/officeDocument/2006/relationships/image" Target="../media/image361.png"/><Relationship Id="rId38" Type="http://schemas.openxmlformats.org/officeDocument/2006/relationships/customXml" Target="../ink/ink362.xml"/><Relationship Id="rId59" Type="http://schemas.openxmlformats.org/officeDocument/2006/relationships/image" Target="../media/image374.png"/><Relationship Id="rId103" Type="http://schemas.openxmlformats.org/officeDocument/2006/relationships/image" Target="../media/image395.png"/><Relationship Id="rId108" Type="http://schemas.openxmlformats.org/officeDocument/2006/relationships/customXml" Target="../ink/ink397.xml"/><Relationship Id="rId124" Type="http://schemas.openxmlformats.org/officeDocument/2006/relationships/customXml" Target="../ink/ink405.xml"/><Relationship Id="rId129" Type="http://schemas.openxmlformats.org/officeDocument/2006/relationships/image" Target="../media/image408.png"/><Relationship Id="rId54" Type="http://schemas.openxmlformats.org/officeDocument/2006/relationships/customXml" Target="../ink/ink370.xml"/><Relationship Id="rId70" Type="http://schemas.openxmlformats.org/officeDocument/2006/relationships/customXml" Target="../ink/ink378.xml"/><Relationship Id="rId75" Type="http://schemas.openxmlformats.org/officeDocument/2006/relationships/image" Target="../media/image382.png"/><Relationship Id="rId91" Type="http://schemas.openxmlformats.org/officeDocument/2006/relationships/image" Target="../media/image389.png"/><Relationship Id="rId96" Type="http://schemas.openxmlformats.org/officeDocument/2006/relationships/customXml" Target="../ink/ink3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6.xml"/><Relationship Id="rId23" Type="http://schemas.openxmlformats.org/officeDocument/2006/relationships/image" Target="../media/image356.png"/><Relationship Id="rId28" Type="http://schemas.openxmlformats.org/officeDocument/2006/relationships/customXml" Target="../ink/ink357.xml"/><Relationship Id="rId49" Type="http://schemas.openxmlformats.org/officeDocument/2006/relationships/image" Target="../media/image369.png"/><Relationship Id="rId114" Type="http://schemas.openxmlformats.org/officeDocument/2006/relationships/customXml" Target="../ink/ink400.xml"/><Relationship Id="rId119" Type="http://schemas.openxmlformats.org/officeDocument/2006/relationships/image" Target="../media/image403.png"/><Relationship Id="rId44" Type="http://schemas.openxmlformats.org/officeDocument/2006/relationships/customXml" Target="../ink/ink365.xml"/><Relationship Id="rId60" Type="http://schemas.openxmlformats.org/officeDocument/2006/relationships/customXml" Target="../ink/ink373.xml"/><Relationship Id="rId65" Type="http://schemas.openxmlformats.org/officeDocument/2006/relationships/image" Target="../media/image377.png"/><Relationship Id="rId81" Type="http://schemas.openxmlformats.org/officeDocument/2006/relationships/image" Target="../media/image385.png"/><Relationship Id="rId86" Type="http://schemas.openxmlformats.org/officeDocument/2006/relationships/customXml" Target="../ink/ink386.xml"/><Relationship Id="rId130" Type="http://schemas.openxmlformats.org/officeDocument/2006/relationships/customXml" Target="../ink/ink408.xml"/><Relationship Id="rId13" Type="http://schemas.openxmlformats.org/officeDocument/2006/relationships/image" Target="../media/image351.png"/><Relationship Id="rId18" Type="http://schemas.openxmlformats.org/officeDocument/2006/relationships/customXml" Target="../ink/ink352.xml"/><Relationship Id="rId39" Type="http://schemas.openxmlformats.org/officeDocument/2006/relationships/image" Target="../media/image364.png"/><Relationship Id="rId109" Type="http://schemas.openxmlformats.org/officeDocument/2006/relationships/image" Target="../media/image398.png"/><Relationship Id="rId34" Type="http://schemas.openxmlformats.org/officeDocument/2006/relationships/customXml" Target="../ink/ink360.xml"/><Relationship Id="rId50" Type="http://schemas.openxmlformats.org/officeDocument/2006/relationships/customXml" Target="../ink/ink368.xml"/><Relationship Id="rId55" Type="http://schemas.openxmlformats.org/officeDocument/2006/relationships/image" Target="../media/image372.png"/><Relationship Id="rId76" Type="http://schemas.openxmlformats.org/officeDocument/2006/relationships/customXml" Target="../ink/ink381.xml"/><Relationship Id="rId97" Type="http://schemas.openxmlformats.org/officeDocument/2006/relationships/image" Target="../media/image392.png"/><Relationship Id="rId104" Type="http://schemas.openxmlformats.org/officeDocument/2006/relationships/customXml" Target="../ink/ink395.xml"/><Relationship Id="rId120" Type="http://schemas.openxmlformats.org/officeDocument/2006/relationships/customXml" Target="../ink/ink403.xml"/><Relationship Id="rId125" Type="http://schemas.openxmlformats.org/officeDocument/2006/relationships/image" Target="../media/image406.png"/><Relationship Id="rId7" Type="http://schemas.openxmlformats.org/officeDocument/2006/relationships/image" Target="../media/image348.png"/><Relationship Id="rId71" Type="http://schemas.openxmlformats.org/officeDocument/2006/relationships/image" Target="../media/image380.png"/><Relationship Id="rId92" Type="http://schemas.openxmlformats.org/officeDocument/2006/relationships/customXml" Target="../ink/ink389.xml"/><Relationship Id="rId2" Type="http://schemas.openxmlformats.org/officeDocument/2006/relationships/customXml" Target="../ink/ink345.xml"/><Relationship Id="rId29" Type="http://schemas.openxmlformats.org/officeDocument/2006/relationships/image" Target="../media/image359.png"/><Relationship Id="rId24" Type="http://schemas.openxmlformats.org/officeDocument/2006/relationships/customXml" Target="../ink/ink355.xml"/><Relationship Id="rId40" Type="http://schemas.openxmlformats.org/officeDocument/2006/relationships/customXml" Target="../ink/ink363.xml"/><Relationship Id="rId45" Type="http://schemas.openxmlformats.org/officeDocument/2006/relationships/image" Target="../media/image367.png"/><Relationship Id="rId66" Type="http://schemas.openxmlformats.org/officeDocument/2006/relationships/customXml" Target="../ink/ink376.xml"/><Relationship Id="rId87" Type="http://schemas.openxmlformats.org/officeDocument/2006/relationships/image" Target="../media/image330.png"/><Relationship Id="rId110" Type="http://schemas.openxmlformats.org/officeDocument/2006/relationships/customXml" Target="../ink/ink398.xml"/><Relationship Id="rId115" Type="http://schemas.openxmlformats.org/officeDocument/2006/relationships/image" Target="../media/image401.png"/><Relationship Id="rId131" Type="http://schemas.openxmlformats.org/officeDocument/2006/relationships/image" Target="../media/image409.png"/><Relationship Id="rId61" Type="http://schemas.openxmlformats.org/officeDocument/2006/relationships/image" Target="../media/image375.png"/><Relationship Id="rId82" Type="http://schemas.openxmlformats.org/officeDocument/2006/relationships/customXml" Target="../ink/ink384.xml"/><Relationship Id="rId19" Type="http://schemas.openxmlformats.org/officeDocument/2006/relationships/image" Target="../media/image354.png"/><Relationship Id="rId14" Type="http://schemas.openxmlformats.org/officeDocument/2006/relationships/customXml" Target="../ink/ink350.xml"/><Relationship Id="rId30" Type="http://schemas.openxmlformats.org/officeDocument/2006/relationships/customXml" Target="../ink/ink358.xml"/><Relationship Id="rId35" Type="http://schemas.openxmlformats.org/officeDocument/2006/relationships/image" Target="../media/image362.png"/><Relationship Id="rId56" Type="http://schemas.openxmlformats.org/officeDocument/2006/relationships/customXml" Target="../ink/ink371.xml"/><Relationship Id="rId77" Type="http://schemas.openxmlformats.org/officeDocument/2006/relationships/image" Target="../media/image383.png"/><Relationship Id="rId100" Type="http://schemas.openxmlformats.org/officeDocument/2006/relationships/customXml" Target="../ink/ink393.xml"/><Relationship Id="rId105" Type="http://schemas.openxmlformats.org/officeDocument/2006/relationships/image" Target="../media/image396.png"/><Relationship Id="rId126" Type="http://schemas.openxmlformats.org/officeDocument/2006/relationships/customXml" Target="../ink/ink406.xml"/><Relationship Id="rId8" Type="http://schemas.openxmlformats.org/officeDocument/2006/relationships/customXml" Target="../ink/ink347.xml"/><Relationship Id="rId51" Type="http://schemas.openxmlformats.org/officeDocument/2006/relationships/image" Target="../media/image370.png"/><Relationship Id="rId72" Type="http://schemas.openxmlformats.org/officeDocument/2006/relationships/customXml" Target="../ink/ink379.xml"/><Relationship Id="rId93" Type="http://schemas.openxmlformats.org/officeDocument/2006/relationships/image" Target="../media/image390.png"/><Relationship Id="rId98" Type="http://schemas.openxmlformats.org/officeDocument/2006/relationships/customXml" Target="../ink/ink392.xml"/><Relationship Id="rId121" Type="http://schemas.openxmlformats.org/officeDocument/2006/relationships/image" Target="../media/image404.png"/><Relationship Id="rId25" Type="http://schemas.openxmlformats.org/officeDocument/2006/relationships/image" Target="../media/image357.png"/><Relationship Id="rId46" Type="http://schemas.openxmlformats.org/officeDocument/2006/relationships/customXml" Target="../ink/ink366.xml"/><Relationship Id="rId67" Type="http://schemas.openxmlformats.org/officeDocument/2006/relationships/image" Target="../media/image378.png"/><Relationship Id="rId116" Type="http://schemas.openxmlformats.org/officeDocument/2006/relationships/customXml" Target="../ink/ink401.xml"/><Relationship Id="rId20" Type="http://schemas.openxmlformats.org/officeDocument/2006/relationships/customXml" Target="../ink/ink353.xml"/><Relationship Id="rId41" Type="http://schemas.openxmlformats.org/officeDocument/2006/relationships/image" Target="../media/image365.png"/><Relationship Id="rId62" Type="http://schemas.openxmlformats.org/officeDocument/2006/relationships/customXml" Target="../ink/ink374.xml"/><Relationship Id="rId83" Type="http://schemas.openxmlformats.org/officeDocument/2006/relationships/image" Target="../media/image386.png"/><Relationship Id="rId88" Type="http://schemas.openxmlformats.org/officeDocument/2006/relationships/customXml" Target="../ink/ink387.xml"/><Relationship Id="rId111" Type="http://schemas.openxmlformats.org/officeDocument/2006/relationships/image" Target="../media/image399.png"/><Relationship Id="rId132" Type="http://schemas.openxmlformats.org/officeDocument/2006/relationships/customXml" Target="../ink/ink409.xml"/><Relationship Id="rId15" Type="http://schemas.openxmlformats.org/officeDocument/2006/relationships/image" Target="../media/image352.png"/><Relationship Id="rId36" Type="http://schemas.openxmlformats.org/officeDocument/2006/relationships/customXml" Target="../ink/ink361.xml"/><Relationship Id="rId57" Type="http://schemas.openxmlformats.org/officeDocument/2006/relationships/image" Target="../media/image373.png"/><Relationship Id="rId106" Type="http://schemas.openxmlformats.org/officeDocument/2006/relationships/customXml" Target="../ink/ink396.xml"/><Relationship Id="rId127" Type="http://schemas.openxmlformats.org/officeDocument/2006/relationships/image" Target="../media/image407.png"/><Relationship Id="rId10" Type="http://schemas.openxmlformats.org/officeDocument/2006/relationships/customXml" Target="../ink/ink348.xml"/><Relationship Id="rId31" Type="http://schemas.openxmlformats.org/officeDocument/2006/relationships/image" Target="../media/image360.png"/><Relationship Id="rId52" Type="http://schemas.openxmlformats.org/officeDocument/2006/relationships/customXml" Target="../ink/ink369.xml"/><Relationship Id="rId73" Type="http://schemas.openxmlformats.org/officeDocument/2006/relationships/image" Target="../media/image381.png"/><Relationship Id="rId78" Type="http://schemas.openxmlformats.org/officeDocument/2006/relationships/customXml" Target="../ink/ink382.xml"/><Relationship Id="rId94" Type="http://schemas.openxmlformats.org/officeDocument/2006/relationships/customXml" Target="../ink/ink390.xml"/><Relationship Id="rId99" Type="http://schemas.openxmlformats.org/officeDocument/2006/relationships/image" Target="../media/image393.png"/><Relationship Id="rId101" Type="http://schemas.openxmlformats.org/officeDocument/2006/relationships/image" Target="../media/image394.png"/><Relationship Id="rId122" Type="http://schemas.openxmlformats.org/officeDocument/2006/relationships/customXml" Target="../ink/ink404.xml"/><Relationship Id="rId9" Type="http://schemas.openxmlformats.org/officeDocument/2006/relationships/image" Target="../media/image349.png"/><Relationship Id="rId26" Type="http://schemas.openxmlformats.org/officeDocument/2006/relationships/customXml" Target="../ink/ink3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917764" y="3006664"/>
            <a:ext cx="98159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Set Relationships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6EA836C-1AB5-4D71-9641-A63CC9059C2D}"/>
                  </a:ext>
                </a:extLst>
              </p14:cNvPr>
              <p14:cNvContentPartPr/>
              <p14:nvPr/>
            </p14:nvContentPartPr>
            <p14:xfrm>
              <a:off x="3380160" y="310167"/>
              <a:ext cx="161280" cy="316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6EA836C-1AB5-4D71-9641-A63CC9059C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2160" y="292167"/>
                <a:ext cx="1969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5F76AA7-2000-49BC-AC20-AAF9126043EC}"/>
                  </a:ext>
                </a:extLst>
              </p14:cNvPr>
              <p14:cNvContentPartPr/>
              <p14:nvPr/>
            </p14:nvContentPartPr>
            <p14:xfrm>
              <a:off x="5813040" y="365607"/>
              <a:ext cx="643320" cy="22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5F76AA7-2000-49BC-AC20-AAF9126043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5400" y="347607"/>
                <a:ext cx="678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C2D148-6C35-468F-9328-58344D4373C2}"/>
                  </a:ext>
                </a:extLst>
              </p14:cNvPr>
              <p14:cNvContentPartPr/>
              <p14:nvPr/>
            </p14:nvContentPartPr>
            <p14:xfrm>
              <a:off x="3868680" y="249327"/>
              <a:ext cx="1806120" cy="410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C2D148-6C35-468F-9328-58344D4373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50684" y="231327"/>
                <a:ext cx="1841753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EA1B8F-FBF8-4210-971D-A83D3E8718F7}"/>
                  </a:ext>
                </a:extLst>
              </p14:cNvPr>
              <p14:cNvContentPartPr/>
              <p14:nvPr/>
            </p14:nvContentPartPr>
            <p14:xfrm>
              <a:off x="2836560" y="443007"/>
              <a:ext cx="399960" cy="166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EA1B8F-FBF8-4210-971D-A83D3E8718F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8560" y="425367"/>
                <a:ext cx="435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7087FBB-984D-4DC0-B79B-6F07C90113D8}"/>
                  </a:ext>
                </a:extLst>
              </p14:cNvPr>
              <p14:cNvContentPartPr/>
              <p14:nvPr/>
            </p14:nvContentPartPr>
            <p14:xfrm>
              <a:off x="1761960" y="293607"/>
              <a:ext cx="820800" cy="316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7087FBB-984D-4DC0-B79B-6F07C90113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4320" y="275607"/>
                <a:ext cx="8564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AB1B3FC-A10D-49C0-B444-99410E053CF9}"/>
                  </a:ext>
                </a:extLst>
              </p14:cNvPr>
              <p14:cNvContentPartPr/>
              <p14:nvPr/>
            </p14:nvContentPartPr>
            <p14:xfrm>
              <a:off x="321240" y="337887"/>
              <a:ext cx="1175040" cy="338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AB1B3FC-A10D-49C0-B444-99410E053CF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3605" y="319887"/>
                <a:ext cx="1210669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A9CEF1-9871-497E-9E59-49B4FB842020}"/>
                  </a:ext>
                </a:extLst>
              </p14:cNvPr>
              <p14:cNvContentPartPr/>
              <p14:nvPr/>
            </p14:nvContentPartPr>
            <p14:xfrm>
              <a:off x="243840" y="775647"/>
              <a:ext cx="6572880" cy="117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A9CEF1-9871-497E-9E59-49B4FB8420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840" y="757647"/>
                <a:ext cx="6608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9371B9BD-B6BD-416A-8D31-AE5E3CBE77D3}"/>
                  </a:ext>
                </a:extLst>
              </p14:cNvPr>
              <p14:cNvContentPartPr/>
              <p14:nvPr/>
            </p14:nvContentPartPr>
            <p14:xfrm>
              <a:off x="1844760" y="2731887"/>
              <a:ext cx="89640" cy="183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9371B9BD-B6BD-416A-8D31-AE5E3CBE77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26760" y="2714247"/>
                <a:ext cx="125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2ADEEF5-BE31-43D3-ACB4-4515BB053BB7}"/>
                  </a:ext>
                </a:extLst>
              </p14:cNvPr>
              <p14:cNvContentPartPr/>
              <p14:nvPr/>
            </p14:nvContentPartPr>
            <p14:xfrm>
              <a:off x="2016480" y="2709927"/>
              <a:ext cx="211680" cy="181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2ADEEF5-BE31-43D3-ACB4-4515BB053BB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8480" y="2691927"/>
                <a:ext cx="247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1A183C0-0D8C-4A47-B97C-6F75E6325D55}"/>
                  </a:ext>
                </a:extLst>
              </p14:cNvPr>
              <p14:cNvContentPartPr/>
              <p14:nvPr/>
            </p14:nvContentPartPr>
            <p14:xfrm>
              <a:off x="2450280" y="2594367"/>
              <a:ext cx="10440" cy="21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1A183C0-0D8C-4A47-B97C-6F75E6325D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32280" y="2576367"/>
                <a:ext cx="460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A4DDD2E-8ECA-4262-AB52-79F6D46A3386}"/>
                  </a:ext>
                </a:extLst>
              </p14:cNvPr>
              <p14:cNvContentPartPr/>
              <p14:nvPr/>
            </p14:nvContentPartPr>
            <p14:xfrm>
              <a:off x="2454960" y="2803887"/>
              <a:ext cx="5760" cy="115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A4DDD2E-8ECA-4262-AB52-79F6D46A33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36960" y="2786247"/>
                <a:ext cx="41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5BBE0D8-0CEE-41F0-B130-B825641381FF}"/>
                  </a:ext>
                </a:extLst>
              </p14:cNvPr>
              <p14:cNvContentPartPr/>
              <p14:nvPr/>
            </p14:nvContentPartPr>
            <p14:xfrm>
              <a:off x="1313400" y="2621007"/>
              <a:ext cx="415800" cy="299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5BBE0D8-0CEE-41F0-B130-B825641381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5416" y="2603346"/>
                <a:ext cx="451409" cy="335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EBD173-687A-4ADD-A256-0B6BE8639B35}"/>
                  </a:ext>
                </a:extLst>
              </p14:cNvPr>
              <p14:cNvContentPartPr/>
              <p14:nvPr/>
            </p14:nvContentPartPr>
            <p14:xfrm>
              <a:off x="908760" y="2637567"/>
              <a:ext cx="266400" cy="272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EBD173-687A-4ADD-A256-0B6BE8639B3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0760" y="2619904"/>
                <a:ext cx="302040" cy="307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329EA67-DB15-4CD0-941C-8DCE56C53EEE}"/>
                  </a:ext>
                </a:extLst>
              </p14:cNvPr>
              <p14:cNvContentPartPr/>
              <p14:nvPr/>
            </p14:nvContentPartPr>
            <p14:xfrm>
              <a:off x="609600" y="2621007"/>
              <a:ext cx="194400" cy="3106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329EA67-DB15-4CD0-941C-8DCE56C53EE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600" y="2603367"/>
                <a:ext cx="2300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F955FB0-9F56-4EFE-8BB3-1E9ABC408F84}"/>
                  </a:ext>
                </a:extLst>
              </p14:cNvPr>
              <p14:cNvContentPartPr/>
              <p14:nvPr/>
            </p14:nvContentPartPr>
            <p14:xfrm>
              <a:off x="3147240" y="2460087"/>
              <a:ext cx="139680" cy="4946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F955FB0-9F56-4EFE-8BB3-1E9ABC408F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29240" y="2442087"/>
                <a:ext cx="17532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DE1889D5-25E5-4478-BE5D-58430C07BF96}"/>
                  </a:ext>
                </a:extLst>
              </p14:cNvPr>
              <p14:cNvContentPartPr/>
              <p14:nvPr/>
            </p14:nvContentPartPr>
            <p14:xfrm>
              <a:off x="4272600" y="2537847"/>
              <a:ext cx="261360" cy="3330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DE1889D5-25E5-4478-BE5D-58430C07BF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54600" y="2519847"/>
                <a:ext cx="297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E1CA8C01-3AFA-4267-810A-21BB5E3F4F30}"/>
                  </a:ext>
                </a:extLst>
              </p14:cNvPr>
              <p14:cNvContentPartPr/>
              <p14:nvPr/>
            </p14:nvContentPartPr>
            <p14:xfrm>
              <a:off x="3911880" y="2582127"/>
              <a:ext cx="200160" cy="2448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E1CA8C01-3AFA-4267-810A-21BB5E3F4F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4240" y="2564487"/>
                <a:ext cx="2358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4755D23-C96F-496B-A529-80B5365A1AFA}"/>
                  </a:ext>
                </a:extLst>
              </p14:cNvPr>
              <p14:cNvContentPartPr/>
              <p14:nvPr/>
            </p14:nvContentPartPr>
            <p14:xfrm>
              <a:off x="3568800" y="2665287"/>
              <a:ext cx="150480" cy="216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4755D23-C96F-496B-A529-80B5365A1AF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550800" y="2647618"/>
                <a:ext cx="186120" cy="252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C96805E-42CB-4026-8C83-E925030F5C52}"/>
                  </a:ext>
                </a:extLst>
              </p14:cNvPr>
              <p14:cNvContentPartPr/>
              <p14:nvPr/>
            </p14:nvContentPartPr>
            <p14:xfrm>
              <a:off x="4782360" y="2465847"/>
              <a:ext cx="22680" cy="610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C96805E-42CB-4026-8C83-E925030F5C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64720" y="2448207"/>
                <a:ext cx="583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CCD3412-8C7C-4F38-90A3-0FECA2536BD6}"/>
                  </a:ext>
                </a:extLst>
              </p14:cNvPr>
              <p14:cNvContentPartPr/>
              <p14:nvPr/>
            </p14:nvContentPartPr>
            <p14:xfrm>
              <a:off x="5403360" y="2504727"/>
              <a:ext cx="60840" cy="35460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CCD3412-8C7C-4F38-90A3-0FECA2536BD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85720" y="2486727"/>
                <a:ext cx="964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3CE4B6E-4B29-4A31-ACE8-953CDA2478FF}"/>
                  </a:ext>
                </a:extLst>
              </p14:cNvPr>
              <p14:cNvContentPartPr/>
              <p14:nvPr/>
            </p14:nvContentPartPr>
            <p14:xfrm>
              <a:off x="5829960" y="2510127"/>
              <a:ext cx="92880" cy="399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3CE4B6E-4B29-4A31-ACE8-953CDA2478F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11960" y="2492487"/>
                <a:ext cx="12852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3D698E0-C869-48F4-BA33-E6CA2389D60D}"/>
                  </a:ext>
                </a:extLst>
              </p14:cNvPr>
              <p14:cNvContentPartPr/>
              <p14:nvPr/>
            </p14:nvContentPartPr>
            <p14:xfrm>
              <a:off x="6106800" y="2410407"/>
              <a:ext cx="205560" cy="5832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3D698E0-C869-48F4-BA33-E6CA2389D6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89160" y="2392407"/>
                <a:ext cx="2412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C247971-43FE-416D-9359-47BCF2AA0519}"/>
                  </a:ext>
                </a:extLst>
              </p14:cNvPr>
              <p14:cNvContentPartPr/>
              <p14:nvPr/>
            </p14:nvContentPartPr>
            <p14:xfrm>
              <a:off x="5585880" y="2632167"/>
              <a:ext cx="160920" cy="1774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C247971-43FE-416D-9359-47BCF2AA051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68240" y="2614563"/>
                <a:ext cx="196560" cy="213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B4A11329-BB3B-4CAF-8FEE-6DA100413AC9}"/>
                  </a:ext>
                </a:extLst>
              </p14:cNvPr>
              <p14:cNvContentPartPr/>
              <p14:nvPr/>
            </p14:nvContentPartPr>
            <p14:xfrm>
              <a:off x="5103840" y="2504727"/>
              <a:ext cx="150120" cy="3420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B4A11329-BB3B-4CAF-8FEE-6DA100413AC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85840" y="2486727"/>
                <a:ext cx="18576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8812442-4DC1-45EF-A0CE-D72D54907E32}"/>
                  </a:ext>
                </a:extLst>
              </p14:cNvPr>
              <p14:cNvContentPartPr/>
              <p14:nvPr/>
            </p14:nvContentPartPr>
            <p14:xfrm>
              <a:off x="1435080" y="1424007"/>
              <a:ext cx="156240" cy="1339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8812442-4DC1-45EF-A0CE-D72D54907E3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17440" y="1406367"/>
                <a:ext cx="1918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097BD7A-A674-47E8-A34B-9DC365B3C060}"/>
                  </a:ext>
                </a:extLst>
              </p14:cNvPr>
              <p14:cNvContentPartPr/>
              <p14:nvPr/>
            </p14:nvContentPartPr>
            <p14:xfrm>
              <a:off x="3141840" y="1140687"/>
              <a:ext cx="371880" cy="3445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097BD7A-A674-47E8-A34B-9DC365B3C0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24200" y="1123047"/>
                <a:ext cx="4075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A758EBF6-CF17-473B-9062-381CD17A24AF}"/>
                  </a:ext>
                </a:extLst>
              </p14:cNvPr>
              <p14:cNvContentPartPr/>
              <p14:nvPr/>
            </p14:nvContentPartPr>
            <p14:xfrm>
              <a:off x="2347320" y="1202247"/>
              <a:ext cx="667440" cy="322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A758EBF6-CF17-473B-9062-381CD17A24A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29680" y="1184587"/>
                <a:ext cx="703080" cy="3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2988C2F-6954-4B21-974F-D6FACDA50122}"/>
                  </a:ext>
                </a:extLst>
              </p14:cNvPr>
              <p14:cNvContentPartPr/>
              <p14:nvPr/>
            </p14:nvContentPartPr>
            <p14:xfrm>
              <a:off x="1679880" y="1302327"/>
              <a:ext cx="410040" cy="288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2988C2F-6954-4B21-974F-D6FACDA5012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62240" y="1284327"/>
                <a:ext cx="4456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A8E99E9-CE5F-46B0-880B-735598F9DB96}"/>
                  </a:ext>
                </a:extLst>
              </p14:cNvPr>
              <p14:cNvContentPartPr/>
              <p14:nvPr/>
            </p14:nvContentPartPr>
            <p14:xfrm>
              <a:off x="986160" y="1274607"/>
              <a:ext cx="366120" cy="2829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A8E99E9-CE5F-46B0-880B-735598F9DB9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68520" y="1256607"/>
                <a:ext cx="4017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6C19955F-4971-44FE-88BA-30096ADA5738}"/>
                  </a:ext>
                </a:extLst>
              </p14:cNvPr>
              <p14:cNvContentPartPr/>
              <p14:nvPr/>
            </p14:nvContentPartPr>
            <p14:xfrm>
              <a:off x="581520" y="1257687"/>
              <a:ext cx="205560" cy="321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6C19955F-4971-44FE-88BA-30096ADA573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3520" y="1240027"/>
                <a:ext cx="241200" cy="35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3464665-A8AA-480D-8B33-4A84AAFD06AD}"/>
                  </a:ext>
                </a:extLst>
              </p14:cNvPr>
              <p14:cNvContentPartPr/>
              <p14:nvPr/>
            </p14:nvContentPartPr>
            <p14:xfrm>
              <a:off x="4279080" y="1113687"/>
              <a:ext cx="5040" cy="5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3464665-A8AA-480D-8B33-4A84AAFD06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61080" y="1096047"/>
                <a:ext cx="40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42FAAEA-F954-4613-A6F4-D4195BB17A8B}"/>
                  </a:ext>
                </a:extLst>
              </p14:cNvPr>
              <p14:cNvContentPartPr/>
              <p14:nvPr/>
            </p14:nvContentPartPr>
            <p14:xfrm>
              <a:off x="5263680" y="1313127"/>
              <a:ext cx="101160" cy="144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42FAAEA-F954-4613-A6F4-D4195BB17A8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46040" y="1295487"/>
                <a:ext cx="136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F2FFB59-8041-41F4-B85F-7968F837180C}"/>
                  </a:ext>
                </a:extLst>
              </p14:cNvPr>
              <p14:cNvContentPartPr/>
              <p14:nvPr/>
            </p14:nvContentPartPr>
            <p14:xfrm>
              <a:off x="5613600" y="1263447"/>
              <a:ext cx="133200" cy="1944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F2FFB59-8041-41F4-B85F-7968F83718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95960" y="1245447"/>
                <a:ext cx="1688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A07C9AF-DA9C-44D0-BBDF-DB5717F5ED5E}"/>
                  </a:ext>
                </a:extLst>
              </p14:cNvPr>
              <p14:cNvContentPartPr/>
              <p14:nvPr/>
            </p14:nvContentPartPr>
            <p14:xfrm>
              <a:off x="7747320" y="1196847"/>
              <a:ext cx="316080" cy="1666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A07C9AF-DA9C-44D0-BBDF-DB5717F5ED5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9320" y="1179207"/>
                <a:ext cx="3517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842E5C6-705D-40B2-9A28-2FDE38590390}"/>
                  </a:ext>
                </a:extLst>
              </p14:cNvPr>
              <p14:cNvContentPartPr/>
              <p14:nvPr/>
            </p14:nvContentPartPr>
            <p14:xfrm>
              <a:off x="8179680" y="1235367"/>
              <a:ext cx="150120" cy="161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842E5C6-705D-40B2-9A28-2FDE3859039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61680" y="1217367"/>
                <a:ext cx="1857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DD79833-9BE7-4EBE-B617-0B94E9CE47D1}"/>
                  </a:ext>
                </a:extLst>
              </p14:cNvPr>
              <p14:cNvContentPartPr/>
              <p14:nvPr/>
            </p14:nvContentPartPr>
            <p14:xfrm>
              <a:off x="8458320" y="1102527"/>
              <a:ext cx="691200" cy="2833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DD79833-9BE7-4EBE-B617-0B94E9CE47D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440680" y="1084865"/>
                <a:ext cx="726840" cy="319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AC0EBCA-37E2-4A28-B45C-EB5C73290ADE}"/>
                  </a:ext>
                </a:extLst>
              </p14:cNvPr>
              <p14:cNvContentPartPr/>
              <p14:nvPr/>
            </p14:nvContentPartPr>
            <p14:xfrm>
              <a:off x="7098600" y="1085967"/>
              <a:ext cx="555120" cy="3117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AC0EBCA-37E2-4A28-B45C-EB5C73290AD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0588" y="1068307"/>
                <a:ext cx="590783" cy="34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2C64D2E4-BA83-4B05-9243-708E76F7427E}"/>
                  </a:ext>
                </a:extLst>
              </p14:cNvPr>
              <p14:cNvContentPartPr/>
              <p14:nvPr/>
            </p14:nvContentPartPr>
            <p14:xfrm>
              <a:off x="6428280" y="1114047"/>
              <a:ext cx="426960" cy="3160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2C64D2E4-BA83-4B05-9243-708E76F7427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10640" y="1096387"/>
                <a:ext cx="462600" cy="35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E306BC20-73B0-43A7-8BC5-523514C9B58A}"/>
                  </a:ext>
                </a:extLst>
              </p14:cNvPr>
              <p14:cNvContentPartPr/>
              <p14:nvPr/>
            </p14:nvContentPartPr>
            <p14:xfrm>
              <a:off x="5851920" y="1180287"/>
              <a:ext cx="421560" cy="2833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E306BC20-73B0-43A7-8BC5-523514C9B58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34280" y="1162310"/>
                <a:ext cx="45720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A4510C3-0315-440B-B9A5-4E368424B99B}"/>
                  </a:ext>
                </a:extLst>
              </p14:cNvPr>
              <p14:cNvContentPartPr/>
              <p14:nvPr/>
            </p14:nvContentPartPr>
            <p14:xfrm>
              <a:off x="4716840" y="1169127"/>
              <a:ext cx="453960" cy="3052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A4510C3-0315-440B-B9A5-4E368424B9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98840" y="1151487"/>
                <a:ext cx="4896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CB858B1-E24A-4EB2-AA54-A489A4554E85}"/>
                  </a:ext>
                </a:extLst>
              </p14:cNvPr>
              <p14:cNvContentPartPr/>
              <p14:nvPr/>
            </p14:nvContentPartPr>
            <p14:xfrm>
              <a:off x="4316520" y="1252287"/>
              <a:ext cx="194760" cy="2055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CB858B1-E24A-4EB2-AA54-A489A4554E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98880" y="1234287"/>
                <a:ext cx="230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2A68CCD-CEED-4837-9FB3-4334AE70F6D3}"/>
                  </a:ext>
                </a:extLst>
              </p14:cNvPr>
              <p14:cNvContentPartPr/>
              <p14:nvPr/>
            </p14:nvContentPartPr>
            <p14:xfrm>
              <a:off x="3834840" y="1152567"/>
              <a:ext cx="239040" cy="316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2A68CCD-CEED-4837-9FB3-4334AE70F6D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16840" y="1134567"/>
                <a:ext cx="2746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5476FB2F-8AA7-4D19-A7CF-CF3E115B2D48}"/>
                  </a:ext>
                </a:extLst>
              </p14:cNvPr>
              <p14:cNvContentPartPr/>
              <p14:nvPr/>
            </p14:nvContentPartPr>
            <p14:xfrm>
              <a:off x="10007760" y="1169127"/>
              <a:ext cx="17640" cy="1720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5476FB2F-8AA7-4D19-A7CF-CF3E115B2D4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990120" y="1151487"/>
                <a:ext cx="5328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FEACF7A-DC3F-45ED-9FB9-378870CD9B0B}"/>
                  </a:ext>
                </a:extLst>
              </p14:cNvPr>
              <p14:cNvContentPartPr/>
              <p14:nvPr/>
            </p14:nvContentPartPr>
            <p14:xfrm>
              <a:off x="10130160" y="1224567"/>
              <a:ext cx="155160" cy="122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FEACF7A-DC3F-45ED-9FB9-378870CD9B0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12520" y="1206567"/>
                <a:ext cx="1908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78D84B20-F26E-48A6-81A5-43EC7CB98806}"/>
                  </a:ext>
                </a:extLst>
              </p14:cNvPr>
              <p14:cNvContentPartPr/>
              <p14:nvPr/>
            </p14:nvContentPartPr>
            <p14:xfrm>
              <a:off x="10063920" y="1064007"/>
              <a:ext cx="5760" cy="11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78D84B20-F26E-48A6-81A5-43EC7CB9880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45920" y="1046007"/>
                <a:ext cx="41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541196EB-CACA-4B9A-92CD-8B00E6BE22F6}"/>
                  </a:ext>
                </a:extLst>
              </p14:cNvPr>
              <p14:cNvContentPartPr/>
              <p14:nvPr/>
            </p14:nvContentPartPr>
            <p14:xfrm>
              <a:off x="10673400" y="1024767"/>
              <a:ext cx="272160" cy="284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541196EB-CACA-4B9A-92CD-8B00E6BE22F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655400" y="1006767"/>
                <a:ext cx="3078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DD094D9E-ACB3-48AF-BD44-0DA3A720A465}"/>
                  </a:ext>
                </a:extLst>
              </p14:cNvPr>
              <p14:cNvContentPartPr/>
              <p14:nvPr/>
            </p14:nvContentPartPr>
            <p14:xfrm>
              <a:off x="3928800" y="1623447"/>
              <a:ext cx="11520" cy="57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DD094D9E-ACB3-48AF-BD44-0DA3A720A4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11160" y="1605807"/>
                <a:ext cx="47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7996AFBF-3F69-488E-93FC-7B959E771859}"/>
                  </a:ext>
                </a:extLst>
              </p14:cNvPr>
              <p14:cNvContentPartPr/>
              <p14:nvPr/>
            </p14:nvContentPartPr>
            <p14:xfrm>
              <a:off x="5175840" y="1750887"/>
              <a:ext cx="116640" cy="1562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7996AFBF-3F69-488E-93FC-7B959E77185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58200" y="1733247"/>
                <a:ext cx="152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94242146-A9F0-435F-9453-44D5F69AED00}"/>
                  </a:ext>
                </a:extLst>
              </p14:cNvPr>
              <p14:cNvContentPartPr/>
              <p14:nvPr/>
            </p14:nvContentPartPr>
            <p14:xfrm>
              <a:off x="4372320" y="1673487"/>
              <a:ext cx="665280" cy="282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94242146-A9F0-435F-9453-44D5F69AED0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54320" y="1655487"/>
                <a:ext cx="7009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51DB399-54EE-4C9B-ACC8-C53E53652D63}"/>
                  </a:ext>
                </a:extLst>
              </p14:cNvPr>
              <p14:cNvContentPartPr/>
              <p14:nvPr/>
            </p14:nvContentPartPr>
            <p14:xfrm>
              <a:off x="3989640" y="1778607"/>
              <a:ext cx="200160" cy="2001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51DB399-54EE-4C9B-ACC8-C53E53652D6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72000" y="1760935"/>
                <a:ext cx="235800" cy="23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C2A298F-5E23-4821-9716-66E7FAE74005}"/>
                  </a:ext>
                </a:extLst>
              </p14:cNvPr>
              <p14:cNvContentPartPr/>
              <p14:nvPr/>
            </p14:nvContentPartPr>
            <p14:xfrm>
              <a:off x="3086040" y="1678887"/>
              <a:ext cx="604800" cy="3992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C2A298F-5E23-4821-9716-66E7FAE7400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068040" y="1661247"/>
                <a:ext cx="64044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4CC9FB02-49BF-473E-8FEE-FCEDFB3DAD27}"/>
                  </a:ext>
                </a:extLst>
              </p14:cNvPr>
              <p14:cNvContentPartPr/>
              <p14:nvPr/>
            </p14:nvContentPartPr>
            <p14:xfrm>
              <a:off x="2775720" y="1717047"/>
              <a:ext cx="161640" cy="3502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4CC9FB02-49BF-473E-8FEE-FCEDFB3DAD2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757720" y="1699389"/>
                <a:ext cx="197280" cy="3859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C93EBFE-8CC4-42F1-B9F8-B1293F987ECB}"/>
                  </a:ext>
                </a:extLst>
              </p14:cNvPr>
              <p14:cNvContentPartPr/>
              <p14:nvPr/>
            </p14:nvContentPartPr>
            <p14:xfrm>
              <a:off x="2294040" y="1800927"/>
              <a:ext cx="161280" cy="3330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C93EBFE-8CC4-42F1-B9F8-B1293F987EC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276400" y="1782927"/>
                <a:ext cx="1969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3965618-4064-46C4-A30A-828D860EBA8B}"/>
                  </a:ext>
                </a:extLst>
              </p14:cNvPr>
              <p14:cNvContentPartPr/>
              <p14:nvPr/>
            </p14:nvContentPartPr>
            <p14:xfrm>
              <a:off x="1613280" y="1817487"/>
              <a:ext cx="598320" cy="3164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3965618-4064-46C4-A30A-828D860EBA8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95629" y="1799827"/>
                <a:ext cx="633981" cy="35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0D1B71D7-2815-419A-A7AF-E1582A4300A8}"/>
                  </a:ext>
                </a:extLst>
              </p14:cNvPr>
              <p14:cNvContentPartPr/>
              <p14:nvPr/>
            </p14:nvContentPartPr>
            <p14:xfrm>
              <a:off x="1071120" y="1850967"/>
              <a:ext cx="358920" cy="333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0D1B71D7-2815-419A-A7AF-E1582A4300A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53462" y="1832967"/>
                <a:ext cx="394596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8E945B3-6848-4052-9298-2532CEA23AD8}"/>
                  </a:ext>
                </a:extLst>
              </p14:cNvPr>
              <p14:cNvContentPartPr/>
              <p14:nvPr/>
            </p14:nvContentPartPr>
            <p14:xfrm>
              <a:off x="577920" y="1983807"/>
              <a:ext cx="403560" cy="2527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8E945B3-6848-4052-9298-2532CEA23A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60280" y="1965807"/>
                <a:ext cx="4392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F826802A-BA4C-430E-B7CF-83F3EB9488EA}"/>
                  </a:ext>
                </a:extLst>
              </p14:cNvPr>
              <p14:cNvContentPartPr/>
              <p14:nvPr/>
            </p14:nvContentPartPr>
            <p14:xfrm>
              <a:off x="9454080" y="1136007"/>
              <a:ext cx="194400" cy="2217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F826802A-BA4C-430E-B7CF-83F3EB9488E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436440" y="1118036"/>
                <a:ext cx="230040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9B5657D-D976-453C-939E-31099329184F}"/>
                  </a:ext>
                </a:extLst>
              </p14:cNvPr>
              <p14:cNvContentPartPr/>
              <p14:nvPr/>
            </p14:nvContentPartPr>
            <p14:xfrm>
              <a:off x="5458440" y="1895247"/>
              <a:ext cx="50400" cy="57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9B5657D-D976-453C-939E-31099329184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40800" y="1877247"/>
                <a:ext cx="86040" cy="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18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819397" y="2570293"/>
            <a:ext cx="104146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Operations on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3078C3F-C0D6-4B68-BE31-A556323CB920}"/>
                  </a:ext>
                </a:extLst>
              </p14:cNvPr>
              <p14:cNvContentPartPr/>
              <p14:nvPr/>
            </p14:nvContentPartPr>
            <p14:xfrm>
              <a:off x="919560" y="537327"/>
              <a:ext cx="3624840" cy="64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3078C3F-C0D6-4B68-BE31-A556323CB9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1560" y="519327"/>
                <a:ext cx="366048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3E2C704-EF47-461C-8652-624B5376117F}"/>
                  </a:ext>
                </a:extLst>
              </p14:cNvPr>
              <p14:cNvContentPartPr/>
              <p14:nvPr/>
            </p14:nvContentPartPr>
            <p14:xfrm>
              <a:off x="3135720" y="1601487"/>
              <a:ext cx="95400" cy="167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3E2C704-EF47-461C-8652-624B53761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8080" y="1583487"/>
                <a:ext cx="131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AFFABF6-457D-42E1-801C-6752627ED28C}"/>
                  </a:ext>
                </a:extLst>
              </p14:cNvPr>
              <p14:cNvContentPartPr/>
              <p14:nvPr/>
            </p14:nvContentPartPr>
            <p14:xfrm>
              <a:off x="3402120" y="1468287"/>
              <a:ext cx="970920" cy="3607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AFFABF6-457D-42E1-801C-6752627ED2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84127" y="1450647"/>
                <a:ext cx="1006547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2B31525-9393-4A78-8427-6FB29D571DDC}"/>
                  </a:ext>
                </a:extLst>
              </p14:cNvPr>
              <p14:cNvContentPartPr/>
              <p14:nvPr/>
            </p14:nvContentPartPr>
            <p14:xfrm>
              <a:off x="2216280" y="1606527"/>
              <a:ext cx="610200" cy="183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2B31525-9393-4A78-8427-6FB29D571D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98291" y="1588527"/>
                <a:ext cx="645819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1712B3F-03AD-4C03-89B3-85029FA35DC5}"/>
                  </a:ext>
                </a:extLst>
              </p14:cNvPr>
              <p14:cNvContentPartPr/>
              <p14:nvPr/>
            </p14:nvContentPartPr>
            <p14:xfrm>
              <a:off x="924960" y="1529487"/>
              <a:ext cx="1015560" cy="3218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1712B3F-03AD-4C03-89B3-85029FA35D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6960" y="1511487"/>
                <a:ext cx="10512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02FCF21-BD4E-4078-B402-637A0A1E638C}"/>
                  </a:ext>
                </a:extLst>
              </p14:cNvPr>
              <p14:cNvContentPartPr/>
              <p14:nvPr/>
            </p14:nvContentPartPr>
            <p14:xfrm>
              <a:off x="4771200" y="1590327"/>
              <a:ext cx="23040" cy="1224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02FCF21-BD4E-4078-B402-637A0A1E63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53560" y="1572327"/>
                <a:ext cx="58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B7D7218-59D5-41E3-8BFD-4B87AC6A17E5}"/>
                  </a:ext>
                </a:extLst>
              </p14:cNvPr>
              <p14:cNvContentPartPr/>
              <p14:nvPr/>
            </p14:nvContentPartPr>
            <p14:xfrm>
              <a:off x="4677240" y="1457487"/>
              <a:ext cx="16920" cy="5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B7D7218-59D5-41E3-8BFD-4B87AC6A17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59240" y="1439487"/>
                <a:ext cx="52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F3D036B-3F10-44B1-BC4F-3A9FC4F4B591}"/>
                  </a:ext>
                </a:extLst>
              </p14:cNvPr>
              <p14:cNvContentPartPr/>
              <p14:nvPr/>
            </p14:nvContentPartPr>
            <p14:xfrm>
              <a:off x="4926360" y="1368207"/>
              <a:ext cx="382680" cy="366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F3D036B-3F10-44B1-BC4F-3A9FC4F4B5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08377" y="1350207"/>
                <a:ext cx="418287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8C41BA8-D0DA-4C38-8B8C-494B67CFC574}"/>
                  </a:ext>
                </a:extLst>
              </p14:cNvPr>
              <p14:cNvContentPartPr/>
              <p14:nvPr/>
            </p14:nvContentPartPr>
            <p14:xfrm>
              <a:off x="6877200" y="1440567"/>
              <a:ext cx="227520" cy="266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8C41BA8-D0DA-4C38-8B8C-494B67CFC5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59560" y="1422927"/>
                <a:ext cx="2631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AE575B1A-4EAD-420E-938E-1A4968CDD64F}"/>
                  </a:ext>
                </a:extLst>
              </p14:cNvPr>
              <p14:cNvContentPartPr/>
              <p14:nvPr/>
            </p14:nvContentPartPr>
            <p14:xfrm>
              <a:off x="7215240" y="1579167"/>
              <a:ext cx="150120" cy="1166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AE575B1A-4EAD-420E-938E-1A4968CDD64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97240" y="1561527"/>
                <a:ext cx="1857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334AF99-0DB9-4084-A415-E570B510F824}"/>
                  </a:ext>
                </a:extLst>
              </p14:cNvPr>
              <p14:cNvContentPartPr/>
              <p14:nvPr/>
            </p14:nvContentPartPr>
            <p14:xfrm>
              <a:off x="7458960" y="1568007"/>
              <a:ext cx="138960" cy="128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334AF99-0DB9-4084-A415-E570B510F8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41320" y="1550007"/>
                <a:ext cx="174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CB0673A-C1E2-40B0-8BF6-111309D84F0D}"/>
                  </a:ext>
                </a:extLst>
              </p14:cNvPr>
              <p14:cNvContentPartPr/>
              <p14:nvPr/>
            </p14:nvContentPartPr>
            <p14:xfrm>
              <a:off x="7697280" y="1573407"/>
              <a:ext cx="94680" cy="138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CB0673A-C1E2-40B0-8BF6-111309D84F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79640" y="1555767"/>
                <a:ext cx="1303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C7B660A-5B61-44C4-B939-57F1D8C98A92}"/>
                  </a:ext>
                </a:extLst>
              </p14:cNvPr>
              <p14:cNvContentPartPr/>
              <p14:nvPr/>
            </p14:nvContentPartPr>
            <p14:xfrm>
              <a:off x="8689440" y="1551087"/>
              <a:ext cx="111240" cy="140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C7B660A-5B61-44C4-B939-57F1D8C98A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71440" y="1533447"/>
                <a:ext cx="1468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772F165-72C9-4162-B200-CC2C0D4C1109}"/>
                  </a:ext>
                </a:extLst>
              </p14:cNvPr>
              <p14:cNvContentPartPr/>
              <p14:nvPr/>
            </p14:nvContentPartPr>
            <p14:xfrm>
              <a:off x="10085880" y="1562247"/>
              <a:ext cx="155520" cy="167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772F165-72C9-4162-B200-CC2C0D4C11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68240" y="1544247"/>
                <a:ext cx="191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EBA8CD9-ED91-43A4-8659-293E4A18E8E3}"/>
                  </a:ext>
                </a:extLst>
              </p14:cNvPr>
              <p14:cNvContentPartPr/>
              <p14:nvPr/>
            </p14:nvContentPartPr>
            <p14:xfrm>
              <a:off x="9055200" y="1512567"/>
              <a:ext cx="859320" cy="216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EBA8CD9-ED91-43A4-8659-293E4A18E8E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37200" y="1494567"/>
                <a:ext cx="8949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22320EA-A67F-4364-9BA4-FD29B800B7B2}"/>
                  </a:ext>
                </a:extLst>
              </p14:cNvPr>
              <p14:cNvContentPartPr/>
              <p14:nvPr/>
            </p14:nvContentPartPr>
            <p14:xfrm>
              <a:off x="8090760" y="1424007"/>
              <a:ext cx="477000" cy="266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22320EA-A67F-4364-9BA4-FD29B800B7B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73120" y="1406343"/>
                <a:ext cx="512640" cy="30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3EFEAEC5-7E22-4403-AE6D-54D3633FB6BB}"/>
                  </a:ext>
                </a:extLst>
              </p14:cNvPr>
              <p14:cNvContentPartPr/>
              <p14:nvPr/>
            </p14:nvContentPartPr>
            <p14:xfrm>
              <a:off x="6228480" y="1546047"/>
              <a:ext cx="371880" cy="382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3EFEAEC5-7E22-4403-AE6D-54D3633FB6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10480" y="1528047"/>
                <a:ext cx="4075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5F69F3C-76C9-44EC-BAA3-AF3752805DCF}"/>
                  </a:ext>
                </a:extLst>
              </p14:cNvPr>
              <p14:cNvContentPartPr/>
              <p14:nvPr/>
            </p14:nvContentPartPr>
            <p14:xfrm>
              <a:off x="5669040" y="1435167"/>
              <a:ext cx="432720" cy="2779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5F69F3C-76C9-44EC-BAA3-AF3752805DC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1400" y="1417167"/>
                <a:ext cx="4683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B889491-E474-4C06-A073-4731776ADD4F}"/>
                  </a:ext>
                </a:extLst>
              </p14:cNvPr>
              <p14:cNvContentPartPr/>
              <p14:nvPr/>
            </p14:nvContentPartPr>
            <p14:xfrm>
              <a:off x="1036200" y="2127807"/>
              <a:ext cx="2133720" cy="2944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B889491-E474-4C06-A073-4731776ADD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18203" y="2110145"/>
                <a:ext cx="2169354" cy="3301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3DD9045-8300-46D6-AD64-291CE145BBD0}"/>
                  </a:ext>
                </a:extLst>
              </p14:cNvPr>
              <p14:cNvContentPartPr/>
              <p14:nvPr/>
            </p14:nvContentPartPr>
            <p14:xfrm>
              <a:off x="3435600" y="2798487"/>
              <a:ext cx="405000" cy="4215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3DD9045-8300-46D6-AD64-291CE145BBD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17960" y="2780487"/>
                <a:ext cx="4406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F800B91-6D89-419B-A0E9-1E35A108F74F}"/>
                  </a:ext>
                </a:extLst>
              </p14:cNvPr>
              <p14:cNvContentPartPr/>
              <p14:nvPr/>
            </p14:nvContentPartPr>
            <p14:xfrm>
              <a:off x="4028880" y="2975607"/>
              <a:ext cx="194400" cy="282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F800B91-6D89-419B-A0E9-1E35A108F74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10880" y="2957967"/>
                <a:ext cx="2300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982BF2F-CDE8-44BE-A17A-F10D26B65B1D}"/>
                  </a:ext>
                </a:extLst>
              </p14:cNvPr>
              <p14:cNvContentPartPr/>
              <p14:nvPr/>
            </p14:nvContentPartPr>
            <p14:xfrm>
              <a:off x="4543680" y="2698767"/>
              <a:ext cx="122400" cy="4770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982BF2F-CDE8-44BE-A17A-F10D26B65B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26040" y="2680767"/>
                <a:ext cx="1580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884C1D7-AACF-4FD0-B1F9-4316DFE10C10}"/>
                  </a:ext>
                </a:extLst>
              </p14:cNvPr>
              <p14:cNvContentPartPr/>
              <p14:nvPr/>
            </p14:nvContentPartPr>
            <p14:xfrm>
              <a:off x="5990520" y="2743047"/>
              <a:ext cx="244080" cy="421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884C1D7-AACF-4FD0-B1F9-4316DFE10C1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72880" y="2725047"/>
                <a:ext cx="2797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582919A-2ADD-40C3-8A87-C95EC2B923B1}"/>
                  </a:ext>
                </a:extLst>
              </p14:cNvPr>
              <p14:cNvContentPartPr/>
              <p14:nvPr/>
            </p14:nvContentPartPr>
            <p14:xfrm>
              <a:off x="5424600" y="2814687"/>
              <a:ext cx="234000" cy="2890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582919A-2ADD-40C3-8A87-C95EC2B923B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06600" y="2796687"/>
                <a:ext cx="2696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47C4462-AE09-412A-B28F-BB227C0B001B}"/>
                  </a:ext>
                </a:extLst>
              </p14:cNvPr>
              <p14:cNvContentPartPr/>
              <p14:nvPr/>
            </p14:nvContentPartPr>
            <p14:xfrm>
              <a:off x="4920960" y="2914767"/>
              <a:ext cx="194400" cy="249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47C4462-AE09-412A-B28F-BB227C0B001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02960" y="2897127"/>
                <a:ext cx="230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CE87916-F1ED-4043-94A9-357280602C82}"/>
                  </a:ext>
                </a:extLst>
              </p14:cNvPr>
              <p14:cNvContentPartPr/>
              <p14:nvPr/>
            </p14:nvContentPartPr>
            <p14:xfrm>
              <a:off x="8040360" y="2920527"/>
              <a:ext cx="200520" cy="2494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CE87916-F1ED-4043-94A9-357280602C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22360" y="2902887"/>
                <a:ext cx="23616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2D708000-DBC6-4683-939C-9BF6308F8F06}"/>
                  </a:ext>
                </a:extLst>
              </p14:cNvPr>
              <p14:cNvContentPartPr/>
              <p14:nvPr/>
            </p14:nvContentPartPr>
            <p14:xfrm>
              <a:off x="7608720" y="2942487"/>
              <a:ext cx="183240" cy="288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2D708000-DBC6-4683-939C-9BF6308F8F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91080" y="2924847"/>
                <a:ext cx="21888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8EF95378-DE81-4DB0-82D7-3F9F608208D5}"/>
                  </a:ext>
                </a:extLst>
              </p14:cNvPr>
              <p14:cNvContentPartPr/>
              <p14:nvPr/>
            </p14:nvContentPartPr>
            <p14:xfrm>
              <a:off x="6627720" y="2875887"/>
              <a:ext cx="676800" cy="233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8EF95378-DE81-4DB0-82D7-3F9F608208D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610071" y="2858247"/>
                <a:ext cx="712459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C5B79DEE-9B2E-4F20-8E47-87C292E4D0A6}"/>
                  </a:ext>
                </a:extLst>
              </p14:cNvPr>
              <p14:cNvContentPartPr/>
              <p14:nvPr/>
            </p14:nvContentPartPr>
            <p14:xfrm>
              <a:off x="8606280" y="2659887"/>
              <a:ext cx="543600" cy="659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C5B79DEE-9B2E-4F20-8E47-87C292E4D0A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588280" y="2642247"/>
                <a:ext cx="57924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B04E6F38-5114-4791-B73D-EA27BAB217DC}"/>
                  </a:ext>
                </a:extLst>
              </p14:cNvPr>
              <p14:cNvContentPartPr/>
              <p14:nvPr/>
            </p14:nvContentPartPr>
            <p14:xfrm>
              <a:off x="2637120" y="4116807"/>
              <a:ext cx="95760" cy="1897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B04E6F38-5114-4791-B73D-EA27BAB217D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19480" y="4099167"/>
                <a:ext cx="131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A6AEAD4C-D4B3-47E2-8C7A-2BF98BF7D25B}"/>
                  </a:ext>
                </a:extLst>
              </p14:cNvPr>
              <p14:cNvContentPartPr/>
              <p14:nvPr/>
            </p14:nvContentPartPr>
            <p14:xfrm>
              <a:off x="2870400" y="4122567"/>
              <a:ext cx="166680" cy="1836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A6AEAD4C-D4B3-47E2-8C7A-2BF98BF7D2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52760" y="4104567"/>
                <a:ext cx="20232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B95E498-E21C-4A38-8DD6-E6244C9E4517}"/>
                  </a:ext>
                </a:extLst>
              </p14:cNvPr>
              <p14:cNvContentPartPr/>
              <p14:nvPr/>
            </p14:nvContentPartPr>
            <p14:xfrm>
              <a:off x="3330480" y="4067487"/>
              <a:ext cx="11520" cy="57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B95E498-E21C-4A38-8DD6-E6244C9E451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12480" y="4049847"/>
                <a:ext cx="47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6FAE299-CA1E-4470-A682-40301C51551A}"/>
                  </a:ext>
                </a:extLst>
              </p14:cNvPr>
              <p14:cNvContentPartPr/>
              <p14:nvPr/>
            </p14:nvContentPartPr>
            <p14:xfrm>
              <a:off x="3352800" y="4139487"/>
              <a:ext cx="5760" cy="115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6FAE299-CA1E-4470-A682-40301C51551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34800" y="4121847"/>
                <a:ext cx="41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51F9D5E-6745-4523-91E7-F8563130A876}"/>
                  </a:ext>
                </a:extLst>
              </p14:cNvPr>
              <p14:cNvContentPartPr/>
              <p14:nvPr/>
            </p14:nvContentPartPr>
            <p14:xfrm>
              <a:off x="4350000" y="4006647"/>
              <a:ext cx="100080" cy="3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51F9D5E-6745-4523-91E7-F8563130A87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332360" y="3988647"/>
                <a:ext cx="13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0695729-70D6-4A77-81E4-F3EDFE5C81D7}"/>
                  </a:ext>
                </a:extLst>
              </p14:cNvPr>
              <p14:cNvContentPartPr/>
              <p14:nvPr/>
            </p14:nvContentPartPr>
            <p14:xfrm>
              <a:off x="4366920" y="4089807"/>
              <a:ext cx="133200" cy="169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0695729-70D6-4A77-81E4-F3EDFE5C81D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8920" y="4071807"/>
                <a:ext cx="168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6499D31-CC64-4566-9F4D-B4DF5D07105A}"/>
                  </a:ext>
                </a:extLst>
              </p14:cNvPr>
              <p14:cNvContentPartPr/>
              <p14:nvPr/>
            </p14:nvContentPartPr>
            <p14:xfrm>
              <a:off x="4776960" y="3811887"/>
              <a:ext cx="305640" cy="3445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6499D31-CC64-4566-9F4D-B4DF5D0710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58960" y="3794247"/>
                <a:ext cx="341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21378595-877B-4DDD-BE25-F065EFB0311F}"/>
                  </a:ext>
                </a:extLst>
              </p14:cNvPr>
              <p14:cNvContentPartPr/>
              <p14:nvPr/>
            </p14:nvContentPartPr>
            <p14:xfrm>
              <a:off x="3856800" y="3851487"/>
              <a:ext cx="282960" cy="3549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21378595-877B-4DDD-BE25-F065EFB0311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39160" y="3833487"/>
                <a:ext cx="3186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08D85CD4-E176-4B89-ACB7-C86A015BA8A1}"/>
                  </a:ext>
                </a:extLst>
              </p14:cNvPr>
              <p14:cNvContentPartPr/>
              <p14:nvPr/>
            </p14:nvContentPartPr>
            <p14:xfrm>
              <a:off x="1562520" y="3940047"/>
              <a:ext cx="931680" cy="3715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08D85CD4-E176-4B89-ACB7-C86A015BA8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44520" y="3922064"/>
                <a:ext cx="967320" cy="4071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562430D-B738-48D9-B327-E4687777A197}"/>
                  </a:ext>
                </a:extLst>
              </p14:cNvPr>
              <p14:cNvContentPartPr/>
              <p14:nvPr/>
            </p14:nvContentPartPr>
            <p14:xfrm>
              <a:off x="1063920" y="3912327"/>
              <a:ext cx="388080" cy="3549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562430D-B738-48D9-B327-E4687777A19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5937" y="3894687"/>
                <a:ext cx="423687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33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6412DDA-C67D-4BC9-95A6-76EB92E3DEAB}"/>
                  </a:ext>
                </a:extLst>
              </p14:cNvPr>
              <p14:cNvContentPartPr/>
              <p14:nvPr/>
            </p14:nvContentPartPr>
            <p14:xfrm>
              <a:off x="914160" y="1002807"/>
              <a:ext cx="2555280" cy="558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6412DDA-C67D-4BC9-95A6-76EB92E3DE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6520" y="985167"/>
                <a:ext cx="2590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9CDEB12-665C-4CE6-8110-3D3BA3638EC3}"/>
                  </a:ext>
                </a:extLst>
              </p14:cNvPr>
              <p14:cNvContentPartPr/>
              <p14:nvPr/>
            </p14:nvContentPartPr>
            <p14:xfrm>
              <a:off x="853320" y="359487"/>
              <a:ext cx="2626920" cy="433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9CDEB12-665C-4CE6-8110-3D3BA3638E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5322" y="341847"/>
                <a:ext cx="2662555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CFBEAC3-CCF0-4AF8-8C35-B37B72F4719C}"/>
                  </a:ext>
                </a:extLst>
              </p14:cNvPr>
              <p14:cNvContentPartPr/>
              <p14:nvPr/>
            </p14:nvContentPartPr>
            <p14:xfrm>
              <a:off x="581520" y="1407447"/>
              <a:ext cx="272520" cy="371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CFBEAC3-CCF0-4AF8-8C35-B37B72F471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3880" y="1389447"/>
                <a:ext cx="3081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7865C41-37C7-4B1B-A461-844D3C710EF0}"/>
                  </a:ext>
                </a:extLst>
              </p14:cNvPr>
              <p14:cNvContentPartPr/>
              <p14:nvPr/>
            </p14:nvContentPartPr>
            <p14:xfrm>
              <a:off x="1185600" y="1446327"/>
              <a:ext cx="759600" cy="338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7865C41-37C7-4B1B-A461-844D3C710E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67960" y="1428327"/>
                <a:ext cx="7952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0EEB16D-B109-4B67-A70C-183CB2C6BCF5}"/>
                  </a:ext>
                </a:extLst>
              </p14:cNvPr>
              <p14:cNvContentPartPr/>
              <p14:nvPr/>
            </p14:nvContentPartPr>
            <p14:xfrm>
              <a:off x="2227800" y="1429407"/>
              <a:ext cx="326880" cy="316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0EEB16D-B109-4B67-A70C-183CB2C6BCF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9820" y="1411767"/>
                <a:ext cx="362481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818737-D472-4AD5-A2D6-1EFEE08C5CA8}"/>
                  </a:ext>
                </a:extLst>
              </p14:cNvPr>
              <p14:cNvContentPartPr/>
              <p14:nvPr/>
            </p14:nvContentPartPr>
            <p14:xfrm>
              <a:off x="2925840" y="1407447"/>
              <a:ext cx="5760" cy="5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818737-D472-4AD5-A2D6-1EFEE08C5C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08200" y="1389447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B7951CE-D497-4F55-A31B-5EA1DBAA8C9E}"/>
                  </a:ext>
                </a:extLst>
              </p14:cNvPr>
              <p14:cNvContentPartPr/>
              <p14:nvPr/>
            </p14:nvContentPartPr>
            <p14:xfrm>
              <a:off x="3501480" y="1456407"/>
              <a:ext cx="156600" cy="189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B7951CE-D497-4F55-A31B-5EA1DBAA8C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3840" y="1438767"/>
                <a:ext cx="192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AE75D1F-F34F-44E1-AF20-E68872661544}"/>
                  </a:ext>
                </a:extLst>
              </p14:cNvPr>
              <p14:cNvContentPartPr/>
              <p14:nvPr/>
            </p14:nvContentPartPr>
            <p14:xfrm>
              <a:off x="6677400" y="1202247"/>
              <a:ext cx="273240" cy="366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AE75D1F-F34F-44E1-AF20-E688726615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59737" y="1184607"/>
                <a:ext cx="308927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DE0CCDF-BD1A-4BBD-B561-6FEEA05EE830}"/>
                  </a:ext>
                </a:extLst>
              </p14:cNvPr>
              <p14:cNvContentPartPr/>
              <p14:nvPr/>
            </p14:nvContentPartPr>
            <p14:xfrm>
              <a:off x="5873880" y="1235367"/>
              <a:ext cx="444240" cy="3560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DE0CCDF-BD1A-4BBD-B561-6FEEA05EE8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55865" y="1217727"/>
                <a:ext cx="479909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EA0CB1C-519D-42CA-9509-849135C8A9C1}"/>
                  </a:ext>
                </a:extLst>
              </p14:cNvPr>
              <p14:cNvContentPartPr/>
              <p14:nvPr/>
            </p14:nvContentPartPr>
            <p14:xfrm>
              <a:off x="5381040" y="1296567"/>
              <a:ext cx="299520" cy="35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EA0CB1C-519D-42CA-9509-849135C8A9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3040" y="1278927"/>
                <a:ext cx="3351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C8A0C23-7C8B-457E-831F-0C461744DFBD}"/>
                  </a:ext>
                </a:extLst>
              </p14:cNvPr>
              <p14:cNvContentPartPr/>
              <p14:nvPr/>
            </p14:nvContentPartPr>
            <p14:xfrm>
              <a:off x="4033920" y="1318887"/>
              <a:ext cx="1203120" cy="316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C8A0C23-7C8B-457E-831F-0C461744DF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15925" y="1300907"/>
                <a:ext cx="1238749" cy="351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4F3B291-226A-423E-A879-D9F9E51BC224}"/>
                  </a:ext>
                </a:extLst>
              </p14:cNvPr>
              <p14:cNvContentPartPr/>
              <p14:nvPr/>
            </p14:nvContentPartPr>
            <p14:xfrm>
              <a:off x="2925840" y="1512567"/>
              <a:ext cx="249840" cy="211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4F3B291-226A-423E-A879-D9F9E51BC22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08200" y="1494927"/>
                <a:ext cx="285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A79BE6C-8403-4A0E-BB59-E999D78A3D4A}"/>
                  </a:ext>
                </a:extLst>
              </p14:cNvPr>
              <p14:cNvContentPartPr/>
              <p14:nvPr/>
            </p14:nvContentPartPr>
            <p14:xfrm>
              <a:off x="7337280" y="1402047"/>
              <a:ext cx="17280" cy="127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A79BE6C-8403-4A0E-BB59-E999D78A3D4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19280" y="1384047"/>
                <a:ext cx="529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2E2F6C5-470A-4472-9ABF-7CC050E212FD}"/>
                  </a:ext>
                </a:extLst>
              </p14:cNvPr>
              <p14:cNvContentPartPr/>
              <p14:nvPr/>
            </p14:nvContentPartPr>
            <p14:xfrm>
              <a:off x="7293000" y="1246167"/>
              <a:ext cx="16920" cy="23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2E2F6C5-470A-4472-9ABF-7CC050E212F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75000" y="1228527"/>
                <a:ext cx="525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6FA8F71-6BAE-46EA-95CB-113712B1B25D}"/>
                  </a:ext>
                </a:extLst>
              </p14:cNvPr>
              <p14:cNvContentPartPr/>
              <p14:nvPr/>
            </p14:nvContentPartPr>
            <p14:xfrm>
              <a:off x="8251680" y="1301247"/>
              <a:ext cx="1236600" cy="5173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6FA8F71-6BAE-46EA-95CB-113712B1B2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33685" y="1283607"/>
                <a:ext cx="127223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56CBDDE-7D34-4586-856C-BEAB292FC0C1}"/>
                  </a:ext>
                </a:extLst>
              </p14:cNvPr>
              <p14:cNvContentPartPr/>
              <p14:nvPr/>
            </p14:nvContentPartPr>
            <p14:xfrm>
              <a:off x="7514400" y="1174527"/>
              <a:ext cx="515880" cy="349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56CBDDE-7D34-4586-856C-BEAB292FC0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96760" y="1156869"/>
                <a:ext cx="551520" cy="3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14760F8-06AE-4C18-9CF0-5F21DB815CB1}"/>
                  </a:ext>
                </a:extLst>
              </p14:cNvPr>
              <p14:cNvContentPartPr/>
              <p14:nvPr/>
            </p14:nvContentPartPr>
            <p14:xfrm>
              <a:off x="2936640" y="2089287"/>
              <a:ext cx="122040" cy="2217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14760F8-06AE-4C18-9CF0-5F21DB815C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9000" y="2071647"/>
                <a:ext cx="157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40E8156-A247-4B38-A9D7-0953D2643F0A}"/>
                  </a:ext>
                </a:extLst>
              </p14:cNvPr>
              <p14:cNvContentPartPr/>
              <p14:nvPr/>
            </p14:nvContentPartPr>
            <p14:xfrm>
              <a:off x="3219600" y="2078127"/>
              <a:ext cx="199440" cy="233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40E8156-A247-4B38-A9D7-0953D2643F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01960" y="2060127"/>
                <a:ext cx="235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0CB3B87-5715-429B-9F7F-232BD38FC53E}"/>
                  </a:ext>
                </a:extLst>
              </p14:cNvPr>
              <p14:cNvContentPartPr/>
              <p14:nvPr/>
            </p14:nvContentPartPr>
            <p14:xfrm>
              <a:off x="4716120" y="2028087"/>
              <a:ext cx="138600" cy="1724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0CB3B87-5715-429B-9F7F-232BD38FC5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98480" y="2010087"/>
                <a:ext cx="1742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59F9796-B610-4620-9A0F-D39F5EEAF5F5}"/>
                  </a:ext>
                </a:extLst>
              </p14:cNvPr>
              <p14:cNvContentPartPr/>
              <p14:nvPr/>
            </p14:nvContentPartPr>
            <p14:xfrm>
              <a:off x="6106800" y="1984167"/>
              <a:ext cx="166680" cy="1663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59F9796-B610-4620-9A0F-D39F5EEAF5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8800" y="1966167"/>
                <a:ext cx="202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25FFF04A-40C7-4248-84C4-BEC676F64074}"/>
                  </a:ext>
                </a:extLst>
              </p14:cNvPr>
              <p14:cNvContentPartPr/>
              <p14:nvPr/>
            </p14:nvContentPartPr>
            <p14:xfrm>
              <a:off x="8107680" y="2011527"/>
              <a:ext cx="50400" cy="280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25FFF04A-40C7-4248-84C4-BEC676F6407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89680" y="1993527"/>
                <a:ext cx="86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02CD744-0B8B-4C2E-90FE-904CF7ADB6C2}"/>
                  </a:ext>
                </a:extLst>
              </p14:cNvPr>
              <p14:cNvContentPartPr/>
              <p14:nvPr/>
            </p14:nvContentPartPr>
            <p14:xfrm>
              <a:off x="7730760" y="1773207"/>
              <a:ext cx="244440" cy="3006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02CD744-0B8B-4C2E-90FE-904CF7ADB6C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12786" y="1755207"/>
                <a:ext cx="280028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8FD4EE4-3BE6-40B6-A6BE-607DDB0F70C5}"/>
                  </a:ext>
                </a:extLst>
              </p14:cNvPr>
              <p14:cNvContentPartPr/>
              <p14:nvPr/>
            </p14:nvContentPartPr>
            <p14:xfrm>
              <a:off x="6882240" y="1784007"/>
              <a:ext cx="527400" cy="333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8FD4EE4-3BE6-40B6-A6BE-607DDB0F70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64240" y="1766007"/>
                <a:ext cx="563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252363B-7434-4925-9F7B-B2EB0AA665E7}"/>
                  </a:ext>
                </a:extLst>
              </p14:cNvPr>
              <p14:cNvContentPartPr/>
              <p14:nvPr/>
            </p14:nvContentPartPr>
            <p14:xfrm>
              <a:off x="6372840" y="1861767"/>
              <a:ext cx="199800" cy="305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252363B-7434-4925-9F7B-B2EB0AA665E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55200" y="1844127"/>
                <a:ext cx="2354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42B98C7-CBF7-435A-8636-17F99B400164}"/>
                  </a:ext>
                </a:extLst>
              </p14:cNvPr>
              <p14:cNvContentPartPr/>
              <p14:nvPr/>
            </p14:nvContentPartPr>
            <p14:xfrm>
              <a:off x="4965240" y="1944927"/>
              <a:ext cx="1031400" cy="2883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42B98C7-CBF7-435A-8636-17F99B4001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47594" y="1927287"/>
                <a:ext cx="1067052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E471CBF3-0689-4C3F-9CB7-FD5869E705A0}"/>
                  </a:ext>
                </a:extLst>
              </p14:cNvPr>
              <p14:cNvContentPartPr/>
              <p14:nvPr/>
            </p14:nvContentPartPr>
            <p14:xfrm>
              <a:off x="3884520" y="2033847"/>
              <a:ext cx="510480" cy="2055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E471CBF3-0689-4C3F-9CB7-FD5869E705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66868" y="2015847"/>
                <a:ext cx="546145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5E15AEA8-4EA2-4F82-818B-A2C06353DFE6}"/>
                  </a:ext>
                </a:extLst>
              </p14:cNvPr>
              <p14:cNvContentPartPr/>
              <p14:nvPr/>
            </p14:nvContentPartPr>
            <p14:xfrm>
              <a:off x="2476920" y="2022687"/>
              <a:ext cx="327240" cy="3106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5E15AEA8-4EA2-4F82-818B-A2C06353DFE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59280" y="2004687"/>
                <a:ext cx="3628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818DAFF-2888-45CB-88D8-59490A0B9D10}"/>
                  </a:ext>
                </a:extLst>
              </p14:cNvPr>
              <p14:cNvContentPartPr/>
              <p14:nvPr/>
            </p14:nvContentPartPr>
            <p14:xfrm>
              <a:off x="1867440" y="2061207"/>
              <a:ext cx="263880" cy="3110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818DAFF-2888-45CB-88D8-59490A0B9D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849440" y="2043547"/>
                <a:ext cx="299520" cy="3467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A188853-6068-41FB-89E8-B15633EF6412}"/>
                  </a:ext>
                </a:extLst>
              </p14:cNvPr>
              <p14:cNvContentPartPr/>
              <p14:nvPr/>
            </p14:nvContentPartPr>
            <p14:xfrm>
              <a:off x="1329240" y="2100087"/>
              <a:ext cx="233640" cy="3160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A188853-6068-41FB-89E8-B15633EF641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311600" y="2082447"/>
                <a:ext cx="2692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06B6599-40B6-48FC-B04B-37115D87EF7E}"/>
                  </a:ext>
                </a:extLst>
              </p14:cNvPr>
              <p14:cNvContentPartPr/>
              <p14:nvPr/>
            </p14:nvContentPartPr>
            <p14:xfrm>
              <a:off x="625440" y="2105847"/>
              <a:ext cx="372240" cy="3553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06B6599-40B6-48FC-B04B-37115D87EF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7800" y="2087865"/>
                <a:ext cx="407880" cy="390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6AD9DFE-2121-4235-8210-A654C27EAD28}"/>
                  </a:ext>
                </a:extLst>
              </p14:cNvPr>
              <p14:cNvContentPartPr/>
              <p14:nvPr/>
            </p14:nvContentPartPr>
            <p14:xfrm>
              <a:off x="9831000" y="1174527"/>
              <a:ext cx="1779480" cy="3222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6AD9DFE-2121-4235-8210-A654C27EAD2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13356" y="1156867"/>
                <a:ext cx="1815127" cy="3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92F34AE-896C-4B04-9C8B-452FF78C0EBC}"/>
                  </a:ext>
                </a:extLst>
              </p14:cNvPr>
              <p14:cNvContentPartPr/>
              <p14:nvPr/>
            </p14:nvContentPartPr>
            <p14:xfrm>
              <a:off x="3596520" y="3064527"/>
              <a:ext cx="144360" cy="265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92F34AE-896C-4B04-9C8B-452FF78C0EB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78520" y="3046527"/>
                <a:ext cx="180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7E2CB6B-415D-4590-B5E7-86A066A93F6C}"/>
                  </a:ext>
                </a:extLst>
              </p14:cNvPr>
              <p14:cNvContentPartPr/>
              <p14:nvPr/>
            </p14:nvContentPartPr>
            <p14:xfrm>
              <a:off x="3030960" y="2776167"/>
              <a:ext cx="355320" cy="5101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7E2CB6B-415D-4590-B5E7-86A066A93F6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13320" y="2758527"/>
                <a:ext cx="3909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87DBC8A-A04E-4CC5-BDF7-79463B220DB2}"/>
                  </a:ext>
                </a:extLst>
              </p14:cNvPr>
              <p14:cNvContentPartPr/>
              <p14:nvPr/>
            </p14:nvContentPartPr>
            <p14:xfrm>
              <a:off x="4047240" y="2726487"/>
              <a:ext cx="131400" cy="6930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87DBC8A-A04E-4CC5-BDF7-79463B220DB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29240" y="2708487"/>
                <a:ext cx="16704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252EF2A-AA61-401A-9B4D-79643C198883}"/>
                  </a:ext>
                </a:extLst>
              </p14:cNvPr>
              <p14:cNvContentPartPr/>
              <p14:nvPr/>
            </p14:nvContentPartPr>
            <p14:xfrm>
              <a:off x="8068800" y="2648727"/>
              <a:ext cx="604080" cy="6598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252EF2A-AA61-401A-9B4D-79643C19888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050789" y="2631087"/>
                <a:ext cx="639741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D01C473B-D732-4FE3-8AF3-6FD1210D1556}"/>
                  </a:ext>
                </a:extLst>
              </p14:cNvPr>
              <p14:cNvContentPartPr/>
              <p14:nvPr/>
            </p14:nvContentPartPr>
            <p14:xfrm>
              <a:off x="7447800" y="2887047"/>
              <a:ext cx="253800" cy="3218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D01C473B-D732-4FE3-8AF3-6FD1210D155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30160" y="2869407"/>
                <a:ext cx="2894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1A080E6B-93CD-4D32-BD82-6472CA155BD2}"/>
                  </a:ext>
                </a:extLst>
              </p14:cNvPr>
              <p14:cNvContentPartPr/>
              <p14:nvPr/>
            </p14:nvContentPartPr>
            <p14:xfrm>
              <a:off x="6938040" y="2958687"/>
              <a:ext cx="211680" cy="28908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1A080E6B-93CD-4D32-BD82-6472CA155BD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920370" y="2941047"/>
                <a:ext cx="247381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2C18EB3-90B8-4E46-B628-CE44050B6BFC}"/>
                  </a:ext>
                </a:extLst>
              </p14:cNvPr>
              <p14:cNvContentPartPr/>
              <p14:nvPr/>
            </p14:nvContentPartPr>
            <p14:xfrm>
              <a:off x="6001680" y="2959047"/>
              <a:ext cx="565920" cy="2610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2C18EB3-90B8-4E46-B628-CE44050B6BF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83680" y="2941407"/>
                <a:ext cx="6015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3A21564-D965-4E9D-8FA5-94E5CA86E06A}"/>
                  </a:ext>
                </a:extLst>
              </p14:cNvPr>
              <p14:cNvContentPartPr/>
              <p14:nvPr/>
            </p14:nvContentPartPr>
            <p14:xfrm>
              <a:off x="5403000" y="2920527"/>
              <a:ext cx="267120" cy="3704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3A21564-D965-4E9D-8FA5-94E5CA86E06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85360" y="2902544"/>
                <a:ext cx="302760" cy="406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C0BAA89-0425-4A66-A164-EEF61CB8E4B3}"/>
                  </a:ext>
                </a:extLst>
              </p14:cNvPr>
              <p14:cNvContentPartPr/>
              <p14:nvPr/>
            </p14:nvContentPartPr>
            <p14:xfrm>
              <a:off x="4986840" y="3008727"/>
              <a:ext cx="239400" cy="283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C0BAA89-0425-4A66-A164-EEF61CB8E4B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68840" y="2990727"/>
                <a:ext cx="275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E77F9AE-A136-4052-BD76-C68FEE2B042E}"/>
                  </a:ext>
                </a:extLst>
              </p14:cNvPr>
              <p14:cNvContentPartPr/>
              <p14:nvPr/>
            </p14:nvContentPartPr>
            <p14:xfrm>
              <a:off x="4538640" y="3020247"/>
              <a:ext cx="183240" cy="333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E77F9AE-A136-4052-BD76-C68FEE2B04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20640" y="3002247"/>
                <a:ext cx="2188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AEEB02B-7DE1-4EF6-903F-E3FE324AE41D}"/>
                  </a:ext>
                </a:extLst>
              </p14:cNvPr>
              <p14:cNvContentPartPr/>
              <p14:nvPr/>
            </p14:nvContentPartPr>
            <p14:xfrm>
              <a:off x="3230760" y="4106367"/>
              <a:ext cx="6120" cy="1152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AEEB02B-7DE1-4EF6-903F-E3FE324AE4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12760" y="4088367"/>
                <a:ext cx="41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CAEF03AC-CEF0-4036-A910-7A45EE4D0770}"/>
                  </a:ext>
                </a:extLst>
              </p14:cNvPr>
              <p14:cNvContentPartPr/>
              <p14:nvPr/>
            </p14:nvContentPartPr>
            <p14:xfrm>
              <a:off x="3236160" y="4194927"/>
              <a:ext cx="5760" cy="169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CAEF03AC-CEF0-4036-A910-7A45EE4D077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218520" y="4177287"/>
                <a:ext cx="41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A6D0C64-AE1C-4D1F-AA39-793A4CD37998}"/>
                  </a:ext>
                </a:extLst>
              </p14:cNvPr>
              <p14:cNvContentPartPr/>
              <p14:nvPr/>
            </p14:nvContentPartPr>
            <p14:xfrm>
              <a:off x="4593720" y="3917367"/>
              <a:ext cx="305280" cy="2336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A6D0C64-AE1C-4D1F-AA39-793A4CD3799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76080" y="3899727"/>
                <a:ext cx="340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1F841B31-56E7-482B-918D-BD77125F1239}"/>
                  </a:ext>
                </a:extLst>
              </p14:cNvPr>
              <p14:cNvContentPartPr/>
              <p14:nvPr/>
            </p14:nvContentPartPr>
            <p14:xfrm>
              <a:off x="4616040" y="4283487"/>
              <a:ext cx="310680" cy="169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1F841B31-56E7-482B-918D-BD77125F123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98400" y="4265847"/>
                <a:ext cx="346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1FD5315F-A750-4173-AD13-5845D4278CD4}"/>
                  </a:ext>
                </a:extLst>
              </p14:cNvPr>
              <p14:cNvContentPartPr/>
              <p14:nvPr/>
            </p14:nvContentPartPr>
            <p14:xfrm>
              <a:off x="5242440" y="3845727"/>
              <a:ext cx="288720" cy="3664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1FD5315F-A750-4173-AD13-5845D4278CD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24440" y="3828070"/>
                <a:ext cx="324360" cy="402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7384EA6C-A3CA-4BA4-8386-536AF4316B23}"/>
                  </a:ext>
                </a:extLst>
              </p14:cNvPr>
              <p14:cNvContentPartPr/>
              <p14:nvPr/>
            </p14:nvContentPartPr>
            <p14:xfrm>
              <a:off x="3939960" y="3862647"/>
              <a:ext cx="333360" cy="42660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7384EA6C-A3CA-4BA4-8386-536AF4316B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22320" y="3844662"/>
                <a:ext cx="369000" cy="4622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8E821061-1DE1-4D08-89AA-A7D06B758EE0}"/>
                  </a:ext>
                </a:extLst>
              </p14:cNvPr>
              <p14:cNvContentPartPr/>
              <p14:nvPr/>
            </p14:nvContentPartPr>
            <p14:xfrm>
              <a:off x="2515080" y="4161087"/>
              <a:ext cx="378720" cy="2005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8E821061-1DE1-4D08-89AA-A7D06B758EE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97423" y="4143087"/>
                <a:ext cx="414394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D000EF0-54F0-4F6A-8F4F-40A8A480B350}"/>
                  </a:ext>
                </a:extLst>
              </p14:cNvPr>
              <p14:cNvContentPartPr/>
              <p14:nvPr/>
            </p14:nvContentPartPr>
            <p14:xfrm>
              <a:off x="1334640" y="4045527"/>
              <a:ext cx="1070640" cy="3546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D000EF0-54F0-4F6A-8F4F-40A8A480B35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316640" y="4027545"/>
                <a:ext cx="1106280" cy="390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746B926C-8DDD-4C05-8A0E-111933F553FE}"/>
                  </a:ext>
                </a:extLst>
              </p14:cNvPr>
              <p14:cNvContentPartPr/>
              <p14:nvPr/>
            </p14:nvContentPartPr>
            <p14:xfrm>
              <a:off x="881040" y="4056327"/>
              <a:ext cx="343800" cy="3607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746B926C-8DDD-4C05-8A0E-111933F553F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3040" y="4038687"/>
                <a:ext cx="379440" cy="3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18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B1BDF30-1F00-48FB-A6A6-4736A8513C83}"/>
                  </a:ext>
                </a:extLst>
              </p14:cNvPr>
              <p14:cNvContentPartPr/>
              <p14:nvPr/>
            </p14:nvContentPartPr>
            <p14:xfrm>
              <a:off x="310080" y="930807"/>
              <a:ext cx="4173480" cy="946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B1BDF30-1F00-48FB-A6A6-4736A8513C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440" y="913167"/>
                <a:ext cx="4209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0105217-4513-4B12-AC10-3F90CC69D718}"/>
                  </a:ext>
                </a:extLst>
              </p14:cNvPr>
              <p14:cNvContentPartPr/>
              <p14:nvPr/>
            </p14:nvContentPartPr>
            <p14:xfrm>
              <a:off x="2371080" y="321327"/>
              <a:ext cx="1541520" cy="3884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0105217-4513-4B12-AC10-3F90CC69D7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440" y="303344"/>
                <a:ext cx="1577160" cy="42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5B67CAF-D408-45CC-BA24-0C493AB904F8}"/>
                  </a:ext>
                </a:extLst>
              </p14:cNvPr>
              <p14:cNvContentPartPr/>
              <p14:nvPr/>
            </p14:nvContentPartPr>
            <p14:xfrm>
              <a:off x="1772400" y="543087"/>
              <a:ext cx="366840" cy="221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5B67CAF-D408-45CC-BA24-0C493AB904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4760" y="525116"/>
                <a:ext cx="402480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34F9B81-0FFD-4954-BCB0-5824475EF2AD}"/>
                  </a:ext>
                </a:extLst>
              </p14:cNvPr>
              <p14:cNvContentPartPr/>
              <p14:nvPr/>
            </p14:nvContentPartPr>
            <p14:xfrm>
              <a:off x="471000" y="371007"/>
              <a:ext cx="1064160" cy="4104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34F9B81-0FFD-4954-BCB0-5824475EF2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3006" y="353367"/>
                <a:ext cx="1099788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2F171CED-8AD0-4762-8E4B-611080CA1272}"/>
                  </a:ext>
                </a:extLst>
              </p14:cNvPr>
              <p14:cNvContentPartPr/>
              <p14:nvPr/>
            </p14:nvContentPartPr>
            <p14:xfrm>
              <a:off x="2604000" y="1368567"/>
              <a:ext cx="726840" cy="3643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2F171CED-8AD0-4762-8E4B-611080CA12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86351" y="1350927"/>
                <a:ext cx="762498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799AFE9-36E2-42AA-8935-EBFCEC12462D}"/>
                  </a:ext>
                </a:extLst>
              </p14:cNvPr>
              <p14:cNvContentPartPr/>
              <p14:nvPr/>
            </p14:nvContentPartPr>
            <p14:xfrm>
              <a:off x="2061480" y="1396287"/>
              <a:ext cx="321840" cy="360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799AFE9-36E2-42AA-8935-EBFCEC1246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3480" y="1378647"/>
                <a:ext cx="357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118E78E-C6B1-44E8-8BED-C09F611065DF}"/>
                  </a:ext>
                </a:extLst>
              </p14:cNvPr>
              <p14:cNvContentPartPr/>
              <p14:nvPr/>
            </p14:nvContentPartPr>
            <p14:xfrm>
              <a:off x="653520" y="1396287"/>
              <a:ext cx="1104120" cy="366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118E78E-C6B1-44E8-8BED-C09F611065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880" y="1378647"/>
                <a:ext cx="11397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D415484-7EB5-406F-A049-CE364CDDACB4}"/>
                  </a:ext>
                </a:extLst>
              </p14:cNvPr>
              <p14:cNvContentPartPr/>
              <p14:nvPr/>
            </p14:nvContentPartPr>
            <p14:xfrm>
              <a:off x="2238600" y="2726487"/>
              <a:ext cx="244080" cy="3610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D415484-7EB5-406F-A049-CE364CDDACB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0960" y="2708487"/>
                <a:ext cx="27972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BB3D270-53C3-40E1-A2FF-A5293D68A8DB}"/>
                  </a:ext>
                </a:extLst>
              </p14:cNvPr>
              <p14:cNvContentPartPr/>
              <p14:nvPr/>
            </p14:nvContentPartPr>
            <p14:xfrm>
              <a:off x="631200" y="2914767"/>
              <a:ext cx="1165320" cy="2617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BB3D270-53C3-40E1-A2FF-A5293D68A8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3560" y="2897127"/>
                <a:ext cx="12009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760667F-4735-4013-83DB-68F75BE83A06}"/>
                  </a:ext>
                </a:extLst>
              </p14:cNvPr>
              <p14:cNvContentPartPr/>
              <p14:nvPr/>
            </p14:nvContentPartPr>
            <p14:xfrm>
              <a:off x="2737560" y="2648727"/>
              <a:ext cx="249840" cy="482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760667F-4735-4013-83DB-68F75BE83A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9560" y="2631087"/>
                <a:ext cx="2854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93E0BA4-FEBF-4D44-9731-A267D9A3749D}"/>
                  </a:ext>
                </a:extLst>
              </p14:cNvPr>
              <p14:cNvContentPartPr/>
              <p14:nvPr/>
            </p14:nvContentPartPr>
            <p14:xfrm>
              <a:off x="3413640" y="2698407"/>
              <a:ext cx="244800" cy="333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93E0BA4-FEBF-4D44-9731-A267D9A3749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95640" y="2680407"/>
                <a:ext cx="28044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E59DB00-C8E8-4D7E-BE1B-F0544621CABA}"/>
                  </a:ext>
                </a:extLst>
              </p14:cNvPr>
              <p14:cNvContentPartPr/>
              <p14:nvPr/>
            </p14:nvContentPartPr>
            <p14:xfrm>
              <a:off x="708960" y="4427127"/>
              <a:ext cx="1137240" cy="311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E59DB00-C8E8-4D7E-BE1B-F0544621CA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0960" y="4409487"/>
                <a:ext cx="11728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CD52B4E-9B25-40CF-90F9-FAD8A6AA801B}"/>
                  </a:ext>
                </a:extLst>
              </p14:cNvPr>
              <p14:cNvContentPartPr/>
              <p14:nvPr/>
            </p14:nvContentPartPr>
            <p14:xfrm>
              <a:off x="2859240" y="4366647"/>
              <a:ext cx="144360" cy="1620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CD52B4E-9B25-40CF-90F9-FAD8A6AA80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41600" y="4349007"/>
                <a:ext cx="180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217AEF8-250D-4E93-AEF7-F797FF3A5A2F}"/>
                  </a:ext>
                </a:extLst>
              </p14:cNvPr>
              <p14:cNvContentPartPr/>
              <p14:nvPr/>
            </p14:nvContentPartPr>
            <p14:xfrm>
              <a:off x="2837280" y="4621527"/>
              <a:ext cx="277560" cy="169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217AEF8-250D-4E93-AEF7-F797FF3A5A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9280" y="4603887"/>
                <a:ext cx="313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A3D28398-66BF-426C-A13C-79EE012C3CEB}"/>
                  </a:ext>
                </a:extLst>
              </p14:cNvPr>
              <p14:cNvContentPartPr/>
              <p14:nvPr/>
            </p14:nvContentPartPr>
            <p14:xfrm>
              <a:off x="4493640" y="4172967"/>
              <a:ext cx="127800" cy="3171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A3D28398-66BF-426C-A13C-79EE012C3C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76000" y="4154967"/>
                <a:ext cx="1634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9FEB9593-E966-427D-813D-C1A5E588652E}"/>
                  </a:ext>
                </a:extLst>
              </p14:cNvPr>
              <p14:cNvContentPartPr/>
              <p14:nvPr/>
            </p14:nvContentPartPr>
            <p14:xfrm>
              <a:off x="5674440" y="4150647"/>
              <a:ext cx="166680" cy="1389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9FEB9593-E966-427D-813D-C1A5E58865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56800" y="4132647"/>
                <a:ext cx="2023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E9A32962-AF4A-4595-BEF8-5481CFF97FCA}"/>
                  </a:ext>
                </a:extLst>
              </p14:cNvPr>
              <p14:cNvContentPartPr/>
              <p14:nvPr/>
            </p14:nvContentPartPr>
            <p14:xfrm>
              <a:off x="5652480" y="4394367"/>
              <a:ext cx="244080" cy="17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E9A32962-AF4A-4595-BEF8-5481CFF97F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34480" y="4376727"/>
                <a:ext cx="279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524BC07-485A-4C5B-8546-7D355BA5BC00}"/>
                  </a:ext>
                </a:extLst>
              </p14:cNvPr>
              <p14:cNvContentPartPr/>
              <p14:nvPr/>
            </p14:nvContentPartPr>
            <p14:xfrm>
              <a:off x="6189960" y="4072887"/>
              <a:ext cx="277560" cy="34992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524BC07-485A-4C5B-8546-7D355BA5BC0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72320" y="4055229"/>
                <a:ext cx="313200" cy="3855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460A2EDB-9294-4E40-ADE0-AA09BCCB4724}"/>
                  </a:ext>
                </a:extLst>
              </p14:cNvPr>
              <p14:cNvContentPartPr/>
              <p14:nvPr/>
            </p14:nvContentPartPr>
            <p14:xfrm>
              <a:off x="5142720" y="4106367"/>
              <a:ext cx="233640" cy="3877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460A2EDB-9294-4E40-ADE0-AA09BCCB472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24720" y="4088367"/>
                <a:ext cx="2692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8D4918A-54BD-4346-981C-6382C6D835AE}"/>
                  </a:ext>
                </a:extLst>
              </p14:cNvPr>
              <p14:cNvContentPartPr/>
              <p14:nvPr/>
            </p14:nvContentPartPr>
            <p14:xfrm>
              <a:off x="3895320" y="4350087"/>
              <a:ext cx="477360" cy="2109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8D4918A-54BD-4346-981C-6382C6D835A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77320" y="4332087"/>
                <a:ext cx="5130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EAF79AF-1138-4FB7-8BB0-58D533801518}"/>
                  </a:ext>
                </a:extLst>
              </p14:cNvPr>
              <p14:cNvContentPartPr/>
              <p14:nvPr/>
            </p14:nvContentPartPr>
            <p14:xfrm>
              <a:off x="3274680" y="4283487"/>
              <a:ext cx="306000" cy="3549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EAF79AF-1138-4FB7-8BB0-58D5338015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57040" y="4265847"/>
                <a:ext cx="3416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2569950-949F-48AD-ACA4-EFEB770B703D}"/>
                  </a:ext>
                </a:extLst>
              </p14:cNvPr>
              <p14:cNvContentPartPr/>
              <p14:nvPr/>
            </p14:nvContentPartPr>
            <p14:xfrm>
              <a:off x="2371800" y="4302207"/>
              <a:ext cx="216720" cy="3646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2569950-949F-48AD-ACA4-EFEB770B70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53830" y="4284207"/>
                <a:ext cx="252301" cy="40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52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C8DEAE5-B3ED-41C8-92F5-150977A49EC5}"/>
                  </a:ext>
                </a:extLst>
              </p14:cNvPr>
              <p14:cNvContentPartPr/>
              <p14:nvPr/>
            </p14:nvContentPartPr>
            <p14:xfrm>
              <a:off x="581880" y="378207"/>
              <a:ext cx="4345200" cy="7027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C8DEAE5-B3ED-41C8-92F5-150977A49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880" y="360207"/>
                <a:ext cx="438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D2A8665-9498-427E-B441-664C1A0B2286}"/>
                  </a:ext>
                </a:extLst>
              </p14:cNvPr>
              <p14:cNvContentPartPr/>
              <p14:nvPr/>
            </p14:nvContentPartPr>
            <p14:xfrm>
              <a:off x="1401960" y="1324287"/>
              <a:ext cx="205200" cy="371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D2A8665-9498-427E-B441-664C1A0B22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3992" y="1306630"/>
                <a:ext cx="240778" cy="407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7CED755-A00E-4EDB-8964-D28762557D59}"/>
                  </a:ext>
                </a:extLst>
              </p14:cNvPr>
              <p14:cNvContentPartPr/>
              <p14:nvPr/>
            </p14:nvContentPartPr>
            <p14:xfrm>
              <a:off x="626160" y="1390527"/>
              <a:ext cx="360360" cy="344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7CED755-A00E-4EDB-8964-D28762557D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178" y="1372869"/>
                <a:ext cx="395964" cy="3801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8E792B7-EE1B-4CC9-B864-5802FA00E48A}"/>
                  </a:ext>
                </a:extLst>
              </p14:cNvPr>
              <p14:cNvContentPartPr/>
              <p14:nvPr/>
            </p14:nvContentPartPr>
            <p14:xfrm>
              <a:off x="1878600" y="1424007"/>
              <a:ext cx="177840" cy="139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8E792B7-EE1B-4CC9-B864-5802FA00E4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0600" y="1406367"/>
                <a:ext cx="2134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565193F-F2FE-4408-BBF1-740606E78045}"/>
                  </a:ext>
                </a:extLst>
              </p14:cNvPr>
              <p14:cNvContentPartPr/>
              <p14:nvPr/>
            </p14:nvContentPartPr>
            <p14:xfrm>
              <a:off x="1812000" y="1656927"/>
              <a:ext cx="288360" cy="22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565193F-F2FE-4408-BBF1-740606E780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4000" y="1638927"/>
                <a:ext cx="324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85F64FF-8E11-45B4-9C5E-AADB593B7977}"/>
                  </a:ext>
                </a:extLst>
              </p14:cNvPr>
              <p14:cNvContentPartPr/>
              <p14:nvPr/>
            </p14:nvContentPartPr>
            <p14:xfrm>
              <a:off x="2299800" y="1357047"/>
              <a:ext cx="244440" cy="378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85F64FF-8E11-45B4-9C5E-AADB593B79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1800" y="1339407"/>
                <a:ext cx="2800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7BBAB26-2E8A-4FD6-9865-D7C371844467}"/>
                  </a:ext>
                </a:extLst>
              </p14:cNvPr>
              <p14:cNvContentPartPr/>
              <p14:nvPr/>
            </p14:nvContentPartPr>
            <p14:xfrm>
              <a:off x="5076120" y="1219167"/>
              <a:ext cx="272160" cy="371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7BBAB26-2E8A-4FD6-9865-D7C3718444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58503" y="1201184"/>
                <a:ext cx="307753" cy="407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1C91C96-0E21-45D9-B5BA-FCFEF04F4243}"/>
                  </a:ext>
                </a:extLst>
              </p14:cNvPr>
              <p14:cNvContentPartPr/>
              <p14:nvPr/>
            </p14:nvContentPartPr>
            <p14:xfrm>
              <a:off x="4488600" y="1274607"/>
              <a:ext cx="272160" cy="366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1C91C96-0E21-45D9-B5BA-FCFEF04F42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70937" y="1256607"/>
                <a:ext cx="307847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8C5E00C-48E8-4B70-99A4-F4D09F8D5CE9}"/>
                  </a:ext>
                </a:extLst>
              </p14:cNvPr>
              <p14:cNvContentPartPr/>
              <p14:nvPr/>
            </p14:nvContentPartPr>
            <p14:xfrm>
              <a:off x="4023120" y="1285407"/>
              <a:ext cx="255600" cy="2941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8C5E00C-48E8-4B70-99A4-F4D09F8D5C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05455" y="1267767"/>
                <a:ext cx="29129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6F1C1F1-882A-467D-9937-4062FBA14B07}"/>
                  </a:ext>
                </a:extLst>
              </p14:cNvPr>
              <p14:cNvContentPartPr/>
              <p14:nvPr/>
            </p14:nvContentPartPr>
            <p14:xfrm>
              <a:off x="2925840" y="1329687"/>
              <a:ext cx="737640" cy="322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6F1C1F1-882A-467D-9937-4062FBA14B0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8191" y="1312047"/>
                <a:ext cx="773297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971D4A9-37E0-48D0-AEEF-85252511229F}"/>
                  </a:ext>
                </a:extLst>
              </p14:cNvPr>
              <p14:cNvContentPartPr/>
              <p14:nvPr/>
            </p14:nvContentPartPr>
            <p14:xfrm>
              <a:off x="5585880" y="1590327"/>
              <a:ext cx="6480" cy="144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971D4A9-37E0-48D0-AEEF-85252511229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68240" y="1572327"/>
                <a:ext cx="42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A2DFA93-100D-4857-9922-B4436C221D4B}"/>
                  </a:ext>
                </a:extLst>
              </p14:cNvPr>
              <p14:cNvContentPartPr/>
              <p14:nvPr/>
            </p14:nvContentPartPr>
            <p14:xfrm>
              <a:off x="3424800" y="2587887"/>
              <a:ext cx="238320" cy="3438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A2DFA93-100D-4857-9922-B4436C221D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06827" y="2569887"/>
                <a:ext cx="273906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2B4EC134-D85C-4310-B7E6-6367B7DB6322}"/>
                  </a:ext>
                </a:extLst>
              </p14:cNvPr>
              <p14:cNvContentPartPr/>
              <p14:nvPr/>
            </p14:nvContentPartPr>
            <p14:xfrm>
              <a:off x="3019440" y="2709927"/>
              <a:ext cx="161640" cy="216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2B4EC134-D85C-4310-B7E6-6367B7DB63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01800" y="2691927"/>
                <a:ext cx="197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B6D73966-AAE8-4861-B13C-FF4139D3E988}"/>
                  </a:ext>
                </a:extLst>
              </p14:cNvPr>
              <p14:cNvContentPartPr/>
              <p14:nvPr/>
            </p14:nvContentPartPr>
            <p14:xfrm>
              <a:off x="2409600" y="2537847"/>
              <a:ext cx="461160" cy="5158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B6D73966-AAE8-4861-B13C-FF4139D3E9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91960" y="2520207"/>
                <a:ext cx="4968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5A0CB66D-E6B7-45CE-AC5B-40299DEF0F79}"/>
                  </a:ext>
                </a:extLst>
              </p14:cNvPr>
              <p14:cNvContentPartPr/>
              <p14:nvPr/>
            </p14:nvContentPartPr>
            <p14:xfrm>
              <a:off x="1656840" y="2621007"/>
              <a:ext cx="482400" cy="4435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5A0CB66D-E6B7-45CE-AC5B-40299DEF0F7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38840" y="2603381"/>
                <a:ext cx="518040" cy="4791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74AF7BB-9C4F-44F3-8E03-7CD03A8DA405}"/>
                  </a:ext>
                </a:extLst>
              </p14:cNvPr>
              <p14:cNvContentPartPr/>
              <p14:nvPr/>
            </p14:nvContentPartPr>
            <p14:xfrm>
              <a:off x="5962800" y="2665287"/>
              <a:ext cx="288360" cy="2498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74AF7BB-9C4F-44F3-8E03-7CD03A8DA4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45160" y="2647647"/>
                <a:ext cx="3240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BC75B4F8-47A9-494E-BF00-000671F9A0CC}"/>
                  </a:ext>
                </a:extLst>
              </p14:cNvPr>
              <p14:cNvContentPartPr/>
              <p14:nvPr/>
            </p14:nvContentPartPr>
            <p14:xfrm>
              <a:off x="6506040" y="2416167"/>
              <a:ext cx="227880" cy="4716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BC75B4F8-47A9-494E-BF00-000671F9A0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88040" y="2398167"/>
                <a:ext cx="26352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0E0003C0-A1CC-46C9-97ED-15488E7633CE}"/>
                  </a:ext>
                </a:extLst>
              </p14:cNvPr>
              <p14:cNvContentPartPr/>
              <p14:nvPr/>
            </p14:nvContentPartPr>
            <p14:xfrm>
              <a:off x="5202840" y="2465847"/>
              <a:ext cx="460800" cy="488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0E0003C0-A1CC-46C9-97ED-15488E7633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85200" y="2447847"/>
                <a:ext cx="4964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1EC86E82-7C40-4B95-A56F-351182D3E255}"/>
                  </a:ext>
                </a:extLst>
              </p14:cNvPr>
              <p14:cNvContentPartPr/>
              <p14:nvPr/>
            </p14:nvContentPartPr>
            <p14:xfrm>
              <a:off x="4782000" y="2626047"/>
              <a:ext cx="205920" cy="25020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1EC86E82-7C40-4B95-A56F-351182D3E25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64000" y="2608407"/>
                <a:ext cx="241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CDA2C14-D68B-4E1D-9266-AFD4721E63AA}"/>
                  </a:ext>
                </a:extLst>
              </p14:cNvPr>
              <p14:cNvContentPartPr/>
              <p14:nvPr/>
            </p14:nvContentPartPr>
            <p14:xfrm>
              <a:off x="4422360" y="2643327"/>
              <a:ext cx="188640" cy="25524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CDA2C14-D68B-4E1D-9266-AFD4721E63A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04360" y="2625327"/>
                <a:ext cx="2242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66B5A881-E8DC-495D-9291-3B174A590261}"/>
                  </a:ext>
                </a:extLst>
              </p14:cNvPr>
              <p14:cNvContentPartPr/>
              <p14:nvPr/>
            </p14:nvContentPartPr>
            <p14:xfrm>
              <a:off x="3867960" y="2643327"/>
              <a:ext cx="305280" cy="2498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66B5A881-E8DC-495D-9291-3B174A59026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0320" y="2625327"/>
                <a:ext cx="3409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C8BAC63-20A8-453C-A700-D9CA0E350C39}"/>
                  </a:ext>
                </a:extLst>
              </p14:cNvPr>
              <p14:cNvContentPartPr/>
              <p14:nvPr/>
            </p14:nvContentPartPr>
            <p14:xfrm>
              <a:off x="6910320" y="2709927"/>
              <a:ext cx="177840" cy="233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C8BAC63-20A8-453C-A700-D9CA0E350C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92680" y="2691927"/>
                <a:ext cx="2134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137D92B5-C3A5-4308-A11B-12B5A873532D}"/>
                  </a:ext>
                </a:extLst>
              </p14:cNvPr>
              <p14:cNvContentPartPr/>
              <p14:nvPr/>
            </p14:nvContentPartPr>
            <p14:xfrm>
              <a:off x="7258440" y="2366127"/>
              <a:ext cx="140040" cy="527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137D92B5-C3A5-4308-A11B-12B5A87353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40800" y="2348487"/>
                <a:ext cx="175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D931834-06BB-434A-A8CE-84BDAB7B251C}"/>
                  </a:ext>
                </a:extLst>
              </p14:cNvPr>
              <p14:cNvContentPartPr/>
              <p14:nvPr/>
            </p14:nvContentPartPr>
            <p14:xfrm>
              <a:off x="8378760" y="2437767"/>
              <a:ext cx="217080" cy="3718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D931834-06BB-434A-A8CE-84BDAB7B25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361120" y="2419767"/>
                <a:ext cx="2527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ACFC14C8-FA65-4872-BDF5-1ACBA465E597}"/>
                  </a:ext>
                </a:extLst>
              </p14:cNvPr>
              <p14:cNvContentPartPr/>
              <p14:nvPr/>
            </p14:nvContentPartPr>
            <p14:xfrm>
              <a:off x="7957920" y="2582127"/>
              <a:ext cx="155520" cy="2163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ACFC14C8-FA65-4872-BDF5-1ACBA465E5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39920" y="2564487"/>
                <a:ext cx="191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D6227671-4FF2-4281-965A-AFB5C7F0F5C9}"/>
                  </a:ext>
                </a:extLst>
              </p14:cNvPr>
              <p14:cNvContentPartPr/>
              <p14:nvPr/>
            </p14:nvContentPartPr>
            <p14:xfrm>
              <a:off x="7558680" y="2581767"/>
              <a:ext cx="178200" cy="300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D6227671-4FF2-4281-965A-AFB5C7F0F5C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41004" y="2564127"/>
                <a:ext cx="213912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DE82B6F-EA15-42C5-9A60-C5132384294D}"/>
                  </a:ext>
                </a:extLst>
              </p14:cNvPr>
              <p14:cNvContentPartPr/>
              <p14:nvPr/>
            </p14:nvContentPartPr>
            <p14:xfrm>
              <a:off x="8938560" y="2527047"/>
              <a:ext cx="211320" cy="2610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DE82B6F-EA15-42C5-9A60-C5132384294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20920" y="2509047"/>
                <a:ext cx="2469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B7F2B0F-DB2C-46D7-AEA8-3B8522ABFB99}"/>
                  </a:ext>
                </a:extLst>
              </p14:cNvPr>
              <p14:cNvContentPartPr/>
              <p14:nvPr/>
            </p14:nvContentPartPr>
            <p14:xfrm>
              <a:off x="10800840" y="2305287"/>
              <a:ext cx="189360" cy="6764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B7F2B0F-DB2C-46D7-AEA8-3B8522ABFB9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82840" y="2287287"/>
                <a:ext cx="22500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07D9B6D-5CB0-477F-B09F-37125EEA5330}"/>
                  </a:ext>
                </a:extLst>
              </p14:cNvPr>
              <p14:cNvContentPartPr/>
              <p14:nvPr/>
            </p14:nvContentPartPr>
            <p14:xfrm>
              <a:off x="10435080" y="2438127"/>
              <a:ext cx="260640" cy="3441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07D9B6D-5CB0-477F-B09F-37125EEA533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17105" y="2420487"/>
                <a:ext cx="296231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98BFEAC4-4F13-436C-AD06-C8B5877BFC07}"/>
                  </a:ext>
                </a:extLst>
              </p14:cNvPr>
              <p14:cNvContentPartPr/>
              <p14:nvPr/>
            </p14:nvContentPartPr>
            <p14:xfrm>
              <a:off x="10019280" y="2305287"/>
              <a:ext cx="199800" cy="6044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98BFEAC4-4F13-436C-AD06-C8B5877BFC0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001640" y="2287287"/>
                <a:ext cx="23544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541165B-E30E-460A-AB78-03EB4C3DCE7C}"/>
                  </a:ext>
                </a:extLst>
              </p14:cNvPr>
              <p14:cNvContentPartPr/>
              <p14:nvPr/>
            </p14:nvContentPartPr>
            <p14:xfrm>
              <a:off x="9576120" y="2549007"/>
              <a:ext cx="183240" cy="2664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541165B-E30E-460A-AB78-03EB4C3DCE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58120" y="2531007"/>
                <a:ext cx="218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613259A-1683-4A94-82E1-0FA27B15E470}"/>
                  </a:ext>
                </a:extLst>
              </p14:cNvPr>
              <p14:cNvContentPartPr/>
              <p14:nvPr/>
            </p14:nvContentPartPr>
            <p14:xfrm>
              <a:off x="9365160" y="1307727"/>
              <a:ext cx="22680" cy="1720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613259A-1683-4A94-82E1-0FA27B15E4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47520" y="1289727"/>
                <a:ext cx="58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B50AF39E-6320-4FA1-B944-ECF61B02DBCB}"/>
                  </a:ext>
                </a:extLst>
              </p14:cNvPr>
              <p14:cNvContentPartPr/>
              <p14:nvPr/>
            </p14:nvContentPartPr>
            <p14:xfrm>
              <a:off x="9481080" y="1324287"/>
              <a:ext cx="156240" cy="144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B50AF39E-6320-4FA1-B944-ECF61B02DBC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463440" y="1306647"/>
                <a:ext cx="1918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37615BA-6FB0-497D-BFE0-F4B4FB5DD6BA}"/>
                  </a:ext>
                </a:extLst>
              </p14:cNvPr>
              <p14:cNvContentPartPr/>
              <p14:nvPr/>
            </p14:nvContentPartPr>
            <p14:xfrm>
              <a:off x="9759000" y="1290807"/>
              <a:ext cx="155520" cy="2336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37615BA-6FB0-497D-BFE0-F4B4FB5DD6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741000" y="1272807"/>
                <a:ext cx="1911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DAEC734-67CD-448D-B181-8ACC6CA1C438}"/>
                  </a:ext>
                </a:extLst>
              </p14:cNvPr>
              <p14:cNvContentPartPr/>
              <p14:nvPr/>
            </p14:nvContentPartPr>
            <p14:xfrm>
              <a:off x="9520680" y="1152567"/>
              <a:ext cx="28080" cy="115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DAEC734-67CD-448D-B181-8ACC6CA1C43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502680" y="1134567"/>
                <a:ext cx="63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0A62327-5F29-49CE-BD77-B4B38F657FBA}"/>
                  </a:ext>
                </a:extLst>
              </p14:cNvPr>
              <p14:cNvContentPartPr/>
              <p14:nvPr/>
            </p14:nvContentPartPr>
            <p14:xfrm>
              <a:off x="10789680" y="1268487"/>
              <a:ext cx="155520" cy="1897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0A62327-5F29-49CE-BD77-B4B38F657FB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72040" y="1250487"/>
                <a:ext cx="191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23EC533-97BC-4EDF-88EF-299F2AEAFB8F}"/>
                  </a:ext>
                </a:extLst>
              </p14:cNvPr>
              <p14:cNvContentPartPr/>
              <p14:nvPr/>
            </p14:nvContentPartPr>
            <p14:xfrm>
              <a:off x="670440" y="2078127"/>
              <a:ext cx="194400" cy="210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23EC533-97BC-4EDF-88EF-299F2AEAFB8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2440" y="2060127"/>
                <a:ext cx="2300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0AA991A2-F9CD-4B33-8338-1B4495C0704D}"/>
                  </a:ext>
                </a:extLst>
              </p14:cNvPr>
              <p14:cNvContentPartPr/>
              <p14:nvPr/>
            </p14:nvContentPartPr>
            <p14:xfrm>
              <a:off x="2310600" y="2055807"/>
              <a:ext cx="127800" cy="1609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0AA991A2-F9CD-4B33-8338-1B4495C070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292960" y="2038167"/>
                <a:ext cx="163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DC332A87-370D-4697-BF22-6B5345776A5E}"/>
                  </a:ext>
                </a:extLst>
              </p14:cNvPr>
              <p14:cNvContentPartPr/>
              <p14:nvPr/>
            </p14:nvContentPartPr>
            <p14:xfrm>
              <a:off x="2975880" y="2033847"/>
              <a:ext cx="78480" cy="1497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DC332A87-370D-4697-BF22-6B5345776A5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57880" y="2015847"/>
                <a:ext cx="11412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AF2BBF5C-89FA-4914-893F-ABF3EFFF8134}"/>
                  </a:ext>
                </a:extLst>
              </p14:cNvPr>
              <p14:cNvContentPartPr/>
              <p14:nvPr/>
            </p14:nvContentPartPr>
            <p14:xfrm>
              <a:off x="3186120" y="1867527"/>
              <a:ext cx="139320" cy="3272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AF2BBF5C-89FA-4914-893F-ABF3EFFF813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68120" y="1849527"/>
                <a:ext cx="1749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337570D-D7B2-476D-AAFC-E8A089276605}"/>
                  </a:ext>
                </a:extLst>
              </p14:cNvPr>
              <p14:cNvContentPartPr/>
              <p14:nvPr/>
            </p14:nvContentPartPr>
            <p14:xfrm>
              <a:off x="3624240" y="1856367"/>
              <a:ext cx="360" cy="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337570D-D7B2-476D-AAFC-E8A08927660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06240" y="18383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D7D307FB-D48D-4B92-9CB1-92F47782F47F}"/>
                  </a:ext>
                </a:extLst>
              </p14:cNvPr>
              <p14:cNvContentPartPr/>
              <p14:nvPr/>
            </p14:nvContentPartPr>
            <p14:xfrm>
              <a:off x="4477440" y="2094687"/>
              <a:ext cx="5760" cy="1278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D7D307FB-D48D-4B92-9CB1-92F47782F4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59800" y="2076687"/>
                <a:ext cx="41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F84E99F1-9752-4DFE-B039-A958512ACD44}"/>
                  </a:ext>
                </a:extLst>
              </p14:cNvPr>
              <p14:cNvContentPartPr/>
              <p14:nvPr/>
            </p14:nvContentPartPr>
            <p14:xfrm>
              <a:off x="5352960" y="2000367"/>
              <a:ext cx="155520" cy="1501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F84E99F1-9752-4DFE-B039-A958512ACD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35320" y="1982727"/>
                <a:ext cx="1911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BF5F2217-5DC1-45D9-869C-88779809DA24}"/>
                  </a:ext>
                </a:extLst>
              </p14:cNvPr>
              <p14:cNvContentPartPr/>
              <p14:nvPr/>
            </p14:nvContentPartPr>
            <p14:xfrm>
              <a:off x="6228840" y="1795527"/>
              <a:ext cx="5760" cy="57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BF5F2217-5DC1-45D9-869C-88779809DA2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10840" y="1777527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44BC52F5-0605-463D-8091-3DCCBDA4FCE8}"/>
                  </a:ext>
                </a:extLst>
              </p14:cNvPr>
              <p14:cNvContentPartPr/>
              <p14:nvPr/>
            </p14:nvContentPartPr>
            <p14:xfrm>
              <a:off x="6732480" y="1905687"/>
              <a:ext cx="205920" cy="1620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44BC52F5-0605-463D-8091-3DCCBDA4FC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714840" y="1888047"/>
                <a:ext cx="2415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A9990125-9C4B-4DD6-82B5-D90829613A48}"/>
                  </a:ext>
                </a:extLst>
              </p14:cNvPr>
              <p14:cNvContentPartPr/>
              <p14:nvPr/>
            </p14:nvContentPartPr>
            <p14:xfrm>
              <a:off x="7187520" y="1840167"/>
              <a:ext cx="160920" cy="293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A9990125-9C4B-4DD6-82B5-D90829613A4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69880" y="1822527"/>
                <a:ext cx="1965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51BD9D80-C1B4-4A88-9C8C-EA71D36A8F77}"/>
                  </a:ext>
                </a:extLst>
              </p14:cNvPr>
              <p14:cNvContentPartPr/>
              <p14:nvPr/>
            </p14:nvContentPartPr>
            <p14:xfrm>
              <a:off x="9642720" y="1850607"/>
              <a:ext cx="160920" cy="1670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51BD9D80-C1B4-4A88-9C8C-EA71D36A8F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24720" y="1832967"/>
                <a:ext cx="1965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3BD8FBEF-1F09-417E-9F7C-9FD50522E671}"/>
                  </a:ext>
                </a:extLst>
              </p14:cNvPr>
              <p14:cNvContentPartPr/>
              <p14:nvPr/>
            </p14:nvContentPartPr>
            <p14:xfrm>
              <a:off x="11121600" y="1618047"/>
              <a:ext cx="206640" cy="3283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3BD8FBEF-1F09-417E-9F7C-9FD50522E67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03960" y="1600047"/>
                <a:ext cx="2422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1ADFAA32-40CE-4577-89EE-AE577E0AC0D8}"/>
                  </a:ext>
                </a:extLst>
              </p14:cNvPr>
              <p14:cNvContentPartPr/>
              <p14:nvPr/>
            </p14:nvContentPartPr>
            <p14:xfrm>
              <a:off x="11421480" y="1889487"/>
              <a:ext cx="39240" cy="115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1ADFAA32-40CE-4577-89EE-AE577E0AC0D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403840" y="1871847"/>
                <a:ext cx="748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47D79610-525D-4C3A-82CB-F6E9B08192D6}"/>
                  </a:ext>
                </a:extLst>
              </p14:cNvPr>
              <p14:cNvContentPartPr/>
              <p14:nvPr/>
            </p14:nvContentPartPr>
            <p14:xfrm>
              <a:off x="10301880" y="1700847"/>
              <a:ext cx="383400" cy="30564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47D79610-525D-4C3A-82CB-F6E9B08192D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83863" y="1682847"/>
                <a:ext cx="419073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FA78A6F-1AC8-4AC8-A68C-152F12D1318E}"/>
                  </a:ext>
                </a:extLst>
              </p14:cNvPr>
              <p14:cNvContentPartPr/>
              <p14:nvPr/>
            </p14:nvContentPartPr>
            <p14:xfrm>
              <a:off x="9897600" y="1740087"/>
              <a:ext cx="177840" cy="2498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FA78A6F-1AC8-4AC8-A68C-152F12D131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879600" y="1722087"/>
                <a:ext cx="2134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F84B3B1D-E0A1-47AE-A907-4BAB832F1747}"/>
                  </a:ext>
                </a:extLst>
              </p14:cNvPr>
              <p14:cNvContentPartPr/>
              <p14:nvPr/>
            </p14:nvContentPartPr>
            <p14:xfrm>
              <a:off x="9204960" y="1712367"/>
              <a:ext cx="344160" cy="2833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F84B3B1D-E0A1-47AE-A907-4BAB832F17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186979" y="1694367"/>
                <a:ext cx="379763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A2BC1F76-12C0-4068-AD8D-382A43FED687}"/>
                  </a:ext>
                </a:extLst>
              </p14:cNvPr>
              <p14:cNvContentPartPr/>
              <p14:nvPr/>
            </p14:nvContentPartPr>
            <p14:xfrm>
              <a:off x="8700600" y="1790127"/>
              <a:ext cx="410400" cy="2224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A2BC1F76-12C0-4068-AD8D-382A43FED68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682600" y="1772127"/>
                <a:ext cx="4460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F69B375-E31C-4808-B92F-F36A00045512}"/>
                  </a:ext>
                </a:extLst>
              </p14:cNvPr>
              <p14:cNvContentPartPr/>
              <p14:nvPr/>
            </p14:nvContentPartPr>
            <p14:xfrm>
              <a:off x="7885920" y="1850607"/>
              <a:ext cx="560160" cy="2772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F69B375-E31C-4808-B92F-F36A0004551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867920" y="1832630"/>
                <a:ext cx="595800" cy="31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098F63E7-141E-425C-92C5-3854FB3C7215}"/>
                  </a:ext>
                </a:extLst>
              </p14:cNvPr>
              <p14:cNvContentPartPr/>
              <p14:nvPr/>
            </p14:nvContentPartPr>
            <p14:xfrm>
              <a:off x="7442400" y="1828647"/>
              <a:ext cx="355320" cy="2055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098F63E7-141E-425C-92C5-3854FB3C721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24760" y="1810678"/>
                <a:ext cx="390960" cy="241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8ABAA0B3-382A-4A2F-BA11-469572BAE148}"/>
                  </a:ext>
                </a:extLst>
              </p14:cNvPr>
              <p14:cNvContentPartPr/>
              <p14:nvPr/>
            </p14:nvContentPartPr>
            <p14:xfrm>
              <a:off x="6201120" y="1928007"/>
              <a:ext cx="210600" cy="1893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8ABAA0B3-382A-4A2F-BA11-469572BAE14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83120" y="1910007"/>
                <a:ext cx="2462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93C0A8CA-4F9A-41A8-831A-12C718633905}"/>
                  </a:ext>
                </a:extLst>
              </p14:cNvPr>
              <p14:cNvContentPartPr/>
              <p14:nvPr/>
            </p14:nvContentPartPr>
            <p14:xfrm>
              <a:off x="5730240" y="1817487"/>
              <a:ext cx="260640" cy="3272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93C0A8CA-4F9A-41A8-831A-12C7186339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12265" y="1799847"/>
                <a:ext cx="296231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55B2D0C8-EA1D-4EAF-8532-CE7E0DC04774}"/>
                  </a:ext>
                </a:extLst>
              </p14:cNvPr>
              <p14:cNvContentPartPr/>
              <p14:nvPr/>
            </p14:nvContentPartPr>
            <p14:xfrm>
              <a:off x="4594080" y="1800927"/>
              <a:ext cx="609840" cy="3438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55B2D0C8-EA1D-4EAF-8532-CE7E0DC0477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576080" y="1782927"/>
                <a:ext cx="64548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14737A71-139F-408D-91D2-2B74F15A3E11}"/>
                  </a:ext>
                </a:extLst>
              </p14:cNvPr>
              <p14:cNvContentPartPr/>
              <p14:nvPr/>
            </p14:nvContentPartPr>
            <p14:xfrm>
              <a:off x="4089720" y="1795167"/>
              <a:ext cx="177480" cy="34416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14737A71-139F-408D-91D2-2B74F15A3E1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071756" y="1777167"/>
                <a:ext cx="213048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B39EC77C-B218-4C1E-AE4C-18E74A179B57}"/>
                  </a:ext>
                </a:extLst>
              </p14:cNvPr>
              <p14:cNvContentPartPr/>
              <p14:nvPr/>
            </p14:nvContentPartPr>
            <p14:xfrm>
              <a:off x="3601920" y="1983807"/>
              <a:ext cx="211680" cy="1890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B39EC77C-B218-4C1E-AE4C-18E74A179B5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84250" y="1965773"/>
                <a:ext cx="247381" cy="22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7D2BCC96-295B-4D5E-AD35-15011F9A5878}"/>
                  </a:ext>
                </a:extLst>
              </p14:cNvPr>
              <p14:cNvContentPartPr/>
              <p14:nvPr/>
            </p14:nvContentPartPr>
            <p14:xfrm>
              <a:off x="2554680" y="2028087"/>
              <a:ext cx="293760" cy="1778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7D2BCC96-295B-4D5E-AD35-15011F9A58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536702" y="2010447"/>
                <a:ext cx="329356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EA0ED8B-CCE9-442F-9790-FAC2299141D8}"/>
                  </a:ext>
                </a:extLst>
              </p14:cNvPr>
              <p14:cNvContentPartPr/>
              <p14:nvPr/>
            </p14:nvContentPartPr>
            <p14:xfrm>
              <a:off x="1462800" y="1956087"/>
              <a:ext cx="715320" cy="2833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EA0ED8B-CCE9-442F-9790-FAC2299141D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45160" y="1938087"/>
                <a:ext cx="7509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3E999BB-5829-490B-8366-251E710B27CD}"/>
                  </a:ext>
                </a:extLst>
              </p14:cNvPr>
              <p14:cNvContentPartPr/>
              <p14:nvPr/>
            </p14:nvContentPartPr>
            <p14:xfrm>
              <a:off x="975000" y="1911807"/>
              <a:ext cx="249840" cy="3168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3E999BB-5829-490B-8366-251E710B27C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7360" y="1893807"/>
                <a:ext cx="2854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34EE0FA-BF9D-49DE-B0B6-4E5C88243D3A}"/>
                  </a:ext>
                </a:extLst>
              </p14:cNvPr>
              <p14:cNvContentPartPr/>
              <p14:nvPr/>
            </p14:nvContentPartPr>
            <p14:xfrm>
              <a:off x="11033760" y="1130247"/>
              <a:ext cx="1080720" cy="3330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34EE0FA-BF9D-49DE-B0B6-4E5C88243D3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015766" y="1112607"/>
                <a:ext cx="1116348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52242E4-2A38-403A-945D-E9FFBD635C15}"/>
                  </a:ext>
                </a:extLst>
              </p14:cNvPr>
              <p14:cNvContentPartPr/>
              <p14:nvPr/>
            </p14:nvContentPartPr>
            <p14:xfrm>
              <a:off x="10163280" y="1252287"/>
              <a:ext cx="399600" cy="2275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52242E4-2A38-403A-945D-E9FFBD635C1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145280" y="1234287"/>
                <a:ext cx="4352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7DF9990-0F4A-42F2-A9C9-7A48ED65A030}"/>
                  </a:ext>
                </a:extLst>
              </p14:cNvPr>
              <p14:cNvContentPartPr/>
              <p14:nvPr/>
            </p14:nvContentPartPr>
            <p14:xfrm>
              <a:off x="8794560" y="1180287"/>
              <a:ext cx="421920" cy="3160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7DF9990-0F4A-42F2-A9C9-7A48ED65A03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776905" y="1162287"/>
                <a:ext cx="45759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8F18B0BC-4E4D-48DD-A08D-45F6EF7ED430}"/>
                  </a:ext>
                </a:extLst>
              </p14:cNvPr>
              <p14:cNvContentPartPr/>
              <p14:nvPr/>
            </p14:nvContentPartPr>
            <p14:xfrm>
              <a:off x="8168160" y="1257327"/>
              <a:ext cx="499680" cy="1890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8F18B0BC-4E4D-48DD-A08D-45F6EF7ED43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50173" y="1239687"/>
                <a:ext cx="535294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35443F21-FFAB-4E73-8DC7-0EE45910F207}"/>
                  </a:ext>
                </a:extLst>
              </p14:cNvPr>
              <p14:cNvContentPartPr/>
              <p14:nvPr/>
            </p14:nvContentPartPr>
            <p14:xfrm>
              <a:off x="7714200" y="1154367"/>
              <a:ext cx="183600" cy="33624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35443F21-FFAB-4E73-8DC7-0EE45910F20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696200" y="1136367"/>
                <a:ext cx="2192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1EE8FA9B-B8BC-4C9D-B49D-77D81D455B5F}"/>
                  </a:ext>
                </a:extLst>
              </p14:cNvPr>
              <p14:cNvContentPartPr/>
              <p14:nvPr/>
            </p14:nvContentPartPr>
            <p14:xfrm>
              <a:off x="6844080" y="1268847"/>
              <a:ext cx="543600" cy="4215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1EE8FA9B-B8BC-4C9D-B49D-77D81D455B5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26080" y="1251207"/>
                <a:ext cx="5792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1CA46EC-3FB2-4BBC-B1F6-766A21421BF1}"/>
                  </a:ext>
                </a:extLst>
              </p14:cNvPr>
              <p14:cNvContentPartPr/>
              <p14:nvPr/>
            </p14:nvContentPartPr>
            <p14:xfrm>
              <a:off x="5818440" y="1313127"/>
              <a:ext cx="909720" cy="1778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1CA46EC-3FB2-4BBC-B1F6-766A21421BF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00793" y="1295487"/>
                <a:ext cx="945374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C89EA00-32C1-4941-BEB5-C2E33C59A8CD}"/>
                  </a:ext>
                </a:extLst>
              </p14:cNvPr>
              <p14:cNvContentPartPr/>
              <p14:nvPr/>
            </p14:nvContentPartPr>
            <p14:xfrm>
              <a:off x="2355240" y="3796047"/>
              <a:ext cx="416160" cy="2275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C89EA00-32C1-4941-BEB5-C2E33C59A8C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37240" y="3778047"/>
                <a:ext cx="4518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9C0385A-2CDC-4A30-810F-33A03A117E61}"/>
                  </a:ext>
                </a:extLst>
              </p14:cNvPr>
              <p14:cNvContentPartPr/>
              <p14:nvPr/>
            </p14:nvContentPartPr>
            <p14:xfrm>
              <a:off x="1678080" y="3668607"/>
              <a:ext cx="487080" cy="33840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9C0385A-2CDC-4A30-810F-33A03A117E6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660440" y="3650607"/>
                <a:ext cx="52272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7A29AD2C-5774-4745-BB88-6BE0AED8D858}"/>
                  </a:ext>
                </a:extLst>
              </p14:cNvPr>
              <p14:cNvContentPartPr/>
              <p14:nvPr/>
            </p14:nvContentPartPr>
            <p14:xfrm>
              <a:off x="1135560" y="3662847"/>
              <a:ext cx="383040" cy="3384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7A29AD2C-5774-4745-BB88-6BE0AED8D85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17920" y="3645207"/>
                <a:ext cx="4186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FCF3714E-14CC-426E-BF41-2DCD8F962F45}"/>
                  </a:ext>
                </a:extLst>
              </p14:cNvPr>
              <p14:cNvContentPartPr/>
              <p14:nvPr/>
            </p14:nvContentPartPr>
            <p14:xfrm>
              <a:off x="587280" y="3662847"/>
              <a:ext cx="388440" cy="3218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FCF3714E-14CC-426E-BF41-2DCD8F962F4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69280" y="3645207"/>
                <a:ext cx="42408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8F488968-EB6C-4AA5-A6AA-D829F553768D}"/>
                  </a:ext>
                </a:extLst>
              </p14:cNvPr>
              <p14:cNvContentPartPr/>
              <p14:nvPr/>
            </p14:nvContentPartPr>
            <p14:xfrm>
              <a:off x="3041760" y="3740607"/>
              <a:ext cx="23040" cy="226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8F488968-EB6C-4AA5-A6AA-D829F553768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024120" y="3722607"/>
                <a:ext cx="58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F4AF1535-28AB-4FC8-B23B-CDAABE2F6985}"/>
                  </a:ext>
                </a:extLst>
              </p14:cNvPr>
              <p14:cNvContentPartPr/>
              <p14:nvPr/>
            </p14:nvContentPartPr>
            <p14:xfrm>
              <a:off x="3103320" y="3890007"/>
              <a:ext cx="11520" cy="57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F4AF1535-28AB-4FC8-B23B-CDAABE2F698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085320" y="3872367"/>
                <a:ext cx="47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C4423AB8-89A2-4938-A3C1-6A9A30A4CE34}"/>
                  </a:ext>
                </a:extLst>
              </p14:cNvPr>
              <p14:cNvContentPartPr/>
              <p14:nvPr/>
            </p14:nvContentPartPr>
            <p14:xfrm>
              <a:off x="4322280" y="3568887"/>
              <a:ext cx="277560" cy="19440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C4423AB8-89A2-4938-A3C1-6A9A30A4CE3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304640" y="3550887"/>
                <a:ext cx="3132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294B51F2-FC6C-4530-92C8-AA34BC94A201}"/>
                  </a:ext>
                </a:extLst>
              </p14:cNvPr>
              <p14:cNvContentPartPr/>
              <p14:nvPr/>
            </p14:nvContentPartPr>
            <p14:xfrm>
              <a:off x="4909080" y="3463407"/>
              <a:ext cx="239760" cy="2995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294B51F2-FC6C-4530-92C8-AA34BC94A201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91440" y="3445788"/>
                <a:ext cx="27540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A51825DC-CDF4-46CC-8E8C-AC7C6D7D327E}"/>
                  </a:ext>
                </a:extLst>
              </p14:cNvPr>
              <p14:cNvContentPartPr/>
              <p14:nvPr/>
            </p14:nvContentPartPr>
            <p14:xfrm>
              <a:off x="3834840" y="3491127"/>
              <a:ext cx="178200" cy="37152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A51825DC-CDF4-46CC-8E8C-AC7C6D7D327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16840" y="3473487"/>
                <a:ext cx="21384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597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819A1E-FCC1-4ECE-BD6F-40D6E113E5B7}"/>
                  </a:ext>
                </a:extLst>
              </p14:cNvPr>
              <p14:cNvContentPartPr/>
              <p14:nvPr/>
            </p14:nvContentPartPr>
            <p14:xfrm>
              <a:off x="631920" y="292887"/>
              <a:ext cx="243720" cy="36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819A1E-FCC1-4ECE-BD6F-40D6E113E5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280" y="274887"/>
                <a:ext cx="27936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BD3054-5AA3-40E6-A67D-5002FC912665}"/>
                  </a:ext>
                </a:extLst>
              </p14:cNvPr>
              <p14:cNvContentPartPr/>
              <p14:nvPr/>
            </p14:nvContentPartPr>
            <p14:xfrm>
              <a:off x="975360" y="432207"/>
              <a:ext cx="222120" cy="1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BD3054-5AA3-40E6-A67D-5002FC9126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7360" y="414207"/>
                <a:ext cx="257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F8B43C-B9D5-48DB-A95E-708B76AB7706}"/>
                  </a:ext>
                </a:extLst>
              </p14:cNvPr>
              <p14:cNvContentPartPr/>
              <p14:nvPr/>
            </p14:nvContentPartPr>
            <p14:xfrm>
              <a:off x="1318800" y="470727"/>
              <a:ext cx="210960" cy="166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F8B43C-B9D5-48DB-A95E-708B76AB77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0800" y="453087"/>
                <a:ext cx="2466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57B0D3E-5B79-4863-BCDA-C4B36CF792D9}"/>
                  </a:ext>
                </a:extLst>
              </p14:cNvPr>
              <p14:cNvContentPartPr/>
              <p14:nvPr/>
            </p14:nvContentPartPr>
            <p14:xfrm>
              <a:off x="2127720" y="459927"/>
              <a:ext cx="188640" cy="111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57B0D3E-5B79-4863-BCDA-C4B36CF792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0080" y="441927"/>
                <a:ext cx="2242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9D4EEC-7810-48A4-9A0B-9D7ADE9A7828}"/>
                  </a:ext>
                </a:extLst>
              </p14:cNvPr>
              <p14:cNvContentPartPr/>
              <p14:nvPr/>
            </p14:nvContentPartPr>
            <p14:xfrm>
              <a:off x="2443800" y="448047"/>
              <a:ext cx="183240" cy="128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9D4EEC-7810-48A4-9A0B-9D7ADE9A78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25800" y="430407"/>
                <a:ext cx="218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4BC205-391C-4684-AA62-2FA1655A123A}"/>
                  </a:ext>
                </a:extLst>
              </p14:cNvPr>
              <p14:cNvContentPartPr/>
              <p14:nvPr/>
            </p14:nvContentPartPr>
            <p14:xfrm>
              <a:off x="2792640" y="332487"/>
              <a:ext cx="45360" cy="25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4BC205-391C-4684-AA62-2FA1655A123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5000" y="314487"/>
                <a:ext cx="810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FC153F-B1B8-4EBD-8C58-922A8083053B}"/>
                  </a:ext>
                </a:extLst>
              </p14:cNvPr>
              <p14:cNvContentPartPr/>
              <p14:nvPr/>
            </p14:nvContentPartPr>
            <p14:xfrm>
              <a:off x="3059040" y="459927"/>
              <a:ext cx="17640" cy="10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FC153F-B1B8-4EBD-8C58-922A8083053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1040" y="441927"/>
                <a:ext cx="53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8ACAB21-BF6D-42CC-ADBB-DA8CF12DB0FA}"/>
                  </a:ext>
                </a:extLst>
              </p14:cNvPr>
              <p14:cNvContentPartPr/>
              <p14:nvPr/>
            </p14:nvContentPartPr>
            <p14:xfrm>
              <a:off x="3031320" y="271287"/>
              <a:ext cx="11520" cy="16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8ACAB21-BF6D-42CC-ADBB-DA8CF12DB0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13320" y="253647"/>
                <a:ext cx="47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27E5506-F414-4AA4-808C-242F354B1449}"/>
                  </a:ext>
                </a:extLst>
              </p14:cNvPr>
              <p14:cNvContentPartPr/>
              <p14:nvPr/>
            </p14:nvContentPartPr>
            <p14:xfrm>
              <a:off x="3230760" y="304767"/>
              <a:ext cx="438120" cy="46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27E5506-F414-4AA4-808C-242F354B14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12760" y="286767"/>
                <a:ext cx="4737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AB80B6F-A475-4C98-954F-07A52FC7DBFB}"/>
                  </a:ext>
                </a:extLst>
              </p14:cNvPr>
              <p14:cNvContentPartPr/>
              <p14:nvPr/>
            </p14:nvContentPartPr>
            <p14:xfrm>
              <a:off x="1673760" y="288927"/>
              <a:ext cx="354600" cy="293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AB80B6F-A475-4C98-954F-07A52FC7DB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56120" y="270927"/>
                <a:ext cx="3902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D5304D-5411-4E70-AEF3-E0126CCC87EE}"/>
                  </a:ext>
                </a:extLst>
              </p14:cNvPr>
              <p14:cNvContentPartPr/>
              <p14:nvPr/>
            </p14:nvContentPartPr>
            <p14:xfrm>
              <a:off x="576120" y="837567"/>
              <a:ext cx="3187080" cy="104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D5304D-5411-4E70-AEF3-E0126CCC87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480" y="819567"/>
                <a:ext cx="3222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73D84FD-6D5F-4A6A-B13B-D570050B02B8}"/>
                  </a:ext>
                </a:extLst>
              </p14:cNvPr>
              <p14:cNvContentPartPr/>
              <p14:nvPr/>
            </p14:nvContentPartPr>
            <p14:xfrm>
              <a:off x="4028880" y="360207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73D84FD-6D5F-4A6A-B13B-D570050B02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0880" y="3422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7F1755F-D998-451A-92A5-47B5AE52356B}"/>
                  </a:ext>
                </a:extLst>
              </p14:cNvPr>
              <p14:cNvContentPartPr/>
              <p14:nvPr/>
            </p14:nvContentPartPr>
            <p14:xfrm>
              <a:off x="3990000" y="432207"/>
              <a:ext cx="11520" cy="5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7F1755F-D998-451A-92A5-47B5AE5235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72000" y="414207"/>
                <a:ext cx="47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17F4D4A-B435-420B-BCBA-CD4C33B2A1E5}"/>
                  </a:ext>
                </a:extLst>
              </p14:cNvPr>
              <p14:cNvContentPartPr/>
              <p14:nvPr/>
            </p14:nvContentPartPr>
            <p14:xfrm>
              <a:off x="4505160" y="1102527"/>
              <a:ext cx="150120" cy="183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17F4D4A-B435-420B-BCBA-CD4C33B2A1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87160" y="1084887"/>
                <a:ext cx="1857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AD30A00-2AF5-4604-AAF8-755FD1A63519}"/>
                  </a:ext>
                </a:extLst>
              </p14:cNvPr>
              <p14:cNvContentPartPr/>
              <p14:nvPr/>
            </p14:nvContentPartPr>
            <p14:xfrm>
              <a:off x="5203560" y="1135647"/>
              <a:ext cx="177840" cy="133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AD30A00-2AF5-4604-AAF8-755FD1A635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85920" y="1118007"/>
                <a:ext cx="213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B92BE6E-BF0C-4EE6-9009-425F674AAC69}"/>
                  </a:ext>
                </a:extLst>
              </p14:cNvPr>
              <p14:cNvContentPartPr/>
              <p14:nvPr/>
            </p14:nvContentPartPr>
            <p14:xfrm>
              <a:off x="5474640" y="953127"/>
              <a:ext cx="371880" cy="317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B92BE6E-BF0C-4EE6-9009-425F674AAC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57000" y="935127"/>
                <a:ext cx="407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2CE1E87-6158-4C62-A618-0573E9F96C44}"/>
                  </a:ext>
                </a:extLst>
              </p14:cNvPr>
              <p14:cNvContentPartPr/>
              <p14:nvPr/>
            </p14:nvContentPartPr>
            <p14:xfrm>
              <a:off x="4743480" y="1041687"/>
              <a:ext cx="338760" cy="249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2CE1E87-6158-4C62-A618-0573E9F96C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25821" y="1023687"/>
                <a:ext cx="374438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2E8196A-3031-45F9-B716-D327346ADEDB}"/>
                  </a:ext>
                </a:extLst>
              </p14:cNvPr>
              <p14:cNvContentPartPr/>
              <p14:nvPr/>
            </p14:nvContentPartPr>
            <p14:xfrm>
              <a:off x="4072440" y="1003887"/>
              <a:ext cx="334080" cy="315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2E8196A-3031-45F9-B716-D327346ADED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54800" y="985887"/>
                <a:ext cx="3697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C53279D-E1FC-4293-BF33-7ACBDFBF1694}"/>
                  </a:ext>
                </a:extLst>
              </p14:cNvPr>
              <p14:cNvContentPartPr/>
              <p14:nvPr/>
            </p14:nvContentPartPr>
            <p14:xfrm>
              <a:off x="3390960" y="1079847"/>
              <a:ext cx="388800" cy="322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C53279D-E1FC-4293-BF33-7ACBDFBF16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72960" y="1062207"/>
                <a:ext cx="4244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8F0BB6C-093B-4D64-9D13-F895ED535FE5}"/>
                  </a:ext>
                </a:extLst>
              </p14:cNvPr>
              <p14:cNvContentPartPr/>
              <p14:nvPr/>
            </p14:nvContentPartPr>
            <p14:xfrm>
              <a:off x="1562520" y="1157967"/>
              <a:ext cx="1618560" cy="261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8F0BB6C-093B-4D64-9D13-F895ED535F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44880" y="1140327"/>
                <a:ext cx="1654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D386ECF-AB5D-45F2-83C7-4116D692F3A8}"/>
                  </a:ext>
                </a:extLst>
              </p14:cNvPr>
              <p14:cNvContentPartPr/>
              <p14:nvPr/>
            </p14:nvContentPartPr>
            <p14:xfrm>
              <a:off x="581880" y="1174167"/>
              <a:ext cx="786960" cy="267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D386ECF-AB5D-45F2-83C7-4116D692F3A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3888" y="1156527"/>
                <a:ext cx="822584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C970E57-042C-4C46-9542-F30B087DB7ED}"/>
                  </a:ext>
                </a:extLst>
              </p14:cNvPr>
              <p14:cNvContentPartPr/>
              <p14:nvPr/>
            </p14:nvContentPartPr>
            <p14:xfrm>
              <a:off x="6079080" y="1063287"/>
              <a:ext cx="172080" cy="161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C970E57-042C-4C46-9542-F30B087DB7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061440" y="1045647"/>
                <a:ext cx="2077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FB7DDA9-1097-4AFB-A7AC-4F5A6BD6AAA7}"/>
                  </a:ext>
                </a:extLst>
              </p14:cNvPr>
              <p14:cNvContentPartPr/>
              <p14:nvPr/>
            </p14:nvContentPartPr>
            <p14:xfrm>
              <a:off x="7897080" y="991287"/>
              <a:ext cx="131760" cy="222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FB7DDA9-1097-4AFB-A7AC-4F5A6BD6AAA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79080" y="973647"/>
                <a:ext cx="1674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20B614A-2B53-416C-9A37-ABAE8BAC75DF}"/>
                  </a:ext>
                </a:extLst>
              </p14:cNvPr>
              <p14:cNvContentPartPr/>
              <p14:nvPr/>
            </p14:nvContentPartPr>
            <p14:xfrm>
              <a:off x="7414680" y="947367"/>
              <a:ext cx="382680" cy="261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20B614A-2B53-416C-9A37-ABAE8BAC75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397040" y="929727"/>
                <a:ext cx="4183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C56B0CF-200A-4925-8E5D-4495652FAED1}"/>
                  </a:ext>
                </a:extLst>
              </p14:cNvPr>
              <p14:cNvContentPartPr/>
              <p14:nvPr/>
            </p14:nvContentPartPr>
            <p14:xfrm>
              <a:off x="6721680" y="1041327"/>
              <a:ext cx="582480" cy="1612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C56B0CF-200A-4925-8E5D-4495652FAED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03691" y="1023687"/>
                <a:ext cx="618098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F373AAD-90A6-4F6C-AE44-520DC2460FA1}"/>
                  </a:ext>
                </a:extLst>
              </p14:cNvPr>
              <p14:cNvContentPartPr/>
              <p14:nvPr/>
            </p14:nvContentPartPr>
            <p14:xfrm>
              <a:off x="6356280" y="958527"/>
              <a:ext cx="282960" cy="2386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F373AAD-90A6-4F6C-AE44-520DC2460FA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38640" y="940887"/>
                <a:ext cx="3186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DCA8B2E-D863-42A2-917E-17E30DDC5965}"/>
                  </a:ext>
                </a:extLst>
              </p14:cNvPr>
              <p14:cNvContentPartPr/>
              <p14:nvPr/>
            </p14:nvContentPartPr>
            <p14:xfrm>
              <a:off x="8985000" y="1041687"/>
              <a:ext cx="148680" cy="172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DCA8B2E-D863-42A2-917E-17E30DDC59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967000" y="1023687"/>
                <a:ext cx="184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177DC24-04F5-47A4-82DD-00549FE95D3F}"/>
                  </a:ext>
                </a:extLst>
              </p14:cNvPr>
              <p14:cNvContentPartPr/>
              <p14:nvPr/>
            </p14:nvContentPartPr>
            <p14:xfrm>
              <a:off x="9415200" y="1036287"/>
              <a:ext cx="127800" cy="155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177DC24-04F5-47A4-82DD-00549FE95D3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397560" y="1018287"/>
                <a:ext cx="1634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392503A-89C0-4213-9C90-0FB44EA59DE7}"/>
                  </a:ext>
                </a:extLst>
              </p14:cNvPr>
              <p14:cNvContentPartPr/>
              <p14:nvPr/>
            </p14:nvContentPartPr>
            <p14:xfrm>
              <a:off x="10174440" y="1152567"/>
              <a:ext cx="3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392503A-89C0-4213-9C90-0FB44EA59D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56800" y="11345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8280856-C0F1-4A5D-A413-0BDE7D44399C}"/>
                  </a:ext>
                </a:extLst>
              </p14:cNvPr>
              <p14:cNvContentPartPr/>
              <p14:nvPr/>
            </p14:nvContentPartPr>
            <p14:xfrm>
              <a:off x="9687000" y="860967"/>
              <a:ext cx="354960" cy="324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8280856-C0F1-4A5D-A413-0BDE7D4439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69000" y="843327"/>
                <a:ext cx="3906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4E367D-AB81-487E-928A-9B07A133BCC2}"/>
                  </a:ext>
                </a:extLst>
              </p14:cNvPr>
              <p14:cNvContentPartPr/>
              <p14:nvPr/>
            </p14:nvContentPartPr>
            <p14:xfrm>
              <a:off x="8367960" y="980487"/>
              <a:ext cx="355320" cy="277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4E367D-AB81-487E-928A-9B07A133BCC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50302" y="962847"/>
                <a:ext cx="390996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2152FFD-4FD2-4442-96F2-52038831BCA6}"/>
                  </a:ext>
                </a:extLst>
              </p14:cNvPr>
              <p14:cNvContentPartPr/>
              <p14:nvPr/>
            </p14:nvContentPartPr>
            <p14:xfrm>
              <a:off x="2521200" y="2188647"/>
              <a:ext cx="11520" cy="5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2152FFD-4FD2-4442-96F2-52038831BCA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503560" y="2171007"/>
                <a:ext cx="471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5DFE1AF-9CC9-43B9-8EE1-F8C9189B2663}"/>
                  </a:ext>
                </a:extLst>
              </p14:cNvPr>
              <p14:cNvContentPartPr/>
              <p14:nvPr/>
            </p14:nvContentPartPr>
            <p14:xfrm>
              <a:off x="2504640" y="2333007"/>
              <a:ext cx="5760" cy="11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5DFE1AF-9CC9-43B9-8EE1-F8C9189B266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7000" y="2315007"/>
                <a:ext cx="414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A77D83F-283F-4A46-A050-96145906229B}"/>
                  </a:ext>
                </a:extLst>
              </p14:cNvPr>
              <p14:cNvContentPartPr/>
              <p14:nvPr/>
            </p14:nvContentPartPr>
            <p14:xfrm>
              <a:off x="1413120" y="2088927"/>
              <a:ext cx="969840" cy="360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A77D83F-283F-4A46-A050-96145906229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95120" y="2071287"/>
                <a:ext cx="100548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7391D01-27E6-43FD-9026-F407B12C7600}"/>
                  </a:ext>
                </a:extLst>
              </p14:cNvPr>
              <p14:cNvContentPartPr/>
              <p14:nvPr/>
            </p14:nvContentPartPr>
            <p14:xfrm>
              <a:off x="1007760" y="2150127"/>
              <a:ext cx="239040" cy="299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7391D01-27E6-43FD-9026-F407B12C76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89787" y="2132127"/>
                <a:ext cx="274626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3B95FDD-6802-4516-8F4B-1BD124234AE9}"/>
                  </a:ext>
                </a:extLst>
              </p14:cNvPr>
              <p14:cNvContentPartPr/>
              <p14:nvPr/>
            </p14:nvContentPartPr>
            <p14:xfrm>
              <a:off x="636960" y="2150127"/>
              <a:ext cx="250560" cy="316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3B95FDD-6802-4516-8F4B-1BD124234A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9320" y="2132127"/>
                <a:ext cx="2862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85AFD599-27B7-4408-9E7A-0E89FB42F65D}"/>
                  </a:ext>
                </a:extLst>
              </p14:cNvPr>
              <p14:cNvContentPartPr/>
              <p14:nvPr/>
            </p14:nvContentPartPr>
            <p14:xfrm>
              <a:off x="3180720" y="1983807"/>
              <a:ext cx="33480" cy="454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85AFD599-27B7-4408-9E7A-0E89FB42F65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63080" y="1965807"/>
                <a:ext cx="691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AA888BD-152D-46DE-A090-E8801A00D625}"/>
                  </a:ext>
                </a:extLst>
              </p14:cNvPr>
              <p14:cNvContentPartPr/>
              <p14:nvPr/>
            </p14:nvContentPartPr>
            <p14:xfrm>
              <a:off x="3762840" y="1940967"/>
              <a:ext cx="44640" cy="497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AA888BD-152D-46DE-A090-E8801A00D6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744840" y="1922967"/>
                <a:ext cx="8028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C8DD88-A0FF-4100-833E-DC7EC58DA3D9}"/>
                  </a:ext>
                </a:extLst>
              </p14:cNvPr>
              <p14:cNvContentPartPr/>
              <p14:nvPr/>
            </p14:nvContentPartPr>
            <p14:xfrm>
              <a:off x="3430200" y="2039247"/>
              <a:ext cx="188640" cy="2887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C8DD88-A0FF-4100-833E-DC7EC58DA3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412560" y="2021247"/>
                <a:ext cx="22428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70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0D48BD-032E-49EC-812C-BDC9CFF9C203}"/>
                  </a:ext>
                </a:extLst>
              </p14:cNvPr>
              <p14:cNvContentPartPr/>
              <p14:nvPr/>
            </p14:nvContentPartPr>
            <p14:xfrm>
              <a:off x="2110800" y="337527"/>
              <a:ext cx="117720" cy="289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0D48BD-032E-49EC-812C-BDC9CFF9C2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2800" y="319527"/>
                <a:ext cx="15336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6B8660-2F70-4E47-A6F4-C76CDD692D57}"/>
                  </a:ext>
                </a:extLst>
              </p14:cNvPr>
              <p14:cNvContentPartPr/>
              <p14:nvPr/>
            </p14:nvContentPartPr>
            <p14:xfrm>
              <a:off x="498720" y="326727"/>
              <a:ext cx="1319040" cy="355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6B8660-2F70-4E47-A6F4-C76CDD692D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725" y="309069"/>
                <a:ext cx="1354670" cy="390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56F2CC-B906-4D89-B2CE-69C64F559EAD}"/>
                  </a:ext>
                </a:extLst>
              </p14:cNvPr>
              <p14:cNvContentPartPr/>
              <p14:nvPr/>
            </p14:nvContentPartPr>
            <p14:xfrm>
              <a:off x="2953560" y="415287"/>
              <a:ext cx="138960" cy="210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56F2CC-B906-4D89-B2CE-69C64F559E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35920" y="397647"/>
                <a:ext cx="1746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D846AA-E8D1-4537-BD81-8D4A6A13ED35}"/>
                  </a:ext>
                </a:extLst>
              </p14:cNvPr>
              <p14:cNvContentPartPr/>
              <p14:nvPr/>
            </p14:nvContentPartPr>
            <p14:xfrm>
              <a:off x="2360640" y="326727"/>
              <a:ext cx="482760" cy="311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D846AA-E8D1-4537-BD81-8D4A6A13ED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2627" y="309087"/>
                <a:ext cx="518427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7B96F7-D496-45C4-BC72-961724B252D9}"/>
                  </a:ext>
                </a:extLst>
              </p14:cNvPr>
              <p14:cNvContentPartPr/>
              <p14:nvPr/>
            </p14:nvContentPartPr>
            <p14:xfrm>
              <a:off x="415560" y="969687"/>
              <a:ext cx="2760120" cy="105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7B96F7-D496-45C4-BC72-961724B252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560" y="951687"/>
                <a:ext cx="2795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0051E3-BF6F-4A9B-A319-CC6DF2FB81E1}"/>
                  </a:ext>
                </a:extLst>
              </p14:cNvPr>
              <p14:cNvContentPartPr/>
              <p14:nvPr/>
            </p14:nvContentPartPr>
            <p14:xfrm>
              <a:off x="3413280" y="1152567"/>
              <a:ext cx="460440" cy="338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0051E3-BF6F-4A9B-A319-CC6DF2FB81E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5640" y="1134567"/>
                <a:ext cx="49608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FB693D1-827C-4667-9B0B-74F7C1BDB41A}"/>
                  </a:ext>
                </a:extLst>
              </p14:cNvPr>
              <p14:cNvContentPartPr/>
              <p14:nvPr/>
            </p14:nvContentPartPr>
            <p14:xfrm>
              <a:off x="2725680" y="1223847"/>
              <a:ext cx="411120" cy="289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FB693D1-827C-4667-9B0B-74F7C1BDB4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08040" y="1206185"/>
                <a:ext cx="446760" cy="325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6C68F83-1CDD-499C-8117-F59A2C3BF5C1}"/>
                  </a:ext>
                </a:extLst>
              </p14:cNvPr>
              <p14:cNvContentPartPr/>
              <p14:nvPr/>
            </p14:nvContentPartPr>
            <p14:xfrm>
              <a:off x="1728840" y="1235727"/>
              <a:ext cx="665280" cy="310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6C68F83-1CDD-499C-8117-F59A2C3BF5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10850" y="1217727"/>
                <a:ext cx="700901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A3261C-3666-4B7B-BFB8-B3EA6C7FAD0C}"/>
                  </a:ext>
                </a:extLst>
              </p14:cNvPr>
              <p14:cNvContentPartPr/>
              <p14:nvPr/>
            </p14:nvContentPartPr>
            <p14:xfrm>
              <a:off x="548400" y="1252287"/>
              <a:ext cx="937080" cy="294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A3261C-3666-4B7B-BFB8-B3EA6C7FAD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0760" y="1234309"/>
                <a:ext cx="972720" cy="329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FEDCA18-1ED9-4A50-9E62-B4D78D7FBCA5}"/>
                  </a:ext>
                </a:extLst>
              </p14:cNvPr>
              <p14:cNvContentPartPr/>
              <p14:nvPr/>
            </p14:nvContentPartPr>
            <p14:xfrm>
              <a:off x="4150920" y="1174527"/>
              <a:ext cx="155520" cy="217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FEDCA18-1ED9-4A50-9E62-B4D78D7FBC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2920" y="1156887"/>
                <a:ext cx="191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AA5AE5D-3DC0-43A4-B42F-7F421CE61FC7}"/>
                  </a:ext>
                </a:extLst>
              </p14:cNvPr>
              <p14:cNvContentPartPr/>
              <p14:nvPr/>
            </p14:nvContentPartPr>
            <p14:xfrm>
              <a:off x="5020680" y="1141407"/>
              <a:ext cx="106200" cy="194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AA5AE5D-3DC0-43A4-B42F-7F421CE61F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03040" y="1123407"/>
                <a:ext cx="141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84A4A5-F3F4-4D1A-984E-4A755E478ACC}"/>
                  </a:ext>
                </a:extLst>
              </p14:cNvPr>
              <p14:cNvContentPartPr/>
              <p14:nvPr/>
            </p14:nvContentPartPr>
            <p14:xfrm>
              <a:off x="5231280" y="1069407"/>
              <a:ext cx="587880" cy="338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84A4A5-F3F4-4D1A-984E-4A755E478A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13640" y="1051407"/>
                <a:ext cx="6235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4983BD-BBE7-4919-9B28-6BB1B85F8FBE}"/>
                  </a:ext>
                </a:extLst>
              </p14:cNvPr>
              <p14:cNvContentPartPr/>
              <p14:nvPr/>
            </p14:nvContentPartPr>
            <p14:xfrm>
              <a:off x="4416960" y="1074807"/>
              <a:ext cx="499320" cy="294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4983BD-BBE7-4919-9B28-6BB1B85F8F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398960" y="1057167"/>
                <a:ext cx="534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6BC075-E948-4E2C-BDB4-BA2F96FC9FAA}"/>
                  </a:ext>
                </a:extLst>
              </p14:cNvPr>
              <p14:cNvContentPartPr/>
              <p14:nvPr/>
            </p14:nvContentPartPr>
            <p14:xfrm>
              <a:off x="6859920" y="1113327"/>
              <a:ext cx="189360" cy="162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6BC075-E948-4E2C-BDB4-BA2F96FC9F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42280" y="1095687"/>
                <a:ext cx="225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5FAA72E-574D-42AE-AC40-190FCD0D02F0}"/>
                  </a:ext>
                </a:extLst>
              </p14:cNvPr>
              <p14:cNvContentPartPr/>
              <p14:nvPr/>
            </p14:nvContentPartPr>
            <p14:xfrm>
              <a:off x="7414320" y="1069407"/>
              <a:ext cx="133560" cy="200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5FAA72E-574D-42AE-AC40-190FCD0D0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6680" y="1051407"/>
                <a:ext cx="169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9BFA8A-1307-4474-95E8-953466F9809A}"/>
                  </a:ext>
                </a:extLst>
              </p14:cNvPr>
              <p14:cNvContentPartPr/>
              <p14:nvPr/>
            </p14:nvContentPartPr>
            <p14:xfrm>
              <a:off x="8351400" y="1213407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9BFA8A-1307-4474-95E8-953466F980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33400" y="119576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5BAAE7-39D6-4341-94C9-BB3625191BDE}"/>
                  </a:ext>
                </a:extLst>
              </p14:cNvPr>
              <p14:cNvContentPartPr/>
              <p14:nvPr/>
            </p14:nvContentPartPr>
            <p14:xfrm>
              <a:off x="7647600" y="1013967"/>
              <a:ext cx="565560" cy="261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5BAAE7-39D6-4341-94C9-BB3625191BD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29600" y="996327"/>
                <a:ext cx="6012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E61E693-8C71-4A9A-819A-338FD65C44D7}"/>
                  </a:ext>
                </a:extLst>
              </p14:cNvPr>
              <p14:cNvContentPartPr/>
              <p14:nvPr/>
            </p14:nvContentPartPr>
            <p14:xfrm>
              <a:off x="6139560" y="1025127"/>
              <a:ext cx="422280" cy="294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E61E693-8C71-4A9A-819A-338FD65C44D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21560" y="1007127"/>
                <a:ext cx="4579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33A247-93F4-468E-B4BD-372F0F99D99F}"/>
                  </a:ext>
                </a:extLst>
              </p14:cNvPr>
              <p14:cNvContentPartPr/>
              <p14:nvPr/>
            </p14:nvContentPartPr>
            <p14:xfrm>
              <a:off x="2216640" y="2399247"/>
              <a:ext cx="105480" cy="155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33A247-93F4-468E-B4BD-372F0F99D9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98640" y="2381607"/>
                <a:ext cx="1411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24C01B9-F1AC-4DDB-8C28-912D9A38AD31}"/>
                  </a:ext>
                </a:extLst>
              </p14:cNvPr>
              <p14:cNvContentPartPr/>
              <p14:nvPr/>
            </p14:nvContentPartPr>
            <p14:xfrm>
              <a:off x="2454960" y="2437407"/>
              <a:ext cx="216360" cy="139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24C01B9-F1AC-4DDB-8C28-912D9A38AD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36960" y="2419407"/>
                <a:ext cx="252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99DAAF3-E010-4AF0-AF7A-0C654596A44B}"/>
                  </a:ext>
                </a:extLst>
              </p14:cNvPr>
              <p14:cNvContentPartPr/>
              <p14:nvPr/>
            </p14:nvContentPartPr>
            <p14:xfrm>
              <a:off x="3274680" y="2161287"/>
              <a:ext cx="292680" cy="371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99DAAF3-E010-4AF0-AF7A-0C654596A44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57018" y="2143287"/>
                <a:ext cx="328364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806470B-496C-45A4-BCAF-1B7D130832EA}"/>
                  </a:ext>
                </a:extLst>
              </p14:cNvPr>
              <p14:cNvContentPartPr/>
              <p14:nvPr/>
            </p14:nvContentPartPr>
            <p14:xfrm>
              <a:off x="969600" y="2288727"/>
              <a:ext cx="1059120" cy="305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806470B-496C-45A4-BCAF-1B7D130832E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1600" y="2270727"/>
                <a:ext cx="10947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E2AF96F-2B04-4662-9399-552043435A20}"/>
                  </a:ext>
                </a:extLst>
              </p14:cNvPr>
              <p14:cNvContentPartPr/>
              <p14:nvPr/>
            </p14:nvContentPartPr>
            <p14:xfrm>
              <a:off x="592680" y="2321847"/>
              <a:ext cx="238680" cy="271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E2AF96F-2B04-4662-9399-552043435A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5040" y="2303847"/>
                <a:ext cx="2743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90240C1-4571-4057-A076-1A48B220D644}"/>
                  </a:ext>
                </a:extLst>
              </p14:cNvPr>
              <p14:cNvContentPartPr/>
              <p14:nvPr/>
            </p14:nvContentPartPr>
            <p14:xfrm>
              <a:off x="3691200" y="2150127"/>
              <a:ext cx="144000" cy="358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90240C1-4571-4057-A076-1A48B220D6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73200" y="2132127"/>
                <a:ext cx="1796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00663E3-D981-42D8-B2C8-46DD731FDC8B}"/>
                  </a:ext>
                </a:extLst>
              </p14:cNvPr>
              <p14:cNvContentPartPr/>
              <p14:nvPr/>
            </p14:nvContentPartPr>
            <p14:xfrm>
              <a:off x="4311480" y="2161287"/>
              <a:ext cx="122040" cy="526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00663E3-D981-42D8-B2C8-46DD731FDC8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93480" y="2143647"/>
                <a:ext cx="15768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07D8548-5C3E-417A-83B6-025F77645BBB}"/>
                  </a:ext>
                </a:extLst>
              </p14:cNvPr>
              <p14:cNvContentPartPr/>
              <p14:nvPr/>
            </p14:nvContentPartPr>
            <p14:xfrm>
              <a:off x="3984240" y="2199807"/>
              <a:ext cx="227880" cy="349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07D8548-5C3E-417A-83B6-025F77645BB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66572" y="2182167"/>
                <a:ext cx="263576" cy="3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59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4A8988-AB90-43B2-820E-9FCFBF30EB46}"/>
                  </a:ext>
                </a:extLst>
              </p14:cNvPr>
              <p14:cNvContentPartPr/>
              <p14:nvPr/>
            </p14:nvContentPartPr>
            <p14:xfrm>
              <a:off x="409800" y="326367"/>
              <a:ext cx="1762920" cy="555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4A8988-AB90-43B2-820E-9FCFBF30EB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56" y="308716"/>
                <a:ext cx="1798567" cy="590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44AE549-4EC4-4B1E-A566-A4C2CACB6C16}"/>
                  </a:ext>
                </a:extLst>
              </p14:cNvPr>
              <p14:cNvContentPartPr/>
              <p14:nvPr/>
            </p14:nvContentPartPr>
            <p14:xfrm>
              <a:off x="504120" y="991647"/>
              <a:ext cx="2012040" cy="22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44AE549-4EC4-4B1E-A566-A4C2CACB6C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480" y="974007"/>
                <a:ext cx="2047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BE2BD2-E9C8-4D9D-96E1-78D8192295D4}"/>
                  </a:ext>
                </a:extLst>
              </p14:cNvPr>
              <p14:cNvContentPartPr/>
              <p14:nvPr/>
            </p14:nvContentPartPr>
            <p14:xfrm>
              <a:off x="2249760" y="1457127"/>
              <a:ext cx="155520" cy="172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BE2BD2-E9C8-4D9D-96E1-78D8192295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2120" y="1439487"/>
                <a:ext cx="191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C902DCE-CB7E-49F7-B205-15529E6395C8}"/>
                  </a:ext>
                </a:extLst>
              </p14:cNvPr>
              <p14:cNvContentPartPr/>
              <p14:nvPr/>
            </p14:nvContentPartPr>
            <p14:xfrm>
              <a:off x="2553960" y="1268847"/>
              <a:ext cx="117360" cy="343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C902DCE-CB7E-49F7-B205-15529E6395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6320" y="1251207"/>
                <a:ext cx="1530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4F32869-8DAF-4D42-AB1A-E7FC64F54E3F}"/>
                  </a:ext>
                </a:extLst>
              </p14:cNvPr>
              <p14:cNvContentPartPr/>
              <p14:nvPr/>
            </p14:nvContentPartPr>
            <p14:xfrm>
              <a:off x="3146880" y="1208007"/>
              <a:ext cx="160668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4F32869-8DAF-4D42-AB1A-E7FC64F54E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8876" y="1190023"/>
                <a:ext cx="1642328" cy="451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6CBA363-EC4C-4F93-8ABB-5296E5FFF1AC}"/>
                  </a:ext>
                </a:extLst>
              </p14:cNvPr>
              <p14:cNvContentPartPr/>
              <p14:nvPr/>
            </p14:nvContentPartPr>
            <p14:xfrm>
              <a:off x="1207200" y="1313127"/>
              <a:ext cx="909720" cy="311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6CBA363-EC4C-4F93-8ABB-5296E5FFF1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9560" y="1295487"/>
                <a:ext cx="9453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2FFA77E-5A50-4F94-9722-15B4F7077B66}"/>
                  </a:ext>
                </a:extLst>
              </p14:cNvPr>
              <p14:cNvContentPartPr/>
              <p14:nvPr/>
            </p14:nvContentPartPr>
            <p14:xfrm>
              <a:off x="559200" y="1291167"/>
              <a:ext cx="416160" cy="321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2FFA77E-5A50-4F94-9722-15B4F7077B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1560" y="1273167"/>
                <a:ext cx="4518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4B0D49-3AC7-4A21-B3E8-5D66BAFAACD4}"/>
                  </a:ext>
                </a:extLst>
              </p14:cNvPr>
              <p14:cNvContentPartPr/>
              <p14:nvPr/>
            </p14:nvContentPartPr>
            <p14:xfrm>
              <a:off x="5126160" y="1302327"/>
              <a:ext cx="16920" cy="166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4B0D49-3AC7-4A21-B3E8-5D66BAFAAC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08160" y="1284327"/>
                <a:ext cx="525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6AA1B87-4C5A-4E31-8D37-A021BD14B2D1}"/>
                  </a:ext>
                </a:extLst>
              </p14:cNvPr>
              <p14:cNvContentPartPr/>
              <p14:nvPr/>
            </p14:nvContentPartPr>
            <p14:xfrm>
              <a:off x="5247480" y="1241127"/>
              <a:ext cx="117000" cy="216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6AA1B87-4C5A-4E31-8D37-A021BD14B2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29840" y="1223487"/>
                <a:ext cx="1526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343CB3E-3B53-45D7-9AAC-7B3066D08EA3}"/>
                  </a:ext>
                </a:extLst>
              </p14:cNvPr>
              <p14:cNvContentPartPr/>
              <p14:nvPr/>
            </p14:nvContentPartPr>
            <p14:xfrm>
              <a:off x="5103840" y="1119447"/>
              <a:ext cx="22680" cy="11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343CB3E-3B53-45D7-9AAC-7B3066D08E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85840" y="1101447"/>
                <a:ext cx="583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1BE90B6-8AD7-4091-8CDA-EE274C0C76DF}"/>
                  </a:ext>
                </a:extLst>
              </p14:cNvPr>
              <p14:cNvContentPartPr/>
              <p14:nvPr/>
            </p14:nvContentPartPr>
            <p14:xfrm>
              <a:off x="5691000" y="1257687"/>
              <a:ext cx="117000" cy="183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1BE90B6-8AD7-4091-8CDA-EE274C0C76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73360" y="1240047"/>
                <a:ext cx="152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88C28B0-F7B3-4CFF-8272-FC9CEE0B6775}"/>
                  </a:ext>
                </a:extLst>
              </p14:cNvPr>
              <p14:cNvContentPartPr/>
              <p14:nvPr/>
            </p14:nvContentPartPr>
            <p14:xfrm>
              <a:off x="5896200" y="1235727"/>
              <a:ext cx="133200" cy="172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88C28B0-F7B3-4CFF-8272-FC9CEE0B677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8560" y="1217727"/>
                <a:ext cx="1688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68F8CD5-35F1-47A4-BAC9-6ABA0471BFAD}"/>
                  </a:ext>
                </a:extLst>
              </p14:cNvPr>
              <p14:cNvContentPartPr/>
              <p14:nvPr/>
            </p14:nvContentPartPr>
            <p14:xfrm>
              <a:off x="6777840" y="1107927"/>
              <a:ext cx="144000" cy="3218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68F8CD5-35F1-47A4-BAC9-6ABA0471BF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59840" y="1090287"/>
                <a:ext cx="179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D7073D1-29DA-4928-BE0E-D65572E49258}"/>
                  </a:ext>
                </a:extLst>
              </p14:cNvPr>
              <p14:cNvContentPartPr/>
              <p14:nvPr/>
            </p14:nvContentPartPr>
            <p14:xfrm>
              <a:off x="7004640" y="1263087"/>
              <a:ext cx="155520" cy="167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D7073D1-29DA-4928-BE0E-D65572E492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87000" y="1245447"/>
                <a:ext cx="1911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3832E93-D659-4428-A15B-3F65FF6EF553}"/>
                  </a:ext>
                </a:extLst>
              </p14:cNvPr>
              <p14:cNvContentPartPr/>
              <p14:nvPr/>
            </p14:nvContentPartPr>
            <p14:xfrm>
              <a:off x="7248360" y="1246887"/>
              <a:ext cx="138960" cy="155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3832E93-D659-4428-A15B-3F65FF6EF5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30720" y="1228887"/>
                <a:ext cx="174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6D6667A-9CDA-452F-88AD-FE36FFF47841}"/>
                  </a:ext>
                </a:extLst>
              </p14:cNvPr>
              <p14:cNvContentPartPr/>
              <p14:nvPr/>
            </p14:nvContentPartPr>
            <p14:xfrm>
              <a:off x="7531320" y="1340847"/>
              <a:ext cx="116640" cy="127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6D6667A-9CDA-452F-88AD-FE36FFF478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13680" y="1323207"/>
                <a:ext cx="1522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AA9B725-5D6E-4F04-9DA3-82D3A0873A1B}"/>
                  </a:ext>
                </a:extLst>
              </p14:cNvPr>
              <p14:cNvContentPartPr/>
              <p14:nvPr/>
            </p14:nvContentPartPr>
            <p14:xfrm>
              <a:off x="6317400" y="1235007"/>
              <a:ext cx="349560" cy="192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AA9B725-5D6E-4F04-9DA3-82D3A0873A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99400" y="1217367"/>
                <a:ext cx="3852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5D2CD45-44F0-4A64-8CC9-1369235D033B}"/>
                  </a:ext>
                </a:extLst>
              </p14:cNvPr>
              <p14:cNvContentPartPr/>
              <p14:nvPr/>
            </p14:nvContentPartPr>
            <p14:xfrm>
              <a:off x="7780440" y="1087767"/>
              <a:ext cx="123120" cy="342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5D2CD45-44F0-4A64-8CC9-1369235D033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2800" y="1070127"/>
                <a:ext cx="1587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68EB72E-C65B-40CD-862D-CF21C18E4ACF}"/>
                  </a:ext>
                </a:extLst>
              </p14:cNvPr>
              <p14:cNvContentPartPr/>
              <p14:nvPr/>
            </p14:nvContentPartPr>
            <p14:xfrm>
              <a:off x="8678280" y="1174527"/>
              <a:ext cx="11520" cy="255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68EB72E-C65B-40CD-862D-CF21C18E4A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60640" y="1156887"/>
                <a:ext cx="471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0221406-3CD5-4DFF-AFC8-24DFAAD37098}"/>
                  </a:ext>
                </a:extLst>
              </p14:cNvPr>
              <p14:cNvContentPartPr/>
              <p14:nvPr/>
            </p14:nvContentPartPr>
            <p14:xfrm>
              <a:off x="8816880" y="1157967"/>
              <a:ext cx="16920" cy="271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0221406-3CD5-4DFF-AFC8-24DFAAD370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798880" y="1140327"/>
                <a:ext cx="525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767AD0A-ABE6-4A63-93C9-4012E86E6F9E}"/>
                  </a:ext>
                </a:extLst>
              </p14:cNvPr>
              <p14:cNvContentPartPr/>
              <p14:nvPr/>
            </p14:nvContentPartPr>
            <p14:xfrm>
              <a:off x="8972040" y="1296207"/>
              <a:ext cx="117000" cy="160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767AD0A-ABE6-4A63-93C9-4012E86E6F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54040" y="1278567"/>
                <a:ext cx="1526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1138A18-40F7-4A0F-BF8E-F36A1605560B}"/>
                  </a:ext>
                </a:extLst>
              </p14:cNvPr>
              <p14:cNvContentPartPr/>
              <p14:nvPr/>
            </p14:nvContentPartPr>
            <p14:xfrm>
              <a:off x="9975000" y="1280007"/>
              <a:ext cx="438480" cy="155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1138A18-40F7-4A0F-BF8E-F36A1605560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57346" y="1262007"/>
                <a:ext cx="474149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4877DF9-0E89-4C98-BC3B-24A0FD4B5DCA}"/>
                  </a:ext>
                </a:extLst>
              </p14:cNvPr>
              <p14:cNvContentPartPr/>
              <p14:nvPr/>
            </p14:nvContentPartPr>
            <p14:xfrm>
              <a:off x="9292800" y="1180287"/>
              <a:ext cx="477720" cy="2775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4877DF9-0E89-4C98-BC3B-24A0FD4B5D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274800" y="1162287"/>
                <a:ext cx="513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E0E1577-E3E6-4CE7-AAEA-3F53AB930615}"/>
                  </a:ext>
                </a:extLst>
              </p14:cNvPr>
              <p14:cNvContentPartPr/>
              <p14:nvPr/>
            </p14:nvContentPartPr>
            <p14:xfrm>
              <a:off x="8243040" y="1246167"/>
              <a:ext cx="285840" cy="1947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E0E1577-E3E6-4CE7-AAEA-3F53AB93061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25063" y="1228527"/>
                <a:ext cx="321435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BB7CE4B-00A9-498E-B3C2-4AEA4FC94EC8}"/>
                  </a:ext>
                </a:extLst>
              </p14:cNvPr>
              <p14:cNvContentPartPr/>
              <p14:nvPr/>
            </p14:nvContentPartPr>
            <p14:xfrm>
              <a:off x="528240" y="1900647"/>
              <a:ext cx="436320" cy="3164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BB7CE4B-00A9-498E-B3C2-4AEA4FC94EC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240" y="1883007"/>
                <a:ext cx="47196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56DABB8-A876-43D8-ADC0-04BF7A3BF350}"/>
                  </a:ext>
                </a:extLst>
              </p14:cNvPr>
              <p14:cNvContentPartPr/>
              <p14:nvPr/>
            </p14:nvContentPartPr>
            <p14:xfrm>
              <a:off x="1075080" y="2055807"/>
              <a:ext cx="133200" cy="150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56DABB8-A876-43D8-ADC0-04BF7A3BF35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7080" y="2038167"/>
                <a:ext cx="1688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00817BB-D40E-4917-9836-ADCE966152B0}"/>
                  </a:ext>
                </a:extLst>
              </p14:cNvPr>
              <p14:cNvContentPartPr/>
              <p14:nvPr/>
            </p14:nvContentPartPr>
            <p14:xfrm>
              <a:off x="1717680" y="1889487"/>
              <a:ext cx="194400" cy="233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00817BB-D40E-4917-9836-ADCE966152B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00040" y="1871847"/>
                <a:ext cx="2300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664917C-859D-4EFF-A430-D957A4C0802D}"/>
                  </a:ext>
                </a:extLst>
              </p14:cNvPr>
              <p14:cNvContentPartPr/>
              <p14:nvPr/>
            </p14:nvContentPartPr>
            <p14:xfrm>
              <a:off x="2060760" y="2005407"/>
              <a:ext cx="139680" cy="145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664917C-859D-4EFF-A430-D957A4C0802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42760" y="1987767"/>
                <a:ext cx="175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CEA0176-701B-4460-9B49-BE4B0243EF24}"/>
                  </a:ext>
                </a:extLst>
              </p14:cNvPr>
              <p14:cNvContentPartPr/>
              <p14:nvPr/>
            </p14:nvContentPartPr>
            <p14:xfrm>
              <a:off x="2316000" y="1978047"/>
              <a:ext cx="133560" cy="200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CEA0176-701B-4460-9B49-BE4B0243EF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98000" y="1960407"/>
                <a:ext cx="169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BEE76D5-4E4D-4F5B-9F9A-80355155C996}"/>
                  </a:ext>
                </a:extLst>
              </p14:cNvPr>
              <p14:cNvContentPartPr/>
              <p14:nvPr/>
            </p14:nvContentPartPr>
            <p14:xfrm>
              <a:off x="2781840" y="1944927"/>
              <a:ext cx="127800" cy="172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BEE76D5-4E4D-4F5B-9F9A-80355155C9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763840" y="1927287"/>
                <a:ext cx="1634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8092A3F-9E99-4217-922D-599EB397A886}"/>
                  </a:ext>
                </a:extLst>
              </p14:cNvPr>
              <p14:cNvContentPartPr/>
              <p14:nvPr/>
            </p14:nvContentPartPr>
            <p14:xfrm>
              <a:off x="3053280" y="2116647"/>
              <a:ext cx="5760" cy="105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8092A3F-9E99-4217-922D-599EB397A88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35640" y="2099007"/>
                <a:ext cx="41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7C4A3FC-51B1-4FE8-88CF-B1182012ABF8}"/>
                  </a:ext>
                </a:extLst>
              </p14:cNvPr>
              <p14:cNvContentPartPr/>
              <p14:nvPr/>
            </p14:nvContentPartPr>
            <p14:xfrm>
              <a:off x="3340920" y="1939527"/>
              <a:ext cx="139680" cy="172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7C4A3FC-51B1-4FE8-88CF-B1182012ABF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322920" y="1921527"/>
                <a:ext cx="1753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F139653-9916-44AE-A388-8E48448C9768}"/>
                  </a:ext>
                </a:extLst>
              </p14:cNvPr>
              <p14:cNvContentPartPr/>
              <p14:nvPr/>
            </p14:nvContentPartPr>
            <p14:xfrm>
              <a:off x="3590760" y="1900647"/>
              <a:ext cx="105840" cy="183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F139653-9916-44AE-A388-8E48448C976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72760" y="1883007"/>
                <a:ext cx="1414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1291E3-60D2-4C11-B0A8-D63F63B6AEA7}"/>
                  </a:ext>
                </a:extLst>
              </p14:cNvPr>
              <p14:cNvContentPartPr/>
              <p14:nvPr/>
            </p14:nvContentPartPr>
            <p14:xfrm>
              <a:off x="4959840" y="1872927"/>
              <a:ext cx="28080" cy="116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1291E3-60D2-4C11-B0A8-D63F63B6AE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41840" y="1854927"/>
                <a:ext cx="637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7669317-439D-4B65-8211-DB56EF10DAA1}"/>
                  </a:ext>
                </a:extLst>
              </p14:cNvPr>
              <p14:cNvContentPartPr/>
              <p14:nvPr/>
            </p14:nvContentPartPr>
            <p14:xfrm>
              <a:off x="4981800" y="1800927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7669317-439D-4B65-8211-DB56EF10DA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64160" y="1782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1116751-BA0A-4A25-A23F-F890A996A0A7}"/>
                  </a:ext>
                </a:extLst>
              </p14:cNvPr>
              <p14:cNvContentPartPr/>
              <p14:nvPr/>
            </p14:nvContentPartPr>
            <p14:xfrm>
              <a:off x="5098080" y="1828647"/>
              <a:ext cx="133560" cy="172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1116751-BA0A-4A25-A23F-F890A996A0A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80080" y="1810647"/>
                <a:ext cx="1692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509FAA7-5ABC-4EEB-AD95-7367D678A1D9}"/>
                  </a:ext>
                </a:extLst>
              </p14:cNvPr>
              <p14:cNvContentPartPr/>
              <p14:nvPr/>
            </p14:nvContentPartPr>
            <p14:xfrm>
              <a:off x="5918160" y="1839087"/>
              <a:ext cx="150480" cy="184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509FAA7-5ABC-4EEB-AD95-7367D678A1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00160" y="1821447"/>
                <a:ext cx="1861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7403425-2D82-4482-A9D6-A6C6B53DD6C7}"/>
                  </a:ext>
                </a:extLst>
              </p14:cNvPr>
              <p14:cNvContentPartPr/>
              <p14:nvPr/>
            </p14:nvContentPartPr>
            <p14:xfrm>
              <a:off x="6168000" y="1756647"/>
              <a:ext cx="39960" cy="255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7403425-2D82-4482-A9D6-A6C6B53DD6C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150000" y="1738647"/>
                <a:ext cx="7560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406CD0F-C72E-43B7-A3FA-8F4015591741}"/>
                  </a:ext>
                </a:extLst>
              </p14:cNvPr>
              <p14:cNvContentPartPr/>
              <p14:nvPr/>
            </p14:nvContentPartPr>
            <p14:xfrm>
              <a:off x="6295440" y="1872567"/>
              <a:ext cx="138960" cy="1339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406CD0F-C72E-43B7-A3FA-8F40155917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77440" y="1854927"/>
                <a:ext cx="17460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E9786C9E-95F3-4EC2-87E9-12A0ADCDA79A}"/>
                  </a:ext>
                </a:extLst>
              </p14:cNvPr>
              <p14:cNvContentPartPr/>
              <p14:nvPr/>
            </p14:nvContentPartPr>
            <p14:xfrm>
              <a:off x="5314080" y="1756647"/>
              <a:ext cx="327600" cy="2440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E9786C9E-95F3-4EC2-87E9-12A0ADCDA7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96440" y="1738647"/>
                <a:ext cx="3632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2A7656F-5DC5-41E3-B98E-A65F30142F98}"/>
                  </a:ext>
                </a:extLst>
              </p14:cNvPr>
              <p14:cNvContentPartPr/>
              <p14:nvPr/>
            </p14:nvContentPartPr>
            <p14:xfrm>
              <a:off x="4671480" y="1728567"/>
              <a:ext cx="199800" cy="2944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2A7656F-5DC5-41E3-B98E-A65F30142F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53840" y="1710567"/>
                <a:ext cx="2354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5466155-90D1-43EA-83EF-0A177E88B8E4}"/>
                  </a:ext>
                </a:extLst>
              </p14:cNvPr>
              <p14:cNvContentPartPr/>
              <p14:nvPr/>
            </p14:nvContentPartPr>
            <p14:xfrm>
              <a:off x="3945720" y="1778607"/>
              <a:ext cx="432360" cy="2775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5466155-90D1-43EA-83EF-0A177E88B8E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27735" y="1760967"/>
                <a:ext cx="46797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BF47381-817D-460D-AD10-CC95FD586F76}"/>
                  </a:ext>
                </a:extLst>
              </p14:cNvPr>
              <p14:cNvContentPartPr/>
              <p14:nvPr/>
            </p14:nvContentPartPr>
            <p14:xfrm>
              <a:off x="1318800" y="1922967"/>
              <a:ext cx="166680" cy="288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BF47381-817D-460D-AD10-CC95FD586F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00800" y="1904967"/>
                <a:ext cx="2023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00F62AA-BCC6-4991-BE7B-563B3F3CE0A5}"/>
                  </a:ext>
                </a:extLst>
              </p14:cNvPr>
              <p14:cNvContentPartPr/>
              <p14:nvPr/>
            </p14:nvContentPartPr>
            <p14:xfrm>
              <a:off x="7265280" y="1850967"/>
              <a:ext cx="127800" cy="1166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00F62AA-BCC6-4991-BE7B-563B3F3CE0A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7280" y="1832967"/>
                <a:ext cx="1634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D32736BB-78F1-4227-9F00-E3812C2559AD}"/>
                  </a:ext>
                </a:extLst>
              </p14:cNvPr>
              <p14:cNvContentPartPr/>
              <p14:nvPr/>
            </p14:nvContentPartPr>
            <p14:xfrm>
              <a:off x="7730760" y="1956087"/>
              <a:ext cx="39240" cy="122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D32736BB-78F1-4227-9F00-E3812C2559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12760" y="1938087"/>
                <a:ext cx="748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54D0700-DD6E-450B-8B39-74E46969C2A8}"/>
                  </a:ext>
                </a:extLst>
              </p14:cNvPr>
              <p14:cNvContentPartPr/>
              <p14:nvPr/>
            </p14:nvContentPartPr>
            <p14:xfrm>
              <a:off x="8013720" y="1800927"/>
              <a:ext cx="182880" cy="210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54D0700-DD6E-450B-8B39-74E46969C2A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95720" y="1782927"/>
                <a:ext cx="218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E2F606C-18D4-4550-9942-110041B3B280}"/>
                  </a:ext>
                </a:extLst>
              </p14:cNvPr>
              <p14:cNvContentPartPr/>
              <p14:nvPr/>
            </p14:nvContentPartPr>
            <p14:xfrm>
              <a:off x="8273640" y="1944927"/>
              <a:ext cx="94680" cy="1227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E2F606C-18D4-4550-9942-110041B3B28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56000" y="1927287"/>
                <a:ext cx="1303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801AAD0-D1E7-4105-AEA4-079ADF1EE187}"/>
                  </a:ext>
                </a:extLst>
              </p14:cNvPr>
              <p14:cNvContentPartPr/>
              <p14:nvPr/>
            </p14:nvContentPartPr>
            <p14:xfrm>
              <a:off x="8606280" y="1822887"/>
              <a:ext cx="172080" cy="150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801AAD0-D1E7-4105-AEA4-079ADF1EE18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588280" y="1805247"/>
                <a:ext cx="207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AA46E905-80A8-443E-959E-289977AA178F}"/>
                  </a:ext>
                </a:extLst>
              </p14:cNvPr>
              <p14:cNvContentPartPr/>
              <p14:nvPr/>
            </p14:nvContentPartPr>
            <p14:xfrm>
              <a:off x="8899680" y="1806327"/>
              <a:ext cx="94680" cy="1778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AA46E905-80A8-443E-959E-289977AA17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882040" y="1788327"/>
                <a:ext cx="1303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21FAF31-B817-478B-86E2-B1B8C8DD7AE6}"/>
                  </a:ext>
                </a:extLst>
              </p14:cNvPr>
              <p14:cNvContentPartPr/>
              <p14:nvPr/>
            </p14:nvContentPartPr>
            <p14:xfrm>
              <a:off x="9592680" y="1817127"/>
              <a:ext cx="127800" cy="1674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21FAF31-B817-478B-86E2-B1B8C8DD7A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575040" y="1799127"/>
                <a:ext cx="1634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F60C988-AED4-434C-B3A5-21AAFBCC0BFA}"/>
                  </a:ext>
                </a:extLst>
              </p14:cNvPr>
              <p14:cNvContentPartPr/>
              <p14:nvPr/>
            </p14:nvContentPartPr>
            <p14:xfrm>
              <a:off x="9598080" y="1728567"/>
              <a:ext cx="11520" cy="6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F60C988-AED4-434C-B3A5-21AAFBCC0B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80440" y="1710567"/>
                <a:ext cx="47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C926137-DF9A-4C41-ADA2-DD6E4368D2EB}"/>
                  </a:ext>
                </a:extLst>
              </p14:cNvPr>
              <p14:cNvContentPartPr/>
              <p14:nvPr/>
            </p14:nvContentPartPr>
            <p14:xfrm>
              <a:off x="10008840" y="1756647"/>
              <a:ext cx="343440" cy="272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C926137-DF9A-4C41-ADA2-DD6E4368D2E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90859" y="1738647"/>
                <a:ext cx="379043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2D20824-8013-4076-B2FE-F8338DC8D645}"/>
                  </a:ext>
                </a:extLst>
              </p14:cNvPr>
              <p14:cNvContentPartPr/>
              <p14:nvPr/>
            </p14:nvContentPartPr>
            <p14:xfrm>
              <a:off x="9188040" y="1718127"/>
              <a:ext cx="316440" cy="2548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2D20824-8013-4076-B2FE-F8338DC8D64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70040" y="1700127"/>
                <a:ext cx="3520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6BC890F-0C9D-484B-A30E-429F62CD332E}"/>
                  </a:ext>
                </a:extLst>
              </p14:cNvPr>
              <p14:cNvContentPartPr/>
              <p14:nvPr/>
            </p14:nvContentPartPr>
            <p14:xfrm>
              <a:off x="7497840" y="1740087"/>
              <a:ext cx="138960" cy="2440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6BC890F-0C9D-484B-A30E-429F62CD332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80200" y="1722087"/>
                <a:ext cx="1746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BA85B7F-F8FB-4F97-AD27-76F10691CDF2}"/>
                  </a:ext>
                </a:extLst>
              </p14:cNvPr>
              <p14:cNvContentPartPr/>
              <p14:nvPr/>
            </p14:nvContentPartPr>
            <p14:xfrm>
              <a:off x="6588840" y="1833687"/>
              <a:ext cx="560160" cy="161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BA85B7F-F8FB-4F97-AD27-76F10691CDF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570852" y="1816047"/>
                <a:ext cx="595777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3C67A0C3-DF66-426F-B90E-F1580F4AAB77}"/>
                  </a:ext>
                </a:extLst>
              </p14:cNvPr>
              <p14:cNvContentPartPr/>
              <p14:nvPr/>
            </p14:nvContentPartPr>
            <p14:xfrm>
              <a:off x="10501320" y="1822527"/>
              <a:ext cx="144720" cy="154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3C67A0C3-DF66-426F-B90E-F1580F4AAB7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83680" y="1804887"/>
                <a:ext cx="1803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A51E3CE-55B8-4D5D-81F6-5C11D04279F8}"/>
                  </a:ext>
                </a:extLst>
              </p14:cNvPr>
              <p14:cNvContentPartPr/>
              <p14:nvPr/>
            </p14:nvContentPartPr>
            <p14:xfrm>
              <a:off x="10756200" y="1713087"/>
              <a:ext cx="582480" cy="310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A51E3CE-55B8-4D5D-81F6-5C11D04279F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738560" y="1695447"/>
                <a:ext cx="6181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02CAEFC-C01A-4313-BF16-850F6BF3C268}"/>
                  </a:ext>
                </a:extLst>
              </p14:cNvPr>
              <p14:cNvContentPartPr/>
              <p14:nvPr/>
            </p14:nvContentPartPr>
            <p14:xfrm>
              <a:off x="1130160" y="2488887"/>
              <a:ext cx="105840" cy="292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02CAEFC-C01A-4313-BF16-850F6BF3C26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12520" y="2471247"/>
                <a:ext cx="1414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CA53335-A1D6-4475-94D1-834EA8A636AC}"/>
                  </a:ext>
                </a:extLst>
              </p14:cNvPr>
              <p14:cNvContentPartPr/>
              <p14:nvPr/>
            </p14:nvContentPartPr>
            <p14:xfrm>
              <a:off x="1955640" y="2549007"/>
              <a:ext cx="150840" cy="2052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CA53335-A1D6-4475-94D1-834EA8A636A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37640" y="2531367"/>
                <a:ext cx="1864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F920670-227B-4C08-B220-85AB48EA3D19}"/>
                  </a:ext>
                </a:extLst>
              </p14:cNvPr>
              <p14:cNvContentPartPr/>
              <p14:nvPr/>
            </p14:nvContentPartPr>
            <p14:xfrm>
              <a:off x="2210880" y="2576727"/>
              <a:ext cx="150480" cy="150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F920670-227B-4C08-B220-85AB48EA3D1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93240" y="2558727"/>
                <a:ext cx="1861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28AEDE0-3121-4D96-AB76-66EFDAA66C01}"/>
                  </a:ext>
                </a:extLst>
              </p14:cNvPr>
              <p14:cNvContentPartPr/>
              <p14:nvPr/>
            </p14:nvContentPartPr>
            <p14:xfrm>
              <a:off x="2670960" y="2582487"/>
              <a:ext cx="116280" cy="1724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28AEDE0-3121-4D96-AB76-66EFDAA66C0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53320" y="2564487"/>
                <a:ext cx="1519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9147FFE-D717-457D-ADF4-611F156C385C}"/>
                  </a:ext>
                </a:extLst>
              </p14:cNvPr>
              <p14:cNvContentPartPr/>
              <p14:nvPr/>
            </p14:nvContentPartPr>
            <p14:xfrm>
              <a:off x="1456680" y="2565567"/>
              <a:ext cx="300960" cy="22284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9147FFE-D717-457D-ADF4-611F156C385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39019" y="2547567"/>
                <a:ext cx="336643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D45E11F-2C62-4E51-A45E-6262CC83521C}"/>
                  </a:ext>
                </a:extLst>
              </p14:cNvPr>
              <p14:cNvContentPartPr/>
              <p14:nvPr/>
            </p14:nvContentPartPr>
            <p14:xfrm>
              <a:off x="576120" y="2549367"/>
              <a:ext cx="410400" cy="210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D45E11F-2C62-4E51-A45E-6262CC83521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58136" y="2531367"/>
                <a:ext cx="446009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195C18E-0966-4E97-8BC3-85B2A3BDDD8B}"/>
                  </a:ext>
                </a:extLst>
              </p14:cNvPr>
              <p14:cNvContentPartPr/>
              <p14:nvPr/>
            </p14:nvContentPartPr>
            <p14:xfrm>
              <a:off x="3557640" y="2449287"/>
              <a:ext cx="39240" cy="266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195C18E-0966-4E97-8BC3-85B2A3BDDD8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40000" y="2431647"/>
                <a:ext cx="74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B50A6BF1-8A72-4456-8B8B-34C23159F76C}"/>
                  </a:ext>
                </a:extLst>
              </p14:cNvPr>
              <p14:cNvContentPartPr/>
              <p14:nvPr/>
            </p14:nvContentPartPr>
            <p14:xfrm>
              <a:off x="3922680" y="2471607"/>
              <a:ext cx="151200" cy="194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B50A6BF1-8A72-4456-8B8B-34C23159F76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05040" y="2453607"/>
                <a:ext cx="1868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6A8D7E-E592-4045-836A-085C3B51323C}"/>
                  </a:ext>
                </a:extLst>
              </p14:cNvPr>
              <p14:cNvContentPartPr/>
              <p14:nvPr/>
            </p14:nvContentPartPr>
            <p14:xfrm>
              <a:off x="4206000" y="2593287"/>
              <a:ext cx="150120" cy="127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6A8D7E-E592-4045-836A-085C3B51323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88360" y="2575647"/>
                <a:ext cx="185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2651278-12F8-46E7-829D-A4C5D4173279}"/>
                  </a:ext>
                </a:extLst>
              </p14:cNvPr>
              <p14:cNvContentPartPr/>
              <p14:nvPr/>
            </p14:nvContentPartPr>
            <p14:xfrm>
              <a:off x="4483200" y="2682207"/>
              <a:ext cx="11520" cy="22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2651278-12F8-46E7-829D-A4C5D417327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65200" y="2664207"/>
                <a:ext cx="4716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C65A031-DA75-44D1-BFB9-2594BF92266D}"/>
                  </a:ext>
                </a:extLst>
              </p14:cNvPr>
              <p14:cNvContentPartPr/>
              <p14:nvPr/>
            </p14:nvContentPartPr>
            <p14:xfrm>
              <a:off x="2914680" y="2454687"/>
              <a:ext cx="488160" cy="288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C65A031-DA75-44D1-BFB9-2594BF92266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897040" y="2437047"/>
                <a:ext cx="5238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BB7A642-7DFF-460B-9E2B-DA167296DE72}"/>
                  </a:ext>
                </a:extLst>
              </p14:cNvPr>
              <p14:cNvContentPartPr/>
              <p14:nvPr/>
            </p14:nvContentPartPr>
            <p14:xfrm>
              <a:off x="2310600" y="3574287"/>
              <a:ext cx="128160" cy="1555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BB7A642-7DFF-460B-9E2B-DA167296DE7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292600" y="3556647"/>
                <a:ext cx="163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7E5D883-872E-4076-82ED-557582A649CD}"/>
                  </a:ext>
                </a:extLst>
              </p14:cNvPr>
              <p14:cNvContentPartPr/>
              <p14:nvPr/>
            </p14:nvContentPartPr>
            <p14:xfrm>
              <a:off x="2548920" y="3557367"/>
              <a:ext cx="160920" cy="150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7E5D883-872E-4076-82ED-557582A649C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31280" y="3539727"/>
                <a:ext cx="196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7F3B2CE3-51F9-42C3-B0C0-08FAC512955A}"/>
                  </a:ext>
                </a:extLst>
              </p14:cNvPr>
              <p14:cNvContentPartPr/>
              <p14:nvPr/>
            </p14:nvContentPartPr>
            <p14:xfrm>
              <a:off x="2953560" y="3491127"/>
              <a:ext cx="6120" cy="16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7F3B2CE3-51F9-42C3-B0C0-08FAC512955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35920" y="3473487"/>
                <a:ext cx="41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3927006-610B-4C95-9874-4379AD6BD916}"/>
                  </a:ext>
                </a:extLst>
              </p14:cNvPr>
              <p14:cNvContentPartPr/>
              <p14:nvPr/>
            </p14:nvContentPartPr>
            <p14:xfrm>
              <a:off x="2959320" y="3618567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3927006-610B-4C95-9874-4379AD6BD91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941320" y="36009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E8FCA11-2441-4E9C-8A62-E71404DD66FD}"/>
                  </a:ext>
                </a:extLst>
              </p14:cNvPr>
              <p14:cNvContentPartPr/>
              <p14:nvPr/>
            </p14:nvContentPartPr>
            <p14:xfrm>
              <a:off x="1623360" y="3458007"/>
              <a:ext cx="566280" cy="2995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E8FCA11-2441-4E9C-8A62-E71404DD66F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605360" y="3440007"/>
                <a:ext cx="601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EC4A724-D850-45B4-9E02-DE4F9EA7242C}"/>
                  </a:ext>
                </a:extLst>
              </p14:cNvPr>
              <p14:cNvContentPartPr/>
              <p14:nvPr/>
            </p14:nvContentPartPr>
            <p14:xfrm>
              <a:off x="1157160" y="3413727"/>
              <a:ext cx="372600" cy="261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EC4A724-D850-45B4-9E02-DE4F9EA7242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39503" y="3395727"/>
                <a:ext cx="408274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988F6B9-2619-4904-8401-FD41E62ECEAB}"/>
                  </a:ext>
                </a:extLst>
              </p14:cNvPr>
              <p14:cNvContentPartPr/>
              <p14:nvPr/>
            </p14:nvContentPartPr>
            <p14:xfrm>
              <a:off x="686640" y="3302847"/>
              <a:ext cx="333360" cy="349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988F6B9-2619-4904-8401-FD41E62ECEA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68640" y="3284866"/>
                <a:ext cx="369000" cy="384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9EBA7BB-91D7-48C8-9FD4-6DB95703E9FF}"/>
                  </a:ext>
                </a:extLst>
              </p14:cNvPr>
              <p14:cNvContentPartPr/>
              <p14:nvPr/>
            </p14:nvContentPartPr>
            <p14:xfrm>
              <a:off x="3613080" y="3219687"/>
              <a:ext cx="83520" cy="4050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9EBA7BB-91D7-48C8-9FD4-6DB95703E9F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595440" y="3201687"/>
                <a:ext cx="11916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EAFD9BC-E675-4D9D-9567-1BA41B6E3EF7}"/>
                  </a:ext>
                </a:extLst>
              </p14:cNvPr>
              <p14:cNvContentPartPr/>
              <p14:nvPr/>
            </p14:nvContentPartPr>
            <p14:xfrm>
              <a:off x="3916920" y="3462687"/>
              <a:ext cx="150840" cy="1342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EAFD9BC-E675-4D9D-9567-1BA41B6E3EF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899280" y="3444687"/>
                <a:ext cx="1864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D0E9D65D-3AB2-4378-8F2C-C06EA4F9DDFA}"/>
                  </a:ext>
                </a:extLst>
              </p14:cNvPr>
              <p14:cNvContentPartPr/>
              <p14:nvPr/>
            </p14:nvContentPartPr>
            <p14:xfrm>
              <a:off x="4178280" y="3590847"/>
              <a:ext cx="6120" cy="72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D0E9D65D-3AB2-4378-8F2C-C06EA4F9DDF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160280" y="3573207"/>
                <a:ext cx="41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1B630533-8032-462F-B6BA-DCB9A7903DD7}"/>
                  </a:ext>
                </a:extLst>
              </p14:cNvPr>
              <p14:cNvContentPartPr/>
              <p14:nvPr/>
            </p14:nvContentPartPr>
            <p14:xfrm>
              <a:off x="4394640" y="3618567"/>
              <a:ext cx="22680" cy="144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1B630533-8032-462F-B6BA-DCB9A7903DD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376640" y="3600927"/>
                <a:ext cx="58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3BE14803-FD6E-4365-9581-1C3640CC1960}"/>
                  </a:ext>
                </a:extLst>
              </p14:cNvPr>
              <p14:cNvContentPartPr/>
              <p14:nvPr/>
            </p14:nvContentPartPr>
            <p14:xfrm>
              <a:off x="4609920" y="3463047"/>
              <a:ext cx="150480" cy="13932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3BE14803-FD6E-4365-9581-1C3640CC196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592280" y="3445047"/>
                <a:ext cx="1861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A889A6A-3319-44CF-903B-5C77A6A2F73F}"/>
                  </a:ext>
                </a:extLst>
              </p14:cNvPr>
              <p14:cNvContentPartPr/>
              <p14:nvPr/>
            </p14:nvContentPartPr>
            <p14:xfrm>
              <a:off x="4860120" y="3540807"/>
              <a:ext cx="111240" cy="111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A889A6A-3319-44CF-903B-5C77A6A2F73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842120" y="3523167"/>
                <a:ext cx="146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8F7B5F-D406-46A5-B7EF-872D5882E5A4}"/>
                  </a:ext>
                </a:extLst>
              </p14:cNvPr>
              <p14:cNvContentPartPr/>
              <p14:nvPr/>
            </p14:nvContentPartPr>
            <p14:xfrm>
              <a:off x="5175840" y="3624327"/>
              <a:ext cx="57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8F7B5F-D406-46A5-B7EF-872D5882E5A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158200" y="3606327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9932ED6-DE51-4F50-9117-6E3B1FDA56A7}"/>
                  </a:ext>
                </a:extLst>
              </p14:cNvPr>
              <p14:cNvContentPartPr/>
              <p14:nvPr/>
            </p14:nvContentPartPr>
            <p14:xfrm>
              <a:off x="5292120" y="3596607"/>
              <a:ext cx="360" cy="57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9932ED6-DE51-4F50-9117-6E3B1FDA56A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74480" y="3578607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7FCBAE30-0118-4C49-ACBC-C8C79CE18CC7}"/>
                  </a:ext>
                </a:extLst>
              </p14:cNvPr>
              <p14:cNvContentPartPr/>
              <p14:nvPr/>
            </p14:nvContentPartPr>
            <p14:xfrm>
              <a:off x="5375280" y="3596607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7FCBAE30-0118-4C49-ACBC-C8C79CE18CC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57640" y="3578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9F06F65-8161-49EA-A190-4B5D754F4017}"/>
                  </a:ext>
                </a:extLst>
              </p14:cNvPr>
              <p14:cNvContentPartPr/>
              <p14:nvPr/>
            </p14:nvContentPartPr>
            <p14:xfrm>
              <a:off x="5602440" y="3635127"/>
              <a:ext cx="27720" cy="111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9F06F65-8161-49EA-A190-4B5D754F401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584800" y="3617487"/>
                <a:ext cx="63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2202A97-229F-4EB1-8B88-BC4F08BCB51C}"/>
                  </a:ext>
                </a:extLst>
              </p14:cNvPr>
              <p14:cNvContentPartPr/>
              <p14:nvPr/>
            </p14:nvContentPartPr>
            <p14:xfrm>
              <a:off x="5859480" y="3446847"/>
              <a:ext cx="192600" cy="1504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2202A97-229F-4EB1-8B88-BC4F08BCB51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841480" y="3428847"/>
                <a:ext cx="228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22A4D4A-18E2-4524-ABE0-4E3C4DBD438B}"/>
                  </a:ext>
                </a:extLst>
              </p14:cNvPr>
              <p14:cNvContentPartPr/>
              <p14:nvPr/>
            </p14:nvContentPartPr>
            <p14:xfrm>
              <a:off x="6178800" y="3557727"/>
              <a:ext cx="123480" cy="78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22A4D4A-18E2-4524-ABE0-4E3C4DBD438B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60800" y="3539727"/>
                <a:ext cx="159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6068C29-C757-4560-B344-3443A5A2FC58}"/>
                  </a:ext>
                </a:extLst>
              </p14:cNvPr>
              <p14:cNvContentPartPr/>
              <p14:nvPr/>
            </p14:nvContentPartPr>
            <p14:xfrm>
              <a:off x="6472560" y="3258567"/>
              <a:ext cx="156240" cy="394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6068C29-C757-4560-B344-3443A5A2FC5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454920" y="3240567"/>
                <a:ext cx="19188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A74B2E40-F06F-4108-AED0-26E4A0A07EC8}"/>
                  </a:ext>
                </a:extLst>
              </p14:cNvPr>
              <p14:cNvContentPartPr/>
              <p14:nvPr/>
            </p14:nvContentPartPr>
            <p14:xfrm>
              <a:off x="5037240" y="3707127"/>
              <a:ext cx="39240" cy="1058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A74B2E40-F06F-4108-AED0-26E4A0A07EC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019600" y="3689487"/>
                <a:ext cx="74880" cy="14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15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3344BD-360E-4E6A-9785-38ED00BC6C36}"/>
                  </a:ext>
                </a:extLst>
              </p14:cNvPr>
              <p14:cNvContentPartPr/>
              <p14:nvPr/>
            </p14:nvContentPartPr>
            <p14:xfrm>
              <a:off x="515280" y="842247"/>
              <a:ext cx="5303880" cy="56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3344BD-360E-4E6A-9785-38ED00BC6C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280" y="824247"/>
                <a:ext cx="5339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89FE6E-259F-4B0D-A25A-5C1BE1503F20}"/>
                  </a:ext>
                </a:extLst>
              </p14:cNvPr>
              <p14:cNvContentPartPr/>
              <p14:nvPr/>
            </p14:nvContentPartPr>
            <p14:xfrm>
              <a:off x="3308160" y="332487"/>
              <a:ext cx="200664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89FE6E-259F-4B0D-A25A-5C1BE1503F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0520" y="314507"/>
                <a:ext cx="2042280" cy="3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ACA8C4A-B740-4623-B9D7-A19B59D2688D}"/>
                  </a:ext>
                </a:extLst>
              </p14:cNvPr>
              <p14:cNvContentPartPr/>
              <p14:nvPr/>
            </p14:nvContentPartPr>
            <p14:xfrm>
              <a:off x="504120" y="342927"/>
              <a:ext cx="2394360" cy="355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ACA8C4A-B740-4623-B9D7-A19B59D268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480" y="324945"/>
                <a:ext cx="2430000" cy="3909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BB69FA-945F-4185-80D8-FE560AEDF0AB}"/>
                  </a:ext>
                </a:extLst>
              </p14:cNvPr>
              <p14:cNvContentPartPr/>
              <p14:nvPr/>
            </p14:nvContentPartPr>
            <p14:xfrm>
              <a:off x="1229880" y="1285407"/>
              <a:ext cx="177840" cy="282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BB69FA-945F-4185-80D8-FE560AEDF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1880" y="1267767"/>
                <a:ext cx="2134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590E8A-1E2D-4817-BDDF-C7AEADB02067}"/>
                  </a:ext>
                </a:extLst>
              </p14:cNvPr>
              <p14:cNvContentPartPr/>
              <p14:nvPr/>
            </p14:nvContentPartPr>
            <p14:xfrm>
              <a:off x="1501680" y="1402047"/>
              <a:ext cx="172080" cy="155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590E8A-1E2D-4817-BDDF-C7AEADB020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83680" y="1384047"/>
                <a:ext cx="2077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8B96F0-5B0C-4451-A9F7-2C033231B926}"/>
                  </a:ext>
                </a:extLst>
              </p14:cNvPr>
              <p14:cNvContentPartPr/>
              <p14:nvPr/>
            </p14:nvContentPartPr>
            <p14:xfrm>
              <a:off x="1905960" y="1285407"/>
              <a:ext cx="709920" cy="277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8B96F0-5B0C-4451-A9F7-2C033231B9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7960" y="1267767"/>
                <a:ext cx="7455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32268B1-A3B9-4A12-A0CA-7EF44F8FEECF}"/>
                  </a:ext>
                </a:extLst>
              </p14:cNvPr>
              <p14:cNvContentPartPr/>
              <p14:nvPr/>
            </p14:nvContentPartPr>
            <p14:xfrm>
              <a:off x="775560" y="1263447"/>
              <a:ext cx="349560" cy="272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32268B1-A3B9-4A12-A0CA-7EF44F8FEE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7920" y="1245471"/>
                <a:ext cx="385200" cy="30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9B07A2-1F09-40A6-BBA0-542CCDE85D8F}"/>
                  </a:ext>
                </a:extLst>
              </p14:cNvPr>
              <p14:cNvContentPartPr/>
              <p14:nvPr/>
            </p14:nvContentPartPr>
            <p14:xfrm>
              <a:off x="5292120" y="1274607"/>
              <a:ext cx="139680" cy="2995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9B07A2-1F09-40A6-BBA0-542CCDE85D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4480" y="1256607"/>
                <a:ext cx="1753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60C163F-1B25-4EF6-A2C0-7263CE226608}"/>
                  </a:ext>
                </a:extLst>
              </p14:cNvPr>
              <p14:cNvContentPartPr/>
              <p14:nvPr/>
            </p14:nvContentPartPr>
            <p14:xfrm>
              <a:off x="5563560" y="1318527"/>
              <a:ext cx="155880" cy="122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60C163F-1B25-4EF6-A2C0-7263CE2266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5920" y="1300887"/>
                <a:ext cx="1915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B9579DC-955A-468B-8AF9-FD0DC9D42E5D}"/>
                  </a:ext>
                </a:extLst>
              </p14:cNvPr>
              <p14:cNvContentPartPr/>
              <p14:nvPr/>
            </p14:nvContentPartPr>
            <p14:xfrm>
              <a:off x="5807640" y="1241127"/>
              <a:ext cx="455040" cy="283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B9579DC-955A-468B-8AF9-FD0DC9D42E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9986" y="1223465"/>
                <a:ext cx="490708" cy="319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F1F7A95-854C-43E7-9FCA-A9663CFA8FEF}"/>
                  </a:ext>
                </a:extLst>
              </p14:cNvPr>
              <p14:cNvContentPartPr/>
              <p14:nvPr/>
            </p14:nvContentPartPr>
            <p14:xfrm>
              <a:off x="3462960" y="1191447"/>
              <a:ext cx="1508760" cy="3052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F1F7A95-854C-43E7-9FCA-A9663CFA8F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45320" y="1173447"/>
                <a:ext cx="1544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629EE8-D295-4DD8-A878-76396BB22570}"/>
                  </a:ext>
                </a:extLst>
              </p14:cNvPr>
              <p14:cNvContentPartPr/>
              <p14:nvPr/>
            </p14:nvContentPartPr>
            <p14:xfrm>
              <a:off x="2842320" y="1285407"/>
              <a:ext cx="399960" cy="250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629EE8-D295-4DD8-A878-76396BB2257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24320" y="1267767"/>
                <a:ext cx="4356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706A9D-80D2-4499-AC6E-ABDEDD4126E9}"/>
                  </a:ext>
                </a:extLst>
              </p14:cNvPr>
              <p14:cNvContentPartPr/>
              <p14:nvPr/>
            </p14:nvContentPartPr>
            <p14:xfrm>
              <a:off x="6672000" y="1202247"/>
              <a:ext cx="111600" cy="327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706A9D-80D2-4499-AC6E-ABDEDD4126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54000" y="1184607"/>
                <a:ext cx="1472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A6AD10F-C111-4CF9-9DC9-9324C7E346A1}"/>
                  </a:ext>
                </a:extLst>
              </p14:cNvPr>
              <p14:cNvContentPartPr/>
              <p14:nvPr/>
            </p14:nvContentPartPr>
            <p14:xfrm>
              <a:off x="6894120" y="1352007"/>
              <a:ext cx="171720" cy="138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A6AD10F-C111-4CF9-9DC9-9324C7E346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76480" y="1334367"/>
                <a:ext cx="2073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28A4A4A-2244-41A6-AFAF-B423D3DD007C}"/>
                  </a:ext>
                </a:extLst>
              </p14:cNvPr>
              <p14:cNvContentPartPr/>
              <p14:nvPr/>
            </p14:nvContentPartPr>
            <p14:xfrm>
              <a:off x="7215240" y="1474047"/>
              <a:ext cx="16920" cy="72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28A4A4A-2244-41A6-AFAF-B423D3DD00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97600" y="1456047"/>
                <a:ext cx="525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6D52854-1321-4D31-84CF-0068AB9CE06A}"/>
                  </a:ext>
                </a:extLst>
              </p14:cNvPr>
              <p14:cNvContentPartPr/>
              <p14:nvPr/>
            </p14:nvContentPartPr>
            <p14:xfrm>
              <a:off x="7386600" y="1246887"/>
              <a:ext cx="183600" cy="283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6D52854-1321-4D31-84CF-0068AB9CE0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368600" y="1228887"/>
                <a:ext cx="2192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626F16E-A754-4037-986A-2BEAB5FD0C9D}"/>
                  </a:ext>
                </a:extLst>
              </p14:cNvPr>
              <p14:cNvContentPartPr/>
              <p14:nvPr/>
            </p14:nvContentPartPr>
            <p14:xfrm>
              <a:off x="7714200" y="1141407"/>
              <a:ext cx="117360" cy="399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626F16E-A754-4037-986A-2BEAB5FD0C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96200" y="1123767"/>
                <a:ext cx="153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9B612A-AD88-436F-B415-F55B6FFEA799}"/>
                  </a:ext>
                </a:extLst>
              </p14:cNvPr>
              <p14:cNvContentPartPr/>
              <p14:nvPr/>
            </p14:nvContentPartPr>
            <p14:xfrm>
              <a:off x="9160320" y="1276407"/>
              <a:ext cx="333000" cy="170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9B612A-AD88-436F-B415-F55B6FFEA7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42680" y="1258407"/>
                <a:ext cx="3686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6B9CA40-87BD-4B9F-A3B8-EDD0CD8C707D}"/>
                  </a:ext>
                </a:extLst>
              </p14:cNvPr>
              <p14:cNvContentPartPr/>
              <p14:nvPr/>
            </p14:nvContentPartPr>
            <p14:xfrm>
              <a:off x="8162760" y="1202247"/>
              <a:ext cx="887040" cy="289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6B9CA40-87BD-4B9F-A3B8-EDD0CD8C70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45120" y="1184607"/>
                <a:ext cx="9226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810F7FB-4A0B-4FDC-A4EB-CB8FE061BA52}"/>
                  </a:ext>
                </a:extLst>
              </p14:cNvPr>
              <p14:cNvContentPartPr/>
              <p14:nvPr/>
            </p14:nvContentPartPr>
            <p14:xfrm>
              <a:off x="9919920" y="1246887"/>
              <a:ext cx="177480" cy="1612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810F7FB-4A0B-4FDC-A4EB-CB8FE061BA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01920" y="1228887"/>
                <a:ext cx="2131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231AC68-5A8C-40D9-8244-0B3806FED4B4}"/>
                  </a:ext>
                </a:extLst>
              </p14:cNvPr>
              <p14:cNvContentPartPr/>
              <p14:nvPr/>
            </p14:nvContentPartPr>
            <p14:xfrm>
              <a:off x="10651080" y="1107927"/>
              <a:ext cx="311040" cy="299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231AC68-5A8C-40D9-8244-0B3806FED4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633420" y="1090287"/>
                <a:ext cx="346721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733EFA7-FB55-4272-9332-0A27B9ADFA32}"/>
                  </a:ext>
                </a:extLst>
              </p14:cNvPr>
              <p14:cNvContentPartPr/>
              <p14:nvPr/>
            </p14:nvContentPartPr>
            <p14:xfrm>
              <a:off x="10306920" y="1241127"/>
              <a:ext cx="172800" cy="188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733EFA7-FB55-4272-9332-0A27B9ADFA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88920" y="1223487"/>
                <a:ext cx="2084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2F3299C-4889-470F-AC8B-5324B07925F5}"/>
                  </a:ext>
                </a:extLst>
              </p14:cNvPr>
              <p14:cNvContentPartPr/>
              <p14:nvPr/>
            </p14:nvContentPartPr>
            <p14:xfrm>
              <a:off x="1285320" y="1807407"/>
              <a:ext cx="111600" cy="337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2F3299C-4889-470F-AC8B-5324B07925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267320" y="1789407"/>
                <a:ext cx="1472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2F43772-4C4D-4BF5-9310-6373C1A9F7CB}"/>
                  </a:ext>
                </a:extLst>
              </p14:cNvPr>
              <p14:cNvContentPartPr/>
              <p14:nvPr/>
            </p14:nvContentPartPr>
            <p14:xfrm>
              <a:off x="1723440" y="1828647"/>
              <a:ext cx="199800" cy="300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2F43772-4C4D-4BF5-9310-6373C1A9F7C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705440" y="1810647"/>
                <a:ext cx="2354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6AAC9C8-8D4F-4CEB-9D93-C4B6404F5355}"/>
                  </a:ext>
                </a:extLst>
              </p14:cNvPr>
              <p14:cNvContentPartPr/>
              <p14:nvPr/>
            </p14:nvContentPartPr>
            <p14:xfrm>
              <a:off x="2543520" y="1828647"/>
              <a:ext cx="189000" cy="321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6AAC9C8-8D4F-4CEB-9D93-C4B6404F53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525520" y="1811007"/>
                <a:ext cx="224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5A28082C-04B1-4BD7-BE2B-FFD14C87767F}"/>
                  </a:ext>
                </a:extLst>
              </p14:cNvPr>
              <p14:cNvContentPartPr/>
              <p14:nvPr/>
            </p14:nvContentPartPr>
            <p14:xfrm>
              <a:off x="2127720" y="1916847"/>
              <a:ext cx="155880" cy="1864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5A28082C-04B1-4BD7-BE2B-FFD14C8776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10039" y="1899207"/>
                <a:ext cx="191603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C89509B-61A9-4DA3-A400-AA979FD28427}"/>
                  </a:ext>
                </a:extLst>
              </p14:cNvPr>
              <p14:cNvContentPartPr/>
              <p14:nvPr/>
            </p14:nvContentPartPr>
            <p14:xfrm>
              <a:off x="781320" y="1933767"/>
              <a:ext cx="376920" cy="183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C89509B-61A9-4DA3-A400-AA979FD2842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3337" y="1916092"/>
                <a:ext cx="412526" cy="2196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BC5220F-9DD6-4275-8A76-52CCDDBFE273}"/>
                  </a:ext>
                </a:extLst>
              </p14:cNvPr>
              <p14:cNvContentPartPr/>
              <p14:nvPr/>
            </p14:nvContentPartPr>
            <p14:xfrm>
              <a:off x="3047880" y="2144367"/>
              <a:ext cx="23040" cy="88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BC5220F-9DD6-4275-8A76-52CCDDBFE27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29880" y="2126727"/>
                <a:ext cx="586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4CB1EB0-782A-4EF3-ACFF-15FD6034E067}"/>
                  </a:ext>
                </a:extLst>
              </p14:cNvPr>
              <p14:cNvContentPartPr/>
              <p14:nvPr/>
            </p14:nvContentPartPr>
            <p14:xfrm>
              <a:off x="3347040" y="1928367"/>
              <a:ext cx="116640" cy="166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4CB1EB0-782A-4EF3-ACFF-15FD6034E06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329040" y="1910727"/>
                <a:ext cx="15228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7B8D3EA-00EB-4491-94FB-B6587D188941}"/>
                  </a:ext>
                </a:extLst>
              </p14:cNvPr>
              <p14:cNvContentPartPr/>
              <p14:nvPr/>
            </p14:nvContentPartPr>
            <p14:xfrm>
              <a:off x="4344600" y="1900647"/>
              <a:ext cx="16920" cy="1944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7B8D3EA-00EB-4491-94FB-B6587D188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26960" y="1883007"/>
                <a:ext cx="5256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610C05B-44C8-4626-99B5-FCF3CFBA6C70}"/>
                  </a:ext>
                </a:extLst>
              </p14:cNvPr>
              <p14:cNvContentPartPr/>
              <p14:nvPr/>
            </p14:nvContentPartPr>
            <p14:xfrm>
              <a:off x="4915560" y="1956447"/>
              <a:ext cx="160920" cy="1386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610C05B-44C8-4626-99B5-FCF3CFBA6C7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97560" y="1938807"/>
                <a:ext cx="196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9ACC3CF-201E-4009-8BBB-C24CB106DD10}"/>
                  </a:ext>
                </a:extLst>
              </p14:cNvPr>
              <p14:cNvContentPartPr/>
              <p14:nvPr/>
            </p14:nvContentPartPr>
            <p14:xfrm>
              <a:off x="5198160" y="1994607"/>
              <a:ext cx="183600" cy="3553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9ACC3CF-201E-4009-8BBB-C24CB106DD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80520" y="1976607"/>
                <a:ext cx="2192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D070E5C-B5E2-4A6C-9F77-12FDC4B20FCE}"/>
                  </a:ext>
                </a:extLst>
              </p14:cNvPr>
              <p14:cNvContentPartPr/>
              <p14:nvPr/>
            </p14:nvContentPartPr>
            <p14:xfrm>
              <a:off x="7991040" y="1822887"/>
              <a:ext cx="338400" cy="282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D070E5C-B5E2-4A6C-9F77-12FDC4B20F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973400" y="1805247"/>
                <a:ext cx="37404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A472E4C-EA0A-42ED-98AD-15C7966FF0E8}"/>
                  </a:ext>
                </a:extLst>
              </p14:cNvPr>
              <p14:cNvContentPartPr/>
              <p14:nvPr/>
            </p14:nvContentPartPr>
            <p14:xfrm>
              <a:off x="7641840" y="1939527"/>
              <a:ext cx="161280" cy="166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A472E4C-EA0A-42ED-98AD-15C7966FF0E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24161" y="1921527"/>
                <a:ext cx="197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47210C0-B103-4753-ABBD-BD72F3C4DEA0}"/>
                  </a:ext>
                </a:extLst>
              </p14:cNvPr>
              <p14:cNvContentPartPr/>
              <p14:nvPr/>
            </p14:nvContentPartPr>
            <p14:xfrm>
              <a:off x="7182120" y="1817127"/>
              <a:ext cx="327240" cy="289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47210C0-B103-4753-ABBD-BD72F3C4DEA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64120" y="1799127"/>
                <a:ext cx="362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968ADDB-0005-4F95-8A80-B86626029540}"/>
                  </a:ext>
                </a:extLst>
              </p14:cNvPr>
              <p14:cNvContentPartPr/>
              <p14:nvPr/>
            </p14:nvContentPartPr>
            <p14:xfrm>
              <a:off x="6216960" y="1994967"/>
              <a:ext cx="527760" cy="122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968ADDB-0005-4F95-8A80-B8662602954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99308" y="1976967"/>
                <a:ext cx="563424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936A17F-34C4-4C3D-85A9-8CB25E5A2CFD}"/>
                  </a:ext>
                </a:extLst>
              </p14:cNvPr>
              <p14:cNvContentPartPr/>
              <p14:nvPr/>
            </p14:nvContentPartPr>
            <p14:xfrm>
              <a:off x="5719080" y="1872927"/>
              <a:ext cx="405000" cy="2610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936A17F-34C4-4C3D-85A9-8CB25E5A2C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701080" y="1854927"/>
                <a:ext cx="4406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C94FC8F0-D9FF-42AB-94C8-9F96CA155ADE}"/>
                  </a:ext>
                </a:extLst>
              </p14:cNvPr>
              <p14:cNvContentPartPr/>
              <p14:nvPr/>
            </p14:nvContentPartPr>
            <p14:xfrm>
              <a:off x="4510920" y="1845207"/>
              <a:ext cx="255240" cy="2664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C94FC8F0-D9FF-42AB-94C8-9F96CA155AD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92920" y="1827207"/>
                <a:ext cx="2908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592A412-2FC8-4516-8031-037344ED579D}"/>
                  </a:ext>
                </a:extLst>
              </p14:cNvPr>
              <p14:cNvContentPartPr/>
              <p14:nvPr/>
            </p14:nvContentPartPr>
            <p14:xfrm>
              <a:off x="3590760" y="1955727"/>
              <a:ext cx="604440" cy="173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592A412-2FC8-4516-8031-037344ED579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73120" y="1937727"/>
                <a:ext cx="640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5D19D27-D068-43E6-AB6F-FCB1EF4B735F}"/>
                  </a:ext>
                </a:extLst>
              </p14:cNvPr>
              <p14:cNvContentPartPr/>
              <p14:nvPr/>
            </p14:nvContentPartPr>
            <p14:xfrm>
              <a:off x="1445520" y="3053367"/>
              <a:ext cx="139320" cy="161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5D19D27-D068-43E6-AB6F-FCB1EF4B735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427880" y="3035367"/>
                <a:ext cx="174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1A0A8C6-3D9A-49F2-A7D2-323DA8914487}"/>
                  </a:ext>
                </a:extLst>
              </p14:cNvPr>
              <p14:cNvContentPartPr/>
              <p14:nvPr/>
            </p14:nvContentPartPr>
            <p14:xfrm>
              <a:off x="2748720" y="2997927"/>
              <a:ext cx="360" cy="115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1A0A8C6-3D9A-49F2-A7D2-323DA891448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30720" y="2980287"/>
                <a:ext cx="36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1321C71-00C5-471F-ADFF-9B6132C12E13}"/>
                  </a:ext>
                </a:extLst>
              </p14:cNvPr>
              <p14:cNvContentPartPr/>
              <p14:nvPr/>
            </p14:nvContentPartPr>
            <p14:xfrm>
              <a:off x="2781840" y="3103407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1321C71-00C5-471F-ADFF-9B6132C12E1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63840" y="30854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1DDF567-2A20-4F2B-89D9-DFD2628D29DB}"/>
                  </a:ext>
                </a:extLst>
              </p14:cNvPr>
              <p14:cNvContentPartPr/>
              <p14:nvPr/>
            </p14:nvContentPartPr>
            <p14:xfrm>
              <a:off x="2089200" y="3074967"/>
              <a:ext cx="371880" cy="1450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1DDF567-2A20-4F2B-89D9-DFD2628D29D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71543" y="3057327"/>
                <a:ext cx="407555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B7A0F07-4011-425A-9E9A-BED359CECA79}"/>
                  </a:ext>
                </a:extLst>
              </p14:cNvPr>
              <p14:cNvContentPartPr/>
              <p14:nvPr/>
            </p14:nvContentPartPr>
            <p14:xfrm>
              <a:off x="1668000" y="2914767"/>
              <a:ext cx="260640" cy="310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B7A0F07-4011-425A-9E9A-BED359CECA7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650000" y="2897127"/>
                <a:ext cx="296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290EC04-A50B-4474-BF49-028E754F5526}"/>
                  </a:ext>
                </a:extLst>
              </p14:cNvPr>
              <p14:cNvContentPartPr/>
              <p14:nvPr/>
            </p14:nvContentPartPr>
            <p14:xfrm>
              <a:off x="1013160" y="2887047"/>
              <a:ext cx="350280" cy="339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290EC04-A50B-4474-BF49-028E754F552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95520" y="2869388"/>
                <a:ext cx="385920" cy="375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5EB724F-B147-4E8E-9627-73D34A13DFB1}"/>
                  </a:ext>
                </a:extLst>
              </p14:cNvPr>
              <p14:cNvContentPartPr/>
              <p14:nvPr/>
            </p14:nvContentPartPr>
            <p14:xfrm>
              <a:off x="554160" y="2881647"/>
              <a:ext cx="343800" cy="321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5EB724F-B147-4E8E-9627-73D34A13DF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6179" y="2863647"/>
                <a:ext cx="379403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7E608E6-FE5F-48EC-9546-5E11283EAF23}"/>
                  </a:ext>
                </a:extLst>
              </p14:cNvPr>
              <p14:cNvContentPartPr/>
              <p14:nvPr/>
            </p14:nvContentPartPr>
            <p14:xfrm>
              <a:off x="4688040" y="3042207"/>
              <a:ext cx="127800" cy="64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7E608E6-FE5F-48EC-9546-5E11283EAF2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70400" y="3024567"/>
                <a:ext cx="1634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C7D191-2C0C-4C58-A79F-3020CA10CFF6}"/>
                  </a:ext>
                </a:extLst>
              </p14:cNvPr>
              <p14:cNvContentPartPr/>
              <p14:nvPr/>
            </p14:nvContentPartPr>
            <p14:xfrm>
              <a:off x="4710000" y="3125367"/>
              <a:ext cx="111600" cy="280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C7D191-2C0C-4C58-A79F-3020CA10CFF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92000" y="3107727"/>
                <a:ext cx="1472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D90112F-2A49-48F3-8999-7C60F8484972}"/>
                  </a:ext>
                </a:extLst>
              </p14:cNvPr>
              <p14:cNvContentPartPr/>
              <p14:nvPr/>
            </p14:nvContentPartPr>
            <p14:xfrm>
              <a:off x="5275560" y="2814687"/>
              <a:ext cx="166680" cy="48348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D90112F-2A49-48F3-8999-7C60F848497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257560" y="2796687"/>
                <a:ext cx="2023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237D61B-829B-4BD3-BCF0-15C8EB59F2CC}"/>
                  </a:ext>
                </a:extLst>
              </p14:cNvPr>
              <p14:cNvContentPartPr/>
              <p14:nvPr/>
            </p14:nvContentPartPr>
            <p14:xfrm>
              <a:off x="5720880" y="2887047"/>
              <a:ext cx="98280" cy="3438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237D61B-829B-4BD3-BCF0-15C8EB59F2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702880" y="2869407"/>
                <a:ext cx="1339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D3D1A02-BD77-4EA2-A53D-3B1E990ACE00}"/>
                  </a:ext>
                </a:extLst>
              </p14:cNvPr>
              <p14:cNvContentPartPr/>
              <p14:nvPr/>
            </p14:nvContentPartPr>
            <p14:xfrm>
              <a:off x="6006720" y="3058767"/>
              <a:ext cx="139320" cy="1170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D3D1A02-BD77-4EA2-A53D-3B1E990ACE0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988720" y="3041127"/>
                <a:ext cx="174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FFFF9C7-1CB6-4448-B90A-9C181F26B3B6}"/>
                  </a:ext>
                </a:extLst>
              </p14:cNvPr>
              <p14:cNvContentPartPr/>
              <p14:nvPr/>
            </p14:nvContentPartPr>
            <p14:xfrm>
              <a:off x="6284280" y="3180807"/>
              <a:ext cx="11520" cy="78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FFFF9C7-1CB6-4448-B90A-9C181F26B3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266280" y="3163167"/>
                <a:ext cx="47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DC87CE-FAD8-4510-B328-66D10BDB14A5}"/>
                  </a:ext>
                </a:extLst>
              </p14:cNvPr>
              <p14:cNvContentPartPr/>
              <p14:nvPr/>
            </p14:nvContentPartPr>
            <p14:xfrm>
              <a:off x="7132080" y="2837367"/>
              <a:ext cx="61200" cy="465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DC87CE-FAD8-4510-B328-66D10BDB14A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114440" y="2819367"/>
                <a:ext cx="9684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7A941F2-78DB-455E-9B74-0D31E4D11C7B}"/>
                  </a:ext>
                </a:extLst>
              </p14:cNvPr>
              <p14:cNvContentPartPr/>
              <p14:nvPr/>
            </p14:nvContentPartPr>
            <p14:xfrm>
              <a:off x="6467160" y="2898207"/>
              <a:ext cx="360720" cy="316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7A941F2-78DB-455E-9B74-0D31E4D11C7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49160" y="2880227"/>
                <a:ext cx="396360" cy="3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1C296F7-1E3D-4B57-AE55-36C8B3FC1D4B}"/>
                  </a:ext>
                </a:extLst>
              </p14:cNvPr>
              <p14:cNvContentPartPr/>
              <p14:nvPr/>
            </p14:nvContentPartPr>
            <p14:xfrm>
              <a:off x="4206000" y="2892807"/>
              <a:ext cx="289440" cy="310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1C296F7-1E3D-4B57-AE55-36C8B3FC1D4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88360" y="2874807"/>
                <a:ext cx="3250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FD6E3A0-D459-491E-9587-D5384698E027}"/>
                  </a:ext>
                </a:extLst>
              </p14:cNvPr>
              <p14:cNvContentPartPr/>
              <p14:nvPr/>
            </p14:nvContentPartPr>
            <p14:xfrm>
              <a:off x="3701640" y="2992527"/>
              <a:ext cx="188640" cy="1778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FD6E3A0-D459-491E-9587-D5384698E02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84000" y="2974527"/>
                <a:ext cx="2242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BB141F21-6E48-479E-9199-EECE3B93EE55}"/>
                  </a:ext>
                </a:extLst>
              </p14:cNvPr>
              <p14:cNvContentPartPr/>
              <p14:nvPr/>
            </p14:nvContentPartPr>
            <p14:xfrm>
              <a:off x="3201960" y="2865807"/>
              <a:ext cx="262440" cy="3650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BB141F21-6E48-479E-9199-EECE3B93EE5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84296" y="2847825"/>
                <a:ext cx="298129" cy="400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564ECFE-CAB7-4E29-941B-553A862BB087}"/>
                  </a:ext>
                </a:extLst>
              </p14:cNvPr>
              <p14:cNvContentPartPr/>
              <p14:nvPr/>
            </p14:nvContentPartPr>
            <p14:xfrm>
              <a:off x="7487400" y="3019887"/>
              <a:ext cx="160560" cy="161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564ECFE-CAB7-4E29-941B-553A862BB08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469760" y="3002247"/>
                <a:ext cx="196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1F6B5768-B42A-42BC-970E-48E154F93708}"/>
                  </a:ext>
                </a:extLst>
              </p14:cNvPr>
              <p14:cNvContentPartPr/>
              <p14:nvPr/>
            </p14:nvContentPartPr>
            <p14:xfrm>
              <a:off x="8877720" y="3213927"/>
              <a:ext cx="11520" cy="835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1F6B5768-B42A-42BC-970E-48E154F937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60080" y="3196287"/>
                <a:ext cx="471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047FD85-AA0E-4478-A802-DE43B0B867C5}"/>
                  </a:ext>
                </a:extLst>
              </p14:cNvPr>
              <p14:cNvContentPartPr/>
              <p14:nvPr/>
            </p14:nvContentPartPr>
            <p14:xfrm>
              <a:off x="9138360" y="2881647"/>
              <a:ext cx="178200" cy="3164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047FD85-AA0E-4478-A802-DE43B0B867C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20360" y="2863647"/>
                <a:ext cx="2138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21E6109-658E-4AE1-808B-667A57DA26E5}"/>
                  </a:ext>
                </a:extLst>
              </p14:cNvPr>
              <p14:cNvContentPartPr/>
              <p14:nvPr/>
            </p14:nvContentPartPr>
            <p14:xfrm>
              <a:off x="10279920" y="2676447"/>
              <a:ext cx="327960" cy="599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21E6109-658E-4AE1-808B-667A57DA26E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61920" y="2658807"/>
                <a:ext cx="36360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2579F9D-C5C7-44ED-AFCE-BAFBF458585C}"/>
                  </a:ext>
                </a:extLst>
              </p14:cNvPr>
              <p14:cNvContentPartPr/>
              <p14:nvPr/>
            </p14:nvContentPartPr>
            <p14:xfrm>
              <a:off x="9908760" y="2903247"/>
              <a:ext cx="254520" cy="283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2579F9D-C5C7-44ED-AFCE-BAFBF458585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90785" y="2885607"/>
                <a:ext cx="29011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83284153-202A-4237-95D3-303762ACE0C1}"/>
                  </a:ext>
                </a:extLst>
              </p14:cNvPr>
              <p14:cNvContentPartPr/>
              <p14:nvPr/>
            </p14:nvContentPartPr>
            <p14:xfrm>
              <a:off x="9476400" y="2964807"/>
              <a:ext cx="216360" cy="195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83284153-202A-4237-95D3-303762ACE0C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458400" y="2946807"/>
                <a:ext cx="252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CDC4AD0-22A9-45C8-89F9-C23573F8A751}"/>
                  </a:ext>
                </a:extLst>
              </p14:cNvPr>
              <p14:cNvContentPartPr/>
              <p14:nvPr/>
            </p14:nvContentPartPr>
            <p14:xfrm>
              <a:off x="8345640" y="2931327"/>
              <a:ext cx="327600" cy="2721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CDC4AD0-22A9-45C8-89F9-C23573F8A75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327981" y="2913664"/>
                <a:ext cx="363279" cy="3078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A9DEFEF-9024-4EF5-BFB8-EDA8DA09EE90}"/>
                  </a:ext>
                </a:extLst>
              </p14:cNvPr>
              <p14:cNvContentPartPr/>
              <p14:nvPr/>
            </p14:nvContentPartPr>
            <p14:xfrm>
              <a:off x="7957200" y="2986407"/>
              <a:ext cx="234000" cy="239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A9DEFEF-9024-4EF5-BFB8-EDA8DA09EE9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939172" y="2968407"/>
                <a:ext cx="269695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976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11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15</cp:revision>
  <dcterms:created xsi:type="dcterms:W3CDTF">2018-03-12T20:33:51Z</dcterms:created>
  <dcterms:modified xsi:type="dcterms:W3CDTF">2020-03-04T17:38:16Z</dcterms:modified>
</cp:coreProperties>
</file>